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3" r:id="rId1"/>
    <p:sldMasterId id="2147483681" r:id="rId2"/>
  </p:sldMasterIdLst>
  <p:notesMasterIdLst>
    <p:notesMasterId r:id="rId36"/>
  </p:notesMasterIdLst>
  <p:handoutMasterIdLst>
    <p:handoutMasterId r:id="rId37"/>
  </p:handoutMasterIdLst>
  <p:sldIdLst>
    <p:sldId id="315" r:id="rId3"/>
    <p:sldId id="918" r:id="rId4"/>
    <p:sldId id="914" r:id="rId5"/>
    <p:sldId id="386" r:id="rId6"/>
    <p:sldId id="887" r:id="rId7"/>
    <p:sldId id="913" r:id="rId8"/>
    <p:sldId id="892" r:id="rId9"/>
    <p:sldId id="893" r:id="rId10"/>
    <p:sldId id="894" r:id="rId11"/>
    <p:sldId id="915" r:id="rId12"/>
    <p:sldId id="881" r:id="rId13"/>
    <p:sldId id="919" r:id="rId14"/>
    <p:sldId id="895" r:id="rId15"/>
    <p:sldId id="896" r:id="rId16"/>
    <p:sldId id="911" r:id="rId17"/>
    <p:sldId id="884" r:id="rId18"/>
    <p:sldId id="920" r:id="rId19"/>
    <p:sldId id="912" r:id="rId20"/>
    <p:sldId id="850" r:id="rId21"/>
    <p:sldId id="878" r:id="rId22"/>
    <p:sldId id="441" r:id="rId23"/>
    <p:sldId id="922" r:id="rId24"/>
    <p:sldId id="921" r:id="rId25"/>
    <p:sldId id="853" r:id="rId26"/>
    <p:sldId id="839" r:id="rId27"/>
    <p:sldId id="837" r:id="rId28"/>
    <p:sldId id="854" r:id="rId29"/>
    <p:sldId id="869" r:id="rId30"/>
    <p:sldId id="870" r:id="rId31"/>
    <p:sldId id="876" r:id="rId32"/>
    <p:sldId id="868" r:id="rId33"/>
    <p:sldId id="858" r:id="rId34"/>
    <p:sldId id="885" r:id="rId35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Kingham" initials="DK" lastIdx="33" clrIdx="0">
    <p:extLst/>
  </p:cmAuthor>
  <p:cmAuthor id="2" name="Melanie Windridge" initials="MJW" lastIdx="4" clrIdx="1"/>
  <p:cmAuthor id="3" name="Microsoft Office User" initials="Office" lastIdx="1" clrIdx="2">
    <p:extLst/>
  </p:cmAuthor>
  <p:cmAuthor id="4" name="Microsoft Office User" initials="Office [2]" lastIdx="1" clrIdx="3">
    <p:extLst/>
  </p:cmAuthor>
  <p:cmAuthor id="5" name="Microsoft Office User" initials="Office [3]" lastIdx="1" clrIdx="4">
    <p:extLst/>
  </p:cmAuthor>
  <p:cmAuthor id="6" name="Microsoft Office User" initials="Office [4]" lastIdx="1" clrIdx="5">
    <p:extLst/>
  </p:cmAuthor>
  <p:cmAuthor id="7" name="Microsoft Office User" initials="Office [5]" lastIdx="1" clrIdx="6">
    <p:extLst/>
  </p:cmAuthor>
  <p:cmAuthor id="8" name="Microsoft Office User" initials="Office [6]" lastIdx="1" clrIdx="7">
    <p:extLst/>
  </p:cmAuthor>
  <p:cmAuthor id="9" name="Microsoft Office User" initials="Office [7]" lastIdx="1" clrIdx="8">
    <p:extLst/>
  </p:cmAuthor>
  <p:cmAuthor id="10" name="Microsoft Office User" initials="Office [8]" lastIdx="1" clrIdx="9">
    <p:extLst/>
  </p:cmAuthor>
  <p:cmAuthor id="11" name="Microsoft Office User" initials="Office [9]" lastIdx="1" clrIdx="10">
    <p:extLst/>
  </p:cmAuthor>
  <p:cmAuthor id="12" name="Microsoft Office User" initials="Office [10]" lastIdx="1" clrIdx="11">
    <p:extLst/>
  </p:cmAuthor>
  <p:cmAuthor id="13" name="Microsoft Office User" initials="Office [11]" lastIdx="1" clrIdx="12">
    <p:extLst/>
  </p:cmAuthor>
  <p:cmAuthor id="14" name="Microsoft Office User" initials="Office [12]" lastIdx="1" clrIdx="13">
    <p:extLst/>
  </p:cmAuthor>
  <p:cmAuthor id="15" name="Microsoft Office User" initials="Office [13]" lastIdx="1" clrIdx="14">
    <p:extLst/>
  </p:cmAuthor>
  <p:cmAuthor id="16" name="Microsoft Office User" initials="Office [14]" lastIdx="1" clrIdx="15">
    <p:extLst/>
  </p:cmAuthor>
  <p:cmAuthor id="17" name="Chris Martin Xenva xenva" initials="CMXx" lastIdx="4" clrIdx="16">
    <p:extLst>
      <p:ext uri="{19B8F6BF-5375-455C-9EA6-DF929625EA0E}">
        <p15:presenceInfo xmlns:p15="http://schemas.microsoft.com/office/powerpoint/2012/main" userId="b15da146c654298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5CA4"/>
    <a:srgbClr val="417AAD"/>
    <a:srgbClr val="94A7C6"/>
    <a:srgbClr val="DDE3EC"/>
    <a:srgbClr val="1F2120"/>
    <a:srgbClr val="FFD966"/>
    <a:srgbClr val="004D9F"/>
    <a:srgbClr val="CE90DC"/>
    <a:srgbClr val="8851E0"/>
    <a:srgbClr val="FF5B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556" autoAdjust="0"/>
    <p:restoredTop sz="91667" autoAdjust="0"/>
  </p:normalViewPr>
  <p:slideViewPr>
    <p:cSldViewPr snapToGrid="0">
      <p:cViewPr varScale="1">
        <p:scale>
          <a:sx n="64" d="100"/>
          <a:sy n="64" d="100"/>
        </p:scale>
        <p:origin x="312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-142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1"/>
            <a:ext cx="2946443" cy="497828"/>
          </a:xfrm>
          <a:prstGeom prst="rect">
            <a:avLst/>
          </a:prstGeom>
        </p:spPr>
        <p:txBody>
          <a:bodyPr vert="horz" lIns="90851" tIns="45426" rIns="90851" bIns="45426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64" y="1"/>
            <a:ext cx="2946442" cy="497828"/>
          </a:xfrm>
          <a:prstGeom prst="rect">
            <a:avLst/>
          </a:prstGeom>
        </p:spPr>
        <p:txBody>
          <a:bodyPr vert="horz" lIns="90851" tIns="45426" rIns="90851" bIns="45426" rtlCol="0"/>
          <a:lstStyle>
            <a:lvl1pPr algn="r">
              <a:defRPr sz="1200"/>
            </a:lvl1pPr>
          </a:lstStyle>
          <a:p>
            <a:fld id="{0D24E0FE-9AEA-42EE-96CE-46ECF519EDB8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9428811"/>
            <a:ext cx="2946443" cy="497828"/>
          </a:xfrm>
          <a:prstGeom prst="rect">
            <a:avLst/>
          </a:prstGeom>
        </p:spPr>
        <p:txBody>
          <a:bodyPr vert="horz" lIns="90851" tIns="45426" rIns="90851" bIns="45426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64" y="9428811"/>
            <a:ext cx="2946442" cy="497828"/>
          </a:xfrm>
          <a:prstGeom prst="rect">
            <a:avLst/>
          </a:prstGeom>
        </p:spPr>
        <p:txBody>
          <a:bodyPr vert="horz" lIns="90851" tIns="45426" rIns="90851" bIns="45426" rtlCol="0" anchor="b"/>
          <a:lstStyle>
            <a:lvl1pPr algn="r">
              <a:defRPr sz="1200"/>
            </a:lvl1pPr>
          </a:lstStyle>
          <a:p>
            <a:fld id="{82932227-A82A-4DD1-A64D-85BC54FACF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7972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724" tIns="45862" rIns="91724" bIns="45862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9" y="0"/>
            <a:ext cx="2946400" cy="496888"/>
          </a:xfrm>
          <a:prstGeom prst="rect">
            <a:avLst/>
          </a:prstGeom>
        </p:spPr>
        <p:txBody>
          <a:bodyPr vert="horz" lIns="91724" tIns="45862" rIns="91724" bIns="45862" rtlCol="0"/>
          <a:lstStyle>
            <a:lvl1pPr algn="r">
              <a:defRPr sz="1200"/>
            </a:lvl1pPr>
          </a:lstStyle>
          <a:p>
            <a:fld id="{8AA45437-4AB4-493F-B5D4-5ADFF2810810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24" tIns="45862" rIns="91724" bIns="45862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1" y="4776788"/>
            <a:ext cx="5438775" cy="3908425"/>
          </a:xfrm>
          <a:prstGeom prst="rect">
            <a:avLst/>
          </a:prstGeom>
        </p:spPr>
        <p:txBody>
          <a:bodyPr vert="horz" lIns="91724" tIns="45862" rIns="91724" bIns="458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724" tIns="45862" rIns="91724" bIns="45862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9" y="9429750"/>
            <a:ext cx="2946400" cy="496888"/>
          </a:xfrm>
          <a:prstGeom prst="rect">
            <a:avLst/>
          </a:prstGeom>
        </p:spPr>
        <p:txBody>
          <a:bodyPr vert="horz" lIns="91724" tIns="45862" rIns="91724" bIns="45862" rtlCol="0" anchor="b"/>
          <a:lstStyle>
            <a:lvl1pPr algn="r">
              <a:defRPr sz="1200"/>
            </a:lvl1pPr>
          </a:lstStyle>
          <a:p>
            <a:fld id="{E067A5CA-0F5A-49FD-A53B-2BF879D172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165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7A5CA-0F5A-49FD-A53B-2BF879D1728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7357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* Previous coils have all been “small bore”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7A5CA-0F5A-49FD-A53B-2BF879D17282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045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Divertor will be partially closed; with a narrow ‘throat’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7A5CA-0F5A-49FD-A53B-2BF879D17282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298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7A5CA-0F5A-49FD-A53B-2BF879D17282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4050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Without any lithium conditioning:  10^-8 </a:t>
            </a:r>
            <a:r>
              <a:rPr lang="en-US" dirty="0" err="1"/>
              <a:t>milibar</a:t>
            </a:r>
            <a:r>
              <a:rPr lang="en-US" dirty="0"/>
              <a:t> = 0.75 x10^-8 torr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7A5CA-0F5A-49FD-A53B-2BF879D17282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223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1200" dirty="0"/>
              <a:t>Established in 2009 with a mission to develop a faster way to fusion energy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1200" dirty="0"/>
              <a:t>Private company with over £50M investment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1200" dirty="0"/>
              <a:t>Engineering centre in Milton Park, Oxfordshire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1200" dirty="0"/>
              <a:t>Team of over 80 scientists, engineers and technicians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1200" dirty="0"/>
              <a:t>Designed, built and tested 3 prototype tokamaks since 2012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1200" dirty="0"/>
              <a:t>World leading superconducting magnet laboratory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7A5CA-0F5A-49FD-A53B-2BF879D17282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193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7A5CA-0F5A-49FD-A53B-2BF879D1728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8148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Promising physics and improved efficiency of 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Combined with high field magnets made using high temp…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To produce a compact and cost effective route to fusion power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7A5CA-0F5A-49FD-A53B-2BF879D1728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3657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7A5CA-0F5A-49FD-A53B-2BF879D1728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962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This month we signed a Corporative Research &amp; Development Agreement with PPPL and ORNL to support these research activities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7A5CA-0F5A-49FD-A53B-2BF879D1728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373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7A5CA-0F5A-49FD-A53B-2BF879D1728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5875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STF1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/>
              <a:t>Mission to demonstrate viability of this high field ST with HTs magnets at significant scale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/>
              <a:t>scoping studies have identified a range of designs and potential operating points. Being assessed with plan to start concept design next year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7A5CA-0F5A-49FD-A53B-2BF879D1728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0442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7A5CA-0F5A-49FD-A53B-2BF879D1728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0115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7A5CA-0F5A-49FD-A53B-2BF879D17282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317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185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9617A9-4455-4398-9E41-0FE34FB64A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659CC3-E921-4821-9A95-4F7A4DF50FE1}"/>
              </a:ext>
            </a:extLst>
          </p:cNvPr>
          <p:cNvSpPr/>
          <p:nvPr userDrawn="1"/>
        </p:nvSpPr>
        <p:spPr>
          <a:xfrm rot="16200000">
            <a:off x="-297574" y="6015945"/>
            <a:ext cx="120577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376ED2"/>
                </a:solidFill>
              </a:rPr>
              <a:t>© 2019 Tokamak Energy</a:t>
            </a:r>
          </a:p>
        </p:txBody>
      </p:sp>
    </p:spTree>
    <p:extLst>
      <p:ext uri="{BB962C8B-B14F-4D97-AF65-F5344CB8AC3E}">
        <p14:creationId xmlns:p14="http://schemas.microsoft.com/office/powerpoint/2010/main" val="131116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>
                <a:latin typeface="Swis721 BT" panose="020B0504020202020204"/>
              </a:rPr>
              <a:t>© 2017 Tokamak Energy</a:t>
            </a:r>
            <a:endParaRPr lang="en-GB" dirty="0">
              <a:latin typeface="Swis721 BT" panose="020B050402020202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27AA48-B3EC-4D81-9F38-3E383C8370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CEF307-22D5-43CF-A0B3-0F31BDBB02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1" y="1374248"/>
            <a:ext cx="3721115" cy="144007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57130CE-A632-4ADC-AB16-D6A0B17CB1B5}"/>
              </a:ext>
            </a:extLst>
          </p:cNvPr>
          <p:cNvSpPr/>
          <p:nvPr userDrawn="1"/>
        </p:nvSpPr>
        <p:spPr>
          <a:xfrm rot="16200000">
            <a:off x="-359566" y="6015945"/>
            <a:ext cx="120577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© 2019 Tokamak Energy</a:t>
            </a:r>
          </a:p>
        </p:txBody>
      </p:sp>
    </p:spTree>
    <p:extLst>
      <p:ext uri="{BB962C8B-B14F-4D97-AF65-F5344CB8AC3E}">
        <p14:creationId xmlns:p14="http://schemas.microsoft.com/office/powerpoint/2010/main" val="2924029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latin typeface="Swis721 BT" panose="020B0504020202020204"/>
              </a:rPr>
              <a:t>© 2019 Tokamak Energy</a:t>
            </a:r>
          </a:p>
        </p:txBody>
      </p:sp>
    </p:spTree>
    <p:extLst>
      <p:ext uri="{BB962C8B-B14F-4D97-AF65-F5344CB8AC3E}">
        <p14:creationId xmlns:p14="http://schemas.microsoft.com/office/powerpoint/2010/main" val="3788566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CC6A2-B9BE-416F-931A-98EA83EEAA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802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9617A9-4455-4398-9E41-0FE34FB64A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659CC3-E921-4821-9A95-4F7A4DF50FE1}"/>
              </a:ext>
            </a:extLst>
          </p:cNvPr>
          <p:cNvSpPr/>
          <p:nvPr userDrawn="1"/>
        </p:nvSpPr>
        <p:spPr>
          <a:xfrm rot="16200000">
            <a:off x="-390562" y="6015945"/>
            <a:ext cx="120577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376ED2"/>
                </a:solidFill>
              </a:rPr>
              <a:t>© 2019 Tokamak Energy</a:t>
            </a:r>
          </a:p>
        </p:txBody>
      </p:sp>
    </p:spTree>
    <p:extLst>
      <p:ext uri="{BB962C8B-B14F-4D97-AF65-F5344CB8AC3E}">
        <p14:creationId xmlns:p14="http://schemas.microsoft.com/office/powerpoint/2010/main" val="3622000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871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>
                <a:latin typeface="Swis721 BT" panose="020B0504020202020204"/>
              </a:rPr>
              <a:t>© 2017 Tokamak Energy</a:t>
            </a:r>
            <a:endParaRPr lang="en-GB" dirty="0">
              <a:latin typeface="Swis721 BT" panose="020B050402020202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27AA48-B3EC-4D81-9F38-3E383C8370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CEF307-22D5-43CF-A0B3-0F31BDBB02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1" y="1374248"/>
            <a:ext cx="3721115" cy="144007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57130CE-A632-4ADC-AB16-D6A0B17CB1B5}"/>
              </a:ext>
            </a:extLst>
          </p:cNvPr>
          <p:cNvSpPr/>
          <p:nvPr userDrawn="1"/>
        </p:nvSpPr>
        <p:spPr>
          <a:xfrm rot="16200000">
            <a:off x="-297574" y="6015945"/>
            <a:ext cx="120577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© 2019 Tokamak Energy</a:t>
            </a:r>
          </a:p>
        </p:txBody>
      </p:sp>
    </p:spTree>
    <p:extLst>
      <p:ext uri="{BB962C8B-B14F-4D97-AF65-F5344CB8AC3E}">
        <p14:creationId xmlns:p14="http://schemas.microsoft.com/office/powerpoint/2010/main" val="261077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683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CC6A2-B9BE-416F-931A-98EA83EEAA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8914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2B8763A-02E8-48B1-B431-0721ACD379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"/>
            <a:ext cx="12192000" cy="123555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8675" y="306286"/>
            <a:ext cx="10515600" cy="905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8676" y="1550711"/>
            <a:ext cx="11190933" cy="4673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66408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rgbClr val="376ED2"/>
                </a:solidFill>
              </a:defRPr>
            </a:lvl1pPr>
          </a:lstStyle>
          <a:p>
            <a:fld id="{BAB4242A-7597-4396-9EE1-D9180C3C3249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71703C-4D4D-495E-9725-0AA4FD372E1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293" y="327055"/>
            <a:ext cx="2006731" cy="77660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BDCBEA-CAAC-4A12-8DE4-74AECBE14512}"/>
              </a:ext>
            </a:extLst>
          </p:cNvPr>
          <p:cNvSpPr/>
          <p:nvPr userDrawn="1"/>
        </p:nvSpPr>
        <p:spPr>
          <a:xfrm rot="16200000">
            <a:off x="-406060" y="6015945"/>
            <a:ext cx="120577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376ED2"/>
                </a:solidFill>
              </a:rPr>
              <a:t>© 2019 Tokamak Energy</a:t>
            </a:r>
          </a:p>
        </p:txBody>
      </p:sp>
    </p:spTree>
    <p:extLst>
      <p:ext uri="{BB962C8B-B14F-4D97-AF65-F5344CB8AC3E}">
        <p14:creationId xmlns:p14="http://schemas.microsoft.com/office/powerpoint/2010/main" val="393360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9" r:id="rId4"/>
    <p:sldLayoutId id="2147483680" r:id="rId5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Clr>
          <a:srgbClr val="376ED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2B8763A-02E8-48B1-B431-0721ACD379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"/>
            <a:ext cx="12192000" cy="123555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8675" y="306286"/>
            <a:ext cx="10515600" cy="905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8676" y="1550711"/>
            <a:ext cx="11190933" cy="4673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66408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rgbClr val="376ED2"/>
                </a:solidFill>
              </a:defRPr>
            </a:lvl1pPr>
          </a:lstStyle>
          <a:p>
            <a:fld id="{BAB4242A-7597-4396-9EE1-D9180C3C324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DCBEA-CAAC-4A12-8DE4-74AECBE14512}"/>
              </a:ext>
            </a:extLst>
          </p:cNvPr>
          <p:cNvSpPr/>
          <p:nvPr userDrawn="1"/>
        </p:nvSpPr>
        <p:spPr>
          <a:xfrm rot="16200000">
            <a:off x="-297574" y="6015945"/>
            <a:ext cx="120577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376ED2"/>
                </a:solidFill>
              </a:rPr>
              <a:t>© 2019 Tokamak Energy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71703C-4D4D-495E-9725-0AA4FD372E1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293" y="327055"/>
            <a:ext cx="2006731" cy="77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804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Clr>
          <a:srgbClr val="376ED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6.png"/><Relationship Id="rId7" Type="http://schemas.openxmlformats.org/officeDocument/2006/relationships/image" Target="../media/image7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jpg"/><Relationship Id="rId5" Type="http://schemas.openxmlformats.org/officeDocument/2006/relationships/image" Target="../media/image8.png"/><Relationship Id="rId10" Type="http://schemas.openxmlformats.org/officeDocument/2006/relationships/image" Target="../media/image49.jpg"/><Relationship Id="rId4" Type="http://schemas.openxmlformats.org/officeDocument/2006/relationships/image" Target="../media/image7.png"/><Relationship Id="rId9" Type="http://schemas.openxmlformats.org/officeDocument/2006/relationships/image" Target="../media/image7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Relationship Id="rId9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7482DB2-4EEE-448D-A246-F9FE338A1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8594" y="5420309"/>
            <a:ext cx="5534086" cy="978729"/>
          </a:xfrm>
        </p:spPr>
        <p:txBody>
          <a:bodyPr wrap="square" anchor="ctr">
            <a:spAutoFit/>
          </a:bodyPr>
          <a:lstStyle/>
          <a:p>
            <a:pPr algn="r">
              <a:spcBef>
                <a:spcPts val="1000"/>
              </a:spcBef>
              <a:buClr>
                <a:srgbClr val="376ED2"/>
              </a:buClr>
            </a:pPr>
            <a:r>
              <a:rPr lang="en-GB" sz="3200" b="0" dirty="0">
                <a:solidFill>
                  <a:srgbClr val="F2800F"/>
                </a:solidFill>
                <a:ea typeface="+mn-ea"/>
                <a:cs typeface="+mn-cs"/>
              </a:rPr>
              <a:t>Jonathan Carling</a:t>
            </a:r>
            <a:br>
              <a:rPr lang="en-GB" sz="3200" b="0" dirty="0">
                <a:solidFill>
                  <a:srgbClr val="F2800F"/>
                </a:solidFill>
                <a:ea typeface="+mn-ea"/>
                <a:cs typeface="+mn-cs"/>
              </a:rPr>
            </a:br>
            <a:r>
              <a:rPr lang="en-GB" sz="3200" b="0" dirty="0">
                <a:solidFill>
                  <a:srgbClr val="F2800F"/>
                </a:solidFill>
                <a:ea typeface="+mn-ea"/>
                <a:cs typeface="+mn-cs"/>
              </a:rPr>
              <a:t>Tokamak Energy</a:t>
            </a:r>
            <a:endParaRPr lang="en-GB" sz="5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F8CC11-541E-49E8-A698-F9F80BB7ADDF}"/>
              </a:ext>
            </a:extLst>
          </p:cNvPr>
          <p:cNvSpPr txBox="1"/>
          <p:nvPr/>
        </p:nvSpPr>
        <p:spPr>
          <a:xfrm>
            <a:off x="5698595" y="3559508"/>
            <a:ext cx="5534086" cy="149476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defTabSz="914354">
              <a:lnSpc>
                <a:spcPct val="90000"/>
              </a:lnSpc>
              <a:spcBef>
                <a:spcPts val="1000"/>
              </a:spcBef>
              <a:buClr>
                <a:srgbClr val="376ED2"/>
              </a:buClr>
            </a:pPr>
            <a:r>
              <a:rPr lang="en-GB" sz="3600" dirty="0">
                <a:solidFill>
                  <a:prstClr val="white"/>
                </a:solidFill>
              </a:rPr>
              <a:t>Perspectives, </a:t>
            </a:r>
          </a:p>
          <a:p>
            <a:pPr algn="r" defTabSz="914354">
              <a:lnSpc>
                <a:spcPct val="90000"/>
              </a:lnSpc>
              <a:spcBef>
                <a:spcPts val="1000"/>
              </a:spcBef>
              <a:buClr>
                <a:srgbClr val="376ED2"/>
              </a:buClr>
            </a:pPr>
            <a:r>
              <a:rPr lang="en-GB" sz="3600" dirty="0">
                <a:solidFill>
                  <a:prstClr val="white"/>
                </a:solidFill>
              </a:rPr>
              <a:t>Progress &amp; Plans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7624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F1479A40-1098-4704-AD27-6C0AED50CF63}"/>
              </a:ext>
            </a:extLst>
          </p:cNvPr>
          <p:cNvGrpSpPr/>
          <p:nvPr/>
        </p:nvGrpSpPr>
        <p:grpSpPr>
          <a:xfrm>
            <a:off x="675927" y="2227698"/>
            <a:ext cx="1872000" cy="1872000"/>
            <a:chOff x="3703128" y="1978090"/>
            <a:chExt cx="1872000" cy="187200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5F9B1E2-BF40-4410-B864-2291B50B72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03128" y="1978090"/>
              <a:ext cx="1872000" cy="1872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376E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069A73C-139F-4D00-A467-44B3AA47C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31469" y="2255740"/>
              <a:ext cx="1415319" cy="1316700"/>
            </a:xfrm>
            <a:prstGeom prst="rect">
              <a:avLst/>
            </a:prstGeom>
          </p:spPr>
        </p:pic>
      </p:grp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A55CFEA-A2F9-48C9-B467-6C32CF081E87}"/>
              </a:ext>
            </a:extLst>
          </p:cNvPr>
          <p:cNvCxnSpPr>
            <a:cxnSpLocks/>
          </p:cNvCxnSpPr>
          <p:nvPr/>
        </p:nvCxnSpPr>
        <p:spPr>
          <a:xfrm flipV="1">
            <a:off x="4891840" y="4068974"/>
            <a:ext cx="849603" cy="636802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DBA03FB-7606-42FB-9833-55989568DA5F}"/>
              </a:ext>
            </a:extLst>
          </p:cNvPr>
          <p:cNvCxnSpPr>
            <a:cxnSpLocks/>
          </p:cNvCxnSpPr>
          <p:nvPr/>
        </p:nvCxnSpPr>
        <p:spPr>
          <a:xfrm>
            <a:off x="4866835" y="3016520"/>
            <a:ext cx="883929" cy="659706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F870F5E-B7F3-4902-926C-66CCD4A15837}"/>
              </a:ext>
            </a:extLst>
          </p:cNvPr>
          <p:cNvCxnSpPr/>
          <p:nvPr/>
        </p:nvCxnSpPr>
        <p:spPr>
          <a:xfrm>
            <a:off x="7741641" y="3549853"/>
            <a:ext cx="1625923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14F5649-356A-4007-A428-4A551605F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09" y="2233110"/>
            <a:ext cx="1872000" cy="1872000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798677A3-EC5B-486C-97E8-184300007BE0}"/>
              </a:ext>
            </a:extLst>
          </p:cNvPr>
          <p:cNvSpPr>
            <a:spLocks noChangeAspect="1"/>
          </p:cNvSpPr>
          <p:nvPr/>
        </p:nvSpPr>
        <p:spPr>
          <a:xfrm>
            <a:off x="6071739" y="2613853"/>
            <a:ext cx="1872000" cy="18720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376E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TextBox 149"/>
          <p:cNvSpPr txBox="1"/>
          <p:nvPr/>
        </p:nvSpPr>
        <p:spPr>
          <a:xfrm>
            <a:off x="6022602" y="5084146"/>
            <a:ext cx="1976201" cy="150810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 defTabSz="685800">
              <a:lnSpc>
                <a:spcPct val="90000"/>
              </a:lnSpc>
              <a:spcAft>
                <a:spcPts val="1200"/>
              </a:spcAft>
            </a:pPr>
            <a:r>
              <a:rPr lang="en-GB" sz="1600" kern="0" dirty="0">
                <a:solidFill>
                  <a:sysClr val="windowText" lastClr="000000"/>
                </a:solidFill>
              </a:rPr>
              <a:t>Fusion Power Demonstration</a:t>
            </a:r>
          </a:p>
          <a:p>
            <a:pPr algn="ctr" defTabSz="685800">
              <a:lnSpc>
                <a:spcPct val="90000"/>
              </a:lnSpc>
              <a:spcAft>
                <a:spcPts val="1200"/>
              </a:spcAft>
            </a:pPr>
            <a:r>
              <a:rPr lang="en-GB" sz="1600" kern="0" dirty="0">
                <a:solidFill>
                  <a:sysClr val="windowText" lastClr="000000"/>
                </a:solidFill>
              </a:rPr>
              <a:t>All HTS Magnets</a:t>
            </a:r>
          </a:p>
          <a:p>
            <a:pPr algn="ctr" defTabSz="685800">
              <a:lnSpc>
                <a:spcPct val="90000"/>
              </a:lnSpc>
              <a:spcAft>
                <a:spcPts val="1200"/>
              </a:spcAft>
            </a:pPr>
            <a:r>
              <a:rPr lang="en-GB" sz="1600" kern="0" dirty="0">
                <a:solidFill>
                  <a:sysClr val="windowText" lastClr="000000"/>
                </a:solidFill>
              </a:rPr>
              <a:t>Industrial scale heat production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425670" y="2844611"/>
            <a:ext cx="1164140" cy="141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5D8BE4B5-F416-4883-A859-A20DFC89AD16}"/>
              </a:ext>
            </a:extLst>
          </p:cNvPr>
          <p:cNvSpPr/>
          <p:nvPr/>
        </p:nvSpPr>
        <p:spPr>
          <a:xfrm>
            <a:off x="6630745" y="4597766"/>
            <a:ext cx="758541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defTabSz="685800"/>
            <a:r>
              <a:rPr lang="en-GB" sz="2000" b="1" kern="0" dirty="0">
                <a:solidFill>
                  <a:sysClr val="windowText" lastClr="000000"/>
                </a:solidFill>
              </a:rPr>
              <a:t>ST-F1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6A02789-BD8F-4EA6-93ED-8CAE0B6ABE10}"/>
              </a:ext>
            </a:extLst>
          </p:cNvPr>
          <p:cNvGrpSpPr/>
          <p:nvPr/>
        </p:nvGrpSpPr>
        <p:grpSpPr>
          <a:xfrm>
            <a:off x="2654391" y="2461715"/>
            <a:ext cx="1927805" cy="1568100"/>
            <a:chOff x="789382" y="4012901"/>
            <a:chExt cx="1927805" cy="1568100"/>
          </a:xfrm>
        </p:grpSpPr>
        <p:sp>
          <p:nvSpPr>
            <p:cNvPr id="146" name="TextBox 145"/>
            <p:cNvSpPr txBox="1"/>
            <p:nvPr/>
          </p:nvSpPr>
          <p:spPr>
            <a:xfrm>
              <a:off x="826901" y="4448383"/>
              <a:ext cx="1808616" cy="113261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marL="9525" algn="ctr" defTabSz="685800">
                <a:lnSpc>
                  <a:spcPct val="90000"/>
                </a:lnSpc>
                <a:spcAft>
                  <a:spcPts val="1200"/>
                </a:spcAft>
              </a:pPr>
              <a:r>
                <a:rPr lang="en-GB" sz="1600" kern="0" dirty="0">
                  <a:solidFill>
                    <a:sysClr val="windowText" lastClr="000000"/>
                  </a:solidFill>
                </a:rPr>
                <a:t>Verify the high field ST approach</a:t>
              </a:r>
            </a:p>
            <a:p>
              <a:pPr marL="9525" algn="ctr" defTabSz="685800">
                <a:lnSpc>
                  <a:spcPct val="90000"/>
                </a:lnSpc>
                <a:spcAft>
                  <a:spcPts val="1200"/>
                </a:spcAft>
              </a:pPr>
              <a:r>
                <a:rPr lang="en-GB" sz="1600" kern="0" dirty="0">
                  <a:solidFill>
                    <a:sysClr val="windowText" lastClr="000000"/>
                  </a:solidFill>
                </a:rPr>
                <a:t>Energy gain conditions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9D6C743-7303-4992-A556-C8A514A5D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97999" y="4012901"/>
              <a:ext cx="655287" cy="227165"/>
            </a:xfrm>
            <a:prstGeom prst="rect">
              <a:avLst/>
            </a:prstGeom>
          </p:spPr>
        </p:pic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63FFECD-7DF3-44A4-950A-CF26DDFAD0BB}"/>
                </a:ext>
              </a:extLst>
            </p:cNvPr>
            <p:cNvCxnSpPr/>
            <p:nvPr/>
          </p:nvCxnSpPr>
          <p:spPr>
            <a:xfrm>
              <a:off x="789382" y="4364078"/>
              <a:ext cx="1927805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6A01DBE-D3AB-49E7-B88F-BD525EFA3658}"/>
              </a:ext>
            </a:extLst>
          </p:cNvPr>
          <p:cNvGrpSpPr/>
          <p:nvPr/>
        </p:nvGrpSpPr>
        <p:grpSpPr>
          <a:xfrm>
            <a:off x="2553897" y="4715895"/>
            <a:ext cx="2177198" cy="1644641"/>
            <a:chOff x="3552000" y="3936360"/>
            <a:chExt cx="2177198" cy="1644641"/>
          </a:xfrm>
        </p:grpSpPr>
        <p:sp>
          <p:nvSpPr>
            <p:cNvPr id="11" name="TextBox 10"/>
            <p:cNvSpPr txBox="1"/>
            <p:nvPr/>
          </p:nvSpPr>
          <p:spPr>
            <a:xfrm>
              <a:off x="3713164" y="4448383"/>
              <a:ext cx="1852205" cy="113261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ct val="90000"/>
                </a:lnSpc>
                <a:spcAft>
                  <a:spcPts val="1200"/>
                </a:spcAft>
              </a:pPr>
              <a:r>
                <a:rPr lang="en-GB" sz="1600" kern="0" dirty="0">
                  <a:solidFill>
                    <a:sysClr val="windowText" lastClr="000000"/>
                  </a:solidFill>
                </a:rPr>
                <a:t>Large scale HTS magnet </a:t>
              </a:r>
            </a:p>
            <a:p>
              <a:pPr algn="ctr" defTabSz="685800">
                <a:lnSpc>
                  <a:spcPct val="90000"/>
                </a:lnSpc>
                <a:spcAft>
                  <a:spcPts val="1200"/>
                </a:spcAft>
              </a:pPr>
              <a:r>
                <a:rPr lang="en-GB" sz="1600" kern="0" dirty="0">
                  <a:solidFill>
                    <a:sysClr val="windowText" lastClr="000000"/>
                  </a:solidFill>
                </a:rPr>
                <a:t> Magnet design and construction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4D400FF-72F4-45CE-BB5D-377512AF50D0}"/>
                </a:ext>
              </a:extLst>
            </p:cNvPr>
            <p:cNvSpPr/>
            <p:nvPr/>
          </p:nvSpPr>
          <p:spPr>
            <a:xfrm>
              <a:off x="3552000" y="3936360"/>
              <a:ext cx="2177198" cy="400110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defTabSz="685800"/>
              <a:r>
                <a:rPr lang="en-GB" sz="2000" b="1" kern="0" dirty="0">
                  <a:solidFill>
                    <a:sysClr val="windowText" lastClr="000000"/>
                  </a:solidFill>
                </a:rPr>
                <a:t>HTS Magnet Demo</a:t>
              </a:r>
              <a:endParaRPr lang="en-GB" sz="2000" kern="0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1EF244D-1D55-4C90-9531-9F532E1E0B47}"/>
                </a:ext>
              </a:extLst>
            </p:cNvPr>
            <p:cNvCxnSpPr/>
            <p:nvPr/>
          </p:nvCxnSpPr>
          <p:spPr>
            <a:xfrm>
              <a:off x="3684526" y="4364078"/>
              <a:ext cx="1927805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CB94ED4-A00C-4199-AE58-ABA4E92294BA}"/>
              </a:ext>
            </a:extLst>
          </p:cNvPr>
          <p:cNvCxnSpPr/>
          <p:nvPr/>
        </p:nvCxnSpPr>
        <p:spPr>
          <a:xfrm>
            <a:off x="6034535" y="4999841"/>
            <a:ext cx="192780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1123B48-6C3A-4F01-BF14-7D1AD1AF84A5}"/>
              </a:ext>
            </a:extLst>
          </p:cNvPr>
          <p:cNvSpPr txBox="1"/>
          <p:nvPr/>
        </p:nvSpPr>
        <p:spPr>
          <a:xfrm>
            <a:off x="1422237" y="1557789"/>
            <a:ext cx="2919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Research &amp; Development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CDB85B7-B71B-48AD-AB51-FA7B4A88D398}"/>
              </a:ext>
            </a:extLst>
          </p:cNvPr>
          <p:cNvSpPr txBox="1"/>
          <p:nvPr/>
        </p:nvSpPr>
        <p:spPr>
          <a:xfrm>
            <a:off x="5178923" y="1557789"/>
            <a:ext cx="3558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Engineering &amp; Demonstration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BA565C4-77D1-42F3-88B7-F04EC0F5AC26}"/>
              </a:ext>
            </a:extLst>
          </p:cNvPr>
          <p:cNvCxnSpPr/>
          <p:nvPr/>
        </p:nvCxnSpPr>
        <p:spPr>
          <a:xfrm>
            <a:off x="1891046" y="1937117"/>
            <a:ext cx="192780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D613581-6ADB-419E-9A85-8E6E272F649D}"/>
              </a:ext>
            </a:extLst>
          </p:cNvPr>
          <p:cNvCxnSpPr/>
          <p:nvPr/>
        </p:nvCxnSpPr>
        <p:spPr>
          <a:xfrm>
            <a:off x="5971205" y="1944043"/>
            <a:ext cx="192780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itle 1">
            <a:extLst>
              <a:ext uri="{FF2B5EF4-FFF2-40B4-BE49-F238E27FC236}">
                <a16:creationId xmlns:a16="http://schemas.microsoft.com/office/drawing/2014/main" id="{9DA1DF70-C6AC-4641-81BC-FFB0B1D6C535}"/>
              </a:ext>
            </a:extLst>
          </p:cNvPr>
          <p:cNvSpPr txBox="1">
            <a:spLocks/>
          </p:cNvSpPr>
          <p:nvPr/>
        </p:nvSpPr>
        <p:spPr>
          <a:xfrm>
            <a:off x="413870" y="240382"/>
            <a:ext cx="10515600" cy="905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dirty="0"/>
              <a:t>Our plans have not changed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EC5AAE8-D5CC-4D04-BDD6-4CC86F98CC9F}"/>
              </a:ext>
            </a:extLst>
          </p:cNvPr>
          <p:cNvSpPr txBox="1"/>
          <p:nvPr/>
        </p:nvSpPr>
        <p:spPr>
          <a:xfrm>
            <a:off x="9078201" y="1557789"/>
            <a:ext cx="2919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Power Plant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DF2FBD03-EFF3-4D1C-AE66-556B63459E59}"/>
              </a:ext>
            </a:extLst>
          </p:cNvPr>
          <p:cNvCxnSpPr>
            <a:cxnSpLocks/>
          </p:cNvCxnSpPr>
          <p:nvPr/>
        </p:nvCxnSpPr>
        <p:spPr>
          <a:xfrm flipV="1">
            <a:off x="9884664" y="1944043"/>
            <a:ext cx="1362456" cy="1385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3B378C32-87CE-4B4C-81B6-613C303B0B40}"/>
              </a:ext>
            </a:extLst>
          </p:cNvPr>
          <p:cNvSpPr txBox="1"/>
          <p:nvPr/>
        </p:nvSpPr>
        <p:spPr>
          <a:xfrm>
            <a:off x="9536500" y="5084146"/>
            <a:ext cx="1872145" cy="135421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 defTabSz="685800">
              <a:lnSpc>
                <a:spcPct val="90000"/>
              </a:lnSpc>
              <a:spcAft>
                <a:spcPts val="1200"/>
              </a:spcAft>
            </a:pPr>
            <a:r>
              <a:rPr lang="en-GB" sz="1600" kern="0" dirty="0">
                <a:solidFill>
                  <a:sysClr val="windowText" lastClr="000000"/>
                </a:solidFill>
              </a:rPr>
              <a:t>Commercial scale module</a:t>
            </a:r>
          </a:p>
          <a:p>
            <a:pPr algn="ctr" defTabSz="685800">
              <a:lnSpc>
                <a:spcPct val="90000"/>
              </a:lnSpc>
              <a:spcAft>
                <a:spcPts val="1200"/>
              </a:spcAft>
            </a:pPr>
            <a:r>
              <a:rPr lang="en-GB" sz="1600" kern="0" dirty="0">
                <a:solidFill>
                  <a:sysClr val="windowText" lastClr="000000"/>
                </a:solidFill>
              </a:rPr>
              <a:t>Electricity production</a:t>
            </a:r>
            <a:br>
              <a:rPr lang="en-GB" sz="1600" kern="0" dirty="0">
                <a:solidFill>
                  <a:sysClr val="windowText" lastClr="000000"/>
                </a:solidFill>
              </a:rPr>
            </a:br>
            <a:r>
              <a:rPr lang="en-GB" sz="1600" kern="0" dirty="0">
                <a:solidFill>
                  <a:sysClr val="windowText" lastClr="000000"/>
                </a:solidFill>
              </a:rPr>
              <a:t>(to the grid)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B76A24D-9269-4313-9065-A0D92844D31C}"/>
              </a:ext>
            </a:extLst>
          </p:cNvPr>
          <p:cNvSpPr/>
          <p:nvPr/>
        </p:nvSpPr>
        <p:spPr>
          <a:xfrm>
            <a:off x="10080215" y="4555705"/>
            <a:ext cx="766555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defTabSz="685800"/>
            <a:r>
              <a:rPr lang="en-GB" sz="2000" b="1" kern="0" dirty="0">
                <a:solidFill>
                  <a:sysClr val="windowText" lastClr="000000"/>
                </a:solidFill>
              </a:rPr>
              <a:t>ST-E1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C24F787-549A-4C9A-9434-4216B0D23664}"/>
              </a:ext>
            </a:extLst>
          </p:cNvPr>
          <p:cNvCxnSpPr/>
          <p:nvPr/>
        </p:nvCxnSpPr>
        <p:spPr>
          <a:xfrm>
            <a:off x="9474814" y="4999841"/>
            <a:ext cx="192780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Picture 67" descr="A building with a grassy field&#10;&#10;Description automatically generated">
            <a:extLst>
              <a:ext uri="{FF2B5EF4-FFF2-40B4-BE49-F238E27FC236}">
                <a16:creationId xmlns:a16="http://schemas.microsoft.com/office/drawing/2014/main" id="{E9E83B07-7AE5-422D-8A52-DB0749D1F0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43334" y="2649105"/>
            <a:ext cx="1872000" cy="1819300"/>
          </a:xfrm>
          <a:prstGeom prst="ellipse">
            <a:avLst/>
          </a:prstGeom>
          <a:ln w="19050" cap="rnd">
            <a:solidFill>
              <a:schemeClr val="accent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DBBDE2-1B8A-499F-8B7F-2548AA8ED7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009" y="4468405"/>
            <a:ext cx="2030144" cy="20240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803010-EA0B-4E50-A5A9-860696C373C4}"/>
              </a:ext>
            </a:extLst>
          </p:cNvPr>
          <p:cNvSpPr txBox="1"/>
          <p:nvPr/>
        </p:nvSpPr>
        <p:spPr>
          <a:xfrm>
            <a:off x="10022484" y="2043032"/>
            <a:ext cx="1135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417AAD"/>
                </a:solidFill>
              </a:rPr>
              <a:t>Our Focus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957946-BA53-4F75-87A1-5404CC9C353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778514" y="2080057"/>
            <a:ext cx="301701" cy="29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5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9669766-56AF-484C-8A41-1EC41EFC7852}"/>
              </a:ext>
            </a:extLst>
          </p:cNvPr>
          <p:cNvCxnSpPr>
            <a:cxnSpLocks/>
          </p:cNvCxnSpPr>
          <p:nvPr/>
        </p:nvCxnSpPr>
        <p:spPr>
          <a:xfrm>
            <a:off x="3258790" y="127351"/>
            <a:ext cx="0" cy="6229325"/>
          </a:xfrm>
          <a:prstGeom prst="line">
            <a:avLst/>
          </a:prstGeom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3EA702A-30E5-4C4A-9E23-5D3768561439}"/>
              </a:ext>
            </a:extLst>
          </p:cNvPr>
          <p:cNvCxnSpPr>
            <a:cxnSpLocks/>
          </p:cNvCxnSpPr>
          <p:nvPr/>
        </p:nvCxnSpPr>
        <p:spPr>
          <a:xfrm flipH="1">
            <a:off x="403233" y="660721"/>
            <a:ext cx="11584846" cy="15611"/>
          </a:xfrm>
          <a:prstGeom prst="line">
            <a:avLst/>
          </a:prstGeom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CE275C1-4BFF-4C7C-A0F6-7AD873D33D47}"/>
              </a:ext>
            </a:extLst>
          </p:cNvPr>
          <p:cNvCxnSpPr>
            <a:cxnSpLocks/>
          </p:cNvCxnSpPr>
          <p:nvPr/>
        </p:nvCxnSpPr>
        <p:spPr>
          <a:xfrm>
            <a:off x="6200211" y="127351"/>
            <a:ext cx="0" cy="6229325"/>
          </a:xfrm>
          <a:prstGeom prst="line">
            <a:avLst/>
          </a:prstGeom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237B92F-BFA1-4621-853F-BF0651DCB5A0}"/>
              </a:ext>
            </a:extLst>
          </p:cNvPr>
          <p:cNvCxnSpPr>
            <a:cxnSpLocks/>
          </p:cNvCxnSpPr>
          <p:nvPr/>
        </p:nvCxnSpPr>
        <p:spPr>
          <a:xfrm>
            <a:off x="9141631" y="127351"/>
            <a:ext cx="0" cy="6229325"/>
          </a:xfrm>
          <a:prstGeom prst="line">
            <a:avLst/>
          </a:prstGeom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F4644F-FD15-4C86-80D1-FF782466C0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0D77EFA-3D01-4E0E-A2B2-C34B25534818}"/>
              </a:ext>
            </a:extLst>
          </p:cNvPr>
          <p:cNvSpPr/>
          <p:nvPr/>
        </p:nvSpPr>
        <p:spPr>
          <a:xfrm>
            <a:off x="619958" y="224836"/>
            <a:ext cx="2182046" cy="38363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Programme 1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8C2B211-78B1-40B5-9817-93D5722DB08C}"/>
              </a:ext>
            </a:extLst>
          </p:cNvPr>
          <p:cNvSpPr/>
          <p:nvPr/>
        </p:nvSpPr>
        <p:spPr>
          <a:xfrm>
            <a:off x="3588891" y="224836"/>
            <a:ext cx="2185622" cy="38363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Programme 2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5F36D0D-ED35-43B9-B970-CC6D71B4690D}"/>
              </a:ext>
            </a:extLst>
          </p:cNvPr>
          <p:cNvSpPr/>
          <p:nvPr/>
        </p:nvSpPr>
        <p:spPr>
          <a:xfrm>
            <a:off x="6561400" y="224836"/>
            <a:ext cx="2179409" cy="38363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Programme 3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7573D06-D8D9-4E51-A757-2AB6BB7B288A}"/>
              </a:ext>
            </a:extLst>
          </p:cNvPr>
          <p:cNvSpPr/>
          <p:nvPr/>
        </p:nvSpPr>
        <p:spPr>
          <a:xfrm>
            <a:off x="9527697" y="224836"/>
            <a:ext cx="2179402" cy="38363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Programme 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55C6E0-BB3A-44DC-A551-9C6B57234296}"/>
              </a:ext>
            </a:extLst>
          </p:cNvPr>
          <p:cNvSpPr/>
          <p:nvPr/>
        </p:nvSpPr>
        <p:spPr>
          <a:xfrm>
            <a:off x="403233" y="1682987"/>
            <a:ext cx="2752449" cy="106313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System &amp; diagnostic commissioning</a:t>
            </a:r>
            <a:endParaRPr lang="en-GB" sz="48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4A4739-79CD-406C-A02F-1919112906CE}"/>
              </a:ext>
            </a:extLst>
          </p:cNvPr>
          <p:cNvSpPr/>
          <p:nvPr/>
        </p:nvSpPr>
        <p:spPr>
          <a:xfrm>
            <a:off x="403233" y="2930781"/>
            <a:ext cx="2752403" cy="3836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Ohmic plasmas</a:t>
            </a:r>
            <a:endParaRPr lang="en-GB" sz="48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E47421-D66E-4966-B656-FD5A90BAA7A9}"/>
              </a:ext>
            </a:extLst>
          </p:cNvPr>
          <p:cNvSpPr/>
          <p:nvPr/>
        </p:nvSpPr>
        <p:spPr>
          <a:xfrm>
            <a:off x="3349204" y="2930509"/>
            <a:ext cx="8644374" cy="38390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Neutral beam heated plasmas</a:t>
            </a:r>
            <a:endParaRPr lang="en-GB" sz="48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114B90-BD9A-47F3-8621-78B8605EE7B3}"/>
              </a:ext>
            </a:extLst>
          </p:cNvPr>
          <p:cNvSpPr/>
          <p:nvPr/>
        </p:nvSpPr>
        <p:spPr>
          <a:xfrm>
            <a:off x="6295183" y="1682874"/>
            <a:ext cx="2752471" cy="10631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Upgraded vacuum vessel and in-vessel components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362B89F-39F6-454B-9166-27172748933C}"/>
              </a:ext>
            </a:extLst>
          </p:cNvPr>
          <p:cNvSpPr/>
          <p:nvPr/>
        </p:nvSpPr>
        <p:spPr>
          <a:xfrm>
            <a:off x="403258" y="3974486"/>
            <a:ext cx="8644374" cy="39890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Solenoid free start-up: merging compression</a:t>
            </a:r>
            <a:endParaRPr lang="en-GB" sz="4800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A4E4B9-970B-46D4-8BD0-6761DF345DA6}"/>
              </a:ext>
            </a:extLst>
          </p:cNvPr>
          <p:cNvSpPr/>
          <p:nvPr/>
        </p:nvSpPr>
        <p:spPr>
          <a:xfrm>
            <a:off x="403234" y="773372"/>
            <a:ext cx="2752423" cy="70474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Completed October 2019</a:t>
            </a:r>
            <a:endParaRPr lang="en-GB" sz="4800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4F268E3-384A-4F70-B4DE-7A07FD21E31F}"/>
              </a:ext>
            </a:extLst>
          </p:cNvPr>
          <p:cNvSpPr/>
          <p:nvPr/>
        </p:nvSpPr>
        <p:spPr>
          <a:xfrm>
            <a:off x="3349204" y="773372"/>
            <a:ext cx="2752432" cy="70474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In progress, ending early 2020</a:t>
            </a:r>
            <a:endParaRPr lang="en-GB" sz="4800" b="1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FFD776-0ADF-4858-96AC-F261D61817BF}"/>
              </a:ext>
            </a:extLst>
          </p:cNvPr>
          <p:cNvSpPr/>
          <p:nvPr/>
        </p:nvSpPr>
        <p:spPr>
          <a:xfrm>
            <a:off x="6295183" y="773371"/>
            <a:ext cx="2752449" cy="7047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Starting late 2020</a:t>
            </a:r>
            <a:endParaRPr lang="en-GB" sz="4800" b="1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23691F5-1CED-4B55-9924-F63D071709C6}"/>
              </a:ext>
            </a:extLst>
          </p:cNvPr>
          <p:cNvSpPr/>
          <p:nvPr/>
        </p:nvSpPr>
        <p:spPr>
          <a:xfrm>
            <a:off x="7781374" y="4515589"/>
            <a:ext cx="4212204" cy="68340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Solenoid free start-up: EBW/ECRH</a:t>
            </a:r>
            <a:endParaRPr lang="en-GB" sz="4800" b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83F1B06-FF33-4DBC-95A5-35FB6BF96239}"/>
              </a:ext>
            </a:extLst>
          </p:cNvPr>
          <p:cNvSpPr/>
          <p:nvPr/>
        </p:nvSpPr>
        <p:spPr>
          <a:xfrm>
            <a:off x="7781373" y="3456884"/>
            <a:ext cx="4212205" cy="38363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RF heated plasmas</a:t>
            </a:r>
            <a:endParaRPr lang="en-GB" sz="4800" b="1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CDD153D-DC27-4D0D-BBBF-E8C9C8CFC980}"/>
              </a:ext>
            </a:extLst>
          </p:cNvPr>
          <p:cNvSpPr/>
          <p:nvPr/>
        </p:nvSpPr>
        <p:spPr>
          <a:xfrm>
            <a:off x="3349205" y="5338557"/>
            <a:ext cx="8644374" cy="38363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Confinement and transport studies</a:t>
            </a:r>
            <a:endParaRPr lang="en-GB" sz="4800" b="1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EFADCF5-140A-4D7A-B3D2-E894D52F6371}"/>
              </a:ext>
            </a:extLst>
          </p:cNvPr>
          <p:cNvSpPr/>
          <p:nvPr/>
        </p:nvSpPr>
        <p:spPr>
          <a:xfrm>
            <a:off x="6295183" y="5833166"/>
            <a:ext cx="5692896" cy="38363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SOL and divertor characterisation</a:t>
            </a:r>
            <a:endParaRPr lang="en-GB" sz="4800" b="1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A5D92DE-ADE0-4EF7-970F-4A82822D291C}"/>
              </a:ext>
            </a:extLst>
          </p:cNvPr>
          <p:cNvSpPr/>
          <p:nvPr/>
        </p:nvSpPr>
        <p:spPr>
          <a:xfrm>
            <a:off x="9241178" y="1682874"/>
            <a:ext cx="2752440" cy="10631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Liquid metal divertor upgrade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AFC4C70-EC0D-46DE-BADB-1212A4ECA951}"/>
              </a:ext>
            </a:extLst>
          </p:cNvPr>
          <p:cNvSpPr/>
          <p:nvPr/>
        </p:nvSpPr>
        <p:spPr>
          <a:xfrm>
            <a:off x="9241178" y="773372"/>
            <a:ext cx="2752444" cy="70474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2022 - …</a:t>
            </a:r>
            <a:endParaRPr lang="en-GB" sz="4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CB3B71-B1AD-4707-A049-65DA194B6AE1}"/>
              </a:ext>
            </a:extLst>
          </p:cNvPr>
          <p:cNvSpPr txBox="1"/>
          <p:nvPr/>
        </p:nvSpPr>
        <p:spPr>
          <a:xfrm>
            <a:off x="3588891" y="1703547"/>
            <a:ext cx="2082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1</a:t>
            </a:r>
            <a:r>
              <a:rPr lang="en-GB" baseline="30000" dirty="0">
                <a:solidFill>
                  <a:srgbClr val="FF0000"/>
                </a:solidFill>
              </a:rPr>
              <a:t>st</a:t>
            </a:r>
            <a:r>
              <a:rPr lang="en-GB" dirty="0">
                <a:solidFill>
                  <a:srgbClr val="FF0000"/>
                </a:solidFill>
              </a:rPr>
              <a:t> Plasma 28NOV19</a:t>
            </a:r>
          </a:p>
        </p:txBody>
      </p:sp>
    </p:spTree>
    <p:extLst>
      <p:ext uri="{BB962C8B-B14F-4D97-AF65-F5344CB8AC3E}">
        <p14:creationId xmlns:p14="http://schemas.microsoft.com/office/powerpoint/2010/main" val="15414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CD66F7-8309-4C7A-8065-C63C62A8CAF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5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3523C5-BCD5-4071-899E-8DAFBF4CC7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323BC0-A89F-4831-B6AE-6D84AE178A0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2392" y="269623"/>
            <a:ext cx="11466576" cy="645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31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A60970-2F50-4AA9-B139-663232AF8B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B7776E-1AE4-4028-8084-CDDE6E335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34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0B194F-E609-486A-B0A6-7A91E8BE49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F6CA02-CB4C-48D9-8706-B7A7E89CB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" y="0"/>
            <a:ext cx="12127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76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72CD3-4A9C-4682-A47C-2041C323A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ST40: P1 &amp; P2 Diagnostics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091229-34B8-4060-9CD2-9977CAC3A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82" y="1356283"/>
            <a:ext cx="11179352" cy="537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35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26FE6-2104-4ED7-91D7-804978D55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ST40: Programme 1</a:t>
            </a:r>
          </a:p>
        </p:txBody>
      </p:sp>
      <p:pic>
        <p:nvPicPr>
          <p:cNvPr id="6" name="0FBAA474">
            <a:hlinkClick r:id="" action="ppaction://media"/>
            <a:extLst>
              <a:ext uri="{FF2B5EF4-FFF2-40B4-BE49-F238E27FC236}">
                <a16:creationId xmlns:a16="http://schemas.microsoft.com/office/drawing/2014/main" id="{7D06EA14-C891-4E44-99EE-50CA00B9CF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3720" y="1254018"/>
            <a:ext cx="9911027" cy="557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60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A9ECB8-F9ED-4150-A398-D1072D7C79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AB4242A-7597-4396-9EE1-D9180C3C3249}" type="slidenum">
              <a:rPr lang="en-GB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D106AB6B-E97F-49B2-A17F-5ED0F31F1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045" y="596895"/>
            <a:ext cx="7817787" cy="586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0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6AA25-0B89-42EA-88B5-FA4EAB8BC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HTS magnet laboratory built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84F345-4FD7-43E7-A35F-558820E7C2B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C5AF6D-6242-4C64-BCDE-860BB865D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6408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1" kern="1200">
                <a:solidFill>
                  <a:srgbClr val="376ED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latin typeface="Swis721 BT" panose="020B0504020202020204"/>
              </a:rPr>
              <a:t>© 2019 Tokamak Energy</a:t>
            </a:r>
            <a:endParaRPr lang="en-GB" dirty="0">
              <a:latin typeface="Swis721 BT" panose="020B0504020202020204"/>
            </a:endParaRPr>
          </a:p>
        </p:txBody>
      </p:sp>
      <p:pic>
        <p:nvPicPr>
          <p:cNvPr id="6" name="Picture 5" descr="A picture containing indoor, kitchen, floor, wall&#10;&#10;Description generated with very high confidence">
            <a:extLst>
              <a:ext uri="{FF2B5EF4-FFF2-40B4-BE49-F238E27FC236}">
                <a16:creationId xmlns:a16="http://schemas.microsoft.com/office/drawing/2014/main" id="{A9FC9B98-F729-4438-BE57-EA62FE40EA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5" r="5" b="3642"/>
          <a:stretch/>
        </p:blipFill>
        <p:spPr>
          <a:xfrm>
            <a:off x="3940339" y="1429756"/>
            <a:ext cx="7984930" cy="52381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250348-DF94-446F-9DE4-88EC597B03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6" r="9399" b="-2"/>
          <a:stretch/>
        </p:blipFill>
        <p:spPr>
          <a:xfrm>
            <a:off x="423109" y="1429756"/>
            <a:ext cx="3314700" cy="2669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DCF843-CF4D-4782-805A-83192C7D9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120" y="4317551"/>
            <a:ext cx="3310689" cy="234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0352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0A6DA9-DF12-472D-AB53-AB0B536E7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675" y="306286"/>
            <a:ext cx="9219804" cy="905377"/>
          </a:xfrm>
        </p:spPr>
        <p:txBody>
          <a:bodyPr>
            <a:normAutofit/>
          </a:bodyPr>
          <a:lstStyle/>
          <a:p>
            <a:r>
              <a:rPr lang="en-GB" dirty="0"/>
              <a:t>Characterisation and technology development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3B79A5-0364-4046-9C50-AF6219A04C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5429" y="1663700"/>
            <a:ext cx="5936342" cy="4513263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GB" dirty="0"/>
              <a:t>Novel HTS magnet design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Soldered, non-insulated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Electro-Thermal Interface (ETI) plates for current injection</a:t>
            </a:r>
          </a:p>
          <a:p>
            <a:pPr>
              <a:lnSpc>
                <a:spcPct val="110000"/>
              </a:lnSpc>
            </a:pPr>
            <a:r>
              <a:rPr lang="en-GB" dirty="0"/>
              <a:t>“QA” magnets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Compared tape </a:t>
            </a:r>
            <a:r>
              <a:rPr lang="en-US" i="1" dirty="0"/>
              <a:t>I</a:t>
            </a:r>
            <a:r>
              <a:rPr lang="en-US" i="1" baseline="-25000" dirty="0"/>
              <a:t>C</a:t>
            </a:r>
            <a:r>
              <a:rPr lang="en-US" i="1" dirty="0"/>
              <a:t>(B,T,</a:t>
            </a:r>
            <a:r>
              <a:rPr lang="en-US" i="1" dirty="0">
                <a:sym typeface="Symbol" panose="05050102010706020507" pitchFamily="18" charset="2"/>
              </a:rPr>
              <a:t>) </a:t>
            </a:r>
            <a:r>
              <a:rPr lang="en-US" dirty="0">
                <a:sym typeface="Symbol" panose="05050102010706020507" pitchFamily="18" charset="2"/>
              </a:rPr>
              <a:t>from six different HTS suppliers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ym typeface="Symbol" panose="05050102010706020507" pitchFamily="18" charset="2"/>
              </a:rPr>
              <a:t>Characterised tape performance in a magnet as opposed to short sample</a:t>
            </a:r>
          </a:p>
          <a:p>
            <a:pPr>
              <a:lnSpc>
                <a:spcPct val="110000"/>
              </a:lnSpc>
            </a:pPr>
            <a:r>
              <a:rPr lang="en-US" dirty="0">
                <a:sym typeface="Symbol" panose="05050102010706020507" pitchFamily="18" charset="2"/>
              </a:rPr>
              <a:t>Results used to verify magnet models</a:t>
            </a:r>
          </a:p>
          <a:p>
            <a:pPr lvl="1"/>
            <a:endParaRPr lang="en-GB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EE2E39F-5FB3-433C-9C5C-8382CEAC64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2"/>
          <a:stretch/>
        </p:blipFill>
        <p:spPr>
          <a:xfrm>
            <a:off x="6468918" y="1402079"/>
            <a:ext cx="5408653" cy="2906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017D92-4B3B-4F12-A30B-FF1BE243AC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8" r="25670"/>
          <a:stretch/>
        </p:blipFill>
        <p:spPr>
          <a:xfrm rot="5400000">
            <a:off x="9091020" y="4359080"/>
            <a:ext cx="2237977" cy="25304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C10D5D-60EA-4684-A249-D26C831946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5" t="23951" r="38164" b="7381"/>
          <a:stretch/>
        </p:blipFill>
        <p:spPr>
          <a:xfrm>
            <a:off x="6875632" y="4505304"/>
            <a:ext cx="1986211" cy="224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574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2B2D0B3-D87E-46A4-8FEA-3FCAD920CE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45" r="5564"/>
          <a:stretch/>
        </p:blipFill>
        <p:spPr>
          <a:xfrm>
            <a:off x="6372159" y="3629307"/>
            <a:ext cx="3014668" cy="30312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478AAE-4BCA-4550-B1E2-7E5FE6E1F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675" y="306286"/>
            <a:ext cx="10515600" cy="905377"/>
          </a:xfrm>
        </p:spPr>
        <p:txBody>
          <a:bodyPr/>
          <a:lstStyle/>
          <a:p>
            <a:r>
              <a:rPr lang="en-GB" dirty="0"/>
              <a:t>Tokamak Energy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83DDF9-B71A-4021-B2DB-1EB55A3BA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5429" y="1517214"/>
            <a:ext cx="5656218" cy="515481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GB" sz="2200" dirty="0"/>
              <a:t>Established in 2009</a:t>
            </a:r>
          </a:p>
          <a:p>
            <a:pPr>
              <a:lnSpc>
                <a:spcPct val="110000"/>
              </a:lnSpc>
            </a:pPr>
            <a:r>
              <a:rPr lang="en-GB" sz="2200" dirty="0"/>
              <a:t>Private company</a:t>
            </a:r>
          </a:p>
          <a:p>
            <a:pPr>
              <a:lnSpc>
                <a:spcPct val="110000"/>
              </a:lnSpc>
            </a:pPr>
            <a:r>
              <a:rPr lang="en-GB" sz="2200" dirty="0"/>
              <a:t>Engineering centre in Milton Park, Oxfordshire, UK</a:t>
            </a:r>
          </a:p>
          <a:p>
            <a:pPr>
              <a:lnSpc>
                <a:spcPct val="110000"/>
              </a:lnSpc>
            </a:pPr>
            <a:r>
              <a:rPr lang="en-GB" sz="2200" dirty="0"/>
              <a:t>Team of over 100 technicians, scientists, and engineers</a:t>
            </a:r>
          </a:p>
          <a:p>
            <a:pPr>
              <a:lnSpc>
                <a:spcPct val="110000"/>
              </a:lnSpc>
            </a:pPr>
            <a:r>
              <a:rPr lang="en-GB" sz="2200" dirty="0"/>
              <a:t>Designed, built and tested 3 prototype tokamaks since 2012</a:t>
            </a:r>
          </a:p>
          <a:p>
            <a:pPr>
              <a:lnSpc>
                <a:spcPct val="110000"/>
              </a:lnSpc>
            </a:pPr>
            <a:r>
              <a:rPr lang="en-GB" sz="2200" dirty="0"/>
              <a:t>World leading high temperature superconducting magnet laboratory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B4B4EB-4118-4CC2-BF3E-54AEB4890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8825" y="1396895"/>
            <a:ext cx="2376055" cy="20974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841325-2129-46E5-ABBA-5322670080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4350" y="1396896"/>
            <a:ext cx="2758202" cy="20974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D484F2-E277-4F49-8FB5-110AAE4EAF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4709" y="3629307"/>
            <a:ext cx="2179688" cy="303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431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BF979E-16C2-4AC4-A19C-EC852A7D7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24.4T at 21K in all-REBCO Solenoid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373897-73C6-4467-9262-F4C166246A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91300" y="1806574"/>
            <a:ext cx="5181600" cy="428942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dirty="0"/>
              <a:t>All-REBCO magnet, conduction cooled to 21K</a:t>
            </a:r>
          </a:p>
          <a:p>
            <a:pPr>
              <a:lnSpc>
                <a:spcPct val="100000"/>
              </a:lnSpc>
            </a:pPr>
            <a:r>
              <a:rPr lang="en-GB" dirty="0"/>
              <a:t>Six pancake stack</a:t>
            </a:r>
          </a:p>
          <a:p>
            <a:pPr lvl="1">
              <a:lnSpc>
                <a:spcPct val="100000"/>
              </a:lnSpc>
            </a:pPr>
            <a:r>
              <a:rPr lang="en-GB" dirty="0"/>
              <a:t>ID-50mm, OD-140mm</a:t>
            </a:r>
          </a:p>
          <a:p>
            <a:pPr lvl="1">
              <a:lnSpc>
                <a:spcPct val="100000"/>
              </a:lnSpc>
            </a:pPr>
            <a:r>
              <a:rPr lang="en-GB" dirty="0"/>
              <a:t>735m of 12mm HTS tape</a:t>
            </a:r>
          </a:p>
          <a:p>
            <a:pPr>
              <a:lnSpc>
                <a:spcPct val="100000"/>
              </a:lnSpc>
            </a:pPr>
            <a:r>
              <a:rPr lang="en-GB" b="1" dirty="0"/>
              <a:t>24.4T</a:t>
            </a:r>
            <a:r>
              <a:rPr lang="en-GB" dirty="0"/>
              <a:t> peak field on coil</a:t>
            </a:r>
          </a:p>
          <a:p>
            <a:pPr>
              <a:lnSpc>
                <a:spcPct val="100000"/>
              </a:lnSpc>
            </a:pPr>
            <a:r>
              <a:rPr lang="en-GB" dirty="0"/>
              <a:t>Operated at &gt;20T for 10s hours</a:t>
            </a:r>
          </a:p>
          <a:p>
            <a:pPr>
              <a:lnSpc>
                <a:spcPct val="100000"/>
              </a:lnSpc>
            </a:pPr>
            <a:r>
              <a:rPr lang="en-GB" dirty="0"/>
              <a:t>~700 A/mm</a:t>
            </a:r>
            <a:r>
              <a:rPr lang="en-GB" baseline="30000" dirty="0"/>
              <a:t>2</a:t>
            </a:r>
            <a:r>
              <a:rPr lang="en-GB" dirty="0"/>
              <a:t> current density</a:t>
            </a:r>
          </a:p>
          <a:p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4A3ED11-8CEF-4849-B7D9-179FDD48E2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6" t="7670" r="17456" b="8671"/>
          <a:stretch/>
        </p:blipFill>
        <p:spPr>
          <a:xfrm>
            <a:off x="1554890" y="1443267"/>
            <a:ext cx="3471070" cy="23227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C43C40-D393-4DD7-A6FE-CDE38F76B5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25" y="3827563"/>
            <a:ext cx="5181601" cy="291465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2C3A286-ABFC-4E9A-8AB8-5B5689C11D68}"/>
              </a:ext>
            </a:extLst>
          </p:cNvPr>
          <p:cNvCxnSpPr>
            <a:cxnSpLocks/>
          </p:cNvCxnSpPr>
          <p:nvPr/>
        </p:nvCxnSpPr>
        <p:spPr>
          <a:xfrm flipV="1">
            <a:off x="4318000" y="4730752"/>
            <a:ext cx="342900" cy="438148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7935D94-1C5D-4714-83CD-5295C11E0FEC}"/>
              </a:ext>
            </a:extLst>
          </p:cNvPr>
          <p:cNvSpPr/>
          <p:nvPr/>
        </p:nvSpPr>
        <p:spPr>
          <a:xfrm>
            <a:off x="2907428" y="5220563"/>
            <a:ext cx="1378822" cy="584775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22.2 T</a:t>
            </a:r>
          </a:p>
        </p:txBody>
      </p:sp>
    </p:spTree>
    <p:extLst>
      <p:ext uri="{BB962C8B-B14F-4D97-AF65-F5344CB8AC3E}">
        <p14:creationId xmlns:p14="http://schemas.microsoft.com/office/powerpoint/2010/main" val="193428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F9DB57-34C9-4C77-8EC0-F0CEE8429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7267" y="1304792"/>
            <a:ext cx="3864789" cy="54158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FC0445-F52A-4B45-A873-4A4C1AFCF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 field HTS magnet demonstrator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A64D1-4360-45C7-A286-775164F6C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676" y="1550710"/>
            <a:ext cx="5080545" cy="500100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GB" b="1" dirty="0"/>
              <a:t>Demo4</a:t>
            </a:r>
            <a:r>
              <a:rPr lang="en-GB" dirty="0"/>
              <a:t> – a mid-scale tokamak type magnet to develop and demonstrate HTS technology and manufacturing methods</a:t>
            </a:r>
          </a:p>
          <a:p>
            <a:pPr>
              <a:lnSpc>
                <a:spcPct val="110000"/>
              </a:lnSpc>
            </a:pPr>
            <a:r>
              <a:rPr lang="en-GB" dirty="0"/>
              <a:t>Approach conditions expected in a reactor: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Exceed 20T on HTS surface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Exceed 250MPa compressive stress is centre column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Simulate fusion heat loads</a:t>
            </a:r>
          </a:p>
          <a:p>
            <a:pPr>
              <a:lnSpc>
                <a:spcPct val="110000"/>
              </a:lnSpc>
            </a:pPr>
            <a:r>
              <a:rPr lang="en-GB" dirty="0"/>
              <a:t>Demonstrate scalable quench protection</a:t>
            </a:r>
          </a:p>
          <a:p>
            <a:pPr>
              <a:lnSpc>
                <a:spcPct val="110000"/>
              </a:lnSpc>
            </a:pPr>
            <a:r>
              <a:rPr lang="en-GB" dirty="0"/>
              <a:t>Test PF/TF interaction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728EF0-274F-4202-BA49-F7A0C567F7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7031" y="1734637"/>
            <a:ext cx="2600472" cy="201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324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836C3-710A-4141-B4FF-B76C8DCCD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ST-F1 and beyond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33DC5A-7776-4384-8E15-914DC8AE8B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DF3719-872B-4F55-AD49-E2E4F56C6C4B}"/>
              </a:ext>
            </a:extLst>
          </p:cNvPr>
          <p:cNvSpPr txBox="1"/>
          <p:nvPr/>
        </p:nvSpPr>
        <p:spPr>
          <a:xfrm>
            <a:off x="786384" y="1752685"/>
            <a:ext cx="9318000" cy="4431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F1 Hot Topics</a:t>
            </a:r>
          </a:p>
          <a:p>
            <a:endParaRPr lang="en-GB" sz="2400" b="1" dirty="0"/>
          </a:p>
          <a:p>
            <a:r>
              <a:rPr lang="en-GB" sz="2400" dirty="0"/>
              <a:t>Recruitment – Tokamak Energy staffing now over 100 … plus partnerships</a:t>
            </a:r>
          </a:p>
          <a:p>
            <a:endParaRPr lang="en-GB" sz="2400" dirty="0"/>
          </a:p>
          <a:p>
            <a:r>
              <a:rPr lang="en-GB" sz="2400" dirty="0"/>
              <a:t>Design work</a:t>
            </a:r>
          </a:p>
          <a:p>
            <a:endParaRPr lang="en-GB" sz="2400" dirty="0"/>
          </a:p>
          <a:p>
            <a:r>
              <a:rPr lang="en-GB" sz="2400" dirty="0"/>
              <a:t>Supply chain and long-lead ordering</a:t>
            </a:r>
          </a:p>
          <a:p>
            <a:endParaRPr lang="en-GB" sz="2400" dirty="0"/>
          </a:p>
          <a:p>
            <a:r>
              <a:rPr lang="en-GB" sz="2400" dirty="0"/>
              <a:t>Site down-selection</a:t>
            </a:r>
          </a:p>
          <a:p>
            <a:endParaRPr lang="en-GB" sz="2400" dirty="0"/>
          </a:p>
          <a:p>
            <a:r>
              <a:rPr lang="en-GB" sz="2400" dirty="0"/>
              <a:t>Total cost optimisation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2824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4538A-1956-473D-963E-210297C2B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Funding going well – announcement in January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E963AF-B184-4012-8971-816A3A28CB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086223-9A65-4B33-9F58-E641AA1286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0" t="93530" r="5815" b="2120"/>
          <a:stretch/>
        </p:blipFill>
        <p:spPr>
          <a:xfrm>
            <a:off x="1490472" y="5623560"/>
            <a:ext cx="8772056" cy="201081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0799D87-A51E-4D8F-8148-FBEAFDA04B80}"/>
              </a:ext>
            </a:extLst>
          </p:cNvPr>
          <p:cNvSpPr/>
          <p:nvPr/>
        </p:nvSpPr>
        <p:spPr>
          <a:xfrm>
            <a:off x="1828800" y="1764069"/>
            <a:ext cx="7582253" cy="3695217"/>
          </a:xfrm>
          <a:custGeom>
            <a:avLst/>
            <a:gdLst>
              <a:gd name="connsiteX0" fmla="*/ 20165 w 7582253"/>
              <a:gd name="connsiteY0" fmla="*/ 3694176 h 3695217"/>
              <a:gd name="connsiteX1" fmla="*/ 193901 w 7582253"/>
              <a:gd name="connsiteY1" fmla="*/ 3657600 h 3695217"/>
              <a:gd name="connsiteX2" fmla="*/ 2196437 w 7582253"/>
              <a:gd name="connsiteY2" fmla="*/ 3374136 h 3695217"/>
              <a:gd name="connsiteX3" fmla="*/ 4354421 w 7582253"/>
              <a:gd name="connsiteY3" fmla="*/ 3008376 h 3695217"/>
              <a:gd name="connsiteX4" fmla="*/ 6503261 w 7582253"/>
              <a:gd name="connsiteY4" fmla="*/ 2029968 h 3695217"/>
              <a:gd name="connsiteX5" fmla="*/ 7582253 w 7582253"/>
              <a:gd name="connsiteY5" fmla="*/ 0 h 3695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82253" h="3695217">
                <a:moveTo>
                  <a:pt x="20165" y="3694176"/>
                </a:moveTo>
                <a:cubicBezTo>
                  <a:pt x="-74323" y="3702558"/>
                  <a:pt x="193901" y="3657600"/>
                  <a:pt x="193901" y="3657600"/>
                </a:cubicBezTo>
                <a:lnTo>
                  <a:pt x="2196437" y="3374136"/>
                </a:lnTo>
                <a:cubicBezTo>
                  <a:pt x="2889857" y="3265932"/>
                  <a:pt x="3636617" y="3232404"/>
                  <a:pt x="4354421" y="3008376"/>
                </a:cubicBezTo>
                <a:cubicBezTo>
                  <a:pt x="5072225" y="2784348"/>
                  <a:pt x="5965289" y="2531364"/>
                  <a:pt x="6503261" y="2029968"/>
                </a:cubicBezTo>
                <a:cubicBezTo>
                  <a:pt x="7041233" y="1528572"/>
                  <a:pt x="7311743" y="764286"/>
                  <a:pt x="7582253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AB2E71-1BA1-4CDB-ADD9-7B085BDBB284}"/>
              </a:ext>
            </a:extLst>
          </p:cNvPr>
          <p:cNvSpPr txBox="1"/>
          <p:nvPr/>
        </p:nvSpPr>
        <p:spPr>
          <a:xfrm>
            <a:off x="3630168" y="6235700"/>
            <a:ext cx="4065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Drives Progress,  Underpins partnerships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834252-0A7A-436C-B6B8-B61A67F5C831}"/>
              </a:ext>
            </a:extLst>
          </p:cNvPr>
          <p:cNvSpPr/>
          <p:nvPr/>
        </p:nvSpPr>
        <p:spPr>
          <a:xfrm>
            <a:off x="2020824" y="1462722"/>
            <a:ext cx="8284464" cy="40605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CF5496-D563-4402-ACDA-C9779A5FBFCD}"/>
              </a:ext>
            </a:extLst>
          </p:cNvPr>
          <p:cNvCxnSpPr/>
          <p:nvPr/>
        </p:nvCxnSpPr>
        <p:spPr>
          <a:xfrm flipV="1">
            <a:off x="9438485" y="1280160"/>
            <a:ext cx="116995" cy="384048"/>
          </a:xfrm>
          <a:prstGeom prst="line">
            <a:avLst/>
          </a:prstGeom>
          <a:ln w="285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7294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D950C99-86A2-443B-862F-798E31708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369" y="661103"/>
            <a:ext cx="2245901" cy="16498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1BE0E9-A316-4DAA-9365-483F2B9A9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499" y="5943313"/>
            <a:ext cx="6779011" cy="7117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0A4BE7-1AFF-44E5-B96A-C174CFFD75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552" y="766702"/>
            <a:ext cx="3445945" cy="13335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93A1B8-AB8D-4734-AE9C-EBD0DFDB2806}"/>
              </a:ext>
            </a:extLst>
          </p:cNvPr>
          <p:cNvSpPr txBox="1"/>
          <p:nvPr/>
        </p:nvSpPr>
        <p:spPr>
          <a:xfrm>
            <a:off x="790418" y="3199078"/>
            <a:ext cx="9011950" cy="155016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354">
              <a:lnSpc>
                <a:spcPct val="90000"/>
              </a:lnSpc>
              <a:spcBef>
                <a:spcPts val="1000"/>
              </a:spcBef>
              <a:buClr>
                <a:srgbClr val="376ED2"/>
              </a:buClr>
            </a:pPr>
            <a:r>
              <a:rPr lang="en-GB" sz="4000" dirty="0">
                <a:solidFill>
                  <a:prstClr val="white"/>
                </a:solidFill>
              </a:rPr>
              <a:t>Let’s collaborate!</a:t>
            </a:r>
          </a:p>
          <a:p>
            <a:pPr defTabSz="914354">
              <a:lnSpc>
                <a:spcPct val="90000"/>
              </a:lnSpc>
              <a:spcBef>
                <a:spcPts val="1000"/>
              </a:spcBef>
              <a:buClr>
                <a:srgbClr val="376ED2"/>
              </a:buClr>
            </a:pPr>
            <a:endParaRPr lang="en-GB" sz="3600" dirty="0">
              <a:solidFill>
                <a:prstClr val="white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60578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9D2D54-0479-48C6-B7C4-A57A4833A5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09614" y="6558185"/>
            <a:ext cx="2743200" cy="365125"/>
          </a:xfrm>
        </p:spPr>
        <p:txBody>
          <a:bodyPr lIns="144000" rIns="144000"/>
          <a:lstStyle/>
          <a:p>
            <a:fld id="{BAB4242A-7597-4396-9EE1-D9180C3C3249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245" name="AutoShape 213"/>
          <p:cNvSpPr>
            <a:spLocks noChangeAspect="1" noChangeArrowheads="1" noTextEdit="1"/>
          </p:cNvSpPr>
          <p:nvPr/>
        </p:nvSpPr>
        <p:spPr bwMode="auto">
          <a:xfrm>
            <a:off x="6042837" y="554416"/>
            <a:ext cx="1725187" cy="260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E214A56-F133-4127-A3D0-62E0B9D2CF15}"/>
              </a:ext>
            </a:extLst>
          </p:cNvPr>
          <p:cNvGrpSpPr/>
          <p:nvPr/>
        </p:nvGrpSpPr>
        <p:grpSpPr>
          <a:xfrm>
            <a:off x="792448" y="1097828"/>
            <a:ext cx="10200636" cy="5811750"/>
            <a:chOff x="790691" y="1040521"/>
            <a:chExt cx="10200636" cy="58117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B29DAFC-C7D8-4FF9-8151-A7081EDAC0BC}"/>
                </a:ext>
              </a:extLst>
            </p:cNvPr>
            <p:cNvGrpSpPr/>
            <p:nvPr/>
          </p:nvGrpSpPr>
          <p:grpSpPr>
            <a:xfrm>
              <a:off x="790691" y="1040521"/>
              <a:ext cx="10200636" cy="5811750"/>
              <a:chOff x="718675" y="1266548"/>
              <a:chExt cx="10200636" cy="5811750"/>
            </a:xfrm>
          </p:grpSpPr>
          <p:sp>
            <p:nvSpPr>
              <p:cNvPr id="59" name="Freeform 128"/>
              <p:cNvSpPr>
                <a:spLocks/>
              </p:cNvSpPr>
              <p:nvPr/>
            </p:nvSpPr>
            <p:spPr bwMode="auto">
              <a:xfrm>
                <a:off x="5365909" y="3516110"/>
                <a:ext cx="301584" cy="304380"/>
              </a:xfrm>
              <a:custGeom>
                <a:avLst/>
                <a:gdLst>
                  <a:gd name="T0" fmla="*/ 113 w 127"/>
                  <a:gd name="T1" fmla="*/ 9 h 128"/>
                  <a:gd name="T2" fmla="*/ 110 w 127"/>
                  <a:gd name="T3" fmla="*/ 5 h 128"/>
                  <a:gd name="T4" fmla="*/ 106 w 127"/>
                  <a:gd name="T5" fmla="*/ 9 h 128"/>
                  <a:gd name="T6" fmla="*/ 101 w 127"/>
                  <a:gd name="T7" fmla="*/ 9 h 128"/>
                  <a:gd name="T8" fmla="*/ 98 w 127"/>
                  <a:gd name="T9" fmla="*/ 8 h 128"/>
                  <a:gd name="T10" fmla="*/ 93 w 127"/>
                  <a:gd name="T11" fmla="*/ 9 h 128"/>
                  <a:gd name="T12" fmla="*/ 90 w 127"/>
                  <a:gd name="T13" fmla="*/ 11 h 128"/>
                  <a:gd name="T14" fmla="*/ 87 w 127"/>
                  <a:gd name="T15" fmla="*/ 9 h 128"/>
                  <a:gd name="T16" fmla="*/ 84 w 127"/>
                  <a:gd name="T17" fmla="*/ 6 h 128"/>
                  <a:gd name="T18" fmla="*/ 79 w 127"/>
                  <a:gd name="T19" fmla="*/ 0 h 128"/>
                  <a:gd name="T20" fmla="*/ 73 w 127"/>
                  <a:gd name="T21" fmla="*/ 3 h 128"/>
                  <a:gd name="T22" fmla="*/ 70 w 127"/>
                  <a:gd name="T23" fmla="*/ 13 h 128"/>
                  <a:gd name="T24" fmla="*/ 67 w 127"/>
                  <a:gd name="T25" fmla="*/ 22 h 128"/>
                  <a:gd name="T26" fmla="*/ 64 w 127"/>
                  <a:gd name="T27" fmla="*/ 30 h 128"/>
                  <a:gd name="T28" fmla="*/ 51 w 127"/>
                  <a:gd name="T29" fmla="*/ 37 h 128"/>
                  <a:gd name="T30" fmla="*/ 45 w 127"/>
                  <a:gd name="T31" fmla="*/ 39 h 128"/>
                  <a:gd name="T32" fmla="*/ 34 w 127"/>
                  <a:gd name="T33" fmla="*/ 48 h 128"/>
                  <a:gd name="T34" fmla="*/ 33 w 127"/>
                  <a:gd name="T35" fmla="*/ 58 h 128"/>
                  <a:gd name="T36" fmla="*/ 28 w 127"/>
                  <a:gd name="T37" fmla="*/ 65 h 128"/>
                  <a:gd name="T38" fmla="*/ 28 w 127"/>
                  <a:gd name="T39" fmla="*/ 72 h 128"/>
                  <a:gd name="T40" fmla="*/ 30 w 127"/>
                  <a:gd name="T41" fmla="*/ 84 h 128"/>
                  <a:gd name="T42" fmla="*/ 30 w 127"/>
                  <a:gd name="T43" fmla="*/ 93 h 128"/>
                  <a:gd name="T44" fmla="*/ 26 w 127"/>
                  <a:gd name="T45" fmla="*/ 98 h 128"/>
                  <a:gd name="T46" fmla="*/ 23 w 127"/>
                  <a:gd name="T47" fmla="*/ 103 h 128"/>
                  <a:gd name="T48" fmla="*/ 20 w 127"/>
                  <a:gd name="T49" fmla="*/ 109 h 128"/>
                  <a:gd name="T50" fmla="*/ 17 w 127"/>
                  <a:gd name="T51" fmla="*/ 114 h 128"/>
                  <a:gd name="T52" fmla="*/ 11 w 127"/>
                  <a:gd name="T53" fmla="*/ 115 h 128"/>
                  <a:gd name="T54" fmla="*/ 6 w 127"/>
                  <a:gd name="T55" fmla="*/ 123 h 128"/>
                  <a:gd name="T56" fmla="*/ 2 w 127"/>
                  <a:gd name="T57" fmla="*/ 124 h 128"/>
                  <a:gd name="T58" fmla="*/ 48 w 127"/>
                  <a:gd name="T59" fmla="*/ 114 h 128"/>
                  <a:gd name="T60" fmla="*/ 50 w 127"/>
                  <a:gd name="T61" fmla="*/ 112 h 128"/>
                  <a:gd name="T62" fmla="*/ 57 w 127"/>
                  <a:gd name="T63" fmla="*/ 104 h 128"/>
                  <a:gd name="T64" fmla="*/ 64 w 127"/>
                  <a:gd name="T65" fmla="*/ 100 h 128"/>
                  <a:gd name="T66" fmla="*/ 73 w 127"/>
                  <a:gd name="T67" fmla="*/ 98 h 128"/>
                  <a:gd name="T68" fmla="*/ 76 w 127"/>
                  <a:gd name="T69" fmla="*/ 96 h 128"/>
                  <a:gd name="T70" fmla="*/ 81 w 127"/>
                  <a:gd name="T71" fmla="*/ 92 h 128"/>
                  <a:gd name="T72" fmla="*/ 82 w 127"/>
                  <a:gd name="T73" fmla="*/ 92 h 128"/>
                  <a:gd name="T74" fmla="*/ 88 w 127"/>
                  <a:gd name="T75" fmla="*/ 90 h 128"/>
                  <a:gd name="T76" fmla="*/ 95 w 127"/>
                  <a:gd name="T77" fmla="*/ 86 h 128"/>
                  <a:gd name="T78" fmla="*/ 99 w 127"/>
                  <a:gd name="T79" fmla="*/ 79 h 128"/>
                  <a:gd name="T80" fmla="*/ 102 w 127"/>
                  <a:gd name="T81" fmla="*/ 75 h 128"/>
                  <a:gd name="T82" fmla="*/ 106 w 127"/>
                  <a:gd name="T83" fmla="*/ 73 h 128"/>
                  <a:gd name="T84" fmla="*/ 110 w 127"/>
                  <a:gd name="T85" fmla="*/ 70 h 128"/>
                  <a:gd name="T86" fmla="*/ 112 w 127"/>
                  <a:gd name="T87" fmla="*/ 69 h 128"/>
                  <a:gd name="T88" fmla="*/ 112 w 127"/>
                  <a:gd name="T89" fmla="*/ 62 h 128"/>
                  <a:gd name="T90" fmla="*/ 113 w 127"/>
                  <a:gd name="T91" fmla="*/ 61 h 128"/>
                  <a:gd name="T92" fmla="*/ 116 w 127"/>
                  <a:gd name="T93" fmla="*/ 59 h 128"/>
                  <a:gd name="T94" fmla="*/ 118 w 127"/>
                  <a:gd name="T95" fmla="*/ 55 h 128"/>
                  <a:gd name="T96" fmla="*/ 124 w 127"/>
                  <a:gd name="T97" fmla="*/ 51 h 128"/>
                  <a:gd name="T98" fmla="*/ 127 w 127"/>
                  <a:gd name="T99" fmla="*/ 48 h 128"/>
                  <a:gd name="T100" fmla="*/ 124 w 127"/>
                  <a:gd name="T101" fmla="*/ 45 h 128"/>
                  <a:gd name="T102" fmla="*/ 121 w 127"/>
                  <a:gd name="T103" fmla="*/ 39 h 128"/>
                  <a:gd name="T104" fmla="*/ 121 w 127"/>
                  <a:gd name="T105" fmla="*/ 34 h 128"/>
                  <a:gd name="T106" fmla="*/ 120 w 127"/>
                  <a:gd name="T107" fmla="*/ 31 h 128"/>
                  <a:gd name="T108" fmla="*/ 118 w 127"/>
                  <a:gd name="T109" fmla="*/ 30 h 128"/>
                  <a:gd name="T110" fmla="*/ 118 w 127"/>
                  <a:gd name="T111" fmla="*/ 23 h 128"/>
                  <a:gd name="T112" fmla="*/ 120 w 127"/>
                  <a:gd name="T113" fmla="*/ 17 h 128"/>
                  <a:gd name="T114" fmla="*/ 118 w 127"/>
                  <a:gd name="T115" fmla="*/ 13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27" h="128">
                    <a:moveTo>
                      <a:pt x="115" y="9"/>
                    </a:moveTo>
                    <a:lnTo>
                      <a:pt x="115" y="9"/>
                    </a:lnTo>
                    <a:lnTo>
                      <a:pt x="113" y="9"/>
                    </a:lnTo>
                    <a:lnTo>
                      <a:pt x="110" y="8"/>
                    </a:lnTo>
                    <a:lnTo>
                      <a:pt x="110" y="6"/>
                    </a:lnTo>
                    <a:lnTo>
                      <a:pt x="110" y="5"/>
                    </a:lnTo>
                    <a:lnTo>
                      <a:pt x="109" y="5"/>
                    </a:lnTo>
                    <a:lnTo>
                      <a:pt x="107" y="8"/>
                    </a:lnTo>
                    <a:lnTo>
                      <a:pt x="106" y="9"/>
                    </a:lnTo>
                    <a:lnTo>
                      <a:pt x="104" y="9"/>
                    </a:lnTo>
                    <a:lnTo>
                      <a:pt x="102" y="9"/>
                    </a:lnTo>
                    <a:lnTo>
                      <a:pt x="101" y="9"/>
                    </a:lnTo>
                    <a:lnTo>
                      <a:pt x="99" y="9"/>
                    </a:lnTo>
                    <a:lnTo>
                      <a:pt x="99" y="9"/>
                    </a:lnTo>
                    <a:lnTo>
                      <a:pt x="98" y="8"/>
                    </a:lnTo>
                    <a:lnTo>
                      <a:pt x="96" y="8"/>
                    </a:lnTo>
                    <a:lnTo>
                      <a:pt x="95" y="8"/>
                    </a:lnTo>
                    <a:lnTo>
                      <a:pt x="93" y="9"/>
                    </a:lnTo>
                    <a:lnTo>
                      <a:pt x="92" y="9"/>
                    </a:lnTo>
                    <a:lnTo>
                      <a:pt x="92" y="9"/>
                    </a:lnTo>
                    <a:lnTo>
                      <a:pt x="90" y="11"/>
                    </a:lnTo>
                    <a:lnTo>
                      <a:pt x="88" y="11"/>
                    </a:lnTo>
                    <a:lnTo>
                      <a:pt x="87" y="9"/>
                    </a:lnTo>
                    <a:lnTo>
                      <a:pt x="87" y="9"/>
                    </a:lnTo>
                    <a:lnTo>
                      <a:pt x="85" y="8"/>
                    </a:lnTo>
                    <a:lnTo>
                      <a:pt x="84" y="8"/>
                    </a:lnTo>
                    <a:lnTo>
                      <a:pt x="84" y="6"/>
                    </a:lnTo>
                    <a:lnTo>
                      <a:pt x="82" y="3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8" y="0"/>
                    </a:lnTo>
                    <a:lnTo>
                      <a:pt x="75" y="2"/>
                    </a:lnTo>
                    <a:lnTo>
                      <a:pt x="73" y="3"/>
                    </a:lnTo>
                    <a:lnTo>
                      <a:pt x="71" y="8"/>
                    </a:lnTo>
                    <a:lnTo>
                      <a:pt x="71" y="11"/>
                    </a:lnTo>
                    <a:lnTo>
                      <a:pt x="70" y="13"/>
                    </a:lnTo>
                    <a:lnTo>
                      <a:pt x="70" y="16"/>
                    </a:lnTo>
                    <a:lnTo>
                      <a:pt x="70" y="17"/>
                    </a:lnTo>
                    <a:lnTo>
                      <a:pt x="67" y="22"/>
                    </a:lnTo>
                    <a:lnTo>
                      <a:pt x="64" y="25"/>
                    </a:lnTo>
                    <a:lnTo>
                      <a:pt x="64" y="28"/>
                    </a:lnTo>
                    <a:lnTo>
                      <a:pt x="64" y="30"/>
                    </a:lnTo>
                    <a:lnTo>
                      <a:pt x="61" y="31"/>
                    </a:lnTo>
                    <a:lnTo>
                      <a:pt x="56" y="34"/>
                    </a:lnTo>
                    <a:lnTo>
                      <a:pt x="51" y="37"/>
                    </a:lnTo>
                    <a:lnTo>
                      <a:pt x="50" y="39"/>
                    </a:lnTo>
                    <a:lnTo>
                      <a:pt x="47" y="39"/>
                    </a:lnTo>
                    <a:lnTo>
                      <a:pt x="45" y="39"/>
                    </a:lnTo>
                    <a:lnTo>
                      <a:pt x="42" y="41"/>
                    </a:lnTo>
                    <a:lnTo>
                      <a:pt x="39" y="45"/>
                    </a:lnTo>
                    <a:lnTo>
                      <a:pt x="34" y="48"/>
                    </a:lnTo>
                    <a:lnTo>
                      <a:pt x="33" y="50"/>
                    </a:lnTo>
                    <a:lnTo>
                      <a:pt x="33" y="55"/>
                    </a:lnTo>
                    <a:lnTo>
                      <a:pt x="33" y="58"/>
                    </a:lnTo>
                    <a:lnTo>
                      <a:pt x="31" y="61"/>
                    </a:lnTo>
                    <a:lnTo>
                      <a:pt x="28" y="62"/>
                    </a:lnTo>
                    <a:lnTo>
                      <a:pt x="28" y="65"/>
                    </a:lnTo>
                    <a:lnTo>
                      <a:pt x="28" y="67"/>
                    </a:lnTo>
                    <a:lnTo>
                      <a:pt x="28" y="70"/>
                    </a:lnTo>
                    <a:lnTo>
                      <a:pt x="28" y="72"/>
                    </a:lnTo>
                    <a:lnTo>
                      <a:pt x="28" y="76"/>
                    </a:lnTo>
                    <a:lnTo>
                      <a:pt x="30" y="81"/>
                    </a:lnTo>
                    <a:lnTo>
                      <a:pt x="30" y="84"/>
                    </a:lnTo>
                    <a:lnTo>
                      <a:pt x="30" y="89"/>
                    </a:lnTo>
                    <a:lnTo>
                      <a:pt x="30" y="92"/>
                    </a:lnTo>
                    <a:lnTo>
                      <a:pt x="30" y="93"/>
                    </a:lnTo>
                    <a:lnTo>
                      <a:pt x="28" y="96"/>
                    </a:lnTo>
                    <a:lnTo>
                      <a:pt x="28" y="98"/>
                    </a:lnTo>
                    <a:lnTo>
                      <a:pt x="26" y="98"/>
                    </a:lnTo>
                    <a:lnTo>
                      <a:pt x="26" y="100"/>
                    </a:lnTo>
                    <a:lnTo>
                      <a:pt x="25" y="100"/>
                    </a:lnTo>
                    <a:lnTo>
                      <a:pt x="23" y="103"/>
                    </a:lnTo>
                    <a:lnTo>
                      <a:pt x="23" y="104"/>
                    </a:lnTo>
                    <a:lnTo>
                      <a:pt x="22" y="106"/>
                    </a:lnTo>
                    <a:lnTo>
                      <a:pt x="20" y="109"/>
                    </a:lnTo>
                    <a:lnTo>
                      <a:pt x="20" y="110"/>
                    </a:lnTo>
                    <a:lnTo>
                      <a:pt x="19" y="112"/>
                    </a:lnTo>
                    <a:lnTo>
                      <a:pt x="17" y="114"/>
                    </a:lnTo>
                    <a:lnTo>
                      <a:pt x="16" y="114"/>
                    </a:lnTo>
                    <a:lnTo>
                      <a:pt x="14" y="114"/>
                    </a:lnTo>
                    <a:lnTo>
                      <a:pt x="11" y="115"/>
                    </a:lnTo>
                    <a:lnTo>
                      <a:pt x="9" y="118"/>
                    </a:lnTo>
                    <a:lnTo>
                      <a:pt x="8" y="120"/>
                    </a:lnTo>
                    <a:lnTo>
                      <a:pt x="6" y="123"/>
                    </a:lnTo>
                    <a:lnTo>
                      <a:pt x="5" y="123"/>
                    </a:lnTo>
                    <a:lnTo>
                      <a:pt x="3" y="123"/>
                    </a:lnTo>
                    <a:lnTo>
                      <a:pt x="2" y="124"/>
                    </a:lnTo>
                    <a:lnTo>
                      <a:pt x="0" y="128"/>
                    </a:lnTo>
                    <a:lnTo>
                      <a:pt x="48" y="126"/>
                    </a:lnTo>
                    <a:lnTo>
                      <a:pt x="48" y="114"/>
                    </a:lnTo>
                    <a:lnTo>
                      <a:pt x="48" y="114"/>
                    </a:lnTo>
                    <a:lnTo>
                      <a:pt x="50" y="112"/>
                    </a:lnTo>
                    <a:lnTo>
                      <a:pt x="50" y="112"/>
                    </a:lnTo>
                    <a:lnTo>
                      <a:pt x="51" y="110"/>
                    </a:lnTo>
                    <a:lnTo>
                      <a:pt x="54" y="107"/>
                    </a:lnTo>
                    <a:lnTo>
                      <a:pt x="57" y="104"/>
                    </a:lnTo>
                    <a:lnTo>
                      <a:pt x="59" y="103"/>
                    </a:lnTo>
                    <a:lnTo>
                      <a:pt x="61" y="101"/>
                    </a:lnTo>
                    <a:lnTo>
                      <a:pt x="64" y="100"/>
                    </a:lnTo>
                    <a:lnTo>
                      <a:pt x="67" y="100"/>
                    </a:lnTo>
                    <a:lnTo>
                      <a:pt x="70" y="100"/>
                    </a:lnTo>
                    <a:lnTo>
                      <a:pt x="73" y="98"/>
                    </a:lnTo>
                    <a:lnTo>
                      <a:pt x="75" y="98"/>
                    </a:lnTo>
                    <a:lnTo>
                      <a:pt x="76" y="96"/>
                    </a:lnTo>
                    <a:lnTo>
                      <a:pt x="76" y="96"/>
                    </a:lnTo>
                    <a:lnTo>
                      <a:pt x="78" y="95"/>
                    </a:lnTo>
                    <a:lnTo>
                      <a:pt x="79" y="93"/>
                    </a:lnTo>
                    <a:lnTo>
                      <a:pt x="81" y="92"/>
                    </a:lnTo>
                    <a:lnTo>
                      <a:pt x="81" y="92"/>
                    </a:lnTo>
                    <a:lnTo>
                      <a:pt x="81" y="92"/>
                    </a:lnTo>
                    <a:lnTo>
                      <a:pt x="82" y="92"/>
                    </a:lnTo>
                    <a:lnTo>
                      <a:pt x="85" y="92"/>
                    </a:lnTo>
                    <a:lnTo>
                      <a:pt x="87" y="92"/>
                    </a:lnTo>
                    <a:lnTo>
                      <a:pt x="88" y="90"/>
                    </a:lnTo>
                    <a:lnTo>
                      <a:pt x="90" y="89"/>
                    </a:lnTo>
                    <a:lnTo>
                      <a:pt x="93" y="87"/>
                    </a:lnTo>
                    <a:lnTo>
                      <a:pt x="95" y="86"/>
                    </a:lnTo>
                    <a:lnTo>
                      <a:pt x="96" y="84"/>
                    </a:lnTo>
                    <a:lnTo>
                      <a:pt x="98" y="83"/>
                    </a:lnTo>
                    <a:lnTo>
                      <a:pt x="99" y="79"/>
                    </a:lnTo>
                    <a:lnTo>
                      <a:pt x="101" y="76"/>
                    </a:lnTo>
                    <a:lnTo>
                      <a:pt x="102" y="75"/>
                    </a:lnTo>
                    <a:lnTo>
                      <a:pt x="102" y="75"/>
                    </a:lnTo>
                    <a:lnTo>
                      <a:pt x="104" y="75"/>
                    </a:lnTo>
                    <a:lnTo>
                      <a:pt x="106" y="73"/>
                    </a:lnTo>
                    <a:lnTo>
                      <a:pt x="106" y="73"/>
                    </a:lnTo>
                    <a:lnTo>
                      <a:pt x="107" y="72"/>
                    </a:lnTo>
                    <a:lnTo>
                      <a:pt x="109" y="72"/>
                    </a:lnTo>
                    <a:lnTo>
                      <a:pt x="110" y="70"/>
                    </a:lnTo>
                    <a:lnTo>
                      <a:pt x="110" y="69"/>
                    </a:lnTo>
                    <a:lnTo>
                      <a:pt x="112" y="69"/>
                    </a:lnTo>
                    <a:lnTo>
                      <a:pt x="112" y="69"/>
                    </a:lnTo>
                    <a:lnTo>
                      <a:pt x="112" y="67"/>
                    </a:lnTo>
                    <a:lnTo>
                      <a:pt x="112" y="64"/>
                    </a:lnTo>
                    <a:lnTo>
                      <a:pt x="112" y="62"/>
                    </a:lnTo>
                    <a:lnTo>
                      <a:pt x="112" y="62"/>
                    </a:lnTo>
                    <a:lnTo>
                      <a:pt x="113" y="61"/>
                    </a:lnTo>
                    <a:lnTo>
                      <a:pt x="113" y="61"/>
                    </a:lnTo>
                    <a:lnTo>
                      <a:pt x="115" y="61"/>
                    </a:lnTo>
                    <a:lnTo>
                      <a:pt x="116" y="59"/>
                    </a:lnTo>
                    <a:lnTo>
                      <a:pt x="116" y="59"/>
                    </a:lnTo>
                    <a:lnTo>
                      <a:pt x="116" y="58"/>
                    </a:lnTo>
                    <a:lnTo>
                      <a:pt x="118" y="56"/>
                    </a:lnTo>
                    <a:lnTo>
                      <a:pt x="118" y="55"/>
                    </a:lnTo>
                    <a:lnTo>
                      <a:pt x="120" y="55"/>
                    </a:lnTo>
                    <a:lnTo>
                      <a:pt x="121" y="53"/>
                    </a:lnTo>
                    <a:lnTo>
                      <a:pt x="124" y="51"/>
                    </a:lnTo>
                    <a:lnTo>
                      <a:pt x="126" y="50"/>
                    </a:lnTo>
                    <a:lnTo>
                      <a:pt x="126" y="50"/>
                    </a:lnTo>
                    <a:lnTo>
                      <a:pt x="127" y="48"/>
                    </a:lnTo>
                    <a:lnTo>
                      <a:pt x="126" y="48"/>
                    </a:lnTo>
                    <a:lnTo>
                      <a:pt x="126" y="47"/>
                    </a:lnTo>
                    <a:lnTo>
                      <a:pt x="124" y="45"/>
                    </a:lnTo>
                    <a:lnTo>
                      <a:pt x="123" y="44"/>
                    </a:lnTo>
                    <a:lnTo>
                      <a:pt x="121" y="41"/>
                    </a:lnTo>
                    <a:lnTo>
                      <a:pt x="121" y="39"/>
                    </a:lnTo>
                    <a:lnTo>
                      <a:pt x="121" y="37"/>
                    </a:lnTo>
                    <a:lnTo>
                      <a:pt x="121" y="36"/>
                    </a:lnTo>
                    <a:lnTo>
                      <a:pt x="121" y="34"/>
                    </a:lnTo>
                    <a:lnTo>
                      <a:pt x="121" y="33"/>
                    </a:lnTo>
                    <a:lnTo>
                      <a:pt x="120" y="33"/>
                    </a:lnTo>
                    <a:lnTo>
                      <a:pt x="120" y="31"/>
                    </a:lnTo>
                    <a:lnTo>
                      <a:pt x="118" y="31"/>
                    </a:lnTo>
                    <a:lnTo>
                      <a:pt x="118" y="31"/>
                    </a:lnTo>
                    <a:lnTo>
                      <a:pt x="118" y="30"/>
                    </a:lnTo>
                    <a:lnTo>
                      <a:pt x="118" y="28"/>
                    </a:lnTo>
                    <a:lnTo>
                      <a:pt x="118" y="25"/>
                    </a:lnTo>
                    <a:lnTo>
                      <a:pt x="118" y="23"/>
                    </a:lnTo>
                    <a:lnTo>
                      <a:pt x="120" y="20"/>
                    </a:lnTo>
                    <a:lnTo>
                      <a:pt x="120" y="19"/>
                    </a:lnTo>
                    <a:lnTo>
                      <a:pt x="120" y="17"/>
                    </a:lnTo>
                    <a:lnTo>
                      <a:pt x="120" y="16"/>
                    </a:lnTo>
                    <a:lnTo>
                      <a:pt x="118" y="14"/>
                    </a:lnTo>
                    <a:lnTo>
                      <a:pt x="118" y="13"/>
                    </a:lnTo>
                    <a:lnTo>
                      <a:pt x="116" y="11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0" name="Freeform 113"/>
              <p:cNvSpPr>
                <a:spLocks/>
              </p:cNvSpPr>
              <p:nvPr/>
            </p:nvSpPr>
            <p:spPr bwMode="auto">
              <a:xfrm>
                <a:off x="5895465" y="3468551"/>
                <a:ext cx="116359" cy="240176"/>
              </a:xfrm>
              <a:custGeom>
                <a:avLst/>
                <a:gdLst>
                  <a:gd name="T0" fmla="*/ 42 w 49"/>
                  <a:gd name="T1" fmla="*/ 57 h 101"/>
                  <a:gd name="T2" fmla="*/ 39 w 49"/>
                  <a:gd name="T3" fmla="*/ 56 h 101"/>
                  <a:gd name="T4" fmla="*/ 38 w 49"/>
                  <a:gd name="T5" fmla="*/ 54 h 101"/>
                  <a:gd name="T6" fmla="*/ 36 w 49"/>
                  <a:gd name="T7" fmla="*/ 51 h 101"/>
                  <a:gd name="T8" fmla="*/ 38 w 49"/>
                  <a:gd name="T9" fmla="*/ 48 h 101"/>
                  <a:gd name="T10" fmla="*/ 42 w 49"/>
                  <a:gd name="T11" fmla="*/ 40 h 101"/>
                  <a:gd name="T12" fmla="*/ 45 w 49"/>
                  <a:gd name="T13" fmla="*/ 37 h 101"/>
                  <a:gd name="T14" fmla="*/ 44 w 49"/>
                  <a:gd name="T15" fmla="*/ 33 h 101"/>
                  <a:gd name="T16" fmla="*/ 45 w 49"/>
                  <a:gd name="T17" fmla="*/ 25 h 101"/>
                  <a:gd name="T18" fmla="*/ 41 w 49"/>
                  <a:gd name="T19" fmla="*/ 23 h 101"/>
                  <a:gd name="T20" fmla="*/ 41 w 49"/>
                  <a:gd name="T21" fmla="*/ 17 h 101"/>
                  <a:gd name="T22" fmla="*/ 42 w 49"/>
                  <a:gd name="T23" fmla="*/ 17 h 101"/>
                  <a:gd name="T24" fmla="*/ 47 w 49"/>
                  <a:gd name="T25" fmla="*/ 11 h 101"/>
                  <a:gd name="T26" fmla="*/ 49 w 49"/>
                  <a:gd name="T27" fmla="*/ 8 h 101"/>
                  <a:gd name="T28" fmla="*/ 49 w 49"/>
                  <a:gd name="T29" fmla="*/ 5 h 101"/>
                  <a:gd name="T30" fmla="*/ 42 w 49"/>
                  <a:gd name="T31" fmla="*/ 6 h 101"/>
                  <a:gd name="T32" fmla="*/ 38 w 49"/>
                  <a:gd name="T33" fmla="*/ 3 h 101"/>
                  <a:gd name="T34" fmla="*/ 36 w 49"/>
                  <a:gd name="T35" fmla="*/ 0 h 101"/>
                  <a:gd name="T36" fmla="*/ 35 w 49"/>
                  <a:gd name="T37" fmla="*/ 2 h 101"/>
                  <a:gd name="T38" fmla="*/ 31 w 49"/>
                  <a:gd name="T39" fmla="*/ 0 h 101"/>
                  <a:gd name="T40" fmla="*/ 27 w 49"/>
                  <a:gd name="T41" fmla="*/ 2 h 101"/>
                  <a:gd name="T42" fmla="*/ 21 w 49"/>
                  <a:gd name="T43" fmla="*/ 3 h 101"/>
                  <a:gd name="T44" fmla="*/ 13 w 49"/>
                  <a:gd name="T45" fmla="*/ 3 h 101"/>
                  <a:gd name="T46" fmla="*/ 8 w 49"/>
                  <a:gd name="T47" fmla="*/ 8 h 101"/>
                  <a:gd name="T48" fmla="*/ 8 w 49"/>
                  <a:gd name="T49" fmla="*/ 14 h 101"/>
                  <a:gd name="T50" fmla="*/ 11 w 49"/>
                  <a:gd name="T51" fmla="*/ 16 h 101"/>
                  <a:gd name="T52" fmla="*/ 11 w 49"/>
                  <a:gd name="T53" fmla="*/ 19 h 101"/>
                  <a:gd name="T54" fmla="*/ 13 w 49"/>
                  <a:gd name="T55" fmla="*/ 26 h 101"/>
                  <a:gd name="T56" fmla="*/ 14 w 49"/>
                  <a:gd name="T57" fmla="*/ 34 h 101"/>
                  <a:gd name="T58" fmla="*/ 13 w 49"/>
                  <a:gd name="T59" fmla="*/ 36 h 101"/>
                  <a:gd name="T60" fmla="*/ 11 w 49"/>
                  <a:gd name="T61" fmla="*/ 37 h 101"/>
                  <a:gd name="T62" fmla="*/ 10 w 49"/>
                  <a:gd name="T63" fmla="*/ 40 h 101"/>
                  <a:gd name="T64" fmla="*/ 8 w 49"/>
                  <a:gd name="T65" fmla="*/ 43 h 101"/>
                  <a:gd name="T66" fmla="*/ 5 w 49"/>
                  <a:gd name="T67" fmla="*/ 45 h 101"/>
                  <a:gd name="T68" fmla="*/ 2 w 49"/>
                  <a:gd name="T69" fmla="*/ 47 h 101"/>
                  <a:gd name="T70" fmla="*/ 0 w 49"/>
                  <a:gd name="T71" fmla="*/ 48 h 101"/>
                  <a:gd name="T72" fmla="*/ 4 w 49"/>
                  <a:gd name="T73" fmla="*/ 61 h 101"/>
                  <a:gd name="T74" fmla="*/ 5 w 49"/>
                  <a:gd name="T75" fmla="*/ 62 h 101"/>
                  <a:gd name="T76" fmla="*/ 7 w 49"/>
                  <a:gd name="T77" fmla="*/ 62 h 101"/>
                  <a:gd name="T78" fmla="*/ 10 w 49"/>
                  <a:gd name="T79" fmla="*/ 70 h 101"/>
                  <a:gd name="T80" fmla="*/ 18 w 49"/>
                  <a:gd name="T81" fmla="*/ 76 h 101"/>
                  <a:gd name="T82" fmla="*/ 24 w 49"/>
                  <a:gd name="T83" fmla="*/ 101 h 101"/>
                  <a:gd name="T84" fmla="*/ 27 w 49"/>
                  <a:gd name="T85" fmla="*/ 98 h 101"/>
                  <a:gd name="T86" fmla="*/ 28 w 49"/>
                  <a:gd name="T87" fmla="*/ 96 h 101"/>
                  <a:gd name="T88" fmla="*/ 30 w 49"/>
                  <a:gd name="T89" fmla="*/ 95 h 101"/>
                  <a:gd name="T90" fmla="*/ 30 w 49"/>
                  <a:gd name="T91" fmla="*/ 92 h 101"/>
                  <a:gd name="T92" fmla="*/ 30 w 49"/>
                  <a:gd name="T93" fmla="*/ 84 h 101"/>
                  <a:gd name="T94" fmla="*/ 30 w 49"/>
                  <a:gd name="T95" fmla="*/ 81 h 101"/>
                  <a:gd name="T96" fmla="*/ 35 w 49"/>
                  <a:gd name="T97" fmla="*/ 78 h 101"/>
                  <a:gd name="T98" fmla="*/ 38 w 49"/>
                  <a:gd name="T99" fmla="*/ 78 h 101"/>
                  <a:gd name="T100" fmla="*/ 42 w 49"/>
                  <a:gd name="T101" fmla="*/ 73 h 101"/>
                  <a:gd name="T102" fmla="*/ 45 w 49"/>
                  <a:gd name="T103" fmla="*/ 70 h 101"/>
                  <a:gd name="T104" fmla="*/ 44 w 49"/>
                  <a:gd name="T105" fmla="*/ 65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9" h="101">
                    <a:moveTo>
                      <a:pt x="47" y="61"/>
                    </a:moveTo>
                    <a:lnTo>
                      <a:pt x="44" y="57"/>
                    </a:lnTo>
                    <a:lnTo>
                      <a:pt x="42" y="57"/>
                    </a:lnTo>
                    <a:lnTo>
                      <a:pt x="41" y="57"/>
                    </a:lnTo>
                    <a:lnTo>
                      <a:pt x="39" y="56"/>
                    </a:lnTo>
                    <a:lnTo>
                      <a:pt x="39" y="56"/>
                    </a:lnTo>
                    <a:lnTo>
                      <a:pt x="38" y="56"/>
                    </a:lnTo>
                    <a:lnTo>
                      <a:pt x="38" y="56"/>
                    </a:lnTo>
                    <a:lnTo>
                      <a:pt x="38" y="54"/>
                    </a:lnTo>
                    <a:lnTo>
                      <a:pt x="36" y="54"/>
                    </a:lnTo>
                    <a:lnTo>
                      <a:pt x="36" y="53"/>
                    </a:lnTo>
                    <a:lnTo>
                      <a:pt x="36" y="51"/>
                    </a:lnTo>
                    <a:lnTo>
                      <a:pt x="36" y="51"/>
                    </a:lnTo>
                    <a:lnTo>
                      <a:pt x="38" y="50"/>
                    </a:lnTo>
                    <a:lnTo>
                      <a:pt x="38" y="48"/>
                    </a:lnTo>
                    <a:lnTo>
                      <a:pt x="39" y="45"/>
                    </a:lnTo>
                    <a:lnTo>
                      <a:pt x="42" y="42"/>
                    </a:lnTo>
                    <a:lnTo>
                      <a:pt x="42" y="40"/>
                    </a:lnTo>
                    <a:lnTo>
                      <a:pt x="42" y="37"/>
                    </a:lnTo>
                    <a:lnTo>
                      <a:pt x="44" y="39"/>
                    </a:lnTo>
                    <a:lnTo>
                      <a:pt x="45" y="37"/>
                    </a:lnTo>
                    <a:lnTo>
                      <a:pt x="45" y="36"/>
                    </a:lnTo>
                    <a:lnTo>
                      <a:pt x="45" y="34"/>
                    </a:lnTo>
                    <a:lnTo>
                      <a:pt x="44" y="33"/>
                    </a:lnTo>
                    <a:lnTo>
                      <a:pt x="44" y="31"/>
                    </a:lnTo>
                    <a:lnTo>
                      <a:pt x="44" y="28"/>
                    </a:lnTo>
                    <a:lnTo>
                      <a:pt x="45" y="25"/>
                    </a:lnTo>
                    <a:lnTo>
                      <a:pt x="42" y="25"/>
                    </a:lnTo>
                    <a:lnTo>
                      <a:pt x="41" y="25"/>
                    </a:lnTo>
                    <a:lnTo>
                      <a:pt x="41" y="23"/>
                    </a:lnTo>
                    <a:lnTo>
                      <a:pt x="41" y="22"/>
                    </a:lnTo>
                    <a:lnTo>
                      <a:pt x="41" y="20"/>
                    </a:lnTo>
                    <a:lnTo>
                      <a:pt x="41" y="17"/>
                    </a:lnTo>
                    <a:lnTo>
                      <a:pt x="41" y="17"/>
                    </a:lnTo>
                    <a:lnTo>
                      <a:pt x="42" y="17"/>
                    </a:lnTo>
                    <a:lnTo>
                      <a:pt x="42" y="17"/>
                    </a:lnTo>
                    <a:lnTo>
                      <a:pt x="44" y="16"/>
                    </a:lnTo>
                    <a:lnTo>
                      <a:pt x="45" y="14"/>
                    </a:lnTo>
                    <a:lnTo>
                      <a:pt x="47" y="11"/>
                    </a:lnTo>
                    <a:lnTo>
                      <a:pt x="47" y="9"/>
                    </a:lnTo>
                    <a:lnTo>
                      <a:pt x="49" y="9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6"/>
                    </a:lnTo>
                    <a:lnTo>
                      <a:pt x="49" y="5"/>
                    </a:lnTo>
                    <a:lnTo>
                      <a:pt x="47" y="5"/>
                    </a:lnTo>
                    <a:lnTo>
                      <a:pt x="45" y="5"/>
                    </a:lnTo>
                    <a:lnTo>
                      <a:pt x="42" y="6"/>
                    </a:lnTo>
                    <a:lnTo>
                      <a:pt x="41" y="6"/>
                    </a:lnTo>
                    <a:lnTo>
                      <a:pt x="39" y="5"/>
                    </a:lnTo>
                    <a:lnTo>
                      <a:pt x="38" y="3"/>
                    </a:lnTo>
                    <a:lnTo>
                      <a:pt x="38" y="2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2"/>
                    </a:lnTo>
                    <a:lnTo>
                      <a:pt x="35" y="2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0" y="0"/>
                    </a:lnTo>
                    <a:lnTo>
                      <a:pt x="28" y="0"/>
                    </a:lnTo>
                    <a:lnTo>
                      <a:pt x="27" y="2"/>
                    </a:lnTo>
                    <a:lnTo>
                      <a:pt x="25" y="3"/>
                    </a:lnTo>
                    <a:lnTo>
                      <a:pt x="22" y="3"/>
                    </a:lnTo>
                    <a:lnTo>
                      <a:pt x="21" y="3"/>
                    </a:lnTo>
                    <a:lnTo>
                      <a:pt x="19" y="3"/>
                    </a:lnTo>
                    <a:lnTo>
                      <a:pt x="16" y="5"/>
                    </a:lnTo>
                    <a:lnTo>
                      <a:pt x="13" y="3"/>
                    </a:lnTo>
                    <a:lnTo>
                      <a:pt x="8" y="3"/>
                    </a:lnTo>
                    <a:lnTo>
                      <a:pt x="8" y="5"/>
                    </a:lnTo>
                    <a:lnTo>
                      <a:pt x="8" y="8"/>
                    </a:lnTo>
                    <a:lnTo>
                      <a:pt x="8" y="9"/>
                    </a:lnTo>
                    <a:lnTo>
                      <a:pt x="8" y="11"/>
                    </a:lnTo>
                    <a:lnTo>
                      <a:pt x="8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1" y="16"/>
                    </a:lnTo>
                    <a:lnTo>
                      <a:pt x="11" y="16"/>
                    </a:lnTo>
                    <a:lnTo>
                      <a:pt x="11" y="17"/>
                    </a:lnTo>
                    <a:lnTo>
                      <a:pt x="11" y="19"/>
                    </a:lnTo>
                    <a:lnTo>
                      <a:pt x="11" y="20"/>
                    </a:lnTo>
                    <a:lnTo>
                      <a:pt x="11" y="23"/>
                    </a:lnTo>
                    <a:lnTo>
                      <a:pt x="13" y="26"/>
                    </a:lnTo>
                    <a:lnTo>
                      <a:pt x="13" y="29"/>
                    </a:lnTo>
                    <a:lnTo>
                      <a:pt x="14" y="33"/>
                    </a:lnTo>
                    <a:lnTo>
                      <a:pt x="14" y="34"/>
                    </a:lnTo>
                    <a:lnTo>
                      <a:pt x="13" y="34"/>
                    </a:lnTo>
                    <a:lnTo>
                      <a:pt x="13" y="36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11" y="37"/>
                    </a:lnTo>
                    <a:lnTo>
                      <a:pt x="11" y="37"/>
                    </a:lnTo>
                    <a:lnTo>
                      <a:pt x="11" y="39"/>
                    </a:lnTo>
                    <a:lnTo>
                      <a:pt x="11" y="39"/>
                    </a:lnTo>
                    <a:lnTo>
                      <a:pt x="10" y="40"/>
                    </a:lnTo>
                    <a:lnTo>
                      <a:pt x="10" y="42"/>
                    </a:lnTo>
                    <a:lnTo>
                      <a:pt x="8" y="42"/>
                    </a:lnTo>
                    <a:lnTo>
                      <a:pt x="8" y="43"/>
                    </a:lnTo>
                    <a:lnTo>
                      <a:pt x="7" y="45"/>
                    </a:lnTo>
                    <a:lnTo>
                      <a:pt x="7" y="45"/>
                    </a:lnTo>
                    <a:lnTo>
                      <a:pt x="5" y="45"/>
                    </a:lnTo>
                    <a:lnTo>
                      <a:pt x="4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2" y="53"/>
                    </a:lnTo>
                    <a:lnTo>
                      <a:pt x="2" y="56"/>
                    </a:lnTo>
                    <a:lnTo>
                      <a:pt x="4" y="61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5" y="62"/>
                    </a:lnTo>
                    <a:lnTo>
                      <a:pt x="5" y="62"/>
                    </a:lnTo>
                    <a:lnTo>
                      <a:pt x="7" y="62"/>
                    </a:lnTo>
                    <a:lnTo>
                      <a:pt x="7" y="62"/>
                    </a:lnTo>
                    <a:lnTo>
                      <a:pt x="8" y="64"/>
                    </a:lnTo>
                    <a:lnTo>
                      <a:pt x="8" y="67"/>
                    </a:lnTo>
                    <a:lnTo>
                      <a:pt x="10" y="70"/>
                    </a:lnTo>
                    <a:lnTo>
                      <a:pt x="10" y="73"/>
                    </a:lnTo>
                    <a:lnTo>
                      <a:pt x="11" y="73"/>
                    </a:lnTo>
                    <a:lnTo>
                      <a:pt x="18" y="76"/>
                    </a:lnTo>
                    <a:lnTo>
                      <a:pt x="21" y="101"/>
                    </a:lnTo>
                    <a:lnTo>
                      <a:pt x="22" y="101"/>
                    </a:lnTo>
                    <a:lnTo>
                      <a:pt x="24" y="101"/>
                    </a:lnTo>
                    <a:lnTo>
                      <a:pt x="25" y="99"/>
                    </a:lnTo>
                    <a:lnTo>
                      <a:pt x="27" y="99"/>
                    </a:lnTo>
                    <a:lnTo>
                      <a:pt x="27" y="98"/>
                    </a:lnTo>
                    <a:lnTo>
                      <a:pt x="28" y="98"/>
                    </a:lnTo>
                    <a:lnTo>
                      <a:pt x="28" y="96"/>
                    </a:lnTo>
                    <a:lnTo>
                      <a:pt x="28" y="96"/>
                    </a:lnTo>
                    <a:lnTo>
                      <a:pt x="28" y="95"/>
                    </a:lnTo>
                    <a:lnTo>
                      <a:pt x="30" y="95"/>
                    </a:lnTo>
                    <a:lnTo>
                      <a:pt x="30" y="95"/>
                    </a:lnTo>
                    <a:lnTo>
                      <a:pt x="30" y="93"/>
                    </a:lnTo>
                    <a:lnTo>
                      <a:pt x="30" y="93"/>
                    </a:lnTo>
                    <a:lnTo>
                      <a:pt x="30" y="92"/>
                    </a:lnTo>
                    <a:lnTo>
                      <a:pt x="30" y="90"/>
                    </a:lnTo>
                    <a:lnTo>
                      <a:pt x="30" y="87"/>
                    </a:lnTo>
                    <a:lnTo>
                      <a:pt x="30" y="84"/>
                    </a:lnTo>
                    <a:lnTo>
                      <a:pt x="30" y="82"/>
                    </a:lnTo>
                    <a:lnTo>
                      <a:pt x="30" y="81"/>
                    </a:lnTo>
                    <a:lnTo>
                      <a:pt x="30" y="81"/>
                    </a:lnTo>
                    <a:lnTo>
                      <a:pt x="31" y="79"/>
                    </a:lnTo>
                    <a:lnTo>
                      <a:pt x="33" y="79"/>
                    </a:lnTo>
                    <a:lnTo>
                      <a:pt x="35" y="78"/>
                    </a:lnTo>
                    <a:lnTo>
                      <a:pt x="36" y="78"/>
                    </a:lnTo>
                    <a:lnTo>
                      <a:pt x="36" y="78"/>
                    </a:lnTo>
                    <a:lnTo>
                      <a:pt x="38" y="78"/>
                    </a:lnTo>
                    <a:lnTo>
                      <a:pt x="38" y="76"/>
                    </a:lnTo>
                    <a:lnTo>
                      <a:pt x="41" y="75"/>
                    </a:lnTo>
                    <a:lnTo>
                      <a:pt x="42" y="73"/>
                    </a:lnTo>
                    <a:lnTo>
                      <a:pt x="44" y="71"/>
                    </a:lnTo>
                    <a:lnTo>
                      <a:pt x="44" y="71"/>
                    </a:lnTo>
                    <a:lnTo>
                      <a:pt x="45" y="70"/>
                    </a:lnTo>
                    <a:lnTo>
                      <a:pt x="45" y="68"/>
                    </a:lnTo>
                    <a:lnTo>
                      <a:pt x="45" y="67"/>
                    </a:lnTo>
                    <a:lnTo>
                      <a:pt x="44" y="65"/>
                    </a:lnTo>
                    <a:lnTo>
                      <a:pt x="47" y="61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1" name="Freeform 134"/>
              <p:cNvSpPr>
                <a:spLocks/>
              </p:cNvSpPr>
              <p:nvPr/>
            </p:nvSpPr>
            <p:spPr bwMode="auto">
              <a:xfrm>
                <a:off x="5926335" y="3613607"/>
                <a:ext cx="460689" cy="482729"/>
              </a:xfrm>
              <a:custGeom>
                <a:avLst/>
                <a:gdLst>
                  <a:gd name="T0" fmla="*/ 32 w 194"/>
                  <a:gd name="T1" fmla="*/ 7 h 203"/>
                  <a:gd name="T2" fmla="*/ 29 w 194"/>
                  <a:gd name="T3" fmla="*/ 12 h 203"/>
                  <a:gd name="T4" fmla="*/ 23 w 194"/>
                  <a:gd name="T5" fmla="*/ 17 h 203"/>
                  <a:gd name="T6" fmla="*/ 18 w 194"/>
                  <a:gd name="T7" fmla="*/ 18 h 203"/>
                  <a:gd name="T8" fmla="*/ 17 w 194"/>
                  <a:gd name="T9" fmla="*/ 23 h 203"/>
                  <a:gd name="T10" fmla="*/ 17 w 194"/>
                  <a:gd name="T11" fmla="*/ 32 h 203"/>
                  <a:gd name="T12" fmla="*/ 15 w 194"/>
                  <a:gd name="T13" fmla="*/ 34 h 203"/>
                  <a:gd name="T14" fmla="*/ 14 w 194"/>
                  <a:gd name="T15" fmla="*/ 37 h 203"/>
                  <a:gd name="T16" fmla="*/ 9 w 194"/>
                  <a:gd name="T17" fmla="*/ 40 h 203"/>
                  <a:gd name="T18" fmla="*/ 6 w 194"/>
                  <a:gd name="T19" fmla="*/ 42 h 203"/>
                  <a:gd name="T20" fmla="*/ 6 w 194"/>
                  <a:gd name="T21" fmla="*/ 45 h 203"/>
                  <a:gd name="T22" fmla="*/ 11 w 194"/>
                  <a:gd name="T23" fmla="*/ 76 h 203"/>
                  <a:gd name="T24" fmla="*/ 8 w 194"/>
                  <a:gd name="T25" fmla="*/ 79 h 203"/>
                  <a:gd name="T26" fmla="*/ 8 w 194"/>
                  <a:gd name="T27" fmla="*/ 79 h 203"/>
                  <a:gd name="T28" fmla="*/ 8 w 194"/>
                  <a:gd name="T29" fmla="*/ 82 h 203"/>
                  <a:gd name="T30" fmla="*/ 8 w 194"/>
                  <a:gd name="T31" fmla="*/ 90 h 203"/>
                  <a:gd name="T32" fmla="*/ 6 w 194"/>
                  <a:gd name="T33" fmla="*/ 102 h 203"/>
                  <a:gd name="T34" fmla="*/ 0 w 194"/>
                  <a:gd name="T35" fmla="*/ 105 h 203"/>
                  <a:gd name="T36" fmla="*/ 6 w 194"/>
                  <a:gd name="T37" fmla="*/ 115 h 203"/>
                  <a:gd name="T38" fmla="*/ 11 w 194"/>
                  <a:gd name="T39" fmla="*/ 121 h 203"/>
                  <a:gd name="T40" fmla="*/ 12 w 194"/>
                  <a:gd name="T41" fmla="*/ 129 h 203"/>
                  <a:gd name="T42" fmla="*/ 15 w 194"/>
                  <a:gd name="T43" fmla="*/ 132 h 203"/>
                  <a:gd name="T44" fmla="*/ 20 w 194"/>
                  <a:gd name="T45" fmla="*/ 133 h 203"/>
                  <a:gd name="T46" fmla="*/ 26 w 194"/>
                  <a:gd name="T47" fmla="*/ 135 h 203"/>
                  <a:gd name="T48" fmla="*/ 28 w 194"/>
                  <a:gd name="T49" fmla="*/ 138 h 203"/>
                  <a:gd name="T50" fmla="*/ 32 w 194"/>
                  <a:gd name="T51" fmla="*/ 139 h 203"/>
                  <a:gd name="T52" fmla="*/ 36 w 194"/>
                  <a:gd name="T53" fmla="*/ 144 h 203"/>
                  <a:gd name="T54" fmla="*/ 84 w 194"/>
                  <a:gd name="T55" fmla="*/ 142 h 203"/>
                  <a:gd name="T56" fmla="*/ 194 w 194"/>
                  <a:gd name="T57" fmla="*/ 164 h 203"/>
                  <a:gd name="T58" fmla="*/ 191 w 194"/>
                  <a:gd name="T59" fmla="*/ 57 h 203"/>
                  <a:gd name="T60" fmla="*/ 189 w 194"/>
                  <a:gd name="T61" fmla="*/ 52 h 203"/>
                  <a:gd name="T62" fmla="*/ 189 w 194"/>
                  <a:gd name="T63" fmla="*/ 43 h 203"/>
                  <a:gd name="T64" fmla="*/ 192 w 194"/>
                  <a:gd name="T65" fmla="*/ 38 h 203"/>
                  <a:gd name="T66" fmla="*/ 189 w 194"/>
                  <a:gd name="T67" fmla="*/ 31 h 203"/>
                  <a:gd name="T68" fmla="*/ 188 w 194"/>
                  <a:gd name="T69" fmla="*/ 23 h 203"/>
                  <a:gd name="T70" fmla="*/ 185 w 194"/>
                  <a:gd name="T71" fmla="*/ 20 h 203"/>
                  <a:gd name="T72" fmla="*/ 178 w 194"/>
                  <a:gd name="T73" fmla="*/ 18 h 203"/>
                  <a:gd name="T74" fmla="*/ 171 w 194"/>
                  <a:gd name="T75" fmla="*/ 18 h 203"/>
                  <a:gd name="T76" fmla="*/ 171 w 194"/>
                  <a:gd name="T77" fmla="*/ 15 h 203"/>
                  <a:gd name="T78" fmla="*/ 169 w 194"/>
                  <a:gd name="T79" fmla="*/ 12 h 203"/>
                  <a:gd name="T80" fmla="*/ 160 w 194"/>
                  <a:gd name="T81" fmla="*/ 10 h 203"/>
                  <a:gd name="T82" fmla="*/ 152 w 194"/>
                  <a:gd name="T83" fmla="*/ 6 h 203"/>
                  <a:gd name="T84" fmla="*/ 146 w 194"/>
                  <a:gd name="T85" fmla="*/ 9 h 203"/>
                  <a:gd name="T86" fmla="*/ 140 w 194"/>
                  <a:gd name="T87" fmla="*/ 12 h 203"/>
                  <a:gd name="T88" fmla="*/ 132 w 194"/>
                  <a:gd name="T89" fmla="*/ 21 h 203"/>
                  <a:gd name="T90" fmla="*/ 136 w 194"/>
                  <a:gd name="T91" fmla="*/ 31 h 203"/>
                  <a:gd name="T92" fmla="*/ 135 w 194"/>
                  <a:gd name="T93" fmla="*/ 35 h 203"/>
                  <a:gd name="T94" fmla="*/ 129 w 194"/>
                  <a:gd name="T95" fmla="*/ 45 h 203"/>
                  <a:gd name="T96" fmla="*/ 122 w 194"/>
                  <a:gd name="T97" fmla="*/ 43 h 203"/>
                  <a:gd name="T98" fmla="*/ 104 w 194"/>
                  <a:gd name="T99" fmla="*/ 37 h 203"/>
                  <a:gd name="T100" fmla="*/ 98 w 194"/>
                  <a:gd name="T101" fmla="*/ 34 h 203"/>
                  <a:gd name="T102" fmla="*/ 91 w 194"/>
                  <a:gd name="T103" fmla="*/ 34 h 203"/>
                  <a:gd name="T104" fmla="*/ 84 w 194"/>
                  <a:gd name="T105" fmla="*/ 28 h 203"/>
                  <a:gd name="T106" fmla="*/ 77 w 194"/>
                  <a:gd name="T107" fmla="*/ 21 h 203"/>
                  <a:gd name="T108" fmla="*/ 76 w 194"/>
                  <a:gd name="T109" fmla="*/ 18 h 203"/>
                  <a:gd name="T110" fmla="*/ 70 w 194"/>
                  <a:gd name="T111" fmla="*/ 14 h 203"/>
                  <a:gd name="T112" fmla="*/ 63 w 194"/>
                  <a:gd name="T113" fmla="*/ 12 h 203"/>
                  <a:gd name="T114" fmla="*/ 57 w 194"/>
                  <a:gd name="T115" fmla="*/ 9 h 203"/>
                  <a:gd name="T116" fmla="*/ 51 w 194"/>
                  <a:gd name="T117" fmla="*/ 9 h 203"/>
                  <a:gd name="T118" fmla="*/ 46 w 194"/>
                  <a:gd name="T119" fmla="*/ 9 h 203"/>
                  <a:gd name="T120" fmla="*/ 39 w 194"/>
                  <a:gd name="T121" fmla="*/ 4 h 203"/>
                  <a:gd name="T122" fmla="*/ 34 w 194"/>
                  <a:gd name="T123" fmla="*/ 3 h 203"/>
                  <a:gd name="T124" fmla="*/ 34 w 194"/>
                  <a:gd name="T125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4" h="203">
                    <a:moveTo>
                      <a:pt x="34" y="0"/>
                    </a:moveTo>
                    <a:lnTo>
                      <a:pt x="31" y="4"/>
                    </a:lnTo>
                    <a:lnTo>
                      <a:pt x="32" y="6"/>
                    </a:lnTo>
                    <a:lnTo>
                      <a:pt x="32" y="7"/>
                    </a:lnTo>
                    <a:lnTo>
                      <a:pt x="32" y="9"/>
                    </a:lnTo>
                    <a:lnTo>
                      <a:pt x="31" y="10"/>
                    </a:lnTo>
                    <a:lnTo>
                      <a:pt x="31" y="10"/>
                    </a:lnTo>
                    <a:lnTo>
                      <a:pt x="29" y="12"/>
                    </a:lnTo>
                    <a:lnTo>
                      <a:pt x="28" y="14"/>
                    </a:lnTo>
                    <a:lnTo>
                      <a:pt x="25" y="15"/>
                    </a:lnTo>
                    <a:lnTo>
                      <a:pt x="25" y="17"/>
                    </a:lnTo>
                    <a:lnTo>
                      <a:pt x="23" y="17"/>
                    </a:lnTo>
                    <a:lnTo>
                      <a:pt x="23" y="17"/>
                    </a:lnTo>
                    <a:lnTo>
                      <a:pt x="22" y="17"/>
                    </a:lnTo>
                    <a:lnTo>
                      <a:pt x="20" y="18"/>
                    </a:lnTo>
                    <a:lnTo>
                      <a:pt x="18" y="18"/>
                    </a:lnTo>
                    <a:lnTo>
                      <a:pt x="17" y="20"/>
                    </a:lnTo>
                    <a:lnTo>
                      <a:pt x="17" y="20"/>
                    </a:lnTo>
                    <a:lnTo>
                      <a:pt x="17" y="21"/>
                    </a:lnTo>
                    <a:lnTo>
                      <a:pt x="17" y="23"/>
                    </a:lnTo>
                    <a:lnTo>
                      <a:pt x="17" y="26"/>
                    </a:lnTo>
                    <a:lnTo>
                      <a:pt x="17" y="29"/>
                    </a:lnTo>
                    <a:lnTo>
                      <a:pt x="17" y="31"/>
                    </a:lnTo>
                    <a:lnTo>
                      <a:pt x="17" y="32"/>
                    </a:lnTo>
                    <a:lnTo>
                      <a:pt x="17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5" y="34"/>
                    </a:lnTo>
                    <a:lnTo>
                      <a:pt x="15" y="35"/>
                    </a:lnTo>
                    <a:lnTo>
                      <a:pt x="15" y="35"/>
                    </a:lnTo>
                    <a:lnTo>
                      <a:pt x="15" y="37"/>
                    </a:lnTo>
                    <a:lnTo>
                      <a:pt x="14" y="37"/>
                    </a:lnTo>
                    <a:lnTo>
                      <a:pt x="14" y="38"/>
                    </a:lnTo>
                    <a:lnTo>
                      <a:pt x="12" y="38"/>
                    </a:lnTo>
                    <a:lnTo>
                      <a:pt x="11" y="40"/>
                    </a:lnTo>
                    <a:lnTo>
                      <a:pt x="9" y="40"/>
                    </a:lnTo>
                    <a:lnTo>
                      <a:pt x="9" y="40"/>
                    </a:lnTo>
                    <a:lnTo>
                      <a:pt x="9" y="40"/>
                    </a:lnTo>
                    <a:lnTo>
                      <a:pt x="8" y="42"/>
                    </a:lnTo>
                    <a:lnTo>
                      <a:pt x="6" y="42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5"/>
                    </a:lnTo>
                    <a:lnTo>
                      <a:pt x="6" y="45"/>
                    </a:lnTo>
                    <a:lnTo>
                      <a:pt x="8" y="46"/>
                    </a:lnTo>
                    <a:lnTo>
                      <a:pt x="8" y="48"/>
                    </a:lnTo>
                    <a:lnTo>
                      <a:pt x="6" y="71"/>
                    </a:lnTo>
                    <a:lnTo>
                      <a:pt x="11" y="76"/>
                    </a:lnTo>
                    <a:lnTo>
                      <a:pt x="11" y="76"/>
                    </a:lnTo>
                    <a:lnTo>
                      <a:pt x="8" y="77"/>
                    </a:lnTo>
                    <a:lnTo>
                      <a:pt x="8" y="77"/>
                    </a:lnTo>
                    <a:lnTo>
                      <a:pt x="8" y="79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8" y="79"/>
                    </a:lnTo>
                    <a:lnTo>
                      <a:pt x="8" y="79"/>
                    </a:lnTo>
                    <a:lnTo>
                      <a:pt x="8" y="80"/>
                    </a:lnTo>
                    <a:lnTo>
                      <a:pt x="8" y="80"/>
                    </a:lnTo>
                    <a:lnTo>
                      <a:pt x="8" y="80"/>
                    </a:lnTo>
                    <a:lnTo>
                      <a:pt x="8" y="82"/>
                    </a:lnTo>
                    <a:lnTo>
                      <a:pt x="8" y="83"/>
                    </a:lnTo>
                    <a:lnTo>
                      <a:pt x="8" y="83"/>
                    </a:lnTo>
                    <a:lnTo>
                      <a:pt x="8" y="85"/>
                    </a:lnTo>
                    <a:lnTo>
                      <a:pt x="8" y="90"/>
                    </a:lnTo>
                    <a:lnTo>
                      <a:pt x="8" y="94"/>
                    </a:lnTo>
                    <a:lnTo>
                      <a:pt x="8" y="99"/>
                    </a:lnTo>
                    <a:lnTo>
                      <a:pt x="8" y="101"/>
                    </a:lnTo>
                    <a:lnTo>
                      <a:pt x="6" y="102"/>
                    </a:lnTo>
                    <a:lnTo>
                      <a:pt x="5" y="102"/>
                    </a:lnTo>
                    <a:lnTo>
                      <a:pt x="3" y="104"/>
                    </a:lnTo>
                    <a:lnTo>
                      <a:pt x="1" y="105"/>
                    </a:lnTo>
                    <a:lnTo>
                      <a:pt x="0" y="105"/>
                    </a:lnTo>
                    <a:lnTo>
                      <a:pt x="1" y="107"/>
                    </a:lnTo>
                    <a:lnTo>
                      <a:pt x="5" y="110"/>
                    </a:lnTo>
                    <a:lnTo>
                      <a:pt x="5" y="111"/>
                    </a:lnTo>
                    <a:lnTo>
                      <a:pt x="6" y="115"/>
                    </a:lnTo>
                    <a:lnTo>
                      <a:pt x="8" y="116"/>
                    </a:lnTo>
                    <a:lnTo>
                      <a:pt x="9" y="118"/>
                    </a:lnTo>
                    <a:lnTo>
                      <a:pt x="9" y="119"/>
                    </a:lnTo>
                    <a:lnTo>
                      <a:pt x="11" y="121"/>
                    </a:lnTo>
                    <a:lnTo>
                      <a:pt x="11" y="124"/>
                    </a:lnTo>
                    <a:lnTo>
                      <a:pt x="11" y="125"/>
                    </a:lnTo>
                    <a:lnTo>
                      <a:pt x="11" y="127"/>
                    </a:lnTo>
                    <a:lnTo>
                      <a:pt x="12" y="129"/>
                    </a:lnTo>
                    <a:lnTo>
                      <a:pt x="12" y="129"/>
                    </a:lnTo>
                    <a:lnTo>
                      <a:pt x="14" y="130"/>
                    </a:lnTo>
                    <a:lnTo>
                      <a:pt x="14" y="132"/>
                    </a:lnTo>
                    <a:lnTo>
                      <a:pt x="15" y="132"/>
                    </a:lnTo>
                    <a:lnTo>
                      <a:pt x="15" y="133"/>
                    </a:lnTo>
                    <a:lnTo>
                      <a:pt x="17" y="133"/>
                    </a:lnTo>
                    <a:lnTo>
                      <a:pt x="18" y="133"/>
                    </a:lnTo>
                    <a:lnTo>
                      <a:pt x="20" y="133"/>
                    </a:lnTo>
                    <a:lnTo>
                      <a:pt x="22" y="133"/>
                    </a:lnTo>
                    <a:lnTo>
                      <a:pt x="25" y="135"/>
                    </a:lnTo>
                    <a:lnTo>
                      <a:pt x="25" y="135"/>
                    </a:lnTo>
                    <a:lnTo>
                      <a:pt x="26" y="135"/>
                    </a:lnTo>
                    <a:lnTo>
                      <a:pt x="26" y="136"/>
                    </a:lnTo>
                    <a:lnTo>
                      <a:pt x="26" y="136"/>
                    </a:lnTo>
                    <a:lnTo>
                      <a:pt x="28" y="138"/>
                    </a:lnTo>
                    <a:lnTo>
                      <a:pt x="28" y="138"/>
                    </a:lnTo>
                    <a:lnTo>
                      <a:pt x="29" y="139"/>
                    </a:lnTo>
                    <a:lnTo>
                      <a:pt x="29" y="139"/>
                    </a:lnTo>
                    <a:lnTo>
                      <a:pt x="31" y="139"/>
                    </a:lnTo>
                    <a:lnTo>
                      <a:pt x="32" y="139"/>
                    </a:lnTo>
                    <a:lnTo>
                      <a:pt x="32" y="141"/>
                    </a:lnTo>
                    <a:lnTo>
                      <a:pt x="34" y="141"/>
                    </a:lnTo>
                    <a:lnTo>
                      <a:pt x="36" y="144"/>
                    </a:lnTo>
                    <a:lnTo>
                      <a:pt x="36" y="144"/>
                    </a:lnTo>
                    <a:lnTo>
                      <a:pt x="63" y="160"/>
                    </a:lnTo>
                    <a:lnTo>
                      <a:pt x="65" y="158"/>
                    </a:lnTo>
                    <a:lnTo>
                      <a:pt x="73" y="152"/>
                    </a:lnTo>
                    <a:lnTo>
                      <a:pt x="84" y="142"/>
                    </a:lnTo>
                    <a:lnTo>
                      <a:pt x="183" y="203"/>
                    </a:lnTo>
                    <a:lnTo>
                      <a:pt x="183" y="192"/>
                    </a:lnTo>
                    <a:lnTo>
                      <a:pt x="194" y="192"/>
                    </a:lnTo>
                    <a:lnTo>
                      <a:pt x="194" y="164"/>
                    </a:lnTo>
                    <a:lnTo>
                      <a:pt x="194" y="62"/>
                    </a:lnTo>
                    <a:lnTo>
                      <a:pt x="192" y="60"/>
                    </a:lnTo>
                    <a:lnTo>
                      <a:pt x="191" y="57"/>
                    </a:lnTo>
                    <a:lnTo>
                      <a:pt x="191" y="57"/>
                    </a:lnTo>
                    <a:lnTo>
                      <a:pt x="189" y="57"/>
                    </a:lnTo>
                    <a:lnTo>
                      <a:pt x="189" y="55"/>
                    </a:lnTo>
                    <a:lnTo>
                      <a:pt x="189" y="55"/>
                    </a:lnTo>
                    <a:lnTo>
                      <a:pt x="189" y="52"/>
                    </a:lnTo>
                    <a:lnTo>
                      <a:pt x="189" y="51"/>
                    </a:lnTo>
                    <a:lnTo>
                      <a:pt x="189" y="48"/>
                    </a:lnTo>
                    <a:lnTo>
                      <a:pt x="189" y="45"/>
                    </a:lnTo>
                    <a:lnTo>
                      <a:pt x="189" y="43"/>
                    </a:lnTo>
                    <a:lnTo>
                      <a:pt x="191" y="42"/>
                    </a:lnTo>
                    <a:lnTo>
                      <a:pt x="192" y="40"/>
                    </a:lnTo>
                    <a:lnTo>
                      <a:pt x="192" y="38"/>
                    </a:lnTo>
                    <a:lnTo>
                      <a:pt x="192" y="38"/>
                    </a:lnTo>
                    <a:lnTo>
                      <a:pt x="191" y="37"/>
                    </a:lnTo>
                    <a:lnTo>
                      <a:pt x="191" y="34"/>
                    </a:lnTo>
                    <a:lnTo>
                      <a:pt x="189" y="31"/>
                    </a:lnTo>
                    <a:lnTo>
                      <a:pt x="189" y="31"/>
                    </a:lnTo>
                    <a:lnTo>
                      <a:pt x="188" y="29"/>
                    </a:lnTo>
                    <a:lnTo>
                      <a:pt x="188" y="28"/>
                    </a:lnTo>
                    <a:lnTo>
                      <a:pt x="188" y="26"/>
                    </a:lnTo>
                    <a:lnTo>
                      <a:pt x="188" y="23"/>
                    </a:lnTo>
                    <a:lnTo>
                      <a:pt x="188" y="21"/>
                    </a:lnTo>
                    <a:lnTo>
                      <a:pt x="186" y="21"/>
                    </a:lnTo>
                    <a:lnTo>
                      <a:pt x="185" y="21"/>
                    </a:lnTo>
                    <a:lnTo>
                      <a:pt x="185" y="20"/>
                    </a:lnTo>
                    <a:lnTo>
                      <a:pt x="185" y="18"/>
                    </a:lnTo>
                    <a:lnTo>
                      <a:pt x="181" y="18"/>
                    </a:lnTo>
                    <a:lnTo>
                      <a:pt x="180" y="18"/>
                    </a:lnTo>
                    <a:lnTo>
                      <a:pt x="178" y="18"/>
                    </a:lnTo>
                    <a:lnTo>
                      <a:pt x="177" y="18"/>
                    </a:lnTo>
                    <a:lnTo>
                      <a:pt x="174" y="18"/>
                    </a:lnTo>
                    <a:lnTo>
                      <a:pt x="172" y="18"/>
                    </a:lnTo>
                    <a:lnTo>
                      <a:pt x="171" y="18"/>
                    </a:lnTo>
                    <a:lnTo>
                      <a:pt x="171" y="17"/>
                    </a:lnTo>
                    <a:lnTo>
                      <a:pt x="171" y="17"/>
                    </a:lnTo>
                    <a:lnTo>
                      <a:pt x="171" y="15"/>
                    </a:lnTo>
                    <a:lnTo>
                      <a:pt x="171" y="15"/>
                    </a:lnTo>
                    <a:lnTo>
                      <a:pt x="172" y="15"/>
                    </a:lnTo>
                    <a:lnTo>
                      <a:pt x="171" y="15"/>
                    </a:lnTo>
                    <a:lnTo>
                      <a:pt x="169" y="14"/>
                    </a:lnTo>
                    <a:lnTo>
                      <a:pt x="169" y="12"/>
                    </a:lnTo>
                    <a:lnTo>
                      <a:pt x="167" y="12"/>
                    </a:lnTo>
                    <a:lnTo>
                      <a:pt x="164" y="12"/>
                    </a:lnTo>
                    <a:lnTo>
                      <a:pt x="163" y="12"/>
                    </a:lnTo>
                    <a:lnTo>
                      <a:pt x="160" y="10"/>
                    </a:lnTo>
                    <a:lnTo>
                      <a:pt x="158" y="9"/>
                    </a:lnTo>
                    <a:lnTo>
                      <a:pt x="155" y="7"/>
                    </a:lnTo>
                    <a:lnTo>
                      <a:pt x="153" y="7"/>
                    </a:lnTo>
                    <a:lnTo>
                      <a:pt x="152" y="6"/>
                    </a:lnTo>
                    <a:lnTo>
                      <a:pt x="150" y="6"/>
                    </a:lnTo>
                    <a:lnTo>
                      <a:pt x="150" y="7"/>
                    </a:lnTo>
                    <a:lnTo>
                      <a:pt x="147" y="9"/>
                    </a:lnTo>
                    <a:lnTo>
                      <a:pt x="146" y="9"/>
                    </a:lnTo>
                    <a:lnTo>
                      <a:pt x="144" y="10"/>
                    </a:lnTo>
                    <a:lnTo>
                      <a:pt x="143" y="12"/>
                    </a:lnTo>
                    <a:lnTo>
                      <a:pt x="141" y="12"/>
                    </a:lnTo>
                    <a:lnTo>
                      <a:pt x="140" y="12"/>
                    </a:lnTo>
                    <a:lnTo>
                      <a:pt x="136" y="15"/>
                    </a:lnTo>
                    <a:lnTo>
                      <a:pt x="135" y="18"/>
                    </a:lnTo>
                    <a:lnTo>
                      <a:pt x="133" y="20"/>
                    </a:lnTo>
                    <a:lnTo>
                      <a:pt x="132" y="21"/>
                    </a:lnTo>
                    <a:lnTo>
                      <a:pt x="133" y="24"/>
                    </a:lnTo>
                    <a:lnTo>
                      <a:pt x="135" y="28"/>
                    </a:lnTo>
                    <a:lnTo>
                      <a:pt x="136" y="29"/>
                    </a:lnTo>
                    <a:lnTo>
                      <a:pt x="136" y="31"/>
                    </a:lnTo>
                    <a:lnTo>
                      <a:pt x="136" y="32"/>
                    </a:lnTo>
                    <a:lnTo>
                      <a:pt x="136" y="34"/>
                    </a:lnTo>
                    <a:lnTo>
                      <a:pt x="136" y="34"/>
                    </a:lnTo>
                    <a:lnTo>
                      <a:pt x="135" y="35"/>
                    </a:lnTo>
                    <a:lnTo>
                      <a:pt x="133" y="38"/>
                    </a:lnTo>
                    <a:lnTo>
                      <a:pt x="130" y="40"/>
                    </a:lnTo>
                    <a:lnTo>
                      <a:pt x="130" y="43"/>
                    </a:lnTo>
                    <a:lnTo>
                      <a:pt x="129" y="45"/>
                    </a:lnTo>
                    <a:lnTo>
                      <a:pt x="127" y="45"/>
                    </a:lnTo>
                    <a:lnTo>
                      <a:pt x="126" y="45"/>
                    </a:lnTo>
                    <a:lnTo>
                      <a:pt x="124" y="45"/>
                    </a:lnTo>
                    <a:lnTo>
                      <a:pt x="122" y="43"/>
                    </a:lnTo>
                    <a:lnTo>
                      <a:pt x="119" y="43"/>
                    </a:lnTo>
                    <a:lnTo>
                      <a:pt x="115" y="42"/>
                    </a:lnTo>
                    <a:lnTo>
                      <a:pt x="108" y="38"/>
                    </a:lnTo>
                    <a:lnTo>
                      <a:pt x="104" y="37"/>
                    </a:lnTo>
                    <a:lnTo>
                      <a:pt x="102" y="37"/>
                    </a:lnTo>
                    <a:lnTo>
                      <a:pt x="99" y="37"/>
                    </a:lnTo>
                    <a:lnTo>
                      <a:pt x="99" y="35"/>
                    </a:lnTo>
                    <a:lnTo>
                      <a:pt x="98" y="34"/>
                    </a:lnTo>
                    <a:lnTo>
                      <a:pt x="95" y="34"/>
                    </a:lnTo>
                    <a:lnTo>
                      <a:pt x="93" y="34"/>
                    </a:lnTo>
                    <a:lnTo>
                      <a:pt x="91" y="34"/>
                    </a:lnTo>
                    <a:lnTo>
                      <a:pt x="91" y="34"/>
                    </a:lnTo>
                    <a:lnTo>
                      <a:pt x="90" y="34"/>
                    </a:lnTo>
                    <a:lnTo>
                      <a:pt x="88" y="32"/>
                    </a:lnTo>
                    <a:lnTo>
                      <a:pt x="85" y="31"/>
                    </a:lnTo>
                    <a:lnTo>
                      <a:pt x="84" y="28"/>
                    </a:lnTo>
                    <a:lnTo>
                      <a:pt x="82" y="26"/>
                    </a:lnTo>
                    <a:lnTo>
                      <a:pt x="81" y="24"/>
                    </a:lnTo>
                    <a:lnTo>
                      <a:pt x="79" y="23"/>
                    </a:lnTo>
                    <a:lnTo>
                      <a:pt x="77" y="21"/>
                    </a:lnTo>
                    <a:lnTo>
                      <a:pt x="77" y="21"/>
                    </a:lnTo>
                    <a:lnTo>
                      <a:pt x="77" y="21"/>
                    </a:lnTo>
                    <a:lnTo>
                      <a:pt x="77" y="20"/>
                    </a:lnTo>
                    <a:lnTo>
                      <a:pt x="76" y="18"/>
                    </a:lnTo>
                    <a:lnTo>
                      <a:pt x="74" y="17"/>
                    </a:lnTo>
                    <a:lnTo>
                      <a:pt x="71" y="17"/>
                    </a:lnTo>
                    <a:lnTo>
                      <a:pt x="70" y="15"/>
                    </a:lnTo>
                    <a:lnTo>
                      <a:pt x="70" y="14"/>
                    </a:lnTo>
                    <a:lnTo>
                      <a:pt x="68" y="14"/>
                    </a:lnTo>
                    <a:lnTo>
                      <a:pt x="65" y="14"/>
                    </a:lnTo>
                    <a:lnTo>
                      <a:pt x="65" y="12"/>
                    </a:lnTo>
                    <a:lnTo>
                      <a:pt x="63" y="12"/>
                    </a:lnTo>
                    <a:lnTo>
                      <a:pt x="60" y="10"/>
                    </a:lnTo>
                    <a:lnTo>
                      <a:pt x="59" y="10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4" y="9"/>
                    </a:lnTo>
                    <a:lnTo>
                      <a:pt x="53" y="9"/>
                    </a:lnTo>
                    <a:lnTo>
                      <a:pt x="51" y="9"/>
                    </a:lnTo>
                    <a:lnTo>
                      <a:pt x="51" y="9"/>
                    </a:lnTo>
                    <a:lnTo>
                      <a:pt x="50" y="9"/>
                    </a:lnTo>
                    <a:lnTo>
                      <a:pt x="48" y="9"/>
                    </a:lnTo>
                    <a:lnTo>
                      <a:pt x="46" y="9"/>
                    </a:lnTo>
                    <a:lnTo>
                      <a:pt x="45" y="9"/>
                    </a:lnTo>
                    <a:lnTo>
                      <a:pt x="43" y="7"/>
                    </a:lnTo>
                    <a:lnTo>
                      <a:pt x="42" y="6"/>
                    </a:lnTo>
                    <a:lnTo>
                      <a:pt x="39" y="4"/>
                    </a:lnTo>
                    <a:lnTo>
                      <a:pt x="36" y="4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4" y="3"/>
                    </a:lnTo>
                    <a:lnTo>
                      <a:pt x="34" y="1"/>
                    </a:lnTo>
                    <a:lnTo>
                      <a:pt x="36" y="1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2" name="Freeform 159"/>
              <p:cNvSpPr>
                <a:spLocks/>
              </p:cNvSpPr>
              <p:nvPr/>
            </p:nvSpPr>
            <p:spPr bwMode="auto">
              <a:xfrm>
                <a:off x="5479894" y="3473307"/>
                <a:ext cx="531930" cy="634919"/>
              </a:xfrm>
              <a:custGeom>
                <a:avLst/>
                <a:gdLst>
                  <a:gd name="T0" fmla="*/ 138 w 224"/>
                  <a:gd name="T1" fmla="*/ 265 h 267"/>
                  <a:gd name="T2" fmla="*/ 129 w 224"/>
                  <a:gd name="T3" fmla="*/ 267 h 267"/>
                  <a:gd name="T4" fmla="*/ 129 w 224"/>
                  <a:gd name="T5" fmla="*/ 262 h 267"/>
                  <a:gd name="T6" fmla="*/ 127 w 224"/>
                  <a:gd name="T7" fmla="*/ 254 h 267"/>
                  <a:gd name="T8" fmla="*/ 126 w 224"/>
                  <a:gd name="T9" fmla="*/ 248 h 267"/>
                  <a:gd name="T10" fmla="*/ 115 w 224"/>
                  <a:gd name="T11" fmla="*/ 243 h 267"/>
                  <a:gd name="T12" fmla="*/ 112 w 224"/>
                  <a:gd name="T13" fmla="*/ 239 h 267"/>
                  <a:gd name="T14" fmla="*/ 0 w 224"/>
                  <a:gd name="T15" fmla="*/ 132 h 267"/>
                  <a:gd name="T16" fmla="*/ 6 w 224"/>
                  <a:gd name="T17" fmla="*/ 125 h 267"/>
                  <a:gd name="T18" fmla="*/ 19 w 224"/>
                  <a:gd name="T19" fmla="*/ 118 h 267"/>
                  <a:gd name="T20" fmla="*/ 28 w 224"/>
                  <a:gd name="T21" fmla="*/ 114 h 267"/>
                  <a:gd name="T22" fmla="*/ 33 w 224"/>
                  <a:gd name="T23" fmla="*/ 110 h 267"/>
                  <a:gd name="T24" fmla="*/ 42 w 224"/>
                  <a:gd name="T25" fmla="*/ 107 h 267"/>
                  <a:gd name="T26" fmla="*/ 51 w 224"/>
                  <a:gd name="T27" fmla="*/ 97 h 267"/>
                  <a:gd name="T28" fmla="*/ 58 w 224"/>
                  <a:gd name="T29" fmla="*/ 91 h 267"/>
                  <a:gd name="T30" fmla="*/ 62 w 224"/>
                  <a:gd name="T31" fmla="*/ 87 h 267"/>
                  <a:gd name="T32" fmla="*/ 64 w 224"/>
                  <a:gd name="T33" fmla="*/ 80 h 267"/>
                  <a:gd name="T34" fmla="*/ 68 w 224"/>
                  <a:gd name="T35" fmla="*/ 77 h 267"/>
                  <a:gd name="T36" fmla="*/ 72 w 224"/>
                  <a:gd name="T37" fmla="*/ 73 h 267"/>
                  <a:gd name="T38" fmla="*/ 79 w 224"/>
                  <a:gd name="T39" fmla="*/ 66 h 267"/>
                  <a:gd name="T40" fmla="*/ 73 w 224"/>
                  <a:gd name="T41" fmla="*/ 59 h 267"/>
                  <a:gd name="T42" fmla="*/ 73 w 224"/>
                  <a:gd name="T43" fmla="*/ 51 h 267"/>
                  <a:gd name="T44" fmla="*/ 70 w 224"/>
                  <a:gd name="T45" fmla="*/ 48 h 267"/>
                  <a:gd name="T46" fmla="*/ 72 w 224"/>
                  <a:gd name="T47" fmla="*/ 37 h 267"/>
                  <a:gd name="T48" fmla="*/ 68 w 224"/>
                  <a:gd name="T49" fmla="*/ 29 h 267"/>
                  <a:gd name="T50" fmla="*/ 76 w 224"/>
                  <a:gd name="T51" fmla="*/ 26 h 267"/>
                  <a:gd name="T52" fmla="*/ 81 w 224"/>
                  <a:gd name="T53" fmla="*/ 21 h 267"/>
                  <a:gd name="T54" fmla="*/ 87 w 224"/>
                  <a:gd name="T55" fmla="*/ 17 h 267"/>
                  <a:gd name="T56" fmla="*/ 96 w 224"/>
                  <a:gd name="T57" fmla="*/ 14 h 267"/>
                  <a:gd name="T58" fmla="*/ 106 w 224"/>
                  <a:gd name="T59" fmla="*/ 9 h 267"/>
                  <a:gd name="T60" fmla="*/ 117 w 224"/>
                  <a:gd name="T61" fmla="*/ 3 h 267"/>
                  <a:gd name="T62" fmla="*/ 129 w 224"/>
                  <a:gd name="T63" fmla="*/ 4 h 267"/>
                  <a:gd name="T64" fmla="*/ 137 w 224"/>
                  <a:gd name="T65" fmla="*/ 3 h 267"/>
                  <a:gd name="T66" fmla="*/ 152 w 224"/>
                  <a:gd name="T67" fmla="*/ 1 h 267"/>
                  <a:gd name="T68" fmla="*/ 162 w 224"/>
                  <a:gd name="T69" fmla="*/ 3 h 267"/>
                  <a:gd name="T70" fmla="*/ 172 w 224"/>
                  <a:gd name="T71" fmla="*/ 1 h 267"/>
                  <a:gd name="T72" fmla="*/ 179 w 224"/>
                  <a:gd name="T73" fmla="*/ 3 h 267"/>
                  <a:gd name="T74" fmla="*/ 183 w 224"/>
                  <a:gd name="T75" fmla="*/ 6 h 267"/>
                  <a:gd name="T76" fmla="*/ 185 w 224"/>
                  <a:gd name="T77" fmla="*/ 12 h 267"/>
                  <a:gd name="T78" fmla="*/ 186 w 224"/>
                  <a:gd name="T79" fmla="*/ 18 h 267"/>
                  <a:gd name="T80" fmla="*/ 189 w 224"/>
                  <a:gd name="T81" fmla="*/ 32 h 267"/>
                  <a:gd name="T82" fmla="*/ 186 w 224"/>
                  <a:gd name="T83" fmla="*/ 35 h 267"/>
                  <a:gd name="T84" fmla="*/ 185 w 224"/>
                  <a:gd name="T85" fmla="*/ 40 h 267"/>
                  <a:gd name="T86" fmla="*/ 180 w 224"/>
                  <a:gd name="T87" fmla="*/ 43 h 267"/>
                  <a:gd name="T88" fmla="*/ 175 w 224"/>
                  <a:gd name="T89" fmla="*/ 46 h 267"/>
                  <a:gd name="T90" fmla="*/ 179 w 224"/>
                  <a:gd name="T91" fmla="*/ 60 h 267"/>
                  <a:gd name="T92" fmla="*/ 182 w 224"/>
                  <a:gd name="T93" fmla="*/ 60 h 267"/>
                  <a:gd name="T94" fmla="*/ 186 w 224"/>
                  <a:gd name="T95" fmla="*/ 71 h 267"/>
                  <a:gd name="T96" fmla="*/ 194 w 224"/>
                  <a:gd name="T97" fmla="*/ 102 h 267"/>
                  <a:gd name="T98" fmla="*/ 196 w 224"/>
                  <a:gd name="T99" fmla="*/ 107 h 267"/>
                  <a:gd name="T100" fmla="*/ 196 w 224"/>
                  <a:gd name="T101" fmla="*/ 136 h 267"/>
                  <a:gd name="T102" fmla="*/ 196 w 224"/>
                  <a:gd name="T103" fmla="*/ 138 h 267"/>
                  <a:gd name="T104" fmla="*/ 196 w 224"/>
                  <a:gd name="T105" fmla="*/ 142 h 267"/>
                  <a:gd name="T106" fmla="*/ 196 w 224"/>
                  <a:gd name="T107" fmla="*/ 158 h 267"/>
                  <a:gd name="T108" fmla="*/ 189 w 224"/>
                  <a:gd name="T109" fmla="*/ 164 h 267"/>
                  <a:gd name="T110" fmla="*/ 194 w 224"/>
                  <a:gd name="T111" fmla="*/ 174 h 267"/>
                  <a:gd name="T112" fmla="*/ 199 w 224"/>
                  <a:gd name="T113" fmla="*/ 183 h 267"/>
                  <a:gd name="T114" fmla="*/ 202 w 224"/>
                  <a:gd name="T115" fmla="*/ 189 h 267"/>
                  <a:gd name="T116" fmla="*/ 206 w 224"/>
                  <a:gd name="T117" fmla="*/ 192 h 267"/>
                  <a:gd name="T118" fmla="*/ 214 w 224"/>
                  <a:gd name="T119" fmla="*/ 194 h 267"/>
                  <a:gd name="T120" fmla="*/ 217 w 224"/>
                  <a:gd name="T121" fmla="*/ 198 h 267"/>
                  <a:gd name="T122" fmla="*/ 222 w 224"/>
                  <a:gd name="T123" fmla="*/ 20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24" h="267">
                    <a:moveTo>
                      <a:pt x="224" y="203"/>
                    </a:moveTo>
                    <a:lnTo>
                      <a:pt x="162" y="250"/>
                    </a:lnTo>
                    <a:lnTo>
                      <a:pt x="155" y="262"/>
                    </a:lnTo>
                    <a:lnTo>
                      <a:pt x="140" y="265"/>
                    </a:lnTo>
                    <a:lnTo>
                      <a:pt x="138" y="265"/>
                    </a:lnTo>
                    <a:lnTo>
                      <a:pt x="134" y="267"/>
                    </a:lnTo>
                    <a:lnTo>
                      <a:pt x="132" y="267"/>
                    </a:lnTo>
                    <a:lnTo>
                      <a:pt x="129" y="267"/>
                    </a:lnTo>
                    <a:lnTo>
                      <a:pt x="129" y="267"/>
                    </a:lnTo>
                    <a:lnTo>
                      <a:pt x="129" y="267"/>
                    </a:lnTo>
                    <a:lnTo>
                      <a:pt x="127" y="267"/>
                    </a:lnTo>
                    <a:lnTo>
                      <a:pt x="127" y="267"/>
                    </a:lnTo>
                    <a:lnTo>
                      <a:pt x="129" y="265"/>
                    </a:lnTo>
                    <a:lnTo>
                      <a:pt x="129" y="264"/>
                    </a:lnTo>
                    <a:lnTo>
                      <a:pt x="129" y="262"/>
                    </a:lnTo>
                    <a:lnTo>
                      <a:pt x="127" y="261"/>
                    </a:lnTo>
                    <a:lnTo>
                      <a:pt x="127" y="259"/>
                    </a:lnTo>
                    <a:lnTo>
                      <a:pt x="127" y="257"/>
                    </a:lnTo>
                    <a:lnTo>
                      <a:pt x="127" y="256"/>
                    </a:lnTo>
                    <a:lnTo>
                      <a:pt x="127" y="254"/>
                    </a:lnTo>
                    <a:lnTo>
                      <a:pt x="127" y="253"/>
                    </a:lnTo>
                    <a:lnTo>
                      <a:pt x="127" y="251"/>
                    </a:lnTo>
                    <a:lnTo>
                      <a:pt x="127" y="250"/>
                    </a:lnTo>
                    <a:lnTo>
                      <a:pt x="127" y="250"/>
                    </a:lnTo>
                    <a:lnTo>
                      <a:pt x="126" y="248"/>
                    </a:lnTo>
                    <a:lnTo>
                      <a:pt x="124" y="248"/>
                    </a:lnTo>
                    <a:lnTo>
                      <a:pt x="121" y="247"/>
                    </a:lnTo>
                    <a:lnTo>
                      <a:pt x="120" y="247"/>
                    </a:lnTo>
                    <a:lnTo>
                      <a:pt x="117" y="245"/>
                    </a:lnTo>
                    <a:lnTo>
                      <a:pt x="115" y="243"/>
                    </a:lnTo>
                    <a:lnTo>
                      <a:pt x="113" y="242"/>
                    </a:lnTo>
                    <a:lnTo>
                      <a:pt x="113" y="242"/>
                    </a:lnTo>
                    <a:lnTo>
                      <a:pt x="113" y="240"/>
                    </a:lnTo>
                    <a:lnTo>
                      <a:pt x="112" y="240"/>
                    </a:lnTo>
                    <a:lnTo>
                      <a:pt x="112" y="239"/>
                    </a:lnTo>
                    <a:lnTo>
                      <a:pt x="112" y="237"/>
                    </a:lnTo>
                    <a:lnTo>
                      <a:pt x="39" y="183"/>
                    </a:lnTo>
                    <a:lnTo>
                      <a:pt x="2" y="153"/>
                    </a:lnTo>
                    <a:lnTo>
                      <a:pt x="0" y="144"/>
                    </a:lnTo>
                    <a:lnTo>
                      <a:pt x="0" y="132"/>
                    </a:lnTo>
                    <a:lnTo>
                      <a:pt x="0" y="132"/>
                    </a:lnTo>
                    <a:lnTo>
                      <a:pt x="2" y="130"/>
                    </a:lnTo>
                    <a:lnTo>
                      <a:pt x="2" y="130"/>
                    </a:lnTo>
                    <a:lnTo>
                      <a:pt x="3" y="128"/>
                    </a:lnTo>
                    <a:lnTo>
                      <a:pt x="6" y="125"/>
                    </a:lnTo>
                    <a:lnTo>
                      <a:pt x="9" y="122"/>
                    </a:lnTo>
                    <a:lnTo>
                      <a:pt x="11" y="121"/>
                    </a:lnTo>
                    <a:lnTo>
                      <a:pt x="13" y="119"/>
                    </a:lnTo>
                    <a:lnTo>
                      <a:pt x="16" y="118"/>
                    </a:lnTo>
                    <a:lnTo>
                      <a:pt x="19" y="118"/>
                    </a:lnTo>
                    <a:lnTo>
                      <a:pt x="22" y="118"/>
                    </a:lnTo>
                    <a:lnTo>
                      <a:pt x="25" y="116"/>
                    </a:lnTo>
                    <a:lnTo>
                      <a:pt x="27" y="116"/>
                    </a:lnTo>
                    <a:lnTo>
                      <a:pt x="28" y="114"/>
                    </a:lnTo>
                    <a:lnTo>
                      <a:pt x="28" y="114"/>
                    </a:lnTo>
                    <a:lnTo>
                      <a:pt x="30" y="113"/>
                    </a:lnTo>
                    <a:lnTo>
                      <a:pt x="31" y="111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4" y="110"/>
                    </a:lnTo>
                    <a:lnTo>
                      <a:pt x="37" y="110"/>
                    </a:lnTo>
                    <a:lnTo>
                      <a:pt x="39" y="110"/>
                    </a:lnTo>
                    <a:lnTo>
                      <a:pt x="40" y="108"/>
                    </a:lnTo>
                    <a:lnTo>
                      <a:pt x="42" y="107"/>
                    </a:lnTo>
                    <a:lnTo>
                      <a:pt x="45" y="105"/>
                    </a:lnTo>
                    <a:lnTo>
                      <a:pt x="47" y="104"/>
                    </a:lnTo>
                    <a:lnTo>
                      <a:pt x="48" y="102"/>
                    </a:lnTo>
                    <a:lnTo>
                      <a:pt x="50" y="101"/>
                    </a:lnTo>
                    <a:lnTo>
                      <a:pt x="51" y="97"/>
                    </a:lnTo>
                    <a:lnTo>
                      <a:pt x="53" y="94"/>
                    </a:lnTo>
                    <a:lnTo>
                      <a:pt x="54" y="93"/>
                    </a:lnTo>
                    <a:lnTo>
                      <a:pt x="54" y="93"/>
                    </a:lnTo>
                    <a:lnTo>
                      <a:pt x="56" y="93"/>
                    </a:lnTo>
                    <a:lnTo>
                      <a:pt x="58" y="91"/>
                    </a:lnTo>
                    <a:lnTo>
                      <a:pt x="58" y="91"/>
                    </a:lnTo>
                    <a:lnTo>
                      <a:pt x="59" y="90"/>
                    </a:lnTo>
                    <a:lnTo>
                      <a:pt x="61" y="90"/>
                    </a:lnTo>
                    <a:lnTo>
                      <a:pt x="62" y="88"/>
                    </a:lnTo>
                    <a:lnTo>
                      <a:pt x="62" y="87"/>
                    </a:lnTo>
                    <a:lnTo>
                      <a:pt x="64" y="87"/>
                    </a:lnTo>
                    <a:lnTo>
                      <a:pt x="64" y="87"/>
                    </a:lnTo>
                    <a:lnTo>
                      <a:pt x="64" y="85"/>
                    </a:lnTo>
                    <a:lnTo>
                      <a:pt x="64" y="82"/>
                    </a:lnTo>
                    <a:lnTo>
                      <a:pt x="64" y="80"/>
                    </a:lnTo>
                    <a:lnTo>
                      <a:pt x="64" y="80"/>
                    </a:lnTo>
                    <a:lnTo>
                      <a:pt x="65" y="79"/>
                    </a:lnTo>
                    <a:lnTo>
                      <a:pt x="65" y="79"/>
                    </a:lnTo>
                    <a:lnTo>
                      <a:pt x="67" y="79"/>
                    </a:lnTo>
                    <a:lnTo>
                      <a:pt x="68" y="77"/>
                    </a:lnTo>
                    <a:lnTo>
                      <a:pt x="68" y="77"/>
                    </a:lnTo>
                    <a:lnTo>
                      <a:pt x="68" y="76"/>
                    </a:lnTo>
                    <a:lnTo>
                      <a:pt x="70" y="74"/>
                    </a:lnTo>
                    <a:lnTo>
                      <a:pt x="70" y="73"/>
                    </a:lnTo>
                    <a:lnTo>
                      <a:pt x="72" y="73"/>
                    </a:lnTo>
                    <a:lnTo>
                      <a:pt x="73" y="71"/>
                    </a:lnTo>
                    <a:lnTo>
                      <a:pt x="76" y="69"/>
                    </a:lnTo>
                    <a:lnTo>
                      <a:pt x="78" y="68"/>
                    </a:lnTo>
                    <a:lnTo>
                      <a:pt x="78" y="68"/>
                    </a:lnTo>
                    <a:lnTo>
                      <a:pt x="79" y="66"/>
                    </a:lnTo>
                    <a:lnTo>
                      <a:pt x="78" y="66"/>
                    </a:lnTo>
                    <a:lnTo>
                      <a:pt x="78" y="65"/>
                    </a:lnTo>
                    <a:lnTo>
                      <a:pt x="76" y="63"/>
                    </a:lnTo>
                    <a:lnTo>
                      <a:pt x="75" y="62"/>
                    </a:lnTo>
                    <a:lnTo>
                      <a:pt x="73" y="59"/>
                    </a:lnTo>
                    <a:lnTo>
                      <a:pt x="73" y="57"/>
                    </a:lnTo>
                    <a:lnTo>
                      <a:pt x="73" y="55"/>
                    </a:lnTo>
                    <a:lnTo>
                      <a:pt x="73" y="54"/>
                    </a:lnTo>
                    <a:lnTo>
                      <a:pt x="73" y="52"/>
                    </a:lnTo>
                    <a:lnTo>
                      <a:pt x="73" y="51"/>
                    </a:lnTo>
                    <a:lnTo>
                      <a:pt x="72" y="51"/>
                    </a:lnTo>
                    <a:lnTo>
                      <a:pt x="72" y="49"/>
                    </a:lnTo>
                    <a:lnTo>
                      <a:pt x="70" y="49"/>
                    </a:lnTo>
                    <a:lnTo>
                      <a:pt x="70" y="49"/>
                    </a:lnTo>
                    <a:lnTo>
                      <a:pt x="70" y="48"/>
                    </a:lnTo>
                    <a:lnTo>
                      <a:pt x="70" y="46"/>
                    </a:lnTo>
                    <a:lnTo>
                      <a:pt x="70" y="43"/>
                    </a:lnTo>
                    <a:lnTo>
                      <a:pt x="70" y="41"/>
                    </a:lnTo>
                    <a:lnTo>
                      <a:pt x="72" y="38"/>
                    </a:lnTo>
                    <a:lnTo>
                      <a:pt x="72" y="37"/>
                    </a:lnTo>
                    <a:lnTo>
                      <a:pt x="72" y="35"/>
                    </a:lnTo>
                    <a:lnTo>
                      <a:pt x="72" y="34"/>
                    </a:lnTo>
                    <a:lnTo>
                      <a:pt x="70" y="32"/>
                    </a:lnTo>
                    <a:lnTo>
                      <a:pt x="70" y="32"/>
                    </a:lnTo>
                    <a:lnTo>
                      <a:pt x="68" y="29"/>
                    </a:lnTo>
                    <a:lnTo>
                      <a:pt x="68" y="29"/>
                    </a:lnTo>
                    <a:lnTo>
                      <a:pt x="70" y="27"/>
                    </a:lnTo>
                    <a:lnTo>
                      <a:pt x="72" y="26"/>
                    </a:lnTo>
                    <a:lnTo>
                      <a:pt x="73" y="26"/>
                    </a:lnTo>
                    <a:lnTo>
                      <a:pt x="76" y="26"/>
                    </a:lnTo>
                    <a:lnTo>
                      <a:pt x="78" y="26"/>
                    </a:lnTo>
                    <a:lnTo>
                      <a:pt x="78" y="24"/>
                    </a:lnTo>
                    <a:lnTo>
                      <a:pt x="79" y="23"/>
                    </a:lnTo>
                    <a:lnTo>
                      <a:pt x="79" y="21"/>
                    </a:lnTo>
                    <a:lnTo>
                      <a:pt x="81" y="21"/>
                    </a:lnTo>
                    <a:lnTo>
                      <a:pt x="81" y="20"/>
                    </a:lnTo>
                    <a:lnTo>
                      <a:pt x="82" y="18"/>
                    </a:lnTo>
                    <a:lnTo>
                      <a:pt x="84" y="18"/>
                    </a:lnTo>
                    <a:lnTo>
                      <a:pt x="85" y="17"/>
                    </a:lnTo>
                    <a:lnTo>
                      <a:pt x="87" y="17"/>
                    </a:lnTo>
                    <a:lnTo>
                      <a:pt x="87" y="17"/>
                    </a:lnTo>
                    <a:lnTo>
                      <a:pt x="89" y="17"/>
                    </a:lnTo>
                    <a:lnTo>
                      <a:pt x="92" y="17"/>
                    </a:lnTo>
                    <a:lnTo>
                      <a:pt x="93" y="17"/>
                    </a:lnTo>
                    <a:lnTo>
                      <a:pt x="96" y="14"/>
                    </a:lnTo>
                    <a:lnTo>
                      <a:pt x="98" y="12"/>
                    </a:lnTo>
                    <a:lnTo>
                      <a:pt x="101" y="12"/>
                    </a:lnTo>
                    <a:lnTo>
                      <a:pt x="104" y="12"/>
                    </a:lnTo>
                    <a:lnTo>
                      <a:pt x="106" y="10"/>
                    </a:lnTo>
                    <a:lnTo>
                      <a:pt x="106" y="9"/>
                    </a:lnTo>
                    <a:lnTo>
                      <a:pt x="109" y="7"/>
                    </a:lnTo>
                    <a:lnTo>
                      <a:pt x="113" y="6"/>
                    </a:lnTo>
                    <a:lnTo>
                      <a:pt x="113" y="4"/>
                    </a:lnTo>
                    <a:lnTo>
                      <a:pt x="115" y="3"/>
                    </a:lnTo>
                    <a:lnTo>
                      <a:pt x="117" y="3"/>
                    </a:lnTo>
                    <a:lnTo>
                      <a:pt x="120" y="4"/>
                    </a:lnTo>
                    <a:lnTo>
                      <a:pt x="123" y="4"/>
                    </a:lnTo>
                    <a:lnTo>
                      <a:pt x="126" y="6"/>
                    </a:lnTo>
                    <a:lnTo>
                      <a:pt x="127" y="6"/>
                    </a:lnTo>
                    <a:lnTo>
                      <a:pt x="129" y="4"/>
                    </a:lnTo>
                    <a:lnTo>
                      <a:pt x="130" y="4"/>
                    </a:lnTo>
                    <a:lnTo>
                      <a:pt x="132" y="4"/>
                    </a:lnTo>
                    <a:lnTo>
                      <a:pt x="134" y="3"/>
                    </a:lnTo>
                    <a:lnTo>
                      <a:pt x="135" y="3"/>
                    </a:lnTo>
                    <a:lnTo>
                      <a:pt x="137" y="3"/>
                    </a:lnTo>
                    <a:lnTo>
                      <a:pt x="140" y="1"/>
                    </a:lnTo>
                    <a:lnTo>
                      <a:pt x="143" y="1"/>
                    </a:lnTo>
                    <a:lnTo>
                      <a:pt x="146" y="1"/>
                    </a:lnTo>
                    <a:lnTo>
                      <a:pt x="149" y="3"/>
                    </a:lnTo>
                    <a:lnTo>
                      <a:pt x="152" y="1"/>
                    </a:lnTo>
                    <a:lnTo>
                      <a:pt x="152" y="3"/>
                    </a:lnTo>
                    <a:lnTo>
                      <a:pt x="154" y="3"/>
                    </a:lnTo>
                    <a:lnTo>
                      <a:pt x="157" y="3"/>
                    </a:lnTo>
                    <a:lnTo>
                      <a:pt x="158" y="1"/>
                    </a:lnTo>
                    <a:lnTo>
                      <a:pt x="162" y="3"/>
                    </a:lnTo>
                    <a:lnTo>
                      <a:pt x="165" y="3"/>
                    </a:lnTo>
                    <a:lnTo>
                      <a:pt x="165" y="1"/>
                    </a:lnTo>
                    <a:lnTo>
                      <a:pt x="168" y="0"/>
                    </a:lnTo>
                    <a:lnTo>
                      <a:pt x="171" y="0"/>
                    </a:lnTo>
                    <a:lnTo>
                      <a:pt x="172" y="1"/>
                    </a:lnTo>
                    <a:lnTo>
                      <a:pt x="172" y="1"/>
                    </a:lnTo>
                    <a:lnTo>
                      <a:pt x="174" y="3"/>
                    </a:lnTo>
                    <a:lnTo>
                      <a:pt x="175" y="6"/>
                    </a:lnTo>
                    <a:lnTo>
                      <a:pt x="177" y="6"/>
                    </a:lnTo>
                    <a:lnTo>
                      <a:pt x="179" y="3"/>
                    </a:lnTo>
                    <a:lnTo>
                      <a:pt x="179" y="0"/>
                    </a:lnTo>
                    <a:lnTo>
                      <a:pt x="182" y="1"/>
                    </a:lnTo>
                    <a:lnTo>
                      <a:pt x="183" y="1"/>
                    </a:lnTo>
                    <a:lnTo>
                      <a:pt x="183" y="3"/>
                    </a:lnTo>
                    <a:lnTo>
                      <a:pt x="183" y="6"/>
                    </a:lnTo>
                    <a:lnTo>
                      <a:pt x="183" y="7"/>
                    </a:lnTo>
                    <a:lnTo>
                      <a:pt x="183" y="9"/>
                    </a:lnTo>
                    <a:lnTo>
                      <a:pt x="183" y="10"/>
                    </a:lnTo>
                    <a:lnTo>
                      <a:pt x="185" y="12"/>
                    </a:lnTo>
                    <a:lnTo>
                      <a:pt x="185" y="12"/>
                    </a:lnTo>
                    <a:lnTo>
                      <a:pt x="186" y="14"/>
                    </a:lnTo>
                    <a:lnTo>
                      <a:pt x="186" y="14"/>
                    </a:lnTo>
                    <a:lnTo>
                      <a:pt x="186" y="15"/>
                    </a:lnTo>
                    <a:lnTo>
                      <a:pt x="186" y="17"/>
                    </a:lnTo>
                    <a:lnTo>
                      <a:pt x="186" y="18"/>
                    </a:lnTo>
                    <a:lnTo>
                      <a:pt x="186" y="21"/>
                    </a:lnTo>
                    <a:lnTo>
                      <a:pt x="188" y="24"/>
                    </a:lnTo>
                    <a:lnTo>
                      <a:pt x="188" y="27"/>
                    </a:lnTo>
                    <a:lnTo>
                      <a:pt x="189" y="31"/>
                    </a:lnTo>
                    <a:lnTo>
                      <a:pt x="189" y="32"/>
                    </a:lnTo>
                    <a:lnTo>
                      <a:pt x="188" y="32"/>
                    </a:lnTo>
                    <a:lnTo>
                      <a:pt x="188" y="34"/>
                    </a:lnTo>
                    <a:lnTo>
                      <a:pt x="188" y="34"/>
                    </a:lnTo>
                    <a:lnTo>
                      <a:pt x="186" y="34"/>
                    </a:lnTo>
                    <a:lnTo>
                      <a:pt x="186" y="35"/>
                    </a:lnTo>
                    <a:lnTo>
                      <a:pt x="186" y="35"/>
                    </a:lnTo>
                    <a:lnTo>
                      <a:pt x="186" y="37"/>
                    </a:lnTo>
                    <a:lnTo>
                      <a:pt x="186" y="37"/>
                    </a:lnTo>
                    <a:lnTo>
                      <a:pt x="185" y="38"/>
                    </a:lnTo>
                    <a:lnTo>
                      <a:pt x="185" y="40"/>
                    </a:lnTo>
                    <a:lnTo>
                      <a:pt x="183" y="40"/>
                    </a:lnTo>
                    <a:lnTo>
                      <a:pt x="183" y="41"/>
                    </a:lnTo>
                    <a:lnTo>
                      <a:pt x="182" y="43"/>
                    </a:lnTo>
                    <a:lnTo>
                      <a:pt x="182" y="43"/>
                    </a:lnTo>
                    <a:lnTo>
                      <a:pt x="180" y="43"/>
                    </a:lnTo>
                    <a:lnTo>
                      <a:pt x="179" y="45"/>
                    </a:lnTo>
                    <a:lnTo>
                      <a:pt x="177" y="45"/>
                    </a:lnTo>
                    <a:lnTo>
                      <a:pt x="177" y="45"/>
                    </a:lnTo>
                    <a:lnTo>
                      <a:pt x="177" y="45"/>
                    </a:lnTo>
                    <a:lnTo>
                      <a:pt x="175" y="46"/>
                    </a:lnTo>
                    <a:lnTo>
                      <a:pt x="175" y="46"/>
                    </a:lnTo>
                    <a:lnTo>
                      <a:pt x="177" y="51"/>
                    </a:lnTo>
                    <a:lnTo>
                      <a:pt x="177" y="54"/>
                    </a:lnTo>
                    <a:lnTo>
                      <a:pt x="179" y="59"/>
                    </a:lnTo>
                    <a:lnTo>
                      <a:pt x="179" y="60"/>
                    </a:lnTo>
                    <a:lnTo>
                      <a:pt x="179" y="60"/>
                    </a:lnTo>
                    <a:lnTo>
                      <a:pt x="180" y="60"/>
                    </a:lnTo>
                    <a:lnTo>
                      <a:pt x="180" y="60"/>
                    </a:lnTo>
                    <a:lnTo>
                      <a:pt x="182" y="60"/>
                    </a:lnTo>
                    <a:lnTo>
                      <a:pt x="182" y="60"/>
                    </a:lnTo>
                    <a:lnTo>
                      <a:pt x="183" y="62"/>
                    </a:lnTo>
                    <a:lnTo>
                      <a:pt x="183" y="65"/>
                    </a:lnTo>
                    <a:lnTo>
                      <a:pt x="185" y="68"/>
                    </a:lnTo>
                    <a:lnTo>
                      <a:pt x="185" y="71"/>
                    </a:lnTo>
                    <a:lnTo>
                      <a:pt x="186" y="71"/>
                    </a:lnTo>
                    <a:lnTo>
                      <a:pt x="193" y="74"/>
                    </a:lnTo>
                    <a:lnTo>
                      <a:pt x="196" y="99"/>
                    </a:lnTo>
                    <a:lnTo>
                      <a:pt x="196" y="101"/>
                    </a:lnTo>
                    <a:lnTo>
                      <a:pt x="194" y="101"/>
                    </a:lnTo>
                    <a:lnTo>
                      <a:pt x="194" y="102"/>
                    </a:lnTo>
                    <a:lnTo>
                      <a:pt x="194" y="102"/>
                    </a:lnTo>
                    <a:lnTo>
                      <a:pt x="194" y="104"/>
                    </a:lnTo>
                    <a:lnTo>
                      <a:pt x="194" y="104"/>
                    </a:lnTo>
                    <a:lnTo>
                      <a:pt x="196" y="105"/>
                    </a:lnTo>
                    <a:lnTo>
                      <a:pt x="196" y="107"/>
                    </a:lnTo>
                    <a:lnTo>
                      <a:pt x="194" y="130"/>
                    </a:lnTo>
                    <a:lnTo>
                      <a:pt x="199" y="135"/>
                    </a:lnTo>
                    <a:lnTo>
                      <a:pt x="199" y="135"/>
                    </a:lnTo>
                    <a:lnTo>
                      <a:pt x="196" y="136"/>
                    </a:lnTo>
                    <a:lnTo>
                      <a:pt x="196" y="136"/>
                    </a:lnTo>
                    <a:lnTo>
                      <a:pt x="196" y="138"/>
                    </a:lnTo>
                    <a:lnTo>
                      <a:pt x="196" y="138"/>
                    </a:lnTo>
                    <a:lnTo>
                      <a:pt x="194" y="138"/>
                    </a:lnTo>
                    <a:lnTo>
                      <a:pt x="196" y="138"/>
                    </a:lnTo>
                    <a:lnTo>
                      <a:pt x="196" y="138"/>
                    </a:lnTo>
                    <a:lnTo>
                      <a:pt x="196" y="139"/>
                    </a:lnTo>
                    <a:lnTo>
                      <a:pt x="196" y="139"/>
                    </a:lnTo>
                    <a:lnTo>
                      <a:pt x="196" y="139"/>
                    </a:lnTo>
                    <a:lnTo>
                      <a:pt x="196" y="141"/>
                    </a:lnTo>
                    <a:lnTo>
                      <a:pt x="196" y="142"/>
                    </a:lnTo>
                    <a:lnTo>
                      <a:pt x="196" y="142"/>
                    </a:lnTo>
                    <a:lnTo>
                      <a:pt x="196" y="144"/>
                    </a:lnTo>
                    <a:lnTo>
                      <a:pt x="196" y="149"/>
                    </a:lnTo>
                    <a:lnTo>
                      <a:pt x="196" y="153"/>
                    </a:lnTo>
                    <a:lnTo>
                      <a:pt x="196" y="158"/>
                    </a:lnTo>
                    <a:lnTo>
                      <a:pt x="196" y="160"/>
                    </a:lnTo>
                    <a:lnTo>
                      <a:pt x="194" y="161"/>
                    </a:lnTo>
                    <a:lnTo>
                      <a:pt x="193" y="161"/>
                    </a:lnTo>
                    <a:lnTo>
                      <a:pt x="191" y="163"/>
                    </a:lnTo>
                    <a:lnTo>
                      <a:pt x="189" y="164"/>
                    </a:lnTo>
                    <a:lnTo>
                      <a:pt x="188" y="164"/>
                    </a:lnTo>
                    <a:lnTo>
                      <a:pt x="189" y="166"/>
                    </a:lnTo>
                    <a:lnTo>
                      <a:pt x="193" y="169"/>
                    </a:lnTo>
                    <a:lnTo>
                      <a:pt x="193" y="170"/>
                    </a:lnTo>
                    <a:lnTo>
                      <a:pt x="194" y="174"/>
                    </a:lnTo>
                    <a:lnTo>
                      <a:pt x="196" y="175"/>
                    </a:lnTo>
                    <a:lnTo>
                      <a:pt x="197" y="177"/>
                    </a:lnTo>
                    <a:lnTo>
                      <a:pt x="197" y="178"/>
                    </a:lnTo>
                    <a:lnTo>
                      <a:pt x="199" y="180"/>
                    </a:lnTo>
                    <a:lnTo>
                      <a:pt x="199" y="183"/>
                    </a:lnTo>
                    <a:lnTo>
                      <a:pt x="199" y="184"/>
                    </a:lnTo>
                    <a:lnTo>
                      <a:pt x="199" y="186"/>
                    </a:lnTo>
                    <a:lnTo>
                      <a:pt x="200" y="188"/>
                    </a:lnTo>
                    <a:lnTo>
                      <a:pt x="200" y="188"/>
                    </a:lnTo>
                    <a:lnTo>
                      <a:pt x="202" y="189"/>
                    </a:lnTo>
                    <a:lnTo>
                      <a:pt x="202" y="191"/>
                    </a:lnTo>
                    <a:lnTo>
                      <a:pt x="203" y="191"/>
                    </a:lnTo>
                    <a:lnTo>
                      <a:pt x="203" y="192"/>
                    </a:lnTo>
                    <a:lnTo>
                      <a:pt x="205" y="192"/>
                    </a:lnTo>
                    <a:lnTo>
                      <a:pt x="206" y="192"/>
                    </a:lnTo>
                    <a:lnTo>
                      <a:pt x="208" y="192"/>
                    </a:lnTo>
                    <a:lnTo>
                      <a:pt x="210" y="192"/>
                    </a:lnTo>
                    <a:lnTo>
                      <a:pt x="213" y="194"/>
                    </a:lnTo>
                    <a:lnTo>
                      <a:pt x="213" y="194"/>
                    </a:lnTo>
                    <a:lnTo>
                      <a:pt x="214" y="194"/>
                    </a:lnTo>
                    <a:lnTo>
                      <a:pt x="214" y="195"/>
                    </a:lnTo>
                    <a:lnTo>
                      <a:pt x="214" y="195"/>
                    </a:lnTo>
                    <a:lnTo>
                      <a:pt x="216" y="197"/>
                    </a:lnTo>
                    <a:lnTo>
                      <a:pt x="216" y="197"/>
                    </a:lnTo>
                    <a:lnTo>
                      <a:pt x="217" y="198"/>
                    </a:lnTo>
                    <a:lnTo>
                      <a:pt x="217" y="198"/>
                    </a:lnTo>
                    <a:lnTo>
                      <a:pt x="219" y="198"/>
                    </a:lnTo>
                    <a:lnTo>
                      <a:pt x="220" y="198"/>
                    </a:lnTo>
                    <a:lnTo>
                      <a:pt x="220" y="200"/>
                    </a:lnTo>
                    <a:lnTo>
                      <a:pt x="222" y="200"/>
                    </a:lnTo>
                    <a:lnTo>
                      <a:pt x="224" y="203"/>
                    </a:lnTo>
                    <a:lnTo>
                      <a:pt x="224" y="203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3" name="Freeform 188"/>
              <p:cNvSpPr>
                <a:spLocks noEditPoints="1"/>
              </p:cNvSpPr>
              <p:nvPr/>
            </p:nvSpPr>
            <p:spPr bwMode="auto">
              <a:xfrm>
                <a:off x="6246919" y="3302093"/>
                <a:ext cx="206597" cy="259200"/>
              </a:xfrm>
              <a:custGeom>
                <a:avLst/>
                <a:gdLst>
                  <a:gd name="T0" fmla="*/ 9 w 87"/>
                  <a:gd name="T1" fmla="*/ 42 h 109"/>
                  <a:gd name="T2" fmla="*/ 14 w 87"/>
                  <a:gd name="T3" fmla="*/ 50 h 109"/>
                  <a:gd name="T4" fmla="*/ 28 w 87"/>
                  <a:gd name="T5" fmla="*/ 56 h 109"/>
                  <a:gd name="T6" fmla="*/ 31 w 87"/>
                  <a:gd name="T7" fmla="*/ 61 h 109"/>
                  <a:gd name="T8" fmla="*/ 18 w 87"/>
                  <a:gd name="T9" fmla="*/ 58 h 109"/>
                  <a:gd name="T10" fmla="*/ 18 w 87"/>
                  <a:gd name="T11" fmla="*/ 72 h 109"/>
                  <a:gd name="T12" fmla="*/ 22 w 87"/>
                  <a:gd name="T13" fmla="*/ 75 h 109"/>
                  <a:gd name="T14" fmla="*/ 26 w 87"/>
                  <a:gd name="T15" fmla="*/ 75 h 109"/>
                  <a:gd name="T16" fmla="*/ 32 w 87"/>
                  <a:gd name="T17" fmla="*/ 73 h 109"/>
                  <a:gd name="T18" fmla="*/ 34 w 87"/>
                  <a:gd name="T19" fmla="*/ 70 h 109"/>
                  <a:gd name="T20" fmla="*/ 37 w 87"/>
                  <a:gd name="T21" fmla="*/ 64 h 109"/>
                  <a:gd name="T22" fmla="*/ 46 w 87"/>
                  <a:gd name="T23" fmla="*/ 59 h 109"/>
                  <a:gd name="T24" fmla="*/ 39 w 87"/>
                  <a:gd name="T25" fmla="*/ 51 h 109"/>
                  <a:gd name="T26" fmla="*/ 39 w 87"/>
                  <a:gd name="T27" fmla="*/ 50 h 109"/>
                  <a:gd name="T28" fmla="*/ 51 w 87"/>
                  <a:gd name="T29" fmla="*/ 58 h 109"/>
                  <a:gd name="T30" fmla="*/ 56 w 87"/>
                  <a:gd name="T31" fmla="*/ 59 h 109"/>
                  <a:gd name="T32" fmla="*/ 42 w 87"/>
                  <a:gd name="T33" fmla="*/ 45 h 109"/>
                  <a:gd name="T34" fmla="*/ 36 w 87"/>
                  <a:gd name="T35" fmla="*/ 44 h 109"/>
                  <a:gd name="T36" fmla="*/ 37 w 87"/>
                  <a:gd name="T37" fmla="*/ 40 h 109"/>
                  <a:gd name="T38" fmla="*/ 36 w 87"/>
                  <a:gd name="T39" fmla="*/ 34 h 109"/>
                  <a:gd name="T40" fmla="*/ 31 w 87"/>
                  <a:gd name="T41" fmla="*/ 22 h 109"/>
                  <a:gd name="T42" fmla="*/ 42 w 87"/>
                  <a:gd name="T43" fmla="*/ 28 h 109"/>
                  <a:gd name="T44" fmla="*/ 45 w 87"/>
                  <a:gd name="T45" fmla="*/ 23 h 109"/>
                  <a:gd name="T46" fmla="*/ 50 w 87"/>
                  <a:gd name="T47" fmla="*/ 20 h 109"/>
                  <a:gd name="T48" fmla="*/ 45 w 87"/>
                  <a:gd name="T49" fmla="*/ 12 h 109"/>
                  <a:gd name="T50" fmla="*/ 68 w 87"/>
                  <a:gd name="T51" fmla="*/ 11 h 109"/>
                  <a:gd name="T52" fmla="*/ 76 w 87"/>
                  <a:gd name="T53" fmla="*/ 11 h 109"/>
                  <a:gd name="T54" fmla="*/ 81 w 87"/>
                  <a:gd name="T55" fmla="*/ 8 h 109"/>
                  <a:gd name="T56" fmla="*/ 84 w 87"/>
                  <a:gd name="T57" fmla="*/ 3 h 109"/>
                  <a:gd name="T58" fmla="*/ 74 w 87"/>
                  <a:gd name="T59" fmla="*/ 2 h 109"/>
                  <a:gd name="T60" fmla="*/ 67 w 87"/>
                  <a:gd name="T61" fmla="*/ 5 h 109"/>
                  <a:gd name="T62" fmla="*/ 59 w 87"/>
                  <a:gd name="T63" fmla="*/ 0 h 109"/>
                  <a:gd name="T64" fmla="*/ 53 w 87"/>
                  <a:gd name="T65" fmla="*/ 5 h 109"/>
                  <a:gd name="T66" fmla="*/ 39 w 87"/>
                  <a:gd name="T67" fmla="*/ 6 h 109"/>
                  <a:gd name="T68" fmla="*/ 37 w 87"/>
                  <a:gd name="T69" fmla="*/ 11 h 109"/>
                  <a:gd name="T70" fmla="*/ 28 w 87"/>
                  <a:gd name="T71" fmla="*/ 14 h 109"/>
                  <a:gd name="T72" fmla="*/ 14 w 87"/>
                  <a:gd name="T73" fmla="*/ 17 h 109"/>
                  <a:gd name="T74" fmla="*/ 8 w 87"/>
                  <a:gd name="T75" fmla="*/ 28 h 109"/>
                  <a:gd name="T76" fmla="*/ 6 w 87"/>
                  <a:gd name="T77" fmla="*/ 31 h 109"/>
                  <a:gd name="T78" fmla="*/ 84 w 87"/>
                  <a:gd name="T79" fmla="*/ 98 h 109"/>
                  <a:gd name="T80" fmla="*/ 48 w 87"/>
                  <a:gd name="T81" fmla="*/ 106 h 109"/>
                  <a:gd name="T82" fmla="*/ 62 w 87"/>
                  <a:gd name="T83" fmla="*/ 109 h 109"/>
                  <a:gd name="T84" fmla="*/ 74 w 87"/>
                  <a:gd name="T85" fmla="*/ 106 h 109"/>
                  <a:gd name="T86" fmla="*/ 70 w 87"/>
                  <a:gd name="T87" fmla="*/ 101 h 109"/>
                  <a:gd name="T88" fmla="*/ 59 w 87"/>
                  <a:gd name="T89" fmla="*/ 103 h 109"/>
                  <a:gd name="T90" fmla="*/ 43 w 87"/>
                  <a:gd name="T91" fmla="*/ 98 h 109"/>
                  <a:gd name="T92" fmla="*/ 34 w 87"/>
                  <a:gd name="T93" fmla="*/ 45 h 109"/>
                  <a:gd name="T94" fmla="*/ 29 w 87"/>
                  <a:gd name="T95" fmla="*/ 84 h 109"/>
                  <a:gd name="T96" fmla="*/ 87 w 87"/>
                  <a:gd name="T97" fmla="*/ 78 h 109"/>
                  <a:gd name="T98" fmla="*/ 87 w 87"/>
                  <a:gd name="T99" fmla="*/ 78 h 109"/>
                  <a:gd name="T100" fmla="*/ 74 w 87"/>
                  <a:gd name="T101" fmla="*/ 65 h 109"/>
                  <a:gd name="T102" fmla="*/ 6 w 87"/>
                  <a:gd name="T103" fmla="*/ 54 h 109"/>
                  <a:gd name="T104" fmla="*/ 6 w 87"/>
                  <a:gd name="T105" fmla="*/ 58 h 109"/>
                  <a:gd name="T106" fmla="*/ 71 w 87"/>
                  <a:gd name="T107" fmla="*/ 54 h 109"/>
                  <a:gd name="T108" fmla="*/ 73 w 87"/>
                  <a:gd name="T109" fmla="*/ 39 h 109"/>
                  <a:gd name="T110" fmla="*/ 76 w 87"/>
                  <a:gd name="T111" fmla="*/ 44 h 109"/>
                  <a:gd name="T112" fmla="*/ 73 w 87"/>
                  <a:gd name="T113" fmla="*/ 39 h 109"/>
                  <a:gd name="T114" fmla="*/ 1 w 87"/>
                  <a:gd name="T115" fmla="*/ 33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7" h="109">
                    <a:moveTo>
                      <a:pt x="3" y="31"/>
                    </a:moveTo>
                    <a:lnTo>
                      <a:pt x="5" y="34"/>
                    </a:lnTo>
                    <a:lnTo>
                      <a:pt x="5" y="37"/>
                    </a:lnTo>
                    <a:lnTo>
                      <a:pt x="6" y="37"/>
                    </a:lnTo>
                    <a:lnTo>
                      <a:pt x="8" y="39"/>
                    </a:lnTo>
                    <a:lnTo>
                      <a:pt x="8" y="39"/>
                    </a:lnTo>
                    <a:lnTo>
                      <a:pt x="8" y="40"/>
                    </a:lnTo>
                    <a:lnTo>
                      <a:pt x="9" y="42"/>
                    </a:lnTo>
                    <a:lnTo>
                      <a:pt x="12" y="45"/>
                    </a:lnTo>
                    <a:lnTo>
                      <a:pt x="14" y="44"/>
                    </a:lnTo>
                    <a:lnTo>
                      <a:pt x="15" y="44"/>
                    </a:lnTo>
                    <a:lnTo>
                      <a:pt x="14" y="45"/>
                    </a:lnTo>
                    <a:lnTo>
                      <a:pt x="14" y="47"/>
                    </a:lnTo>
                    <a:lnTo>
                      <a:pt x="14" y="47"/>
                    </a:lnTo>
                    <a:lnTo>
                      <a:pt x="12" y="48"/>
                    </a:lnTo>
                    <a:lnTo>
                      <a:pt x="14" y="50"/>
                    </a:lnTo>
                    <a:lnTo>
                      <a:pt x="14" y="51"/>
                    </a:lnTo>
                    <a:lnTo>
                      <a:pt x="14" y="53"/>
                    </a:lnTo>
                    <a:lnTo>
                      <a:pt x="14" y="54"/>
                    </a:lnTo>
                    <a:lnTo>
                      <a:pt x="17" y="54"/>
                    </a:lnTo>
                    <a:lnTo>
                      <a:pt x="20" y="54"/>
                    </a:lnTo>
                    <a:lnTo>
                      <a:pt x="23" y="56"/>
                    </a:lnTo>
                    <a:lnTo>
                      <a:pt x="25" y="56"/>
                    </a:lnTo>
                    <a:lnTo>
                      <a:pt x="28" y="56"/>
                    </a:lnTo>
                    <a:lnTo>
                      <a:pt x="29" y="58"/>
                    </a:lnTo>
                    <a:lnTo>
                      <a:pt x="31" y="59"/>
                    </a:lnTo>
                    <a:lnTo>
                      <a:pt x="34" y="59"/>
                    </a:lnTo>
                    <a:lnTo>
                      <a:pt x="34" y="59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1" y="61"/>
                    </a:lnTo>
                    <a:lnTo>
                      <a:pt x="31" y="61"/>
                    </a:lnTo>
                    <a:lnTo>
                      <a:pt x="29" y="61"/>
                    </a:lnTo>
                    <a:lnTo>
                      <a:pt x="28" y="59"/>
                    </a:lnTo>
                    <a:lnTo>
                      <a:pt x="26" y="58"/>
                    </a:lnTo>
                    <a:lnTo>
                      <a:pt x="23" y="58"/>
                    </a:lnTo>
                    <a:lnTo>
                      <a:pt x="22" y="58"/>
                    </a:lnTo>
                    <a:lnTo>
                      <a:pt x="20" y="58"/>
                    </a:lnTo>
                    <a:lnTo>
                      <a:pt x="20" y="58"/>
                    </a:lnTo>
                    <a:lnTo>
                      <a:pt x="18" y="58"/>
                    </a:lnTo>
                    <a:lnTo>
                      <a:pt x="17" y="59"/>
                    </a:lnTo>
                    <a:lnTo>
                      <a:pt x="15" y="61"/>
                    </a:lnTo>
                    <a:lnTo>
                      <a:pt x="15" y="61"/>
                    </a:lnTo>
                    <a:lnTo>
                      <a:pt x="17" y="64"/>
                    </a:lnTo>
                    <a:lnTo>
                      <a:pt x="18" y="67"/>
                    </a:lnTo>
                    <a:lnTo>
                      <a:pt x="18" y="68"/>
                    </a:lnTo>
                    <a:lnTo>
                      <a:pt x="18" y="68"/>
                    </a:lnTo>
                    <a:lnTo>
                      <a:pt x="18" y="72"/>
                    </a:lnTo>
                    <a:lnTo>
                      <a:pt x="18" y="73"/>
                    </a:lnTo>
                    <a:lnTo>
                      <a:pt x="18" y="75"/>
                    </a:lnTo>
                    <a:lnTo>
                      <a:pt x="18" y="75"/>
                    </a:lnTo>
                    <a:lnTo>
                      <a:pt x="20" y="75"/>
                    </a:lnTo>
                    <a:lnTo>
                      <a:pt x="20" y="75"/>
                    </a:lnTo>
                    <a:lnTo>
                      <a:pt x="20" y="75"/>
                    </a:lnTo>
                    <a:lnTo>
                      <a:pt x="22" y="75"/>
                    </a:lnTo>
                    <a:lnTo>
                      <a:pt x="22" y="75"/>
                    </a:lnTo>
                    <a:lnTo>
                      <a:pt x="22" y="73"/>
                    </a:lnTo>
                    <a:lnTo>
                      <a:pt x="22" y="73"/>
                    </a:lnTo>
                    <a:lnTo>
                      <a:pt x="23" y="75"/>
                    </a:lnTo>
                    <a:lnTo>
                      <a:pt x="23" y="75"/>
                    </a:lnTo>
                    <a:lnTo>
                      <a:pt x="25" y="75"/>
                    </a:lnTo>
                    <a:lnTo>
                      <a:pt x="25" y="75"/>
                    </a:lnTo>
                    <a:lnTo>
                      <a:pt x="25" y="75"/>
                    </a:lnTo>
                    <a:lnTo>
                      <a:pt x="26" y="75"/>
                    </a:lnTo>
                    <a:lnTo>
                      <a:pt x="29" y="75"/>
                    </a:lnTo>
                    <a:lnTo>
                      <a:pt x="29" y="75"/>
                    </a:lnTo>
                    <a:lnTo>
                      <a:pt x="29" y="75"/>
                    </a:lnTo>
                    <a:lnTo>
                      <a:pt x="29" y="75"/>
                    </a:lnTo>
                    <a:lnTo>
                      <a:pt x="31" y="75"/>
                    </a:lnTo>
                    <a:lnTo>
                      <a:pt x="32" y="75"/>
                    </a:lnTo>
                    <a:lnTo>
                      <a:pt x="32" y="75"/>
                    </a:lnTo>
                    <a:lnTo>
                      <a:pt x="32" y="73"/>
                    </a:lnTo>
                    <a:lnTo>
                      <a:pt x="32" y="73"/>
                    </a:lnTo>
                    <a:lnTo>
                      <a:pt x="32" y="72"/>
                    </a:lnTo>
                    <a:lnTo>
                      <a:pt x="31" y="72"/>
                    </a:lnTo>
                    <a:lnTo>
                      <a:pt x="31" y="72"/>
                    </a:lnTo>
                    <a:lnTo>
                      <a:pt x="31" y="70"/>
                    </a:lnTo>
                    <a:lnTo>
                      <a:pt x="32" y="70"/>
                    </a:lnTo>
                    <a:lnTo>
                      <a:pt x="32" y="70"/>
                    </a:lnTo>
                    <a:lnTo>
                      <a:pt x="34" y="70"/>
                    </a:lnTo>
                    <a:lnTo>
                      <a:pt x="36" y="70"/>
                    </a:lnTo>
                    <a:lnTo>
                      <a:pt x="37" y="70"/>
                    </a:lnTo>
                    <a:lnTo>
                      <a:pt x="39" y="72"/>
                    </a:lnTo>
                    <a:lnTo>
                      <a:pt x="40" y="72"/>
                    </a:lnTo>
                    <a:lnTo>
                      <a:pt x="40" y="70"/>
                    </a:lnTo>
                    <a:lnTo>
                      <a:pt x="42" y="68"/>
                    </a:lnTo>
                    <a:lnTo>
                      <a:pt x="37" y="65"/>
                    </a:lnTo>
                    <a:lnTo>
                      <a:pt x="37" y="64"/>
                    </a:lnTo>
                    <a:lnTo>
                      <a:pt x="37" y="62"/>
                    </a:lnTo>
                    <a:lnTo>
                      <a:pt x="40" y="62"/>
                    </a:lnTo>
                    <a:lnTo>
                      <a:pt x="42" y="62"/>
                    </a:lnTo>
                    <a:lnTo>
                      <a:pt x="43" y="64"/>
                    </a:lnTo>
                    <a:lnTo>
                      <a:pt x="46" y="65"/>
                    </a:lnTo>
                    <a:lnTo>
                      <a:pt x="46" y="64"/>
                    </a:lnTo>
                    <a:lnTo>
                      <a:pt x="46" y="61"/>
                    </a:lnTo>
                    <a:lnTo>
                      <a:pt x="46" y="59"/>
                    </a:lnTo>
                    <a:lnTo>
                      <a:pt x="46" y="58"/>
                    </a:lnTo>
                    <a:lnTo>
                      <a:pt x="45" y="56"/>
                    </a:lnTo>
                    <a:lnTo>
                      <a:pt x="42" y="56"/>
                    </a:lnTo>
                    <a:lnTo>
                      <a:pt x="40" y="54"/>
                    </a:lnTo>
                    <a:lnTo>
                      <a:pt x="40" y="54"/>
                    </a:lnTo>
                    <a:lnTo>
                      <a:pt x="39" y="53"/>
                    </a:lnTo>
                    <a:lnTo>
                      <a:pt x="39" y="53"/>
                    </a:lnTo>
                    <a:lnTo>
                      <a:pt x="39" y="51"/>
                    </a:lnTo>
                    <a:lnTo>
                      <a:pt x="39" y="50"/>
                    </a:lnTo>
                    <a:lnTo>
                      <a:pt x="37" y="50"/>
                    </a:lnTo>
                    <a:lnTo>
                      <a:pt x="37" y="48"/>
                    </a:lnTo>
                    <a:lnTo>
                      <a:pt x="37" y="48"/>
                    </a:lnTo>
                    <a:lnTo>
                      <a:pt x="37" y="48"/>
                    </a:lnTo>
                    <a:lnTo>
                      <a:pt x="37" y="48"/>
                    </a:lnTo>
                    <a:lnTo>
                      <a:pt x="39" y="48"/>
                    </a:lnTo>
                    <a:lnTo>
                      <a:pt x="39" y="50"/>
                    </a:lnTo>
                    <a:lnTo>
                      <a:pt x="40" y="51"/>
                    </a:lnTo>
                    <a:lnTo>
                      <a:pt x="42" y="53"/>
                    </a:lnTo>
                    <a:lnTo>
                      <a:pt x="45" y="54"/>
                    </a:lnTo>
                    <a:lnTo>
                      <a:pt x="45" y="54"/>
                    </a:lnTo>
                    <a:lnTo>
                      <a:pt x="45" y="56"/>
                    </a:lnTo>
                    <a:lnTo>
                      <a:pt x="48" y="56"/>
                    </a:lnTo>
                    <a:lnTo>
                      <a:pt x="51" y="56"/>
                    </a:lnTo>
                    <a:lnTo>
                      <a:pt x="51" y="58"/>
                    </a:lnTo>
                    <a:lnTo>
                      <a:pt x="53" y="59"/>
                    </a:lnTo>
                    <a:lnTo>
                      <a:pt x="54" y="61"/>
                    </a:lnTo>
                    <a:lnTo>
                      <a:pt x="54" y="61"/>
                    </a:lnTo>
                    <a:lnTo>
                      <a:pt x="56" y="61"/>
                    </a:lnTo>
                    <a:lnTo>
                      <a:pt x="56" y="61"/>
                    </a:lnTo>
                    <a:lnTo>
                      <a:pt x="56" y="61"/>
                    </a:lnTo>
                    <a:lnTo>
                      <a:pt x="56" y="61"/>
                    </a:lnTo>
                    <a:lnTo>
                      <a:pt x="56" y="59"/>
                    </a:lnTo>
                    <a:lnTo>
                      <a:pt x="54" y="58"/>
                    </a:lnTo>
                    <a:lnTo>
                      <a:pt x="53" y="53"/>
                    </a:lnTo>
                    <a:lnTo>
                      <a:pt x="51" y="51"/>
                    </a:lnTo>
                    <a:lnTo>
                      <a:pt x="48" y="50"/>
                    </a:lnTo>
                    <a:lnTo>
                      <a:pt x="45" y="48"/>
                    </a:lnTo>
                    <a:lnTo>
                      <a:pt x="43" y="48"/>
                    </a:lnTo>
                    <a:lnTo>
                      <a:pt x="43" y="47"/>
                    </a:lnTo>
                    <a:lnTo>
                      <a:pt x="42" y="45"/>
                    </a:lnTo>
                    <a:lnTo>
                      <a:pt x="42" y="45"/>
                    </a:lnTo>
                    <a:lnTo>
                      <a:pt x="40" y="45"/>
                    </a:lnTo>
                    <a:lnTo>
                      <a:pt x="40" y="45"/>
                    </a:lnTo>
                    <a:lnTo>
                      <a:pt x="39" y="45"/>
                    </a:lnTo>
                    <a:lnTo>
                      <a:pt x="36" y="45"/>
                    </a:lnTo>
                    <a:lnTo>
                      <a:pt x="36" y="44"/>
                    </a:lnTo>
                    <a:lnTo>
                      <a:pt x="37" y="44"/>
                    </a:lnTo>
                    <a:lnTo>
                      <a:pt x="36" y="44"/>
                    </a:lnTo>
                    <a:lnTo>
                      <a:pt x="36" y="42"/>
                    </a:lnTo>
                    <a:lnTo>
                      <a:pt x="34" y="42"/>
                    </a:lnTo>
                    <a:lnTo>
                      <a:pt x="34" y="40"/>
                    </a:lnTo>
                    <a:lnTo>
                      <a:pt x="34" y="39"/>
                    </a:lnTo>
                    <a:lnTo>
                      <a:pt x="34" y="37"/>
                    </a:lnTo>
                    <a:lnTo>
                      <a:pt x="36" y="39"/>
                    </a:lnTo>
                    <a:lnTo>
                      <a:pt x="37" y="40"/>
                    </a:lnTo>
                    <a:lnTo>
                      <a:pt x="37" y="40"/>
                    </a:lnTo>
                    <a:lnTo>
                      <a:pt x="39" y="40"/>
                    </a:lnTo>
                    <a:lnTo>
                      <a:pt x="39" y="40"/>
                    </a:lnTo>
                    <a:lnTo>
                      <a:pt x="40" y="40"/>
                    </a:lnTo>
                    <a:lnTo>
                      <a:pt x="40" y="40"/>
                    </a:lnTo>
                    <a:lnTo>
                      <a:pt x="40" y="39"/>
                    </a:lnTo>
                    <a:lnTo>
                      <a:pt x="39" y="39"/>
                    </a:lnTo>
                    <a:lnTo>
                      <a:pt x="39" y="37"/>
                    </a:lnTo>
                    <a:lnTo>
                      <a:pt x="36" y="34"/>
                    </a:lnTo>
                    <a:lnTo>
                      <a:pt x="34" y="33"/>
                    </a:lnTo>
                    <a:lnTo>
                      <a:pt x="34" y="31"/>
                    </a:lnTo>
                    <a:lnTo>
                      <a:pt x="34" y="28"/>
                    </a:lnTo>
                    <a:lnTo>
                      <a:pt x="32" y="26"/>
                    </a:lnTo>
                    <a:lnTo>
                      <a:pt x="29" y="26"/>
                    </a:lnTo>
                    <a:lnTo>
                      <a:pt x="31" y="25"/>
                    </a:lnTo>
                    <a:lnTo>
                      <a:pt x="31" y="23"/>
                    </a:lnTo>
                    <a:lnTo>
                      <a:pt x="31" y="22"/>
                    </a:lnTo>
                    <a:lnTo>
                      <a:pt x="32" y="22"/>
                    </a:lnTo>
                    <a:lnTo>
                      <a:pt x="34" y="19"/>
                    </a:lnTo>
                    <a:lnTo>
                      <a:pt x="34" y="16"/>
                    </a:lnTo>
                    <a:lnTo>
                      <a:pt x="36" y="19"/>
                    </a:lnTo>
                    <a:lnTo>
                      <a:pt x="37" y="22"/>
                    </a:lnTo>
                    <a:lnTo>
                      <a:pt x="39" y="25"/>
                    </a:lnTo>
                    <a:lnTo>
                      <a:pt x="40" y="26"/>
                    </a:lnTo>
                    <a:lnTo>
                      <a:pt x="42" y="28"/>
                    </a:lnTo>
                    <a:lnTo>
                      <a:pt x="43" y="28"/>
                    </a:lnTo>
                    <a:lnTo>
                      <a:pt x="42" y="26"/>
                    </a:lnTo>
                    <a:lnTo>
                      <a:pt x="40" y="25"/>
                    </a:lnTo>
                    <a:lnTo>
                      <a:pt x="42" y="23"/>
                    </a:lnTo>
                    <a:lnTo>
                      <a:pt x="42" y="23"/>
                    </a:lnTo>
                    <a:lnTo>
                      <a:pt x="42" y="23"/>
                    </a:lnTo>
                    <a:lnTo>
                      <a:pt x="42" y="22"/>
                    </a:lnTo>
                    <a:lnTo>
                      <a:pt x="45" y="23"/>
                    </a:lnTo>
                    <a:lnTo>
                      <a:pt x="46" y="25"/>
                    </a:lnTo>
                    <a:lnTo>
                      <a:pt x="46" y="23"/>
                    </a:lnTo>
                    <a:lnTo>
                      <a:pt x="46" y="23"/>
                    </a:lnTo>
                    <a:lnTo>
                      <a:pt x="46" y="22"/>
                    </a:lnTo>
                    <a:lnTo>
                      <a:pt x="46" y="20"/>
                    </a:lnTo>
                    <a:lnTo>
                      <a:pt x="48" y="20"/>
                    </a:lnTo>
                    <a:lnTo>
                      <a:pt x="50" y="22"/>
                    </a:lnTo>
                    <a:lnTo>
                      <a:pt x="50" y="20"/>
                    </a:lnTo>
                    <a:lnTo>
                      <a:pt x="50" y="20"/>
                    </a:lnTo>
                    <a:lnTo>
                      <a:pt x="50" y="20"/>
                    </a:lnTo>
                    <a:lnTo>
                      <a:pt x="50" y="19"/>
                    </a:lnTo>
                    <a:lnTo>
                      <a:pt x="46" y="16"/>
                    </a:lnTo>
                    <a:lnTo>
                      <a:pt x="45" y="14"/>
                    </a:lnTo>
                    <a:lnTo>
                      <a:pt x="45" y="14"/>
                    </a:lnTo>
                    <a:lnTo>
                      <a:pt x="45" y="12"/>
                    </a:lnTo>
                    <a:lnTo>
                      <a:pt x="45" y="12"/>
                    </a:lnTo>
                    <a:lnTo>
                      <a:pt x="45" y="12"/>
                    </a:lnTo>
                    <a:lnTo>
                      <a:pt x="48" y="12"/>
                    </a:lnTo>
                    <a:lnTo>
                      <a:pt x="54" y="12"/>
                    </a:lnTo>
                    <a:lnTo>
                      <a:pt x="56" y="12"/>
                    </a:lnTo>
                    <a:lnTo>
                      <a:pt x="59" y="12"/>
                    </a:lnTo>
                    <a:lnTo>
                      <a:pt x="62" y="12"/>
                    </a:lnTo>
                    <a:lnTo>
                      <a:pt x="65" y="12"/>
                    </a:lnTo>
                    <a:lnTo>
                      <a:pt x="68" y="11"/>
                    </a:lnTo>
                    <a:lnTo>
                      <a:pt x="71" y="11"/>
                    </a:lnTo>
                    <a:lnTo>
                      <a:pt x="71" y="12"/>
                    </a:lnTo>
                    <a:lnTo>
                      <a:pt x="71" y="14"/>
                    </a:lnTo>
                    <a:lnTo>
                      <a:pt x="73" y="16"/>
                    </a:lnTo>
                    <a:lnTo>
                      <a:pt x="73" y="14"/>
                    </a:lnTo>
                    <a:lnTo>
                      <a:pt x="74" y="12"/>
                    </a:lnTo>
                    <a:lnTo>
                      <a:pt x="74" y="12"/>
                    </a:lnTo>
                    <a:lnTo>
                      <a:pt x="76" y="11"/>
                    </a:lnTo>
                    <a:lnTo>
                      <a:pt x="76" y="9"/>
                    </a:lnTo>
                    <a:lnTo>
                      <a:pt x="76" y="9"/>
                    </a:lnTo>
                    <a:lnTo>
                      <a:pt x="76" y="8"/>
                    </a:lnTo>
                    <a:lnTo>
                      <a:pt x="77" y="8"/>
                    </a:lnTo>
                    <a:lnTo>
                      <a:pt x="77" y="8"/>
                    </a:lnTo>
                    <a:lnTo>
                      <a:pt x="79" y="8"/>
                    </a:lnTo>
                    <a:lnTo>
                      <a:pt x="79" y="8"/>
                    </a:lnTo>
                    <a:lnTo>
                      <a:pt x="81" y="8"/>
                    </a:lnTo>
                    <a:lnTo>
                      <a:pt x="82" y="8"/>
                    </a:lnTo>
                    <a:lnTo>
                      <a:pt x="82" y="8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84" y="5"/>
                    </a:lnTo>
                    <a:lnTo>
                      <a:pt x="84" y="5"/>
                    </a:lnTo>
                    <a:lnTo>
                      <a:pt x="84" y="3"/>
                    </a:lnTo>
                    <a:lnTo>
                      <a:pt x="84" y="3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6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2"/>
                    </a:lnTo>
                    <a:lnTo>
                      <a:pt x="74" y="3"/>
                    </a:lnTo>
                    <a:lnTo>
                      <a:pt x="74" y="3"/>
                    </a:lnTo>
                    <a:lnTo>
                      <a:pt x="76" y="5"/>
                    </a:lnTo>
                    <a:lnTo>
                      <a:pt x="74" y="5"/>
                    </a:lnTo>
                    <a:lnTo>
                      <a:pt x="74" y="5"/>
                    </a:lnTo>
                    <a:lnTo>
                      <a:pt x="73" y="5"/>
                    </a:lnTo>
                    <a:lnTo>
                      <a:pt x="71" y="5"/>
                    </a:lnTo>
                    <a:lnTo>
                      <a:pt x="67" y="5"/>
                    </a:lnTo>
                    <a:lnTo>
                      <a:pt x="65" y="5"/>
                    </a:lnTo>
                    <a:lnTo>
                      <a:pt x="65" y="5"/>
                    </a:lnTo>
                    <a:lnTo>
                      <a:pt x="65" y="3"/>
                    </a:lnTo>
                    <a:lnTo>
                      <a:pt x="65" y="2"/>
                    </a:lnTo>
                    <a:lnTo>
                      <a:pt x="63" y="2"/>
                    </a:lnTo>
                    <a:lnTo>
                      <a:pt x="63" y="2"/>
                    </a:lnTo>
                    <a:lnTo>
                      <a:pt x="62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6" y="0"/>
                    </a:lnTo>
                    <a:lnTo>
                      <a:pt x="56" y="2"/>
                    </a:lnTo>
                    <a:lnTo>
                      <a:pt x="54" y="3"/>
                    </a:lnTo>
                    <a:lnTo>
                      <a:pt x="54" y="3"/>
                    </a:lnTo>
                    <a:lnTo>
                      <a:pt x="53" y="5"/>
                    </a:lnTo>
                    <a:lnTo>
                      <a:pt x="53" y="5"/>
                    </a:lnTo>
                    <a:lnTo>
                      <a:pt x="51" y="6"/>
                    </a:lnTo>
                    <a:lnTo>
                      <a:pt x="50" y="6"/>
                    </a:lnTo>
                    <a:lnTo>
                      <a:pt x="48" y="6"/>
                    </a:lnTo>
                    <a:lnTo>
                      <a:pt x="43" y="6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39" y="6"/>
                    </a:lnTo>
                    <a:lnTo>
                      <a:pt x="39" y="6"/>
                    </a:lnTo>
                    <a:lnTo>
                      <a:pt x="39" y="8"/>
                    </a:lnTo>
                    <a:lnTo>
                      <a:pt x="39" y="8"/>
                    </a:lnTo>
                    <a:lnTo>
                      <a:pt x="39" y="9"/>
                    </a:lnTo>
                    <a:lnTo>
                      <a:pt x="39" y="9"/>
                    </a:lnTo>
                    <a:lnTo>
                      <a:pt x="39" y="9"/>
                    </a:lnTo>
                    <a:lnTo>
                      <a:pt x="37" y="9"/>
                    </a:lnTo>
                    <a:lnTo>
                      <a:pt x="37" y="11"/>
                    </a:lnTo>
                    <a:lnTo>
                      <a:pt x="36" y="11"/>
                    </a:lnTo>
                    <a:lnTo>
                      <a:pt x="36" y="11"/>
                    </a:lnTo>
                    <a:lnTo>
                      <a:pt x="34" y="11"/>
                    </a:lnTo>
                    <a:lnTo>
                      <a:pt x="32" y="11"/>
                    </a:lnTo>
                    <a:lnTo>
                      <a:pt x="31" y="11"/>
                    </a:lnTo>
                    <a:lnTo>
                      <a:pt x="31" y="11"/>
                    </a:lnTo>
                    <a:lnTo>
                      <a:pt x="29" y="12"/>
                    </a:lnTo>
                    <a:lnTo>
                      <a:pt x="28" y="14"/>
                    </a:lnTo>
                    <a:lnTo>
                      <a:pt x="26" y="14"/>
                    </a:lnTo>
                    <a:lnTo>
                      <a:pt x="25" y="16"/>
                    </a:lnTo>
                    <a:lnTo>
                      <a:pt x="25" y="17"/>
                    </a:lnTo>
                    <a:lnTo>
                      <a:pt x="23" y="17"/>
                    </a:lnTo>
                    <a:lnTo>
                      <a:pt x="23" y="17"/>
                    </a:lnTo>
                    <a:lnTo>
                      <a:pt x="20" y="17"/>
                    </a:lnTo>
                    <a:lnTo>
                      <a:pt x="15" y="17"/>
                    </a:lnTo>
                    <a:lnTo>
                      <a:pt x="14" y="17"/>
                    </a:lnTo>
                    <a:lnTo>
                      <a:pt x="12" y="17"/>
                    </a:lnTo>
                    <a:lnTo>
                      <a:pt x="14" y="22"/>
                    </a:lnTo>
                    <a:lnTo>
                      <a:pt x="12" y="23"/>
                    </a:lnTo>
                    <a:lnTo>
                      <a:pt x="11" y="26"/>
                    </a:lnTo>
                    <a:lnTo>
                      <a:pt x="11" y="28"/>
                    </a:lnTo>
                    <a:lnTo>
                      <a:pt x="9" y="28"/>
                    </a:lnTo>
                    <a:lnTo>
                      <a:pt x="9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8" y="31"/>
                    </a:lnTo>
                    <a:lnTo>
                      <a:pt x="8" y="31"/>
                    </a:lnTo>
                    <a:lnTo>
                      <a:pt x="6" y="31"/>
                    </a:lnTo>
                    <a:lnTo>
                      <a:pt x="3" y="31"/>
                    </a:lnTo>
                    <a:lnTo>
                      <a:pt x="3" y="31"/>
                    </a:lnTo>
                    <a:close/>
                    <a:moveTo>
                      <a:pt x="84" y="98"/>
                    </a:moveTo>
                    <a:lnTo>
                      <a:pt x="84" y="99"/>
                    </a:lnTo>
                    <a:lnTo>
                      <a:pt x="84" y="99"/>
                    </a:lnTo>
                    <a:lnTo>
                      <a:pt x="84" y="99"/>
                    </a:lnTo>
                    <a:lnTo>
                      <a:pt x="84" y="98"/>
                    </a:lnTo>
                    <a:lnTo>
                      <a:pt x="84" y="98"/>
                    </a:lnTo>
                    <a:lnTo>
                      <a:pt x="84" y="98"/>
                    </a:lnTo>
                    <a:close/>
                    <a:moveTo>
                      <a:pt x="43" y="98"/>
                    </a:moveTo>
                    <a:lnTo>
                      <a:pt x="42" y="99"/>
                    </a:lnTo>
                    <a:lnTo>
                      <a:pt x="40" y="99"/>
                    </a:lnTo>
                    <a:lnTo>
                      <a:pt x="40" y="101"/>
                    </a:lnTo>
                    <a:lnTo>
                      <a:pt x="40" y="103"/>
                    </a:lnTo>
                    <a:lnTo>
                      <a:pt x="45" y="104"/>
                    </a:lnTo>
                    <a:lnTo>
                      <a:pt x="48" y="106"/>
                    </a:lnTo>
                    <a:lnTo>
                      <a:pt x="51" y="106"/>
                    </a:lnTo>
                    <a:lnTo>
                      <a:pt x="53" y="106"/>
                    </a:lnTo>
                    <a:lnTo>
                      <a:pt x="56" y="106"/>
                    </a:lnTo>
                    <a:lnTo>
                      <a:pt x="57" y="107"/>
                    </a:lnTo>
                    <a:lnTo>
                      <a:pt x="57" y="109"/>
                    </a:lnTo>
                    <a:lnTo>
                      <a:pt x="59" y="109"/>
                    </a:lnTo>
                    <a:lnTo>
                      <a:pt x="60" y="109"/>
                    </a:lnTo>
                    <a:lnTo>
                      <a:pt x="62" y="109"/>
                    </a:lnTo>
                    <a:lnTo>
                      <a:pt x="63" y="107"/>
                    </a:lnTo>
                    <a:lnTo>
                      <a:pt x="67" y="107"/>
                    </a:lnTo>
                    <a:lnTo>
                      <a:pt x="70" y="107"/>
                    </a:lnTo>
                    <a:lnTo>
                      <a:pt x="71" y="107"/>
                    </a:lnTo>
                    <a:lnTo>
                      <a:pt x="73" y="107"/>
                    </a:lnTo>
                    <a:lnTo>
                      <a:pt x="73" y="107"/>
                    </a:lnTo>
                    <a:lnTo>
                      <a:pt x="74" y="106"/>
                    </a:lnTo>
                    <a:lnTo>
                      <a:pt x="74" y="106"/>
                    </a:lnTo>
                    <a:lnTo>
                      <a:pt x="74" y="106"/>
                    </a:lnTo>
                    <a:lnTo>
                      <a:pt x="74" y="104"/>
                    </a:lnTo>
                    <a:lnTo>
                      <a:pt x="73" y="104"/>
                    </a:lnTo>
                    <a:lnTo>
                      <a:pt x="71" y="104"/>
                    </a:lnTo>
                    <a:lnTo>
                      <a:pt x="70" y="104"/>
                    </a:lnTo>
                    <a:lnTo>
                      <a:pt x="70" y="103"/>
                    </a:lnTo>
                    <a:lnTo>
                      <a:pt x="70" y="101"/>
                    </a:lnTo>
                    <a:lnTo>
                      <a:pt x="70" y="101"/>
                    </a:lnTo>
                    <a:lnTo>
                      <a:pt x="68" y="101"/>
                    </a:lnTo>
                    <a:lnTo>
                      <a:pt x="68" y="101"/>
                    </a:lnTo>
                    <a:lnTo>
                      <a:pt x="67" y="101"/>
                    </a:lnTo>
                    <a:lnTo>
                      <a:pt x="67" y="101"/>
                    </a:lnTo>
                    <a:lnTo>
                      <a:pt x="67" y="103"/>
                    </a:lnTo>
                    <a:lnTo>
                      <a:pt x="65" y="103"/>
                    </a:lnTo>
                    <a:lnTo>
                      <a:pt x="60" y="103"/>
                    </a:lnTo>
                    <a:lnTo>
                      <a:pt x="59" y="103"/>
                    </a:lnTo>
                    <a:lnTo>
                      <a:pt x="59" y="103"/>
                    </a:lnTo>
                    <a:lnTo>
                      <a:pt x="57" y="103"/>
                    </a:lnTo>
                    <a:lnTo>
                      <a:pt x="54" y="101"/>
                    </a:lnTo>
                    <a:lnTo>
                      <a:pt x="53" y="101"/>
                    </a:lnTo>
                    <a:lnTo>
                      <a:pt x="51" y="101"/>
                    </a:lnTo>
                    <a:lnTo>
                      <a:pt x="46" y="99"/>
                    </a:lnTo>
                    <a:lnTo>
                      <a:pt x="43" y="98"/>
                    </a:lnTo>
                    <a:lnTo>
                      <a:pt x="43" y="98"/>
                    </a:lnTo>
                    <a:close/>
                    <a:moveTo>
                      <a:pt x="36" y="45"/>
                    </a:moveTo>
                    <a:lnTo>
                      <a:pt x="36" y="47"/>
                    </a:lnTo>
                    <a:lnTo>
                      <a:pt x="37" y="48"/>
                    </a:lnTo>
                    <a:lnTo>
                      <a:pt x="34" y="47"/>
                    </a:lnTo>
                    <a:lnTo>
                      <a:pt x="32" y="47"/>
                    </a:lnTo>
                    <a:lnTo>
                      <a:pt x="32" y="47"/>
                    </a:lnTo>
                    <a:lnTo>
                      <a:pt x="32" y="47"/>
                    </a:lnTo>
                    <a:lnTo>
                      <a:pt x="34" y="45"/>
                    </a:lnTo>
                    <a:lnTo>
                      <a:pt x="36" y="45"/>
                    </a:lnTo>
                    <a:lnTo>
                      <a:pt x="36" y="45"/>
                    </a:lnTo>
                    <a:close/>
                    <a:moveTo>
                      <a:pt x="28" y="81"/>
                    </a:moveTo>
                    <a:lnTo>
                      <a:pt x="28" y="84"/>
                    </a:lnTo>
                    <a:lnTo>
                      <a:pt x="28" y="86"/>
                    </a:lnTo>
                    <a:lnTo>
                      <a:pt x="28" y="86"/>
                    </a:lnTo>
                    <a:lnTo>
                      <a:pt x="29" y="86"/>
                    </a:lnTo>
                    <a:lnTo>
                      <a:pt x="29" y="84"/>
                    </a:lnTo>
                    <a:lnTo>
                      <a:pt x="29" y="84"/>
                    </a:lnTo>
                    <a:lnTo>
                      <a:pt x="29" y="82"/>
                    </a:lnTo>
                    <a:lnTo>
                      <a:pt x="29" y="82"/>
                    </a:lnTo>
                    <a:lnTo>
                      <a:pt x="28" y="82"/>
                    </a:lnTo>
                    <a:lnTo>
                      <a:pt x="28" y="81"/>
                    </a:lnTo>
                    <a:lnTo>
                      <a:pt x="28" y="81"/>
                    </a:lnTo>
                    <a:close/>
                    <a:moveTo>
                      <a:pt x="87" y="78"/>
                    </a:moveTo>
                    <a:lnTo>
                      <a:pt x="87" y="78"/>
                    </a:lnTo>
                    <a:lnTo>
                      <a:pt x="85" y="79"/>
                    </a:lnTo>
                    <a:lnTo>
                      <a:pt x="85" y="79"/>
                    </a:lnTo>
                    <a:lnTo>
                      <a:pt x="85" y="79"/>
                    </a:lnTo>
                    <a:lnTo>
                      <a:pt x="85" y="79"/>
                    </a:lnTo>
                    <a:lnTo>
                      <a:pt x="85" y="79"/>
                    </a:lnTo>
                    <a:lnTo>
                      <a:pt x="87" y="79"/>
                    </a:lnTo>
                    <a:lnTo>
                      <a:pt x="87" y="78"/>
                    </a:lnTo>
                    <a:lnTo>
                      <a:pt x="87" y="78"/>
                    </a:lnTo>
                    <a:lnTo>
                      <a:pt x="87" y="78"/>
                    </a:lnTo>
                    <a:lnTo>
                      <a:pt x="87" y="78"/>
                    </a:lnTo>
                    <a:lnTo>
                      <a:pt x="87" y="78"/>
                    </a:lnTo>
                    <a:lnTo>
                      <a:pt x="87" y="78"/>
                    </a:lnTo>
                    <a:close/>
                    <a:moveTo>
                      <a:pt x="73" y="65"/>
                    </a:moveTo>
                    <a:lnTo>
                      <a:pt x="73" y="65"/>
                    </a:lnTo>
                    <a:lnTo>
                      <a:pt x="74" y="65"/>
                    </a:lnTo>
                    <a:lnTo>
                      <a:pt x="74" y="65"/>
                    </a:lnTo>
                    <a:lnTo>
                      <a:pt x="74" y="65"/>
                    </a:lnTo>
                    <a:lnTo>
                      <a:pt x="74" y="65"/>
                    </a:lnTo>
                    <a:lnTo>
                      <a:pt x="74" y="67"/>
                    </a:lnTo>
                    <a:lnTo>
                      <a:pt x="73" y="67"/>
                    </a:lnTo>
                    <a:lnTo>
                      <a:pt x="73" y="67"/>
                    </a:lnTo>
                    <a:lnTo>
                      <a:pt x="73" y="65"/>
                    </a:lnTo>
                    <a:lnTo>
                      <a:pt x="73" y="65"/>
                    </a:lnTo>
                    <a:close/>
                    <a:moveTo>
                      <a:pt x="6" y="54"/>
                    </a:moveTo>
                    <a:lnTo>
                      <a:pt x="8" y="56"/>
                    </a:lnTo>
                    <a:lnTo>
                      <a:pt x="9" y="58"/>
                    </a:lnTo>
                    <a:lnTo>
                      <a:pt x="11" y="58"/>
                    </a:lnTo>
                    <a:lnTo>
                      <a:pt x="11" y="58"/>
                    </a:lnTo>
                    <a:lnTo>
                      <a:pt x="9" y="58"/>
                    </a:lnTo>
                    <a:lnTo>
                      <a:pt x="9" y="58"/>
                    </a:lnTo>
                    <a:lnTo>
                      <a:pt x="6" y="58"/>
                    </a:lnTo>
                    <a:lnTo>
                      <a:pt x="6" y="58"/>
                    </a:lnTo>
                    <a:lnTo>
                      <a:pt x="6" y="56"/>
                    </a:lnTo>
                    <a:lnTo>
                      <a:pt x="6" y="54"/>
                    </a:lnTo>
                    <a:lnTo>
                      <a:pt x="6" y="54"/>
                    </a:lnTo>
                    <a:close/>
                    <a:moveTo>
                      <a:pt x="70" y="53"/>
                    </a:moveTo>
                    <a:lnTo>
                      <a:pt x="70" y="53"/>
                    </a:lnTo>
                    <a:lnTo>
                      <a:pt x="71" y="53"/>
                    </a:lnTo>
                    <a:lnTo>
                      <a:pt x="71" y="54"/>
                    </a:lnTo>
                    <a:lnTo>
                      <a:pt x="71" y="54"/>
                    </a:lnTo>
                    <a:lnTo>
                      <a:pt x="71" y="56"/>
                    </a:lnTo>
                    <a:lnTo>
                      <a:pt x="71" y="56"/>
                    </a:lnTo>
                    <a:lnTo>
                      <a:pt x="71" y="56"/>
                    </a:lnTo>
                    <a:lnTo>
                      <a:pt x="70" y="56"/>
                    </a:lnTo>
                    <a:lnTo>
                      <a:pt x="70" y="54"/>
                    </a:lnTo>
                    <a:lnTo>
                      <a:pt x="70" y="53"/>
                    </a:lnTo>
                    <a:lnTo>
                      <a:pt x="70" y="53"/>
                    </a:lnTo>
                    <a:close/>
                    <a:moveTo>
                      <a:pt x="73" y="39"/>
                    </a:moveTo>
                    <a:lnTo>
                      <a:pt x="74" y="39"/>
                    </a:lnTo>
                    <a:lnTo>
                      <a:pt x="74" y="39"/>
                    </a:lnTo>
                    <a:lnTo>
                      <a:pt x="76" y="42"/>
                    </a:lnTo>
                    <a:lnTo>
                      <a:pt x="76" y="42"/>
                    </a:lnTo>
                    <a:lnTo>
                      <a:pt x="76" y="44"/>
                    </a:lnTo>
                    <a:lnTo>
                      <a:pt x="76" y="44"/>
                    </a:lnTo>
                    <a:lnTo>
                      <a:pt x="76" y="44"/>
                    </a:lnTo>
                    <a:lnTo>
                      <a:pt x="76" y="44"/>
                    </a:lnTo>
                    <a:lnTo>
                      <a:pt x="74" y="45"/>
                    </a:lnTo>
                    <a:lnTo>
                      <a:pt x="73" y="45"/>
                    </a:lnTo>
                    <a:lnTo>
                      <a:pt x="73" y="42"/>
                    </a:lnTo>
                    <a:lnTo>
                      <a:pt x="73" y="40"/>
                    </a:lnTo>
                    <a:lnTo>
                      <a:pt x="71" y="40"/>
                    </a:lnTo>
                    <a:lnTo>
                      <a:pt x="71" y="40"/>
                    </a:lnTo>
                    <a:lnTo>
                      <a:pt x="73" y="39"/>
                    </a:lnTo>
                    <a:lnTo>
                      <a:pt x="73" y="39"/>
                    </a:lnTo>
                    <a:close/>
                    <a:moveTo>
                      <a:pt x="0" y="31"/>
                    </a:moveTo>
                    <a:lnTo>
                      <a:pt x="0" y="33"/>
                    </a:lnTo>
                    <a:lnTo>
                      <a:pt x="0" y="34"/>
                    </a:lnTo>
                    <a:lnTo>
                      <a:pt x="1" y="34"/>
                    </a:lnTo>
                    <a:lnTo>
                      <a:pt x="1" y="34"/>
                    </a:lnTo>
                    <a:lnTo>
                      <a:pt x="1" y="34"/>
                    </a:lnTo>
                    <a:lnTo>
                      <a:pt x="1" y="33"/>
                    </a:lnTo>
                    <a:lnTo>
                      <a:pt x="1" y="33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4" name="Freeform 147"/>
              <p:cNvSpPr>
                <a:spLocks noEditPoints="1"/>
              </p:cNvSpPr>
              <p:nvPr/>
            </p:nvSpPr>
            <p:spPr bwMode="auto">
              <a:xfrm>
                <a:off x="6372776" y="3663545"/>
                <a:ext cx="303960" cy="347184"/>
              </a:xfrm>
              <a:custGeom>
                <a:avLst/>
                <a:gdLst>
                  <a:gd name="T0" fmla="*/ 125 w 128"/>
                  <a:gd name="T1" fmla="*/ 123 h 146"/>
                  <a:gd name="T2" fmla="*/ 127 w 128"/>
                  <a:gd name="T3" fmla="*/ 115 h 146"/>
                  <a:gd name="T4" fmla="*/ 124 w 128"/>
                  <a:gd name="T5" fmla="*/ 111 h 146"/>
                  <a:gd name="T6" fmla="*/ 119 w 128"/>
                  <a:gd name="T7" fmla="*/ 97 h 146"/>
                  <a:gd name="T8" fmla="*/ 111 w 128"/>
                  <a:gd name="T9" fmla="*/ 90 h 146"/>
                  <a:gd name="T10" fmla="*/ 108 w 128"/>
                  <a:gd name="T11" fmla="*/ 78 h 146"/>
                  <a:gd name="T12" fmla="*/ 105 w 128"/>
                  <a:gd name="T13" fmla="*/ 69 h 146"/>
                  <a:gd name="T14" fmla="*/ 102 w 128"/>
                  <a:gd name="T15" fmla="*/ 66 h 146"/>
                  <a:gd name="T16" fmla="*/ 102 w 128"/>
                  <a:gd name="T17" fmla="*/ 59 h 146"/>
                  <a:gd name="T18" fmla="*/ 97 w 128"/>
                  <a:gd name="T19" fmla="*/ 53 h 146"/>
                  <a:gd name="T20" fmla="*/ 93 w 128"/>
                  <a:gd name="T21" fmla="*/ 45 h 146"/>
                  <a:gd name="T22" fmla="*/ 94 w 128"/>
                  <a:gd name="T23" fmla="*/ 41 h 146"/>
                  <a:gd name="T24" fmla="*/ 99 w 128"/>
                  <a:gd name="T25" fmla="*/ 47 h 146"/>
                  <a:gd name="T26" fmla="*/ 102 w 128"/>
                  <a:gd name="T27" fmla="*/ 55 h 146"/>
                  <a:gd name="T28" fmla="*/ 110 w 128"/>
                  <a:gd name="T29" fmla="*/ 61 h 146"/>
                  <a:gd name="T30" fmla="*/ 116 w 128"/>
                  <a:gd name="T31" fmla="*/ 53 h 146"/>
                  <a:gd name="T32" fmla="*/ 118 w 128"/>
                  <a:gd name="T33" fmla="*/ 44 h 146"/>
                  <a:gd name="T34" fmla="*/ 114 w 128"/>
                  <a:gd name="T35" fmla="*/ 19 h 146"/>
                  <a:gd name="T36" fmla="*/ 105 w 128"/>
                  <a:gd name="T37" fmla="*/ 11 h 146"/>
                  <a:gd name="T38" fmla="*/ 99 w 128"/>
                  <a:gd name="T39" fmla="*/ 13 h 146"/>
                  <a:gd name="T40" fmla="*/ 97 w 128"/>
                  <a:gd name="T41" fmla="*/ 13 h 146"/>
                  <a:gd name="T42" fmla="*/ 93 w 128"/>
                  <a:gd name="T43" fmla="*/ 11 h 146"/>
                  <a:gd name="T44" fmla="*/ 83 w 128"/>
                  <a:gd name="T45" fmla="*/ 13 h 146"/>
                  <a:gd name="T46" fmla="*/ 82 w 128"/>
                  <a:gd name="T47" fmla="*/ 11 h 146"/>
                  <a:gd name="T48" fmla="*/ 83 w 128"/>
                  <a:gd name="T49" fmla="*/ 10 h 146"/>
                  <a:gd name="T50" fmla="*/ 79 w 128"/>
                  <a:gd name="T51" fmla="*/ 8 h 146"/>
                  <a:gd name="T52" fmla="*/ 77 w 128"/>
                  <a:gd name="T53" fmla="*/ 10 h 146"/>
                  <a:gd name="T54" fmla="*/ 79 w 128"/>
                  <a:gd name="T55" fmla="*/ 11 h 146"/>
                  <a:gd name="T56" fmla="*/ 77 w 128"/>
                  <a:gd name="T57" fmla="*/ 16 h 146"/>
                  <a:gd name="T58" fmla="*/ 74 w 128"/>
                  <a:gd name="T59" fmla="*/ 13 h 146"/>
                  <a:gd name="T60" fmla="*/ 73 w 128"/>
                  <a:gd name="T61" fmla="*/ 11 h 146"/>
                  <a:gd name="T62" fmla="*/ 65 w 128"/>
                  <a:gd name="T63" fmla="*/ 13 h 146"/>
                  <a:gd name="T64" fmla="*/ 60 w 128"/>
                  <a:gd name="T65" fmla="*/ 14 h 146"/>
                  <a:gd name="T66" fmla="*/ 54 w 128"/>
                  <a:gd name="T67" fmla="*/ 16 h 146"/>
                  <a:gd name="T68" fmla="*/ 49 w 128"/>
                  <a:gd name="T69" fmla="*/ 14 h 146"/>
                  <a:gd name="T70" fmla="*/ 43 w 128"/>
                  <a:gd name="T71" fmla="*/ 13 h 146"/>
                  <a:gd name="T72" fmla="*/ 35 w 128"/>
                  <a:gd name="T73" fmla="*/ 14 h 146"/>
                  <a:gd name="T74" fmla="*/ 26 w 128"/>
                  <a:gd name="T75" fmla="*/ 10 h 146"/>
                  <a:gd name="T76" fmla="*/ 20 w 128"/>
                  <a:gd name="T77" fmla="*/ 7 h 146"/>
                  <a:gd name="T78" fmla="*/ 9 w 128"/>
                  <a:gd name="T79" fmla="*/ 7 h 146"/>
                  <a:gd name="T80" fmla="*/ 0 w 128"/>
                  <a:gd name="T81" fmla="*/ 2 h 146"/>
                  <a:gd name="T82" fmla="*/ 1 w 128"/>
                  <a:gd name="T83" fmla="*/ 10 h 146"/>
                  <a:gd name="T84" fmla="*/ 4 w 128"/>
                  <a:gd name="T85" fmla="*/ 17 h 146"/>
                  <a:gd name="T86" fmla="*/ 1 w 128"/>
                  <a:gd name="T87" fmla="*/ 22 h 146"/>
                  <a:gd name="T88" fmla="*/ 1 w 128"/>
                  <a:gd name="T89" fmla="*/ 31 h 146"/>
                  <a:gd name="T90" fmla="*/ 3 w 128"/>
                  <a:gd name="T91" fmla="*/ 36 h 146"/>
                  <a:gd name="T92" fmla="*/ 6 w 128"/>
                  <a:gd name="T93" fmla="*/ 143 h 146"/>
                  <a:gd name="T94" fmla="*/ 102 w 128"/>
                  <a:gd name="T95" fmla="*/ 145 h 146"/>
                  <a:gd name="T96" fmla="*/ 113 w 128"/>
                  <a:gd name="T97" fmla="*/ 137 h 146"/>
                  <a:gd name="T98" fmla="*/ 127 w 128"/>
                  <a:gd name="T99" fmla="*/ 126 h 146"/>
                  <a:gd name="T100" fmla="*/ 91 w 128"/>
                  <a:gd name="T101" fmla="*/ 36 h 146"/>
                  <a:gd name="T102" fmla="*/ 91 w 128"/>
                  <a:gd name="T103" fmla="*/ 33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8" h="146">
                    <a:moveTo>
                      <a:pt x="127" y="126"/>
                    </a:moveTo>
                    <a:lnTo>
                      <a:pt x="127" y="126"/>
                    </a:lnTo>
                    <a:lnTo>
                      <a:pt x="125" y="126"/>
                    </a:lnTo>
                    <a:lnTo>
                      <a:pt x="125" y="123"/>
                    </a:lnTo>
                    <a:lnTo>
                      <a:pt x="125" y="120"/>
                    </a:lnTo>
                    <a:lnTo>
                      <a:pt x="124" y="118"/>
                    </a:lnTo>
                    <a:lnTo>
                      <a:pt x="124" y="115"/>
                    </a:lnTo>
                    <a:lnTo>
                      <a:pt x="127" y="115"/>
                    </a:lnTo>
                    <a:lnTo>
                      <a:pt x="128" y="115"/>
                    </a:lnTo>
                    <a:lnTo>
                      <a:pt x="125" y="114"/>
                    </a:lnTo>
                    <a:lnTo>
                      <a:pt x="124" y="112"/>
                    </a:lnTo>
                    <a:lnTo>
                      <a:pt x="124" y="111"/>
                    </a:lnTo>
                    <a:lnTo>
                      <a:pt x="124" y="109"/>
                    </a:lnTo>
                    <a:lnTo>
                      <a:pt x="124" y="106"/>
                    </a:lnTo>
                    <a:lnTo>
                      <a:pt x="121" y="101"/>
                    </a:lnTo>
                    <a:lnTo>
                      <a:pt x="119" y="97"/>
                    </a:lnTo>
                    <a:lnTo>
                      <a:pt x="118" y="95"/>
                    </a:lnTo>
                    <a:lnTo>
                      <a:pt x="116" y="94"/>
                    </a:lnTo>
                    <a:lnTo>
                      <a:pt x="114" y="94"/>
                    </a:lnTo>
                    <a:lnTo>
                      <a:pt x="111" y="90"/>
                    </a:lnTo>
                    <a:lnTo>
                      <a:pt x="110" y="87"/>
                    </a:lnTo>
                    <a:lnTo>
                      <a:pt x="110" y="84"/>
                    </a:lnTo>
                    <a:lnTo>
                      <a:pt x="108" y="81"/>
                    </a:lnTo>
                    <a:lnTo>
                      <a:pt x="108" y="78"/>
                    </a:lnTo>
                    <a:lnTo>
                      <a:pt x="108" y="75"/>
                    </a:lnTo>
                    <a:lnTo>
                      <a:pt x="107" y="73"/>
                    </a:lnTo>
                    <a:lnTo>
                      <a:pt x="105" y="70"/>
                    </a:lnTo>
                    <a:lnTo>
                      <a:pt x="105" y="69"/>
                    </a:lnTo>
                    <a:lnTo>
                      <a:pt x="105" y="69"/>
                    </a:lnTo>
                    <a:lnTo>
                      <a:pt x="104" y="67"/>
                    </a:lnTo>
                    <a:lnTo>
                      <a:pt x="102" y="67"/>
                    </a:lnTo>
                    <a:lnTo>
                      <a:pt x="102" y="66"/>
                    </a:lnTo>
                    <a:lnTo>
                      <a:pt x="102" y="64"/>
                    </a:lnTo>
                    <a:lnTo>
                      <a:pt x="102" y="62"/>
                    </a:lnTo>
                    <a:lnTo>
                      <a:pt x="102" y="62"/>
                    </a:lnTo>
                    <a:lnTo>
                      <a:pt x="102" y="59"/>
                    </a:lnTo>
                    <a:lnTo>
                      <a:pt x="102" y="58"/>
                    </a:lnTo>
                    <a:lnTo>
                      <a:pt x="100" y="56"/>
                    </a:lnTo>
                    <a:lnTo>
                      <a:pt x="99" y="56"/>
                    </a:lnTo>
                    <a:lnTo>
                      <a:pt x="97" y="53"/>
                    </a:lnTo>
                    <a:lnTo>
                      <a:pt x="94" y="50"/>
                    </a:lnTo>
                    <a:lnTo>
                      <a:pt x="94" y="48"/>
                    </a:lnTo>
                    <a:lnTo>
                      <a:pt x="93" y="47"/>
                    </a:lnTo>
                    <a:lnTo>
                      <a:pt x="93" y="45"/>
                    </a:lnTo>
                    <a:lnTo>
                      <a:pt x="91" y="44"/>
                    </a:lnTo>
                    <a:lnTo>
                      <a:pt x="93" y="41"/>
                    </a:lnTo>
                    <a:lnTo>
                      <a:pt x="93" y="39"/>
                    </a:lnTo>
                    <a:lnTo>
                      <a:pt x="94" y="41"/>
                    </a:lnTo>
                    <a:lnTo>
                      <a:pt x="96" y="42"/>
                    </a:lnTo>
                    <a:lnTo>
                      <a:pt x="97" y="44"/>
                    </a:lnTo>
                    <a:lnTo>
                      <a:pt x="99" y="45"/>
                    </a:lnTo>
                    <a:lnTo>
                      <a:pt x="99" y="47"/>
                    </a:lnTo>
                    <a:lnTo>
                      <a:pt x="99" y="48"/>
                    </a:lnTo>
                    <a:lnTo>
                      <a:pt x="99" y="52"/>
                    </a:lnTo>
                    <a:lnTo>
                      <a:pt x="100" y="53"/>
                    </a:lnTo>
                    <a:lnTo>
                      <a:pt x="102" y="55"/>
                    </a:lnTo>
                    <a:lnTo>
                      <a:pt x="104" y="56"/>
                    </a:lnTo>
                    <a:lnTo>
                      <a:pt x="107" y="59"/>
                    </a:lnTo>
                    <a:lnTo>
                      <a:pt x="108" y="61"/>
                    </a:lnTo>
                    <a:lnTo>
                      <a:pt x="110" y="61"/>
                    </a:lnTo>
                    <a:lnTo>
                      <a:pt x="111" y="61"/>
                    </a:lnTo>
                    <a:lnTo>
                      <a:pt x="113" y="58"/>
                    </a:lnTo>
                    <a:lnTo>
                      <a:pt x="114" y="55"/>
                    </a:lnTo>
                    <a:lnTo>
                      <a:pt x="116" y="53"/>
                    </a:lnTo>
                    <a:lnTo>
                      <a:pt x="116" y="50"/>
                    </a:lnTo>
                    <a:lnTo>
                      <a:pt x="116" y="48"/>
                    </a:lnTo>
                    <a:lnTo>
                      <a:pt x="118" y="45"/>
                    </a:lnTo>
                    <a:lnTo>
                      <a:pt x="118" y="44"/>
                    </a:lnTo>
                    <a:lnTo>
                      <a:pt x="118" y="42"/>
                    </a:lnTo>
                    <a:lnTo>
                      <a:pt x="118" y="39"/>
                    </a:lnTo>
                    <a:lnTo>
                      <a:pt x="118" y="38"/>
                    </a:lnTo>
                    <a:lnTo>
                      <a:pt x="114" y="19"/>
                    </a:lnTo>
                    <a:lnTo>
                      <a:pt x="113" y="13"/>
                    </a:lnTo>
                    <a:lnTo>
                      <a:pt x="111" y="11"/>
                    </a:lnTo>
                    <a:lnTo>
                      <a:pt x="108" y="11"/>
                    </a:lnTo>
                    <a:lnTo>
                      <a:pt x="105" y="11"/>
                    </a:lnTo>
                    <a:lnTo>
                      <a:pt x="104" y="11"/>
                    </a:lnTo>
                    <a:lnTo>
                      <a:pt x="102" y="13"/>
                    </a:lnTo>
                    <a:lnTo>
                      <a:pt x="100" y="13"/>
                    </a:lnTo>
                    <a:lnTo>
                      <a:pt x="99" y="13"/>
                    </a:lnTo>
                    <a:lnTo>
                      <a:pt x="97" y="13"/>
                    </a:lnTo>
                    <a:lnTo>
                      <a:pt x="97" y="13"/>
                    </a:lnTo>
                    <a:lnTo>
                      <a:pt x="97" y="13"/>
                    </a:lnTo>
                    <a:lnTo>
                      <a:pt x="97" y="13"/>
                    </a:lnTo>
                    <a:lnTo>
                      <a:pt x="97" y="11"/>
                    </a:lnTo>
                    <a:lnTo>
                      <a:pt x="96" y="11"/>
                    </a:lnTo>
                    <a:lnTo>
                      <a:pt x="96" y="11"/>
                    </a:lnTo>
                    <a:lnTo>
                      <a:pt x="93" y="11"/>
                    </a:lnTo>
                    <a:lnTo>
                      <a:pt x="90" y="13"/>
                    </a:lnTo>
                    <a:lnTo>
                      <a:pt x="87" y="14"/>
                    </a:lnTo>
                    <a:lnTo>
                      <a:pt x="87" y="13"/>
                    </a:lnTo>
                    <a:lnTo>
                      <a:pt x="83" y="13"/>
                    </a:lnTo>
                    <a:lnTo>
                      <a:pt x="82" y="13"/>
                    </a:lnTo>
                    <a:lnTo>
                      <a:pt x="82" y="11"/>
                    </a:lnTo>
                    <a:lnTo>
                      <a:pt x="82" y="11"/>
                    </a:lnTo>
                    <a:lnTo>
                      <a:pt x="82" y="11"/>
                    </a:lnTo>
                    <a:lnTo>
                      <a:pt x="82" y="11"/>
                    </a:lnTo>
                    <a:lnTo>
                      <a:pt x="82" y="11"/>
                    </a:lnTo>
                    <a:lnTo>
                      <a:pt x="83" y="11"/>
                    </a:lnTo>
                    <a:lnTo>
                      <a:pt x="83" y="10"/>
                    </a:lnTo>
                    <a:lnTo>
                      <a:pt x="82" y="8"/>
                    </a:lnTo>
                    <a:lnTo>
                      <a:pt x="80" y="8"/>
                    </a:lnTo>
                    <a:lnTo>
                      <a:pt x="79" y="8"/>
                    </a:lnTo>
                    <a:lnTo>
                      <a:pt x="79" y="8"/>
                    </a:lnTo>
                    <a:lnTo>
                      <a:pt x="77" y="8"/>
                    </a:lnTo>
                    <a:lnTo>
                      <a:pt x="77" y="10"/>
                    </a:lnTo>
                    <a:lnTo>
                      <a:pt x="77" y="10"/>
                    </a:lnTo>
                    <a:lnTo>
                      <a:pt x="77" y="10"/>
                    </a:lnTo>
                    <a:lnTo>
                      <a:pt x="77" y="10"/>
                    </a:lnTo>
                    <a:lnTo>
                      <a:pt x="77" y="11"/>
                    </a:lnTo>
                    <a:lnTo>
                      <a:pt x="79" y="11"/>
                    </a:lnTo>
                    <a:lnTo>
                      <a:pt x="79" y="11"/>
                    </a:lnTo>
                    <a:lnTo>
                      <a:pt x="79" y="13"/>
                    </a:lnTo>
                    <a:lnTo>
                      <a:pt x="79" y="13"/>
                    </a:lnTo>
                    <a:lnTo>
                      <a:pt x="77" y="14"/>
                    </a:lnTo>
                    <a:lnTo>
                      <a:pt x="77" y="16"/>
                    </a:lnTo>
                    <a:lnTo>
                      <a:pt x="76" y="14"/>
                    </a:lnTo>
                    <a:lnTo>
                      <a:pt x="74" y="14"/>
                    </a:lnTo>
                    <a:lnTo>
                      <a:pt x="74" y="13"/>
                    </a:lnTo>
                    <a:lnTo>
                      <a:pt x="74" y="13"/>
                    </a:lnTo>
                    <a:lnTo>
                      <a:pt x="76" y="13"/>
                    </a:lnTo>
                    <a:lnTo>
                      <a:pt x="76" y="11"/>
                    </a:lnTo>
                    <a:lnTo>
                      <a:pt x="76" y="11"/>
                    </a:lnTo>
                    <a:lnTo>
                      <a:pt x="73" y="11"/>
                    </a:lnTo>
                    <a:lnTo>
                      <a:pt x="71" y="11"/>
                    </a:lnTo>
                    <a:lnTo>
                      <a:pt x="69" y="11"/>
                    </a:lnTo>
                    <a:lnTo>
                      <a:pt x="66" y="11"/>
                    </a:lnTo>
                    <a:lnTo>
                      <a:pt x="65" y="13"/>
                    </a:lnTo>
                    <a:lnTo>
                      <a:pt x="65" y="16"/>
                    </a:lnTo>
                    <a:lnTo>
                      <a:pt x="63" y="16"/>
                    </a:lnTo>
                    <a:lnTo>
                      <a:pt x="62" y="14"/>
                    </a:lnTo>
                    <a:lnTo>
                      <a:pt x="60" y="14"/>
                    </a:lnTo>
                    <a:lnTo>
                      <a:pt x="59" y="14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4" y="16"/>
                    </a:lnTo>
                    <a:lnTo>
                      <a:pt x="54" y="16"/>
                    </a:lnTo>
                    <a:lnTo>
                      <a:pt x="52" y="16"/>
                    </a:lnTo>
                    <a:lnTo>
                      <a:pt x="51" y="16"/>
                    </a:lnTo>
                    <a:lnTo>
                      <a:pt x="49" y="14"/>
                    </a:lnTo>
                    <a:lnTo>
                      <a:pt x="48" y="13"/>
                    </a:lnTo>
                    <a:lnTo>
                      <a:pt x="46" y="13"/>
                    </a:lnTo>
                    <a:lnTo>
                      <a:pt x="45" y="13"/>
                    </a:lnTo>
                    <a:lnTo>
                      <a:pt x="43" y="13"/>
                    </a:lnTo>
                    <a:lnTo>
                      <a:pt x="40" y="13"/>
                    </a:lnTo>
                    <a:lnTo>
                      <a:pt x="38" y="13"/>
                    </a:lnTo>
                    <a:lnTo>
                      <a:pt x="37" y="14"/>
                    </a:lnTo>
                    <a:lnTo>
                      <a:pt x="35" y="14"/>
                    </a:lnTo>
                    <a:lnTo>
                      <a:pt x="34" y="13"/>
                    </a:lnTo>
                    <a:lnTo>
                      <a:pt x="32" y="11"/>
                    </a:lnTo>
                    <a:lnTo>
                      <a:pt x="29" y="11"/>
                    </a:lnTo>
                    <a:lnTo>
                      <a:pt x="26" y="10"/>
                    </a:lnTo>
                    <a:lnTo>
                      <a:pt x="24" y="8"/>
                    </a:lnTo>
                    <a:lnTo>
                      <a:pt x="24" y="7"/>
                    </a:lnTo>
                    <a:lnTo>
                      <a:pt x="21" y="7"/>
                    </a:lnTo>
                    <a:lnTo>
                      <a:pt x="20" y="7"/>
                    </a:lnTo>
                    <a:lnTo>
                      <a:pt x="18" y="5"/>
                    </a:lnTo>
                    <a:lnTo>
                      <a:pt x="17" y="5"/>
                    </a:lnTo>
                    <a:lnTo>
                      <a:pt x="12" y="7"/>
                    </a:lnTo>
                    <a:lnTo>
                      <a:pt x="9" y="7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3" y="13"/>
                    </a:lnTo>
                    <a:lnTo>
                      <a:pt x="3" y="16"/>
                    </a:lnTo>
                    <a:lnTo>
                      <a:pt x="4" y="17"/>
                    </a:lnTo>
                    <a:lnTo>
                      <a:pt x="4" y="17"/>
                    </a:lnTo>
                    <a:lnTo>
                      <a:pt x="4" y="19"/>
                    </a:lnTo>
                    <a:lnTo>
                      <a:pt x="3" y="21"/>
                    </a:lnTo>
                    <a:lnTo>
                      <a:pt x="1" y="22"/>
                    </a:lnTo>
                    <a:lnTo>
                      <a:pt x="1" y="24"/>
                    </a:lnTo>
                    <a:lnTo>
                      <a:pt x="1" y="27"/>
                    </a:lnTo>
                    <a:lnTo>
                      <a:pt x="1" y="30"/>
                    </a:lnTo>
                    <a:lnTo>
                      <a:pt x="1" y="31"/>
                    </a:lnTo>
                    <a:lnTo>
                      <a:pt x="1" y="34"/>
                    </a:lnTo>
                    <a:lnTo>
                      <a:pt x="1" y="34"/>
                    </a:lnTo>
                    <a:lnTo>
                      <a:pt x="1" y="36"/>
                    </a:lnTo>
                    <a:lnTo>
                      <a:pt x="3" y="36"/>
                    </a:lnTo>
                    <a:lnTo>
                      <a:pt x="3" y="36"/>
                    </a:lnTo>
                    <a:lnTo>
                      <a:pt x="4" y="39"/>
                    </a:lnTo>
                    <a:lnTo>
                      <a:pt x="6" y="41"/>
                    </a:lnTo>
                    <a:lnTo>
                      <a:pt x="6" y="143"/>
                    </a:lnTo>
                    <a:lnTo>
                      <a:pt x="88" y="145"/>
                    </a:lnTo>
                    <a:lnTo>
                      <a:pt x="91" y="142"/>
                    </a:lnTo>
                    <a:lnTo>
                      <a:pt x="91" y="145"/>
                    </a:lnTo>
                    <a:lnTo>
                      <a:pt x="102" y="145"/>
                    </a:lnTo>
                    <a:lnTo>
                      <a:pt x="104" y="146"/>
                    </a:lnTo>
                    <a:lnTo>
                      <a:pt x="108" y="146"/>
                    </a:lnTo>
                    <a:lnTo>
                      <a:pt x="110" y="139"/>
                    </a:lnTo>
                    <a:lnTo>
                      <a:pt x="113" y="137"/>
                    </a:lnTo>
                    <a:lnTo>
                      <a:pt x="116" y="129"/>
                    </a:lnTo>
                    <a:lnTo>
                      <a:pt x="121" y="129"/>
                    </a:lnTo>
                    <a:lnTo>
                      <a:pt x="127" y="126"/>
                    </a:lnTo>
                    <a:lnTo>
                      <a:pt x="127" y="126"/>
                    </a:lnTo>
                    <a:close/>
                    <a:moveTo>
                      <a:pt x="91" y="31"/>
                    </a:moveTo>
                    <a:lnTo>
                      <a:pt x="91" y="34"/>
                    </a:lnTo>
                    <a:lnTo>
                      <a:pt x="91" y="36"/>
                    </a:lnTo>
                    <a:lnTo>
                      <a:pt x="91" y="36"/>
                    </a:lnTo>
                    <a:lnTo>
                      <a:pt x="91" y="36"/>
                    </a:lnTo>
                    <a:lnTo>
                      <a:pt x="91" y="34"/>
                    </a:lnTo>
                    <a:lnTo>
                      <a:pt x="91" y="34"/>
                    </a:lnTo>
                    <a:lnTo>
                      <a:pt x="91" y="33"/>
                    </a:lnTo>
                    <a:lnTo>
                      <a:pt x="91" y="33"/>
                    </a:lnTo>
                    <a:lnTo>
                      <a:pt x="91" y="31"/>
                    </a:lnTo>
                    <a:lnTo>
                      <a:pt x="91" y="31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5" name="Freeform 166"/>
              <p:cNvSpPr>
                <a:spLocks noEditPoints="1"/>
              </p:cNvSpPr>
              <p:nvPr/>
            </p:nvSpPr>
            <p:spPr bwMode="auto">
              <a:xfrm>
                <a:off x="5230553" y="3214107"/>
                <a:ext cx="617418" cy="601628"/>
              </a:xfrm>
              <a:custGeom>
                <a:avLst/>
                <a:gdLst>
                  <a:gd name="T0" fmla="*/ 234 w 260"/>
                  <a:gd name="T1" fmla="*/ 34 h 253"/>
                  <a:gd name="T2" fmla="*/ 222 w 260"/>
                  <a:gd name="T3" fmla="*/ 40 h 253"/>
                  <a:gd name="T4" fmla="*/ 212 w 260"/>
                  <a:gd name="T5" fmla="*/ 49 h 253"/>
                  <a:gd name="T6" fmla="*/ 203 w 260"/>
                  <a:gd name="T7" fmla="*/ 59 h 253"/>
                  <a:gd name="T8" fmla="*/ 197 w 260"/>
                  <a:gd name="T9" fmla="*/ 68 h 253"/>
                  <a:gd name="T10" fmla="*/ 200 w 260"/>
                  <a:gd name="T11" fmla="*/ 74 h 253"/>
                  <a:gd name="T12" fmla="*/ 194 w 260"/>
                  <a:gd name="T13" fmla="*/ 87 h 253"/>
                  <a:gd name="T14" fmla="*/ 187 w 260"/>
                  <a:gd name="T15" fmla="*/ 98 h 253"/>
                  <a:gd name="T16" fmla="*/ 173 w 260"/>
                  <a:gd name="T17" fmla="*/ 107 h 253"/>
                  <a:gd name="T18" fmla="*/ 167 w 260"/>
                  <a:gd name="T19" fmla="*/ 113 h 253"/>
                  <a:gd name="T20" fmla="*/ 149 w 260"/>
                  <a:gd name="T21" fmla="*/ 115 h 253"/>
                  <a:gd name="T22" fmla="*/ 135 w 260"/>
                  <a:gd name="T23" fmla="*/ 121 h 253"/>
                  <a:gd name="T24" fmla="*/ 119 w 260"/>
                  <a:gd name="T25" fmla="*/ 105 h 253"/>
                  <a:gd name="T26" fmla="*/ 119 w 260"/>
                  <a:gd name="T27" fmla="*/ 96 h 253"/>
                  <a:gd name="T28" fmla="*/ 114 w 260"/>
                  <a:gd name="T29" fmla="*/ 95 h 253"/>
                  <a:gd name="T30" fmla="*/ 116 w 260"/>
                  <a:gd name="T31" fmla="*/ 84 h 253"/>
                  <a:gd name="T32" fmla="*/ 113 w 260"/>
                  <a:gd name="T33" fmla="*/ 76 h 253"/>
                  <a:gd name="T34" fmla="*/ 118 w 260"/>
                  <a:gd name="T35" fmla="*/ 67 h 253"/>
                  <a:gd name="T36" fmla="*/ 119 w 260"/>
                  <a:gd name="T37" fmla="*/ 59 h 253"/>
                  <a:gd name="T38" fmla="*/ 118 w 260"/>
                  <a:gd name="T39" fmla="*/ 48 h 253"/>
                  <a:gd name="T40" fmla="*/ 119 w 260"/>
                  <a:gd name="T41" fmla="*/ 40 h 253"/>
                  <a:gd name="T42" fmla="*/ 122 w 260"/>
                  <a:gd name="T43" fmla="*/ 34 h 253"/>
                  <a:gd name="T44" fmla="*/ 118 w 260"/>
                  <a:gd name="T45" fmla="*/ 31 h 253"/>
                  <a:gd name="T46" fmla="*/ 105 w 260"/>
                  <a:gd name="T47" fmla="*/ 32 h 253"/>
                  <a:gd name="T48" fmla="*/ 104 w 260"/>
                  <a:gd name="T49" fmla="*/ 29 h 253"/>
                  <a:gd name="T50" fmla="*/ 97 w 260"/>
                  <a:gd name="T51" fmla="*/ 31 h 253"/>
                  <a:gd name="T52" fmla="*/ 99 w 260"/>
                  <a:gd name="T53" fmla="*/ 25 h 253"/>
                  <a:gd name="T54" fmla="*/ 94 w 260"/>
                  <a:gd name="T55" fmla="*/ 18 h 253"/>
                  <a:gd name="T56" fmla="*/ 99 w 260"/>
                  <a:gd name="T57" fmla="*/ 6 h 253"/>
                  <a:gd name="T58" fmla="*/ 107 w 260"/>
                  <a:gd name="T59" fmla="*/ 4 h 253"/>
                  <a:gd name="T60" fmla="*/ 118 w 260"/>
                  <a:gd name="T61" fmla="*/ 1 h 253"/>
                  <a:gd name="T62" fmla="*/ 132 w 260"/>
                  <a:gd name="T63" fmla="*/ 3 h 253"/>
                  <a:gd name="T64" fmla="*/ 152 w 260"/>
                  <a:gd name="T65" fmla="*/ 6 h 253"/>
                  <a:gd name="T66" fmla="*/ 170 w 260"/>
                  <a:gd name="T67" fmla="*/ 9 h 253"/>
                  <a:gd name="T68" fmla="*/ 181 w 260"/>
                  <a:gd name="T69" fmla="*/ 11 h 253"/>
                  <a:gd name="T70" fmla="*/ 184 w 260"/>
                  <a:gd name="T71" fmla="*/ 15 h 253"/>
                  <a:gd name="T72" fmla="*/ 192 w 260"/>
                  <a:gd name="T73" fmla="*/ 18 h 253"/>
                  <a:gd name="T74" fmla="*/ 206 w 260"/>
                  <a:gd name="T75" fmla="*/ 20 h 253"/>
                  <a:gd name="T76" fmla="*/ 218 w 260"/>
                  <a:gd name="T77" fmla="*/ 26 h 253"/>
                  <a:gd name="T78" fmla="*/ 231 w 260"/>
                  <a:gd name="T79" fmla="*/ 23 h 253"/>
                  <a:gd name="T80" fmla="*/ 20 w 260"/>
                  <a:gd name="T81" fmla="*/ 247 h 253"/>
                  <a:gd name="T82" fmla="*/ 20 w 260"/>
                  <a:gd name="T83" fmla="*/ 253 h 253"/>
                  <a:gd name="T84" fmla="*/ 24 w 260"/>
                  <a:gd name="T85" fmla="*/ 248 h 253"/>
                  <a:gd name="T86" fmla="*/ 6 w 260"/>
                  <a:gd name="T87" fmla="*/ 245 h 253"/>
                  <a:gd name="T88" fmla="*/ 9 w 260"/>
                  <a:gd name="T89" fmla="*/ 248 h 253"/>
                  <a:gd name="T90" fmla="*/ 10 w 260"/>
                  <a:gd name="T91" fmla="*/ 242 h 253"/>
                  <a:gd name="T92" fmla="*/ 35 w 260"/>
                  <a:gd name="T93" fmla="*/ 248 h 253"/>
                  <a:gd name="T94" fmla="*/ 42 w 260"/>
                  <a:gd name="T95" fmla="*/ 244 h 253"/>
                  <a:gd name="T96" fmla="*/ 1 w 260"/>
                  <a:gd name="T97" fmla="*/ 241 h 253"/>
                  <a:gd name="T98" fmla="*/ 45 w 260"/>
                  <a:gd name="T99" fmla="*/ 237 h 253"/>
                  <a:gd name="T100" fmla="*/ 43 w 260"/>
                  <a:gd name="T101" fmla="*/ 236 h 253"/>
                  <a:gd name="T102" fmla="*/ 214 w 260"/>
                  <a:gd name="T103" fmla="*/ 76 h 253"/>
                  <a:gd name="T104" fmla="*/ 217 w 260"/>
                  <a:gd name="T105" fmla="*/ 74 h 253"/>
                  <a:gd name="T106" fmla="*/ 217 w 260"/>
                  <a:gd name="T107" fmla="*/ 71 h 253"/>
                  <a:gd name="T108" fmla="*/ 260 w 260"/>
                  <a:gd name="T109" fmla="*/ 65 h 253"/>
                  <a:gd name="T110" fmla="*/ 254 w 260"/>
                  <a:gd name="T111" fmla="*/ 62 h 253"/>
                  <a:gd name="T112" fmla="*/ 235 w 260"/>
                  <a:gd name="T113" fmla="*/ 67 h 253"/>
                  <a:gd name="T114" fmla="*/ 239 w 260"/>
                  <a:gd name="T115" fmla="*/ 74 h 253"/>
                  <a:gd name="T116" fmla="*/ 240 w 260"/>
                  <a:gd name="T117" fmla="*/ 63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60" h="253">
                    <a:moveTo>
                      <a:pt x="235" y="22"/>
                    </a:moveTo>
                    <a:lnTo>
                      <a:pt x="235" y="23"/>
                    </a:lnTo>
                    <a:lnTo>
                      <a:pt x="235" y="26"/>
                    </a:lnTo>
                    <a:lnTo>
                      <a:pt x="237" y="29"/>
                    </a:lnTo>
                    <a:lnTo>
                      <a:pt x="237" y="31"/>
                    </a:lnTo>
                    <a:lnTo>
                      <a:pt x="235" y="32"/>
                    </a:lnTo>
                    <a:lnTo>
                      <a:pt x="234" y="34"/>
                    </a:lnTo>
                    <a:lnTo>
                      <a:pt x="232" y="36"/>
                    </a:lnTo>
                    <a:lnTo>
                      <a:pt x="231" y="37"/>
                    </a:lnTo>
                    <a:lnTo>
                      <a:pt x="228" y="37"/>
                    </a:lnTo>
                    <a:lnTo>
                      <a:pt x="226" y="37"/>
                    </a:lnTo>
                    <a:lnTo>
                      <a:pt x="225" y="39"/>
                    </a:lnTo>
                    <a:lnTo>
                      <a:pt x="225" y="40"/>
                    </a:lnTo>
                    <a:lnTo>
                      <a:pt x="222" y="40"/>
                    </a:lnTo>
                    <a:lnTo>
                      <a:pt x="220" y="40"/>
                    </a:lnTo>
                    <a:lnTo>
                      <a:pt x="218" y="42"/>
                    </a:lnTo>
                    <a:lnTo>
                      <a:pt x="217" y="43"/>
                    </a:lnTo>
                    <a:lnTo>
                      <a:pt x="217" y="43"/>
                    </a:lnTo>
                    <a:lnTo>
                      <a:pt x="215" y="45"/>
                    </a:lnTo>
                    <a:lnTo>
                      <a:pt x="214" y="48"/>
                    </a:lnTo>
                    <a:lnTo>
                      <a:pt x="212" y="49"/>
                    </a:lnTo>
                    <a:lnTo>
                      <a:pt x="211" y="49"/>
                    </a:lnTo>
                    <a:lnTo>
                      <a:pt x="209" y="49"/>
                    </a:lnTo>
                    <a:lnTo>
                      <a:pt x="209" y="53"/>
                    </a:lnTo>
                    <a:lnTo>
                      <a:pt x="208" y="54"/>
                    </a:lnTo>
                    <a:lnTo>
                      <a:pt x="206" y="56"/>
                    </a:lnTo>
                    <a:lnTo>
                      <a:pt x="204" y="56"/>
                    </a:lnTo>
                    <a:lnTo>
                      <a:pt x="203" y="59"/>
                    </a:lnTo>
                    <a:lnTo>
                      <a:pt x="201" y="63"/>
                    </a:lnTo>
                    <a:lnTo>
                      <a:pt x="200" y="63"/>
                    </a:lnTo>
                    <a:lnTo>
                      <a:pt x="198" y="67"/>
                    </a:lnTo>
                    <a:lnTo>
                      <a:pt x="197" y="67"/>
                    </a:lnTo>
                    <a:lnTo>
                      <a:pt x="197" y="67"/>
                    </a:lnTo>
                    <a:lnTo>
                      <a:pt x="197" y="68"/>
                    </a:lnTo>
                    <a:lnTo>
                      <a:pt x="197" y="68"/>
                    </a:lnTo>
                    <a:lnTo>
                      <a:pt x="197" y="70"/>
                    </a:lnTo>
                    <a:lnTo>
                      <a:pt x="197" y="70"/>
                    </a:lnTo>
                    <a:lnTo>
                      <a:pt x="198" y="70"/>
                    </a:lnTo>
                    <a:lnTo>
                      <a:pt x="198" y="71"/>
                    </a:lnTo>
                    <a:lnTo>
                      <a:pt x="198" y="73"/>
                    </a:lnTo>
                    <a:lnTo>
                      <a:pt x="198" y="74"/>
                    </a:lnTo>
                    <a:lnTo>
                      <a:pt x="200" y="74"/>
                    </a:lnTo>
                    <a:lnTo>
                      <a:pt x="201" y="76"/>
                    </a:lnTo>
                    <a:lnTo>
                      <a:pt x="201" y="77"/>
                    </a:lnTo>
                    <a:lnTo>
                      <a:pt x="201" y="77"/>
                    </a:lnTo>
                    <a:lnTo>
                      <a:pt x="200" y="81"/>
                    </a:lnTo>
                    <a:lnTo>
                      <a:pt x="198" y="82"/>
                    </a:lnTo>
                    <a:lnTo>
                      <a:pt x="195" y="84"/>
                    </a:lnTo>
                    <a:lnTo>
                      <a:pt x="194" y="87"/>
                    </a:lnTo>
                    <a:lnTo>
                      <a:pt x="192" y="88"/>
                    </a:lnTo>
                    <a:lnTo>
                      <a:pt x="190" y="90"/>
                    </a:lnTo>
                    <a:lnTo>
                      <a:pt x="190" y="93"/>
                    </a:lnTo>
                    <a:lnTo>
                      <a:pt x="189" y="96"/>
                    </a:lnTo>
                    <a:lnTo>
                      <a:pt x="189" y="98"/>
                    </a:lnTo>
                    <a:lnTo>
                      <a:pt x="189" y="98"/>
                    </a:lnTo>
                    <a:lnTo>
                      <a:pt x="187" y="98"/>
                    </a:lnTo>
                    <a:lnTo>
                      <a:pt x="187" y="98"/>
                    </a:lnTo>
                    <a:lnTo>
                      <a:pt x="186" y="98"/>
                    </a:lnTo>
                    <a:lnTo>
                      <a:pt x="183" y="98"/>
                    </a:lnTo>
                    <a:lnTo>
                      <a:pt x="181" y="99"/>
                    </a:lnTo>
                    <a:lnTo>
                      <a:pt x="178" y="102"/>
                    </a:lnTo>
                    <a:lnTo>
                      <a:pt x="175" y="104"/>
                    </a:lnTo>
                    <a:lnTo>
                      <a:pt x="173" y="107"/>
                    </a:lnTo>
                    <a:lnTo>
                      <a:pt x="173" y="109"/>
                    </a:lnTo>
                    <a:lnTo>
                      <a:pt x="172" y="110"/>
                    </a:lnTo>
                    <a:lnTo>
                      <a:pt x="172" y="112"/>
                    </a:lnTo>
                    <a:lnTo>
                      <a:pt x="172" y="112"/>
                    </a:lnTo>
                    <a:lnTo>
                      <a:pt x="172" y="113"/>
                    </a:lnTo>
                    <a:lnTo>
                      <a:pt x="170" y="113"/>
                    </a:lnTo>
                    <a:lnTo>
                      <a:pt x="167" y="113"/>
                    </a:lnTo>
                    <a:lnTo>
                      <a:pt x="164" y="113"/>
                    </a:lnTo>
                    <a:lnTo>
                      <a:pt x="163" y="115"/>
                    </a:lnTo>
                    <a:lnTo>
                      <a:pt x="159" y="115"/>
                    </a:lnTo>
                    <a:lnTo>
                      <a:pt x="156" y="115"/>
                    </a:lnTo>
                    <a:lnTo>
                      <a:pt x="152" y="113"/>
                    </a:lnTo>
                    <a:lnTo>
                      <a:pt x="149" y="112"/>
                    </a:lnTo>
                    <a:lnTo>
                      <a:pt x="149" y="115"/>
                    </a:lnTo>
                    <a:lnTo>
                      <a:pt x="147" y="116"/>
                    </a:lnTo>
                    <a:lnTo>
                      <a:pt x="145" y="116"/>
                    </a:lnTo>
                    <a:lnTo>
                      <a:pt x="142" y="116"/>
                    </a:lnTo>
                    <a:lnTo>
                      <a:pt x="139" y="118"/>
                    </a:lnTo>
                    <a:lnTo>
                      <a:pt x="136" y="121"/>
                    </a:lnTo>
                    <a:lnTo>
                      <a:pt x="136" y="121"/>
                    </a:lnTo>
                    <a:lnTo>
                      <a:pt x="135" y="121"/>
                    </a:lnTo>
                    <a:lnTo>
                      <a:pt x="132" y="121"/>
                    </a:lnTo>
                    <a:lnTo>
                      <a:pt x="128" y="116"/>
                    </a:lnTo>
                    <a:lnTo>
                      <a:pt x="125" y="112"/>
                    </a:lnTo>
                    <a:lnTo>
                      <a:pt x="124" y="109"/>
                    </a:lnTo>
                    <a:lnTo>
                      <a:pt x="122" y="107"/>
                    </a:lnTo>
                    <a:lnTo>
                      <a:pt x="121" y="107"/>
                    </a:lnTo>
                    <a:lnTo>
                      <a:pt x="119" y="105"/>
                    </a:lnTo>
                    <a:lnTo>
                      <a:pt x="118" y="105"/>
                    </a:lnTo>
                    <a:lnTo>
                      <a:pt x="116" y="105"/>
                    </a:lnTo>
                    <a:lnTo>
                      <a:pt x="116" y="104"/>
                    </a:lnTo>
                    <a:lnTo>
                      <a:pt x="116" y="102"/>
                    </a:lnTo>
                    <a:lnTo>
                      <a:pt x="118" y="101"/>
                    </a:lnTo>
                    <a:lnTo>
                      <a:pt x="118" y="98"/>
                    </a:lnTo>
                    <a:lnTo>
                      <a:pt x="119" y="96"/>
                    </a:lnTo>
                    <a:lnTo>
                      <a:pt x="119" y="96"/>
                    </a:lnTo>
                    <a:lnTo>
                      <a:pt x="118" y="96"/>
                    </a:lnTo>
                    <a:lnTo>
                      <a:pt x="118" y="96"/>
                    </a:lnTo>
                    <a:lnTo>
                      <a:pt x="118" y="96"/>
                    </a:lnTo>
                    <a:lnTo>
                      <a:pt x="116" y="96"/>
                    </a:lnTo>
                    <a:lnTo>
                      <a:pt x="114" y="96"/>
                    </a:lnTo>
                    <a:lnTo>
                      <a:pt x="114" y="95"/>
                    </a:lnTo>
                    <a:lnTo>
                      <a:pt x="113" y="93"/>
                    </a:lnTo>
                    <a:lnTo>
                      <a:pt x="113" y="91"/>
                    </a:lnTo>
                    <a:lnTo>
                      <a:pt x="113" y="91"/>
                    </a:lnTo>
                    <a:lnTo>
                      <a:pt x="113" y="90"/>
                    </a:lnTo>
                    <a:lnTo>
                      <a:pt x="114" y="88"/>
                    </a:lnTo>
                    <a:lnTo>
                      <a:pt x="116" y="87"/>
                    </a:lnTo>
                    <a:lnTo>
                      <a:pt x="116" y="84"/>
                    </a:lnTo>
                    <a:lnTo>
                      <a:pt x="118" y="84"/>
                    </a:lnTo>
                    <a:lnTo>
                      <a:pt x="116" y="84"/>
                    </a:lnTo>
                    <a:lnTo>
                      <a:pt x="116" y="82"/>
                    </a:lnTo>
                    <a:lnTo>
                      <a:pt x="114" y="79"/>
                    </a:lnTo>
                    <a:lnTo>
                      <a:pt x="113" y="77"/>
                    </a:lnTo>
                    <a:lnTo>
                      <a:pt x="113" y="76"/>
                    </a:lnTo>
                    <a:lnTo>
                      <a:pt x="113" y="76"/>
                    </a:lnTo>
                    <a:lnTo>
                      <a:pt x="114" y="74"/>
                    </a:lnTo>
                    <a:lnTo>
                      <a:pt x="116" y="73"/>
                    </a:lnTo>
                    <a:lnTo>
                      <a:pt x="118" y="71"/>
                    </a:lnTo>
                    <a:lnTo>
                      <a:pt x="118" y="71"/>
                    </a:lnTo>
                    <a:lnTo>
                      <a:pt x="118" y="70"/>
                    </a:lnTo>
                    <a:lnTo>
                      <a:pt x="118" y="68"/>
                    </a:lnTo>
                    <a:lnTo>
                      <a:pt x="118" y="67"/>
                    </a:lnTo>
                    <a:lnTo>
                      <a:pt x="116" y="65"/>
                    </a:lnTo>
                    <a:lnTo>
                      <a:pt x="116" y="62"/>
                    </a:lnTo>
                    <a:lnTo>
                      <a:pt x="116" y="62"/>
                    </a:lnTo>
                    <a:lnTo>
                      <a:pt x="116" y="60"/>
                    </a:lnTo>
                    <a:lnTo>
                      <a:pt x="116" y="60"/>
                    </a:lnTo>
                    <a:lnTo>
                      <a:pt x="118" y="59"/>
                    </a:lnTo>
                    <a:lnTo>
                      <a:pt x="119" y="59"/>
                    </a:lnTo>
                    <a:lnTo>
                      <a:pt x="121" y="57"/>
                    </a:lnTo>
                    <a:lnTo>
                      <a:pt x="121" y="56"/>
                    </a:lnTo>
                    <a:lnTo>
                      <a:pt x="121" y="54"/>
                    </a:lnTo>
                    <a:lnTo>
                      <a:pt x="121" y="53"/>
                    </a:lnTo>
                    <a:lnTo>
                      <a:pt x="119" y="51"/>
                    </a:lnTo>
                    <a:lnTo>
                      <a:pt x="119" y="49"/>
                    </a:lnTo>
                    <a:lnTo>
                      <a:pt x="118" y="48"/>
                    </a:lnTo>
                    <a:lnTo>
                      <a:pt x="116" y="46"/>
                    </a:lnTo>
                    <a:lnTo>
                      <a:pt x="116" y="45"/>
                    </a:lnTo>
                    <a:lnTo>
                      <a:pt x="116" y="43"/>
                    </a:lnTo>
                    <a:lnTo>
                      <a:pt x="116" y="43"/>
                    </a:lnTo>
                    <a:lnTo>
                      <a:pt x="116" y="42"/>
                    </a:lnTo>
                    <a:lnTo>
                      <a:pt x="118" y="42"/>
                    </a:lnTo>
                    <a:lnTo>
                      <a:pt x="119" y="40"/>
                    </a:lnTo>
                    <a:lnTo>
                      <a:pt x="121" y="39"/>
                    </a:lnTo>
                    <a:lnTo>
                      <a:pt x="121" y="37"/>
                    </a:lnTo>
                    <a:lnTo>
                      <a:pt x="122" y="36"/>
                    </a:lnTo>
                    <a:lnTo>
                      <a:pt x="122" y="36"/>
                    </a:lnTo>
                    <a:lnTo>
                      <a:pt x="122" y="34"/>
                    </a:lnTo>
                    <a:lnTo>
                      <a:pt x="122" y="34"/>
                    </a:lnTo>
                    <a:lnTo>
                      <a:pt x="122" y="34"/>
                    </a:lnTo>
                    <a:lnTo>
                      <a:pt x="121" y="34"/>
                    </a:lnTo>
                    <a:lnTo>
                      <a:pt x="119" y="32"/>
                    </a:lnTo>
                    <a:lnTo>
                      <a:pt x="119" y="32"/>
                    </a:lnTo>
                    <a:lnTo>
                      <a:pt x="119" y="32"/>
                    </a:lnTo>
                    <a:lnTo>
                      <a:pt x="119" y="32"/>
                    </a:lnTo>
                    <a:lnTo>
                      <a:pt x="119" y="31"/>
                    </a:lnTo>
                    <a:lnTo>
                      <a:pt x="118" y="31"/>
                    </a:lnTo>
                    <a:lnTo>
                      <a:pt x="118" y="31"/>
                    </a:lnTo>
                    <a:lnTo>
                      <a:pt x="116" y="31"/>
                    </a:lnTo>
                    <a:lnTo>
                      <a:pt x="114" y="31"/>
                    </a:lnTo>
                    <a:lnTo>
                      <a:pt x="113" y="31"/>
                    </a:lnTo>
                    <a:lnTo>
                      <a:pt x="111" y="31"/>
                    </a:lnTo>
                    <a:lnTo>
                      <a:pt x="108" y="32"/>
                    </a:lnTo>
                    <a:lnTo>
                      <a:pt x="105" y="32"/>
                    </a:lnTo>
                    <a:lnTo>
                      <a:pt x="105" y="32"/>
                    </a:lnTo>
                    <a:lnTo>
                      <a:pt x="105" y="32"/>
                    </a:lnTo>
                    <a:lnTo>
                      <a:pt x="105" y="31"/>
                    </a:lnTo>
                    <a:lnTo>
                      <a:pt x="105" y="31"/>
                    </a:lnTo>
                    <a:lnTo>
                      <a:pt x="105" y="29"/>
                    </a:lnTo>
                    <a:lnTo>
                      <a:pt x="105" y="29"/>
                    </a:lnTo>
                    <a:lnTo>
                      <a:pt x="104" y="29"/>
                    </a:lnTo>
                    <a:lnTo>
                      <a:pt x="104" y="29"/>
                    </a:lnTo>
                    <a:lnTo>
                      <a:pt x="104" y="29"/>
                    </a:lnTo>
                    <a:lnTo>
                      <a:pt x="102" y="29"/>
                    </a:lnTo>
                    <a:lnTo>
                      <a:pt x="100" y="29"/>
                    </a:lnTo>
                    <a:lnTo>
                      <a:pt x="99" y="31"/>
                    </a:lnTo>
                    <a:lnTo>
                      <a:pt x="97" y="31"/>
                    </a:lnTo>
                    <a:lnTo>
                      <a:pt x="97" y="31"/>
                    </a:lnTo>
                    <a:lnTo>
                      <a:pt x="96" y="31"/>
                    </a:lnTo>
                    <a:lnTo>
                      <a:pt x="96" y="29"/>
                    </a:lnTo>
                    <a:lnTo>
                      <a:pt x="96" y="29"/>
                    </a:lnTo>
                    <a:lnTo>
                      <a:pt x="96" y="29"/>
                    </a:lnTo>
                    <a:lnTo>
                      <a:pt x="96" y="29"/>
                    </a:lnTo>
                    <a:lnTo>
                      <a:pt x="97" y="26"/>
                    </a:lnTo>
                    <a:lnTo>
                      <a:pt x="99" y="25"/>
                    </a:lnTo>
                    <a:lnTo>
                      <a:pt x="99" y="23"/>
                    </a:lnTo>
                    <a:lnTo>
                      <a:pt x="97" y="23"/>
                    </a:lnTo>
                    <a:lnTo>
                      <a:pt x="96" y="22"/>
                    </a:lnTo>
                    <a:lnTo>
                      <a:pt x="96" y="20"/>
                    </a:lnTo>
                    <a:lnTo>
                      <a:pt x="96" y="20"/>
                    </a:lnTo>
                    <a:lnTo>
                      <a:pt x="94" y="18"/>
                    </a:lnTo>
                    <a:lnTo>
                      <a:pt x="94" y="18"/>
                    </a:lnTo>
                    <a:lnTo>
                      <a:pt x="96" y="17"/>
                    </a:lnTo>
                    <a:lnTo>
                      <a:pt x="91" y="14"/>
                    </a:lnTo>
                    <a:lnTo>
                      <a:pt x="93" y="12"/>
                    </a:lnTo>
                    <a:lnTo>
                      <a:pt x="93" y="11"/>
                    </a:lnTo>
                    <a:lnTo>
                      <a:pt x="96" y="8"/>
                    </a:lnTo>
                    <a:lnTo>
                      <a:pt x="97" y="6"/>
                    </a:lnTo>
                    <a:lnTo>
                      <a:pt x="99" y="6"/>
                    </a:lnTo>
                    <a:lnTo>
                      <a:pt x="102" y="8"/>
                    </a:lnTo>
                    <a:lnTo>
                      <a:pt x="102" y="8"/>
                    </a:lnTo>
                    <a:lnTo>
                      <a:pt x="104" y="8"/>
                    </a:lnTo>
                    <a:lnTo>
                      <a:pt x="105" y="8"/>
                    </a:lnTo>
                    <a:lnTo>
                      <a:pt x="107" y="6"/>
                    </a:lnTo>
                    <a:lnTo>
                      <a:pt x="107" y="4"/>
                    </a:lnTo>
                    <a:lnTo>
                      <a:pt x="107" y="4"/>
                    </a:lnTo>
                    <a:lnTo>
                      <a:pt x="108" y="3"/>
                    </a:lnTo>
                    <a:lnTo>
                      <a:pt x="110" y="1"/>
                    </a:lnTo>
                    <a:lnTo>
                      <a:pt x="113" y="1"/>
                    </a:lnTo>
                    <a:lnTo>
                      <a:pt x="114" y="0"/>
                    </a:lnTo>
                    <a:lnTo>
                      <a:pt x="116" y="0"/>
                    </a:lnTo>
                    <a:lnTo>
                      <a:pt x="118" y="1"/>
                    </a:lnTo>
                    <a:lnTo>
                      <a:pt x="118" y="1"/>
                    </a:lnTo>
                    <a:lnTo>
                      <a:pt x="119" y="3"/>
                    </a:lnTo>
                    <a:lnTo>
                      <a:pt x="121" y="4"/>
                    </a:lnTo>
                    <a:lnTo>
                      <a:pt x="122" y="4"/>
                    </a:lnTo>
                    <a:lnTo>
                      <a:pt x="124" y="4"/>
                    </a:lnTo>
                    <a:lnTo>
                      <a:pt x="127" y="4"/>
                    </a:lnTo>
                    <a:lnTo>
                      <a:pt x="130" y="3"/>
                    </a:lnTo>
                    <a:lnTo>
                      <a:pt x="132" y="3"/>
                    </a:lnTo>
                    <a:lnTo>
                      <a:pt x="135" y="3"/>
                    </a:lnTo>
                    <a:lnTo>
                      <a:pt x="138" y="3"/>
                    </a:lnTo>
                    <a:lnTo>
                      <a:pt x="139" y="3"/>
                    </a:lnTo>
                    <a:lnTo>
                      <a:pt x="141" y="4"/>
                    </a:lnTo>
                    <a:lnTo>
                      <a:pt x="145" y="4"/>
                    </a:lnTo>
                    <a:lnTo>
                      <a:pt x="149" y="6"/>
                    </a:lnTo>
                    <a:lnTo>
                      <a:pt x="152" y="6"/>
                    </a:lnTo>
                    <a:lnTo>
                      <a:pt x="155" y="4"/>
                    </a:lnTo>
                    <a:lnTo>
                      <a:pt x="158" y="4"/>
                    </a:lnTo>
                    <a:lnTo>
                      <a:pt x="161" y="4"/>
                    </a:lnTo>
                    <a:lnTo>
                      <a:pt x="164" y="6"/>
                    </a:lnTo>
                    <a:lnTo>
                      <a:pt x="169" y="6"/>
                    </a:lnTo>
                    <a:lnTo>
                      <a:pt x="169" y="8"/>
                    </a:lnTo>
                    <a:lnTo>
                      <a:pt x="170" y="9"/>
                    </a:lnTo>
                    <a:lnTo>
                      <a:pt x="172" y="9"/>
                    </a:lnTo>
                    <a:lnTo>
                      <a:pt x="175" y="9"/>
                    </a:lnTo>
                    <a:lnTo>
                      <a:pt x="177" y="9"/>
                    </a:lnTo>
                    <a:lnTo>
                      <a:pt x="180" y="9"/>
                    </a:lnTo>
                    <a:lnTo>
                      <a:pt x="180" y="9"/>
                    </a:lnTo>
                    <a:lnTo>
                      <a:pt x="181" y="11"/>
                    </a:lnTo>
                    <a:lnTo>
                      <a:pt x="181" y="11"/>
                    </a:lnTo>
                    <a:lnTo>
                      <a:pt x="183" y="12"/>
                    </a:lnTo>
                    <a:lnTo>
                      <a:pt x="183" y="12"/>
                    </a:lnTo>
                    <a:lnTo>
                      <a:pt x="183" y="14"/>
                    </a:lnTo>
                    <a:lnTo>
                      <a:pt x="183" y="15"/>
                    </a:lnTo>
                    <a:lnTo>
                      <a:pt x="183" y="15"/>
                    </a:lnTo>
                    <a:lnTo>
                      <a:pt x="183" y="15"/>
                    </a:lnTo>
                    <a:lnTo>
                      <a:pt x="184" y="15"/>
                    </a:lnTo>
                    <a:lnTo>
                      <a:pt x="186" y="15"/>
                    </a:lnTo>
                    <a:lnTo>
                      <a:pt x="187" y="15"/>
                    </a:lnTo>
                    <a:lnTo>
                      <a:pt x="190" y="17"/>
                    </a:lnTo>
                    <a:lnTo>
                      <a:pt x="190" y="17"/>
                    </a:lnTo>
                    <a:lnTo>
                      <a:pt x="192" y="17"/>
                    </a:lnTo>
                    <a:lnTo>
                      <a:pt x="192" y="18"/>
                    </a:lnTo>
                    <a:lnTo>
                      <a:pt x="192" y="18"/>
                    </a:lnTo>
                    <a:lnTo>
                      <a:pt x="194" y="18"/>
                    </a:lnTo>
                    <a:lnTo>
                      <a:pt x="198" y="20"/>
                    </a:lnTo>
                    <a:lnTo>
                      <a:pt x="201" y="22"/>
                    </a:lnTo>
                    <a:lnTo>
                      <a:pt x="203" y="22"/>
                    </a:lnTo>
                    <a:lnTo>
                      <a:pt x="204" y="20"/>
                    </a:lnTo>
                    <a:lnTo>
                      <a:pt x="204" y="20"/>
                    </a:lnTo>
                    <a:lnTo>
                      <a:pt x="206" y="20"/>
                    </a:lnTo>
                    <a:lnTo>
                      <a:pt x="208" y="20"/>
                    </a:lnTo>
                    <a:lnTo>
                      <a:pt x="209" y="20"/>
                    </a:lnTo>
                    <a:lnTo>
                      <a:pt x="211" y="22"/>
                    </a:lnTo>
                    <a:lnTo>
                      <a:pt x="214" y="23"/>
                    </a:lnTo>
                    <a:lnTo>
                      <a:pt x="217" y="23"/>
                    </a:lnTo>
                    <a:lnTo>
                      <a:pt x="217" y="23"/>
                    </a:lnTo>
                    <a:lnTo>
                      <a:pt x="218" y="26"/>
                    </a:lnTo>
                    <a:lnTo>
                      <a:pt x="222" y="25"/>
                    </a:lnTo>
                    <a:lnTo>
                      <a:pt x="225" y="25"/>
                    </a:lnTo>
                    <a:lnTo>
                      <a:pt x="228" y="25"/>
                    </a:lnTo>
                    <a:lnTo>
                      <a:pt x="229" y="23"/>
                    </a:lnTo>
                    <a:lnTo>
                      <a:pt x="231" y="23"/>
                    </a:lnTo>
                    <a:lnTo>
                      <a:pt x="231" y="23"/>
                    </a:lnTo>
                    <a:lnTo>
                      <a:pt x="231" y="23"/>
                    </a:lnTo>
                    <a:lnTo>
                      <a:pt x="231" y="22"/>
                    </a:lnTo>
                    <a:lnTo>
                      <a:pt x="232" y="22"/>
                    </a:lnTo>
                    <a:lnTo>
                      <a:pt x="234" y="22"/>
                    </a:lnTo>
                    <a:lnTo>
                      <a:pt x="234" y="22"/>
                    </a:lnTo>
                    <a:lnTo>
                      <a:pt x="235" y="22"/>
                    </a:lnTo>
                    <a:lnTo>
                      <a:pt x="235" y="22"/>
                    </a:lnTo>
                    <a:close/>
                    <a:moveTo>
                      <a:pt x="20" y="247"/>
                    </a:moveTo>
                    <a:lnTo>
                      <a:pt x="20" y="248"/>
                    </a:lnTo>
                    <a:lnTo>
                      <a:pt x="20" y="248"/>
                    </a:lnTo>
                    <a:lnTo>
                      <a:pt x="20" y="248"/>
                    </a:lnTo>
                    <a:lnTo>
                      <a:pt x="20" y="248"/>
                    </a:lnTo>
                    <a:lnTo>
                      <a:pt x="18" y="250"/>
                    </a:lnTo>
                    <a:lnTo>
                      <a:pt x="18" y="250"/>
                    </a:lnTo>
                    <a:lnTo>
                      <a:pt x="20" y="253"/>
                    </a:lnTo>
                    <a:lnTo>
                      <a:pt x="21" y="253"/>
                    </a:lnTo>
                    <a:lnTo>
                      <a:pt x="23" y="253"/>
                    </a:lnTo>
                    <a:lnTo>
                      <a:pt x="23" y="251"/>
                    </a:lnTo>
                    <a:lnTo>
                      <a:pt x="23" y="250"/>
                    </a:lnTo>
                    <a:lnTo>
                      <a:pt x="24" y="250"/>
                    </a:lnTo>
                    <a:lnTo>
                      <a:pt x="24" y="250"/>
                    </a:lnTo>
                    <a:lnTo>
                      <a:pt x="24" y="248"/>
                    </a:lnTo>
                    <a:lnTo>
                      <a:pt x="23" y="248"/>
                    </a:lnTo>
                    <a:lnTo>
                      <a:pt x="21" y="248"/>
                    </a:lnTo>
                    <a:lnTo>
                      <a:pt x="20" y="247"/>
                    </a:lnTo>
                    <a:lnTo>
                      <a:pt x="20" y="247"/>
                    </a:lnTo>
                    <a:close/>
                    <a:moveTo>
                      <a:pt x="10" y="242"/>
                    </a:moveTo>
                    <a:lnTo>
                      <a:pt x="9" y="244"/>
                    </a:lnTo>
                    <a:lnTo>
                      <a:pt x="6" y="245"/>
                    </a:lnTo>
                    <a:lnTo>
                      <a:pt x="6" y="247"/>
                    </a:lnTo>
                    <a:lnTo>
                      <a:pt x="6" y="248"/>
                    </a:lnTo>
                    <a:lnTo>
                      <a:pt x="6" y="248"/>
                    </a:lnTo>
                    <a:lnTo>
                      <a:pt x="7" y="248"/>
                    </a:lnTo>
                    <a:lnTo>
                      <a:pt x="7" y="250"/>
                    </a:lnTo>
                    <a:lnTo>
                      <a:pt x="7" y="250"/>
                    </a:lnTo>
                    <a:lnTo>
                      <a:pt x="9" y="248"/>
                    </a:lnTo>
                    <a:lnTo>
                      <a:pt x="9" y="245"/>
                    </a:lnTo>
                    <a:lnTo>
                      <a:pt x="10" y="245"/>
                    </a:lnTo>
                    <a:lnTo>
                      <a:pt x="12" y="244"/>
                    </a:lnTo>
                    <a:lnTo>
                      <a:pt x="14" y="242"/>
                    </a:lnTo>
                    <a:lnTo>
                      <a:pt x="14" y="242"/>
                    </a:lnTo>
                    <a:lnTo>
                      <a:pt x="12" y="242"/>
                    </a:lnTo>
                    <a:lnTo>
                      <a:pt x="10" y="242"/>
                    </a:lnTo>
                    <a:lnTo>
                      <a:pt x="10" y="242"/>
                    </a:lnTo>
                    <a:close/>
                    <a:moveTo>
                      <a:pt x="38" y="241"/>
                    </a:moveTo>
                    <a:lnTo>
                      <a:pt x="38" y="244"/>
                    </a:lnTo>
                    <a:lnTo>
                      <a:pt x="38" y="245"/>
                    </a:lnTo>
                    <a:lnTo>
                      <a:pt x="37" y="247"/>
                    </a:lnTo>
                    <a:lnTo>
                      <a:pt x="37" y="248"/>
                    </a:lnTo>
                    <a:lnTo>
                      <a:pt x="35" y="248"/>
                    </a:lnTo>
                    <a:lnTo>
                      <a:pt x="37" y="248"/>
                    </a:lnTo>
                    <a:lnTo>
                      <a:pt x="37" y="248"/>
                    </a:lnTo>
                    <a:lnTo>
                      <a:pt x="38" y="248"/>
                    </a:lnTo>
                    <a:lnTo>
                      <a:pt x="38" y="250"/>
                    </a:lnTo>
                    <a:lnTo>
                      <a:pt x="40" y="247"/>
                    </a:lnTo>
                    <a:lnTo>
                      <a:pt x="40" y="245"/>
                    </a:lnTo>
                    <a:lnTo>
                      <a:pt x="42" y="244"/>
                    </a:lnTo>
                    <a:lnTo>
                      <a:pt x="42" y="241"/>
                    </a:lnTo>
                    <a:lnTo>
                      <a:pt x="40" y="241"/>
                    </a:lnTo>
                    <a:lnTo>
                      <a:pt x="38" y="241"/>
                    </a:lnTo>
                    <a:lnTo>
                      <a:pt x="38" y="241"/>
                    </a:lnTo>
                    <a:close/>
                    <a:moveTo>
                      <a:pt x="0" y="239"/>
                    </a:moveTo>
                    <a:lnTo>
                      <a:pt x="1" y="241"/>
                    </a:lnTo>
                    <a:lnTo>
                      <a:pt x="1" y="241"/>
                    </a:lnTo>
                    <a:lnTo>
                      <a:pt x="1" y="239"/>
                    </a:lnTo>
                    <a:lnTo>
                      <a:pt x="1" y="239"/>
                    </a:lnTo>
                    <a:lnTo>
                      <a:pt x="0" y="239"/>
                    </a:lnTo>
                    <a:lnTo>
                      <a:pt x="0" y="239"/>
                    </a:lnTo>
                    <a:close/>
                    <a:moveTo>
                      <a:pt x="43" y="236"/>
                    </a:moveTo>
                    <a:lnTo>
                      <a:pt x="43" y="237"/>
                    </a:lnTo>
                    <a:lnTo>
                      <a:pt x="45" y="237"/>
                    </a:lnTo>
                    <a:lnTo>
                      <a:pt x="45" y="237"/>
                    </a:lnTo>
                    <a:lnTo>
                      <a:pt x="45" y="236"/>
                    </a:lnTo>
                    <a:lnTo>
                      <a:pt x="45" y="236"/>
                    </a:lnTo>
                    <a:lnTo>
                      <a:pt x="45" y="236"/>
                    </a:lnTo>
                    <a:lnTo>
                      <a:pt x="45" y="236"/>
                    </a:lnTo>
                    <a:lnTo>
                      <a:pt x="43" y="236"/>
                    </a:lnTo>
                    <a:lnTo>
                      <a:pt x="43" y="236"/>
                    </a:lnTo>
                    <a:close/>
                    <a:moveTo>
                      <a:pt x="217" y="71"/>
                    </a:moveTo>
                    <a:lnTo>
                      <a:pt x="215" y="73"/>
                    </a:lnTo>
                    <a:lnTo>
                      <a:pt x="214" y="74"/>
                    </a:lnTo>
                    <a:lnTo>
                      <a:pt x="214" y="74"/>
                    </a:lnTo>
                    <a:lnTo>
                      <a:pt x="214" y="76"/>
                    </a:lnTo>
                    <a:lnTo>
                      <a:pt x="214" y="76"/>
                    </a:lnTo>
                    <a:lnTo>
                      <a:pt x="214" y="76"/>
                    </a:lnTo>
                    <a:lnTo>
                      <a:pt x="214" y="76"/>
                    </a:lnTo>
                    <a:lnTo>
                      <a:pt x="214" y="76"/>
                    </a:lnTo>
                    <a:lnTo>
                      <a:pt x="214" y="76"/>
                    </a:lnTo>
                    <a:lnTo>
                      <a:pt x="214" y="76"/>
                    </a:lnTo>
                    <a:lnTo>
                      <a:pt x="215" y="76"/>
                    </a:lnTo>
                    <a:lnTo>
                      <a:pt x="215" y="76"/>
                    </a:lnTo>
                    <a:lnTo>
                      <a:pt x="217" y="74"/>
                    </a:lnTo>
                    <a:lnTo>
                      <a:pt x="218" y="71"/>
                    </a:lnTo>
                    <a:lnTo>
                      <a:pt x="217" y="71"/>
                    </a:lnTo>
                    <a:lnTo>
                      <a:pt x="218" y="71"/>
                    </a:lnTo>
                    <a:lnTo>
                      <a:pt x="218" y="71"/>
                    </a:lnTo>
                    <a:lnTo>
                      <a:pt x="217" y="71"/>
                    </a:lnTo>
                    <a:lnTo>
                      <a:pt x="217" y="71"/>
                    </a:lnTo>
                    <a:lnTo>
                      <a:pt x="217" y="71"/>
                    </a:lnTo>
                    <a:lnTo>
                      <a:pt x="217" y="71"/>
                    </a:lnTo>
                    <a:close/>
                    <a:moveTo>
                      <a:pt x="254" y="62"/>
                    </a:moveTo>
                    <a:lnTo>
                      <a:pt x="254" y="63"/>
                    </a:lnTo>
                    <a:lnTo>
                      <a:pt x="257" y="65"/>
                    </a:lnTo>
                    <a:lnTo>
                      <a:pt x="259" y="65"/>
                    </a:lnTo>
                    <a:lnTo>
                      <a:pt x="260" y="65"/>
                    </a:lnTo>
                    <a:lnTo>
                      <a:pt x="260" y="65"/>
                    </a:lnTo>
                    <a:lnTo>
                      <a:pt x="260" y="63"/>
                    </a:lnTo>
                    <a:lnTo>
                      <a:pt x="260" y="63"/>
                    </a:lnTo>
                    <a:lnTo>
                      <a:pt x="259" y="63"/>
                    </a:lnTo>
                    <a:lnTo>
                      <a:pt x="259" y="63"/>
                    </a:lnTo>
                    <a:lnTo>
                      <a:pt x="259" y="62"/>
                    </a:lnTo>
                    <a:lnTo>
                      <a:pt x="257" y="62"/>
                    </a:lnTo>
                    <a:lnTo>
                      <a:pt x="254" y="62"/>
                    </a:lnTo>
                    <a:lnTo>
                      <a:pt x="254" y="62"/>
                    </a:lnTo>
                    <a:close/>
                    <a:moveTo>
                      <a:pt x="239" y="62"/>
                    </a:moveTo>
                    <a:lnTo>
                      <a:pt x="237" y="62"/>
                    </a:lnTo>
                    <a:lnTo>
                      <a:pt x="234" y="63"/>
                    </a:lnTo>
                    <a:lnTo>
                      <a:pt x="235" y="63"/>
                    </a:lnTo>
                    <a:lnTo>
                      <a:pt x="235" y="65"/>
                    </a:lnTo>
                    <a:lnTo>
                      <a:pt x="235" y="67"/>
                    </a:lnTo>
                    <a:lnTo>
                      <a:pt x="235" y="68"/>
                    </a:lnTo>
                    <a:lnTo>
                      <a:pt x="235" y="71"/>
                    </a:lnTo>
                    <a:lnTo>
                      <a:pt x="235" y="71"/>
                    </a:lnTo>
                    <a:lnTo>
                      <a:pt x="235" y="73"/>
                    </a:lnTo>
                    <a:lnTo>
                      <a:pt x="235" y="74"/>
                    </a:lnTo>
                    <a:lnTo>
                      <a:pt x="237" y="74"/>
                    </a:lnTo>
                    <a:lnTo>
                      <a:pt x="239" y="74"/>
                    </a:lnTo>
                    <a:lnTo>
                      <a:pt x="239" y="71"/>
                    </a:lnTo>
                    <a:lnTo>
                      <a:pt x="240" y="70"/>
                    </a:lnTo>
                    <a:lnTo>
                      <a:pt x="242" y="68"/>
                    </a:lnTo>
                    <a:lnTo>
                      <a:pt x="242" y="68"/>
                    </a:lnTo>
                    <a:lnTo>
                      <a:pt x="242" y="67"/>
                    </a:lnTo>
                    <a:lnTo>
                      <a:pt x="242" y="65"/>
                    </a:lnTo>
                    <a:lnTo>
                      <a:pt x="240" y="63"/>
                    </a:lnTo>
                    <a:lnTo>
                      <a:pt x="239" y="62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6" name="Freeform 190"/>
              <p:cNvSpPr>
                <a:spLocks/>
              </p:cNvSpPr>
              <p:nvPr/>
            </p:nvSpPr>
            <p:spPr bwMode="auto">
              <a:xfrm>
                <a:off x="5567758" y="2916862"/>
                <a:ext cx="358577" cy="356696"/>
              </a:xfrm>
              <a:custGeom>
                <a:avLst/>
                <a:gdLst>
                  <a:gd name="T0" fmla="*/ 89 w 151"/>
                  <a:gd name="T1" fmla="*/ 148 h 150"/>
                  <a:gd name="T2" fmla="*/ 80 w 151"/>
                  <a:gd name="T3" fmla="*/ 150 h 150"/>
                  <a:gd name="T4" fmla="*/ 75 w 151"/>
                  <a:gd name="T5" fmla="*/ 148 h 150"/>
                  <a:gd name="T6" fmla="*/ 62 w 151"/>
                  <a:gd name="T7" fmla="*/ 145 h 150"/>
                  <a:gd name="T8" fmla="*/ 50 w 151"/>
                  <a:gd name="T9" fmla="*/ 143 h 150"/>
                  <a:gd name="T10" fmla="*/ 41 w 151"/>
                  <a:gd name="T11" fmla="*/ 140 h 150"/>
                  <a:gd name="T12" fmla="*/ 39 w 151"/>
                  <a:gd name="T13" fmla="*/ 136 h 150"/>
                  <a:gd name="T14" fmla="*/ 45 w 151"/>
                  <a:gd name="T15" fmla="*/ 128 h 150"/>
                  <a:gd name="T16" fmla="*/ 47 w 151"/>
                  <a:gd name="T17" fmla="*/ 115 h 150"/>
                  <a:gd name="T18" fmla="*/ 47 w 151"/>
                  <a:gd name="T19" fmla="*/ 112 h 150"/>
                  <a:gd name="T20" fmla="*/ 47 w 151"/>
                  <a:gd name="T21" fmla="*/ 103 h 150"/>
                  <a:gd name="T22" fmla="*/ 47 w 151"/>
                  <a:gd name="T23" fmla="*/ 92 h 150"/>
                  <a:gd name="T24" fmla="*/ 36 w 151"/>
                  <a:gd name="T25" fmla="*/ 84 h 150"/>
                  <a:gd name="T26" fmla="*/ 30 w 151"/>
                  <a:gd name="T27" fmla="*/ 75 h 150"/>
                  <a:gd name="T28" fmla="*/ 27 w 151"/>
                  <a:gd name="T29" fmla="*/ 72 h 150"/>
                  <a:gd name="T30" fmla="*/ 27 w 151"/>
                  <a:gd name="T31" fmla="*/ 67 h 150"/>
                  <a:gd name="T32" fmla="*/ 22 w 151"/>
                  <a:gd name="T33" fmla="*/ 66 h 150"/>
                  <a:gd name="T34" fmla="*/ 22 w 151"/>
                  <a:gd name="T35" fmla="*/ 63 h 150"/>
                  <a:gd name="T36" fmla="*/ 13 w 151"/>
                  <a:gd name="T37" fmla="*/ 60 h 150"/>
                  <a:gd name="T38" fmla="*/ 7 w 151"/>
                  <a:gd name="T39" fmla="*/ 58 h 150"/>
                  <a:gd name="T40" fmla="*/ 3 w 151"/>
                  <a:gd name="T41" fmla="*/ 52 h 150"/>
                  <a:gd name="T42" fmla="*/ 7 w 151"/>
                  <a:gd name="T43" fmla="*/ 44 h 150"/>
                  <a:gd name="T44" fmla="*/ 19 w 151"/>
                  <a:gd name="T45" fmla="*/ 44 h 150"/>
                  <a:gd name="T46" fmla="*/ 30 w 151"/>
                  <a:gd name="T47" fmla="*/ 46 h 150"/>
                  <a:gd name="T48" fmla="*/ 41 w 151"/>
                  <a:gd name="T49" fmla="*/ 42 h 150"/>
                  <a:gd name="T50" fmla="*/ 38 w 151"/>
                  <a:gd name="T51" fmla="*/ 32 h 150"/>
                  <a:gd name="T52" fmla="*/ 42 w 151"/>
                  <a:gd name="T53" fmla="*/ 24 h 150"/>
                  <a:gd name="T54" fmla="*/ 56 w 151"/>
                  <a:gd name="T55" fmla="*/ 30 h 150"/>
                  <a:gd name="T56" fmla="*/ 67 w 151"/>
                  <a:gd name="T57" fmla="*/ 19 h 150"/>
                  <a:gd name="T58" fmla="*/ 73 w 151"/>
                  <a:gd name="T59" fmla="*/ 10 h 150"/>
                  <a:gd name="T60" fmla="*/ 84 w 151"/>
                  <a:gd name="T61" fmla="*/ 4 h 150"/>
                  <a:gd name="T62" fmla="*/ 89 w 151"/>
                  <a:gd name="T63" fmla="*/ 10 h 150"/>
                  <a:gd name="T64" fmla="*/ 97 w 151"/>
                  <a:gd name="T65" fmla="*/ 16 h 150"/>
                  <a:gd name="T66" fmla="*/ 100 w 151"/>
                  <a:gd name="T67" fmla="*/ 18 h 150"/>
                  <a:gd name="T68" fmla="*/ 107 w 151"/>
                  <a:gd name="T69" fmla="*/ 24 h 150"/>
                  <a:gd name="T70" fmla="*/ 112 w 151"/>
                  <a:gd name="T71" fmla="*/ 24 h 150"/>
                  <a:gd name="T72" fmla="*/ 117 w 151"/>
                  <a:gd name="T73" fmla="*/ 28 h 150"/>
                  <a:gd name="T74" fmla="*/ 123 w 151"/>
                  <a:gd name="T75" fmla="*/ 32 h 150"/>
                  <a:gd name="T76" fmla="*/ 132 w 151"/>
                  <a:gd name="T77" fmla="*/ 33 h 150"/>
                  <a:gd name="T78" fmla="*/ 140 w 151"/>
                  <a:gd name="T79" fmla="*/ 36 h 150"/>
                  <a:gd name="T80" fmla="*/ 151 w 151"/>
                  <a:gd name="T81" fmla="*/ 38 h 150"/>
                  <a:gd name="T82" fmla="*/ 148 w 151"/>
                  <a:gd name="T83" fmla="*/ 47 h 150"/>
                  <a:gd name="T84" fmla="*/ 148 w 151"/>
                  <a:gd name="T85" fmla="*/ 61 h 150"/>
                  <a:gd name="T86" fmla="*/ 146 w 151"/>
                  <a:gd name="T87" fmla="*/ 64 h 150"/>
                  <a:gd name="T88" fmla="*/ 143 w 151"/>
                  <a:gd name="T89" fmla="*/ 67 h 150"/>
                  <a:gd name="T90" fmla="*/ 138 w 151"/>
                  <a:gd name="T91" fmla="*/ 69 h 150"/>
                  <a:gd name="T92" fmla="*/ 126 w 151"/>
                  <a:gd name="T93" fmla="*/ 86 h 150"/>
                  <a:gd name="T94" fmla="*/ 126 w 151"/>
                  <a:gd name="T95" fmla="*/ 92 h 150"/>
                  <a:gd name="T96" fmla="*/ 132 w 151"/>
                  <a:gd name="T97" fmla="*/ 91 h 150"/>
                  <a:gd name="T98" fmla="*/ 138 w 151"/>
                  <a:gd name="T99" fmla="*/ 94 h 150"/>
                  <a:gd name="T100" fmla="*/ 142 w 151"/>
                  <a:gd name="T101" fmla="*/ 97 h 150"/>
                  <a:gd name="T102" fmla="*/ 135 w 151"/>
                  <a:gd name="T103" fmla="*/ 106 h 150"/>
                  <a:gd name="T104" fmla="*/ 132 w 151"/>
                  <a:gd name="T105" fmla="*/ 109 h 150"/>
                  <a:gd name="T106" fmla="*/ 135 w 151"/>
                  <a:gd name="T107" fmla="*/ 112 h 150"/>
                  <a:gd name="T108" fmla="*/ 137 w 151"/>
                  <a:gd name="T109" fmla="*/ 122 h 150"/>
                  <a:gd name="T110" fmla="*/ 142 w 151"/>
                  <a:gd name="T111" fmla="*/ 123 h 150"/>
                  <a:gd name="T112" fmla="*/ 138 w 151"/>
                  <a:gd name="T113" fmla="*/ 128 h 150"/>
                  <a:gd name="T114" fmla="*/ 134 w 151"/>
                  <a:gd name="T115" fmla="*/ 137 h 150"/>
                  <a:gd name="T116" fmla="*/ 123 w 151"/>
                  <a:gd name="T117" fmla="*/ 137 h 150"/>
                  <a:gd name="T118" fmla="*/ 115 w 151"/>
                  <a:gd name="T119" fmla="*/ 133 h 150"/>
                  <a:gd name="T120" fmla="*/ 104 w 151"/>
                  <a:gd name="T121" fmla="*/ 131 h 150"/>
                  <a:gd name="T122" fmla="*/ 97 w 151"/>
                  <a:gd name="T123" fmla="*/ 137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51" h="150">
                    <a:moveTo>
                      <a:pt x="93" y="145"/>
                    </a:moveTo>
                    <a:lnTo>
                      <a:pt x="92" y="147"/>
                    </a:lnTo>
                    <a:lnTo>
                      <a:pt x="90" y="147"/>
                    </a:lnTo>
                    <a:lnTo>
                      <a:pt x="89" y="147"/>
                    </a:lnTo>
                    <a:lnTo>
                      <a:pt x="89" y="148"/>
                    </a:lnTo>
                    <a:lnTo>
                      <a:pt x="89" y="148"/>
                    </a:lnTo>
                    <a:lnTo>
                      <a:pt x="89" y="148"/>
                    </a:lnTo>
                    <a:lnTo>
                      <a:pt x="87" y="148"/>
                    </a:lnTo>
                    <a:lnTo>
                      <a:pt x="86" y="150"/>
                    </a:lnTo>
                    <a:lnTo>
                      <a:pt x="84" y="150"/>
                    </a:lnTo>
                    <a:lnTo>
                      <a:pt x="81" y="150"/>
                    </a:lnTo>
                    <a:lnTo>
                      <a:pt x="81" y="150"/>
                    </a:lnTo>
                    <a:lnTo>
                      <a:pt x="80" y="150"/>
                    </a:lnTo>
                    <a:lnTo>
                      <a:pt x="80" y="150"/>
                    </a:lnTo>
                    <a:lnTo>
                      <a:pt x="78" y="148"/>
                    </a:lnTo>
                    <a:lnTo>
                      <a:pt x="78" y="148"/>
                    </a:lnTo>
                    <a:lnTo>
                      <a:pt x="78" y="147"/>
                    </a:lnTo>
                    <a:lnTo>
                      <a:pt x="76" y="147"/>
                    </a:lnTo>
                    <a:lnTo>
                      <a:pt x="76" y="148"/>
                    </a:lnTo>
                    <a:lnTo>
                      <a:pt x="75" y="148"/>
                    </a:lnTo>
                    <a:lnTo>
                      <a:pt x="75" y="148"/>
                    </a:lnTo>
                    <a:lnTo>
                      <a:pt x="75" y="148"/>
                    </a:lnTo>
                    <a:lnTo>
                      <a:pt x="72" y="148"/>
                    </a:lnTo>
                    <a:lnTo>
                      <a:pt x="69" y="147"/>
                    </a:lnTo>
                    <a:lnTo>
                      <a:pt x="67" y="145"/>
                    </a:lnTo>
                    <a:lnTo>
                      <a:pt x="66" y="145"/>
                    </a:lnTo>
                    <a:lnTo>
                      <a:pt x="64" y="145"/>
                    </a:lnTo>
                    <a:lnTo>
                      <a:pt x="62" y="145"/>
                    </a:lnTo>
                    <a:lnTo>
                      <a:pt x="62" y="145"/>
                    </a:lnTo>
                    <a:lnTo>
                      <a:pt x="61" y="147"/>
                    </a:lnTo>
                    <a:lnTo>
                      <a:pt x="59" y="147"/>
                    </a:lnTo>
                    <a:lnTo>
                      <a:pt x="56" y="145"/>
                    </a:lnTo>
                    <a:lnTo>
                      <a:pt x="52" y="143"/>
                    </a:lnTo>
                    <a:lnTo>
                      <a:pt x="50" y="143"/>
                    </a:lnTo>
                    <a:lnTo>
                      <a:pt x="50" y="143"/>
                    </a:lnTo>
                    <a:lnTo>
                      <a:pt x="50" y="142"/>
                    </a:lnTo>
                    <a:lnTo>
                      <a:pt x="48" y="142"/>
                    </a:lnTo>
                    <a:lnTo>
                      <a:pt x="48" y="142"/>
                    </a:lnTo>
                    <a:lnTo>
                      <a:pt x="45" y="140"/>
                    </a:lnTo>
                    <a:lnTo>
                      <a:pt x="44" y="140"/>
                    </a:lnTo>
                    <a:lnTo>
                      <a:pt x="42" y="140"/>
                    </a:lnTo>
                    <a:lnTo>
                      <a:pt x="41" y="140"/>
                    </a:lnTo>
                    <a:lnTo>
                      <a:pt x="41" y="140"/>
                    </a:lnTo>
                    <a:lnTo>
                      <a:pt x="41" y="140"/>
                    </a:lnTo>
                    <a:lnTo>
                      <a:pt x="41" y="139"/>
                    </a:lnTo>
                    <a:lnTo>
                      <a:pt x="41" y="137"/>
                    </a:lnTo>
                    <a:lnTo>
                      <a:pt x="41" y="137"/>
                    </a:lnTo>
                    <a:lnTo>
                      <a:pt x="39" y="136"/>
                    </a:lnTo>
                    <a:lnTo>
                      <a:pt x="39" y="136"/>
                    </a:lnTo>
                    <a:lnTo>
                      <a:pt x="38" y="134"/>
                    </a:lnTo>
                    <a:lnTo>
                      <a:pt x="38" y="134"/>
                    </a:lnTo>
                    <a:lnTo>
                      <a:pt x="39" y="133"/>
                    </a:lnTo>
                    <a:lnTo>
                      <a:pt x="41" y="133"/>
                    </a:lnTo>
                    <a:lnTo>
                      <a:pt x="42" y="131"/>
                    </a:lnTo>
                    <a:lnTo>
                      <a:pt x="44" y="129"/>
                    </a:lnTo>
                    <a:lnTo>
                      <a:pt x="45" y="128"/>
                    </a:lnTo>
                    <a:lnTo>
                      <a:pt x="45" y="128"/>
                    </a:lnTo>
                    <a:lnTo>
                      <a:pt x="45" y="126"/>
                    </a:lnTo>
                    <a:lnTo>
                      <a:pt x="45" y="125"/>
                    </a:lnTo>
                    <a:lnTo>
                      <a:pt x="45" y="123"/>
                    </a:lnTo>
                    <a:lnTo>
                      <a:pt x="45" y="120"/>
                    </a:lnTo>
                    <a:lnTo>
                      <a:pt x="45" y="117"/>
                    </a:lnTo>
                    <a:lnTo>
                      <a:pt x="47" y="115"/>
                    </a:lnTo>
                    <a:lnTo>
                      <a:pt x="47" y="115"/>
                    </a:lnTo>
                    <a:lnTo>
                      <a:pt x="47" y="114"/>
                    </a:lnTo>
                    <a:lnTo>
                      <a:pt x="47" y="114"/>
                    </a:lnTo>
                    <a:lnTo>
                      <a:pt x="47" y="114"/>
                    </a:lnTo>
                    <a:lnTo>
                      <a:pt x="48" y="114"/>
                    </a:lnTo>
                    <a:lnTo>
                      <a:pt x="48" y="114"/>
                    </a:lnTo>
                    <a:lnTo>
                      <a:pt x="47" y="112"/>
                    </a:lnTo>
                    <a:lnTo>
                      <a:pt x="45" y="112"/>
                    </a:lnTo>
                    <a:lnTo>
                      <a:pt x="45" y="111"/>
                    </a:lnTo>
                    <a:lnTo>
                      <a:pt x="45" y="108"/>
                    </a:lnTo>
                    <a:lnTo>
                      <a:pt x="45" y="106"/>
                    </a:lnTo>
                    <a:lnTo>
                      <a:pt x="45" y="105"/>
                    </a:lnTo>
                    <a:lnTo>
                      <a:pt x="47" y="103"/>
                    </a:lnTo>
                    <a:lnTo>
                      <a:pt x="47" y="103"/>
                    </a:lnTo>
                    <a:lnTo>
                      <a:pt x="47" y="101"/>
                    </a:lnTo>
                    <a:lnTo>
                      <a:pt x="45" y="100"/>
                    </a:lnTo>
                    <a:lnTo>
                      <a:pt x="47" y="100"/>
                    </a:lnTo>
                    <a:lnTo>
                      <a:pt x="47" y="98"/>
                    </a:lnTo>
                    <a:lnTo>
                      <a:pt x="47" y="97"/>
                    </a:lnTo>
                    <a:lnTo>
                      <a:pt x="47" y="95"/>
                    </a:lnTo>
                    <a:lnTo>
                      <a:pt x="47" y="92"/>
                    </a:lnTo>
                    <a:lnTo>
                      <a:pt x="45" y="91"/>
                    </a:lnTo>
                    <a:lnTo>
                      <a:pt x="45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2" y="87"/>
                    </a:lnTo>
                    <a:lnTo>
                      <a:pt x="39" y="86"/>
                    </a:lnTo>
                    <a:lnTo>
                      <a:pt x="36" y="84"/>
                    </a:lnTo>
                    <a:lnTo>
                      <a:pt x="35" y="84"/>
                    </a:lnTo>
                    <a:lnTo>
                      <a:pt x="33" y="83"/>
                    </a:lnTo>
                    <a:lnTo>
                      <a:pt x="31" y="81"/>
                    </a:lnTo>
                    <a:lnTo>
                      <a:pt x="31" y="80"/>
                    </a:lnTo>
                    <a:lnTo>
                      <a:pt x="31" y="78"/>
                    </a:lnTo>
                    <a:lnTo>
                      <a:pt x="31" y="75"/>
                    </a:lnTo>
                    <a:lnTo>
                      <a:pt x="30" y="75"/>
                    </a:lnTo>
                    <a:lnTo>
                      <a:pt x="30" y="75"/>
                    </a:lnTo>
                    <a:lnTo>
                      <a:pt x="30" y="75"/>
                    </a:lnTo>
                    <a:lnTo>
                      <a:pt x="30" y="75"/>
                    </a:lnTo>
                    <a:lnTo>
                      <a:pt x="30" y="72"/>
                    </a:lnTo>
                    <a:lnTo>
                      <a:pt x="31" y="72"/>
                    </a:lnTo>
                    <a:lnTo>
                      <a:pt x="28" y="72"/>
                    </a:lnTo>
                    <a:lnTo>
                      <a:pt x="27" y="72"/>
                    </a:lnTo>
                    <a:lnTo>
                      <a:pt x="25" y="70"/>
                    </a:lnTo>
                    <a:lnTo>
                      <a:pt x="25" y="69"/>
                    </a:lnTo>
                    <a:lnTo>
                      <a:pt x="27" y="69"/>
                    </a:lnTo>
                    <a:lnTo>
                      <a:pt x="27" y="69"/>
                    </a:lnTo>
                    <a:lnTo>
                      <a:pt x="27" y="67"/>
                    </a:lnTo>
                    <a:lnTo>
                      <a:pt x="27" y="67"/>
                    </a:lnTo>
                    <a:lnTo>
                      <a:pt x="27" y="67"/>
                    </a:lnTo>
                    <a:lnTo>
                      <a:pt x="24" y="67"/>
                    </a:lnTo>
                    <a:lnTo>
                      <a:pt x="22" y="67"/>
                    </a:lnTo>
                    <a:lnTo>
                      <a:pt x="22" y="66"/>
                    </a:lnTo>
                    <a:lnTo>
                      <a:pt x="22" y="66"/>
                    </a:lnTo>
                    <a:lnTo>
                      <a:pt x="22" y="66"/>
                    </a:lnTo>
                    <a:lnTo>
                      <a:pt x="22" y="66"/>
                    </a:lnTo>
                    <a:lnTo>
                      <a:pt x="22" y="66"/>
                    </a:lnTo>
                    <a:lnTo>
                      <a:pt x="24" y="66"/>
                    </a:lnTo>
                    <a:lnTo>
                      <a:pt x="25" y="64"/>
                    </a:lnTo>
                    <a:lnTo>
                      <a:pt x="25" y="63"/>
                    </a:lnTo>
                    <a:lnTo>
                      <a:pt x="25" y="63"/>
                    </a:lnTo>
                    <a:lnTo>
                      <a:pt x="24" y="63"/>
                    </a:lnTo>
                    <a:lnTo>
                      <a:pt x="24" y="63"/>
                    </a:lnTo>
                    <a:lnTo>
                      <a:pt x="22" y="63"/>
                    </a:lnTo>
                    <a:lnTo>
                      <a:pt x="21" y="64"/>
                    </a:lnTo>
                    <a:lnTo>
                      <a:pt x="19" y="67"/>
                    </a:lnTo>
                    <a:lnTo>
                      <a:pt x="17" y="64"/>
                    </a:lnTo>
                    <a:lnTo>
                      <a:pt x="16" y="63"/>
                    </a:lnTo>
                    <a:lnTo>
                      <a:pt x="16" y="61"/>
                    </a:lnTo>
                    <a:lnTo>
                      <a:pt x="13" y="60"/>
                    </a:lnTo>
                    <a:lnTo>
                      <a:pt x="13" y="60"/>
                    </a:lnTo>
                    <a:lnTo>
                      <a:pt x="11" y="60"/>
                    </a:lnTo>
                    <a:lnTo>
                      <a:pt x="11" y="60"/>
                    </a:lnTo>
                    <a:lnTo>
                      <a:pt x="11" y="60"/>
                    </a:lnTo>
                    <a:lnTo>
                      <a:pt x="11" y="58"/>
                    </a:lnTo>
                    <a:lnTo>
                      <a:pt x="11" y="58"/>
                    </a:lnTo>
                    <a:lnTo>
                      <a:pt x="10" y="58"/>
                    </a:lnTo>
                    <a:lnTo>
                      <a:pt x="7" y="58"/>
                    </a:lnTo>
                    <a:lnTo>
                      <a:pt x="3" y="58"/>
                    </a:lnTo>
                    <a:lnTo>
                      <a:pt x="2" y="58"/>
                    </a:lnTo>
                    <a:lnTo>
                      <a:pt x="0" y="56"/>
                    </a:lnTo>
                    <a:lnTo>
                      <a:pt x="2" y="55"/>
                    </a:lnTo>
                    <a:lnTo>
                      <a:pt x="2" y="53"/>
                    </a:lnTo>
                    <a:lnTo>
                      <a:pt x="2" y="52"/>
                    </a:lnTo>
                    <a:lnTo>
                      <a:pt x="3" y="52"/>
                    </a:lnTo>
                    <a:lnTo>
                      <a:pt x="7" y="53"/>
                    </a:lnTo>
                    <a:lnTo>
                      <a:pt x="7" y="52"/>
                    </a:lnTo>
                    <a:lnTo>
                      <a:pt x="5" y="50"/>
                    </a:lnTo>
                    <a:lnTo>
                      <a:pt x="2" y="49"/>
                    </a:lnTo>
                    <a:lnTo>
                      <a:pt x="2" y="47"/>
                    </a:lnTo>
                    <a:lnTo>
                      <a:pt x="3" y="46"/>
                    </a:lnTo>
                    <a:lnTo>
                      <a:pt x="7" y="44"/>
                    </a:lnTo>
                    <a:lnTo>
                      <a:pt x="10" y="44"/>
                    </a:lnTo>
                    <a:lnTo>
                      <a:pt x="13" y="46"/>
                    </a:lnTo>
                    <a:lnTo>
                      <a:pt x="14" y="42"/>
                    </a:lnTo>
                    <a:lnTo>
                      <a:pt x="16" y="42"/>
                    </a:lnTo>
                    <a:lnTo>
                      <a:pt x="17" y="42"/>
                    </a:lnTo>
                    <a:lnTo>
                      <a:pt x="19" y="42"/>
                    </a:lnTo>
                    <a:lnTo>
                      <a:pt x="19" y="44"/>
                    </a:lnTo>
                    <a:lnTo>
                      <a:pt x="21" y="46"/>
                    </a:lnTo>
                    <a:lnTo>
                      <a:pt x="22" y="47"/>
                    </a:lnTo>
                    <a:lnTo>
                      <a:pt x="24" y="47"/>
                    </a:lnTo>
                    <a:lnTo>
                      <a:pt x="25" y="46"/>
                    </a:lnTo>
                    <a:lnTo>
                      <a:pt x="25" y="44"/>
                    </a:lnTo>
                    <a:lnTo>
                      <a:pt x="28" y="44"/>
                    </a:lnTo>
                    <a:lnTo>
                      <a:pt x="30" y="46"/>
                    </a:lnTo>
                    <a:lnTo>
                      <a:pt x="31" y="44"/>
                    </a:lnTo>
                    <a:lnTo>
                      <a:pt x="33" y="44"/>
                    </a:lnTo>
                    <a:lnTo>
                      <a:pt x="35" y="44"/>
                    </a:lnTo>
                    <a:lnTo>
                      <a:pt x="38" y="44"/>
                    </a:lnTo>
                    <a:lnTo>
                      <a:pt x="41" y="44"/>
                    </a:lnTo>
                    <a:lnTo>
                      <a:pt x="41" y="44"/>
                    </a:lnTo>
                    <a:lnTo>
                      <a:pt x="41" y="42"/>
                    </a:lnTo>
                    <a:lnTo>
                      <a:pt x="41" y="41"/>
                    </a:lnTo>
                    <a:lnTo>
                      <a:pt x="39" y="41"/>
                    </a:lnTo>
                    <a:lnTo>
                      <a:pt x="38" y="39"/>
                    </a:lnTo>
                    <a:lnTo>
                      <a:pt x="39" y="36"/>
                    </a:lnTo>
                    <a:lnTo>
                      <a:pt x="39" y="35"/>
                    </a:lnTo>
                    <a:lnTo>
                      <a:pt x="39" y="33"/>
                    </a:lnTo>
                    <a:lnTo>
                      <a:pt x="38" y="32"/>
                    </a:lnTo>
                    <a:lnTo>
                      <a:pt x="38" y="28"/>
                    </a:lnTo>
                    <a:lnTo>
                      <a:pt x="36" y="27"/>
                    </a:lnTo>
                    <a:lnTo>
                      <a:pt x="35" y="25"/>
                    </a:lnTo>
                    <a:lnTo>
                      <a:pt x="38" y="24"/>
                    </a:lnTo>
                    <a:lnTo>
                      <a:pt x="39" y="24"/>
                    </a:lnTo>
                    <a:lnTo>
                      <a:pt x="41" y="24"/>
                    </a:lnTo>
                    <a:lnTo>
                      <a:pt x="42" y="24"/>
                    </a:lnTo>
                    <a:lnTo>
                      <a:pt x="42" y="25"/>
                    </a:lnTo>
                    <a:lnTo>
                      <a:pt x="42" y="27"/>
                    </a:lnTo>
                    <a:lnTo>
                      <a:pt x="42" y="28"/>
                    </a:lnTo>
                    <a:lnTo>
                      <a:pt x="44" y="32"/>
                    </a:lnTo>
                    <a:lnTo>
                      <a:pt x="47" y="30"/>
                    </a:lnTo>
                    <a:lnTo>
                      <a:pt x="52" y="30"/>
                    </a:lnTo>
                    <a:lnTo>
                      <a:pt x="56" y="30"/>
                    </a:lnTo>
                    <a:lnTo>
                      <a:pt x="59" y="28"/>
                    </a:lnTo>
                    <a:lnTo>
                      <a:pt x="59" y="27"/>
                    </a:lnTo>
                    <a:lnTo>
                      <a:pt x="59" y="24"/>
                    </a:lnTo>
                    <a:lnTo>
                      <a:pt x="62" y="22"/>
                    </a:lnTo>
                    <a:lnTo>
                      <a:pt x="66" y="21"/>
                    </a:lnTo>
                    <a:lnTo>
                      <a:pt x="67" y="19"/>
                    </a:lnTo>
                    <a:lnTo>
                      <a:pt x="67" y="19"/>
                    </a:lnTo>
                    <a:lnTo>
                      <a:pt x="69" y="18"/>
                    </a:lnTo>
                    <a:lnTo>
                      <a:pt x="70" y="18"/>
                    </a:lnTo>
                    <a:lnTo>
                      <a:pt x="73" y="18"/>
                    </a:lnTo>
                    <a:lnTo>
                      <a:pt x="73" y="19"/>
                    </a:lnTo>
                    <a:lnTo>
                      <a:pt x="73" y="18"/>
                    </a:lnTo>
                    <a:lnTo>
                      <a:pt x="73" y="14"/>
                    </a:lnTo>
                    <a:lnTo>
                      <a:pt x="73" y="10"/>
                    </a:lnTo>
                    <a:lnTo>
                      <a:pt x="73" y="7"/>
                    </a:lnTo>
                    <a:lnTo>
                      <a:pt x="73" y="5"/>
                    </a:lnTo>
                    <a:lnTo>
                      <a:pt x="73" y="2"/>
                    </a:lnTo>
                    <a:lnTo>
                      <a:pt x="78" y="2"/>
                    </a:lnTo>
                    <a:lnTo>
                      <a:pt x="81" y="0"/>
                    </a:lnTo>
                    <a:lnTo>
                      <a:pt x="84" y="4"/>
                    </a:lnTo>
                    <a:lnTo>
                      <a:pt x="84" y="4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6" y="5"/>
                    </a:lnTo>
                    <a:lnTo>
                      <a:pt x="87" y="5"/>
                    </a:lnTo>
                    <a:lnTo>
                      <a:pt x="87" y="7"/>
                    </a:lnTo>
                    <a:lnTo>
                      <a:pt x="89" y="10"/>
                    </a:lnTo>
                    <a:lnTo>
                      <a:pt x="89" y="10"/>
                    </a:lnTo>
                    <a:lnTo>
                      <a:pt x="89" y="11"/>
                    </a:lnTo>
                    <a:lnTo>
                      <a:pt x="90" y="11"/>
                    </a:lnTo>
                    <a:lnTo>
                      <a:pt x="92" y="13"/>
                    </a:lnTo>
                    <a:lnTo>
                      <a:pt x="93" y="14"/>
                    </a:lnTo>
                    <a:lnTo>
                      <a:pt x="95" y="16"/>
                    </a:lnTo>
                    <a:lnTo>
                      <a:pt x="95" y="16"/>
                    </a:lnTo>
                    <a:lnTo>
                      <a:pt x="97" y="16"/>
                    </a:lnTo>
                    <a:lnTo>
                      <a:pt x="97" y="16"/>
                    </a:lnTo>
                    <a:lnTo>
                      <a:pt x="98" y="16"/>
                    </a:lnTo>
                    <a:lnTo>
                      <a:pt x="98" y="14"/>
                    </a:lnTo>
                    <a:lnTo>
                      <a:pt x="98" y="16"/>
                    </a:lnTo>
                    <a:lnTo>
                      <a:pt x="98" y="16"/>
                    </a:lnTo>
                    <a:lnTo>
                      <a:pt x="98" y="18"/>
                    </a:lnTo>
                    <a:lnTo>
                      <a:pt x="100" y="18"/>
                    </a:lnTo>
                    <a:lnTo>
                      <a:pt x="100" y="19"/>
                    </a:lnTo>
                    <a:lnTo>
                      <a:pt x="101" y="19"/>
                    </a:lnTo>
                    <a:lnTo>
                      <a:pt x="103" y="21"/>
                    </a:lnTo>
                    <a:lnTo>
                      <a:pt x="104" y="22"/>
                    </a:lnTo>
                    <a:lnTo>
                      <a:pt x="106" y="22"/>
                    </a:lnTo>
                    <a:lnTo>
                      <a:pt x="107" y="24"/>
                    </a:lnTo>
                    <a:lnTo>
                      <a:pt x="107" y="24"/>
                    </a:lnTo>
                    <a:lnTo>
                      <a:pt x="109" y="24"/>
                    </a:lnTo>
                    <a:lnTo>
                      <a:pt x="109" y="22"/>
                    </a:lnTo>
                    <a:lnTo>
                      <a:pt x="111" y="22"/>
                    </a:lnTo>
                    <a:lnTo>
                      <a:pt x="111" y="22"/>
                    </a:lnTo>
                    <a:lnTo>
                      <a:pt x="112" y="22"/>
                    </a:lnTo>
                    <a:lnTo>
                      <a:pt x="112" y="22"/>
                    </a:lnTo>
                    <a:lnTo>
                      <a:pt x="112" y="24"/>
                    </a:lnTo>
                    <a:lnTo>
                      <a:pt x="112" y="25"/>
                    </a:lnTo>
                    <a:lnTo>
                      <a:pt x="112" y="27"/>
                    </a:lnTo>
                    <a:lnTo>
                      <a:pt x="112" y="27"/>
                    </a:lnTo>
                    <a:lnTo>
                      <a:pt x="112" y="27"/>
                    </a:lnTo>
                    <a:lnTo>
                      <a:pt x="114" y="28"/>
                    </a:lnTo>
                    <a:lnTo>
                      <a:pt x="114" y="28"/>
                    </a:lnTo>
                    <a:lnTo>
                      <a:pt x="117" y="28"/>
                    </a:lnTo>
                    <a:lnTo>
                      <a:pt x="118" y="28"/>
                    </a:lnTo>
                    <a:lnTo>
                      <a:pt x="123" y="27"/>
                    </a:lnTo>
                    <a:lnTo>
                      <a:pt x="123" y="28"/>
                    </a:lnTo>
                    <a:lnTo>
                      <a:pt x="123" y="28"/>
                    </a:lnTo>
                    <a:lnTo>
                      <a:pt x="123" y="30"/>
                    </a:lnTo>
                    <a:lnTo>
                      <a:pt x="123" y="30"/>
                    </a:lnTo>
                    <a:lnTo>
                      <a:pt x="123" y="32"/>
                    </a:lnTo>
                    <a:lnTo>
                      <a:pt x="123" y="32"/>
                    </a:lnTo>
                    <a:lnTo>
                      <a:pt x="123" y="33"/>
                    </a:lnTo>
                    <a:lnTo>
                      <a:pt x="125" y="33"/>
                    </a:lnTo>
                    <a:lnTo>
                      <a:pt x="128" y="33"/>
                    </a:lnTo>
                    <a:lnTo>
                      <a:pt x="129" y="35"/>
                    </a:lnTo>
                    <a:lnTo>
                      <a:pt x="131" y="33"/>
                    </a:lnTo>
                    <a:lnTo>
                      <a:pt x="132" y="33"/>
                    </a:lnTo>
                    <a:lnTo>
                      <a:pt x="134" y="33"/>
                    </a:lnTo>
                    <a:lnTo>
                      <a:pt x="135" y="33"/>
                    </a:lnTo>
                    <a:lnTo>
                      <a:pt x="137" y="33"/>
                    </a:lnTo>
                    <a:lnTo>
                      <a:pt x="137" y="35"/>
                    </a:lnTo>
                    <a:lnTo>
                      <a:pt x="138" y="35"/>
                    </a:lnTo>
                    <a:lnTo>
                      <a:pt x="138" y="36"/>
                    </a:lnTo>
                    <a:lnTo>
                      <a:pt x="140" y="36"/>
                    </a:lnTo>
                    <a:lnTo>
                      <a:pt x="140" y="38"/>
                    </a:lnTo>
                    <a:lnTo>
                      <a:pt x="140" y="38"/>
                    </a:lnTo>
                    <a:lnTo>
                      <a:pt x="142" y="38"/>
                    </a:lnTo>
                    <a:lnTo>
                      <a:pt x="143" y="38"/>
                    </a:lnTo>
                    <a:lnTo>
                      <a:pt x="145" y="38"/>
                    </a:lnTo>
                    <a:lnTo>
                      <a:pt x="149" y="38"/>
                    </a:lnTo>
                    <a:lnTo>
                      <a:pt x="151" y="38"/>
                    </a:lnTo>
                    <a:lnTo>
                      <a:pt x="151" y="39"/>
                    </a:lnTo>
                    <a:lnTo>
                      <a:pt x="151" y="41"/>
                    </a:lnTo>
                    <a:lnTo>
                      <a:pt x="151" y="42"/>
                    </a:lnTo>
                    <a:lnTo>
                      <a:pt x="149" y="44"/>
                    </a:lnTo>
                    <a:lnTo>
                      <a:pt x="149" y="44"/>
                    </a:lnTo>
                    <a:lnTo>
                      <a:pt x="149" y="46"/>
                    </a:lnTo>
                    <a:lnTo>
                      <a:pt x="148" y="47"/>
                    </a:lnTo>
                    <a:lnTo>
                      <a:pt x="148" y="49"/>
                    </a:lnTo>
                    <a:lnTo>
                      <a:pt x="148" y="50"/>
                    </a:lnTo>
                    <a:lnTo>
                      <a:pt x="148" y="52"/>
                    </a:lnTo>
                    <a:lnTo>
                      <a:pt x="148" y="55"/>
                    </a:lnTo>
                    <a:lnTo>
                      <a:pt x="148" y="56"/>
                    </a:lnTo>
                    <a:lnTo>
                      <a:pt x="148" y="60"/>
                    </a:lnTo>
                    <a:lnTo>
                      <a:pt x="148" y="61"/>
                    </a:lnTo>
                    <a:lnTo>
                      <a:pt x="148" y="63"/>
                    </a:lnTo>
                    <a:lnTo>
                      <a:pt x="149" y="64"/>
                    </a:lnTo>
                    <a:lnTo>
                      <a:pt x="149" y="64"/>
                    </a:lnTo>
                    <a:lnTo>
                      <a:pt x="148" y="64"/>
                    </a:lnTo>
                    <a:lnTo>
                      <a:pt x="148" y="64"/>
                    </a:lnTo>
                    <a:lnTo>
                      <a:pt x="146" y="64"/>
                    </a:lnTo>
                    <a:lnTo>
                      <a:pt x="146" y="64"/>
                    </a:lnTo>
                    <a:lnTo>
                      <a:pt x="145" y="64"/>
                    </a:lnTo>
                    <a:lnTo>
                      <a:pt x="145" y="64"/>
                    </a:lnTo>
                    <a:lnTo>
                      <a:pt x="145" y="64"/>
                    </a:lnTo>
                    <a:lnTo>
                      <a:pt x="143" y="64"/>
                    </a:lnTo>
                    <a:lnTo>
                      <a:pt x="143" y="64"/>
                    </a:lnTo>
                    <a:lnTo>
                      <a:pt x="143" y="66"/>
                    </a:lnTo>
                    <a:lnTo>
                      <a:pt x="143" y="67"/>
                    </a:lnTo>
                    <a:lnTo>
                      <a:pt x="143" y="67"/>
                    </a:lnTo>
                    <a:lnTo>
                      <a:pt x="143" y="67"/>
                    </a:lnTo>
                    <a:lnTo>
                      <a:pt x="143" y="67"/>
                    </a:lnTo>
                    <a:lnTo>
                      <a:pt x="143" y="69"/>
                    </a:lnTo>
                    <a:lnTo>
                      <a:pt x="142" y="69"/>
                    </a:lnTo>
                    <a:lnTo>
                      <a:pt x="140" y="69"/>
                    </a:lnTo>
                    <a:lnTo>
                      <a:pt x="138" y="69"/>
                    </a:lnTo>
                    <a:lnTo>
                      <a:pt x="138" y="70"/>
                    </a:lnTo>
                    <a:lnTo>
                      <a:pt x="137" y="72"/>
                    </a:lnTo>
                    <a:lnTo>
                      <a:pt x="135" y="72"/>
                    </a:lnTo>
                    <a:lnTo>
                      <a:pt x="134" y="75"/>
                    </a:lnTo>
                    <a:lnTo>
                      <a:pt x="132" y="78"/>
                    </a:lnTo>
                    <a:lnTo>
                      <a:pt x="129" y="81"/>
                    </a:lnTo>
                    <a:lnTo>
                      <a:pt x="126" y="86"/>
                    </a:lnTo>
                    <a:lnTo>
                      <a:pt x="125" y="87"/>
                    </a:lnTo>
                    <a:lnTo>
                      <a:pt x="125" y="91"/>
                    </a:lnTo>
                    <a:lnTo>
                      <a:pt x="125" y="91"/>
                    </a:lnTo>
                    <a:lnTo>
                      <a:pt x="125" y="92"/>
                    </a:lnTo>
                    <a:lnTo>
                      <a:pt x="125" y="92"/>
                    </a:lnTo>
                    <a:lnTo>
                      <a:pt x="125" y="92"/>
                    </a:lnTo>
                    <a:lnTo>
                      <a:pt x="126" y="92"/>
                    </a:lnTo>
                    <a:lnTo>
                      <a:pt x="128" y="91"/>
                    </a:lnTo>
                    <a:lnTo>
                      <a:pt x="129" y="89"/>
                    </a:lnTo>
                    <a:lnTo>
                      <a:pt x="129" y="89"/>
                    </a:lnTo>
                    <a:lnTo>
                      <a:pt x="131" y="89"/>
                    </a:lnTo>
                    <a:lnTo>
                      <a:pt x="131" y="89"/>
                    </a:lnTo>
                    <a:lnTo>
                      <a:pt x="132" y="91"/>
                    </a:lnTo>
                    <a:lnTo>
                      <a:pt x="132" y="91"/>
                    </a:lnTo>
                    <a:lnTo>
                      <a:pt x="132" y="92"/>
                    </a:lnTo>
                    <a:lnTo>
                      <a:pt x="134" y="92"/>
                    </a:lnTo>
                    <a:lnTo>
                      <a:pt x="134" y="94"/>
                    </a:lnTo>
                    <a:lnTo>
                      <a:pt x="135" y="94"/>
                    </a:lnTo>
                    <a:lnTo>
                      <a:pt x="137" y="94"/>
                    </a:lnTo>
                    <a:lnTo>
                      <a:pt x="137" y="94"/>
                    </a:lnTo>
                    <a:lnTo>
                      <a:pt x="138" y="94"/>
                    </a:lnTo>
                    <a:lnTo>
                      <a:pt x="138" y="95"/>
                    </a:lnTo>
                    <a:lnTo>
                      <a:pt x="138" y="95"/>
                    </a:lnTo>
                    <a:lnTo>
                      <a:pt x="140" y="97"/>
                    </a:lnTo>
                    <a:lnTo>
                      <a:pt x="140" y="97"/>
                    </a:lnTo>
                    <a:lnTo>
                      <a:pt x="140" y="97"/>
                    </a:lnTo>
                    <a:lnTo>
                      <a:pt x="142" y="97"/>
                    </a:lnTo>
                    <a:lnTo>
                      <a:pt x="142" y="97"/>
                    </a:lnTo>
                    <a:lnTo>
                      <a:pt x="138" y="101"/>
                    </a:lnTo>
                    <a:lnTo>
                      <a:pt x="138" y="101"/>
                    </a:lnTo>
                    <a:lnTo>
                      <a:pt x="138" y="103"/>
                    </a:lnTo>
                    <a:lnTo>
                      <a:pt x="138" y="105"/>
                    </a:lnTo>
                    <a:lnTo>
                      <a:pt x="137" y="105"/>
                    </a:lnTo>
                    <a:lnTo>
                      <a:pt x="135" y="105"/>
                    </a:lnTo>
                    <a:lnTo>
                      <a:pt x="135" y="106"/>
                    </a:lnTo>
                    <a:lnTo>
                      <a:pt x="134" y="106"/>
                    </a:lnTo>
                    <a:lnTo>
                      <a:pt x="134" y="106"/>
                    </a:lnTo>
                    <a:lnTo>
                      <a:pt x="134" y="106"/>
                    </a:lnTo>
                    <a:lnTo>
                      <a:pt x="134" y="106"/>
                    </a:lnTo>
                    <a:lnTo>
                      <a:pt x="132" y="108"/>
                    </a:lnTo>
                    <a:lnTo>
                      <a:pt x="132" y="109"/>
                    </a:lnTo>
                    <a:lnTo>
                      <a:pt x="132" y="109"/>
                    </a:lnTo>
                    <a:lnTo>
                      <a:pt x="134" y="111"/>
                    </a:lnTo>
                    <a:lnTo>
                      <a:pt x="134" y="111"/>
                    </a:lnTo>
                    <a:lnTo>
                      <a:pt x="135" y="112"/>
                    </a:lnTo>
                    <a:lnTo>
                      <a:pt x="135" y="112"/>
                    </a:lnTo>
                    <a:lnTo>
                      <a:pt x="135" y="112"/>
                    </a:lnTo>
                    <a:lnTo>
                      <a:pt x="135" y="112"/>
                    </a:lnTo>
                    <a:lnTo>
                      <a:pt x="135" y="112"/>
                    </a:lnTo>
                    <a:lnTo>
                      <a:pt x="135" y="114"/>
                    </a:lnTo>
                    <a:lnTo>
                      <a:pt x="135" y="115"/>
                    </a:lnTo>
                    <a:lnTo>
                      <a:pt x="135" y="117"/>
                    </a:lnTo>
                    <a:lnTo>
                      <a:pt x="135" y="119"/>
                    </a:lnTo>
                    <a:lnTo>
                      <a:pt x="135" y="120"/>
                    </a:lnTo>
                    <a:lnTo>
                      <a:pt x="135" y="122"/>
                    </a:lnTo>
                    <a:lnTo>
                      <a:pt x="137" y="122"/>
                    </a:lnTo>
                    <a:lnTo>
                      <a:pt x="137" y="122"/>
                    </a:lnTo>
                    <a:lnTo>
                      <a:pt x="138" y="122"/>
                    </a:lnTo>
                    <a:lnTo>
                      <a:pt x="140" y="122"/>
                    </a:lnTo>
                    <a:lnTo>
                      <a:pt x="140" y="122"/>
                    </a:lnTo>
                    <a:lnTo>
                      <a:pt x="142" y="122"/>
                    </a:lnTo>
                    <a:lnTo>
                      <a:pt x="142" y="122"/>
                    </a:lnTo>
                    <a:lnTo>
                      <a:pt x="142" y="123"/>
                    </a:lnTo>
                    <a:lnTo>
                      <a:pt x="140" y="125"/>
                    </a:lnTo>
                    <a:lnTo>
                      <a:pt x="138" y="126"/>
                    </a:lnTo>
                    <a:lnTo>
                      <a:pt x="137" y="126"/>
                    </a:lnTo>
                    <a:lnTo>
                      <a:pt x="137" y="128"/>
                    </a:lnTo>
                    <a:lnTo>
                      <a:pt x="138" y="128"/>
                    </a:lnTo>
                    <a:lnTo>
                      <a:pt x="138" y="128"/>
                    </a:lnTo>
                    <a:lnTo>
                      <a:pt x="138" y="128"/>
                    </a:lnTo>
                    <a:lnTo>
                      <a:pt x="140" y="129"/>
                    </a:lnTo>
                    <a:lnTo>
                      <a:pt x="138" y="129"/>
                    </a:lnTo>
                    <a:lnTo>
                      <a:pt x="137" y="126"/>
                    </a:lnTo>
                    <a:lnTo>
                      <a:pt x="134" y="129"/>
                    </a:lnTo>
                    <a:lnTo>
                      <a:pt x="137" y="131"/>
                    </a:lnTo>
                    <a:lnTo>
                      <a:pt x="135" y="134"/>
                    </a:lnTo>
                    <a:lnTo>
                      <a:pt x="134" y="137"/>
                    </a:lnTo>
                    <a:lnTo>
                      <a:pt x="131" y="137"/>
                    </a:lnTo>
                    <a:lnTo>
                      <a:pt x="129" y="137"/>
                    </a:lnTo>
                    <a:lnTo>
                      <a:pt x="126" y="139"/>
                    </a:lnTo>
                    <a:lnTo>
                      <a:pt x="125" y="139"/>
                    </a:lnTo>
                    <a:lnTo>
                      <a:pt x="125" y="139"/>
                    </a:lnTo>
                    <a:lnTo>
                      <a:pt x="123" y="137"/>
                    </a:lnTo>
                    <a:lnTo>
                      <a:pt x="123" y="137"/>
                    </a:lnTo>
                    <a:lnTo>
                      <a:pt x="121" y="136"/>
                    </a:lnTo>
                    <a:lnTo>
                      <a:pt x="121" y="134"/>
                    </a:lnTo>
                    <a:lnTo>
                      <a:pt x="120" y="134"/>
                    </a:lnTo>
                    <a:lnTo>
                      <a:pt x="118" y="134"/>
                    </a:lnTo>
                    <a:lnTo>
                      <a:pt x="117" y="133"/>
                    </a:lnTo>
                    <a:lnTo>
                      <a:pt x="117" y="131"/>
                    </a:lnTo>
                    <a:lnTo>
                      <a:pt x="115" y="133"/>
                    </a:lnTo>
                    <a:lnTo>
                      <a:pt x="114" y="133"/>
                    </a:lnTo>
                    <a:lnTo>
                      <a:pt x="112" y="133"/>
                    </a:lnTo>
                    <a:lnTo>
                      <a:pt x="111" y="131"/>
                    </a:lnTo>
                    <a:lnTo>
                      <a:pt x="109" y="131"/>
                    </a:lnTo>
                    <a:lnTo>
                      <a:pt x="107" y="131"/>
                    </a:lnTo>
                    <a:lnTo>
                      <a:pt x="106" y="131"/>
                    </a:lnTo>
                    <a:lnTo>
                      <a:pt x="104" y="131"/>
                    </a:lnTo>
                    <a:lnTo>
                      <a:pt x="104" y="131"/>
                    </a:lnTo>
                    <a:lnTo>
                      <a:pt x="103" y="131"/>
                    </a:lnTo>
                    <a:lnTo>
                      <a:pt x="103" y="133"/>
                    </a:lnTo>
                    <a:lnTo>
                      <a:pt x="101" y="134"/>
                    </a:lnTo>
                    <a:lnTo>
                      <a:pt x="100" y="136"/>
                    </a:lnTo>
                    <a:lnTo>
                      <a:pt x="98" y="137"/>
                    </a:lnTo>
                    <a:lnTo>
                      <a:pt x="97" y="137"/>
                    </a:lnTo>
                    <a:lnTo>
                      <a:pt x="93" y="137"/>
                    </a:lnTo>
                    <a:lnTo>
                      <a:pt x="93" y="140"/>
                    </a:lnTo>
                    <a:lnTo>
                      <a:pt x="93" y="142"/>
                    </a:lnTo>
                    <a:lnTo>
                      <a:pt x="93" y="143"/>
                    </a:lnTo>
                    <a:lnTo>
                      <a:pt x="93" y="145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7" name="Freeform 92"/>
              <p:cNvSpPr>
                <a:spLocks noEditPoints="1"/>
              </p:cNvSpPr>
              <p:nvPr/>
            </p:nvSpPr>
            <p:spPr bwMode="auto">
              <a:xfrm>
                <a:off x="6420270" y="3287825"/>
                <a:ext cx="508183" cy="240176"/>
              </a:xfrm>
              <a:custGeom>
                <a:avLst/>
                <a:gdLst>
                  <a:gd name="T0" fmla="*/ 11 w 214"/>
                  <a:gd name="T1" fmla="*/ 3 h 101"/>
                  <a:gd name="T2" fmla="*/ 11 w 214"/>
                  <a:gd name="T3" fmla="*/ 9 h 101"/>
                  <a:gd name="T4" fmla="*/ 6 w 214"/>
                  <a:gd name="T5" fmla="*/ 14 h 101"/>
                  <a:gd name="T6" fmla="*/ 1 w 214"/>
                  <a:gd name="T7" fmla="*/ 18 h 101"/>
                  <a:gd name="T8" fmla="*/ 0 w 214"/>
                  <a:gd name="T9" fmla="*/ 29 h 101"/>
                  <a:gd name="T10" fmla="*/ 20 w 214"/>
                  <a:gd name="T11" fmla="*/ 17 h 101"/>
                  <a:gd name="T12" fmla="*/ 22 w 214"/>
                  <a:gd name="T13" fmla="*/ 8 h 101"/>
                  <a:gd name="T14" fmla="*/ 108 w 214"/>
                  <a:gd name="T15" fmla="*/ 98 h 101"/>
                  <a:gd name="T16" fmla="*/ 108 w 214"/>
                  <a:gd name="T17" fmla="*/ 92 h 101"/>
                  <a:gd name="T18" fmla="*/ 107 w 214"/>
                  <a:gd name="T19" fmla="*/ 81 h 101"/>
                  <a:gd name="T20" fmla="*/ 88 w 214"/>
                  <a:gd name="T21" fmla="*/ 93 h 101"/>
                  <a:gd name="T22" fmla="*/ 65 w 214"/>
                  <a:gd name="T23" fmla="*/ 88 h 101"/>
                  <a:gd name="T24" fmla="*/ 46 w 214"/>
                  <a:gd name="T25" fmla="*/ 93 h 101"/>
                  <a:gd name="T26" fmla="*/ 32 w 214"/>
                  <a:gd name="T27" fmla="*/ 88 h 101"/>
                  <a:gd name="T28" fmla="*/ 26 w 214"/>
                  <a:gd name="T29" fmla="*/ 82 h 101"/>
                  <a:gd name="T30" fmla="*/ 18 w 214"/>
                  <a:gd name="T31" fmla="*/ 79 h 101"/>
                  <a:gd name="T32" fmla="*/ 11 w 214"/>
                  <a:gd name="T33" fmla="*/ 65 h 101"/>
                  <a:gd name="T34" fmla="*/ 3 w 214"/>
                  <a:gd name="T35" fmla="*/ 59 h 101"/>
                  <a:gd name="T36" fmla="*/ 8 w 214"/>
                  <a:gd name="T37" fmla="*/ 59 h 101"/>
                  <a:gd name="T38" fmla="*/ 8 w 214"/>
                  <a:gd name="T39" fmla="*/ 45 h 101"/>
                  <a:gd name="T40" fmla="*/ 1 w 214"/>
                  <a:gd name="T41" fmla="*/ 36 h 101"/>
                  <a:gd name="T42" fmla="*/ 18 w 214"/>
                  <a:gd name="T43" fmla="*/ 23 h 101"/>
                  <a:gd name="T44" fmla="*/ 26 w 214"/>
                  <a:gd name="T45" fmla="*/ 25 h 101"/>
                  <a:gd name="T46" fmla="*/ 42 w 214"/>
                  <a:gd name="T47" fmla="*/ 18 h 101"/>
                  <a:gd name="T48" fmla="*/ 43 w 214"/>
                  <a:gd name="T49" fmla="*/ 14 h 101"/>
                  <a:gd name="T50" fmla="*/ 56 w 214"/>
                  <a:gd name="T51" fmla="*/ 14 h 101"/>
                  <a:gd name="T52" fmla="*/ 74 w 214"/>
                  <a:gd name="T53" fmla="*/ 1 h 101"/>
                  <a:gd name="T54" fmla="*/ 91 w 214"/>
                  <a:gd name="T55" fmla="*/ 1 h 101"/>
                  <a:gd name="T56" fmla="*/ 104 w 214"/>
                  <a:gd name="T57" fmla="*/ 3 h 101"/>
                  <a:gd name="T58" fmla="*/ 118 w 214"/>
                  <a:gd name="T59" fmla="*/ 12 h 101"/>
                  <a:gd name="T60" fmla="*/ 129 w 214"/>
                  <a:gd name="T61" fmla="*/ 14 h 101"/>
                  <a:gd name="T62" fmla="*/ 147 w 214"/>
                  <a:gd name="T63" fmla="*/ 14 h 101"/>
                  <a:gd name="T64" fmla="*/ 158 w 214"/>
                  <a:gd name="T65" fmla="*/ 15 h 101"/>
                  <a:gd name="T66" fmla="*/ 172 w 214"/>
                  <a:gd name="T67" fmla="*/ 6 h 101"/>
                  <a:gd name="T68" fmla="*/ 178 w 214"/>
                  <a:gd name="T69" fmla="*/ 6 h 101"/>
                  <a:gd name="T70" fmla="*/ 189 w 214"/>
                  <a:gd name="T71" fmla="*/ 8 h 101"/>
                  <a:gd name="T72" fmla="*/ 198 w 214"/>
                  <a:gd name="T73" fmla="*/ 11 h 101"/>
                  <a:gd name="T74" fmla="*/ 201 w 214"/>
                  <a:gd name="T75" fmla="*/ 18 h 101"/>
                  <a:gd name="T76" fmla="*/ 198 w 214"/>
                  <a:gd name="T77" fmla="*/ 28 h 101"/>
                  <a:gd name="T78" fmla="*/ 214 w 214"/>
                  <a:gd name="T79" fmla="*/ 36 h 101"/>
                  <a:gd name="T80" fmla="*/ 208 w 214"/>
                  <a:gd name="T81" fmla="*/ 40 h 101"/>
                  <a:gd name="T82" fmla="*/ 203 w 214"/>
                  <a:gd name="T83" fmla="*/ 45 h 101"/>
                  <a:gd name="T84" fmla="*/ 205 w 214"/>
                  <a:gd name="T85" fmla="*/ 53 h 101"/>
                  <a:gd name="T86" fmla="*/ 205 w 214"/>
                  <a:gd name="T87" fmla="*/ 64 h 101"/>
                  <a:gd name="T88" fmla="*/ 208 w 214"/>
                  <a:gd name="T89" fmla="*/ 78 h 101"/>
                  <a:gd name="T90" fmla="*/ 191 w 214"/>
                  <a:gd name="T91" fmla="*/ 78 h 101"/>
                  <a:gd name="T92" fmla="*/ 184 w 214"/>
                  <a:gd name="T93" fmla="*/ 78 h 101"/>
                  <a:gd name="T94" fmla="*/ 177 w 214"/>
                  <a:gd name="T95" fmla="*/ 73 h 101"/>
                  <a:gd name="T96" fmla="*/ 158 w 214"/>
                  <a:gd name="T97" fmla="*/ 79 h 101"/>
                  <a:gd name="T98" fmla="*/ 141 w 214"/>
                  <a:gd name="T99" fmla="*/ 84 h 101"/>
                  <a:gd name="T100" fmla="*/ 129 w 214"/>
                  <a:gd name="T101" fmla="*/ 84 h 101"/>
                  <a:gd name="T102" fmla="*/ 119 w 214"/>
                  <a:gd name="T103" fmla="*/ 90 h 101"/>
                  <a:gd name="T104" fmla="*/ 116 w 214"/>
                  <a:gd name="T105" fmla="*/ 96 h 101"/>
                  <a:gd name="T106" fmla="*/ 110 w 214"/>
                  <a:gd name="T107" fmla="*/ 101 h 101"/>
                  <a:gd name="T108" fmla="*/ 188 w 214"/>
                  <a:gd name="T109" fmla="*/ 53 h 101"/>
                  <a:gd name="T110" fmla="*/ 177 w 214"/>
                  <a:gd name="T111" fmla="*/ 59 h 101"/>
                  <a:gd name="T112" fmla="*/ 192 w 214"/>
                  <a:gd name="T113" fmla="*/ 56 h 101"/>
                  <a:gd name="T114" fmla="*/ 192 w 214"/>
                  <a:gd name="T115" fmla="*/ 5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14" h="101">
                    <a:moveTo>
                      <a:pt x="18" y="3"/>
                    </a:moveTo>
                    <a:lnTo>
                      <a:pt x="18" y="5"/>
                    </a:lnTo>
                    <a:lnTo>
                      <a:pt x="17" y="5"/>
                    </a:lnTo>
                    <a:lnTo>
                      <a:pt x="15" y="5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2" y="5"/>
                    </a:lnTo>
                    <a:lnTo>
                      <a:pt x="12" y="3"/>
                    </a:lnTo>
                    <a:lnTo>
                      <a:pt x="11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8" y="3"/>
                    </a:lnTo>
                    <a:lnTo>
                      <a:pt x="8" y="5"/>
                    </a:lnTo>
                    <a:lnTo>
                      <a:pt x="6" y="5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1" y="9"/>
                    </a:lnTo>
                    <a:lnTo>
                      <a:pt x="11" y="9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2"/>
                    </a:lnTo>
                    <a:lnTo>
                      <a:pt x="11" y="12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8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3" y="14"/>
                    </a:lnTo>
                    <a:lnTo>
                      <a:pt x="3" y="15"/>
                    </a:lnTo>
                    <a:lnTo>
                      <a:pt x="3" y="15"/>
                    </a:lnTo>
                    <a:lnTo>
                      <a:pt x="3" y="17"/>
                    </a:lnTo>
                    <a:lnTo>
                      <a:pt x="1" y="18"/>
                    </a:lnTo>
                    <a:lnTo>
                      <a:pt x="1" y="18"/>
                    </a:lnTo>
                    <a:lnTo>
                      <a:pt x="0" y="20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3" y="22"/>
                    </a:lnTo>
                    <a:lnTo>
                      <a:pt x="0" y="25"/>
                    </a:lnTo>
                    <a:lnTo>
                      <a:pt x="0" y="26"/>
                    </a:lnTo>
                    <a:lnTo>
                      <a:pt x="0" y="28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1" y="29"/>
                    </a:lnTo>
                    <a:lnTo>
                      <a:pt x="4" y="26"/>
                    </a:lnTo>
                    <a:lnTo>
                      <a:pt x="9" y="23"/>
                    </a:lnTo>
                    <a:lnTo>
                      <a:pt x="11" y="22"/>
                    </a:lnTo>
                    <a:lnTo>
                      <a:pt x="14" y="22"/>
                    </a:lnTo>
                    <a:lnTo>
                      <a:pt x="15" y="20"/>
                    </a:lnTo>
                    <a:lnTo>
                      <a:pt x="17" y="18"/>
                    </a:lnTo>
                    <a:lnTo>
                      <a:pt x="20" y="17"/>
                    </a:lnTo>
                    <a:lnTo>
                      <a:pt x="23" y="17"/>
                    </a:lnTo>
                    <a:lnTo>
                      <a:pt x="26" y="17"/>
                    </a:lnTo>
                    <a:lnTo>
                      <a:pt x="29" y="15"/>
                    </a:lnTo>
                    <a:lnTo>
                      <a:pt x="31" y="15"/>
                    </a:lnTo>
                    <a:lnTo>
                      <a:pt x="31" y="12"/>
                    </a:lnTo>
                    <a:lnTo>
                      <a:pt x="28" y="11"/>
                    </a:lnTo>
                    <a:lnTo>
                      <a:pt x="25" y="9"/>
                    </a:lnTo>
                    <a:lnTo>
                      <a:pt x="23" y="9"/>
                    </a:lnTo>
                    <a:lnTo>
                      <a:pt x="22" y="8"/>
                    </a:lnTo>
                    <a:lnTo>
                      <a:pt x="20" y="6"/>
                    </a:lnTo>
                    <a:lnTo>
                      <a:pt x="20" y="6"/>
                    </a:lnTo>
                    <a:lnTo>
                      <a:pt x="20" y="5"/>
                    </a:lnTo>
                    <a:lnTo>
                      <a:pt x="18" y="5"/>
                    </a:lnTo>
                    <a:lnTo>
                      <a:pt x="18" y="3"/>
                    </a:lnTo>
                    <a:lnTo>
                      <a:pt x="18" y="3"/>
                    </a:lnTo>
                    <a:close/>
                    <a:moveTo>
                      <a:pt x="108" y="101"/>
                    </a:moveTo>
                    <a:lnTo>
                      <a:pt x="108" y="98"/>
                    </a:lnTo>
                    <a:lnTo>
                      <a:pt x="108" y="98"/>
                    </a:lnTo>
                    <a:lnTo>
                      <a:pt x="108" y="96"/>
                    </a:lnTo>
                    <a:lnTo>
                      <a:pt x="108" y="95"/>
                    </a:lnTo>
                    <a:lnTo>
                      <a:pt x="107" y="95"/>
                    </a:lnTo>
                    <a:lnTo>
                      <a:pt x="107" y="95"/>
                    </a:lnTo>
                    <a:lnTo>
                      <a:pt x="107" y="95"/>
                    </a:lnTo>
                    <a:lnTo>
                      <a:pt x="107" y="95"/>
                    </a:lnTo>
                    <a:lnTo>
                      <a:pt x="107" y="93"/>
                    </a:lnTo>
                    <a:lnTo>
                      <a:pt x="107" y="92"/>
                    </a:lnTo>
                    <a:lnTo>
                      <a:pt x="108" y="92"/>
                    </a:lnTo>
                    <a:lnTo>
                      <a:pt x="110" y="90"/>
                    </a:lnTo>
                    <a:lnTo>
                      <a:pt x="110" y="90"/>
                    </a:lnTo>
                    <a:lnTo>
                      <a:pt x="110" y="88"/>
                    </a:lnTo>
                    <a:lnTo>
                      <a:pt x="110" y="87"/>
                    </a:lnTo>
                    <a:lnTo>
                      <a:pt x="110" y="85"/>
                    </a:lnTo>
                    <a:lnTo>
                      <a:pt x="110" y="84"/>
                    </a:lnTo>
                    <a:lnTo>
                      <a:pt x="110" y="81"/>
                    </a:lnTo>
                    <a:lnTo>
                      <a:pt x="108" y="82"/>
                    </a:lnTo>
                    <a:lnTo>
                      <a:pt x="107" y="81"/>
                    </a:lnTo>
                    <a:lnTo>
                      <a:pt x="102" y="87"/>
                    </a:lnTo>
                    <a:lnTo>
                      <a:pt x="101" y="87"/>
                    </a:lnTo>
                    <a:lnTo>
                      <a:pt x="99" y="87"/>
                    </a:lnTo>
                    <a:lnTo>
                      <a:pt x="98" y="87"/>
                    </a:lnTo>
                    <a:lnTo>
                      <a:pt x="96" y="87"/>
                    </a:lnTo>
                    <a:lnTo>
                      <a:pt x="93" y="90"/>
                    </a:lnTo>
                    <a:lnTo>
                      <a:pt x="91" y="92"/>
                    </a:lnTo>
                    <a:lnTo>
                      <a:pt x="90" y="93"/>
                    </a:lnTo>
                    <a:lnTo>
                      <a:pt x="88" y="93"/>
                    </a:lnTo>
                    <a:lnTo>
                      <a:pt x="85" y="95"/>
                    </a:lnTo>
                    <a:lnTo>
                      <a:pt x="84" y="95"/>
                    </a:lnTo>
                    <a:lnTo>
                      <a:pt x="80" y="96"/>
                    </a:lnTo>
                    <a:lnTo>
                      <a:pt x="79" y="96"/>
                    </a:lnTo>
                    <a:lnTo>
                      <a:pt x="76" y="96"/>
                    </a:lnTo>
                    <a:lnTo>
                      <a:pt x="73" y="96"/>
                    </a:lnTo>
                    <a:lnTo>
                      <a:pt x="70" y="93"/>
                    </a:lnTo>
                    <a:lnTo>
                      <a:pt x="67" y="90"/>
                    </a:lnTo>
                    <a:lnTo>
                      <a:pt x="65" y="88"/>
                    </a:lnTo>
                    <a:lnTo>
                      <a:pt x="62" y="87"/>
                    </a:lnTo>
                    <a:lnTo>
                      <a:pt x="60" y="87"/>
                    </a:lnTo>
                    <a:lnTo>
                      <a:pt x="59" y="85"/>
                    </a:lnTo>
                    <a:lnTo>
                      <a:pt x="54" y="85"/>
                    </a:lnTo>
                    <a:lnTo>
                      <a:pt x="51" y="85"/>
                    </a:lnTo>
                    <a:lnTo>
                      <a:pt x="49" y="88"/>
                    </a:lnTo>
                    <a:lnTo>
                      <a:pt x="48" y="90"/>
                    </a:lnTo>
                    <a:lnTo>
                      <a:pt x="48" y="92"/>
                    </a:lnTo>
                    <a:lnTo>
                      <a:pt x="46" y="93"/>
                    </a:lnTo>
                    <a:lnTo>
                      <a:pt x="45" y="95"/>
                    </a:lnTo>
                    <a:lnTo>
                      <a:pt x="40" y="98"/>
                    </a:lnTo>
                    <a:lnTo>
                      <a:pt x="39" y="96"/>
                    </a:lnTo>
                    <a:lnTo>
                      <a:pt x="35" y="93"/>
                    </a:lnTo>
                    <a:lnTo>
                      <a:pt x="34" y="92"/>
                    </a:lnTo>
                    <a:lnTo>
                      <a:pt x="32" y="90"/>
                    </a:lnTo>
                    <a:lnTo>
                      <a:pt x="32" y="90"/>
                    </a:lnTo>
                    <a:lnTo>
                      <a:pt x="32" y="90"/>
                    </a:lnTo>
                    <a:lnTo>
                      <a:pt x="32" y="88"/>
                    </a:lnTo>
                    <a:lnTo>
                      <a:pt x="32" y="88"/>
                    </a:lnTo>
                    <a:lnTo>
                      <a:pt x="32" y="87"/>
                    </a:lnTo>
                    <a:lnTo>
                      <a:pt x="32" y="87"/>
                    </a:lnTo>
                    <a:lnTo>
                      <a:pt x="31" y="87"/>
                    </a:lnTo>
                    <a:lnTo>
                      <a:pt x="29" y="87"/>
                    </a:lnTo>
                    <a:lnTo>
                      <a:pt x="28" y="87"/>
                    </a:lnTo>
                    <a:lnTo>
                      <a:pt x="26" y="85"/>
                    </a:lnTo>
                    <a:lnTo>
                      <a:pt x="26" y="84"/>
                    </a:lnTo>
                    <a:lnTo>
                      <a:pt x="26" y="82"/>
                    </a:lnTo>
                    <a:lnTo>
                      <a:pt x="23" y="84"/>
                    </a:lnTo>
                    <a:lnTo>
                      <a:pt x="20" y="84"/>
                    </a:lnTo>
                    <a:lnTo>
                      <a:pt x="20" y="84"/>
                    </a:lnTo>
                    <a:lnTo>
                      <a:pt x="20" y="84"/>
                    </a:lnTo>
                    <a:lnTo>
                      <a:pt x="20" y="82"/>
                    </a:lnTo>
                    <a:lnTo>
                      <a:pt x="20" y="82"/>
                    </a:lnTo>
                    <a:lnTo>
                      <a:pt x="20" y="81"/>
                    </a:lnTo>
                    <a:lnTo>
                      <a:pt x="20" y="79"/>
                    </a:lnTo>
                    <a:lnTo>
                      <a:pt x="18" y="79"/>
                    </a:lnTo>
                    <a:lnTo>
                      <a:pt x="15" y="79"/>
                    </a:lnTo>
                    <a:lnTo>
                      <a:pt x="14" y="79"/>
                    </a:lnTo>
                    <a:lnTo>
                      <a:pt x="11" y="79"/>
                    </a:lnTo>
                    <a:lnTo>
                      <a:pt x="12" y="76"/>
                    </a:lnTo>
                    <a:lnTo>
                      <a:pt x="12" y="73"/>
                    </a:lnTo>
                    <a:lnTo>
                      <a:pt x="12" y="71"/>
                    </a:lnTo>
                    <a:lnTo>
                      <a:pt x="12" y="70"/>
                    </a:lnTo>
                    <a:lnTo>
                      <a:pt x="12" y="68"/>
                    </a:lnTo>
                    <a:lnTo>
                      <a:pt x="11" y="65"/>
                    </a:lnTo>
                    <a:lnTo>
                      <a:pt x="9" y="64"/>
                    </a:lnTo>
                    <a:lnTo>
                      <a:pt x="9" y="64"/>
                    </a:lnTo>
                    <a:lnTo>
                      <a:pt x="6" y="64"/>
                    </a:lnTo>
                    <a:lnTo>
                      <a:pt x="3" y="64"/>
                    </a:lnTo>
                    <a:lnTo>
                      <a:pt x="3" y="62"/>
                    </a:lnTo>
                    <a:lnTo>
                      <a:pt x="3" y="60"/>
                    </a:lnTo>
                    <a:lnTo>
                      <a:pt x="3" y="60"/>
                    </a:lnTo>
                    <a:lnTo>
                      <a:pt x="3" y="59"/>
                    </a:lnTo>
                    <a:lnTo>
                      <a:pt x="3" y="59"/>
                    </a:lnTo>
                    <a:lnTo>
                      <a:pt x="1" y="59"/>
                    </a:lnTo>
                    <a:lnTo>
                      <a:pt x="1" y="57"/>
                    </a:lnTo>
                    <a:lnTo>
                      <a:pt x="3" y="57"/>
                    </a:lnTo>
                    <a:lnTo>
                      <a:pt x="4" y="57"/>
                    </a:lnTo>
                    <a:lnTo>
                      <a:pt x="4" y="57"/>
                    </a:ln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9" y="57"/>
                    </a:lnTo>
                    <a:lnTo>
                      <a:pt x="11" y="57"/>
                    </a:lnTo>
                    <a:lnTo>
                      <a:pt x="11" y="54"/>
                    </a:lnTo>
                    <a:lnTo>
                      <a:pt x="8" y="54"/>
                    </a:lnTo>
                    <a:lnTo>
                      <a:pt x="6" y="53"/>
                    </a:lnTo>
                    <a:lnTo>
                      <a:pt x="8" y="50"/>
                    </a:lnTo>
                    <a:lnTo>
                      <a:pt x="9" y="48"/>
                    </a:lnTo>
                    <a:lnTo>
                      <a:pt x="8" y="45"/>
                    </a:lnTo>
                    <a:lnTo>
                      <a:pt x="8" y="40"/>
                    </a:lnTo>
                    <a:lnTo>
                      <a:pt x="4" y="40"/>
                    </a:lnTo>
                    <a:lnTo>
                      <a:pt x="3" y="42"/>
                    </a:lnTo>
                    <a:lnTo>
                      <a:pt x="1" y="42"/>
                    </a:lnTo>
                    <a:lnTo>
                      <a:pt x="0" y="42"/>
                    </a:lnTo>
                    <a:lnTo>
                      <a:pt x="0" y="40"/>
                    </a:lnTo>
                    <a:lnTo>
                      <a:pt x="1" y="37"/>
                    </a:lnTo>
                    <a:lnTo>
                      <a:pt x="1" y="36"/>
                    </a:lnTo>
                    <a:lnTo>
                      <a:pt x="1" y="36"/>
                    </a:lnTo>
                    <a:lnTo>
                      <a:pt x="1" y="34"/>
                    </a:lnTo>
                    <a:lnTo>
                      <a:pt x="0" y="32"/>
                    </a:lnTo>
                    <a:lnTo>
                      <a:pt x="4" y="29"/>
                    </a:lnTo>
                    <a:lnTo>
                      <a:pt x="8" y="26"/>
                    </a:lnTo>
                    <a:lnTo>
                      <a:pt x="9" y="26"/>
                    </a:lnTo>
                    <a:lnTo>
                      <a:pt x="12" y="26"/>
                    </a:lnTo>
                    <a:lnTo>
                      <a:pt x="14" y="25"/>
                    </a:lnTo>
                    <a:lnTo>
                      <a:pt x="18" y="26"/>
                    </a:lnTo>
                    <a:lnTo>
                      <a:pt x="18" y="23"/>
                    </a:lnTo>
                    <a:lnTo>
                      <a:pt x="18" y="22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2" y="23"/>
                    </a:lnTo>
                    <a:lnTo>
                      <a:pt x="22" y="23"/>
                    </a:lnTo>
                    <a:lnTo>
                      <a:pt x="23" y="23"/>
                    </a:lnTo>
                    <a:lnTo>
                      <a:pt x="23" y="23"/>
                    </a:lnTo>
                    <a:lnTo>
                      <a:pt x="25" y="23"/>
                    </a:lnTo>
                    <a:lnTo>
                      <a:pt x="26" y="25"/>
                    </a:lnTo>
                    <a:lnTo>
                      <a:pt x="29" y="23"/>
                    </a:lnTo>
                    <a:lnTo>
                      <a:pt x="32" y="22"/>
                    </a:lnTo>
                    <a:lnTo>
                      <a:pt x="32" y="20"/>
                    </a:lnTo>
                    <a:lnTo>
                      <a:pt x="32" y="20"/>
                    </a:lnTo>
                    <a:lnTo>
                      <a:pt x="32" y="18"/>
                    </a:lnTo>
                    <a:lnTo>
                      <a:pt x="34" y="18"/>
                    </a:lnTo>
                    <a:lnTo>
                      <a:pt x="37" y="18"/>
                    </a:lnTo>
                    <a:lnTo>
                      <a:pt x="39" y="18"/>
                    </a:lnTo>
                    <a:lnTo>
                      <a:pt x="42" y="18"/>
                    </a:lnTo>
                    <a:lnTo>
                      <a:pt x="39" y="18"/>
                    </a:lnTo>
                    <a:lnTo>
                      <a:pt x="37" y="17"/>
                    </a:lnTo>
                    <a:lnTo>
                      <a:pt x="34" y="17"/>
                    </a:lnTo>
                    <a:lnTo>
                      <a:pt x="32" y="15"/>
                    </a:lnTo>
                    <a:lnTo>
                      <a:pt x="34" y="12"/>
                    </a:lnTo>
                    <a:lnTo>
                      <a:pt x="37" y="12"/>
                    </a:lnTo>
                    <a:lnTo>
                      <a:pt x="39" y="14"/>
                    </a:lnTo>
                    <a:lnTo>
                      <a:pt x="42" y="14"/>
                    </a:lnTo>
                    <a:lnTo>
                      <a:pt x="43" y="14"/>
                    </a:lnTo>
                    <a:lnTo>
                      <a:pt x="45" y="14"/>
                    </a:lnTo>
                    <a:lnTo>
                      <a:pt x="45" y="12"/>
                    </a:lnTo>
                    <a:lnTo>
                      <a:pt x="46" y="12"/>
                    </a:lnTo>
                    <a:lnTo>
                      <a:pt x="46" y="12"/>
                    </a:lnTo>
                    <a:lnTo>
                      <a:pt x="46" y="12"/>
                    </a:lnTo>
                    <a:lnTo>
                      <a:pt x="48" y="12"/>
                    </a:lnTo>
                    <a:lnTo>
                      <a:pt x="51" y="14"/>
                    </a:lnTo>
                    <a:lnTo>
                      <a:pt x="54" y="14"/>
                    </a:lnTo>
                    <a:lnTo>
                      <a:pt x="56" y="14"/>
                    </a:lnTo>
                    <a:lnTo>
                      <a:pt x="59" y="12"/>
                    </a:lnTo>
                    <a:lnTo>
                      <a:pt x="62" y="9"/>
                    </a:lnTo>
                    <a:lnTo>
                      <a:pt x="62" y="8"/>
                    </a:lnTo>
                    <a:lnTo>
                      <a:pt x="65" y="8"/>
                    </a:lnTo>
                    <a:lnTo>
                      <a:pt x="68" y="6"/>
                    </a:lnTo>
                    <a:lnTo>
                      <a:pt x="70" y="5"/>
                    </a:lnTo>
                    <a:lnTo>
                      <a:pt x="70" y="3"/>
                    </a:lnTo>
                    <a:lnTo>
                      <a:pt x="73" y="1"/>
                    </a:lnTo>
                    <a:lnTo>
                      <a:pt x="74" y="1"/>
                    </a:lnTo>
                    <a:lnTo>
                      <a:pt x="77" y="1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2" y="0"/>
                    </a:lnTo>
                    <a:lnTo>
                      <a:pt x="84" y="0"/>
                    </a:lnTo>
                    <a:lnTo>
                      <a:pt x="85" y="0"/>
                    </a:lnTo>
                    <a:lnTo>
                      <a:pt x="87" y="0"/>
                    </a:lnTo>
                    <a:lnTo>
                      <a:pt x="90" y="1"/>
                    </a:lnTo>
                    <a:lnTo>
                      <a:pt x="91" y="1"/>
                    </a:lnTo>
                    <a:lnTo>
                      <a:pt x="93" y="1"/>
                    </a:lnTo>
                    <a:lnTo>
                      <a:pt x="94" y="1"/>
                    </a:lnTo>
                    <a:lnTo>
                      <a:pt x="96" y="1"/>
                    </a:lnTo>
                    <a:lnTo>
                      <a:pt x="96" y="1"/>
                    </a:lnTo>
                    <a:lnTo>
                      <a:pt x="99" y="0"/>
                    </a:lnTo>
                    <a:lnTo>
                      <a:pt x="101" y="0"/>
                    </a:lnTo>
                    <a:lnTo>
                      <a:pt x="101" y="1"/>
                    </a:lnTo>
                    <a:lnTo>
                      <a:pt x="101" y="1"/>
                    </a:lnTo>
                    <a:lnTo>
                      <a:pt x="104" y="3"/>
                    </a:lnTo>
                    <a:lnTo>
                      <a:pt x="105" y="5"/>
                    </a:lnTo>
                    <a:lnTo>
                      <a:pt x="107" y="5"/>
                    </a:lnTo>
                    <a:lnTo>
                      <a:pt x="110" y="5"/>
                    </a:lnTo>
                    <a:lnTo>
                      <a:pt x="112" y="6"/>
                    </a:lnTo>
                    <a:lnTo>
                      <a:pt x="113" y="8"/>
                    </a:lnTo>
                    <a:lnTo>
                      <a:pt x="113" y="9"/>
                    </a:lnTo>
                    <a:lnTo>
                      <a:pt x="115" y="12"/>
                    </a:lnTo>
                    <a:lnTo>
                      <a:pt x="116" y="12"/>
                    </a:lnTo>
                    <a:lnTo>
                      <a:pt x="118" y="12"/>
                    </a:lnTo>
                    <a:lnTo>
                      <a:pt x="118" y="9"/>
                    </a:lnTo>
                    <a:lnTo>
                      <a:pt x="121" y="9"/>
                    </a:lnTo>
                    <a:lnTo>
                      <a:pt x="122" y="9"/>
                    </a:lnTo>
                    <a:lnTo>
                      <a:pt x="124" y="9"/>
                    </a:lnTo>
                    <a:lnTo>
                      <a:pt x="124" y="9"/>
                    </a:lnTo>
                    <a:lnTo>
                      <a:pt x="125" y="11"/>
                    </a:lnTo>
                    <a:lnTo>
                      <a:pt x="125" y="11"/>
                    </a:lnTo>
                    <a:lnTo>
                      <a:pt x="127" y="12"/>
                    </a:lnTo>
                    <a:lnTo>
                      <a:pt x="129" y="14"/>
                    </a:lnTo>
                    <a:lnTo>
                      <a:pt x="130" y="14"/>
                    </a:lnTo>
                    <a:lnTo>
                      <a:pt x="133" y="14"/>
                    </a:lnTo>
                    <a:lnTo>
                      <a:pt x="133" y="15"/>
                    </a:lnTo>
                    <a:lnTo>
                      <a:pt x="135" y="15"/>
                    </a:lnTo>
                    <a:lnTo>
                      <a:pt x="138" y="17"/>
                    </a:lnTo>
                    <a:lnTo>
                      <a:pt x="141" y="17"/>
                    </a:lnTo>
                    <a:lnTo>
                      <a:pt x="144" y="15"/>
                    </a:lnTo>
                    <a:lnTo>
                      <a:pt x="146" y="15"/>
                    </a:lnTo>
                    <a:lnTo>
                      <a:pt x="147" y="14"/>
                    </a:lnTo>
                    <a:lnTo>
                      <a:pt x="149" y="12"/>
                    </a:lnTo>
                    <a:lnTo>
                      <a:pt x="150" y="12"/>
                    </a:lnTo>
                    <a:lnTo>
                      <a:pt x="152" y="12"/>
                    </a:lnTo>
                    <a:lnTo>
                      <a:pt x="152" y="14"/>
                    </a:lnTo>
                    <a:lnTo>
                      <a:pt x="153" y="14"/>
                    </a:lnTo>
                    <a:lnTo>
                      <a:pt x="153" y="15"/>
                    </a:lnTo>
                    <a:lnTo>
                      <a:pt x="155" y="15"/>
                    </a:lnTo>
                    <a:lnTo>
                      <a:pt x="156" y="15"/>
                    </a:lnTo>
                    <a:lnTo>
                      <a:pt x="158" y="15"/>
                    </a:lnTo>
                    <a:lnTo>
                      <a:pt x="158" y="15"/>
                    </a:lnTo>
                    <a:lnTo>
                      <a:pt x="160" y="15"/>
                    </a:lnTo>
                    <a:lnTo>
                      <a:pt x="161" y="14"/>
                    </a:lnTo>
                    <a:lnTo>
                      <a:pt x="163" y="12"/>
                    </a:lnTo>
                    <a:lnTo>
                      <a:pt x="166" y="12"/>
                    </a:lnTo>
                    <a:lnTo>
                      <a:pt x="169" y="11"/>
                    </a:lnTo>
                    <a:lnTo>
                      <a:pt x="169" y="9"/>
                    </a:lnTo>
                    <a:lnTo>
                      <a:pt x="170" y="8"/>
                    </a:lnTo>
                    <a:lnTo>
                      <a:pt x="172" y="6"/>
                    </a:lnTo>
                    <a:lnTo>
                      <a:pt x="174" y="6"/>
                    </a:lnTo>
                    <a:lnTo>
                      <a:pt x="174" y="6"/>
                    </a:lnTo>
                    <a:lnTo>
                      <a:pt x="174" y="5"/>
                    </a:lnTo>
                    <a:lnTo>
                      <a:pt x="174" y="6"/>
                    </a:lnTo>
                    <a:lnTo>
                      <a:pt x="175" y="6"/>
                    </a:lnTo>
                    <a:lnTo>
                      <a:pt x="175" y="6"/>
                    </a:lnTo>
                    <a:lnTo>
                      <a:pt x="177" y="6"/>
                    </a:lnTo>
                    <a:lnTo>
                      <a:pt x="177" y="6"/>
                    </a:lnTo>
                    <a:lnTo>
                      <a:pt x="178" y="6"/>
                    </a:lnTo>
                    <a:lnTo>
                      <a:pt x="180" y="6"/>
                    </a:lnTo>
                    <a:lnTo>
                      <a:pt x="180" y="6"/>
                    </a:lnTo>
                    <a:lnTo>
                      <a:pt x="181" y="6"/>
                    </a:lnTo>
                    <a:lnTo>
                      <a:pt x="181" y="6"/>
                    </a:lnTo>
                    <a:lnTo>
                      <a:pt x="183" y="6"/>
                    </a:lnTo>
                    <a:lnTo>
                      <a:pt x="184" y="6"/>
                    </a:lnTo>
                    <a:lnTo>
                      <a:pt x="186" y="6"/>
                    </a:lnTo>
                    <a:lnTo>
                      <a:pt x="188" y="8"/>
                    </a:lnTo>
                    <a:lnTo>
                      <a:pt x="189" y="8"/>
                    </a:lnTo>
                    <a:lnTo>
                      <a:pt x="189" y="9"/>
                    </a:lnTo>
                    <a:lnTo>
                      <a:pt x="192" y="9"/>
                    </a:lnTo>
                    <a:lnTo>
                      <a:pt x="195" y="8"/>
                    </a:lnTo>
                    <a:lnTo>
                      <a:pt x="197" y="8"/>
                    </a:lnTo>
                    <a:lnTo>
                      <a:pt x="197" y="8"/>
                    </a:lnTo>
                    <a:lnTo>
                      <a:pt x="198" y="8"/>
                    </a:lnTo>
                    <a:lnTo>
                      <a:pt x="198" y="9"/>
                    </a:lnTo>
                    <a:lnTo>
                      <a:pt x="198" y="9"/>
                    </a:lnTo>
                    <a:lnTo>
                      <a:pt x="198" y="11"/>
                    </a:lnTo>
                    <a:lnTo>
                      <a:pt x="200" y="11"/>
                    </a:lnTo>
                    <a:lnTo>
                      <a:pt x="201" y="12"/>
                    </a:lnTo>
                    <a:lnTo>
                      <a:pt x="201" y="14"/>
                    </a:lnTo>
                    <a:lnTo>
                      <a:pt x="201" y="15"/>
                    </a:lnTo>
                    <a:lnTo>
                      <a:pt x="201" y="17"/>
                    </a:lnTo>
                    <a:lnTo>
                      <a:pt x="201" y="17"/>
                    </a:lnTo>
                    <a:lnTo>
                      <a:pt x="201" y="18"/>
                    </a:lnTo>
                    <a:lnTo>
                      <a:pt x="201" y="18"/>
                    </a:lnTo>
                    <a:lnTo>
                      <a:pt x="201" y="18"/>
                    </a:lnTo>
                    <a:lnTo>
                      <a:pt x="200" y="20"/>
                    </a:lnTo>
                    <a:lnTo>
                      <a:pt x="200" y="20"/>
                    </a:lnTo>
                    <a:lnTo>
                      <a:pt x="200" y="22"/>
                    </a:lnTo>
                    <a:lnTo>
                      <a:pt x="200" y="22"/>
                    </a:lnTo>
                    <a:lnTo>
                      <a:pt x="198" y="23"/>
                    </a:lnTo>
                    <a:lnTo>
                      <a:pt x="198" y="25"/>
                    </a:lnTo>
                    <a:lnTo>
                      <a:pt x="198" y="26"/>
                    </a:lnTo>
                    <a:lnTo>
                      <a:pt x="198" y="26"/>
                    </a:lnTo>
                    <a:lnTo>
                      <a:pt x="198" y="28"/>
                    </a:lnTo>
                    <a:lnTo>
                      <a:pt x="198" y="28"/>
                    </a:lnTo>
                    <a:lnTo>
                      <a:pt x="200" y="29"/>
                    </a:lnTo>
                    <a:lnTo>
                      <a:pt x="203" y="29"/>
                    </a:lnTo>
                    <a:lnTo>
                      <a:pt x="208" y="31"/>
                    </a:lnTo>
                    <a:lnTo>
                      <a:pt x="211" y="32"/>
                    </a:lnTo>
                    <a:lnTo>
                      <a:pt x="212" y="32"/>
                    </a:lnTo>
                    <a:lnTo>
                      <a:pt x="214" y="34"/>
                    </a:lnTo>
                    <a:lnTo>
                      <a:pt x="214" y="36"/>
                    </a:lnTo>
                    <a:lnTo>
                      <a:pt x="214" y="36"/>
                    </a:lnTo>
                    <a:lnTo>
                      <a:pt x="214" y="37"/>
                    </a:lnTo>
                    <a:lnTo>
                      <a:pt x="214" y="39"/>
                    </a:lnTo>
                    <a:lnTo>
                      <a:pt x="212" y="42"/>
                    </a:lnTo>
                    <a:lnTo>
                      <a:pt x="212" y="42"/>
                    </a:lnTo>
                    <a:lnTo>
                      <a:pt x="211" y="42"/>
                    </a:lnTo>
                    <a:lnTo>
                      <a:pt x="209" y="42"/>
                    </a:lnTo>
                    <a:lnTo>
                      <a:pt x="208" y="40"/>
                    </a:lnTo>
                    <a:lnTo>
                      <a:pt x="208" y="40"/>
                    </a:lnTo>
                    <a:lnTo>
                      <a:pt x="208" y="40"/>
                    </a:lnTo>
                    <a:lnTo>
                      <a:pt x="208" y="40"/>
                    </a:lnTo>
                    <a:lnTo>
                      <a:pt x="206" y="40"/>
                    </a:lnTo>
                    <a:lnTo>
                      <a:pt x="206" y="40"/>
                    </a:lnTo>
                    <a:lnTo>
                      <a:pt x="206" y="42"/>
                    </a:lnTo>
                    <a:lnTo>
                      <a:pt x="206" y="42"/>
                    </a:lnTo>
                    <a:lnTo>
                      <a:pt x="205" y="43"/>
                    </a:lnTo>
                    <a:lnTo>
                      <a:pt x="205" y="43"/>
                    </a:lnTo>
                    <a:lnTo>
                      <a:pt x="203" y="45"/>
                    </a:lnTo>
                    <a:lnTo>
                      <a:pt x="203" y="45"/>
                    </a:lnTo>
                    <a:lnTo>
                      <a:pt x="203" y="46"/>
                    </a:lnTo>
                    <a:lnTo>
                      <a:pt x="205" y="46"/>
                    </a:lnTo>
                    <a:lnTo>
                      <a:pt x="205" y="48"/>
                    </a:lnTo>
                    <a:lnTo>
                      <a:pt x="206" y="50"/>
                    </a:lnTo>
                    <a:lnTo>
                      <a:pt x="205" y="50"/>
                    </a:lnTo>
                    <a:lnTo>
                      <a:pt x="205" y="51"/>
                    </a:lnTo>
                    <a:lnTo>
                      <a:pt x="205" y="51"/>
                    </a:lnTo>
                    <a:lnTo>
                      <a:pt x="205" y="53"/>
                    </a:lnTo>
                    <a:lnTo>
                      <a:pt x="205" y="53"/>
                    </a:lnTo>
                    <a:lnTo>
                      <a:pt x="205" y="54"/>
                    </a:lnTo>
                    <a:lnTo>
                      <a:pt x="205" y="54"/>
                    </a:lnTo>
                    <a:lnTo>
                      <a:pt x="203" y="56"/>
                    </a:lnTo>
                    <a:lnTo>
                      <a:pt x="203" y="57"/>
                    </a:lnTo>
                    <a:lnTo>
                      <a:pt x="201" y="59"/>
                    </a:lnTo>
                    <a:lnTo>
                      <a:pt x="201" y="59"/>
                    </a:lnTo>
                    <a:lnTo>
                      <a:pt x="203" y="60"/>
                    </a:lnTo>
                    <a:lnTo>
                      <a:pt x="203" y="62"/>
                    </a:lnTo>
                    <a:lnTo>
                      <a:pt x="205" y="64"/>
                    </a:lnTo>
                    <a:lnTo>
                      <a:pt x="206" y="65"/>
                    </a:lnTo>
                    <a:lnTo>
                      <a:pt x="208" y="68"/>
                    </a:lnTo>
                    <a:lnTo>
                      <a:pt x="208" y="73"/>
                    </a:lnTo>
                    <a:lnTo>
                      <a:pt x="208" y="73"/>
                    </a:lnTo>
                    <a:lnTo>
                      <a:pt x="209" y="74"/>
                    </a:lnTo>
                    <a:lnTo>
                      <a:pt x="208" y="74"/>
                    </a:lnTo>
                    <a:lnTo>
                      <a:pt x="208" y="76"/>
                    </a:lnTo>
                    <a:lnTo>
                      <a:pt x="208" y="78"/>
                    </a:lnTo>
                    <a:lnTo>
                      <a:pt x="208" y="78"/>
                    </a:lnTo>
                    <a:lnTo>
                      <a:pt x="203" y="76"/>
                    </a:lnTo>
                    <a:lnTo>
                      <a:pt x="200" y="79"/>
                    </a:lnTo>
                    <a:lnTo>
                      <a:pt x="198" y="76"/>
                    </a:lnTo>
                    <a:lnTo>
                      <a:pt x="195" y="74"/>
                    </a:lnTo>
                    <a:lnTo>
                      <a:pt x="195" y="74"/>
                    </a:lnTo>
                    <a:lnTo>
                      <a:pt x="192" y="78"/>
                    </a:lnTo>
                    <a:lnTo>
                      <a:pt x="192" y="78"/>
                    </a:lnTo>
                    <a:lnTo>
                      <a:pt x="192" y="78"/>
                    </a:lnTo>
                    <a:lnTo>
                      <a:pt x="191" y="78"/>
                    </a:lnTo>
                    <a:lnTo>
                      <a:pt x="191" y="78"/>
                    </a:lnTo>
                    <a:lnTo>
                      <a:pt x="191" y="78"/>
                    </a:lnTo>
                    <a:lnTo>
                      <a:pt x="189" y="78"/>
                    </a:lnTo>
                    <a:lnTo>
                      <a:pt x="188" y="76"/>
                    </a:lnTo>
                    <a:lnTo>
                      <a:pt x="188" y="76"/>
                    </a:lnTo>
                    <a:lnTo>
                      <a:pt x="186" y="76"/>
                    </a:lnTo>
                    <a:lnTo>
                      <a:pt x="184" y="76"/>
                    </a:lnTo>
                    <a:lnTo>
                      <a:pt x="184" y="76"/>
                    </a:lnTo>
                    <a:lnTo>
                      <a:pt x="184" y="78"/>
                    </a:lnTo>
                    <a:lnTo>
                      <a:pt x="183" y="78"/>
                    </a:lnTo>
                    <a:lnTo>
                      <a:pt x="183" y="78"/>
                    </a:lnTo>
                    <a:lnTo>
                      <a:pt x="181" y="78"/>
                    </a:lnTo>
                    <a:lnTo>
                      <a:pt x="180" y="76"/>
                    </a:lnTo>
                    <a:lnTo>
                      <a:pt x="180" y="76"/>
                    </a:lnTo>
                    <a:lnTo>
                      <a:pt x="180" y="76"/>
                    </a:lnTo>
                    <a:lnTo>
                      <a:pt x="178" y="73"/>
                    </a:lnTo>
                    <a:lnTo>
                      <a:pt x="178" y="73"/>
                    </a:lnTo>
                    <a:lnTo>
                      <a:pt x="177" y="73"/>
                    </a:lnTo>
                    <a:lnTo>
                      <a:pt x="175" y="74"/>
                    </a:lnTo>
                    <a:lnTo>
                      <a:pt x="174" y="74"/>
                    </a:lnTo>
                    <a:lnTo>
                      <a:pt x="170" y="76"/>
                    </a:lnTo>
                    <a:lnTo>
                      <a:pt x="169" y="78"/>
                    </a:lnTo>
                    <a:lnTo>
                      <a:pt x="167" y="78"/>
                    </a:lnTo>
                    <a:lnTo>
                      <a:pt x="166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58" y="79"/>
                    </a:lnTo>
                    <a:lnTo>
                      <a:pt x="156" y="79"/>
                    </a:lnTo>
                    <a:lnTo>
                      <a:pt x="155" y="79"/>
                    </a:lnTo>
                    <a:lnTo>
                      <a:pt x="153" y="79"/>
                    </a:lnTo>
                    <a:lnTo>
                      <a:pt x="152" y="81"/>
                    </a:lnTo>
                    <a:lnTo>
                      <a:pt x="149" y="82"/>
                    </a:lnTo>
                    <a:lnTo>
                      <a:pt x="147" y="82"/>
                    </a:lnTo>
                    <a:lnTo>
                      <a:pt x="144" y="84"/>
                    </a:lnTo>
                    <a:lnTo>
                      <a:pt x="143" y="84"/>
                    </a:lnTo>
                    <a:lnTo>
                      <a:pt x="141" y="84"/>
                    </a:lnTo>
                    <a:lnTo>
                      <a:pt x="139" y="84"/>
                    </a:lnTo>
                    <a:lnTo>
                      <a:pt x="138" y="84"/>
                    </a:lnTo>
                    <a:lnTo>
                      <a:pt x="136" y="85"/>
                    </a:lnTo>
                    <a:lnTo>
                      <a:pt x="136" y="85"/>
                    </a:lnTo>
                    <a:lnTo>
                      <a:pt x="135" y="85"/>
                    </a:lnTo>
                    <a:lnTo>
                      <a:pt x="135" y="85"/>
                    </a:lnTo>
                    <a:lnTo>
                      <a:pt x="132" y="84"/>
                    </a:lnTo>
                    <a:lnTo>
                      <a:pt x="130" y="84"/>
                    </a:lnTo>
                    <a:lnTo>
                      <a:pt x="129" y="84"/>
                    </a:lnTo>
                    <a:lnTo>
                      <a:pt x="129" y="85"/>
                    </a:lnTo>
                    <a:lnTo>
                      <a:pt x="127" y="85"/>
                    </a:lnTo>
                    <a:lnTo>
                      <a:pt x="125" y="87"/>
                    </a:lnTo>
                    <a:lnTo>
                      <a:pt x="122" y="87"/>
                    </a:lnTo>
                    <a:lnTo>
                      <a:pt x="119" y="87"/>
                    </a:lnTo>
                    <a:lnTo>
                      <a:pt x="119" y="87"/>
                    </a:lnTo>
                    <a:lnTo>
                      <a:pt x="119" y="88"/>
                    </a:lnTo>
                    <a:lnTo>
                      <a:pt x="119" y="88"/>
                    </a:lnTo>
                    <a:lnTo>
                      <a:pt x="119" y="90"/>
                    </a:lnTo>
                    <a:lnTo>
                      <a:pt x="119" y="92"/>
                    </a:lnTo>
                    <a:lnTo>
                      <a:pt x="119" y="92"/>
                    </a:lnTo>
                    <a:lnTo>
                      <a:pt x="121" y="93"/>
                    </a:lnTo>
                    <a:lnTo>
                      <a:pt x="119" y="95"/>
                    </a:lnTo>
                    <a:lnTo>
                      <a:pt x="119" y="95"/>
                    </a:lnTo>
                    <a:lnTo>
                      <a:pt x="119" y="96"/>
                    </a:lnTo>
                    <a:lnTo>
                      <a:pt x="118" y="96"/>
                    </a:lnTo>
                    <a:lnTo>
                      <a:pt x="118" y="96"/>
                    </a:lnTo>
                    <a:lnTo>
                      <a:pt x="116" y="96"/>
                    </a:lnTo>
                    <a:lnTo>
                      <a:pt x="115" y="96"/>
                    </a:lnTo>
                    <a:lnTo>
                      <a:pt x="115" y="96"/>
                    </a:lnTo>
                    <a:lnTo>
                      <a:pt x="115" y="98"/>
                    </a:lnTo>
                    <a:lnTo>
                      <a:pt x="115" y="98"/>
                    </a:lnTo>
                    <a:lnTo>
                      <a:pt x="115" y="99"/>
                    </a:lnTo>
                    <a:lnTo>
                      <a:pt x="113" y="99"/>
                    </a:lnTo>
                    <a:lnTo>
                      <a:pt x="113" y="101"/>
                    </a:lnTo>
                    <a:lnTo>
                      <a:pt x="112" y="101"/>
                    </a:lnTo>
                    <a:lnTo>
                      <a:pt x="110" y="101"/>
                    </a:lnTo>
                    <a:lnTo>
                      <a:pt x="108" y="101"/>
                    </a:lnTo>
                    <a:lnTo>
                      <a:pt x="108" y="101"/>
                    </a:lnTo>
                    <a:lnTo>
                      <a:pt x="108" y="101"/>
                    </a:lnTo>
                    <a:close/>
                    <a:moveTo>
                      <a:pt x="191" y="50"/>
                    </a:moveTo>
                    <a:lnTo>
                      <a:pt x="191" y="50"/>
                    </a:lnTo>
                    <a:lnTo>
                      <a:pt x="191" y="51"/>
                    </a:lnTo>
                    <a:lnTo>
                      <a:pt x="191" y="53"/>
                    </a:lnTo>
                    <a:lnTo>
                      <a:pt x="189" y="53"/>
                    </a:lnTo>
                    <a:lnTo>
                      <a:pt x="188" y="53"/>
                    </a:lnTo>
                    <a:lnTo>
                      <a:pt x="184" y="53"/>
                    </a:lnTo>
                    <a:lnTo>
                      <a:pt x="183" y="53"/>
                    </a:lnTo>
                    <a:lnTo>
                      <a:pt x="181" y="53"/>
                    </a:lnTo>
                    <a:lnTo>
                      <a:pt x="180" y="54"/>
                    </a:lnTo>
                    <a:lnTo>
                      <a:pt x="180" y="54"/>
                    </a:lnTo>
                    <a:lnTo>
                      <a:pt x="178" y="56"/>
                    </a:lnTo>
                    <a:lnTo>
                      <a:pt x="177" y="57"/>
                    </a:lnTo>
                    <a:lnTo>
                      <a:pt x="177" y="59"/>
                    </a:lnTo>
                    <a:lnTo>
                      <a:pt x="177" y="59"/>
                    </a:lnTo>
                    <a:lnTo>
                      <a:pt x="181" y="59"/>
                    </a:lnTo>
                    <a:lnTo>
                      <a:pt x="184" y="59"/>
                    </a:lnTo>
                    <a:lnTo>
                      <a:pt x="186" y="59"/>
                    </a:lnTo>
                    <a:lnTo>
                      <a:pt x="188" y="59"/>
                    </a:lnTo>
                    <a:lnTo>
                      <a:pt x="189" y="59"/>
                    </a:lnTo>
                    <a:lnTo>
                      <a:pt x="191" y="59"/>
                    </a:lnTo>
                    <a:lnTo>
                      <a:pt x="192" y="59"/>
                    </a:lnTo>
                    <a:lnTo>
                      <a:pt x="192" y="57"/>
                    </a:lnTo>
                    <a:lnTo>
                      <a:pt x="192" y="56"/>
                    </a:lnTo>
                    <a:lnTo>
                      <a:pt x="191" y="56"/>
                    </a:lnTo>
                    <a:lnTo>
                      <a:pt x="191" y="56"/>
                    </a:lnTo>
                    <a:lnTo>
                      <a:pt x="191" y="56"/>
                    </a:lnTo>
                    <a:lnTo>
                      <a:pt x="191" y="54"/>
                    </a:lnTo>
                    <a:lnTo>
                      <a:pt x="191" y="54"/>
                    </a:lnTo>
                    <a:lnTo>
                      <a:pt x="191" y="53"/>
                    </a:lnTo>
                    <a:lnTo>
                      <a:pt x="192" y="51"/>
                    </a:lnTo>
                    <a:lnTo>
                      <a:pt x="192" y="50"/>
                    </a:lnTo>
                    <a:lnTo>
                      <a:pt x="192" y="50"/>
                    </a:lnTo>
                    <a:lnTo>
                      <a:pt x="192" y="50"/>
                    </a:lnTo>
                    <a:lnTo>
                      <a:pt x="192" y="50"/>
                    </a:lnTo>
                    <a:lnTo>
                      <a:pt x="192" y="50"/>
                    </a:lnTo>
                    <a:lnTo>
                      <a:pt x="191" y="50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8" name="Freeform 103"/>
              <p:cNvSpPr>
                <a:spLocks/>
              </p:cNvSpPr>
              <p:nvPr/>
            </p:nvSpPr>
            <p:spPr bwMode="auto">
              <a:xfrm>
                <a:off x="6788347" y="3214107"/>
                <a:ext cx="194724" cy="102254"/>
              </a:xfrm>
              <a:custGeom>
                <a:avLst/>
                <a:gdLst>
                  <a:gd name="T0" fmla="*/ 3 w 82"/>
                  <a:gd name="T1" fmla="*/ 12 h 43"/>
                  <a:gd name="T2" fmla="*/ 8 w 82"/>
                  <a:gd name="T3" fmla="*/ 14 h 43"/>
                  <a:gd name="T4" fmla="*/ 15 w 82"/>
                  <a:gd name="T5" fmla="*/ 20 h 43"/>
                  <a:gd name="T6" fmla="*/ 19 w 82"/>
                  <a:gd name="T7" fmla="*/ 25 h 43"/>
                  <a:gd name="T8" fmla="*/ 19 w 82"/>
                  <a:gd name="T9" fmla="*/ 31 h 43"/>
                  <a:gd name="T10" fmla="*/ 19 w 82"/>
                  <a:gd name="T11" fmla="*/ 36 h 43"/>
                  <a:gd name="T12" fmla="*/ 20 w 82"/>
                  <a:gd name="T13" fmla="*/ 37 h 43"/>
                  <a:gd name="T14" fmla="*/ 23 w 82"/>
                  <a:gd name="T15" fmla="*/ 37 h 43"/>
                  <a:gd name="T16" fmla="*/ 26 w 82"/>
                  <a:gd name="T17" fmla="*/ 37 h 43"/>
                  <a:gd name="T18" fmla="*/ 29 w 82"/>
                  <a:gd name="T19" fmla="*/ 37 h 43"/>
                  <a:gd name="T20" fmla="*/ 34 w 82"/>
                  <a:gd name="T21" fmla="*/ 39 h 43"/>
                  <a:gd name="T22" fmla="*/ 40 w 82"/>
                  <a:gd name="T23" fmla="*/ 39 h 43"/>
                  <a:gd name="T24" fmla="*/ 43 w 82"/>
                  <a:gd name="T25" fmla="*/ 39 h 43"/>
                  <a:gd name="T26" fmla="*/ 43 w 82"/>
                  <a:gd name="T27" fmla="*/ 42 h 43"/>
                  <a:gd name="T28" fmla="*/ 46 w 82"/>
                  <a:gd name="T29" fmla="*/ 42 h 43"/>
                  <a:gd name="T30" fmla="*/ 54 w 82"/>
                  <a:gd name="T31" fmla="*/ 40 h 43"/>
                  <a:gd name="T32" fmla="*/ 62 w 82"/>
                  <a:gd name="T33" fmla="*/ 40 h 43"/>
                  <a:gd name="T34" fmla="*/ 65 w 82"/>
                  <a:gd name="T35" fmla="*/ 37 h 43"/>
                  <a:gd name="T36" fmla="*/ 67 w 82"/>
                  <a:gd name="T37" fmla="*/ 36 h 43"/>
                  <a:gd name="T38" fmla="*/ 70 w 82"/>
                  <a:gd name="T39" fmla="*/ 36 h 43"/>
                  <a:gd name="T40" fmla="*/ 73 w 82"/>
                  <a:gd name="T41" fmla="*/ 36 h 43"/>
                  <a:gd name="T42" fmla="*/ 76 w 82"/>
                  <a:gd name="T43" fmla="*/ 39 h 43"/>
                  <a:gd name="T44" fmla="*/ 79 w 82"/>
                  <a:gd name="T45" fmla="*/ 42 h 43"/>
                  <a:gd name="T46" fmla="*/ 81 w 82"/>
                  <a:gd name="T47" fmla="*/ 42 h 43"/>
                  <a:gd name="T48" fmla="*/ 82 w 82"/>
                  <a:gd name="T49" fmla="*/ 40 h 43"/>
                  <a:gd name="T50" fmla="*/ 81 w 82"/>
                  <a:gd name="T51" fmla="*/ 37 h 43"/>
                  <a:gd name="T52" fmla="*/ 79 w 82"/>
                  <a:gd name="T53" fmla="*/ 36 h 43"/>
                  <a:gd name="T54" fmla="*/ 79 w 82"/>
                  <a:gd name="T55" fmla="*/ 32 h 43"/>
                  <a:gd name="T56" fmla="*/ 81 w 82"/>
                  <a:gd name="T57" fmla="*/ 31 h 43"/>
                  <a:gd name="T58" fmla="*/ 78 w 82"/>
                  <a:gd name="T59" fmla="*/ 26 h 43"/>
                  <a:gd name="T60" fmla="*/ 74 w 82"/>
                  <a:gd name="T61" fmla="*/ 28 h 43"/>
                  <a:gd name="T62" fmla="*/ 71 w 82"/>
                  <a:gd name="T63" fmla="*/ 26 h 43"/>
                  <a:gd name="T64" fmla="*/ 73 w 82"/>
                  <a:gd name="T65" fmla="*/ 23 h 43"/>
                  <a:gd name="T66" fmla="*/ 71 w 82"/>
                  <a:gd name="T67" fmla="*/ 22 h 43"/>
                  <a:gd name="T68" fmla="*/ 67 w 82"/>
                  <a:gd name="T69" fmla="*/ 18 h 43"/>
                  <a:gd name="T70" fmla="*/ 65 w 82"/>
                  <a:gd name="T71" fmla="*/ 17 h 43"/>
                  <a:gd name="T72" fmla="*/ 62 w 82"/>
                  <a:gd name="T73" fmla="*/ 12 h 43"/>
                  <a:gd name="T74" fmla="*/ 60 w 82"/>
                  <a:gd name="T75" fmla="*/ 12 h 43"/>
                  <a:gd name="T76" fmla="*/ 57 w 82"/>
                  <a:gd name="T77" fmla="*/ 12 h 43"/>
                  <a:gd name="T78" fmla="*/ 54 w 82"/>
                  <a:gd name="T79" fmla="*/ 14 h 43"/>
                  <a:gd name="T80" fmla="*/ 53 w 82"/>
                  <a:gd name="T81" fmla="*/ 15 h 43"/>
                  <a:gd name="T82" fmla="*/ 50 w 82"/>
                  <a:gd name="T83" fmla="*/ 14 h 43"/>
                  <a:gd name="T84" fmla="*/ 46 w 82"/>
                  <a:gd name="T85" fmla="*/ 14 h 43"/>
                  <a:gd name="T86" fmla="*/ 40 w 82"/>
                  <a:gd name="T87" fmla="*/ 14 h 43"/>
                  <a:gd name="T88" fmla="*/ 36 w 82"/>
                  <a:gd name="T89" fmla="*/ 9 h 43"/>
                  <a:gd name="T90" fmla="*/ 31 w 82"/>
                  <a:gd name="T91" fmla="*/ 6 h 43"/>
                  <a:gd name="T92" fmla="*/ 29 w 82"/>
                  <a:gd name="T93" fmla="*/ 4 h 43"/>
                  <a:gd name="T94" fmla="*/ 25 w 82"/>
                  <a:gd name="T95" fmla="*/ 4 h 43"/>
                  <a:gd name="T96" fmla="*/ 17 w 82"/>
                  <a:gd name="T97" fmla="*/ 4 h 43"/>
                  <a:gd name="T98" fmla="*/ 12 w 82"/>
                  <a:gd name="T99" fmla="*/ 3 h 43"/>
                  <a:gd name="T100" fmla="*/ 11 w 82"/>
                  <a:gd name="T101" fmla="*/ 1 h 43"/>
                  <a:gd name="T102" fmla="*/ 8 w 82"/>
                  <a:gd name="T103" fmla="*/ 1 h 43"/>
                  <a:gd name="T104" fmla="*/ 3 w 82"/>
                  <a:gd name="T105" fmla="*/ 3 h 43"/>
                  <a:gd name="T106" fmla="*/ 1 w 82"/>
                  <a:gd name="T107" fmla="*/ 6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82" h="43">
                    <a:moveTo>
                      <a:pt x="0" y="9"/>
                    </a:moveTo>
                    <a:lnTo>
                      <a:pt x="1" y="11"/>
                    </a:lnTo>
                    <a:lnTo>
                      <a:pt x="3" y="12"/>
                    </a:lnTo>
                    <a:lnTo>
                      <a:pt x="5" y="12"/>
                    </a:lnTo>
                    <a:lnTo>
                      <a:pt x="6" y="12"/>
                    </a:lnTo>
                    <a:lnTo>
                      <a:pt x="8" y="14"/>
                    </a:lnTo>
                    <a:lnTo>
                      <a:pt x="11" y="15"/>
                    </a:lnTo>
                    <a:lnTo>
                      <a:pt x="14" y="17"/>
                    </a:lnTo>
                    <a:lnTo>
                      <a:pt x="15" y="20"/>
                    </a:lnTo>
                    <a:lnTo>
                      <a:pt x="17" y="22"/>
                    </a:lnTo>
                    <a:lnTo>
                      <a:pt x="17" y="23"/>
                    </a:lnTo>
                    <a:lnTo>
                      <a:pt x="19" y="25"/>
                    </a:lnTo>
                    <a:lnTo>
                      <a:pt x="19" y="26"/>
                    </a:lnTo>
                    <a:lnTo>
                      <a:pt x="19" y="29"/>
                    </a:lnTo>
                    <a:lnTo>
                      <a:pt x="19" y="31"/>
                    </a:lnTo>
                    <a:lnTo>
                      <a:pt x="19" y="34"/>
                    </a:lnTo>
                    <a:lnTo>
                      <a:pt x="19" y="36"/>
                    </a:lnTo>
                    <a:lnTo>
                      <a:pt x="19" y="36"/>
                    </a:lnTo>
                    <a:lnTo>
                      <a:pt x="19" y="37"/>
                    </a:lnTo>
                    <a:lnTo>
                      <a:pt x="20" y="37"/>
                    </a:lnTo>
                    <a:lnTo>
                      <a:pt x="20" y="37"/>
                    </a:lnTo>
                    <a:lnTo>
                      <a:pt x="22" y="37"/>
                    </a:lnTo>
                    <a:lnTo>
                      <a:pt x="22" y="37"/>
                    </a:lnTo>
                    <a:lnTo>
                      <a:pt x="23" y="37"/>
                    </a:lnTo>
                    <a:lnTo>
                      <a:pt x="25" y="37"/>
                    </a:lnTo>
                    <a:lnTo>
                      <a:pt x="25" y="37"/>
                    </a:lnTo>
                    <a:lnTo>
                      <a:pt x="26" y="37"/>
                    </a:lnTo>
                    <a:lnTo>
                      <a:pt x="26" y="37"/>
                    </a:lnTo>
                    <a:lnTo>
                      <a:pt x="28" y="37"/>
                    </a:lnTo>
                    <a:lnTo>
                      <a:pt x="29" y="37"/>
                    </a:lnTo>
                    <a:lnTo>
                      <a:pt x="31" y="37"/>
                    </a:lnTo>
                    <a:lnTo>
                      <a:pt x="33" y="39"/>
                    </a:lnTo>
                    <a:lnTo>
                      <a:pt x="34" y="39"/>
                    </a:lnTo>
                    <a:lnTo>
                      <a:pt x="34" y="40"/>
                    </a:lnTo>
                    <a:lnTo>
                      <a:pt x="37" y="40"/>
                    </a:lnTo>
                    <a:lnTo>
                      <a:pt x="40" y="39"/>
                    </a:lnTo>
                    <a:lnTo>
                      <a:pt x="42" y="39"/>
                    </a:lnTo>
                    <a:lnTo>
                      <a:pt x="42" y="39"/>
                    </a:lnTo>
                    <a:lnTo>
                      <a:pt x="43" y="39"/>
                    </a:lnTo>
                    <a:lnTo>
                      <a:pt x="43" y="40"/>
                    </a:lnTo>
                    <a:lnTo>
                      <a:pt x="43" y="40"/>
                    </a:lnTo>
                    <a:lnTo>
                      <a:pt x="43" y="42"/>
                    </a:lnTo>
                    <a:lnTo>
                      <a:pt x="45" y="42"/>
                    </a:lnTo>
                    <a:lnTo>
                      <a:pt x="45" y="43"/>
                    </a:lnTo>
                    <a:lnTo>
                      <a:pt x="46" y="42"/>
                    </a:lnTo>
                    <a:lnTo>
                      <a:pt x="50" y="42"/>
                    </a:lnTo>
                    <a:lnTo>
                      <a:pt x="53" y="42"/>
                    </a:lnTo>
                    <a:lnTo>
                      <a:pt x="54" y="40"/>
                    </a:lnTo>
                    <a:lnTo>
                      <a:pt x="59" y="42"/>
                    </a:lnTo>
                    <a:lnTo>
                      <a:pt x="60" y="42"/>
                    </a:lnTo>
                    <a:lnTo>
                      <a:pt x="62" y="40"/>
                    </a:lnTo>
                    <a:lnTo>
                      <a:pt x="64" y="40"/>
                    </a:lnTo>
                    <a:lnTo>
                      <a:pt x="65" y="39"/>
                    </a:lnTo>
                    <a:lnTo>
                      <a:pt x="65" y="37"/>
                    </a:lnTo>
                    <a:lnTo>
                      <a:pt x="65" y="36"/>
                    </a:lnTo>
                    <a:lnTo>
                      <a:pt x="67" y="36"/>
                    </a:lnTo>
                    <a:lnTo>
                      <a:pt x="67" y="36"/>
                    </a:lnTo>
                    <a:lnTo>
                      <a:pt x="67" y="36"/>
                    </a:lnTo>
                    <a:lnTo>
                      <a:pt x="68" y="36"/>
                    </a:lnTo>
                    <a:lnTo>
                      <a:pt x="70" y="36"/>
                    </a:lnTo>
                    <a:lnTo>
                      <a:pt x="71" y="36"/>
                    </a:lnTo>
                    <a:lnTo>
                      <a:pt x="73" y="36"/>
                    </a:lnTo>
                    <a:lnTo>
                      <a:pt x="73" y="36"/>
                    </a:lnTo>
                    <a:lnTo>
                      <a:pt x="74" y="37"/>
                    </a:lnTo>
                    <a:lnTo>
                      <a:pt x="74" y="39"/>
                    </a:lnTo>
                    <a:lnTo>
                      <a:pt x="76" y="39"/>
                    </a:lnTo>
                    <a:lnTo>
                      <a:pt x="76" y="40"/>
                    </a:lnTo>
                    <a:lnTo>
                      <a:pt x="78" y="42"/>
                    </a:lnTo>
                    <a:lnTo>
                      <a:pt x="79" y="42"/>
                    </a:lnTo>
                    <a:lnTo>
                      <a:pt x="79" y="42"/>
                    </a:lnTo>
                    <a:lnTo>
                      <a:pt x="81" y="42"/>
                    </a:lnTo>
                    <a:lnTo>
                      <a:pt x="81" y="42"/>
                    </a:lnTo>
                    <a:lnTo>
                      <a:pt x="82" y="42"/>
                    </a:lnTo>
                    <a:lnTo>
                      <a:pt x="82" y="40"/>
                    </a:lnTo>
                    <a:lnTo>
                      <a:pt x="82" y="40"/>
                    </a:lnTo>
                    <a:lnTo>
                      <a:pt x="82" y="39"/>
                    </a:lnTo>
                    <a:lnTo>
                      <a:pt x="81" y="39"/>
                    </a:lnTo>
                    <a:lnTo>
                      <a:pt x="81" y="37"/>
                    </a:lnTo>
                    <a:lnTo>
                      <a:pt x="81" y="37"/>
                    </a:lnTo>
                    <a:lnTo>
                      <a:pt x="79" y="36"/>
                    </a:lnTo>
                    <a:lnTo>
                      <a:pt x="79" y="36"/>
                    </a:lnTo>
                    <a:lnTo>
                      <a:pt x="79" y="34"/>
                    </a:lnTo>
                    <a:lnTo>
                      <a:pt x="79" y="34"/>
                    </a:lnTo>
                    <a:lnTo>
                      <a:pt x="79" y="32"/>
                    </a:lnTo>
                    <a:lnTo>
                      <a:pt x="81" y="32"/>
                    </a:lnTo>
                    <a:lnTo>
                      <a:pt x="82" y="32"/>
                    </a:lnTo>
                    <a:lnTo>
                      <a:pt x="81" y="31"/>
                    </a:lnTo>
                    <a:lnTo>
                      <a:pt x="79" y="28"/>
                    </a:lnTo>
                    <a:lnTo>
                      <a:pt x="78" y="28"/>
                    </a:lnTo>
                    <a:lnTo>
                      <a:pt x="78" y="26"/>
                    </a:lnTo>
                    <a:lnTo>
                      <a:pt x="76" y="26"/>
                    </a:lnTo>
                    <a:lnTo>
                      <a:pt x="76" y="26"/>
                    </a:lnTo>
                    <a:lnTo>
                      <a:pt x="74" y="28"/>
                    </a:lnTo>
                    <a:lnTo>
                      <a:pt x="73" y="26"/>
                    </a:lnTo>
                    <a:lnTo>
                      <a:pt x="71" y="26"/>
                    </a:lnTo>
                    <a:lnTo>
                      <a:pt x="71" y="26"/>
                    </a:lnTo>
                    <a:lnTo>
                      <a:pt x="71" y="25"/>
                    </a:lnTo>
                    <a:lnTo>
                      <a:pt x="71" y="23"/>
                    </a:lnTo>
                    <a:lnTo>
                      <a:pt x="73" y="23"/>
                    </a:lnTo>
                    <a:lnTo>
                      <a:pt x="73" y="22"/>
                    </a:lnTo>
                    <a:lnTo>
                      <a:pt x="73" y="22"/>
                    </a:lnTo>
                    <a:lnTo>
                      <a:pt x="71" y="22"/>
                    </a:lnTo>
                    <a:lnTo>
                      <a:pt x="70" y="20"/>
                    </a:lnTo>
                    <a:lnTo>
                      <a:pt x="67" y="18"/>
                    </a:lnTo>
                    <a:lnTo>
                      <a:pt x="67" y="18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4" y="15"/>
                    </a:lnTo>
                    <a:lnTo>
                      <a:pt x="62" y="14"/>
                    </a:lnTo>
                    <a:lnTo>
                      <a:pt x="62" y="12"/>
                    </a:lnTo>
                    <a:lnTo>
                      <a:pt x="62" y="12"/>
                    </a:lnTo>
                    <a:lnTo>
                      <a:pt x="60" y="12"/>
                    </a:lnTo>
                    <a:lnTo>
                      <a:pt x="60" y="12"/>
                    </a:lnTo>
                    <a:lnTo>
                      <a:pt x="59" y="11"/>
                    </a:lnTo>
                    <a:lnTo>
                      <a:pt x="59" y="12"/>
                    </a:lnTo>
                    <a:lnTo>
                      <a:pt x="57" y="12"/>
                    </a:lnTo>
                    <a:lnTo>
                      <a:pt x="57" y="12"/>
                    </a:lnTo>
                    <a:lnTo>
                      <a:pt x="56" y="14"/>
                    </a:lnTo>
                    <a:lnTo>
                      <a:pt x="54" y="14"/>
                    </a:lnTo>
                    <a:lnTo>
                      <a:pt x="53" y="15"/>
                    </a:lnTo>
                    <a:lnTo>
                      <a:pt x="53" y="15"/>
                    </a:lnTo>
                    <a:lnTo>
                      <a:pt x="53" y="15"/>
                    </a:lnTo>
                    <a:lnTo>
                      <a:pt x="51" y="14"/>
                    </a:lnTo>
                    <a:lnTo>
                      <a:pt x="51" y="14"/>
                    </a:lnTo>
                    <a:lnTo>
                      <a:pt x="50" y="14"/>
                    </a:lnTo>
                    <a:lnTo>
                      <a:pt x="50" y="14"/>
                    </a:lnTo>
                    <a:lnTo>
                      <a:pt x="48" y="14"/>
                    </a:lnTo>
                    <a:lnTo>
                      <a:pt x="46" y="14"/>
                    </a:lnTo>
                    <a:lnTo>
                      <a:pt x="43" y="15"/>
                    </a:lnTo>
                    <a:lnTo>
                      <a:pt x="42" y="15"/>
                    </a:lnTo>
                    <a:lnTo>
                      <a:pt x="40" y="14"/>
                    </a:lnTo>
                    <a:lnTo>
                      <a:pt x="39" y="14"/>
                    </a:lnTo>
                    <a:lnTo>
                      <a:pt x="39" y="12"/>
                    </a:lnTo>
                    <a:lnTo>
                      <a:pt x="36" y="9"/>
                    </a:lnTo>
                    <a:lnTo>
                      <a:pt x="34" y="8"/>
                    </a:lnTo>
                    <a:lnTo>
                      <a:pt x="33" y="6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29" y="4"/>
                    </a:lnTo>
                    <a:lnTo>
                      <a:pt x="29" y="4"/>
                    </a:lnTo>
                    <a:lnTo>
                      <a:pt x="28" y="4"/>
                    </a:lnTo>
                    <a:lnTo>
                      <a:pt x="26" y="4"/>
                    </a:lnTo>
                    <a:lnTo>
                      <a:pt x="25" y="4"/>
                    </a:lnTo>
                    <a:lnTo>
                      <a:pt x="22" y="4"/>
                    </a:lnTo>
                    <a:lnTo>
                      <a:pt x="19" y="4"/>
                    </a:lnTo>
                    <a:lnTo>
                      <a:pt x="17" y="4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1"/>
                    </a:lnTo>
                    <a:lnTo>
                      <a:pt x="5" y="1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6"/>
                    </a:lnTo>
                    <a:lnTo>
                      <a:pt x="0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9" name="Freeform 106"/>
              <p:cNvSpPr>
                <a:spLocks noEditPoints="1"/>
              </p:cNvSpPr>
              <p:nvPr/>
            </p:nvSpPr>
            <p:spPr bwMode="auto">
              <a:xfrm>
                <a:off x="6928452" y="3290202"/>
                <a:ext cx="135356" cy="123655"/>
              </a:xfrm>
              <a:custGeom>
                <a:avLst/>
                <a:gdLst>
                  <a:gd name="T0" fmla="*/ 40 w 57"/>
                  <a:gd name="T1" fmla="*/ 13 h 52"/>
                  <a:gd name="T2" fmla="*/ 37 w 57"/>
                  <a:gd name="T3" fmla="*/ 14 h 52"/>
                  <a:gd name="T4" fmla="*/ 34 w 57"/>
                  <a:gd name="T5" fmla="*/ 13 h 52"/>
                  <a:gd name="T6" fmla="*/ 32 w 57"/>
                  <a:gd name="T7" fmla="*/ 8 h 52"/>
                  <a:gd name="T8" fmla="*/ 29 w 57"/>
                  <a:gd name="T9" fmla="*/ 7 h 52"/>
                  <a:gd name="T10" fmla="*/ 22 w 57"/>
                  <a:gd name="T11" fmla="*/ 0 h 52"/>
                  <a:gd name="T12" fmla="*/ 20 w 57"/>
                  <a:gd name="T13" fmla="*/ 4 h 52"/>
                  <a:gd name="T14" fmla="*/ 22 w 57"/>
                  <a:gd name="T15" fmla="*/ 7 h 52"/>
                  <a:gd name="T16" fmla="*/ 23 w 57"/>
                  <a:gd name="T17" fmla="*/ 10 h 52"/>
                  <a:gd name="T18" fmla="*/ 20 w 57"/>
                  <a:gd name="T19" fmla="*/ 10 h 52"/>
                  <a:gd name="T20" fmla="*/ 15 w 57"/>
                  <a:gd name="T21" fmla="*/ 7 h 52"/>
                  <a:gd name="T22" fmla="*/ 12 w 57"/>
                  <a:gd name="T23" fmla="*/ 4 h 52"/>
                  <a:gd name="T24" fmla="*/ 8 w 57"/>
                  <a:gd name="T25" fmla="*/ 4 h 52"/>
                  <a:gd name="T26" fmla="*/ 6 w 57"/>
                  <a:gd name="T27" fmla="*/ 7 h 52"/>
                  <a:gd name="T28" fmla="*/ 1 w 57"/>
                  <a:gd name="T29" fmla="*/ 13 h 52"/>
                  <a:gd name="T30" fmla="*/ 5 w 57"/>
                  <a:gd name="T31" fmla="*/ 14 h 52"/>
                  <a:gd name="T32" fmla="*/ 8 w 57"/>
                  <a:gd name="T33" fmla="*/ 13 h 52"/>
                  <a:gd name="T34" fmla="*/ 9 w 57"/>
                  <a:gd name="T35" fmla="*/ 16 h 52"/>
                  <a:gd name="T36" fmla="*/ 12 w 57"/>
                  <a:gd name="T37" fmla="*/ 17 h 52"/>
                  <a:gd name="T38" fmla="*/ 11 w 57"/>
                  <a:gd name="T39" fmla="*/ 21 h 52"/>
                  <a:gd name="T40" fmla="*/ 14 w 57"/>
                  <a:gd name="T41" fmla="*/ 25 h 52"/>
                  <a:gd name="T42" fmla="*/ 14 w 57"/>
                  <a:gd name="T43" fmla="*/ 31 h 52"/>
                  <a:gd name="T44" fmla="*/ 20 w 57"/>
                  <a:gd name="T45" fmla="*/ 36 h 52"/>
                  <a:gd name="T46" fmla="*/ 22 w 57"/>
                  <a:gd name="T47" fmla="*/ 35 h 52"/>
                  <a:gd name="T48" fmla="*/ 22 w 57"/>
                  <a:gd name="T49" fmla="*/ 39 h 52"/>
                  <a:gd name="T50" fmla="*/ 23 w 57"/>
                  <a:gd name="T51" fmla="*/ 42 h 52"/>
                  <a:gd name="T52" fmla="*/ 28 w 57"/>
                  <a:gd name="T53" fmla="*/ 38 h 52"/>
                  <a:gd name="T54" fmla="*/ 31 w 57"/>
                  <a:gd name="T55" fmla="*/ 36 h 52"/>
                  <a:gd name="T56" fmla="*/ 32 w 57"/>
                  <a:gd name="T57" fmla="*/ 36 h 52"/>
                  <a:gd name="T58" fmla="*/ 36 w 57"/>
                  <a:gd name="T59" fmla="*/ 41 h 52"/>
                  <a:gd name="T60" fmla="*/ 34 w 57"/>
                  <a:gd name="T61" fmla="*/ 42 h 52"/>
                  <a:gd name="T62" fmla="*/ 34 w 57"/>
                  <a:gd name="T63" fmla="*/ 44 h 52"/>
                  <a:gd name="T64" fmla="*/ 34 w 57"/>
                  <a:gd name="T65" fmla="*/ 47 h 52"/>
                  <a:gd name="T66" fmla="*/ 39 w 57"/>
                  <a:gd name="T67" fmla="*/ 52 h 52"/>
                  <a:gd name="T68" fmla="*/ 43 w 57"/>
                  <a:gd name="T69" fmla="*/ 44 h 52"/>
                  <a:gd name="T70" fmla="*/ 45 w 57"/>
                  <a:gd name="T71" fmla="*/ 41 h 52"/>
                  <a:gd name="T72" fmla="*/ 45 w 57"/>
                  <a:gd name="T73" fmla="*/ 38 h 52"/>
                  <a:gd name="T74" fmla="*/ 48 w 57"/>
                  <a:gd name="T75" fmla="*/ 27 h 52"/>
                  <a:gd name="T76" fmla="*/ 54 w 57"/>
                  <a:gd name="T77" fmla="*/ 22 h 52"/>
                  <a:gd name="T78" fmla="*/ 54 w 57"/>
                  <a:gd name="T79" fmla="*/ 19 h 52"/>
                  <a:gd name="T80" fmla="*/ 50 w 57"/>
                  <a:gd name="T81" fmla="*/ 17 h 52"/>
                  <a:gd name="T82" fmla="*/ 45 w 57"/>
                  <a:gd name="T83" fmla="*/ 10 h 52"/>
                  <a:gd name="T84" fmla="*/ 1 w 57"/>
                  <a:gd name="T85" fmla="*/ 36 h 52"/>
                  <a:gd name="T86" fmla="*/ 9 w 57"/>
                  <a:gd name="T87" fmla="*/ 38 h 52"/>
                  <a:gd name="T88" fmla="*/ 14 w 57"/>
                  <a:gd name="T89" fmla="*/ 42 h 52"/>
                  <a:gd name="T90" fmla="*/ 17 w 57"/>
                  <a:gd name="T91" fmla="*/ 47 h 52"/>
                  <a:gd name="T92" fmla="*/ 11 w 57"/>
                  <a:gd name="T93" fmla="*/ 49 h 52"/>
                  <a:gd name="T94" fmla="*/ 5 w 57"/>
                  <a:gd name="T95" fmla="*/ 44 h 52"/>
                  <a:gd name="T96" fmla="*/ 0 w 57"/>
                  <a:gd name="T97" fmla="*/ 3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7" h="52">
                    <a:moveTo>
                      <a:pt x="43" y="7"/>
                    </a:moveTo>
                    <a:lnTo>
                      <a:pt x="43" y="8"/>
                    </a:lnTo>
                    <a:lnTo>
                      <a:pt x="42" y="11"/>
                    </a:lnTo>
                    <a:lnTo>
                      <a:pt x="40" y="13"/>
                    </a:lnTo>
                    <a:lnTo>
                      <a:pt x="39" y="13"/>
                    </a:lnTo>
                    <a:lnTo>
                      <a:pt x="39" y="14"/>
                    </a:lnTo>
                    <a:lnTo>
                      <a:pt x="37" y="14"/>
                    </a:lnTo>
                    <a:lnTo>
                      <a:pt x="37" y="14"/>
                    </a:lnTo>
                    <a:lnTo>
                      <a:pt x="36" y="14"/>
                    </a:lnTo>
                    <a:lnTo>
                      <a:pt x="36" y="14"/>
                    </a:lnTo>
                    <a:lnTo>
                      <a:pt x="36" y="13"/>
                    </a:lnTo>
                    <a:lnTo>
                      <a:pt x="34" y="13"/>
                    </a:lnTo>
                    <a:lnTo>
                      <a:pt x="34" y="13"/>
                    </a:lnTo>
                    <a:lnTo>
                      <a:pt x="34" y="11"/>
                    </a:lnTo>
                    <a:lnTo>
                      <a:pt x="32" y="10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31" y="7"/>
                    </a:lnTo>
                    <a:lnTo>
                      <a:pt x="29" y="7"/>
                    </a:lnTo>
                    <a:lnTo>
                      <a:pt x="28" y="5"/>
                    </a:lnTo>
                    <a:lnTo>
                      <a:pt x="25" y="2"/>
                    </a:lnTo>
                    <a:lnTo>
                      <a:pt x="23" y="0"/>
                    </a:lnTo>
                    <a:lnTo>
                      <a:pt x="22" y="0"/>
                    </a:lnTo>
                    <a:lnTo>
                      <a:pt x="20" y="0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2" y="5"/>
                    </a:lnTo>
                    <a:lnTo>
                      <a:pt x="22" y="5"/>
                    </a:lnTo>
                    <a:lnTo>
                      <a:pt x="22" y="7"/>
                    </a:lnTo>
                    <a:lnTo>
                      <a:pt x="23" y="7"/>
                    </a:lnTo>
                    <a:lnTo>
                      <a:pt x="23" y="8"/>
                    </a:lnTo>
                    <a:lnTo>
                      <a:pt x="23" y="8"/>
                    </a:lnTo>
                    <a:lnTo>
                      <a:pt x="23" y="10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0" y="10"/>
                    </a:lnTo>
                    <a:lnTo>
                      <a:pt x="20" y="10"/>
                    </a:lnTo>
                    <a:lnTo>
                      <a:pt x="19" y="10"/>
                    </a:lnTo>
                    <a:lnTo>
                      <a:pt x="17" y="8"/>
                    </a:lnTo>
                    <a:lnTo>
                      <a:pt x="17" y="7"/>
                    </a:lnTo>
                    <a:lnTo>
                      <a:pt x="15" y="7"/>
                    </a:lnTo>
                    <a:lnTo>
                      <a:pt x="15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2" y="4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6" y="4"/>
                    </a:lnTo>
                    <a:lnTo>
                      <a:pt x="6" y="5"/>
                    </a:lnTo>
                    <a:lnTo>
                      <a:pt x="6" y="7"/>
                    </a:lnTo>
                    <a:lnTo>
                      <a:pt x="5" y="8"/>
                    </a:lnTo>
                    <a:lnTo>
                      <a:pt x="3" y="8"/>
                    </a:lnTo>
                    <a:lnTo>
                      <a:pt x="1" y="10"/>
                    </a:lnTo>
                    <a:lnTo>
                      <a:pt x="1" y="13"/>
                    </a:lnTo>
                    <a:lnTo>
                      <a:pt x="3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9" y="16"/>
                    </a:lnTo>
                    <a:lnTo>
                      <a:pt x="9" y="16"/>
                    </a:lnTo>
                    <a:lnTo>
                      <a:pt x="11" y="17"/>
                    </a:lnTo>
                    <a:lnTo>
                      <a:pt x="11" y="17"/>
                    </a:lnTo>
                    <a:lnTo>
                      <a:pt x="11" y="17"/>
                    </a:lnTo>
                    <a:lnTo>
                      <a:pt x="12" y="17"/>
                    </a:lnTo>
                    <a:lnTo>
                      <a:pt x="12" y="17"/>
                    </a:lnTo>
                    <a:lnTo>
                      <a:pt x="12" y="19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9" y="22"/>
                    </a:lnTo>
                    <a:lnTo>
                      <a:pt x="9" y="22"/>
                    </a:lnTo>
                    <a:lnTo>
                      <a:pt x="11" y="24"/>
                    </a:lnTo>
                    <a:lnTo>
                      <a:pt x="14" y="25"/>
                    </a:lnTo>
                    <a:lnTo>
                      <a:pt x="17" y="27"/>
                    </a:lnTo>
                    <a:lnTo>
                      <a:pt x="17" y="28"/>
                    </a:lnTo>
                    <a:lnTo>
                      <a:pt x="14" y="31"/>
                    </a:lnTo>
                    <a:lnTo>
                      <a:pt x="14" y="31"/>
                    </a:lnTo>
                    <a:lnTo>
                      <a:pt x="15" y="33"/>
                    </a:lnTo>
                    <a:lnTo>
                      <a:pt x="17" y="35"/>
                    </a:lnTo>
                    <a:lnTo>
                      <a:pt x="19" y="35"/>
                    </a:lnTo>
                    <a:lnTo>
                      <a:pt x="20" y="36"/>
                    </a:lnTo>
                    <a:lnTo>
                      <a:pt x="22" y="35"/>
                    </a:lnTo>
                    <a:lnTo>
                      <a:pt x="22" y="35"/>
                    </a:lnTo>
                    <a:lnTo>
                      <a:pt x="22" y="35"/>
                    </a:lnTo>
                    <a:lnTo>
                      <a:pt x="22" y="35"/>
                    </a:lnTo>
                    <a:lnTo>
                      <a:pt x="22" y="36"/>
                    </a:lnTo>
                    <a:lnTo>
                      <a:pt x="22" y="36"/>
                    </a:lnTo>
                    <a:lnTo>
                      <a:pt x="22" y="38"/>
                    </a:lnTo>
                    <a:lnTo>
                      <a:pt x="22" y="39"/>
                    </a:lnTo>
                    <a:lnTo>
                      <a:pt x="22" y="41"/>
                    </a:lnTo>
                    <a:lnTo>
                      <a:pt x="23" y="42"/>
                    </a:lnTo>
                    <a:lnTo>
                      <a:pt x="23" y="44"/>
                    </a:lnTo>
                    <a:lnTo>
                      <a:pt x="23" y="42"/>
                    </a:lnTo>
                    <a:lnTo>
                      <a:pt x="25" y="41"/>
                    </a:lnTo>
                    <a:lnTo>
                      <a:pt x="26" y="39"/>
                    </a:lnTo>
                    <a:lnTo>
                      <a:pt x="26" y="39"/>
                    </a:lnTo>
                    <a:lnTo>
                      <a:pt x="28" y="38"/>
                    </a:lnTo>
                    <a:lnTo>
                      <a:pt x="29" y="38"/>
                    </a:lnTo>
                    <a:lnTo>
                      <a:pt x="29" y="38"/>
                    </a:lnTo>
                    <a:lnTo>
                      <a:pt x="31" y="38"/>
                    </a:lnTo>
                    <a:lnTo>
                      <a:pt x="31" y="36"/>
                    </a:lnTo>
                    <a:lnTo>
                      <a:pt x="31" y="36"/>
                    </a:lnTo>
                    <a:lnTo>
                      <a:pt x="31" y="36"/>
                    </a:lnTo>
                    <a:lnTo>
                      <a:pt x="31" y="36"/>
                    </a:lnTo>
                    <a:lnTo>
                      <a:pt x="32" y="36"/>
                    </a:lnTo>
                    <a:lnTo>
                      <a:pt x="32" y="36"/>
                    </a:lnTo>
                    <a:lnTo>
                      <a:pt x="34" y="38"/>
                    </a:lnTo>
                    <a:lnTo>
                      <a:pt x="34" y="39"/>
                    </a:lnTo>
                    <a:lnTo>
                      <a:pt x="36" y="41"/>
                    </a:lnTo>
                    <a:lnTo>
                      <a:pt x="36" y="41"/>
                    </a:lnTo>
                    <a:lnTo>
                      <a:pt x="36" y="41"/>
                    </a:lnTo>
                    <a:lnTo>
                      <a:pt x="34" y="41"/>
                    </a:lnTo>
                    <a:lnTo>
                      <a:pt x="34" y="42"/>
                    </a:lnTo>
                    <a:lnTo>
                      <a:pt x="32" y="42"/>
                    </a:lnTo>
                    <a:lnTo>
                      <a:pt x="32" y="42"/>
                    </a:lnTo>
                    <a:lnTo>
                      <a:pt x="32" y="42"/>
                    </a:lnTo>
                    <a:lnTo>
                      <a:pt x="34" y="44"/>
                    </a:lnTo>
                    <a:lnTo>
                      <a:pt x="34" y="44"/>
                    </a:lnTo>
                    <a:lnTo>
                      <a:pt x="34" y="45"/>
                    </a:lnTo>
                    <a:lnTo>
                      <a:pt x="34" y="45"/>
                    </a:lnTo>
                    <a:lnTo>
                      <a:pt x="34" y="47"/>
                    </a:lnTo>
                    <a:lnTo>
                      <a:pt x="34" y="49"/>
                    </a:lnTo>
                    <a:lnTo>
                      <a:pt x="36" y="49"/>
                    </a:lnTo>
                    <a:lnTo>
                      <a:pt x="37" y="50"/>
                    </a:lnTo>
                    <a:lnTo>
                      <a:pt x="39" y="52"/>
                    </a:lnTo>
                    <a:lnTo>
                      <a:pt x="40" y="52"/>
                    </a:lnTo>
                    <a:lnTo>
                      <a:pt x="40" y="49"/>
                    </a:lnTo>
                    <a:lnTo>
                      <a:pt x="40" y="45"/>
                    </a:lnTo>
                    <a:lnTo>
                      <a:pt x="43" y="44"/>
                    </a:lnTo>
                    <a:lnTo>
                      <a:pt x="45" y="44"/>
                    </a:lnTo>
                    <a:lnTo>
                      <a:pt x="45" y="42"/>
                    </a:lnTo>
                    <a:lnTo>
                      <a:pt x="45" y="41"/>
                    </a:lnTo>
                    <a:lnTo>
                      <a:pt x="45" y="41"/>
                    </a:lnTo>
                    <a:lnTo>
                      <a:pt x="45" y="39"/>
                    </a:lnTo>
                    <a:lnTo>
                      <a:pt x="45" y="39"/>
                    </a:lnTo>
                    <a:lnTo>
                      <a:pt x="43" y="39"/>
                    </a:lnTo>
                    <a:lnTo>
                      <a:pt x="45" y="38"/>
                    </a:lnTo>
                    <a:lnTo>
                      <a:pt x="46" y="35"/>
                    </a:lnTo>
                    <a:lnTo>
                      <a:pt x="46" y="31"/>
                    </a:lnTo>
                    <a:lnTo>
                      <a:pt x="46" y="27"/>
                    </a:lnTo>
                    <a:lnTo>
                      <a:pt x="48" y="27"/>
                    </a:lnTo>
                    <a:lnTo>
                      <a:pt x="48" y="25"/>
                    </a:lnTo>
                    <a:lnTo>
                      <a:pt x="50" y="24"/>
                    </a:lnTo>
                    <a:lnTo>
                      <a:pt x="51" y="24"/>
                    </a:lnTo>
                    <a:lnTo>
                      <a:pt x="54" y="22"/>
                    </a:lnTo>
                    <a:lnTo>
                      <a:pt x="57" y="21"/>
                    </a:lnTo>
                    <a:lnTo>
                      <a:pt x="57" y="21"/>
                    </a:lnTo>
                    <a:lnTo>
                      <a:pt x="56" y="19"/>
                    </a:lnTo>
                    <a:lnTo>
                      <a:pt x="54" y="19"/>
                    </a:lnTo>
                    <a:lnTo>
                      <a:pt x="53" y="19"/>
                    </a:lnTo>
                    <a:lnTo>
                      <a:pt x="53" y="19"/>
                    </a:lnTo>
                    <a:lnTo>
                      <a:pt x="51" y="17"/>
                    </a:lnTo>
                    <a:lnTo>
                      <a:pt x="50" y="17"/>
                    </a:lnTo>
                    <a:lnTo>
                      <a:pt x="50" y="16"/>
                    </a:lnTo>
                    <a:lnTo>
                      <a:pt x="48" y="14"/>
                    </a:lnTo>
                    <a:lnTo>
                      <a:pt x="46" y="13"/>
                    </a:lnTo>
                    <a:lnTo>
                      <a:pt x="45" y="10"/>
                    </a:lnTo>
                    <a:lnTo>
                      <a:pt x="43" y="7"/>
                    </a:lnTo>
                    <a:lnTo>
                      <a:pt x="43" y="7"/>
                    </a:lnTo>
                    <a:close/>
                    <a:moveTo>
                      <a:pt x="0" y="36"/>
                    </a:moveTo>
                    <a:lnTo>
                      <a:pt x="1" y="36"/>
                    </a:lnTo>
                    <a:lnTo>
                      <a:pt x="5" y="36"/>
                    </a:lnTo>
                    <a:lnTo>
                      <a:pt x="6" y="36"/>
                    </a:lnTo>
                    <a:lnTo>
                      <a:pt x="8" y="38"/>
                    </a:lnTo>
                    <a:lnTo>
                      <a:pt x="9" y="38"/>
                    </a:lnTo>
                    <a:lnTo>
                      <a:pt x="9" y="38"/>
                    </a:lnTo>
                    <a:lnTo>
                      <a:pt x="9" y="39"/>
                    </a:lnTo>
                    <a:lnTo>
                      <a:pt x="14" y="42"/>
                    </a:lnTo>
                    <a:lnTo>
                      <a:pt x="14" y="42"/>
                    </a:lnTo>
                    <a:lnTo>
                      <a:pt x="15" y="44"/>
                    </a:lnTo>
                    <a:lnTo>
                      <a:pt x="15" y="45"/>
                    </a:lnTo>
                    <a:lnTo>
                      <a:pt x="17" y="45"/>
                    </a:lnTo>
                    <a:lnTo>
                      <a:pt x="17" y="47"/>
                    </a:lnTo>
                    <a:lnTo>
                      <a:pt x="17" y="47"/>
                    </a:lnTo>
                    <a:lnTo>
                      <a:pt x="15" y="49"/>
                    </a:lnTo>
                    <a:lnTo>
                      <a:pt x="11" y="49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9" y="47"/>
                    </a:lnTo>
                    <a:lnTo>
                      <a:pt x="8" y="47"/>
                    </a:lnTo>
                    <a:lnTo>
                      <a:pt x="5" y="44"/>
                    </a:lnTo>
                    <a:lnTo>
                      <a:pt x="3" y="41"/>
                    </a:lnTo>
                    <a:lnTo>
                      <a:pt x="1" y="39"/>
                    </a:lnTo>
                    <a:lnTo>
                      <a:pt x="1" y="38"/>
                    </a:lnTo>
                    <a:lnTo>
                      <a:pt x="0" y="38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0" name="Freeform 107"/>
              <p:cNvSpPr>
                <a:spLocks noEditPoints="1"/>
              </p:cNvSpPr>
              <p:nvPr/>
            </p:nvSpPr>
            <p:spPr bwMode="auto">
              <a:xfrm>
                <a:off x="6890458" y="3309226"/>
                <a:ext cx="92612" cy="92742"/>
              </a:xfrm>
              <a:custGeom>
                <a:avLst/>
                <a:gdLst>
                  <a:gd name="T0" fmla="*/ 3 w 39"/>
                  <a:gd name="T1" fmla="*/ 3 h 39"/>
                  <a:gd name="T2" fmla="*/ 5 w 39"/>
                  <a:gd name="T3" fmla="*/ 6 h 39"/>
                  <a:gd name="T4" fmla="*/ 3 w 39"/>
                  <a:gd name="T5" fmla="*/ 8 h 39"/>
                  <a:gd name="T6" fmla="*/ 3 w 39"/>
                  <a:gd name="T7" fmla="*/ 9 h 39"/>
                  <a:gd name="T8" fmla="*/ 2 w 39"/>
                  <a:gd name="T9" fmla="*/ 11 h 39"/>
                  <a:gd name="T10" fmla="*/ 2 w 39"/>
                  <a:gd name="T11" fmla="*/ 13 h 39"/>
                  <a:gd name="T12" fmla="*/ 0 w 39"/>
                  <a:gd name="T13" fmla="*/ 14 h 39"/>
                  <a:gd name="T14" fmla="*/ 0 w 39"/>
                  <a:gd name="T15" fmla="*/ 17 h 39"/>
                  <a:gd name="T16" fmla="*/ 0 w 39"/>
                  <a:gd name="T17" fmla="*/ 19 h 39"/>
                  <a:gd name="T18" fmla="*/ 2 w 39"/>
                  <a:gd name="T19" fmla="*/ 20 h 39"/>
                  <a:gd name="T20" fmla="*/ 10 w 39"/>
                  <a:gd name="T21" fmla="*/ 22 h 39"/>
                  <a:gd name="T22" fmla="*/ 14 w 39"/>
                  <a:gd name="T23" fmla="*/ 23 h 39"/>
                  <a:gd name="T24" fmla="*/ 16 w 39"/>
                  <a:gd name="T25" fmla="*/ 27 h 39"/>
                  <a:gd name="T26" fmla="*/ 16 w 39"/>
                  <a:gd name="T27" fmla="*/ 28 h 39"/>
                  <a:gd name="T28" fmla="*/ 17 w 39"/>
                  <a:gd name="T29" fmla="*/ 28 h 39"/>
                  <a:gd name="T30" fmla="*/ 22 w 39"/>
                  <a:gd name="T31" fmla="*/ 28 h 39"/>
                  <a:gd name="T32" fmla="*/ 25 w 39"/>
                  <a:gd name="T33" fmla="*/ 30 h 39"/>
                  <a:gd name="T34" fmla="*/ 25 w 39"/>
                  <a:gd name="T35" fmla="*/ 31 h 39"/>
                  <a:gd name="T36" fmla="*/ 30 w 39"/>
                  <a:gd name="T37" fmla="*/ 34 h 39"/>
                  <a:gd name="T38" fmla="*/ 31 w 39"/>
                  <a:gd name="T39" fmla="*/ 37 h 39"/>
                  <a:gd name="T40" fmla="*/ 33 w 39"/>
                  <a:gd name="T41" fmla="*/ 39 h 39"/>
                  <a:gd name="T42" fmla="*/ 33 w 39"/>
                  <a:gd name="T43" fmla="*/ 39 h 39"/>
                  <a:gd name="T44" fmla="*/ 39 w 39"/>
                  <a:gd name="T45" fmla="*/ 36 h 39"/>
                  <a:gd name="T46" fmla="*/ 39 w 39"/>
                  <a:gd name="T47" fmla="*/ 34 h 39"/>
                  <a:gd name="T48" fmla="*/ 38 w 39"/>
                  <a:gd name="T49" fmla="*/ 31 h 39"/>
                  <a:gd name="T50" fmla="*/ 38 w 39"/>
                  <a:gd name="T51" fmla="*/ 28 h 39"/>
                  <a:gd name="T52" fmla="*/ 38 w 39"/>
                  <a:gd name="T53" fmla="*/ 27 h 39"/>
                  <a:gd name="T54" fmla="*/ 38 w 39"/>
                  <a:gd name="T55" fmla="*/ 27 h 39"/>
                  <a:gd name="T56" fmla="*/ 36 w 39"/>
                  <a:gd name="T57" fmla="*/ 28 h 39"/>
                  <a:gd name="T58" fmla="*/ 33 w 39"/>
                  <a:gd name="T59" fmla="*/ 27 h 39"/>
                  <a:gd name="T60" fmla="*/ 30 w 39"/>
                  <a:gd name="T61" fmla="*/ 23 h 39"/>
                  <a:gd name="T62" fmla="*/ 33 w 39"/>
                  <a:gd name="T63" fmla="*/ 20 h 39"/>
                  <a:gd name="T64" fmla="*/ 30 w 39"/>
                  <a:gd name="T65" fmla="*/ 17 h 39"/>
                  <a:gd name="T66" fmla="*/ 25 w 39"/>
                  <a:gd name="T67" fmla="*/ 14 h 39"/>
                  <a:gd name="T68" fmla="*/ 27 w 39"/>
                  <a:gd name="T69" fmla="*/ 13 h 39"/>
                  <a:gd name="T70" fmla="*/ 28 w 39"/>
                  <a:gd name="T71" fmla="*/ 11 h 39"/>
                  <a:gd name="T72" fmla="*/ 28 w 39"/>
                  <a:gd name="T73" fmla="*/ 9 h 39"/>
                  <a:gd name="T74" fmla="*/ 27 w 39"/>
                  <a:gd name="T75" fmla="*/ 9 h 39"/>
                  <a:gd name="T76" fmla="*/ 25 w 39"/>
                  <a:gd name="T77" fmla="*/ 8 h 39"/>
                  <a:gd name="T78" fmla="*/ 24 w 39"/>
                  <a:gd name="T79" fmla="*/ 6 h 39"/>
                  <a:gd name="T80" fmla="*/ 24 w 39"/>
                  <a:gd name="T81" fmla="*/ 5 h 39"/>
                  <a:gd name="T82" fmla="*/ 22 w 39"/>
                  <a:gd name="T83" fmla="*/ 6 h 39"/>
                  <a:gd name="T84" fmla="*/ 21 w 39"/>
                  <a:gd name="T85" fmla="*/ 6 h 39"/>
                  <a:gd name="T86" fmla="*/ 21 w 39"/>
                  <a:gd name="T87" fmla="*/ 6 h 39"/>
                  <a:gd name="T88" fmla="*/ 17 w 39"/>
                  <a:gd name="T89" fmla="*/ 5 h 39"/>
                  <a:gd name="T90" fmla="*/ 16 w 39"/>
                  <a:gd name="T91" fmla="*/ 2 h 39"/>
                  <a:gd name="T92" fmla="*/ 10 w 39"/>
                  <a:gd name="T93" fmla="*/ 2 h 39"/>
                  <a:gd name="T94" fmla="*/ 3 w 39"/>
                  <a:gd name="T95" fmla="*/ 2 h 39"/>
                  <a:gd name="T96" fmla="*/ 2 w 39"/>
                  <a:gd name="T97" fmla="*/ 3 h 39"/>
                  <a:gd name="T98" fmla="*/ 13 w 39"/>
                  <a:gd name="T99" fmla="*/ 16 h 39"/>
                  <a:gd name="T100" fmla="*/ 16 w 39"/>
                  <a:gd name="T101" fmla="*/ 17 h 39"/>
                  <a:gd name="T102" fmla="*/ 17 w 39"/>
                  <a:gd name="T103" fmla="*/ 19 h 39"/>
                  <a:gd name="T104" fmla="*/ 17 w 39"/>
                  <a:gd name="T105" fmla="*/ 20 h 39"/>
                  <a:gd name="T106" fmla="*/ 14 w 39"/>
                  <a:gd name="T107" fmla="*/ 19 h 39"/>
                  <a:gd name="T108" fmla="*/ 11 w 39"/>
                  <a:gd name="T109" fmla="*/ 17 h 39"/>
                  <a:gd name="T110" fmla="*/ 11 w 39"/>
                  <a:gd name="T111" fmla="*/ 1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9" h="39">
                    <a:moveTo>
                      <a:pt x="2" y="3"/>
                    </a:moveTo>
                    <a:lnTo>
                      <a:pt x="3" y="3"/>
                    </a:lnTo>
                    <a:lnTo>
                      <a:pt x="3" y="5"/>
                    </a:lnTo>
                    <a:lnTo>
                      <a:pt x="5" y="6"/>
                    </a:lnTo>
                    <a:lnTo>
                      <a:pt x="5" y="8"/>
                    </a:lnTo>
                    <a:lnTo>
                      <a:pt x="3" y="8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2" y="20"/>
                    </a:lnTo>
                    <a:lnTo>
                      <a:pt x="5" y="20"/>
                    </a:lnTo>
                    <a:lnTo>
                      <a:pt x="10" y="22"/>
                    </a:lnTo>
                    <a:lnTo>
                      <a:pt x="13" y="23"/>
                    </a:lnTo>
                    <a:lnTo>
                      <a:pt x="14" y="23"/>
                    </a:lnTo>
                    <a:lnTo>
                      <a:pt x="16" y="25"/>
                    </a:lnTo>
                    <a:lnTo>
                      <a:pt x="16" y="27"/>
                    </a:lnTo>
                    <a:lnTo>
                      <a:pt x="16" y="27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17" y="28"/>
                    </a:lnTo>
                    <a:lnTo>
                      <a:pt x="21" y="28"/>
                    </a:lnTo>
                    <a:lnTo>
                      <a:pt x="22" y="28"/>
                    </a:lnTo>
                    <a:lnTo>
                      <a:pt x="24" y="30"/>
                    </a:lnTo>
                    <a:lnTo>
                      <a:pt x="25" y="30"/>
                    </a:lnTo>
                    <a:lnTo>
                      <a:pt x="25" y="30"/>
                    </a:lnTo>
                    <a:lnTo>
                      <a:pt x="25" y="31"/>
                    </a:lnTo>
                    <a:lnTo>
                      <a:pt x="30" y="34"/>
                    </a:lnTo>
                    <a:lnTo>
                      <a:pt x="30" y="34"/>
                    </a:lnTo>
                    <a:lnTo>
                      <a:pt x="31" y="36"/>
                    </a:lnTo>
                    <a:lnTo>
                      <a:pt x="31" y="37"/>
                    </a:lnTo>
                    <a:lnTo>
                      <a:pt x="33" y="37"/>
                    </a:lnTo>
                    <a:lnTo>
                      <a:pt x="33" y="39"/>
                    </a:lnTo>
                    <a:lnTo>
                      <a:pt x="33" y="39"/>
                    </a:lnTo>
                    <a:lnTo>
                      <a:pt x="33" y="39"/>
                    </a:lnTo>
                    <a:lnTo>
                      <a:pt x="36" y="37"/>
                    </a:lnTo>
                    <a:lnTo>
                      <a:pt x="39" y="36"/>
                    </a:lnTo>
                    <a:lnTo>
                      <a:pt x="39" y="36"/>
                    </a:lnTo>
                    <a:lnTo>
                      <a:pt x="39" y="34"/>
                    </a:lnTo>
                    <a:lnTo>
                      <a:pt x="38" y="33"/>
                    </a:lnTo>
                    <a:lnTo>
                      <a:pt x="38" y="31"/>
                    </a:lnTo>
                    <a:lnTo>
                      <a:pt x="38" y="30"/>
                    </a:lnTo>
                    <a:lnTo>
                      <a:pt x="38" y="28"/>
                    </a:lnTo>
                    <a:lnTo>
                      <a:pt x="38" y="28"/>
                    </a:lnTo>
                    <a:lnTo>
                      <a:pt x="38" y="27"/>
                    </a:lnTo>
                    <a:lnTo>
                      <a:pt x="38" y="27"/>
                    </a:lnTo>
                    <a:lnTo>
                      <a:pt x="38" y="27"/>
                    </a:lnTo>
                    <a:lnTo>
                      <a:pt x="38" y="27"/>
                    </a:lnTo>
                    <a:lnTo>
                      <a:pt x="36" y="28"/>
                    </a:lnTo>
                    <a:lnTo>
                      <a:pt x="35" y="27"/>
                    </a:lnTo>
                    <a:lnTo>
                      <a:pt x="33" y="27"/>
                    </a:lnTo>
                    <a:lnTo>
                      <a:pt x="31" y="25"/>
                    </a:lnTo>
                    <a:lnTo>
                      <a:pt x="30" y="23"/>
                    </a:lnTo>
                    <a:lnTo>
                      <a:pt x="30" y="23"/>
                    </a:lnTo>
                    <a:lnTo>
                      <a:pt x="33" y="20"/>
                    </a:lnTo>
                    <a:lnTo>
                      <a:pt x="33" y="19"/>
                    </a:lnTo>
                    <a:lnTo>
                      <a:pt x="30" y="17"/>
                    </a:lnTo>
                    <a:lnTo>
                      <a:pt x="27" y="16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7" y="13"/>
                    </a:lnTo>
                    <a:lnTo>
                      <a:pt x="27" y="11"/>
                    </a:lnTo>
                    <a:lnTo>
                      <a:pt x="28" y="11"/>
                    </a:lnTo>
                    <a:lnTo>
                      <a:pt x="28" y="9"/>
                    </a:lnTo>
                    <a:lnTo>
                      <a:pt x="28" y="9"/>
                    </a:lnTo>
                    <a:lnTo>
                      <a:pt x="27" y="9"/>
                    </a:lnTo>
                    <a:lnTo>
                      <a:pt x="27" y="9"/>
                    </a:lnTo>
                    <a:lnTo>
                      <a:pt x="27" y="9"/>
                    </a:lnTo>
                    <a:lnTo>
                      <a:pt x="25" y="8"/>
                    </a:lnTo>
                    <a:lnTo>
                      <a:pt x="25" y="8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4" y="5"/>
                    </a:lnTo>
                    <a:lnTo>
                      <a:pt x="24" y="5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1" y="6"/>
                    </a:lnTo>
                    <a:lnTo>
                      <a:pt x="21" y="6"/>
                    </a:lnTo>
                    <a:lnTo>
                      <a:pt x="21" y="6"/>
                    </a:lnTo>
                    <a:lnTo>
                      <a:pt x="19" y="6"/>
                    </a:lnTo>
                    <a:lnTo>
                      <a:pt x="17" y="5"/>
                    </a:lnTo>
                    <a:lnTo>
                      <a:pt x="17" y="2"/>
                    </a:lnTo>
                    <a:lnTo>
                      <a:pt x="16" y="2"/>
                    </a:lnTo>
                    <a:lnTo>
                      <a:pt x="11" y="0"/>
                    </a:lnTo>
                    <a:lnTo>
                      <a:pt x="10" y="2"/>
                    </a:lnTo>
                    <a:lnTo>
                      <a:pt x="7" y="2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2" y="3"/>
                    </a:lnTo>
                    <a:close/>
                    <a:moveTo>
                      <a:pt x="13" y="16"/>
                    </a:moveTo>
                    <a:lnTo>
                      <a:pt x="13" y="16"/>
                    </a:lnTo>
                    <a:lnTo>
                      <a:pt x="14" y="16"/>
                    </a:lnTo>
                    <a:lnTo>
                      <a:pt x="16" y="17"/>
                    </a:lnTo>
                    <a:lnTo>
                      <a:pt x="16" y="17"/>
                    </a:lnTo>
                    <a:lnTo>
                      <a:pt x="17" y="19"/>
                    </a:lnTo>
                    <a:lnTo>
                      <a:pt x="19" y="19"/>
                    </a:lnTo>
                    <a:lnTo>
                      <a:pt x="17" y="20"/>
                    </a:lnTo>
                    <a:lnTo>
                      <a:pt x="14" y="20"/>
                    </a:lnTo>
                    <a:lnTo>
                      <a:pt x="14" y="19"/>
                    </a:lnTo>
                    <a:lnTo>
                      <a:pt x="13" y="17"/>
                    </a:lnTo>
                    <a:lnTo>
                      <a:pt x="11" y="17"/>
                    </a:lnTo>
                    <a:lnTo>
                      <a:pt x="11" y="16"/>
                    </a:lnTo>
                    <a:lnTo>
                      <a:pt x="11" y="16"/>
                    </a:lnTo>
                    <a:lnTo>
                      <a:pt x="13" y="16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1" name="Freeform 162"/>
              <p:cNvSpPr>
                <a:spLocks noEditPoints="1"/>
              </p:cNvSpPr>
              <p:nvPr/>
            </p:nvSpPr>
            <p:spPr bwMode="auto">
              <a:xfrm>
                <a:off x="6339530" y="2866924"/>
                <a:ext cx="460689" cy="335295"/>
              </a:xfrm>
              <a:custGeom>
                <a:avLst/>
                <a:gdLst>
                  <a:gd name="T0" fmla="*/ 166 w 194"/>
                  <a:gd name="T1" fmla="*/ 98 h 141"/>
                  <a:gd name="T2" fmla="*/ 147 w 194"/>
                  <a:gd name="T3" fmla="*/ 104 h 141"/>
                  <a:gd name="T4" fmla="*/ 128 w 194"/>
                  <a:gd name="T5" fmla="*/ 110 h 141"/>
                  <a:gd name="T6" fmla="*/ 128 w 194"/>
                  <a:gd name="T7" fmla="*/ 115 h 141"/>
                  <a:gd name="T8" fmla="*/ 132 w 194"/>
                  <a:gd name="T9" fmla="*/ 121 h 141"/>
                  <a:gd name="T10" fmla="*/ 147 w 194"/>
                  <a:gd name="T11" fmla="*/ 124 h 141"/>
                  <a:gd name="T12" fmla="*/ 152 w 194"/>
                  <a:gd name="T13" fmla="*/ 127 h 141"/>
                  <a:gd name="T14" fmla="*/ 142 w 194"/>
                  <a:gd name="T15" fmla="*/ 130 h 141"/>
                  <a:gd name="T16" fmla="*/ 118 w 194"/>
                  <a:gd name="T17" fmla="*/ 138 h 141"/>
                  <a:gd name="T18" fmla="*/ 108 w 194"/>
                  <a:gd name="T19" fmla="*/ 122 h 141"/>
                  <a:gd name="T20" fmla="*/ 119 w 194"/>
                  <a:gd name="T21" fmla="*/ 112 h 141"/>
                  <a:gd name="T22" fmla="*/ 108 w 194"/>
                  <a:gd name="T23" fmla="*/ 113 h 141"/>
                  <a:gd name="T24" fmla="*/ 97 w 194"/>
                  <a:gd name="T25" fmla="*/ 108 h 141"/>
                  <a:gd name="T26" fmla="*/ 101 w 194"/>
                  <a:gd name="T27" fmla="*/ 105 h 141"/>
                  <a:gd name="T28" fmla="*/ 93 w 194"/>
                  <a:gd name="T29" fmla="*/ 104 h 141"/>
                  <a:gd name="T30" fmla="*/ 73 w 194"/>
                  <a:gd name="T31" fmla="*/ 99 h 141"/>
                  <a:gd name="T32" fmla="*/ 68 w 194"/>
                  <a:gd name="T33" fmla="*/ 85 h 141"/>
                  <a:gd name="T34" fmla="*/ 66 w 194"/>
                  <a:gd name="T35" fmla="*/ 76 h 141"/>
                  <a:gd name="T36" fmla="*/ 48 w 194"/>
                  <a:gd name="T37" fmla="*/ 65 h 141"/>
                  <a:gd name="T38" fmla="*/ 38 w 194"/>
                  <a:gd name="T39" fmla="*/ 70 h 141"/>
                  <a:gd name="T40" fmla="*/ 34 w 194"/>
                  <a:gd name="T41" fmla="*/ 74 h 141"/>
                  <a:gd name="T42" fmla="*/ 23 w 194"/>
                  <a:gd name="T43" fmla="*/ 81 h 141"/>
                  <a:gd name="T44" fmla="*/ 17 w 194"/>
                  <a:gd name="T45" fmla="*/ 77 h 141"/>
                  <a:gd name="T46" fmla="*/ 3 w 194"/>
                  <a:gd name="T47" fmla="*/ 74 h 141"/>
                  <a:gd name="T48" fmla="*/ 6 w 194"/>
                  <a:gd name="T49" fmla="*/ 63 h 141"/>
                  <a:gd name="T50" fmla="*/ 11 w 194"/>
                  <a:gd name="T51" fmla="*/ 56 h 141"/>
                  <a:gd name="T52" fmla="*/ 15 w 194"/>
                  <a:gd name="T53" fmla="*/ 40 h 141"/>
                  <a:gd name="T54" fmla="*/ 14 w 194"/>
                  <a:gd name="T55" fmla="*/ 25 h 141"/>
                  <a:gd name="T56" fmla="*/ 15 w 194"/>
                  <a:gd name="T57" fmla="*/ 17 h 141"/>
                  <a:gd name="T58" fmla="*/ 12 w 194"/>
                  <a:gd name="T59" fmla="*/ 11 h 141"/>
                  <a:gd name="T60" fmla="*/ 20 w 194"/>
                  <a:gd name="T61" fmla="*/ 11 h 141"/>
                  <a:gd name="T62" fmla="*/ 28 w 194"/>
                  <a:gd name="T63" fmla="*/ 6 h 141"/>
                  <a:gd name="T64" fmla="*/ 52 w 194"/>
                  <a:gd name="T65" fmla="*/ 9 h 141"/>
                  <a:gd name="T66" fmla="*/ 65 w 194"/>
                  <a:gd name="T67" fmla="*/ 9 h 141"/>
                  <a:gd name="T68" fmla="*/ 73 w 194"/>
                  <a:gd name="T69" fmla="*/ 9 h 141"/>
                  <a:gd name="T70" fmla="*/ 85 w 194"/>
                  <a:gd name="T71" fmla="*/ 8 h 141"/>
                  <a:gd name="T72" fmla="*/ 96 w 194"/>
                  <a:gd name="T73" fmla="*/ 4 h 141"/>
                  <a:gd name="T74" fmla="*/ 101 w 194"/>
                  <a:gd name="T75" fmla="*/ 1 h 141"/>
                  <a:gd name="T76" fmla="*/ 110 w 194"/>
                  <a:gd name="T77" fmla="*/ 3 h 141"/>
                  <a:gd name="T78" fmla="*/ 113 w 194"/>
                  <a:gd name="T79" fmla="*/ 11 h 141"/>
                  <a:gd name="T80" fmla="*/ 116 w 194"/>
                  <a:gd name="T81" fmla="*/ 18 h 141"/>
                  <a:gd name="T82" fmla="*/ 125 w 194"/>
                  <a:gd name="T83" fmla="*/ 20 h 141"/>
                  <a:gd name="T84" fmla="*/ 136 w 194"/>
                  <a:gd name="T85" fmla="*/ 23 h 141"/>
                  <a:gd name="T86" fmla="*/ 141 w 194"/>
                  <a:gd name="T87" fmla="*/ 29 h 141"/>
                  <a:gd name="T88" fmla="*/ 152 w 194"/>
                  <a:gd name="T89" fmla="*/ 34 h 141"/>
                  <a:gd name="T90" fmla="*/ 163 w 194"/>
                  <a:gd name="T91" fmla="*/ 35 h 141"/>
                  <a:gd name="T92" fmla="*/ 169 w 194"/>
                  <a:gd name="T93" fmla="*/ 39 h 141"/>
                  <a:gd name="T94" fmla="*/ 189 w 194"/>
                  <a:gd name="T95" fmla="*/ 49 h 141"/>
                  <a:gd name="T96" fmla="*/ 192 w 194"/>
                  <a:gd name="T97" fmla="*/ 54 h 141"/>
                  <a:gd name="T98" fmla="*/ 189 w 194"/>
                  <a:gd name="T99" fmla="*/ 60 h 141"/>
                  <a:gd name="T100" fmla="*/ 192 w 194"/>
                  <a:gd name="T101" fmla="*/ 67 h 141"/>
                  <a:gd name="T102" fmla="*/ 192 w 194"/>
                  <a:gd name="T103" fmla="*/ 81 h 141"/>
                  <a:gd name="T104" fmla="*/ 178 w 194"/>
                  <a:gd name="T105" fmla="*/ 95 h 141"/>
                  <a:gd name="T106" fmla="*/ 73 w 194"/>
                  <a:gd name="T107" fmla="*/ 105 h 141"/>
                  <a:gd name="T108" fmla="*/ 62 w 194"/>
                  <a:gd name="T109" fmla="*/ 118 h 141"/>
                  <a:gd name="T110" fmla="*/ 66 w 194"/>
                  <a:gd name="T111" fmla="*/ 121 h 141"/>
                  <a:gd name="T112" fmla="*/ 76 w 194"/>
                  <a:gd name="T113" fmla="*/ 118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94" h="141">
                    <a:moveTo>
                      <a:pt x="178" y="95"/>
                    </a:moveTo>
                    <a:lnTo>
                      <a:pt x="177" y="93"/>
                    </a:lnTo>
                    <a:lnTo>
                      <a:pt x="173" y="93"/>
                    </a:lnTo>
                    <a:lnTo>
                      <a:pt x="173" y="93"/>
                    </a:lnTo>
                    <a:lnTo>
                      <a:pt x="172" y="95"/>
                    </a:lnTo>
                    <a:lnTo>
                      <a:pt x="170" y="96"/>
                    </a:lnTo>
                    <a:lnTo>
                      <a:pt x="169" y="98"/>
                    </a:lnTo>
                    <a:lnTo>
                      <a:pt x="167" y="98"/>
                    </a:lnTo>
                    <a:lnTo>
                      <a:pt x="166" y="98"/>
                    </a:lnTo>
                    <a:lnTo>
                      <a:pt x="163" y="98"/>
                    </a:lnTo>
                    <a:lnTo>
                      <a:pt x="159" y="99"/>
                    </a:lnTo>
                    <a:lnTo>
                      <a:pt x="159" y="101"/>
                    </a:lnTo>
                    <a:lnTo>
                      <a:pt x="158" y="101"/>
                    </a:lnTo>
                    <a:lnTo>
                      <a:pt x="155" y="102"/>
                    </a:lnTo>
                    <a:lnTo>
                      <a:pt x="152" y="102"/>
                    </a:lnTo>
                    <a:lnTo>
                      <a:pt x="152" y="104"/>
                    </a:lnTo>
                    <a:lnTo>
                      <a:pt x="150" y="105"/>
                    </a:lnTo>
                    <a:lnTo>
                      <a:pt x="147" y="104"/>
                    </a:lnTo>
                    <a:lnTo>
                      <a:pt x="146" y="104"/>
                    </a:lnTo>
                    <a:lnTo>
                      <a:pt x="146" y="104"/>
                    </a:lnTo>
                    <a:lnTo>
                      <a:pt x="142" y="105"/>
                    </a:lnTo>
                    <a:lnTo>
                      <a:pt x="138" y="108"/>
                    </a:lnTo>
                    <a:lnTo>
                      <a:pt x="138" y="110"/>
                    </a:lnTo>
                    <a:lnTo>
                      <a:pt x="136" y="110"/>
                    </a:lnTo>
                    <a:lnTo>
                      <a:pt x="133" y="110"/>
                    </a:lnTo>
                    <a:lnTo>
                      <a:pt x="130" y="110"/>
                    </a:lnTo>
                    <a:lnTo>
                      <a:pt x="128" y="110"/>
                    </a:lnTo>
                    <a:lnTo>
                      <a:pt x="128" y="108"/>
                    </a:lnTo>
                    <a:lnTo>
                      <a:pt x="125" y="108"/>
                    </a:lnTo>
                    <a:lnTo>
                      <a:pt x="122" y="108"/>
                    </a:lnTo>
                    <a:lnTo>
                      <a:pt x="122" y="110"/>
                    </a:lnTo>
                    <a:lnTo>
                      <a:pt x="122" y="112"/>
                    </a:lnTo>
                    <a:lnTo>
                      <a:pt x="124" y="113"/>
                    </a:lnTo>
                    <a:lnTo>
                      <a:pt x="125" y="115"/>
                    </a:lnTo>
                    <a:lnTo>
                      <a:pt x="127" y="115"/>
                    </a:lnTo>
                    <a:lnTo>
                      <a:pt x="128" y="115"/>
                    </a:lnTo>
                    <a:lnTo>
                      <a:pt x="128" y="116"/>
                    </a:lnTo>
                    <a:lnTo>
                      <a:pt x="128" y="118"/>
                    </a:lnTo>
                    <a:lnTo>
                      <a:pt x="132" y="118"/>
                    </a:lnTo>
                    <a:lnTo>
                      <a:pt x="133" y="118"/>
                    </a:lnTo>
                    <a:lnTo>
                      <a:pt x="133" y="119"/>
                    </a:lnTo>
                    <a:lnTo>
                      <a:pt x="133" y="119"/>
                    </a:lnTo>
                    <a:lnTo>
                      <a:pt x="133" y="121"/>
                    </a:lnTo>
                    <a:lnTo>
                      <a:pt x="133" y="121"/>
                    </a:lnTo>
                    <a:lnTo>
                      <a:pt x="132" y="121"/>
                    </a:lnTo>
                    <a:lnTo>
                      <a:pt x="132" y="122"/>
                    </a:lnTo>
                    <a:lnTo>
                      <a:pt x="133" y="122"/>
                    </a:lnTo>
                    <a:lnTo>
                      <a:pt x="133" y="124"/>
                    </a:lnTo>
                    <a:lnTo>
                      <a:pt x="133" y="126"/>
                    </a:lnTo>
                    <a:lnTo>
                      <a:pt x="136" y="124"/>
                    </a:lnTo>
                    <a:lnTo>
                      <a:pt x="139" y="124"/>
                    </a:lnTo>
                    <a:lnTo>
                      <a:pt x="142" y="124"/>
                    </a:lnTo>
                    <a:lnTo>
                      <a:pt x="146" y="126"/>
                    </a:lnTo>
                    <a:lnTo>
                      <a:pt x="147" y="124"/>
                    </a:lnTo>
                    <a:lnTo>
                      <a:pt x="150" y="124"/>
                    </a:lnTo>
                    <a:lnTo>
                      <a:pt x="150" y="124"/>
                    </a:lnTo>
                    <a:lnTo>
                      <a:pt x="152" y="124"/>
                    </a:lnTo>
                    <a:lnTo>
                      <a:pt x="152" y="124"/>
                    </a:lnTo>
                    <a:lnTo>
                      <a:pt x="152" y="124"/>
                    </a:lnTo>
                    <a:lnTo>
                      <a:pt x="152" y="124"/>
                    </a:lnTo>
                    <a:lnTo>
                      <a:pt x="152" y="124"/>
                    </a:lnTo>
                    <a:lnTo>
                      <a:pt x="152" y="126"/>
                    </a:lnTo>
                    <a:lnTo>
                      <a:pt x="152" y="127"/>
                    </a:lnTo>
                    <a:lnTo>
                      <a:pt x="152" y="127"/>
                    </a:lnTo>
                    <a:lnTo>
                      <a:pt x="152" y="129"/>
                    </a:lnTo>
                    <a:lnTo>
                      <a:pt x="152" y="129"/>
                    </a:lnTo>
                    <a:lnTo>
                      <a:pt x="150" y="130"/>
                    </a:lnTo>
                    <a:lnTo>
                      <a:pt x="150" y="130"/>
                    </a:lnTo>
                    <a:lnTo>
                      <a:pt x="149" y="130"/>
                    </a:lnTo>
                    <a:lnTo>
                      <a:pt x="147" y="130"/>
                    </a:lnTo>
                    <a:lnTo>
                      <a:pt x="146" y="130"/>
                    </a:lnTo>
                    <a:lnTo>
                      <a:pt x="142" y="130"/>
                    </a:lnTo>
                    <a:lnTo>
                      <a:pt x="141" y="130"/>
                    </a:lnTo>
                    <a:lnTo>
                      <a:pt x="138" y="132"/>
                    </a:lnTo>
                    <a:lnTo>
                      <a:pt x="135" y="133"/>
                    </a:lnTo>
                    <a:lnTo>
                      <a:pt x="130" y="136"/>
                    </a:lnTo>
                    <a:lnTo>
                      <a:pt x="125" y="138"/>
                    </a:lnTo>
                    <a:lnTo>
                      <a:pt x="121" y="140"/>
                    </a:lnTo>
                    <a:lnTo>
                      <a:pt x="116" y="141"/>
                    </a:lnTo>
                    <a:lnTo>
                      <a:pt x="118" y="140"/>
                    </a:lnTo>
                    <a:lnTo>
                      <a:pt x="118" y="138"/>
                    </a:lnTo>
                    <a:lnTo>
                      <a:pt x="118" y="136"/>
                    </a:lnTo>
                    <a:lnTo>
                      <a:pt x="118" y="135"/>
                    </a:lnTo>
                    <a:lnTo>
                      <a:pt x="118" y="132"/>
                    </a:lnTo>
                    <a:lnTo>
                      <a:pt x="118" y="129"/>
                    </a:lnTo>
                    <a:lnTo>
                      <a:pt x="114" y="127"/>
                    </a:lnTo>
                    <a:lnTo>
                      <a:pt x="111" y="126"/>
                    </a:lnTo>
                    <a:lnTo>
                      <a:pt x="105" y="126"/>
                    </a:lnTo>
                    <a:lnTo>
                      <a:pt x="107" y="124"/>
                    </a:lnTo>
                    <a:lnTo>
                      <a:pt x="108" y="122"/>
                    </a:lnTo>
                    <a:lnTo>
                      <a:pt x="110" y="121"/>
                    </a:lnTo>
                    <a:lnTo>
                      <a:pt x="118" y="118"/>
                    </a:lnTo>
                    <a:lnTo>
                      <a:pt x="119" y="118"/>
                    </a:lnTo>
                    <a:lnTo>
                      <a:pt x="122" y="118"/>
                    </a:lnTo>
                    <a:lnTo>
                      <a:pt x="122" y="118"/>
                    </a:lnTo>
                    <a:lnTo>
                      <a:pt x="122" y="116"/>
                    </a:lnTo>
                    <a:lnTo>
                      <a:pt x="121" y="116"/>
                    </a:lnTo>
                    <a:lnTo>
                      <a:pt x="121" y="116"/>
                    </a:lnTo>
                    <a:lnTo>
                      <a:pt x="119" y="112"/>
                    </a:lnTo>
                    <a:lnTo>
                      <a:pt x="119" y="113"/>
                    </a:lnTo>
                    <a:lnTo>
                      <a:pt x="118" y="113"/>
                    </a:lnTo>
                    <a:lnTo>
                      <a:pt x="118" y="113"/>
                    </a:lnTo>
                    <a:lnTo>
                      <a:pt x="116" y="113"/>
                    </a:lnTo>
                    <a:lnTo>
                      <a:pt x="116" y="110"/>
                    </a:lnTo>
                    <a:lnTo>
                      <a:pt x="113" y="110"/>
                    </a:lnTo>
                    <a:lnTo>
                      <a:pt x="108" y="112"/>
                    </a:lnTo>
                    <a:lnTo>
                      <a:pt x="108" y="112"/>
                    </a:lnTo>
                    <a:lnTo>
                      <a:pt x="108" y="113"/>
                    </a:lnTo>
                    <a:lnTo>
                      <a:pt x="108" y="115"/>
                    </a:lnTo>
                    <a:lnTo>
                      <a:pt x="107" y="115"/>
                    </a:lnTo>
                    <a:lnTo>
                      <a:pt x="105" y="115"/>
                    </a:lnTo>
                    <a:lnTo>
                      <a:pt x="105" y="113"/>
                    </a:lnTo>
                    <a:lnTo>
                      <a:pt x="104" y="112"/>
                    </a:lnTo>
                    <a:lnTo>
                      <a:pt x="101" y="112"/>
                    </a:lnTo>
                    <a:lnTo>
                      <a:pt x="99" y="112"/>
                    </a:lnTo>
                    <a:lnTo>
                      <a:pt x="99" y="108"/>
                    </a:lnTo>
                    <a:lnTo>
                      <a:pt x="97" y="108"/>
                    </a:lnTo>
                    <a:lnTo>
                      <a:pt x="96" y="108"/>
                    </a:lnTo>
                    <a:lnTo>
                      <a:pt x="96" y="107"/>
                    </a:lnTo>
                    <a:lnTo>
                      <a:pt x="99" y="107"/>
                    </a:lnTo>
                    <a:lnTo>
                      <a:pt x="102" y="107"/>
                    </a:lnTo>
                    <a:lnTo>
                      <a:pt x="102" y="107"/>
                    </a:lnTo>
                    <a:lnTo>
                      <a:pt x="102" y="105"/>
                    </a:lnTo>
                    <a:lnTo>
                      <a:pt x="102" y="105"/>
                    </a:lnTo>
                    <a:lnTo>
                      <a:pt x="102" y="105"/>
                    </a:lnTo>
                    <a:lnTo>
                      <a:pt x="101" y="105"/>
                    </a:lnTo>
                    <a:lnTo>
                      <a:pt x="99" y="105"/>
                    </a:lnTo>
                    <a:lnTo>
                      <a:pt x="99" y="102"/>
                    </a:lnTo>
                    <a:lnTo>
                      <a:pt x="97" y="101"/>
                    </a:lnTo>
                    <a:lnTo>
                      <a:pt x="97" y="102"/>
                    </a:lnTo>
                    <a:lnTo>
                      <a:pt x="97" y="102"/>
                    </a:lnTo>
                    <a:lnTo>
                      <a:pt x="97" y="104"/>
                    </a:lnTo>
                    <a:lnTo>
                      <a:pt x="97" y="104"/>
                    </a:lnTo>
                    <a:lnTo>
                      <a:pt x="94" y="104"/>
                    </a:lnTo>
                    <a:lnTo>
                      <a:pt x="93" y="104"/>
                    </a:lnTo>
                    <a:lnTo>
                      <a:pt x="90" y="104"/>
                    </a:lnTo>
                    <a:lnTo>
                      <a:pt x="88" y="104"/>
                    </a:lnTo>
                    <a:lnTo>
                      <a:pt x="87" y="105"/>
                    </a:lnTo>
                    <a:lnTo>
                      <a:pt x="85" y="105"/>
                    </a:lnTo>
                    <a:lnTo>
                      <a:pt x="83" y="107"/>
                    </a:lnTo>
                    <a:lnTo>
                      <a:pt x="82" y="110"/>
                    </a:lnTo>
                    <a:lnTo>
                      <a:pt x="76" y="101"/>
                    </a:lnTo>
                    <a:lnTo>
                      <a:pt x="74" y="101"/>
                    </a:lnTo>
                    <a:lnTo>
                      <a:pt x="73" y="99"/>
                    </a:lnTo>
                    <a:lnTo>
                      <a:pt x="73" y="98"/>
                    </a:lnTo>
                    <a:lnTo>
                      <a:pt x="71" y="96"/>
                    </a:lnTo>
                    <a:lnTo>
                      <a:pt x="71" y="96"/>
                    </a:lnTo>
                    <a:lnTo>
                      <a:pt x="71" y="93"/>
                    </a:lnTo>
                    <a:lnTo>
                      <a:pt x="71" y="91"/>
                    </a:lnTo>
                    <a:lnTo>
                      <a:pt x="71" y="90"/>
                    </a:lnTo>
                    <a:lnTo>
                      <a:pt x="71" y="90"/>
                    </a:lnTo>
                    <a:lnTo>
                      <a:pt x="69" y="87"/>
                    </a:lnTo>
                    <a:lnTo>
                      <a:pt x="68" y="85"/>
                    </a:lnTo>
                    <a:lnTo>
                      <a:pt x="68" y="85"/>
                    </a:lnTo>
                    <a:lnTo>
                      <a:pt x="66" y="84"/>
                    </a:lnTo>
                    <a:lnTo>
                      <a:pt x="66" y="84"/>
                    </a:lnTo>
                    <a:lnTo>
                      <a:pt x="66" y="82"/>
                    </a:lnTo>
                    <a:lnTo>
                      <a:pt x="66" y="81"/>
                    </a:lnTo>
                    <a:lnTo>
                      <a:pt x="66" y="81"/>
                    </a:lnTo>
                    <a:lnTo>
                      <a:pt x="66" y="79"/>
                    </a:lnTo>
                    <a:lnTo>
                      <a:pt x="66" y="77"/>
                    </a:lnTo>
                    <a:lnTo>
                      <a:pt x="66" y="76"/>
                    </a:lnTo>
                    <a:lnTo>
                      <a:pt x="65" y="74"/>
                    </a:lnTo>
                    <a:lnTo>
                      <a:pt x="63" y="73"/>
                    </a:lnTo>
                    <a:lnTo>
                      <a:pt x="60" y="71"/>
                    </a:lnTo>
                    <a:lnTo>
                      <a:pt x="59" y="70"/>
                    </a:lnTo>
                    <a:lnTo>
                      <a:pt x="56" y="68"/>
                    </a:lnTo>
                    <a:lnTo>
                      <a:pt x="52" y="67"/>
                    </a:lnTo>
                    <a:lnTo>
                      <a:pt x="51" y="65"/>
                    </a:lnTo>
                    <a:lnTo>
                      <a:pt x="48" y="65"/>
                    </a:lnTo>
                    <a:lnTo>
                      <a:pt x="48" y="65"/>
                    </a:lnTo>
                    <a:lnTo>
                      <a:pt x="46" y="65"/>
                    </a:lnTo>
                    <a:lnTo>
                      <a:pt x="46" y="65"/>
                    </a:lnTo>
                    <a:lnTo>
                      <a:pt x="45" y="65"/>
                    </a:lnTo>
                    <a:lnTo>
                      <a:pt x="43" y="67"/>
                    </a:lnTo>
                    <a:lnTo>
                      <a:pt x="42" y="67"/>
                    </a:lnTo>
                    <a:lnTo>
                      <a:pt x="40" y="67"/>
                    </a:lnTo>
                    <a:lnTo>
                      <a:pt x="38" y="68"/>
                    </a:lnTo>
                    <a:lnTo>
                      <a:pt x="38" y="68"/>
                    </a:lnTo>
                    <a:lnTo>
                      <a:pt x="38" y="70"/>
                    </a:lnTo>
                    <a:lnTo>
                      <a:pt x="38" y="70"/>
                    </a:lnTo>
                    <a:lnTo>
                      <a:pt x="37" y="70"/>
                    </a:lnTo>
                    <a:lnTo>
                      <a:pt x="35" y="71"/>
                    </a:lnTo>
                    <a:lnTo>
                      <a:pt x="35" y="71"/>
                    </a:lnTo>
                    <a:lnTo>
                      <a:pt x="34" y="73"/>
                    </a:lnTo>
                    <a:lnTo>
                      <a:pt x="34" y="73"/>
                    </a:lnTo>
                    <a:lnTo>
                      <a:pt x="34" y="74"/>
                    </a:lnTo>
                    <a:lnTo>
                      <a:pt x="34" y="74"/>
                    </a:lnTo>
                    <a:lnTo>
                      <a:pt x="34" y="74"/>
                    </a:lnTo>
                    <a:lnTo>
                      <a:pt x="32" y="76"/>
                    </a:lnTo>
                    <a:lnTo>
                      <a:pt x="31" y="76"/>
                    </a:lnTo>
                    <a:lnTo>
                      <a:pt x="29" y="76"/>
                    </a:lnTo>
                    <a:lnTo>
                      <a:pt x="28" y="76"/>
                    </a:lnTo>
                    <a:lnTo>
                      <a:pt x="28" y="76"/>
                    </a:lnTo>
                    <a:lnTo>
                      <a:pt x="28" y="77"/>
                    </a:lnTo>
                    <a:lnTo>
                      <a:pt x="26" y="77"/>
                    </a:lnTo>
                    <a:lnTo>
                      <a:pt x="24" y="79"/>
                    </a:lnTo>
                    <a:lnTo>
                      <a:pt x="23" y="81"/>
                    </a:lnTo>
                    <a:lnTo>
                      <a:pt x="23" y="81"/>
                    </a:lnTo>
                    <a:lnTo>
                      <a:pt x="21" y="81"/>
                    </a:lnTo>
                    <a:lnTo>
                      <a:pt x="21" y="81"/>
                    </a:lnTo>
                    <a:lnTo>
                      <a:pt x="20" y="81"/>
                    </a:lnTo>
                    <a:lnTo>
                      <a:pt x="20" y="81"/>
                    </a:lnTo>
                    <a:lnTo>
                      <a:pt x="18" y="79"/>
                    </a:lnTo>
                    <a:lnTo>
                      <a:pt x="17" y="77"/>
                    </a:lnTo>
                    <a:lnTo>
                      <a:pt x="17" y="77"/>
                    </a:lnTo>
                    <a:lnTo>
                      <a:pt x="17" y="77"/>
                    </a:lnTo>
                    <a:lnTo>
                      <a:pt x="15" y="77"/>
                    </a:lnTo>
                    <a:lnTo>
                      <a:pt x="14" y="76"/>
                    </a:lnTo>
                    <a:lnTo>
                      <a:pt x="11" y="76"/>
                    </a:lnTo>
                    <a:lnTo>
                      <a:pt x="9" y="76"/>
                    </a:lnTo>
                    <a:lnTo>
                      <a:pt x="6" y="76"/>
                    </a:lnTo>
                    <a:lnTo>
                      <a:pt x="6" y="76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3" y="74"/>
                    </a:lnTo>
                    <a:lnTo>
                      <a:pt x="3" y="73"/>
                    </a:lnTo>
                    <a:lnTo>
                      <a:pt x="3" y="73"/>
                    </a:lnTo>
                    <a:lnTo>
                      <a:pt x="1" y="73"/>
                    </a:lnTo>
                    <a:lnTo>
                      <a:pt x="1" y="71"/>
                    </a:lnTo>
                    <a:lnTo>
                      <a:pt x="0" y="71"/>
                    </a:lnTo>
                    <a:lnTo>
                      <a:pt x="0" y="71"/>
                    </a:lnTo>
                    <a:lnTo>
                      <a:pt x="1" y="67"/>
                    </a:lnTo>
                    <a:lnTo>
                      <a:pt x="4" y="65"/>
                    </a:lnTo>
                    <a:lnTo>
                      <a:pt x="6" y="63"/>
                    </a:lnTo>
                    <a:lnTo>
                      <a:pt x="9" y="63"/>
                    </a:lnTo>
                    <a:lnTo>
                      <a:pt x="11" y="62"/>
                    </a:lnTo>
                    <a:lnTo>
                      <a:pt x="11" y="60"/>
                    </a:lnTo>
                    <a:lnTo>
                      <a:pt x="12" y="60"/>
                    </a:lnTo>
                    <a:lnTo>
                      <a:pt x="12" y="60"/>
                    </a:lnTo>
                    <a:lnTo>
                      <a:pt x="12" y="60"/>
                    </a:lnTo>
                    <a:lnTo>
                      <a:pt x="12" y="59"/>
                    </a:lnTo>
                    <a:lnTo>
                      <a:pt x="11" y="57"/>
                    </a:lnTo>
                    <a:lnTo>
                      <a:pt x="11" y="56"/>
                    </a:lnTo>
                    <a:lnTo>
                      <a:pt x="9" y="54"/>
                    </a:lnTo>
                    <a:lnTo>
                      <a:pt x="9" y="53"/>
                    </a:lnTo>
                    <a:lnTo>
                      <a:pt x="9" y="53"/>
                    </a:lnTo>
                    <a:lnTo>
                      <a:pt x="11" y="51"/>
                    </a:lnTo>
                    <a:lnTo>
                      <a:pt x="12" y="49"/>
                    </a:lnTo>
                    <a:lnTo>
                      <a:pt x="12" y="48"/>
                    </a:lnTo>
                    <a:lnTo>
                      <a:pt x="12" y="46"/>
                    </a:lnTo>
                    <a:lnTo>
                      <a:pt x="14" y="45"/>
                    </a:lnTo>
                    <a:lnTo>
                      <a:pt x="15" y="40"/>
                    </a:lnTo>
                    <a:lnTo>
                      <a:pt x="17" y="37"/>
                    </a:lnTo>
                    <a:lnTo>
                      <a:pt x="15" y="37"/>
                    </a:lnTo>
                    <a:lnTo>
                      <a:pt x="14" y="34"/>
                    </a:lnTo>
                    <a:lnTo>
                      <a:pt x="14" y="32"/>
                    </a:lnTo>
                    <a:lnTo>
                      <a:pt x="12" y="31"/>
                    </a:lnTo>
                    <a:lnTo>
                      <a:pt x="12" y="29"/>
                    </a:lnTo>
                    <a:lnTo>
                      <a:pt x="12" y="28"/>
                    </a:lnTo>
                    <a:lnTo>
                      <a:pt x="14" y="26"/>
                    </a:lnTo>
                    <a:lnTo>
                      <a:pt x="14" y="25"/>
                    </a:lnTo>
                    <a:lnTo>
                      <a:pt x="14" y="23"/>
                    </a:lnTo>
                    <a:lnTo>
                      <a:pt x="14" y="23"/>
                    </a:lnTo>
                    <a:lnTo>
                      <a:pt x="14" y="21"/>
                    </a:lnTo>
                    <a:lnTo>
                      <a:pt x="14" y="20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5" y="18"/>
                    </a:lnTo>
                    <a:lnTo>
                      <a:pt x="15" y="17"/>
                    </a:lnTo>
                    <a:lnTo>
                      <a:pt x="15" y="17"/>
                    </a:lnTo>
                    <a:lnTo>
                      <a:pt x="15" y="17"/>
                    </a:lnTo>
                    <a:lnTo>
                      <a:pt x="15" y="15"/>
                    </a:lnTo>
                    <a:lnTo>
                      <a:pt x="14" y="15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12" y="12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5" y="8"/>
                    </a:lnTo>
                    <a:lnTo>
                      <a:pt x="17" y="8"/>
                    </a:lnTo>
                    <a:lnTo>
                      <a:pt x="17" y="8"/>
                    </a:lnTo>
                    <a:lnTo>
                      <a:pt x="18" y="8"/>
                    </a:lnTo>
                    <a:lnTo>
                      <a:pt x="20" y="8"/>
                    </a:lnTo>
                    <a:lnTo>
                      <a:pt x="20" y="9"/>
                    </a:lnTo>
                    <a:lnTo>
                      <a:pt x="20" y="11"/>
                    </a:lnTo>
                    <a:lnTo>
                      <a:pt x="21" y="11"/>
                    </a:lnTo>
                    <a:lnTo>
                      <a:pt x="21" y="11"/>
                    </a:lnTo>
                    <a:lnTo>
                      <a:pt x="21" y="11"/>
                    </a:lnTo>
                    <a:lnTo>
                      <a:pt x="23" y="11"/>
                    </a:lnTo>
                    <a:lnTo>
                      <a:pt x="23" y="9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6" y="8"/>
                    </a:lnTo>
                    <a:lnTo>
                      <a:pt x="28" y="6"/>
                    </a:lnTo>
                    <a:lnTo>
                      <a:pt x="31" y="6"/>
                    </a:lnTo>
                    <a:lnTo>
                      <a:pt x="34" y="6"/>
                    </a:lnTo>
                    <a:lnTo>
                      <a:pt x="37" y="8"/>
                    </a:lnTo>
                    <a:lnTo>
                      <a:pt x="40" y="8"/>
                    </a:lnTo>
                    <a:lnTo>
                      <a:pt x="43" y="8"/>
                    </a:lnTo>
                    <a:lnTo>
                      <a:pt x="46" y="8"/>
                    </a:lnTo>
                    <a:lnTo>
                      <a:pt x="48" y="9"/>
                    </a:lnTo>
                    <a:lnTo>
                      <a:pt x="51" y="9"/>
                    </a:lnTo>
                    <a:lnTo>
                      <a:pt x="52" y="9"/>
                    </a:lnTo>
                    <a:lnTo>
                      <a:pt x="56" y="9"/>
                    </a:lnTo>
                    <a:lnTo>
                      <a:pt x="59" y="9"/>
                    </a:lnTo>
                    <a:lnTo>
                      <a:pt x="60" y="8"/>
                    </a:lnTo>
                    <a:lnTo>
                      <a:pt x="60" y="12"/>
                    </a:lnTo>
                    <a:lnTo>
                      <a:pt x="62" y="9"/>
                    </a:lnTo>
                    <a:lnTo>
                      <a:pt x="63" y="8"/>
                    </a:lnTo>
                    <a:lnTo>
                      <a:pt x="63" y="8"/>
                    </a:lnTo>
                    <a:lnTo>
                      <a:pt x="65" y="9"/>
                    </a:lnTo>
                    <a:lnTo>
                      <a:pt x="65" y="9"/>
                    </a:lnTo>
                    <a:lnTo>
                      <a:pt x="66" y="9"/>
                    </a:lnTo>
                    <a:lnTo>
                      <a:pt x="66" y="9"/>
                    </a:lnTo>
                    <a:lnTo>
                      <a:pt x="68" y="9"/>
                    </a:lnTo>
                    <a:lnTo>
                      <a:pt x="68" y="9"/>
                    </a:lnTo>
                    <a:lnTo>
                      <a:pt x="69" y="9"/>
                    </a:lnTo>
                    <a:lnTo>
                      <a:pt x="69" y="9"/>
                    </a:lnTo>
                    <a:lnTo>
                      <a:pt x="69" y="9"/>
                    </a:lnTo>
                    <a:lnTo>
                      <a:pt x="71" y="9"/>
                    </a:lnTo>
                    <a:lnTo>
                      <a:pt x="73" y="9"/>
                    </a:lnTo>
                    <a:lnTo>
                      <a:pt x="76" y="9"/>
                    </a:lnTo>
                    <a:lnTo>
                      <a:pt x="77" y="9"/>
                    </a:lnTo>
                    <a:lnTo>
                      <a:pt x="80" y="9"/>
                    </a:lnTo>
                    <a:lnTo>
                      <a:pt x="82" y="11"/>
                    </a:lnTo>
                    <a:lnTo>
                      <a:pt x="83" y="11"/>
                    </a:lnTo>
                    <a:lnTo>
                      <a:pt x="85" y="11"/>
                    </a:lnTo>
                    <a:lnTo>
                      <a:pt x="85" y="11"/>
                    </a:lnTo>
                    <a:lnTo>
                      <a:pt x="85" y="9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7" y="3"/>
                    </a:lnTo>
                    <a:lnTo>
                      <a:pt x="87" y="3"/>
                    </a:lnTo>
                    <a:lnTo>
                      <a:pt x="88" y="3"/>
                    </a:lnTo>
                    <a:lnTo>
                      <a:pt x="90" y="1"/>
                    </a:lnTo>
                    <a:lnTo>
                      <a:pt x="93" y="1"/>
                    </a:lnTo>
                    <a:lnTo>
                      <a:pt x="93" y="1"/>
                    </a:lnTo>
                    <a:lnTo>
                      <a:pt x="94" y="3"/>
                    </a:lnTo>
                    <a:lnTo>
                      <a:pt x="96" y="4"/>
                    </a:lnTo>
                    <a:lnTo>
                      <a:pt x="96" y="4"/>
                    </a:lnTo>
                    <a:lnTo>
                      <a:pt x="96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9" y="4"/>
                    </a:lnTo>
                    <a:lnTo>
                      <a:pt x="99" y="4"/>
                    </a:lnTo>
                    <a:lnTo>
                      <a:pt x="99" y="3"/>
                    </a:lnTo>
                    <a:lnTo>
                      <a:pt x="101" y="3"/>
                    </a:lnTo>
                    <a:lnTo>
                      <a:pt x="101" y="1"/>
                    </a:lnTo>
                    <a:lnTo>
                      <a:pt x="102" y="1"/>
                    </a:lnTo>
                    <a:lnTo>
                      <a:pt x="102" y="0"/>
                    </a:lnTo>
                    <a:lnTo>
                      <a:pt x="102" y="1"/>
                    </a:lnTo>
                    <a:lnTo>
                      <a:pt x="104" y="1"/>
                    </a:lnTo>
                    <a:lnTo>
                      <a:pt x="105" y="3"/>
                    </a:lnTo>
                    <a:lnTo>
                      <a:pt x="107" y="3"/>
                    </a:lnTo>
                    <a:lnTo>
                      <a:pt x="107" y="3"/>
                    </a:lnTo>
                    <a:lnTo>
                      <a:pt x="108" y="3"/>
                    </a:lnTo>
                    <a:lnTo>
                      <a:pt x="110" y="3"/>
                    </a:lnTo>
                    <a:lnTo>
                      <a:pt x="110" y="3"/>
                    </a:lnTo>
                    <a:lnTo>
                      <a:pt x="110" y="3"/>
                    </a:lnTo>
                    <a:lnTo>
                      <a:pt x="111" y="3"/>
                    </a:lnTo>
                    <a:lnTo>
                      <a:pt x="111" y="4"/>
                    </a:lnTo>
                    <a:lnTo>
                      <a:pt x="111" y="6"/>
                    </a:lnTo>
                    <a:lnTo>
                      <a:pt x="111" y="8"/>
                    </a:lnTo>
                    <a:lnTo>
                      <a:pt x="113" y="9"/>
                    </a:lnTo>
                    <a:lnTo>
                      <a:pt x="113" y="9"/>
                    </a:lnTo>
                    <a:lnTo>
                      <a:pt x="113" y="11"/>
                    </a:lnTo>
                    <a:lnTo>
                      <a:pt x="113" y="12"/>
                    </a:lnTo>
                    <a:lnTo>
                      <a:pt x="113" y="14"/>
                    </a:lnTo>
                    <a:lnTo>
                      <a:pt x="114" y="15"/>
                    </a:lnTo>
                    <a:lnTo>
                      <a:pt x="114" y="15"/>
                    </a:lnTo>
                    <a:lnTo>
                      <a:pt x="114" y="15"/>
                    </a:lnTo>
                    <a:lnTo>
                      <a:pt x="116" y="15"/>
                    </a:lnTo>
                    <a:lnTo>
                      <a:pt x="116" y="17"/>
                    </a:lnTo>
                    <a:lnTo>
                      <a:pt x="116" y="17"/>
                    </a:lnTo>
                    <a:lnTo>
                      <a:pt x="116" y="18"/>
                    </a:lnTo>
                    <a:lnTo>
                      <a:pt x="116" y="18"/>
                    </a:lnTo>
                    <a:lnTo>
                      <a:pt x="116" y="20"/>
                    </a:lnTo>
                    <a:lnTo>
                      <a:pt x="118" y="20"/>
                    </a:lnTo>
                    <a:lnTo>
                      <a:pt x="118" y="20"/>
                    </a:lnTo>
                    <a:lnTo>
                      <a:pt x="121" y="20"/>
                    </a:lnTo>
                    <a:lnTo>
                      <a:pt x="122" y="20"/>
                    </a:lnTo>
                    <a:lnTo>
                      <a:pt x="124" y="20"/>
                    </a:lnTo>
                    <a:lnTo>
                      <a:pt x="125" y="20"/>
                    </a:lnTo>
                    <a:lnTo>
                      <a:pt x="125" y="20"/>
                    </a:lnTo>
                    <a:lnTo>
                      <a:pt x="127" y="20"/>
                    </a:lnTo>
                    <a:lnTo>
                      <a:pt x="127" y="21"/>
                    </a:lnTo>
                    <a:lnTo>
                      <a:pt x="128" y="21"/>
                    </a:lnTo>
                    <a:lnTo>
                      <a:pt x="130" y="23"/>
                    </a:lnTo>
                    <a:lnTo>
                      <a:pt x="130" y="23"/>
                    </a:lnTo>
                    <a:lnTo>
                      <a:pt x="132" y="23"/>
                    </a:lnTo>
                    <a:lnTo>
                      <a:pt x="135" y="21"/>
                    </a:lnTo>
                    <a:lnTo>
                      <a:pt x="135" y="21"/>
                    </a:lnTo>
                    <a:lnTo>
                      <a:pt x="136" y="23"/>
                    </a:lnTo>
                    <a:lnTo>
                      <a:pt x="136" y="23"/>
                    </a:lnTo>
                    <a:lnTo>
                      <a:pt x="136" y="23"/>
                    </a:lnTo>
                    <a:lnTo>
                      <a:pt x="136" y="25"/>
                    </a:lnTo>
                    <a:lnTo>
                      <a:pt x="138" y="26"/>
                    </a:lnTo>
                    <a:lnTo>
                      <a:pt x="138" y="26"/>
                    </a:lnTo>
                    <a:lnTo>
                      <a:pt x="138" y="28"/>
                    </a:lnTo>
                    <a:lnTo>
                      <a:pt x="139" y="28"/>
                    </a:lnTo>
                    <a:lnTo>
                      <a:pt x="141" y="28"/>
                    </a:lnTo>
                    <a:lnTo>
                      <a:pt x="141" y="29"/>
                    </a:lnTo>
                    <a:lnTo>
                      <a:pt x="142" y="29"/>
                    </a:lnTo>
                    <a:lnTo>
                      <a:pt x="144" y="29"/>
                    </a:lnTo>
                    <a:lnTo>
                      <a:pt x="144" y="31"/>
                    </a:lnTo>
                    <a:lnTo>
                      <a:pt x="146" y="31"/>
                    </a:lnTo>
                    <a:lnTo>
                      <a:pt x="146" y="32"/>
                    </a:lnTo>
                    <a:lnTo>
                      <a:pt x="146" y="35"/>
                    </a:lnTo>
                    <a:lnTo>
                      <a:pt x="146" y="37"/>
                    </a:lnTo>
                    <a:lnTo>
                      <a:pt x="149" y="35"/>
                    </a:lnTo>
                    <a:lnTo>
                      <a:pt x="152" y="34"/>
                    </a:lnTo>
                    <a:lnTo>
                      <a:pt x="156" y="34"/>
                    </a:lnTo>
                    <a:lnTo>
                      <a:pt x="156" y="32"/>
                    </a:lnTo>
                    <a:lnTo>
                      <a:pt x="158" y="32"/>
                    </a:lnTo>
                    <a:lnTo>
                      <a:pt x="159" y="32"/>
                    </a:lnTo>
                    <a:lnTo>
                      <a:pt x="161" y="32"/>
                    </a:lnTo>
                    <a:lnTo>
                      <a:pt x="161" y="32"/>
                    </a:lnTo>
                    <a:lnTo>
                      <a:pt x="163" y="34"/>
                    </a:lnTo>
                    <a:lnTo>
                      <a:pt x="163" y="34"/>
                    </a:lnTo>
                    <a:lnTo>
                      <a:pt x="163" y="35"/>
                    </a:lnTo>
                    <a:lnTo>
                      <a:pt x="163" y="35"/>
                    </a:lnTo>
                    <a:lnTo>
                      <a:pt x="164" y="37"/>
                    </a:lnTo>
                    <a:lnTo>
                      <a:pt x="164" y="37"/>
                    </a:lnTo>
                    <a:lnTo>
                      <a:pt x="164" y="37"/>
                    </a:lnTo>
                    <a:lnTo>
                      <a:pt x="166" y="37"/>
                    </a:lnTo>
                    <a:lnTo>
                      <a:pt x="167" y="37"/>
                    </a:lnTo>
                    <a:lnTo>
                      <a:pt x="167" y="37"/>
                    </a:lnTo>
                    <a:lnTo>
                      <a:pt x="169" y="37"/>
                    </a:lnTo>
                    <a:lnTo>
                      <a:pt x="169" y="39"/>
                    </a:lnTo>
                    <a:lnTo>
                      <a:pt x="170" y="39"/>
                    </a:lnTo>
                    <a:lnTo>
                      <a:pt x="172" y="40"/>
                    </a:lnTo>
                    <a:lnTo>
                      <a:pt x="175" y="42"/>
                    </a:lnTo>
                    <a:lnTo>
                      <a:pt x="180" y="43"/>
                    </a:lnTo>
                    <a:lnTo>
                      <a:pt x="184" y="45"/>
                    </a:lnTo>
                    <a:lnTo>
                      <a:pt x="187" y="46"/>
                    </a:lnTo>
                    <a:lnTo>
                      <a:pt x="187" y="48"/>
                    </a:lnTo>
                    <a:lnTo>
                      <a:pt x="189" y="48"/>
                    </a:lnTo>
                    <a:lnTo>
                      <a:pt x="189" y="49"/>
                    </a:lnTo>
                    <a:lnTo>
                      <a:pt x="187" y="49"/>
                    </a:lnTo>
                    <a:lnTo>
                      <a:pt x="187" y="51"/>
                    </a:lnTo>
                    <a:lnTo>
                      <a:pt x="187" y="51"/>
                    </a:lnTo>
                    <a:lnTo>
                      <a:pt x="187" y="53"/>
                    </a:lnTo>
                    <a:lnTo>
                      <a:pt x="187" y="53"/>
                    </a:lnTo>
                    <a:lnTo>
                      <a:pt x="187" y="53"/>
                    </a:lnTo>
                    <a:lnTo>
                      <a:pt x="187" y="53"/>
                    </a:lnTo>
                    <a:lnTo>
                      <a:pt x="189" y="54"/>
                    </a:lnTo>
                    <a:lnTo>
                      <a:pt x="192" y="54"/>
                    </a:lnTo>
                    <a:lnTo>
                      <a:pt x="192" y="54"/>
                    </a:lnTo>
                    <a:lnTo>
                      <a:pt x="192" y="54"/>
                    </a:lnTo>
                    <a:lnTo>
                      <a:pt x="194" y="56"/>
                    </a:lnTo>
                    <a:lnTo>
                      <a:pt x="192" y="56"/>
                    </a:lnTo>
                    <a:lnTo>
                      <a:pt x="192" y="57"/>
                    </a:lnTo>
                    <a:lnTo>
                      <a:pt x="190" y="59"/>
                    </a:lnTo>
                    <a:lnTo>
                      <a:pt x="189" y="60"/>
                    </a:lnTo>
                    <a:lnTo>
                      <a:pt x="189" y="60"/>
                    </a:lnTo>
                    <a:lnTo>
                      <a:pt x="189" y="60"/>
                    </a:lnTo>
                    <a:lnTo>
                      <a:pt x="190" y="60"/>
                    </a:lnTo>
                    <a:lnTo>
                      <a:pt x="190" y="60"/>
                    </a:lnTo>
                    <a:lnTo>
                      <a:pt x="192" y="60"/>
                    </a:lnTo>
                    <a:lnTo>
                      <a:pt x="192" y="62"/>
                    </a:lnTo>
                    <a:lnTo>
                      <a:pt x="192" y="62"/>
                    </a:lnTo>
                    <a:lnTo>
                      <a:pt x="192" y="63"/>
                    </a:lnTo>
                    <a:lnTo>
                      <a:pt x="192" y="65"/>
                    </a:lnTo>
                    <a:lnTo>
                      <a:pt x="192" y="67"/>
                    </a:lnTo>
                    <a:lnTo>
                      <a:pt x="192" y="67"/>
                    </a:lnTo>
                    <a:lnTo>
                      <a:pt x="192" y="68"/>
                    </a:lnTo>
                    <a:lnTo>
                      <a:pt x="192" y="70"/>
                    </a:lnTo>
                    <a:lnTo>
                      <a:pt x="194" y="70"/>
                    </a:lnTo>
                    <a:lnTo>
                      <a:pt x="194" y="71"/>
                    </a:lnTo>
                    <a:lnTo>
                      <a:pt x="194" y="73"/>
                    </a:lnTo>
                    <a:lnTo>
                      <a:pt x="194" y="74"/>
                    </a:lnTo>
                    <a:lnTo>
                      <a:pt x="194" y="77"/>
                    </a:lnTo>
                    <a:lnTo>
                      <a:pt x="194" y="79"/>
                    </a:lnTo>
                    <a:lnTo>
                      <a:pt x="192" y="81"/>
                    </a:lnTo>
                    <a:lnTo>
                      <a:pt x="192" y="84"/>
                    </a:lnTo>
                    <a:lnTo>
                      <a:pt x="190" y="84"/>
                    </a:lnTo>
                    <a:lnTo>
                      <a:pt x="190" y="85"/>
                    </a:lnTo>
                    <a:lnTo>
                      <a:pt x="189" y="85"/>
                    </a:lnTo>
                    <a:lnTo>
                      <a:pt x="187" y="85"/>
                    </a:lnTo>
                    <a:lnTo>
                      <a:pt x="184" y="87"/>
                    </a:lnTo>
                    <a:lnTo>
                      <a:pt x="183" y="87"/>
                    </a:lnTo>
                    <a:lnTo>
                      <a:pt x="180" y="90"/>
                    </a:lnTo>
                    <a:lnTo>
                      <a:pt x="178" y="95"/>
                    </a:lnTo>
                    <a:lnTo>
                      <a:pt x="178" y="95"/>
                    </a:lnTo>
                    <a:close/>
                    <a:moveTo>
                      <a:pt x="82" y="110"/>
                    </a:moveTo>
                    <a:lnTo>
                      <a:pt x="82" y="110"/>
                    </a:lnTo>
                    <a:lnTo>
                      <a:pt x="79" y="108"/>
                    </a:lnTo>
                    <a:lnTo>
                      <a:pt x="77" y="107"/>
                    </a:lnTo>
                    <a:lnTo>
                      <a:pt x="74" y="107"/>
                    </a:lnTo>
                    <a:lnTo>
                      <a:pt x="74" y="107"/>
                    </a:lnTo>
                    <a:lnTo>
                      <a:pt x="73" y="107"/>
                    </a:lnTo>
                    <a:lnTo>
                      <a:pt x="73" y="105"/>
                    </a:lnTo>
                    <a:lnTo>
                      <a:pt x="71" y="105"/>
                    </a:lnTo>
                    <a:lnTo>
                      <a:pt x="69" y="105"/>
                    </a:lnTo>
                    <a:lnTo>
                      <a:pt x="69" y="105"/>
                    </a:lnTo>
                    <a:lnTo>
                      <a:pt x="69" y="105"/>
                    </a:lnTo>
                    <a:lnTo>
                      <a:pt x="69" y="105"/>
                    </a:lnTo>
                    <a:lnTo>
                      <a:pt x="66" y="110"/>
                    </a:lnTo>
                    <a:lnTo>
                      <a:pt x="63" y="113"/>
                    </a:lnTo>
                    <a:lnTo>
                      <a:pt x="63" y="115"/>
                    </a:lnTo>
                    <a:lnTo>
                      <a:pt x="62" y="118"/>
                    </a:lnTo>
                    <a:lnTo>
                      <a:pt x="60" y="119"/>
                    </a:lnTo>
                    <a:lnTo>
                      <a:pt x="60" y="119"/>
                    </a:lnTo>
                    <a:lnTo>
                      <a:pt x="62" y="121"/>
                    </a:lnTo>
                    <a:lnTo>
                      <a:pt x="63" y="121"/>
                    </a:lnTo>
                    <a:lnTo>
                      <a:pt x="65" y="122"/>
                    </a:lnTo>
                    <a:lnTo>
                      <a:pt x="65" y="122"/>
                    </a:lnTo>
                    <a:lnTo>
                      <a:pt x="66" y="122"/>
                    </a:lnTo>
                    <a:lnTo>
                      <a:pt x="66" y="122"/>
                    </a:lnTo>
                    <a:lnTo>
                      <a:pt x="66" y="121"/>
                    </a:lnTo>
                    <a:lnTo>
                      <a:pt x="68" y="121"/>
                    </a:lnTo>
                    <a:lnTo>
                      <a:pt x="68" y="121"/>
                    </a:lnTo>
                    <a:lnTo>
                      <a:pt x="69" y="121"/>
                    </a:lnTo>
                    <a:lnTo>
                      <a:pt x="69" y="121"/>
                    </a:lnTo>
                    <a:lnTo>
                      <a:pt x="73" y="121"/>
                    </a:lnTo>
                    <a:lnTo>
                      <a:pt x="74" y="122"/>
                    </a:lnTo>
                    <a:lnTo>
                      <a:pt x="74" y="121"/>
                    </a:lnTo>
                    <a:lnTo>
                      <a:pt x="73" y="119"/>
                    </a:lnTo>
                    <a:lnTo>
                      <a:pt x="76" y="118"/>
                    </a:lnTo>
                    <a:lnTo>
                      <a:pt x="77" y="118"/>
                    </a:lnTo>
                    <a:lnTo>
                      <a:pt x="79" y="116"/>
                    </a:lnTo>
                    <a:lnTo>
                      <a:pt x="80" y="115"/>
                    </a:lnTo>
                    <a:lnTo>
                      <a:pt x="80" y="113"/>
                    </a:lnTo>
                    <a:lnTo>
                      <a:pt x="82" y="110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2" name="Freeform 163"/>
              <p:cNvSpPr>
                <a:spLocks/>
              </p:cNvSpPr>
              <p:nvPr/>
            </p:nvSpPr>
            <p:spPr bwMode="auto">
              <a:xfrm>
                <a:off x="5864593" y="3054784"/>
                <a:ext cx="123484" cy="92742"/>
              </a:xfrm>
              <a:custGeom>
                <a:avLst/>
                <a:gdLst>
                  <a:gd name="T0" fmla="*/ 52 w 52"/>
                  <a:gd name="T1" fmla="*/ 17 h 39"/>
                  <a:gd name="T2" fmla="*/ 51 w 52"/>
                  <a:gd name="T3" fmla="*/ 16 h 39"/>
                  <a:gd name="T4" fmla="*/ 49 w 52"/>
                  <a:gd name="T5" fmla="*/ 16 h 39"/>
                  <a:gd name="T6" fmla="*/ 48 w 52"/>
                  <a:gd name="T7" fmla="*/ 12 h 39"/>
                  <a:gd name="T8" fmla="*/ 48 w 52"/>
                  <a:gd name="T9" fmla="*/ 9 h 39"/>
                  <a:gd name="T10" fmla="*/ 35 w 52"/>
                  <a:gd name="T11" fmla="*/ 2 h 39"/>
                  <a:gd name="T12" fmla="*/ 32 w 52"/>
                  <a:gd name="T13" fmla="*/ 0 h 39"/>
                  <a:gd name="T14" fmla="*/ 29 w 52"/>
                  <a:gd name="T15" fmla="*/ 3 h 39"/>
                  <a:gd name="T16" fmla="*/ 24 w 52"/>
                  <a:gd name="T17" fmla="*/ 6 h 39"/>
                  <a:gd name="T18" fmla="*/ 21 w 52"/>
                  <a:gd name="T19" fmla="*/ 6 h 39"/>
                  <a:gd name="T20" fmla="*/ 20 w 52"/>
                  <a:gd name="T21" fmla="*/ 6 h 39"/>
                  <a:gd name="T22" fmla="*/ 18 w 52"/>
                  <a:gd name="T23" fmla="*/ 6 h 39"/>
                  <a:gd name="T24" fmla="*/ 18 w 52"/>
                  <a:gd name="T25" fmla="*/ 9 h 39"/>
                  <a:gd name="T26" fmla="*/ 18 w 52"/>
                  <a:gd name="T27" fmla="*/ 11 h 39"/>
                  <a:gd name="T28" fmla="*/ 13 w 52"/>
                  <a:gd name="T29" fmla="*/ 11 h 39"/>
                  <a:gd name="T30" fmla="*/ 10 w 52"/>
                  <a:gd name="T31" fmla="*/ 14 h 39"/>
                  <a:gd name="T32" fmla="*/ 4 w 52"/>
                  <a:gd name="T33" fmla="*/ 23 h 39"/>
                  <a:gd name="T34" fmla="*/ 0 w 52"/>
                  <a:gd name="T35" fmla="*/ 33 h 39"/>
                  <a:gd name="T36" fmla="*/ 0 w 52"/>
                  <a:gd name="T37" fmla="*/ 34 h 39"/>
                  <a:gd name="T38" fmla="*/ 3 w 52"/>
                  <a:gd name="T39" fmla="*/ 33 h 39"/>
                  <a:gd name="T40" fmla="*/ 6 w 52"/>
                  <a:gd name="T41" fmla="*/ 31 h 39"/>
                  <a:gd name="T42" fmla="*/ 7 w 52"/>
                  <a:gd name="T43" fmla="*/ 33 h 39"/>
                  <a:gd name="T44" fmla="*/ 9 w 52"/>
                  <a:gd name="T45" fmla="*/ 36 h 39"/>
                  <a:gd name="T46" fmla="*/ 12 w 52"/>
                  <a:gd name="T47" fmla="*/ 36 h 39"/>
                  <a:gd name="T48" fmla="*/ 13 w 52"/>
                  <a:gd name="T49" fmla="*/ 37 h 39"/>
                  <a:gd name="T50" fmla="*/ 15 w 52"/>
                  <a:gd name="T51" fmla="*/ 39 h 39"/>
                  <a:gd name="T52" fmla="*/ 18 w 52"/>
                  <a:gd name="T53" fmla="*/ 37 h 39"/>
                  <a:gd name="T54" fmla="*/ 21 w 52"/>
                  <a:gd name="T55" fmla="*/ 36 h 39"/>
                  <a:gd name="T56" fmla="*/ 24 w 52"/>
                  <a:gd name="T57" fmla="*/ 34 h 39"/>
                  <a:gd name="T58" fmla="*/ 24 w 52"/>
                  <a:gd name="T59" fmla="*/ 29 h 39"/>
                  <a:gd name="T60" fmla="*/ 26 w 52"/>
                  <a:gd name="T61" fmla="*/ 29 h 39"/>
                  <a:gd name="T62" fmla="*/ 29 w 52"/>
                  <a:gd name="T63" fmla="*/ 33 h 39"/>
                  <a:gd name="T64" fmla="*/ 34 w 52"/>
                  <a:gd name="T65" fmla="*/ 34 h 39"/>
                  <a:gd name="T66" fmla="*/ 35 w 52"/>
                  <a:gd name="T67" fmla="*/ 36 h 39"/>
                  <a:gd name="T68" fmla="*/ 38 w 52"/>
                  <a:gd name="T69" fmla="*/ 34 h 39"/>
                  <a:gd name="T70" fmla="*/ 37 w 52"/>
                  <a:gd name="T71" fmla="*/ 31 h 39"/>
                  <a:gd name="T72" fmla="*/ 38 w 52"/>
                  <a:gd name="T73" fmla="*/ 29 h 39"/>
                  <a:gd name="T74" fmla="*/ 41 w 52"/>
                  <a:gd name="T75" fmla="*/ 28 h 39"/>
                  <a:gd name="T76" fmla="*/ 43 w 52"/>
                  <a:gd name="T77" fmla="*/ 26 h 39"/>
                  <a:gd name="T78" fmla="*/ 44 w 52"/>
                  <a:gd name="T79" fmla="*/ 25 h 39"/>
                  <a:gd name="T80" fmla="*/ 46 w 52"/>
                  <a:gd name="T81" fmla="*/ 23 h 39"/>
                  <a:gd name="T82" fmla="*/ 49 w 52"/>
                  <a:gd name="T83" fmla="*/ 26 h 39"/>
                  <a:gd name="T84" fmla="*/ 52 w 52"/>
                  <a:gd name="T85" fmla="*/ 23 h 39"/>
                  <a:gd name="T86" fmla="*/ 51 w 52"/>
                  <a:gd name="T87" fmla="*/ 22 h 39"/>
                  <a:gd name="T88" fmla="*/ 49 w 52"/>
                  <a:gd name="T89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2" h="39">
                    <a:moveTo>
                      <a:pt x="51" y="19"/>
                    </a:moveTo>
                    <a:lnTo>
                      <a:pt x="51" y="19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1" y="16"/>
                    </a:lnTo>
                    <a:lnTo>
                      <a:pt x="51" y="16"/>
                    </a:lnTo>
                    <a:lnTo>
                      <a:pt x="51" y="16"/>
                    </a:lnTo>
                    <a:lnTo>
                      <a:pt x="49" y="16"/>
                    </a:lnTo>
                    <a:lnTo>
                      <a:pt x="49" y="14"/>
                    </a:lnTo>
                    <a:lnTo>
                      <a:pt x="48" y="14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48" y="11"/>
                    </a:lnTo>
                    <a:lnTo>
                      <a:pt x="48" y="9"/>
                    </a:lnTo>
                    <a:lnTo>
                      <a:pt x="40" y="3"/>
                    </a:lnTo>
                    <a:lnTo>
                      <a:pt x="38" y="3"/>
                    </a:lnTo>
                    <a:lnTo>
                      <a:pt x="35" y="2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2" y="2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26" y="5"/>
                    </a:lnTo>
                    <a:lnTo>
                      <a:pt x="24" y="5"/>
                    </a:lnTo>
                    <a:lnTo>
                      <a:pt x="24" y="6"/>
                    </a:lnTo>
                    <a:lnTo>
                      <a:pt x="23" y="6"/>
                    </a:lnTo>
                    <a:lnTo>
                      <a:pt x="23" y="6"/>
                    </a:lnTo>
                    <a:lnTo>
                      <a:pt x="21" y="6"/>
                    </a:lnTo>
                    <a:lnTo>
                      <a:pt x="21" y="6"/>
                    </a:lnTo>
                    <a:lnTo>
                      <a:pt x="20" y="6"/>
                    </a:lnTo>
                    <a:lnTo>
                      <a:pt x="20" y="6"/>
                    </a:lnTo>
                    <a:lnTo>
                      <a:pt x="20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8"/>
                    </a:lnTo>
                    <a:lnTo>
                      <a:pt x="18" y="9"/>
                    </a:lnTo>
                    <a:lnTo>
                      <a:pt x="18" y="9"/>
                    </a:lnTo>
                    <a:lnTo>
                      <a:pt x="18" y="9"/>
                    </a:lnTo>
                    <a:lnTo>
                      <a:pt x="18" y="9"/>
                    </a:lnTo>
                    <a:lnTo>
                      <a:pt x="18" y="11"/>
                    </a:lnTo>
                    <a:lnTo>
                      <a:pt x="17" y="11"/>
                    </a:lnTo>
                    <a:lnTo>
                      <a:pt x="15" y="11"/>
                    </a:lnTo>
                    <a:lnTo>
                      <a:pt x="13" y="11"/>
                    </a:lnTo>
                    <a:lnTo>
                      <a:pt x="13" y="12"/>
                    </a:lnTo>
                    <a:lnTo>
                      <a:pt x="12" y="14"/>
                    </a:lnTo>
                    <a:lnTo>
                      <a:pt x="10" y="14"/>
                    </a:lnTo>
                    <a:lnTo>
                      <a:pt x="9" y="17"/>
                    </a:lnTo>
                    <a:lnTo>
                      <a:pt x="7" y="20"/>
                    </a:lnTo>
                    <a:lnTo>
                      <a:pt x="4" y="23"/>
                    </a:lnTo>
                    <a:lnTo>
                      <a:pt x="1" y="28"/>
                    </a:lnTo>
                    <a:lnTo>
                      <a:pt x="0" y="29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1" y="34"/>
                    </a:lnTo>
                    <a:lnTo>
                      <a:pt x="3" y="33"/>
                    </a:lnTo>
                    <a:lnTo>
                      <a:pt x="4" y="31"/>
                    </a:lnTo>
                    <a:lnTo>
                      <a:pt x="4" y="31"/>
                    </a:lnTo>
                    <a:lnTo>
                      <a:pt x="6" y="31"/>
                    </a:lnTo>
                    <a:lnTo>
                      <a:pt x="6" y="31"/>
                    </a:lnTo>
                    <a:lnTo>
                      <a:pt x="7" y="33"/>
                    </a:lnTo>
                    <a:lnTo>
                      <a:pt x="7" y="33"/>
                    </a:lnTo>
                    <a:lnTo>
                      <a:pt x="7" y="34"/>
                    </a:lnTo>
                    <a:lnTo>
                      <a:pt x="9" y="34"/>
                    </a:lnTo>
                    <a:lnTo>
                      <a:pt x="9" y="36"/>
                    </a:lnTo>
                    <a:lnTo>
                      <a:pt x="10" y="36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3" y="36"/>
                    </a:lnTo>
                    <a:lnTo>
                      <a:pt x="13" y="37"/>
                    </a:lnTo>
                    <a:lnTo>
                      <a:pt x="13" y="37"/>
                    </a:lnTo>
                    <a:lnTo>
                      <a:pt x="15" y="39"/>
                    </a:lnTo>
                    <a:lnTo>
                      <a:pt x="15" y="39"/>
                    </a:lnTo>
                    <a:lnTo>
                      <a:pt x="15" y="39"/>
                    </a:lnTo>
                    <a:lnTo>
                      <a:pt x="17" y="39"/>
                    </a:lnTo>
                    <a:lnTo>
                      <a:pt x="17" y="39"/>
                    </a:lnTo>
                    <a:lnTo>
                      <a:pt x="18" y="37"/>
                    </a:lnTo>
                    <a:lnTo>
                      <a:pt x="20" y="37"/>
                    </a:lnTo>
                    <a:lnTo>
                      <a:pt x="20" y="36"/>
                    </a:lnTo>
                    <a:lnTo>
                      <a:pt x="21" y="36"/>
                    </a:lnTo>
                    <a:lnTo>
                      <a:pt x="23" y="36"/>
                    </a:lnTo>
                    <a:lnTo>
                      <a:pt x="24" y="36"/>
                    </a:lnTo>
                    <a:lnTo>
                      <a:pt x="24" y="34"/>
                    </a:lnTo>
                    <a:lnTo>
                      <a:pt x="24" y="34"/>
                    </a:lnTo>
                    <a:lnTo>
                      <a:pt x="24" y="31"/>
                    </a:lnTo>
                    <a:lnTo>
                      <a:pt x="24" y="29"/>
                    </a:lnTo>
                    <a:lnTo>
                      <a:pt x="26" y="29"/>
                    </a:lnTo>
                    <a:lnTo>
                      <a:pt x="26" y="29"/>
                    </a:lnTo>
                    <a:lnTo>
                      <a:pt x="26" y="29"/>
                    </a:lnTo>
                    <a:lnTo>
                      <a:pt x="27" y="29"/>
                    </a:lnTo>
                    <a:lnTo>
                      <a:pt x="27" y="33"/>
                    </a:lnTo>
                    <a:lnTo>
                      <a:pt x="29" y="33"/>
                    </a:lnTo>
                    <a:lnTo>
                      <a:pt x="29" y="34"/>
                    </a:lnTo>
                    <a:lnTo>
                      <a:pt x="32" y="34"/>
                    </a:lnTo>
                    <a:lnTo>
                      <a:pt x="34" y="34"/>
                    </a:lnTo>
                    <a:lnTo>
                      <a:pt x="35" y="36"/>
                    </a:lnTo>
                    <a:lnTo>
                      <a:pt x="35" y="36"/>
                    </a:lnTo>
                    <a:lnTo>
                      <a:pt x="35" y="36"/>
                    </a:lnTo>
                    <a:lnTo>
                      <a:pt x="37" y="36"/>
                    </a:lnTo>
                    <a:lnTo>
                      <a:pt x="37" y="36"/>
                    </a:lnTo>
                    <a:lnTo>
                      <a:pt x="38" y="34"/>
                    </a:lnTo>
                    <a:lnTo>
                      <a:pt x="38" y="34"/>
                    </a:lnTo>
                    <a:lnTo>
                      <a:pt x="37" y="34"/>
                    </a:lnTo>
                    <a:lnTo>
                      <a:pt x="37" y="31"/>
                    </a:lnTo>
                    <a:lnTo>
                      <a:pt x="37" y="29"/>
                    </a:lnTo>
                    <a:lnTo>
                      <a:pt x="38" y="29"/>
                    </a:lnTo>
                    <a:lnTo>
                      <a:pt x="38" y="29"/>
                    </a:lnTo>
                    <a:lnTo>
                      <a:pt x="40" y="29"/>
                    </a:lnTo>
                    <a:lnTo>
                      <a:pt x="40" y="28"/>
                    </a:lnTo>
                    <a:lnTo>
                      <a:pt x="41" y="28"/>
                    </a:lnTo>
                    <a:lnTo>
                      <a:pt x="41" y="28"/>
                    </a:lnTo>
                    <a:lnTo>
                      <a:pt x="41" y="26"/>
                    </a:lnTo>
                    <a:lnTo>
                      <a:pt x="43" y="26"/>
                    </a:lnTo>
                    <a:lnTo>
                      <a:pt x="43" y="25"/>
                    </a:lnTo>
                    <a:lnTo>
                      <a:pt x="43" y="25"/>
                    </a:lnTo>
                    <a:lnTo>
                      <a:pt x="44" y="25"/>
                    </a:lnTo>
                    <a:lnTo>
                      <a:pt x="44" y="23"/>
                    </a:lnTo>
                    <a:lnTo>
                      <a:pt x="46" y="23"/>
                    </a:lnTo>
                    <a:lnTo>
                      <a:pt x="46" y="23"/>
                    </a:lnTo>
                    <a:lnTo>
                      <a:pt x="48" y="25"/>
                    </a:lnTo>
                    <a:lnTo>
                      <a:pt x="49" y="25"/>
                    </a:lnTo>
                    <a:lnTo>
                      <a:pt x="49" y="26"/>
                    </a:lnTo>
                    <a:lnTo>
                      <a:pt x="51" y="25"/>
                    </a:lnTo>
                    <a:lnTo>
                      <a:pt x="51" y="23"/>
                    </a:lnTo>
                    <a:lnTo>
                      <a:pt x="52" y="23"/>
                    </a:lnTo>
                    <a:lnTo>
                      <a:pt x="52" y="22"/>
                    </a:lnTo>
                    <a:lnTo>
                      <a:pt x="51" y="22"/>
                    </a:lnTo>
                    <a:lnTo>
                      <a:pt x="51" y="22"/>
                    </a:lnTo>
                    <a:lnTo>
                      <a:pt x="49" y="22"/>
                    </a:lnTo>
                    <a:lnTo>
                      <a:pt x="49" y="22"/>
                    </a:lnTo>
                    <a:lnTo>
                      <a:pt x="49" y="22"/>
                    </a:lnTo>
                    <a:lnTo>
                      <a:pt x="49" y="20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3" name="Freeform 167"/>
              <p:cNvSpPr>
                <a:spLocks/>
              </p:cNvSpPr>
              <p:nvPr/>
            </p:nvSpPr>
            <p:spPr bwMode="auto">
              <a:xfrm>
                <a:off x="6054568" y="3076185"/>
                <a:ext cx="97361" cy="90363"/>
              </a:xfrm>
              <a:custGeom>
                <a:avLst/>
                <a:gdLst>
                  <a:gd name="T0" fmla="*/ 6 w 41"/>
                  <a:gd name="T1" fmla="*/ 30 h 38"/>
                  <a:gd name="T2" fmla="*/ 6 w 41"/>
                  <a:gd name="T3" fmla="*/ 33 h 38"/>
                  <a:gd name="T4" fmla="*/ 6 w 41"/>
                  <a:gd name="T5" fmla="*/ 33 h 38"/>
                  <a:gd name="T6" fmla="*/ 5 w 41"/>
                  <a:gd name="T7" fmla="*/ 34 h 38"/>
                  <a:gd name="T8" fmla="*/ 3 w 41"/>
                  <a:gd name="T9" fmla="*/ 36 h 38"/>
                  <a:gd name="T10" fmla="*/ 3 w 41"/>
                  <a:gd name="T11" fmla="*/ 38 h 38"/>
                  <a:gd name="T12" fmla="*/ 5 w 41"/>
                  <a:gd name="T13" fmla="*/ 38 h 38"/>
                  <a:gd name="T14" fmla="*/ 11 w 41"/>
                  <a:gd name="T15" fmla="*/ 36 h 38"/>
                  <a:gd name="T16" fmla="*/ 16 w 41"/>
                  <a:gd name="T17" fmla="*/ 34 h 38"/>
                  <a:gd name="T18" fmla="*/ 17 w 41"/>
                  <a:gd name="T19" fmla="*/ 34 h 38"/>
                  <a:gd name="T20" fmla="*/ 19 w 41"/>
                  <a:gd name="T21" fmla="*/ 33 h 38"/>
                  <a:gd name="T22" fmla="*/ 19 w 41"/>
                  <a:gd name="T23" fmla="*/ 30 h 38"/>
                  <a:gd name="T24" fmla="*/ 19 w 41"/>
                  <a:gd name="T25" fmla="*/ 27 h 38"/>
                  <a:gd name="T26" fmla="*/ 19 w 41"/>
                  <a:gd name="T27" fmla="*/ 25 h 38"/>
                  <a:gd name="T28" fmla="*/ 20 w 41"/>
                  <a:gd name="T29" fmla="*/ 27 h 38"/>
                  <a:gd name="T30" fmla="*/ 22 w 41"/>
                  <a:gd name="T31" fmla="*/ 28 h 38"/>
                  <a:gd name="T32" fmla="*/ 23 w 41"/>
                  <a:gd name="T33" fmla="*/ 28 h 38"/>
                  <a:gd name="T34" fmla="*/ 23 w 41"/>
                  <a:gd name="T35" fmla="*/ 28 h 38"/>
                  <a:gd name="T36" fmla="*/ 27 w 41"/>
                  <a:gd name="T37" fmla="*/ 27 h 38"/>
                  <a:gd name="T38" fmla="*/ 27 w 41"/>
                  <a:gd name="T39" fmla="*/ 25 h 38"/>
                  <a:gd name="T40" fmla="*/ 30 w 41"/>
                  <a:gd name="T41" fmla="*/ 17 h 38"/>
                  <a:gd name="T42" fmla="*/ 30 w 41"/>
                  <a:gd name="T43" fmla="*/ 14 h 38"/>
                  <a:gd name="T44" fmla="*/ 33 w 41"/>
                  <a:gd name="T45" fmla="*/ 16 h 38"/>
                  <a:gd name="T46" fmla="*/ 36 w 41"/>
                  <a:gd name="T47" fmla="*/ 16 h 38"/>
                  <a:gd name="T48" fmla="*/ 36 w 41"/>
                  <a:gd name="T49" fmla="*/ 14 h 38"/>
                  <a:gd name="T50" fmla="*/ 37 w 41"/>
                  <a:gd name="T51" fmla="*/ 13 h 38"/>
                  <a:gd name="T52" fmla="*/ 37 w 41"/>
                  <a:gd name="T53" fmla="*/ 11 h 38"/>
                  <a:gd name="T54" fmla="*/ 39 w 41"/>
                  <a:gd name="T55" fmla="*/ 11 h 38"/>
                  <a:gd name="T56" fmla="*/ 41 w 41"/>
                  <a:gd name="T57" fmla="*/ 10 h 38"/>
                  <a:gd name="T58" fmla="*/ 41 w 41"/>
                  <a:gd name="T59" fmla="*/ 10 h 38"/>
                  <a:gd name="T60" fmla="*/ 41 w 41"/>
                  <a:gd name="T61" fmla="*/ 5 h 38"/>
                  <a:gd name="T62" fmla="*/ 39 w 41"/>
                  <a:gd name="T63" fmla="*/ 2 h 38"/>
                  <a:gd name="T64" fmla="*/ 39 w 41"/>
                  <a:gd name="T65" fmla="*/ 0 h 38"/>
                  <a:gd name="T66" fmla="*/ 34 w 41"/>
                  <a:gd name="T67" fmla="*/ 3 h 38"/>
                  <a:gd name="T68" fmla="*/ 31 w 41"/>
                  <a:gd name="T69" fmla="*/ 3 h 38"/>
                  <a:gd name="T70" fmla="*/ 30 w 41"/>
                  <a:gd name="T71" fmla="*/ 3 h 38"/>
                  <a:gd name="T72" fmla="*/ 27 w 41"/>
                  <a:gd name="T73" fmla="*/ 3 h 38"/>
                  <a:gd name="T74" fmla="*/ 23 w 41"/>
                  <a:gd name="T75" fmla="*/ 3 h 38"/>
                  <a:gd name="T76" fmla="*/ 22 w 41"/>
                  <a:gd name="T77" fmla="*/ 3 h 38"/>
                  <a:gd name="T78" fmla="*/ 20 w 41"/>
                  <a:gd name="T79" fmla="*/ 5 h 38"/>
                  <a:gd name="T80" fmla="*/ 19 w 41"/>
                  <a:gd name="T81" fmla="*/ 8 h 38"/>
                  <a:gd name="T82" fmla="*/ 17 w 41"/>
                  <a:gd name="T83" fmla="*/ 8 h 38"/>
                  <a:gd name="T84" fmla="*/ 16 w 41"/>
                  <a:gd name="T85" fmla="*/ 8 h 38"/>
                  <a:gd name="T86" fmla="*/ 13 w 41"/>
                  <a:gd name="T87" fmla="*/ 8 h 38"/>
                  <a:gd name="T88" fmla="*/ 8 w 41"/>
                  <a:gd name="T89" fmla="*/ 8 h 38"/>
                  <a:gd name="T90" fmla="*/ 8 w 41"/>
                  <a:gd name="T91" fmla="*/ 8 h 38"/>
                  <a:gd name="T92" fmla="*/ 8 w 41"/>
                  <a:gd name="T93" fmla="*/ 10 h 38"/>
                  <a:gd name="T94" fmla="*/ 8 w 41"/>
                  <a:gd name="T95" fmla="*/ 11 h 38"/>
                  <a:gd name="T96" fmla="*/ 6 w 41"/>
                  <a:gd name="T97" fmla="*/ 11 h 38"/>
                  <a:gd name="T98" fmla="*/ 3 w 41"/>
                  <a:gd name="T99" fmla="*/ 11 h 38"/>
                  <a:gd name="T100" fmla="*/ 2 w 41"/>
                  <a:gd name="T101" fmla="*/ 14 h 38"/>
                  <a:gd name="T102" fmla="*/ 0 w 41"/>
                  <a:gd name="T103" fmla="*/ 17 h 38"/>
                  <a:gd name="T104" fmla="*/ 2 w 41"/>
                  <a:gd name="T105" fmla="*/ 19 h 38"/>
                  <a:gd name="T106" fmla="*/ 2 w 41"/>
                  <a:gd name="T107" fmla="*/ 19 h 38"/>
                  <a:gd name="T108" fmla="*/ 5 w 41"/>
                  <a:gd name="T109" fmla="*/ 19 h 38"/>
                  <a:gd name="T110" fmla="*/ 6 w 41"/>
                  <a:gd name="T111" fmla="*/ 20 h 38"/>
                  <a:gd name="T112" fmla="*/ 6 w 41"/>
                  <a:gd name="T113" fmla="*/ 24 h 38"/>
                  <a:gd name="T114" fmla="*/ 5 w 41"/>
                  <a:gd name="T115" fmla="*/ 27 h 38"/>
                  <a:gd name="T116" fmla="*/ 5 w 41"/>
                  <a:gd name="T117" fmla="*/ 27 h 38"/>
                  <a:gd name="T118" fmla="*/ 6 w 41"/>
                  <a:gd name="T119" fmla="*/ 2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1" h="38">
                    <a:moveTo>
                      <a:pt x="6" y="30"/>
                    </a:moveTo>
                    <a:lnTo>
                      <a:pt x="6" y="30"/>
                    </a:lnTo>
                    <a:lnTo>
                      <a:pt x="6" y="31"/>
                    </a:lnTo>
                    <a:lnTo>
                      <a:pt x="6" y="33"/>
                    </a:lnTo>
                    <a:lnTo>
                      <a:pt x="6" y="33"/>
                    </a:lnTo>
                    <a:lnTo>
                      <a:pt x="6" y="33"/>
                    </a:lnTo>
                    <a:lnTo>
                      <a:pt x="5" y="33"/>
                    </a:lnTo>
                    <a:lnTo>
                      <a:pt x="5" y="34"/>
                    </a:lnTo>
                    <a:lnTo>
                      <a:pt x="3" y="36"/>
                    </a:lnTo>
                    <a:lnTo>
                      <a:pt x="3" y="36"/>
                    </a:lnTo>
                    <a:lnTo>
                      <a:pt x="3" y="36"/>
                    </a:lnTo>
                    <a:lnTo>
                      <a:pt x="3" y="38"/>
                    </a:lnTo>
                    <a:lnTo>
                      <a:pt x="3" y="38"/>
                    </a:lnTo>
                    <a:lnTo>
                      <a:pt x="5" y="38"/>
                    </a:lnTo>
                    <a:lnTo>
                      <a:pt x="6" y="38"/>
                    </a:lnTo>
                    <a:lnTo>
                      <a:pt x="11" y="36"/>
                    </a:lnTo>
                    <a:lnTo>
                      <a:pt x="14" y="36"/>
                    </a:lnTo>
                    <a:lnTo>
                      <a:pt x="16" y="34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3"/>
                    </a:lnTo>
                    <a:lnTo>
                      <a:pt x="19" y="31"/>
                    </a:lnTo>
                    <a:lnTo>
                      <a:pt x="19" y="30"/>
                    </a:lnTo>
                    <a:lnTo>
                      <a:pt x="19" y="28"/>
                    </a:lnTo>
                    <a:lnTo>
                      <a:pt x="19" y="27"/>
                    </a:lnTo>
                    <a:lnTo>
                      <a:pt x="19" y="25"/>
                    </a:lnTo>
                    <a:lnTo>
                      <a:pt x="19" y="25"/>
                    </a:lnTo>
                    <a:lnTo>
                      <a:pt x="19" y="25"/>
                    </a:lnTo>
                    <a:lnTo>
                      <a:pt x="20" y="27"/>
                    </a:lnTo>
                    <a:lnTo>
                      <a:pt x="20" y="27"/>
                    </a:lnTo>
                    <a:lnTo>
                      <a:pt x="22" y="28"/>
                    </a:lnTo>
                    <a:lnTo>
                      <a:pt x="22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5" y="28"/>
                    </a:lnTo>
                    <a:lnTo>
                      <a:pt x="27" y="27"/>
                    </a:lnTo>
                    <a:lnTo>
                      <a:pt x="27" y="27"/>
                    </a:lnTo>
                    <a:lnTo>
                      <a:pt x="27" y="25"/>
                    </a:lnTo>
                    <a:lnTo>
                      <a:pt x="28" y="20"/>
                    </a:lnTo>
                    <a:lnTo>
                      <a:pt x="30" y="17"/>
                    </a:lnTo>
                    <a:lnTo>
                      <a:pt x="30" y="16"/>
                    </a:lnTo>
                    <a:lnTo>
                      <a:pt x="30" y="14"/>
                    </a:lnTo>
                    <a:lnTo>
                      <a:pt x="31" y="16"/>
                    </a:lnTo>
                    <a:lnTo>
                      <a:pt x="33" y="16"/>
                    </a:lnTo>
                    <a:lnTo>
                      <a:pt x="34" y="16"/>
                    </a:lnTo>
                    <a:lnTo>
                      <a:pt x="36" y="16"/>
                    </a:lnTo>
                    <a:lnTo>
                      <a:pt x="36" y="14"/>
                    </a:lnTo>
                    <a:lnTo>
                      <a:pt x="36" y="14"/>
                    </a:lnTo>
                    <a:lnTo>
                      <a:pt x="37" y="14"/>
                    </a:lnTo>
                    <a:lnTo>
                      <a:pt x="37" y="13"/>
                    </a:lnTo>
                    <a:lnTo>
                      <a:pt x="37" y="13"/>
                    </a:lnTo>
                    <a:lnTo>
                      <a:pt x="37" y="11"/>
                    </a:lnTo>
                    <a:lnTo>
                      <a:pt x="37" y="11"/>
                    </a:lnTo>
                    <a:lnTo>
                      <a:pt x="39" y="11"/>
                    </a:lnTo>
                    <a:lnTo>
                      <a:pt x="39" y="10"/>
                    </a:lnTo>
                    <a:lnTo>
                      <a:pt x="41" y="10"/>
                    </a:lnTo>
                    <a:lnTo>
                      <a:pt x="41" y="10"/>
                    </a:lnTo>
                    <a:lnTo>
                      <a:pt x="41" y="10"/>
                    </a:lnTo>
                    <a:lnTo>
                      <a:pt x="41" y="8"/>
                    </a:lnTo>
                    <a:lnTo>
                      <a:pt x="41" y="5"/>
                    </a:lnTo>
                    <a:lnTo>
                      <a:pt x="41" y="3"/>
                    </a:lnTo>
                    <a:lnTo>
                      <a:pt x="39" y="2"/>
                    </a:lnTo>
                    <a:lnTo>
                      <a:pt x="39" y="2"/>
                    </a:lnTo>
                    <a:lnTo>
                      <a:pt x="39" y="0"/>
                    </a:lnTo>
                    <a:lnTo>
                      <a:pt x="37" y="2"/>
                    </a:lnTo>
                    <a:lnTo>
                      <a:pt x="34" y="3"/>
                    </a:lnTo>
                    <a:lnTo>
                      <a:pt x="33" y="3"/>
                    </a:lnTo>
                    <a:lnTo>
                      <a:pt x="31" y="3"/>
                    </a:lnTo>
                    <a:lnTo>
                      <a:pt x="31" y="3"/>
                    </a:lnTo>
                    <a:lnTo>
                      <a:pt x="30" y="3"/>
                    </a:lnTo>
                    <a:lnTo>
                      <a:pt x="28" y="3"/>
                    </a:lnTo>
                    <a:lnTo>
                      <a:pt x="27" y="3"/>
                    </a:lnTo>
                    <a:lnTo>
                      <a:pt x="25" y="3"/>
                    </a:lnTo>
                    <a:lnTo>
                      <a:pt x="23" y="3"/>
                    </a:lnTo>
                    <a:lnTo>
                      <a:pt x="22" y="3"/>
                    </a:lnTo>
                    <a:lnTo>
                      <a:pt x="22" y="3"/>
                    </a:lnTo>
                    <a:lnTo>
                      <a:pt x="22" y="5"/>
                    </a:lnTo>
                    <a:lnTo>
                      <a:pt x="20" y="5"/>
                    </a:lnTo>
                    <a:lnTo>
                      <a:pt x="20" y="7"/>
                    </a:lnTo>
                    <a:lnTo>
                      <a:pt x="19" y="8"/>
                    </a:lnTo>
                    <a:lnTo>
                      <a:pt x="19" y="8"/>
                    </a:lnTo>
                    <a:lnTo>
                      <a:pt x="17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4" y="8"/>
                    </a:lnTo>
                    <a:lnTo>
                      <a:pt x="13" y="8"/>
                    </a:lnTo>
                    <a:lnTo>
                      <a:pt x="9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1"/>
                    </a:lnTo>
                    <a:lnTo>
                      <a:pt x="6" y="11"/>
                    </a:lnTo>
                    <a:lnTo>
                      <a:pt x="6" y="11"/>
                    </a:lnTo>
                    <a:lnTo>
                      <a:pt x="5" y="11"/>
                    </a:lnTo>
                    <a:lnTo>
                      <a:pt x="3" y="11"/>
                    </a:lnTo>
                    <a:lnTo>
                      <a:pt x="3" y="13"/>
                    </a:lnTo>
                    <a:lnTo>
                      <a:pt x="2" y="14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2" y="19"/>
                    </a:lnTo>
                    <a:lnTo>
                      <a:pt x="2" y="19"/>
                    </a:lnTo>
                    <a:lnTo>
                      <a:pt x="2" y="19"/>
                    </a:lnTo>
                    <a:lnTo>
                      <a:pt x="3" y="19"/>
                    </a:lnTo>
                    <a:lnTo>
                      <a:pt x="5" y="19"/>
                    </a:lnTo>
                    <a:lnTo>
                      <a:pt x="5" y="19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6" y="24"/>
                    </a:lnTo>
                    <a:lnTo>
                      <a:pt x="5" y="25"/>
                    </a:lnTo>
                    <a:lnTo>
                      <a:pt x="5" y="27"/>
                    </a:lnTo>
                    <a:lnTo>
                      <a:pt x="5" y="27"/>
                    </a:lnTo>
                    <a:lnTo>
                      <a:pt x="5" y="27"/>
                    </a:lnTo>
                    <a:lnTo>
                      <a:pt x="5" y="28"/>
                    </a:lnTo>
                    <a:lnTo>
                      <a:pt x="6" y="28"/>
                    </a:lnTo>
                    <a:lnTo>
                      <a:pt x="6" y="30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4" name="Freeform 168"/>
              <p:cNvSpPr>
                <a:spLocks/>
              </p:cNvSpPr>
              <p:nvPr/>
            </p:nvSpPr>
            <p:spPr bwMode="auto">
              <a:xfrm>
                <a:off x="6154305" y="2969177"/>
                <a:ext cx="194724" cy="85607"/>
              </a:xfrm>
              <a:custGeom>
                <a:avLst/>
                <a:gdLst>
                  <a:gd name="T0" fmla="*/ 79 w 82"/>
                  <a:gd name="T1" fmla="*/ 24 h 36"/>
                  <a:gd name="T2" fmla="*/ 76 w 82"/>
                  <a:gd name="T3" fmla="*/ 28 h 36"/>
                  <a:gd name="T4" fmla="*/ 75 w 82"/>
                  <a:gd name="T5" fmla="*/ 28 h 36"/>
                  <a:gd name="T6" fmla="*/ 73 w 82"/>
                  <a:gd name="T7" fmla="*/ 27 h 36"/>
                  <a:gd name="T8" fmla="*/ 70 w 82"/>
                  <a:gd name="T9" fmla="*/ 25 h 36"/>
                  <a:gd name="T10" fmla="*/ 70 w 82"/>
                  <a:gd name="T11" fmla="*/ 25 h 36"/>
                  <a:gd name="T12" fmla="*/ 67 w 82"/>
                  <a:gd name="T13" fmla="*/ 27 h 36"/>
                  <a:gd name="T14" fmla="*/ 61 w 82"/>
                  <a:gd name="T15" fmla="*/ 25 h 36"/>
                  <a:gd name="T16" fmla="*/ 56 w 82"/>
                  <a:gd name="T17" fmla="*/ 27 h 36"/>
                  <a:gd name="T18" fmla="*/ 51 w 82"/>
                  <a:gd name="T19" fmla="*/ 28 h 36"/>
                  <a:gd name="T20" fmla="*/ 48 w 82"/>
                  <a:gd name="T21" fmla="*/ 30 h 36"/>
                  <a:gd name="T22" fmla="*/ 48 w 82"/>
                  <a:gd name="T23" fmla="*/ 31 h 36"/>
                  <a:gd name="T24" fmla="*/ 47 w 82"/>
                  <a:gd name="T25" fmla="*/ 31 h 36"/>
                  <a:gd name="T26" fmla="*/ 45 w 82"/>
                  <a:gd name="T27" fmla="*/ 30 h 36"/>
                  <a:gd name="T28" fmla="*/ 44 w 82"/>
                  <a:gd name="T29" fmla="*/ 28 h 36"/>
                  <a:gd name="T30" fmla="*/ 42 w 82"/>
                  <a:gd name="T31" fmla="*/ 28 h 36"/>
                  <a:gd name="T32" fmla="*/ 39 w 82"/>
                  <a:gd name="T33" fmla="*/ 28 h 36"/>
                  <a:gd name="T34" fmla="*/ 31 w 82"/>
                  <a:gd name="T35" fmla="*/ 31 h 36"/>
                  <a:gd name="T36" fmla="*/ 30 w 82"/>
                  <a:gd name="T37" fmla="*/ 31 h 36"/>
                  <a:gd name="T38" fmla="*/ 30 w 82"/>
                  <a:gd name="T39" fmla="*/ 36 h 36"/>
                  <a:gd name="T40" fmla="*/ 30 w 82"/>
                  <a:gd name="T41" fmla="*/ 36 h 36"/>
                  <a:gd name="T42" fmla="*/ 23 w 82"/>
                  <a:gd name="T43" fmla="*/ 34 h 36"/>
                  <a:gd name="T44" fmla="*/ 17 w 82"/>
                  <a:gd name="T45" fmla="*/ 34 h 36"/>
                  <a:gd name="T46" fmla="*/ 14 w 82"/>
                  <a:gd name="T47" fmla="*/ 34 h 36"/>
                  <a:gd name="T48" fmla="*/ 11 w 82"/>
                  <a:gd name="T49" fmla="*/ 33 h 36"/>
                  <a:gd name="T50" fmla="*/ 8 w 82"/>
                  <a:gd name="T51" fmla="*/ 31 h 36"/>
                  <a:gd name="T52" fmla="*/ 6 w 82"/>
                  <a:gd name="T53" fmla="*/ 30 h 36"/>
                  <a:gd name="T54" fmla="*/ 2 w 82"/>
                  <a:gd name="T55" fmla="*/ 25 h 36"/>
                  <a:gd name="T56" fmla="*/ 2 w 82"/>
                  <a:gd name="T57" fmla="*/ 25 h 36"/>
                  <a:gd name="T58" fmla="*/ 0 w 82"/>
                  <a:gd name="T59" fmla="*/ 22 h 36"/>
                  <a:gd name="T60" fmla="*/ 2 w 82"/>
                  <a:gd name="T61" fmla="*/ 19 h 36"/>
                  <a:gd name="T62" fmla="*/ 3 w 82"/>
                  <a:gd name="T63" fmla="*/ 17 h 36"/>
                  <a:gd name="T64" fmla="*/ 5 w 82"/>
                  <a:gd name="T65" fmla="*/ 14 h 36"/>
                  <a:gd name="T66" fmla="*/ 6 w 82"/>
                  <a:gd name="T67" fmla="*/ 13 h 36"/>
                  <a:gd name="T68" fmla="*/ 9 w 82"/>
                  <a:gd name="T69" fmla="*/ 11 h 36"/>
                  <a:gd name="T70" fmla="*/ 16 w 82"/>
                  <a:gd name="T71" fmla="*/ 6 h 36"/>
                  <a:gd name="T72" fmla="*/ 17 w 82"/>
                  <a:gd name="T73" fmla="*/ 5 h 36"/>
                  <a:gd name="T74" fmla="*/ 25 w 82"/>
                  <a:gd name="T75" fmla="*/ 5 h 36"/>
                  <a:gd name="T76" fmla="*/ 26 w 82"/>
                  <a:gd name="T77" fmla="*/ 5 h 36"/>
                  <a:gd name="T78" fmla="*/ 28 w 82"/>
                  <a:gd name="T79" fmla="*/ 5 h 36"/>
                  <a:gd name="T80" fmla="*/ 33 w 82"/>
                  <a:gd name="T81" fmla="*/ 8 h 36"/>
                  <a:gd name="T82" fmla="*/ 37 w 82"/>
                  <a:gd name="T83" fmla="*/ 11 h 36"/>
                  <a:gd name="T84" fmla="*/ 42 w 82"/>
                  <a:gd name="T85" fmla="*/ 11 h 36"/>
                  <a:gd name="T86" fmla="*/ 44 w 82"/>
                  <a:gd name="T87" fmla="*/ 11 h 36"/>
                  <a:gd name="T88" fmla="*/ 44 w 82"/>
                  <a:gd name="T89" fmla="*/ 8 h 36"/>
                  <a:gd name="T90" fmla="*/ 45 w 82"/>
                  <a:gd name="T91" fmla="*/ 6 h 36"/>
                  <a:gd name="T92" fmla="*/ 48 w 82"/>
                  <a:gd name="T93" fmla="*/ 6 h 36"/>
                  <a:gd name="T94" fmla="*/ 51 w 82"/>
                  <a:gd name="T95" fmla="*/ 6 h 36"/>
                  <a:gd name="T96" fmla="*/ 54 w 82"/>
                  <a:gd name="T97" fmla="*/ 3 h 36"/>
                  <a:gd name="T98" fmla="*/ 57 w 82"/>
                  <a:gd name="T99" fmla="*/ 2 h 36"/>
                  <a:gd name="T100" fmla="*/ 59 w 82"/>
                  <a:gd name="T101" fmla="*/ 0 h 36"/>
                  <a:gd name="T102" fmla="*/ 61 w 82"/>
                  <a:gd name="T103" fmla="*/ 2 h 36"/>
                  <a:gd name="T104" fmla="*/ 64 w 82"/>
                  <a:gd name="T105" fmla="*/ 3 h 36"/>
                  <a:gd name="T106" fmla="*/ 67 w 82"/>
                  <a:gd name="T107" fmla="*/ 5 h 36"/>
                  <a:gd name="T108" fmla="*/ 68 w 82"/>
                  <a:gd name="T109" fmla="*/ 6 h 36"/>
                  <a:gd name="T110" fmla="*/ 70 w 82"/>
                  <a:gd name="T111" fmla="*/ 6 h 36"/>
                  <a:gd name="T112" fmla="*/ 71 w 82"/>
                  <a:gd name="T113" fmla="*/ 6 h 36"/>
                  <a:gd name="T114" fmla="*/ 73 w 82"/>
                  <a:gd name="T115" fmla="*/ 10 h 36"/>
                  <a:gd name="T116" fmla="*/ 76 w 82"/>
                  <a:gd name="T117" fmla="*/ 11 h 36"/>
                  <a:gd name="T118" fmla="*/ 78 w 82"/>
                  <a:gd name="T119" fmla="*/ 14 h 36"/>
                  <a:gd name="T120" fmla="*/ 79 w 82"/>
                  <a:gd name="T121" fmla="*/ 17 h 36"/>
                  <a:gd name="T122" fmla="*/ 81 w 82"/>
                  <a:gd name="T123" fmla="*/ 19 h 36"/>
                  <a:gd name="T124" fmla="*/ 82 w 82"/>
                  <a:gd name="T125" fmla="*/ 2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2" h="36">
                    <a:moveTo>
                      <a:pt x="82" y="22"/>
                    </a:moveTo>
                    <a:lnTo>
                      <a:pt x="79" y="24"/>
                    </a:lnTo>
                    <a:lnTo>
                      <a:pt x="78" y="28"/>
                    </a:lnTo>
                    <a:lnTo>
                      <a:pt x="76" y="28"/>
                    </a:lnTo>
                    <a:lnTo>
                      <a:pt x="75" y="28"/>
                    </a:lnTo>
                    <a:lnTo>
                      <a:pt x="75" y="28"/>
                    </a:lnTo>
                    <a:lnTo>
                      <a:pt x="73" y="28"/>
                    </a:lnTo>
                    <a:lnTo>
                      <a:pt x="73" y="27"/>
                    </a:lnTo>
                    <a:lnTo>
                      <a:pt x="71" y="27"/>
                    </a:lnTo>
                    <a:lnTo>
                      <a:pt x="70" y="25"/>
                    </a:lnTo>
                    <a:lnTo>
                      <a:pt x="70" y="25"/>
                    </a:lnTo>
                    <a:lnTo>
                      <a:pt x="70" y="25"/>
                    </a:lnTo>
                    <a:lnTo>
                      <a:pt x="68" y="25"/>
                    </a:lnTo>
                    <a:lnTo>
                      <a:pt x="67" y="27"/>
                    </a:lnTo>
                    <a:lnTo>
                      <a:pt x="64" y="27"/>
                    </a:lnTo>
                    <a:lnTo>
                      <a:pt x="61" y="25"/>
                    </a:lnTo>
                    <a:lnTo>
                      <a:pt x="57" y="27"/>
                    </a:lnTo>
                    <a:lnTo>
                      <a:pt x="56" y="27"/>
                    </a:lnTo>
                    <a:lnTo>
                      <a:pt x="53" y="27"/>
                    </a:lnTo>
                    <a:lnTo>
                      <a:pt x="51" y="28"/>
                    </a:lnTo>
                    <a:lnTo>
                      <a:pt x="50" y="30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48" y="31"/>
                    </a:lnTo>
                    <a:lnTo>
                      <a:pt x="47" y="31"/>
                    </a:lnTo>
                    <a:lnTo>
                      <a:pt x="47" y="31"/>
                    </a:lnTo>
                    <a:lnTo>
                      <a:pt x="45" y="31"/>
                    </a:lnTo>
                    <a:lnTo>
                      <a:pt x="45" y="30"/>
                    </a:lnTo>
                    <a:lnTo>
                      <a:pt x="44" y="30"/>
                    </a:lnTo>
                    <a:lnTo>
                      <a:pt x="44" y="28"/>
                    </a:lnTo>
                    <a:lnTo>
                      <a:pt x="42" y="28"/>
                    </a:lnTo>
                    <a:lnTo>
                      <a:pt x="42" y="28"/>
                    </a:lnTo>
                    <a:lnTo>
                      <a:pt x="40" y="28"/>
                    </a:lnTo>
                    <a:lnTo>
                      <a:pt x="39" y="28"/>
                    </a:lnTo>
                    <a:lnTo>
                      <a:pt x="36" y="30"/>
                    </a:lnTo>
                    <a:lnTo>
                      <a:pt x="31" y="31"/>
                    </a:lnTo>
                    <a:lnTo>
                      <a:pt x="30" y="31"/>
                    </a:lnTo>
                    <a:lnTo>
                      <a:pt x="30" y="31"/>
                    </a:lnTo>
                    <a:lnTo>
                      <a:pt x="30" y="31"/>
                    </a:lnTo>
                    <a:lnTo>
                      <a:pt x="30" y="36"/>
                    </a:lnTo>
                    <a:lnTo>
                      <a:pt x="30" y="36"/>
                    </a:lnTo>
                    <a:lnTo>
                      <a:pt x="30" y="36"/>
                    </a:lnTo>
                    <a:lnTo>
                      <a:pt x="28" y="36"/>
                    </a:lnTo>
                    <a:lnTo>
                      <a:pt x="23" y="34"/>
                    </a:lnTo>
                    <a:lnTo>
                      <a:pt x="20" y="34"/>
                    </a:lnTo>
                    <a:lnTo>
                      <a:pt x="17" y="34"/>
                    </a:lnTo>
                    <a:lnTo>
                      <a:pt x="16" y="34"/>
                    </a:lnTo>
                    <a:lnTo>
                      <a:pt x="14" y="34"/>
                    </a:lnTo>
                    <a:lnTo>
                      <a:pt x="12" y="34"/>
                    </a:lnTo>
                    <a:lnTo>
                      <a:pt x="11" y="33"/>
                    </a:lnTo>
                    <a:lnTo>
                      <a:pt x="9" y="33"/>
                    </a:lnTo>
                    <a:lnTo>
                      <a:pt x="8" y="31"/>
                    </a:lnTo>
                    <a:lnTo>
                      <a:pt x="6" y="31"/>
                    </a:lnTo>
                    <a:lnTo>
                      <a:pt x="6" y="30"/>
                    </a:lnTo>
                    <a:lnTo>
                      <a:pt x="3" y="25"/>
                    </a:lnTo>
                    <a:lnTo>
                      <a:pt x="2" y="25"/>
                    </a:lnTo>
                    <a:lnTo>
                      <a:pt x="2" y="25"/>
                    </a:lnTo>
                    <a:lnTo>
                      <a:pt x="2" y="25"/>
                    </a:lnTo>
                    <a:lnTo>
                      <a:pt x="2" y="24"/>
                    </a:lnTo>
                    <a:lnTo>
                      <a:pt x="0" y="22"/>
                    </a:lnTo>
                    <a:lnTo>
                      <a:pt x="2" y="22"/>
                    </a:lnTo>
                    <a:lnTo>
                      <a:pt x="2" y="19"/>
                    </a:lnTo>
                    <a:lnTo>
                      <a:pt x="3" y="19"/>
                    </a:lnTo>
                    <a:lnTo>
                      <a:pt x="3" y="17"/>
                    </a:lnTo>
                    <a:lnTo>
                      <a:pt x="5" y="16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9" y="11"/>
                    </a:lnTo>
                    <a:lnTo>
                      <a:pt x="11" y="8"/>
                    </a:lnTo>
                    <a:lnTo>
                      <a:pt x="16" y="6"/>
                    </a:lnTo>
                    <a:lnTo>
                      <a:pt x="17" y="5"/>
                    </a:lnTo>
                    <a:lnTo>
                      <a:pt x="17" y="5"/>
                    </a:lnTo>
                    <a:lnTo>
                      <a:pt x="22" y="6"/>
                    </a:lnTo>
                    <a:lnTo>
                      <a:pt x="25" y="5"/>
                    </a:lnTo>
                    <a:lnTo>
                      <a:pt x="25" y="5"/>
                    </a:lnTo>
                    <a:lnTo>
                      <a:pt x="26" y="5"/>
                    </a:lnTo>
                    <a:lnTo>
                      <a:pt x="26" y="5"/>
                    </a:lnTo>
                    <a:lnTo>
                      <a:pt x="28" y="5"/>
                    </a:lnTo>
                    <a:lnTo>
                      <a:pt x="30" y="6"/>
                    </a:lnTo>
                    <a:lnTo>
                      <a:pt x="33" y="8"/>
                    </a:lnTo>
                    <a:lnTo>
                      <a:pt x="36" y="10"/>
                    </a:lnTo>
                    <a:lnTo>
                      <a:pt x="37" y="11"/>
                    </a:lnTo>
                    <a:lnTo>
                      <a:pt x="40" y="11"/>
                    </a:lnTo>
                    <a:lnTo>
                      <a:pt x="42" y="11"/>
                    </a:lnTo>
                    <a:lnTo>
                      <a:pt x="42" y="11"/>
                    </a:lnTo>
                    <a:lnTo>
                      <a:pt x="44" y="11"/>
                    </a:lnTo>
                    <a:lnTo>
                      <a:pt x="44" y="10"/>
                    </a:lnTo>
                    <a:lnTo>
                      <a:pt x="44" y="8"/>
                    </a:lnTo>
                    <a:lnTo>
                      <a:pt x="45" y="8"/>
                    </a:lnTo>
                    <a:lnTo>
                      <a:pt x="45" y="6"/>
                    </a:lnTo>
                    <a:lnTo>
                      <a:pt x="47" y="6"/>
                    </a:lnTo>
                    <a:lnTo>
                      <a:pt x="48" y="6"/>
                    </a:lnTo>
                    <a:lnTo>
                      <a:pt x="50" y="6"/>
                    </a:lnTo>
                    <a:lnTo>
                      <a:pt x="51" y="6"/>
                    </a:lnTo>
                    <a:lnTo>
                      <a:pt x="53" y="5"/>
                    </a:lnTo>
                    <a:lnTo>
                      <a:pt x="54" y="3"/>
                    </a:lnTo>
                    <a:lnTo>
                      <a:pt x="56" y="2"/>
                    </a:lnTo>
                    <a:lnTo>
                      <a:pt x="57" y="2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61" y="0"/>
                    </a:lnTo>
                    <a:lnTo>
                      <a:pt x="61" y="2"/>
                    </a:lnTo>
                    <a:lnTo>
                      <a:pt x="62" y="2"/>
                    </a:lnTo>
                    <a:lnTo>
                      <a:pt x="64" y="3"/>
                    </a:lnTo>
                    <a:lnTo>
                      <a:pt x="65" y="5"/>
                    </a:lnTo>
                    <a:lnTo>
                      <a:pt x="67" y="5"/>
                    </a:lnTo>
                    <a:lnTo>
                      <a:pt x="67" y="6"/>
                    </a:lnTo>
                    <a:lnTo>
                      <a:pt x="68" y="6"/>
                    </a:lnTo>
                    <a:lnTo>
                      <a:pt x="70" y="6"/>
                    </a:lnTo>
                    <a:lnTo>
                      <a:pt x="70" y="6"/>
                    </a:lnTo>
                    <a:lnTo>
                      <a:pt x="71" y="6"/>
                    </a:lnTo>
                    <a:lnTo>
                      <a:pt x="71" y="6"/>
                    </a:lnTo>
                    <a:lnTo>
                      <a:pt x="71" y="8"/>
                    </a:lnTo>
                    <a:lnTo>
                      <a:pt x="73" y="10"/>
                    </a:lnTo>
                    <a:lnTo>
                      <a:pt x="75" y="11"/>
                    </a:lnTo>
                    <a:lnTo>
                      <a:pt x="76" y="11"/>
                    </a:lnTo>
                    <a:lnTo>
                      <a:pt x="76" y="13"/>
                    </a:lnTo>
                    <a:lnTo>
                      <a:pt x="78" y="14"/>
                    </a:lnTo>
                    <a:lnTo>
                      <a:pt x="78" y="16"/>
                    </a:lnTo>
                    <a:lnTo>
                      <a:pt x="79" y="17"/>
                    </a:lnTo>
                    <a:lnTo>
                      <a:pt x="79" y="17"/>
                    </a:lnTo>
                    <a:lnTo>
                      <a:pt x="81" y="19"/>
                    </a:lnTo>
                    <a:lnTo>
                      <a:pt x="81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5" name="Freeform 169"/>
              <p:cNvSpPr>
                <a:spLocks/>
              </p:cNvSpPr>
              <p:nvPr/>
            </p:nvSpPr>
            <p:spPr bwMode="auto">
              <a:xfrm>
                <a:off x="6201799" y="3140391"/>
                <a:ext cx="140106" cy="161702"/>
              </a:xfrm>
              <a:custGeom>
                <a:avLst/>
                <a:gdLst>
                  <a:gd name="T0" fmla="*/ 58 w 59"/>
                  <a:gd name="T1" fmla="*/ 25 h 68"/>
                  <a:gd name="T2" fmla="*/ 53 w 59"/>
                  <a:gd name="T3" fmla="*/ 21 h 68"/>
                  <a:gd name="T4" fmla="*/ 53 w 59"/>
                  <a:gd name="T5" fmla="*/ 20 h 68"/>
                  <a:gd name="T6" fmla="*/ 55 w 59"/>
                  <a:gd name="T7" fmla="*/ 18 h 68"/>
                  <a:gd name="T8" fmla="*/ 58 w 59"/>
                  <a:gd name="T9" fmla="*/ 18 h 68"/>
                  <a:gd name="T10" fmla="*/ 58 w 59"/>
                  <a:gd name="T11" fmla="*/ 17 h 68"/>
                  <a:gd name="T12" fmla="*/ 51 w 59"/>
                  <a:gd name="T13" fmla="*/ 14 h 68"/>
                  <a:gd name="T14" fmla="*/ 48 w 59"/>
                  <a:gd name="T15" fmla="*/ 14 h 68"/>
                  <a:gd name="T16" fmla="*/ 47 w 59"/>
                  <a:gd name="T17" fmla="*/ 17 h 68"/>
                  <a:gd name="T18" fmla="*/ 45 w 59"/>
                  <a:gd name="T19" fmla="*/ 17 h 68"/>
                  <a:gd name="T20" fmla="*/ 42 w 59"/>
                  <a:gd name="T21" fmla="*/ 14 h 68"/>
                  <a:gd name="T22" fmla="*/ 39 w 59"/>
                  <a:gd name="T23" fmla="*/ 14 h 68"/>
                  <a:gd name="T24" fmla="*/ 37 w 59"/>
                  <a:gd name="T25" fmla="*/ 12 h 68"/>
                  <a:gd name="T26" fmla="*/ 37 w 59"/>
                  <a:gd name="T27" fmla="*/ 7 h 68"/>
                  <a:gd name="T28" fmla="*/ 36 w 59"/>
                  <a:gd name="T29" fmla="*/ 4 h 68"/>
                  <a:gd name="T30" fmla="*/ 30 w 59"/>
                  <a:gd name="T31" fmla="*/ 0 h 68"/>
                  <a:gd name="T32" fmla="*/ 22 w 59"/>
                  <a:gd name="T33" fmla="*/ 1 h 68"/>
                  <a:gd name="T34" fmla="*/ 19 w 59"/>
                  <a:gd name="T35" fmla="*/ 3 h 68"/>
                  <a:gd name="T36" fmla="*/ 16 w 59"/>
                  <a:gd name="T37" fmla="*/ 6 h 68"/>
                  <a:gd name="T38" fmla="*/ 13 w 59"/>
                  <a:gd name="T39" fmla="*/ 7 h 68"/>
                  <a:gd name="T40" fmla="*/ 11 w 59"/>
                  <a:gd name="T41" fmla="*/ 12 h 68"/>
                  <a:gd name="T42" fmla="*/ 11 w 59"/>
                  <a:gd name="T43" fmla="*/ 14 h 68"/>
                  <a:gd name="T44" fmla="*/ 14 w 59"/>
                  <a:gd name="T45" fmla="*/ 15 h 68"/>
                  <a:gd name="T46" fmla="*/ 13 w 59"/>
                  <a:gd name="T47" fmla="*/ 18 h 68"/>
                  <a:gd name="T48" fmla="*/ 11 w 59"/>
                  <a:gd name="T49" fmla="*/ 23 h 68"/>
                  <a:gd name="T50" fmla="*/ 13 w 59"/>
                  <a:gd name="T51" fmla="*/ 25 h 68"/>
                  <a:gd name="T52" fmla="*/ 14 w 59"/>
                  <a:gd name="T53" fmla="*/ 28 h 68"/>
                  <a:gd name="T54" fmla="*/ 13 w 59"/>
                  <a:gd name="T55" fmla="*/ 29 h 68"/>
                  <a:gd name="T56" fmla="*/ 10 w 59"/>
                  <a:gd name="T57" fmla="*/ 32 h 68"/>
                  <a:gd name="T58" fmla="*/ 11 w 59"/>
                  <a:gd name="T59" fmla="*/ 32 h 68"/>
                  <a:gd name="T60" fmla="*/ 14 w 59"/>
                  <a:gd name="T61" fmla="*/ 34 h 68"/>
                  <a:gd name="T62" fmla="*/ 16 w 59"/>
                  <a:gd name="T63" fmla="*/ 35 h 68"/>
                  <a:gd name="T64" fmla="*/ 14 w 59"/>
                  <a:gd name="T65" fmla="*/ 37 h 68"/>
                  <a:gd name="T66" fmla="*/ 11 w 59"/>
                  <a:gd name="T67" fmla="*/ 37 h 68"/>
                  <a:gd name="T68" fmla="*/ 8 w 59"/>
                  <a:gd name="T69" fmla="*/ 42 h 68"/>
                  <a:gd name="T70" fmla="*/ 2 w 59"/>
                  <a:gd name="T71" fmla="*/ 45 h 68"/>
                  <a:gd name="T72" fmla="*/ 0 w 59"/>
                  <a:gd name="T73" fmla="*/ 51 h 68"/>
                  <a:gd name="T74" fmla="*/ 2 w 59"/>
                  <a:gd name="T75" fmla="*/ 56 h 68"/>
                  <a:gd name="T76" fmla="*/ 5 w 59"/>
                  <a:gd name="T77" fmla="*/ 57 h 68"/>
                  <a:gd name="T78" fmla="*/ 8 w 59"/>
                  <a:gd name="T79" fmla="*/ 60 h 68"/>
                  <a:gd name="T80" fmla="*/ 11 w 59"/>
                  <a:gd name="T81" fmla="*/ 59 h 68"/>
                  <a:gd name="T82" fmla="*/ 22 w 59"/>
                  <a:gd name="T83" fmla="*/ 56 h 68"/>
                  <a:gd name="T84" fmla="*/ 30 w 59"/>
                  <a:gd name="T85" fmla="*/ 68 h 68"/>
                  <a:gd name="T86" fmla="*/ 37 w 59"/>
                  <a:gd name="T87" fmla="*/ 65 h 68"/>
                  <a:gd name="T88" fmla="*/ 47 w 59"/>
                  <a:gd name="T89" fmla="*/ 59 h 68"/>
                  <a:gd name="T90" fmla="*/ 55 w 59"/>
                  <a:gd name="T91" fmla="*/ 56 h 68"/>
                  <a:gd name="T92" fmla="*/ 56 w 59"/>
                  <a:gd name="T93" fmla="*/ 51 h 68"/>
                  <a:gd name="T94" fmla="*/ 59 w 59"/>
                  <a:gd name="T95" fmla="*/ 46 h 68"/>
                  <a:gd name="T96" fmla="*/ 59 w 59"/>
                  <a:gd name="T97" fmla="*/ 46 h 68"/>
                  <a:gd name="T98" fmla="*/ 56 w 59"/>
                  <a:gd name="T99" fmla="*/ 45 h 68"/>
                  <a:gd name="T100" fmla="*/ 53 w 59"/>
                  <a:gd name="T101" fmla="*/ 43 h 68"/>
                  <a:gd name="T102" fmla="*/ 51 w 59"/>
                  <a:gd name="T103" fmla="*/ 40 h 68"/>
                  <a:gd name="T104" fmla="*/ 50 w 59"/>
                  <a:gd name="T105" fmla="*/ 37 h 68"/>
                  <a:gd name="T106" fmla="*/ 53 w 59"/>
                  <a:gd name="T107" fmla="*/ 34 h 68"/>
                  <a:gd name="T108" fmla="*/ 55 w 59"/>
                  <a:gd name="T109" fmla="*/ 31 h 68"/>
                  <a:gd name="T110" fmla="*/ 59 w 59"/>
                  <a:gd name="T111" fmla="*/ 26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59" h="68">
                    <a:moveTo>
                      <a:pt x="59" y="25"/>
                    </a:moveTo>
                    <a:lnTo>
                      <a:pt x="59" y="25"/>
                    </a:lnTo>
                    <a:lnTo>
                      <a:pt x="58" y="25"/>
                    </a:lnTo>
                    <a:lnTo>
                      <a:pt x="56" y="23"/>
                    </a:lnTo>
                    <a:lnTo>
                      <a:pt x="55" y="23"/>
                    </a:lnTo>
                    <a:lnTo>
                      <a:pt x="53" y="21"/>
                    </a:lnTo>
                    <a:lnTo>
                      <a:pt x="53" y="21"/>
                    </a:lnTo>
                    <a:lnTo>
                      <a:pt x="53" y="20"/>
                    </a:lnTo>
                    <a:lnTo>
                      <a:pt x="53" y="20"/>
                    </a:lnTo>
                    <a:lnTo>
                      <a:pt x="53" y="18"/>
                    </a:lnTo>
                    <a:lnTo>
                      <a:pt x="53" y="18"/>
                    </a:lnTo>
                    <a:lnTo>
                      <a:pt x="55" y="18"/>
                    </a:lnTo>
                    <a:lnTo>
                      <a:pt x="55" y="18"/>
                    </a:lnTo>
                    <a:lnTo>
                      <a:pt x="56" y="18"/>
                    </a:lnTo>
                    <a:lnTo>
                      <a:pt x="58" y="18"/>
                    </a:lnTo>
                    <a:lnTo>
                      <a:pt x="58" y="17"/>
                    </a:lnTo>
                    <a:lnTo>
                      <a:pt x="58" y="17"/>
                    </a:lnTo>
                    <a:lnTo>
                      <a:pt x="58" y="17"/>
                    </a:lnTo>
                    <a:lnTo>
                      <a:pt x="56" y="15"/>
                    </a:lnTo>
                    <a:lnTo>
                      <a:pt x="53" y="15"/>
                    </a:lnTo>
                    <a:lnTo>
                      <a:pt x="51" y="14"/>
                    </a:lnTo>
                    <a:lnTo>
                      <a:pt x="50" y="14"/>
                    </a:lnTo>
                    <a:lnTo>
                      <a:pt x="50" y="14"/>
                    </a:lnTo>
                    <a:lnTo>
                      <a:pt x="48" y="14"/>
                    </a:lnTo>
                    <a:lnTo>
                      <a:pt x="48" y="14"/>
                    </a:lnTo>
                    <a:lnTo>
                      <a:pt x="47" y="15"/>
                    </a:lnTo>
                    <a:lnTo>
                      <a:pt x="47" y="17"/>
                    </a:lnTo>
                    <a:lnTo>
                      <a:pt x="45" y="17"/>
                    </a:lnTo>
                    <a:lnTo>
                      <a:pt x="45" y="17"/>
                    </a:lnTo>
                    <a:lnTo>
                      <a:pt x="45" y="17"/>
                    </a:lnTo>
                    <a:lnTo>
                      <a:pt x="44" y="15"/>
                    </a:lnTo>
                    <a:lnTo>
                      <a:pt x="42" y="14"/>
                    </a:lnTo>
                    <a:lnTo>
                      <a:pt x="42" y="14"/>
                    </a:lnTo>
                    <a:lnTo>
                      <a:pt x="41" y="1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7" y="14"/>
                    </a:lnTo>
                    <a:lnTo>
                      <a:pt x="37" y="12"/>
                    </a:lnTo>
                    <a:lnTo>
                      <a:pt x="37" y="12"/>
                    </a:lnTo>
                    <a:lnTo>
                      <a:pt x="37" y="11"/>
                    </a:lnTo>
                    <a:lnTo>
                      <a:pt x="37" y="9"/>
                    </a:lnTo>
                    <a:lnTo>
                      <a:pt x="37" y="7"/>
                    </a:lnTo>
                    <a:lnTo>
                      <a:pt x="37" y="6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3" y="1"/>
                    </a:lnTo>
                    <a:lnTo>
                      <a:pt x="33" y="0"/>
                    </a:lnTo>
                    <a:lnTo>
                      <a:pt x="30" y="0"/>
                    </a:lnTo>
                    <a:lnTo>
                      <a:pt x="27" y="0"/>
                    </a:lnTo>
                    <a:lnTo>
                      <a:pt x="24" y="1"/>
                    </a:lnTo>
                    <a:lnTo>
                      <a:pt x="22" y="1"/>
                    </a:lnTo>
                    <a:lnTo>
                      <a:pt x="20" y="1"/>
                    </a:lnTo>
                    <a:lnTo>
                      <a:pt x="19" y="3"/>
                    </a:lnTo>
                    <a:lnTo>
                      <a:pt x="19" y="3"/>
                    </a:lnTo>
                    <a:lnTo>
                      <a:pt x="19" y="4"/>
                    </a:lnTo>
                    <a:lnTo>
                      <a:pt x="17" y="4"/>
                    </a:lnTo>
                    <a:lnTo>
                      <a:pt x="16" y="6"/>
                    </a:lnTo>
                    <a:lnTo>
                      <a:pt x="14" y="6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1" y="9"/>
                    </a:lnTo>
                    <a:lnTo>
                      <a:pt x="11" y="11"/>
                    </a:lnTo>
                    <a:lnTo>
                      <a:pt x="11" y="12"/>
                    </a:lnTo>
                    <a:lnTo>
                      <a:pt x="11" y="12"/>
                    </a:lnTo>
                    <a:lnTo>
                      <a:pt x="11" y="12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3" y="14"/>
                    </a:lnTo>
                    <a:lnTo>
                      <a:pt x="14" y="15"/>
                    </a:lnTo>
                    <a:lnTo>
                      <a:pt x="14" y="17"/>
                    </a:lnTo>
                    <a:lnTo>
                      <a:pt x="14" y="17"/>
                    </a:lnTo>
                    <a:lnTo>
                      <a:pt x="13" y="18"/>
                    </a:lnTo>
                    <a:lnTo>
                      <a:pt x="11" y="20"/>
                    </a:lnTo>
                    <a:lnTo>
                      <a:pt x="11" y="21"/>
                    </a:lnTo>
                    <a:lnTo>
                      <a:pt x="11" y="23"/>
                    </a:lnTo>
                    <a:lnTo>
                      <a:pt x="11" y="25"/>
                    </a:lnTo>
                    <a:lnTo>
                      <a:pt x="13" y="25"/>
                    </a:lnTo>
                    <a:lnTo>
                      <a:pt x="13" y="25"/>
                    </a:lnTo>
                    <a:lnTo>
                      <a:pt x="13" y="26"/>
                    </a:lnTo>
                    <a:lnTo>
                      <a:pt x="14" y="26"/>
                    </a:lnTo>
                    <a:lnTo>
                      <a:pt x="14" y="28"/>
                    </a:lnTo>
                    <a:lnTo>
                      <a:pt x="14" y="28"/>
                    </a:lnTo>
                    <a:lnTo>
                      <a:pt x="14" y="28"/>
                    </a:lnTo>
                    <a:lnTo>
                      <a:pt x="13" y="29"/>
                    </a:lnTo>
                    <a:lnTo>
                      <a:pt x="10" y="31"/>
                    </a:lnTo>
                    <a:lnTo>
                      <a:pt x="10" y="31"/>
                    </a:lnTo>
                    <a:lnTo>
                      <a:pt x="10" y="32"/>
                    </a:lnTo>
                    <a:lnTo>
                      <a:pt x="10" y="32"/>
                    </a:lnTo>
                    <a:lnTo>
                      <a:pt x="11" y="32"/>
                    </a:lnTo>
                    <a:lnTo>
                      <a:pt x="11" y="32"/>
                    </a:lnTo>
                    <a:lnTo>
                      <a:pt x="13" y="34"/>
                    </a:lnTo>
                    <a:lnTo>
                      <a:pt x="14" y="34"/>
                    </a:lnTo>
                    <a:lnTo>
                      <a:pt x="14" y="34"/>
                    </a:lnTo>
                    <a:lnTo>
                      <a:pt x="16" y="34"/>
                    </a:lnTo>
                    <a:lnTo>
                      <a:pt x="16" y="35"/>
                    </a:lnTo>
                    <a:lnTo>
                      <a:pt x="16" y="35"/>
                    </a:lnTo>
                    <a:lnTo>
                      <a:pt x="16" y="35"/>
                    </a:lnTo>
                    <a:lnTo>
                      <a:pt x="14" y="37"/>
                    </a:lnTo>
                    <a:lnTo>
                      <a:pt x="14" y="37"/>
                    </a:lnTo>
                    <a:lnTo>
                      <a:pt x="14" y="37"/>
                    </a:lnTo>
                    <a:lnTo>
                      <a:pt x="13" y="37"/>
                    </a:lnTo>
                    <a:lnTo>
                      <a:pt x="11" y="37"/>
                    </a:lnTo>
                    <a:lnTo>
                      <a:pt x="10" y="39"/>
                    </a:lnTo>
                    <a:lnTo>
                      <a:pt x="10" y="40"/>
                    </a:lnTo>
                    <a:lnTo>
                      <a:pt x="8" y="42"/>
                    </a:lnTo>
                    <a:lnTo>
                      <a:pt x="5" y="43"/>
                    </a:lnTo>
                    <a:lnTo>
                      <a:pt x="3" y="45"/>
                    </a:lnTo>
                    <a:lnTo>
                      <a:pt x="2" y="45"/>
                    </a:lnTo>
                    <a:lnTo>
                      <a:pt x="2" y="46"/>
                    </a:lnTo>
                    <a:lnTo>
                      <a:pt x="0" y="48"/>
                    </a:lnTo>
                    <a:lnTo>
                      <a:pt x="0" y="51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2" y="56"/>
                    </a:lnTo>
                    <a:lnTo>
                      <a:pt x="2" y="57"/>
                    </a:lnTo>
                    <a:lnTo>
                      <a:pt x="3" y="57"/>
                    </a:lnTo>
                    <a:lnTo>
                      <a:pt x="5" y="57"/>
                    </a:lnTo>
                    <a:lnTo>
                      <a:pt x="6" y="59"/>
                    </a:lnTo>
                    <a:lnTo>
                      <a:pt x="6" y="59"/>
                    </a:lnTo>
                    <a:lnTo>
                      <a:pt x="8" y="60"/>
                    </a:lnTo>
                    <a:lnTo>
                      <a:pt x="8" y="62"/>
                    </a:lnTo>
                    <a:lnTo>
                      <a:pt x="10" y="63"/>
                    </a:lnTo>
                    <a:lnTo>
                      <a:pt x="11" y="59"/>
                    </a:lnTo>
                    <a:lnTo>
                      <a:pt x="17" y="54"/>
                    </a:lnTo>
                    <a:lnTo>
                      <a:pt x="19" y="59"/>
                    </a:lnTo>
                    <a:lnTo>
                      <a:pt x="22" y="56"/>
                    </a:lnTo>
                    <a:lnTo>
                      <a:pt x="27" y="60"/>
                    </a:lnTo>
                    <a:lnTo>
                      <a:pt x="28" y="67"/>
                    </a:lnTo>
                    <a:lnTo>
                      <a:pt x="30" y="68"/>
                    </a:lnTo>
                    <a:lnTo>
                      <a:pt x="33" y="63"/>
                    </a:lnTo>
                    <a:lnTo>
                      <a:pt x="36" y="60"/>
                    </a:lnTo>
                    <a:lnTo>
                      <a:pt x="37" y="65"/>
                    </a:lnTo>
                    <a:lnTo>
                      <a:pt x="41" y="60"/>
                    </a:lnTo>
                    <a:lnTo>
                      <a:pt x="44" y="59"/>
                    </a:lnTo>
                    <a:lnTo>
                      <a:pt x="47" y="59"/>
                    </a:lnTo>
                    <a:lnTo>
                      <a:pt x="51" y="57"/>
                    </a:lnTo>
                    <a:lnTo>
                      <a:pt x="53" y="56"/>
                    </a:lnTo>
                    <a:lnTo>
                      <a:pt x="55" y="56"/>
                    </a:lnTo>
                    <a:lnTo>
                      <a:pt x="55" y="56"/>
                    </a:lnTo>
                    <a:lnTo>
                      <a:pt x="56" y="54"/>
                    </a:lnTo>
                    <a:lnTo>
                      <a:pt x="56" y="51"/>
                    </a:lnTo>
                    <a:lnTo>
                      <a:pt x="58" y="49"/>
                    </a:lnTo>
                    <a:lnTo>
                      <a:pt x="58" y="48"/>
                    </a:lnTo>
                    <a:lnTo>
                      <a:pt x="59" y="46"/>
                    </a:lnTo>
                    <a:lnTo>
                      <a:pt x="59" y="46"/>
                    </a:lnTo>
                    <a:lnTo>
                      <a:pt x="59" y="46"/>
                    </a:lnTo>
                    <a:lnTo>
                      <a:pt x="59" y="46"/>
                    </a:lnTo>
                    <a:lnTo>
                      <a:pt x="59" y="45"/>
                    </a:lnTo>
                    <a:lnTo>
                      <a:pt x="58" y="45"/>
                    </a:lnTo>
                    <a:lnTo>
                      <a:pt x="56" y="45"/>
                    </a:lnTo>
                    <a:lnTo>
                      <a:pt x="55" y="45"/>
                    </a:lnTo>
                    <a:lnTo>
                      <a:pt x="55" y="45"/>
                    </a:lnTo>
                    <a:lnTo>
                      <a:pt x="53" y="43"/>
                    </a:lnTo>
                    <a:lnTo>
                      <a:pt x="53" y="43"/>
                    </a:lnTo>
                    <a:lnTo>
                      <a:pt x="51" y="42"/>
                    </a:lnTo>
                    <a:lnTo>
                      <a:pt x="51" y="40"/>
                    </a:lnTo>
                    <a:lnTo>
                      <a:pt x="50" y="39"/>
                    </a:lnTo>
                    <a:lnTo>
                      <a:pt x="50" y="39"/>
                    </a:lnTo>
                    <a:lnTo>
                      <a:pt x="50" y="37"/>
                    </a:lnTo>
                    <a:lnTo>
                      <a:pt x="51" y="37"/>
                    </a:lnTo>
                    <a:lnTo>
                      <a:pt x="51" y="35"/>
                    </a:lnTo>
                    <a:lnTo>
                      <a:pt x="53" y="34"/>
                    </a:lnTo>
                    <a:lnTo>
                      <a:pt x="53" y="34"/>
                    </a:lnTo>
                    <a:lnTo>
                      <a:pt x="53" y="32"/>
                    </a:lnTo>
                    <a:lnTo>
                      <a:pt x="55" y="31"/>
                    </a:lnTo>
                    <a:lnTo>
                      <a:pt x="58" y="29"/>
                    </a:lnTo>
                    <a:lnTo>
                      <a:pt x="58" y="28"/>
                    </a:lnTo>
                    <a:lnTo>
                      <a:pt x="59" y="26"/>
                    </a:lnTo>
                    <a:lnTo>
                      <a:pt x="59" y="25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6" name="Freeform 171"/>
              <p:cNvSpPr>
                <a:spLocks/>
              </p:cNvSpPr>
              <p:nvPr/>
            </p:nvSpPr>
            <p:spPr bwMode="auto">
              <a:xfrm>
                <a:off x="6280164" y="3033382"/>
                <a:ext cx="235093" cy="183105"/>
              </a:xfrm>
              <a:custGeom>
                <a:avLst/>
                <a:gdLst>
                  <a:gd name="T0" fmla="*/ 94 w 99"/>
                  <a:gd name="T1" fmla="*/ 51 h 77"/>
                  <a:gd name="T2" fmla="*/ 91 w 99"/>
                  <a:gd name="T3" fmla="*/ 52 h 77"/>
                  <a:gd name="T4" fmla="*/ 88 w 99"/>
                  <a:gd name="T5" fmla="*/ 51 h 77"/>
                  <a:gd name="T6" fmla="*/ 84 w 99"/>
                  <a:gd name="T7" fmla="*/ 49 h 77"/>
                  <a:gd name="T8" fmla="*/ 82 w 99"/>
                  <a:gd name="T9" fmla="*/ 46 h 77"/>
                  <a:gd name="T10" fmla="*/ 82 w 99"/>
                  <a:gd name="T11" fmla="*/ 43 h 77"/>
                  <a:gd name="T12" fmla="*/ 81 w 99"/>
                  <a:gd name="T13" fmla="*/ 42 h 77"/>
                  <a:gd name="T14" fmla="*/ 82 w 99"/>
                  <a:gd name="T15" fmla="*/ 37 h 77"/>
                  <a:gd name="T16" fmla="*/ 82 w 99"/>
                  <a:gd name="T17" fmla="*/ 34 h 77"/>
                  <a:gd name="T18" fmla="*/ 82 w 99"/>
                  <a:gd name="T19" fmla="*/ 31 h 77"/>
                  <a:gd name="T20" fmla="*/ 81 w 99"/>
                  <a:gd name="T21" fmla="*/ 28 h 77"/>
                  <a:gd name="T22" fmla="*/ 81 w 99"/>
                  <a:gd name="T23" fmla="*/ 25 h 77"/>
                  <a:gd name="T24" fmla="*/ 77 w 99"/>
                  <a:gd name="T25" fmla="*/ 18 h 77"/>
                  <a:gd name="T26" fmla="*/ 73 w 99"/>
                  <a:gd name="T27" fmla="*/ 11 h 77"/>
                  <a:gd name="T28" fmla="*/ 68 w 99"/>
                  <a:gd name="T29" fmla="*/ 3 h 77"/>
                  <a:gd name="T30" fmla="*/ 63 w 99"/>
                  <a:gd name="T31" fmla="*/ 0 h 77"/>
                  <a:gd name="T32" fmla="*/ 59 w 99"/>
                  <a:gd name="T33" fmla="*/ 3 h 77"/>
                  <a:gd name="T34" fmla="*/ 59 w 99"/>
                  <a:gd name="T35" fmla="*/ 4 h 77"/>
                  <a:gd name="T36" fmla="*/ 53 w 99"/>
                  <a:gd name="T37" fmla="*/ 6 h 77"/>
                  <a:gd name="T38" fmla="*/ 49 w 99"/>
                  <a:gd name="T39" fmla="*/ 9 h 77"/>
                  <a:gd name="T40" fmla="*/ 46 w 99"/>
                  <a:gd name="T41" fmla="*/ 11 h 77"/>
                  <a:gd name="T42" fmla="*/ 42 w 99"/>
                  <a:gd name="T43" fmla="*/ 7 h 77"/>
                  <a:gd name="T44" fmla="*/ 39 w 99"/>
                  <a:gd name="T45" fmla="*/ 6 h 77"/>
                  <a:gd name="T46" fmla="*/ 31 w 99"/>
                  <a:gd name="T47" fmla="*/ 6 h 77"/>
                  <a:gd name="T48" fmla="*/ 28 w 99"/>
                  <a:gd name="T49" fmla="*/ 3 h 77"/>
                  <a:gd name="T50" fmla="*/ 25 w 99"/>
                  <a:gd name="T51" fmla="*/ 1 h 77"/>
                  <a:gd name="T52" fmla="*/ 23 w 99"/>
                  <a:gd name="T53" fmla="*/ 9 h 77"/>
                  <a:gd name="T54" fmla="*/ 22 w 99"/>
                  <a:gd name="T55" fmla="*/ 15 h 77"/>
                  <a:gd name="T56" fmla="*/ 15 w 99"/>
                  <a:gd name="T57" fmla="*/ 20 h 77"/>
                  <a:gd name="T58" fmla="*/ 14 w 99"/>
                  <a:gd name="T59" fmla="*/ 25 h 77"/>
                  <a:gd name="T60" fmla="*/ 12 w 99"/>
                  <a:gd name="T61" fmla="*/ 35 h 77"/>
                  <a:gd name="T62" fmla="*/ 6 w 99"/>
                  <a:gd name="T63" fmla="*/ 45 h 77"/>
                  <a:gd name="T64" fmla="*/ 1 w 99"/>
                  <a:gd name="T65" fmla="*/ 45 h 77"/>
                  <a:gd name="T66" fmla="*/ 3 w 99"/>
                  <a:gd name="T67" fmla="*/ 49 h 77"/>
                  <a:gd name="T68" fmla="*/ 4 w 99"/>
                  <a:gd name="T69" fmla="*/ 56 h 77"/>
                  <a:gd name="T70" fmla="*/ 6 w 99"/>
                  <a:gd name="T71" fmla="*/ 59 h 77"/>
                  <a:gd name="T72" fmla="*/ 9 w 99"/>
                  <a:gd name="T73" fmla="*/ 59 h 77"/>
                  <a:gd name="T74" fmla="*/ 12 w 99"/>
                  <a:gd name="T75" fmla="*/ 62 h 77"/>
                  <a:gd name="T76" fmla="*/ 15 w 99"/>
                  <a:gd name="T77" fmla="*/ 59 h 77"/>
                  <a:gd name="T78" fmla="*/ 20 w 99"/>
                  <a:gd name="T79" fmla="*/ 60 h 77"/>
                  <a:gd name="T80" fmla="*/ 25 w 99"/>
                  <a:gd name="T81" fmla="*/ 62 h 77"/>
                  <a:gd name="T82" fmla="*/ 22 w 99"/>
                  <a:gd name="T83" fmla="*/ 63 h 77"/>
                  <a:gd name="T84" fmla="*/ 20 w 99"/>
                  <a:gd name="T85" fmla="*/ 65 h 77"/>
                  <a:gd name="T86" fmla="*/ 23 w 99"/>
                  <a:gd name="T87" fmla="*/ 68 h 77"/>
                  <a:gd name="T88" fmla="*/ 28 w 99"/>
                  <a:gd name="T89" fmla="*/ 70 h 77"/>
                  <a:gd name="T90" fmla="*/ 32 w 99"/>
                  <a:gd name="T91" fmla="*/ 73 h 77"/>
                  <a:gd name="T92" fmla="*/ 31 w 99"/>
                  <a:gd name="T93" fmla="*/ 74 h 77"/>
                  <a:gd name="T94" fmla="*/ 31 w 99"/>
                  <a:gd name="T95" fmla="*/ 76 h 77"/>
                  <a:gd name="T96" fmla="*/ 37 w 99"/>
                  <a:gd name="T97" fmla="*/ 77 h 77"/>
                  <a:gd name="T98" fmla="*/ 39 w 99"/>
                  <a:gd name="T99" fmla="*/ 76 h 77"/>
                  <a:gd name="T100" fmla="*/ 43 w 99"/>
                  <a:gd name="T101" fmla="*/ 77 h 77"/>
                  <a:gd name="T102" fmla="*/ 54 w 99"/>
                  <a:gd name="T103" fmla="*/ 76 h 77"/>
                  <a:gd name="T104" fmla="*/ 60 w 99"/>
                  <a:gd name="T105" fmla="*/ 71 h 77"/>
                  <a:gd name="T106" fmla="*/ 63 w 99"/>
                  <a:gd name="T107" fmla="*/ 70 h 77"/>
                  <a:gd name="T108" fmla="*/ 68 w 99"/>
                  <a:gd name="T109" fmla="*/ 71 h 77"/>
                  <a:gd name="T110" fmla="*/ 71 w 99"/>
                  <a:gd name="T111" fmla="*/ 73 h 77"/>
                  <a:gd name="T112" fmla="*/ 79 w 99"/>
                  <a:gd name="T113" fmla="*/ 70 h 77"/>
                  <a:gd name="T114" fmla="*/ 90 w 99"/>
                  <a:gd name="T115" fmla="*/ 71 h 77"/>
                  <a:gd name="T116" fmla="*/ 91 w 99"/>
                  <a:gd name="T117" fmla="*/ 65 h 77"/>
                  <a:gd name="T118" fmla="*/ 94 w 99"/>
                  <a:gd name="T119" fmla="*/ 65 h 77"/>
                  <a:gd name="T120" fmla="*/ 94 w 99"/>
                  <a:gd name="T121" fmla="*/ 60 h 77"/>
                  <a:gd name="T122" fmla="*/ 98 w 99"/>
                  <a:gd name="T123" fmla="*/ 56 h 77"/>
                  <a:gd name="T124" fmla="*/ 96 w 99"/>
                  <a:gd name="T125" fmla="*/ 5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9" h="77">
                    <a:moveTo>
                      <a:pt x="99" y="52"/>
                    </a:moveTo>
                    <a:lnTo>
                      <a:pt x="98" y="51"/>
                    </a:lnTo>
                    <a:lnTo>
                      <a:pt x="94" y="51"/>
                    </a:lnTo>
                    <a:lnTo>
                      <a:pt x="94" y="51"/>
                    </a:lnTo>
                    <a:lnTo>
                      <a:pt x="93" y="51"/>
                    </a:lnTo>
                    <a:lnTo>
                      <a:pt x="93" y="51"/>
                    </a:lnTo>
                    <a:lnTo>
                      <a:pt x="91" y="51"/>
                    </a:lnTo>
                    <a:lnTo>
                      <a:pt x="91" y="52"/>
                    </a:lnTo>
                    <a:lnTo>
                      <a:pt x="91" y="52"/>
                    </a:lnTo>
                    <a:lnTo>
                      <a:pt x="90" y="52"/>
                    </a:lnTo>
                    <a:lnTo>
                      <a:pt x="90" y="52"/>
                    </a:lnTo>
                    <a:lnTo>
                      <a:pt x="88" y="51"/>
                    </a:lnTo>
                    <a:lnTo>
                      <a:pt x="87" y="51"/>
                    </a:lnTo>
                    <a:lnTo>
                      <a:pt x="87" y="51"/>
                    </a:lnTo>
                    <a:lnTo>
                      <a:pt x="85" y="51"/>
                    </a:lnTo>
                    <a:lnTo>
                      <a:pt x="84" y="49"/>
                    </a:lnTo>
                    <a:lnTo>
                      <a:pt x="82" y="48"/>
                    </a:lnTo>
                    <a:lnTo>
                      <a:pt x="82" y="48"/>
                    </a:lnTo>
                    <a:lnTo>
                      <a:pt x="81" y="46"/>
                    </a:lnTo>
                    <a:lnTo>
                      <a:pt x="82" y="46"/>
                    </a:lnTo>
                    <a:lnTo>
                      <a:pt x="82" y="45"/>
                    </a:lnTo>
                    <a:lnTo>
                      <a:pt x="82" y="45"/>
                    </a:lnTo>
                    <a:lnTo>
                      <a:pt x="82" y="43"/>
                    </a:lnTo>
                    <a:lnTo>
                      <a:pt x="82" y="43"/>
                    </a:lnTo>
                    <a:lnTo>
                      <a:pt x="82" y="43"/>
                    </a:lnTo>
                    <a:lnTo>
                      <a:pt x="81" y="42"/>
                    </a:lnTo>
                    <a:lnTo>
                      <a:pt x="81" y="42"/>
                    </a:lnTo>
                    <a:lnTo>
                      <a:pt x="81" y="42"/>
                    </a:lnTo>
                    <a:lnTo>
                      <a:pt x="81" y="40"/>
                    </a:lnTo>
                    <a:lnTo>
                      <a:pt x="82" y="38"/>
                    </a:lnTo>
                    <a:lnTo>
                      <a:pt x="82" y="38"/>
                    </a:lnTo>
                    <a:lnTo>
                      <a:pt x="82" y="37"/>
                    </a:lnTo>
                    <a:lnTo>
                      <a:pt x="82" y="35"/>
                    </a:lnTo>
                    <a:lnTo>
                      <a:pt x="81" y="35"/>
                    </a:lnTo>
                    <a:lnTo>
                      <a:pt x="82" y="34"/>
                    </a:lnTo>
                    <a:lnTo>
                      <a:pt x="82" y="34"/>
                    </a:lnTo>
                    <a:lnTo>
                      <a:pt x="82" y="32"/>
                    </a:lnTo>
                    <a:lnTo>
                      <a:pt x="82" y="32"/>
                    </a:lnTo>
                    <a:lnTo>
                      <a:pt x="82" y="32"/>
                    </a:lnTo>
                    <a:lnTo>
                      <a:pt x="82" y="31"/>
                    </a:lnTo>
                    <a:lnTo>
                      <a:pt x="82" y="31"/>
                    </a:lnTo>
                    <a:lnTo>
                      <a:pt x="81" y="29"/>
                    </a:lnTo>
                    <a:lnTo>
                      <a:pt x="81" y="29"/>
                    </a:lnTo>
                    <a:lnTo>
                      <a:pt x="81" y="28"/>
                    </a:lnTo>
                    <a:lnTo>
                      <a:pt x="81" y="28"/>
                    </a:lnTo>
                    <a:lnTo>
                      <a:pt x="81" y="26"/>
                    </a:lnTo>
                    <a:lnTo>
                      <a:pt x="81" y="26"/>
                    </a:lnTo>
                    <a:lnTo>
                      <a:pt x="81" y="25"/>
                    </a:lnTo>
                    <a:lnTo>
                      <a:pt x="81" y="23"/>
                    </a:lnTo>
                    <a:lnTo>
                      <a:pt x="81" y="21"/>
                    </a:lnTo>
                    <a:lnTo>
                      <a:pt x="79" y="20"/>
                    </a:lnTo>
                    <a:lnTo>
                      <a:pt x="77" y="18"/>
                    </a:lnTo>
                    <a:lnTo>
                      <a:pt x="76" y="15"/>
                    </a:lnTo>
                    <a:lnTo>
                      <a:pt x="74" y="14"/>
                    </a:lnTo>
                    <a:lnTo>
                      <a:pt x="73" y="12"/>
                    </a:lnTo>
                    <a:lnTo>
                      <a:pt x="73" y="11"/>
                    </a:lnTo>
                    <a:lnTo>
                      <a:pt x="71" y="7"/>
                    </a:lnTo>
                    <a:lnTo>
                      <a:pt x="71" y="6"/>
                    </a:lnTo>
                    <a:lnTo>
                      <a:pt x="70" y="4"/>
                    </a:lnTo>
                    <a:lnTo>
                      <a:pt x="68" y="3"/>
                    </a:lnTo>
                    <a:lnTo>
                      <a:pt x="67" y="1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2" y="0"/>
                    </a:lnTo>
                    <a:lnTo>
                      <a:pt x="60" y="1"/>
                    </a:lnTo>
                    <a:lnTo>
                      <a:pt x="60" y="1"/>
                    </a:lnTo>
                    <a:lnTo>
                      <a:pt x="59" y="3"/>
                    </a:lnTo>
                    <a:lnTo>
                      <a:pt x="59" y="3"/>
                    </a:lnTo>
                    <a:lnTo>
                      <a:pt x="59" y="4"/>
                    </a:lnTo>
                    <a:lnTo>
                      <a:pt x="59" y="4"/>
                    </a:lnTo>
                    <a:lnTo>
                      <a:pt x="59" y="4"/>
                    </a:lnTo>
                    <a:lnTo>
                      <a:pt x="57" y="6"/>
                    </a:lnTo>
                    <a:lnTo>
                      <a:pt x="56" y="6"/>
                    </a:lnTo>
                    <a:lnTo>
                      <a:pt x="54" y="6"/>
                    </a:lnTo>
                    <a:lnTo>
                      <a:pt x="53" y="6"/>
                    </a:lnTo>
                    <a:lnTo>
                      <a:pt x="53" y="6"/>
                    </a:lnTo>
                    <a:lnTo>
                      <a:pt x="53" y="7"/>
                    </a:lnTo>
                    <a:lnTo>
                      <a:pt x="51" y="7"/>
                    </a:lnTo>
                    <a:lnTo>
                      <a:pt x="49" y="9"/>
                    </a:lnTo>
                    <a:lnTo>
                      <a:pt x="48" y="11"/>
                    </a:lnTo>
                    <a:lnTo>
                      <a:pt x="48" y="11"/>
                    </a:lnTo>
                    <a:lnTo>
                      <a:pt x="46" y="11"/>
                    </a:lnTo>
                    <a:lnTo>
                      <a:pt x="46" y="11"/>
                    </a:lnTo>
                    <a:lnTo>
                      <a:pt x="45" y="11"/>
                    </a:lnTo>
                    <a:lnTo>
                      <a:pt x="45" y="11"/>
                    </a:lnTo>
                    <a:lnTo>
                      <a:pt x="43" y="9"/>
                    </a:lnTo>
                    <a:lnTo>
                      <a:pt x="42" y="7"/>
                    </a:lnTo>
                    <a:lnTo>
                      <a:pt x="42" y="7"/>
                    </a:lnTo>
                    <a:lnTo>
                      <a:pt x="42" y="7"/>
                    </a:lnTo>
                    <a:lnTo>
                      <a:pt x="40" y="7"/>
                    </a:lnTo>
                    <a:lnTo>
                      <a:pt x="39" y="6"/>
                    </a:lnTo>
                    <a:lnTo>
                      <a:pt x="36" y="6"/>
                    </a:lnTo>
                    <a:lnTo>
                      <a:pt x="34" y="6"/>
                    </a:lnTo>
                    <a:lnTo>
                      <a:pt x="31" y="6"/>
                    </a:lnTo>
                    <a:lnTo>
                      <a:pt x="31" y="6"/>
                    </a:lnTo>
                    <a:lnTo>
                      <a:pt x="29" y="6"/>
                    </a:lnTo>
                    <a:lnTo>
                      <a:pt x="29" y="4"/>
                    </a:lnTo>
                    <a:lnTo>
                      <a:pt x="28" y="4"/>
                    </a:lnTo>
                    <a:lnTo>
                      <a:pt x="28" y="3"/>
                    </a:lnTo>
                    <a:lnTo>
                      <a:pt x="28" y="3"/>
                    </a:lnTo>
                    <a:lnTo>
                      <a:pt x="26" y="3"/>
                    </a:lnTo>
                    <a:lnTo>
                      <a:pt x="26" y="1"/>
                    </a:lnTo>
                    <a:lnTo>
                      <a:pt x="25" y="1"/>
                    </a:lnTo>
                    <a:lnTo>
                      <a:pt x="25" y="1"/>
                    </a:lnTo>
                    <a:lnTo>
                      <a:pt x="25" y="3"/>
                    </a:lnTo>
                    <a:lnTo>
                      <a:pt x="25" y="6"/>
                    </a:lnTo>
                    <a:lnTo>
                      <a:pt x="23" y="9"/>
                    </a:lnTo>
                    <a:lnTo>
                      <a:pt x="23" y="12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2" y="15"/>
                    </a:lnTo>
                    <a:lnTo>
                      <a:pt x="22" y="15"/>
                    </a:lnTo>
                    <a:lnTo>
                      <a:pt x="18" y="17"/>
                    </a:lnTo>
                    <a:lnTo>
                      <a:pt x="15" y="18"/>
                    </a:lnTo>
                    <a:lnTo>
                      <a:pt x="15" y="20"/>
                    </a:lnTo>
                    <a:lnTo>
                      <a:pt x="15" y="20"/>
                    </a:lnTo>
                    <a:lnTo>
                      <a:pt x="14" y="21"/>
                    </a:lnTo>
                    <a:lnTo>
                      <a:pt x="14" y="23"/>
                    </a:lnTo>
                    <a:lnTo>
                      <a:pt x="14" y="25"/>
                    </a:lnTo>
                    <a:lnTo>
                      <a:pt x="14" y="28"/>
                    </a:lnTo>
                    <a:lnTo>
                      <a:pt x="12" y="31"/>
                    </a:lnTo>
                    <a:lnTo>
                      <a:pt x="12" y="34"/>
                    </a:lnTo>
                    <a:lnTo>
                      <a:pt x="12" y="35"/>
                    </a:lnTo>
                    <a:lnTo>
                      <a:pt x="11" y="38"/>
                    </a:lnTo>
                    <a:lnTo>
                      <a:pt x="9" y="42"/>
                    </a:lnTo>
                    <a:lnTo>
                      <a:pt x="8" y="43"/>
                    </a:lnTo>
                    <a:lnTo>
                      <a:pt x="6" y="45"/>
                    </a:lnTo>
                    <a:lnTo>
                      <a:pt x="4" y="45"/>
                    </a:lnTo>
                    <a:lnTo>
                      <a:pt x="3" y="45"/>
                    </a:lnTo>
                    <a:lnTo>
                      <a:pt x="3" y="45"/>
                    </a:lnTo>
                    <a:lnTo>
                      <a:pt x="1" y="45"/>
                    </a:lnTo>
                    <a:lnTo>
                      <a:pt x="0" y="45"/>
                    </a:lnTo>
                    <a:lnTo>
                      <a:pt x="0" y="46"/>
                    </a:lnTo>
                    <a:lnTo>
                      <a:pt x="3" y="49"/>
                    </a:lnTo>
                    <a:lnTo>
                      <a:pt x="3" y="49"/>
                    </a:lnTo>
                    <a:lnTo>
                      <a:pt x="4" y="51"/>
                    </a:lnTo>
                    <a:lnTo>
                      <a:pt x="4" y="52"/>
                    </a:lnTo>
                    <a:lnTo>
                      <a:pt x="4" y="54"/>
                    </a:lnTo>
                    <a:lnTo>
                      <a:pt x="4" y="56"/>
                    </a:lnTo>
                    <a:lnTo>
                      <a:pt x="4" y="57"/>
                    </a:ln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9" y="59"/>
                    </a:lnTo>
                    <a:lnTo>
                      <a:pt x="9" y="59"/>
                    </a:lnTo>
                    <a:lnTo>
                      <a:pt x="11" y="60"/>
                    </a:lnTo>
                    <a:lnTo>
                      <a:pt x="12" y="62"/>
                    </a:lnTo>
                    <a:lnTo>
                      <a:pt x="12" y="62"/>
                    </a:lnTo>
                    <a:lnTo>
                      <a:pt x="12" y="62"/>
                    </a:lnTo>
                    <a:lnTo>
                      <a:pt x="14" y="62"/>
                    </a:lnTo>
                    <a:lnTo>
                      <a:pt x="14" y="60"/>
                    </a:lnTo>
                    <a:lnTo>
                      <a:pt x="15" y="59"/>
                    </a:lnTo>
                    <a:lnTo>
                      <a:pt x="15" y="59"/>
                    </a:lnTo>
                    <a:lnTo>
                      <a:pt x="17" y="59"/>
                    </a:lnTo>
                    <a:lnTo>
                      <a:pt x="17" y="59"/>
                    </a:lnTo>
                    <a:lnTo>
                      <a:pt x="18" y="59"/>
                    </a:lnTo>
                    <a:lnTo>
                      <a:pt x="20" y="60"/>
                    </a:lnTo>
                    <a:lnTo>
                      <a:pt x="23" y="60"/>
                    </a:lnTo>
                    <a:lnTo>
                      <a:pt x="25" y="62"/>
                    </a:lnTo>
                    <a:lnTo>
                      <a:pt x="25" y="62"/>
                    </a:lnTo>
                    <a:lnTo>
                      <a:pt x="25" y="62"/>
                    </a:lnTo>
                    <a:lnTo>
                      <a:pt x="25" y="63"/>
                    </a:lnTo>
                    <a:lnTo>
                      <a:pt x="23" y="63"/>
                    </a:lnTo>
                    <a:lnTo>
                      <a:pt x="22" y="63"/>
                    </a:lnTo>
                    <a:lnTo>
                      <a:pt x="22" y="63"/>
                    </a:lnTo>
                    <a:lnTo>
                      <a:pt x="20" y="63"/>
                    </a:lnTo>
                    <a:lnTo>
                      <a:pt x="20" y="63"/>
                    </a:lnTo>
                    <a:lnTo>
                      <a:pt x="20" y="65"/>
                    </a:lnTo>
                    <a:lnTo>
                      <a:pt x="20" y="65"/>
                    </a:lnTo>
                    <a:lnTo>
                      <a:pt x="20" y="66"/>
                    </a:lnTo>
                    <a:lnTo>
                      <a:pt x="20" y="66"/>
                    </a:lnTo>
                    <a:lnTo>
                      <a:pt x="22" y="68"/>
                    </a:lnTo>
                    <a:lnTo>
                      <a:pt x="23" y="68"/>
                    </a:lnTo>
                    <a:lnTo>
                      <a:pt x="25" y="70"/>
                    </a:lnTo>
                    <a:lnTo>
                      <a:pt x="26" y="70"/>
                    </a:lnTo>
                    <a:lnTo>
                      <a:pt x="26" y="70"/>
                    </a:lnTo>
                    <a:lnTo>
                      <a:pt x="28" y="70"/>
                    </a:lnTo>
                    <a:lnTo>
                      <a:pt x="29" y="71"/>
                    </a:lnTo>
                    <a:lnTo>
                      <a:pt x="31" y="71"/>
                    </a:lnTo>
                    <a:lnTo>
                      <a:pt x="31" y="71"/>
                    </a:lnTo>
                    <a:lnTo>
                      <a:pt x="32" y="73"/>
                    </a:lnTo>
                    <a:lnTo>
                      <a:pt x="32" y="73"/>
                    </a:lnTo>
                    <a:lnTo>
                      <a:pt x="31" y="73"/>
                    </a:lnTo>
                    <a:lnTo>
                      <a:pt x="31" y="73"/>
                    </a:lnTo>
                    <a:lnTo>
                      <a:pt x="31" y="74"/>
                    </a:lnTo>
                    <a:lnTo>
                      <a:pt x="29" y="74"/>
                    </a:lnTo>
                    <a:lnTo>
                      <a:pt x="29" y="76"/>
                    </a:lnTo>
                    <a:lnTo>
                      <a:pt x="29" y="76"/>
                    </a:lnTo>
                    <a:lnTo>
                      <a:pt x="31" y="76"/>
                    </a:lnTo>
                    <a:lnTo>
                      <a:pt x="31" y="77"/>
                    </a:lnTo>
                    <a:lnTo>
                      <a:pt x="32" y="77"/>
                    </a:lnTo>
                    <a:lnTo>
                      <a:pt x="36" y="77"/>
                    </a:lnTo>
                    <a:lnTo>
                      <a:pt x="37" y="77"/>
                    </a:lnTo>
                    <a:lnTo>
                      <a:pt x="37" y="77"/>
                    </a:lnTo>
                    <a:lnTo>
                      <a:pt x="39" y="77"/>
                    </a:lnTo>
                    <a:lnTo>
                      <a:pt x="39" y="76"/>
                    </a:lnTo>
                    <a:lnTo>
                      <a:pt x="39" y="76"/>
                    </a:lnTo>
                    <a:lnTo>
                      <a:pt x="39" y="76"/>
                    </a:lnTo>
                    <a:lnTo>
                      <a:pt x="40" y="76"/>
                    </a:lnTo>
                    <a:lnTo>
                      <a:pt x="42" y="76"/>
                    </a:lnTo>
                    <a:lnTo>
                      <a:pt x="43" y="77"/>
                    </a:lnTo>
                    <a:lnTo>
                      <a:pt x="46" y="77"/>
                    </a:lnTo>
                    <a:lnTo>
                      <a:pt x="48" y="77"/>
                    </a:lnTo>
                    <a:lnTo>
                      <a:pt x="51" y="77"/>
                    </a:lnTo>
                    <a:lnTo>
                      <a:pt x="54" y="76"/>
                    </a:lnTo>
                    <a:lnTo>
                      <a:pt x="56" y="76"/>
                    </a:lnTo>
                    <a:lnTo>
                      <a:pt x="57" y="74"/>
                    </a:lnTo>
                    <a:lnTo>
                      <a:pt x="59" y="73"/>
                    </a:lnTo>
                    <a:lnTo>
                      <a:pt x="60" y="71"/>
                    </a:lnTo>
                    <a:lnTo>
                      <a:pt x="62" y="70"/>
                    </a:lnTo>
                    <a:lnTo>
                      <a:pt x="62" y="70"/>
                    </a:lnTo>
                    <a:lnTo>
                      <a:pt x="63" y="70"/>
                    </a:lnTo>
                    <a:lnTo>
                      <a:pt x="63" y="70"/>
                    </a:lnTo>
                    <a:lnTo>
                      <a:pt x="65" y="70"/>
                    </a:lnTo>
                    <a:lnTo>
                      <a:pt x="67" y="70"/>
                    </a:lnTo>
                    <a:lnTo>
                      <a:pt x="67" y="70"/>
                    </a:lnTo>
                    <a:lnTo>
                      <a:pt x="68" y="71"/>
                    </a:lnTo>
                    <a:lnTo>
                      <a:pt x="68" y="71"/>
                    </a:lnTo>
                    <a:lnTo>
                      <a:pt x="70" y="73"/>
                    </a:lnTo>
                    <a:lnTo>
                      <a:pt x="70" y="73"/>
                    </a:lnTo>
                    <a:lnTo>
                      <a:pt x="71" y="73"/>
                    </a:lnTo>
                    <a:lnTo>
                      <a:pt x="73" y="73"/>
                    </a:lnTo>
                    <a:lnTo>
                      <a:pt x="76" y="71"/>
                    </a:lnTo>
                    <a:lnTo>
                      <a:pt x="77" y="70"/>
                    </a:lnTo>
                    <a:lnTo>
                      <a:pt x="79" y="70"/>
                    </a:lnTo>
                    <a:lnTo>
                      <a:pt x="82" y="71"/>
                    </a:lnTo>
                    <a:lnTo>
                      <a:pt x="85" y="73"/>
                    </a:lnTo>
                    <a:lnTo>
                      <a:pt x="87" y="74"/>
                    </a:lnTo>
                    <a:lnTo>
                      <a:pt x="90" y="71"/>
                    </a:lnTo>
                    <a:lnTo>
                      <a:pt x="90" y="70"/>
                    </a:lnTo>
                    <a:lnTo>
                      <a:pt x="90" y="68"/>
                    </a:lnTo>
                    <a:lnTo>
                      <a:pt x="90" y="66"/>
                    </a:lnTo>
                    <a:lnTo>
                      <a:pt x="91" y="65"/>
                    </a:lnTo>
                    <a:lnTo>
                      <a:pt x="93" y="65"/>
                    </a:lnTo>
                    <a:lnTo>
                      <a:pt x="93" y="66"/>
                    </a:lnTo>
                    <a:lnTo>
                      <a:pt x="94" y="66"/>
                    </a:lnTo>
                    <a:lnTo>
                      <a:pt x="94" y="65"/>
                    </a:lnTo>
                    <a:lnTo>
                      <a:pt x="94" y="65"/>
                    </a:lnTo>
                    <a:lnTo>
                      <a:pt x="96" y="65"/>
                    </a:lnTo>
                    <a:lnTo>
                      <a:pt x="96" y="63"/>
                    </a:lnTo>
                    <a:lnTo>
                      <a:pt x="94" y="60"/>
                    </a:lnTo>
                    <a:lnTo>
                      <a:pt x="94" y="59"/>
                    </a:lnTo>
                    <a:lnTo>
                      <a:pt x="96" y="57"/>
                    </a:lnTo>
                    <a:lnTo>
                      <a:pt x="96" y="57"/>
                    </a:lnTo>
                    <a:lnTo>
                      <a:pt x="98" y="56"/>
                    </a:lnTo>
                    <a:lnTo>
                      <a:pt x="96" y="56"/>
                    </a:lnTo>
                    <a:lnTo>
                      <a:pt x="96" y="54"/>
                    </a:lnTo>
                    <a:lnTo>
                      <a:pt x="96" y="52"/>
                    </a:lnTo>
                    <a:lnTo>
                      <a:pt x="96" y="52"/>
                    </a:lnTo>
                    <a:lnTo>
                      <a:pt x="98" y="54"/>
                    </a:lnTo>
                    <a:lnTo>
                      <a:pt x="99" y="54"/>
                    </a:lnTo>
                    <a:lnTo>
                      <a:pt x="99" y="52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7" name="Freeform 172"/>
              <p:cNvSpPr>
                <a:spLocks/>
              </p:cNvSpPr>
              <p:nvPr/>
            </p:nvSpPr>
            <p:spPr bwMode="auto">
              <a:xfrm>
                <a:off x="5444275" y="3283069"/>
                <a:ext cx="75990" cy="190238"/>
              </a:xfrm>
              <a:custGeom>
                <a:avLst/>
                <a:gdLst>
                  <a:gd name="T0" fmla="*/ 26 w 32"/>
                  <a:gd name="T1" fmla="*/ 73 h 80"/>
                  <a:gd name="T2" fmla="*/ 29 w 32"/>
                  <a:gd name="T3" fmla="*/ 67 h 80"/>
                  <a:gd name="T4" fmla="*/ 28 w 32"/>
                  <a:gd name="T5" fmla="*/ 67 h 80"/>
                  <a:gd name="T6" fmla="*/ 24 w 32"/>
                  <a:gd name="T7" fmla="*/ 67 h 80"/>
                  <a:gd name="T8" fmla="*/ 23 w 32"/>
                  <a:gd name="T9" fmla="*/ 62 h 80"/>
                  <a:gd name="T10" fmla="*/ 24 w 32"/>
                  <a:gd name="T11" fmla="*/ 59 h 80"/>
                  <a:gd name="T12" fmla="*/ 28 w 32"/>
                  <a:gd name="T13" fmla="*/ 55 h 80"/>
                  <a:gd name="T14" fmla="*/ 24 w 32"/>
                  <a:gd name="T15" fmla="*/ 50 h 80"/>
                  <a:gd name="T16" fmla="*/ 23 w 32"/>
                  <a:gd name="T17" fmla="*/ 47 h 80"/>
                  <a:gd name="T18" fmla="*/ 28 w 32"/>
                  <a:gd name="T19" fmla="*/ 42 h 80"/>
                  <a:gd name="T20" fmla="*/ 28 w 32"/>
                  <a:gd name="T21" fmla="*/ 39 h 80"/>
                  <a:gd name="T22" fmla="*/ 26 w 32"/>
                  <a:gd name="T23" fmla="*/ 33 h 80"/>
                  <a:gd name="T24" fmla="*/ 26 w 32"/>
                  <a:gd name="T25" fmla="*/ 31 h 80"/>
                  <a:gd name="T26" fmla="*/ 31 w 32"/>
                  <a:gd name="T27" fmla="*/ 28 h 80"/>
                  <a:gd name="T28" fmla="*/ 31 w 32"/>
                  <a:gd name="T29" fmla="*/ 24 h 80"/>
                  <a:gd name="T30" fmla="*/ 28 w 32"/>
                  <a:gd name="T31" fmla="*/ 19 h 80"/>
                  <a:gd name="T32" fmla="*/ 26 w 32"/>
                  <a:gd name="T33" fmla="*/ 14 h 80"/>
                  <a:gd name="T34" fmla="*/ 28 w 32"/>
                  <a:gd name="T35" fmla="*/ 13 h 80"/>
                  <a:gd name="T36" fmla="*/ 31 w 32"/>
                  <a:gd name="T37" fmla="*/ 8 h 80"/>
                  <a:gd name="T38" fmla="*/ 32 w 32"/>
                  <a:gd name="T39" fmla="*/ 5 h 80"/>
                  <a:gd name="T40" fmla="*/ 31 w 32"/>
                  <a:gd name="T41" fmla="*/ 5 h 80"/>
                  <a:gd name="T42" fmla="*/ 29 w 32"/>
                  <a:gd name="T43" fmla="*/ 3 h 80"/>
                  <a:gd name="T44" fmla="*/ 28 w 32"/>
                  <a:gd name="T45" fmla="*/ 2 h 80"/>
                  <a:gd name="T46" fmla="*/ 24 w 32"/>
                  <a:gd name="T47" fmla="*/ 2 h 80"/>
                  <a:gd name="T48" fmla="*/ 18 w 32"/>
                  <a:gd name="T49" fmla="*/ 3 h 80"/>
                  <a:gd name="T50" fmla="*/ 15 w 32"/>
                  <a:gd name="T51" fmla="*/ 3 h 80"/>
                  <a:gd name="T52" fmla="*/ 15 w 32"/>
                  <a:gd name="T53" fmla="*/ 0 h 80"/>
                  <a:gd name="T54" fmla="*/ 14 w 32"/>
                  <a:gd name="T55" fmla="*/ 0 h 80"/>
                  <a:gd name="T56" fmla="*/ 10 w 32"/>
                  <a:gd name="T57" fmla="*/ 0 h 80"/>
                  <a:gd name="T58" fmla="*/ 9 w 32"/>
                  <a:gd name="T59" fmla="*/ 3 h 80"/>
                  <a:gd name="T60" fmla="*/ 10 w 32"/>
                  <a:gd name="T61" fmla="*/ 13 h 80"/>
                  <a:gd name="T62" fmla="*/ 10 w 32"/>
                  <a:gd name="T63" fmla="*/ 22 h 80"/>
                  <a:gd name="T64" fmla="*/ 6 w 32"/>
                  <a:gd name="T65" fmla="*/ 28 h 80"/>
                  <a:gd name="T66" fmla="*/ 6 w 32"/>
                  <a:gd name="T67" fmla="*/ 34 h 80"/>
                  <a:gd name="T68" fmla="*/ 4 w 32"/>
                  <a:gd name="T69" fmla="*/ 39 h 80"/>
                  <a:gd name="T70" fmla="*/ 1 w 32"/>
                  <a:gd name="T71" fmla="*/ 42 h 80"/>
                  <a:gd name="T72" fmla="*/ 3 w 32"/>
                  <a:gd name="T73" fmla="*/ 45 h 80"/>
                  <a:gd name="T74" fmla="*/ 0 w 32"/>
                  <a:gd name="T75" fmla="*/ 47 h 80"/>
                  <a:gd name="T76" fmla="*/ 1 w 32"/>
                  <a:gd name="T77" fmla="*/ 50 h 80"/>
                  <a:gd name="T78" fmla="*/ 3 w 32"/>
                  <a:gd name="T79" fmla="*/ 52 h 80"/>
                  <a:gd name="T80" fmla="*/ 6 w 32"/>
                  <a:gd name="T81" fmla="*/ 48 h 80"/>
                  <a:gd name="T82" fmla="*/ 4 w 32"/>
                  <a:gd name="T83" fmla="*/ 53 h 80"/>
                  <a:gd name="T84" fmla="*/ 3 w 32"/>
                  <a:gd name="T85" fmla="*/ 56 h 80"/>
                  <a:gd name="T86" fmla="*/ 6 w 32"/>
                  <a:gd name="T87" fmla="*/ 58 h 80"/>
                  <a:gd name="T88" fmla="*/ 6 w 32"/>
                  <a:gd name="T89" fmla="*/ 62 h 80"/>
                  <a:gd name="T90" fmla="*/ 7 w 32"/>
                  <a:gd name="T91" fmla="*/ 66 h 80"/>
                  <a:gd name="T92" fmla="*/ 4 w 32"/>
                  <a:gd name="T93" fmla="*/ 73 h 80"/>
                  <a:gd name="T94" fmla="*/ 9 w 32"/>
                  <a:gd name="T95" fmla="*/ 76 h 80"/>
                  <a:gd name="T96" fmla="*/ 14 w 32"/>
                  <a:gd name="T97" fmla="*/ 76 h 80"/>
                  <a:gd name="T98" fmla="*/ 17 w 32"/>
                  <a:gd name="T99" fmla="*/ 80 h 80"/>
                  <a:gd name="T100" fmla="*/ 18 w 32"/>
                  <a:gd name="T101" fmla="*/ 80 h 80"/>
                  <a:gd name="T102" fmla="*/ 23 w 32"/>
                  <a:gd name="T103" fmla="*/ 78 h 80"/>
                  <a:gd name="T104" fmla="*/ 26 w 32"/>
                  <a:gd name="T105" fmla="*/ 76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2" h="80">
                    <a:moveTo>
                      <a:pt x="26" y="76"/>
                    </a:moveTo>
                    <a:lnTo>
                      <a:pt x="26" y="75"/>
                    </a:lnTo>
                    <a:lnTo>
                      <a:pt x="26" y="73"/>
                    </a:lnTo>
                    <a:lnTo>
                      <a:pt x="28" y="72"/>
                    </a:lnTo>
                    <a:lnTo>
                      <a:pt x="28" y="69"/>
                    </a:lnTo>
                    <a:lnTo>
                      <a:pt x="29" y="67"/>
                    </a:lnTo>
                    <a:lnTo>
                      <a:pt x="29" y="67"/>
                    </a:lnTo>
                    <a:lnTo>
                      <a:pt x="28" y="67"/>
                    </a:lnTo>
                    <a:lnTo>
                      <a:pt x="28" y="67"/>
                    </a:lnTo>
                    <a:lnTo>
                      <a:pt x="28" y="67"/>
                    </a:lnTo>
                    <a:lnTo>
                      <a:pt x="26" y="67"/>
                    </a:lnTo>
                    <a:lnTo>
                      <a:pt x="24" y="67"/>
                    </a:lnTo>
                    <a:lnTo>
                      <a:pt x="24" y="66"/>
                    </a:lnTo>
                    <a:lnTo>
                      <a:pt x="23" y="64"/>
                    </a:lnTo>
                    <a:lnTo>
                      <a:pt x="23" y="62"/>
                    </a:lnTo>
                    <a:lnTo>
                      <a:pt x="23" y="62"/>
                    </a:lnTo>
                    <a:lnTo>
                      <a:pt x="23" y="61"/>
                    </a:lnTo>
                    <a:lnTo>
                      <a:pt x="24" y="59"/>
                    </a:lnTo>
                    <a:lnTo>
                      <a:pt x="26" y="58"/>
                    </a:lnTo>
                    <a:lnTo>
                      <a:pt x="26" y="55"/>
                    </a:lnTo>
                    <a:lnTo>
                      <a:pt x="28" y="55"/>
                    </a:lnTo>
                    <a:lnTo>
                      <a:pt x="26" y="55"/>
                    </a:lnTo>
                    <a:lnTo>
                      <a:pt x="26" y="53"/>
                    </a:lnTo>
                    <a:lnTo>
                      <a:pt x="24" y="50"/>
                    </a:lnTo>
                    <a:lnTo>
                      <a:pt x="23" y="48"/>
                    </a:lnTo>
                    <a:lnTo>
                      <a:pt x="23" y="47"/>
                    </a:lnTo>
                    <a:lnTo>
                      <a:pt x="23" y="47"/>
                    </a:lnTo>
                    <a:lnTo>
                      <a:pt x="24" y="45"/>
                    </a:lnTo>
                    <a:lnTo>
                      <a:pt x="26" y="44"/>
                    </a:lnTo>
                    <a:lnTo>
                      <a:pt x="28" y="42"/>
                    </a:lnTo>
                    <a:lnTo>
                      <a:pt x="28" y="42"/>
                    </a:lnTo>
                    <a:lnTo>
                      <a:pt x="28" y="41"/>
                    </a:lnTo>
                    <a:lnTo>
                      <a:pt x="28" y="39"/>
                    </a:lnTo>
                    <a:lnTo>
                      <a:pt x="28" y="38"/>
                    </a:lnTo>
                    <a:lnTo>
                      <a:pt x="26" y="36"/>
                    </a:lnTo>
                    <a:lnTo>
                      <a:pt x="26" y="33"/>
                    </a:lnTo>
                    <a:lnTo>
                      <a:pt x="26" y="33"/>
                    </a:lnTo>
                    <a:lnTo>
                      <a:pt x="26" y="31"/>
                    </a:lnTo>
                    <a:lnTo>
                      <a:pt x="26" y="31"/>
                    </a:lnTo>
                    <a:lnTo>
                      <a:pt x="28" y="30"/>
                    </a:lnTo>
                    <a:lnTo>
                      <a:pt x="29" y="30"/>
                    </a:lnTo>
                    <a:lnTo>
                      <a:pt x="31" y="28"/>
                    </a:lnTo>
                    <a:lnTo>
                      <a:pt x="31" y="27"/>
                    </a:lnTo>
                    <a:lnTo>
                      <a:pt x="31" y="25"/>
                    </a:lnTo>
                    <a:lnTo>
                      <a:pt x="31" y="24"/>
                    </a:lnTo>
                    <a:lnTo>
                      <a:pt x="29" y="22"/>
                    </a:lnTo>
                    <a:lnTo>
                      <a:pt x="29" y="20"/>
                    </a:lnTo>
                    <a:lnTo>
                      <a:pt x="28" y="19"/>
                    </a:lnTo>
                    <a:lnTo>
                      <a:pt x="26" y="17"/>
                    </a:lnTo>
                    <a:lnTo>
                      <a:pt x="26" y="16"/>
                    </a:lnTo>
                    <a:lnTo>
                      <a:pt x="26" y="14"/>
                    </a:lnTo>
                    <a:lnTo>
                      <a:pt x="26" y="14"/>
                    </a:lnTo>
                    <a:lnTo>
                      <a:pt x="26" y="13"/>
                    </a:lnTo>
                    <a:lnTo>
                      <a:pt x="28" y="13"/>
                    </a:lnTo>
                    <a:lnTo>
                      <a:pt x="29" y="11"/>
                    </a:lnTo>
                    <a:lnTo>
                      <a:pt x="31" y="10"/>
                    </a:lnTo>
                    <a:lnTo>
                      <a:pt x="31" y="8"/>
                    </a:lnTo>
                    <a:lnTo>
                      <a:pt x="32" y="7"/>
                    </a:lnTo>
                    <a:lnTo>
                      <a:pt x="32" y="7"/>
                    </a:lnTo>
                    <a:lnTo>
                      <a:pt x="32" y="5"/>
                    </a:lnTo>
                    <a:lnTo>
                      <a:pt x="32" y="5"/>
                    </a:lnTo>
                    <a:lnTo>
                      <a:pt x="32" y="5"/>
                    </a:lnTo>
                    <a:lnTo>
                      <a:pt x="31" y="5"/>
                    </a:lnTo>
                    <a:lnTo>
                      <a:pt x="29" y="3"/>
                    </a:lnTo>
                    <a:lnTo>
                      <a:pt x="29" y="3"/>
                    </a:lnTo>
                    <a:lnTo>
                      <a:pt x="29" y="3"/>
                    </a:lnTo>
                    <a:lnTo>
                      <a:pt x="29" y="3"/>
                    </a:lnTo>
                    <a:lnTo>
                      <a:pt x="29" y="2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23" y="2"/>
                    </a:lnTo>
                    <a:lnTo>
                      <a:pt x="21" y="2"/>
                    </a:lnTo>
                    <a:lnTo>
                      <a:pt x="18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9" y="3"/>
                    </a:lnTo>
                    <a:lnTo>
                      <a:pt x="9" y="7"/>
                    </a:lnTo>
                    <a:lnTo>
                      <a:pt x="9" y="10"/>
                    </a:lnTo>
                    <a:lnTo>
                      <a:pt x="10" y="13"/>
                    </a:lnTo>
                    <a:lnTo>
                      <a:pt x="10" y="16"/>
                    </a:lnTo>
                    <a:lnTo>
                      <a:pt x="10" y="19"/>
                    </a:lnTo>
                    <a:lnTo>
                      <a:pt x="10" y="22"/>
                    </a:lnTo>
                    <a:lnTo>
                      <a:pt x="9" y="24"/>
                    </a:lnTo>
                    <a:lnTo>
                      <a:pt x="7" y="27"/>
                    </a:lnTo>
                    <a:lnTo>
                      <a:pt x="6" y="28"/>
                    </a:lnTo>
                    <a:lnTo>
                      <a:pt x="7" y="30"/>
                    </a:lnTo>
                    <a:lnTo>
                      <a:pt x="7" y="33"/>
                    </a:lnTo>
                    <a:lnTo>
                      <a:pt x="6" y="34"/>
                    </a:lnTo>
                    <a:lnTo>
                      <a:pt x="4" y="36"/>
                    </a:lnTo>
                    <a:lnTo>
                      <a:pt x="4" y="38"/>
                    </a:lnTo>
                    <a:lnTo>
                      <a:pt x="4" y="39"/>
                    </a:lnTo>
                    <a:lnTo>
                      <a:pt x="3" y="39"/>
                    </a:lnTo>
                    <a:lnTo>
                      <a:pt x="1" y="41"/>
                    </a:lnTo>
                    <a:lnTo>
                      <a:pt x="1" y="42"/>
                    </a:lnTo>
                    <a:lnTo>
                      <a:pt x="3" y="44"/>
                    </a:lnTo>
                    <a:lnTo>
                      <a:pt x="3" y="44"/>
                    </a:lnTo>
                    <a:lnTo>
                      <a:pt x="3" y="45"/>
                    </a:lnTo>
                    <a:lnTo>
                      <a:pt x="1" y="45"/>
                    </a:lnTo>
                    <a:lnTo>
                      <a:pt x="1" y="47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1" y="48"/>
                    </a:lnTo>
                    <a:lnTo>
                      <a:pt x="1" y="50"/>
                    </a:lnTo>
                    <a:lnTo>
                      <a:pt x="3" y="52"/>
                    </a:lnTo>
                    <a:lnTo>
                      <a:pt x="3" y="52"/>
                    </a:lnTo>
                    <a:lnTo>
                      <a:pt x="3" y="52"/>
                    </a:lnTo>
                    <a:lnTo>
                      <a:pt x="4" y="50"/>
                    </a:lnTo>
                    <a:lnTo>
                      <a:pt x="4" y="50"/>
                    </a:lnTo>
                    <a:lnTo>
                      <a:pt x="6" y="48"/>
                    </a:lnTo>
                    <a:lnTo>
                      <a:pt x="6" y="50"/>
                    </a:lnTo>
                    <a:lnTo>
                      <a:pt x="6" y="53"/>
                    </a:lnTo>
                    <a:lnTo>
                      <a:pt x="4" y="53"/>
                    </a:lnTo>
                    <a:lnTo>
                      <a:pt x="3" y="53"/>
                    </a:lnTo>
                    <a:lnTo>
                      <a:pt x="3" y="55"/>
                    </a:lnTo>
                    <a:lnTo>
                      <a:pt x="3" y="56"/>
                    </a:lnTo>
                    <a:lnTo>
                      <a:pt x="4" y="56"/>
                    </a:lnTo>
                    <a:lnTo>
                      <a:pt x="6" y="56"/>
                    </a:lnTo>
                    <a:lnTo>
                      <a:pt x="6" y="58"/>
                    </a:lnTo>
                    <a:lnTo>
                      <a:pt x="6" y="61"/>
                    </a:lnTo>
                    <a:lnTo>
                      <a:pt x="6" y="62"/>
                    </a:lnTo>
                    <a:lnTo>
                      <a:pt x="6" y="62"/>
                    </a:lnTo>
                    <a:lnTo>
                      <a:pt x="6" y="64"/>
                    </a:lnTo>
                    <a:lnTo>
                      <a:pt x="7" y="64"/>
                    </a:lnTo>
                    <a:lnTo>
                      <a:pt x="7" y="66"/>
                    </a:lnTo>
                    <a:lnTo>
                      <a:pt x="6" y="69"/>
                    </a:lnTo>
                    <a:lnTo>
                      <a:pt x="6" y="72"/>
                    </a:lnTo>
                    <a:lnTo>
                      <a:pt x="4" y="73"/>
                    </a:lnTo>
                    <a:lnTo>
                      <a:pt x="4" y="78"/>
                    </a:lnTo>
                    <a:lnTo>
                      <a:pt x="7" y="76"/>
                    </a:lnTo>
                    <a:lnTo>
                      <a:pt x="9" y="76"/>
                    </a:lnTo>
                    <a:lnTo>
                      <a:pt x="10" y="76"/>
                    </a:lnTo>
                    <a:lnTo>
                      <a:pt x="12" y="76"/>
                    </a:lnTo>
                    <a:lnTo>
                      <a:pt x="14" y="76"/>
                    </a:lnTo>
                    <a:lnTo>
                      <a:pt x="15" y="78"/>
                    </a:lnTo>
                    <a:lnTo>
                      <a:pt x="15" y="78"/>
                    </a:lnTo>
                    <a:lnTo>
                      <a:pt x="17" y="80"/>
                    </a:lnTo>
                    <a:lnTo>
                      <a:pt x="17" y="80"/>
                    </a:lnTo>
                    <a:lnTo>
                      <a:pt x="17" y="80"/>
                    </a:lnTo>
                    <a:lnTo>
                      <a:pt x="18" y="80"/>
                    </a:lnTo>
                    <a:lnTo>
                      <a:pt x="18" y="80"/>
                    </a:lnTo>
                    <a:lnTo>
                      <a:pt x="20" y="80"/>
                    </a:lnTo>
                    <a:lnTo>
                      <a:pt x="23" y="78"/>
                    </a:lnTo>
                    <a:lnTo>
                      <a:pt x="24" y="76"/>
                    </a:lnTo>
                    <a:lnTo>
                      <a:pt x="26" y="76"/>
                    </a:lnTo>
                    <a:lnTo>
                      <a:pt x="26" y="76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8" name="Freeform 173"/>
              <p:cNvSpPr>
                <a:spLocks/>
              </p:cNvSpPr>
              <p:nvPr/>
            </p:nvSpPr>
            <p:spPr bwMode="auto">
              <a:xfrm>
                <a:off x="6085440" y="2774183"/>
                <a:ext cx="294461" cy="247309"/>
              </a:xfrm>
              <a:custGeom>
                <a:avLst/>
                <a:gdLst>
                  <a:gd name="T0" fmla="*/ 62 w 124"/>
                  <a:gd name="T1" fmla="*/ 5 h 104"/>
                  <a:gd name="T2" fmla="*/ 59 w 124"/>
                  <a:gd name="T3" fmla="*/ 5 h 104"/>
                  <a:gd name="T4" fmla="*/ 52 w 124"/>
                  <a:gd name="T5" fmla="*/ 8 h 104"/>
                  <a:gd name="T6" fmla="*/ 49 w 124"/>
                  <a:gd name="T7" fmla="*/ 5 h 104"/>
                  <a:gd name="T8" fmla="*/ 54 w 124"/>
                  <a:gd name="T9" fmla="*/ 3 h 104"/>
                  <a:gd name="T10" fmla="*/ 51 w 124"/>
                  <a:gd name="T11" fmla="*/ 0 h 104"/>
                  <a:gd name="T12" fmla="*/ 38 w 124"/>
                  <a:gd name="T13" fmla="*/ 1 h 104"/>
                  <a:gd name="T14" fmla="*/ 28 w 124"/>
                  <a:gd name="T15" fmla="*/ 8 h 104"/>
                  <a:gd name="T16" fmla="*/ 17 w 124"/>
                  <a:gd name="T17" fmla="*/ 12 h 104"/>
                  <a:gd name="T18" fmla="*/ 1 w 124"/>
                  <a:gd name="T19" fmla="*/ 12 h 104"/>
                  <a:gd name="T20" fmla="*/ 1 w 124"/>
                  <a:gd name="T21" fmla="*/ 25 h 104"/>
                  <a:gd name="T22" fmla="*/ 1 w 124"/>
                  <a:gd name="T23" fmla="*/ 31 h 104"/>
                  <a:gd name="T24" fmla="*/ 3 w 124"/>
                  <a:gd name="T25" fmla="*/ 39 h 104"/>
                  <a:gd name="T26" fmla="*/ 4 w 124"/>
                  <a:gd name="T27" fmla="*/ 57 h 104"/>
                  <a:gd name="T28" fmla="*/ 15 w 124"/>
                  <a:gd name="T29" fmla="*/ 67 h 104"/>
                  <a:gd name="T30" fmla="*/ 18 w 124"/>
                  <a:gd name="T31" fmla="*/ 68 h 104"/>
                  <a:gd name="T32" fmla="*/ 23 w 124"/>
                  <a:gd name="T33" fmla="*/ 70 h 104"/>
                  <a:gd name="T34" fmla="*/ 31 w 124"/>
                  <a:gd name="T35" fmla="*/ 76 h 104"/>
                  <a:gd name="T36" fmla="*/ 37 w 124"/>
                  <a:gd name="T37" fmla="*/ 74 h 104"/>
                  <a:gd name="T38" fmla="*/ 40 w 124"/>
                  <a:gd name="T39" fmla="*/ 79 h 104"/>
                  <a:gd name="T40" fmla="*/ 41 w 124"/>
                  <a:gd name="T41" fmla="*/ 81 h 104"/>
                  <a:gd name="T42" fmla="*/ 45 w 124"/>
                  <a:gd name="T43" fmla="*/ 82 h 104"/>
                  <a:gd name="T44" fmla="*/ 51 w 124"/>
                  <a:gd name="T45" fmla="*/ 88 h 104"/>
                  <a:gd name="T46" fmla="*/ 57 w 124"/>
                  <a:gd name="T47" fmla="*/ 87 h 104"/>
                  <a:gd name="T48" fmla="*/ 69 w 124"/>
                  <a:gd name="T49" fmla="*/ 93 h 104"/>
                  <a:gd name="T50" fmla="*/ 73 w 124"/>
                  <a:gd name="T51" fmla="*/ 90 h 104"/>
                  <a:gd name="T52" fmla="*/ 79 w 124"/>
                  <a:gd name="T53" fmla="*/ 88 h 104"/>
                  <a:gd name="T54" fmla="*/ 86 w 124"/>
                  <a:gd name="T55" fmla="*/ 84 h 104"/>
                  <a:gd name="T56" fmla="*/ 91 w 124"/>
                  <a:gd name="T57" fmla="*/ 84 h 104"/>
                  <a:gd name="T58" fmla="*/ 97 w 124"/>
                  <a:gd name="T59" fmla="*/ 88 h 104"/>
                  <a:gd name="T60" fmla="*/ 100 w 124"/>
                  <a:gd name="T61" fmla="*/ 90 h 104"/>
                  <a:gd name="T62" fmla="*/ 107 w 124"/>
                  <a:gd name="T63" fmla="*/ 96 h 104"/>
                  <a:gd name="T64" fmla="*/ 110 w 124"/>
                  <a:gd name="T65" fmla="*/ 101 h 104"/>
                  <a:gd name="T66" fmla="*/ 118 w 124"/>
                  <a:gd name="T67" fmla="*/ 101 h 104"/>
                  <a:gd name="T68" fmla="*/ 119 w 124"/>
                  <a:gd name="T69" fmla="*/ 98 h 104"/>
                  <a:gd name="T70" fmla="*/ 116 w 124"/>
                  <a:gd name="T71" fmla="*/ 92 h 104"/>
                  <a:gd name="T72" fmla="*/ 121 w 124"/>
                  <a:gd name="T73" fmla="*/ 84 h 104"/>
                  <a:gd name="T74" fmla="*/ 121 w 124"/>
                  <a:gd name="T75" fmla="*/ 71 h 104"/>
                  <a:gd name="T76" fmla="*/ 121 w 124"/>
                  <a:gd name="T77" fmla="*/ 64 h 104"/>
                  <a:gd name="T78" fmla="*/ 121 w 124"/>
                  <a:gd name="T79" fmla="*/ 57 h 104"/>
                  <a:gd name="T80" fmla="*/ 122 w 124"/>
                  <a:gd name="T81" fmla="*/ 56 h 104"/>
                  <a:gd name="T82" fmla="*/ 121 w 124"/>
                  <a:gd name="T83" fmla="*/ 53 h 104"/>
                  <a:gd name="T84" fmla="*/ 121 w 124"/>
                  <a:gd name="T85" fmla="*/ 47 h 104"/>
                  <a:gd name="T86" fmla="*/ 121 w 124"/>
                  <a:gd name="T87" fmla="*/ 37 h 104"/>
                  <a:gd name="T88" fmla="*/ 124 w 124"/>
                  <a:gd name="T89" fmla="*/ 31 h 104"/>
                  <a:gd name="T90" fmla="*/ 122 w 124"/>
                  <a:gd name="T91" fmla="*/ 26 h 104"/>
                  <a:gd name="T92" fmla="*/ 121 w 124"/>
                  <a:gd name="T93" fmla="*/ 19 h 104"/>
                  <a:gd name="T94" fmla="*/ 119 w 124"/>
                  <a:gd name="T95" fmla="*/ 15 h 104"/>
                  <a:gd name="T96" fmla="*/ 110 w 124"/>
                  <a:gd name="T97" fmla="*/ 14 h 104"/>
                  <a:gd name="T98" fmla="*/ 91 w 124"/>
                  <a:gd name="T99" fmla="*/ 15 h 104"/>
                  <a:gd name="T100" fmla="*/ 73 w 124"/>
                  <a:gd name="T101" fmla="*/ 12 h 104"/>
                  <a:gd name="T102" fmla="*/ 63 w 124"/>
                  <a:gd name="T103" fmla="*/ 6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4" h="104">
                    <a:moveTo>
                      <a:pt x="63" y="8"/>
                    </a:moveTo>
                    <a:lnTo>
                      <a:pt x="62" y="6"/>
                    </a:lnTo>
                    <a:lnTo>
                      <a:pt x="62" y="6"/>
                    </a:lnTo>
                    <a:lnTo>
                      <a:pt x="62" y="6"/>
                    </a:lnTo>
                    <a:lnTo>
                      <a:pt x="62" y="5"/>
                    </a:lnTo>
                    <a:lnTo>
                      <a:pt x="62" y="5"/>
                    </a:lnTo>
                    <a:lnTo>
                      <a:pt x="62" y="3"/>
                    </a:lnTo>
                    <a:lnTo>
                      <a:pt x="60" y="3"/>
                    </a:lnTo>
                    <a:lnTo>
                      <a:pt x="60" y="5"/>
                    </a:lnTo>
                    <a:lnTo>
                      <a:pt x="59" y="5"/>
                    </a:lnTo>
                    <a:lnTo>
                      <a:pt x="57" y="5"/>
                    </a:lnTo>
                    <a:lnTo>
                      <a:pt x="55" y="6"/>
                    </a:lnTo>
                    <a:lnTo>
                      <a:pt x="54" y="8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52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49" y="6"/>
                    </a:lnTo>
                    <a:lnTo>
                      <a:pt x="49" y="5"/>
                    </a:lnTo>
                    <a:lnTo>
                      <a:pt x="49" y="3"/>
                    </a:lnTo>
                    <a:lnTo>
                      <a:pt x="52" y="3"/>
                    </a:lnTo>
                    <a:lnTo>
                      <a:pt x="52" y="3"/>
                    </a:lnTo>
                    <a:lnTo>
                      <a:pt x="52" y="3"/>
                    </a:lnTo>
                    <a:lnTo>
                      <a:pt x="54" y="3"/>
                    </a:lnTo>
                    <a:lnTo>
                      <a:pt x="54" y="1"/>
                    </a:lnTo>
                    <a:lnTo>
                      <a:pt x="54" y="1"/>
                    </a:lnTo>
                    <a:lnTo>
                      <a:pt x="52" y="1"/>
                    </a:lnTo>
                    <a:lnTo>
                      <a:pt x="52" y="0"/>
                    </a:lnTo>
                    <a:lnTo>
                      <a:pt x="51" y="0"/>
                    </a:lnTo>
                    <a:lnTo>
                      <a:pt x="49" y="0"/>
                    </a:lnTo>
                    <a:lnTo>
                      <a:pt x="48" y="0"/>
                    </a:lnTo>
                    <a:lnTo>
                      <a:pt x="45" y="0"/>
                    </a:lnTo>
                    <a:lnTo>
                      <a:pt x="41" y="1"/>
                    </a:lnTo>
                    <a:lnTo>
                      <a:pt x="38" y="1"/>
                    </a:lnTo>
                    <a:lnTo>
                      <a:pt x="37" y="3"/>
                    </a:lnTo>
                    <a:lnTo>
                      <a:pt x="34" y="6"/>
                    </a:lnTo>
                    <a:lnTo>
                      <a:pt x="32" y="5"/>
                    </a:lnTo>
                    <a:lnTo>
                      <a:pt x="29" y="6"/>
                    </a:lnTo>
                    <a:lnTo>
                      <a:pt x="28" y="8"/>
                    </a:lnTo>
                    <a:lnTo>
                      <a:pt x="24" y="9"/>
                    </a:lnTo>
                    <a:lnTo>
                      <a:pt x="23" y="9"/>
                    </a:lnTo>
                    <a:lnTo>
                      <a:pt x="21" y="9"/>
                    </a:lnTo>
                    <a:lnTo>
                      <a:pt x="18" y="11"/>
                    </a:lnTo>
                    <a:lnTo>
                      <a:pt x="17" y="12"/>
                    </a:lnTo>
                    <a:lnTo>
                      <a:pt x="14" y="12"/>
                    </a:lnTo>
                    <a:lnTo>
                      <a:pt x="10" y="12"/>
                    </a:lnTo>
                    <a:lnTo>
                      <a:pt x="7" y="14"/>
                    </a:lnTo>
                    <a:lnTo>
                      <a:pt x="4" y="14"/>
                    </a:lnTo>
                    <a:lnTo>
                      <a:pt x="1" y="12"/>
                    </a:lnTo>
                    <a:lnTo>
                      <a:pt x="1" y="14"/>
                    </a:lnTo>
                    <a:lnTo>
                      <a:pt x="1" y="19"/>
                    </a:lnTo>
                    <a:lnTo>
                      <a:pt x="1" y="20"/>
                    </a:lnTo>
                    <a:lnTo>
                      <a:pt x="1" y="23"/>
                    </a:lnTo>
                    <a:lnTo>
                      <a:pt x="1" y="25"/>
                    </a:lnTo>
                    <a:lnTo>
                      <a:pt x="0" y="26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1" y="29"/>
                    </a:lnTo>
                    <a:lnTo>
                      <a:pt x="1" y="31"/>
                    </a:lnTo>
                    <a:lnTo>
                      <a:pt x="3" y="33"/>
                    </a:lnTo>
                    <a:lnTo>
                      <a:pt x="3" y="34"/>
                    </a:lnTo>
                    <a:lnTo>
                      <a:pt x="3" y="34"/>
                    </a:lnTo>
                    <a:lnTo>
                      <a:pt x="3" y="37"/>
                    </a:lnTo>
                    <a:lnTo>
                      <a:pt x="3" y="39"/>
                    </a:lnTo>
                    <a:lnTo>
                      <a:pt x="3" y="42"/>
                    </a:lnTo>
                    <a:lnTo>
                      <a:pt x="3" y="47"/>
                    </a:lnTo>
                    <a:lnTo>
                      <a:pt x="4" y="48"/>
                    </a:lnTo>
                    <a:lnTo>
                      <a:pt x="4" y="53"/>
                    </a:lnTo>
                    <a:lnTo>
                      <a:pt x="4" y="57"/>
                    </a:lnTo>
                    <a:lnTo>
                      <a:pt x="6" y="62"/>
                    </a:lnTo>
                    <a:lnTo>
                      <a:pt x="6" y="64"/>
                    </a:lnTo>
                    <a:lnTo>
                      <a:pt x="9" y="65"/>
                    </a:lnTo>
                    <a:lnTo>
                      <a:pt x="10" y="65"/>
                    </a:lnTo>
                    <a:lnTo>
                      <a:pt x="15" y="67"/>
                    </a:lnTo>
                    <a:lnTo>
                      <a:pt x="17" y="67"/>
                    </a:lnTo>
                    <a:lnTo>
                      <a:pt x="17" y="67"/>
                    </a:lnTo>
                    <a:lnTo>
                      <a:pt x="17" y="68"/>
                    </a:lnTo>
                    <a:lnTo>
                      <a:pt x="18" y="68"/>
                    </a:lnTo>
                    <a:lnTo>
                      <a:pt x="18" y="68"/>
                    </a:lnTo>
                    <a:lnTo>
                      <a:pt x="18" y="70"/>
                    </a:lnTo>
                    <a:lnTo>
                      <a:pt x="20" y="70"/>
                    </a:lnTo>
                    <a:lnTo>
                      <a:pt x="20" y="70"/>
                    </a:lnTo>
                    <a:lnTo>
                      <a:pt x="21" y="68"/>
                    </a:lnTo>
                    <a:lnTo>
                      <a:pt x="23" y="70"/>
                    </a:lnTo>
                    <a:lnTo>
                      <a:pt x="23" y="70"/>
                    </a:lnTo>
                    <a:lnTo>
                      <a:pt x="24" y="70"/>
                    </a:lnTo>
                    <a:lnTo>
                      <a:pt x="26" y="73"/>
                    </a:lnTo>
                    <a:lnTo>
                      <a:pt x="29" y="74"/>
                    </a:lnTo>
                    <a:lnTo>
                      <a:pt x="31" y="76"/>
                    </a:lnTo>
                    <a:lnTo>
                      <a:pt x="32" y="76"/>
                    </a:lnTo>
                    <a:lnTo>
                      <a:pt x="34" y="76"/>
                    </a:lnTo>
                    <a:lnTo>
                      <a:pt x="35" y="76"/>
                    </a:lnTo>
                    <a:lnTo>
                      <a:pt x="37" y="74"/>
                    </a:lnTo>
                    <a:lnTo>
                      <a:pt x="37" y="74"/>
                    </a:lnTo>
                    <a:lnTo>
                      <a:pt x="37" y="76"/>
                    </a:lnTo>
                    <a:lnTo>
                      <a:pt x="37" y="76"/>
                    </a:lnTo>
                    <a:lnTo>
                      <a:pt x="38" y="78"/>
                    </a:lnTo>
                    <a:lnTo>
                      <a:pt x="40" y="78"/>
                    </a:lnTo>
                    <a:lnTo>
                      <a:pt x="40" y="79"/>
                    </a:lnTo>
                    <a:lnTo>
                      <a:pt x="41" y="81"/>
                    </a:lnTo>
                    <a:lnTo>
                      <a:pt x="41" y="81"/>
                    </a:lnTo>
                    <a:lnTo>
                      <a:pt x="41" y="81"/>
                    </a:lnTo>
                    <a:lnTo>
                      <a:pt x="41" y="81"/>
                    </a:lnTo>
                    <a:lnTo>
                      <a:pt x="41" y="81"/>
                    </a:lnTo>
                    <a:lnTo>
                      <a:pt x="43" y="81"/>
                    </a:lnTo>
                    <a:lnTo>
                      <a:pt x="43" y="81"/>
                    </a:lnTo>
                    <a:lnTo>
                      <a:pt x="43" y="81"/>
                    </a:lnTo>
                    <a:lnTo>
                      <a:pt x="43" y="81"/>
                    </a:lnTo>
                    <a:lnTo>
                      <a:pt x="45" y="82"/>
                    </a:lnTo>
                    <a:lnTo>
                      <a:pt x="45" y="84"/>
                    </a:lnTo>
                    <a:lnTo>
                      <a:pt x="46" y="85"/>
                    </a:lnTo>
                    <a:lnTo>
                      <a:pt x="46" y="87"/>
                    </a:lnTo>
                    <a:lnTo>
                      <a:pt x="46" y="87"/>
                    </a:lnTo>
                    <a:lnTo>
                      <a:pt x="51" y="88"/>
                    </a:lnTo>
                    <a:lnTo>
                      <a:pt x="54" y="87"/>
                    </a:lnTo>
                    <a:lnTo>
                      <a:pt x="54" y="87"/>
                    </a:lnTo>
                    <a:lnTo>
                      <a:pt x="55" y="87"/>
                    </a:lnTo>
                    <a:lnTo>
                      <a:pt x="55" y="87"/>
                    </a:lnTo>
                    <a:lnTo>
                      <a:pt x="57" y="87"/>
                    </a:lnTo>
                    <a:lnTo>
                      <a:pt x="59" y="88"/>
                    </a:lnTo>
                    <a:lnTo>
                      <a:pt x="62" y="90"/>
                    </a:lnTo>
                    <a:lnTo>
                      <a:pt x="65" y="92"/>
                    </a:lnTo>
                    <a:lnTo>
                      <a:pt x="66" y="93"/>
                    </a:lnTo>
                    <a:lnTo>
                      <a:pt x="69" y="93"/>
                    </a:lnTo>
                    <a:lnTo>
                      <a:pt x="71" y="93"/>
                    </a:lnTo>
                    <a:lnTo>
                      <a:pt x="71" y="93"/>
                    </a:lnTo>
                    <a:lnTo>
                      <a:pt x="73" y="93"/>
                    </a:lnTo>
                    <a:lnTo>
                      <a:pt x="73" y="92"/>
                    </a:lnTo>
                    <a:lnTo>
                      <a:pt x="73" y="90"/>
                    </a:lnTo>
                    <a:lnTo>
                      <a:pt x="74" y="90"/>
                    </a:lnTo>
                    <a:lnTo>
                      <a:pt x="74" y="88"/>
                    </a:lnTo>
                    <a:lnTo>
                      <a:pt x="76" y="88"/>
                    </a:lnTo>
                    <a:lnTo>
                      <a:pt x="77" y="88"/>
                    </a:lnTo>
                    <a:lnTo>
                      <a:pt x="79" y="88"/>
                    </a:lnTo>
                    <a:lnTo>
                      <a:pt x="80" y="88"/>
                    </a:lnTo>
                    <a:lnTo>
                      <a:pt x="82" y="87"/>
                    </a:lnTo>
                    <a:lnTo>
                      <a:pt x="83" y="85"/>
                    </a:lnTo>
                    <a:lnTo>
                      <a:pt x="85" y="84"/>
                    </a:lnTo>
                    <a:lnTo>
                      <a:pt x="86" y="84"/>
                    </a:lnTo>
                    <a:lnTo>
                      <a:pt x="88" y="82"/>
                    </a:lnTo>
                    <a:lnTo>
                      <a:pt x="88" y="82"/>
                    </a:lnTo>
                    <a:lnTo>
                      <a:pt x="90" y="82"/>
                    </a:lnTo>
                    <a:lnTo>
                      <a:pt x="90" y="84"/>
                    </a:lnTo>
                    <a:lnTo>
                      <a:pt x="91" y="84"/>
                    </a:lnTo>
                    <a:lnTo>
                      <a:pt x="93" y="85"/>
                    </a:lnTo>
                    <a:lnTo>
                      <a:pt x="94" y="87"/>
                    </a:lnTo>
                    <a:lnTo>
                      <a:pt x="96" y="87"/>
                    </a:lnTo>
                    <a:lnTo>
                      <a:pt x="96" y="88"/>
                    </a:lnTo>
                    <a:lnTo>
                      <a:pt x="97" y="88"/>
                    </a:lnTo>
                    <a:lnTo>
                      <a:pt x="99" y="88"/>
                    </a:lnTo>
                    <a:lnTo>
                      <a:pt x="99" y="88"/>
                    </a:lnTo>
                    <a:lnTo>
                      <a:pt x="100" y="88"/>
                    </a:lnTo>
                    <a:lnTo>
                      <a:pt x="100" y="88"/>
                    </a:lnTo>
                    <a:lnTo>
                      <a:pt x="100" y="90"/>
                    </a:lnTo>
                    <a:lnTo>
                      <a:pt x="102" y="92"/>
                    </a:lnTo>
                    <a:lnTo>
                      <a:pt x="104" y="93"/>
                    </a:lnTo>
                    <a:lnTo>
                      <a:pt x="105" y="93"/>
                    </a:lnTo>
                    <a:lnTo>
                      <a:pt x="105" y="95"/>
                    </a:lnTo>
                    <a:lnTo>
                      <a:pt x="107" y="96"/>
                    </a:lnTo>
                    <a:lnTo>
                      <a:pt x="107" y="98"/>
                    </a:lnTo>
                    <a:lnTo>
                      <a:pt x="108" y="99"/>
                    </a:lnTo>
                    <a:lnTo>
                      <a:pt x="108" y="99"/>
                    </a:lnTo>
                    <a:lnTo>
                      <a:pt x="110" y="101"/>
                    </a:lnTo>
                    <a:lnTo>
                      <a:pt x="110" y="101"/>
                    </a:lnTo>
                    <a:lnTo>
                      <a:pt x="111" y="102"/>
                    </a:lnTo>
                    <a:lnTo>
                      <a:pt x="111" y="104"/>
                    </a:lnTo>
                    <a:lnTo>
                      <a:pt x="113" y="102"/>
                    </a:lnTo>
                    <a:lnTo>
                      <a:pt x="116" y="102"/>
                    </a:lnTo>
                    <a:lnTo>
                      <a:pt x="118" y="101"/>
                    </a:lnTo>
                    <a:lnTo>
                      <a:pt x="118" y="99"/>
                    </a:lnTo>
                    <a:lnTo>
                      <a:pt x="119" y="99"/>
                    </a:lnTo>
                    <a:lnTo>
                      <a:pt x="119" y="99"/>
                    </a:lnTo>
                    <a:lnTo>
                      <a:pt x="119" y="99"/>
                    </a:lnTo>
                    <a:lnTo>
                      <a:pt x="119" y="98"/>
                    </a:lnTo>
                    <a:lnTo>
                      <a:pt x="118" y="96"/>
                    </a:lnTo>
                    <a:lnTo>
                      <a:pt x="118" y="95"/>
                    </a:lnTo>
                    <a:lnTo>
                      <a:pt x="116" y="93"/>
                    </a:lnTo>
                    <a:lnTo>
                      <a:pt x="116" y="92"/>
                    </a:lnTo>
                    <a:lnTo>
                      <a:pt x="116" y="92"/>
                    </a:lnTo>
                    <a:lnTo>
                      <a:pt x="118" y="90"/>
                    </a:lnTo>
                    <a:lnTo>
                      <a:pt x="119" y="88"/>
                    </a:lnTo>
                    <a:lnTo>
                      <a:pt x="119" y="87"/>
                    </a:lnTo>
                    <a:lnTo>
                      <a:pt x="119" y="85"/>
                    </a:lnTo>
                    <a:lnTo>
                      <a:pt x="121" y="84"/>
                    </a:lnTo>
                    <a:lnTo>
                      <a:pt x="122" y="79"/>
                    </a:lnTo>
                    <a:lnTo>
                      <a:pt x="124" y="76"/>
                    </a:lnTo>
                    <a:lnTo>
                      <a:pt x="122" y="76"/>
                    </a:lnTo>
                    <a:lnTo>
                      <a:pt x="121" y="73"/>
                    </a:lnTo>
                    <a:lnTo>
                      <a:pt x="121" y="71"/>
                    </a:lnTo>
                    <a:lnTo>
                      <a:pt x="119" y="70"/>
                    </a:lnTo>
                    <a:lnTo>
                      <a:pt x="119" y="68"/>
                    </a:lnTo>
                    <a:lnTo>
                      <a:pt x="119" y="67"/>
                    </a:lnTo>
                    <a:lnTo>
                      <a:pt x="121" y="65"/>
                    </a:lnTo>
                    <a:lnTo>
                      <a:pt x="121" y="64"/>
                    </a:lnTo>
                    <a:lnTo>
                      <a:pt x="121" y="62"/>
                    </a:lnTo>
                    <a:lnTo>
                      <a:pt x="121" y="62"/>
                    </a:lnTo>
                    <a:lnTo>
                      <a:pt x="121" y="60"/>
                    </a:lnTo>
                    <a:lnTo>
                      <a:pt x="121" y="59"/>
                    </a:lnTo>
                    <a:lnTo>
                      <a:pt x="121" y="57"/>
                    </a:lnTo>
                    <a:lnTo>
                      <a:pt x="121" y="57"/>
                    </a:lnTo>
                    <a:lnTo>
                      <a:pt x="121" y="57"/>
                    </a:lnTo>
                    <a:lnTo>
                      <a:pt x="122" y="57"/>
                    </a:lnTo>
                    <a:lnTo>
                      <a:pt x="122" y="56"/>
                    </a:lnTo>
                    <a:lnTo>
                      <a:pt x="122" y="56"/>
                    </a:lnTo>
                    <a:lnTo>
                      <a:pt x="122" y="56"/>
                    </a:lnTo>
                    <a:lnTo>
                      <a:pt x="122" y="54"/>
                    </a:lnTo>
                    <a:lnTo>
                      <a:pt x="121" y="54"/>
                    </a:lnTo>
                    <a:lnTo>
                      <a:pt x="121" y="53"/>
                    </a:lnTo>
                    <a:lnTo>
                      <a:pt x="121" y="53"/>
                    </a:lnTo>
                    <a:lnTo>
                      <a:pt x="119" y="51"/>
                    </a:lnTo>
                    <a:lnTo>
                      <a:pt x="119" y="50"/>
                    </a:lnTo>
                    <a:lnTo>
                      <a:pt x="119" y="50"/>
                    </a:lnTo>
                    <a:lnTo>
                      <a:pt x="121" y="48"/>
                    </a:lnTo>
                    <a:lnTo>
                      <a:pt x="121" y="47"/>
                    </a:lnTo>
                    <a:lnTo>
                      <a:pt x="121" y="47"/>
                    </a:lnTo>
                    <a:lnTo>
                      <a:pt x="121" y="43"/>
                    </a:lnTo>
                    <a:lnTo>
                      <a:pt x="121" y="40"/>
                    </a:lnTo>
                    <a:lnTo>
                      <a:pt x="121" y="39"/>
                    </a:lnTo>
                    <a:lnTo>
                      <a:pt x="121" y="37"/>
                    </a:lnTo>
                    <a:lnTo>
                      <a:pt x="122" y="36"/>
                    </a:lnTo>
                    <a:lnTo>
                      <a:pt x="122" y="34"/>
                    </a:lnTo>
                    <a:lnTo>
                      <a:pt x="124" y="33"/>
                    </a:lnTo>
                    <a:lnTo>
                      <a:pt x="124" y="31"/>
                    </a:lnTo>
                    <a:lnTo>
                      <a:pt x="124" y="31"/>
                    </a:lnTo>
                    <a:lnTo>
                      <a:pt x="124" y="29"/>
                    </a:lnTo>
                    <a:lnTo>
                      <a:pt x="124" y="29"/>
                    </a:lnTo>
                    <a:lnTo>
                      <a:pt x="124" y="28"/>
                    </a:lnTo>
                    <a:lnTo>
                      <a:pt x="124" y="28"/>
                    </a:lnTo>
                    <a:lnTo>
                      <a:pt x="122" y="26"/>
                    </a:lnTo>
                    <a:lnTo>
                      <a:pt x="122" y="25"/>
                    </a:lnTo>
                    <a:lnTo>
                      <a:pt x="121" y="23"/>
                    </a:lnTo>
                    <a:lnTo>
                      <a:pt x="121" y="22"/>
                    </a:lnTo>
                    <a:lnTo>
                      <a:pt x="121" y="20"/>
                    </a:lnTo>
                    <a:lnTo>
                      <a:pt x="121" y="19"/>
                    </a:lnTo>
                    <a:lnTo>
                      <a:pt x="121" y="19"/>
                    </a:lnTo>
                    <a:lnTo>
                      <a:pt x="121" y="17"/>
                    </a:lnTo>
                    <a:lnTo>
                      <a:pt x="121" y="17"/>
                    </a:lnTo>
                    <a:lnTo>
                      <a:pt x="121" y="15"/>
                    </a:lnTo>
                    <a:lnTo>
                      <a:pt x="119" y="15"/>
                    </a:lnTo>
                    <a:lnTo>
                      <a:pt x="119" y="15"/>
                    </a:lnTo>
                    <a:lnTo>
                      <a:pt x="118" y="14"/>
                    </a:lnTo>
                    <a:lnTo>
                      <a:pt x="114" y="14"/>
                    </a:lnTo>
                    <a:lnTo>
                      <a:pt x="111" y="14"/>
                    </a:lnTo>
                    <a:lnTo>
                      <a:pt x="110" y="14"/>
                    </a:lnTo>
                    <a:lnTo>
                      <a:pt x="105" y="14"/>
                    </a:lnTo>
                    <a:lnTo>
                      <a:pt x="104" y="14"/>
                    </a:lnTo>
                    <a:lnTo>
                      <a:pt x="97" y="15"/>
                    </a:lnTo>
                    <a:lnTo>
                      <a:pt x="96" y="15"/>
                    </a:lnTo>
                    <a:lnTo>
                      <a:pt x="91" y="15"/>
                    </a:lnTo>
                    <a:lnTo>
                      <a:pt x="90" y="15"/>
                    </a:lnTo>
                    <a:lnTo>
                      <a:pt x="86" y="14"/>
                    </a:lnTo>
                    <a:lnTo>
                      <a:pt x="82" y="14"/>
                    </a:lnTo>
                    <a:lnTo>
                      <a:pt x="76" y="12"/>
                    </a:lnTo>
                    <a:lnTo>
                      <a:pt x="73" y="12"/>
                    </a:lnTo>
                    <a:lnTo>
                      <a:pt x="71" y="11"/>
                    </a:lnTo>
                    <a:lnTo>
                      <a:pt x="68" y="9"/>
                    </a:lnTo>
                    <a:lnTo>
                      <a:pt x="66" y="9"/>
                    </a:lnTo>
                    <a:lnTo>
                      <a:pt x="65" y="6"/>
                    </a:lnTo>
                    <a:lnTo>
                      <a:pt x="63" y="6"/>
                    </a:lnTo>
                    <a:lnTo>
                      <a:pt x="63" y="6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9" name="Freeform 176"/>
              <p:cNvSpPr>
                <a:spLocks noEditPoints="1"/>
              </p:cNvSpPr>
              <p:nvPr/>
            </p:nvSpPr>
            <p:spPr bwMode="auto">
              <a:xfrm>
                <a:off x="5793353" y="2826499"/>
                <a:ext cx="118734" cy="102254"/>
              </a:xfrm>
              <a:custGeom>
                <a:avLst/>
                <a:gdLst>
                  <a:gd name="T0" fmla="*/ 47 w 50"/>
                  <a:gd name="T1" fmla="*/ 9 h 43"/>
                  <a:gd name="T2" fmla="*/ 47 w 50"/>
                  <a:gd name="T3" fmla="*/ 6 h 43"/>
                  <a:gd name="T4" fmla="*/ 43 w 50"/>
                  <a:gd name="T5" fmla="*/ 4 h 43"/>
                  <a:gd name="T6" fmla="*/ 39 w 50"/>
                  <a:gd name="T7" fmla="*/ 6 h 43"/>
                  <a:gd name="T8" fmla="*/ 34 w 50"/>
                  <a:gd name="T9" fmla="*/ 4 h 43"/>
                  <a:gd name="T10" fmla="*/ 31 w 50"/>
                  <a:gd name="T11" fmla="*/ 4 h 43"/>
                  <a:gd name="T12" fmla="*/ 26 w 50"/>
                  <a:gd name="T13" fmla="*/ 7 h 43"/>
                  <a:gd name="T14" fmla="*/ 19 w 50"/>
                  <a:gd name="T15" fmla="*/ 12 h 43"/>
                  <a:gd name="T16" fmla="*/ 17 w 50"/>
                  <a:gd name="T17" fmla="*/ 15 h 43"/>
                  <a:gd name="T18" fmla="*/ 16 w 50"/>
                  <a:gd name="T19" fmla="*/ 20 h 43"/>
                  <a:gd name="T20" fmla="*/ 12 w 50"/>
                  <a:gd name="T21" fmla="*/ 23 h 43"/>
                  <a:gd name="T22" fmla="*/ 14 w 50"/>
                  <a:gd name="T23" fmla="*/ 25 h 43"/>
                  <a:gd name="T24" fmla="*/ 14 w 50"/>
                  <a:gd name="T25" fmla="*/ 28 h 43"/>
                  <a:gd name="T26" fmla="*/ 12 w 50"/>
                  <a:gd name="T27" fmla="*/ 34 h 43"/>
                  <a:gd name="T28" fmla="*/ 11 w 50"/>
                  <a:gd name="T29" fmla="*/ 35 h 43"/>
                  <a:gd name="T30" fmla="*/ 5 w 50"/>
                  <a:gd name="T31" fmla="*/ 35 h 43"/>
                  <a:gd name="T32" fmla="*/ 3 w 50"/>
                  <a:gd name="T33" fmla="*/ 34 h 43"/>
                  <a:gd name="T34" fmla="*/ 0 w 50"/>
                  <a:gd name="T35" fmla="*/ 34 h 43"/>
                  <a:gd name="T36" fmla="*/ 2 w 50"/>
                  <a:gd name="T37" fmla="*/ 37 h 43"/>
                  <a:gd name="T38" fmla="*/ 6 w 50"/>
                  <a:gd name="T39" fmla="*/ 42 h 43"/>
                  <a:gd name="T40" fmla="*/ 11 w 50"/>
                  <a:gd name="T41" fmla="*/ 42 h 43"/>
                  <a:gd name="T42" fmla="*/ 14 w 50"/>
                  <a:gd name="T43" fmla="*/ 40 h 43"/>
                  <a:gd name="T44" fmla="*/ 16 w 50"/>
                  <a:gd name="T45" fmla="*/ 40 h 43"/>
                  <a:gd name="T46" fmla="*/ 20 w 50"/>
                  <a:gd name="T47" fmla="*/ 38 h 43"/>
                  <a:gd name="T48" fmla="*/ 20 w 50"/>
                  <a:gd name="T49" fmla="*/ 42 h 43"/>
                  <a:gd name="T50" fmla="*/ 23 w 50"/>
                  <a:gd name="T51" fmla="*/ 43 h 43"/>
                  <a:gd name="T52" fmla="*/ 26 w 50"/>
                  <a:gd name="T53" fmla="*/ 43 h 43"/>
                  <a:gd name="T54" fmla="*/ 28 w 50"/>
                  <a:gd name="T55" fmla="*/ 35 h 43"/>
                  <a:gd name="T56" fmla="*/ 31 w 50"/>
                  <a:gd name="T57" fmla="*/ 29 h 43"/>
                  <a:gd name="T58" fmla="*/ 34 w 50"/>
                  <a:gd name="T59" fmla="*/ 28 h 43"/>
                  <a:gd name="T60" fmla="*/ 39 w 50"/>
                  <a:gd name="T61" fmla="*/ 29 h 43"/>
                  <a:gd name="T62" fmla="*/ 42 w 50"/>
                  <a:gd name="T63" fmla="*/ 28 h 43"/>
                  <a:gd name="T64" fmla="*/ 45 w 50"/>
                  <a:gd name="T65" fmla="*/ 26 h 43"/>
                  <a:gd name="T66" fmla="*/ 47 w 50"/>
                  <a:gd name="T67" fmla="*/ 25 h 43"/>
                  <a:gd name="T68" fmla="*/ 47 w 50"/>
                  <a:gd name="T69" fmla="*/ 23 h 43"/>
                  <a:gd name="T70" fmla="*/ 45 w 50"/>
                  <a:gd name="T71" fmla="*/ 21 h 43"/>
                  <a:gd name="T72" fmla="*/ 45 w 50"/>
                  <a:gd name="T73" fmla="*/ 20 h 43"/>
                  <a:gd name="T74" fmla="*/ 47 w 50"/>
                  <a:gd name="T75" fmla="*/ 20 h 43"/>
                  <a:gd name="T76" fmla="*/ 48 w 50"/>
                  <a:gd name="T77" fmla="*/ 18 h 43"/>
                  <a:gd name="T78" fmla="*/ 50 w 50"/>
                  <a:gd name="T79" fmla="*/ 12 h 43"/>
                  <a:gd name="T80" fmla="*/ 3 w 50"/>
                  <a:gd name="T81" fmla="*/ 31 h 43"/>
                  <a:gd name="T82" fmla="*/ 9 w 50"/>
                  <a:gd name="T83" fmla="*/ 32 h 43"/>
                  <a:gd name="T84" fmla="*/ 5 w 50"/>
                  <a:gd name="T85" fmla="*/ 34 h 43"/>
                  <a:gd name="T86" fmla="*/ 3 w 50"/>
                  <a:gd name="T87" fmla="*/ 31 h 43"/>
                  <a:gd name="T88" fmla="*/ 30 w 50"/>
                  <a:gd name="T89" fmla="*/ 1 h 43"/>
                  <a:gd name="T90" fmla="*/ 30 w 50"/>
                  <a:gd name="T91" fmla="*/ 3 h 43"/>
                  <a:gd name="T92" fmla="*/ 33 w 50"/>
                  <a:gd name="T93" fmla="*/ 0 h 43"/>
                  <a:gd name="T94" fmla="*/ 33 w 50"/>
                  <a:gd name="T95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50" h="43">
                    <a:moveTo>
                      <a:pt x="50" y="11"/>
                    </a:moveTo>
                    <a:lnTo>
                      <a:pt x="48" y="11"/>
                    </a:lnTo>
                    <a:lnTo>
                      <a:pt x="47" y="9"/>
                    </a:lnTo>
                    <a:lnTo>
                      <a:pt x="47" y="7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5" y="4"/>
                    </a:lnTo>
                    <a:lnTo>
                      <a:pt x="45" y="4"/>
                    </a:lnTo>
                    <a:lnTo>
                      <a:pt x="43" y="4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39" y="6"/>
                    </a:lnTo>
                    <a:lnTo>
                      <a:pt x="37" y="6"/>
                    </a:lnTo>
                    <a:lnTo>
                      <a:pt x="36" y="4"/>
                    </a:lnTo>
                    <a:lnTo>
                      <a:pt x="34" y="4"/>
                    </a:lnTo>
                    <a:lnTo>
                      <a:pt x="33" y="4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0" y="6"/>
                    </a:lnTo>
                    <a:lnTo>
                      <a:pt x="28" y="6"/>
                    </a:lnTo>
                    <a:lnTo>
                      <a:pt x="26" y="7"/>
                    </a:lnTo>
                    <a:lnTo>
                      <a:pt x="26" y="11"/>
                    </a:lnTo>
                    <a:lnTo>
                      <a:pt x="22" y="11"/>
                    </a:lnTo>
                    <a:lnTo>
                      <a:pt x="19" y="12"/>
                    </a:lnTo>
                    <a:lnTo>
                      <a:pt x="17" y="12"/>
                    </a:lnTo>
                    <a:lnTo>
                      <a:pt x="17" y="14"/>
                    </a:lnTo>
                    <a:lnTo>
                      <a:pt x="17" y="15"/>
                    </a:lnTo>
                    <a:lnTo>
                      <a:pt x="16" y="17"/>
                    </a:lnTo>
                    <a:lnTo>
                      <a:pt x="16" y="18"/>
                    </a:lnTo>
                    <a:lnTo>
                      <a:pt x="16" y="20"/>
                    </a:lnTo>
                    <a:lnTo>
                      <a:pt x="14" y="21"/>
                    </a:lnTo>
                    <a:lnTo>
                      <a:pt x="14" y="23"/>
                    </a:lnTo>
                    <a:lnTo>
                      <a:pt x="12" y="23"/>
                    </a:lnTo>
                    <a:lnTo>
                      <a:pt x="12" y="25"/>
                    </a:lnTo>
                    <a:lnTo>
                      <a:pt x="14" y="25"/>
                    </a:lnTo>
                    <a:lnTo>
                      <a:pt x="14" y="25"/>
                    </a:lnTo>
                    <a:lnTo>
                      <a:pt x="14" y="26"/>
                    </a:lnTo>
                    <a:lnTo>
                      <a:pt x="16" y="26"/>
                    </a:lnTo>
                    <a:lnTo>
                      <a:pt x="14" y="28"/>
                    </a:lnTo>
                    <a:lnTo>
                      <a:pt x="11" y="29"/>
                    </a:lnTo>
                    <a:lnTo>
                      <a:pt x="12" y="31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1" y="34"/>
                    </a:lnTo>
                    <a:lnTo>
                      <a:pt x="11" y="35"/>
                    </a:lnTo>
                    <a:lnTo>
                      <a:pt x="11" y="35"/>
                    </a:lnTo>
                    <a:lnTo>
                      <a:pt x="8" y="35"/>
                    </a:lnTo>
                    <a:lnTo>
                      <a:pt x="5" y="35"/>
                    </a:lnTo>
                    <a:lnTo>
                      <a:pt x="3" y="35"/>
                    </a:lnTo>
                    <a:lnTo>
                      <a:pt x="3" y="34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2" y="34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5"/>
                    </a:lnTo>
                    <a:lnTo>
                      <a:pt x="2" y="37"/>
                    </a:lnTo>
                    <a:lnTo>
                      <a:pt x="3" y="38"/>
                    </a:lnTo>
                    <a:lnTo>
                      <a:pt x="5" y="40"/>
                    </a:lnTo>
                    <a:lnTo>
                      <a:pt x="6" y="42"/>
                    </a:lnTo>
                    <a:lnTo>
                      <a:pt x="9" y="42"/>
                    </a:lnTo>
                    <a:lnTo>
                      <a:pt x="9" y="42"/>
                    </a:lnTo>
                    <a:lnTo>
                      <a:pt x="11" y="42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14" y="40"/>
                    </a:lnTo>
                    <a:lnTo>
                      <a:pt x="14" y="40"/>
                    </a:lnTo>
                    <a:lnTo>
                      <a:pt x="16" y="40"/>
                    </a:lnTo>
                    <a:lnTo>
                      <a:pt x="16" y="40"/>
                    </a:lnTo>
                    <a:lnTo>
                      <a:pt x="17" y="40"/>
                    </a:lnTo>
                    <a:lnTo>
                      <a:pt x="20" y="38"/>
                    </a:lnTo>
                    <a:lnTo>
                      <a:pt x="20" y="38"/>
                    </a:lnTo>
                    <a:lnTo>
                      <a:pt x="20" y="40"/>
                    </a:lnTo>
                    <a:lnTo>
                      <a:pt x="20" y="40"/>
                    </a:lnTo>
                    <a:lnTo>
                      <a:pt x="20" y="42"/>
                    </a:lnTo>
                    <a:lnTo>
                      <a:pt x="22" y="42"/>
                    </a:lnTo>
                    <a:lnTo>
                      <a:pt x="22" y="43"/>
                    </a:lnTo>
                    <a:lnTo>
                      <a:pt x="23" y="43"/>
                    </a:lnTo>
                    <a:lnTo>
                      <a:pt x="23" y="43"/>
                    </a:lnTo>
                    <a:lnTo>
                      <a:pt x="25" y="43"/>
                    </a:lnTo>
                    <a:lnTo>
                      <a:pt x="26" y="43"/>
                    </a:lnTo>
                    <a:lnTo>
                      <a:pt x="26" y="42"/>
                    </a:lnTo>
                    <a:lnTo>
                      <a:pt x="28" y="38"/>
                    </a:lnTo>
                    <a:lnTo>
                      <a:pt x="28" y="35"/>
                    </a:lnTo>
                    <a:lnTo>
                      <a:pt x="30" y="32"/>
                    </a:lnTo>
                    <a:lnTo>
                      <a:pt x="31" y="31"/>
                    </a:lnTo>
                    <a:lnTo>
                      <a:pt x="31" y="29"/>
                    </a:lnTo>
                    <a:lnTo>
                      <a:pt x="33" y="28"/>
                    </a:lnTo>
                    <a:lnTo>
                      <a:pt x="33" y="28"/>
                    </a:lnTo>
                    <a:lnTo>
                      <a:pt x="34" y="28"/>
                    </a:lnTo>
                    <a:lnTo>
                      <a:pt x="36" y="29"/>
                    </a:lnTo>
                    <a:lnTo>
                      <a:pt x="37" y="29"/>
                    </a:lnTo>
                    <a:lnTo>
                      <a:pt x="39" y="29"/>
                    </a:lnTo>
                    <a:lnTo>
                      <a:pt x="40" y="29"/>
                    </a:lnTo>
                    <a:lnTo>
                      <a:pt x="40" y="29"/>
                    </a:lnTo>
                    <a:lnTo>
                      <a:pt x="42" y="28"/>
                    </a:lnTo>
                    <a:lnTo>
                      <a:pt x="42" y="28"/>
                    </a:lnTo>
                    <a:lnTo>
                      <a:pt x="43" y="26"/>
                    </a:lnTo>
                    <a:lnTo>
                      <a:pt x="45" y="26"/>
                    </a:lnTo>
                    <a:lnTo>
                      <a:pt x="47" y="25"/>
                    </a:lnTo>
                    <a:lnTo>
                      <a:pt x="47" y="25"/>
                    </a:lnTo>
                    <a:lnTo>
                      <a:pt x="47" y="25"/>
                    </a:lnTo>
                    <a:lnTo>
                      <a:pt x="47" y="25"/>
                    </a:lnTo>
                    <a:lnTo>
                      <a:pt x="47" y="23"/>
                    </a:lnTo>
                    <a:lnTo>
                      <a:pt x="47" y="23"/>
                    </a:lnTo>
                    <a:lnTo>
                      <a:pt x="45" y="23"/>
                    </a:lnTo>
                    <a:lnTo>
                      <a:pt x="45" y="21"/>
                    </a:lnTo>
                    <a:lnTo>
                      <a:pt x="45" y="21"/>
                    </a:lnTo>
                    <a:lnTo>
                      <a:pt x="45" y="21"/>
                    </a:lnTo>
                    <a:lnTo>
                      <a:pt x="45" y="20"/>
                    </a:lnTo>
                    <a:lnTo>
                      <a:pt x="45" y="20"/>
                    </a:lnTo>
                    <a:lnTo>
                      <a:pt x="47" y="20"/>
                    </a:lnTo>
                    <a:lnTo>
                      <a:pt x="47" y="20"/>
                    </a:lnTo>
                    <a:lnTo>
                      <a:pt x="47" y="20"/>
                    </a:lnTo>
                    <a:lnTo>
                      <a:pt x="48" y="20"/>
                    </a:lnTo>
                    <a:lnTo>
                      <a:pt x="48" y="20"/>
                    </a:lnTo>
                    <a:lnTo>
                      <a:pt x="48" y="18"/>
                    </a:lnTo>
                    <a:lnTo>
                      <a:pt x="50" y="17"/>
                    </a:lnTo>
                    <a:lnTo>
                      <a:pt x="50" y="15"/>
                    </a:lnTo>
                    <a:lnTo>
                      <a:pt x="50" y="12"/>
                    </a:lnTo>
                    <a:lnTo>
                      <a:pt x="50" y="11"/>
                    </a:lnTo>
                    <a:lnTo>
                      <a:pt x="50" y="11"/>
                    </a:lnTo>
                    <a:close/>
                    <a:moveTo>
                      <a:pt x="3" y="31"/>
                    </a:moveTo>
                    <a:lnTo>
                      <a:pt x="5" y="31"/>
                    </a:lnTo>
                    <a:lnTo>
                      <a:pt x="8" y="31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6" y="34"/>
                    </a:lnTo>
                    <a:lnTo>
                      <a:pt x="5" y="34"/>
                    </a:lnTo>
                    <a:lnTo>
                      <a:pt x="3" y="32"/>
                    </a:lnTo>
                    <a:lnTo>
                      <a:pt x="3" y="31"/>
                    </a:lnTo>
                    <a:lnTo>
                      <a:pt x="3" y="31"/>
                    </a:lnTo>
                    <a:close/>
                    <a:moveTo>
                      <a:pt x="31" y="0"/>
                    </a:moveTo>
                    <a:lnTo>
                      <a:pt x="31" y="0"/>
                    </a:lnTo>
                    <a:lnTo>
                      <a:pt x="30" y="1"/>
                    </a:lnTo>
                    <a:lnTo>
                      <a:pt x="28" y="1"/>
                    </a:lnTo>
                    <a:lnTo>
                      <a:pt x="28" y="3"/>
                    </a:lnTo>
                    <a:lnTo>
                      <a:pt x="30" y="3"/>
                    </a:lnTo>
                    <a:lnTo>
                      <a:pt x="31" y="1"/>
                    </a:lnTo>
                    <a:lnTo>
                      <a:pt x="33" y="1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3" y="0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0" name="Freeform 177"/>
              <p:cNvSpPr>
                <a:spLocks/>
              </p:cNvSpPr>
              <p:nvPr/>
            </p:nvSpPr>
            <p:spPr bwMode="auto">
              <a:xfrm>
                <a:off x="5885966" y="3216486"/>
                <a:ext cx="9499" cy="11891"/>
              </a:xfrm>
              <a:custGeom>
                <a:avLst/>
                <a:gdLst>
                  <a:gd name="T0" fmla="*/ 3 w 4"/>
                  <a:gd name="T1" fmla="*/ 5 h 5"/>
                  <a:gd name="T2" fmla="*/ 0 w 4"/>
                  <a:gd name="T3" fmla="*/ 3 h 5"/>
                  <a:gd name="T4" fmla="*/ 3 w 4"/>
                  <a:gd name="T5" fmla="*/ 0 h 5"/>
                  <a:gd name="T6" fmla="*/ 4 w 4"/>
                  <a:gd name="T7" fmla="*/ 3 h 5"/>
                  <a:gd name="T8" fmla="*/ 3 w 4"/>
                  <a:gd name="T9" fmla="*/ 3 h 5"/>
                  <a:gd name="T10" fmla="*/ 3 w 4"/>
                  <a:gd name="T11" fmla="*/ 5 h 5"/>
                  <a:gd name="T12" fmla="*/ 3 w 4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5">
                    <a:moveTo>
                      <a:pt x="3" y="5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3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1" name="Freeform 178"/>
              <p:cNvSpPr>
                <a:spLocks/>
              </p:cNvSpPr>
              <p:nvPr/>
            </p:nvSpPr>
            <p:spPr bwMode="auto">
              <a:xfrm>
                <a:off x="6429769" y="3021492"/>
                <a:ext cx="104486" cy="128410"/>
              </a:xfrm>
              <a:custGeom>
                <a:avLst/>
                <a:gdLst>
                  <a:gd name="T0" fmla="*/ 22 w 44"/>
                  <a:gd name="T1" fmla="*/ 54 h 54"/>
                  <a:gd name="T2" fmla="*/ 25 w 44"/>
                  <a:gd name="T3" fmla="*/ 50 h 54"/>
                  <a:gd name="T4" fmla="*/ 28 w 44"/>
                  <a:gd name="T5" fmla="*/ 45 h 54"/>
                  <a:gd name="T6" fmla="*/ 31 w 44"/>
                  <a:gd name="T7" fmla="*/ 40 h 54"/>
                  <a:gd name="T8" fmla="*/ 31 w 44"/>
                  <a:gd name="T9" fmla="*/ 40 h 54"/>
                  <a:gd name="T10" fmla="*/ 35 w 44"/>
                  <a:gd name="T11" fmla="*/ 40 h 54"/>
                  <a:gd name="T12" fmla="*/ 36 w 44"/>
                  <a:gd name="T13" fmla="*/ 42 h 54"/>
                  <a:gd name="T14" fmla="*/ 39 w 44"/>
                  <a:gd name="T15" fmla="*/ 42 h 54"/>
                  <a:gd name="T16" fmla="*/ 44 w 44"/>
                  <a:gd name="T17" fmla="*/ 45 h 54"/>
                  <a:gd name="T18" fmla="*/ 38 w 44"/>
                  <a:gd name="T19" fmla="*/ 36 h 54"/>
                  <a:gd name="T20" fmla="*/ 35 w 44"/>
                  <a:gd name="T21" fmla="*/ 34 h 54"/>
                  <a:gd name="T22" fmla="*/ 33 w 44"/>
                  <a:gd name="T23" fmla="*/ 31 h 54"/>
                  <a:gd name="T24" fmla="*/ 33 w 44"/>
                  <a:gd name="T25" fmla="*/ 28 h 54"/>
                  <a:gd name="T26" fmla="*/ 33 w 44"/>
                  <a:gd name="T27" fmla="*/ 25 h 54"/>
                  <a:gd name="T28" fmla="*/ 31 w 44"/>
                  <a:gd name="T29" fmla="*/ 22 h 54"/>
                  <a:gd name="T30" fmla="*/ 30 w 44"/>
                  <a:gd name="T31" fmla="*/ 20 h 54"/>
                  <a:gd name="T32" fmla="*/ 28 w 44"/>
                  <a:gd name="T33" fmla="*/ 19 h 54"/>
                  <a:gd name="T34" fmla="*/ 28 w 44"/>
                  <a:gd name="T35" fmla="*/ 16 h 54"/>
                  <a:gd name="T36" fmla="*/ 28 w 44"/>
                  <a:gd name="T37" fmla="*/ 14 h 54"/>
                  <a:gd name="T38" fmla="*/ 28 w 44"/>
                  <a:gd name="T39" fmla="*/ 11 h 54"/>
                  <a:gd name="T40" fmla="*/ 25 w 44"/>
                  <a:gd name="T41" fmla="*/ 8 h 54"/>
                  <a:gd name="T42" fmla="*/ 21 w 44"/>
                  <a:gd name="T43" fmla="*/ 5 h 54"/>
                  <a:gd name="T44" fmla="*/ 14 w 44"/>
                  <a:gd name="T45" fmla="*/ 2 h 54"/>
                  <a:gd name="T46" fmla="*/ 10 w 44"/>
                  <a:gd name="T47" fmla="*/ 0 h 54"/>
                  <a:gd name="T48" fmla="*/ 8 w 44"/>
                  <a:gd name="T49" fmla="*/ 0 h 54"/>
                  <a:gd name="T50" fmla="*/ 7 w 44"/>
                  <a:gd name="T51" fmla="*/ 0 h 54"/>
                  <a:gd name="T52" fmla="*/ 4 w 44"/>
                  <a:gd name="T53" fmla="*/ 2 h 54"/>
                  <a:gd name="T54" fmla="*/ 0 w 44"/>
                  <a:gd name="T55" fmla="*/ 3 h 54"/>
                  <a:gd name="T56" fmla="*/ 0 w 44"/>
                  <a:gd name="T57" fmla="*/ 5 h 54"/>
                  <a:gd name="T58" fmla="*/ 4 w 44"/>
                  <a:gd name="T59" fmla="*/ 6 h 54"/>
                  <a:gd name="T60" fmla="*/ 7 w 44"/>
                  <a:gd name="T61" fmla="*/ 9 h 54"/>
                  <a:gd name="T62" fmla="*/ 8 w 44"/>
                  <a:gd name="T63" fmla="*/ 12 h 54"/>
                  <a:gd name="T64" fmla="*/ 10 w 44"/>
                  <a:gd name="T65" fmla="*/ 17 h 54"/>
                  <a:gd name="T66" fmla="*/ 13 w 44"/>
                  <a:gd name="T67" fmla="*/ 20 h 54"/>
                  <a:gd name="T68" fmla="*/ 16 w 44"/>
                  <a:gd name="T69" fmla="*/ 25 h 54"/>
                  <a:gd name="T70" fmla="*/ 18 w 44"/>
                  <a:gd name="T71" fmla="*/ 28 h 54"/>
                  <a:gd name="T72" fmla="*/ 18 w 44"/>
                  <a:gd name="T73" fmla="*/ 31 h 54"/>
                  <a:gd name="T74" fmla="*/ 18 w 44"/>
                  <a:gd name="T75" fmla="*/ 33 h 54"/>
                  <a:gd name="T76" fmla="*/ 18 w 44"/>
                  <a:gd name="T77" fmla="*/ 34 h 54"/>
                  <a:gd name="T78" fmla="*/ 19 w 44"/>
                  <a:gd name="T79" fmla="*/ 36 h 54"/>
                  <a:gd name="T80" fmla="*/ 19 w 44"/>
                  <a:gd name="T81" fmla="*/ 37 h 54"/>
                  <a:gd name="T82" fmla="*/ 19 w 44"/>
                  <a:gd name="T83" fmla="*/ 37 h 54"/>
                  <a:gd name="T84" fmla="*/ 19 w 44"/>
                  <a:gd name="T85" fmla="*/ 39 h 54"/>
                  <a:gd name="T86" fmla="*/ 19 w 44"/>
                  <a:gd name="T87" fmla="*/ 40 h 54"/>
                  <a:gd name="T88" fmla="*/ 19 w 44"/>
                  <a:gd name="T89" fmla="*/ 43 h 54"/>
                  <a:gd name="T90" fmla="*/ 18 w 44"/>
                  <a:gd name="T91" fmla="*/ 45 h 54"/>
                  <a:gd name="T92" fmla="*/ 18 w 44"/>
                  <a:gd name="T93" fmla="*/ 47 h 54"/>
                  <a:gd name="T94" fmla="*/ 19 w 44"/>
                  <a:gd name="T95" fmla="*/ 48 h 54"/>
                  <a:gd name="T96" fmla="*/ 19 w 44"/>
                  <a:gd name="T97" fmla="*/ 48 h 54"/>
                  <a:gd name="T98" fmla="*/ 19 w 44"/>
                  <a:gd name="T99" fmla="*/ 50 h 54"/>
                  <a:gd name="T100" fmla="*/ 18 w 44"/>
                  <a:gd name="T101" fmla="*/ 51 h 54"/>
                  <a:gd name="T102" fmla="*/ 19 w 44"/>
                  <a:gd name="T103" fmla="*/ 53 h 54"/>
                  <a:gd name="T104" fmla="*/ 22 w 44"/>
                  <a:gd name="T105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4" h="54">
                    <a:moveTo>
                      <a:pt x="22" y="54"/>
                    </a:moveTo>
                    <a:lnTo>
                      <a:pt x="22" y="54"/>
                    </a:lnTo>
                    <a:lnTo>
                      <a:pt x="24" y="53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8" y="45"/>
                    </a:lnTo>
                    <a:lnTo>
                      <a:pt x="31" y="40"/>
                    </a:lnTo>
                    <a:lnTo>
                      <a:pt x="31" y="40"/>
                    </a:lnTo>
                    <a:lnTo>
                      <a:pt x="31" y="40"/>
                    </a:lnTo>
                    <a:lnTo>
                      <a:pt x="31" y="40"/>
                    </a:lnTo>
                    <a:lnTo>
                      <a:pt x="33" y="40"/>
                    </a:lnTo>
                    <a:lnTo>
                      <a:pt x="35" y="40"/>
                    </a:lnTo>
                    <a:lnTo>
                      <a:pt x="35" y="42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9" y="42"/>
                    </a:lnTo>
                    <a:lnTo>
                      <a:pt x="41" y="43"/>
                    </a:lnTo>
                    <a:lnTo>
                      <a:pt x="44" y="45"/>
                    </a:lnTo>
                    <a:lnTo>
                      <a:pt x="44" y="45"/>
                    </a:lnTo>
                    <a:lnTo>
                      <a:pt x="38" y="36"/>
                    </a:lnTo>
                    <a:lnTo>
                      <a:pt x="36" y="36"/>
                    </a:lnTo>
                    <a:lnTo>
                      <a:pt x="35" y="34"/>
                    </a:lnTo>
                    <a:lnTo>
                      <a:pt x="35" y="33"/>
                    </a:lnTo>
                    <a:lnTo>
                      <a:pt x="33" y="31"/>
                    </a:lnTo>
                    <a:lnTo>
                      <a:pt x="33" y="31"/>
                    </a:lnTo>
                    <a:lnTo>
                      <a:pt x="33" y="28"/>
                    </a:lnTo>
                    <a:lnTo>
                      <a:pt x="33" y="26"/>
                    </a:lnTo>
                    <a:lnTo>
                      <a:pt x="33" y="25"/>
                    </a:lnTo>
                    <a:lnTo>
                      <a:pt x="33" y="25"/>
                    </a:lnTo>
                    <a:lnTo>
                      <a:pt x="31" y="22"/>
                    </a:lnTo>
                    <a:lnTo>
                      <a:pt x="30" y="20"/>
                    </a:lnTo>
                    <a:lnTo>
                      <a:pt x="30" y="20"/>
                    </a:lnTo>
                    <a:lnTo>
                      <a:pt x="28" y="19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8" y="16"/>
                    </a:lnTo>
                    <a:lnTo>
                      <a:pt x="28" y="16"/>
                    </a:lnTo>
                    <a:lnTo>
                      <a:pt x="28" y="14"/>
                    </a:lnTo>
                    <a:lnTo>
                      <a:pt x="28" y="12"/>
                    </a:lnTo>
                    <a:lnTo>
                      <a:pt x="28" y="11"/>
                    </a:lnTo>
                    <a:lnTo>
                      <a:pt x="27" y="9"/>
                    </a:lnTo>
                    <a:lnTo>
                      <a:pt x="25" y="8"/>
                    </a:lnTo>
                    <a:lnTo>
                      <a:pt x="22" y="6"/>
                    </a:lnTo>
                    <a:lnTo>
                      <a:pt x="21" y="5"/>
                    </a:lnTo>
                    <a:lnTo>
                      <a:pt x="18" y="3"/>
                    </a:lnTo>
                    <a:lnTo>
                      <a:pt x="14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4" y="6"/>
                    </a:lnTo>
                    <a:lnTo>
                      <a:pt x="5" y="8"/>
                    </a:lnTo>
                    <a:lnTo>
                      <a:pt x="7" y="9"/>
                    </a:lnTo>
                    <a:lnTo>
                      <a:pt x="8" y="11"/>
                    </a:lnTo>
                    <a:lnTo>
                      <a:pt x="8" y="12"/>
                    </a:lnTo>
                    <a:lnTo>
                      <a:pt x="10" y="16"/>
                    </a:lnTo>
                    <a:lnTo>
                      <a:pt x="10" y="17"/>
                    </a:lnTo>
                    <a:lnTo>
                      <a:pt x="11" y="19"/>
                    </a:lnTo>
                    <a:lnTo>
                      <a:pt x="13" y="20"/>
                    </a:lnTo>
                    <a:lnTo>
                      <a:pt x="14" y="23"/>
                    </a:lnTo>
                    <a:lnTo>
                      <a:pt x="16" y="25"/>
                    </a:lnTo>
                    <a:lnTo>
                      <a:pt x="18" y="26"/>
                    </a:lnTo>
                    <a:lnTo>
                      <a:pt x="18" y="28"/>
                    </a:lnTo>
                    <a:lnTo>
                      <a:pt x="18" y="30"/>
                    </a:lnTo>
                    <a:lnTo>
                      <a:pt x="18" y="31"/>
                    </a:lnTo>
                    <a:lnTo>
                      <a:pt x="18" y="31"/>
                    </a:lnTo>
                    <a:lnTo>
                      <a:pt x="18" y="33"/>
                    </a:lnTo>
                    <a:lnTo>
                      <a:pt x="18" y="33"/>
                    </a:lnTo>
                    <a:lnTo>
                      <a:pt x="18" y="34"/>
                    </a:lnTo>
                    <a:lnTo>
                      <a:pt x="18" y="34"/>
                    </a:lnTo>
                    <a:lnTo>
                      <a:pt x="19" y="36"/>
                    </a:lnTo>
                    <a:lnTo>
                      <a:pt x="19" y="36"/>
                    </a:lnTo>
                    <a:lnTo>
                      <a:pt x="19" y="37"/>
                    </a:lnTo>
                    <a:lnTo>
                      <a:pt x="19" y="37"/>
                    </a:lnTo>
                    <a:lnTo>
                      <a:pt x="19" y="37"/>
                    </a:lnTo>
                    <a:lnTo>
                      <a:pt x="19" y="39"/>
                    </a:lnTo>
                    <a:lnTo>
                      <a:pt x="19" y="39"/>
                    </a:lnTo>
                    <a:lnTo>
                      <a:pt x="18" y="40"/>
                    </a:lnTo>
                    <a:lnTo>
                      <a:pt x="19" y="40"/>
                    </a:lnTo>
                    <a:lnTo>
                      <a:pt x="19" y="42"/>
                    </a:lnTo>
                    <a:lnTo>
                      <a:pt x="19" y="43"/>
                    </a:lnTo>
                    <a:lnTo>
                      <a:pt x="19" y="43"/>
                    </a:lnTo>
                    <a:lnTo>
                      <a:pt x="18" y="45"/>
                    </a:lnTo>
                    <a:lnTo>
                      <a:pt x="18" y="47"/>
                    </a:lnTo>
                    <a:lnTo>
                      <a:pt x="18" y="47"/>
                    </a:lnTo>
                    <a:lnTo>
                      <a:pt x="18" y="47"/>
                    </a:lnTo>
                    <a:lnTo>
                      <a:pt x="19" y="48"/>
                    </a:lnTo>
                    <a:lnTo>
                      <a:pt x="19" y="48"/>
                    </a:lnTo>
                    <a:lnTo>
                      <a:pt x="19" y="48"/>
                    </a:lnTo>
                    <a:lnTo>
                      <a:pt x="19" y="50"/>
                    </a:lnTo>
                    <a:lnTo>
                      <a:pt x="19" y="50"/>
                    </a:lnTo>
                    <a:lnTo>
                      <a:pt x="19" y="51"/>
                    </a:lnTo>
                    <a:lnTo>
                      <a:pt x="18" y="51"/>
                    </a:lnTo>
                    <a:lnTo>
                      <a:pt x="19" y="53"/>
                    </a:lnTo>
                    <a:lnTo>
                      <a:pt x="19" y="53"/>
                    </a:lnTo>
                    <a:lnTo>
                      <a:pt x="21" y="54"/>
                    </a:ln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2" name="Freeform 179"/>
              <p:cNvSpPr>
                <a:spLocks/>
              </p:cNvSpPr>
              <p:nvPr/>
            </p:nvSpPr>
            <p:spPr bwMode="auto">
              <a:xfrm>
                <a:off x="6265916" y="3273557"/>
                <a:ext cx="75990" cy="68962"/>
              </a:xfrm>
              <a:custGeom>
                <a:avLst/>
                <a:gdLst>
                  <a:gd name="T0" fmla="*/ 6 w 32"/>
                  <a:gd name="T1" fmla="*/ 7 h 29"/>
                  <a:gd name="T2" fmla="*/ 10 w 32"/>
                  <a:gd name="T3" fmla="*/ 9 h 29"/>
                  <a:gd name="T4" fmla="*/ 17 w 32"/>
                  <a:gd name="T5" fmla="*/ 3 h 29"/>
                  <a:gd name="T6" fmla="*/ 24 w 32"/>
                  <a:gd name="T7" fmla="*/ 1 h 29"/>
                  <a:gd name="T8" fmla="*/ 28 w 32"/>
                  <a:gd name="T9" fmla="*/ 1 h 29"/>
                  <a:gd name="T10" fmla="*/ 31 w 32"/>
                  <a:gd name="T11" fmla="*/ 4 h 29"/>
                  <a:gd name="T12" fmla="*/ 31 w 32"/>
                  <a:gd name="T13" fmla="*/ 6 h 29"/>
                  <a:gd name="T14" fmla="*/ 31 w 32"/>
                  <a:gd name="T15" fmla="*/ 6 h 29"/>
                  <a:gd name="T16" fmla="*/ 31 w 32"/>
                  <a:gd name="T17" fmla="*/ 7 h 29"/>
                  <a:gd name="T18" fmla="*/ 32 w 32"/>
                  <a:gd name="T19" fmla="*/ 11 h 29"/>
                  <a:gd name="T20" fmla="*/ 32 w 32"/>
                  <a:gd name="T21" fmla="*/ 12 h 29"/>
                  <a:gd name="T22" fmla="*/ 32 w 32"/>
                  <a:gd name="T23" fmla="*/ 17 h 29"/>
                  <a:gd name="T24" fmla="*/ 32 w 32"/>
                  <a:gd name="T25" fmla="*/ 17 h 29"/>
                  <a:gd name="T26" fmla="*/ 31 w 32"/>
                  <a:gd name="T27" fmla="*/ 18 h 29"/>
                  <a:gd name="T28" fmla="*/ 31 w 32"/>
                  <a:gd name="T29" fmla="*/ 20 h 29"/>
                  <a:gd name="T30" fmla="*/ 31 w 32"/>
                  <a:gd name="T31" fmla="*/ 21 h 29"/>
                  <a:gd name="T32" fmla="*/ 29 w 32"/>
                  <a:gd name="T33" fmla="*/ 21 h 29"/>
                  <a:gd name="T34" fmla="*/ 28 w 32"/>
                  <a:gd name="T35" fmla="*/ 23 h 29"/>
                  <a:gd name="T36" fmla="*/ 26 w 32"/>
                  <a:gd name="T37" fmla="*/ 23 h 29"/>
                  <a:gd name="T38" fmla="*/ 23 w 32"/>
                  <a:gd name="T39" fmla="*/ 23 h 29"/>
                  <a:gd name="T40" fmla="*/ 21 w 32"/>
                  <a:gd name="T41" fmla="*/ 24 h 29"/>
                  <a:gd name="T42" fmla="*/ 18 w 32"/>
                  <a:gd name="T43" fmla="*/ 26 h 29"/>
                  <a:gd name="T44" fmla="*/ 17 w 32"/>
                  <a:gd name="T45" fmla="*/ 29 h 29"/>
                  <a:gd name="T46" fmla="*/ 15 w 32"/>
                  <a:gd name="T47" fmla="*/ 29 h 29"/>
                  <a:gd name="T48" fmla="*/ 7 w 32"/>
                  <a:gd name="T49" fmla="*/ 29 h 29"/>
                  <a:gd name="T50" fmla="*/ 4 w 32"/>
                  <a:gd name="T51" fmla="*/ 29 h 29"/>
                  <a:gd name="T52" fmla="*/ 4 w 32"/>
                  <a:gd name="T53" fmla="*/ 28 h 29"/>
                  <a:gd name="T54" fmla="*/ 1 w 32"/>
                  <a:gd name="T55" fmla="*/ 23 h 29"/>
                  <a:gd name="T56" fmla="*/ 0 w 32"/>
                  <a:gd name="T57" fmla="*/ 21 h 29"/>
                  <a:gd name="T58" fmla="*/ 1 w 32"/>
                  <a:gd name="T59" fmla="*/ 18 h 29"/>
                  <a:gd name="T60" fmla="*/ 1 w 32"/>
                  <a:gd name="T61" fmla="*/ 14 h 29"/>
                  <a:gd name="T62" fmla="*/ 1 w 32"/>
                  <a:gd name="T63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2" h="29">
                    <a:moveTo>
                      <a:pt x="3" y="11"/>
                    </a:moveTo>
                    <a:lnTo>
                      <a:pt x="6" y="7"/>
                    </a:lnTo>
                    <a:lnTo>
                      <a:pt x="9" y="4"/>
                    </a:lnTo>
                    <a:lnTo>
                      <a:pt x="10" y="9"/>
                    </a:lnTo>
                    <a:lnTo>
                      <a:pt x="14" y="4"/>
                    </a:lnTo>
                    <a:lnTo>
                      <a:pt x="17" y="3"/>
                    </a:lnTo>
                    <a:lnTo>
                      <a:pt x="20" y="3"/>
                    </a:lnTo>
                    <a:lnTo>
                      <a:pt x="24" y="1"/>
                    </a:lnTo>
                    <a:lnTo>
                      <a:pt x="26" y="0"/>
                    </a:lnTo>
                    <a:lnTo>
                      <a:pt x="28" y="1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6"/>
                    </a:lnTo>
                    <a:lnTo>
                      <a:pt x="31" y="6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1" y="9"/>
                    </a:lnTo>
                    <a:lnTo>
                      <a:pt x="32" y="11"/>
                    </a:lnTo>
                    <a:lnTo>
                      <a:pt x="32" y="11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2" y="17"/>
                    </a:lnTo>
                    <a:lnTo>
                      <a:pt x="32" y="17"/>
                    </a:lnTo>
                    <a:lnTo>
                      <a:pt x="32" y="17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1" y="20"/>
                    </a:lnTo>
                    <a:lnTo>
                      <a:pt x="31" y="20"/>
                    </a:lnTo>
                    <a:lnTo>
                      <a:pt x="31" y="21"/>
                    </a:lnTo>
                    <a:lnTo>
                      <a:pt x="31" y="21"/>
                    </a:lnTo>
                    <a:lnTo>
                      <a:pt x="31" y="21"/>
                    </a:lnTo>
                    <a:lnTo>
                      <a:pt x="29" y="21"/>
                    </a:lnTo>
                    <a:lnTo>
                      <a:pt x="29" y="23"/>
                    </a:lnTo>
                    <a:lnTo>
                      <a:pt x="28" y="23"/>
                    </a:lnTo>
                    <a:lnTo>
                      <a:pt x="28" y="23"/>
                    </a:lnTo>
                    <a:lnTo>
                      <a:pt x="26" y="23"/>
                    </a:lnTo>
                    <a:lnTo>
                      <a:pt x="24" y="23"/>
                    </a:lnTo>
                    <a:lnTo>
                      <a:pt x="23" y="23"/>
                    </a:lnTo>
                    <a:lnTo>
                      <a:pt x="23" y="23"/>
                    </a:lnTo>
                    <a:lnTo>
                      <a:pt x="21" y="24"/>
                    </a:lnTo>
                    <a:lnTo>
                      <a:pt x="20" y="26"/>
                    </a:lnTo>
                    <a:lnTo>
                      <a:pt x="18" y="26"/>
                    </a:lnTo>
                    <a:lnTo>
                      <a:pt x="17" y="28"/>
                    </a:lnTo>
                    <a:lnTo>
                      <a:pt x="17" y="29"/>
                    </a:lnTo>
                    <a:lnTo>
                      <a:pt x="15" y="29"/>
                    </a:lnTo>
                    <a:lnTo>
                      <a:pt x="15" y="29"/>
                    </a:lnTo>
                    <a:lnTo>
                      <a:pt x="12" y="29"/>
                    </a:lnTo>
                    <a:lnTo>
                      <a:pt x="7" y="29"/>
                    </a:lnTo>
                    <a:lnTo>
                      <a:pt x="6" y="29"/>
                    </a:lnTo>
                    <a:lnTo>
                      <a:pt x="4" y="29"/>
                    </a:lnTo>
                    <a:lnTo>
                      <a:pt x="4" y="29"/>
                    </a:lnTo>
                    <a:lnTo>
                      <a:pt x="4" y="28"/>
                    </a:lnTo>
                    <a:lnTo>
                      <a:pt x="3" y="26"/>
                    </a:lnTo>
                    <a:lnTo>
                      <a:pt x="1" y="23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0" y="20"/>
                    </a:lnTo>
                    <a:lnTo>
                      <a:pt x="1" y="18"/>
                    </a:lnTo>
                    <a:lnTo>
                      <a:pt x="1" y="15"/>
                    </a:lnTo>
                    <a:lnTo>
                      <a:pt x="1" y="14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3" y="11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3" name="Freeform 180"/>
              <p:cNvSpPr>
                <a:spLocks/>
              </p:cNvSpPr>
              <p:nvPr/>
            </p:nvSpPr>
            <p:spPr bwMode="auto">
              <a:xfrm>
                <a:off x="5859844" y="2966798"/>
                <a:ext cx="18997" cy="33292"/>
              </a:xfrm>
              <a:custGeom>
                <a:avLst/>
                <a:gdLst>
                  <a:gd name="T0" fmla="*/ 0 w 8"/>
                  <a:gd name="T1" fmla="*/ 7 h 14"/>
                  <a:gd name="T2" fmla="*/ 0 w 8"/>
                  <a:gd name="T3" fmla="*/ 7 h 14"/>
                  <a:gd name="T4" fmla="*/ 0 w 8"/>
                  <a:gd name="T5" fmla="*/ 7 h 14"/>
                  <a:gd name="T6" fmla="*/ 0 w 8"/>
                  <a:gd name="T7" fmla="*/ 6 h 14"/>
                  <a:gd name="T8" fmla="*/ 0 w 8"/>
                  <a:gd name="T9" fmla="*/ 6 h 14"/>
                  <a:gd name="T10" fmla="*/ 0 w 8"/>
                  <a:gd name="T11" fmla="*/ 4 h 14"/>
                  <a:gd name="T12" fmla="*/ 0 w 8"/>
                  <a:gd name="T13" fmla="*/ 4 h 14"/>
                  <a:gd name="T14" fmla="*/ 0 w 8"/>
                  <a:gd name="T15" fmla="*/ 3 h 14"/>
                  <a:gd name="T16" fmla="*/ 0 w 8"/>
                  <a:gd name="T17" fmla="*/ 1 h 14"/>
                  <a:gd name="T18" fmla="*/ 0 w 8"/>
                  <a:gd name="T19" fmla="*/ 0 h 14"/>
                  <a:gd name="T20" fmla="*/ 0 w 8"/>
                  <a:gd name="T21" fmla="*/ 0 h 14"/>
                  <a:gd name="T22" fmla="*/ 2 w 8"/>
                  <a:gd name="T23" fmla="*/ 0 h 14"/>
                  <a:gd name="T24" fmla="*/ 3 w 8"/>
                  <a:gd name="T25" fmla="*/ 0 h 14"/>
                  <a:gd name="T26" fmla="*/ 3 w 8"/>
                  <a:gd name="T27" fmla="*/ 0 h 14"/>
                  <a:gd name="T28" fmla="*/ 3 w 8"/>
                  <a:gd name="T29" fmla="*/ 0 h 14"/>
                  <a:gd name="T30" fmla="*/ 3 w 8"/>
                  <a:gd name="T31" fmla="*/ 0 h 14"/>
                  <a:gd name="T32" fmla="*/ 5 w 8"/>
                  <a:gd name="T33" fmla="*/ 3 h 14"/>
                  <a:gd name="T34" fmla="*/ 6 w 8"/>
                  <a:gd name="T35" fmla="*/ 4 h 14"/>
                  <a:gd name="T36" fmla="*/ 6 w 8"/>
                  <a:gd name="T37" fmla="*/ 4 h 14"/>
                  <a:gd name="T38" fmla="*/ 6 w 8"/>
                  <a:gd name="T39" fmla="*/ 4 h 14"/>
                  <a:gd name="T40" fmla="*/ 6 w 8"/>
                  <a:gd name="T41" fmla="*/ 4 h 14"/>
                  <a:gd name="T42" fmla="*/ 8 w 8"/>
                  <a:gd name="T43" fmla="*/ 4 h 14"/>
                  <a:gd name="T44" fmla="*/ 6 w 8"/>
                  <a:gd name="T45" fmla="*/ 7 h 14"/>
                  <a:gd name="T46" fmla="*/ 5 w 8"/>
                  <a:gd name="T47" fmla="*/ 9 h 14"/>
                  <a:gd name="T48" fmla="*/ 5 w 8"/>
                  <a:gd name="T49" fmla="*/ 9 h 14"/>
                  <a:gd name="T50" fmla="*/ 5 w 8"/>
                  <a:gd name="T51" fmla="*/ 11 h 14"/>
                  <a:gd name="T52" fmla="*/ 5 w 8"/>
                  <a:gd name="T53" fmla="*/ 12 h 14"/>
                  <a:gd name="T54" fmla="*/ 6 w 8"/>
                  <a:gd name="T55" fmla="*/ 12 h 14"/>
                  <a:gd name="T56" fmla="*/ 6 w 8"/>
                  <a:gd name="T57" fmla="*/ 14 h 14"/>
                  <a:gd name="T58" fmla="*/ 5 w 8"/>
                  <a:gd name="T59" fmla="*/ 12 h 14"/>
                  <a:gd name="T60" fmla="*/ 2 w 8"/>
                  <a:gd name="T61" fmla="*/ 12 h 14"/>
                  <a:gd name="T62" fmla="*/ 0 w 8"/>
                  <a:gd name="T63" fmla="*/ 12 h 14"/>
                  <a:gd name="T64" fmla="*/ 0 w 8"/>
                  <a:gd name="T65" fmla="*/ 11 h 14"/>
                  <a:gd name="T66" fmla="*/ 0 w 8"/>
                  <a:gd name="T67" fmla="*/ 11 h 14"/>
                  <a:gd name="T68" fmla="*/ 0 w 8"/>
                  <a:gd name="T69" fmla="*/ 9 h 14"/>
                  <a:gd name="T70" fmla="*/ 0 w 8"/>
                  <a:gd name="T71" fmla="*/ 9 h 14"/>
                  <a:gd name="T72" fmla="*/ 0 w 8"/>
                  <a:gd name="T73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14">
                    <a:moveTo>
                      <a:pt x="0" y="7"/>
                    </a:moveTo>
                    <a:lnTo>
                      <a:pt x="0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6" y="7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11"/>
                    </a:lnTo>
                    <a:lnTo>
                      <a:pt x="5" y="12"/>
                    </a:lnTo>
                    <a:lnTo>
                      <a:pt x="6" y="12"/>
                    </a:lnTo>
                    <a:lnTo>
                      <a:pt x="6" y="14"/>
                    </a:lnTo>
                    <a:lnTo>
                      <a:pt x="5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4" name="Freeform 182"/>
              <p:cNvSpPr>
                <a:spLocks/>
              </p:cNvSpPr>
              <p:nvPr/>
            </p:nvSpPr>
            <p:spPr bwMode="auto">
              <a:xfrm>
                <a:off x="5978578" y="3076185"/>
                <a:ext cx="7123" cy="16647"/>
              </a:xfrm>
              <a:custGeom>
                <a:avLst/>
                <a:gdLst>
                  <a:gd name="T0" fmla="*/ 1 w 3"/>
                  <a:gd name="T1" fmla="*/ 7 h 7"/>
                  <a:gd name="T2" fmla="*/ 1 w 3"/>
                  <a:gd name="T3" fmla="*/ 7 h 7"/>
                  <a:gd name="T4" fmla="*/ 0 w 3"/>
                  <a:gd name="T5" fmla="*/ 5 h 7"/>
                  <a:gd name="T6" fmla="*/ 0 w 3"/>
                  <a:gd name="T7" fmla="*/ 5 h 7"/>
                  <a:gd name="T8" fmla="*/ 0 w 3"/>
                  <a:gd name="T9" fmla="*/ 3 h 7"/>
                  <a:gd name="T10" fmla="*/ 0 w 3"/>
                  <a:gd name="T11" fmla="*/ 2 h 7"/>
                  <a:gd name="T12" fmla="*/ 0 w 3"/>
                  <a:gd name="T13" fmla="*/ 2 h 7"/>
                  <a:gd name="T14" fmla="*/ 1 w 3"/>
                  <a:gd name="T15" fmla="*/ 0 h 7"/>
                  <a:gd name="T16" fmla="*/ 3 w 3"/>
                  <a:gd name="T17" fmla="*/ 2 h 7"/>
                  <a:gd name="T18" fmla="*/ 3 w 3"/>
                  <a:gd name="T19" fmla="*/ 2 h 7"/>
                  <a:gd name="T20" fmla="*/ 3 w 3"/>
                  <a:gd name="T21" fmla="*/ 2 h 7"/>
                  <a:gd name="T22" fmla="*/ 3 w 3"/>
                  <a:gd name="T23" fmla="*/ 5 h 7"/>
                  <a:gd name="T24" fmla="*/ 3 w 3"/>
                  <a:gd name="T25" fmla="*/ 7 h 7"/>
                  <a:gd name="T26" fmla="*/ 1 w 3"/>
                  <a:gd name="T2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" h="7">
                    <a:moveTo>
                      <a:pt x="1" y="7"/>
                    </a:moveTo>
                    <a:lnTo>
                      <a:pt x="1" y="7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5"/>
                    </a:lnTo>
                    <a:lnTo>
                      <a:pt x="3" y="7"/>
                    </a:lnTo>
                    <a:lnTo>
                      <a:pt x="1" y="7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5" name="Freeform 184"/>
              <p:cNvSpPr>
                <a:spLocks noEditPoints="1"/>
              </p:cNvSpPr>
              <p:nvPr/>
            </p:nvSpPr>
            <p:spPr bwMode="auto">
              <a:xfrm>
                <a:off x="5881217" y="3092832"/>
                <a:ext cx="313458" cy="394743"/>
              </a:xfrm>
              <a:custGeom>
                <a:avLst/>
                <a:gdLst>
                  <a:gd name="T0" fmla="*/ 70 w 132"/>
                  <a:gd name="T1" fmla="*/ 152 h 166"/>
                  <a:gd name="T2" fmla="*/ 87 w 132"/>
                  <a:gd name="T3" fmla="*/ 163 h 166"/>
                  <a:gd name="T4" fmla="*/ 98 w 132"/>
                  <a:gd name="T5" fmla="*/ 160 h 166"/>
                  <a:gd name="T6" fmla="*/ 98 w 132"/>
                  <a:gd name="T7" fmla="*/ 152 h 166"/>
                  <a:gd name="T8" fmla="*/ 100 w 132"/>
                  <a:gd name="T9" fmla="*/ 146 h 166"/>
                  <a:gd name="T10" fmla="*/ 76 w 132"/>
                  <a:gd name="T11" fmla="*/ 146 h 166"/>
                  <a:gd name="T12" fmla="*/ 6 w 132"/>
                  <a:gd name="T13" fmla="*/ 54 h 166"/>
                  <a:gd name="T14" fmla="*/ 10 w 132"/>
                  <a:gd name="T15" fmla="*/ 48 h 166"/>
                  <a:gd name="T16" fmla="*/ 3 w 132"/>
                  <a:gd name="T17" fmla="*/ 45 h 166"/>
                  <a:gd name="T18" fmla="*/ 3 w 132"/>
                  <a:gd name="T19" fmla="*/ 38 h 166"/>
                  <a:gd name="T20" fmla="*/ 2 w 132"/>
                  <a:gd name="T21" fmla="*/ 32 h 166"/>
                  <a:gd name="T22" fmla="*/ 6 w 132"/>
                  <a:gd name="T23" fmla="*/ 27 h 166"/>
                  <a:gd name="T24" fmla="*/ 17 w 132"/>
                  <a:gd name="T25" fmla="*/ 18 h 166"/>
                  <a:gd name="T26" fmla="*/ 20 w 132"/>
                  <a:gd name="T27" fmla="*/ 17 h 166"/>
                  <a:gd name="T28" fmla="*/ 30 w 132"/>
                  <a:gd name="T29" fmla="*/ 20 h 166"/>
                  <a:gd name="T30" fmla="*/ 31 w 132"/>
                  <a:gd name="T31" fmla="*/ 13 h 166"/>
                  <a:gd name="T32" fmla="*/ 36 w 132"/>
                  <a:gd name="T33" fmla="*/ 9 h 166"/>
                  <a:gd name="T34" fmla="*/ 44 w 132"/>
                  <a:gd name="T35" fmla="*/ 9 h 166"/>
                  <a:gd name="T36" fmla="*/ 42 w 132"/>
                  <a:gd name="T37" fmla="*/ 6 h 166"/>
                  <a:gd name="T38" fmla="*/ 45 w 132"/>
                  <a:gd name="T39" fmla="*/ 1 h 166"/>
                  <a:gd name="T40" fmla="*/ 51 w 132"/>
                  <a:gd name="T41" fmla="*/ 0 h 166"/>
                  <a:gd name="T42" fmla="*/ 61 w 132"/>
                  <a:gd name="T43" fmla="*/ 3 h 166"/>
                  <a:gd name="T44" fmla="*/ 65 w 132"/>
                  <a:gd name="T45" fmla="*/ 6 h 166"/>
                  <a:gd name="T46" fmla="*/ 76 w 132"/>
                  <a:gd name="T47" fmla="*/ 6 h 166"/>
                  <a:gd name="T48" fmla="*/ 76 w 132"/>
                  <a:gd name="T49" fmla="*/ 12 h 166"/>
                  <a:gd name="T50" fmla="*/ 78 w 132"/>
                  <a:gd name="T51" fmla="*/ 20 h 166"/>
                  <a:gd name="T52" fmla="*/ 65 w 132"/>
                  <a:gd name="T53" fmla="*/ 27 h 166"/>
                  <a:gd name="T54" fmla="*/ 65 w 132"/>
                  <a:gd name="T55" fmla="*/ 32 h 166"/>
                  <a:gd name="T56" fmla="*/ 61 w 132"/>
                  <a:gd name="T57" fmla="*/ 46 h 166"/>
                  <a:gd name="T58" fmla="*/ 70 w 132"/>
                  <a:gd name="T59" fmla="*/ 52 h 166"/>
                  <a:gd name="T60" fmla="*/ 79 w 132"/>
                  <a:gd name="T61" fmla="*/ 62 h 166"/>
                  <a:gd name="T62" fmla="*/ 92 w 132"/>
                  <a:gd name="T63" fmla="*/ 82 h 166"/>
                  <a:gd name="T64" fmla="*/ 107 w 132"/>
                  <a:gd name="T65" fmla="*/ 88 h 166"/>
                  <a:gd name="T66" fmla="*/ 131 w 132"/>
                  <a:gd name="T67" fmla="*/ 108 h 166"/>
                  <a:gd name="T68" fmla="*/ 131 w 132"/>
                  <a:gd name="T69" fmla="*/ 116 h 166"/>
                  <a:gd name="T70" fmla="*/ 121 w 132"/>
                  <a:gd name="T71" fmla="*/ 110 h 166"/>
                  <a:gd name="T72" fmla="*/ 114 w 132"/>
                  <a:gd name="T73" fmla="*/ 111 h 166"/>
                  <a:gd name="T74" fmla="*/ 117 w 132"/>
                  <a:gd name="T75" fmla="*/ 127 h 166"/>
                  <a:gd name="T76" fmla="*/ 114 w 132"/>
                  <a:gd name="T77" fmla="*/ 142 h 166"/>
                  <a:gd name="T78" fmla="*/ 103 w 132"/>
                  <a:gd name="T79" fmla="*/ 149 h 166"/>
                  <a:gd name="T80" fmla="*/ 104 w 132"/>
                  <a:gd name="T81" fmla="*/ 136 h 166"/>
                  <a:gd name="T82" fmla="*/ 100 w 132"/>
                  <a:gd name="T83" fmla="*/ 114 h 166"/>
                  <a:gd name="T84" fmla="*/ 90 w 132"/>
                  <a:gd name="T85" fmla="*/ 107 h 166"/>
                  <a:gd name="T86" fmla="*/ 75 w 132"/>
                  <a:gd name="T87" fmla="*/ 97 h 166"/>
                  <a:gd name="T88" fmla="*/ 64 w 132"/>
                  <a:gd name="T89" fmla="*/ 91 h 166"/>
                  <a:gd name="T90" fmla="*/ 51 w 132"/>
                  <a:gd name="T91" fmla="*/ 77 h 166"/>
                  <a:gd name="T92" fmla="*/ 45 w 132"/>
                  <a:gd name="T93" fmla="*/ 63 h 166"/>
                  <a:gd name="T94" fmla="*/ 37 w 132"/>
                  <a:gd name="T95" fmla="*/ 48 h 166"/>
                  <a:gd name="T96" fmla="*/ 24 w 132"/>
                  <a:gd name="T97" fmla="*/ 43 h 166"/>
                  <a:gd name="T98" fmla="*/ 17 w 132"/>
                  <a:gd name="T99" fmla="*/ 52 h 166"/>
                  <a:gd name="T100" fmla="*/ 28 w 132"/>
                  <a:gd name="T101" fmla="*/ 96 h 166"/>
                  <a:gd name="T102" fmla="*/ 22 w 132"/>
                  <a:gd name="T103" fmla="*/ 113 h 166"/>
                  <a:gd name="T104" fmla="*/ 25 w 132"/>
                  <a:gd name="T105" fmla="*/ 128 h 166"/>
                  <a:gd name="T106" fmla="*/ 30 w 132"/>
                  <a:gd name="T107" fmla="*/ 132 h 166"/>
                  <a:gd name="T108" fmla="*/ 39 w 132"/>
                  <a:gd name="T109" fmla="*/ 104 h 166"/>
                  <a:gd name="T110" fmla="*/ 34 w 132"/>
                  <a:gd name="T111" fmla="*/ 9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32" h="166">
                    <a:moveTo>
                      <a:pt x="69" y="146"/>
                    </a:moveTo>
                    <a:lnTo>
                      <a:pt x="69" y="146"/>
                    </a:lnTo>
                    <a:lnTo>
                      <a:pt x="69" y="146"/>
                    </a:lnTo>
                    <a:lnTo>
                      <a:pt x="69" y="146"/>
                    </a:lnTo>
                    <a:lnTo>
                      <a:pt x="67" y="146"/>
                    </a:lnTo>
                    <a:lnTo>
                      <a:pt x="67" y="149"/>
                    </a:lnTo>
                    <a:lnTo>
                      <a:pt x="67" y="150"/>
                    </a:lnTo>
                    <a:lnTo>
                      <a:pt x="70" y="152"/>
                    </a:lnTo>
                    <a:lnTo>
                      <a:pt x="72" y="155"/>
                    </a:lnTo>
                    <a:lnTo>
                      <a:pt x="75" y="155"/>
                    </a:lnTo>
                    <a:lnTo>
                      <a:pt x="78" y="156"/>
                    </a:lnTo>
                    <a:lnTo>
                      <a:pt x="79" y="158"/>
                    </a:lnTo>
                    <a:lnTo>
                      <a:pt x="79" y="160"/>
                    </a:lnTo>
                    <a:lnTo>
                      <a:pt x="81" y="160"/>
                    </a:lnTo>
                    <a:lnTo>
                      <a:pt x="84" y="160"/>
                    </a:lnTo>
                    <a:lnTo>
                      <a:pt x="87" y="163"/>
                    </a:lnTo>
                    <a:lnTo>
                      <a:pt x="90" y="164"/>
                    </a:lnTo>
                    <a:lnTo>
                      <a:pt x="92" y="166"/>
                    </a:lnTo>
                    <a:lnTo>
                      <a:pt x="93" y="166"/>
                    </a:lnTo>
                    <a:lnTo>
                      <a:pt x="96" y="166"/>
                    </a:lnTo>
                    <a:lnTo>
                      <a:pt x="96" y="163"/>
                    </a:lnTo>
                    <a:lnTo>
                      <a:pt x="95" y="161"/>
                    </a:lnTo>
                    <a:lnTo>
                      <a:pt x="96" y="161"/>
                    </a:lnTo>
                    <a:lnTo>
                      <a:pt x="98" y="160"/>
                    </a:lnTo>
                    <a:lnTo>
                      <a:pt x="98" y="156"/>
                    </a:lnTo>
                    <a:lnTo>
                      <a:pt x="98" y="153"/>
                    </a:lnTo>
                    <a:lnTo>
                      <a:pt x="98" y="153"/>
                    </a:lnTo>
                    <a:lnTo>
                      <a:pt x="98" y="153"/>
                    </a:lnTo>
                    <a:lnTo>
                      <a:pt x="98" y="153"/>
                    </a:lnTo>
                    <a:lnTo>
                      <a:pt x="98" y="152"/>
                    </a:lnTo>
                    <a:lnTo>
                      <a:pt x="98" y="152"/>
                    </a:lnTo>
                    <a:lnTo>
                      <a:pt x="98" y="152"/>
                    </a:lnTo>
                    <a:lnTo>
                      <a:pt x="98" y="150"/>
                    </a:lnTo>
                    <a:lnTo>
                      <a:pt x="98" y="150"/>
                    </a:lnTo>
                    <a:lnTo>
                      <a:pt x="98" y="149"/>
                    </a:lnTo>
                    <a:lnTo>
                      <a:pt x="98" y="149"/>
                    </a:lnTo>
                    <a:lnTo>
                      <a:pt x="100" y="149"/>
                    </a:lnTo>
                    <a:lnTo>
                      <a:pt x="100" y="147"/>
                    </a:lnTo>
                    <a:lnTo>
                      <a:pt x="100" y="146"/>
                    </a:lnTo>
                    <a:lnTo>
                      <a:pt x="100" y="146"/>
                    </a:lnTo>
                    <a:lnTo>
                      <a:pt x="95" y="147"/>
                    </a:lnTo>
                    <a:lnTo>
                      <a:pt x="90" y="149"/>
                    </a:lnTo>
                    <a:lnTo>
                      <a:pt x="87" y="149"/>
                    </a:lnTo>
                    <a:lnTo>
                      <a:pt x="86" y="149"/>
                    </a:lnTo>
                    <a:lnTo>
                      <a:pt x="82" y="149"/>
                    </a:lnTo>
                    <a:lnTo>
                      <a:pt x="79" y="149"/>
                    </a:lnTo>
                    <a:lnTo>
                      <a:pt x="78" y="147"/>
                    </a:lnTo>
                    <a:lnTo>
                      <a:pt x="76" y="146"/>
                    </a:lnTo>
                    <a:lnTo>
                      <a:pt x="73" y="146"/>
                    </a:lnTo>
                    <a:lnTo>
                      <a:pt x="72" y="147"/>
                    </a:lnTo>
                    <a:lnTo>
                      <a:pt x="70" y="146"/>
                    </a:lnTo>
                    <a:lnTo>
                      <a:pt x="69" y="146"/>
                    </a:lnTo>
                    <a:lnTo>
                      <a:pt x="69" y="146"/>
                    </a:lnTo>
                    <a:close/>
                    <a:moveTo>
                      <a:pt x="8" y="55"/>
                    </a:moveTo>
                    <a:lnTo>
                      <a:pt x="6" y="54"/>
                    </a:lnTo>
                    <a:lnTo>
                      <a:pt x="6" y="54"/>
                    </a:lnTo>
                    <a:lnTo>
                      <a:pt x="6" y="54"/>
                    </a:lnTo>
                    <a:lnTo>
                      <a:pt x="5" y="54"/>
                    </a:lnTo>
                    <a:lnTo>
                      <a:pt x="5" y="52"/>
                    </a:lnTo>
                    <a:lnTo>
                      <a:pt x="6" y="52"/>
                    </a:lnTo>
                    <a:lnTo>
                      <a:pt x="8" y="51"/>
                    </a:lnTo>
                    <a:lnTo>
                      <a:pt x="10" y="49"/>
                    </a:lnTo>
                    <a:lnTo>
                      <a:pt x="10" y="48"/>
                    </a:lnTo>
                    <a:lnTo>
                      <a:pt x="10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6" y="48"/>
                    </a:lnTo>
                    <a:lnTo>
                      <a:pt x="5" y="48"/>
                    </a:lnTo>
                    <a:lnTo>
                      <a:pt x="5" y="48"/>
                    </a:lnTo>
                    <a:lnTo>
                      <a:pt x="3" y="48"/>
                    </a:lnTo>
                    <a:lnTo>
                      <a:pt x="3" y="46"/>
                    </a:lnTo>
                    <a:lnTo>
                      <a:pt x="3" y="45"/>
                    </a:lnTo>
                    <a:lnTo>
                      <a:pt x="3" y="43"/>
                    </a:lnTo>
                    <a:lnTo>
                      <a:pt x="3" y="41"/>
                    </a:lnTo>
                    <a:lnTo>
                      <a:pt x="3" y="40"/>
                    </a:lnTo>
                    <a:lnTo>
                      <a:pt x="3" y="38"/>
                    </a:lnTo>
                    <a:lnTo>
                      <a:pt x="3" y="38"/>
                    </a:lnTo>
                    <a:lnTo>
                      <a:pt x="3" y="38"/>
                    </a:lnTo>
                    <a:lnTo>
                      <a:pt x="3" y="38"/>
                    </a:lnTo>
                    <a:lnTo>
                      <a:pt x="3" y="38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0" y="34"/>
                    </a:lnTo>
                    <a:lnTo>
                      <a:pt x="2" y="32"/>
                    </a:lnTo>
                    <a:lnTo>
                      <a:pt x="2" y="32"/>
                    </a:lnTo>
                    <a:lnTo>
                      <a:pt x="2" y="32"/>
                    </a:lnTo>
                    <a:lnTo>
                      <a:pt x="2" y="32"/>
                    </a:lnTo>
                    <a:lnTo>
                      <a:pt x="3" y="32"/>
                    </a:lnTo>
                    <a:lnTo>
                      <a:pt x="3" y="31"/>
                    </a:lnTo>
                    <a:lnTo>
                      <a:pt x="5" y="31"/>
                    </a:lnTo>
                    <a:lnTo>
                      <a:pt x="6" y="31"/>
                    </a:lnTo>
                    <a:lnTo>
                      <a:pt x="6" y="29"/>
                    </a:lnTo>
                    <a:lnTo>
                      <a:pt x="6" y="27"/>
                    </a:lnTo>
                    <a:lnTo>
                      <a:pt x="6" y="27"/>
                    </a:lnTo>
                    <a:lnTo>
                      <a:pt x="10" y="23"/>
                    </a:lnTo>
                    <a:lnTo>
                      <a:pt x="11" y="21"/>
                    </a:lnTo>
                    <a:lnTo>
                      <a:pt x="11" y="21"/>
                    </a:lnTo>
                    <a:lnTo>
                      <a:pt x="13" y="21"/>
                    </a:lnTo>
                    <a:lnTo>
                      <a:pt x="14" y="20"/>
                    </a:lnTo>
                    <a:lnTo>
                      <a:pt x="16" y="20"/>
                    </a:lnTo>
                    <a:lnTo>
                      <a:pt x="17" y="20"/>
                    </a:lnTo>
                    <a:lnTo>
                      <a:pt x="17" y="18"/>
                    </a:lnTo>
                    <a:lnTo>
                      <a:pt x="17" y="18"/>
                    </a:lnTo>
                    <a:lnTo>
                      <a:pt x="17" y="15"/>
                    </a:lnTo>
                    <a:lnTo>
                      <a:pt x="17" y="13"/>
                    </a:lnTo>
                    <a:lnTo>
                      <a:pt x="19" y="13"/>
                    </a:lnTo>
                    <a:lnTo>
                      <a:pt x="19" y="13"/>
                    </a:lnTo>
                    <a:lnTo>
                      <a:pt x="19" y="13"/>
                    </a:lnTo>
                    <a:lnTo>
                      <a:pt x="20" y="13"/>
                    </a:lnTo>
                    <a:lnTo>
                      <a:pt x="20" y="17"/>
                    </a:lnTo>
                    <a:lnTo>
                      <a:pt x="22" y="17"/>
                    </a:lnTo>
                    <a:lnTo>
                      <a:pt x="22" y="18"/>
                    </a:lnTo>
                    <a:lnTo>
                      <a:pt x="25" y="18"/>
                    </a:lnTo>
                    <a:lnTo>
                      <a:pt x="27" y="18"/>
                    </a:lnTo>
                    <a:lnTo>
                      <a:pt x="28" y="20"/>
                    </a:lnTo>
                    <a:lnTo>
                      <a:pt x="28" y="20"/>
                    </a:lnTo>
                    <a:lnTo>
                      <a:pt x="28" y="20"/>
                    </a:lnTo>
                    <a:lnTo>
                      <a:pt x="30" y="20"/>
                    </a:lnTo>
                    <a:lnTo>
                      <a:pt x="30" y="20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0" y="18"/>
                    </a:lnTo>
                    <a:lnTo>
                      <a:pt x="30" y="15"/>
                    </a:lnTo>
                    <a:lnTo>
                      <a:pt x="30" y="13"/>
                    </a:lnTo>
                    <a:lnTo>
                      <a:pt x="31" y="13"/>
                    </a:lnTo>
                    <a:lnTo>
                      <a:pt x="31" y="13"/>
                    </a:lnTo>
                    <a:lnTo>
                      <a:pt x="33" y="13"/>
                    </a:lnTo>
                    <a:lnTo>
                      <a:pt x="33" y="12"/>
                    </a:lnTo>
                    <a:lnTo>
                      <a:pt x="34" y="12"/>
                    </a:lnTo>
                    <a:lnTo>
                      <a:pt x="34" y="12"/>
                    </a:lnTo>
                    <a:lnTo>
                      <a:pt x="34" y="10"/>
                    </a:lnTo>
                    <a:lnTo>
                      <a:pt x="36" y="10"/>
                    </a:lnTo>
                    <a:lnTo>
                      <a:pt x="36" y="9"/>
                    </a:lnTo>
                    <a:lnTo>
                      <a:pt x="36" y="9"/>
                    </a:lnTo>
                    <a:lnTo>
                      <a:pt x="37" y="9"/>
                    </a:lnTo>
                    <a:lnTo>
                      <a:pt x="37" y="7"/>
                    </a:lnTo>
                    <a:lnTo>
                      <a:pt x="39" y="7"/>
                    </a:lnTo>
                    <a:lnTo>
                      <a:pt x="39" y="7"/>
                    </a:lnTo>
                    <a:lnTo>
                      <a:pt x="41" y="9"/>
                    </a:lnTo>
                    <a:lnTo>
                      <a:pt x="42" y="9"/>
                    </a:lnTo>
                    <a:lnTo>
                      <a:pt x="42" y="10"/>
                    </a:lnTo>
                    <a:lnTo>
                      <a:pt x="44" y="9"/>
                    </a:lnTo>
                    <a:lnTo>
                      <a:pt x="44" y="7"/>
                    </a:lnTo>
                    <a:lnTo>
                      <a:pt x="45" y="7"/>
                    </a:lnTo>
                    <a:lnTo>
                      <a:pt x="45" y="6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4"/>
                    </a:lnTo>
                    <a:lnTo>
                      <a:pt x="44" y="4"/>
                    </a:lnTo>
                    <a:lnTo>
                      <a:pt x="44" y="3"/>
                    </a:lnTo>
                    <a:lnTo>
                      <a:pt x="45" y="3"/>
                    </a:lnTo>
                    <a:lnTo>
                      <a:pt x="45" y="1"/>
                    </a:lnTo>
                    <a:lnTo>
                      <a:pt x="45" y="1"/>
                    </a:lnTo>
                    <a:lnTo>
                      <a:pt x="45" y="1"/>
                    </a:lnTo>
                    <a:lnTo>
                      <a:pt x="45" y="1"/>
                    </a:lnTo>
                    <a:lnTo>
                      <a:pt x="48" y="1"/>
                    </a:lnTo>
                    <a:lnTo>
                      <a:pt x="48" y="3"/>
                    </a:lnTo>
                    <a:lnTo>
                      <a:pt x="50" y="3"/>
                    </a:lnTo>
                    <a:lnTo>
                      <a:pt x="50" y="3"/>
                    </a:lnTo>
                    <a:lnTo>
                      <a:pt x="51" y="3"/>
                    </a:lnTo>
                    <a:lnTo>
                      <a:pt x="51" y="3"/>
                    </a:lnTo>
                    <a:lnTo>
                      <a:pt x="51" y="1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55" y="1"/>
                    </a:lnTo>
                    <a:lnTo>
                      <a:pt x="56" y="3"/>
                    </a:lnTo>
                    <a:lnTo>
                      <a:pt x="56" y="3"/>
                    </a:lnTo>
                    <a:lnTo>
                      <a:pt x="56" y="3"/>
                    </a:lnTo>
                    <a:lnTo>
                      <a:pt x="59" y="3"/>
                    </a:lnTo>
                    <a:lnTo>
                      <a:pt x="61" y="3"/>
                    </a:lnTo>
                    <a:lnTo>
                      <a:pt x="61" y="3"/>
                    </a:lnTo>
                    <a:lnTo>
                      <a:pt x="62" y="3"/>
                    </a:lnTo>
                    <a:lnTo>
                      <a:pt x="62" y="4"/>
                    </a:lnTo>
                    <a:lnTo>
                      <a:pt x="62" y="4"/>
                    </a:lnTo>
                    <a:lnTo>
                      <a:pt x="62" y="4"/>
                    </a:lnTo>
                    <a:lnTo>
                      <a:pt x="62" y="4"/>
                    </a:lnTo>
                    <a:lnTo>
                      <a:pt x="64" y="6"/>
                    </a:lnTo>
                    <a:lnTo>
                      <a:pt x="65" y="6"/>
                    </a:lnTo>
                    <a:lnTo>
                      <a:pt x="65" y="6"/>
                    </a:lnTo>
                    <a:lnTo>
                      <a:pt x="67" y="4"/>
                    </a:lnTo>
                    <a:lnTo>
                      <a:pt x="69" y="4"/>
                    </a:lnTo>
                    <a:lnTo>
                      <a:pt x="72" y="4"/>
                    </a:lnTo>
                    <a:lnTo>
                      <a:pt x="73" y="4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6" y="6"/>
                    </a:lnTo>
                    <a:lnTo>
                      <a:pt x="75" y="7"/>
                    </a:lnTo>
                    <a:lnTo>
                      <a:pt x="73" y="9"/>
                    </a:lnTo>
                    <a:lnTo>
                      <a:pt x="73" y="10"/>
                    </a:lnTo>
                    <a:lnTo>
                      <a:pt x="73" y="10"/>
                    </a:lnTo>
                    <a:lnTo>
                      <a:pt x="75" y="12"/>
                    </a:lnTo>
                    <a:lnTo>
                      <a:pt x="75" y="12"/>
                    </a:lnTo>
                    <a:lnTo>
                      <a:pt x="75" y="12"/>
                    </a:lnTo>
                    <a:lnTo>
                      <a:pt x="76" y="12"/>
                    </a:lnTo>
                    <a:lnTo>
                      <a:pt x="78" y="12"/>
                    </a:lnTo>
                    <a:lnTo>
                      <a:pt x="78" y="12"/>
                    </a:lnTo>
                    <a:lnTo>
                      <a:pt x="79" y="13"/>
                    </a:lnTo>
                    <a:lnTo>
                      <a:pt x="79" y="13"/>
                    </a:lnTo>
                    <a:lnTo>
                      <a:pt x="79" y="17"/>
                    </a:lnTo>
                    <a:lnTo>
                      <a:pt x="78" y="18"/>
                    </a:lnTo>
                    <a:lnTo>
                      <a:pt x="78" y="20"/>
                    </a:lnTo>
                    <a:lnTo>
                      <a:pt x="78" y="20"/>
                    </a:lnTo>
                    <a:lnTo>
                      <a:pt x="78" y="21"/>
                    </a:lnTo>
                    <a:lnTo>
                      <a:pt x="78" y="21"/>
                    </a:lnTo>
                    <a:lnTo>
                      <a:pt x="79" y="23"/>
                    </a:lnTo>
                    <a:lnTo>
                      <a:pt x="76" y="23"/>
                    </a:lnTo>
                    <a:lnTo>
                      <a:pt x="72" y="24"/>
                    </a:lnTo>
                    <a:lnTo>
                      <a:pt x="69" y="26"/>
                    </a:lnTo>
                    <a:lnTo>
                      <a:pt x="67" y="27"/>
                    </a:lnTo>
                    <a:lnTo>
                      <a:pt x="65" y="27"/>
                    </a:lnTo>
                    <a:lnTo>
                      <a:pt x="65" y="26"/>
                    </a:lnTo>
                    <a:lnTo>
                      <a:pt x="65" y="26"/>
                    </a:lnTo>
                    <a:lnTo>
                      <a:pt x="64" y="26"/>
                    </a:lnTo>
                    <a:lnTo>
                      <a:pt x="64" y="27"/>
                    </a:lnTo>
                    <a:lnTo>
                      <a:pt x="64" y="29"/>
                    </a:lnTo>
                    <a:lnTo>
                      <a:pt x="64" y="31"/>
                    </a:lnTo>
                    <a:lnTo>
                      <a:pt x="65" y="32"/>
                    </a:lnTo>
                    <a:lnTo>
                      <a:pt x="65" y="32"/>
                    </a:lnTo>
                    <a:lnTo>
                      <a:pt x="65" y="34"/>
                    </a:lnTo>
                    <a:lnTo>
                      <a:pt x="67" y="34"/>
                    </a:lnTo>
                    <a:lnTo>
                      <a:pt x="67" y="35"/>
                    </a:lnTo>
                    <a:lnTo>
                      <a:pt x="65" y="37"/>
                    </a:lnTo>
                    <a:lnTo>
                      <a:pt x="64" y="40"/>
                    </a:lnTo>
                    <a:lnTo>
                      <a:pt x="62" y="41"/>
                    </a:lnTo>
                    <a:lnTo>
                      <a:pt x="62" y="45"/>
                    </a:lnTo>
                    <a:lnTo>
                      <a:pt x="61" y="46"/>
                    </a:lnTo>
                    <a:lnTo>
                      <a:pt x="62" y="48"/>
                    </a:lnTo>
                    <a:lnTo>
                      <a:pt x="62" y="48"/>
                    </a:lnTo>
                    <a:lnTo>
                      <a:pt x="64" y="49"/>
                    </a:lnTo>
                    <a:lnTo>
                      <a:pt x="65" y="51"/>
                    </a:lnTo>
                    <a:lnTo>
                      <a:pt x="65" y="51"/>
                    </a:lnTo>
                    <a:lnTo>
                      <a:pt x="67" y="52"/>
                    </a:lnTo>
                    <a:lnTo>
                      <a:pt x="69" y="52"/>
                    </a:lnTo>
                    <a:lnTo>
                      <a:pt x="70" y="52"/>
                    </a:lnTo>
                    <a:lnTo>
                      <a:pt x="72" y="54"/>
                    </a:lnTo>
                    <a:lnTo>
                      <a:pt x="73" y="54"/>
                    </a:lnTo>
                    <a:lnTo>
                      <a:pt x="75" y="55"/>
                    </a:lnTo>
                    <a:lnTo>
                      <a:pt x="75" y="55"/>
                    </a:lnTo>
                    <a:lnTo>
                      <a:pt x="75" y="55"/>
                    </a:lnTo>
                    <a:lnTo>
                      <a:pt x="76" y="59"/>
                    </a:lnTo>
                    <a:lnTo>
                      <a:pt x="78" y="62"/>
                    </a:lnTo>
                    <a:lnTo>
                      <a:pt x="79" y="62"/>
                    </a:lnTo>
                    <a:lnTo>
                      <a:pt x="81" y="62"/>
                    </a:lnTo>
                    <a:lnTo>
                      <a:pt x="81" y="65"/>
                    </a:lnTo>
                    <a:lnTo>
                      <a:pt x="82" y="69"/>
                    </a:lnTo>
                    <a:lnTo>
                      <a:pt x="84" y="73"/>
                    </a:lnTo>
                    <a:lnTo>
                      <a:pt x="87" y="77"/>
                    </a:lnTo>
                    <a:lnTo>
                      <a:pt x="89" y="79"/>
                    </a:lnTo>
                    <a:lnTo>
                      <a:pt x="90" y="80"/>
                    </a:lnTo>
                    <a:lnTo>
                      <a:pt x="92" y="82"/>
                    </a:lnTo>
                    <a:lnTo>
                      <a:pt x="92" y="83"/>
                    </a:lnTo>
                    <a:lnTo>
                      <a:pt x="95" y="83"/>
                    </a:lnTo>
                    <a:lnTo>
                      <a:pt x="96" y="85"/>
                    </a:lnTo>
                    <a:lnTo>
                      <a:pt x="98" y="85"/>
                    </a:lnTo>
                    <a:lnTo>
                      <a:pt x="100" y="85"/>
                    </a:lnTo>
                    <a:lnTo>
                      <a:pt x="104" y="85"/>
                    </a:lnTo>
                    <a:lnTo>
                      <a:pt x="107" y="87"/>
                    </a:lnTo>
                    <a:lnTo>
                      <a:pt x="107" y="88"/>
                    </a:lnTo>
                    <a:lnTo>
                      <a:pt x="107" y="91"/>
                    </a:lnTo>
                    <a:lnTo>
                      <a:pt x="110" y="94"/>
                    </a:lnTo>
                    <a:lnTo>
                      <a:pt x="115" y="96"/>
                    </a:lnTo>
                    <a:lnTo>
                      <a:pt x="118" y="99"/>
                    </a:lnTo>
                    <a:lnTo>
                      <a:pt x="123" y="100"/>
                    </a:lnTo>
                    <a:lnTo>
                      <a:pt x="126" y="104"/>
                    </a:lnTo>
                    <a:lnTo>
                      <a:pt x="127" y="107"/>
                    </a:lnTo>
                    <a:lnTo>
                      <a:pt x="131" y="108"/>
                    </a:lnTo>
                    <a:lnTo>
                      <a:pt x="131" y="108"/>
                    </a:lnTo>
                    <a:lnTo>
                      <a:pt x="131" y="110"/>
                    </a:lnTo>
                    <a:lnTo>
                      <a:pt x="131" y="113"/>
                    </a:lnTo>
                    <a:lnTo>
                      <a:pt x="132" y="113"/>
                    </a:lnTo>
                    <a:lnTo>
                      <a:pt x="132" y="114"/>
                    </a:lnTo>
                    <a:lnTo>
                      <a:pt x="131" y="114"/>
                    </a:lnTo>
                    <a:lnTo>
                      <a:pt x="131" y="114"/>
                    </a:lnTo>
                    <a:lnTo>
                      <a:pt x="131" y="116"/>
                    </a:lnTo>
                    <a:lnTo>
                      <a:pt x="131" y="116"/>
                    </a:lnTo>
                    <a:lnTo>
                      <a:pt x="129" y="116"/>
                    </a:lnTo>
                    <a:lnTo>
                      <a:pt x="127" y="116"/>
                    </a:lnTo>
                    <a:lnTo>
                      <a:pt x="127" y="114"/>
                    </a:lnTo>
                    <a:lnTo>
                      <a:pt x="127" y="111"/>
                    </a:lnTo>
                    <a:lnTo>
                      <a:pt x="124" y="111"/>
                    </a:lnTo>
                    <a:lnTo>
                      <a:pt x="123" y="110"/>
                    </a:lnTo>
                    <a:lnTo>
                      <a:pt x="121" y="110"/>
                    </a:lnTo>
                    <a:lnTo>
                      <a:pt x="118" y="110"/>
                    </a:lnTo>
                    <a:lnTo>
                      <a:pt x="118" y="108"/>
                    </a:lnTo>
                    <a:lnTo>
                      <a:pt x="118" y="108"/>
                    </a:lnTo>
                    <a:lnTo>
                      <a:pt x="117" y="108"/>
                    </a:lnTo>
                    <a:lnTo>
                      <a:pt x="117" y="108"/>
                    </a:lnTo>
                    <a:lnTo>
                      <a:pt x="115" y="108"/>
                    </a:lnTo>
                    <a:lnTo>
                      <a:pt x="115" y="110"/>
                    </a:lnTo>
                    <a:lnTo>
                      <a:pt x="114" y="111"/>
                    </a:lnTo>
                    <a:lnTo>
                      <a:pt x="112" y="114"/>
                    </a:lnTo>
                    <a:lnTo>
                      <a:pt x="110" y="119"/>
                    </a:lnTo>
                    <a:lnTo>
                      <a:pt x="112" y="119"/>
                    </a:lnTo>
                    <a:lnTo>
                      <a:pt x="114" y="121"/>
                    </a:lnTo>
                    <a:lnTo>
                      <a:pt x="115" y="122"/>
                    </a:lnTo>
                    <a:lnTo>
                      <a:pt x="115" y="125"/>
                    </a:lnTo>
                    <a:lnTo>
                      <a:pt x="117" y="125"/>
                    </a:lnTo>
                    <a:lnTo>
                      <a:pt x="117" y="127"/>
                    </a:lnTo>
                    <a:lnTo>
                      <a:pt x="118" y="127"/>
                    </a:lnTo>
                    <a:lnTo>
                      <a:pt x="118" y="130"/>
                    </a:lnTo>
                    <a:lnTo>
                      <a:pt x="118" y="132"/>
                    </a:lnTo>
                    <a:lnTo>
                      <a:pt x="118" y="133"/>
                    </a:lnTo>
                    <a:lnTo>
                      <a:pt x="117" y="135"/>
                    </a:lnTo>
                    <a:lnTo>
                      <a:pt x="114" y="136"/>
                    </a:lnTo>
                    <a:lnTo>
                      <a:pt x="114" y="139"/>
                    </a:lnTo>
                    <a:lnTo>
                      <a:pt x="114" y="142"/>
                    </a:lnTo>
                    <a:lnTo>
                      <a:pt x="110" y="144"/>
                    </a:lnTo>
                    <a:lnTo>
                      <a:pt x="109" y="146"/>
                    </a:lnTo>
                    <a:lnTo>
                      <a:pt x="107" y="149"/>
                    </a:lnTo>
                    <a:lnTo>
                      <a:pt x="107" y="150"/>
                    </a:lnTo>
                    <a:lnTo>
                      <a:pt x="106" y="150"/>
                    </a:lnTo>
                    <a:lnTo>
                      <a:pt x="103" y="152"/>
                    </a:lnTo>
                    <a:lnTo>
                      <a:pt x="103" y="150"/>
                    </a:lnTo>
                    <a:lnTo>
                      <a:pt x="103" y="149"/>
                    </a:lnTo>
                    <a:lnTo>
                      <a:pt x="101" y="149"/>
                    </a:lnTo>
                    <a:lnTo>
                      <a:pt x="101" y="149"/>
                    </a:lnTo>
                    <a:lnTo>
                      <a:pt x="101" y="147"/>
                    </a:lnTo>
                    <a:lnTo>
                      <a:pt x="101" y="146"/>
                    </a:lnTo>
                    <a:lnTo>
                      <a:pt x="103" y="144"/>
                    </a:lnTo>
                    <a:lnTo>
                      <a:pt x="104" y="142"/>
                    </a:lnTo>
                    <a:lnTo>
                      <a:pt x="104" y="139"/>
                    </a:lnTo>
                    <a:lnTo>
                      <a:pt x="104" y="136"/>
                    </a:lnTo>
                    <a:lnTo>
                      <a:pt x="107" y="135"/>
                    </a:lnTo>
                    <a:lnTo>
                      <a:pt x="106" y="132"/>
                    </a:lnTo>
                    <a:lnTo>
                      <a:pt x="104" y="125"/>
                    </a:lnTo>
                    <a:lnTo>
                      <a:pt x="103" y="119"/>
                    </a:lnTo>
                    <a:lnTo>
                      <a:pt x="103" y="116"/>
                    </a:lnTo>
                    <a:lnTo>
                      <a:pt x="101" y="116"/>
                    </a:lnTo>
                    <a:lnTo>
                      <a:pt x="101" y="116"/>
                    </a:lnTo>
                    <a:lnTo>
                      <a:pt x="100" y="114"/>
                    </a:lnTo>
                    <a:lnTo>
                      <a:pt x="98" y="114"/>
                    </a:lnTo>
                    <a:lnTo>
                      <a:pt x="96" y="114"/>
                    </a:lnTo>
                    <a:lnTo>
                      <a:pt x="96" y="114"/>
                    </a:lnTo>
                    <a:lnTo>
                      <a:pt x="95" y="114"/>
                    </a:lnTo>
                    <a:lnTo>
                      <a:pt x="95" y="113"/>
                    </a:lnTo>
                    <a:lnTo>
                      <a:pt x="93" y="110"/>
                    </a:lnTo>
                    <a:lnTo>
                      <a:pt x="92" y="107"/>
                    </a:lnTo>
                    <a:lnTo>
                      <a:pt x="90" y="107"/>
                    </a:lnTo>
                    <a:lnTo>
                      <a:pt x="89" y="107"/>
                    </a:lnTo>
                    <a:lnTo>
                      <a:pt x="87" y="105"/>
                    </a:lnTo>
                    <a:lnTo>
                      <a:pt x="87" y="102"/>
                    </a:lnTo>
                    <a:lnTo>
                      <a:pt x="86" y="102"/>
                    </a:lnTo>
                    <a:lnTo>
                      <a:pt x="82" y="99"/>
                    </a:lnTo>
                    <a:lnTo>
                      <a:pt x="81" y="96"/>
                    </a:lnTo>
                    <a:lnTo>
                      <a:pt x="78" y="97"/>
                    </a:lnTo>
                    <a:lnTo>
                      <a:pt x="75" y="97"/>
                    </a:lnTo>
                    <a:lnTo>
                      <a:pt x="75" y="96"/>
                    </a:lnTo>
                    <a:lnTo>
                      <a:pt x="73" y="96"/>
                    </a:lnTo>
                    <a:lnTo>
                      <a:pt x="70" y="94"/>
                    </a:lnTo>
                    <a:lnTo>
                      <a:pt x="69" y="94"/>
                    </a:lnTo>
                    <a:lnTo>
                      <a:pt x="67" y="93"/>
                    </a:lnTo>
                    <a:lnTo>
                      <a:pt x="65" y="93"/>
                    </a:lnTo>
                    <a:lnTo>
                      <a:pt x="65" y="91"/>
                    </a:lnTo>
                    <a:lnTo>
                      <a:pt x="64" y="91"/>
                    </a:lnTo>
                    <a:lnTo>
                      <a:pt x="64" y="90"/>
                    </a:lnTo>
                    <a:lnTo>
                      <a:pt x="62" y="88"/>
                    </a:lnTo>
                    <a:lnTo>
                      <a:pt x="62" y="87"/>
                    </a:lnTo>
                    <a:lnTo>
                      <a:pt x="59" y="83"/>
                    </a:lnTo>
                    <a:lnTo>
                      <a:pt x="56" y="80"/>
                    </a:lnTo>
                    <a:lnTo>
                      <a:pt x="55" y="80"/>
                    </a:lnTo>
                    <a:lnTo>
                      <a:pt x="53" y="79"/>
                    </a:lnTo>
                    <a:lnTo>
                      <a:pt x="51" y="77"/>
                    </a:lnTo>
                    <a:lnTo>
                      <a:pt x="50" y="76"/>
                    </a:lnTo>
                    <a:lnTo>
                      <a:pt x="50" y="73"/>
                    </a:lnTo>
                    <a:lnTo>
                      <a:pt x="50" y="71"/>
                    </a:lnTo>
                    <a:lnTo>
                      <a:pt x="50" y="69"/>
                    </a:lnTo>
                    <a:lnTo>
                      <a:pt x="48" y="68"/>
                    </a:lnTo>
                    <a:lnTo>
                      <a:pt x="47" y="66"/>
                    </a:lnTo>
                    <a:lnTo>
                      <a:pt x="45" y="66"/>
                    </a:lnTo>
                    <a:lnTo>
                      <a:pt x="45" y="63"/>
                    </a:lnTo>
                    <a:lnTo>
                      <a:pt x="45" y="62"/>
                    </a:lnTo>
                    <a:lnTo>
                      <a:pt x="44" y="59"/>
                    </a:lnTo>
                    <a:lnTo>
                      <a:pt x="42" y="57"/>
                    </a:lnTo>
                    <a:lnTo>
                      <a:pt x="42" y="54"/>
                    </a:lnTo>
                    <a:lnTo>
                      <a:pt x="42" y="51"/>
                    </a:lnTo>
                    <a:lnTo>
                      <a:pt x="39" y="51"/>
                    </a:lnTo>
                    <a:lnTo>
                      <a:pt x="39" y="51"/>
                    </a:lnTo>
                    <a:lnTo>
                      <a:pt x="37" y="48"/>
                    </a:lnTo>
                    <a:lnTo>
                      <a:pt x="34" y="46"/>
                    </a:lnTo>
                    <a:lnTo>
                      <a:pt x="33" y="46"/>
                    </a:lnTo>
                    <a:lnTo>
                      <a:pt x="31" y="46"/>
                    </a:lnTo>
                    <a:lnTo>
                      <a:pt x="30" y="45"/>
                    </a:lnTo>
                    <a:lnTo>
                      <a:pt x="27" y="43"/>
                    </a:lnTo>
                    <a:lnTo>
                      <a:pt x="27" y="43"/>
                    </a:lnTo>
                    <a:lnTo>
                      <a:pt x="25" y="43"/>
                    </a:lnTo>
                    <a:lnTo>
                      <a:pt x="24" y="43"/>
                    </a:lnTo>
                    <a:lnTo>
                      <a:pt x="24" y="43"/>
                    </a:lnTo>
                    <a:lnTo>
                      <a:pt x="22" y="43"/>
                    </a:lnTo>
                    <a:lnTo>
                      <a:pt x="20" y="45"/>
                    </a:lnTo>
                    <a:lnTo>
                      <a:pt x="20" y="46"/>
                    </a:lnTo>
                    <a:lnTo>
                      <a:pt x="20" y="48"/>
                    </a:lnTo>
                    <a:lnTo>
                      <a:pt x="19" y="49"/>
                    </a:lnTo>
                    <a:lnTo>
                      <a:pt x="17" y="51"/>
                    </a:lnTo>
                    <a:lnTo>
                      <a:pt x="17" y="52"/>
                    </a:lnTo>
                    <a:lnTo>
                      <a:pt x="16" y="54"/>
                    </a:lnTo>
                    <a:lnTo>
                      <a:pt x="14" y="54"/>
                    </a:lnTo>
                    <a:lnTo>
                      <a:pt x="11" y="54"/>
                    </a:lnTo>
                    <a:lnTo>
                      <a:pt x="10" y="54"/>
                    </a:lnTo>
                    <a:lnTo>
                      <a:pt x="8" y="55"/>
                    </a:lnTo>
                    <a:lnTo>
                      <a:pt x="8" y="55"/>
                    </a:lnTo>
                    <a:close/>
                    <a:moveTo>
                      <a:pt x="30" y="94"/>
                    </a:moveTo>
                    <a:lnTo>
                      <a:pt x="28" y="96"/>
                    </a:lnTo>
                    <a:lnTo>
                      <a:pt x="27" y="99"/>
                    </a:lnTo>
                    <a:lnTo>
                      <a:pt x="24" y="100"/>
                    </a:lnTo>
                    <a:lnTo>
                      <a:pt x="22" y="102"/>
                    </a:lnTo>
                    <a:lnTo>
                      <a:pt x="20" y="102"/>
                    </a:lnTo>
                    <a:lnTo>
                      <a:pt x="19" y="102"/>
                    </a:lnTo>
                    <a:lnTo>
                      <a:pt x="20" y="105"/>
                    </a:lnTo>
                    <a:lnTo>
                      <a:pt x="22" y="108"/>
                    </a:lnTo>
                    <a:lnTo>
                      <a:pt x="22" y="113"/>
                    </a:lnTo>
                    <a:lnTo>
                      <a:pt x="22" y="118"/>
                    </a:lnTo>
                    <a:lnTo>
                      <a:pt x="22" y="121"/>
                    </a:lnTo>
                    <a:lnTo>
                      <a:pt x="22" y="122"/>
                    </a:lnTo>
                    <a:lnTo>
                      <a:pt x="24" y="125"/>
                    </a:lnTo>
                    <a:lnTo>
                      <a:pt x="24" y="127"/>
                    </a:lnTo>
                    <a:lnTo>
                      <a:pt x="24" y="128"/>
                    </a:lnTo>
                    <a:lnTo>
                      <a:pt x="25" y="128"/>
                    </a:lnTo>
                    <a:lnTo>
                      <a:pt x="25" y="128"/>
                    </a:lnTo>
                    <a:lnTo>
                      <a:pt x="25" y="128"/>
                    </a:lnTo>
                    <a:lnTo>
                      <a:pt x="27" y="130"/>
                    </a:lnTo>
                    <a:lnTo>
                      <a:pt x="28" y="130"/>
                    </a:lnTo>
                    <a:lnTo>
                      <a:pt x="28" y="130"/>
                    </a:lnTo>
                    <a:lnTo>
                      <a:pt x="28" y="130"/>
                    </a:lnTo>
                    <a:lnTo>
                      <a:pt x="28" y="130"/>
                    </a:lnTo>
                    <a:lnTo>
                      <a:pt x="28" y="130"/>
                    </a:lnTo>
                    <a:lnTo>
                      <a:pt x="30" y="132"/>
                    </a:lnTo>
                    <a:lnTo>
                      <a:pt x="31" y="130"/>
                    </a:lnTo>
                    <a:lnTo>
                      <a:pt x="33" y="128"/>
                    </a:lnTo>
                    <a:lnTo>
                      <a:pt x="34" y="127"/>
                    </a:lnTo>
                    <a:lnTo>
                      <a:pt x="36" y="127"/>
                    </a:lnTo>
                    <a:lnTo>
                      <a:pt x="36" y="124"/>
                    </a:lnTo>
                    <a:lnTo>
                      <a:pt x="37" y="116"/>
                    </a:lnTo>
                    <a:lnTo>
                      <a:pt x="39" y="108"/>
                    </a:lnTo>
                    <a:lnTo>
                      <a:pt x="39" y="104"/>
                    </a:lnTo>
                    <a:lnTo>
                      <a:pt x="37" y="102"/>
                    </a:lnTo>
                    <a:lnTo>
                      <a:pt x="36" y="100"/>
                    </a:lnTo>
                    <a:lnTo>
                      <a:pt x="34" y="99"/>
                    </a:lnTo>
                    <a:lnTo>
                      <a:pt x="34" y="97"/>
                    </a:lnTo>
                    <a:lnTo>
                      <a:pt x="34" y="97"/>
                    </a:lnTo>
                    <a:lnTo>
                      <a:pt x="34" y="96"/>
                    </a:lnTo>
                    <a:lnTo>
                      <a:pt x="34" y="96"/>
                    </a:lnTo>
                    <a:lnTo>
                      <a:pt x="34" y="96"/>
                    </a:lnTo>
                    <a:lnTo>
                      <a:pt x="31" y="96"/>
                    </a:lnTo>
                    <a:lnTo>
                      <a:pt x="30" y="94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6" name="Freeform 187"/>
              <p:cNvSpPr>
                <a:spLocks/>
              </p:cNvSpPr>
              <p:nvPr/>
            </p:nvSpPr>
            <p:spPr bwMode="auto">
              <a:xfrm>
                <a:off x="6147182" y="3028626"/>
                <a:ext cx="192349" cy="128410"/>
              </a:xfrm>
              <a:custGeom>
                <a:avLst/>
                <a:gdLst>
                  <a:gd name="T0" fmla="*/ 31 w 81"/>
                  <a:gd name="T1" fmla="*/ 54 h 54"/>
                  <a:gd name="T2" fmla="*/ 28 w 81"/>
                  <a:gd name="T3" fmla="*/ 54 h 54"/>
                  <a:gd name="T4" fmla="*/ 22 w 81"/>
                  <a:gd name="T5" fmla="*/ 51 h 54"/>
                  <a:gd name="T6" fmla="*/ 14 w 81"/>
                  <a:gd name="T7" fmla="*/ 45 h 54"/>
                  <a:gd name="T8" fmla="*/ 9 w 81"/>
                  <a:gd name="T9" fmla="*/ 40 h 54"/>
                  <a:gd name="T10" fmla="*/ 8 w 81"/>
                  <a:gd name="T11" fmla="*/ 36 h 54"/>
                  <a:gd name="T12" fmla="*/ 5 w 81"/>
                  <a:gd name="T13" fmla="*/ 33 h 54"/>
                  <a:gd name="T14" fmla="*/ 2 w 81"/>
                  <a:gd name="T15" fmla="*/ 30 h 54"/>
                  <a:gd name="T16" fmla="*/ 2 w 81"/>
                  <a:gd name="T17" fmla="*/ 25 h 54"/>
                  <a:gd name="T18" fmla="*/ 0 w 81"/>
                  <a:gd name="T19" fmla="*/ 22 h 54"/>
                  <a:gd name="T20" fmla="*/ 0 w 81"/>
                  <a:gd name="T21" fmla="*/ 19 h 54"/>
                  <a:gd name="T22" fmla="*/ 3 w 81"/>
                  <a:gd name="T23" fmla="*/ 17 h 54"/>
                  <a:gd name="T24" fmla="*/ 5 w 81"/>
                  <a:gd name="T25" fmla="*/ 17 h 54"/>
                  <a:gd name="T26" fmla="*/ 5 w 81"/>
                  <a:gd name="T27" fmla="*/ 16 h 54"/>
                  <a:gd name="T28" fmla="*/ 6 w 81"/>
                  <a:gd name="T29" fmla="*/ 9 h 54"/>
                  <a:gd name="T30" fmla="*/ 6 w 81"/>
                  <a:gd name="T31" fmla="*/ 6 h 54"/>
                  <a:gd name="T32" fmla="*/ 8 w 81"/>
                  <a:gd name="T33" fmla="*/ 5 h 54"/>
                  <a:gd name="T34" fmla="*/ 9 w 81"/>
                  <a:gd name="T35" fmla="*/ 6 h 54"/>
                  <a:gd name="T36" fmla="*/ 14 w 81"/>
                  <a:gd name="T37" fmla="*/ 8 h 54"/>
                  <a:gd name="T38" fmla="*/ 19 w 81"/>
                  <a:gd name="T39" fmla="*/ 9 h 54"/>
                  <a:gd name="T40" fmla="*/ 26 w 81"/>
                  <a:gd name="T41" fmla="*/ 9 h 54"/>
                  <a:gd name="T42" fmla="*/ 33 w 81"/>
                  <a:gd name="T43" fmla="*/ 11 h 54"/>
                  <a:gd name="T44" fmla="*/ 33 w 81"/>
                  <a:gd name="T45" fmla="*/ 6 h 54"/>
                  <a:gd name="T46" fmla="*/ 39 w 81"/>
                  <a:gd name="T47" fmla="*/ 5 h 54"/>
                  <a:gd name="T48" fmla="*/ 45 w 81"/>
                  <a:gd name="T49" fmla="*/ 3 h 54"/>
                  <a:gd name="T50" fmla="*/ 47 w 81"/>
                  <a:gd name="T51" fmla="*/ 5 h 54"/>
                  <a:gd name="T52" fmla="*/ 50 w 81"/>
                  <a:gd name="T53" fmla="*/ 6 h 54"/>
                  <a:gd name="T54" fmla="*/ 51 w 81"/>
                  <a:gd name="T55" fmla="*/ 5 h 54"/>
                  <a:gd name="T56" fmla="*/ 54 w 81"/>
                  <a:gd name="T57" fmla="*/ 3 h 54"/>
                  <a:gd name="T58" fmla="*/ 60 w 81"/>
                  <a:gd name="T59" fmla="*/ 2 h 54"/>
                  <a:gd name="T60" fmla="*/ 70 w 81"/>
                  <a:gd name="T61" fmla="*/ 2 h 54"/>
                  <a:gd name="T62" fmla="*/ 73 w 81"/>
                  <a:gd name="T63" fmla="*/ 0 h 54"/>
                  <a:gd name="T64" fmla="*/ 76 w 81"/>
                  <a:gd name="T65" fmla="*/ 2 h 54"/>
                  <a:gd name="T66" fmla="*/ 78 w 81"/>
                  <a:gd name="T67" fmla="*/ 3 h 54"/>
                  <a:gd name="T68" fmla="*/ 81 w 81"/>
                  <a:gd name="T69" fmla="*/ 5 h 54"/>
                  <a:gd name="T70" fmla="*/ 79 w 81"/>
                  <a:gd name="T71" fmla="*/ 14 h 54"/>
                  <a:gd name="T72" fmla="*/ 78 w 81"/>
                  <a:gd name="T73" fmla="*/ 17 h 54"/>
                  <a:gd name="T74" fmla="*/ 71 w 81"/>
                  <a:gd name="T75" fmla="*/ 20 h 54"/>
                  <a:gd name="T76" fmla="*/ 70 w 81"/>
                  <a:gd name="T77" fmla="*/ 23 h 54"/>
                  <a:gd name="T78" fmla="*/ 70 w 81"/>
                  <a:gd name="T79" fmla="*/ 30 h 54"/>
                  <a:gd name="T80" fmla="*/ 68 w 81"/>
                  <a:gd name="T81" fmla="*/ 37 h 54"/>
                  <a:gd name="T82" fmla="*/ 64 w 81"/>
                  <a:gd name="T83" fmla="*/ 45 h 54"/>
                  <a:gd name="T84" fmla="*/ 59 w 81"/>
                  <a:gd name="T85" fmla="*/ 47 h 54"/>
                  <a:gd name="T86" fmla="*/ 56 w 81"/>
                  <a:gd name="T87" fmla="*/ 47 h 54"/>
                  <a:gd name="T88" fmla="*/ 47 w 81"/>
                  <a:gd name="T89" fmla="*/ 48 h 54"/>
                  <a:gd name="T90" fmla="*/ 42 w 81"/>
                  <a:gd name="T91" fmla="*/ 50 h 54"/>
                  <a:gd name="T92" fmla="*/ 40 w 81"/>
                  <a:gd name="T93" fmla="*/ 51 h 54"/>
                  <a:gd name="T94" fmla="*/ 37 w 81"/>
                  <a:gd name="T95" fmla="*/ 54 h 54"/>
                  <a:gd name="T96" fmla="*/ 34 w 81"/>
                  <a:gd name="T9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81" h="54">
                    <a:moveTo>
                      <a:pt x="34" y="54"/>
                    </a:moveTo>
                    <a:lnTo>
                      <a:pt x="34" y="54"/>
                    </a:lnTo>
                    <a:lnTo>
                      <a:pt x="31" y="54"/>
                    </a:lnTo>
                    <a:lnTo>
                      <a:pt x="29" y="54"/>
                    </a:lnTo>
                    <a:lnTo>
                      <a:pt x="29" y="54"/>
                    </a:lnTo>
                    <a:lnTo>
                      <a:pt x="28" y="54"/>
                    </a:lnTo>
                    <a:lnTo>
                      <a:pt x="26" y="53"/>
                    </a:lnTo>
                    <a:lnTo>
                      <a:pt x="25" y="53"/>
                    </a:lnTo>
                    <a:lnTo>
                      <a:pt x="22" y="51"/>
                    </a:lnTo>
                    <a:lnTo>
                      <a:pt x="20" y="50"/>
                    </a:lnTo>
                    <a:lnTo>
                      <a:pt x="17" y="48"/>
                    </a:lnTo>
                    <a:lnTo>
                      <a:pt x="14" y="45"/>
                    </a:lnTo>
                    <a:lnTo>
                      <a:pt x="11" y="44"/>
                    </a:lnTo>
                    <a:lnTo>
                      <a:pt x="11" y="42"/>
                    </a:lnTo>
                    <a:lnTo>
                      <a:pt x="9" y="40"/>
                    </a:lnTo>
                    <a:lnTo>
                      <a:pt x="9" y="39"/>
                    </a:lnTo>
                    <a:lnTo>
                      <a:pt x="9" y="37"/>
                    </a:lnTo>
                    <a:lnTo>
                      <a:pt x="8" y="36"/>
                    </a:lnTo>
                    <a:lnTo>
                      <a:pt x="8" y="34"/>
                    </a:lnTo>
                    <a:lnTo>
                      <a:pt x="6" y="33"/>
                    </a:lnTo>
                    <a:lnTo>
                      <a:pt x="5" y="33"/>
                    </a:lnTo>
                    <a:lnTo>
                      <a:pt x="2" y="31"/>
                    </a:lnTo>
                    <a:lnTo>
                      <a:pt x="2" y="30"/>
                    </a:lnTo>
                    <a:lnTo>
                      <a:pt x="2" y="30"/>
                    </a:lnTo>
                    <a:lnTo>
                      <a:pt x="2" y="30"/>
                    </a:lnTo>
                    <a:lnTo>
                      <a:pt x="2" y="28"/>
                    </a:lnTo>
                    <a:lnTo>
                      <a:pt x="2" y="25"/>
                    </a:lnTo>
                    <a:lnTo>
                      <a:pt x="2" y="23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19"/>
                    </a:lnTo>
                    <a:lnTo>
                      <a:pt x="2" y="19"/>
                    </a:lnTo>
                    <a:lnTo>
                      <a:pt x="2" y="17"/>
                    </a:lnTo>
                    <a:lnTo>
                      <a:pt x="3" y="17"/>
                    </a:lnTo>
                    <a:lnTo>
                      <a:pt x="3" y="17"/>
                    </a:lnTo>
                    <a:lnTo>
                      <a:pt x="3" y="17"/>
                    </a:lnTo>
                    <a:lnTo>
                      <a:pt x="5" y="17"/>
                    </a:lnTo>
                    <a:lnTo>
                      <a:pt x="5" y="17"/>
                    </a:lnTo>
                    <a:lnTo>
                      <a:pt x="5" y="17"/>
                    </a:lnTo>
                    <a:lnTo>
                      <a:pt x="5" y="16"/>
                    </a:lnTo>
                    <a:lnTo>
                      <a:pt x="6" y="14"/>
                    </a:lnTo>
                    <a:lnTo>
                      <a:pt x="6" y="11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6"/>
                    </a:lnTo>
                    <a:lnTo>
                      <a:pt x="11" y="6"/>
                    </a:lnTo>
                    <a:lnTo>
                      <a:pt x="12" y="8"/>
                    </a:lnTo>
                    <a:lnTo>
                      <a:pt x="14" y="8"/>
                    </a:lnTo>
                    <a:lnTo>
                      <a:pt x="15" y="9"/>
                    </a:lnTo>
                    <a:lnTo>
                      <a:pt x="17" y="9"/>
                    </a:lnTo>
                    <a:lnTo>
                      <a:pt x="19" y="9"/>
                    </a:lnTo>
                    <a:lnTo>
                      <a:pt x="20" y="9"/>
                    </a:lnTo>
                    <a:lnTo>
                      <a:pt x="23" y="9"/>
                    </a:lnTo>
                    <a:lnTo>
                      <a:pt x="26" y="9"/>
                    </a:lnTo>
                    <a:lnTo>
                      <a:pt x="31" y="11"/>
                    </a:lnTo>
                    <a:lnTo>
                      <a:pt x="33" y="11"/>
                    </a:lnTo>
                    <a:lnTo>
                      <a:pt x="33" y="11"/>
                    </a:lnTo>
                    <a:lnTo>
                      <a:pt x="33" y="11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4" y="6"/>
                    </a:lnTo>
                    <a:lnTo>
                      <a:pt x="39" y="5"/>
                    </a:lnTo>
                    <a:lnTo>
                      <a:pt x="42" y="3"/>
                    </a:lnTo>
                    <a:lnTo>
                      <a:pt x="43" y="3"/>
                    </a:lnTo>
                    <a:lnTo>
                      <a:pt x="45" y="3"/>
                    </a:lnTo>
                    <a:lnTo>
                      <a:pt x="45" y="3"/>
                    </a:lnTo>
                    <a:lnTo>
                      <a:pt x="47" y="3"/>
                    </a:lnTo>
                    <a:lnTo>
                      <a:pt x="47" y="5"/>
                    </a:lnTo>
                    <a:lnTo>
                      <a:pt x="48" y="5"/>
                    </a:lnTo>
                    <a:lnTo>
                      <a:pt x="48" y="6"/>
                    </a:lnTo>
                    <a:lnTo>
                      <a:pt x="50" y="6"/>
                    </a:lnTo>
                    <a:lnTo>
                      <a:pt x="50" y="6"/>
                    </a:lnTo>
                    <a:lnTo>
                      <a:pt x="51" y="6"/>
                    </a:lnTo>
                    <a:lnTo>
                      <a:pt x="51" y="5"/>
                    </a:lnTo>
                    <a:lnTo>
                      <a:pt x="51" y="5"/>
                    </a:lnTo>
                    <a:lnTo>
                      <a:pt x="53" y="5"/>
                    </a:lnTo>
                    <a:lnTo>
                      <a:pt x="54" y="3"/>
                    </a:lnTo>
                    <a:lnTo>
                      <a:pt x="56" y="2"/>
                    </a:lnTo>
                    <a:lnTo>
                      <a:pt x="59" y="2"/>
                    </a:lnTo>
                    <a:lnTo>
                      <a:pt x="60" y="2"/>
                    </a:lnTo>
                    <a:lnTo>
                      <a:pt x="64" y="0"/>
                    </a:lnTo>
                    <a:lnTo>
                      <a:pt x="67" y="2"/>
                    </a:lnTo>
                    <a:lnTo>
                      <a:pt x="70" y="2"/>
                    </a:lnTo>
                    <a:lnTo>
                      <a:pt x="71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4" y="2"/>
                    </a:lnTo>
                    <a:lnTo>
                      <a:pt x="76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79" y="3"/>
                    </a:lnTo>
                    <a:lnTo>
                      <a:pt x="81" y="3"/>
                    </a:lnTo>
                    <a:lnTo>
                      <a:pt x="81" y="5"/>
                    </a:lnTo>
                    <a:lnTo>
                      <a:pt x="81" y="8"/>
                    </a:lnTo>
                    <a:lnTo>
                      <a:pt x="79" y="11"/>
                    </a:lnTo>
                    <a:lnTo>
                      <a:pt x="79" y="14"/>
                    </a:lnTo>
                    <a:lnTo>
                      <a:pt x="79" y="16"/>
                    </a:lnTo>
                    <a:lnTo>
                      <a:pt x="79" y="16"/>
                    </a:lnTo>
                    <a:lnTo>
                      <a:pt x="78" y="17"/>
                    </a:lnTo>
                    <a:lnTo>
                      <a:pt x="78" y="17"/>
                    </a:lnTo>
                    <a:lnTo>
                      <a:pt x="74" y="19"/>
                    </a:lnTo>
                    <a:lnTo>
                      <a:pt x="71" y="20"/>
                    </a:lnTo>
                    <a:lnTo>
                      <a:pt x="71" y="22"/>
                    </a:lnTo>
                    <a:lnTo>
                      <a:pt x="71" y="22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27"/>
                    </a:lnTo>
                    <a:lnTo>
                      <a:pt x="70" y="30"/>
                    </a:lnTo>
                    <a:lnTo>
                      <a:pt x="68" y="33"/>
                    </a:lnTo>
                    <a:lnTo>
                      <a:pt x="68" y="36"/>
                    </a:lnTo>
                    <a:lnTo>
                      <a:pt x="68" y="37"/>
                    </a:lnTo>
                    <a:lnTo>
                      <a:pt x="67" y="40"/>
                    </a:lnTo>
                    <a:lnTo>
                      <a:pt x="65" y="44"/>
                    </a:lnTo>
                    <a:lnTo>
                      <a:pt x="64" y="45"/>
                    </a:lnTo>
                    <a:lnTo>
                      <a:pt x="62" y="47"/>
                    </a:lnTo>
                    <a:lnTo>
                      <a:pt x="60" y="47"/>
                    </a:lnTo>
                    <a:lnTo>
                      <a:pt x="59" y="47"/>
                    </a:lnTo>
                    <a:lnTo>
                      <a:pt x="59" y="47"/>
                    </a:lnTo>
                    <a:lnTo>
                      <a:pt x="57" y="47"/>
                    </a:lnTo>
                    <a:lnTo>
                      <a:pt x="56" y="47"/>
                    </a:lnTo>
                    <a:lnTo>
                      <a:pt x="53" y="47"/>
                    </a:lnTo>
                    <a:lnTo>
                      <a:pt x="50" y="47"/>
                    </a:lnTo>
                    <a:lnTo>
                      <a:pt x="47" y="48"/>
                    </a:lnTo>
                    <a:lnTo>
                      <a:pt x="45" y="48"/>
                    </a:lnTo>
                    <a:lnTo>
                      <a:pt x="43" y="48"/>
                    </a:lnTo>
                    <a:lnTo>
                      <a:pt x="42" y="50"/>
                    </a:lnTo>
                    <a:lnTo>
                      <a:pt x="42" y="50"/>
                    </a:lnTo>
                    <a:lnTo>
                      <a:pt x="42" y="51"/>
                    </a:lnTo>
                    <a:lnTo>
                      <a:pt x="40" y="51"/>
                    </a:lnTo>
                    <a:lnTo>
                      <a:pt x="40" y="53"/>
                    </a:lnTo>
                    <a:lnTo>
                      <a:pt x="39" y="53"/>
                    </a:lnTo>
                    <a:lnTo>
                      <a:pt x="37" y="54"/>
                    </a:lnTo>
                    <a:lnTo>
                      <a:pt x="36" y="54"/>
                    </a:lnTo>
                    <a:lnTo>
                      <a:pt x="36" y="54"/>
                    </a:lnTo>
                    <a:lnTo>
                      <a:pt x="34" y="54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" name="Freeform 189"/>
              <p:cNvSpPr>
                <a:spLocks/>
              </p:cNvSpPr>
              <p:nvPr/>
            </p:nvSpPr>
            <p:spPr bwMode="auto">
              <a:xfrm>
                <a:off x="5852721" y="2759916"/>
                <a:ext cx="246967" cy="316271"/>
              </a:xfrm>
              <a:custGeom>
                <a:avLst/>
                <a:gdLst>
                  <a:gd name="T0" fmla="*/ 93 w 104"/>
                  <a:gd name="T1" fmla="*/ 15 h 133"/>
                  <a:gd name="T2" fmla="*/ 81 w 104"/>
                  <a:gd name="T3" fmla="*/ 12 h 133"/>
                  <a:gd name="T4" fmla="*/ 74 w 104"/>
                  <a:gd name="T5" fmla="*/ 18 h 133"/>
                  <a:gd name="T6" fmla="*/ 71 w 104"/>
                  <a:gd name="T7" fmla="*/ 20 h 133"/>
                  <a:gd name="T8" fmla="*/ 71 w 104"/>
                  <a:gd name="T9" fmla="*/ 23 h 133"/>
                  <a:gd name="T10" fmla="*/ 62 w 104"/>
                  <a:gd name="T11" fmla="*/ 15 h 133"/>
                  <a:gd name="T12" fmla="*/ 54 w 104"/>
                  <a:gd name="T13" fmla="*/ 7 h 133"/>
                  <a:gd name="T14" fmla="*/ 56 w 104"/>
                  <a:gd name="T15" fmla="*/ 1 h 133"/>
                  <a:gd name="T16" fmla="*/ 54 w 104"/>
                  <a:gd name="T17" fmla="*/ 0 h 133"/>
                  <a:gd name="T18" fmla="*/ 49 w 104"/>
                  <a:gd name="T19" fmla="*/ 1 h 133"/>
                  <a:gd name="T20" fmla="*/ 39 w 104"/>
                  <a:gd name="T21" fmla="*/ 9 h 133"/>
                  <a:gd name="T22" fmla="*/ 40 w 104"/>
                  <a:gd name="T23" fmla="*/ 18 h 133"/>
                  <a:gd name="T24" fmla="*/ 37 w 104"/>
                  <a:gd name="T25" fmla="*/ 23 h 133"/>
                  <a:gd name="T26" fmla="*/ 32 w 104"/>
                  <a:gd name="T27" fmla="*/ 28 h 133"/>
                  <a:gd name="T28" fmla="*/ 23 w 104"/>
                  <a:gd name="T29" fmla="*/ 34 h 133"/>
                  <a:gd name="T30" fmla="*/ 25 w 104"/>
                  <a:gd name="T31" fmla="*/ 40 h 133"/>
                  <a:gd name="T32" fmla="*/ 22 w 104"/>
                  <a:gd name="T33" fmla="*/ 48 h 133"/>
                  <a:gd name="T34" fmla="*/ 20 w 104"/>
                  <a:gd name="T35" fmla="*/ 49 h 133"/>
                  <a:gd name="T36" fmla="*/ 22 w 104"/>
                  <a:gd name="T37" fmla="*/ 53 h 133"/>
                  <a:gd name="T38" fmla="*/ 17 w 104"/>
                  <a:gd name="T39" fmla="*/ 56 h 133"/>
                  <a:gd name="T40" fmla="*/ 9 w 104"/>
                  <a:gd name="T41" fmla="*/ 56 h 133"/>
                  <a:gd name="T42" fmla="*/ 3 w 104"/>
                  <a:gd name="T43" fmla="*/ 63 h 133"/>
                  <a:gd name="T44" fmla="*/ 5 w 104"/>
                  <a:gd name="T45" fmla="*/ 74 h 133"/>
                  <a:gd name="T46" fmla="*/ 6 w 104"/>
                  <a:gd name="T47" fmla="*/ 74 h 133"/>
                  <a:gd name="T48" fmla="*/ 5 w 104"/>
                  <a:gd name="T49" fmla="*/ 77 h 133"/>
                  <a:gd name="T50" fmla="*/ 6 w 104"/>
                  <a:gd name="T51" fmla="*/ 82 h 133"/>
                  <a:gd name="T52" fmla="*/ 6 w 104"/>
                  <a:gd name="T53" fmla="*/ 87 h 133"/>
                  <a:gd name="T54" fmla="*/ 11 w 104"/>
                  <a:gd name="T55" fmla="*/ 91 h 133"/>
                  <a:gd name="T56" fmla="*/ 9 w 104"/>
                  <a:gd name="T57" fmla="*/ 99 h 133"/>
                  <a:gd name="T58" fmla="*/ 17 w 104"/>
                  <a:gd name="T59" fmla="*/ 99 h 133"/>
                  <a:gd name="T60" fmla="*/ 20 w 104"/>
                  <a:gd name="T61" fmla="*/ 104 h 133"/>
                  <a:gd name="T62" fmla="*/ 31 w 104"/>
                  <a:gd name="T63" fmla="*/ 105 h 133"/>
                  <a:gd name="T64" fmla="*/ 28 w 104"/>
                  <a:gd name="T65" fmla="*/ 113 h 133"/>
                  <a:gd name="T66" fmla="*/ 28 w 104"/>
                  <a:gd name="T67" fmla="*/ 124 h 133"/>
                  <a:gd name="T68" fmla="*/ 36 w 104"/>
                  <a:gd name="T69" fmla="*/ 126 h 133"/>
                  <a:gd name="T70" fmla="*/ 43 w 104"/>
                  <a:gd name="T71" fmla="*/ 127 h 133"/>
                  <a:gd name="T72" fmla="*/ 56 w 104"/>
                  <a:gd name="T73" fmla="*/ 130 h 133"/>
                  <a:gd name="T74" fmla="*/ 67 w 104"/>
                  <a:gd name="T75" fmla="*/ 127 h 133"/>
                  <a:gd name="T76" fmla="*/ 76 w 104"/>
                  <a:gd name="T77" fmla="*/ 124 h 133"/>
                  <a:gd name="T78" fmla="*/ 82 w 104"/>
                  <a:gd name="T79" fmla="*/ 127 h 133"/>
                  <a:gd name="T80" fmla="*/ 84 w 104"/>
                  <a:gd name="T81" fmla="*/ 124 h 133"/>
                  <a:gd name="T82" fmla="*/ 81 w 104"/>
                  <a:gd name="T83" fmla="*/ 119 h 133"/>
                  <a:gd name="T84" fmla="*/ 88 w 104"/>
                  <a:gd name="T85" fmla="*/ 115 h 133"/>
                  <a:gd name="T86" fmla="*/ 90 w 104"/>
                  <a:gd name="T87" fmla="*/ 110 h 133"/>
                  <a:gd name="T88" fmla="*/ 90 w 104"/>
                  <a:gd name="T89" fmla="*/ 102 h 133"/>
                  <a:gd name="T90" fmla="*/ 84 w 104"/>
                  <a:gd name="T91" fmla="*/ 101 h 133"/>
                  <a:gd name="T92" fmla="*/ 81 w 104"/>
                  <a:gd name="T93" fmla="*/ 90 h 133"/>
                  <a:gd name="T94" fmla="*/ 76 w 104"/>
                  <a:gd name="T95" fmla="*/ 80 h 133"/>
                  <a:gd name="T96" fmla="*/ 82 w 104"/>
                  <a:gd name="T97" fmla="*/ 79 h 133"/>
                  <a:gd name="T98" fmla="*/ 85 w 104"/>
                  <a:gd name="T99" fmla="*/ 74 h 133"/>
                  <a:gd name="T100" fmla="*/ 99 w 104"/>
                  <a:gd name="T101" fmla="*/ 66 h 133"/>
                  <a:gd name="T102" fmla="*/ 101 w 104"/>
                  <a:gd name="T103" fmla="*/ 53 h 133"/>
                  <a:gd name="T104" fmla="*/ 101 w 104"/>
                  <a:gd name="T105" fmla="*/ 39 h 133"/>
                  <a:gd name="T106" fmla="*/ 99 w 104"/>
                  <a:gd name="T107" fmla="*/ 31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04" h="133">
                    <a:moveTo>
                      <a:pt x="99" y="18"/>
                    </a:moveTo>
                    <a:lnTo>
                      <a:pt x="98" y="18"/>
                    </a:lnTo>
                    <a:lnTo>
                      <a:pt x="96" y="18"/>
                    </a:lnTo>
                    <a:lnTo>
                      <a:pt x="96" y="17"/>
                    </a:lnTo>
                    <a:lnTo>
                      <a:pt x="96" y="15"/>
                    </a:lnTo>
                    <a:lnTo>
                      <a:pt x="93" y="15"/>
                    </a:lnTo>
                    <a:lnTo>
                      <a:pt x="91" y="15"/>
                    </a:lnTo>
                    <a:lnTo>
                      <a:pt x="88" y="15"/>
                    </a:lnTo>
                    <a:lnTo>
                      <a:pt x="87" y="14"/>
                    </a:lnTo>
                    <a:lnTo>
                      <a:pt x="85" y="12"/>
                    </a:lnTo>
                    <a:lnTo>
                      <a:pt x="84" y="12"/>
                    </a:lnTo>
                    <a:lnTo>
                      <a:pt x="81" y="12"/>
                    </a:lnTo>
                    <a:lnTo>
                      <a:pt x="79" y="12"/>
                    </a:lnTo>
                    <a:lnTo>
                      <a:pt x="79" y="14"/>
                    </a:lnTo>
                    <a:lnTo>
                      <a:pt x="77" y="15"/>
                    </a:lnTo>
                    <a:lnTo>
                      <a:pt x="76" y="17"/>
                    </a:lnTo>
                    <a:lnTo>
                      <a:pt x="76" y="18"/>
                    </a:lnTo>
                    <a:lnTo>
                      <a:pt x="74" y="18"/>
                    </a:lnTo>
                    <a:lnTo>
                      <a:pt x="74" y="18"/>
                    </a:lnTo>
                    <a:lnTo>
                      <a:pt x="73" y="18"/>
                    </a:lnTo>
                    <a:lnTo>
                      <a:pt x="73" y="18"/>
                    </a:lnTo>
                    <a:lnTo>
                      <a:pt x="71" y="18"/>
                    </a:lnTo>
                    <a:lnTo>
                      <a:pt x="71" y="18"/>
                    </a:lnTo>
                    <a:lnTo>
                      <a:pt x="71" y="20"/>
                    </a:lnTo>
                    <a:lnTo>
                      <a:pt x="70" y="21"/>
                    </a:lnTo>
                    <a:lnTo>
                      <a:pt x="70" y="21"/>
                    </a:lnTo>
                    <a:lnTo>
                      <a:pt x="71" y="21"/>
                    </a:lnTo>
                    <a:lnTo>
                      <a:pt x="71" y="21"/>
                    </a:lnTo>
                    <a:lnTo>
                      <a:pt x="71" y="23"/>
                    </a:lnTo>
                    <a:lnTo>
                      <a:pt x="71" y="23"/>
                    </a:lnTo>
                    <a:lnTo>
                      <a:pt x="71" y="23"/>
                    </a:lnTo>
                    <a:lnTo>
                      <a:pt x="67" y="21"/>
                    </a:lnTo>
                    <a:lnTo>
                      <a:pt x="63" y="20"/>
                    </a:lnTo>
                    <a:lnTo>
                      <a:pt x="63" y="18"/>
                    </a:lnTo>
                    <a:lnTo>
                      <a:pt x="63" y="17"/>
                    </a:lnTo>
                    <a:lnTo>
                      <a:pt x="62" y="15"/>
                    </a:lnTo>
                    <a:lnTo>
                      <a:pt x="59" y="17"/>
                    </a:lnTo>
                    <a:lnTo>
                      <a:pt x="57" y="18"/>
                    </a:lnTo>
                    <a:lnTo>
                      <a:pt x="56" y="14"/>
                    </a:lnTo>
                    <a:lnTo>
                      <a:pt x="54" y="11"/>
                    </a:lnTo>
                    <a:lnTo>
                      <a:pt x="54" y="9"/>
                    </a:lnTo>
                    <a:lnTo>
                      <a:pt x="54" y="7"/>
                    </a:lnTo>
                    <a:lnTo>
                      <a:pt x="51" y="6"/>
                    </a:lnTo>
                    <a:lnTo>
                      <a:pt x="49" y="6"/>
                    </a:lnTo>
                    <a:lnTo>
                      <a:pt x="51" y="4"/>
                    </a:lnTo>
                    <a:lnTo>
                      <a:pt x="53" y="3"/>
                    </a:lnTo>
                    <a:lnTo>
                      <a:pt x="54" y="3"/>
                    </a:lnTo>
                    <a:lnTo>
                      <a:pt x="56" y="1"/>
                    </a:lnTo>
                    <a:lnTo>
                      <a:pt x="56" y="1"/>
                    </a:lnTo>
                    <a:lnTo>
                      <a:pt x="56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3" y="1"/>
                    </a:lnTo>
                    <a:lnTo>
                      <a:pt x="51" y="1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37" y="0"/>
                    </a:lnTo>
                    <a:lnTo>
                      <a:pt x="37" y="3"/>
                    </a:lnTo>
                    <a:lnTo>
                      <a:pt x="37" y="6"/>
                    </a:lnTo>
                    <a:lnTo>
                      <a:pt x="39" y="6"/>
                    </a:lnTo>
                    <a:lnTo>
                      <a:pt x="39" y="7"/>
                    </a:lnTo>
                    <a:lnTo>
                      <a:pt x="39" y="9"/>
                    </a:lnTo>
                    <a:lnTo>
                      <a:pt x="40" y="9"/>
                    </a:lnTo>
                    <a:lnTo>
                      <a:pt x="40" y="9"/>
                    </a:lnTo>
                    <a:lnTo>
                      <a:pt x="40" y="12"/>
                    </a:lnTo>
                    <a:lnTo>
                      <a:pt x="40" y="15"/>
                    </a:lnTo>
                    <a:lnTo>
                      <a:pt x="40" y="17"/>
                    </a:lnTo>
                    <a:lnTo>
                      <a:pt x="40" y="18"/>
                    </a:lnTo>
                    <a:lnTo>
                      <a:pt x="40" y="18"/>
                    </a:lnTo>
                    <a:lnTo>
                      <a:pt x="40" y="20"/>
                    </a:lnTo>
                    <a:lnTo>
                      <a:pt x="42" y="21"/>
                    </a:lnTo>
                    <a:lnTo>
                      <a:pt x="43" y="25"/>
                    </a:lnTo>
                    <a:lnTo>
                      <a:pt x="40" y="25"/>
                    </a:lnTo>
                    <a:lnTo>
                      <a:pt x="37" y="23"/>
                    </a:lnTo>
                    <a:lnTo>
                      <a:pt x="37" y="26"/>
                    </a:lnTo>
                    <a:lnTo>
                      <a:pt x="37" y="29"/>
                    </a:lnTo>
                    <a:lnTo>
                      <a:pt x="36" y="31"/>
                    </a:lnTo>
                    <a:lnTo>
                      <a:pt x="36" y="32"/>
                    </a:lnTo>
                    <a:lnTo>
                      <a:pt x="34" y="31"/>
                    </a:lnTo>
                    <a:lnTo>
                      <a:pt x="32" y="28"/>
                    </a:lnTo>
                    <a:lnTo>
                      <a:pt x="29" y="29"/>
                    </a:lnTo>
                    <a:lnTo>
                      <a:pt x="26" y="29"/>
                    </a:lnTo>
                    <a:lnTo>
                      <a:pt x="25" y="31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4"/>
                    </a:lnTo>
                    <a:lnTo>
                      <a:pt x="23" y="34"/>
                    </a:lnTo>
                    <a:lnTo>
                      <a:pt x="23" y="35"/>
                    </a:lnTo>
                    <a:lnTo>
                      <a:pt x="25" y="37"/>
                    </a:lnTo>
                    <a:lnTo>
                      <a:pt x="26" y="40"/>
                    </a:lnTo>
                    <a:lnTo>
                      <a:pt x="25" y="39"/>
                    </a:lnTo>
                    <a:lnTo>
                      <a:pt x="25" y="40"/>
                    </a:lnTo>
                    <a:lnTo>
                      <a:pt x="25" y="43"/>
                    </a:lnTo>
                    <a:lnTo>
                      <a:pt x="25" y="45"/>
                    </a:lnTo>
                    <a:lnTo>
                      <a:pt x="23" y="46"/>
                    </a:lnTo>
                    <a:lnTo>
                      <a:pt x="23" y="48"/>
                    </a:lnTo>
                    <a:lnTo>
                      <a:pt x="23" y="48"/>
                    </a:lnTo>
                    <a:lnTo>
                      <a:pt x="22" y="48"/>
                    </a:lnTo>
                    <a:lnTo>
                      <a:pt x="22" y="48"/>
                    </a:lnTo>
                    <a:lnTo>
                      <a:pt x="22" y="48"/>
                    </a:lnTo>
                    <a:lnTo>
                      <a:pt x="20" y="48"/>
                    </a:lnTo>
                    <a:lnTo>
                      <a:pt x="20" y="48"/>
                    </a:lnTo>
                    <a:lnTo>
                      <a:pt x="20" y="49"/>
                    </a:lnTo>
                    <a:lnTo>
                      <a:pt x="20" y="49"/>
                    </a:lnTo>
                    <a:lnTo>
                      <a:pt x="20" y="49"/>
                    </a:lnTo>
                    <a:lnTo>
                      <a:pt x="20" y="51"/>
                    </a:lnTo>
                    <a:lnTo>
                      <a:pt x="22" y="51"/>
                    </a:lnTo>
                    <a:lnTo>
                      <a:pt x="22" y="51"/>
                    </a:lnTo>
                    <a:lnTo>
                      <a:pt x="22" y="53"/>
                    </a:lnTo>
                    <a:lnTo>
                      <a:pt x="22" y="53"/>
                    </a:lnTo>
                    <a:lnTo>
                      <a:pt x="22" y="53"/>
                    </a:lnTo>
                    <a:lnTo>
                      <a:pt x="22" y="53"/>
                    </a:lnTo>
                    <a:lnTo>
                      <a:pt x="20" y="54"/>
                    </a:lnTo>
                    <a:lnTo>
                      <a:pt x="18" y="54"/>
                    </a:lnTo>
                    <a:lnTo>
                      <a:pt x="17" y="56"/>
                    </a:lnTo>
                    <a:lnTo>
                      <a:pt x="17" y="56"/>
                    </a:lnTo>
                    <a:lnTo>
                      <a:pt x="15" y="57"/>
                    </a:lnTo>
                    <a:lnTo>
                      <a:pt x="15" y="57"/>
                    </a:lnTo>
                    <a:lnTo>
                      <a:pt x="14" y="57"/>
                    </a:lnTo>
                    <a:lnTo>
                      <a:pt x="12" y="57"/>
                    </a:lnTo>
                    <a:lnTo>
                      <a:pt x="11" y="57"/>
                    </a:lnTo>
                    <a:lnTo>
                      <a:pt x="9" y="56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6" y="57"/>
                    </a:lnTo>
                    <a:lnTo>
                      <a:pt x="6" y="59"/>
                    </a:lnTo>
                    <a:lnTo>
                      <a:pt x="5" y="60"/>
                    </a:lnTo>
                    <a:lnTo>
                      <a:pt x="3" y="63"/>
                    </a:lnTo>
                    <a:lnTo>
                      <a:pt x="1" y="66"/>
                    </a:lnTo>
                    <a:lnTo>
                      <a:pt x="1" y="70"/>
                    </a:lnTo>
                    <a:lnTo>
                      <a:pt x="0" y="71"/>
                    </a:lnTo>
                    <a:lnTo>
                      <a:pt x="1" y="73"/>
                    </a:lnTo>
                    <a:lnTo>
                      <a:pt x="3" y="73"/>
                    </a:lnTo>
                    <a:lnTo>
                      <a:pt x="5" y="74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3" y="77"/>
                    </a:lnTo>
                    <a:lnTo>
                      <a:pt x="3" y="77"/>
                    </a:lnTo>
                    <a:lnTo>
                      <a:pt x="5" y="77"/>
                    </a:lnTo>
                    <a:lnTo>
                      <a:pt x="5" y="77"/>
                    </a:lnTo>
                    <a:lnTo>
                      <a:pt x="5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6" y="80"/>
                    </a:lnTo>
                    <a:lnTo>
                      <a:pt x="6" y="82"/>
                    </a:lnTo>
                    <a:lnTo>
                      <a:pt x="6" y="84"/>
                    </a:lnTo>
                    <a:lnTo>
                      <a:pt x="6" y="85"/>
                    </a:lnTo>
                    <a:lnTo>
                      <a:pt x="6" y="87"/>
                    </a:lnTo>
                    <a:lnTo>
                      <a:pt x="6" y="87"/>
                    </a:lnTo>
                    <a:lnTo>
                      <a:pt x="6" y="87"/>
                    </a:lnTo>
                    <a:lnTo>
                      <a:pt x="6" y="87"/>
                    </a:lnTo>
                    <a:lnTo>
                      <a:pt x="8" y="90"/>
                    </a:lnTo>
                    <a:lnTo>
                      <a:pt x="9" y="91"/>
                    </a:lnTo>
                    <a:lnTo>
                      <a:pt x="9" y="91"/>
                    </a:lnTo>
                    <a:lnTo>
                      <a:pt x="9" y="91"/>
                    </a:lnTo>
                    <a:lnTo>
                      <a:pt x="9" y="91"/>
                    </a:lnTo>
                    <a:lnTo>
                      <a:pt x="11" y="91"/>
                    </a:lnTo>
                    <a:lnTo>
                      <a:pt x="9" y="94"/>
                    </a:lnTo>
                    <a:lnTo>
                      <a:pt x="8" y="96"/>
                    </a:lnTo>
                    <a:lnTo>
                      <a:pt x="8" y="96"/>
                    </a:lnTo>
                    <a:lnTo>
                      <a:pt x="8" y="98"/>
                    </a:lnTo>
                    <a:lnTo>
                      <a:pt x="8" y="99"/>
                    </a:lnTo>
                    <a:lnTo>
                      <a:pt x="9" y="99"/>
                    </a:lnTo>
                    <a:lnTo>
                      <a:pt x="9" y="101"/>
                    </a:lnTo>
                    <a:lnTo>
                      <a:pt x="11" y="99"/>
                    </a:lnTo>
                    <a:lnTo>
                      <a:pt x="12" y="99"/>
                    </a:lnTo>
                    <a:lnTo>
                      <a:pt x="14" y="99"/>
                    </a:lnTo>
                    <a:lnTo>
                      <a:pt x="15" y="99"/>
                    </a:lnTo>
                    <a:lnTo>
                      <a:pt x="17" y="99"/>
                    </a:lnTo>
                    <a:lnTo>
                      <a:pt x="17" y="101"/>
                    </a:lnTo>
                    <a:lnTo>
                      <a:pt x="18" y="101"/>
                    </a:lnTo>
                    <a:lnTo>
                      <a:pt x="18" y="102"/>
                    </a:lnTo>
                    <a:lnTo>
                      <a:pt x="20" y="102"/>
                    </a:lnTo>
                    <a:lnTo>
                      <a:pt x="20" y="104"/>
                    </a:lnTo>
                    <a:lnTo>
                      <a:pt x="20" y="104"/>
                    </a:lnTo>
                    <a:lnTo>
                      <a:pt x="22" y="104"/>
                    </a:lnTo>
                    <a:lnTo>
                      <a:pt x="23" y="104"/>
                    </a:lnTo>
                    <a:lnTo>
                      <a:pt x="25" y="104"/>
                    </a:lnTo>
                    <a:lnTo>
                      <a:pt x="29" y="104"/>
                    </a:lnTo>
                    <a:lnTo>
                      <a:pt x="31" y="104"/>
                    </a:lnTo>
                    <a:lnTo>
                      <a:pt x="31" y="105"/>
                    </a:lnTo>
                    <a:lnTo>
                      <a:pt x="31" y="107"/>
                    </a:lnTo>
                    <a:lnTo>
                      <a:pt x="31" y="108"/>
                    </a:lnTo>
                    <a:lnTo>
                      <a:pt x="29" y="110"/>
                    </a:lnTo>
                    <a:lnTo>
                      <a:pt x="29" y="110"/>
                    </a:lnTo>
                    <a:lnTo>
                      <a:pt x="29" y="112"/>
                    </a:lnTo>
                    <a:lnTo>
                      <a:pt x="28" y="113"/>
                    </a:lnTo>
                    <a:lnTo>
                      <a:pt x="28" y="115"/>
                    </a:lnTo>
                    <a:lnTo>
                      <a:pt x="28" y="116"/>
                    </a:lnTo>
                    <a:lnTo>
                      <a:pt x="28" y="118"/>
                    </a:lnTo>
                    <a:lnTo>
                      <a:pt x="28" y="121"/>
                    </a:lnTo>
                    <a:lnTo>
                      <a:pt x="28" y="122"/>
                    </a:lnTo>
                    <a:lnTo>
                      <a:pt x="28" y="124"/>
                    </a:lnTo>
                    <a:lnTo>
                      <a:pt x="28" y="126"/>
                    </a:lnTo>
                    <a:lnTo>
                      <a:pt x="28" y="127"/>
                    </a:lnTo>
                    <a:lnTo>
                      <a:pt x="29" y="129"/>
                    </a:lnTo>
                    <a:lnTo>
                      <a:pt x="31" y="129"/>
                    </a:lnTo>
                    <a:lnTo>
                      <a:pt x="34" y="127"/>
                    </a:lnTo>
                    <a:lnTo>
                      <a:pt x="36" y="126"/>
                    </a:lnTo>
                    <a:lnTo>
                      <a:pt x="37" y="126"/>
                    </a:lnTo>
                    <a:lnTo>
                      <a:pt x="37" y="124"/>
                    </a:lnTo>
                    <a:lnTo>
                      <a:pt x="37" y="124"/>
                    </a:lnTo>
                    <a:lnTo>
                      <a:pt x="39" y="124"/>
                    </a:lnTo>
                    <a:lnTo>
                      <a:pt x="40" y="126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53" y="133"/>
                    </a:lnTo>
                    <a:lnTo>
                      <a:pt x="54" y="132"/>
                    </a:lnTo>
                    <a:lnTo>
                      <a:pt x="56" y="130"/>
                    </a:lnTo>
                    <a:lnTo>
                      <a:pt x="56" y="130"/>
                    </a:lnTo>
                    <a:lnTo>
                      <a:pt x="56" y="130"/>
                    </a:lnTo>
                    <a:lnTo>
                      <a:pt x="57" y="129"/>
                    </a:lnTo>
                    <a:lnTo>
                      <a:pt x="57" y="129"/>
                    </a:lnTo>
                    <a:lnTo>
                      <a:pt x="62" y="129"/>
                    </a:lnTo>
                    <a:lnTo>
                      <a:pt x="65" y="127"/>
                    </a:lnTo>
                    <a:lnTo>
                      <a:pt x="65" y="127"/>
                    </a:lnTo>
                    <a:lnTo>
                      <a:pt x="67" y="127"/>
                    </a:lnTo>
                    <a:lnTo>
                      <a:pt x="67" y="127"/>
                    </a:lnTo>
                    <a:lnTo>
                      <a:pt x="67" y="126"/>
                    </a:lnTo>
                    <a:lnTo>
                      <a:pt x="68" y="126"/>
                    </a:lnTo>
                    <a:lnTo>
                      <a:pt x="68" y="124"/>
                    </a:lnTo>
                    <a:lnTo>
                      <a:pt x="73" y="124"/>
                    </a:lnTo>
                    <a:lnTo>
                      <a:pt x="76" y="124"/>
                    </a:lnTo>
                    <a:lnTo>
                      <a:pt x="77" y="124"/>
                    </a:lnTo>
                    <a:lnTo>
                      <a:pt x="77" y="124"/>
                    </a:lnTo>
                    <a:lnTo>
                      <a:pt x="79" y="126"/>
                    </a:lnTo>
                    <a:lnTo>
                      <a:pt x="79" y="126"/>
                    </a:lnTo>
                    <a:lnTo>
                      <a:pt x="81" y="127"/>
                    </a:lnTo>
                    <a:lnTo>
                      <a:pt x="82" y="127"/>
                    </a:lnTo>
                    <a:lnTo>
                      <a:pt x="82" y="129"/>
                    </a:lnTo>
                    <a:lnTo>
                      <a:pt x="84" y="129"/>
                    </a:lnTo>
                    <a:lnTo>
                      <a:pt x="84" y="129"/>
                    </a:lnTo>
                    <a:lnTo>
                      <a:pt x="84" y="127"/>
                    </a:lnTo>
                    <a:lnTo>
                      <a:pt x="84" y="127"/>
                    </a:lnTo>
                    <a:lnTo>
                      <a:pt x="84" y="124"/>
                    </a:lnTo>
                    <a:lnTo>
                      <a:pt x="84" y="122"/>
                    </a:lnTo>
                    <a:lnTo>
                      <a:pt x="84" y="121"/>
                    </a:lnTo>
                    <a:lnTo>
                      <a:pt x="84" y="121"/>
                    </a:lnTo>
                    <a:lnTo>
                      <a:pt x="82" y="119"/>
                    </a:lnTo>
                    <a:lnTo>
                      <a:pt x="81" y="119"/>
                    </a:lnTo>
                    <a:lnTo>
                      <a:pt x="81" y="119"/>
                    </a:lnTo>
                    <a:lnTo>
                      <a:pt x="81" y="119"/>
                    </a:lnTo>
                    <a:lnTo>
                      <a:pt x="82" y="118"/>
                    </a:lnTo>
                    <a:lnTo>
                      <a:pt x="82" y="118"/>
                    </a:lnTo>
                    <a:lnTo>
                      <a:pt x="85" y="116"/>
                    </a:lnTo>
                    <a:lnTo>
                      <a:pt x="87" y="116"/>
                    </a:lnTo>
                    <a:lnTo>
                      <a:pt x="88" y="115"/>
                    </a:lnTo>
                    <a:lnTo>
                      <a:pt x="88" y="115"/>
                    </a:lnTo>
                    <a:lnTo>
                      <a:pt x="88" y="115"/>
                    </a:lnTo>
                    <a:lnTo>
                      <a:pt x="88" y="113"/>
                    </a:lnTo>
                    <a:lnTo>
                      <a:pt x="88" y="112"/>
                    </a:lnTo>
                    <a:lnTo>
                      <a:pt x="88" y="110"/>
                    </a:lnTo>
                    <a:lnTo>
                      <a:pt x="90" y="110"/>
                    </a:lnTo>
                    <a:lnTo>
                      <a:pt x="90" y="108"/>
                    </a:lnTo>
                    <a:lnTo>
                      <a:pt x="91" y="107"/>
                    </a:lnTo>
                    <a:lnTo>
                      <a:pt x="93" y="107"/>
                    </a:lnTo>
                    <a:lnTo>
                      <a:pt x="93" y="105"/>
                    </a:lnTo>
                    <a:lnTo>
                      <a:pt x="93" y="105"/>
                    </a:lnTo>
                    <a:lnTo>
                      <a:pt x="90" y="102"/>
                    </a:lnTo>
                    <a:lnTo>
                      <a:pt x="88" y="102"/>
                    </a:lnTo>
                    <a:lnTo>
                      <a:pt x="87" y="101"/>
                    </a:lnTo>
                    <a:lnTo>
                      <a:pt x="87" y="101"/>
                    </a:lnTo>
                    <a:lnTo>
                      <a:pt x="85" y="101"/>
                    </a:lnTo>
                    <a:lnTo>
                      <a:pt x="85" y="101"/>
                    </a:lnTo>
                    <a:lnTo>
                      <a:pt x="84" y="101"/>
                    </a:lnTo>
                    <a:lnTo>
                      <a:pt x="84" y="99"/>
                    </a:lnTo>
                    <a:lnTo>
                      <a:pt x="84" y="98"/>
                    </a:lnTo>
                    <a:lnTo>
                      <a:pt x="84" y="96"/>
                    </a:lnTo>
                    <a:lnTo>
                      <a:pt x="84" y="94"/>
                    </a:lnTo>
                    <a:lnTo>
                      <a:pt x="82" y="93"/>
                    </a:lnTo>
                    <a:lnTo>
                      <a:pt x="81" y="90"/>
                    </a:lnTo>
                    <a:lnTo>
                      <a:pt x="79" y="88"/>
                    </a:lnTo>
                    <a:lnTo>
                      <a:pt x="79" y="88"/>
                    </a:lnTo>
                    <a:lnTo>
                      <a:pt x="77" y="87"/>
                    </a:lnTo>
                    <a:lnTo>
                      <a:pt x="77" y="84"/>
                    </a:lnTo>
                    <a:lnTo>
                      <a:pt x="76" y="82"/>
                    </a:lnTo>
                    <a:lnTo>
                      <a:pt x="76" y="80"/>
                    </a:lnTo>
                    <a:lnTo>
                      <a:pt x="76" y="80"/>
                    </a:lnTo>
                    <a:lnTo>
                      <a:pt x="76" y="80"/>
                    </a:lnTo>
                    <a:lnTo>
                      <a:pt x="77" y="80"/>
                    </a:lnTo>
                    <a:lnTo>
                      <a:pt x="77" y="79"/>
                    </a:lnTo>
                    <a:lnTo>
                      <a:pt x="79" y="79"/>
                    </a:lnTo>
                    <a:lnTo>
                      <a:pt x="82" y="79"/>
                    </a:lnTo>
                    <a:lnTo>
                      <a:pt x="82" y="79"/>
                    </a:lnTo>
                    <a:lnTo>
                      <a:pt x="84" y="79"/>
                    </a:lnTo>
                    <a:lnTo>
                      <a:pt x="84" y="77"/>
                    </a:lnTo>
                    <a:lnTo>
                      <a:pt x="84" y="76"/>
                    </a:lnTo>
                    <a:lnTo>
                      <a:pt x="85" y="76"/>
                    </a:lnTo>
                    <a:lnTo>
                      <a:pt x="85" y="74"/>
                    </a:lnTo>
                    <a:lnTo>
                      <a:pt x="85" y="74"/>
                    </a:lnTo>
                    <a:lnTo>
                      <a:pt x="87" y="74"/>
                    </a:lnTo>
                    <a:lnTo>
                      <a:pt x="88" y="73"/>
                    </a:lnTo>
                    <a:lnTo>
                      <a:pt x="91" y="71"/>
                    </a:lnTo>
                    <a:lnTo>
                      <a:pt x="96" y="68"/>
                    </a:lnTo>
                    <a:lnTo>
                      <a:pt x="99" y="66"/>
                    </a:lnTo>
                    <a:lnTo>
                      <a:pt x="104" y="70"/>
                    </a:lnTo>
                    <a:lnTo>
                      <a:pt x="104" y="68"/>
                    </a:lnTo>
                    <a:lnTo>
                      <a:pt x="102" y="63"/>
                    </a:lnTo>
                    <a:lnTo>
                      <a:pt x="102" y="59"/>
                    </a:lnTo>
                    <a:lnTo>
                      <a:pt x="102" y="54"/>
                    </a:lnTo>
                    <a:lnTo>
                      <a:pt x="101" y="53"/>
                    </a:lnTo>
                    <a:lnTo>
                      <a:pt x="101" y="48"/>
                    </a:lnTo>
                    <a:lnTo>
                      <a:pt x="101" y="45"/>
                    </a:lnTo>
                    <a:lnTo>
                      <a:pt x="101" y="43"/>
                    </a:lnTo>
                    <a:lnTo>
                      <a:pt x="101" y="40"/>
                    </a:lnTo>
                    <a:lnTo>
                      <a:pt x="101" y="40"/>
                    </a:lnTo>
                    <a:lnTo>
                      <a:pt x="101" y="39"/>
                    </a:lnTo>
                    <a:lnTo>
                      <a:pt x="99" y="37"/>
                    </a:lnTo>
                    <a:lnTo>
                      <a:pt x="99" y="35"/>
                    </a:lnTo>
                    <a:lnTo>
                      <a:pt x="98" y="34"/>
                    </a:lnTo>
                    <a:lnTo>
                      <a:pt x="98" y="34"/>
                    </a:lnTo>
                    <a:lnTo>
                      <a:pt x="98" y="32"/>
                    </a:lnTo>
                    <a:lnTo>
                      <a:pt x="99" y="31"/>
                    </a:lnTo>
                    <a:lnTo>
                      <a:pt x="99" y="29"/>
                    </a:lnTo>
                    <a:lnTo>
                      <a:pt x="99" y="26"/>
                    </a:lnTo>
                    <a:lnTo>
                      <a:pt x="99" y="25"/>
                    </a:lnTo>
                    <a:lnTo>
                      <a:pt x="99" y="20"/>
                    </a:lnTo>
                    <a:lnTo>
                      <a:pt x="99" y="18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" name="Freeform 200"/>
              <p:cNvSpPr>
                <a:spLocks/>
              </p:cNvSpPr>
              <p:nvPr/>
            </p:nvSpPr>
            <p:spPr bwMode="auto">
              <a:xfrm>
                <a:off x="5760107" y="2907350"/>
                <a:ext cx="106860" cy="76095"/>
              </a:xfrm>
              <a:custGeom>
                <a:avLst/>
                <a:gdLst>
                  <a:gd name="T0" fmla="*/ 11 w 45"/>
                  <a:gd name="T1" fmla="*/ 1 h 32"/>
                  <a:gd name="T2" fmla="*/ 6 w 45"/>
                  <a:gd name="T3" fmla="*/ 3 h 32"/>
                  <a:gd name="T4" fmla="*/ 2 w 45"/>
                  <a:gd name="T5" fmla="*/ 4 h 32"/>
                  <a:gd name="T6" fmla="*/ 3 w 45"/>
                  <a:gd name="T7" fmla="*/ 8 h 32"/>
                  <a:gd name="T8" fmla="*/ 5 w 45"/>
                  <a:gd name="T9" fmla="*/ 8 h 32"/>
                  <a:gd name="T10" fmla="*/ 5 w 45"/>
                  <a:gd name="T11" fmla="*/ 9 h 32"/>
                  <a:gd name="T12" fmla="*/ 6 w 45"/>
                  <a:gd name="T13" fmla="*/ 11 h 32"/>
                  <a:gd name="T14" fmla="*/ 8 w 45"/>
                  <a:gd name="T15" fmla="*/ 14 h 32"/>
                  <a:gd name="T16" fmla="*/ 9 w 45"/>
                  <a:gd name="T17" fmla="*/ 15 h 32"/>
                  <a:gd name="T18" fmla="*/ 12 w 45"/>
                  <a:gd name="T19" fmla="*/ 18 h 32"/>
                  <a:gd name="T20" fmla="*/ 14 w 45"/>
                  <a:gd name="T21" fmla="*/ 20 h 32"/>
                  <a:gd name="T22" fmla="*/ 16 w 45"/>
                  <a:gd name="T23" fmla="*/ 20 h 32"/>
                  <a:gd name="T24" fmla="*/ 17 w 45"/>
                  <a:gd name="T25" fmla="*/ 18 h 32"/>
                  <a:gd name="T26" fmla="*/ 17 w 45"/>
                  <a:gd name="T27" fmla="*/ 20 h 32"/>
                  <a:gd name="T28" fmla="*/ 19 w 45"/>
                  <a:gd name="T29" fmla="*/ 22 h 32"/>
                  <a:gd name="T30" fmla="*/ 20 w 45"/>
                  <a:gd name="T31" fmla="*/ 23 h 32"/>
                  <a:gd name="T32" fmla="*/ 23 w 45"/>
                  <a:gd name="T33" fmla="*/ 26 h 32"/>
                  <a:gd name="T34" fmla="*/ 26 w 45"/>
                  <a:gd name="T35" fmla="*/ 28 h 32"/>
                  <a:gd name="T36" fmla="*/ 28 w 45"/>
                  <a:gd name="T37" fmla="*/ 28 h 32"/>
                  <a:gd name="T38" fmla="*/ 30 w 45"/>
                  <a:gd name="T39" fmla="*/ 26 h 32"/>
                  <a:gd name="T40" fmla="*/ 31 w 45"/>
                  <a:gd name="T41" fmla="*/ 26 h 32"/>
                  <a:gd name="T42" fmla="*/ 31 w 45"/>
                  <a:gd name="T43" fmla="*/ 28 h 32"/>
                  <a:gd name="T44" fmla="*/ 31 w 45"/>
                  <a:gd name="T45" fmla="*/ 31 h 32"/>
                  <a:gd name="T46" fmla="*/ 31 w 45"/>
                  <a:gd name="T47" fmla="*/ 31 h 32"/>
                  <a:gd name="T48" fmla="*/ 33 w 45"/>
                  <a:gd name="T49" fmla="*/ 32 h 32"/>
                  <a:gd name="T50" fmla="*/ 37 w 45"/>
                  <a:gd name="T51" fmla="*/ 32 h 32"/>
                  <a:gd name="T52" fmla="*/ 42 w 45"/>
                  <a:gd name="T53" fmla="*/ 29 h 32"/>
                  <a:gd name="T54" fmla="*/ 42 w 45"/>
                  <a:gd name="T55" fmla="*/ 28 h 32"/>
                  <a:gd name="T56" fmla="*/ 42 w 45"/>
                  <a:gd name="T57" fmla="*/ 25 h 32"/>
                  <a:gd name="T58" fmla="*/ 44 w 45"/>
                  <a:gd name="T59" fmla="*/ 25 h 32"/>
                  <a:gd name="T60" fmla="*/ 45 w 45"/>
                  <a:gd name="T61" fmla="*/ 23 h 32"/>
                  <a:gd name="T62" fmla="*/ 45 w 45"/>
                  <a:gd name="T63" fmla="*/ 20 h 32"/>
                  <a:gd name="T64" fmla="*/ 45 w 45"/>
                  <a:gd name="T65" fmla="*/ 17 h 32"/>
                  <a:gd name="T66" fmla="*/ 45 w 45"/>
                  <a:gd name="T67" fmla="*/ 17 h 32"/>
                  <a:gd name="T68" fmla="*/ 44 w 45"/>
                  <a:gd name="T69" fmla="*/ 15 h 32"/>
                  <a:gd name="T70" fmla="*/ 42 w 45"/>
                  <a:gd name="T71" fmla="*/ 15 h 32"/>
                  <a:gd name="T72" fmla="*/ 44 w 45"/>
                  <a:gd name="T73" fmla="*/ 14 h 32"/>
                  <a:gd name="T74" fmla="*/ 45 w 45"/>
                  <a:gd name="T75" fmla="*/ 12 h 32"/>
                  <a:gd name="T76" fmla="*/ 45 w 45"/>
                  <a:gd name="T77" fmla="*/ 12 h 32"/>
                  <a:gd name="T78" fmla="*/ 45 w 45"/>
                  <a:gd name="T79" fmla="*/ 12 h 32"/>
                  <a:gd name="T80" fmla="*/ 44 w 45"/>
                  <a:gd name="T81" fmla="*/ 12 h 32"/>
                  <a:gd name="T82" fmla="*/ 42 w 45"/>
                  <a:gd name="T83" fmla="*/ 11 h 32"/>
                  <a:gd name="T84" fmla="*/ 40 w 45"/>
                  <a:gd name="T85" fmla="*/ 11 h 32"/>
                  <a:gd name="T86" fmla="*/ 39 w 45"/>
                  <a:gd name="T87" fmla="*/ 9 h 32"/>
                  <a:gd name="T88" fmla="*/ 37 w 45"/>
                  <a:gd name="T89" fmla="*/ 9 h 32"/>
                  <a:gd name="T90" fmla="*/ 36 w 45"/>
                  <a:gd name="T91" fmla="*/ 8 h 32"/>
                  <a:gd name="T92" fmla="*/ 34 w 45"/>
                  <a:gd name="T93" fmla="*/ 6 h 32"/>
                  <a:gd name="T94" fmla="*/ 34 w 45"/>
                  <a:gd name="T95" fmla="*/ 4 h 32"/>
                  <a:gd name="T96" fmla="*/ 31 w 45"/>
                  <a:gd name="T97" fmla="*/ 6 h 32"/>
                  <a:gd name="T98" fmla="*/ 30 w 45"/>
                  <a:gd name="T99" fmla="*/ 6 h 32"/>
                  <a:gd name="T100" fmla="*/ 28 w 45"/>
                  <a:gd name="T101" fmla="*/ 6 h 32"/>
                  <a:gd name="T102" fmla="*/ 26 w 45"/>
                  <a:gd name="T103" fmla="*/ 8 h 32"/>
                  <a:gd name="T104" fmla="*/ 23 w 45"/>
                  <a:gd name="T105" fmla="*/ 8 h 32"/>
                  <a:gd name="T106" fmla="*/ 20 w 45"/>
                  <a:gd name="T107" fmla="*/ 8 h 32"/>
                  <a:gd name="T108" fmla="*/ 17 w 45"/>
                  <a:gd name="T109" fmla="*/ 4 h 32"/>
                  <a:gd name="T110" fmla="*/ 14 w 45"/>
                  <a:gd name="T111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5" h="32">
                    <a:moveTo>
                      <a:pt x="14" y="0"/>
                    </a:moveTo>
                    <a:lnTo>
                      <a:pt x="11" y="1"/>
                    </a:lnTo>
                    <a:lnTo>
                      <a:pt x="9" y="3"/>
                    </a:lnTo>
                    <a:lnTo>
                      <a:pt x="6" y="3"/>
                    </a:lnTo>
                    <a:lnTo>
                      <a:pt x="5" y="3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5" y="9"/>
                    </a:lnTo>
                    <a:lnTo>
                      <a:pt x="6" y="9"/>
                    </a:lnTo>
                    <a:lnTo>
                      <a:pt x="6" y="11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8" y="15"/>
                    </a:lnTo>
                    <a:lnTo>
                      <a:pt x="9" y="15"/>
                    </a:lnTo>
                    <a:lnTo>
                      <a:pt x="11" y="17"/>
                    </a:lnTo>
                    <a:lnTo>
                      <a:pt x="12" y="18"/>
                    </a:lnTo>
                    <a:lnTo>
                      <a:pt x="14" y="20"/>
                    </a:lnTo>
                    <a:lnTo>
                      <a:pt x="14" y="20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7" y="20"/>
                    </a:lnTo>
                    <a:lnTo>
                      <a:pt x="17" y="18"/>
                    </a:lnTo>
                    <a:lnTo>
                      <a:pt x="17" y="20"/>
                    </a:lnTo>
                    <a:lnTo>
                      <a:pt x="17" y="20"/>
                    </a:lnTo>
                    <a:lnTo>
                      <a:pt x="17" y="22"/>
                    </a:lnTo>
                    <a:lnTo>
                      <a:pt x="19" y="22"/>
                    </a:lnTo>
                    <a:lnTo>
                      <a:pt x="19" y="23"/>
                    </a:lnTo>
                    <a:lnTo>
                      <a:pt x="20" y="23"/>
                    </a:lnTo>
                    <a:lnTo>
                      <a:pt x="22" y="25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6" y="28"/>
                    </a:lnTo>
                    <a:lnTo>
                      <a:pt x="26" y="28"/>
                    </a:lnTo>
                    <a:lnTo>
                      <a:pt x="28" y="28"/>
                    </a:lnTo>
                    <a:lnTo>
                      <a:pt x="28" y="26"/>
                    </a:lnTo>
                    <a:lnTo>
                      <a:pt x="30" y="26"/>
                    </a:lnTo>
                    <a:lnTo>
                      <a:pt x="30" y="26"/>
                    </a:lnTo>
                    <a:lnTo>
                      <a:pt x="31" y="26"/>
                    </a:lnTo>
                    <a:lnTo>
                      <a:pt x="31" y="26"/>
                    </a:lnTo>
                    <a:lnTo>
                      <a:pt x="31" y="28"/>
                    </a:lnTo>
                    <a:lnTo>
                      <a:pt x="31" y="29"/>
                    </a:lnTo>
                    <a:lnTo>
                      <a:pt x="31" y="31"/>
                    </a:lnTo>
                    <a:lnTo>
                      <a:pt x="31" y="31"/>
                    </a:lnTo>
                    <a:lnTo>
                      <a:pt x="31" y="31"/>
                    </a:lnTo>
                    <a:lnTo>
                      <a:pt x="33" y="32"/>
                    </a:lnTo>
                    <a:lnTo>
                      <a:pt x="33" y="32"/>
                    </a:lnTo>
                    <a:lnTo>
                      <a:pt x="36" y="32"/>
                    </a:lnTo>
                    <a:lnTo>
                      <a:pt x="37" y="32"/>
                    </a:lnTo>
                    <a:lnTo>
                      <a:pt x="42" y="31"/>
                    </a:lnTo>
                    <a:lnTo>
                      <a:pt x="42" y="29"/>
                    </a:lnTo>
                    <a:lnTo>
                      <a:pt x="42" y="29"/>
                    </a:lnTo>
                    <a:lnTo>
                      <a:pt x="42" y="28"/>
                    </a:lnTo>
                    <a:lnTo>
                      <a:pt x="42" y="26"/>
                    </a:lnTo>
                    <a:lnTo>
                      <a:pt x="42" y="25"/>
                    </a:lnTo>
                    <a:lnTo>
                      <a:pt x="42" y="25"/>
                    </a:lnTo>
                    <a:lnTo>
                      <a:pt x="44" y="25"/>
                    </a:lnTo>
                    <a:lnTo>
                      <a:pt x="45" y="25"/>
                    </a:lnTo>
                    <a:lnTo>
                      <a:pt x="45" y="23"/>
                    </a:lnTo>
                    <a:lnTo>
                      <a:pt x="45" y="22"/>
                    </a:lnTo>
                    <a:lnTo>
                      <a:pt x="45" y="20"/>
                    </a:lnTo>
                    <a:lnTo>
                      <a:pt x="45" y="18"/>
                    </a:lnTo>
                    <a:lnTo>
                      <a:pt x="45" y="17"/>
                    </a:lnTo>
                    <a:lnTo>
                      <a:pt x="45" y="17"/>
                    </a:lnTo>
                    <a:lnTo>
                      <a:pt x="45" y="17"/>
                    </a:lnTo>
                    <a:lnTo>
                      <a:pt x="44" y="17"/>
                    </a:lnTo>
                    <a:lnTo>
                      <a:pt x="44" y="15"/>
                    </a:lnTo>
                    <a:lnTo>
                      <a:pt x="44" y="15"/>
                    </a:lnTo>
                    <a:lnTo>
                      <a:pt x="42" y="15"/>
                    </a:lnTo>
                    <a:lnTo>
                      <a:pt x="42" y="15"/>
                    </a:lnTo>
                    <a:lnTo>
                      <a:pt x="44" y="14"/>
                    </a:lnTo>
                    <a:lnTo>
                      <a:pt x="44" y="14"/>
                    </a:lnTo>
                    <a:lnTo>
                      <a:pt x="45" y="12"/>
                    </a:lnTo>
                    <a:lnTo>
                      <a:pt x="45" y="12"/>
                    </a:lnTo>
                    <a:lnTo>
                      <a:pt x="45" y="12"/>
                    </a:lnTo>
                    <a:lnTo>
                      <a:pt x="45" y="12"/>
                    </a:lnTo>
                    <a:lnTo>
                      <a:pt x="45" y="12"/>
                    </a:lnTo>
                    <a:lnTo>
                      <a:pt x="45" y="12"/>
                    </a:lnTo>
                    <a:lnTo>
                      <a:pt x="44" y="12"/>
                    </a:lnTo>
                    <a:lnTo>
                      <a:pt x="44" y="12"/>
                    </a:lnTo>
                    <a:lnTo>
                      <a:pt x="42" y="11"/>
                    </a:lnTo>
                    <a:lnTo>
                      <a:pt x="42" y="11"/>
                    </a:lnTo>
                    <a:lnTo>
                      <a:pt x="40" y="11"/>
                    </a:lnTo>
                    <a:lnTo>
                      <a:pt x="40" y="9"/>
                    </a:lnTo>
                    <a:lnTo>
                      <a:pt x="39" y="9"/>
                    </a:lnTo>
                    <a:lnTo>
                      <a:pt x="37" y="9"/>
                    </a:lnTo>
                    <a:lnTo>
                      <a:pt x="37" y="9"/>
                    </a:lnTo>
                    <a:lnTo>
                      <a:pt x="36" y="9"/>
                    </a:lnTo>
                    <a:lnTo>
                      <a:pt x="36" y="8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6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1" y="6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26" y="8"/>
                    </a:lnTo>
                    <a:lnTo>
                      <a:pt x="25" y="8"/>
                    </a:lnTo>
                    <a:lnTo>
                      <a:pt x="23" y="8"/>
                    </a:lnTo>
                    <a:lnTo>
                      <a:pt x="23" y="8"/>
                    </a:lnTo>
                    <a:lnTo>
                      <a:pt x="20" y="8"/>
                    </a:lnTo>
                    <a:lnTo>
                      <a:pt x="19" y="6"/>
                    </a:lnTo>
                    <a:lnTo>
                      <a:pt x="17" y="4"/>
                    </a:lnTo>
                    <a:lnTo>
                      <a:pt x="16" y="3"/>
                    </a:lnTo>
                    <a:lnTo>
                      <a:pt x="14" y="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9" name="Freeform 194"/>
              <p:cNvSpPr>
                <a:spLocks/>
              </p:cNvSpPr>
              <p:nvPr/>
            </p:nvSpPr>
            <p:spPr bwMode="auto">
              <a:xfrm>
                <a:off x="6033197" y="2916862"/>
                <a:ext cx="161479" cy="104631"/>
              </a:xfrm>
              <a:custGeom>
                <a:avLst/>
                <a:gdLst>
                  <a:gd name="T0" fmla="*/ 54 w 68"/>
                  <a:gd name="T1" fmla="*/ 39 h 44"/>
                  <a:gd name="T2" fmla="*/ 56 w 68"/>
                  <a:gd name="T3" fmla="*/ 36 h 44"/>
                  <a:gd name="T4" fmla="*/ 57 w 68"/>
                  <a:gd name="T5" fmla="*/ 35 h 44"/>
                  <a:gd name="T6" fmla="*/ 60 w 68"/>
                  <a:gd name="T7" fmla="*/ 33 h 44"/>
                  <a:gd name="T8" fmla="*/ 67 w 68"/>
                  <a:gd name="T9" fmla="*/ 28 h 44"/>
                  <a:gd name="T10" fmla="*/ 68 w 68"/>
                  <a:gd name="T11" fmla="*/ 25 h 44"/>
                  <a:gd name="T12" fmla="*/ 67 w 68"/>
                  <a:gd name="T13" fmla="*/ 22 h 44"/>
                  <a:gd name="T14" fmla="*/ 65 w 68"/>
                  <a:gd name="T15" fmla="*/ 21 h 44"/>
                  <a:gd name="T16" fmla="*/ 65 w 68"/>
                  <a:gd name="T17" fmla="*/ 21 h 44"/>
                  <a:gd name="T18" fmla="*/ 63 w 68"/>
                  <a:gd name="T19" fmla="*/ 21 h 44"/>
                  <a:gd name="T20" fmla="*/ 63 w 68"/>
                  <a:gd name="T21" fmla="*/ 21 h 44"/>
                  <a:gd name="T22" fmla="*/ 62 w 68"/>
                  <a:gd name="T23" fmla="*/ 19 h 44"/>
                  <a:gd name="T24" fmla="*/ 60 w 68"/>
                  <a:gd name="T25" fmla="*/ 18 h 44"/>
                  <a:gd name="T26" fmla="*/ 59 w 68"/>
                  <a:gd name="T27" fmla="*/ 16 h 44"/>
                  <a:gd name="T28" fmla="*/ 59 w 68"/>
                  <a:gd name="T29" fmla="*/ 14 h 44"/>
                  <a:gd name="T30" fmla="*/ 56 w 68"/>
                  <a:gd name="T31" fmla="*/ 16 h 44"/>
                  <a:gd name="T32" fmla="*/ 53 w 68"/>
                  <a:gd name="T33" fmla="*/ 16 h 44"/>
                  <a:gd name="T34" fmla="*/ 48 w 68"/>
                  <a:gd name="T35" fmla="*/ 13 h 44"/>
                  <a:gd name="T36" fmla="*/ 45 w 68"/>
                  <a:gd name="T37" fmla="*/ 10 h 44"/>
                  <a:gd name="T38" fmla="*/ 43 w 68"/>
                  <a:gd name="T39" fmla="*/ 8 h 44"/>
                  <a:gd name="T40" fmla="*/ 42 w 68"/>
                  <a:gd name="T41" fmla="*/ 10 h 44"/>
                  <a:gd name="T42" fmla="*/ 40 w 68"/>
                  <a:gd name="T43" fmla="*/ 8 h 44"/>
                  <a:gd name="T44" fmla="*/ 39 w 68"/>
                  <a:gd name="T45" fmla="*/ 8 h 44"/>
                  <a:gd name="T46" fmla="*/ 39 w 68"/>
                  <a:gd name="T47" fmla="*/ 7 h 44"/>
                  <a:gd name="T48" fmla="*/ 32 w 68"/>
                  <a:gd name="T49" fmla="*/ 5 h 44"/>
                  <a:gd name="T50" fmla="*/ 28 w 68"/>
                  <a:gd name="T51" fmla="*/ 4 h 44"/>
                  <a:gd name="T52" fmla="*/ 20 w 68"/>
                  <a:gd name="T53" fmla="*/ 2 h 44"/>
                  <a:gd name="T54" fmla="*/ 12 w 68"/>
                  <a:gd name="T55" fmla="*/ 7 h 44"/>
                  <a:gd name="T56" fmla="*/ 9 w 68"/>
                  <a:gd name="T57" fmla="*/ 8 h 44"/>
                  <a:gd name="T58" fmla="*/ 9 w 68"/>
                  <a:gd name="T59" fmla="*/ 10 h 44"/>
                  <a:gd name="T60" fmla="*/ 8 w 68"/>
                  <a:gd name="T61" fmla="*/ 11 h 44"/>
                  <a:gd name="T62" fmla="*/ 6 w 68"/>
                  <a:gd name="T63" fmla="*/ 13 h 44"/>
                  <a:gd name="T64" fmla="*/ 3 w 68"/>
                  <a:gd name="T65" fmla="*/ 13 h 44"/>
                  <a:gd name="T66" fmla="*/ 1 w 68"/>
                  <a:gd name="T67" fmla="*/ 14 h 44"/>
                  <a:gd name="T68" fmla="*/ 0 w 68"/>
                  <a:gd name="T69" fmla="*/ 14 h 44"/>
                  <a:gd name="T70" fmla="*/ 0 w 68"/>
                  <a:gd name="T71" fmla="*/ 16 h 44"/>
                  <a:gd name="T72" fmla="*/ 1 w 68"/>
                  <a:gd name="T73" fmla="*/ 21 h 44"/>
                  <a:gd name="T74" fmla="*/ 3 w 68"/>
                  <a:gd name="T75" fmla="*/ 22 h 44"/>
                  <a:gd name="T76" fmla="*/ 6 w 68"/>
                  <a:gd name="T77" fmla="*/ 27 h 44"/>
                  <a:gd name="T78" fmla="*/ 8 w 68"/>
                  <a:gd name="T79" fmla="*/ 30 h 44"/>
                  <a:gd name="T80" fmla="*/ 8 w 68"/>
                  <a:gd name="T81" fmla="*/ 33 h 44"/>
                  <a:gd name="T82" fmla="*/ 9 w 68"/>
                  <a:gd name="T83" fmla="*/ 35 h 44"/>
                  <a:gd name="T84" fmla="*/ 11 w 68"/>
                  <a:gd name="T85" fmla="*/ 35 h 44"/>
                  <a:gd name="T86" fmla="*/ 12 w 68"/>
                  <a:gd name="T87" fmla="*/ 36 h 44"/>
                  <a:gd name="T88" fmla="*/ 17 w 68"/>
                  <a:gd name="T89" fmla="*/ 39 h 44"/>
                  <a:gd name="T90" fmla="*/ 18 w 68"/>
                  <a:gd name="T91" fmla="*/ 41 h 44"/>
                  <a:gd name="T92" fmla="*/ 23 w 68"/>
                  <a:gd name="T93" fmla="*/ 44 h 44"/>
                  <a:gd name="T94" fmla="*/ 25 w 68"/>
                  <a:gd name="T95" fmla="*/ 44 h 44"/>
                  <a:gd name="T96" fmla="*/ 26 w 68"/>
                  <a:gd name="T97" fmla="*/ 44 h 44"/>
                  <a:gd name="T98" fmla="*/ 28 w 68"/>
                  <a:gd name="T99" fmla="*/ 39 h 44"/>
                  <a:gd name="T100" fmla="*/ 31 w 68"/>
                  <a:gd name="T101" fmla="*/ 38 h 44"/>
                  <a:gd name="T102" fmla="*/ 31 w 68"/>
                  <a:gd name="T103" fmla="*/ 36 h 44"/>
                  <a:gd name="T104" fmla="*/ 34 w 68"/>
                  <a:gd name="T105" fmla="*/ 36 h 44"/>
                  <a:gd name="T106" fmla="*/ 37 w 68"/>
                  <a:gd name="T107" fmla="*/ 36 h 44"/>
                  <a:gd name="T108" fmla="*/ 40 w 68"/>
                  <a:gd name="T109" fmla="*/ 39 h 44"/>
                  <a:gd name="T110" fmla="*/ 42 w 68"/>
                  <a:gd name="T111" fmla="*/ 41 h 44"/>
                  <a:gd name="T112" fmla="*/ 45 w 68"/>
                  <a:gd name="T113" fmla="*/ 41 h 44"/>
                  <a:gd name="T114" fmla="*/ 48 w 68"/>
                  <a:gd name="T115" fmla="*/ 41 h 44"/>
                  <a:gd name="T116" fmla="*/ 53 w 68"/>
                  <a:gd name="T117" fmla="*/ 4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8" h="44">
                    <a:moveTo>
                      <a:pt x="54" y="41"/>
                    </a:moveTo>
                    <a:lnTo>
                      <a:pt x="54" y="39"/>
                    </a:lnTo>
                    <a:lnTo>
                      <a:pt x="56" y="38"/>
                    </a:lnTo>
                    <a:lnTo>
                      <a:pt x="56" y="36"/>
                    </a:lnTo>
                    <a:lnTo>
                      <a:pt x="57" y="36"/>
                    </a:lnTo>
                    <a:lnTo>
                      <a:pt x="57" y="35"/>
                    </a:lnTo>
                    <a:lnTo>
                      <a:pt x="59" y="35"/>
                    </a:lnTo>
                    <a:lnTo>
                      <a:pt x="60" y="33"/>
                    </a:lnTo>
                    <a:lnTo>
                      <a:pt x="62" y="30"/>
                    </a:lnTo>
                    <a:lnTo>
                      <a:pt x="67" y="28"/>
                    </a:lnTo>
                    <a:lnTo>
                      <a:pt x="68" y="27"/>
                    </a:lnTo>
                    <a:lnTo>
                      <a:pt x="68" y="25"/>
                    </a:lnTo>
                    <a:lnTo>
                      <a:pt x="67" y="24"/>
                    </a:lnTo>
                    <a:lnTo>
                      <a:pt x="67" y="22"/>
                    </a:lnTo>
                    <a:lnTo>
                      <a:pt x="65" y="21"/>
                    </a:lnTo>
                    <a:lnTo>
                      <a:pt x="65" y="21"/>
                    </a:lnTo>
                    <a:lnTo>
                      <a:pt x="65" y="21"/>
                    </a:lnTo>
                    <a:lnTo>
                      <a:pt x="65" y="21"/>
                    </a:lnTo>
                    <a:lnTo>
                      <a:pt x="63" y="21"/>
                    </a:lnTo>
                    <a:lnTo>
                      <a:pt x="63" y="21"/>
                    </a:lnTo>
                    <a:lnTo>
                      <a:pt x="63" y="21"/>
                    </a:lnTo>
                    <a:lnTo>
                      <a:pt x="63" y="21"/>
                    </a:lnTo>
                    <a:lnTo>
                      <a:pt x="63" y="21"/>
                    </a:lnTo>
                    <a:lnTo>
                      <a:pt x="62" y="19"/>
                    </a:lnTo>
                    <a:lnTo>
                      <a:pt x="62" y="18"/>
                    </a:lnTo>
                    <a:lnTo>
                      <a:pt x="60" y="18"/>
                    </a:lnTo>
                    <a:lnTo>
                      <a:pt x="59" y="16"/>
                    </a:lnTo>
                    <a:lnTo>
                      <a:pt x="59" y="16"/>
                    </a:lnTo>
                    <a:lnTo>
                      <a:pt x="59" y="14"/>
                    </a:lnTo>
                    <a:lnTo>
                      <a:pt x="59" y="14"/>
                    </a:lnTo>
                    <a:lnTo>
                      <a:pt x="57" y="16"/>
                    </a:lnTo>
                    <a:lnTo>
                      <a:pt x="56" y="16"/>
                    </a:lnTo>
                    <a:lnTo>
                      <a:pt x="54" y="16"/>
                    </a:lnTo>
                    <a:lnTo>
                      <a:pt x="53" y="16"/>
                    </a:lnTo>
                    <a:lnTo>
                      <a:pt x="51" y="14"/>
                    </a:lnTo>
                    <a:lnTo>
                      <a:pt x="48" y="13"/>
                    </a:lnTo>
                    <a:lnTo>
                      <a:pt x="46" y="10"/>
                    </a:lnTo>
                    <a:lnTo>
                      <a:pt x="45" y="10"/>
                    </a:lnTo>
                    <a:lnTo>
                      <a:pt x="45" y="10"/>
                    </a:lnTo>
                    <a:lnTo>
                      <a:pt x="43" y="8"/>
                    </a:lnTo>
                    <a:lnTo>
                      <a:pt x="42" y="10"/>
                    </a:lnTo>
                    <a:lnTo>
                      <a:pt x="42" y="10"/>
                    </a:lnTo>
                    <a:lnTo>
                      <a:pt x="40" y="10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39" y="8"/>
                    </a:lnTo>
                    <a:lnTo>
                      <a:pt x="39" y="7"/>
                    </a:lnTo>
                    <a:lnTo>
                      <a:pt x="39" y="7"/>
                    </a:lnTo>
                    <a:lnTo>
                      <a:pt x="37" y="7"/>
                    </a:lnTo>
                    <a:lnTo>
                      <a:pt x="32" y="5"/>
                    </a:lnTo>
                    <a:lnTo>
                      <a:pt x="31" y="5"/>
                    </a:lnTo>
                    <a:lnTo>
                      <a:pt x="28" y="4"/>
                    </a:lnTo>
                    <a:lnTo>
                      <a:pt x="23" y="0"/>
                    </a:lnTo>
                    <a:lnTo>
                      <a:pt x="20" y="2"/>
                    </a:lnTo>
                    <a:lnTo>
                      <a:pt x="15" y="5"/>
                    </a:lnTo>
                    <a:lnTo>
                      <a:pt x="12" y="7"/>
                    </a:lnTo>
                    <a:lnTo>
                      <a:pt x="11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10"/>
                    </a:lnTo>
                    <a:lnTo>
                      <a:pt x="8" y="10"/>
                    </a:lnTo>
                    <a:lnTo>
                      <a:pt x="8" y="11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6" y="13"/>
                    </a:lnTo>
                    <a:lnTo>
                      <a:pt x="3" y="13"/>
                    </a:lnTo>
                    <a:lnTo>
                      <a:pt x="1" y="13"/>
                    </a:lnTo>
                    <a:lnTo>
                      <a:pt x="1" y="14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1" y="18"/>
                    </a:lnTo>
                    <a:lnTo>
                      <a:pt x="1" y="21"/>
                    </a:lnTo>
                    <a:lnTo>
                      <a:pt x="3" y="22"/>
                    </a:lnTo>
                    <a:lnTo>
                      <a:pt x="3" y="22"/>
                    </a:lnTo>
                    <a:lnTo>
                      <a:pt x="5" y="24"/>
                    </a:lnTo>
                    <a:lnTo>
                      <a:pt x="6" y="27"/>
                    </a:lnTo>
                    <a:lnTo>
                      <a:pt x="8" y="28"/>
                    </a:lnTo>
                    <a:lnTo>
                      <a:pt x="8" y="30"/>
                    </a:lnTo>
                    <a:lnTo>
                      <a:pt x="8" y="32"/>
                    </a:lnTo>
                    <a:lnTo>
                      <a:pt x="8" y="33"/>
                    </a:lnTo>
                    <a:lnTo>
                      <a:pt x="8" y="35"/>
                    </a:lnTo>
                    <a:lnTo>
                      <a:pt x="9" y="35"/>
                    </a:lnTo>
                    <a:lnTo>
                      <a:pt x="9" y="35"/>
                    </a:lnTo>
                    <a:lnTo>
                      <a:pt x="11" y="35"/>
                    </a:lnTo>
                    <a:lnTo>
                      <a:pt x="11" y="35"/>
                    </a:lnTo>
                    <a:lnTo>
                      <a:pt x="12" y="36"/>
                    </a:lnTo>
                    <a:lnTo>
                      <a:pt x="14" y="36"/>
                    </a:lnTo>
                    <a:lnTo>
                      <a:pt x="17" y="39"/>
                    </a:lnTo>
                    <a:lnTo>
                      <a:pt x="17" y="39"/>
                    </a:lnTo>
                    <a:lnTo>
                      <a:pt x="18" y="41"/>
                    </a:lnTo>
                    <a:lnTo>
                      <a:pt x="22" y="44"/>
                    </a:lnTo>
                    <a:lnTo>
                      <a:pt x="23" y="44"/>
                    </a:lnTo>
                    <a:lnTo>
                      <a:pt x="25" y="44"/>
                    </a:lnTo>
                    <a:lnTo>
                      <a:pt x="25" y="44"/>
                    </a:lnTo>
                    <a:lnTo>
                      <a:pt x="26" y="44"/>
                    </a:lnTo>
                    <a:lnTo>
                      <a:pt x="26" y="44"/>
                    </a:lnTo>
                    <a:lnTo>
                      <a:pt x="26" y="42"/>
                    </a:lnTo>
                    <a:lnTo>
                      <a:pt x="28" y="39"/>
                    </a:lnTo>
                    <a:lnTo>
                      <a:pt x="29" y="38"/>
                    </a:lnTo>
                    <a:lnTo>
                      <a:pt x="31" y="38"/>
                    </a:lnTo>
                    <a:lnTo>
                      <a:pt x="31" y="36"/>
                    </a:lnTo>
                    <a:lnTo>
                      <a:pt x="31" y="36"/>
                    </a:lnTo>
                    <a:lnTo>
                      <a:pt x="32" y="36"/>
                    </a:lnTo>
                    <a:lnTo>
                      <a:pt x="34" y="36"/>
                    </a:lnTo>
                    <a:lnTo>
                      <a:pt x="36" y="36"/>
                    </a:lnTo>
                    <a:lnTo>
                      <a:pt x="37" y="36"/>
                    </a:lnTo>
                    <a:lnTo>
                      <a:pt x="37" y="38"/>
                    </a:lnTo>
                    <a:lnTo>
                      <a:pt x="40" y="39"/>
                    </a:lnTo>
                    <a:lnTo>
                      <a:pt x="42" y="41"/>
                    </a:lnTo>
                    <a:lnTo>
                      <a:pt x="42" y="41"/>
                    </a:lnTo>
                    <a:lnTo>
                      <a:pt x="43" y="41"/>
                    </a:lnTo>
                    <a:lnTo>
                      <a:pt x="45" y="41"/>
                    </a:lnTo>
                    <a:lnTo>
                      <a:pt x="46" y="41"/>
                    </a:lnTo>
                    <a:lnTo>
                      <a:pt x="48" y="41"/>
                    </a:lnTo>
                    <a:lnTo>
                      <a:pt x="51" y="41"/>
                    </a:lnTo>
                    <a:lnTo>
                      <a:pt x="53" y="41"/>
                    </a:lnTo>
                    <a:lnTo>
                      <a:pt x="54" y="41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0" name="Freeform 196"/>
              <p:cNvSpPr>
                <a:spLocks/>
              </p:cNvSpPr>
              <p:nvPr/>
            </p:nvSpPr>
            <p:spPr bwMode="auto">
              <a:xfrm>
                <a:off x="6066442" y="3099965"/>
                <a:ext cx="168602" cy="175970"/>
              </a:xfrm>
              <a:custGeom>
                <a:avLst/>
                <a:gdLst>
                  <a:gd name="T0" fmla="*/ 54 w 71"/>
                  <a:gd name="T1" fmla="*/ 68 h 74"/>
                  <a:gd name="T2" fmla="*/ 49 w 71"/>
                  <a:gd name="T3" fmla="*/ 65 h 74"/>
                  <a:gd name="T4" fmla="*/ 42 w 71"/>
                  <a:gd name="T5" fmla="*/ 57 h 74"/>
                  <a:gd name="T6" fmla="*/ 32 w 71"/>
                  <a:gd name="T7" fmla="*/ 46 h 74"/>
                  <a:gd name="T8" fmla="*/ 32 w 71"/>
                  <a:gd name="T9" fmla="*/ 46 h 74"/>
                  <a:gd name="T10" fmla="*/ 32 w 71"/>
                  <a:gd name="T11" fmla="*/ 42 h 74"/>
                  <a:gd name="T12" fmla="*/ 28 w 71"/>
                  <a:gd name="T13" fmla="*/ 35 h 74"/>
                  <a:gd name="T14" fmla="*/ 28 w 71"/>
                  <a:gd name="T15" fmla="*/ 29 h 74"/>
                  <a:gd name="T16" fmla="*/ 29 w 71"/>
                  <a:gd name="T17" fmla="*/ 28 h 74"/>
                  <a:gd name="T18" fmla="*/ 32 w 71"/>
                  <a:gd name="T19" fmla="*/ 29 h 74"/>
                  <a:gd name="T20" fmla="*/ 36 w 71"/>
                  <a:gd name="T21" fmla="*/ 32 h 74"/>
                  <a:gd name="T22" fmla="*/ 37 w 71"/>
                  <a:gd name="T23" fmla="*/ 31 h 74"/>
                  <a:gd name="T24" fmla="*/ 40 w 71"/>
                  <a:gd name="T25" fmla="*/ 34 h 74"/>
                  <a:gd name="T26" fmla="*/ 43 w 71"/>
                  <a:gd name="T27" fmla="*/ 32 h 74"/>
                  <a:gd name="T28" fmla="*/ 49 w 71"/>
                  <a:gd name="T29" fmla="*/ 31 h 74"/>
                  <a:gd name="T30" fmla="*/ 56 w 71"/>
                  <a:gd name="T31" fmla="*/ 34 h 74"/>
                  <a:gd name="T32" fmla="*/ 57 w 71"/>
                  <a:gd name="T33" fmla="*/ 35 h 74"/>
                  <a:gd name="T34" fmla="*/ 59 w 71"/>
                  <a:gd name="T35" fmla="*/ 37 h 74"/>
                  <a:gd name="T36" fmla="*/ 67 w 71"/>
                  <a:gd name="T37" fmla="*/ 37 h 74"/>
                  <a:gd name="T38" fmla="*/ 71 w 71"/>
                  <a:gd name="T39" fmla="*/ 34 h 74"/>
                  <a:gd name="T40" fmla="*/ 70 w 71"/>
                  <a:gd name="T41" fmla="*/ 31 h 74"/>
                  <a:gd name="T42" fmla="*/ 68 w 71"/>
                  <a:gd name="T43" fmla="*/ 28 h 74"/>
                  <a:gd name="T44" fmla="*/ 68 w 71"/>
                  <a:gd name="T45" fmla="*/ 24 h 74"/>
                  <a:gd name="T46" fmla="*/ 63 w 71"/>
                  <a:gd name="T47" fmla="*/ 24 h 74"/>
                  <a:gd name="T48" fmla="*/ 56 w 71"/>
                  <a:gd name="T49" fmla="*/ 21 h 74"/>
                  <a:gd name="T50" fmla="*/ 45 w 71"/>
                  <a:gd name="T51" fmla="*/ 14 h 74"/>
                  <a:gd name="T52" fmla="*/ 43 w 71"/>
                  <a:gd name="T53" fmla="*/ 7 h 74"/>
                  <a:gd name="T54" fmla="*/ 39 w 71"/>
                  <a:gd name="T55" fmla="*/ 3 h 74"/>
                  <a:gd name="T56" fmla="*/ 34 w 71"/>
                  <a:gd name="T57" fmla="*/ 1 h 74"/>
                  <a:gd name="T58" fmla="*/ 32 w 71"/>
                  <a:gd name="T59" fmla="*/ 3 h 74"/>
                  <a:gd name="T60" fmla="*/ 31 w 71"/>
                  <a:gd name="T61" fmla="*/ 6 h 74"/>
                  <a:gd name="T62" fmla="*/ 25 w 71"/>
                  <a:gd name="T63" fmla="*/ 4 h 74"/>
                  <a:gd name="T64" fmla="*/ 22 w 71"/>
                  <a:gd name="T65" fmla="*/ 15 h 74"/>
                  <a:gd name="T66" fmla="*/ 18 w 71"/>
                  <a:gd name="T67" fmla="*/ 18 h 74"/>
                  <a:gd name="T68" fmla="*/ 17 w 71"/>
                  <a:gd name="T69" fmla="*/ 18 h 74"/>
                  <a:gd name="T70" fmla="*/ 14 w 71"/>
                  <a:gd name="T71" fmla="*/ 15 h 74"/>
                  <a:gd name="T72" fmla="*/ 14 w 71"/>
                  <a:gd name="T73" fmla="*/ 20 h 74"/>
                  <a:gd name="T74" fmla="*/ 12 w 71"/>
                  <a:gd name="T75" fmla="*/ 24 h 74"/>
                  <a:gd name="T76" fmla="*/ 6 w 71"/>
                  <a:gd name="T77" fmla="*/ 26 h 74"/>
                  <a:gd name="T78" fmla="*/ 0 w 71"/>
                  <a:gd name="T79" fmla="*/ 29 h 74"/>
                  <a:gd name="T80" fmla="*/ 3 w 71"/>
                  <a:gd name="T81" fmla="*/ 37 h 74"/>
                  <a:gd name="T82" fmla="*/ 6 w 71"/>
                  <a:gd name="T83" fmla="*/ 34 h 74"/>
                  <a:gd name="T84" fmla="*/ 9 w 71"/>
                  <a:gd name="T85" fmla="*/ 31 h 74"/>
                  <a:gd name="T86" fmla="*/ 12 w 71"/>
                  <a:gd name="T87" fmla="*/ 26 h 74"/>
                  <a:gd name="T88" fmla="*/ 15 w 71"/>
                  <a:gd name="T89" fmla="*/ 32 h 74"/>
                  <a:gd name="T90" fmla="*/ 17 w 71"/>
                  <a:gd name="T91" fmla="*/ 40 h 74"/>
                  <a:gd name="T92" fmla="*/ 22 w 71"/>
                  <a:gd name="T93" fmla="*/ 46 h 74"/>
                  <a:gd name="T94" fmla="*/ 20 w 71"/>
                  <a:gd name="T95" fmla="*/ 48 h 74"/>
                  <a:gd name="T96" fmla="*/ 22 w 71"/>
                  <a:gd name="T97" fmla="*/ 52 h 74"/>
                  <a:gd name="T98" fmla="*/ 28 w 71"/>
                  <a:gd name="T99" fmla="*/ 56 h 74"/>
                  <a:gd name="T100" fmla="*/ 37 w 71"/>
                  <a:gd name="T101" fmla="*/ 57 h 74"/>
                  <a:gd name="T102" fmla="*/ 46 w 71"/>
                  <a:gd name="T103" fmla="*/ 68 h 74"/>
                  <a:gd name="T104" fmla="*/ 53 w 71"/>
                  <a:gd name="T105" fmla="*/ 71 h 74"/>
                  <a:gd name="T106" fmla="*/ 59 w 71"/>
                  <a:gd name="T107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71" h="74">
                    <a:moveTo>
                      <a:pt x="59" y="74"/>
                    </a:moveTo>
                    <a:lnTo>
                      <a:pt x="59" y="73"/>
                    </a:lnTo>
                    <a:lnTo>
                      <a:pt x="56" y="70"/>
                    </a:lnTo>
                    <a:lnTo>
                      <a:pt x="54" y="68"/>
                    </a:lnTo>
                    <a:lnTo>
                      <a:pt x="54" y="66"/>
                    </a:lnTo>
                    <a:lnTo>
                      <a:pt x="53" y="66"/>
                    </a:lnTo>
                    <a:lnTo>
                      <a:pt x="51" y="66"/>
                    </a:lnTo>
                    <a:lnTo>
                      <a:pt x="49" y="65"/>
                    </a:lnTo>
                    <a:lnTo>
                      <a:pt x="48" y="63"/>
                    </a:lnTo>
                    <a:lnTo>
                      <a:pt x="46" y="62"/>
                    </a:lnTo>
                    <a:lnTo>
                      <a:pt x="43" y="59"/>
                    </a:lnTo>
                    <a:lnTo>
                      <a:pt x="42" y="57"/>
                    </a:lnTo>
                    <a:lnTo>
                      <a:pt x="39" y="54"/>
                    </a:lnTo>
                    <a:lnTo>
                      <a:pt x="36" y="51"/>
                    </a:lnTo>
                    <a:lnTo>
                      <a:pt x="34" y="48"/>
                    </a:lnTo>
                    <a:lnTo>
                      <a:pt x="32" y="46"/>
                    </a:lnTo>
                    <a:lnTo>
                      <a:pt x="32" y="46"/>
                    </a:lnTo>
                    <a:lnTo>
                      <a:pt x="32" y="46"/>
                    </a:lnTo>
                    <a:lnTo>
                      <a:pt x="32" y="46"/>
                    </a:lnTo>
                    <a:lnTo>
                      <a:pt x="32" y="46"/>
                    </a:lnTo>
                    <a:lnTo>
                      <a:pt x="34" y="45"/>
                    </a:lnTo>
                    <a:lnTo>
                      <a:pt x="34" y="45"/>
                    </a:lnTo>
                    <a:lnTo>
                      <a:pt x="34" y="43"/>
                    </a:lnTo>
                    <a:lnTo>
                      <a:pt x="32" y="42"/>
                    </a:lnTo>
                    <a:lnTo>
                      <a:pt x="32" y="40"/>
                    </a:lnTo>
                    <a:lnTo>
                      <a:pt x="31" y="38"/>
                    </a:lnTo>
                    <a:lnTo>
                      <a:pt x="29" y="37"/>
                    </a:lnTo>
                    <a:lnTo>
                      <a:pt x="28" y="35"/>
                    </a:lnTo>
                    <a:lnTo>
                      <a:pt x="28" y="34"/>
                    </a:lnTo>
                    <a:lnTo>
                      <a:pt x="28" y="32"/>
                    </a:lnTo>
                    <a:lnTo>
                      <a:pt x="26" y="29"/>
                    </a:lnTo>
                    <a:lnTo>
                      <a:pt x="28" y="29"/>
                    </a:lnTo>
                    <a:lnTo>
                      <a:pt x="28" y="28"/>
                    </a:lnTo>
                    <a:lnTo>
                      <a:pt x="28" y="28"/>
                    </a:lnTo>
                    <a:lnTo>
                      <a:pt x="29" y="28"/>
                    </a:lnTo>
                    <a:lnTo>
                      <a:pt x="29" y="28"/>
                    </a:lnTo>
                    <a:lnTo>
                      <a:pt x="31" y="28"/>
                    </a:lnTo>
                    <a:lnTo>
                      <a:pt x="31" y="28"/>
                    </a:lnTo>
                    <a:lnTo>
                      <a:pt x="31" y="29"/>
                    </a:lnTo>
                    <a:lnTo>
                      <a:pt x="32" y="29"/>
                    </a:lnTo>
                    <a:lnTo>
                      <a:pt x="32" y="31"/>
                    </a:lnTo>
                    <a:lnTo>
                      <a:pt x="34" y="32"/>
                    </a:lnTo>
                    <a:lnTo>
                      <a:pt x="34" y="32"/>
                    </a:lnTo>
                    <a:lnTo>
                      <a:pt x="36" y="32"/>
                    </a:lnTo>
                    <a:lnTo>
                      <a:pt x="36" y="31"/>
                    </a:lnTo>
                    <a:lnTo>
                      <a:pt x="36" y="31"/>
                    </a:lnTo>
                    <a:lnTo>
                      <a:pt x="37" y="31"/>
                    </a:lnTo>
                    <a:lnTo>
                      <a:pt x="37" y="31"/>
                    </a:lnTo>
                    <a:lnTo>
                      <a:pt x="37" y="31"/>
                    </a:lnTo>
                    <a:lnTo>
                      <a:pt x="39" y="32"/>
                    </a:lnTo>
                    <a:lnTo>
                      <a:pt x="40" y="34"/>
                    </a:lnTo>
                    <a:lnTo>
                      <a:pt x="40" y="34"/>
                    </a:lnTo>
                    <a:lnTo>
                      <a:pt x="40" y="34"/>
                    </a:lnTo>
                    <a:lnTo>
                      <a:pt x="42" y="34"/>
                    </a:lnTo>
                    <a:lnTo>
                      <a:pt x="42" y="34"/>
                    </a:lnTo>
                    <a:lnTo>
                      <a:pt x="43" y="32"/>
                    </a:lnTo>
                    <a:lnTo>
                      <a:pt x="45" y="32"/>
                    </a:lnTo>
                    <a:lnTo>
                      <a:pt x="46" y="32"/>
                    </a:lnTo>
                    <a:lnTo>
                      <a:pt x="48" y="31"/>
                    </a:lnTo>
                    <a:lnTo>
                      <a:pt x="49" y="31"/>
                    </a:lnTo>
                    <a:lnTo>
                      <a:pt x="51" y="31"/>
                    </a:lnTo>
                    <a:lnTo>
                      <a:pt x="54" y="32"/>
                    </a:lnTo>
                    <a:lnTo>
                      <a:pt x="56" y="34"/>
                    </a:lnTo>
                    <a:lnTo>
                      <a:pt x="56" y="34"/>
                    </a:lnTo>
                    <a:lnTo>
                      <a:pt x="57" y="34"/>
                    </a:lnTo>
                    <a:lnTo>
                      <a:pt x="57" y="34"/>
                    </a:lnTo>
                    <a:lnTo>
                      <a:pt x="57" y="34"/>
                    </a:lnTo>
                    <a:lnTo>
                      <a:pt x="57" y="35"/>
                    </a:lnTo>
                    <a:lnTo>
                      <a:pt x="59" y="35"/>
                    </a:lnTo>
                    <a:lnTo>
                      <a:pt x="59" y="37"/>
                    </a:lnTo>
                    <a:lnTo>
                      <a:pt x="59" y="37"/>
                    </a:lnTo>
                    <a:lnTo>
                      <a:pt x="59" y="37"/>
                    </a:lnTo>
                    <a:lnTo>
                      <a:pt x="60" y="37"/>
                    </a:lnTo>
                    <a:lnTo>
                      <a:pt x="62" y="37"/>
                    </a:lnTo>
                    <a:lnTo>
                      <a:pt x="63" y="37"/>
                    </a:lnTo>
                    <a:lnTo>
                      <a:pt x="67" y="37"/>
                    </a:lnTo>
                    <a:lnTo>
                      <a:pt x="68" y="37"/>
                    </a:lnTo>
                    <a:lnTo>
                      <a:pt x="68" y="35"/>
                    </a:lnTo>
                    <a:lnTo>
                      <a:pt x="70" y="35"/>
                    </a:lnTo>
                    <a:lnTo>
                      <a:pt x="71" y="34"/>
                    </a:lnTo>
                    <a:lnTo>
                      <a:pt x="71" y="32"/>
                    </a:lnTo>
                    <a:lnTo>
                      <a:pt x="70" y="32"/>
                    </a:lnTo>
                    <a:lnTo>
                      <a:pt x="70" y="31"/>
                    </a:lnTo>
                    <a:lnTo>
                      <a:pt x="70" y="31"/>
                    </a:lnTo>
                    <a:lnTo>
                      <a:pt x="68" y="31"/>
                    </a:lnTo>
                    <a:lnTo>
                      <a:pt x="68" y="29"/>
                    </a:lnTo>
                    <a:lnTo>
                      <a:pt x="68" y="29"/>
                    </a:lnTo>
                    <a:lnTo>
                      <a:pt x="68" y="28"/>
                    </a:lnTo>
                    <a:lnTo>
                      <a:pt x="68" y="26"/>
                    </a:lnTo>
                    <a:lnTo>
                      <a:pt x="70" y="24"/>
                    </a:lnTo>
                    <a:lnTo>
                      <a:pt x="70" y="24"/>
                    </a:lnTo>
                    <a:lnTo>
                      <a:pt x="68" y="24"/>
                    </a:lnTo>
                    <a:lnTo>
                      <a:pt x="68" y="24"/>
                    </a:lnTo>
                    <a:lnTo>
                      <a:pt x="65" y="24"/>
                    </a:lnTo>
                    <a:lnTo>
                      <a:pt x="63" y="24"/>
                    </a:lnTo>
                    <a:lnTo>
                      <a:pt x="63" y="24"/>
                    </a:lnTo>
                    <a:lnTo>
                      <a:pt x="62" y="24"/>
                    </a:lnTo>
                    <a:lnTo>
                      <a:pt x="60" y="23"/>
                    </a:lnTo>
                    <a:lnTo>
                      <a:pt x="59" y="23"/>
                    </a:lnTo>
                    <a:lnTo>
                      <a:pt x="56" y="21"/>
                    </a:lnTo>
                    <a:lnTo>
                      <a:pt x="54" y="20"/>
                    </a:lnTo>
                    <a:lnTo>
                      <a:pt x="51" y="18"/>
                    </a:lnTo>
                    <a:lnTo>
                      <a:pt x="48" y="15"/>
                    </a:lnTo>
                    <a:lnTo>
                      <a:pt x="45" y="14"/>
                    </a:lnTo>
                    <a:lnTo>
                      <a:pt x="45" y="12"/>
                    </a:lnTo>
                    <a:lnTo>
                      <a:pt x="43" y="10"/>
                    </a:lnTo>
                    <a:lnTo>
                      <a:pt x="43" y="9"/>
                    </a:lnTo>
                    <a:lnTo>
                      <a:pt x="43" y="7"/>
                    </a:lnTo>
                    <a:lnTo>
                      <a:pt x="42" y="6"/>
                    </a:lnTo>
                    <a:lnTo>
                      <a:pt x="42" y="4"/>
                    </a:lnTo>
                    <a:lnTo>
                      <a:pt x="40" y="3"/>
                    </a:lnTo>
                    <a:lnTo>
                      <a:pt x="39" y="3"/>
                    </a:lnTo>
                    <a:lnTo>
                      <a:pt x="36" y="1"/>
                    </a:lnTo>
                    <a:lnTo>
                      <a:pt x="36" y="0"/>
                    </a:lnTo>
                    <a:lnTo>
                      <a:pt x="34" y="0"/>
                    </a:lnTo>
                    <a:lnTo>
                      <a:pt x="34" y="1"/>
                    </a:lnTo>
                    <a:lnTo>
                      <a:pt x="32" y="1"/>
                    </a:lnTo>
                    <a:lnTo>
                      <a:pt x="32" y="1"/>
                    </a:lnTo>
                    <a:lnTo>
                      <a:pt x="32" y="3"/>
                    </a:lnTo>
                    <a:lnTo>
                      <a:pt x="32" y="3"/>
                    </a:lnTo>
                    <a:lnTo>
                      <a:pt x="32" y="4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29" y="6"/>
                    </a:lnTo>
                    <a:lnTo>
                      <a:pt x="28" y="6"/>
                    </a:lnTo>
                    <a:lnTo>
                      <a:pt x="26" y="6"/>
                    </a:lnTo>
                    <a:lnTo>
                      <a:pt x="25" y="4"/>
                    </a:lnTo>
                    <a:lnTo>
                      <a:pt x="25" y="6"/>
                    </a:lnTo>
                    <a:lnTo>
                      <a:pt x="25" y="7"/>
                    </a:lnTo>
                    <a:lnTo>
                      <a:pt x="23" y="10"/>
                    </a:lnTo>
                    <a:lnTo>
                      <a:pt x="22" y="15"/>
                    </a:lnTo>
                    <a:lnTo>
                      <a:pt x="22" y="17"/>
                    </a:lnTo>
                    <a:lnTo>
                      <a:pt x="22" y="17"/>
                    </a:lnTo>
                    <a:lnTo>
                      <a:pt x="20" y="18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7" y="18"/>
                    </a:lnTo>
                    <a:lnTo>
                      <a:pt x="17" y="18"/>
                    </a:lnTo>
                    <a:lnTo>
                      <a:pt x="15" y="17"/>
                    </a:lnTo>
                    <a:lnTo>
                      <a:pt x="15" y="17"/>
                    </a:lnTo>
                    <a:lnTo>
                      <a:pt x="14" y="15"/>
                    </a:lnTo>
                    <a:lnTo>
                      <a:pt x="14" y="15"/>
                    </a:lnTo>
                    <a:lnTo>
                      <a:pt x="14" y="15"/>
                    </a:lnTo>
                    <a:lnTo>
                      <a:pt x="14" y="17"/>
                    </a:lnTo>
                    <a:lnTo>
                      <a:pt x="14" y="18"/>
                    </a:lnTo>
                    <a:lnTo>
                      <a:pt x="14" y="20"/>
                    </a:lnTo>
                    <a:lnTo>
                      <a:pt x="14" y="21"/>
                    </a:lnTo>
                    <a:lnTo>
                      <a:pt x="14" y="23"/>
                    </a:lnTo>
                    <a:lnTo>
                      <a:pt x="14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1" y="24"/>
                    </a:lnTo>
                    <a:lnTo>
                      <a:pt x="9" y="26"/>
                    </a:lnTo>
                    <a:lnTo>
                      <a:pt x="6" y="26"/>
                    </a:lnTo>
                    <a:lnTo>
                      <a:pt x="1" y="28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0" y="29"/>
                    </a:lnTo>
                    <a:lnTo>
                      <a:pt x="1" y="32"/>
                    </a:lnTo>
                    <a:lnTo>
                      <a:pt x="1" y="35"/>
                    </a:lnTo>
                    <a:lnTo>
                      <a:pt x="3" y="38"/>
                    </a:lnTo>
                    <a:lnTo>
                      <a:pt x="3" y="37"/>
                    </a:lnTo>
                    <a:lnTo>
                      <a:pt x="4" y="37"/>
                    </a:lnTo>
                    <a:lnTo>
                      <a:pt x="4" y="35"/>
                    </a:lnTo>
                    <a:lnTo>
                      <a:pt x="4" y="34"/>
                    </a:lnTo>
                    <a:lnTo>
                      <a:pt x="6" y="34"/>
                    </a:lnTo>
                    <a:lnTo>
                      <a:pt x="6" y="34"/>
                    </a:lnTo>
                    <a:lnTo>
                      <a:pt x="8" y="34"/>
                    </a:lnTo>
                    <a:lnTo>
                      <a:pt x="9" y="34"/>
                    </a:lnTo>
                    <a:lnTo>
                      <a:pt x="9" y="31"/>
                    </a:lnTo>
                    <a:lnTo>
                      <a:pt x="9" y="29"/>
                    </a:lnTo>
                    <a:lnTo>
                      <a:pt x="11" y="28"/>
                    </a:lnTo>
                    <a:lnTo>
                      <a:pt x="11" y="26"/>
                    </a:lnTo>
                    <a:lnTo>
                      <a:pt x="12" y="26"/>
                    </a:lnTo>
                    <a:lnTo>
                      <a:pt x="14" y="28"/>
                    </a:lnTo>
                    <a:lnTo>
                      <a:pt x="14" y="29"/>
                    </a:lnTo>
                    <a:lnTo>
                      <a:pt x="14" y="31"/>
                    </a:lnTo>
                    <a:lnTo>
                      <a:pt x="15" y="32"/>
                    </a:lnTo>
                    <a:lnTo>
                      <a:pt x="14" y="34"/>
                    </a:lnTo>
                    <a:lnTo>
                      <a:pt x="14" y="35"/>
                    </a:lnTo>
                    <a:lnTo>
                      <a:pt x="14" y="38"/>
                    </a:lnTo>
                    <a:lnTo>
                      <a:pt x="17" y="40"/>
                    </a:lnTo>
                    <a:lnTo>
                      <a:pt x="20" y="43"/>
                    </a:lnTo>
                    <a:lnTo>
                      <a:pt x="20" y="45"/>
                    </a:lnTo>
                    <a:lnTo>
                      <a:pt x="22" y="45"/>
                    </a:lnTo>
                    <a:lnTo>
                      <a:pt x="22" y="46"/>
                    </a:lnTo>
                    <a:lnTo>
                      <a:pt x="22" y="46"/>
                    </a:lnTo>
                    <a:lnTo>
                      <a:pt x="22" y="46"/>
                    </a:lnTo>
                    <a:lnTo>
                      <a:pt x="22" y="46"/>
                    </a:lnTo>
                    <a:lnTo>
                      <a:pt x="20" y="48"/>
                    </a:lnTo>
                    <a:lnTo>
                      <a:pt x="18" y="48"/>
                    </a:lnTo>
                    <a:lnTo>
                      <a:pt x="18" y="49"/>
                    </a:lnTo>
                    <a:lnTo>
                      <a:pt x="18" y="51"/>
                    </a:lnTo>
                    <a:lnTo>
                      <a:pt x="22" y="52"/>
                    </a:lnTo>
                    <a:lnTo>
                      <a:pt x="25" y="54"/>
                    </a:lnTo>
                    <a:lnTo>
                      <a:pt x="26" y="54"/>
                    </a:lnTo>
                    <a:lnTo>
                      <a:pt x="26" y="54"/>
                    </a:lnTo>
                    <a:lnTo>
                      <a:pt x="28" y="56"/>
                    </a:lnTo>
                    <a:lnTo>
                      <a:pt x="29" y="57"/>
                    </a:lnTo>
                    <a:lnTo>
                      <a:pt x="32" y="57"/>
                    </a:lnTo>
                    <a:lnTo>
                      <a:pt x="36" y="56"/>
                    </a:lnTo>
                    <a:lnTo>
                      <a:pt x="37" y="57"/>
                    </a:lnTo>
                    <a:lnTo>
                      <a:pt x="40" y="62"/>
                    </a:lnTo>
                    <a:lnTo>
                      <a:pt x="43" y="65"/>
                    </a:lnTo>
                    <a:lnTo>
                      <a:pt x="45" y="66"/>
                    </a:lnTo>
                    <a:lnTo>
                      <a:pt x="46" y="68"/>
                    </a:lnTo>
                    <a:lnTo>
                      <a:pt x="49" y="68"/>
                    </a:lnTo>
                    <a:lnTo>
                      <a:pt x="49" y="68"/>
                    </a:lnTo>
                    <a:lnTo>
                      <a:pt x="51" y="68"/>
                    </a:lnTo>
                    <a:lnTo>
                      <a:pt x="53" y="71"/>
                    </a:lnTo>
                    <a:lnTo>
                      <a:pt x="56" y="74"/>
                    </a:lnTo>
                    <a:lnTo>
                      <a:pt x="57" y="74"/>
                    </a:lnTo>
                    <a:lnTo>
                      <a:pt x="59" y="74"/>
                    </a:lnTo>
                    <a:lnTo>
                      <a:pt x="59" y="74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1" name="Freeform 197"/>
              <p:cNvSpPr>
                <a:spLocks/>
              </p:cNvSpPr>
              <p:nvPr/>
            </p:nvSpPr>
            <p:spPr bwMode="auto">
              <a:xfrm>
                <a:off x="5933460" y="3242643"/>
                <a:ext cx="28496" cy="66583"/>
              </a:xfrm>
              <a:custGeom>
                <a:avLst/>
                <a:gdLst>
                  <a:gd name="T0" fmla="*/ 9 w 12"/>
                  <a:gd name="T1" fmla="*/ 0 h 28"/>
                  <a:gd name="T2" fmla="*/ 8 w 12"/>
                  <a:gd name="T3" fmla="*/ 2 h 28"/>
                  <a:gd name="T4" fmla="*/ 8 w 12"/>
                  <a:gd name="T5" fmla="*/ 5 h 28"/>
                  <a:gd name="T6" fmla="*/ 6 w 12"/>
                  <a:gd name="T7" fmla="*/ 5 h 28"/>
                  <a:gd name="T8" fmla="*/ 5 w 12"/>
                  <a:gd name="T9" fmla="*/ 6 h 28"/>
                  <a:gd name="T10" fmla="*/ 5 w 12"/>
                  <a:gd name="T11" fmla="*/ 8 h 28"/>
                  <a:gd name="T12" fmla="*/ 3 w 12"/>
                  <a:gd name="T13" fmla="*/ 8 h 28"/>
                  <a:gd name="T14" fmla="*/ 2 w 12"/>
                  <a:gd name="T15" fmla="*/ 8 h 28"/>
                  <a:gd name="T16" fmla="*/ 2 w 12"/>
                  <a:gd name="T17" fmla="*/ 8 h 28"/>
                  <a:gd name="T18" fmla="*/ 0 w 12"/>
                  <a:gd name="T19" fmla="*/ 10 h 28"/>
                  <a:gd name="T20" fmla="*/ 0 w 12"/>
                  <a:gd name="T21" fmla="*/ 10 h 28"/>
                  <a:gd name="T22" fmla="*/ 0 w 12"/>
                  <a:gd name="T23" fmla="*/ 11 h 28"/>
                  <a:gd name="T24" fmla="*/ 0 w 12"/>
                  <a:gd name="T25" fmla="*/ 13 h 28"/>
                  <a:gd name="T26" fmla="*/ 0 w 12"/>
                  <a:gd name="T27" fmla="*/ 14 h 28"/>
                  <a:gd name="T28" fmla="*/ 0 w 12"/>
                  <a:gd name="T29" fmla="*/ 16 h 28"/>
                  <a:gd name="T30" fmla="*/ 0 w 12"/>
                  <a:gd name="T31" fmla="*/ 19 h 28"/>
                  <a:gd name="T32" fmla="*/ 2 w 12"/>
                  <a:gd name="T33" fmla="*/ 22 h 28"/>
                  <a:gd name="T34" fmla="*/ 0 w 12"/>
                  <a:gd name="T35" fmla="*/ 22 h 28"/>
                  <a:gd name="T36" fmla="*/ 0 w 12"/>
                  <a:gd name="T37" fmla="*/ 22 h 28"/>
                  <a:gd name="T38" fmla="*/ 0 w 12"/>
                  <a:gd name="T39" fmla="*/ 22 h 28"/>
                  <a:gd name="T40" fmla="*/ 0 w 12"/>
                  <a:gd name="T41" fmla="*/ 24 h 28"/>
                  <a:gd name="T42" fmla="*/ 0 w 12"/>
                  <a:gd name="T43" fmla="*/ 24 h 28"/>
                  <a:gd name="T44" fmla="*/ 2 w 12"/>
                  <a:gd name="T45" fmla="*/ 25 h 28"/>
                  <a:gd name="T46" fmla="*/ 3 w 12"/>
                  <a:gd name="T47" fmla="*/ 25 h 28"/>
                  <a:gd name="T48" fmla="*/ 3 w 12"/>
                  <a:gd name="T49" fmla="*/ 27 h 28"/>
                  <a:gd name="T50" fmla="*/ 6 w 12"/>
                  <a:gd name="T51" fmla="*/ 28 h 28"/>
                  <a:gd name="T52" fmla="*/ 9 w 12"/>
                  <a:gd name="T53" fmla="*/ 28 h 28"/>
                  <a:gd name="T54" fmla="*/ 11 w 12"/>
                  <a:gd name="T55" fmla="*/ 22 h 28"/>
                  <a:gd name="T56" fmla="*/ 12 w 12"/>
                  <a:gd name="T57" fmla="*/ 16 h 28"/>
                  <a:gd name="T58" fmla="*/ 12 w 12"/>
                  <a:gd name="T59" fmla="*/ 13 h 28"/>
                  <a:gd name="T60" fmla="*/ 12 w 12"/>
                  <a:gd name="T61" fmla="*/ 10 h 28"/>
                  <a:gd name="T62" fmla="*/ 12 w 12"/>
                  <a:gd name="T63" fmla="*/ 6 h 28"/>
                  <a:gd name="T64" fmla="*/ 12 w 12"/>
                  <a:gd name="T65" fmla="*/ 3 h 28"/>
                  <a:gd name="T66" fmla="*/ 11 w 12"/>
                  <a:gd name="T67" fmla="*/ 2 h 28"/>
                  <a:gd name="T68" fmla="*/ 9 w 12"/>
                  <a:gd name="T6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" h="28">
                    <a:moveTo>
                      <a:pt x="9" y="0"/>
                    </a:moveTo>
                    <a:lnTo>
                      <a:pt x="8" y="2"/>
                    </a:lnTo>
                    <a:lnTo>
                      <a:pt x="8" y="5"/>
                    </a:lnTo>
                    <a:lnTo>
                      <a:pt x="6" y="5"/>
                    </a:lnTo>
                    <a:lnTo>
                      <a:pt x="5" y="6"/>
                    </a:lnTo>
                    <a:lnTo>
                      <a:pt x="5" y="8"/>
                    </a:lnTo>
                    <a:lnTo>
                      <a:pt x="3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0" y="19"/>
                    </a:lnTo>
                    <a:lnTo>
                      <a:pt x="2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2" y="25"/>
                    </a:lnTo>
                    <a:lnTo>
                      <a:pt x="3" y="25"/>
                    </a:lnTo>
                    <a:lnTo>
                      <a:pt x="3" y="27"/>
                    </a:lnTo>
                    <a:lnTo>
                      <a:pt x="6" y="28"/>
                    </a:lnTo>
                    <a:lnTo>
                      <a:pt x="9" y="28"/>
                    </a:lnTo>
                    <a:lnTo>
                      <a:pt x="11" y="22"/>
                    </a:lnTo>
                    <a:lnTo>
                      <a:pt x="12" y="16"/>
                    </a:lnTo>
                    <a:lnTo>
                      <a:pt x="12" y="13"/>
                    </a:lnTo>
                    <a:lnTo>
                      <a:pt x="12" y="10"/>
                    </a:lnTo>
                    <a:lnTo>
                      <a:pt x="12" y="6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2" name="Freeform 198"/>
              <p:cNvSpPr>
                <a:spLocks/>
              </p:cNvSpPr>
              <p:nvPr/>
            </p:nvSpPr>
            <p:spPr bwMode="auto">
              <a:xfrm>
                <a:off x="6320533" y="3199840"/>
                <a:ext cx="166228" cy="116521"/>
              </a:xfrm>
              <a:custGeom>
                <a:avLst/>
                <a:gdLst>
                  <a:gd name="T0" fmla="*/ 65 w 70"/>
                  <a:gd name="T1" fmla="*/ 1 h 49"/>
                  <a:gd name="T2" fmla="*/ 59 w 70"/>
                  <a:gd name="T3" fmla="*/ 1 h 49"/>
                  <a:gd name="T4" fmla="*/ 53 w 70"/>
                  <a:gd name="T5" fmla="*/ 3 h 49"/>
                  <a:gd name="T6" fmla="*/ 51 w 70"/>
                  <a:gd name="T7" fmla="*/ 1 h 49"/>
                  <a:gd name="T8" fmla="*/ 48 w 70"/>
                  <a:gd name="T9" fmla="*/ 0 h 49"/>
                  <a:gd name="T10" fmla="*/ 45 w 70"/>
                  <a:gd name="T11" fmla="*/ 0 h 49"/>
                  <a:gd name="T12" fmla="*/ 42 w 70"/>
                  <a:gd name="T13" fmla="*/ 3 h 49"/>
                  <a:gd name="T14" fmla="*/ 37 w 70"/>
                  <a:gd name="T15" fmla="*/ 6 h 49"/>
                  <a:gd name="T16" fmla="*/ 29 w 70"/>
                  <a:gd name="T17" fmla="*/ 7 h 49"/>
                  <a:gd name="T18" fmla="*/ 23 w 70"/>
                  <a:gd name="T19" fmla="*/ 6 h 49"/>
                  <a:gd name="T20" fmla="*/ 22 w 70"/>
                  <a:gd name="T21" fmla="*/ 6 h 49"/>
                  <a:gd name="T22" fmla="*/ 20 w 70"/>
                  <a:gd name="T23" fmla="*/ 7 h 49"/>
                  <a:gd name="T24" fmla="*/ 14 w 70"/>
                  <a:gd name="T25" fmla="*/ 7 h 49"/>
                  <a:gd name="T26" fmla="*/ 12 w 70"/>
                  <a:gd name="T27" fmla="*/ 6 h 49"/>
                  <a:gd name="T28" fmla="*/ 14 w 70"/>
                  <a:gd name="T29" fmla="*/ 3 h 49"/>
                  <a:gd name="T30" fmla="*/ 15 w 70"/>
                  <a:gd name="T31" fmla="*/ 3 h 49"/>
                  <a:gd name="T32" fmla="*/ 12 w 70"/>
                  <a:gd name="T33" fmla="*/ 1 h 49"/>
                  <a:gd name="T34" fmla="*/ 9 w 70"/>
                  <a:gd name="T35" fmla="*/ 1 h 49"/>
                  <a:gd name="T36" fmla="*/ 5 w 70"/>
                  <a:gd name="T37" fmla="*/ 6 h 49"/>
                  <a:gd name="T38" fmla="*/ 3 w 70"/>
                  <a:gd name="T39" fmla="*/ 9 h 49"/>
                  <a:gd name="T40" fmla="*/ 0 w 70"/>
                  <a:gd name="T41" fmla="*/ 12 h 49"/>
                  <a:gd name="T42" fmla="*/ 1 w 70"/>
                  <a:gd name="T43" fmla="*/ 15 h 49"/>
                  <a:gd name="T44" fmla="*/ 3 w 70"/>
                  <a:gd name="T45" fmla="*/ 18 h 49"/>
                  <a:gd name="T46" fmla="*/ 6 w 70"/>
                  <a:gd name="T47" fmla="*/ 20 h 49"/>
                  <a:gd name="T48" fmla="*/ 9 w 70"/>
                  <a:gd name="T49" fmla="*/ 21 h 49"/>
                  <a:gd name="T50" fmla="*/ 9 w 70"/>
                  <a:gd name="T51" fmla="*/ 21 h 49"/>
                  <a:gd name="T52" fmla="*/ 6 w 70"/>
                  <a:gd name="T53" fmla="*/ 26 h 49"/>
                  <a:gd name="T54" fmla="*/ 5 w 70"/>
                  <a:gd name="T55" fmla="*/ 31 h 49"/>
                  <a:gd name="T56" fmla="*/ 8 w 70"/>
                  <a:gd name="T57" fmla="*/ 35 h 49"/>
                  <a:gd name="T58" fmla="*/ 8 w 70"/>
                  <a:gd name="T59" fmla="*/ 37 h 49"/>
                  <a:gd name="T60" fmla="*/ 8 w 70"/>
                  <a:gd name="T61" fmla="*/ 38 h 49"/>
                  <a:gd name="T62" fmla="*/ 9 w 70"/>
                  <a:gd name="T63" fmla="*/ 42 h 49"/>
                  <a:gd name="T64" fmla="*/ 9 w 70"/>
                  <a:gd name="T65" fmla="*/ 43 h 49"/>
                  <a:gd name="T66" fmla="*/ 17 w 70"/>
                  <a:gd name="T67" fmla="*/ 49 h 49"/>
                  <a:gd name="T68" fmla="*/ 22 w 70"/>
                  <a:gd name="T69" fmla="*/ 48 h 49"/>
                  <a:gd name="T70" fmla="*/ 23 w 70"/>
                  <a:gd name="T71" fmla="*/ 46 h 49"/>
                  <a:gd name="T72" fmla="*/ 26 w 70"/>
                  <a:gd name="T73" fmla="*/ 43 h 49"/>
                  <a:gd name="T74" fmla="*/ 31 w 70"/>
                  <a:gd name="T75" fmla="*/ 43 h 49"/>
                  <a:gd name="T76" fmla="*/ 34 w 70"/>
                  <a:gd name="T77" fmla="*/ 45 h 49"/>
                  <a:gd name="T78" fmla="*/ 34 w 70"/>
                  <a:gd name="T79" fmla="*/ 48 h 49"/>
                  <a:gd name="T80" fmla="*/ 42 w 70"/>
                  <a:gd name="T81" fmla="*/ 48 h 49"/>
                  <a:gd name="T82" fmla="*/ 45 w 70"/>
                  <a:gd name="T83" fmla="*/ 48 h 49"/>
                  <a:gd name="T84" fmla="*/ 43 w 70"/>
                  <a:gd name="T85" fmla="*/ 45 h 49"/>
                  <a:gd name="T86" fmla="*/ 43 w 70"/>
                  <a:gd name="T87" fmla="*/ 43 h 49"/>
                  <a:gd name="T88" fmla="*/ 46 w 70"/>
                  <a:gd name="T89" fmla="*/ 43 h 49"/>
                  <a:gd name="T90" fmla="*/ 48 w 70"/>
                  <a:gd name="T91" fmla="*/ 43 h 49"/>
                  <a:gd name="T92" fmla="*/ 50 w 70"/>
                  <a:gd name="T93" fmla="*/ 40 h 49"/>
                  <a:gd name="T94" fmla="*/ 53 w 70"/>
                  <a:gd name="T95" fmla="*/ 40 h 49"/>
                  <a:gd name="T96" fmla="*/ 56 w 70"/>
                  <a:gd name="T97" fmla="*/ 42 h 49"/>
                  <a:gd name="T98" fmla="*/ 59 w 70"/>
                  <a:gd name="T99" fmla="*/ 42 h 49"/>
                  <a:gd name="T100" fmla="*/ 60 w 70"/>
                  <a:gd name="T101" fmla="*/ 38 h 49"/>
                  <a:gd name="T102" fmla="*/ 56 w 70"/>
                  <a:gd name="T103" fmla="*/ 34 h 49"/>
                  <a:gd name="T104" fmla="*/ 60 w 70"/>
                  <a:gd name="T105" fmla="*/ 29 h 49"/>
                  <a:gd name="T106" fmla="*/ 60 w 70"/>
                  <a:gd name="T107" fmla="*/ 24 h 49"/>
                  <a:gd name="T108" fmla="*/ 68 w 70"/>
                  <a:gd name="T109" fmla="*/ 18 h 49"/>
                  <a:gd name="T110" fmla="*/ 70 w 70"/>
                  <a:gd name="T111" fmla="*/ 14 h 49"/>
                  <a:gd name="T112" fmla="*/ 70 w 70"/>
                  <a:gd name="T113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70" h="49">
                    <a:moveTo>
                      <a:pt x="70" y="4"/>
                    </a:moveTo>
                    <a:lnTo>
                      <a:pt x="68" y="3"/>
                    </a:lnTo>
                    <a:lnTo>
                      <a:pt x="65" y="1"/>
                    </a:lnTo>
                    <a:lnTo>
                      <a:pt x="62" y="0"/>
                    </a:lnTo>
                    <a:lnTo>
                      <a:pt x="60" y="0"/>
                    </a:lnTo>
                    <a:lnTo>
                      <a:pt x="59" y="1"/>
                    </a:lnTo>
                    <a:lnTo>
                      <a:pt x="56" y="3"/>
                    </a:lnTo>
                    <a:lnTo>
                      <a:pt x="54" y="3"/>
                    </a:lnTo>
                    <a:lnTo>
                      <a:pt x="53" y="3"/>
                    </a:lnTo>
                    <a:lnTo>
                      <a:pt x="53" y="3"/>
                    </a:lnTo>
                    <a:lnTo>
                      <a:pt x="51" y="1"/>
                    </a:lnTo>
                    <a:lnTo>
                      <a:pt x="51" y="1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48" y="0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45" y="0"/>
                    </a:lnTo>
                    <a:lnTo>
                      <a:pt x="45" y="0"/>
                    </a:lnTo>
                    <a:lnTo>
                      <a:pt x="43" y="1"/>
                    </a:lnTo>
                    <a:lnTo>
                      <a:pt x="42" y="3"/>
                    </a:lnTo>
                    <a:lnTo>
                      <a:pt x="40" y="4"/>
                    </a:lnTo>
                    <a:lnTo>
                      <a:pt x="39" y="6"/>
                    </a:lnTo>
                    <a:lnTo>
                      <a:pt x="37" y="6"/>
                    </a:lnTo>
                    <a:lnTo>
                      <a:pt x="34" y="7"/>
                    </a:lnTo>
                    <a:lnTo>
                      <a:pt x="31" y="7"/>
                    </a:lnTo>
                    <a:lnTo>
                      <a:pt x="29" y="7"/>
                    </a:lnTo>
                    <a:lnTo>
                      <a:pt x="26" y="7"/>
                    </a:lnTo>
                    <a:lnTo>
                      <a:pt x="25" y="6"/>
                    </a:lnTo>
                    <a:lnTo>
                      <a:pt x="23" y="6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2" y="7"/>
                    </a:lnTo>
                    <a:lnTo>
                      <a:pt x="20" y="7"/>
                    </a:lnTo>
                    <a:lnTo>
                      <a:pt x="20" y="7"/>
                    </a:lnTo>
                    <a:lnTo>
                      <a:pt x="19" y="7"/>
                    </a:lnTo>
                    <a:lnTo>
                      <a:pt x="15" y="7"/>
                    </a:lnTo>
                    <a:lnTo>
                      <a:pt x="14" y="7"/>
                    </a:lnTo>
                    <a:lnTo>
                      <a:pt x="14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4"/>
                    </a:lnTo>
                    <a:lnTo>
                      <a:pt x="14" y="4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2" y="1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5" y="6"/>
                    </a:lnTo>
                    <a:lnTo>
                      <a:pt x="3" y="7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1" y="10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1" y="15"/>
                    </a:lnTo>
                    <a:lnTo>
                      <a:pt x="1" y="17"/>
                    </a:lnTo>
                    <a:lnTo>
                      <a:pt x="3" y="18"/>
                    </a:lnTo>
                    <a:lnTo>
                      <a:pt x="3" y="18"/>
                    </a:lnTo>
                    <a:lnTo>
                      <a:pt x="5" y="20"/>
                    </a:lnTo>
                    <a:lnTo>
                      <a:pt x="5" y="20"/>
                    </a:lnTo>
                    <a:lnTo>
                      <a:pt x="6" y="20"/>
                    </a:lnTo>
                    <a:lnTo>
                      <a:pt x="8" y="20"/>
                    </a:lnTo>
                    <a:lnTo>
                      <a:pt x="9" y="20"/>
                    </a:lnTo>
                    <a:lnTo>
                      <a:pt x="9" y="21"/>
                    </a:lnTo>
                    <a:lnTo>
                      <a:pt x="9" y="21"/>
                    </a:lnTo>
                    <a:lnTo>
                      <a:pt x="9" y="21"/>
                    </a:lnTo>
                    <a:lnTo>
                      <a:pt x="9" y="21"/>
                    </a:lnTo>
                    <a:lnTo>
                      <a:pt x="8" y="23"/>
                    </a:lnTo>
                    <a:lnTo>
                      <a:pt x="8" y="24"/>
                    </a:lnTo>
                    <a:lnTo>
                      <a:pt x="6" y="26"/>
                    </a:lnTo>
                    <a:lnTo>
                      <a:pt x="6" y="29"/>
                    </a:lnTo>
                    <a:lnTo>
                      <a:pt x="5" y="31"/>
                    </a:lnTo>
                    <a:lnTo>
                      <a:pt x="5" y="31"/>
                    </a:lnTo>
                    <a:lnTo>
                      <a:pt x="3" y="31"/>
                    </a:lnTo>
                    <a:lnTo>
                      <a:pt x="5" y="32"/>
                    </a:lnTo>
                    <a:lnTo>
                      <a:pt x="8" y="35"/>
                    </a:lnTo>
                    <a:lnTo>
                      <a:pt x="8" y="35"/>
                    </a:lnTo>
                    <a:lnTo>
                      <a:pt x="8" y="35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8" y="40"/>
                    </a:lnTo>
                    <a:lnTo>
                      <a:pt x="9" y="42"/>
                    </a:lnTo>
                    <a:lnTo>
                      <a:pt x="9" y="42"/>
                    </a:lnTo>
                    <a:lnTo>
                      <a:pt x="9" y="43"/>
                    </a:lnTo>
                    <a:lnTo>
                      <a:pt x="9" y="43"/>
                    </a:lnTo>
                    <a:lnTo>
                      <a:pt x="9" y="48"/>
                    </a:lnTo>
                    <a:lnTo>
                      <a:pt x="12" y="49"/>
                    </a:lnTo>
                    <a:lnTo>
                      <a:pt x="17" y="49"/>
                    </a:lnTo>
                    <a:lnTo>
                      <a:pt x="19" y="49"/>
                    </a:lnTo>
                    <a:lnTo>
                      <a:pt x="20" y="49"/>
                    </a:lnTo>
                    <a:lnTo>
                      <a:pt x="22" y="48"/>
                    </a:lnTo>
                    <a:lnTo>
                      <a:pt x="22" y="48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5"/>
                    </a:lnTo>
                    <a:lnTo>
                      <a:pt x="25" y="43"/>
                    </a:lnTo>
                    <a:lnTo>
                      <a:pt x="26" y="43"/>
                    </a:lnTo>
                    <a:lnTo>
                      <a:pt x="26" y="43"/>
                    </a:lnTo>
                    <a:lnTo>
                      <a:pt x="28" y="43"/>
                    </a:lnTo>
                    <a:lnTo>
                      <a:pt x="31" y="43"/>
                    </a:lnTo>
                    <a:lnTo>
                      <a:pt x="32" y="45"/>
                    </a:lnTo>
                    <a:lnTo>
                      <a:pt x="32" y="45"/>
                    </a:lnTo>
                    <a:lnTo>
                      <a:pt x="34" y="45"/>
                    </a:lnTo>
                    <a:lnTo>
                      <a:pt x="34" y="46"/>
                    </a:lnTo>
                    <a:lnTo>
                      <a:pt x="34" y="48"/>
                    </a:lnTo>
                    <a:lnTo>
                      <a:pt x="34" y="48"/>
                    </a:lnTo>
                    <a:lnTo>
                      <a:pt x="36" y="48"/>
                    </a:lnTo>
                    <a:lnTo>
                      <a:pt x="40" y="48"/>
                    </a:lnTo>
                    <a:lnTo>
                      <a:pt x="42" y="48"/>
                    </a:lnTo>
                    <a:lnTo>
                      <a:pt x="43" y="48"/>
                    </a:lnTo>
                    <a:lnTo>
                      <a:pt x="43" y="48"/>
                    </a:lnTo>
                    <a:lnTo>
                      <a:pt x="45" y="48"/>
                    </a:lnTo>
                    <a:lnTo>
                      <a:pt x="43" y="46"/>
                    </a:lnTo>
                    <a:lnTo>
                      <a:pt x="43" y="46"/>
                    </a:lnTo>
                    <a:lnTo>
                      <a:pt x="43" y="45"/>
                    </a:lnTo>
                    <a:lnTo>
                      <a:pt x="43" y="45"/>
                    </a:lnTo>
                    <a:lnTo>
                      <a:pt x="43" y="43"/>
                    </a:lnTo>
                    <a:lnTo>
                      <a:pt x="43" y="43"/>
                    </a:lnTo>
                    <a:lnTo>
                      <a:pt x="45" y="43"/>
                    </a:lnTo>
                    <a:lnTo>
                      <a:pt x="45" y="43"/>
                    </a:lnTo>
                    <a:lnTo>
                      <a:pt x="46" y="43"/>
                    </a:lnTo>
                    <a:lnTo>
                      <a:pt x="48" y="43"/>
                    </a:lnTo>
                    <a:lnTo>
                      <a:pt x="48" y="43"/>
                    </a:lnTo>
                    <a:lnTo>
                      <a:pt x="48" y="43"/>
                    </a:lnTo>
                    <a:lnTo>
                      <a:pt x="48" y="42"/>
                    </a:lnTo>
                    <a:lnTo>
                      <a:pt x="50" y="42"/>
                    </a:lnTo>
                    <a:lnTo>
                      <a:pt x="50" y="40"/>
                    </a:lnTo>
                    <a:lnTo>
                      <a:pt x="51" y="40"/>
                    </a:lnTo>
                    <a:lnTo>
                      <a:pt x="51" y="40"/>
                    </a:lnTo>
                    <a:lnTo>
                      <a:pt x="53" y="40"/>
                    </a:lnTo>
                    <a:lnTo>
                      <a:pt x="54" y="40"/>
                    </a:lnTo>
                    <a:lnTo>
                      <a:pt x="54" y="42"/>
                    </a:lnTo>
                    <a:lnTo>
                      <a:pt x="56" y="42"/>
                    </a:lnTo>
                    <a:lnTo>
                      <a:pt x="56" y="42"/>
                    </a:lnTo>
                    <a:lnTo>
                      <a:pt x="57" y="42"/>
                    </a:lnTo>
                    <a:lnTo>
                      <a:pt x="59" y="42"/>
                    </a:lnTo>
                    <a:lnTo>
                      <a:pt x="60" y="42"/>
                    </a:lnTo>
                    <a:lnTo>
                      <a:pt x="60" y="40"/>
                    </a:lnTo>
                    <a:lnTo>
                      <a:pt x="60" y="38"/>
                    </a:lnTo>
                    <a:lnTo>
                      <a:pt x="60" y="35"/>
                    </a:lnTo>
                    <a:lnTo>
                      <a:pt x="59" y="35"/>
                    </a:lnTo>
                    <a:lnTo>
                      <a:pt x="56" y="34"/>
                    </a:lnTo>
                    <a:lnTo>
                      <a:pt x="59" y="31"/>
                    </a:lnTo>
                    <a:lnTo>
                      <a:pt x="60" y="29"/>
                    </a:lnTo>
                    <a:lnTo>
                      <a:pt x="60" y="29"/>
                    </a:lnTo>
                    <a:lnTo>
                      <a:pt x="60" y="29"/>
                    </a:lnTo>
                    <a:lnTo>
                      <a:pt x="60" y="26"/>
                    </a:lnTo>
                    <a:lnTo>
                      <a:pt x="60" y="24"/>
                    </a:lnTo>
                    <a:lnTo>
                      <a:pt x="62" y="23"/>
                    </a:lnTo>
                    <a:lnTo>
                      <a:pt x="65" y="20"/>
                    </a:lnTo>
                    <a:lnTo>
                      <a:pt x="68" y="18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4"/>
                    </a:lnTo>
                    <a:lnTo>
                      <a:pt x="70" y="12"/>
                    </a:lnTo>
                    <a:lnTo>
                      <a:pt x="70" y="10"/>
                    </a:lnTo>
                    <a:lnTo>
                      <a:pt x="70" y="7"/>
                    </a:lnTo>
                    <a:lnTo>
                      <a:pt x="70" y="4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3" name="Freeform 199"/>
              <p:cNvSpPr>
                <a:spLocks/>
              </p:cNvSpPr>
              <p:nvPr/>
            </p:nvSpPr>
            <p:spPr bwMode="auto">
              <a:xfrm>
                <a:off x="6128184" y="3166548"/>
                <a:ext cx="111609" cy="109387"/>
              </a:xfrm>
              <a:custGeom>
                <a:avLst/>
                <a:gdLst>
                  <a:gd name="T0" fmla="*/ 41 w 47"/>
                  <a:gd name="T1" fmla="*/ 9 h 46"/>
                  <a:gd name="T2" fmla="*/ 36 w 47"/>
                  <a:gd name="T3" fmla="*/ 9 h 46"/>
                  <a:gd name="T4" fmla="*/ 33 w 47"/>
                  <a:gd name="T5" fmla="*/ 9 h 46"/>
                  <a:gd name="T6" fmla="*/ 33 w 47"/>
                  <a:gd name="T7" fmla="*/ 9 h 46"/>
                  <a:gd name="T8" fmla="*/ 31 w 47"/>
                  <a:gd name="T9" fmla="*/ 7 h 46"/>
                  <a:gd name="T10" fmla="*/ 31 w 47"/>
                  <a:gd name="T11" fmla="*/ 6 h 46"/>
                  <a:gd name="T12" fmla="*/ 30 w 47"/>
                  <a:gd name="T13" fmla="*/ 6 h 46"/>
                  <a:gd name="T14" fmla="*/ 28 w 47"/>
                  <a:gd name="T15" fmla="*/ 4 h 46"/>
                  <a:gd name="T16" fmla="*/ 23 w 47"/>
                  <a:gd name="T17" fmla="*/ 3 h 46"/>
                  <a:gd name="T18" fmla="*/ 20 w 47"/>
                  <a:gd name="T19" fmla="*/ 4 h 46"/>
                  <a:gd name="T20" fmla="*/ 17 w 47"/>
                  <a:gd name="T21" fmla="*/ 4 h 46"/>
                  <a:gd name="T22" fmla="*/ 16 w 47"/>
                  <a:gd name="T23" fmla="*/ 6 h 46"/>
                  <a:gd name="T24" fmla="*/ 14 w 47"/>
                  <a:gd name="T25" fmla="*/ 6 h 46"/>
                  <a:gd name="T26" fmla="*/ 13 w 47"/>
                  <a:gd name="T27" fmla="*/ 4 h 46"/>
                  <a:gd name="T28" fmla="*/ 11 w 47"/>
                  <a:gd name="T29" fmla="*/ 3 h 46"/>
                  <a:gd name="T30" fmla="*/ 10 w 47"/>
                  <a:gd name="T31" fmla="*/ 3 h 46"/>
                  <a:gd name="T32" fmla="*/ 10 w 47"/>
                  <a:gd name="T33" fmla="*/ 4 h 46"/>
                  <a:gd name="T34" fmla="*/ 8 w 47"/>
                  <a:gd name="T35" fmla="*/ 4 h 46"/>
                  <a:gd name="T36" fmla="*/ 6 w 47"/>
                  <a:gd name="T37" fmla="*/ 1 h 46"/>
                  <a:gd name="T38" fmla="*/ 5 w 47"/>
                  <a:gd name="T39" fmla="*/ 0 h 46"/>
                  <a:gd name="T40" fmla="*/ 3 w 47"/>
                  <a:gd name="T41" fmla="*/ 0 h 46"/>
                  <a:gd name="T42" fmla="*/ 2 w 47"/>
                  <a:gd name="T43" fmla="*/ 0 h 46"/>
                  <a:gd name="T44" fmla="*/ 2 w 47"/>
                  <a:gd name="T45" fmla="*/ 1 h 46"/>
                  <a:gd name="T46" fmla="*/ 2 w 47"/>
                  <a:gd name="T47" fmla="*/ 4 h 46"/>
                  <a:gd name="T48" fmla="*/ 2 w 47"/>
                  <a:gd name="T49" fmla="*/ 7 h 46"/>
                  <a:gd name="T50" fmla="*/ 5 w 47"/>
                  <a:gd name="T51" fmla="*/ 10 h 46"/>
                  <a:gd name="T52" fmla="*/ 6 w 47"/>
                  <a:gd name="T53" fmla="*/ 14 h 46"/>
                  <a:gd name="T54" fmla="*/ 8 w 47"/>
                  <a:gd name="T55" fmla="*/ 17 h 46"/>
                  <a:gd name="T56" fmla="*/ 6 w 47"/>
                  <a:gd name="T57" fmla="*/ 18 h 46"/>
                  <a:gd name="T58" fmla="*/ 6 w 47"/>
                  <a:gd name="T59" fmla="*/ 18 h 46"/>
                  <a:gd name="T60" fmla="*/ 6 w 47"/>
                  <a:gd name="T61" fmla="*/ 18 h 46"/>
                  <a:gd name="T62" fmla="*/ 10 w 47"/>
                  <a:gd name="T63" fmla="*/ 23 h 46"/>
                  <a:gd name="T64" fmla="*/ 16 w 47"/>
                  <a:gd name="T65" fmla="*/ 29 h 46"/>
                  <a:gd name="T66" fmla="*/ 20 w 47"/>
                  <a:gd name="T67" fmla="*/ 34 h 46"/>
                  <a:gd name="T68" fmla="*/ 23 w 47"/>
                  <a:gd name="T69" fmla="*/ 37 h 46"/>
                  <a:gd name="T70" fmla="*/ 27 w 47"/>
                  <a:gd name="T71" fmla="*/ 38 h 46"/>
                  <a:gd name="T72" fmla="*/ 28 w 47"/>
                  <a:gd name="T73" fmla="*/ 40 h 46"/>
                  <a:gd name="T74" fmla="*/ 31 w 47"/>
                  <a:gd name="T75" fmla="*/ 45 h 46"/>
                  <a:gd name="T76" fmla="*/ 33 w 47"/>
                  <a:gd name="T77" fmla="*/ 45 h 46"/>
                  <a:gd name="T78" fmla="*/ 31 w 47"/>
                  <a:gd name="T79" fmla="*/ 42 h 46"/>
                  <a:gd name="T80" fmla="*/ 31 w 47"/>
                  <a:gd name="T81" fmla="*/ 37 h 46"/>
                  <a:gd name="T82" fmla="*/ 33 w 47"/>
                  <a:gd name="T83" fmla="*/ 34 h 46"/>
                  <a:gd name="T84" fmla="*/ 36 w 47"/>
                  <a:gd name="T85" fmla="*/ 32 h 46"/>
                  <a:gd name="T86" fmla="*/ 41 w 47"/>
                  <a:gd name="T87" fmla="*/ 29 h 46"/>
                  <a:gd name="T88" fmla="*/ 42 w 47"/>
                  <a:gd name="T89" fmla="*/ 26 h 46"/>
                  <a:gd name="T90" fmla="*/ 45 w 47"/>
                  <a:gd name="T91" fmla="*/ 26 h 46"/>
                  <a:gd name="T92" fmla="*/ 45 w 47"/>
                  <a:gd name="T93" fmla="*/ 26 h 46"/>
                  <a:gd name="T94" fmla="*/ 47 w 47"/>
                  <a:gd name="T95" fmla="*/ 24 h 46"/>
                  <a:gd name="T96" fmla="*/ 47 w 47"/>
                  <a:gd name="T97" fmla="*/ 23 h 46"/>
                  <a:gd name="T98" fmla="*/ 45 w 47"/>
                  <a:gd name="T99" fmla="*/ 23 h 46"/>
                  <a:gd name="T100" fmla="*/ 42 w 47"/>
                  <a:gd name="T101" fmla="*/ 21 h 46"/>
                  <a:gd name="T102" fmla="*/ 41 w 47"/>
                  <a:gd name="T103" fmla="*/ 21 h 46"/>
                  <a:gd name="T104" fmla="*/ 41 w 47"/>
                  <a:gd name="T105" fmla="*/ 20 h 46"/>
                  <a:gd name="T106" fmla="*/ 44 w 47"/>
                  <a:gd name="T107" fmla="*/ 18 h 46"/>
                  <a:gd name="T108" fmla="*/ 45 w 47"/>
                  <a:gd name="T109" fmla="*/ 17 h 46"/>
                  <a:gd name="T110" fmla="*/ 45 w 47"/>
                  <a:gd name="T111" fmla="*/ 15 h 46"/>
                  <a:gd name="T112" fmla="*/ 44 w 47"/>
                  <a:gd name="T113" fmla="*/ 14 h 46"/>
                  <a:gd name="T114" fmla="*/ 42 w 47"/>
                  <a:gd name="T115" fmla="*/ 14 h 46"/>
                  <a:gd name="T116" fmla="*/ 42 w 47"/>
                  <a:gd name="T117" fmla="*/ 10 h 46"/>
                  <a:gd name="T118" fmla="*/ 42 w 47"/>
                  <a:gd name="T11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7" h="46">
                    <a:moveTo>
                      <a:pt x="42" y="9"/>
                    </a:moveTo>
                    <a:lnTo>
                      <a:pt x="41" y="9"/>
                    </a:lnTo>
                    <a:lnTo>
                      <a:pt x="37" y="9"/>
                    </a:lnTo>
                    <a:lnTo>
                      <a:pt x="36" y="9"/>
                    </a:lnTo>
                    <a:lnTo>
                      <a:pt x="34" y="9"/>
                    </a:lnTo>
                    <a:lnTo>
                      <a:pt x="33" y="9"/>
                    </a:lnTo>
                    <a:lnTo>
                      <a:pt x="33" y="9"/>
                    </a:lnTo>
                    <a:lnTo>
                      <a:pt x="33" y="9"/>
                    </a:lnTo>
                    <a:lnTo>
                      <a:pt x="33" y="7"/>
                    </a:lnTo>
                    <a:lnTo>
                      <a:pt x="31" y="7"/>
                    </a:lnTo>
                    <a:lnTo>
                      <a:pt x="31" y="6"/>
                    </a:lnTo>
                    <a:lnTo>
                      <a:pt x="31" y="6"/>
                    </a:lnTo>
                    <a:lnTo>
                      <a:pt x="31" y="6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8" y="4"/>
                    </a:lnTo>
                    <a:lnTo>
                      <a:pt x="25" y="3"/>
                    </a:lnTo>
                    <a:lnTo>
                      <a:pt x="23" y="3"/>
                    </a:lnTo>
                    <a:lnTo>
                      <a:pt x="22" y="3"/>
                    </a:lnTo>
                    <a:lnTo>
                      <a:pt x="20" y="4"/>
                    </a:lnTo>
                    <a:lnTo>
                      <a:pt x="19" y="4"/>
                    </a:lnTo>
                    <a:lnTo>
                      <a:pt x="17" y="4"/>
                    </a:lnTo>
                    <a:lnTo>
                      <a:pt x="16" y="6"/>
                    </a:lnTo>
                    <a:lnTo>
                      <a:pt x="16" y="6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3" y="4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6" y="3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3" y="9"/>
                    </a:lnTo>
                    <a:lnTo>
                      <a:pt x="5" y="10"/>
                    </a:lnTo>
                    <a:lnTo>
                      <a:pt x="6" y="12"/>
                    </a:lnTo>
                    <a:lnTo>
                      <a:pt x="6" y="14"/>
                    </a:lnTo>
                    <a:lnTo>
                      <a:pt x="8" y="15"/>
                    </a:lnTo>
                    <a:lnTo>
                      <a:pt x="8" y="17"/>
                    </a:lnTo>
                    <a:lnTo>
                      <a:pt x="8" y="17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8" y="20"/>
                    </a:lnTo>
                    <a:lnTo>
                      <a:pt x="10" y="23"/>
                    </a:lnTo>
                    <a:lnTo>
                      <a:pt x="13" y="26"/>
                    </a:lnTo>
                    <a:lnTo>
                      <a:pt x="16" y="29"/>
                    </a:lnTo>
                    <a:lnTo>
                      <a:pt x="17" y="31"/>
                    </a:lnTo>
                    <a:lnTo>
                      <a:pt x="20" y="34"/>
                    </a:lnTo>
                    <a:lnTo>
                      <a:pt x="22" y="35"/>
                    </a:lnTo>
                    <a:lnTo>
                      <a:pt x="23" y="37"/>
                    </a:lnTo>
                    <a:lnTo>
                      <a:pt x="25" y="38"/>
                    </a:lnTo>
                    <a:lnTo>
                      <a:pt x="27" y="38"/>
                    </a:lnTo>
                    <a:lnTo>
                      <a:pt x="28" y="38"/>
                    </a:lnTo>
                    <a:lnTo>
                      <a:pt x="28" y="40"/>
                    </a:lnTo>
                    <a:lnTo>
                      <a:pt x="30" y="42"/>
                    </a:lnTo>
                    <a:lnTo>
                      <a:pt x="31" y="45"/>
                    </a:lnTo>
                    <a:lnTo>
                      <a:pt x="33" y="46"/>
                    </a:lnTo>
                    <a:lnTo>
                      <a:pt x="33" y="45"/>
                    </a:lnTo>
                    <a:lnTo>
                      <a:pt x="31" y="43"/>
                    </a:lnTo>
                    <a:lnTo>
                      <a:pt x="31" y="42"/>
                    </a:lnTo>
                    <a:lnTo>
                      <a:pt x="31" y="40"/>
                    </a:lnTo>
                    <a:lnTo>
                      <a:pt x="31" y="37"/>
                    </a:lnTo>
                    <a:lnTo>
                      <a:pt x="33" y="35"/>
                    </a:lnTo>
                    <a:lnTo>
                      <a:pt x="33" y="34"/>
                    </a:lnTo>
                    <a:lnTo>
                      <a:pt x="34" y="34"/>
                    </a:lnTo>
                    <a:lnTo>
                      <a:pt x="36" y="32"/>
                    </a:lnTo>
                    <a:lnTo>
                      <a:pt x="39" y="31"/>
                    </a:lnTo>
                    <a:lnTo>
                      <a:pt x="41" y="29"/>
                    </a:lnTo>
                    <a:lnTo>
                      <a:pt x="41" y="28"/>
                    </a:lnTo>
                    <a:lnTo>
                      <a:pt x="42" y="26"/>
                    </a:lnTo>
                    <a:lnTo>
                      <a:pt x="44" y="26"/>
                    </a:lnTo>
                    <a:lnTo>
                      <a:pt x="45" y="26"/>
                    </a:lnTo>
                    <a:lnTo>
                      <a:pt x="45" y="26"/>
                    </a:lnTo>
                    <a:lnTo>
                      <a:pt x="45" y="26"/>
                    </a:lnTo>
                    <a:lnTo>
                      <a:pt x="47" y="24"/>
                    </a:lnTo>
                    <a:lnTo>
                      <a:pt x="47" y="24"/>
                    </a:lnTo>
                    <a:lnTo>
                      <a:pt x="47" y="24"/>
                    </a:lnTo>
                    <a:lnTo>
                      <a:pt x="47" y="23"/>
                    </a:lnTo>
                    <a:lnTo>
                      <a:pt x="45" y="23"/>
                    </a:lnTo>
                    <a:lnTo>
                      <a:pt x="45" y="23"/>
                    </a:lnTo>
                    <a:lnTo>
                      <a:pt x="44" y="23"/>
                    </a:lnTo>
                    <a:lnTo>
                      <a:pt x="42" y="21"/>
                    </a:lnTo>
                    <a:lnTo>
                      <a:pt x="42" y="21"/>
                    </a:lnTo>
                    <a:lnTo>
                      <a:pt x="41" y="21"/>
                    </a:lnTo>
                    <a:lnTo>
                      <a:pt x="41" y="21"/>
                    </a:lnTo>
                    <a:lnTo>
                      <a:pt x="41" y="20"/>
                    </a:lnTo>
                    <a:lnTo>
                      <a:pt x="41" y="20"/>
                    </a:lnTo>
                    <a:lnTo>
                      <a:pt x="44" y="18"/>
                    </a:lnTo>
                    <a:lnTo>
                      <a:pt x="45" y="17"/>
                    </a:lnTo>
                    <a:lnTo>
                      <a:pt x="45" y="17"/>
                    </a:lnTo>
                    <a:lnTo>
                      <a:pt x="45" y="17"/>
                    </a:lnTo>
                    <a:lnTo>
                      <a:pt x="45" y="15"/>
                    </a:lnTo>
                    <a:lnTo>
                      <a:pt x="44" y="15"/>
                    </a:lnTo>
                    <a:lnTo>
                      <a:pt x="44" y="14"/>
                    </a:lnTo>
                    <a:lnTo>
                      <a:pt x="44" y="14"/>
                    </a:lnTo>
                    <a:lnTo>
                      <a:pt x="42" y="14"/>
                    </a:lnTo>
                    <a:lnTo>
                      <a:pt x="42" y="12"/>
                    </a:lnTo>
                    <a:lnTo>
                      <a:pt x="42" y="10"/>
                    </a:lnTo>
                    <a:lnTo>
                      <a:pt x="42" y="9"/>
                    </a:lnTo>
                    <a:lnTo>
                      <a:pt x="42" y="9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4" name="Freeform 202"/>
              <p:cNvSpPr>
                <a:spLocks/>
              </p:cNvSpPr>
              <p:nvPr/>
            </p:nvSpPr>
            <p:spPr bwMode="auto">
              <a:xfrm>
                <a:off x="5978578" y="3002469"/>
                <a:ext cx="189975" cy="104631"/>
              </a:xfrm>
              <a:custGeom>
                <a:avLst/>
                <a:gdLst>
                  <a:gd name="T0" fmla="*/ 1 w 80"/>
                  <a:gd name="T1" fmla="*/ 33 h 44"/>
                  <a:gd name="T2" fmla="*/ 3 w 80"/>
                  <a:gd name="T3" fmla="*/ 34 h 44"/>
                  <a:gd name="T4" fmla="*/ 3 w 80"/>
                  <a:gd name="T5" fmla="*/ 38 h 44"/>
                  <a:gd name="T6" fmla="*/ 7 w 80"/>
                  <a:gd name="T7" fmla="*/ 41 h 44"/>
                  <a:gd name="T8" fmla="*/ 10 w 80"/>
                  <a:gd name="T9" fmla="*/ 41 h 44"/>
                  <a:gd name="T10" fmla="*/ 10 w 80"/>
                  <a:gd name="T11" fmla="*/ 38 h 44"/>
                  <a:gd name="T12" fmla="*/ 14 w 80"/>
                  <a:gd name="T13" fmla="*/ 39 h 44"/>
                  <a:gd name="T14" fmla="*/ 15 w 80"/>
                  <a:gd name="T15" fmla="*/ 41 h 44"/>
                  <a:gd name="T16" fmla="*/ 20 w 80"/>
                  <a:gd name="T17" fmla="*/ 41 h 44"/>
                  <a:gd name="T18" fmla="*/ 21 w 80"/>
                  <a:gd name="T19" fmla="*/ 42 h 44"/>
                  <a:gd name="T20" fmla="*/ 23 w 80"/>
                  <a:gd name="T21" fmla="*/ 44 h 44"/>
                  <a:gd name="T22" fmla="*/ 26 w 80"/>
                  <a:gd name="T23" fmla="*/ 42 h 44"/>
                  <a:gd name="T24" fmla="*/ 32 w 80"/>
                  <a:gd name="T25" fmla="*/ 42 h 44"/>
                  <a:gd name="T26" fmla="*/ 37 w 80"/>
                  <a:gd name="T27" fmla="*/ 42 h 44"/>
                  <a:gd name="T28" fmla="*/ 40 w 80"/>
                  <a:gd name="T29" fmla="*/ 42 h 44"/>
                  <a:gd name="T30" fmla="*/ 40 w 80"/>
                  <a:gd name="T31" fmla="*/ 39 h 44"/>
                  <a:gd name="T32" fmla="*/ 40 w 80"/>
                  <a:gd name="T33" fmla="*/ 39 h 44"/>
                  <a:gd name="T34" fmla="*/ 46 w 80"/>
                  <a:gd name="T35" fmla="*/ 39 h 44"/>
                  <a:gd name="T36" fmla="*/ 49 w 80"/>
                  <a:gd name="T37" fmla="*/ 39 h 44"/>
                  <a:gd name="T38" fmla="*/ 52 w 80"/>
                  <a:gd name="T39" fmla="*/ 38 h 44"/>
                  <a:gd name="T40" fmla="*/ 54 w 80"/>
                  <a:gd name="T41" fmla="*/ 34 h 44"/>
                  <a:gd name="T42" fmla="*/ 57 w 80"/>
                  <a:gd name="T43" fmla="*/ 34 h 44"/>
                  <a:gd name="T44" fmla="*/ 62 w 80"/>
                  <a:gd name="T45" fmla="*/ 34 h 44"/>
                  <a:gd name="T46" fmla="*/ 65 w 80"/>
                  <a:gd name="T47" fmla="*/ 34 h 44"/>
                  <a:gd name="T48" fmla="*/ 71 w 80"/>
                  <a:gd name="T49" fmla="*/ 31 h 44"/>
                  <a:gd name="T50" fmla="*/ 73 w 80"/>
                  <a:gd name="T51" fmla="*/ 30 h 44"/>
                  <a:gd name="T52" fmla="*/ 74 w 80"/>
                  <a:gd name="T53" fmla="*/ 28 h 44"/>
                  <a:gd name="T54" fmla="*/ 76 w 80"/>
                  <a:gd name="T55" fmla="*/ 28 h 44"/>
                  <a:gd name="T56" fmla="*/ 77 w 80"/>
                  <a:gd name="T57" fmla="*/ 25 h 44"/>
                  <a:gd name="T58" fmla="*/ 77 w 80"/>
                  <a:gd name="T59" fmla="*/ 20 h 44"/>
                  <a:gd name="T60" fmla="*/ 77 w 80"/>
                  <a:gd name="T61" fmla="*/ 16 h 44"/>
                  <a:gd name="T62" fmla="*/ 79 w 80"/>
                  <a:gd name="T63" fmla="*/ 16 h 44"/>
                  <a:gd name="T64" fmla="*/ 76 w 80"/>
                  <a:gd name="T65" fmla="*/ 11 h 44"/>
                  <a:gd name="T66" fmla="*/ 76 w 80"/>
                  <a:gd name="T67" fmla="*/ 10 h 44"/>
                  <a:gd name="T68" fmla="*/ 76 w 80"/>
                  <a:gd name="T69" fmla="*/ 5 h 44"/>
                  <a:gd name="T70" fmla="*/ 74 w 80"/>
                  <a:gd name="T71" fmla="*/ 5 h 44"/>
                  <a:gd name="T72" fmla="*/ 68 w 80"/>
                  <a:gd name="T73" fmla="*/ 5 h 44"/>
                  <a:gd name="T74" fmla="*/ 65 w 80"/>
                  <a:gd name="T75" fmla="*/ 5 h 44"/>
                  <a:gd name="T76" fmla="*/ 60 w 80"/>
                  <a:gd name="T77" fmla="*/ 0 h 44"/>
                  <a:gd name="T78" fmla="*/ 55 w 80"/>
                  <a:gd name="T79" fmla="*/ 0 h 44"/>
                  <a:gd name="T80" fmla="*/ 54 w 80"/>
                  <a:gd name="T81" fmla="*/ 2 h 44"/>
                  <a:gd name="T82" fmla="*/ 49 w 80"/>
                  <a:gd name="T83" fmla="*/ 6 h 44"/>
                  <a:gd name="T84" fmla="*/ 48 w 80"/>
                  <a:gd name="T85" fmla="*/ 8 h 44"/>
                  <a:gd name="T86" fmla="*/ 45 w 80"/>
                  <a:gd name="T87" fmla="*/ 8 h 44"/>
                  <a:gd name="T88" fmla="*/ 40 w 80"/>
                  <a:gd name="T89" fmla="*/ 5 h 44"/>
                  <a:gd name="T90" fmla="*/ 37 w 80"/>
                  <a:gd name="T91" fmla="*/ 8 h 44"/>
                  <a:gd name="T92" fmla="*/ 35 w 80"/>
                  <a:gd name="T93" fmla="*/ 11 h 44"/>
                  <a:gd name="T94" fmla="*/ 35 w 80"/>
                  <a:gd name="T95" fmla="*/ 13 h 44"/>
                  <a:gd name="T96" fmla="*/ 29 w 80"/>
                  <a:gd name="T97" fmla="*/ 16 h 44"/>
                  <a:gd name="T98" fmla="*/ 28 w 80"/>
                  <a:gd name="T99" fmla="*/ 17 h 44"/>
                  <a:gd name="T100" fmla="*/ 31 w 80"/>
                  <a:gd name="T101" fmla="*/ 19 h 44"/>
                  <a:gd name="T102" fmla="*/ 31 w 80"/>
                  <a:gd name="T103" fmla="*/ 22 h 44"/>
                  <a:gd name="T104" fmla="*/ 31 w 80"/>
                  <a:gd name="T105" fmla="*/ 27 h 44"/>
                  <a:gd name="T106" fmla="*/ 29 w 80"/>
                  <a:gd name="T107" fmla="*/ 25 h 44"/>
                  <a:gd name="T108" fmla="*/ 26 w 80"/>
                  <a:gd name="T109" fmla="*/ 24 h 44"/>
                  <a:gd name="T110" fmla="*/ 23 w 80"/>
                  <a:gd name="T111" fmla="*/ 22 h 44"/>
                  <a:gd name="T112" fmla="*/ 15 w 80"/>
                  <a:gd name="T113" fmla="*/ 24 h 44"/>
                  <a:gd name="T114" fmla="*/ 14 w 80"/>
                  <a:gd name="T115" fmla="*/ 25 h 44"/>
                  <a:gd name="T116" fmla="*/ 9 w 80"/>
                  <a:gd name="T117" fmla="*/ 27 h 44"/>
                  <a:gd name="T118" fmla="*/ 3 w 80"/>
                  <a:gd name="T119" fmla="*/ 28 h 44"/>
                  <a:gd name="T120" fmla="*/ 1 w 80"/>
                  <a:gd name="T121" fmla="*/ 3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44">
                    <a:moveTo>
                      <a:pt x="0" y="33"/>
                    </a:moveTo>
                    <a:lnTo>
                      <a:pt x="1" y="31"/>
                    </a:lnTo>
                    <a:lnTo>
                      <a:pt x="1" y="33"/>
                    </a:lnTo>
                    <a:lnTo>
                      <a:pt x="3" y="33"/>
                    </a:lnTo>
                    <a:lnTo>
                      <a:pt x="3" y="33"/>
                    </a:lnTo>
                    <a:lnTo>
                      <a:pt x="3" y="34"/>
                    </a:lnTo>
                    <a:lnTo>
                      <a:pt x="3" y="34"/>
                    </a:lnTo>
                    <a:lnTo>
                      <a:pt x="3" y="36"/>
                    </a:lnTo>
                    <a:lnTo>
                      <a:pt x="3" y="38"/>
                    </a:lnTo>
                    <a:lnTo>
                      <a:pt x="4" y="39"/>
                    </a:lnTo>
                    <a:lnTo>
                      <a:pt x="6" y="39"/>
                    </a:lnTo>
                    <a:lnTo>
                      <a:pt x="7" y="41"/>
                    </a:lnTo>
                    <a:lnTo>
                      <a:pt x="9" y="41"/>
                    </a:lnTo>
                    <a:lnTo>
                      <a:pt x="9" y="41"/>
                    </a:lnTo>
                    <a:lnTo>
                      <a:pt x="10" y="41"/>
                    </a:lnTo>
                    <a:lnTo>
                      <a:pt x="10" y="41"/>
                    </a:lnTo>
                    <a:lnTo>
                      <a:pt x="10" y="39"/>
                    </a:lnTo>
                    <a:lnTo>
                      <a:pt x="10" y="38"/>
                    </a:lnTo>
                    <a:lnTo>
                      <a:pt x="10" y="38"/>
                    </a:lnTo>
                    <a:lnTo>
                      <a:pt x="10" y="38"/>
                    </a:lnTo>
                    <a:lnTo>
                      <a:pt x="14" y="39"/>
                    </a:lnTo>
                    <a:lnTo>
                      <a:pt x="15" y="41"/>
                    </a:lnTo>
                    <a:lnTo>
                      <a:pt x="15" y="41"/>
                    </a:lnTo>
                    <a:lnTo>
                      <a:pt x="15" y="41"/>
                    </a:lnTo>
                    <a:lnTo>
                      <a:pt x="18" y="41"/>
                    </a:lnTo>
                    <a:lnTo>
                      <a:pt x="20" y="41"/>
                    </a:lnTo>
                    <a:lnTo>
                      <a:pt x="20" y="41"/>
                    </a:lnTo>
                    <a:lnTo>
                      <a:pt x="21" y="41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4"/>
                    </a:lnTo>
                    <a:lnTo>
                      <a:pt x="24" y="44"/>
                    </a:lnTo>
                    <a:lnTo>
                      <a:pt x="24" y="44"/>
                    </a:lnTo>
                    <a:lnTo>
                      <a:pt x="26" y="42"/>
                    </a:lnTo>
                    <a:lnTo>
                      <a:pt x="28" y="42"/>
                    </a:lnTo>
                    <a:lnTo>
                      <a:pt x="31" y="42"/>
                    </a:lnTo>
                    <a:lnTo>
                      <a:pt x="32" y="42"/>
                    </a:lnTo>
                    <a:lnTo>
                      <a:pt x="35" y="42"/>
                    </a:lnTo>
                    <a:lnTo>
                      <a:pt x="35" y="42"/>
                    </a:lnTo>
                    <a:lnTo>
                      <a:pt x="37" y="42"/>
                    </a:lnTo>
                    <a:lnTo>
                      <a:pt x="38" y="42"/>
                    </a:lnTo>
                    <a:lnTo>
                      <a:pt x="38" y="42"/>
                    </a:lnTo>
                    <a:lnTo>
                      <a:pt x="40" y="42"/>
                    </a:lnTo>
                    <a:lnTo>
                      <a:pt x="40" y="41"/>
                    </a:lnTo>
                    <a:lnTo>
                      <a:pt x="40" y="41"/>
                    </a:lnTo>
                    <a:lnTo>
                      <a:pt x="40" y="39"/>
                    </a:lnTo>
                    <a:lnTo>
                      <a:pt x="40" y="39"/>
                    </a:lnTo>
                    <a:lnTo>
                      <a:pt x="40" y="39"/>
                    </a:lnTo>
                    <a:lnTo>
                      <a:pt x="40" y="39"/>
                    </a:lnTo>
                    <a:lnTo>
                      <a:pt x="41" y="39"/>
                    </a:lnTo>
                    <a:lnTo>
                      <a:pt x="45" y="39"/>
                    </a:lnTo>
                    <a:lnTo>
                      <a:pt x="46" y="39"/>
                    </a:lnTo>
                    <a:lnTo>
                      <a:pt x="48" y="39"/>
                    </a:lnTo>
                    <a:lnTo>
                      <a:pt x="48" y="39"/>
                    </a:lnTo>
                    <a:lnTo>
                      <a:pt x="49" y="39"/>
                    </a:lnTo>
                    <a:lnTo>
                      <a:pt x="51" y="39"/>
                    </a:lnTo>
                    <a:lnTo>
                      <a:pt x="51" y="39"/>
                    </a:lnTo>
                    <a:lnTo>
                      <a:pt x="52" y="38"/>
                    </a:lnTo>
                    <a:lnTo>
                      <a:pt x="52" y="36"/>
                    </a:lnTo>
                    <a:lnTo>
                      <a:pt x="54" y="36"/>
                    </a:lnTo>
                    <a:lnTo>
                      <a:pt x="54" y="34"/>
                    </a:lnTo>
                    <a:lnTo>
                      <a:pt x="54" y="34"/>
                    </a:lnTo>
                    <a:lnTo>
                      <a:pt x="55" y="34"/>
                    </a:lnTo>
                    <a:lnTo>
                      <a:pt x="57" y="34"/>
                    </a:lnTo>
                    <a:lnTo>
                      <a:pt x="59" y="34"/>
                    </a:lnTo>
                    <a:lnTo>
                      <a:pt x="60" y="34"/>
                    </a:lnTo>
                    <a:lnTo>
                      <a:pt x="62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5" y="34"/>
                    </a:lnTo>
                    <a:lnTo>
                      <a:pt x="66" y="34"/>
                    </a:lnTo>
                    <a:lnTo>
                      <a:pt x="69" y="33"/>
                    </a:lnTo>
                    <a:lnTo>
                      <a:pt x="71" y="31"/>
                    </a:lnTo>
                    <a:lnTo>
                      <a:pt x="71" y="31"/>
                    </a:lnTo>
                    <a:lnTo>
                      <a:pt x="71" y="30"/>
                    </a:lnTo>
                    <a:lnTo>
                      <a:pt x="73" y="30"/>
                    </a:lnTo>
                    <a:lnTo>
                      <a:pt x="73" y="28"/>
                    </a:lnTo>
                    <a:lnTo>
                      <a:pt x="74" y="28"/>
                    </a:lnTo>
                    <a:lnTo>
                      <a:pt x="74" y="28"/>
                    </a:lnTo>
                    <a:lnTo>
                      <a:pt x="74" y="28"/>
                    </a:lnTo>
                    <a:lnTo>
                      <a:pt x="76" y="28"/>
                    </a:lnTo>
                    <a:lnTo>
                      <a:pt x="76" y="28"/>
                    </a:lnTo>
                    <a:lnTo>
                      <a:pt x="76" y="28"/>
                    </a:lnTo>
                    <a:lnTo>
                      <a:pt x="76" y="27"/>
                    </a:lnTo>
                    <a:lnTo>
                      <a:pt x="77" y="25"/>
                    </a:lnTo>
                    <a:lnTo>
                      <a:pt x="77" y="22"/>
                    </a:lnTo>
                    <a:lnTo>
                      <a:pt x="77" y="20"/>
                    </a:lnTo>
                    <a:lnTo>
                      <a:pt x="77" y="20"/>
                    </a:lnTo>
                    <a:lnTo>
                      <a:pt x="77" y="17"/>
                    </a:lnTo>
                    <a:lnTo>
                      <a:pt x="77" y="17"/>
                    </a:lnTo>
                    <a:lnTo>
                      <a:pt x="77" y="16"/>
                    </a:lnTo>
                    <a:lnTo>
                      <a:pt x="77" y="16"/>
                    </a:lnTo>
                    <a:lnTo>
                      <a:pt x="79" y="16"/>
                    </a:lnTo>
                    <a:lnTo>
                      <a:pt x="79" y="16"/>
                    </a:lnTo>
                    <a:lnTo>
                      <a:pt x="80" y="16"/>
                    </a:lnTo>
                    <a:lnTo>
                      <a:pt x="77" y="11"/>
                    </a:lnTo>
                    <a:lnTo>
                      <a:pt x="76" y="11"/>
                    </a:lnTo>
                    <a:lnTo>
                      <a:pt x="76" y="11"/>
                    </a:lnTo>
                    <a:lnTo>
                      <a:pt x="76" y="11"/>
                    </a:lnTo>
                    <a:lnTo>
                      <a:pt x="76" y="10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5"/>
                    </a:lnTo>
                    <a:lnTo>
                      <a:pt x="77" y="5"/>
                    </a:lnTo>
                    <a:lnTo>
                      <a:pt x="76" y="5"/>
                    </a:lnTo>
                    <a:lnTo>
                      <a:pt x="74" y="5"/>
                    </a:lnTo>
                    <a:lnTo>
                      <a:pt x="71" y="5"/>
                    </a:lnTo>
                    <a:lnTo>
                      <a:pt x="69" y="5"/>
                    </a:lnTo>
                    <a:lnTo>
                      <a:pt x="68" y="5"/>
                    </a:lnTo>
                    <a:lnTo>
                      <a:pt x="66" y="5"/>
                    </a:lnTo>
                    <a:lnTo>
                      <a:pt x="65" y="5"/>
                    </a:lnTo>
                    <a:lnTo>
                      <a:pt x="65" y="5"/>
                    </a:lnTo>
                    <a:lnTo>
                      <a:pt x="63" y="3"/>
                    </a:lnTo>
                    <a:lnTo>
                      <a:pt x="60" y="2"/>
                    </a:lnTo>
                    <a:lnTo>
                      <a:pt x="60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2"/>
                    </a:lnTo>
                    <a:lnTo>
                      <a:pt x="52" y="2"/>
                    </a:lnTo>
                    <a:lnTo>
                      <a:pt x="51" y="3"/>
                    </a:lnTo>
                    <a:lnTo>
                      <a:pt x="49" y="6"/>
                    </a:lnTo>
                    <a:lnTo>
                      <a:pt x="49" y="8"/>
                    </a:lnTo>
                    <a:lnTo>
                      <a:pt x="49" y="8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46" y="8"/>
                    </a:lnTo>
                    <a:lnTo>
                      <a:pt x="45" y="8"/>
                    </a:lnTo>
                    <a:lnTo>
                      <a:pt x="41" y="5"/>
                    </a:lnTo>
                    <a:lnTo>
                      <a:pt x="40" y="3"/>
                    </a:lnTo>
                    <a:lnTo>
                      <a:pt x="40" y="5"/>
                    </a:lnTo>
                    <a:lnTo>
                      <a:pt x="38" y="5"/>
                    </a:lnTo>
                    <a:lnTo>
                      <a:pt x="37" y="6"/>
                    </a:lnTo>
                    <a:lnTo>
                      <a:pt x="37" y="8"/>
                    </a:lnTo>
                    <a:lnTo>
                      <a:pt x="35" y="8"/>
                    </a:lnTo>
                    <a:lnTo>
                      <a:pt x="35" y="10"/>
                    </a:lnTo>
                    <a:lnTo>
                      <a:pt x="35" y="11"/>
                    </a:lnTo>
                    <a:lnTo>
                      <a:pt x="35" y="13"/>
                    </a:lnTo>
                    <a:lnTo>
                      <a:pt x="35" y="13"/>
                    </a:lnTo>
                    <a:lnTo>
                      <a:pt x="35" y="13"/>
                    </a:lnTo>
                    <a:lnTo>
                      <a:pt x="34" y="14"/>
                    </a:lnTo>
                    <a:lnTo>
                      <a:pt x="32" y="14"/>
                    </a:lnTo>
                    <a:lnTo>
                      <a:pt x="29" y="16"/>
                    </a:lnTo>
                    <a:lnTo>
                      <a:pt x="29" y="16"/>
                    </a:lnTo>
                    <a:lnTo>
                      <a:pt x="28" y="17"/>
                    </a:lnTo>
                    <a:lnTo>
                      <a:pt x="28" y="17"/>
                    </a:lnTo>
                    <a:lnTo>
                      <a:pt x="28" y="17"/>
                    </a:lnTo>
                    <a:lnTo>
                      <a:pt x="29" y="17"/>
                    </a:lnTo>
                    <a:lnTo>
                      <a:pt x="31" y="19"/>
                    </a:lnTo>
                    <a:lnTo>
                      <a:pt x="31" y="19"/>
                    </a:lnTo>
                    <a:lnTo>
                      <a:pt x="31" y="20"/>
                    </a:lnTo>
                    <a:lnTo>
                      <a:pt x="31" y="22"/>
                    </a:lnTo>
                    <a:lnTo>
                      <a:pt x="31" y="25"/>
                    </a:lnTo>
                    <a:lnTo>
                      <a:pt x="31" y="25"/>
                    </a:lnTo>
                    <a:lnTo>
                      <a:pt x="31" y="27"/>
                    </a:lnTo>
                    <a:lnTo>
                      <a:pt x="31" y="27"/>
                    </a:lnTo>
                    <a:lnTo>
                      <a:pt x="29" y="27"/>
                    </a:lnTo>
                    <a:lnTo>
                      <a:pt x="29" y="25"/>
                    </a:lnTo>
                    <a:lnTo>
                      <a:pt x="28" y="25"/>
                    </a:lnTo>
                    <a:lnTo>
                      <a:pt x="26" y="24"/>
                    </a:lnTo>
                    <a:lnTo>
                      <a:pt x="26" y="24"/>
                    </a:lnTo>
                    <a:lnTo>
                      <a:pt x="24" y="22"/>
                    </a:lnTo>
                    <a:lnTo>
                      <a:pt x="24" y="22"/>
                    </a:lnTo>
                    <a:lnTo>
                      <a:pt x="23" y="22"/>
                    </a:lnTo>
                    <a:lnTo>
                      <a:pt x="20" y="22"/>
                    </a:lnTo>
                    <a:lnTo>
                      <a:pt x="15" y="22"/>
                    </a:lnTo>
                    <a:lnTo>
                      <a:pt x="15" y="24"/>
                    </a:lnTo>
                    <a:lnTo>
                      <a:pt x="14" y="24"/>
                    </a:lnTo>
                    <a:lnTo>
                      <a:pt x="14" y="25"/>
                    </a:lnTo>
                    <a:lnTo>
                      <a:pt x="14" y="25"/>
                    </a:lnTo>
                    <a:lnTo>
                      <a:pt x="12" y="25"/>
                    </a:lnTo>
                    <a:lnTo>
                      <a:pt x="12" y="25"/>
                    </a:lnTo>
                    <a:lnTo>
                      <a:pt x="9" y="27"/>
                    </a:lnTo>
                    <a:lnTo>
                      <a:pt x="4" y="27"/>
                    </a:lnTo>
                    <a:lnTo>
                      <a:pt x="4" y="27"/>
                    </a:lnTo>
                    <a:lnTo>
                      <a:pt x="3" y="28"/>
                    </a:lnTo>
                    <a:lnTo>
                      <a:pt x="3" y="28"/>
                    </a:lnTo>
                    <a:lnTo>
                      <a:pt x="1" y="30"/>
                    </a:lnTo>
                    <a:lnTo>
                      <a:pt x="1" y="31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5" name="Freeform 203"/>
              <p:cNvSpPr>
                <a:spLocks/>
              </p:cNvSpPr>
              <p:nvPr/>
            </p:nvSpPr>
            <p:spPr bwMode="auto">
              <a:xfrm>
                <a:off x="5745859" y="3266423"/>
                <a:ext cx="11873" cy="9512"/>
              </a:xfrm>
              <a:custGeom>
                <a:avLst/>
                <a:gdLst>
                  <a:gd name="T0" fmla="*/ 5 w 5"/>
                  <a:gd name="T1" fmla="*/ 3 h 4"/>
                  <a:gd name="T2" fmla="*/ 1 w 5"/>
                  <a:gd name="T3" fmla="*/ 4 h 4"/>
                  <a:gd name="T4" fmla="*/ 0 w 5"/>
                  <a:gd name="T5" fmla="*/ 1 h 4"/>
                  <a:gd name="T6" fmla="*/ 0 w 5"/>
                  <a:gd name="T7" fmla="*/ 1 h 4"/>
                  <a:gd name="T8" fmla="*/ 1 w 5"/>
                  <a:gd name="T9" fmla="*/ 1 h 4"/>
                  <a:gd name="T10" fmla="*/ 1 w 5"/>
                  <a:gd name="T11" fmla="*/ 0 h 4"/>
                  <a:gd name="T12" fmla="*/ 3 w 5"/>
                  <a:gd name="T13" fmla="*/ 0 h 4"/>
                  <a:gd name="T14" fmla="*/ 3 w 5"/>
                  <a:gd name="T15" fmla="*/ 1 h 4"/>
                  <a:gd name="T16" fmla="*/ 3 w 5"/>
                  <a:gd name="T17" fmla="*/ 1 h 4"/>
                  <a:gd name="T18" fmla="*/ 5 w 5"/>
                  <a:gd name="T1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4">
                    <a:moveTo>
                      <a:pt x="5" y="3"/>
                    </a:moveTo>
                    <a:lnTo>
                      <a:pt x="1" y="4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6" name="Freeform 204"/>
              <p:cNvSpPr>
                <a:spLocks/>
              </p:cNvSpPr>
              <p:nvPr/>
            </p:nvSpPr>
            <p:spPr bwMode="auto">
              <a:xfrm>
                <a:off x="6225546" y="3268801"/>
                <a:ext cx="54617" cy="107009"/>
              </a:xfrm>
              <a:custGeom>
                <a:avLst/>
                <a:gdLst>
                  <a:gd name="T0" fmla="*/ 0 w 23"/>
                  <a:gd name="T1" fmla="*/ 9 h 45"/>
                  <a:gd name="T2" fmla="*/ 0 w 23"/>
                  <a:gd name="T3" fmla="*/ 9 h 45"/>
                  <a:gd name="T4" fmla="*/ 1 w 23"/>
                  <a:gd name="T5" fmla="*/ 9 h 45"/>
                  <a:gd name="T6" fmla="*/ 3 w 23"/>
                  <a:gd name="T7" fmla="*/ 11 h 45"/>
                  <a:gd name="T8" fmla="*/ 4 w 23"/>
                  <a:gd name="T9" fmla="*/ 11 h 45"/>
                  <a:gd name="T10" fmla="*/ 4 w 23"/>
                  <a:gd name="T11" fmla="*/ 14 h 45"/>
                  <a:gd name="T12" fmla="*/ 4 w 23"/>
                  <a:gd name="T13" fmla="*/ 17 h 45"/>
                  <a:gd name="T14" fmla="*/ 4 w 23"/>
                  <a:gd name="T15" fmla="*/ 19 h 45"/>
                  <a:gd name="T16" fmla="*/ 4 w 23"/>
                  <a:gd name="T17" fmla="*/ 19 h 45"/>
                  <a:gd name="T18" fmla="*/ 4 w 23"/>
                  <a:gd name="T19" fmla="*/ 20 h 45"/>
                  <a:gd name="T20" fmla="*/ 4 w 23"/>
                  <a:gd name="T21" fmla="*/ 20 h 45"/>
                  <a:gd name="T22" fmla="*/ 4 w 23"/>
                  <a:gd name="T23" fmla="*/ 23 h 45"/>
                  <a:gd name="T24" fmla="*/ 3 w 23"/>
                  <a:gd name="T25" fmla="*/ 26 h 45"/>
                  <a:gd name="T26" fmla="*/ 3 w 23"/>
                  <a:gd name="T27" fmla="*/ 26 h 45"/>
                  <a:gd name="T28" fmla="*/ 3 w 23"/>
                  <a:gd name="T29" fmla="*/ 28 h 45"/>
                  <a:gd name="T30" fmla="*/ 3 w 23"/>
                  <a:gd name="T31" fmla="*/ 30 h 45"/>
                  <a:gd name="T32" fmla="*/ 3 w 23"/>
                  <a:gd name="T33" fmla="*/ 33 h 45"/>
                  <a:gd name="T34" fmla="*/ 3 w 23"/>
                  <a:gd name="T35" fmla="*/ 34 h 45"/>
                  <a:gd name="T36" fmla="*/ 4 w 23"/>
                  <a:gd name="T37" fmla="*/ 36 h 45"/>
                  <a:gd name="T38" fmla="*/ 4 w 23"/>
                  <a:gd name="T39" fmla="*/ 36 h 45"/>
                  <a:gd name="T40" fmla="*/ 6 w 23"/>
                  <a:gd name="T41" fmla="*/ 37 h 45"/>
                  <a:gd name="T42" fmla="*/ 9 w 23"/>
                  <a:gd name="T43" fmla="*/ 39 h 45"/>
                  <a:gd name="T44" fmla="*/ 10 w 23"/>
                  <a:gd name="T45" fmla="*/ 42 h 45"/>
                  <a:gd name="T46" fmla="*/ 12 w 23"/>
                  <a:gd name="T47" fmla="*/ 44 h 45"/>
                  <a:gd name="T48" fmla="*/ 12 w 23"/>
                  <a:gd name="T49" fmla="*/ 45 h 45"/>
                  <a:gd name="T50" fmla="*/ 14 w 23"/>
                  <a:gd name="T51" fmla="*/ 45 h 45"/>
                  <a:gd name="T52" fmla="*/ 15 w 23"/>
                  <a:gd name="T53" fmla="*/ 45 h 45"/>
                  <a:gd name="T54" fmla="*/ 17 w 23"/>
                  <a:gd name="T55" fmla="*/ 45 h 45"/>
                  <a:gd name="T56" fmla="*/ 17 w 23"/>
                  <a:gd name="T57" fmla="*/ 45 h 45"/>
                  <a:gd name="T58" fmla="*/ 17 w 23"/>
                  <a:gd name="T59" fmla="*/ 44 h 45"/>
                  <a:gd name="T60" fmla="*/ 17 w 23"/>
                  <a:gd name="T61" fmla="*/ 44 h 45"/>
                  <a:gd name="T62" fmla="*/ 17 w 23"/>
                  <a:gd name="T63" fmla="*/ 42 h 45"/>
                  <a:gd name="T64" fmla="*/ 17 w 23"/>
                  <a:gd name="T65" fmla="*/ 42 h 45"/>
                  <a:gd name="T66" fmla="*/ 17 w 23"/>
                  <a:gd name="T67" fmla="*/ 42 h 45"/>
                  <a:gd name="T68" fmla="*/ 17 w 23"/>
                  <a:gd name="T69" fmla="*/ 42 h 45"/>
                  <a:gd name="T70" fmla="*/ 18 w 23"/>
                  <a:gd name="T71" fmla="*/ 42 h 45"/>
                  <a:gd name="T72" fmla="*/ 18 w 23"/>
                  <a:gd name="T73" fmla="*/ 42 h 45"/>
                  <a:gd name="T74" fmla="*/ 20 w 23"/>
                  <a:gd name="T75" fmla="*/ 42 h 45"/>
                  <a:gd name="T76" fmla="*/ 20 w 23"/>
                  <a:gd name="T77" fmla="*/ 40 h 45"/>
                  <a:gd name="T78" fmla="*/ 21 w 23"/>
                  <a:gd name="T79" fmla="*/ 37 h 45"/>
                  <a:gd name="T80" fmla="*/ 23 w 23"/>
                  <a:gd name="T81" fmla="*/ 36 h 45"/>
                  <a:gd name="T82" fmla="*/ 21 w 23"/>
                  <a:gd name="T83" fmla="*/ 31 h 45"/>
                  <a:gd name="T84" fmla="*/ 21 w 23"/>
                  <a:gd name="T85" fmla="*/ 31 h 45"/>
                  <a:gd name="T86" fmla="*/ 21 w 23"/>
                  <a:gd name="T87" fmla="*/ 30 h 45"/>
                  <a:gd name="T88" fmla="*/ 20 w 23"/>
                  <a:gd name="T89" fmla="*/ 28 h 45"/>
                  <a:gd name="T90" fmla="*/ 18 w 23"/>
                  <a:gd name="T91" fmla="*/ 25 h 45"/>
                  <a:gd name="T92" fmla="*/ 17 w 23"/>
                  <a:gd name="T93" fmla="*/ 23 h 45"/>
                  <a:gd name="T94" fmla="*/ 17 w 23"/>
                  <a:gd name="T95" fmla="*/ 23 h 45"/>
                  <a:gd name="T96" fmla="*/ 17 w 23"/>
                  <a:gd name="T97" fmla="*/ 22 h 45"/>
                  <a:gd name="T98" fmla="*/ 18 w 23"/>
                  <a:gd name="T99" fmla="*/ 20 h 45"/>
                  <a:gd name="T100" fmla="*/ 18 w 23"/>
                  <a:gd name="T101" fmla="*/ 17 h 45"/>
                  <a:gd name="T102" fmla="*/ 18 w 23"/>
                  <a:gd name="T103" fmla="*/ 16 h 45"/>
                  <a:gd name="T104" fmla="*/ 18 w 23"/>
                  <a:gd name="T105" fmla="*/ 14 h 45"/>
                  <a:gd name="T106" fmla="*/ 18 w 23"/>
                  <a:gd name="T107" fmla="*/ 13 h 45"/>
                  <a:gd name="T108" fmla="*/ 17 w 23"/>
                  <a:gd name="T109" fmla="*/ 6 h 45"/>
                  <a:gd name="T110" fmla="*/ 12 w 23"/>
                  <a:gd name="T111" fmla="*/ 2 h 45"/>
                  <a:gd name="T112" fmla="*/ 9 w 23"/>
                  <a:gd name="T113" fmla="*/ 5 h 45"/>
                  <a:gd name="T114" fmla="*/ 7 w 23"/>
                  <a:gd name="T115" fmla="*/ 0 h 45"/>
                  <a:gd name="T116" fmla="*/ 1 w 23"/>
                  <a:gd name="T117" fmla="*/ 5 h 45"/>
                  <a:gd name="T118" fmla="*/ 0 w 23"/>
                  <a:gd name="T11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3" h="45">
                    <a:moveTo>
                      <a:pt x="0" y="9"/>
                    </a:moveTo>
                    <a:lnTo>
                      <a:pt x="0" y="9"/>
                    </a:lnTo>
                    <a:lnTo>
                      <a:pt x="1" y="9"/>
                    </a:lnTo>
                    <a:lnTo>
                      <a:pt x="3" y="11"/>
                    </a:lnTo>
                    <a:lnTo>
                      <a:pt x="4" y="11"/>
                    </a:lnTo>
                    <a:lnTo>
                      <a:pt x="4" y="14"/>
                    </a:lnTo>
                    <a:lnTo>
                      <a:pt x="4" y="17"/>
                    </a:lnTo>
                    <a:lnTo>
                      <a:pt x="4" y="19"/>
                    </a:lnTo>
                    <a:lnTo>
                      <a:pt x="4" y="19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3"/>
                    </a:lnTo>
                    <a:lnTo>
                      <a:pt x="3" y="26"/>
                    </a:lnTo>
                    <a:lnTo>
                      <a:pt x="3" y="26"/>
                    </a:lnTo>
                    <a:lnTo>
                      <a:pt x="3" y="28"/>
                    </a:lnTo>
                    <a:lnTo>
                      <a:pt x="3" y="30"/>
                    </a:lnTo>
                    <a:lnTo>
                      <a:pt x="3" y="33"/>
                    </a:lnTo>
                    <a:lnTo>
                      <a:pt x="3" y="34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6" y="37"/>
                    </a:lnTo>
                    <a:lnTo>
                      <a:pt x="9" y="39"/>
                    </a:lnTo>
                    <a:lnTo>
                      <a:pt x="10" y="42"/>
                    </a:lnTo>
                    <a:lnTo>
                      <a:pt x="12" y="44"/>
                    </a:lnTo>
                    <a:lnTo>
                      <a:pt x="12" y="45"/>
                    </a:lnTo>
                    <a:lnTo>
                      <a:pt x="14" y="45"/>
                    </a:lnTo>
                    <a:lnTo>
                      <a:pt x="15" y="45"/>
                    </a:lnTo>
                    <a:lnTo>
                      <a:pt x="17" y="45"/>
                    </a:lnTo>
                    <a:lnTo>
                      <a:pt x="17" y="45"/>
                    </a:lnTo>
                    <a:lnTo>
                      <a:pt x="17" y="44"/>
                    </a:lnTo>
                    <a:lnTo>
                      <a:pt x="17" y="44"/>
                    </a:lnTo>
                    <a:lnTo>
                      <a:pt x="17" y="42"/>
                    </a:lnTo>
                    <a:lnTo>
                      <a:pt x="17" y="42"/>
                    </a:lnTo>
                    <a:lnTo>
                      <a:pt x="17" y="42"/>
                    </a:lnTo>
                    <a:lnTo>
                      <a:pt x="17" y="42"/>
                    </a:lnTo>
                    <a:lnTo>
                      <a:pt x="18" y="42"/>
                    </a:lnTo>
                    <a:lnTo>
                      <a:pt x="18" y="42"/>
                    </a:lnTo>
                    <a:lnTo>
                      <a:pt x="20" y="42"/>
                    </a:lnTo>
                    <a:lnTo>
                      <a:pt x="20" y="40"/>
                    </a:lnTo>
                    <a:lnTo>
                      <a:pt x="21" y="37"/>
                    </a:lnTo>
                    <a:lnTo>
                      <a:pt x="23" y="36"/>
                    </a:lnTo>
                    <a:lnTo>
                      <a:pt x="21" y="31"/>
                    </a:lnTo>
                    <a:lnTo>
                      <a:pt x="21" y="31"/>
                    </a:lnTo>
                    <a:lnTo>
                      <a:pt x="21" y="30"/>
                    </a:lnTo>
                    <a:lnTo>
                      <a:pt x="20" y="28"/>
                    </a:lnTo>
                    <a:lnTo>
                      <a:pt x="18" y="25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2"/>
                    </a:lnTo>
                    <a:lnTo>
                      <a:pt x="18" y="20"/>
                    </a:lnTo>
                    <a:lnTo>
                      <a:pt x="18" y="17"/>
                    </a:lnTo>
                    <a:lnTo>
                      <a:pt x="18" y="16"/>
                    </a:lnTo>
                    <a:lnTo>
                      <a:pt x="18" y="14"/>
                    </a:lnTo>
                    <a:lnTo>
                      <a:pt x="18" y="13"/>
                    </a:lnTo>
                    <a:lnTo>
                      <a:pt x="17" y="6"/>
                    </a:lnTo>
                    <a:lnTo>
                      <a:pt x="12" y="2"/>
                    </a:lnTo>
                    <a:lnTo>
                      <a:pt x="9" y="5"/>
                    </a:lnTo>
                    <a:lnTo>
                      <a:pt x="7" y="0"/>
                    </a:lnTo>
                    <a:lnTo>
                      <a:pt x="1" y="5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8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072480" y="1266548"/>
                <a:ext cx="9790827" cy="55525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9" name="Freeform 9"/>
              <p:cNvSpPr>
                <a:spLocks noEditPoints="1"/>
              </p:cNvSpPr>
              <p:nvPr/>
            </p:nvSpPr>
            <p:spPr bwMode="auto">
              <a:xfrm>
                <a:off x="3387797" y="3960790"/>
                <a:ext cx="299210" cy="116521"/>
              </a:xfrm>
              <a:custGeom>
                <a:avLst/>
                <a:gdLst>
                  <a:gd name="T0" fmla="*/ 4 w 81"/>
                  <a:gd name="T1" fmla="*/ 10 h 32"/>
                  <a:gd name="T2" fmla="*/ 8 w 81"/>
                  <a:gd name="T3" fmla="*/ 4 h 32"/>
                  <a:gd name="T4" fmla="*/ 16 w 81"/>
                  <a:gd name="T5" fmla="*/ 1 h 32"/>
                  <a:gd name="T6" fmla="*/ 27 w 81"/>
                  <a:gd name="T7" fmla="*/ 0 h 32"/>
                  <a:gd name="T8" fmla="*/ 30 w 81"/>
                  <a:gd name="T9" fmla="*/ 0 h 32"/>
                  <a:gd name="T10" fmla="*/ 35 w 81"/>
                  <a:gd name="T11" fmla="*/ 1 h 32"/>
                  <a:gd name="T12" fmla="*/ 40 w 81"/>
                  <a:gd name="T13" fmla="*/ 3 h 32"/>
                  <a:gd name="T14" fmla="*/ 42 w 81"/>
                  <a:gd name="T15" fmla="*/ 6 h 32"/>
                  <a:gd name="T16" fmla="*/ 51 w 81"/>
                  <a:gd name="T17" fmla="*/ 10 h 32"/>
                  <a:gd name="T18" fmla="*/ 54 w 81"/>
                  <a:gd name="T19" fmla="*/ 12 h 32"/>
                  <a:gd name="T20" fmla="*/ 57 w 81"/>
                  <a:gd name="T21" fmla="*/ 15 h 32"/>
                  <a:gd name="T22" fmla="*/ 59 w 81"/>
                  <a:gd name="T23" fmla="*/ 16 h 32"/>
                  <a:gd name="T24" fmla="*/ 58 w 81"/>
                  <a:gd name="T25" fmla="*/ 17 h 32"/>
                  <a:gd name="T26" fmla="*/ 60 w 81"/>
                  <a:gd name="T27" fmla="*/ 18 h 32"/>
                  <a:gd name="T28" fmla="*/ 61 w 81"/>
                  <a:gd name="T29" fmla="*/ 19 h 32"/>
                  <a:gd name="T30" fmla="*/ 66 w 81"/>
                  <a:gd name="T31" fmla="*/ 20 h 32"/>
                  <a:gd name="T32" fmla="*/ 69 w 81"/>
                  <a:gd name="T33" fmla="*/ 22 h 32"/>
                  <a:gd name="T34" fmla="*/ 68 w 81"/>
                  <a:gd name="T35" fmla="*/ 24 h 32"/>
                  <a:gd name="T36" fmla="*/ 79 w 81"/>
                  <a:gd name="T37" fmla="*/ 28 h 32"/>
                  <a:gd name="T38" fmla="*/ 72 w 81"/>
                  <a:gd name="T39" fmla="*/ 31 h 32"/>
                  <a:gd name="T40" fmla="*/ 70 w 81"/>
                  <a:gd name="T41" fmla="*/ 32 h 32"/>
                  <a:gd name="T42" fmla="*/ 52 w 81"/>
                  <a:gd name="T43" fmla="*/ 32 h 32"/>
                  <a:gd name="T44" fmla="*/ 57 w 81"/>
                  <a:gd name="T45" fmla="*/ 26 h 32"/>
                  <a:gd name="T46" fmla="*/ 48 w 81"/>
                  <a:gd name="T47" fmla="*/ 21 h 32"/>
                  <a:gd name="T48" fmla="*/ 47 w 81"/>
                  <a:gd name="T49" fmla="*/ 16 h 32"/>
                  <a:gd name="T50" fmla="*/ 43 w 81"/>
                  <a:gd name="T51" fmla="*/ 16 h 32"/>
                  <a:gd name="T52" fmla="*/ 37 w 81"/>
                  <a:gd name="T53" fmla="*/ 13 h 32"/>
                  <a:gd name="T54" fmla="*/ 29 w 81"/>
                  <a:gd name="T55" fmla="*/ 8 h 32"/>
                  <a:gd name="T56" fmla="*/ 27 w 81"/>
                  <a:gd name="T57" fmla="*/ 9 h 32"/>
                  <a:gd name="T58" fmla="*/ 22 w 81"/>
                  <a:gd name="T59" fmla="*/ 7 h 32"/>
                  <a:gd name="T60" fmla="*/ 25 w 81"/>
                  <a:gd name="T61" fmla="*/ 5 h 32"/>
                  <a:gd name="T62" fmla="*/ 12 w 81"/>
                  <a:gd name="T63" fmla="*/ 8 h 32"/>
                  <a:gd name="T64" fmla="*/ 8 w 81"/>
                  <a:gd name="T65" fmla="*/ 9 h 32"/>
                  <a:gd name="T66" fmla="*/ 3 w 81"/>
                  <a:gd name="T67" fmla="*/ 12 h 32"/>
                  <a:gd name="T68" fmla="*/ 0 w 81"/>
                  <a:gd name="T69" fmla="*/ 11 h 32"/>
                  <a:gd name="T70" fmla="*/ 17 w 81"/>
                  <a:gd name="T71" fmla="*/ 14 h 32"/>
                  <a:gd name="T72" fmla="*/ 14 w 81"/>
                  <a:gd name="T73" fmla="*/ 12 h 32"/>
                  <a:gd name="T74" fmla="*/ 14 w 81"/>
                  <a:gd name="T75" fmla="*/ 16 h 32"/>
                  <a:gd name="T76" fmla="*/ 47 w 81"/>
                  <a:gd name="T77" fmla="*/ 25 h 32"/>
                  <a:gd name="T78" fmla="*/ 50 w 81"/>
                  <a:gd name="T79" fmla="*/ 8 h 32"/>
                  <a:gd name="T80" fmla="*/ 49 w 81"/>
                  <a:gd name="T81" fmla="*/ 7 h 32"/>
                  <a:gd name="T82" fmla="*/ 53 w 81"/>
                  <a:gd name="T83" fmla="*/ 9 h 32"/>
                  <a:gd name="T84" fmla="*/ 53 w 81"/>
                  <a:gd name="T85" fmla="*/ 9 h 32"/>
                  <a:gd name="T86" fmla="*/ 53 w 81"/>
                  <a:gd name="T87" fmla="*/ 9 h 32"/>
                  <a:gd name="T88" fmla="*/ 55 w 81"/>
                  <a:gd name="T89" fmla="*/ 12 h 32"/>
                  <a:gd name="T90" fmla="*/ 55 w 81"/>
                  <a:gd name="T91" fmla="*/ 12 h 32"/>
                  <a:gd name="T92" fmla="*/ 37 w 81"/>
                  <a:gd name="T93" fmla="*/ 2 h 32"/>
                  <a:gd name="T94" fmla="*/ 37 w 81"/>
                  <a:gd name="T95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1" h="32">
                    <a:moveTo>
                      <a:pt x="0" y="11"/>
                    </a:moveTo>
                    <a:cubicBezTo>
                      <a:pt x="1" y="11"/>
                      <a:pt x="3" y="9"/>
                      <a:pt x="4" y="10"/>
                    </a:cubicBezTo>
                    <a:cubicBezTo>
                      <a:pt x="5" y="9"/>
                      <a:pt x="3" y="8"/>
                      <a:pt x="5" y="7"/>
                    </a:cubicBezTo>
                    <a:cubicBezTo>
                      <a:pt x="5" y="6"/>
                      <a:pt x="7" y="4"/>
                      <a:pt x="8" y="4"/>
                    </a:cubicBezTo>
                    <a:cubicBezTo>
                      <a:pt x="9" y="3"/>
                      <a:pt x="11" y="3"/>
                      <a:pt x="12" y="2"/>
                    </a:cubicBezTo>
                    <a:cubicBezTo>
                      <a:pt x="13" y="2"/>
                      <a:pt x="14" y="1"/>
                      <a:pt x="16" y="1"/>
                    </a:cubicBezTo>
                    <a:cubicBezTo>
                      <a:pt x="18" y="1"/>
                      <a:pt x="20" y="0"/>
                      <a:pt x="23" y="0"/>
                    </a:cubicBezTo>
                    <a:cubicBezTo>
                      <a:pt x="24" y="0"/>
                      <a:pt x="26" y="0"/>
                      <a:pt x="27" y="0"/>
                    </a:cubicBezTo>
                    <a:cubicBezTo>
                      <a:pt x="27" y="0"/>
                      <a:pt x="27" y="0"/>
                      <a:pt x="27" y="1"/>
                    </a:cubicBezTo>
                    <a:cubicBezTo>
                      <a:pt x="28" y="0"/>
                      <a:pt x="29" y="0"/>
                      <a:pt x="30" y="0"/>
                    </a:cubicBezTo>
                    <a:cubicBezTo>
                      <a:pt x="29" y="0"/>
                      <a:pt x="30" y="1"/>
                      <a:pt x="31" y="1"/>
                    </a:cubicBezTo>
                    <a:cubicBezTo>
                      <a:pt x="32" y="0"/>
                      <a:pt x="34" y="1"/>
                      <a:pt x="35" y="1"/>
                    </a:cubicBezTo>
                    <a:cubicBezTo>
                      <a:pt x="35" y="2"/>
                      <a:pt x="36" y="3"/>
                      <a:pt x="37" y="3"/>
                    </a:cubicBezTo>
                    <a:cubicBezTo>
                      <a:pt x="38" y="2"/>
                      <a:pt x="39" y="4"/>
                      <a:pt x="40" y="3"/>
                    </a:cubicBezTo>
                    <a:cubicBezTo>
                      <a:pt x="40" y="3"/>
                      <a:pt x="40" y="3"/>
                      <a:pt x="40" y="4"/>
                    </a:cubicBezTo>
                    <a:cubicBezTo>
                      <a:pt x="41" y="4"/>
                      <a:pt x="41" y="5"/>
                      <a:pt x="42" y="6"/>
                    </a:cubicBezTo>
                    <a:cubicBezTo>
                      <a:pt x="44" y="8"/>
                      <a:pt x="44" y="7"/>
                      <a:pt x="46" y="8"/>
                    </a:cubicBezTo>
                    <a:cubicBezTo>
                      <a:pt x="48" y="8"/>
                      <a:pt x="49" y="9"/>
                      <a:pt x="51" y="10"/>
                    </a:cubicBezTo>
                    <a:cubicBezTo>
                      <a:pt x="51" y="10"/>
                      <a:pt x="52" y="10"/>
                      <a:pt x="52" y="11"/>
                    </a:cubicBezTo>
                    <a:cubicBezTo>
                      <a:pt x="53" y="12"/>
                      <a:pt x="53" y="13"/>
                      <a:pt x="54" y="12"/>
                    </a:cubicBezTo>
                    <a:cubicBezTo>
                      <a:pt x="54" y="13"/>
                      <a:pt x="54" y="14"/>
                      <a:pt x="55" y="14"/>
                    </a:cubicBezTo>
                    <a:cubicBezTo>
                      <a:pt x="56" y="14"/>
                      <a:pt x="56" y="15"/>
                      <a:pt x="57" y="15"/>
                    </a:cubicBezTo>
                    <a:cubicBezTo>
                      <a:pt x="57" y="14"/>
                      <a:pt x="57" y="13"/>
                      <a:pt x="56" y="13"/>
                    </a:cubicBezTo>
                    <a:cubicBezTo>
                      <a:pt x="57" y="13"/>
                      <a:pt x="59" y="14"/>
                      <a:pt x="59" y="16"/>
                    </a:cubicBezTo>
                    <a:cubicBezTo>
                      <a:pt x="58" y="16"/>
                      <a:pt x="58" y="15"/>
                      <a:pt x="57" y="15"/>
                    </a:cubicBezTo>
                    <a:cubicBezTo>
                      <a:pt x="58" y="16"/>
                      <a:pt x="58" y="16"/>
                      <a:pt x="58" y="17"/>
                    </a:cubicBezTo>
                    <a:cubicBezTo>
                      <a:pt x="59" y="15"/>
                      <a:pt x="59" y="17"/>
                      <a:pt x="61" y="17"/>
                    </a:cubicBezTo>
                    <a:cubicBezTo>
                      <a:pt x="61" y="17"/>
                      <a:pt x="60" y="18"/>
                      <a:pt x="60" y="18"/>
                    </a:cubicBezTo>
                    <a:cubicBezTo>
                      <a:pt x="61" y="18"/>
                      <a:pt x="61" y="18"/>
                      <a:pt x="62" y="18"/>
                    </a:cubicBezTo>
                    <a:cubicBezTo>
                      <a:pt x="62" y="18"/>
                      <a:pt x="62" y="18"/>
                      <a:pt x="61" y="19"/>
                    </a:cubicBezTo>
                    <a:cubicBezTo>
                      <a:pt x="62" y="19"/>
                      <a:pt x="62" y="19"/>
                      <a:pt x="63" y="19"/>
                    </a:cubicBezTo>
                    <a:cubicBezTo>
                      <a:pt x="63" y="17"/>
                      <a:pt x="66" y="20"/>
                      <a:pt x="66" y="20"/>
                    </a:cubicBezTo>
                    <a:cubicBezTo>
                      <a:pt x="67" y="21"/>
                      <a:pt x="68" y="20"/>
                      <a:pt x="68" y="20"/>
                    </a:cubicBezTo>
                    <a:cubicBezTo>
                      <a:pt x="70" y="20"/>
                      <a:pt x="70" y="22"/>
                      <a:pt x="69" y="22"/>
                    </a:cubicBezTo>
                    <a:cubicBezTo>
                      <a:pt x="69" y="22"/>
                      <a:pt x="69" y="22"/>
                      <a:pt x="70" y="23"/>
                    </a:cubicBezTo>
                    <a:cubicBezTo>
                      <a:pt x="69" y="23"/>
                      <a:pt x="68" y="23"/>
                      <a:pt x="68" y="24"/>
                    </a:cubicBezTo>
                    <a:cubicBezTo>
                      <a:pt x="70" y="24"/>
                      <a:pt x="74" y="24"/>
                      <a:pt x="75" y="25"/>
                    </a:cubicBezTo>
                    <a:cubicBezTo>
                      <a:pt x="77" y="26"/>
                      <a:pt x="77" y="28"/>
                      <a:pt x="79" y="28"/>
                    </a:cubicBezTo>
                    <a:cubicBezTo>
                      <a:pt x="81" y="29"/>
                      <a:pt x="78" y="30"/>
                      <a:pt x="77" y="30"/>
                    </a:cubicBezTo>
                    <a:cubicBezTo>
                      <a:pt x="77" y="30"/>
                      <a:pt x="72" y="32"/>
                      <a:pt x="72" y="31"/>
                    </a:cubicBezTo>
                    <a:cubicBezTo>
                      <a:pt x="72" y="31"/>
                      <a:pt x="72" y="31"/>
                      <a:pt x="72" y="31"/>
                    </a:cubicBezTo>
                    <a:cubicBezTo>
                      <a:pt x="71" y="31"/>
                      <a:pt x="71" y="32"/>
                      <a:pt x="70" y="32"/>
                    </a:cubicBezTo>
                    <a:cubicBezTo>
                      <a:pt x="68" y="32"/>
                      <a:pt x="66" y="31"/>
                      <a:pt x="65" y="31"/>
                    </a:cubicBezTo>
                    <a:cubicBezTo>
                      <a:pt x="60" y="30"/>
                      <a:pt x="56" y="32"/>
                      <a:pt x="52" y="32"/>
                    </a:cubicBezTo>
                    <a:cubicBezTo>
                      <a:pt x="52" y="29"/>
                      <a:pt x="55" y="29"/>
                      <a:pt x="56" y="28"/>
                    </a:cubicBezTo>
                    <a:cubicBezTo>
                      <a:pt x="57" y="27"/>
                      <a:pt x="58" y="26"/>
                      <a:pt x="57" y="26"/>
                    </a:cubicBezTo>
                    <a:cubicBezTo>
                      <a:pt x="56" y="25"/>
                      <a:pt x="57" y="23"/>
                      <a:pt x="56" y="24"/>
                    </a:cubicBezTo>
                    <a:cubicBezTo>
                      <a:pt x="53" y="24"/>
                      <a:pt x="50" y="24"/>
                      <a:pt x="48" y="21"/>
                    </a:cubicBezTo>
                    <a:cubicBezTo>
                      <a:pt x="48" y="20"/>
                      <a:pt x="48" y="19"/>
                      <a:pt x="48" y="17"/>
                    </a:cubicBezTo>
                    <a:cubicBezTo>
                      <a:pt x="48" y="17"/>
                      <a:pt x="48" y="16"/>
                      <a:pt x="47" y="16"/>
                    </a:cubicBezTo>
                    <a:cubicBezTo>
                      <a:pt x="47" y="15"/>
                      <a:pt x="46" y="16"/>
                      <a:pt x="47" y="15"/>
                    </a:cubicBezTo>
                    <a:cubicBezTo>
                      <a:pt x="46" y="14"/>
                      <a:pt x="44" y="15"/>
                      <a:pt x="43" y="16"/>
                    </a:cubicBezTo>
                    <a:cubicBezTo>
                      <a:pt x="42" y="16"/>
                      <a:pt x="41" y="14"/>
                      <a:pt x="39" y="14"/>
                    </a:cubicBezTo>
                    <a:cubicBezTo>
                      <a:pt x="38" y="14"/>
                      <a:pt x="37" y="14"/>
                      <a:pt x="37" y="13"/>
                    </a:cubicBezTo>
                    <a:cubicBezTo>
                      <a:pt x="36" y="12"/>
                      <a:pt x="34" y="12"/>
                      <a:pt x="34" y="10"/>
                    </a:cubicBezTo>
                    <a:cubicBezTo>
                      <a:pt x="34" y="11"/>
                      <a:pt x="29" y="11"/>
                      <a:pt x="29" y="8"/>
                    </a:cubicBezTo>
                    <a:cubicBezTo>
                      <a:pt x="29" y="9"/>
                      <a:pt x="28" y="10"/>
                      <a:pt x="28" y="10"/>
                    </a:cubicBezTo>
                    <a:cubicBezTo>
                      <a:pt x="28" y="10"/>
                      <a:pt x="28" y="10"/>
                      <a:pt x="27" y="9"/>
                    </a:cubicBezTo>
                    <a:cubicBezTo>
                      <a:pt x="27" y="9"/>
                      <a:pt x="26" y="9"/>
                      <a:pt x="25" y="9"/>
                    </a:cubicBezTo>
                    <a:cubicBezTo>
                      <a:pt x="24" y="9"/>
                      <a:pt x="23" y="8"/>
                      <a:pt x="22" y="7"/>
                    </a:cubicBezTo>
                    <a:cubicBezTo>
                      <a:pt x="22" y="6"/>
                      <a:pt x="24" y="7"/>
                      <a:pt x="25" y="7"/>
                    </a:cubicBezTo>
                    <a:cubicBezTo>
                      <a:pt x="26" y="7"/>
                      <a:pt x="26" y="5"/>
                      <a:pt x="25" y="5"/>
                    </a:cubicBezTo>
                    <a:cubicBezTo>
                      <a:pt x="23" y="4"/>
                      <a:pt x="18" y="4"/>
                      <a:pt x="16" y="5"/>
                    </a:cubicBezTo>
                    <a:cubicBezTo>
                      <a:pt x="15" y="6"/>
                      <a:pt x="14" y="7"/>
                      <a:pt x="12" y="8"/>
                    </a:cubicBezTo>
                    <a:cubicBezTo>
                      <a:pt x="12" y="9"/>
                      <a:pt x="11" y="8"/>
                      <a:pt x="10" y="9"/>
                    </a:cubicBezTo>
                    <a:cubicBezTo>
                      <a:pt x="9" y="9"/>
                      <a:pt x="8" y="8"/>
                      <a:pt x="8" y="9"/>
                    </a:cubicBezTo>
                    <a:cubicBezTo>
                      <a:pt x="7" y="9"/>
                      <a:pt x="7" y="10"/>
                      <a:pt x="7" y="10"/>
                    </a:cubicBezTo>
                    <a:cubicBezTo>
                      <a:pt x="6" y="11"/>
                      <a:pt x="4" y="11"/>
                      <a:pt x="3" y="12"/>
                    </a:cubicBezTo>
                    <a:cubicBezTo>
                      <a:pt x="3" y="9"/>
                      <a:pt x="0" y="13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lose/>
                    <a:moveTo>
                      <a:pt x="14" y="16"/>
                    </a:moveTo>
                    <a:cubicBezTo>
                      <a:pt x="15" y="16"/>
                      <a:pt x="17" y="15"/>
                      <a:pt x="17" y="14"/>
                    </a:cubicBezTo>
                    <a:cubicBezTo>
                      <a:pt x="17" y="13"/>
                      <a:pt x="17" y="12"/>
                      <a:pt x="16" y="11"/>
                    </a:cubicBezTo>
                    <a:cubicBezTo>
                      <a:pt x="15" y="11"/>
                      <a:pt x="14" y="11"/>
                      <a:pt x="14" y="12"/>
                    </a:cubicBezTo>
                    <a:cubicBezTo>
                      <a:pt x="14" y="13"/>
                      <a:pt x="14" y="16"/>
                      <a:pt x="13" y="14"/>
                    </a:cubicBezTo>
                    <a:cubicBezTo>
                      <a:pt x="13" y="15"/>
                      <a:pt x="14" y="16"/>
                      <a:pt x="14" y="16"/>
                    </a:cubicBezTo>
                    <a:close/>
                    <a:moveTo>
                      <a:pt x="48" y="25"/>
                    </a:moveTo>
                    <a:cubicBezTo>
                      <a:pt x="48" y="25"/>
                      <a:pt x="48" y="25"/>
                      <a:pt x="47" y="25"/>
                    </a:cubicBezTo>
                    <a:cubicBezTo>
                      <a:pt x="48" y="25"/>
                      <a:pt x="48" y="25"/>
                      <a:pt x="48" y="25"/>
                    </a:cubicBezTo>
                    <a:close/>
                    <a:moveTo>
                      <a:pt x="50" y="8"/>
                    </a:moveTo>
                    <a:cubicBezTo>
                      <a:pt x="51" y="7"/>
                      <a:pt x="51" y="7"/>
                      <a:pt x="51" y="7"/>
                    </a:cubicBezTo>
                    <a:cubicBezTo>
                      <a:pt x="51" y="6"/>
                      <a:pt x="50" y="6"/>
                      <a:pt x="49" y="7"/>
                    </a:cubicBezTo>
                    <a:cubicBezTo>
                      <a:pt x="49" y="7"/>
                      <a:pt x="50" y="7"/>
                      <a:pt x="50" y="8"/>
                    </a:cubicBezTo>
                    <a:close/>
                    <a:moveTo>
                      <a:pt x="53" y="9"/>
                    </a:moveTo>
                    <a:cubicBezTo>
                      <a:pt x="53" y="8"/>
                      <a:pt x="52" y="7"/>
                      <a:pt x="51" y="8"/>
                    </a:cubicBezTo>
                    <a:cubicBezTo>
                      <a:pt x="51" y="9"/>
                      <a:pt x="52" y="9"/>
                      <a:pt x="53" y="9"/>
                    </a:cubicBezTo>
                    <a:close/>
                    <a:moveTo>
                      <a:pt x="54" y="11"/>
                    </a:moveTo>
                    <a:cubicBezTo>
                      <a:pt x="54" y="10"/>
                      <a:pt x="53" y="9"/>
                      <a:pt x="53" y="9"/>
                    </a:cubicBezTo>
                    <a:cubicBezTo>
                      <a:pt x="53" y="10"/>
                      <a:pt x="53" y="10"/>
                      <a:pt x="54" y="11"/>
                    </a:cubicBezTo>
                    <a:close/>
                    <a:moveTo>
                      <a:pt x="55" y="12"/>
                    </a:moveTo>
                    <a:cubicBezTo>
                      <a:pt x="57" y="11"/>
                      <a:pt x="55" y="10"/>
                      <a:pt x="53" y="11"/>
                    </a:cubicBezTo>
                    <a:cubicBezTo>
                      <a:pt x="54" y="12"/>
                      <a:pt x="54" y="12"/>
                      <a:pt x="55" y="12"/>
                    </a:cubicBezTo>
                    <a:close/>
                    <a:moveTo>
                      <a:pt x="37" y="2"/>
                    </a:moveTo>
                    <a:cubicBezTo>
                      <a:pt x="37" y="2"/>
                      <a:pt x="37" y="2"/>
                      <a:pt x="37" y="2"/>
                    </a:cubicBezTo>
                    <a:cubicBezTo>
                      <a:pt x="37" y="2"/>
                      <a:pt x="37" y="2"/>
                      <a:pt x="36" y="2"/>
                    </a:cubicBezTo>
                    <a:cubicBezTo>
                      <a:pt x="37" y="2"/>
                      <a:pt x="37" y="2"/>
                      <a:pt x="37" y="2"/>
                    </a:cubicBez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0" name="Freeform 10"/>
              <p:cNvSpPr>
                <a:spLocks noEditPoints="1"/>
              </p:cNvSpPr>
              <p:nvPr/>
            </p:nvSpPr>
            <p:spPr bwMode="auto">
              <a:xfrm>
                <a:off x="4031336" y="4374557"/>
                <a:ext cx="37995" cy="42803"/>
              </a:xfrm>
              <a:custGeom>
                <a:avLst/>
                <a:gdLst>
                  <a:gd name="T0" fmla="*/ 1 w 10"/>
                  <a:gd name="T1" fmla="*/ 7 h 12"/>
                  <a:gd name="T2" fmla="*/ 1 w 10"/>
                  <a:gd name="T3" fmla="*/ 7 h 12"/>
                  <a:gd name="T4" fmla="*/ 0 w 10"/>
                  <a:gd name="T5" fmla="*/ 8 h 12"/>
                  <a:gd name="T6" fmla="*/ 0 w 10"/>
                  <a:gd name="T7" fmla="*/ 10 h 12"/>
                  <a:gd name="T8" fmla="*/ 1 w 10"/>
                  <a:gd name="T9" fmla="*/ 12 h 12"/>
                  <a:gd name="T10" fmla="*/ 3 w 10"/>
                  <a:gd name="T11" fmla="*/ 12 h 12"/>
                  <a:gd name="T12" fmla="*/ 4 w 10"/>
                  <a:gd name="T13" fmla="*/ 12 h 12"/>
                  <a:gd name="T14" fmla="*/ 5 w 10"/>
                  <a:gd name="T15" fmla="*/ 7 h 12"/>
                  <a:gd name="T16" fmla="*/ 3 w 10"/>
                  <a:gd name="T17" fmla="*/ 7 h 12"/>
                  <a:gd name="T18" fmla="*/ 1 w 10"/>
                  <a:gd name="T19" fmla="*/ 7 h 12"/>
                  <a:gd name="T20" fmla="*/ 3 w 10"/>
                  <a:gd name="T21" fmla="*/ 7 h 12"/>
                  <a:gd name="T22" fmla="*/ 2 w 10"/>
                  <a:gd name="T23" fmla="*/ 5 h 12"/>
                  <a:gd name="T24" fmla="*/ 6 w 10"/>
                  <a:gd name="T25" fmla="*/ 4 h 12"/>
                  <a:gd name="T26" fmla="*/ 6 w 10"/>
                  <a:gd name="T27" fmla="*/ 7 h 12"/>
                  <a:gd name="T28" fmla="*/ 5 w 10"/>
                  <a:gd name="T29" fmla="*/ 11 h 12"/>
                  <a:gd name="T30" fmla="*/ 4 w 10"/>
                  <a:gd name="T31" fmla="*/ 11 h 12"/>
                  <a:gd name="T32" fmla="*/ 5 w 10"/>
                  <a:gd name="T33" fmla="*/ 7 h 12"/>
                  <a:gd name="T34" fmla="*/ 3 w 10"/>
                  <a:gd name="T35" fmla="*/ 7 h 12"/>
                  <a:gd name="T36" fmla="*/ 8 w 10"/>
                  <a:gd name="T37" fmla="*/ 2 h 12"/>
                  <a:gd name="T38" fmla="*/ 10 w 10"/>
                  <a:gd name="T39" fmla="*/ 0 h 12"/>
                  <a:gd name="T40" fmla="*/ 8 w 10"/>
                  <a:gd name="T4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" h="12">
                    <a:moveTo>
                      <a:pt x="1" y="7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1" y="7"/>
                      <a:pt x="1" y="7"/>
                      <a:pt x="1" y="7"/>
                    </a:cubicBezTo>
                    <a:close/>
                    <a:moveTo>
                      <a:pt x="3" y="7"/>
                    </a:moveTo>
                    <a:cubicBezTo>
                      <a:pt x="3" y="6"/>
                      <a:pt x="3" y="5"/>
                      <a:pt x="2" y="5"/>
                    </a:cubicBezTo>
                    <a:cubicBezTo>
                      <a:pt x="3" y="4"/>
                      <a:pt x="5" y="4"/>
                      <a:pt x="6" y="4"/>
                    </a:cubicBezTo>
                    <a:cubicBezTo>
                      <a:pt x="9" y="4"/>
                      <a:pt x="6" y="6"/>
                      <a:pt x="6" y="7"/>
                    </a:cubicBezTo>
                    <a:cubicBezTo>
                      <a:pt x="7" y="9"/>
                      <a:pt x="7" y="10"/>
                      <a:pt x="5" y="11"/>
                    </a:cubicBezTo>
                    <a:cubicBezTo>
                      <a:pt x="5" y="11"/>
                      <a:pt x="5" y="11"/>
                      <a:pt x="4" y="11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3" y="7"/>
                      <a:pt x="3" y="7"/>
                      <a:pt x="3" y="7"/>
                    </a:cubicBezTo>
                    <a:close/>
                    <a:moveTo>
                      <a:pt x="8" y="2"/>
                    </a:moveTo>
                    <a:cubicBezTo>
                      <a:pt x="8" y="1"/>
                      <a:pt x="9" y="0"/>
                      <a:pt x="10" y="0"/>
                    </a:cubicBezTo>
                    <a:cubicBezTo>
                      <a:pt x="10" y="1"/>
                      <a:pt x="9" y="1"/>
                      <a:pt x="8" y="2"/>
                    </a:cubicBez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1" name="Freeform 11"/>
              <p:cNvSpPr>
                <a:spLocks noEditPoints="1"/>
              </p:cNvSpPr>
              <p:nvPr/>
            </p:nvSpPr>
            <p:spPr bwMode="auto">
              <a:xfrm>
                <a:off x="3568273" y="3837136"/>
                <a:ext cx="168602" cy="211640"/>
              </a:xfrm>
              <a:custGeom>
                <a:avLst/>
                <a:gdLst>
                  <a:gd name="T0" fmla="*/ 0 w 46"/>
                  <a:gd name="T1" fmla="*/ 3 h 57"/>
                  <a:gd name="T2" fmla="*/ 8 w 46"/>
                  <a:gd name="T3" fmla="*/ 2 h 57"/>
                  <a:gd name="T4" fmla="*/ 12 w 46"/>
                  <a:gd name="T5" fmla="*/ 11 h 57"/>
                  <a:gd name="T6" fmla="*/ 13 w 46"/>
                  <a:gd name="T7" fmla="*/ 7 h 57"/>
                  <a:gd name="T8" fmla="*/ 13 w 46"/>
                  <a:gd name="T9" fmla="*/ 4 h 57"/>
                  <a:gd name="T10" fmla="*/ 14 w 46"/>
                  <a:gd name="T11" fmla="*/ 4 h 57"/>
                  <a:gd name="T12" fmla="*/ 12 w 46"/>
                  <a:gd name="T13" fmla="*/ 11 h 57"/>
                  <a:gd name="T14" fmla="*/ 7 w 46"/>
                  <a:gd name="T15" fmla="*/ 30 h 57"/>
                  <a:gd name="T16" fmla="*/ 7 w 46"/>
                  <a:gd name="T17" fmla="*/ 28 h 57"/>
                  <a:gd name="T18" fmla="*/ 8 w 46"/>
                  <a:gd name="T19" fmla="*/ 25 h 57"/>
                  <a:gd name="T20" fmla="*/ 9 w 46"/>
                  <a:gd name="T21" fmla="*/ 26 h 57"/>
                  <a:gd name="T22" fmla="*/ 6 w 46"/>
                  <a:gd name="T23" fmla="*/ 16 h 57"/>
                  <a:gd name="T24" fmla="*/ 4 w 46"/>
                  <a:gd name="T25" fmla="*/ 22 h 57"/>
                  <a:gd name="T26" fmla="*/ 5 w 46"/>
                  <a:gd name="T27" fmla="*/ 23 h 57"/>
                  <a:gd name="T28" fmla="*/ 7 w 46"/>
                  <a:gd name="T29" fmla="*/ 18 h 57"/>
                  <a:gd name="T30" fmla="*/ 10 w 46"/>
                  <a:gd name="T31" fmla="*/ 19 h 57"/>
                  <a:gd name="T32" fmla="*/ 10 w 46"/>
                  <a:gd name="T33" fmla="*/ 19 h 57"/>
                  <a:gd name="T34" fmla="*/ 16 w 46"/>
                  <a:gd name="T35" fmla="*/ 14 h 57"/>
                  <a:gd name="T36" fmla="*/ 19 w 46"/>
                  <a:gd name="T37" fmla="*/ 22 h 57"/>
                  <a:gd name="T38" fmla="*/ 17 w 46"/>
                  <a:gd name="T39" fmla="*/ 15 h 57"/>
                  <a:gd name="T40" fmla="*/ 26 w 46"/>
                  <a:gd name="T41" fmla="*/ 26 h 57"/>
                  <a:gd name="T42" fmla="*/ 25 w 46"/>
                  <a:gd name="T43" fmla="*/ 28 h 57"/>
                  <a:gd name="T44" fmla="*/ 23 w 46"/>
                  <a:gd name="T45" fmla="*/ 33 h 57"/>
                  <a:gd name="T46" fmla="*/ 24 w 46"/>
                  <a:gd name="T47" fmla="*/ 34 h 57"/>
                  <a:gd name="T48" fmla="*/ 24 w 46"/>
                  <a:gd name="T49" fmla="*/ 34 h 57"/>
                  <a:gd name="T50" fmla="*/ 34 w 46"/>
                  <a:gd name="T51" fmla="*/ 27 h 57"/>
                  <a:gd name="T52" fmla="*/ 33 w 46"/>
                  <a:gd name="T53" fmla="*/ 28 h 57"/>
                  <a:gd name="T54" fmla="*/ 30 w 46"/>
                  <a:gd name="T55" fmla="*/ 31 h 57"/>
                  <a:gd name="T56" fmla="*/ 27 w 46"/>
                  <a:gd name="T57" fmla="*/ 31 h 57"/>
                  <a:gd name="T58" fmla="*/ 29 w 46"/>
                  <a:gd name="T59" fmla="*/ 39 h 57"/>
                  <a:gd name="T60" fmla="*/ 27 w 46"/>
                  <a:gd name="T61" fmla="*/ 31 h 57"/>
                  <a:gd name="T62" fmla="*/ 34 w 46"/>
                  <a:gd name="T63" fmla="*/ 39 h 57"/>
                  <a:gd name="T64" fmla="*/ 34 w 46"/>
                  <a:gd name="T65" fmla="*/ 45 h 57"/>
                  <a:gd name="T66" fmla="*/ 37 w 46"/>
                  <a:gd name="T67" fmla="*/ 42 h 57"/>
                  <a:gd name="T68" fmla="*/ 38 w 46"/>
                  <a:gd name="T69" fmla="*/ 57 h 57"/>
                  <a:gd name="T70" fmla="*/ 41 w 46"/>
                  <a:gd name="T71" fmla="*/ 55 h 57"/>
                  <a:gd name="T72" fmla="*/ 42 w 46"/>
                  <a:gd name="T73" fmla="*/ 56 h 57"/>
                  <a:gd name="T74" fmla="*/ 45 w 46"/>
                  <a:gd name="T75" fmla="*/ 45 h 57"/>
                  <a:gd name="T76" fmla="*/ 45 w 46"/>
                  <a:gd name="T77" fmla="*/ 45 h 57"/>
                  <a:gd name="T78" fmla="*/ 44 w 46"/>
                  <a:gd name="T79" fmla="*/ 52 h 57"/>
                  <a:gd name="T80" fmla="*/ 7 w 46"/>
                  <a:gd name="T81" fmla="*/ 25 h 57"/>
                  <a:gd name="T82" fmla="*/ 7 w 46"/>
                  <a:gd name="T83" fmla="*/ 25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6" h="57">
                    <a:moveTo>
                      <a:pt x="2" y="4"/>
                    </a:moveTo>
                    <a:cubicBezTo>
                      <a:pt x="1" y="4"/>
                      <a:pt x="1" y="3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4" y="1"/>
                      <a:pt x="6" y="3"/>
                      <a:pt x="8" y="2"/>
                    </a:cubicBezTo>
                    <a:cubicBezTo>
                      <a:pt x="8" y="3"/>
                      <a:pt x="2" y="4"/>
                      <a:pt x="2" y="4"/>
                    </a:cubicBezTo>
                    <a:close/>
                    <a:moveTo>
                      <a:pt x="12" y="11"/>
                    </a:moveTo>
                    <a:cubicBezTo>
                      <a:pt x="12" y="10"/>
                      <a:pt x="12" y="10"/>
                      <a:pt x="11" y="10"/>
                    </a:cubicBezTo>
                    <a:cubicBezTo>
                      <a:pt x="12" y="9"/>
                      <a:pt x="13" y="8"/>
                      <a:pt x="13" y="7"/>
                    </a:cubicBezTo>
                    <a:cubicBezTo>
                      <a:pt x="13" y="6"/>
                      <a:pt x="13" y="6"/>
                      <a:pt x="14" y="5"/>
                    </a:cubicBezTo>
                    <a:cubicBezTo>
                      <a:pt x="14" y="4"/>
                      <a:pt x="13" y="5"/>
                      <a:pt x="13" y="4"/>
                    </a:cubicBezTo>
                    <a:cubicBezTo>
                      <a:pt x="12" y="2"/>
                      <a:pt x="11" y="0"/>
                      <a:pt x="9" y="1"/>
                    </a:cubicBezTo>
                    <a:cubicBezTo>
                      <a:pt x="11" y="0"/>
                      <a:pt x="13" y="2"/>
                      <a:pt x="14" y="4"/>
                    </a:cubicBezTo>
                    <a:cubicBezTo>
                      <a:pt x="15" y="5"/>
                      <a:pt x="15" y="6"/>
                      <a:pt x="14" y="7"/>
                    </a:cubicBezTo>
                    <a:cubicBezTo>
                      <a:pt x="13" y="8"/>
                      <a:pt x="13" y="10"/>
                      <a:pt x="12" y="11"/>
                    </a:cubicBezTo>
                    <a:close/>
                    <a:moveTo>
                      <a:pt x="8" y="30"/>
                    </a:moveTo>
                    <a:cubicBezTo>
                      <a:pt x="7" y="30"/>
                      <a:pt x="7" y="30"/>
                      <a:pt x="7" y="30"/>
                    </a:cubicBezTo>
                    <a:cubicBezTo>
                      <a:pt x="7" y="30"/>
                      <a:pt x="8" y="30"/>
                      <a:pt x="8" y="29"/>
                    </a:cubicBezTo>
                    <a:cubicBezTo>
                      <a:pt x="7" y="30"/>
                      <a:pt x="7" y="29"/>
                      <a:pt x="7" y="28"/>
                    </a:cubicBezTo>
                    <a:cubicBezTo>
                      <a:pt x="6" y="27"/>
                      <a:pt x="6" y="27"/>
                      <a:pt x="6" y="26"/>
                    </a:cubicBezTo>
                    <a:cubicBezTo>
                      <a:pt x="7" y="26"/>
                      <a:pt x="7" y="25"/>
                      <a:pt x="8" y="25"/>
                    </a:cubicBezTo>
                    <a:cubicBezTo>
                      <a:pt x="8" y="26"/>
                      <a:pt x="7" y="26"/>
                      <a:pt x="8" y="27"/>
                    </a:cubicBezTo>
                    <a:cubicBezTo>
                      <a:pt x="8" y="27"/>
                      <a:pt x="8" y="26"/>
                      <a:pt x="9" y="26"/>
                    </a:cubicBezTo>
                    <a:cubicBezTo>
                      <a:pt x="10" y="27"/>
                      <a:pt x="9" y="29"/>
                      <a:pt x="8" y="30"/>
                    </a:cubicBezTo>
                    <a:close/>
                    <a:moveTo>
                      <a:pt x="6" y="16"/>
                    </a:moveTo>
                    <a:cubicBezTo>
                      <a:pt x="6" y="18"/>
                      <a:pt x="6" y="19"/>
                      <a:pt x="5" y="20"/>
                    </a:cubicBezTo>
                    <a:cubicBezTo>
                      <a:pt x="4" y="21"/>
                      <a:pt x="5" y="21"/>
                      <a:pt x="4" y="22"/>
                    </a:cubicBezTo>
                    <a:cubicBezTo>
                      <a:pt x="4" y="21"/>
                      <a:pt x="4" y="21"/>
                      <a:pt x="3" y="22"/>
                    </a:cubicBezTo>
                    <a:cubicBezTo>
                      <a:pt x="3" y="22"/>
                      <a:pt x="4" y="23"/>
                      <a:pt x="5" y="23"/>
                    </a:cubicBezTo>
                    <a:cubicBezTo>
                      <a:pt x="5" y="26"/>
                      <a:pt x="8" y="23"/>
                      <a:pt x="8" y="22"/>
                    </a:cubicBezTo>
                    <a:cubicBezTo>
                      <a:pt x="9" y="20"/>
                      <a:pt x="7" y="19"/>
                      <a:pt x="7" y="18"/>
                    </a:cubicBezTo>
                    <a:cubicBezTo>
                      <a:pt x="7" y="16"/>
                      <a:pt x="7" y="17"/>
                      <a:pt x="6" y="16"/>
                    </a:cubicBezTo>
                    <a:close/>
                    <a:moveTo>
                      <a:pt x="10" y="19"/>
                    </a:moveTo>
                    <a:cubicBezTo>
                      <a:pt x="10" y="17"/>
                      <a:pt x="11" y="18"/>
                      <a:pt x="12" y="18"/>
                    </a:cubicBezTo>
                    <a:cubicBezTo>
                      <a:pt x="11" y="18"/>
                      <a:pt x="11" y="18"/>
                      <a:pt x="10" y="19"/>
                    </a:cubicBezTo>
                    <a:close/>
                    <a:moveTo>
                      <a:pt x="17" y="15"/>
                    </a:moveTo>
                    <a:cubicBezTo>
                      <a:pt x="17" y="15"/>
                      <a:pt x="16" y="14"/>
                      <a:pt x="16" y="14"/>
                    </a:cubicBezTo>
                    <a:cubicBezTo>
                      <a:pt x="17" y="15"/>
                      <a:pt x="19" y="16"/>
                      <a:pt x="20" y="17"/>
                    </a:cubicBezTo>
                    <a:cubicBezTo>
                      <a:pt x="21" y="19"/>
                      <a:pt x="19" y="20"/>
                      <a:pt x="19" y="22"/>
                    </a:cubicBezTo>
                    <a:cubicBezTo>
                      <a:pt x="18" y="21"/>
                      <a:pt x="20" y="19"/>
                      <a:pt x="20" y="18"/>
                    </a:cubicBezTo>
                    <a:cubicBezTo>
                      <a:pt x="20" y="17"/>
                      <a:pt x="18" y="16"/>
                      <a:pt x="17" y="15"/>
                    </a:cubicBezTo>
                    <a:close/>
                    <a:moveTo>
                      <a:pt x="25" y="28"/>
                    </a:moveTo>
                    <a:cubicBezTo>
                      <a:pt x="25" y="27"/>
                      <a:pt x="26" y="27"/>
                      <a:pt x="26" y="26"/>
                    </a:cubicBezTo>
                    <a:cubicBezTo>
                      <a:pt x="25" y="25"/>
                      <a:pt x="25" y="23"/>
                      <a:pt x="25" y="22"/>
                    </a:cubicBezTo>
                    <a:cubicBezTo>
                      <a:pt x="25" y="23"/>
                      <a:pt x="28" y="27"/>
                      <a:pt x="25" y="28"/>
                    </a:cubicBezTo>
                    <a:close/>
                    <a:moveTo>
                      <a:pt x="21" y="31"/>
                    </a:moveTo>
                    <a:cubicBezTo>
                      <a:pt x="22" y="31"/>
                      <a:pt x="22" y="32"/>
                      <a:pt x="23" y="33"/>
                    </a:cubicBezTo>
                    <a:cubicBezTo>
                      <a:pt x="22" y="32"/>
                      <a:pt x="21" y="32"/>
                      <a:pt x="21" y="31"/>
                    </a:cubicBezTo>
                    <a:close/>
                    <a:moveTo>
                      <a:pt x="24" y="34"/>
                    </a:moveTo>
                    <a:cubicBezTo>
                      <a:pt x="24" y="33"/>
                      <a:pt x="24" y="33"/>
                      <a:pt x="23" y="33"/>
                    </a:cubicBezTo>
                    <a:cubicBezTo>
                      <a:pt x="24" y="33"/>
                      <a:pt x="24" y="33"/>
                      <a:pt x="24" y="34"/>
                    </a:cubicBezTo>
                    <a:close/>
                    <a:moveTo>
                      <a:pt x="33" y="28"/>
                    </a:moveTo>
                    <a:cubicBezTo>
                      <a:pt x="33" y="28"/>
                      <a:pt x="34" y="27"/>
                      <a:pt x="34" y="27"/>
                    </a:cubicBezTo>
                    <a:cubicBezTo>
                      <a:pt x="34" y="28"/>
                      <a:pt x="33" y="29"/>
                      <a:pt x="33" y="29"/>
                    </a:cubicBezTo>
                    <a:cubicBezTo>
                      <a:pt x="33" y="28"/>
                      <a:pt x="33" y="28"/>
                      <a:pt x="33" y="28"/>
                    </a:cubicBezTo>
                    <a:close/>
                    <a:moveTo>
                      <a:pt x="31" y="32"/>
                    </a:moveTo>
                    <a:cubicBezTo>
                      <a:pt x="30" y="32"/>
                      <a:pt x="30" y="32"/>
                      <a:pt x="30" y="31"/>
                    </a:cubicBezTo>
                    <a:cubicBezTo>
                      <a:pt x="31" y="31"/>
                      <a:pt x="31" y="31"/>
                      <a:pt x="31" y="32"/>
                    </a:cubicBezTo>
                    <a:close/>
                    <a:moveTo>
                      <a:pt x="27" y="31"/>
                    </a:moveTo>
                    <a:cubicBezTo>
                      <a:pt x="27" y="32"/>
                      <a:pt x="29" y="37"/>
                      <a:pt x="27" y="36"/>
                    </a:cubicBezTo>
                    <a:cubicBezTo>
                      <a:pt x="28" y="37"/>
                      <a:pt x="29" y="37"/>
                      <a:pt x="29" y="39"/>
                    </a:cubicBezTo>
                    <a:cubicBezTo>
                      <a:pt x="30" y="37"/>
                      <a:pt x="29" y="37"/>
                      <a:pt x="28" y="36"/>
                    </a:cubicBezTo>
                    <a:cubicBezTo>
                      <a:pt x="28" y="34"/>
                      <a:pt x="28" y="33"/>
                      <a:pt x="27" y="31"/>
                    </a:cubicBezTo>
                    <a:close/>
                    <a:moveTo>
                      <a:pt x="35" y="41"/>
                    </a:moveTo>
                    <a:cubicBezTo>
                      <a:pt x="35" y="41"/>
                      <a:pt x="34" y="40"/>
                      <a:pt x="34" y="39"/>
                    </a:cubicBezTo>
                    <a:cubicBezTo>
                      <a:pt x="34" y="39"/>
                      <a:pt x="36" y="40"/>
                      <a:pt x="35" y="41"/>
                    </a:cubicBezTo>
                    <a:close/>
                    <a:moveTo>
                      <a:pt x="34" y="45"/>
                    </a:moveTo>
                    <a:cubicBezTo>
                      <a:pt x="35" y="44"/>
                      <a:pt x="38" y="43"/>
                      <a:pt x="37" y="41"/>
                    </a:cubicBezTo>
                    <a:cubicBezTo>
                      <a:pt x="37" y="40"/>
                      <a:pt x="35" y="41"/>
                      <a:pt x="37" y="42"/>
                    </a:cubicBezTo>
                    <a:cubicBezTo>
                      <a:pt x="36" y="43"/>
                      <a:pt x="35" y="44"/>
                      <a:pt x="34" y="45"/>
                    </a:cubicBezTo>
                    <a:close/>
                    <a:moveTo>
                      <a:pt x="38" y="57"/>
                    </a:moveTo>
                    <a:cubicBezTo>
                      <a:pt x="37" y="55"/>
                      <a:pt x="39" y="54"/>
                      <a:pt x="40" y="54"/>
                    </a:cubicBezTo>
                    <a:cubicBezTo>
                      <a:pt x="41" y="54"/>
                      <a:pt x="41" y="54"/>
                      <a:pt x="41" y="55"/>
                    </a:cubicBezTo>
                    <a:cubicBezTo>
                      <a:pt x="42" y="55"/>
                      <a:pt x="43" y="53"/>
                      <a:pt x="44" y="53"/>
                    </a:cubicBezTo>
                    <a:cubicBezTo>
                      <a:pt x="43" y="54"/>
                      <a:pt x="43" y="55"/>
                      <a:pt x="42" y="56"/>
                    </a:cubicBezTo>
                    <a:cubicBezTo>
                      <a:pt x="41" y="57"/>
                      <a:pt x="39" y="56"/>
                      <a:pt x="38" y="57"/>
                    </a:cubicBezTo>
                    <a:close/>
                    <a:moveTo>
                      <a:pt x="45" y="45"/>
                    </a:moveTo>
                    <a:cubicBezTo>
                      <a:pt x="45" y="44"/>
                      <a:pt x="43" y="44"/>
                      <a:pt x="43" y="43"/>
                    </a:cubicBezTo>
                    <a:cubicBezTo>
                      <a:pt x="43" y="43"/>
                      <a:pt x="46" y="43"/>
                      <a:pt x="45" y="45"/>
                    </a:cubicBezTo>
                    <a:close/>
                    <a:moveTo>
                      <a:pt x="43" y="53"/>
                    </a:moveTo>
                    <a:cubicBezTo>
                      <a:pt x="43" y="52"/>
                      <a:pt x="43" y="52"/>
                      <a:pt x="44" y="52"/>
                    </a:cubicBezTo>
                    <a:cubicBezTo>
                      <a:pt x="44" y="52"/>
                      <a:pt x="43" y="52"/>
                      <a:pt x="43" y="53"/>
                    </a:cubicBezTo>
                    <a:close/>
                    <a:moveTo>
                      <a:pt x="7" y="25"/>
                    </a:moveTo>
                    <a:cubicBezTo>
                      <a:pt x="7" y="24"/>
                      <a:pt x="7" y="24"/>
                      <a:pt x="8" y="24"/>
                    </a:cubicBezTo>
                    <a:cubicBezTo>
                      <a:pt x="8" y="24"/>
                      <a:pt x="8" y="24"/>
                      <a:pt x="7" y="25"/>
                    </a:cubicBez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2" name="Freeform 12"/>
              <p:cNvSpPr>
                <a:spLocks/>
              </p:cNvSpPr>
              <p:nvPr/>
            </p:nvSpPr>
            <p:spPr bwMode="auto">
              <a:xfrm>
                <a:off x="3570647" y="4115359"/>
                <a:ext cx="59366" cy="33292"/>
              </a:xfrm>
              <a:custGeom>
                <a:avLst/>
                <a:gdLst>
                  <a:gd name="T0" fmla="*/ 0 w 16"/>
                  <a:gd name="T1" fmla="*/ 3 h 9"/>
                  <a:gd name="T2" fmla="*/ 8 w 16"/>
                  <a:gd name="T3" fmla="*/ 2 h 9"/>
                  <a:gd name="T4" fmla="*/ 13 w 16"/>
                  <a:gd name="T5" fmla="*/ 4 h 9"/>
                  <a:gd name="T6" fmla="*/ 16 w 16"/>
                  <a:gd name="T7" fmla="*/ 7 h 9"/>
                  <a:gd name="T8" fmla="*/ 13 w 16"/>
                  <a:gd name="T9" fmla="*/ 7 h 9"/>
                  <a:gd name="T10" fmla="*/ 11 w 16"/>
                  <a:gd name="T11" fmla="*/ 7 h 9"/>
                  <a:gd name="T12" fmla="*/ 11 w 16"/>
                  <a:gd name="T13" fmla="*/ 6 h 9"/>
                  <a:gd name="T14" fmla="*/ 10 w 16"/>
                  <a:gd name="T15" fmla="*/ 7 h 9"/>
                  <a:gd name="T16" fmla="*/ 8 w 16"/>
                  <a:gd name="T17" fmla="*/ 9 h 9"/>
                  <a:gd name="T18" fmla="*/ 6 w 16"/>
                  <a:gd name="T19" fmla="*/ 7 h 9"/>
                  <a:gd name="T20" fmla="*/ 3 w 16"/>
                  <a:gd name="T21" fmla="*/ 6 h 9"/>
                  <a:gd name="T22" fmla="*/ 2 w 16"/>
                  <a:gd name="T23" fmla="*/ 5 h 9"/>
                  <a:gd name="T24" fmla="*/ 0 w 16"/>
                  <a:gd name="T25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9">
                    <a:moveTo>
                      <a:pt x="0" y="3"/>
                    </a:moveTo>
                    <a:cubicBezTo>
                      <a:pt x="2" y="0"/>
                      <a:pt x="5" y="1"/>
                      <a:pt x="8" y="2"/>
                    </a:cubicBezTo>
                    <a:cubicBezTo>
                      <a:pt x="10" y="2"/>
                      <a:pt x="12" y="3"/>
                      <a:pt x="13" y="4"/>
                    </a:cubicBezTo>
                    <a:cubicBezTo>
                      <a:pt x="15" y="4"/>
                      <a:pt x="15" y="5"/>
                      <a:pt x="16" y="7"/>
                    </a:cubicBezTo>
                    <a:cubicBezTo>
                      <a:pt x="15" y="7"/>
                      <a:pt x="14" y="7"/>
                      <a:pt x="13" y="7"/>
                    </a:cubicBezTo>
                    <a:cubicBezTo>
                      <a:pt x="13" y="7"/>
                      <a:pt x="12" y="6"/>
                      <a:pt x="11" y="7"/>
                    </a:cubicBezTo>
                    <a:cubicBezTo>
                      <a:pt x="13" y="6"/>
                      <a:pt x="11" y="6"/>
                      <a:pt x="11" y="6"/>
                    </a:cubicBezTo>
                    <a:cubicBezTo>
                      <a:pt x="11" y="7"/>
                      <a:pt x="10" y="7"/>
                      <a:pt x="10" y="7"/>
                    </a:cubicBezTo>
                    <a:cubicBezTo>
                      <a:pt x="9" y="7"/>
                      <a:pt x="8" y="7"/>
                      <a:pt x="8" y="9"/>
                    </a:cubicBezTo>
                    <a:cubicBezTo>
                      <a:pt x="7" y="9"/>
                      <a:pt x="7" y="7"/>
                      <a:pt x="6" y="7"/>
                    </a:cubicBezTo>
                    <a:cubicBezTo>
                      <a:pt x="5" y="7"/>
                      <a:pt x="4" y="7"/>
                      <a:pt x="3" y="6"/>
                    </a:cubicBezTo>
                    <a:cubicBezTo>
                      <a:pt x="3" y="6"/>
                      <a:pt x="3" y="5"/>
                      <a:pt x="2" y="5"/>
                    </a:cubicBezTo>
                    <a:cubicBezTo>
                      <a:pt x="2" y="4"/>
                      <a:pt x="0" y="4"/>
                      <a:pt x="0" y="3"/>
                    </a:cubicBez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3" name="Freeform 13"/>
              <p:cNvSpPr>
                <a:spLocks/>
              </p:cNvSpPr>
              <p:nvPr/>
            </p:nvSpPr>
            <p:spPr bwMode="auto">
              <a:xfrm>
                <a:off x="3888855" y="4129627"/>
                <a:ext cx="47494" cy="26158"/>
              </a:xfrm>
              <a:custGeom>
                <a:avLst/>
                <a:gdLst>
                  <a:gd name="T0" fmla="*/ 10 w 13"/>
                  <a:gd name="T1" fmla="*/ 6 h 7"/>
                  <a:gd name="T2" fmla="*/ 2 w 13"/>
                  <a:gd name="T3" fmla="*/ 6 h 7"/>
                  <a:gd name="T4" fmla="*/ 0 w 13"/>
                  <a:gd name="T5" fmla="*/ 5 h 7"/>
                  <a:gd name="T6" fmla="*/ 1 w 13"/>
                  <a:gd name="T7" fmla="*/ 4 h 7"/>
                  <a:gd name="T8" fmla="*/ 0 w 13"/>
                  <a:gd name="T9" fmla="*/ 2 h 7"/>
                  <a:gd name="T10" fmla="*/ 9 w 13"/>
                  <a:gd name="T11" fmla="*/ 2 h 7"/>
                  <a:gd name="T12" fmla="*/ 13 w 13"/>
                  <a:gd name="T13" fmla="*/ 4 h 7"/>
                  <a:gd name="T14" fmla="*/ 10 w 13"/>
                  <a:gd name="T15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7">
                    <a:moveTo>
                      <a:pt x="10" y="6"/>
                    </a:moveTo>
                    <a:cubicBezTo>
                      <a:pt x="7" y="6"/>
                      <a:pt x="4" y="7"/>
                      <a:pt x="2" y="6"/>
                    </a:cubicBezTo>
                    <a:cubicBezTo>
                      <a:pt x="1" y="6"/>
                      <a:pt x="0" y="6"/>
                      <a:pt x="0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1" y="0"/>
                      <a:pt x="8" y="2"/>
                      <a:pt x="9" y="2"/>
                    </a:cubicBezTo>
                    <a:cubicBezTo>
                      <a:pt x="10" y="2"/>
                      <a:pt x="13" y="2"/>
                      <a:pt x="13" y="4"/>
                    </a:cubicBezTo>
                    <a:cubicBezTo>
                      <a:pt x="13" y="5"/>
                      <a:pt x="11" y="6"/>
                      <a:pt x="10" y="6"/>
                    </a:cubicBez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4" name="Freeform 14"/>
              <p:cNvSpPr>
                <a:spLocks/>
              </p:cNvSpPr>
              <p:nvPr/>
            </p:nvSpPr>
            <p:spPr bwMode="auto">
              <a:xfrm>
                <a:off x="3955346" y="4158163"/>
                <a:ext cx="7123" cy="4756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0" y="0"/>
                      <a:pt x="1" y="1"/>
                      <a:pt x="2" y="1"/>
                    </a:cubicBezTo>
                    <a:cubicBezTo>
                      <a:pt x="2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5" name="Freeform 15"/>
              <p:cNvSpPr>
                <a:spLocks noEditPoints="1"/>
              </p:cNvSpPr>
              <p:nvPr/>
            </p:nvSpPr>
            <p:spPr bwMode="auto">
              <a:xfrm>
                <a:off x="4036086" y="4208099"/>
                <a:ext cx="18997" cy="26158"/>
              </a:xfrm>
              <a:custGeom>
                <a:avLst/>
                <a:gdLst>
                  <a:gd name="T0" fmla="*/ 4 w 5"/>
                  <a:gd name="T1" fmla="*/ 6 h 7"/>
                  <a:gd name="T2" fmla="*/ 4 w 5"/>
                  <a:gd name="T3" fmla="*/ 5 h 7"/>
                  <a:gd name="T4" fmla="*/ 4 w 5"/>
                  <a:gd name="T5" fmla="*/ 6 h 7"/>
                  <a:gd name="T6" fmla="*/ 2 w 5"/>
                  <a:gd name="T7" fmla="*/ 2 h 7"/>
                  <a:gd name="T8" fmla="*/ 3 w 5"/>
                  <a:gd name="T9" fmla="*/ 0 h 7"/>
                  <a:gd name="T10" fmla="*/ 5 w 5"/>
                  <a:gd name="T11" fmla="*/ 2 h 7"/>
                  <a:gd name="T12" fmla="*/ 2 w 5"/>
                  <a:gd name="T13" fmla="*/ 2 h 7"/>
                  <a:gd name="T14" fmla="*/ 2 w 5"/>
                  <a:gd name="T15" fmla="*/ 2 h 7"/>
                  <a:gd name="T16" fmla="*/ 0 w 5"/>
                  <a:gd name="T17" fmla="*/ 4 h 7"/>
                  <a:gd name="T18" fmla="*/ 2 w 5"/>
                  <a:gd name="T1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7">
                    <a:moveTo>
                      <a:pt x="4" y="6"/>
                    </a:moveTo>
                    <a:cubicBezTo>
                      <a:pt x="3" y="5"/>
                      <a:pt x="3" y="5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lose/>
                    <a:moveTo>
                      <a:pt x="2" y="2"/>
                    </a:moveTo>
                    <a:cubicBezTo>
                      <a:pt x="3" y="2"/>
                      <a:pt x="2" y="0"/>
                      <a:pt x="3" y="0"/>
                    </a:cubicBezTo>
                    <a:cubicBezTo>
                      <a:pt x="3" y="1"/>
                      <a:pt x="4" y="2"/>
                      <a:pt x="5" y="2"/>
                    </a:cubicBezTo>
                    <a:cubicBezTo>
                      <a:pt x="4" y="3"/>
                      <a:pt x="2" y="3"/>
                      <a:pt x="2" y="2"/>
                    </a:cubicBezTo>
                    <a:close/>
                    <a:moveTo>
                      <a:pt x="2" y="2"/>
                    </a:moveTo>
                    <a:cubicBezTo>
                      <a:pt x="2" y="3"/>
                      <a:pt x="1" y="7"/>
                      <a:pt x="0" y="4"/>
                    </a:cubicBezTo>
                    <a:cubicBezTo>
                      <a:pt x="0" y="3"/>
                      <a:pt x="0" y="1"/>
                      <a:pt x="2" y="2"/>
                    </a:cubicBez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6" name="Freeform 16"/>
              <p:cNvSpPr>
                <a:spLocks noEditPoints="1"/>
              </p:cNvSpPr>
              <p:nvPr/>
            </p:nvSpPr>
            <p:spPr bwMode="auto">
              <a:xfrm>
                <a:off x="3741625" y="4010729"/>
                <a:ext cx="21371" cy="7135"/>
              </a:xfrm>
              <a:custGeom>
                <a:avLst/>
                <a:gdLst>
                  <a:gd name="T0" fmla="*/ 0 w 6"/>
                  <a:gd name="T1" fmla="*/ 1 h 2"/>
                  <a:gd name="T2" fmla="*/ 0 w 6"/>
                  <a:gd name="T3" fmla="*/ 0 h 2"/>
                  <a:gd name="T4" fmla="*/ 1 w 6"/>
                  <a:gd name="T5" fmla="*/ 1 h 2"/>
                  <a:gd name="T6" fmla="*/ 0 w 6"/>
                  <a:gd name="T7" fmla="*/ 1 h 2"/>
                  <a:gd name="T8" fmla="*/ 5 w 6"/>
                  <a:gd name="T9" fmla="*/ 1 h 2"/>
                  <a:gd name="T10" fmla="*/ 4 w 6"/>
                  <a:gd name="T11" fmla="*/ 1 h 2"/>
                  <a:gd name="T12" fmla="*/ 5 w 6"/>
                  <a:gd name="T13" fmla="*/ 1 h 2"/>
                  <a:gd name="T14" fmla="*/ 6 w 6"/>
                  <a:gd name="T15" fmla="*/ 2 h 2"/>
                  <a:gd name="T16" fmla="*/ 6 w 6"/>
                  <a:gd name="T17" fmla="*/ 1 h 2"/>
                  <a:gd name="T18" fmla="*/ 6 w 6"/>
                  <a:gd name="T1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2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  <a:moveTo>
                      <a:pt x="5" y="1"/>
                    </a:moveTo>
                    <a:cubicBezTo>
                      <a:pt x="5" y="1"/>
                      <a:pt x="4" y="1"/>
                      <a:pt x="4" y="1"/>
                    </a:cubicBezTo>
                    <a:cubicBezTo>
                      <a:pt x="5" y="0"/>
                      <a:pt x="5" y="1"/>
                      <a:pt x="5" y="1"/>
                    </a:cubicBezTo>
                    <a:close/>
                    <a:moveTo>
                      <a:pt x="6" y="2"/>
                    </a:moveTo>
                    <a:cubicBezTo>
                      <a:pt x="6" y="2"/>
                      <a:pt x="6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8" name="Freeform 17"/>
              <p:cNvSpPr>
                <a:spLocks noEditPoints="1"/>
              </p:cNvSpPr>
              <p:nvPr/>
            </p:nvSpPr>
            <p:spPr bwMode="auto">
              <a:xfrm>
                <a:off x="4043210" y="4307974"/>
                <a:ext cx="14248" cy="14268"/>
              </a:xfrm>
              <a:custGeom>
                <a:avLst/>
                <a:gdLst>
                  <a:gd name="T0" fmla="*/ 3 w 4"/>
                  <a:gd name="T1" fmla="*/ 2 h 4"/>
                  <a:gd name="T2" fmla="*/ 3 w 4"/>
                  <a:gd name="T3" fmla="*/ 0 h 4"/>
                  <a:gd name="T4" fmla="*/ 3 w 4"/>
                  <a:gd name="T5" fmla="*/ 2 h 4"/>
                  <a:gd name="T6" fmla="*/ 1 w 4"/>
                  <a:gd name="T7" fmla="*/ 4 h 4"/>
                  <a:gd name="T8" fmla="*/ 2 w 4"/>
                  <a:gd name="T9" fmla="*/ 1 h 4"/>
                  <a:gd name="T10" fmla="*/ 1 w 4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3" y="2"/>
                    </a:moveTo>
                    <a:cubicBezTo>
                      <a:pt x="2" y="1"/>
                      <a:pt x="3" y="0"/>
                      <a:pt x="3" y="0"/>
                    </a:cubicBezTo>
                    <a:cubicBezTo>
                      <a:pt x="4" y="1"/>
                      <a:pt x="3" y="1"/>
                      <a:pt x="3" y="2"/>
                    </a:cubicBezTo>
                    <a:close/>
                    <a:moveTo>
                      <a:pt x="1" y="4"/>
                    </a:moveTo>
                    <a:cubicBezTo>
                      <a:pt x="2" y="3"/>
                      <a:pt x="2" y="2"/>
                      <a:pt x="2" y="1"/>
                    </a:cubicBezTo>
                    <a:cubicBezTo>
                      <a:pt x="1" y="2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9" name="Freeform 18"/>
              <p:cNvSpPr>
                <a:spLocks/>
              </p:cNvSpPr>
              <p:nvPr/>
            </p:nvSpPr>
            <p:spPr bwMode="auto">
              <a:xfrm>
                <a:off x="4055083" y="4284194"/>
                <a:ext cx="9499" cy="11891"/>
              </a:xfrm>
              <a:custGeom>
                <a:avLst/>
                <a:gdLst>
                  <a:gd name="T0" fmla="*/ 2 w 3"/>
                  <a:gd name="T1" fmla="*/ 3 h 3"/>
                  <a:gd name="T2" fmla="*/ 2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0" y="3"/>
                      <a:pt x="1" y="1"/>
                      <a:pt x="2" y="0"/>
                    </a:cubicBezTo>
                    <a:cubicBezTo>
                      <a:pt x="3" y="1"/>
                      <a:pt x="3" y="3"/>
                      <a:pt x="2" y="3"/>
                    </a:cubicBez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0" name="Freeform 19"/>
              <p:cNvSpPr>
                <a:spLocks noEditPoints="1"/>
              </p:cNvSpPr>
              <p:nvPr/>
            </p:nvSpPr>
            <p:spPr bwMode="auto">
              <a:xfrm>
                <a:off x="4014714" y="4174808"/>
                <a:ext cx="7123" cy="9512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3 h 3"/>
                  <a:gd name="T4" fmla="*/ 1 w 2"/>
                  <a:gd name="T5" fmla="*/ 3 h 3"/>
                  <a:gd name="T6" fmla="*/ 1 w 2"/>
                  <a:gd name="T7" fmla="*/ 2 h 3"/>
                  <a:gd name="T8" fmla="*/ 0 w 2"/>
                  <a:gd name="T9" fmla="*/ 1 h 3"/>
                  <a:gd name="T10" fmla="*/ 1 w 2"/>
                  <a:gd name="T1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1" y="3"/>
                    </a:cubicBezTo>
                    <a:close/>
                    <a:moveTo>
                      <a:pt x="1" y="2"/>
                    </a:moveTo>
                    <a:cubicBezTo>
                      <a:pt x="1" y="2"/>
                      <a:pt x="0" y="1"/>
                      <a:pt x="0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1" name="Freeform 20"/>
              <p:cNvSpPr>
                <a:spLocks noEditPoints="1"/>
              </p:cNvSpPr>
              <p:nvPr/>
            </p:nvSpPr>
            <p:spPr bwMode="auto">
              <a:xfrm>
                <a:off x="3793868" y="4322242"/>
                <a:ext cx="16622" cy="26158"/>
              </a:xfrm>
              <a:custGeom>
                <a:avLst/>
                <a:gdLst>
                  <a:gd name="T0" fmla="*/ 4 w 5"/>
                  <a:gd name="T1" fmla="*/ 3 h 7"/>
                  <a:gd name="T2" fmla="*/ 1 w 5"/>
                  <a:gd name="T3" fmla="*/ 0 h 7"/>
                  <a:gd name="T4" fmla="*/ 4 w 5"/>
                  <a:gd name="T5" fmla="*/ 3 h 7"/>
                  <a:gd name="T6" fmla="*/ 3 w 5"/>
                  <a:gd name="T7" fmla="*/ 7 h 7"/>
                  <a:gd name="T8" fmla="*/ 3 w 5"/>
                  <a:gd name="T9" fmla="*/ 5 h 7"/>
                  <a:gd name="T10" fmla="*/ 2 w 5"/>
                  <a:gd name="T11" fmla="*/ 4 h 7"/>
                  <a:gd name="T12" fmla="*/ 3 w 5"/>
                  <a:gd name="T13" fmla="*/ 7 h 7"/>
                  <a:gd name="T14" fmla="*/ 0 w 5"/>
                  <a:gd name="T15" fmla="*/ 4 h 7"/>
                  <a:gd name="T16" fmla="*/ 0 w 5"/>
                  <a:gd name="T17" fmla="*/ 3 h 7"/>
                  <a:gd name="T18" fmla="*/ 1 w 5"/>
                  <a:gd name="T19" fmla="*/ 5 h 7"/>
                  <a:gd name="T20" fmla="*/ 0 w 5"/>
                  <a:gd name="T21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7">
                    <a:moveTo>
                      <a:pt x="4" y="3"/>
                    </a:moveTo>
                    <a:cubicBezTo>
                      <a:pt x="3" y="3"/>
                      <a:pt x="1" y="1"/>
                      <a:pt x="1" y="0"/>
                    </a:cubicBezTo>
                    <a:cubicBezTo>
                      <a:pt x="2" y="0"/>
                      <a:pt x="4" y="2"/>
                      <a:pt x="4" y="3"/>
                    </a:cubicBezTo>
                    <a:close/>
                    <a:moveTo>
                      <a:pt x="3" y="7"/>
                    </a:moveTo>
                    <a:cubicBezTo>
                      <a:pt x="3" y="6"/>
                      <a:pt x="3" y="5"/>
                      <a:pt x="3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3" y="5"/>
                      <a:pt x="5" y="5"/>
                      <a:pt x="3" y="7"/>
                    </a:cubicBezTo>
                    <a:close/>
                    <a:moveTo>
                      <a:pt x="0" y="4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5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2" name="Freeform 21"/>
              <p:cNvSpPr>
                <a:spLocks noEditPoints="1"/>
              </p:cNvSpPr>
              <p:nvPr/>
            </p:nvSpPr>
            <p:spPr bwMode="auto">
              <a:xfrm>
                <a:off x="4024213" y="4200966"/>
                <a:ext cx="0" cy="2379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  <a:gd name="T3" fmla="*/ 1 h 1"/>
                  <a:gd name="T4" fmla="*/ 0 h 1"/>
                  <a:gd name="T5" fmla="*/ 0 h 1"/>
                  <a:gd name="T6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lnTo>
                      <a:pt x="0" y="0"/>
                    </a:lnTo>
                    <a:close/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3" name="Freeform 22"/>
              <p:cNvSpPr>
                <a:spLocks/>
              </p:cNvSpPr>
              <p:nvPr/>
            </p:nvSpPr>
            <p:spPr bwMode="auto">
              <a:xfrm>
                <a:off x="4062208" y="4262793"/>
                <a:ext cx="7123" cy="11891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0" y="2"/>
                      <a:pt x="0" y="1"/>
                      <a:pt x="1" y="0"/>
                    </a:cubicBezTo>
                    <a:cubicBezTo>
                      <a:pt x="2" y="1"/>
                      <a:pt x="2" y="2"/>
                      <a:pt x="1" y="3"/>
                    </a:cubicBez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4" name="Freeform 23"/>
              <p:cNvSpPr>
                <a:spLocks noEditPoints="1"/>
              </p:cNvSpPr>
              <p:nvPr/>
            </p:nvSpPr>
            <p:spPr bwMode="auto">
              <a:xfrm>
                <a:off x="3675133" y="4074933"/>
                <a:ext cx="87863" cy="73718"/>
              </a:xfrm>
              <a:custGeom>
                <a:avLst/>
                <a:gdLst>
                  <a:gd name="T0" fmla="*/ 9 w 24"/>
                  <a:gd name="T1" fmla="*/ 14 h 20"/>
                  <a:gd name="T2" fmla="*/ 14 w 24"/>
                  <a:gd name="T3" fmla="*/ 16 h 20"/>
                  <a:gd name="T4" fmla="*/ 18 w 24"/>
                  <a:gd name="T5" fmla="*/ 14 h 20"/>
                  <a:gd name="T6" fmla="*/ 14 w 24"/>
                  <a:gd name="T7" fmla="*/ 5 h 20"/>
                  <a:gd name="T8" fmla="*/ 20 w 24"/>
                  <a:gd name="T9" fmla="*/ 3 h 20"/>
                  <a:gd name="T10" fmla="*/ 24 w 24"/>
                  <a:gd name="T11" fmla="*/ 5 h 20"/>
                  <a:gd name="T12" fmla="*/ 24 w 24"/>
                  <a:gd name="T13" fmla="*/ 6 h 20"/>
                  <a:gd name="T14" fmla="*/ 24 w 24"/>
                  <a:gd name="T15" fmla="*/ 7 h 20"/>
                  <a:gd name="T16" fmla="*/ 24 w 24"/>
                  <a:gd name="T17" fmla="*/ 7 h 20"/>
                  <a:gd name="T18" fmla="*/ 24 w 24"/>
                  <a:gd name="T19" fmla="*/ 9 h 20"/>
                  <a:gd name="T20" fmla="*/ 24 w 24"/>
                  <a:gd name="T21" fmla="*/ 9 h 20"/>
                  <a:gd name="T22" fmla="*/ 24 w 24"/>
                  <a:gd name="T23" fmla="*/ 9 h 20"/>
                  <a:gd name="T24" fmla="*/ 24 w 24"/>
                  <a:gd name="T25" fmla="*/ 10 h 20"/>
                  <a:gd name="T26" fmla="*/ 24 w 24"/>
                  <a:gd name="T27" fmla="*/ 10 h 20"/>
                  <a:gd name="T28" fmla="*/ 22 w 24"/>
                  <a:gd name="T29" fmla="*/ 11 h 20"/>
                  <a:gd name="T30" fmla="*/ 22 w 24"/>
                  <a:gd name="T31" fmla="*/ 11 h 20"/>
                  <a:gd name="T32" fmla="*/ 22 w 24"/>
                  <a:gd name="T33" fmla="*/ 11 h 20"/>
                  <a:gd name="T34" fmla="*/ 23 w 24"/>
                  <a:gd name="T35" fmla="*/ 12 h 20"/>
                  <a:gd name="T36" fmla="*/ 23 w 24"/>
                  <a:gd name="T37" fmla="*/ 12 h 20"/>
                  <a:gd name="T38" fmla="*/ 23 w 24"/>
                  <a:gd name="T39" fmla="*/ 12 h 20"/>
                  <a:gd name="T40" fmla="*/ 23 w 24"/>
                  <a:gd name="T41" fmla="*/ 13 h 20"/>
                  <a:gd name="T42" fmla="*/ 20 w 24"/>
                  <a:gd name="T43" fmla="*/ 14 h 20"/>
                  <a:gd name="T44" fmla="*/ 21 w 24"/>
                  <a:gd name="T45" fmla="*/ 15 h 20"/>
                  <a:gd name="T46" fmla="*/ 22 w 24"/>
                  <a:gd name="T47" fmla="*/ 18 h 20"/>
                  <a:gd name="T48" fmla="*/ 22 w 24"/>
                  <a:gd name="T49" fmla="*/ 19 h 20"/>
                  <a:gd name="T50" fmla="*/ 22 w 24"/>
                  <a:gd name="T51" fmla="*/ 20 h 20"/>
                  <a:gd name="T52" fmla="*/ 15 w 24"/>
                  <a:gd name="T53" fmla="*/ 18 h 20"/>
                  <a:gd name="T54" fmla="*/ 3 w 24"/>
                  <a:gd name="T55" fmla="*/ 16 h 20"/>
                  <a:gd name="T56" fmla="*/ 22 w 24"/>
                  <a:gd name="T57" fmla="*/ 19 h 20"/>
                  <a:gd name="T58" fmla="*/ 22 w 24"/>
                  <a:gd name="T59" fmla="*/ 19 h 20"/>
                  <a:gd name="T60" fmla="*/ 22 w 24"/>
                  <a:gd name="T61" fmla="*/ 19 h 20"/>
                  <a:gd name="T62" fmla="*/ 22 w 24"/>
                  <a:gd name="T63" fmla="*/ 19 h 20"/>
                  <a:gd name="T64" fmla="*/ 22 w 24"/>
                  <a:gd name="T65" fmla="*/ 19 h 20"/>
                  <a:gd name="T66" fmla="*/ 12 w 24"/>
                  <a:gd name="T67" fmla="*/ 11 h 20"/>
                  <a:gd name="T68" fmla="*/ 17 w 24"/>
                  <a:gd name="T69" fmla="*/ 1 h 20"/>
                  <a:gd name="T70" fmla="*/ 16 w 24"/>
                  <a:gd name="T71" fmla="*/ 1 h 20"/>
                  <a:gd name="T72" fmla="*/ 3 w 24"/>
                  <a:gd name="T73" fmla="*/ 18 h 20"/>
                  <a:gd name="T74" fmla="*/ 3 w 24"/>
                  <a:gd name="T75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4" h="20">
                    <a:moveTo>
                      <a:pt x="5" y="14"/>
                    </a:moveTo>
                    <a:cubicBezTo>
                      <a:pt x="7" y="14"/>
                      <a:pt x="7" y="14"/>
                      <a:pt x="9" y="14"/>
                    </a:cubicBezTo>
                    <a:cubicBezTo>
                      <a:pt x="7" y="14"/>
                      <a:pt x="10" y="15"/>
                      <a:pt x="10" y="15"/>
                    </a:cubicBezTo>
                    <a:cubicBezTo>
                      <a:pt x="11" y="15"/>
                      <a:pt x="12" y="15"/>
                      <a:pt x="14" y="16"/>
                    </a:cubicBezTo>
                    <a:cubicBezTo>
                      <a:pt x="15" y="16"/>
                      <a:pt x="15" y="15"/>
                      <a:pt x="16" y="15"/>
                    </a:cubicBezTo>
                    <a:cubicBezTo>
                      <a:pt x="17" y="15"/>
                      <a:pt x="18" y="15"/>
                      <a:pt x="18" y="14"/>
                    </a:cubicBezTo>
                    <a:cubicBezTo>
                      <a:pt x="19" y="12"/>
                      <a:pt x="15" y="12"/>
                      <a:pt x="16" y="9"/>
                    </a:cubicBezTo>
                    <a:cubicBezTo>
                      <a:pt x="16" y="7"/>
                      <a:pt x="17" y="5"/>
                      <a:pt x="14" y="5"/>
                    </a:cubicBezTo>
                    <a:cubicBezTo>
                      <a:pt x="13" y="4"/>
                      <a:pt x="10" y="4"/>
                      <a:pt x="12" y="3"/>
                    </a:cubicBezTo>
                    <a:cubicBezTo>
                      <a:pt x="15" y="1"/>
                      <a:pt x="17" y="2"/>
                      <a:pt x="20" y="3"/>
                    </a:cubicBezTo>
                    <a:cubicBezTo>
                      <a:pt x="21" y="3"/>
                      <a:pt x="23" y="3"/>
                      <a:pt x="24" y="4"/>
                    </a:cubicBezTo>
                    <a:cubicBezTo>
                      <a:pt x="24" y="4"/>
                      <a:pt x="24" y="5"/>
                      <a:pt x="24" y="5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5"/>
                      <a:pt x="24" y="6"/>
                      <a:pt x="24" y="6"/>
                    </a:cubicBezTo>
                    <a:cubicBezTo>
                      <a:pt x="24" y="6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8"/>
                      <a:pt x="24" y="8"/>
                      <a:pt x="24" y="9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9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3" y="10"/>
                      <a:pt x="22" y="10"/>
                      <a:pt x="22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1"/>
                      <a:pt x="23" y="11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3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4"/>
                      <a:pt x="22" y="14"/>
                      <a:pt x="21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2" y="16"/>
                      <a:pt x="22" y="17"/>
                      <a:pt x="22" y="18"/>
                    </a:cubicBezTo>
                    <a:cubicBezTo>
                      <a:pt x="22" y="18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1" y="17"/>
                      <a:pt x="18" y="17"/>
                      <a:pt x="15" y="18"/>
                    </a:cubicBezTo>
                    <a:cubicBezTo>
                      <a:pt x="13" y="19"/>
                      <a:pt x="8" y="16"/>
                      <a:pt x="7" y="18"/>
                    </a:cubicBezTo>
                    <a:cubicBezTo>
                      <a:pt x="6" y="20"/>
                      <a:pt x="4" y="17"/>
                      <a:pt x="3" y="16"/>
                    </a:cubicBezTo>
                    <a:cubicBezTo>
                      <a:pt x="0" y="16"/>
                      <a:pt x="3" y="12"/>
                      <a:pt x="5" y="14"/>
                    </a:cubicBezTo>
                    <a:close/>
                    <a:moveTo>
                      <a:pt x="22" y="19"/>
                    </a:move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lose/>
                    <a:moveTo>
                      <a:pt x="22" y="19"/>
                    </a:move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lose/>
                    <a:moveTo>
                      <a:pt x="15" y="13"/>
                    </a:moveTo>
                    <a:cubicBezTo>
                      <a:pt x="16" y="12"/>
                      <a:pt x="13" y="11"/>
                      <a:pt x="12" y="11"/>
                    </a:cubicBezTo>
                    <a:cubicBezTo>
                      <a:pt x="10" y="11"/>
                      <a:pt x="15" y="13"/>
                      <a:pt x="15" y="13"/>
                    </a:cubicBezTo>
                    <a:close/>
                    <a:moveTo>
                      <a:pt x="17" y="1"/>
                    </a:moveTo>
                    <a:cubicBezTo>
                      <a:pt x="17" y="1"/>
                      <a:pt x="18" y="1"/>
                      <a:pt x="18" y="1"/>
                    </a:cubicBezTo>
                    <a:cubicBezTo>
                      <a:pt x="18" y="1"/>
                      <a:pt x="17" y="0"/>
                      <a:pt x="16" y="1"/>
                    </a:cubicBezTo>
                    <a:cubicBezTo>
                      <a:pt x="17" y="1"/>
                      <a:pt x="17" y="1"/>
                      <a:pt x="17" y="1"/>
                    </a:cubicBezTo>
                    <a:close/>
                    <a:moveTo>
                      <a:pt x="3" y="18"/>
                    </a:moveTo>
                    <a:cubicBezTo>
                      <a:pt x="3" y="18"/>
                      <a:pt x="3" y="18"/>
                      <a:pt x="2" y="18"/>
                    </a:cubicBezTo>
                    <a:cubicBezTo>
                      <a:pt x="3" y="18"/>
                      <a:pt x="3" y="18"/>
                      <a:pt x="3" y="18"/>
                    </a:cubicBez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5" name="Freeform 24"/>
              <p:cNvSpPr>
                <a:spLocks/>
              </p:cNvSpPr>
              <p:nvPr/>
            </p:nvSpPr>
            <p:spPr bwMode="auto">
              <a:xfrm>
                <a:off x="4031336" y="4343645"/>
                <a:ext cx="7123" cy="11891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0" y="2"/>
                      <a:pt x="1" y="1"/>
                      <a:pt x="2" y="0"/>
                    </a:cubicBezTo>
                    <a:cubicBezTo>
                      <a:pt x="2" y="1"/>
                      <a:pt x="2" y="2"/>
                      <a:pt x="1" y="3"/>
                    </a:cubicBez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6" name="Freeform 25"/>
              <p:cNvSpPr>
                <a:spLocks noEditPoints="1"/>
              </p:cNvSpPr>
              <p:nvPr/>
            </p:nvSpPr>
            <p:spPr bwMode="auto">
              <a:xfrm>
                <a:off x="3751123" y="4077312"/>
                <a:ext cx="111609" cy="85607"/>
              </a:xfrm>
              <a:custGeom>
                <a:avLst/>
                <a:gdLst>
                  <a:gd name="T0" fmla="*/ 1 w 30"/>
                  <a:gd name="T1" fmla="*/ 19 h 23"/>
                  <a:gd name="T2" fmla="*/ 1 w 30"/>
                  <a:gd name="T3" fmla="*/ 19 h 23"/>
                  <a:gd name="T4" fmla="*/ 0 w 30"/>
                  <a:gd name="T5" fmla="*/ 13 h 23"/>
                  <a:gd name="T6" fmla="*/ 0 w 30"/>
                  <a:gd name="T7" fmla="*/ 13 h 23"/>
                  <a:gd name="T8" fmla="*/ 2 w 30"/>
                  <a:gd name="T9" fmla="*/ 11 h 23"/>
                  <a:gd name="T10" fmla="*/ 2 w 30"/>
                  <a:gd name="T11" fmla="*/ 10 h 23"/>
                  <a:gd name="T12" fmla="*/ 3 w 30"/>
                  <a:gd name="T13" fmla="*/ 8 h 23"/>
                  <a:gd name="T14" fmla="*/ 4 w 30"/>
                  <a:gd name="T15" fmla="*/ 5 h 23"/>
                  <a:gd name="T16" fmla="*/ 3 w 30"/>
                  <a:gd name="T17" fmla="*/ 3 h 23"/>
                  <a:gd name="T18" fmla="*/ 4 w 30"/>
                  <a:gd name="T19" fmla="*/ 2 h 23"/>
                  <a:gd name="T20" fmla="*/ 8 w 30"/>
                  <a:gd name="T21" fmla="*/ 2 h 23"/>
                  <a:gd name="T22" fmla="*/ 11 w 30"/>
                  <a:gd name="T23" fmla="*/ 2 h 23"/>
                  <a:gd name="T24" fmla="*/ 14 w 30"/>
                  <a:gd name="T25" fmla="*/ 3 h 23"/>
                  <a:gd name="T26" fmla="*/ 16 w 30"/>
                  <a:gd name="T27" fmla="*/ 4 h 23"/>
                  <a:gd name="T28" fmla="*/ 18 w 30"/>
                  <a:gd name="T29" fmla="*/ 5 h 23"/>
                  <a:gd name="T30" fmla="*/ 21 w 30"/>
                  <a:gd name="T31" fmla="*/ 7 h 23"/>
                  <a:gd name="T32" fmla="*/ 23 w 30"/>
                  <a:gd name="T33" fmla="*/ 7 h 23"/>
                  <a:gd name="T34" fmla="*/ 21 w 30"/>
                  <a:gd name="T35" fmla="*/ 8 h 23"/>
                  <a:gd name="T36" fmla="*/ 20 w 30"/>
                  <a:gd name="T37" fmla="*/ 9 h 23"/>
                  <a:gd name="T38" fmla="*/ 24 w 30"/>
                  <a:gd name="T39" fmla="*/ 10 h 23"/>
                  <a:gd name="T40" fmla="*/ 28 w 30"/>
                  <a:gd name="T41" fmla="*/ 13 h 23"/>
                  <a:gd name="T42" fmla="*/ 26 w 30"/>
                  <a:gd name="T43" fmla="*/ 17 h 23"/>
                  <a:gd name="T44" fmla="*/ 24 w 30"/>
                  <a:gd name="T45" fmla="*/ 16 h 23"/>
                  <a:gd name="T46" fmla="*/ 22 w 30"/>
                  <a:gd name="T47" fmla="*/ 16 h 23"/>
                  <a:gd name="T48" fmla="*/ 21 w 30"/>
                  <a:gd name="T49" fmla="*/ 15 h 23"/>
                  <a:gd name="T50" fmla="*/ 19 w 30"/>
                  <a:gd name="T51" fmla="*/ 15 h 23"/>
                  <a:gd name="T52" fmla="*/ 13 w 30"/>
                  <a:gd name="T53" fmla="*/ 17 h 23"/>
                  <a:gd name="T54" fmla="*/ 11 w 30"/>
                  <a:gd name="T55" fmla="*/ 17 h 23"/>
                  <a:gd name="T56" fmla="*/ 10 w 30"/>
                  <a:gd name="T57" fmla="*/ 15 h 23"/>
                  <a:gd name="T58" fmla="*/ 8 w 30"/>
                  <a:gd name="T59" fmla="*/ 17 h 23"/>
                  <a:gd name="T60" fmla="*/ 7 w 30"/>
                  <a:gd name="T61" fmla="*/ 17 h 23"/>
                  <a:gd name="T62" fmla="*/ 3 w 30"/>
                  <a:gd name="T63" fmla="*/ 23 h 23"/>
                  <a:gd name="T64" fmla="*/ 2 w 30"/>
                  <a:gd name="T65" fmla="*/ 21 h 23"/>
                  <a:gd name="T66" fmla="*/ 1 w 30"/>
                  <a:gd name="T67" fmla="*/ 19 h 23"/>
                  <a:gd name="T68" fmla="*/ 21 w 30"/>
                  <a:gd name="T69" fmla="*/ 18 h 23"/>
                  <a:gd name="T70" fmla="*/ 20 w 30"/>
                  <a:gd name="T71" fmla="*/ 17 h 23"/>
                  <a:gd name="T72" fmla="*/ 21 w 30"/>
                  <a:gd name="T73" fmla="*/ 1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0" h="23">
                    <a:moveTo>
                      <a:pt x="1" y="19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2" y="17"/>
                      <a:pt x="1" y="15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" y="13"/>
                      <a:pt x="2" y="13"/>
                      <a:pt x="2" y="11"/>
                    </a:cubicBezTo>
                    <a:cubicBezTo>
                      <a:pt x="3" y="11"/>
                      <a:pt x="2" y="10"/>
                      <a:pt x="2" y="10"/>
                    </a:cubicBezTo>
                    <a:cubicBezTo>
                      <a:pt x="2" y="9"/>
                      <a:pt x="4" y="9"/>
                      <a:pt x="3" y="8"/>
                    </a:cubicBezTo>
                    <a:cubicBezTo>
                      <a:pt x="3" y="6"/>
                      <a:pt x="3" y="6"/>
                      <a:pt x="4" y="5"/>
                    </a:cubicBezTo>
                    <a:cubicBezTo>
                      <a:pt x="4" y="4"/>
                      <a:pt x="4" y="3"/>
                      <a:pt x="3" y="3"/>
                    </a:cubicBezTo>
                    <a:cubicBezTo>
                      <a:pt x="3" y="3"/>
                      <a:pt x="3" y="2"/>
                      <a:pt x="4" y="2"/>
                    </a:cubicBezTo>
                    <a:cubicBezTo>
                      <a:pt x="5" y="0"/>
                      <a:pt x="7" y="2"/>
                      <a:pt x="8" y="2"/>
                    </a:cubicBezTo>
                    <a:cubicBezTo>
                      <a:pt x="9" y="1"/>
                      <a:pt x="10" y="1"/>
                      <a:pt x="11" y="2"/>
                    </a:cubicBezTo>
                    <a:cubicBezTo>
                      <a:pt x="12" y="2"/>
                      <a:pt x="13" y="2"/>
                      <a:pt x="14" y="3"/>
                    </a:cubicBezTo>
                    <a:cubicBezTo>
                      <a:pt x="15" y="3"/>
                      <a:pt x="15" y="4"/>
                      <a:pt x="16" y="4"/>
                    </a:cubicBezTo>
                    <a:cubicBezTo>
                      <a:pt x="17" y="4"/>
                      <a:pt x="17" y="4"/>
                      <a:pt x="18" y="5"/>
                    </a:cubicBezTo>
                    <a:cubicBezTo>
                      <a:pt x="18" y="7"/>
                      <a:pt x="19" y="8"/>
                      <a:pt x="21" y="7"/>
                    </a:cubicBezTo>
                    <a:cubicBezTo>
                      <a:pt x="21" y="7"/>
                      <a:pt x="22" y="7"/>
                      <a:pt x="23" y="7"/>
                    </a:cubicBezTo>
                    <a:cubicBezTo>
                      <a:pt x="23" y="8"/>
                      <a:pt x="22" y="8"/>
                      <a:pt x="21" y="8"/>
                    </a:cubicBezTo>
                    <a:cubicBezTo>
                      <a:pt x="20" y="8"/>
                      <a:pt x="18" y="9"/>
                      <a:pt x="20" y="9"/>
                    </a:cubicBezTo>
                    <a:cubicBezTo>
                      <a:pt x="20" y="9"/>
                      <a:pt x="23" y="11"/>
                      <a:pt x="24" y="10"/>
                    </a:cubicBezTo>
                    <a:cubicBezTo>
                      <a:pt x="25" y="9"/>
                      <a:pt x="26" y="12"/>
                      <a:pt x="28" y="13"/>
                    </a:cubicBezTo>
                    <a:cubicBezTo>
                      <a:pt x="30" y="15"/>
                      <a:pt x="26" y="16"/>
                      <a:pt x="26" y="17"/>
                    </a:cubicBezTo>
                    <a:cubicBezTo>
                      <a:pt x="25" y="18"/>
                      <a:pt x="25" y="17"/>
                      <a:pt x="24" y="16"/>
                    </a:cubicBezTo>
                    <a:cubicBezTo>
                      <a:pt x="24" y="16"/>
                      <a:pt x="23" y="16"/>
                      <a:pt x="22" y="16"/>
                    </a:cubicBezTo>
                    <a:cubicBezTo>
                      <a:pt x="22" y="16"/>
                      <a:pt x="21" y="15"/>
                      <a:pt x="21" y="15"/>
                    </a:cubicBezTo>
                    <a:cubicBezTo>
                      <a:pt x="20" y="15"/>
                      <a:pt x="19" y="16"/>
                      <a:pt x="19" y="15"/>
                    </a:cubicBezTo>
                    <a:cubicBezTo>
                      <a:pt x="16" y="14"/>
                      <a:pt x="15" y="17"/>
                      <a:pt x="13" y="17"/>
                    </a:cubicBezTo>
                    <a:cubicBezTo>
                      <a:pt x="13" y="17"/>
                      <a:pt x="11" y="18"/>
                      <a:pt x="11" y="17"/>
                    </a:cubicBezTo>
                    <a:cubicBezTo>
                      <a:pt x="10" y="17"/>
                      <a:pt x="11" y="16"/>
                      <a:pt x="10" y="15"/>
                    </a:cubicBezTo>
                    <a:cubicBezTo>
                      <a:pt x="10" y="16"/>
                      <a:pt x="9" y="16"/>
                      <a:pt x="8" y="17"/>
                    </a:cubicBezTo>
                    <a:cubicBezTo>
                      <a:pt x="8" y="17"/>
                      <a:pt x="7" y="16"/>
                      <a:pt x="7" y="17"/>
                    </a:cubicBezTo>
                    <a:cubicBezTo>
                      <a:pt x="6" y="19"/>
                      <a:pt x="5" y="21"/>
                      <a:pt x="3" y="23"/>
                    </a:cubicBezTo>
                    <a:cubicBezTo>
                      <a:pt x="3" y="22"/>
                      <a:pt x="2" y="22"/>
                      <a:pt x="2" y="21"/>
                    </a:cubicBezTo>
                    <a:cubicBezTo>
                      <a:pt x="2" y="20"/>
                      <a:pt x="2" y="19"/>
                      <a:pt x="1" y="19"/>
                    </a:cubicBezTo>
                    <a:close/>
                    <a:moveTo>
                      <a:pt x="21" y="18"/>
                    </a:moveTo>
                    <a:cubicBezTo>
                      <a:pt x="21" y="17"/>
                      <a:pt x="20" y="17"/>
                      <a:pt x="20" y="17"/>
                    </a:cubicBezTo>
                    <a:cubicBezTo>
                      <a:pt x="20" y="18"/>
                      <a:pt x="20" y="18"/>
                      <a:pt x="21" y="18"/>
                    </a:cubicBez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7" name="Freeform 26"/>
              <p:cNvSpPr>
                <a:spLocks/>
              </p:cNvSpPr>
              <p:nvPr/>
            </p:nvSpPr>
            <p:spPr bwMode="auto">
              <a:xfrm>
                <a:off x="4038461" y="4236635"/>
                <a:ext cx="11873" cy="14268"/>
              </a:xfrm>
              <a:custGeom>
                <a:avLst/>
                <a:gdLst>
                  <a:gd name="T0" fmla="*/ 1 w 3"/>
                  <a:gd name="T1" fmla="*/ 4 h 4"/>
                  <a:gd name="T2" fmla="*/ 1 w 3"/>
                  <a:gd name="T3" fmla="*/ 0 h 4"/>
                  <a:gd name="T4" fmla="*/ 1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1" y="3"/>
                      <a:pt x="0" y="1"/>
                      <a:pt x="1" y="0"/>
                    </a:cubicBezTo>
                    <a:cubicBezTo>
                      <a:pt x="2" y="1"/>
                      <a:pt x="3" y="4"/>
                      <a:pt x="1" y="4"/>
                    </a:cubicBez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8" name="Freeform 27"/>
              <p:cNvSpPr>
                <a:spLocks/>
              </p:cNvSpPr>
              <p:nvPr/>
            </p:nvSpPr>
            <p:spPr bwMode="auto">
              <a:xfrm>
                <a:off x="3473286" y="4093957"/>
                <a:ext cx="7123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9" name="Freeform 28"/>
              <p:cNvSpPr>
                <a:spLocks noEditPoints="1"/>
              </p:cNvSpPr>
              <p:nvPr/>
            </p:nvSpPr>
            <p:spPr bwMode="auto">
              <a:xfrm>
                <a:off x="3957722" y="4129627"/>
                <a:ext cx="18997" cy="14268"/>
              </a:xfrm>
              <a:custGeom>
                <a:avLst/>
                <a:gdLst>
                  <a:gd name="T0" fmla="*/ 0 w 5"/>
                  <a:gd name="T1" fmla="*/ 4 h 4"/>
                  <a:gd name="T2" fmla="*/ 2 w 5"/>
                  <a:gd name="T3" fmla="*/ 3 h 4"/>
                  <a:gd name="T4" fmla="*/ 0 w 5"/>
                  <a:gd name="T5" fmla="*/ 4 h 4"/>
                  <a:gd name="T6" fmla="*/ 3 w 5"/>
                  <a:gd name="T7" fmla="*/ 2 h 4"/>
                  <a:gd name="T8" fmla="*/ 2 w 5"/>
                  <a:gd name="T9" fmla="*/ 2 h 4"/>
                  <a:gd name="T10" fmla="*/ 3 w 5"/>
                  <a:gd name="T11" fmla="*/ 2 h 4"/>
                  <a:gd name="T12" fmla="*/ 1 w 5"/>
                  <a:gd name="T13" fmla="*/ 2 h 4"/>
                  <a:gd name="T14" fmla="*/ 0 w 5"/>
                  <a:gd name="T15" fmla="*/ 2 h 4"/>
                  <a:gd name="T16" fmla="*/ 1 w 5"/>
                  <a:gd name="T17" fmla="*/ 2 h 4"/>
                  <a:gd name="T18" fmla="*/ 5 w 5"/>
                  <a:gd name="T19" fmla="*/ 0 h 4"/>
                  <a:gd name="T20" fmla="*/ 4 w 5"/>
                  <a:gd name="T21" fmla="*/ 0 h 4"/>
                  <a:gd name="T22" fmla="*/ 5 w 5"/>
                  <a:gd name="T2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cubicBezTo>
                      <a:pt x="1" y="3"/>
                      <a:pt x="1" y="3"/>
                      <a:pt x="2" y="3"/>
                    </a:cubicBezTo>
                    <a:cubicBezTo>
                      <a:pt x="1" y="3"/>
                      <a:pt x="1" y="4"/>
                      <a:pt x="0" y="4"/>
                    </a:cubicBezTo>
                    <a:close/>
                    <a:moveTo>
                      <a:pt x="3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  <a:moveTo>
                      <a:pt x="1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  <a:moveTo>
                      <a:pt x="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5" y="0"/>
                    </a:cubicBez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0" name="Freeform 29"/>
              <p:cNvSpPr>
                <a:spLocks noEditPoints="1"/>
              </p:cNvSpPr>
              <p:nvPr/>
            </p:nvSpPr>
            <p:spPr bwMode="auto">
              <a:xfrm>
                <a:off x="4021838" y="3637386"/>
                <a:ext cx="26121" cy="23780"/>
              </a:xfrm>
              <a:custGeom>
                <a:avLst/>
                <a:gdLst>
                  <a:gd name="T0" fmla="*/ 1 w 7"/>
                  <a:gd name="T1" fmla="*/ 5 h 6"/>
                  <a:gd name="T2" fmla="*/ 2 w 7"/>
                  <a:gd name="T3" fmla="*/ 5 h 6"/>
                  <a:gd name="T4" fmla="*/ 1 w 7"/>
                  <a:gd name="T5" fmla="*/ 5 h 6"/>
                  <a:gd name="T6" fmla="*/ 0 w 7"/>
                  <a:gd name="T7" fmla="*/ 6 h 6"/>
                  <a:gd name="T8" fmla="*/ 0 w 7"/>
                  <a:gd name="T9" fmla="*/ 5 h 6"/>
                  <a:gd name="T10" fmla="*/ 1 w 7"/>
                  <a:gd name="T11" fmla="*/ 5 h 6"/>
                  <a:gd name="T12" fmla="*/ 1 w 7"/>
                  <a:gd name="T13" fmla="*/ 5 h 6"/>
                  <a:gd name="T14" fmla="*/ 0 w 7"/>
                  <a:gd name="T15" fmla="*/ 5 h 6"/>
                  <a:gd name="T16" fmla="*/ 0 w 7"/>
                  <a:gd name="T17" fmla="*/ 5 h 6"/>
                  <a:gd name="T18" fmla="*/ 1 w 7"/>
                  <a:gd name="T19" fmla="*/ 5 h 6"/>
                  <a:gd name="T20" fmla="*/ 1 w 7"/>
                  <a:gd name="T21" fmla="*/ 4 h 6"/>
                  <a:gd name="T22" fmla="*/ 1 w 7"/>
                  <a:gd name="T23" fmla="*/ 4 h 6"/>
                  <a:gd name="T24" fmla="*/ 0 w 7"/>
                  <a:gd name="T25" fmla="*/ 4 h 6"/>
                  <a:gd name="T26" fmla="*/ 0 w 7"/>
                  <a:gd name="T27" fmla="*/ 4 h 6"/>
                  <a:gd name="T28" fmla="*/ 0 w 7"/>
                  <a:gd name="T29" fmla="*/ 4 h 6"/>
                  <a:gd name="T30" fmla="*/ 0 w 7"/>
                  <a:gd name="T31" fmla="*/ 5 h 6"/>
                  <a:gd name="T32" fmla="*/ 1 w 7"/>
                  <a:gd name="T33" fmla="*/ 4 h 6"/>
                  <a:gd name="T34" fmla="*/ 1 w 7"/>
                  <a:gd name="T35" fmla="*/ 4 h 6"/>
                  <a:gd name="T36" fmla="*/ 1 w 7"/>
                  <a:gd name="T37" fmla="*/ 3 h 6"/>
                  <a:gd name="T38" fmla="*/ 1 w 7"/>
                  <a:gd name="T39" fmla="*/ 3 h 6"/>
                  <a:gd name="T40" fmla="*/ 1 w 7"/>
                  <a:gd name="T41" fmla="*/ 3 h 6"/>
                  <a:gd name="T42" fmla="*/ 2 w 7"/>
                  <a:gd name="T43" fmla="*/ 3 h 6"/>
                  <a:gd name="T44" fmla="*/ 2 w 7"/>
                  <a:gd name="T45" fmla="*/ 2 h 6"/>
                  <a:gd name="T46" fmla="*/ 3 w 7"/>
                  <a:gd name="T47" fmla="*/ 1 h 6"/>
                  <a:gd name="T48" fmla="*/ 4 w 7"/>
                  <a:gd name="T49" fmla="*/ 1 h 6"/>
                  <a:gd name="T50" fmla="*/ 5 w 7"/>
                  <a:gd name="T51" fmla="*/ 0 h 6"/>
                  <a:gd name="T52" fmla="*/ 6 w 7"/>
                  <a:gd name="T53" fmla="*/ 0 h 6"/>
                  <a:gd name="T54" fmla="*/ 7 w 7"/>
                  <a:gd name="T55" fmla="*/ 1 h 6"/>
                  <a:gd name="T56" fmla="*/ 6 w 7"/>
                  <a:gd name="T57" fmla="*/ 2 h 6"/>
                  <a:gd name="T58" fmla="*/ 6 w 7"/>
                  <a:gd name="T59" fmla="*/ 2 h 6"/>
                  <a:gd name="T60" fmla="*/ 6 w 7"/>
                  <a:gd name="T61" fmla="*/ 1 h 6"/>
                  <a:gd name="T62" fmla="*/ 6 w 7"/>
                  <a:gd name="T63" fmla="*/ 1 h 6"/>
                  <a:gd name="T64" fmla="*/ 6 w 7"/>
                  <a:gd name="T65" fmla="*/ 1 h 6"/>
                  <a:gd name="T66" fmla="*/ 5 w 7"/>
                  <a:gd name="T67" fmla="*/ 1 h 6"/>
                  <a:gd name="T68" fmla="*/ 5 w 7"/>
                  <a:gd name="T69" fmla="*/ 1 h 6"/>
                  <a:gd name="T70" fmla="*/ 4 w 7"/>
                  <a:gd name="T71" fmla="*/ 1 h 6"/>
                  <a:gd name="T72" fmla="*/ 4 w 7"/>
                  <a:gd name="T73" fmla="*/ 2 h 6"/>
                  <a:gd name="T74" fmla="*/ 3 w 7"/>
                  <a:gd name="T75" fmla="*/ 2 h 6"/>
                  <a:gd name="T76" fmla="*/ 4 w 7"/>
                  <a:gd name="T77" fmla="*/ 2 h 6"/>
                  <a:gd name="T78" fmla="*/ 4 w 7"/>
                  <a:gd name="T79" fmla="*/ 2 h 6"/>
                  <a:gd name="T80" fmla="*/ 4 w 7"/>
                  <a:gd name="T81" fmla="*/ 2 h 6"/>
                  <a:gd name="T82" fmla="*/ 4 w 7"/>
                  <a:gd name="T83" fmla="*/ 3 h 6"/>
                  <a:gd name="T84" fmla="*/ 3 w 7"/>
                  <a:gd name="T85" fmla="*/ 3 h 6"/>
                  <a:gd name="T86" fmla="*/ 2 w 7"/>
                  <a:gd name="T87" fmla="*/ 3 h 6"/>
                  <a:gd name="T88" fmla="*/ 2 w 7"/>
                  <a:gd name="T89" fmla="*/ 3 h 6"/>
                  <a:gd name="T90" fmla="*/ 1 w 7"/>
                  <a:gd name="T91" fmla="*/ 3 h 6"/>
                  <a:gd name="T92" fmla="*/ 1 w 7"/>
                  <a:gd name="T93" fmla="*/ 4 h 6"/>
                  <a:gd name="T94" fmla="*/ 2 w 7"/>
                  <a:gd name="T95" fmla="*/ 4 h 6"/>
                  <a:gd name="T96" fmla="*/ 2 w 7"/>
                  <a:gd name="T97" fmla="*/ 3 h 6"/>
                  <a:gd name="T98" fmla="*/ 2 w 7"/>
                  <a:gd name="T99" fmla="*/ 3 h 6"/>
                  <a:gd name="T100" fmla="*/ 2 w 7"/>
                  <a:gd name="T101" fmla="*/ 4 h 6"/>
                  <a:gd name="T102" fmla="*/ 2 w 7"/>
                  <a:gd name="T103" fmla="*/ 4 h 6"/>
                  <a:gd name="T104" fmla="*/ 5 w 7"/>
                  <a:gd name="T105" fmla="*/ 3 h 6"/>
                  <a:gd name="T106" fmla="*/ 5 w 7"/>
                  <a:gd name="T107" fmla="*/ 3 h 6"/>
                  <a:gd name="T108" fmla="*/ 6 w 7"/>
                  <a:gd name="T109" fmla="*/ 3 h 6"/>
                  <a:gd name="T110" fmla="*/ 5 w 7"/>
                  <a:gd name="T111" fmla="*/ 3 h 6"/>
                  <a:gd name="T112" fmla="*/ 5 w 7"/>
                  <a:gd name="T113" fmla="*/ 3 h 6"/>
                  <a:gd name="T114" fmla="*/ 6 w 7"/>
                  <a:gd name="T115" fmla="*/ 2 h 6"/>
                  <a:gd name="T116" fmla="*/ 6 w 7"/>
                  <a:gd name="T117" fmla="*/ 2 h 6"/>
                  <a:gd name="T118" fmla="*/ 6 w 7"/>
                  <a:gd name="T119" fmla="*/ 3 h 6"/>
                  <a:gd name="T120" fmla="*/ 6 w 7"/>
                  <a:gd name="T121" fmla="*/ 3 h 6"/>
                  <a:gd name="T122" fmla="*/ 6 w 7"/>
                  <a:gd name="T12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" h="6"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lose/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lose/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1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6" y="2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5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1" y="4"/>
                    </a:cubicBezTo>
                    <a:close/>
                    <a:moveTo>
                      <a:pt x="5" y="3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lose/>
                    <a:moveTo>
                      <a:pt x="5" y="3"/>
                    </a:moveTo>
                    <a:cubicBezTo>
                      <a:pt x="5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lose/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1" name="Freeform 30"/>
              <p:cNvSpPr>
                <a:spLocks/>
              </p:cNvSpPr>
              <p:nvPr/>
            </p:nvSpPr>
            <p:spPr bwMode="auto">
              <a:xfrm>
                <a:off x="4095454" y="4315109"/>
                <a:ext cx="9499" cy="7135"/>
              </a:xfrm>
              <a:custGeom>
                <a:avLst/>
                <a:gdLst>
                  <a:gd name="T0" fmla="*/ 1 w 3"/>
                  <a:gd name="T1" fmla="*/ 2 h 2"/>
                  <a:gd name="T2" fmla="*/ 0 w 3"/>
                  <a:gd name="T3" fmla="*/ 0 h 2"/>
                  <a:gd name="T4" fmla="*/ 1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0" y="2"/>
                      <a:pt x="0" y="1"/>
                      <a:pt x="0" y="0"/>
                    </a:cubicBezTo>
                    <a:cubicBezTo>
                      <a:pt x="1" y="0"/>
                      <a:pt x="3" y="2"/>
                      <a:pt x="1" y="2"/>
                    </a:cubicBez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2" name="Freeform 31"/>
              <p:cNvSpPr>
                <a:spLocks noEditPoints="1"/>
              </p:cNvSpPr>
              <p:nvPr/>
            </p:nvSpPr>
            <p:spPr bwMode="auto">
              <a:xfrm>
                <a:off x="4038461" y="4167675"/>
                <a:ext cx="9499" cy="23780"/>
              </a:xfrm>
              <a:custGeom>
                <a:avLst/>
                <a:gdLst>
                  <a:gd name="T0" fmla="*/ 1 w 2"/>
                  <a:gd name="T1" fmla="*/ 7 h 7"/>
                  <a:gd name="T2" fmla="*/ 1 w 2"/>
                  <a:gd name="T3" fmla="*/ 5 h 7"/>
                  <a:gd name="T4" fmla="*/ 1 w 2"/>
                  <a:gd name="T5" fmla="*/ 7 h 7"/>
                  <a:gd name="T6" fmla="*/ 1 w 2"/>
                  <a:gd name="T7" fmla="*/ 2 h 7"/>
                  <a:gd name="T8" fmla="*/ 1 w 2"/>
                  <a:gd name="T9" fmla="*/ 0 h 7"/>
                  <a:gd name="T10" fmla="*/ 1 w 2"/>
                  <a:gd name="T11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7">
                    <a:moveTo>
                      <a:pt x="1" y="7"/>
                    </a:moveTo>
                    <a:cubicBezTo>
                      <a:pt x="0" y="7"/>
                      <a:pt x="0" y="5"/>
                      <a:pt x="1" y="5"/>
                    </a:cubicBezTo>
                    <a:cubicBezTo>
                      <a:pt x="2" y="5"/>
                      <a:pt x="1" y="6"/>
                      <a:pt x="1" y="7"/>
                    </a:cubicBezTo>
                    <a:close/>
                    <a:moveTo>
                      <a:pt x="1" y="2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2" y="1"/>
                      <a:pt x="1" y="2"/>
                    </a:cubicBez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3" name="Freeform 32"/>
              <p:cNvSpPr>
                <a:spLocks noEditPoints="1"/>
              </p:cNvSpPr>
              <p:nvPr/>
            </p:nvSpPr>
            <p:spPr bwMode="auto">
              <a:xfrm>
                <a:off x="4007589" y="4148651"/>
                <a:ext cx="7123" cy="14268"/>
              </a:xfrm>
              <a:custGeom>
                <a:avLst/>
                <a:gdLst>
                  <a:gd name="T0" fmla="*/ 2 w 2"/>
                  <a:gd name="T1" fmla="*/ 3 h 4"/>
                  <a:gd name="T2" fmla="*/ 1 w 2"/>
                  <a:gd name="T3" fmla="*/ 3 h 4"/>
                  <a:gd name="T4" fmla="*/ 2 w 2"/>
                  <a:gd name="T5" fmla="*/ 3 h 4"/>
                  <a:gd name="T6" fmla="*/ 0 w 2"/>
                  <a:gd name="T7" fmla="*/ 2 h 4"/>
                  <a:gd name="T8" fmla="*/ 1 w 2"/>
                  <a:gd name="T9" fmla="*/ 2 h 4"/>
                  <a:gd name="T10" fmla="*/ 0 w 2"/>
                  <a:gd name="T11" fmla="*/ 2 h 4"/>
                  <a:gd name="T12" fmla="*/ 0 w 2"/>
                  <a:gd name="T13" fmla="*/ 2 h 4"/>
                  <a:gd name="T14" fmla="*/ 0 w 2"/>
                  <a:gd name="T15" fmla="*/ 2 h 4"/>
                  <a:gd name="T16" fmla="*/ 0 w 2"/>
                  <a:gd name="T17" fmla="*/ 2 h 4"/>
                  <a:gd name="T18" fmla="*/ 0 w 2"/>
                  <a:gd name="T19" fmla="*/ 1 h 4"/>
                  <a:gd name="T20" fmla="*/ 1 w 2"/>
                  <a:gd name="T21" fmla="*/ 0 h 4"/>
                  <a:gd name="T22" fmla="*/ 0 w 2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2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3"/>
                      <a:pt x="2" y="3"/>
                    </a:cubicBezTo>
                    <a:close/>
                    <a:moveTo>
                      <a:pt x="0" y="2"/>
                    </a:moveTo>
                    <a:cubicBezTo>
                      <a:pt x="1" y="1"/>
                      <a:pt x="1" y="2"/>
                      <a:pt x="1" y="2"/>
                    </a:cubicBezTo>
                    <a:lnTo>
                      <a:pt x="0" y="2"/>
                    </a:ln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4" name="Freeform 41"/>
              <p:cNvSpPr>
                <a:spLocks noEditPoints="1"/>
              </p:cNvSpPr>
              <p:nvPr/>
            </p:nvSpPr>
            <p:spPr bwMode="auto">
              <a:xfrm>
                <a:off x="4031336" y="6624118"/>
                <a:ext cx="97361" cy="47559"/>
              </a:xfrm>
              <a:custGeom>
                <a:avLst/>
                <a:gdLst>
                  <a:gd name="T0" fmla="*/ 5 w 41"/>
                  <a:gd name="T1" fmla="*/ 4 h 20"/>
                  <a:gd name="T2" fmla="*/ 5 w 41"/>
                  <a:gd name="T3" fmla="*/ 4 h 20"/>
                  <a:gd name="T4" fmla="*/ 7 w 41"/>
                  <a:gd name="T5" fmla="*/ 6 h 20"/>
                  <a:gd name="T6" fmla="*/ 3 w 41"/>
                  <a:gd name="T7" fmla="*/ 11 h 20"/>
                  <a:gd name="T8" fmla="*/ 0 w 41"/>
                  <a:gd name="T9" fmla="*/ 14 h 20"/>
                  <a:gd name="T10" fmla="*/ 0 w 41"/>
                  <a:gd name="T11" fmla="*/ 15 h 20"/>
                  <a:gd name="T12" fmla="*/ 2 w 41"/>
                  <a:gd name="T13" fmla="*/ 17 h 20"/>
                  <a:gd name="T14" fmla="*/ 5 w 41"/>
                  <a:gd name="T15" fmla="*/ 15 h 20"/>
                  <a:gd name="T16" fmla="*/ 5 w 41"/>
                  <a:gd name="T17" fmla="*/ 14 h 20"/>
                  <a:gd name="T18" fmla="*/ 8 w 41"/>
                  <a:gd name="T19" fmla="*/ 12 h 20"/>
                  <a:gd name="T20" fmla="*/ 10 w 41"/>
                  <a:gd name="T21" fmla="*/ 12 h 20"/>
                  <a:gd name="T22" fmla="*/ 14 w 41"/>
                  <a:gd name="T23" fmla="*/ 6 h 20"/>
                  <a:gd name="T24" fmla="*/ 21 w 41"/>
                  <a:gd name="T25" fmla="*/ 1 h 20"/>
                  <a:gd name="T26" fmla="*/ 8 w 41"/>
                  <a:gd name="T27" fmla="*/ 1 h 20"/>
                  <a:gd name="T28" fmla="*/ 27 w 41"/>
                  <a:gd name="T29" fmla="*/ 0 h 20"/>
                  <a:gd name="T30" fmla="*/ 30 w 41"/>
                  <a:gd name="T31" fmla="*/ 3 h 20"/>
                  <a:gd name="T32" fmla="*/ 30 w 41"/>
                  <a:gd name="T33" fmla="*/ 3 h 20"/>
                  <a:gd name="T34" fmla="*/ 31 w 41"/>
                  <a:gd name="T35" fmla="*/ 6 h 20"/>
                  <a:gd name="T36" fmla="*/ 35 w 41"/>
                  <a:gd name="T37" fmla="*/ 3 h 20"/>
                  <a:gd name="T38" fmla="*/ 35 w 41"/>
                  <a:gd name="T39" fmla="*/ 3 h 20"/>
                  <a:gd name="T40" fmla="*/ 36 w 41"/>
                  <a:gd name="T41" fmla="*/ 4 h 20"/>
                  <a:gd name="T42" fmla="*/ 41 w 41"/>
                  <a:gd name="T43" fmla="*/ 8 h 20"/>
                  <a:gd name="T44" fmla="*/ 38 w 41"/>
                  <a:gd name="T45" fmla="*/ 9 h 20"/>
                  <a:gd name="T46" fmla="*/ 36 w 41"/>
                  <a:gd name="T47" fmla="*/ 8 h 20"/>
                  <a:gd name="T48" fmla="*/ 33 w 41"/>
                  <a:gd name="T49" fmla="*/ 11 h 20"/>
                  <a:gd name="T50" fmla="*/ 30 w 41"/>
                  <a:gd name="T51" fmla="*/ 12 h 20"/>
                  <a:gd name="T52" fmla="*/ 27 w 41"/>
                  <a:gd name="T53" fmla="*/ 14 h 20"/>
                  <a:gd name="T54" fmla="*/ 24 w 41"/>
                  <a:gd name="T55" fmla="*/ 15 h 20"/>
                  <a:gd name="T56" fmla="*/ 19 w 41"/>
                  <a:gd name="T57" fmla="*/ 15 h 20"/>
                  <a:gd name="T58" fmla="*/ 17 w 41"/>
                  <a:gd name="T59" fmla="*/ 17 h 20"/>
                  <a:gd name="T60" fmla="*/ 19 w 41"/>
                  <a:gd name="T61" fmla="*/ 18 h 20"/>
                  <a:gd name="T62" fmla="*/ 19 w 41"/>
                  <a:gd name="T63" fmla="*/ 18 h 20"/>
                  <a:gd name="T64" fmla="*/ 14 w 41"/>
                  <a:gd name="T65" fmla="*/ 17 h 20"/>
                  <a:gd name="T66" fmla="*/ 14 w 41"/>
                  <a:gd name="T67" fmla="*/ 15 h 20"/>
                  <a:gd name="T68" fmla="*/ 14 w 41"/>
                  <a:gd name="T69" fmla="*/ 15 h 20"/>
                  <a:gd name="T70" fmla="*/ 14 w 41"/>
                  <a:gd name="T71" fmla="*/ 14 h 20"/>
                  <a:gd name="T72" fmla="*/ 16 w 41"/>
                  <a:gd name="T73" fmla="*/ 14 h 20"/>
                  <a:gd name="T74" fmla="*/ 17 w 41"/>
                  <a:gd name="T75" fmla="*/ 9 h 20"/>
                  <a:gd name="T76" fmla="*/ 21 w 41"/>
                  <a:gd name="T77" fmla="*/ 8 h 20"/>
                  <a:gd name="T78" fmla="*/ 22 w 41"/>
                  <a:gd name="T79" fmla="*/ 8 h 20"/>
                  <a:gd name="T80" fmla="*/ 22 w 41"/>
                  <a:gd name="T81" fmla="*/ 6 h 20"/>
                  <a:gd name="T82" fmla="*/ 22 w 41"/>
                  <a:gd name="T83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1" h="20">
                    <a:moveTo>
                      <a:pt x="5" y="0"/>
                    </a:moveTo>
                    <a:lnTo>
                      <a:pt x="5" y="3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6"/>
                    </a:lnTo>
                    <a:lnTo>
                      <a:pt x="5" y="6"/>
                    </a:lnTo>
                    <a:lnTo>
                      <a:pt x="7" y="6"/>
                    </a:lnTo>
                    <a:lnTo>
                      <a:pt x="7" y="8"/>
                    </a:lnTo>
                    <a:lnTo>
                      <a:pt x="7" y="9"/>
                    </a:lnTo>
                    <a:lnTo>
                      <a:pt x="3" y="11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2" y="17"/>
                    </a:lnTo>
                    <a:lnTo>
                      <a:pt x="3" y="15"/>
                    </a:lnTo>
                    <a:lnTo>
                      <a:pt x="5" y="15"/>
                    </a:lnTo>
                    <a:lnTo>
                      <a:pt x="5" y="15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7" y="12"/>
                    </a:lnTo>
                    <a:lnTo>
                      <a:pt x="8" y="12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1" y="12"/>
                    </a:lnTo>
                    <a:lnTo>
                      <a:pt x="13" y="9"/>
                    </a:lnTo>
                    <a:lnTo>
                      <a:pt x="14" y="6"/>
                    </a:lnTo>
                    <a:lnTo>
                      <a:pt x="16" y="6"/>
                    </a:lnTo>
                    <a:lnTo>
                      <a:pt x="17" y="6"/>
                    </a:lnTo>
                    <a:lnTo>
                      <a:pt x="21" y="1"/>
                    </a:lnTo>
                    <a:lnTo>
                      <a:pt x="16" y="1"/>
                    </a:lnTo>
                    <a:lnTo>
                      <a:pt x="11" y="1"/>
                    </a:lnTo>
                    <a:lnTo>
                      <a:pt x="8" y="1"/>
                    </a:lnTo>
                    <a:lnTo>
                      <a:pt x="5" y="0"/>
                    </a:lnTo>
                    <a:lnTo>
                      <a:pt x="5" y="0"/>
                    </a:lnTo>
                    <a:close/>
                    <a:moveTo>
                      <a:pt x="27" y="0"/>
                    </a:moveTo>
                    <a:lnTo>
                      <a:pt x="28" y="0"/>
                    </a:lnTo>
                    <a:lnTo>
                      <a:pt x="30" y="1"/>
                    </a:lnTo>
                    <a:lnTo>
                      <a:pt x="30" y="3"/>
                    </a:lnTo>
                    <a:lnTo>
                      <a:pt x="30" y="3"/>
                    </a:lnTo>
                    <a:lnTo>
                      <a:pt x="30" y="3"/>
                    </a:lnTo>
                    <a:lnTo>
                      <a:pt x="30" y="3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1" y="6"/>
                    </a:lnTo>
                    <a:lnTo>
                      <a:pt x="33" y="4"/>
                    </a:ln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4"/>
                    </a:lnTo>
                    <a:lnTo>
                      <a:pt x="36" y="6"/>
                    </a:lnTo>
                    <a:lnTo>
                      <a:pt x="38" y="6"/>
                    </a:lnTo>
                    <a:lnTo>
                      <a:pt x="41" y="8"/>
                    </a:lnTo>
                    <a:lnTo>
                      <a:pt x="39" y="9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8" y="9"/>
                    </a:lnTo>
                    <a:lnTo>
                      <a:pt x="36" y="8"/>
                    </a:lnTo>
                    <a:lnTo>
                      <a:pt x="36" y="8"/>
                    </a:lnTo>
                    <a:lnTo>
                      <a:pt x="35" y="8"/>
                    </a:lnTo>
                    <a:lnTo>
                      <a:pt x="35" y="9"/>
                    </a:lnTo>
                    <a:lnTo>
                      <a:pt x="33" y="11"/>
                    </a:lnTo>
                    <a:lnTo>
                      <a:pt x="31" y="11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28" y="11"/>
                    </a:lnTo>
                    <a:lnTo>
                      <a:pt x="25" y="11"/>
                    </a:lnTo>
                    <a:lnTo>
                      <a:pt x="27" y="14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4" y="15"/>
                    </a:lnTo>
                    <a:lnTo>
                      <a:pt x="22" y="15"/>
                    </a:lnTo>
                    <a:lnTo>
                      <a:pt x="21" y="15"/>
                    </a:lnTo>
                    <a:lnTo>
                      <a:pt x="19" y="15"/>
                    </a:lnTo>
                    <a:lnTo>
                      <a:pt x="19" y="15"/>
                    </a:lnTo>
                    <a:lnTo>
                      <a:pt x="19" y="17"/>
                    </a:lnTo>
                    <a:lnTo>
                      <a:pt x="17" y="17"/>
                    </a:lnTo>
                    <a:lnTo>
                      <a:pt x="17" y="18"/>
                    </a:lnTo>
                    <a:lnTo>
                      <a:pt x="19" y="18"/>
                    </a:lnTo>
                    <a:lnTo>
                      <a:pt x="19" y="18"/>
                    </a:lnTo>
                    <a:lnTo>
                      <a:pt x="19" y="18"/>
                    </a:lnTo>
                    <a:lnTo>
                      <a:pt x="19" y="18"/>
                    </a:lnTo>
                    <a:lnTo>
                      <a:pt x="19" y="18"/>
                    </a:lnTo>
                    <a:lnTo>
                      <a:pt x="19" y="20"/>
                    </a:lnTo>
                    <a:lnTo>
                      <a:pt x="16" y="18"/>
                    </a:lnTo>
                    <a:lnTo>
                      <a:pt x="14" y="17"/>
                    </a:lnTo>
                    <a:lnTo>
                      <a:pt x="14" y="17"/>
                    </a:lnTo>
                    <a:lnTo>
                      <a:pt x="14" y="17"/>
                    </a:lnTo>
                    <a:lnTo>
                      <a:pt x="14" y="15"/>
                    </a:lnTo>
                    <a:lnTo>
                      <a:pt x="14" y="15"/>
                    </a:lnTo>
                    <a:lnTo>
                      <a:pt x="14" y="15"/>
                    </a:lnTo>
                    <a:lnTo>
                      <a:pt x="14" y="15"/>
                    </a:lnTo>
                    <a:lnTo>
                      <a:pt x="14" y="15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16" y="14"/>
                    </a:lnTo>
                    <a:lnTo>
                      <a:pt x="16" y="12"/>
                    </a:lnTo>
                    <a:lnTo>
                      <a:pt x="17" y="11"/>
                    </a:lnTo>
                    <a:lnTo>
                      <a:pt x="17" y="9"/>
                    </a:lnTo>
                    <a:lnTo>
                      <a:pt x="19" y="9"/>
                    </a:lnTo>
                    <a:lnTo>
                      <a:pt x="19" y="8"/>
                    </a:lnTo>
                    <a:lnTo>
                      <a:pt x="21" y="8"/>
                    </a:lnTo>
                    <a:lnTo>
                      <a:pt x="21" y="8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2" y="4"/>
                    </a:lnTo>
                    <a:lnTo>
                      <a:pt x="22" y="3"/>
                    </a:lnTo>
                    <a:lnTo>
                      <a:pt x="24" y="1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5" name="Freeform 42"/>
              <p:cNvSpPr>
                <a:spLocks/>
              </p:cNvSpPr>
              <p:nvPr/>
            </p:nvSpPr>
            <p:spPr bwMode="auto">
              <a:xfrm>
                <a:off x="4684375" y="6759663"/>
                <a:ext cx="18997" cy="19024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2 h 8"/>
                  <a:gd name="T4" fmla="*/ 0 w 8"/>
                  <a:gd name="T5" fmla="*/ 3 h 8"/>
                  <a:gd name="T6" fmla="*/ 3 w 8"/>
                  <a:gd name="T7" fmla="*/ 5 h 8"/>
                  <a:gd name="T8" fmla="*/ 5 w 8"/>
                  <a:gd name="T9" fmla="*/ 6 h 8"/>
                  <a:gd name="T10" fmla="*/ 5 w 8"/>
                  <a:gd name="T11" fmla="*/ 6 h 8"/>
                  <a:gd name="T12" fmla="*/ 5 w 8"/>
                  <a:gd name="T13" fmla="*/ 8 h 8"/>
                  <a:gd name="T14" fmla="*/ 6 w 8"/>
                  <a:gd name="T15" fmla="*/ 8 h 8"/>
                  <a:gd name="T16" fmla="*/ 6 w 8"/>
                  <a:gd name="T17" fmla="*/ 6 h 8"/>
                  <a:gd name="T18" fmla="*/ 6 w 8"/>
                  <a:gd name="T19" fmla="*/ 6 h 8"/>
                  <a:gd name="T20" fmla="*/ 6 w 8"/>
                  <a:gd name="T21" fmla="*/ 6 h 8"/>
                  <a:gd name="T22" fmla="*/ 6 w 8"/>
                  <a:gd name="T23" fmla="*/ 6 h 8"/>
                  <a:gd name="T24" fmla="*/ 6 w 8"/>
                  <a:gd name="T25" fmla="*/ 6 h 8"/>
                  <a:gd name="T26" fmla="*/ 8 w 8"/>
                  <a:gd name="T27" fmla="*/ 6 h 8"/>
                  <a:gd name="T28" fmla="*/ 8 w 8"/>
                  <a:gd name="T29" fmla="*/ 5 h 8"/>
                  <a:gd name="T30" fmla="*/ 8 w 8"/>
                  <a:gd name="T31" fmla="*/ 5 h 8"/>
                  <a:gd name="T32" fmla="*/ 8 w 8"/>
                  <a:gd name="T33" fmla="*/ 5 h 8"/>
                  <a:gd name="T34" fmla="*/ 8 w 8"/>
                  <a:gd name="T35" fmla="*/ 3 h 8"/>
                  <a:gd name="T36" fmla="*/ 8 w 8"/>
                  <a:gd name="T37" fmla="*/ 2 h 8"/>
                  <a:gd name="T38" fmla="*/ 3 w 8"/>
                  <a:gd name="T39" fmla="*/ 0 h 8"/>
                  <a:gd name="T40" fmla="*/ 0 w 8"/>
                  <a:gd name="T4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8"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3" y="5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8"/>
                    </a:lnTo>
                    <a:lnTo>
                      <a:pt x="6" y="8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8" y="6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6" name="Freeform 49"/>
              <p:cNvSpPr>
                <a:spLocks noEditPoints="1"/>
              </p:cNvSpPr>
              <p:nvPr/>
            </p:nvSpPr>
            <p:spPr bwMode="auto">
              <a:xfrm>
                <a:off x="1853750" y="1311730"/>
                <a:ext cx="2455425" cy="1961827"/>
              </a:xfrm>
              <a:custGeom>
                <a:avLst/>
                <a:gdLst>
                  <a:gd name="T0" fmla="*/ 244 w 1034"/>
                  <a:gd name="T1" fmla="*/ 177 h 825"/>
                  <a:gd name="T2" fmla="*/ 342 w 1034"/>
                  <a:gd name="T3" fmla="*/ 206 h 825"/>
                  <a:gd name="T4" fmla="*/ 363 w 1034"/>
                  <a:gd name="T5" fmla="*/ 160 h 825"/>
                  <a:gd name="T6" fmla="*/ 486 w 1034"/>
                  <a:gd name="T7" fmla="*/ 136 h 825"/>
                  <a:gd name="T8" fmla="*/ 464 w 1034"/>
                  <a:gd name="T9" fmla="*/ 160 h 825"/>
                  <a:gd name="T10" fmla="*/ 453 w 1034"/>
                  <a:gd name="T11" fmla="*/ 174 h 825"/>
                  <a:gd name="T12" fmla="*/ 677 w 1034"/>
                  <a:gd name="T13" fmla="*/ 127 h 825"/>
                  <a:gd name="T14" fmla="*/ 621 w 1034"/>
                  <a:gd name="T15" fmla="*/ 208 h 825"/>
                  <a:gd name="T16" fmla="*/ 548 w 1034"/>
                  <a:gd name="T17" fmla="*/ 150 h 825"/>
                  <a:gd name="T18" fmla="*/ 528 w 1034"/>
                  <a:gd name="T19" fmla="*/ 209 h 825"/>
                  <a:gd name="T20" fmla="*/ 585 w 1034"/>
                  <a:gd name="T21" fmla="*/ 37 h 825"/>
                  <a:gd name="T22" fmla="*/ 730 w 1034"/>
                  <a:gd name="T23" fmla="*/ 68 h 825"/>
                  <a:gd name="T24" fmla="*/ 536 w 1034"/>
                  <a:gd name="T25" fmla="*/ 74 h 825"/>
                  <a:gd name="T26" fmla="*/ 652 w 1034"/>
                  <a:gd name="T27" fmla="*/ 90 h 825"/>
                  <a:gd name="T28" fmla="*/ 616 w 1034"/>
                  <a:gd name="T29" fmla="*/ 167 h 825"/>
                  <a:gd name="T30" fmla="*/ 773 w 1034"/>
                  <a:gd name="T31" fmla="*/ 108 h 825"/>
                  <a:gd name="T32" fmla="*/ 868 w 1034"/>
                  <a:gd name="T33" fmla="*/ 54 h 825"/>
                  <a:gd name="T34" fmla="*/ 750 w 1034"/>
                  <a:gd name="T35" fmla="*/ 21 h 825"/>
                  <a:gd name="T36" fmla="*/ 332 w 1034"/>
                  <a:gd name="T37" fmla="*/ 112 h 825"/>
                  <a:gd name="T38" fmla="*/ 502 w 1034"/>
                  <a:gd name="T39" fmla="*/ 309 h 825"/>
                  <a:gd name="T40" fmla="*/ 481 w 1034"/>
                  <a:gd name="T41" fmla="*/ 220 h 825"/>
                  <a:gd name="T42" fmla="*/ 512 w 1034"/>
                  <a:gd name="T43" fmla="*/ 352 h 825"/>
                  <a:gd name="T44" fmla="*/ 460 w 1034"/>
                  <a:gd name="T45" fmla="*/ 309 h 825"/>
                  <a:gd name="T46" fmla="*/ 322 w 1034"/>
                  <a:gd name="T47" fmla="*/ 300 h 825"/>
                  <a:gd name="T48" fmla="*/ 275 w 1034"/>
                  <a:gd name="T49" fmla="*/ 397 h 825"/>
                  <a:gd name="T50" fmla="*/ 371 w 1034"/>
                  <a:gd name="T51" fmla="*/ 446 h 825"/>
                  <a:gd name="T52" fmla="*/ 370 w 1034"/>
                  <a:gd name="T53" fmla="*/ 511 h 825"/>
                  <a:gd name="T54" fmla="*/ 498 w 1034"/>
                  <a:gd name="T55" fmla="*/ 618 h 825"/>
                  <a:gd name="T56" fmla="*/ 148 w 1034"/>
                  <a:gd name="T57" fmla="*/ 627 h 825"/>
                  <a:gd name="T58" fmla="*/ 610 w 1034"/>
                  <a:gd name="T59" fmla="*/ 430 h 825"/>
                  <a:gd name="T60" fmla="*/ 668 w 1034"/>
                  <a:gd name="T61" fmla="*/ 310 h 825"/>
                  <a:gd name="T62" fmla="*/ 557 w 1034"/>
                  <a:gd name="T63" fmla="*/ 281 h 825"/>
                  <a:gd name="T64" fmla="*/ 526 w 1034"/>
                  <a:gd name="T65" fmla="*/ 314 h 825"/>
                  <a:gd name="T66" fmla="*/ 484 w 1034"/>
                  <a:gd name="T67" fmla="*/ 359 h 825"/>
                  <a:gd name="T68" fmla="*/ 354 w 1034"/>
                  <a:gd name="T69" fmla="*/ 351 h 825"/>
                  <a:gd name="T70" fmla="*/ 103 w 1034"/>
                  <a:gd name="T71" fmla="*/ 331 h 825"/>
                  <a:gd name="T72" fmla="*/ 69 w 1034"/>
                  <a:gd name="T73" fmla="*/ 505 h 825"/>
                  <a:gd name="T74" fmla="*/ 154 w 1034"/>
                  <a:gd name="T75" fmla="*/ 685 h 825"/>
                  <a:gd name="T76" fmla="*/ 581 w 1034"/>
                  <a:gd name="T77" fmla="*/ 722 h 825"/>
                  <a:gd name="T78" fmla="*/ 713 w 1034"/>
                  <a:gd name="T79" fmla="*/ 804 h 825"/>
                  <a:gd name="T80" fmla="*/ 883 w 1034"/>
                  <a:gd name="T81" fmla="*/ 761 h 825"/>
                  <a:gd name="T82" fmla="*/ 869 w 1034"/>
                  <a:gd name="T83" fmla="*/ 722 h 825"/>
                  <a:gd name="T84" fmla="*/ 952 w 1034"/>
                  <a:gd name="T85" fmla="*/ 668 h 825"/>
                  <a:gd name="T86" fmla="*/ 920 w 1034"/>
                  <a:gd name="T87" fmla="*/ 571 h 825"/>
                  <a:gd name="T88" fmla="*/ 793 w 1034"/>
                  <a:gd name="T89" fmla="*/ 467 h 825"/>
                  <a:gd name="T90" fmla="*/ 702 w 1034"/>
                  <a:gd name="T91" fmla="*/ 668 h 825"/>
                  <a:gd name="T92" fmla="*/ 654 w 1034"/>
                  <a:gd name="T93" fmla="*/ 433 h 825"/>
                  <a:gd name="T94" fmla="*/ 672 w 1034"/>
                  <a:gd name="T95" fmla="*/ 455 h 825"/>
                  <a:gd name="T96" fmla="*/ 708 w 1034"/>
                  <a:gd name="T97" fmla="*/ 317 h 825"/>
                  <a:gd name="T98" fmla="*/ 807 w 1034"/>
                  <a:gd name="T99" fmla="*/ 410 h 825"/>
                  <a:gd name="T100" fmla="*/ 872 w 1034"/>
                  <a:gd name="T101" fmla="*/ 428 h 825"/>
                  <a:gd name="T102" fmla="*/ 841 w 1034"/>
                  <a:gd name="T103" fmla="*/ 615 h 825"/>
                  <a:gd name="T104" fmla="*/ 897 w 1034"/>
                  <a:gd name="T105" fmla="*/ 753 h 825"/>
                  <a:gd name="T106" fmla="*/ 920 w 1034"/>
                  <a:gd name="T107" fmla="*/ 775 h 825"/>
                  <a:gd name="T108" fmla="*/ 1018 w 1034"/>
                  <a:gd name="T109" fmla="*/ 730 h 825"/>
                  <a:gd name="T110" fmla="*/ 778 w 1034"/>
                  <a:gd name="T111" fmla="*/ 275 h 825"/>
                  <a:gd name="T112" fmla="*/ 840 w 1034"/>
                  <a:gd name="T113" fmla="*/ 338 h 825"/>
                  <a:gd name="T114" fmla="*/ 908 w 1034"/>
                  <a:gd name="T115" fmla="*/ 393 h 825"/>
                  <a:gd name="T116" fmla="*/ 874 w 1034"/>
                  <a:gd name="T117" fmla="*/ 419 h 825"/>
                  <a:gd name="T118" fmla="*/ 781 w 1034"/>
                  <a:gd name="T119" fmla="*/ 435 h 825"/>
                  <a:gd name="T120" fmla="*/ 767 w 1034"/>
                  <a:gd name="T121" fmla="*/ 338 h 825"/>
                  <a:gd name="T122" fmla="*/ 641 w 1034"/>
                  <a:gd name="T123" fmla="*/ 301 h 825"/>
                  <a:gd name="T124" fmla="*/ 660 w 1034"/>
                  <a:gd name="T125" fmla="*/ 228 h 8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034" h="825">
                    <a:moveTo>
                      <a:pt x="308" y="121"/>
                    </a:moveTo>
                    <a:lnTo>
                      <a:pt x="306" y="121"/>
                    </a:lnTo>
                    <a:lnTo>
                      <a:pt x="305" y="121"/>
                    </a:lnTo>
                    <a:lnTo>
                      <a:pt x="303" y="121"/>
                    </a:lnTo>
                    <a:lnTo>
                      <a:pt x="303" y="122"/>
                    </a:lnTo>
                    <a:lnTo>
                      <a:pt x="301" y="122"/>
                    </a:lnTo>
                    <a:lnTo>
                      <a:pt x="301" y="124"/>
                    </a:lnTo>
                    <a:lnTo>
                      <a:pt x="301" y="124"/>
                    </a:lnTo>
                    <a:lnTo>
                      <a:pt x="300" y="126"/>
                    </a:lnTo>
                    <a:lnTo>
                      <a:pt x="300" y="127"/>
                    </a:lnTo>
                    <a:lnTo>
                      <a:pt x="300" y="127"/>
                    </a:lnTo>
                    <a:lnTo>
                      <a:pt x="300" y="129"/>
                    </a:lnTo>
                    <a:lnTo>
                      <a:pt x="300" y="130"/>
                    </a:lnTo>
                    <a:lnTo>
                      <a:pt x="301" y="130"/>
                    </a:lnTo>
                    <a:lnTo>
                      <a:pt x="301" y="132"/>
                    </a:lnTo>
                    <a:lnTo>
                      <a:pt x="303" y="132"/>
                    </a:lnTo>
                    <a:lnTo>
                      <a:pt x="303" y="133"/>
                    </a:lnTo>
                    <a:lnTo>
                      <a:pt x="306" y="133"/>
                    </a:lnTo>
                    <a:lnTo>
                      <a:pt x="308" y="133"/>
                    </a:lnTo>
                    <a:lnTo>
                      <a:pt x="309" y="133"/>
                    </a:lnTo>
                    <a:lnTo>
                      <a:pt x="311" y="133"/>
                    </a:lnTo>
                    <a:lnTo>
                      <a:pt x="314" y="132"/>
                    </a:lnTo>
                    <a:lnTo>
                      <a:pt x="315" y="129"/>
                    </a:lnTo>
                    <a:lnTo>
                      <a:pt x="315" y="127"/>
                    </a:lnTo>
                    <a:lnTo>
                      <a:pt x="314" y="127"/>
                    </a:lnTo>
                    <a:lnTo>
                      <a:pt x="314" y="124"/>
                    </a:lnTo>
                    <a:lnTo>
                      <a:pt x="312" y="124"/>
                    </a:lnTo>
                    <a:lnTo>
                      <a:pt x="311" y="122"/>
                    </a:lnTo>
                    <a:lnTo>
                      <a:pt x="309" y="121"/>
                    </a:lnTo>
                    <a:lnTo>
                      <a:pt x="309" y="121"/>
                    </a:lnTo>
                    <a:lnTo>
                      <a:pt x="308" y="121"/>
                    </a:lnTo>
                    <a:lnTo>
                      <a:pt x="308" y="121"/>
                    </a:lnTo>
                    <a:close/>
                    <a:moveTo>
                      <a:pt x="357" y="122"/>
                    </a:moveTo>
                    <a:lnTo>
                      <a:pt x="356" y="124"/>
                    </a:lnTo>
                    <a:lnTo>
                      <a:pt x="354" y="126"/>
                    </a:lnTo>
                    <a:lnTo>
                      <a:pt x="351" y="126"/>
                    </a:lnTo>
                    <a:lnTo>
                      <a:pt x="348" y="124"/>
                    </a:lnTo>
                    <a:lnTo>
                      <a:pt x="346" y="127"/>
                    </a:lnTo>
                    <a:lnTo>
                      <a:pt x="343" y="127"/>
                    </a:lnTo>
                    <a:lnTo>
                      <a:pt x="340" y="127"/>
                    </a:lnTo>
                    <a:lnTo>
                      <a:pt x="340" y="129"/>
                    </a:lnTo>
                    <a:lnTo>
                      <a:pt x="340" y="129"/>
                    </a:lnTo>
                    <a:lnTo>
                      <a:pt x="339" y="130"/>
                    </a:lnTo>
                    <a:lnTo>
                      <a:pt x="337" y="130"/>
                    </a:lnTo>
                    <a:lnTo>
                      <a:pt x="336" y="132"/>
                    </a:lnTo>
                    <a:lnTo>
                      <a:pt x="334" y="132"/>
                    </a:lnTo>
                    <a:lnTo>
                      <a:pt x="329" y="132"/>
                    </a:lnTo>
                    <a:lnTo>
                      <a:pt x="325" y="133"/>
                    </a:lnTo>
                    <a:lnTo>
                      <a:pt x="325" y="136"/>
                    </a:lnTo>
                    <a:lnTo>
                      <a:pt x="325" y="140"/>
                    </a:lnTo>
                    <a:lnTo>
                      <a:pt x="325" y="143"/>
                    </a:lnTo>
                    <a:lnTo>
                      <a:pt x="325" y="147"/>
                    </a:lnTo>
                    <a:lnTo>
                      <a:pt x="328" y="147"/>
                    </a:lnTo>
                    <a:lnTo>
                      <a:pt x="329" y="147"/>
                    </a:lnTo>
                    <a:lnTo>
                      <a:pt x="331" y="149"/>
                    </a:lnTo>
                    <a:lnTo>
                      <a:pt x="334" y="150"/>
                    </a:lnTo>
                    <a:lnTo>
                      <a:pt x="336" y="150"/>
                    </a:lnTo>
                    <a:lnTo>
                      <a:pt x="336" y="152"/>
                    </a:lnTo>
                    <a:lnTo>
                      <a:pt x="337" y="152"/>
                    </a:lnTo>
                    <a:lnTo>
                      <a:pt x="339" y="152"/>
                    </a:lnTo>
                    <a:lnTo>
                      <a:pt x="340" y="152"/>
                    </a:lnTo>
                    <a:lnTo>
                      <a:pt x="342" y="152"/>
                    </a:lnTo>
                    <a:lnTo>
                      <a:pt x="343" y="150"/>
                    </a:lnTo>
                    <a:lnTo>
                      <a:pt x="345" y="150"/>
                    </a:lnTo>
                    <a:lnTo>
                      <a:pt x="346" y="147"/>
                    </a:lnTo>
                    <a:lnTo>
                      <a:pt x="350" y="147"/>
                    </a:lnTo>
                    <a:lnTo>
                      <a:pt x="353" y="147"/>
                    </a:lnTo>
                    <a:lnTo>
                      <a:pt x="356" y="147"/>
                    </a:lnTo>
                    <a:lnTo>
                      <a:pt x="357" y="144"/>
                    </a:lnTo>
                    <a:lnTo>
                      <a:pt x="360" y="143"/>
                    </a:lnTo>
                    <a:lnTo>
                      <a:pt x="360" y="140"/>
                    </a:lnTo>
                    <a:lnTo>
                      <a:pt x="360" y="138"/>
                    </a:lnTo>
                    <a:lnTo>
                      <a:pt x="359" y="136"/>
                    </a:lnTo>
                    <a:lnTo>
                      <a:pt x="357" y="136"/>
                    </a:lnTo>
                    <a:lnTo>
                      <a:pt x="356" y="135"/>
                    </a:lnTo>
                    <a:lnTo>
                      <a:pt x="356" y="135"/>
                    </a:lnTo>
                    <a:lnTo>
                      <a:pt x="356" y="135"/>
                    </a:lnTo>
                    <a:lnTo>
                      <a:pt x="356" y="133"/>
                    </a:lnTo>
                    <a:lnTo>
                      <a:pt x="356" y="133"/>
                    </a:lnTo>
                    <a:lnTo>
                      <a:pt x="356" y="133"/>
                    </a:lnTo>
                    <a:lnTo>
                      <a:pt x="359" y="133"/>
                    </a:lnTo>
                    <a:lnTo>
                      <a:pt x="363" y="133"/>
                    </a:lnTo>
                    <a:lnTo>
                      <a:pt x="363" y="132"/>
                    </a:lnTo>
                    <a:lnTo>
                      <a:pt x="365" y="132"/>
                    </a:lnTo>
                    <a:lnTo>
                      <a:pt x="365" y="130"/>
                    </a:lnTo>
                    <a:lnTo>
                      <a:pt x="365" y="129"/>
                    </a:lnTo>
                    <a:lnTo>
                      <a:pt x="367" y="127"/>
                    </a:lnTo>
                    <a:lnTo>
                      <a:pt x="367" y="124"/>
                    </a:lnTo>
                    <a:lnTo>
                      <a:pt x="365" y="124"/>
                    </a:lnTo>
                    <a:lnTo>
                      <a:pt x="362" y="124"/>
                    </a:lnTo>
                    <a:lnTo>
                      <a:pt x="360" y="124"/>
                    </a:lnTo>
                    <a:lnTo>
                      <a:pt x="360" y="124"/>
                    </a:lnTo>
                    <a:lnTo>
                      <a:pt x="359" y="122"/>
                    </a:lnTo>
                    <a:lnTo>
                      <a:pt x="359" y="122"/>
                    </a:lnTo>
                    <a:lnTo>
                      <a:pt x="359" y="122"/>
                    </a:lnTo>
                    <a:lnTo>
                      <a:pt x="357" y="122"/>
                    </a:lnTo>
                    <a:lnTo>
                      <a:pt x="357" y="122"/>
                    </a:lnTo>
                    <a:close/>
                    <a:moveTo>
                      <a:pt x="283" y="126"/>
                    </a:moveTo>
                    <a:lnTo>
                      <a:pt x="283" y="127"/>
                    </a:lnTo>
                    <a:lnTo>
                      <a:pt x="281" y="129"/>
                    </a:lnTo>
                    <a:lnTo>
                      <a:pt x="280" y="129"/>
                    </a:lnTo>
                    <a:lnTo>
                      <a:pt x="277" y="129"/>
                    </a:lnTo>
                    <a:lnTo>
                      <a:pt x="278" y="130"/>
                    </a:lnTo>
                    <a:lnTo>
                      <a:pt x="278" y="130"/>
                    </a:lnTo>
                    <a:lnTo>
                      <a:pt x="278" y="132"/>
                    </a:lnTo>
                    <a:lnTo>
                      <a:pt x="278" y="132"/>
                    </a:lnTo>
                    <a:lnTo>
                      <a:pt x="277" y="135"/>
                    </a:lnTo>
                    <a:lnTo>
                      <a:pt x="275" y="136"/>
                    </a:lnTo>
                    <a:lnTo>
                      <a:pt x="272" y="135"/>
                    </a:lnTo>
                    <a:lnTo>
                      <a:pt x="270" y="135"/>
                    </a:lnTo>
                    <a:lnTo>
                      <a:pt x="267" y="133"/>
                    </a:lnTo>
                    <a:lnTo>
                      <a:pt x="264" y="133"/>
                    </a:lnTo>
                    <a:lnTo>
                      <a:pt x="261" y="133"/>
                    </a:lnTo>
                    <a:lnTo>
                      <a:pt x="256" y="133"/>
                    </a:lnTo>
                    <a:lnTo>
                      <a:pt x="253" y="133"/>
                    </a:lnTo>
                    <a:lnTo>
                      <a:pt x="250" y="135"/>
                    </a:lnTo>
                    <a:lnTo>
                      <a:pt x="249" y="135"/>
                    </a:lnTo>
                    <a:lnTo>
                      <a:pt x="247" y="136"/>
                    </a:lnTo>
                    <a:lnTo>
                      <a:pt x="246" y="138"/>
                    </a:lnTo>
                    <a:lnTo>
                      <a:pt x="244" y="140"/>
                    </a:lnTo>
                    <a:lnTo>
                      <a:pt x="241" y="143"/>
                    </a:lnTo>
                    <a:lnTo>
                      <a:pt x="238" y="146"/>
                    </a:lnTo>
                    <a:lnTo>
                      <a:pt x="235" y="147"/>
                    </a:lnTo>
                    <a:lnTo>
                      <a:pt x="232" y="147"/>
                    </a:lnTo>
                    <a:lnTo>
                      <a:pt x="230" y="147"/>
                    </a:lnTo>
                    <a:lnTo>
                      <a:pt x="227" y="147"/>
                    </a:lnTo>
                    <a:lnTo>
                      <a:pt x="227" y="149"/>
                    </a:lnTo>
                    <a:lnTo>
                      <a:pt x="227" y="150"/>
                    </a:lnTo>
                    <a:lnTo>
                      <a:pt x="227" y="150"/>
                    </a:lnTo>
                    <a:lnTo>
                      <a:pt x="225" y="152"/>
                    </a:lnTo>
                    <a:lnTo>
                      <a:pt x="225" y="152"/>
                    </a:lnTo>
                    <a:lnTo>
                      <a:pt x="225" y="152"/>
                    </a:lnTo>
                    <a:lnTo>
                      <a:pt x="224" y="152"/>
                    </a:lnTo>
                    <a:lnTo>
                      <a:pt x="222" y="152"/>
                    </a:lnTo>
                    <a:lnTo>
                      <a:pt x="221" y="153"/>
                    </a:lnTo>
                    <a:lnTo>
                      <a:pt x="221" y="153"/>
                    </a:lnTo>
                    <a:lnTo>
                      <a:pt x="219" y="155"/>
                    </a:lnTo>
                    <a:lnTo>
                      <a:pt x="219" y="155"/>
                    </a:lnTo>
                    <a:lnTo>
                      <a:pt x="219" y="158"/>
                    </a:lnTo>
                    <a:lnTo>
                      <a:pt x="219" y="160"/>
                    </a:lnTo>
                    <a:lnTo>
                      <a:pt x="216" y="160"/>
                    </a:lnTo>
                    <a:lnTo>
                      <a:pt x="215" y="160"/>
                    </a:lnTo>
                    <a:lnTo>
                      <a:pt x="213" y="160"/>
                    </a:lnTo>
                    <a:lnTo>
                      <a:pt x="211" y="160"/>
                    </a:lnTo>
                    <a:lnTo>
                      <a:pt x="210" y="161"/>
                    </a:lnTo>
                    <a:lnTo>
                      <a:pt x="208" y="163"/>
                    </a:lnTo>
                    <a:lnTo>
                      <a:pt x="205" y="163"/>
                    </a:lnTo>
                    <a:lnTo>
                      <a:pt x="204" y="163"/>
                    </a:lnTo>
                    <a:lnTo>
                      <a:pt x="202" y="164"/>
                    </a:lnTo>
                    <a:lnTo>
                      <a:pt x="202" y="166"/>
                    </a:lnTo>
                    <a:lnTo>
                      <a:pt x="205" y="166"/>
                    </a:lnTo>
                    <a:lnTo>
                      <a:pt x="208" y="167"/>
                    </a:lnTo>
                    <a:lnTo>
                      <a:pt x="208" y="169"/>
                    </a:lnTo>
                    <a:lnTo>
                      <a:pt x="210" y="172"/>
                    </a:lnTo>
                    <a:lnTo>
                      <a:pt x="213" y="175"/>
                    </a:lnTo>
                    <a:lnTo>
                      <a:pt x="213" y="178"/>
                    </a:lnTo>
                    <a:lnTo>
                      <a:pt x="216" y="178"/>
                    </a:lnTo>
                    <a:lnTo>
                      <a:pt x="218" y="178"/>
                    </a:lnTo>
                    <a:lnTo>
                      <a:pt x="218" y="175"/>
                    </a:lnTo>
                    <a:lnTo>
                      <a:pt x="221" y="174"/>
                    </a:lnTo>
                    <a:lnTo>
                      <a:pt x="222" y="174"/>
                    </a:lnTo>
                    <a:lnTo>
                      <a:pt x="222" y="174"/>
                    </a:lnTo>
                    <a:lnTo>
                      <a:pt x="224" y="174"/>
                    </a:lnTo>
                    <a:lnTo>
                      <a:pt x="224" y="175"/>
                    </a:lnTo>
                    <a:lnTo>
                      <a:pt x="225" y="175"/>
                    </a:lnTo>
                    <a:lnTo>
                      <a:pt x="225" y="177"/>
                    </a:lnTo>
                    <a:lnTo>
                      <a:pt x="227" y="177"/>
                    </a:lnTo>
                    <a:lnTo>
                      <a:pt x="228" y="177"/>
                    </a:lnTo>
                    <a:lnTo>
                      <a:pt x="228" y="177"/>
                    </a:lnTo>
                    <a:lnTo>
                      <a:pt x="228" y="177"/>
                    </a:lnTo>
                    <a:lnTo>
                      <a:pt x="228" y="177"/>
                    </a:lnTo>
                    <a:lnTo>
                      <a:pt x="228" y="175"/>
                    </a:lnTo>
                    <a:lnTo>
                      <a:pt x="230" y="175"/>
                    </a:lnTo>
                    <a:lnTo>
                      <a:pt x="232" y="175"/>
                    </a:lnTo>
                    <a:lnTo>
                      <a:pt x="232" y="175"/>
                    </a:lnTo>
                    <a:lnTo>
                      <a:pt x="232" y="174"/>
                    </a:lnTo>
                    <a:lnTo>
                      <a:pt x="233" y="174"/>
                    </a:lnTo>
                    <a:lnTo>
                      <a:pt x="233" y="172"/>
                    </a:lnTo>
                    <a:lnTo>
                      <a:pt x="235" y="174"/>
                    </a:lnTo>
                    <a:lnTo>
                      <a:pt x="235" y="174"/>
                    </a:lnTo>
                    <a:lnTo>
                      <a:pt x="235" y="175"/>
                    </a:lnTo>
                    <a:lnTo>
                      <a:pt x="236" y="175"/>
                    </a:lnTo>
                    <a:lnTo>
                      <a:pt x="236" y="169"/>
                    </a:lnTo>
                    <a:lnTo>
                      <a:pt x="235" y="169"/>
                    </a:lnTo>
                    <a:lnTo>
                      <a:pt x="235" y="169"/>
                    </a:lnTo>
                    <a:lnTo>
                      <a:pt x="235" y="169"/>
                    </a:lnTo>
                    <a:lnTo>
                      <a:pt x="235" y="167"/>
                    </a:lnTo>
                    <a:lnTo>
                      <a:pt x="235" y="167"/>
                    </a:lnTo>
                    <a:lnTo>
                      <a:pt x="235" y="167"/>
                    </a:lnTo>
                    <a:lnTo>
                      <a:pt x="236" y="166"/>
                    </a:lnTo>
                    <a:lnTo>
                      <a:pt x="236" y="167"/>
                    </a:lnTo>
                    <a:lnTo>
                      <a:pt x="238" y="169"/>
                    </a:lnTo>
                    <a:lnTo>
                      <a:pt x="238" y="172"/>
                    </a:lnTo>
                    <a:lnTo>
                      <a:pt x="239" y="175"/>
                    </a:lnTo>
                    <a:lnTo>
                      <a:pt x="241" y="177"/>
                    </a:lnTo>
                    <a:lnTo>
                      <a:pt x="242" y="178"/>
                    </a:lnTo>
                    <a:lnTo>
                      <a:pt x="244" y="177"/>
                    </a:lnTo>
                    <a:lnTo>
                      <a:pt x="246" y="175"/>
                    </a:lnTo>
                    <a:lnTo>
                      <a:pt x="247" y="174"/>
                    </a:lnTo>
                    <a:lnTo>
                      <a:pt x="249" y="172"/>
                    </a:lnTo>
                    <a:lnTo>
                      <a:pt x="249" y="169"/>
                    </a:lnTo>
                    <a:lnTo>
                      <a:pt x="250" y="167"/>
                    </a:lnTo>
                    <a:lnTo>
                      <a:pt x="250" y="166"/>
                    </a:lnTo>
                    <a:lnTo>
                      <a:pt x="250" y="163"/>
                    </a:lnTo>
                    <a:lnTo>
                      <a:pt x="252" y="164"/>
                    </a:lnTo>
                    <a:lnTo>
                      <a:pt x="252" y="167"/>
                    </a:lnTo>
                    <a:lnTo>
                      <a:pt x="252" y="167"/>
                    </a:lnTo>
                    <a:lnTo>
                      <a:pt x="252" y="167"/>
                    </a:lnTo>
                    <a:lnTo>
                      <a:pt x="253" y="167"/>
                    </a:lnTo>
                    <a:lnTo>
                      <a:pt x="253" y="167"/>
                    </a:lnTo>
                    <a:lnTo>
                      <a:pt x="255" y="167"/>
                    </a:lnTo>
                    <a:lnTo>
                      <a:pt x="255" y="167"/>
                    </a:lnTo>
                    <a:lnTo>
                      <a:pt x="255" y="166"/>
                    </a:lnTo>
                    <a:lnTo>
                      <a:pt x="255" y="164"/>
                    </a:lnTo>
                    <a:lnTo>
                      <a:pt x="256" y="164"/>
                    </a:lnTo>
                    <a:lnTo>
                      <a:pt x="258" y="163"/>
                    </a:lnTo>
                    <a:lnTo>
                      <a:pt x="258" y="161"/>
                    </a:lnTo>
                    <a:lnTo>
                      <a:pt x="258" y="160"/>
                    </a:lnTo>
                    <a:lnTo>
                      <a:pt x="258" y="158"/>
                    </a:lnTo>
                    <a:lnTo>
                      <a:pt x="258" y="155"/>
                    </a:lnTo>
                    <a:lnTo>
                      <a:pt x="258" y="155"/>
                    </a:lnTo>
                    <a:lnTo>
                      <a:pt x="260" y="155"/>
                    </a:lnTo>
                    <a:lnTo>
                      <a:pt x="260" y="153"/>
                    </a:lnTo>
                    <a:lnTo>
                      <a:pt x="261" y="153"/>
                    </a:lnTo>
                    <a:lnTo>
                      <a:pt x="261" y="153"/>
                    </a:lnTo>
                    <a:lnTo>
                      <a:pt x="261" y="155"/>
                    </a:lnTo>
                    <a:lnTo>
                      <a:pt x="261" y="155"/>
                    </a:lnTo>
                    <a:lnTo>
                      <a:pt x="263" y="155"/>
                    </a:lnTo>
                    <a:lnTo>
                      <a:pt x="264" y="155"/>
                    </a:lnTo>
                    <a:lnTo>
                      <a:pt x="264" y="152"/>
                    </a:lnTo>
                    <a:lnTo>
                      <a:pt x="264" y="150"/>
                    </a:lnTo>
                    <a:lnTo>
                      <a:pt x="266" y="149"/>
                    </a:lnTo>
                    <a:lnTo>
                      <a:pt x="267" y="149"/>
                    </a:lnTo>
                    <a:lnTo>
                      <a:pt x="269" y="149"/>
                    </a:lnTo>
                    <a:lnTo>
                      <a:pt x="270" y="149"/>
                    </a:lnTo>
                    <a:lnTo>
                      <a:pt x="269" y="152"/>
                    </a:lnTo>
                    <a:lnTo>
                      <a:pt x="267" y="153"/>
                    </a:lnTo>
                    <a:lnTo>
                      <a:pt x="267" y="157"/>
                    </a:lnTo>
                    <a:lnTo>
                      <a:pt x="266" y="160"/>
                    </a:lnTo>
                    <a:lnTo>
                      <a:pt x="269" y="161"/>
                    </a:lnTo>
                    <a:lnTo>
                      <a:pt x="272" y="163"/>
                    </a:lnTo>
                    <a:lnTo>
                      <a:pt x="273" y="161"/>
                    </a:lnTo>
                    <a:lnTo>
                      <a:pt x="273" y="160"/>
                    </a:lnTo>
                    <a:lnTo>
                      <a:pt x="275" y="160"/>
                    </a:lnTo>
                    <a:lnTo>
                      <a:pt x="275" y="160"/>
                    </a:lnTo>
                    <a:lnTo>
                      <a:pt x="275" y="160"/>
                    </a:lnTo>
                    <a:lnTo>
                      <a:pt x="277" y="160"/>
                    </a:lnTo>
                    <a:lnTo>
                      <a:pt x="278" y="160"/>
                    </a:lnTo>
                    <a:lnTo>
                      <a:pt x="280" y="158"/>
                    </a:lnTo>
                    <a:lnTo>
                      <a:pt x="281" y="158"/>
                    </a:lnTo>
                    <a:lnTo>
                      <a:pt x="281" y="157"/>
                    </a:lnTo>
                    <a:lnTo>
                      <a:pt x="283" y="155"/>
                    </a:lnTo>
                    <a:lnTo>
                      <a:pt x="283" y="155"/>
                    </a:lnTo>
                    <a:lnTo>
                      <a:pt x="283" y="152"/>
                    </a:lnTo>
                    <a:lnTo>
                      <a:pt x="284" y="150"/>
                    </a:lnTo>
                    <a:lnTo>
                      <a:pt x="284" y="149"/>
                    </a:lnTo>
                    <a:lnTo>
                      <a:pt x="284" y="147"/>
                    </a:lnTo>
                    <a:lnTo>
                      <a:pt x="284" y="146"/>
                    </a:lnTo>
                    <a:lnTo>
                      <a:pt x="284" y="146"/>
                    </a:lnTo>
                    <a:lnTo>
                      <a:pt x="284" y="146"/>
                    </a:lnTo>
                    <a:lnTo>
                      <a:pt x="284" y="146"/>
                    </a:lnTo>
                    <a:lnTo>
                      <a:pt x="294" y="149"/>
                    </a:lnTo>
                    <a:lnTo>
                      <a:pt x="294" y="147"/>
                    </a:lnTo>
                    <a:lnTo>
                      <a:pt x="292" y="146"/>
                    </a:lnTo>
                    <a:lnTo>
                      <a:pt x="292" y="144"/>
                    </a:lnTo>
                    <a:lnTo>
                      <a:pt x="292" y="143"/>
                    </a:lnTo>
                    <a:lnTo>
                      <a:pt x="294" y="143"/>
                    </a:lnTo>
                    <a:lnTo>
                      <a:pt x="295" y="143"/>
                    </a:lnTo>
                    <a:lnTo>
                      <a:pt x="297" y="140"/>
                    </a:lnTo>
                    <a:lnTo>
                      <a:pt x="297" y="135"/>
                    </a:lnTo>
                    <a:lnTo>
                      <a:pt x="295" y="132"/>
                    </a:lnTo>
                    <a:lnTo>
                      <a:pt x="292" y="129"/>
                    </a:lnTo>
                    <a:lnTo>
                      <a:pt x="291" y="127"/>
                    </a:lnTo>
                    <a:lnTo>
                      <a:pt x="287" y="126"/>
                    </a:lnTo>
                    <a:lnTo>
                      <a:pt x="287" y="126"/>
                    </a:lnTo>
                    <a:lnTo>
                      <a:pt x="286" y="126"/>
                    </a:lnTo>
                    <a:lnTo>
                      <a:pt x="284" y="126"/>
                    </a:lnTo>
                    <a:lnTo>
                      <a:pt x="283" y="126"/>
                    </a:lnTo>
                    <a:lnTo>
                      <a:pt x="283" y="126"/>
                    </a:lnTo>
                    <a:close/>
                    <a:moveTo>
                      <a:pt x="367" y="147"/>
                    </a:moveTo>
                    <a:lnTo>
                      <a:pt x="367" y="147"/>
                    </a:lnTo>
                    <a:lnTo>
                      <a:pt x="368" y="147"/>
                    </a:lnTo>
                    <a:lnTo>
                      <a:pt x="368" y="147"/>
                    </a:lnTo>
                    <a:lnTo>
                      <a:pt x="370" y="149"/>
                    </a:lnTo>
                    <a:lnTo>
                      <a:pt x="370" y="150"/>
                    </a:lnTo>
                    <a:lnTo>
                      <a:pt x="370" y="152"/>
                    </a:lnTo>
                    <a:lnTo>
                      <a:pt x="370" y="153"/>
                    </a:lnTo>
                    <a:lnTo>
                      <a:pt x="370" y="155"/>
                    </a:lnTo>
                    <a:lnTo>
                      <a:pt x="371" y="157"/>
                    </a:lnTo>
                    <a:lnTo>
                      <a:pt x="371" y="158"/>
                    </a:lnTo>
                    <a:lnTo>
                      <a:pt x="371" y="158"/>
                    </a:lnTo>
                    <a:lnTo>
                      <a:pt x="373" y="160"/>
                    </a:lnTo>
                    <a:lnTo>
                      <a:pt x="373" y="160"/>
                    </a:lnTo>
                    <a:lnTo>
                      <a:pt x="374" y="160"/>
                    </a:lnTo>
                    <a:lnTo>
                      <a:pt x="374" y="160"/>
                    </a:lnTo>
                    <a:lnTo>
                      <a:pt x="377" y="161"/>
                    </a:lnTo>
                    <a:lnTo>
                      <a:pt x="379" y="164"/>
                    </a:lnTo>
                    <a:lnTo>
                      <a:pt x="382" y="167"/>
                    </a:lnTo>
                    <a:lnTo>
                      <a:pt x="384" y="166"/>
                    </a:lnTo>
                    <a:lnTo>
                      <a:pt x="385" y="166"/>
                    </a:lnTo>
                    <a:lnTo>
                      <a:pt x="385" y="164"/>
                    </a:lnTo>
                    <a:lnTo>
                      <a:pt x="387" y="163"/>
                    </a:lnTo>
                    <a:lnTo>
                      <a:pt x="388" y="163"/>
                    </a:lnTo>
                    <a:lnTo>
                      <a:pt x="390" y="163"/>
                    </a:lnTo>
                    <a:lnTo>
                      <a:pt x="390" y="166"/>
                    </a:lnTo>
                    <a:lnTo>
                      <a:pt x="391" y="167"/>
                    </a:lnTo>
                    <a:lnTo>
                      <a:pt x="390" y="169"/>
                    </a:lnTo>
                    <a:lnTo>
                      <a:pt x="390" y="172"/>
                    </a:lnTo>
                    <a:lnTo>
                      <a:pt x="390" y="174"/>
                    </a:lnTo>
                    <a:lnTo>
                      <a:pt x="393" y="174"/>
                    </a:lnTo>
                    <a:lnTo>
                      <a:pt x="394" y="172"/>
                    </a:lnTo>
                    <a:lnTo>
                      <a:pt x="396" y="175"/>
                    </a:lnTo>
                    <a:lnTo>
                      <a:pt x="396" y="177"/>
                    </a:lnTo>
                    <a:lnTo>
                      <a:pt x="396" y="178"/>
                    </a:lnTo>
                    <a:lnTo>
                      <a:pt x="398" y="180"/>
                    </a:lnTo>
                    <a:lnTo>
                      <a:pt x="398" y="180"/>
                    </a:lnTo>
                    <a:lnTo>
                      <a:pt x="399" y="178"/>
                    </a:lnTo>
                    <a:lnTo>
                      <a:pt x="399" y="177"/>
                    </a:lnTo>
                    <a:lnTo>
                      <a:pt x="399" y="175"/>
                    </a:lnTo>
                    <a:lnTo>
                      <a:pt x="399" y="174"/>
                    </a:lnTo>
                    <a:lnTo>
                      <a:pt x="401" y="174"/>
                    </a:lnTo>
                    <a:lnTo>
                      <a:pt x="401" y="174"/>
                    </a:lnTo>
                    <a:lnTo>
                      <a:pt x="401" y="174"/>
                    </a:lnTo>
                    <a:lnTo>
                      <a:pt x="401" y="172"/>
                    </a:lnTo>
                    <a:lnTo>
                      <a:pt x="401" y="171"/>
                    </a:lnTo>
                    <a:lnTo>
                      <a:pt x="399" y="171"/>
                    </a:lnTo>
                    <a:lnTo>
                      <a:pt x="399" y="167"/>
                    </a:lnTo>
                    <a:lnTo>
                      <a:pt x="399" y="166"/>
                    </a:lnTo>
                    <a:lnTo>
                      <a:pt x="401" y="164"/>
                    </a:lnTo>
                    <a:lnTo>
                      <a:pt x="401" y="164"/>
                    </a:lnTo>
                    <a:lnTo>
                      <a:pt x="402" y="164"/>
                    </a:lnTo>
                    <a:lnTo>
                      <a:pt x="402" y="164"/>
                    </a:lnTo>
                    <a:lnTo>
                      <a:pt x="402" y="164"/>
                    </a:lnTo>
                    <a:lnTo>
                      <a:pt x="402" y="166"/>
                    </a:lnTo>
                    <a:lnTo>
                      <a:pt x="404" y="166"/>
                    </a:lnTo>
                    <a:lnTo>
                      <a:pt x="407" y="167"/>
                    </a:lnTo>
                    <a:lnTo>
                      <a:pt x="408" y="169"/>
                    </a:lnTo>
                    <a:lnTo>
                      <a:pt x="408" y="172"/>
                    </a:lnTo>
                    <a:lnTo>
                      <a:pt x="410" y="175"/>
                    </a:lnTo>
                    <a:lnTo>
                      <a:pt x="410" y="177"/>
                    </a:lnTo>
                    <a:lnTo>
                      <a:pt x="410" y="183"/>
                    </a:lnTo>
                    <a:lnTo>
                      <a:pt x="412" y="189"/>
                    </a:lnTo>
                    <a:lnTo>
                      <a:pt x="410" y="189"/>
                    </a:lnTo>
                    <a:lnTo>
                      <a:pt x="408" y="191"/>
                    </a:lnTo>
                    <a:lnTo>
                      <a:pt x="407" y="192"/>
                    </a:lnTo>
                    <a:lnTo>
                      <a:pt x="405" y="194"/>
                    </a:lnTo>
                    <a:lnTo>
                      <a:pt x="405" y="194"/>
                    </a:lnTo>
                    <a:lnTo>
                      <a:pt x="404" y="192"/>
                    </a:lnTo>
                    <a:lnTo>
                      <a:pt x="402" y="192"/>
                    </a:lnTo>
                    <a:lnTo>
                      <a:pt x="401" y="192"/>
                    </a:lnTo>
                    <a:lnTo>
                      <a:pt x="399" y="194"/>
                    </a:lnTo>
                    <a:lnTo>
                      <a:pt x="398" y="194"/>
                    </a:lnTo>
                    <a:lnTo>
                      <a:pt x="396" y="194"/>
                    </a:lnTo>
                    <a:lnTo>
                      <a:pt x="394" y="194"/>
                    </a:lnTo>
                    <a:lnTo>
                      <a:pt x="393" y="194"/>
                    </a:lnTo>
                    <a:lnTo>
                      <a:pt x="391" y="194"/>
                    </a:lnTo>
                    <a:lnTo>
                      <a:pt x="390" y="192"/>
                    </a:lnTo>
                    <a:lnTo>
                      <a:pt x="390" y="192"/>
                    </a:lnTo>
                    <a:lnTo>
                      <a:pt x="388" y="192"/>
                    </a:lnTo>
                    <a:lnTo>
                      <a:pt x="388" y="192"/>
                    </a:lnTo>
                    <a:lnTo>
                      <a:pt x="387" y="194"/>
                    </a:lnTo>
                    <a:lnTo>
                      <a:pt x="385" y="195"/>
                    </a:lnTo>
                    <a:lnTo>
                      <a:pt x="385" y="195"/>
                    </a:lnTo>
                    <a:lnTo>
                      <a:pt x="384" y="197"/>
                    </a:lnTo>
                    <a:lnTo>
                      <a:pt x="382" y="197"/>
                    </a:lnTo>
                    <a:lnTo>
                      <a:pt x="381" y="197"/>
                    </a:lnTo>
                    <a:lnTo>
                      <a:pt x="379" y="197"/>
                    </a:lnTo>
                    <a:lnTo>
                      <a:pt x="377" y="197"/>
                    </a:lnTo>
                    <a:lnTo>
                      <a:pt x="377" y="197"/>
                    </a:lnTo>
                    <a:lnTo>
                      <a:pt x="377" y="195"/>
                    </a:lnTo>
                    <a:lnTo>
                      <a:pt x="377" y="194"/>
                    </a:lnTo>
                    <a:lnTo>
                      <a:pt x="376" y="194"/>
                    </a:lnTo>
                    <a:lnTo>
                      <a:pt x="376" y="192"/>
                    </a:lnTo>
                    <a:lnTo>
                      <a:pt x="374" y="192"/>
                    </a:lnTo>
                    <a:lnTo>
                      <a:pt x="373" y="192"/>
                    </a:lnTo>
                    <a:lnTo>
                      <a:pt x="371" y="194"/>
                    </a:lnTo>
                    <a:lnTo>
                      <a:pt x="370" y="195"/>
                    </a:lnTo>
                    <a:lnTo>
                      <a:pt x="370" y="195"/>
                    </a:lnTo>
                    <a:lnTo>
                      <a:pt x="368" y="195"/>
                    </a:lnTo>
                    <a:lnTo>
                      <a:pt x="367" y="195"/>
                    </a:lnTo>
                    <a:lnTo>
                      <a:pt x="367" y="195"/>
                    </a:lnTo>
                    <a:lnTo>
                      <a:pt x="363" y="195"/>
                    </a:lnTo>
                    <a:lnTo>
                      <a:pt x="360" y="195"/>
                    </a:lnTo>
                    <a:lnTo>
                      <a:pt x="359" y="197"/>
                    </a:lnTo>
                    <a:lnTo>
                      <a:pt x="357" y="199"/>
                    </a:lnTo>
                    <a:lnTo>
                      <a:pt x="354" y="199"/>
                    </a:lnTo>
                    <a:lnTo>
                      <a:pt x="350" y="199"/>
                    </a:lnTo>
                    <a:lnTo>
                      <a:pt x="350" y="199"/>
                    </a:lnTo>
                    <a:lnTo>
                      <a:pt x="348" y="199"/>
                    </a:lnTo>
                    <a:lnTo>
                      <a:pt x="348" y="200"/>
                    </a:lnTo>
                    <a:lnTo>
                      <a:pt x="348" y="200"/>
                    </a:lnTo>
                    <a:lnTo>
                      <a:pt x="346" y="203"/>
                    </a:lnTo>
                    <a:lnTo>
                      <a:pt x="345" y="205"/>
                    </a:lnTo>
                    <a:lnTo>
                      <a:pt x="342" y="206"/>
                    </a:lnTo>
                    <a:lnTo>
                      <a:pt x="339" y="206"/>
                    </a:lnTo>
                    <a:lnTo>
                      <a:pt x="337" y="208"/>
                    </a:lnTo>
                    <a:lnTo>
                      <a:pt x="336" y="211"/>
                    </a:lnTo>
                    <a:lnTo>
                      <a:pt x="334" y="211"/>
                    </a:lnTo>
                    <a:lnTo>
                      <a:pt x="329" y="213"/>
                    </a:lnTo>
                    <a:lnTo>
                      <a:pt x="328" y="213"/>
                    </a:lnTo>
                    <a:lnTo>
                      <a:pt x="325" y="213"/>
                    </a:lnTo>
                    <a:lnTo>
                      <a:pt x="323" y="213"/>
                    </a:lnTo>
                    <a:lnTo>
                      <a:pt x="322" y="213"/>
                    </a:lnTo>
                    <a:lnTo>
                      <a:pt x="320" y="211"/>
                    </a:lnTo>
                    <a:lnTo>
                      <a:pt x="318" y="209"/>
                    </a:lnTo>
                    <a:lnTo>
                      <a:pt x="317" y="208"/>
                    </a:lnTo>
                    <a:lnTo>
                      <a:pt x="317" y="206"/>
                    </a:lnTo>
                    <a:lnTo>
                      <a:pt x="317" y="205"/>
                    </a:lnTo>
                    <a:lnTo>
                      <a:pt x="317" y="205"/>
                    </a:lnTo>
                    <a:lnTo>
                      <a:pt x="317" y="203"/>
                    </a:lnTo>
                    <a:lnTo>
                      <a:pt x="318" y="202"/>
                    </a:lnTo>
                    <a:lnTo>
                      <a:pt x="320" y="202"/>
                    </a:lnTo>
                    <a:lnTo>
                      <a:pt x="322" y="200"/>
                    </a:lnTo>
                    <a:lnTo>
                      <a:pt x="323" y="200"/>
                    </a:lnTo>
                    <a:lnTo>
                      <a:pt x="325" y="200"/>
                    </a:lnTo>
                    <a:lnTo>
                      <a:pt x="326" y="199"/>
                    </a:lnTo>
                    <a:lnTo>
                      <a:pt x="328" y="199"/>
                    </a:lnTo>
                    <a:lnTo>
                      <a:pt x="331" y="197"/>
                    </a:lnTo>
                    <a:lnTo>
                      <a:pt x="332" y="195"/>
                    </a:lnTo>
                    <a:lnTo>
                      <a:pt x="336" y="195"/>
                    </a:lnTo>
                    <a:lnTo>
                      <a:pt x="337" y="195"/>
                    </a:lnTo>
                    <a:lnTo>
                      <a:pt x="339" y="195"/>
                    </a:lnTo>
                    <a:lnTo>
                      <a:pt x="340" y="195"/>
                    </a:lnTo>
                    <a:lnTo>
                      <a:pt x="342" y="195"/>
                    </a:lnTo>
                    <a:lnTo>
                      <a:pt x="343" y="195"/>
                    </a:lnTo>
                    <a:lnTo>
                      <a:pt x="345" y="195"/>
                    </a:lnTo>
                    <a:lnTo>
                      <a:pt x="346" y="195"/>
                    </a:lnTo>
                    <a:lnTo>
                      <a:pt x="348" y="194"/>
                    </a:lnTo>
                    <a:lnTo>
                      <a:pt x="351" y="192"/>
                    </a:lnTo>
                    <a:lnTo>
                      <a:pt x="353" y="191"/>
                    </a:lnTo>
                    <a:lnTo>
                      <a:pt x="353" y="189"/>
                    </a:lnTo>
                    <a:lnTo>
                      <a:pt x="354" y="188"/>
                    </a:lnTo>
                    <a:lnTo>
                      <a:pt x="354" y="188"/>
                    </a:lnTo>
                    <a:lnTo>
                      <a:pt x="354" y="186"/>
                    </a:lnTo>
                    <a:lnTo>
                      <a:pt x="354" y="183"/>
                    </a:lnTo>
                    <a:lnTo>
                      <a:pt x="353" y="185"/>
                    </a:lnTo>
                    <a:lnTo>
                      <a:pt x="353" y="185"/>
                    </a:lnTo>
                    <a:lnTo>
                      <a:pt x="353" y="186"/>
                    </a:lnTo>
                    <a:lnTo>
                      <a:pt x="353" y="188"/>
                    </a:lnTo>
                    <a:lnTo>
                      <a:pt x="350" y="189"/>
                    </a:lnTo>
                    <a:lnTo>
                      <a:pt x="348" y="189"/>
                    </a:lnTo>
                    <a:lnTo>
                      <a:pt x="346" y="189"/>
                    </a:lnTo>
                    <a:lnTo>
                      <a:pt x="342" y="188"/>
                    </a:lnTo>
                    <a:lnTo>
                      <a:pt x="342" y="189"/>
                    </a:lnTo>
                    <a:lnTo>
                      <a:pt x="342" y="189"/>
                    </a:lnTo>
                    <a:lnTo>
                      <a:pt x="342" y="189"/>
                    </a:lnTo>
                    <a:lnTo>
                      <a:pt x="342" y="189"/>
                    </a:lnTo>
                    <a:lnTo>
                      <a:pt x="340" y="189"/>
                    </a:lnTo>
                    <a:lnTo>
                      <a:pt x="340" y="189"/>
                    </a:lnTo>
                    <a:lnTo>
                      <a:pt x="339" y="188"/>
                    </a:lnTo>
                    <a:lnTo>
                      <a:pt x="337" y="186"/>
                    </a:lnTo>
                    <a:lnTo>
                      <a:pt x="336" y="186"/>
                    </a:lnTo>
                    <a:lnTo>
                      <a:pt x="334" y="186"/>
                    </a:lnTo>
                    <a:lnTo>
                      <a:pt x="332" y="188"/>
                    </a:lnTo>
                    <a:lnTo>
                      <a:pt x="332" y="189"/>
                    </a:lnTo>
                    <a:lnTo>
                      <a:pt x="329" y="191"/>
                    </a:lnTo>
                    <a:lnTo>
                      <a:pt x="328" y="191"/>
                    </a:lnTo>
                    <a:lnTo>
                      <a:pt x="325" y="191"/>
                    </a:lnTo>
                    <a:lnTo>
                      <a:pt x="323" y="191"/>
                    </a:lnTo>
                    <a:lnTo>
                      <a:pt x="322" y="191"/>
                    </a:lnTo>
                    <a:lnTo>
                      <a:pt x="320" y="191"/>
                    </a:lnTo>
                    <a:lnTo>
                      <a:pt x="317" y="191"/>
                    </a:lnTo>
                    <a:lnTo>
                      <a:pt x="315" y="192"/>
                    </a:lnTo>
                    <a:lnTo>
                      <a:pt x="315" y="188"/>
                    </a:lnTo>
                    <a:lnTo>
                      <a:pt x="315" y="185"/>
                    </a:lnTo>
                    <a:lnTo>
                      <a:pt x="315" y="181"/>
                    </a:lnTo>
                    <a:lnTo>
                      <a:pt x="315" y="180"/>
                    </a:lnTo>
                    <a:lnTo>
                      <a:pt x="314" y="180"/>
                    </a:lnTo>
                    <a:lnTo>
                      <a:pt x="311" y="180"/>
                    </a:lnTo>
                    <a:lnTo>
                      <a:pt x="311" y="181"/>
                    </a:lnTo>
                    <a:lnTo>
                      <a:pt x="311" y="183"/>
                    </a:lnTo>
                    <a:lnTo>
                      <a:pt x="312" y="183"/>
                    </a:lnTo>
                    <a:lnTo>
                      <a:pt x="312" y="183"/>
                    </a:lnTo>
                    <a:lnTo>
                      <a:pt x="312" y="183"/>
                    </a:lnTo>
                    <a:lnTo>
                      <a:pt x="312" y="183"/>
                    </a:lnTo>
                    <a:lnTo>
                      <a:pt x="312" y="185"/>
                    </a:lnTo>
                    <a:lnTo>
                      <a:pt x="312" y="186"/>
                    </a:lnTo>
                    <a:lnTo>
                      <a:pt x="311" y="186"/>
                    </a:lnTo>
                    <a:lnTo>
                      <a:pt x="311" y="186"/>
                    </a:lnTo>
                    <a:lnTo>
                      <a:pt x="311" y="188"/>
                    </a:lnTo>
                    <a:lnTo>
                      <a:pt x="311" y="188"/>
                    </a:lnTo>
                    <a:lnTo>
                      <a:pt x="311" y="189"/>
                    </a:lnTo>
                    <a:lnTo>
                      <a:pt x="311" y="191"/>
                    </a:lnTo>
                    <a:lnTo>
                      <a:pt x="311" y="191"/>
                    </a:lnTo>
                    <a:lnTo>
                      <a:pt x="311" y="192"/>
                    </a:lnTo>
                    <a:lnTo>
                      <a:pt x="309" y="192"/>
                    </a:lnTo>
                    <a:lnTo>
                      <a:pt x="309" y="194"/>
                    </a:lnTo>
                    <a:lnTo>
                      <a:pt x="308" y="195"/>
                    </a:lnTo>
                    <a:lnTo>
                      <a:pt x="306" y="195"/>
                    </a:lnTo>
                    <a:lnTo>
                      <a:pt x="305" y="195"/>
                    </a:lnTo>
                    <a:lnTo>
                      <a:pt x="305" y="195"/>
                    </a:lnTo>
                    <a:lnTo>
                      <a:pt x="305" y="194"/>
                    </a:lnTo>
                    <a:lnTo>
                      <a:pt x="305" y="191"/>
                    </a:lnTo>
                    <a:lnTo>
                      <a:pt x="305" y="191"/>
                    </a:lnTo>
                    <a:lnTo>
                      <a:pt x="303" y="191"/>
                    </a:lnTo>
                    <a:lnTo>
                      <a:pt x="301" y="191"/>
                    </a:lnTo>
                    <a:lnTo>
                      <a:pt x="301" y="192"/>
                    </a:lnTo>
                    <a:lnTo>
                      <a:pt x="301" y="195"/>
                    </a:lnTo>
                    <a:lnTo>
                      <a:pt x="300" y="195"/>
                    </a:lnTo>
                    <a:lnTo>
                      <a:pt x="300" y="195"/>
                    </a:lnTo>
                    <a:lnTo>
                      <a:pt x="300" y="194"/>
                    </a:lnTo>
                    <a:lnTo>
                      <a:pt x="300" y="192"/>
                    </a:lnTo>
                    <a:lnTo>
                      <a:pt x="298" y="192"/>
                    </a:lnTo>
                    <a:lnTo>
                      <a:pt x="298" y="192"/>
                    </a:lnTo>
                    <a:lnTo>
                      <a:pt x="297" y="192"/>
                    </a:lnTo>
                    <a:lnTo>
                      <a:pt x="297" y="191"/>
                    </a:lnTo>
                    <a:lnTo>
                      <a:pt x="294" y="192"/>
                    </a:lnTo>
                    <a:lnTo>
                      <a:pt x="291" y="192"/>
                    </a:lnTo>
                    <a:lnTo>
                      <a:pt x="289" y="194"/>
                    </a:lnTo>
                    <a:lnTo>
                      <a:pt x="287" y="192"/>
                    </a:lnTo>
                    <a:lnTo>
                      <a:pt x="286" y="192"/>
                    </a:lnTo>
                    <a:lnTo>
                      <a:pt x="284" y="192"/>
                    </a:lnTo>
                    <a:lnTo>
                      <a:pt x="284" y="191"/>
                    </a:lnTo>
                    <a:lnTo>
                      <a:pt x="283" y="189"/>
                    </a:lnTo>
                    <a:lnTo>
                      <a:pt x="284" y="188"/>
                    </a:lnTo>
                    <a:lnTo>
                      <a:pt x="286" y="188"/>
                    </a:lnTo>
                    <a:lnTo>
                      <a:pt x="289" y="186"/>
                    </a:lnTo>
                    <a:lnTo>
                      <a:pt x="292" y="186"/>
                    </a:lnTo>
                    <a:lnTo>
                      <a:pt x="294" y="185"/>
                    </a:lnTo>
                    <a:lnTo>
                      <a:pt x="295" y="185"/>
                    </a:lnTo>
                    <a:lnTo>
                      <a:pt x="295" y="183"/>
                    </a:lnTo>
                    <a:lnTo>
                      <a:pt x="295" y="183"/>
                    </a:lnTo>
                    <a:lnTo>
                      <a:pt x="294" y="183"/>
                    </a:lnTo>
                    <a:lnTo>
                      <a:pt x="291" y="183"/>
                    </a:lnTo>
                    <a:lnTo>
                      <a:pt x="287" y="183"/>
                    </a:lnTo>
                    <a:lnTo>
                      <a:pt x="286" y="180"/>
                    </a:lnTo>
                    <a:lnTo>
                      <a:pt x="287" y="180"/>
                    </a:lnTo>
                    <a:lnTo>
                      <a:pt x="287" y="178"/>
                    </a:lnTo>
                    <a:lnTo>
                      <a:pt x="289" y="178"/>
                    </a:lnTo>
                    <a:lnTo>
                      <a:pt x="292" y="180"/>
                    </a:lnTo>
                    <a:lnTo>
                      <a:pt x="295" y="178"/>
                    </a:lnTo>
                    <a:lnTo>
                      <a:pt x="298" y="177"/>
                    </a:lnTo>
                    <a:lnTo>
                      <a:pt x="295" y="177"/>
                    </a:lnTo>
                    <a:lnTo>
                      <a:pt x="294" y="175"/>
                    </a:lnTo>
                    <a:lnTo>
                      <a:pt x="294" y="175"/>
                    </a:lnTo>
                    <a:lnTo>
                      <a:pt x="292" y="175"/>
                    </a:lnTo>
                    <a:lnTo>
                      <a:pt x="292" y="175"/>
                    </a:lnTo>
                    <a:lnTo>
                      <a:pt x="292" y="174"/>
                    </a:lnTo>
                    <a:lnTo>
                      <a:pt x="292" y="171"/>
                    </a:lnTo>
                    <a:lnTo>
                      <a:pt x="294" y="167"/>
                    </a:lnTo>
                    <a:lnTo>
                      <a:pt x="295" y="167"/>
                    </a:lnTo>
                    <a:lnTo>
                      <a:pt x="297" y="167"/>
                    </a:lnTo>
                    <a:lnTo>
                      <a:pt x="300" y="167"/>
                    </a:lnTo>
                    <a:lnTo>
                      <a:pt x="301" y="167"/>
                    </a:lnTo>
                    <a:lnTo>
                      <a:pt x="301" y="166"/>
                    </a:lnTo>
                    <a:lnTo>
                      <a:pt x="305" y="164"/>
                    </a:lnTo>
                    <a:lnTo>
                      <a:pt x="309" y="166"/>
                    </a:lnTo>
                    <a:lnTo>
                      <a:pt x="309" y="166"/>
                    </a:lnTo>
                    <a:lnTo>
                      <a:pt x="311" y="167"/>
                    </a:lnTo>
                    <a:lnTo>
                      <a:pt x="312" y="167"/>
                    </a:lnTo>
                    <a:lnTo>
                      <a:pt x="317" y="167"/>
                    </a:lnTo>
                    <a:lnTo>
                      <a:pt x="318" y="167"/>
                    </a:lnTo>
                    <a:lnTo>
                      <a:pt x="320" y="167"/>
                    </a:lnTo>
                    <a:lnTo>
                      <a:pt x="322" y="167"/>
                    </a:lnTo>
                    <a:lnTo>
                      <a:pt x="323" y="167"/>
                    </a:lnTo>
                    <a:lnTo>
                      <a:pt x="325" y="171"/>
                    </a:lnTo>
                    <a:lnTo>
                      <a:pt x="328" y="172"/>
                    </a:lnTo>
                    <a:lnTo>
                      <a:pt x="331" y="172"/>
                    </a:lnTo>
                    <a:lnTo>
                      <a:pt x="334" y="172"/>
                    </a:lnTo>
                    <a:lnTo>
                      <a:pt x="336" y="172"/>
                    </a:lnTo>
                    <a:lnTo>
                      <a:pt x="337" y="174"/>
                    </a:lnTo>
                    <a:lnTo>
                      <a:pt x="337" y="174"/>
                    </a:lnTo>
                    <a:lnTo>
                      <a:pt x="339" y="175"/>
                    </a:lnTo>
                    <a:lnTo>
                      <a:pt x="340" y="177"/>
                    </a:lnTo>
                    <a:lnTo>
                      <a:pt x="343" y="177"/>
                    </a:lnTo>
                    <a:lnTo>
                      <a:pt x="345" y="177"/>
                    </a:lnTo>
                    <a:lnTo>
                      <a:pt x="345" y="178"/>
                    </a:lnTo>
                    <a:lnTo>
                      <a:pt x="346" y="180"/>
                    </a:lnTo>
                    <a:lnTo>
                      <a:pt x="348" y="180"/>
                    </a:lnTo>
                    <a:lnTo>
                      <a:pt x="351" y="180"/>
                    </a:lnTo>
                    <a:lnTo>
                      <a:pt x="353" y="180"/>
                    </a:lnTo>
                    <a:lnTo>
                      <a:pt x="356" y="180"/>
                    </a:lnTo>
                    <a:lnTo>
                      <a:pt x="359" y="180"/>
                    </a:lnTo>
                    <a:lnTo>
                      <a:pt x="363" y="181"/>
                    </a:lnTo>
                    <a:lnTo>
                      <a:pt x="368" y="181"/>
                    </a:lnTo>
                    <a:lnTo>
                      <a:pt x="373" y="181"/>
                    </a:lnTo>
                    <a:lnTo>
                      <a:pt x="373" y="180"/>
                    </a:lnTo>
                    <a:lnTo>
                      <a:pt x="373" y="178"/>
                    </a:lnTo>
                    <a:lnTo>
                      <a:pt x="371" y="178"/>
                    </a:lnTo>
                    <a:lnTo>
                      <a:pt x="370" y="177"/>
                    </a:lnTo>
                    <a:lnTo>
                      <a:pt x="368" y="177"/>
                    </a:lnTo>
                    <a:lnTo>
                      <a:pt x="367" y="177"/>
                    </a:lnTo>
                    <a:lnTo>
                      <a:pt x="368" y="174"/>
                    </a:lnTo>
                    <a:lnTo>
                      <a:pt x="370" y="171"/>
                    </a:lnTo>
                    <a:lnTo>
                      <a:pt x="368" y="169"/>
                    </a:lnTo>
                    <a:lnTo>
                      <a:pt x="365" y="169"/>
                    </a:lnTo>
                    <a:lnTo>
                      <a:pt x="363" y="167"/>
                    </a:lnTo>
                    <a:lnTo>
                      <a:pt x="362" y="167"/>
                    </a:lnTo>
                    <a:lnTo>
                      <a:pt x="362" y="164"/>
                    </a:lnTo>
                    <a:lnTo>
                      <a:pt x="363" y="161"/>
                    </a:lnTo>
                    <a:lnTo>
                      <a:pt x="363" y="160"/>
                    </a:lnTo>
                    <a:lnTo>
                      <a:pt x="363" y="160"/>
                    </a:lnTo>
                    <a:lnTo>
                      <a:pt x="363" y="158"/>
                    </a:lnTo>
                    <a:lnTo>
                      <a:pt x="362" y="158"/>
                    </a:lnTo>
                    <a:lnTo>
                      <a:pt x="362" y="158"/>
                    </a:lnTo>
                    <a:lnTo>
                      <a:pt x="362" y="158"/>
                    </a:lnTo>
                    <a:lnTo>
                      <a:pt x="362" y="157"/>
                    </a:lnTo>
                    <a:lnTo>
                      <a:pt x="362" y="157"/>
                    </a:lnTo>
                    <a:lnTo>
                      <a:pt x="363" y="157"/>
                    </a:lnTo>
                    <a:lnTo>
                      <a:pt x="365" y="157"/>
                    </a:lnTo>
                    <a:lnTo>
                      <a:pt x="363" y="153"/>
                    </a:lnTo>
                    <a:lnTo>
                      <a:pt x="363" y="152"/>
                    </a:lnTo>
                    <a:lnTo>
                      <a:pt x="362" y="150"/>
                    </a:lnTo>
                    <a:lnTo>
                      <a:pt x="362" y="149"/>
                    </a:lnTo>
                    <a:lnTo>
                      <a:pt x="363" y="149"/>
                    </a:lnTo>
                    <a:lnTo>
                      <a:pt x="365" y="149"/>
                    </a:lnTo>
                    <a:lnTo>
                      <a:pt x="367" y="149"/>
                    </a:lnTo>
                    <a:lnTo>
                      <a:pt x="367" y="147"/>
                    </a:lnTo>
                    <a:lnTo>
                      <a:pt x="367" y="147"/>
                    </a:lnTo>
                    <a:close/>
                    <a:moveTo>
                      <a:pt x="305" y="149"/>
                    </a:moveTo>
                    <a:lnTo>
                      <a:pt x="305" y="150"/>
                    </a:lnTo>
                    <a:lnTo>
                      <a:pt x="305" y="152"/>
                    </a:lnTo>
                    <a:lnTo>
                      <a:pt x="305" y="152"/>
                    </a:lnTo>
                    <a:lnTo>
                      <a:pt x="305" y="152"/>
                    </a:lnTo>
                    <a:lnTo>
                      <a:pt x="305" y="152"/>
                    </a:lnTo>
                    <a:lnTo>
                      <a:pt x="305" y="153"/>
                    </a:lnTo>
                    <a:lnTo>
                      <a:pt x="305" y="155"/>
                    </a:lnTo>
                    <a:lnTo>
                      <a:pt x="305" y="155"/>
                    </a:lnTo>
                    <a:lnTo>
                      <a:pt x="308" y="155"/>
                    </a:lnTo>
                    <a:lnTo>
                      <a:pt x="309" y="155"/>
                    </a:lnTo>
                    <a:lnTo>
                      <a:pt x="309" y="152"/>
                    </a:lnTo>
                    <a:lnTo>
                      <a:pt x="309" y="150"/>
                    </a:lnTo>
                    <a:lnTo>
                      <a:pt x="309" y="149"/>
                    </a:lnTo>
                    <a:lnTo>
                      <a:pt x="309" y="149"/>
                    </a:lnTo>
                    <a:lnTo>
                      <a:pt x="308" y="149"/>
                    </a:lnTo>
                    <a:lnTo>
                      <a:pt x="308" y="149"/>
                    </a:lnTo>
                    <a:lnTo>
                      <a:pt x="306" y="149"/>
                    </a:lnTo>
                    <a:lnTo>
                      <a:pt x="305" y="149"/>
                    </a:lnTo>
                    <a:lnTo>
                      <a:pt x="305" y="149"/>
                    </a:lnTo>
                    <a:close/>
                    <a:moveTo>
                      <a:pt x="297" y="160"/>
                    </a:moveTo>
                    <a:lnTo>
                      <a:pt x="300" y="161"/>
                    </a:lnTo>
                    <a:lnTo>
                      <a:pt x="298" y="166"/>
                    </a:lnTo>
                    <a:lnTo>
                      <a:pt x="297" y="164"/>
                    </a:lnTo>
                    <a:lnTo>
                      <a:pt x="295" y="163"/>
                    </a:lnTo>
                    <a:lnTo>
                      <a:pt x="294" y="163"/>
                    </a:lnTo>
                    <a:lnTo>
                      <a:pt x="294" y="161"/>
                    </a:lnTo>
                    <a:lnTo>
                      <a:pt x="295" y="161"/>
                    </a:lnTo>
                    <a:lnTo>
                      <a:pt x="297" y="160"/>
                    </a:lnTo>
                    <a:lnTo>
                      <a:pt x="297" y="160"/>
                    </a:lnTo>
                    <a:close/>
                    <a:moveTo>
                      <a:pt x="273" y="167"/>
                    </a:moveTo>
                    <a:lnTo>
                      <a:pt x="275" y="169"/>
                    </a:lnTo>
                    <a:lnTo>
                      <a:pt x="277" y="169"/>
                    </a:lnTo>
                    <a:lnTo>
                      <a:pt x="277" y="171"/>
                    </a:lnTo>
                    <a:lnTo>
                      <a:pt x="277" y="174"/>
                    </a:lnTo>
                    <a:lnTo>
                      <a:pt x="277" y="174"/>
                    </a:lnTo>
                    <a:lnTo>
                      <a:pt x="277" y="175"/>
                    </a:lnTo>
                    <a:lnTo>
                      <a:pt x="275" y="177"/>
                    </a:lnTo>
                    <a:lnTo>
                      <a:pt x="275" y="177"/>
                    </a:lnTo>
                    <a:lnTo>
                      <a:pt x="273" y="177"/>
                    </a:lnTo>
                    <a:lnTo>
                      <a:pt x="273" y="178"/>
                    </a:lnTo>
                    <a:lnTo>
                      <a:pt x="272" y="180"/>
                    </a:lnTo>
                    <a:lnTo>
                      <a:pt x="272" y="183"/>
                    </a:lnTo>
                    <a:lnTo>
                      <a:pt x="272" y="185"/>
                    </a:lnTo>
                    <a:lnTo>
                      <a:pt x="270" y="188"/>
                    </a:lnTo>
                    <a:lnTo>
                      <a:pt x="269" y="186"/>
                    </a:lnTo>
                    <a:lnTo>
                      <a:pt x="266" y="186"/>
                    </a:lnTo>
                    <a:lnTo>
                      <a:pt x="264" y="186"/>
                    </a:lnTo>
                    <a:lnTo>
                      <a:pt x="261" y="186"/>
                    </a:lnTo>
                    <a:lnTo>
                      <a:pt x="261" y="185"/>
                    </a:lnTo>
                    <a:lnTo>
                      <a:pt x="261" y="183"/>
                    </a:lnTo>
                    <a:lnTo>
                      <a:pt x="261" y="183"/>
                    </a:lnTo>
                    <a:lnTo>
                      <a:pt x="261" y="181"/>
                    </a:lnTo>
                    <a:lnTo>
                      <a:pt x="261" y="181"/>
                    </a:lnTo>
                    <a:lnTo>
                      <a:pt x="263" y="181"/>
                    </a:lnTo>
                    <a:lnTo>
                      <a:pt x="263" y="180"/>
                    </a:lnTo>
                    <a:lnTo>
                      <a:pt x="264" y="178"/>
                    </a:lnTo>
                    <a:lnTo>
                      <a:pt x="267" y="175"/>
                    </a:lnTo>
                    <a:lnTo>
                      <a:pt x="270" y="174"/>
                    </a:lnTo>
                    <a:lnTo>
                      <a:pt x="270" y="172"/>
                    </a:lnTo>
                    <a:lnTo>
                      <a:pt x="270" y="171"/>
                    </a:lnTo>
                    <a:lnTo>
                      <a:pt x="272" y="169"/>
                    </a:lnTo>
                    <a:lnTo>
                      <a:pt x="273" y="167"/>
                    </a:lnTo>
                    <a:lnTo>
                      <a:pt x="273" y="167"/>
                    </a:lnTo>
                    <a:close/>
                    <a:moveTo>
                      <a:pt x="432" y="188"/>
                    </a:moveTo>
                    <a:lnTo>
                      <a:pt x="430" y="191"/>
                    </a:lnTo>
                    <a:lnTo>
                      <a:pt x="430" y="194"/>
                    </a:lnTo>
                    <a:lnTo>
                      <a:pt x="432" y="194"/>
                    </a:lnTo>
                    <a:lnTo>
                      <a:pt x="432" y="195"/>
                    </a:lnTo>
                    <a:lnTo>
                      <a:pt x="432" y="195"/>
                    </a:lnTo>
                    <a:lnTo>
                      <a:pt x="432" y="195"/>
                    </a:lnTo>
                    <a:lnTo>
                      <a:pt x="433" y="195"/>
                    </a:lnTo>
                    <a:lnTo>
                      <a:pt x="433" y="195"/>
                    </a:lnTo>
                    <a:lnTo>
                      <a:pt x="433" y="194"/>
                    </a:lnTo>
                    <a:lnTo>
                      <a:pt x="435" y="194"/>
                    </a:lnTo>
                    <a:lnTo>
                      <a:pt x="433" y="194"/>
                    </a:lnTo>
                    <a:lnTo>
                      <a:pt x="433" y="194"/>
                    </a:lnTo>
                    <a:lnTo>
                      <a:pt x="435" y="192"/>
                    </a:lnTo>
                    <a:lnTo>
                      <a:pt x="435" y="191"/>
                    </a:lnTo>
                    <a:lnTo>
                      <a:pt x="433" y="189"/>
                    </a:lnTo>
                    <a:lnTo>
                      <a:pt x="432" y="188"/>
                    </a:lnTo>
                    <a:lnTo>
                      <a:pt x="432" y="188"/>
                    </a:lnTo>
                    <a:lnTo>
                      <a:pt x="432" y="188"/>
                    </a:lnTo>
                    <a:close/>
                    <a:moveTo>
                      <a:pt x="368" y="199"/>
                    </a:moveTo>
                    <a:lnTo>
                      <a:pt x="367" y="199"/>
                    </a:lnTo>
                    <a:lnTo>
                      <a:pt x="367" y="199"/>
                    </a:lnTo>
                    <a:lnTo>
                      <a:pt x="367" y="199"/>
                    </a:lnTo>
                    <a:lnTo>
                      <a:pt x="367" y="200"/>
                    </a:lnTo>
                    <a:lnTo>
                      <a:pt x="367" y="200"/>
                    </a:lnTo>
                    <a:lnTo>
                      <a:pt x="367" y="200"/>
                    </a:lnTo>
                    <a:lnTo>
                      <a:pt x="368" y="200"/>
                    </a:lnTo>
                    <a:lnTo>
                      <a:pt x="368" y="200"/>
                    </a:lnTo>
                    <a:lnTo>
                      <a:pt x="370" y="200"/>
                    </a:lnTo>
                    <a:lnTo>
                      <a:pt x="370" y="200"/>
                    </a:lnTo>
                    <a:lnTo>
                      <a:pt x="370" y="199"/>
                    </a:lnTo>
                    <a:lnTo>
                      <a:pt x="370" y="199"/>
                    </a:lnTo>
                    <a:lnTo>
                      <a:pt x="370" y="199"/>
                    </a:lnTo>
                    <a:lnTo>
                      <a:pt x="370" y="197"/>
                    </a:lnTo>
                    <a:lnTo>
                      <a:pt x="370" y="197"/>
                    </a:lnTo>
                    <a:lnTo>
                      <a:pt x="368" y="199"/>
                    </a:lnTo>
                    <a:lnTo>
                      <a:pt x="368" y="199"/>
                    </a:lnTo>
                    <a:close/>
                    <a:moveTo>
                      <a:pt x="412" y="98"/>
                    </a:moveTo>
                    <a:lnTo>
                      <a:pt x="410" y="99"/>
                    </a:lnTo>
                    <a:lnTo>
                      <a:pt x="408" y="101"/>
                    </a:lnTo>
                    <a:lnTo>
                      <a:pt x="408" y="101"/>
                    </a:lnTo>
                    <a:lnTo>
                      <a:pt x="408" y="102"/>
                    </a:lnTo>
                    <a:lnTo>
                      <a:pt x="408" y="104"/>
                    </a:lnTo>
                    <a:lnTo>
                      <a:pt x="410" y="108"/>
                    </a:lnTo>
                    <a:lnTo>
                      <a:pt x="412" y="107"/>
                    </a:lnTo>
                    <a:lnTo>
                      <a:pt x="413" y="105"/>
                    </a:lnTo>
                    <a:lnTo>
                      <a:pt x="413" y="108"/>
                    </a:lnTo>
                    <a:lnTo>
                      <a:pt x="413" y="112"/>
                    </a:lnTo>
                    <a:lnTo>
                      <a:pt x="415" y="110"/>
                    </a:lnTo>
                    <a:lnTo>
                      <a:pt x="416" y="110"/>
                    </a:lnTo>
                    <a:lnTo>
                      <a:pt x="416" y="108"/>
                    </a:lnTo>
                    <a:lnTo>
                      <a:pt x="418" y="108"/>
                    </a:lnTo>
                    <a:lnTo>
                      <a:pt x="418" y="108"/>
                    </a:lnTo>
                    <a:lnTo>
                      <a:pt x="419" y="110"/>
                    </a:lnTo>
                    <a:lnTo>
                      <a:pt x="419" y="112"/>
                    </a:lnTo>
                    <a:lnTo>
                      <a:pt x="418" y="115"/>
                    </a:lnTo>
                    <a:lnTo>
                      <a:pt x="419" y="115"/>
                    </a:lnTo>
                    <a:lnTo>
                      <a:pt x="421" y="115"/>
                    </a:lnTo>
                    <a:lnTo>
                      <a:pt x="421" y="113"/>
                    </a:lnTo>
                    <a:lnTo>
                      <a:pt x="424" y="115"/>
                    </a:lnTo>
                    <a:lnTo>
                      <a:pt x="426" y="115"/>
                    </a:lnTo>
                    <a:lnTo>
                      <a:pt x="426" y="115"/>
                    </a:lnTo>
                    <a:lnTo>
                      <a:pt x="424" y="116"/>
                    </a:lnTo>
                    <a:lnTo>
                      <a:pt x="424" y="116"/>
                    </a:lnTo>
                    <a:lnTo>
                      <a:pt x="422" y="116"/>
                    </a:lnTo>
                    <a:lnTo>
                      <a:pt x="422" y="118"/>
                    </a:lnTo>
                    <a:lnTo>
                      <a:pt x="424" y="118"/>
                    </a:lnTo>
                    <a:lnTo>
                      <a:pt x="424" y="119"/>
                    </a:lnTo>
                    <a:lnTo>
                      <a:pt x="426" y="119"/>
                    </a:lnTo>
                    <a:lnTo>
                      <a:pt x="422" y="119"/>
                    </a:lnTo>
                    <a:lnTo>
                      <a:pt x="419" y="119"/>
                    </a:lnTo>
                    <a:lnTo>
                      <a:pt x="419" y="121"/>
                    </a:lnTo>
                    <a:lnTo>
                      <a:pt x="419" y="122"/>
                    </a:lnTo>
                    <a:lnTo>
                      <a:pt x="421" y="122"/>
                    </a:lnTo>
                    <a:lnTo>
                      <a:pt x="421" y="122"/>
                    </a:lnTo>
                    <a:lnTo>
                      <a:pt x="421" y="122"/>
                    </a:lnTo>
                    <a:lnTo>
                      <a:pt x="421" y="124"/>
                    </a:lnTo>
                    <a:lnTo>
                      <a:pt x="424" y="124"/>
                    </a:lnTo>
                    <a:lnTo>
                      <a:pt x="426" y="122"/>
                    </a:lnTo>
                    <a:lnTo>
                      <a:pt x="429" y="121"/>
                    </a:lnTo>
                    <a:lnTo>
                      <a:pt x="430" y="119"/>
                    </a:lnTo>
                    <a:lnTo>
                      <a:pt x="432" y="119"/>
                    </a:lnTo>
                    <a:lnTo>
                      <a:pt x="435" y="119"/>
                    </a:lnTo>
                    <a:lnTo>
                      <a:pt x="436" y="118"/>
                    </a:lnTo>
                    <a:lnTo>
                      <a:pt x="438" y="118"/>
                    </a:lnTo>
                    <a:lnTo>
                      <a:pt x="438" y="118"/>
                    </a:lnTo>
                    <a:lnTo>
                      <a:pt x="439" y="119"/>
                    </a:lnTo>
                    <a:lnTo>
                      <a:pt x="439" y="119"/>
                    </a:lnTo>
                    <a:lnTo>
                      <a:pt x="439" y="119"/>
                    </a:lnTo>
                    <a:lnTo>
                      <a:pt x="441" y="119"/>
                    </a:lnTo>
                    <a:lnTo>
                      <a:pt x="441" y="121"/>
                    </a:lnTo>
                    <a:lnTo>
                      <a:pt x="443" y="121"/>
                    </a:lnTo>
                    <a:lnTo>
                      <a:pt x="443" y="119"/>
                    </a:lnTo>
                    <a:lnTo>
                      <a:pt x="444" y="116"/>
                    </a:lnTo>
                    <a:lnTo>
                      <a:pt x="446" y="118"/>
                    </a:lnTo>
                    <a:lnTo>
                      <a:pt x="446" y="118"/>
                    </a:lnTo>
                    <a:lnTo>
                      <a:pt x="450" y="118"/>
                    </a:lnTo>
                    <a:lnTo>
                      <a:pt x="453" y="118"/>
                    </a:lnTo>
                    <a:lnTo>
                      <a:pt x="455" y="121"/>
                    </a:lnTo>
                    <a:lnTo>
                      <a:pt x="457" y="122"/>
                    </a:lnTo>
                    <a:lnTo>
                      <a:pt x="460" y="122"/>
                    </a:lnTo>
                    <a:lnTo>
                      <a:pt x="461" y="122"/>
                    </a:lnTo>
                    <a:lnTo>
                      <a:pt x="464" y="126"/>
                    </a:lnTo>
                    <a:lnTo>
                      <a:pt x="467" y="129"/>
                    </a:lnTo>
                    <a:lnTo>
                      <a:pt x="471" y="130"/>
                    </a:lnTo>
                    <a:lnTo>
                      <a:pt x="474" y="130"/>
                    </a:lnTo>
                    <a:lnTo>
                      <a:pt x="475" y="133"/>
                    </a:lnTo>
                    <a:lnTo>
                      <a:pt x="477" y="135"/>
                    </a:lnTo>
                    <a:lnTo>
                      <a:pt x="478" y="136"/>
                    </a:lnTo>
                    <a:lnTo>
                      <a:pt x="480" y="136"/>
                    </a:lnTo>
                    <a:lnTo>
                      <a:pt x="481" y="138"/>
                    </a:lnTo>
                    <a:lnTo>
                      <a:pt x="483" y="138"/>
                    </a:lnTo>
                    <a:lnTo>
                      <a:pt x="484" y="138"/>
                    </a:lnTo>
                    <a:lnTo>
                      <a:pt x="486" y="138"/>
                    </a:lnTo>
                    <a:lnTo>
                      <a:pt x="486" y="136"/>
                    </a:lnTo>
                    <a:lnTo>
                      <a:pt x="488" y="136"/>
                    </a:lnTo>
                    <a:lnTo>
                      <a:pt x="488" y="135"/>
                    </a:lnTo>
                    <a:lnTo>
                      <a:pt x="489" y="133"/>
                    </a:lnTo>
                    <a:lnTo>
                      <a:pt x="489" y="133"/>
                    </a:lnTo>
                    <a:lnTo>
                      <a:pt x="489" y="132"/>
                    </a:lnTo>
                    <a:lnTo>
                      <a:pt x="488" y="129"/>
                    </a:lnTo>
                    <a:lnTo>
                      <a:pt x="488" y="126"/>
                    </a:lnTo>
                    <a:lnTo>
                      <a:pt x="486" y="122"/>
                    </a:lnTo>
                    <a:lnTo>
                      <a:pt x="484" y="121"/>
                    </a:lnTo>
                    <a:lnTo>
                      <a:pt x="483" y="119"/>
                    </a:lnTo>
                    <a:lnTo>
                      <a:pt x="483" y="118"/>
                    </a:lnTo>
                    <a:lnTo>
                      <a:pt x="481" y="118"/>
                    </a:lnTo>
                    <a:lnTo>
                      <a:pt x="480" y="116"/>
                    </a:lnTo>
                    <a:lnTo>
                      <a:pt x="478" y="116"/>
                    </a:lnTo>
                    <a:lnTo>
                      <a:pt x="475" y="115"/>
                    </a:lnTo>
                    <a:lnTo>
                      <a:pt x="474" y="115"/>
                    </a:lnTo>
                    <a:lnTo>
                      <a:pt x="471" y="115"/>
                    </a:lnTo>
                    <a:lnTo>
                      <a:pt x="471" y="115"/>
                    </a:lnTo>
                    <a:lnTo>
                      <a:pt x="471" y="116"/>
                    </a:lnTo>
                    <a:lnTo>
                      <a:pt x="469" y="116"/>
                    </a:lnTo>
                    <a:lnTo>
                      <a:pt x="467" y="116"/>
                    </a:lnTo>
                    <a:lnTo>
                      <a:pt x="467" y="113"/>
                    </a:lnTo>
                    <a:lnTo>
                      <a:pt x="466" y="110"/>
                    </a:lnTo>
                    <a:lnTo>
                      <a:pt x="464" y="110"/>
                    </a:lnTo>
                    <a:lnTo>
                      <a:pt x="463" y="108"/>
                    </a:lnTo>
                    <a:lnTo>
                      <a:pt x="461" y="108"/>
                    </a:lnTo>
                    <a:lnTo>
                      <a:pt x="461" y="108"/>
                    </a:lnTo>
                    <a:lnTo>
                      <a:pt x="458" y="108"/>
                    </a:lnTo>
                    <a:lnTo>
                      <a:pt x="457" y="108"/>
                    </a:lnTo>
                    <a:lnTo>
                      <a:pt x="457" y="107"/>
                    </a:lnTo>
                    <a:lnTo>
                      <a:pt x="455" y="105"/>
                    </a:lnTo>
                    <a:lnTo>
                      <a:pt x="453" y="104"/>
                    </a:lnTo>
                    <a:lnTo>
                      <a:pt x="452" y="104"/>
                    </a:lnTo>
                    <a:lnTo>
                      <a:pt x="450" y="104"/>
                    </a:lnTo>
                    <a:lnTo>
                      <a:pt x="450" y="105"/>
                    </a:lnTo>
                    <a:lnTo>
                      <a:pt x="447" y="107"/>
                    </a:lnTo>
                    <a:lnTo>
                      <a:pt x="446" y="108"/>
                    </a:lnTo>
                    <a:lnTo>
                      <a:pt x="444" y="108"/>
                    </a:lnTo>
                    <a:lnTo>
                      <a:pt x="444" y="108"/>
                    </a:lnTo>
                    <a:lnTo>
                      <a:pt x="443" y="105"/>
                    </a:lnTo>
                    <a:lnTo>
                      <a:pt x="443" y="104"/>
                    </a:lnTo>
                    <a:lnTo>
                      <a:pt x="443" y="104"/>
                    </a:lnTo>
                    <a:lnTo>
                      <a:pt x="441" y="102"/>
                    </a:lnTo>
                    <a:lnTo>
                      <a:pt x="439" y="102"/>
                    </a:lnTo>
                    <a:lnTo>
                      <a:pt x="439" y="102"/>
                    </a:lnTo>
                    <a:lnTo>
                      <a:pt x="436" y="101"/>
                    </a:lnTo>
                    <a:lnTo>
                      <a:pt x="433" y="101"/>
                    </a:lnTo>
                    <a:lnTo>
                      <a:pt x="433" y="101"/>
                    </a:lnTo>
                    <a:lnTo>
                      <a:pt x="432" y="102"/>
                    </a:lnTo>
                    <a:lnTo>
                      <a:pt x="432" y="104"/>
                    </a:lnTo>
                    <a:lnTo>
                      <a:pt x="432" y="107"/>
                    </a:lnTo>
                    <a:lnTo>
                      <a:pt x="429" y="108"/>
                    </a:lnTo>
                    <a:lnTo>
                      <a:pt x="427" y="105"/>
                    </a:lnTo>
                    <a:lnTo>
                      <a:pt x="427" y="104"/>
                    </a:lnTo>
                    <a:lnTo>
                      <a:pt x="426" y="101"/>
                    </a:lnTo>
                    <a:lnTo>
                      <a:pt x="424" y="101"/>
                    </a:lnTo>
                    <a:lnTo>
                      <a:pt x="421" y="99"/>
                    </a:lnTo>
                    <a:lnTo>
                      <a:pt x="418" y="101"/>
                    </a:lnTo>
                    <a:lnTo>
                      <a:pt x="415" y="99"/>
                    </a:lnTo>
                    <a:lnTo>
                      <a:pt x="412" y="98"/>
                    </a:lnTo>
                    <a:lnTo>
                      <a:pt x="412" y="98"/>
                    </a:lnTo>
                    <a:close/>
                    <a:moveTo>
                      <a:pt x="362" y="105"/>
                    </a:moveTo>
                    <a:lnTo>
                      <a:pt x="362" y="107"/>
                    </a:lnTo>
                    <a:lnTo>
                      <a:pt x="360" y="108"/>
                    </a:lnTo>
                    <a:lnTo>
                      <a:pt x="357" y="108"/>
                    </a:lnTo>
                    <a:lnTo>
                      <a:pt x="356" y="108"/>
                    </a:lnTo>
                    <a:lnTo>
                      <a:pt x="354" y="110"/>
                    </a:lnTo>
                    <a:lnTo>
                      <a:pt x="354" y="112"/>
                    </a:lnTo>
                    <a:lnTo>
                      <a:pt x="351" y="113"/>
                    </a:lnTo>
                    <a:lnTo>
                      <a:pt x="350" y="115"/>
                    </a:lnTo>
                    <a:lnTo>
                      <a:pt x="350" y="115"/>
                    </a:lnTo>
                    <a:lnTo>
                      <a:pt x="348" y="118"/>
                    </a:lnTo>
                    <a:lnTo>
                      <a:pt x="351" y="119"/>
                    </a:lnTo>
                    <a:lnTo>
                      <a:pt x="356" y="119"/>
                    </a:lnTo>
                    <a:lnTo>
                      <a:pt x="357" y="121"/>
                    </a:lnTo>
                    <a:lnTo>
                      <a:pt x="359" y="121"/>
                    </a:lnTo>
                    <a:lnTo>
                      <a:pt x="362" y="121"/>
                    </a:lnTo>
                    <a:lnTo>
                      <a:pt x="363" y="121"/>
                    </a:lnTo>
                    <a:lnTo>
                      <a:pt x="365" y="119"/>
                    </a:lnTo>
                    <a:lnTo>
                      <a:pt x="368" y="119"/>
                    </a:lnTo>
                    <a:lnTo>
                      <a:pt x="371" y="119"/>
                    </a:lnTo>
                    <a:lnTo>
                      <a:pt x="371" y="118"/>
                    </a:lnTo>
                    <a:lnTo>
                      <a:pt x="373" y="116"/>
                    </a:lnTo>
                    <a:lnTo>
                      <a:pt x="373" y="115"/>
                    </a:lnTo>
                    <a:lnTo>
                      <a:pt x="373" y="113"/>
                    </a:lnTo>
                    <a:lnTo>
                      <a:pt x="373" y="112"/>
                    </a:lnTo>
                    <a:lnTo>
                      <a:pt x="373" y="110"/>
                    </a:lnTo>
                    <a:lnTo>
                      <a:pt x="373" y="110"/>
                    </a:lnTo>
                    <a:lnTo>
                      <a:pt x="371" y="108"/>
                    </a:lnTo>
                    <a:lnTo>
                      <a:pt x="370" y="108"/>
                    </a:lnTo>
                    <a:lnTo>
                      <a:pt x="368" y="108"/>
                    </a:lnTo>
                    <a:lnTo>
                      <a:pt x="367" y="108"/>
                    </a:lnTo>
                    <a:lnTo>
                      <a:pt x="367" y="107"/>
                    </a:lnTo>
                    <a:lnTo>
                      <a:pt x="365" y="107"/>
                    </a:lnTo>
                    <a:lnTo>
                      <a:pt x="365" y="107"/>
                    </a:lnTo>
                    <a:lnTo>
                      <a:pt x="363" y="105"/>
                    </a:lnTo>
                    <a:lnTo>
                      <a:pt x="362" y="105"/>
                    </a:lnTo>
                    <a:lnTo>
                      <a:pt x="362" y="105"/>
                    </a:lnTo>
                    <a:close/>
                    <a:moveTo>
                      <a:pt x="419" y="129"/>
                    </a:moveTo>
                    <a:lnTo>
                      <a:pt x="421" y="130"/>
                    </a:lnTo>
                    <a:lnTo>
                      <a:pt x="424" y="130"/>
                    </a:lnTo>
                    <a:lnTo>
                      <a:pt x="424" y="132"/>
                    </a:lnTo>
                    <a:lnTo>
                      <a:pt x="424" y="133"/>
                    </a:lnTo>
                    <a:lnTo>
                      <a:pt x="424" y="135"/>
                    </a:lnTo>
                    <a:lnTo>
                      <a:pt x="426" y="136"/>
                    </a:lnTo>
                    <a:lnTo>
                      <a:pt x="426" y="138"/>
                    </a:lnTo>
                    <a:lnTo>
                      <a:pt x="426" y="141"/>
                    </a:lnTo>
                    <a:lnTo>
                      <a:pt x="424" y="143"/>
                    </a:lnTo>
                    <a:lnTo>
                      <a:pt x="424" y="143"/>
                    </a:lnTo>
                    <a:lnTo>
                      <a:pt x="422" y="141"/>
                    </a:lnTo>
                    <a:lnTo>
                      <a:pt x="421" y="138"/>
                    </a:lnTo>
                    <a:lnTo>
                      <a:pt x="419" y="136"/>
                    </a:lnTo>
                    <a:lnTo>
                      <a:pt x="418" y="136"/>
                    </a:lnTo>
                    <a:lnTo>
                      <a:pt x="418" y="133"/>
                    </a:lnTo>
                    <a:lnTo>
                      <a:pt x="418" y="130"/>
                    </a:lnTo>
                    <a:lnTo>
                      <a:pt x="419" y="130"/>
                    </a:lnTo>
                    <a:lnTo>
                      <a:pt x="419" y="130"/>
                    </a:lnTo>
                    <a:lnTo>
                      <a:pt x="419" y="130"/>
                    </a:lnTo>
                    <a:lnTo>
                      <a:pt x="419" y="129"/>
                    </a:lnTo>
                    <a:lnTo>
                      <a:pt x="419" y="129"/>
                    </a:lnTo>
                    <a:close/>
                    <a:moveTo>
                      <a:pt x="458" y="129"/>
                    </a:moveTo>
                    <a:lnTo>
                      <a:pt x="461" y="130"/>
                    </a:lnTo>
                    <a:lnTo>
                      <a:pt x="464" y="132"/>
                    </a:lnTo>
                    <a:lnTo>
                      <a:pt x="466" y="132"/>
                    </a:lnTo>
                    <a:lnTo>
                      <a:pt x="466" y="133"/>
                    </a:lnTo>
                    <a:lnTo>
                      <a:pt x="466" y="133"/>
                    </a:lnTo>
                    <a:lnTo>
                      <a:pt x="466" y="133"/>
                    </a:lnTo>
                    <a:lnTo>
                      <a:pt x="466" y="135"/>
                    </a:lnTo>
                    <a:lnTo>
                      <a:pt x="464" y="135"/>
                    </a:lnTo>
                    <a:lnTo>
                      <a:pt x="463" y="136"/>
                    </a:lnTo>
                    <a:lnTo>
                      <a:pt x="460" y="136"/>
                    </a:lnTo>
                    <a:lnTo>
                      <a:pt x="458" y="135"/>
                    </a:lnTo>
                    <a:lnTo>
                      <a:pt x="458" y="133"/>
                    </a:lnTo>
                    <a:lnTo>
                      <a:pt x="457" y="133"/>
                    </a:lnTo>
                    <a:lnTo>
                      <a:pt x="457" y="133"/>
                    </a:lnTo>
                    <a:lnTo>
                      <a:pt x="457" y="133"/>
                    </a:lnTo>
                    <a:lnTo>
                      <a:pt x="457" y="133"/>
                    </a:lnTo>
                    <a:lnTo>
                      <a:pt x="457" y="133"/>
                    </a:lnTo>
                    <a:lnTo>
                      <a:pt x="457" y="133"/>
                    </a:lnTo>
                    <a:lnTo>
                      <a:pt x="457" y="132"/>
                    </a:lnTo>
                    <a:lnTo>
                      <a:pt x="458" y="129"/>
                    </a:lnTo>
                    <a:lnTo>
                      <a:pt x="458" y="129"/>
                    </a:lnTo>
                    <a:close/>
                    <a:moveTo>
                      <a:pt x="480" y="149"/>
                    </a:moveTo>
                    <a:lnTo>
                      <a:pt x="478" y="150"/>
                    </a:lnTo>
                    <a:lnTo>
                      <a:pt x="477" y="152"/>
                    </a:lnTo>
                    <a:lnTo>
                      <a:pt x="474" y="152"/>
                    </a:lnTo>
                    <a:lnTo>
                      <a:pt x="474" y="152"/>
                    </a:lnTo>
                    <a:lnTo>
                      <a:pt x="474" y="152"/>
                    </a:lnTo>
                    <a:lnTo>
                      <a:pt x="474" y="153"/>
                    </a:lnTo>
                    <a:lnTo>
                      <a:pt x="474" y="153"/>
                    </a:lnTo>
                    <a:lnTo>
                      <a:pt x="474" y="153"/>
                    </a:lnTo>
                    <a:lnTo>
                      <a:pt x="472" y="153"/>
                    </a:lnTo>
                    <a:lnTo>
                      <a:pt x="474" y="157"/>
                    </a:lnTo>
                    <a:lnTo>
                      <a:pt x="475" y="157"/>
                    </a:lnTo>
                    <a:lnTo>
                      <a:pt x="478" y="158"/>
                    </a:lnTo>
                    <a:lnTo>
                      <a:pt x="480" y="158"/>
                    </a:lnTo>
                    <a:lnTo>
                      <a:pt x="481" y="158"/>
                    </a:lnTo>
                    <a:lnTo>
                      <a:pt x="480" y="158"/>
                    </a:lnTo>
                    <a:lnTo>
                      <a:pt x="480" y="158"/>
                    </a:lnTo>
                    <a:lnTo>
                      <a:pt x="480" y="160"/>
                    </a:lnTo>
                    <a:lnTo>
                      <a:pt x="480" y="160"/>
                    </a:lnTo>
                    <a:lnTo>
                      <a:pt x="478" y="160"/>
                    </a:lnTo>
                    <a:lnTo>
                      <a:pt x="475" y="160"/>
                    </a:lnTo>
                    <a:lnTo>
                      <a:pt x="474" y="161"/>
                    </a:lnTo>
                    <a:lnTo>
                      <a:pt x="472" y="161"/>
                    </a:lnTo>
                    <a:lnTo>
                      <a:pt x="472" y="163"/>
                    </a:lnTo>
                    <a:lnTo>
                      <a:pt x="472" y="163"/>
                    </a:lnTo>
                    <a:lnTo>
                      <a:pt x="472" y="164"/>
                    </a:lnTo>
                    <a:lnTo>
                      <a:pt x="472" y="164"/>
                    </a:lnTo>
                    <a:lnTo>
                      <a:pt x="474" y="164"/>
                    </a:lnTo>
                    <a:lnTo>
                      <a:pt x="475" y="166"/>
                    </a:lnTo>
                    <a:lnTo>
                      <a:pt x="477" y="166"/>
                    </a:lnTo>
                    <a:lnTo>
                      <a:pt x="478" y="167"/>
                    </a:lnTo>
                    <a:lnTo>
                      <a:pt x="478" y="171"/>
                    </a:lnTo>
                    <a:lnTo>
                      <a:pt x="477" y="174"/>
                    </a:lnTo>
                    <a:lnTo>
                      <a:pt x="478" y="174"/>
                    </a:lnTo>
                    <a:lnTo>
                      <a:pt x="480" y="175"/>
                    </a:lnTo>
                    <a:lnTo>
                      <a:pt x="480" y="175"/>
                    </a:lnTo>
                    <a:lnTo>
                      <a:pt x="480" y="177"/>
                    </a:lnTo>
                    <a:lnTo>
                      <a:pt x="480" y="177"/>
                    </a:lnTo>
                    <a:lnTo>
                      <a:pt x="478" y="178"/>
                    </a:lnTo>
                    <a:lnTo>
                      <a:pt x="478" y="178"/>
                    </a:lnTo>
                    <a:lnTo>
                      <a:pt x="478" y="178"/>
                    </a:lnTo>
                    <a:lnTo>
                      <a:pt x="477" y="178"/>
                    </a:lnTo>
                    <a:lnTo>
                      <a:pt x="474" y="178"/>
                    </a:lnTo>
                    <a:lnTo>
                      <a:pt x="474" y="177"/>
                    </a:lnTo>
                    <a:lnTo>
                      <a:pt x="475" y="175"/>
                    </a:lnTo>
                    <a:lnTo>
                      <a:pt x="475" y="175"/>
                    </a:lnTo>
                    <a:lnTo>
                      <a:pt x="475" y="174"/>
                    </a:lnTo>
                    <a:lnTo>
                      <a:pt x="475" y="174"/>
                    </a:lnTo>
                    <a:lnTo>
                      <a:pt x="475" y="172"/>
                    </a:lnTo>
                    <a:lnTo>
                      <a:pt x="474" y="172"/>
                    </a:lnTo>
                    <a:lnTo>
                      <a:pt x="471" y="169"/>
                    </a:lnTo>
                    <a:lnTo>
                      <a:pt x="467" y="167"/>
                    </a:lnTo>
                    <a:lnTo>
                      <a:pt x="466" y="166"/>
                    </a:lnTo>
                    <a:lnTo>
                      <a:pt x="464" y="163"/>
                    </a:lnTo>
                    <a:lnTo>
                      <a:pt x="464" y="160"/>
                    </a:lnTo>
                    <a:lnTo>
                      <a:pt x="461" y="158"/>
                    </a:lnTo>
                    <a:lnTo>
                      <a:pt x="460" y="158"/>
                    </a:lnTo>
                    <a:lnTo>
                      <a:pt x="460" y="158"/>
                    </a:lnTo>
                    <a:lnTo>
                      <a:pt x="458" y="158"/>
                    </a:lnTo>
                    <a:lnTo>
                      <a:pt x="458" y="160"/>
                    </a:lnTo>
                    <a:lnTo>
                      <a:pt x="457" y="161"/>
                    </a:lnTo>
                    <a:lnTo>
                      <a:pt x="457" y="161"/>
                    </a:lnTo>
                    <a:lnTo>
                      <a:pt x="457" y="161"/>
                    </a:lnTo>
                    <a:lnTo>
                      <a:pt x="457" y="161"/>
                    </a:lnTo>
                    <a:lnTo>
                      <a:pt x="457" y="161"/>
                    </a:lnTo>
                    <a:lnTo>
                      <a:pt x="457" y="163"/>
                    </a:lnTo>
                    <a:lnTo>
                      <a:pt x="457" y="163"/>
                    </a:lnTo>
                    <a:lnTo>
                      <a:pt x="457" y="163"/>
                    </a:lnTo>
                    <a:lnTo>
                      <a:pt x="458" y="163"/>
                    </a:lnTo>
                    <a:lnTo>
                      <a:pt x="458" y="166"/>
                    </a:lnTo>
                    <a:lnTo>
                      <a:pt x="458" y="169"/>
                    </a:lnTo>
                    <a:lnTo>
                      <a:pt x="458" y="171"/>
                    </a:lnTo>
                    <a:lnTo>
                      <a:pt x="460" y="174"/>
                    </a:lnTo>
                    <a:lnTo>
                      <a:pt x="461" y="174"/>
                    </a:lnTo>
                    <a:lnTo>
                      <a:pt x="463" y="174"/>
                    </a:lnTo>
                    <a:lnTo>
                      <a:pt x="463" y="177"/>
                    </a:lnTo>
                    <a:lnTo>
                      <a:pt x="464" y="180"/>
                    </a:lnTo>
                    <a:lnTo>
                      <a:pt x="463" y="180"/>
                    </a:lnTo>
                    <a:lnTo>
                      <a:pt x="460" y="180"/>
                    </a:lnTo>
                    <a:lnTo>
                      <a:pt x="460" y="180"/>
                    </a:lnTo>
                    <a:lnTo>
                      <a:pt x="460" y="178"/>
                    </a:lnTo>
                    <a:lnTo>
                      <a:pt x="457" y="178"/>
                    </a:lnTo>
                    <a:lnTo>
                      <a:pt x="455" y="180"/>
                    </a:lnTo>
                    <a:lnTo>
                      <a:pt x="453" y="180"/>
                    </a:lnTo>
                    <a:lnTo>
                      <a:pt x="450" y="180"/>
                    </a:lnTo>
                    <a:lnTo>
                      <a:pt x="450" y="181"/>
                    </a:lnTo>
                    <a:lnTo>
                      <a:pt x="450" y="181"/>
                    </a:lnTo>
                    <a:lnTo>
                      <a:pt x="452" y="181"/>
                    </a:lnTo>
                    <a:lnTo>
                      <a:pt x="453" y="181"/>
                    </a:lnTo>
                    <a:lnTo>
                      <a:pt x="452" y="185"/>
                    </a:lnTo>
                    <a:lnTo>
                      <a:pt x="450" y="185"/>
                    </a:lnTo>
                    <a:lnTo>
                      <a:pt x="449" y="185"/>
                    </a:lnTo>
                    <a:lnTo>
                      <a:pt x="449" y="186"/>
                    </a:lnTo>
                    <a:lnTo>
                      <a:pt x="449" y="189"/>
                    </a:lnTo>
                    <a:lnTo>
                      <a:pt x="450" y="189"/>
                    </a:lnTo>
                    <a:lnTo>
                      <a:pt x="450" y="191"/>
                    </a:lnTo>
                    <a:lnTo>
                      <a:pt x="450" y="191"/>
                    </a:lnTo>
                    <a:lnTo>
                      <a:pt x="452" y="191"/>
                    </a:lnTo>
                    <a:lnTo>
                      <a:pt x="452" y="191"/>
                    </a:lnTo>
                    <a:lnTo>
                      <a:pt x="453" y="191"/>
                    </a:lnTo>
                    <a:lnTo>
                      <a:pt x="455" y="191"/>
                    </a:lnTo>
                    <a:lnTo>
                      <a:pt x="455" y="191"/>
                    </a:lnTo>
                    <a:lnTo>
                      <a:pt x="457" y="189"/>
                    </a:lnTo>
                    <a:lnTo>
                      <a:pt x="458" y="189"/>
                    </a:lnTo>
                    <a:lnTo>
                      <a:pt x="460" y="186"/>
                    </a:lnTo>
                    <a:lnTo>
                      <a:pt x="463" y="186"/>
                    </a:lnTo>
                    <a:lnTo>
                      <a:pt x="463" y="185"/>
                    </a:lnTo>
                    <a:lnTo>
                      <a:pt x="464" y="185"/>
                    </a:lnTo>
                    <a:lnTo>
                      <a:pt x="466" y="185"/>
                    </a:lnTo>
                    <a:lnTo>
                      <a:pt x="467" y="185"/>
                    </a:lnTo>
                    <a:lnTo>
                      <a:pt x="471" y="186"/>
                    </a:lnTo>
                    <a:lnTo>
                      <a:pt x="474" y="186"/>
                    </a:lnTo>
                    <a:lnTo>
                      <a:pt x="477" y="185"/>
                    </a:lnTo>
                    <a:lnTo>
                      <a:pt x="480" y="183"/>
                    </a:lnTo>
                    <a:lnTo>
                      <a:pt x="480" y="185"/>
                    </a:lnTo>
                    <a:lnTo>
                      <a:pt x="480" y="186"/>
                    </a:lnTo>
                    <a:lnTo>
                      <a:pt x="478" y="186"/>
                    </a:lnTo>
                    <a:lnTo>
                      <a:pt x="477" y="186"/>
                    </a:lnTo>
                    <a:lnTo>
                      <a:pt x="477" y="188"/>
                    </a:lnTo>
                    <a:lnTo>
                      <a:pt x="474" y="189"/>
                    </a:lnTo>
                    <a:lnTo>
                      <a:pt x="471" y="191"/>
                    </a:lnTo>
                    <a:lnTo>
                      <a:pt x="471" y="194"/>
                    </a:lnTo>
                    <a:lnTo>
                      <a:pt x="472" y="197"/>
                    </a:lnTo>
                    <a:lnTo>
                      <a:pt x="472" y="197"/>
                    </a:lnTo>
                    <a:lnTo>
                      <a:pt x="472" y="199"/>
                    </a:lnTo>
                    <a:lnTo>
                      <a:pt x="472" y="199"/>
                    </a:lnTo>
                    <a:lnTo>
                      <a:pt x="474" y="199"/>
                    </a:lnTo>
                    <a:lnTo>
                      <a:pt x="475" y="199"/>
                    </a:lnTo>
                    <a:lnTo>
                      <a:pt x="477" y="199"/>
                    </a:lnTo>
                    <a:lnTo>
                      <a:pt x="480" y="199"/>
                    </a:lnTo>
                    <a:lnTo>
                      <a:pt x="483" y="199"/>
                    </a:lnTo>
                    <a:lnTo>
                      <a:pt x="486" y="199"/>
                    </a:lnTo>
                    <a:lnTo>
                      <a:pt x="489" y="199"/>
                    </a:lnTo>
                    <a:lnTo>
                      <a:pt x="494" y="199"/>
                    </a:lnTo>
                    <a:lnTo>
                      <a:pt x="497" y="199"/>
                    </a:lnTo>
                    <a:lnTo>
                      <a:pt x="503" y="199"/>
                    </a:lnTo>
                    <a:lnTo>
                      <a:pt x="508" y="199"/>
                    </a:lnTo>
                    <a:lnTo>
                      <a:pt x="508" y="197"/>
                    </a:lnTo>
                    <a:lnTo>
                      <a:pt x="508" y="197"/>
                    </a:lnTo>
                    <a:lnTo>
                      <a:pt x="509" y="197"/>
                    </a:lnTo>
                    <a:lnTo>
                      <a:pt x="509" y="195"/>
                    </a:lnTo>
                    <a:lnTo>
                      <a:pt x="509" y="194"/>
                    </a:lnTo>
                    <a:lnTo>
                      <a:pt x="509" y="194"/>
                    </a:lnTo>
                    <a:lnTo>
                      <a:pt x="508" y="192"/>
                    </a:lnTo>
                    <a:lnTo>
                      <a:pt x="509" y="192"/>
                    </a:lnTo>
                    <a:lnTo>
                      <a:pt x="511" y="192"/>
                    </a:lnTo>
                    <a:lnTo>
                      <a:pt x="511" y="192"/>
                    </a:lnTo>
                    <a:lnTo>
                      <a:pt x="511" y="191"/>
                    </a:lnTo>
                    <a:lnTo>
                      <a:pt x="511" y="191"/>
                    </a:lnTo>
                    <a:lnTo>
                      <a:pt x="511" y="191"/>
                    </a:lnTo>
                    <a:lnTo>
                      <a:pt x="511" y="189"/>
                    </a:lnTo>
                    <a:lnTo>
                      <a:pt x="511" y="189"/>
                    </a:lnTo>
                    <a:lnTo>
                      <a:pt x="509" y="188"/>
                    </a:lnTo>
                    <a:lnTo>
                      <a:pt x="506" y="188"/>
                    </a:lnTo>
                    <a:lnTo>
                      <a:pt x="506" y="185"/>
                    </a:lnTo>
                    <a:lnTo>
                      <a:pt x="506" y="183"/>
                    </a:lnTo>
                    <a:lnTo>
                      <a:pt x="508" y="183"/>
                    </a:lnTo>
                    <a:lnTo>
                      <a:pt x="508" y="183"/>
                    </a:lnTo>
                    <a:lnTo>
                      <a:pt x="508" y="183"/>
                    </a:lnTo>
                    <a:lnTo>
                      <a:pt x="508" y="181"/>
                    </a:lnTo>
                    <a:lnTo>
                      <a:pt x="508" y="180"/>
                    </a:lnTo>
                    <a:lnTo>
                      <a:pt x="508" y="180"/>
                    </a:lnTo>
                    <a:lnTo>
                      <a:pt x="505" y="178"/>
                    </a:lnTo>
                    <a:lnTo>
                      <a:pt x="503" y="178"/>
                    </a:lnTo>
                    <a:lnTo>
                      <a:pt x="503" y="177"/>
                    </a:lnTo>
                    <a:lnTo>
                      <a:pt x="505" y="175"/>
                    </a:lnTo>
                    <a:lnTo>
                      <a:pt x="505" y="174"/>
                    </a:lnTo>
                    <a:lnTo>
                      <a:pt x="505" y="171"/>
                    </a:lnTo>
                    <a:lnTo>
                      <a:pt x="503" y="169"/>
                    </a:lnTo>
                    <a:lnTo>
                      <a:pt x="503" y="167"/>
                    </a:lnTo>
                    <a:lnTo>
                      <a:pt x="502" y="164"/>
                    </a:lnTo>
                    <a:lnTo>
                      <a:pt x="502" y="163"/>
                    </a:lnTo>
                    <a:lnTo>
                      <a:pt x="502" y="163"/>
                    </a:lnTo>
                    <a:lnTo>
                      <a:pt x="503" y="161"/>
                    </a:lnTo>
                    <a:lnTo>
                      <a:pt x="503" y="161"/>
                    </a:lnTo>
                    <a:lnTo>
                      <a:pt x="500" y="160"/>
                    </a:lnTo>
                    <a:lnTo>
                      <a:pt x="498" y="160"/>
                    </a:lnTo>
                    <a:lnTo>
                      <a:pt x="497" y="158"/>
                    </a:lnTo>
                    <a:lnTo>
                      <a:pt x="495" y="158"/>
                    </a:lnTo>
                    <a:lnTo>
                      <a:pt x="495" y="157"/>
                    </a:lnTo>
                    <a:lnTo>
                      <a:pt x="495" y="157"/>
                    </a:lnTo>
                    <a:lnTo>
                      <a:pt x="495" y="157"/>
                    </a:lnTo>
                    <a:lnTo>
                      <a:pt x="497" y="157"/>
                    </a:lnTo>
                    <a:lnTo>
                      <a:pt x="497" y="155"/>
                    </a:lnTo>
                    <a:lnTo>
                      <a:pt x="497" y="155"/>
                    </a:lnTo>
                    <a:lnTo>
                      <a:pt x="495" y="153"/>
                    </a:lnTo>
                    <a:lnTo>
                      <a:pt x="494" y="153"/>
                    </a:lnTo>
                    <a:lnTo>
                      <a:pt x="491" y="152"/>
                    </a:lnTo>
                    <a:lnTo>
                      <a:pt x="489" y="150"/>
                    </a:lnTo>
                    <a:lnTo>
                      <a:pt x="489" y="153"/>
                    </a:lnTo>
                    <a:lnTo>
                      <a:pt x="488" y="158"/>
                    </a:lnTo>
                    <a:lnTo>
                      <a:pt x="489" y="158"/>
                    </a:lnTo>
                    <a:lnTo>
                      <a:pt x="489" y="158"/>
                    </a:lnTo>
                    <a:lnTo>
                      <a:pt x="489" y="158"/>
                    </a:lnTo>
                    <a:lnTo>
                      <a:pt x="489" y="160"/>
                    </a:lnTo>
                    <a:lnTo>
                      <a:pt x="489" y="160"/>
                    </a:lnTo>
                    <a:lnTo>
                      <a:pt x="489" y="160"/>
                    </a:lnTo>
                    <a:lnTo>
                      <a:pt x="489" y="160"/>
                    </a:lnTo>
                    <a:lnTo>
                      <a:pt x="489" y="160"/>
                    </a:lnTo>
                    <a:lnTo>
                      <a:pt x="489" y="160"/>
                    </a:lnTo>
                    <a:lnTo>
                      <a:pt x="488" y="160"/>
                    </a:lnTo>
                    <a:lnTo>
                      <a:pt x="486" y="161"/>
                    </a:lnTo>
                    <a:lnTo>
                      <a:pt x="483" y="161"/>
                    </a:lnTo>
                    <a:lnTo>
                      <a:pt x="483" y="160"/>
                    </a:lnTo>
                    <a:lnTo>
                      <a:pt x="483" y="158"/>
                    </a:lnTo>
                    <a:lnTo>
                      <a:pt x="483" y="158"/>
                    </a:lnTo>
                    <a:lnTo>
                      <a:pt x="484" y="157"/>
                    </a:lnTo>
                    <a:lnTo>
                      <a:pt x="481" y="153"/>
                    </a:lnTo>
                    <a:lnTo>
                      <a:pt x="480" y="149"/>
                    </a:lnTo>
                    <a:lnTo>
                      <a:pt x="480" y="149"/>
                    </a:lnTo>
                    <a:close/>
                    <a:moveTo>
                      <a:pt x="432" y="150"/>
                    </a:moveTo>
                    <a:lnTo>
                      <a:pt x="430" y="153"/>
                    </a:lnTo>
                    <a:lnTo>
                      <a:pt x="430" y="155"/>
                    </a:lnTo>
                    <a:lnTo>
                      <a:pt x="429" y="158"/>
                    </a:lnTo>
                    <a:lnTo>
                      <a:pt x="427" y="160"/>
                    </a:lnTo>
                    <a:lnTo>
                      <a:pt x="432" y="160"/>
                    </a:lnTo>
                    <a:lnTo>
                      <a:pt x="435" y="158"/>
                    </a:lnTo>
                    <a:lnTo>
                      <a:pt x="438" y="158"/>
                    </a:lnTo>
                    <a:lnTo>
                      <a:pt x="439" y="157"/>
                    </a:lnTo>
                    <a:lnTo>
                      <a:pt x="439" y="155"/>
                    </a:lnTo>
                    <a:lnTo>
                      <a:pt x="439" y="155"/>
                    </a:lnTo>
                    <a:lnTo>
                      <a:pt x="439" y="155"/>
                    </a:lnTo>
                    <a:lnTo>
                      <a:pt x="439" y="153"/>
                    </a:lnTo>
                    <a:lnTo>
                      <a:pt x="436" y="152"/>
                    </a:lnTo>
                    <a:lnTo>
                      <a:pt x="432" y="150"/>
                    </a:lnTo>
                    <a:lnTo>
                      <a:pt x="432" y="150"/>
                    </a:lnTo>
                    <a:close/>
                    <a:moveTo>
                      <a:pt x="444" y="158"/>
                    </a:moveTo>
                    <a:lnTo>
                      <a:pt x="446" y="158"/>
                    </a:lnTo>
                    <a:lnTo>
                      <a:pt x="447" y="158"/>
                    </a:lnTo>
                    <a:lnTo>
                      <a:pt x="447" y="160"/>
                    </a:lnTo>
                    <a:lnTo>
                      <a:pt x="447" y="160"/>
                    </a:lnTo>
                    <a:lnTo>
                      <a:pt x="449" y="160"/>
                    </a:lnTo>
                    <a:lnTo>
                      <a:pt x="449" y="161"/>
                    </a:lnTo>
                    <a:lnTo>
                      <a:pt x="449" y="161"/>
                    </a:lnTo>
                    <a:lnTo>
                      <a:pt x="449" y="161"/>
                    </a:lnTo>
                    <a:lnTo>
                      <a:pt x="447" y="163"/>
                    </a:lnTo>
                    <a:lnTo>
                      <a:pt x="447" y="164"/>
                    </a:lnTo>
                    <a:lnTo>
                      <a:pt x="446" y="166"/>
                    </a:lnTo>
                    <a:lnTo>
                      <a:pt x="446" y="167"/>
                    </a:lnTo>
                    <a:lnTo>
                      <a:pt x="447" y="166"/>
                    </a:lnTo>
                    <a:lnTo>
                      <a:pt x="450" y="166"/>
                    </a:lnTo>
                    <a:lnTo>
                      <a:pt x="452" y="166"/>
                    </a:lnTo>
                    <a:lnTo>
                      <a:pt x="453" y="167"/>
                    </a:lnTo>
                    <a:lnTo>
                      <a:pt x="453" y="167"/>
                    </a:lnTo>
                    <a:lnTo>
                      <a:pt x="453" y="167"/>
                    </a:lnTo>
                    <a:lnTo>
                      <a:pt x="453" y="169"/>
                    </a:lnTo>
                    <a:lnTo>
                      <a:pt x="453" y="169"/>
                    </a:lnTo>
                    <a:lnTo>
                      <a:pt x="453" y="171"/>
                    </a:lnTo>
                    <a:lnTo>
                      <a:pt x="455" y="171"/>
                    </a:lnTo>
                    <a:lnTo>
                      <a:pt x="452" y="172"/>
                    </a:lnTo>
                    <a:lnTo>
                      <a:pt x="452" y="174"/>
                    </a:lnTo>
                    <a:lnTo>
                      <a:pt x="453" y="174"/>
                    </a:lnTo>
                    <a:lnTo>
                      <a:pt x="453" y="174"/>
                    </a:lnTo>
                    <a:lnTo>
                      <a:pt x="453" y="174"/>
                    </a:lnTo>
                    <a:lnTo>
                      <a:pt x="453" y="174"/>
                    </a:lnTo>
                    <a:lnTo>
                      <a:pt x="453" y="175"/>
                    </a:lnTo>
                    <a:lnTo>
                      <a:pt x="455" y="175"/>
                    </a:lnTo>
                    <a:lnTo>
                      <a:pt x="450" y="177"/>
                    </a:lnTo>
                    <a:lnTo>
                      <a:pt x="447" y="178"/>
                    </a:lnTo>
                    <a:lnTo>
                      <a:pt x="446" y="181"/>
                    </a:lnTo>
                    <a:lnTo>
                      <a:pt x="444" y="183"/>
                    </a:lnTo>
                    <a:lnTo>
                      <a:pt x="441" y="183"/>
                    </a:lnTo>
                    <a:lnTo>
                      <a:pt x="439" y="183"/>
                    </a:lnTo>
                    <a:lnTo>
                      <a:pt x="436" y="183"/>
                    </a:lnTo>
                    <a:lnTo>
                      <a:pt x="433" y="183"/>
                    </a:lnTo>
                    <a:lnTo>
                      <a:pt x="433" y="183"/>
                    </a:lnTo>
                    <a:lnTo>
                      <a:pt x="433" y="181"/>
                    </a:lnTo>
                    <a:lnTo>
                      <a:pt x="435" y="180"/>
                    </a:lnTo>
                    <a:lnTo>
                      <a:pt x="438" y="180"/>
                    </a:lnTo>
                    <a:lnTo>
                      <a:pt x="438" y="178"/>
                    </a:lnTo>
                    <a:lnTo>
                      <a:pt x="439" y="177"/>
                    </a:lnTo>
                    <a:lnTo>
                      <a:pt x="441" y="175"/>
                    </a:lnTo>
                    <a:lnTo>
                      <a:pt x="443" y="175"/>
                    </a:lnTo>
                    <a:lnTo>
                      <a:pt x="444" y="175"/>
                    </a:lnTo>
                    <a:lnTo>
                      <a:pt x="444" y="175"/>
                    </a:lnTo>
                    <a:lnTo>
                      <a:pt x="443" y="175"/>
                    </a:lnTo>
                    <a:lnTo>
                      <a:pt x="441" y="175"/>
                    </a:lnTo>
                    <a:lnTo>
                      <a:pt x="438" y="175"/>
                    </a:lnTo>
                    <a:lnTo>
                      <a:pt x="436" y="175"/>
                    </a:lnTo>
                    <a:lnTo>
                      <a:pt x="433" y="175"/>
                    </a:lnTo>
                    <a:lnTo>
                      <a:pt x="432" y="175"/>
                    </a:lnTo>
                    <a:lnTo>
                      <a:pt x="432" y="174"/>
                    </a:lnTo>
                    <a:lnTo>
                      <a:pt x="433" y="172"/>
                    </a:lnTo>
                    <a:lnTo>
                      <a:pt x="436" y="171"/>
                    </a:lnTo>
                    <a:lnTo>
                      <a:pt x="438" y="171"/>
                    </a:lnTo>
                    <a:lnTo>
                      <a:pt x="441" y="169"/>
                    </a:lnTo>
                    <a:lnTo>
                      <a:pt x="441" y="169"/>
                    </a:lnTo>
                    <a:lnTo>
                      <a:pt x="443" y="167"/>
                    </a:lnTo>
                    <a:lnTo>
                      <a:pt x="439" y="169"/>
                    </a:lnTo>
                    <a:lnTo>
                      <a:pt x="436" y="169"/>
                    </a:lnTo>
                    <a:lnTo>
                      <a:pt x="433" y="169"/>
                    </a:lnTo>
                    <a:lnTo>
                      <a:pt x="430" y="169"/>
                    </a:lnTo>
                    <a:lnTo>
                      <a:pt x="430" y="169"/>
                    </a:lnTo>
                    <a:lnTo>
                      <a:pt x="429" y="167"/>
                    </a:lnTo>
                    <a:lnTo>
                      <a:pt x="429" y="167"/>
                    </a:lnTo>
                    <a:lnTo>
                      <a:pt x="427" y="166"/>
                    </a:lnTo>
                    <a:lnTo>
                      <a:pt x="427" y="166"/>
                    </a:lnTo>
                    <a:lnTo>
                      <a:pt x="427" y="164"/>
                    </a:lnTo>
                    <a:lnTo>
                      <a:pt x="429" y="164"/>
                    </a:lnTo>
                    <a:lnTo>
                      <a:pt x="429" y="164"/>
                    </a:lnTo>
                    <a:lnTo>
                      <a:pt x="430" y="164"/>
                    </a:lnTo>
                    <a:lnTo>
                      <a:pt x="430" y="163"/>
                    </a:lnTo>
                    <a:lnTo>
                      <a:pt x="432" y="161"/>
                    </a:lnTo>
                    <a:lnTo>
                      <a:pt x="435" y="161"/>
                    </a:lnTo>
                    <a:lnTo>
                      <a:pt x="438" y="160"/>
                    </a:lnTo>
                    <a:lnTo>
                      <a:pt x="443" y="158"/>
                    </a:lnTo>
                    <a:lnTo>
                      <a:pt x="444" y="158"/>
                    </a:lnTo>
                    <a:lnTo>
                      <a:pt x="444" y="158"/>
                    </a:lnTo>
                    <a:close/>
                    <a:moveTo>
                      <a:pt x="250" y="160"/>
                    </a:moveTo>
                    <a:lnTo>
                      <a:pt x="250" y="160"/>
                    </a:lnTo>
                    <a:lnTo>
                      <a:pt x="250" y="161"/>
                    </a:lnTo>
                    <a:lnTo>
                      <a:pt x="250" y="161"/>
                    </a:lnTo>
                    <a:lnTo>
                      <a:pt x="250" y="161"/>
                    </a:lnTo>
                    <a:lnTo>
                      <a:pt x="249" y="161"/>
                    </a:lnTo>
                    <a:lnTo>
                      <a:pt x="249" y="161"/>
                    </a:lnTo>
                    <a:lnTo>
                      <a:pt x="249" y="161"/>
                    </a:lnTo>
                    <a:lnTo>
                      <a:pt x="249" y="160"/>
                    </a:lnTo>
                    <a:lnTo>
                      <a:pt x="249" y="160"/>
                    </a:lnTo>
                    <a:lnTo>
                      <a:pt x="249" y="160"/>
                    </a:lnTo>
                    <a:lnTo>
                      <a:pt x="249" y="160"/>
                    </a:lnTo>
                    <a:lnTo>
                      <a:pt x="250" y="160"/>
                    </a:lnTo>
                    <a:lnTo>
                      <a:pt x="250" y="160"/>
                    </a:lnTo>
                    <a:close/>
                    <a:moveTo>
                      <a:pt x="390" y="174"/>
                    </a:moveTo>
                    <a:lnTo>
                      <a:pt x="390" y="174"/>
                    </a:lnTo>
                    <a:lnTo>
                      <a:pt x="388" y="175"/>
                    </a:lnTo>
                    <a:lnTo>
                      <a:pt x="388" y="175"/>
                    </a:lnTo>
                    <a:lnTo>
                      <a:pt x="388" y="175"/>
                    </a:lnTo>
                    <a:lnTo>
                      <a:pt x="388" y="177"/>
                    </a:lnTo>
                    <a:lnTo>
                      <a:pt x="388" y="177"/>
                    </a:lnTo>
                    <a:lnTo>
                      <a:pt x="388" y="177"/>
                    </a:lnTo>
                    <a:lnTo>
                      <a:pt x="390" y="177"/>
                    </a:lnTo>
                    <a:lnTo>
                      <a:pt x="390" y="175"/>
                    </a:lnTo>
                    <a:lnTo>
                      <a:pt x="390" y="174"/>
                    </a:lnTo>
                    <a:lnTo>
                      <a:pt x="390" y="174"/>
                    </a:lnTo>
                    <a:close/>
                    <a:moveTo>
                      <a:pt x="767" y="53"/>
                    </a:moveTo>
                    <a:lnTo>
                      <a:pt x="768" y="53"/>
                    </a:lnTo>
                    <a:lnTo>
                      <a:pt x="768" y="54"/>
                    </a:lnTo>
                    <a:lnTo>
                      <a:pt x="768" y="54"/>
                    </a:lnTo>
                    <a:lnTo>
                      <a:pt x="768" y="54"/>
                    </a:lnTo>
                    <a:lnTo>
                      <a:pt x="768" y="54"/>
                    </a:lnTo>
                    <a:lnTo>
                      <a:pt x="768" y="54"/>
                    </a:lnTo>
                    <a:lnTo>
                      <a:pt x="768" y="54"/>
                    </a:lnTo>
                    <a:lnTo>
                      <a:pt x="768" y="56"/>
                    </a:lnTo>
                    <a:lnTo>
                      <a:pt x="765" y="56"/>
                    </a:lnTo>
                    <a:lnTo>
                      <a:pt x="764" y="56"/>
                    </a:lnTo>
                    <a:lnTo>
                      <a:pt x="762" y="56"/>
                    </a:lnTo>
                    <a:lnTo>
                      <a:pt x="762" y="56"/>
                    </a:lnTo>
                    <a:lnTo>
                      <a:pt x="762" y="54"/>
                    </a:lnTo>
                    <a:lnTo>
                      <a:pt x="764" y="54"/>
                    </a:lnTo>
                    <a:lnTo>
                      <a:pt x="765" y="54"/>
                    </a:lnTo>
                    <a:lnTo>
                      <a:pt x="767" y="53"/>
                    </a:lnTo>
                    <a:lnTo>
                      <a:pt x="767" y="53"/>
                    </a:lnTo>
                    <a:close/>
                    <a:moveTo>
                      <a:pt x="483" y="76"/>
                    </a:moveTo>
                    <a:lnTo>
                      <a:pt x="483" y="79"/>
                    </a:lnTo>
                    <a:lnTo>
                      <a:pt x="483" y="82"/>
                    </a:lnTo>
                    <a:lnTo>
                      <a:pt x="483" y="84"/>
                    </a:lnTo>
                    <a:lnTo>
                      <a:pt x="484" y="87"/>
                    </a:lnTo>
                    <a:lnTo>
                      <a:pt x="486" y="87"/>
                    </a:lnTo>
                    <a:lnTo>
                      <a:pt x="488" y="85"/>
                    </a:lnTo>
                    <a:lnTo>
                      <a:pt x="489" y="88"/>
                    </a:lnTo>
                    <a:lnTo>
                      <a:pt x="489" y="90"/>
                    </a:lnTo>
                    <a:lnTo>
                      <a:pt x="491" y="90"/>
                    </a:lnTo>
                    <a:lnTo>
                      <a:pt x="492" y="90"/>
                    </a:lnTo>
                    <a:lnTo>
                      <a:pt x="492" y="87"/>
                    </a:lnTo>
                    <a:lnTo>
                      <a:pt x="491" y="84"/>
                    </a:lnTo>
                    <a:lnTo>
                      <a:pt x="489" y="82"/>
                    </a:lnTo>
                    <a:lnTo>
                      <a:pt x="486" y="80"/>
                    </a:lnTo>
                    <a:lnTo>
                      <a:pt x="486" y="79"/>
                    </a:lnTo>
                    <a:lnTo>
                      <a:pt x="486" y="76"/>
                    </a:lnTo>
                    <a:lnTo>
                      <a:pt x="484" y="76"/>
                    </a:lnTo>
                    <a:lnTo>
                      <a:pt x="483" y="76"/>
                    </a:lnTo>
                    <a:lnTo>
                      <a:pt x="483" y="76"/>
                    </a:lnTo>
                    <a:close/>
                    <a:moveTo>
                      <a:pt x="500" y="105"/>
                    </a:moveTo>
                    <a:lnTo>
                      <a:pt x="498" y="110"/>
                    </a:lnTo>
                    <a:lnTo>
                      <a:pt x="497" y="113"/>
                    </a:lnTo>
                    <a:lnTo>
                      <a:pt x="497" y="115"/>
                    </a:lnTo>
                    <a:lnTo>
                      <a:pt x="497" y="116"/>
                    </a:lnTo>
                    <a:lnTo>
                      <a:pt x="497" y="118"/>
                    </a:lnTo>
                    <a:lnTo>
                      <a:pt x="497" y="118"/>
                    </a:lnTo>
                    <a:lnTo>
                      <a:pt x="498" y="119"/>
                    </a:lnTo>
                    <a:lnTo>
                      <a:pt x="498" y="119"/>
                    </a:lnTo>
                    <a:lnTo>
                      <a:pt x="500" y="121"/>
                    </a:lnTo>
                    <a:lnTo>
                      <a:pt x="502" y="121"/>
                    </a:lnTo>
                    <a:lnTo>
                      <a:pt x="503" y="121"/>
                    </a:lnTo>
                    <a:lnTo>
                      <a:pt x="505" y="122"/>
                    </a:lnTo>
                    <a:lnTo>
                      <a:pt x="508" y="122"/>
                    </a:lnTo>
                    <a:lnTo>
                      <a:pt x="509" y="122"/>
                    </a:lnTo>
                    <a:lnTo>
                      <a:pt x="511" y="124"/>
                    </a:lnTo>
                    <a:lnTo>
                      <a:pt x="511" y="124"/>
                    </a:lnTo>
                    <a:lnTo>
                      <a:pt x="509" y="124"/>
                    </a:lnTo>
                    <a:lnTo>
                      <a:pt x="506" y="124"/>
                    </a:lnTo>
                    <a:lnTo>
                      <a:pt x="506" y="126"/>
                    </a:lnTo>
                    <a:lnTo>
                      <a:pt x="506" y="127"/>
                    </a:lnTo>
                    <a:lnTo>
                      <a:pt x="506" y="127"/>
                    </a:lnTo>
                    <a:lnTo>
                      <a:pt x="506" y="127"/>
                    </a:lnTo>
                    <a:lnTo>
                      <a:pt x="506" y="127"/>
                    </a:lnTo>
                    <a:lnTo>
                      <a:pt x="506" y="127"/>
                    </a:lnTo>
                    <a:lnTo>
                      <a:pt x="508" y="129"/>
                    </a:lnTo>
                    <a:lnTo>
                      <a:pt x="509" y="130"/>
                    </a:lnTo>
                    <a:lnTo>
                      <a:pt x="512" y="133"/>
                    </a:lnTo>
                    <a:lnTo>
                      <a:pt x="516" y="135"/>
                    </a:lnTo>
                    <a:lnTo>
                      <a:pt x="514" y="135"/>
                    </a:lnTo>
                    <a:lnTo>
                      <a:pt x="516" y="136"/>
                    </a:lnTo>
                    <a:lnTo>
                      <a:pt x="517" y="136"/>
                    </a:lnTo>
                    <a:lnTo>
                      <a:pt x="519" y="136"/>
                    </a:lnTo>
                    <a:lnTo>
                      <a:pt x="520" y="135"/>
                    </a:lnTo>
                    <a:lnTo>
                      <a:pt x="522" y="133"/>
                    </a:lnTo>
                    <a:lnTo>
                      <a:pt x="522" y="133"/>
                    </a:lnTo>
                    <a:lnTo>
                      <a:pt x="525" y="133"/>
                    </a:lnTo>
                    <a:lnTo>
                      <a:pt x="526" y="132"/>
                    </a:lnTo>
                    <a:lnTo>
                      <a:pt x="529" y="132"/>
                    </a:lnTo>
                    <a:lnTo>
                      <a:pt x="533" y="132"/>
                    </a:lnTo>
                    <a:lnTo>
                      <a:pt x="536" y="132"/>
                    </a:lnTo>
                    <a:lnTo>
                      <a:pt x="536" y="130"/>
                    </a:lnTo>
                    <a:lnTo>
                      <a:pt x="536" y="129"/>
                    </a:lnTo>
                    <a:lnTo>
                      <a:pt x="534" y="127"/>
                    </a:lnTo>
                    <a:lnTo>
                      <a:pt x="534" y="126"/>
                    </a:lnTo>
                    <a:lnTo>
                      <a:pt x="534" y="124"/>
                    </a:lnTo>
                    <a:lnTo>
                      <a:pt x="534" y="124"/>
                    </a:lnTo>
                    <a:lnTo>
                      <a:pt x="534" y="124"/>
                    </a:lnTo>
                    <a:lnTo>
                      <a:pt x="534" y="124"/>
                    </a:lnTo>
                    <a:lnTo>
                      <a:pt x="534" y="121"/>
                    </a:lnTo>
                    <a:lnTo>
                      <a:pt x="533" y="119"/>
                    </a:lnTo>
                    <a:lnTo>
                      <a:pt x="531" y="119"/>
                    </a:lnTo>
                    <a:lnTo>
                      <a:pt x="529" y="119"/>
                    </a:lnTo>
                    <a:lnTo>
                      <a:pt x="528" y="118"/>
                    </a:lnTo>
                    <a:lnTo>
                      <a:pt x="528" y="116"/>
                    </a:lnTo>
                    <a:lnTo>
                      <a:pt x="525" y="118"/>
                    </a:lnTo>
                    <a:lnTo>
                      <a:pt x="523" y="118"/>
                    </a:lnTo>
                    <a:lnTo>
                      <a:pt x="523" y="116"/>
                    </a:lnTo>
                    <a:lnTo>
                      <a:pt x="522" y="116"/>
                    </a:lnTo>
                    <a:lnTo>
                      <a:pt x="522" y="115"/>
                    </a:lnTo>
                    <a:lnTo>
                      <a:pt x="520" y="115"/>
                    </a:lnTo>
                    <a:lnTo>
                      <a:pt x="520" y="115"/>
                    </a:lnTo>
                    <a:lnTo>
                      <a:pt x="517" y="113"/>
                    </a:lnTo>
                    <a:lnTo>
                      <a:pt x="514" y="113"/>
                    </a:lnTo>
                    <a:lnTo>
                      <a:pt x="511" y="112"/>
                    </a:lnTo>
                    <a:lnTo>
                      <a:pt x="508" y="110"/>
                    </a:lnTo>
                    <a:lnTo>
                      <a:pt x="506" y="110"/>
                    </a:lnTo>
                    <a:lnTo>
                      <a:pt x="505" y="108"/>
                    </a:lnTo>
                    <a:lnTo>
                      <a:pt x="502" y="107"/>
                    </a:lnTo>
                    <a:lnTo>
                      <a:pt x="500" y="105"/>
                    </a:lnTo>
                    <a:lnTo>
                      <a:pt x="500" y="105"/>
                    </a:lnTo>
                    <a:close/>
                    <a:moveTo>
                      <a:pt x="677" y="124"/>
                    </a:moveTo>
                    <a:lnTo>
                      <a:pt x="677" y="124"/>
                    </a:lnTo>
                    <a:lnTo>
                      <a:pt x="677" y="124"/>
                    </a:lnTo>
                    <a:lnTo>
                      <a:pt x="677" y="126"/>
                    </a:lnTo>
                    <a:lnTo>
                      <a:pt x="677" y="126"/>
                    </a:lnTo>
                    <a:lnTo>
                      <a:pt x="677" y="127"/>
                    </a:lnTo>
                    <a:lnTo>
                      <a:pt x="677" y="129"/>
                    </a:lnTo>
                    <a:lnTo>
                      <a:pt x="675" y="129"/>
                    </a:lnTo>
                    <a:lnTo>
                      <a:pt x="675" y="127"/>
                    </a:lnTo>
                    <a:lnTo>
                      <a:pt x="675" y="127"/>
                    </a:lnTo>
                    <a:lnTo>
                      <a:pt x="675" y="127"/>
                    </a:lnTo>
                    <a:lnTo>
                      <a:pt x="675" y="126"/>
                    </a:lnTo>
                    <a:lnTo>
                      <a:pt x="677" y="124"/>
                    </a:lnTo>
                    <a:lnTo>
                      <a:pt x="677" y="124"/>
                    </a:lnTo>
                    <a:close/>
                    <a:moveTo>
                      <a:pt x="587" y="129"/>
                    </a:moveTo>
                    <a:lnTo>
                      <a:pt x="587" y="130"/>
                    </a:lnTo>
                    <a:lnTo>
                      <a:pt x="587" y="130"/>
                    </a:lnTo>
                    <a:lnTo>
                      <a:pt x="584" y="132"/>
                    </a:lnTo>
                    <a:lnTo>
                      <a:pt x="582" y="133"/>
                    </a:lnTo>
                    <a:lnTo>
                      <a:pt x="582" y="135"/>
                    </a:lnTo>
                    <a:lnTo>
                      <a:pt x="582" y="135"/>
                    </a:lnTo>
                    <a:lnTo>
                      <a:pt x="582" y="136"/>
                    </a:lnTo>
                    <a:lnTo>
                      <a:pt x="582" y="136"/>
                    </a:lnTo>
                    <a:lnTo>
                      <a:pt x="582" y="136"/>
                    </a:lnTo>
                    <a:lnTo>
                      <a:pt x="582" y="136"/>
                    </a:lnTo>
                    <a:lnTo>
                      <a:pt x="584" y="140"/>
                    </a:lnTo>
                    <a:lnTo>
                      <a:pt x="584" y="143"/>
                    </a:lnTo>
                    <a:lnTo>
                      <a:pt x="585" y="143"/>
                    </a:lnTo>
                    <a:lnTo>
                      <a:pt x="585" y="141"/>
                    </a:lnTo>
                    <a:lnTo>
                      <a:pt x="588" y="141"/>
                    </a:lnTo>
                    <a:lnTo>
                      <a:pt x="590" y="141"/>
                    </a:lnTo>
                    <a:lnTo>
                      <a:pt x="592" y="140"/>
                    </a:lnTo>
                    <a:lnTo>
                      <a:pt x="592" y="136"/>
                    </a:lnTo>
                    <a:lnTo>
                      <a:pt x="593" y="135"/>
                    </a:lnTo>
                    <a:lnTo>
                      <a:pt x="593" y="132"/>
                    </a:lnTo>
                    <a:lnTo>
                      <a:pt x="590" y="130"/>
                    </a:lnTo>
                    <a:lnTo>
                      <a:pt x="587" y="129"/>
                    </a:lnTo>
                    <a:lnTo>
                      <a:pt x="587" y="129"/>
                    </a:lnTo>
                    <a:close/>
                    <a:moveTo>
                      <a:pt x="545" y="132"/>
                    </a:moveTo>
                    <a:lnTo>
                      <a:pt x="547" y="132"/>
                    </a:lnTo>
                    <a:lnTo>
                      <a:pt x="548" y="132"/>
                    </a:lnTo>
                    <a:lnTo>
                      <a:pt x="548" y="133"/>
                    </a:lnTo>
                    <a:lnTo>
                      <a:pt x="550" y="133"/>
                    </a:lnTo>
                    <a:lnTo>
                      <a:pt x="551" y="133"/>
                    </a:lnTo>
                    <a:lnTo>
                      <a:pt x="551" y="133"/>
                    </a:lnTo>
                    <a:lnTo>
                      <a:pt x="553" y="133"/>
                    </a:lnTo>
                    <a:lnTo>
                      <a:pt x="554" y="133"/>
                    </a:lnTo>
                    <a:lnTo>
                      <a:pt x="554" y="132"/>
                    </a:lnTo>
                    <a:lnTo>
                      <a:pt x="556" y="132"/>
                    </a:lnTo>
                    <a:lnTo>
                      <a:pt x="556" y="132"/>
                    </a:lnTo>
                    <a:lnTo>
                      <a:pt x="557" y="132"/>
                    </a:lnTo>
                    <a:lnTo>
                      <a:pt x="557" y="133"/>
                    </a:lnTo>
                    <a:lnTo>
                      <a:pt x="559" y="133"/>
                    </a:lnTo>
                    <a:lnTo>
                      <a:pt x="562" y="135"/>
                    </a:lnTo>
                    <a:lnTo>
                      <a:pt x="564" y="135"/>
                    </a:lnTo>
                    <a:lnTo>
                      <a:pt x="564" y="135"/>
                    </a:lnTo>
                    <a:lnTo>
                      <a:pt x="564" y="135"/>
                    </a:lnTo>
                    <a:lnTo>
                      <a:pt x="562" y="135"/>
                    </a:lnTo>
                    <a:lnTo>
                      <a:pt x="562" y="140"/>
                    </a:lnTo>
                    <a:lnTo>
                      <a:pt x="561" y="140"/>
                    </a:lnTo>
                    <a:lnTo>
                      <a:pt x="559" y="141"/>
                    </a:lnTo>
                    <a:lnTo>
                      <a:pt x="557" y="141"/>
                    </a:lnTo>
                    <a:lnTo>
                      <a:pt x="556" y="143"/>
                    </a:lnTo>
                    <a:lnTo>
                      <a:pt x="553" y="143"/>
                    </a:lnTo>
                    <a:lnTo>
                      <a:pt x="551" y="143"/>
                    </a:lnTo>
                    <a:lnTo>
                      <a:pt x="548" y="144"/>
                    </a:lnTo>
                    <a:lnTo>
                      <a:pt x="547" y="143"/>
                    </a:lnTo>
                    <a:lnTo>
                      <a:pt x="543" y="143"/>
                    </a:lnTo>
                    <a:lnTo>
                      <a:pt x="542" y="143"/>
                    </a:lnTo>
                    <a:lnTo>
                      <a:pt x="537" y="143"/>
                    </a:lnTo>
                    <a:lnTo>
                      <a:pt x="533" y="141"/>
                    </a:lnTo>
                    <a:lnTo>
                      <a:pt x="529" y="141"/>
                    </a:lnTo>
                    <a:lnTo>
                      <a:pt x="528" y="141"/>
                    </a:lnTo>
                    <a:lnTo>
                      <a:pt x="525" y="141"/>
                    </a:lnTo>
                    <a:lnTo>
                      <a:pt x="523" y="141"/>
                    </a:lnTo>
                    <a:lnTo>
                      <a:pt x="523" y="140"/>
                    </a:lnTo>
                    <a:lnTo>
                      <a:pt x="522" y="138"/>
                    </a:lnTo>
                    <a:lnTo>
                      <a:pt x="525" y="136"/>
                    </a:lnTo>
                    <a:lnTo>
                      <a:pt x="526" y="136"/>
                    </a:lnTo>
                    <a:lnTo>
                      <a:pt x="529" y="136"/>
                    </a:lnTo>
                    <a:lnTo>
                      <a:pt x="531" y="136"/>
                    </a:lnTo>
                    <a:lnTo>
                      <a:pt x="534" y="136"/>
                    </a:lnTo>
                    <a:lnTo>
                      <a:pt x="537" y="136"/>
                    </a:lnTo>
                    <a:lnTo>
                      <a:pt x="537" y="135"/>
                    </a:lnTo>
                    <a:lnTo>
                      <a:pt x="539" y="135"/>
                    </a:lnTo>
                    <a:lnTo>
                      <a:pt x="540" y="135"/>
                    </a:lnTo>
                    <a:lnTo>
                      <a:pt x="543" y="135"/>
                    </a:lnTo>
                    <a:lnTo>
                      <a:pt x="545" y="133"/>
                    </a:lnTo>
                    <a:lnTo>
                      <a:pt x="545" y="132"/>
                    </a:lnTo>
                    <a:lnTo>
                      <a:pt x="545" y="132"/>
                    </a:lnTo>
                    <a:close/>
                    <a:moveTo>
                      <a:pt x="694" y="136"/>
                    </a:moveTo>
                    <a:lnTo>
                      <a:pt x="694" y="136"/>
                    </a:lnTo>
                    <a:lnTo>
                      <a:pt x="696" y="136"/>
                    </a:lnTo>
                    <a:lnTo>
                      <a:pt x="696" y="138"/>
                    </a:lnTo>
                    <a:lnTo>
                      <a:pt x="696" y="138"/>
                    </a:lnTo>
                    <a:lnTo>
                      <a:pt x="697" y="138"/>
                    </a:lnTo>
                    <a:lnTo>
                      <a:pt x="697" y="140"/>
                    </a:lnTo>
                    <a:lnTo>
                      <a:pt x="694" y="140"/>
                    </a:lnTo>
                    <a:lnTo>
                      <a:pt x="692" y="140"/>
                    </a:lnTo>
                    <a:lnTo>
                      <a:pt x="689" y="140"/>
                    </a:lnTo>
                    <a:lnTo>
                      <a:pt x="688" y="140"/>
                    </a:lnTo>
                    <a:lnTo>
                      <a:pt x="688" y="138"/>
                    </a:lnTo>
                    <a:lnTo>
                      <a:pt x="686" y="138"/>
                    </a:lnTo>
                    <a:lnTo>
                      <a:pt x="691" y="136"/>
                    </a:lnTo>
                    <a:lnTo>
                      <a:pt x="694" y="136"/>
                    </a:lnTo>
                    <a:lnTo>
                      <a:pt x="694" y="136"/>
                    </a:lnTo>
                    <a:close/>
                    <a:moveTo>
                      <a:pt x="525" y="147"/>
                    </a:moveTo>
                    <a:lnTo>
                      <a:pt x="523" y="150"/>
                    </a:lnTo>
                    <a:lnTo>
                      <a:pt x="522" y="153"/>
                    </a:lnTo>
                    <a:lnTo>
                      <a:pt x="520" y="152"/>
                    </a:lnTo>
                    <a:lnTo>
                      <a:pt x="520" y="153"/>
                    </a:lnTo>
                    <a:lnTo>
                      <a:pt x="520" y="153"/>
                    </a:lnTo>
                    <a:lnTo>
                      <a:pt x="520" y="153"/>
                    </a:lnTo>
                    <a:lnTo>
                      <a:pt x="520" y="155"/>
                    </a:lnTo>
                    <a:lnTo>
                      <a:pt x="519" y="155"/>
                    </a:lnTo>
                    <a:lnTo>
                      <a:pt x="522" y="157"/>
                    </a:lnTo>
                    <a:lnTo>
                      <a:pt x="525" y="158"/>
                    </a:lnTo>
                    <a:lnTo>
                      <a:pt x="525" y="160"/>
                    </a:lnTo>
                    <a:lnTo>
                      <a:pt x="526" y="161"/>
                    </a:lnTo>
                    <a:lnTo>
                      <a:pt x="526" y="163"/>
                    </a:lnTo>
                    <a:lnTo>
                      <a:pt x="526" y="163"/>
                    </a:lnTo>
                    <a:lnTo>
                      <a:pt x="528" y="164"/>
                    </a:lnTo>
                    <a:lnTo>
                      <a:pt x="528" y="164"/>
                    </a:lnTo>
                    <a:lnTo>
                      <a:pt x="529" y="164"/>
                    </a:lnTo>
                    <a:lnTo>
                      <a:pt x="529" y="164"/>
                    </a:lnTo>
                    <a:lnTo>
                      <a:pt x="531" y="164"/>
                    </a:lnTo>
                    <a:lnTo>
                      <a:pt x="533" y="164"/>
                    </a:lnTo>
                    <a:lnTo>
                      <a:pt x="536" y="164"/>
                    </a:lnTo>
                    <a:lnTo>
                      <a:pt x="537" y="166"/>
                    </a:lnTo>
                    <a:lnTo>
                      <a:pt x="540" y="166"/>
                    </a:lnTo>
                    <a:lnTo>
                      <a:pt x="542" y="167"/>
                    </a:lnTo>
                    <a:lnTo>
                      <a:pt x="545" y="169"/>
                    </a:lnTo>
                    <a:lnTo>
                      <a:pt x="547" y="169"/>
                    </a:lnTo>
                    <a:lnTo>
                      <a:pt x="548" y="169"/>
                    </a:lnTo>
                    <a:lnTo>
                      <a:pt x="550" y="169"/>
                    </a:lnTo>
                    <a:lnTo>
                      <a:pt x="550" y="167"/>
                    </a:lnTo>
                    <a:lnTo>
                      <a:pt x="551" y="166"/>
                    </a:lnTo>
                    <a:lnTo>
                      <a:pt x="551" y="166"/>
                    </a:lnTo>
                    <a:lnTo>
                      <a:pt x="551" y="166"/>
                    </a:lnTo>
                    <a:lnTo>
                      <a:pt x="553" y="164"/>
                    </a:lnTo>
                    <a:lnTo>
                      <a:pt x="554" y="166"/>
                    </a:lnTo>
                    <a:lnTo>
                      <a:pt x="554" y="167"/>
                    </a:lnTo>
                    <a:lnTo>
                      <a:pt x="559" y="169"/>
                    </a:lnTo>
                    <a:lnTo>
                      <a:pt x="564" y="169"/>
                    </a:lnTo>
                    <a:lnTo>
                      <a:pt x="565" y="171"/>
                    </a:lnTo>
                    <a:lnTo>
                      <a:pt x="567" y="171"/>
                    </a:lnTo>
                    <a:lnTo>
                      <a:pt x="568" y="172"/>
                    </a:lnTo>
                    <a:lnTo>
                      <a:pt x="568" y="174"/>
                    </a:lnTo>
                    <a:lnTo>
                      <a:pt x="568" y="175"/>
                    </a:lnTo>
                    <a:lnTo>
                      <a:pt x="568" y="175"/>
                    </a:lnTo>
                    <a:lnTo>
                      <a:pt x="570" y="177"/>
                    </a:lnTo>
                    <a:lnTo>
                      <a:pt x="571" y="178"/>
                    </a:lnTo>
                    <a:lnTo>
                      <a:pt x="573" y="180"/>
                    </a:lnTo>
                    <a:lnTo>
                      <a:pt x="573" y="181"/>
                    </a:lnTo>
                    <a:lnTo>
                      <a:pt x="573" y="183"/>
                    </a:lnTo>
                    <a:lnTo>
                      <a:pt x="573" y="183"/>
                    </a:lnTo>
                    <a:lnTo>
                      <a:pt x="571" y="186"/>
                    </a:lnTo>
                    <a:lnTo>
                      <a:pt x="570" y="188"/>
                    </a:lnTo>
                    <a:lnTo>
                      <a:pt x="571" y="191"/>
                    </a:lnTo>
                    <a:lnTo>
                      <a:pt x="571" y="192"/>
                    </a:lnTo>
                    <a:lnTo>
                      <a:pt x="571" y="192"/>
                    </a:lnTo>
                    <a:lnTo>
                      <a:pt x="571" y="194"/>
                    </a:lnTo>
                    <a:lnTo>
                      <a:pt x="571" y="194"/>
                    </a:lnTo>
                    <a:lnTo>
                      <a:pt x="570" y="195"/>
                    </a:lnTo>
                    <a:lnTo>
                      <a:pt x="570" y="195"/>
                    </a:lnTo>
                    <a:lnTo>
                      <a:pt x="570" y="195"/>
                    </a:lnTo>
                    <a:lnTo>
                      <a:pt x="570" y="197"/>
                    </a:lnTo>
                    <a:lnTo>
                      <a:pt x="570" y="199"/>
                    </a:lnTo>
                    <a:lnTo>
                      <a:pt x="571" y="202"/>
                    </a:lnTo>
                    <a:lnTo>
                      <a:pt x="571" y="202"/>
                    </a:lnTo>
                    <a:lnTo>
                      <a:pt x="571" y="205"/>
                    </a:lnTo>
                    <a:lnTo>
                      <a:pt x="571" y="205"/>
                    </a:lnTo>
                    <a:lnTo>
                      <a:pt x="571" y="208"/>
                    </a:lnTo>
                    <a:lnTo>
                      <a:pt x="571" y="211"/>
                    </a:lnTo>
                    <a:lnTo>
                      <a:pt x="574" y="209"/>
                    </a:lnTo>
                    <a:lnTo>
                      <a:pt x="578" y="209"/>
                    </a:lnTo>
                    <a:lnTo>
                      <a:pt x="579" y="206"/>
                    </a:lnTo>
                    <a:lnTo>
                      <a:pt x="581" y="206"/>
                    </a:lnTo>
                    <a:lnTo>
                      <a:pt x="581" y="206"/>
                    </a:lnTo>
                    <a:lnTo>
                      <a:pt x="582" y="208"/>
                    </a:lnTo>
                    <a:lnTo>
                      <a:pt x="582" y="208"/>
                    </a:lnTo>
                    <a:lnTo>
                      <a:pt x="582" y="209"/>
                    </a:lnTo>
                    <a:lnTo>
                      <a:pt x="582" y="209"/>
                    </a:lnTo>
                    <a:lnTo>
                      <a:pt x="582" y="211"/>
                    </a:lnTo>
                    <a:lnTo>
                      <a:pt x="585" y="209"/>
                    </a:lnTo>
                    <a:lnTo>
                      <a:pt x="590" y="208"/>
                    </a:lnTo>
                    <a:lnTo>
                      <a:pt x="596" y="208"/>
                    </a:lnTo>
                    <a:lnTo>
                      <a:pt x="599" y="206"/>
                    </a:lnTo>
                    <a:lnTo>
                      <a:pt x="599" y="205"/>
                    </a:lnTo>
                    <a:lnTo>
                      <a:pt x="599" y="202"/>
                    </a:lnTo>
                    <a:lnTo>
                      <a:pt x="604" y="200"/>
                    </a:lnTo>
                    <a:lnTo>
                      <a:pt x="604" y="202"/>
                    </a:lnTo>
                    <a:lnTo>
                      <a:pt x="606" y="205"/>
                    </a:lnTo>
                    <a:lnTo>
                      <a:pt x="606" y="206"/>
                    </a:lnTo>
                    <a:lnTo>
                      <a:pt x="607" y="208"/>
                    </a:lnTo>
                    <a:lnTo>
                      <a:pt x="610" y="209"/>
                    </a:lnTo>
                    <a:lnTo>
                      <a:pt x="613" y="209"/>
                    </a:lnTo>
                    <a:lnTo>
                      <a:pt x="615" y="208"/>
                    </a:lnTo>
                    <a:lnTo>
                      <a:pt x="618" y="206"/>
                    </a:lnTo>
                    <a:lnTo>
                      <a:pt x="618" y="208"/>
                    </a:lnTo>
                    <a:lnTo>
                      <a:pt x="619" y="208"/>
                    </a:lnTo>
                    <a:lnTo>
                      <a:pt x="621" y="208"/>
                    </a:lnTo>
                    <a:lnTo>
                      <a:pt x="621" y="208"/>
                    </a:lnTo>
                    <a:lnTo>
                      <a:pt x="623" y="209"/>
                    </a:lnTo>
                    <a:lnTo>
                      <a:pt x="624" y="208"/>
                    </a:lnTo>
                    <a:lnTo>
                      <a:pt x="626" y="205"/>
                    </a:lnTo>
                    <a:lnTo>
                      <a:pt x="627" y="205"/>
                    </a:lnTo>
                    <a:lnTo>
                      <a:pt x="629" y="205"/>
                    </a:lnTo>
                    <a:lnTo>
                      <a:pt x="630" y="205"/>
                    </a:lnTo>
                    <a:lnTo>
                      <a:pt x="630" y="206"/>
                    </a:lnTo>
                    <a:lnTo>
                      <a:pt x="630" y="208"/>
                    </a:lnTo>
                    <a:lnTo>
                      <a:pt x="630" y="208"/>
                    </a:lnTo>
                    <a:lnTo>
                      <a:pt x="633" y="208"/>
                    </a:lnTo>
                    <a:lnTo>
                      <a:pt x="635" y="208"/>
                    </a:lnTo>
                    <a:lnTo>
                      <a:pt x="637" y="208"/>
                    </a:lnTo>
                    <a:lnTo>
                      <a:pt x="640" y="208"/>
                    </a:lnTo>
                    <a:lnTo>
                      <a:pt x="640" y="205"/>
                    </a:lnTo>
                    <a:lnTo>
                      <a:pt x="641" y="206"/>
                    </a:lnTo>
                    <a:lnTo>
                      <a:pt x="641" y="206"/>
                    </a:lnTo>
                    <a:lnTo>
                      <a:pt x="641" y="208"/>
                    </a:lnTo>
                    <a:lnTo>
                      <a:pt x="641" y="208"/>
                    </a:lnTo>
                    <a:lnTo>
                      <a:pt x="643" y="208"/>
                    </a:lnTo>
                    <a:lnTo>
                      <a:pt x="644" y="206"/>
                    </a:lnTo>
                    <a:lnTo>
                      <a:pt x="647" y="208"/>
                    </a:lnTo>
                    <a:lnTo>
                      <a:pt x="652" y="208"/>
                    </a:lnTo>
                    <a:lnTo>
                      <a:pt x="655" y="208"/>
                    </a:lnTo>
                    <a:lnTo>
                      <a:pt x="658" y="208"/>
                    </a:lnTo>
                    <a:lnTo>
                      <a:pt x="661" y="206"/>
                    </a:lnTo>
                    <a:lnTo>
                      <a:pt x="666" y="206"/>
                    </a:lnTo>
                    <a:lnTo>
                      <a:pt x="666" y="206"/>
                    </a:lnTo>
                    <a:lnTo>
                      <a:pt x="666" y="206"/>
                    </a:lnTo>
                    <a:lnTo>
                      <a:pt x="666" y="206"/>
                    </a:lnTo>
                    <a:lnTo>
                      <a:pt x="668" y="206"/>
                    </a:lnTo>
                    <a:lnTo>
                      <a:pt x="668" y="205"/>
                    </a:lnTo>
                    <a:lnTo>
                      <a:pt x="668" y="203"/>
                    </a:lnTo>
                    <a:lnTo>
                      <a:pt x="666" y="202"/>
                    </a:lnTo>
                    <a:lnTo>
                      <a:pt x="666" y="200"/>
                    </a:lnTo>
                    <a:lnTo>
                      <a:pt x="668" y="200"/>
                    </a:lnTo>
                    <a:lnTo>
                      <a:pt x="669" y="200"/>
                    </a:lnTo>
                    <a:lnTo>
                      <a:pt x="669" y="203"/>
                    </a:lnTo>
                    <a:lnTo>
                      <a:pt x="669" y="205"/>
                    </a:lnTo>
                    <a:lnTo>
                      <a:pt x="672" y="206"/>
                    </a:lnTo>
                    <a:lnTo>
                      <a:pt x="674" y="206"/>
                    </a:lnTo>
                    <a:lnTo>
                      <a:pt x="675" y="206"/>
                    </a:lnTo>
                    <a:lnTo>
                      <a:pt x="677" y="206"/>
                    </a:lnTo>
                    <a:lnTo>
                      <a:pt x="677" y="205"/>
                    </a:lnTo>
                    <a:lnTo>
                      <a:pt x="677" y="205"/>
                    </a:lnTo>
                    <a:lnTo>
                      <a:pt x="677" y="205"/>
                    </a:lnTo>
                    <a:lnTo>
                      <a:pt x="678" y="205"/>
                    </a:lnTo>
                    <a:lnTo>
                      <a:pt x="678" y="205"/>
                    </a:lnTo>
                    <a:lnTo>
                      <a:pt x="680" y="206"/>
                    </a:lnTo>
                    <a:lnTo>
                      <a:pt x="683" y="206"/>
                    </a:lnTo>
                    <a:lnTo>
                      <a:pt x="691" y="206"/>
                    </a:lnTo>
                    <a:lnTo>
                      <a:pt x="694" y="206"/>
                    </a:lnTo>
                    <a:lnTo>
                      <a:pt x="697" y="206"/>
                    </a:lnTo>
                    <a:lnTo>
                      <a:pt x="700" y="206"/>
                    </a:lnTo>
                    <a:lnTo>
                      <a:pt x="702" y="205"/>
                    </a:lnTo>
                    <a:lnTo>
                      <a:pt x="702" y="203"/>
                    </a:lnTo>
                    <a:lnTo>
                      <a:pt x="703" y="202"/>
                    </a:lnTo>
                    <a:lnTo>
                      <a:pt x="703" y="203"/>
                    </a:lnTo>
                    <a:lnTo>
                      <a:pt x="703" y="203"/>
                    </a:lnTo>
                    <a:lnTo>
                      <a:pt x="703" y="203"/>
                    </a:lnTo>
                    <a:lnTo>
                      <a:pt x="703" y="202"/>
                    </a:lnTo>
                    <a:lnTo>
                      <a:pt x="703" y="199"/>
                    </a:lnTo>
                    <a:lnTo>
                      <a:pt x="703" y="197"/>
                    </a:lnTo>
                    <a:lnTo>
                      <a:pt x="703" y="197"/>
                    </a:lnTo>
                    <a:lnTo>
                      <a:pt x="703" y="197"/>
                    </a:lnTo>
                    <a:lnTo>
                      <a:pt x="703" y="197"/>
                    </a:lnTo>
                    <a:lnTo>
                      <a:pt x="703" y="197"/>
                    </a:lnTo>
                    <a:lnTo>
                      <a:pt x="703" y="197"/>
                    </a:lnTo>
                    <a:lnTo>
                      <a:pt x="703" y="199"/>
                    </a:lnTo>
                    <a:lnTo>
                      <a:pt x="706" y="195"/>
                    </a:lnTo>
                    <a:lnTo>
                      <a:pt x="709" y="194"/>
                    </a:lnTo>
                    <a:lnTo>
                      <a:pt x="711" y="192"/>
                    </a:lnTo>
                    <a:lnTo>
                      <a:pt x="711" y="191"/>
                    </a:lnTo>
                    <a:lnTo>
                      <a:pt x="711" y="191"/>
                    </a:lnTo>
                    <a:lnTo>
                      <a:pt x="711" y="189"/>
                    </a:lnTo>
                    <a:lnTo>
                      <a:pt x="711" y="188"/>
                    </a:lnTo>
                    <a:lnTo>
                      <a:pt x="709" y="185"/>
                    </a:lnTo>
                    <a:lnTo>
                      <a:pt x="708" y="185"/>
                    </a:lnTo>
                    <a:lnTo>
                      <a:pt x="706" y="185"/>
                    </a:lnTo>
                    <a:lnTo>
                      <a:pt x="705" y="183"/>
                    </a:lnTo>
                    <a:lnTo>
                      <a:pt x="702" y="181"/>
                    </a:lnTo>
                    <a:lnTo>
                      <a:pt x="700" y="180"/>
                    </a:lnTo>
                    <a:lnTo>
                      <a:pt x="699" y="180"/>
                    </a:lnTo>
                    <a:lnTo>
                      <a:pt x="697" y="180"/>
                    </a:lnTo>
                    <a:lnTo>
                      <a:pt x="694" y="180"/>
                    </a:lnTo>
                    <a:lnTo>
                      <a:pt x="692" y="180"/>
                    </a:lnTo>
                    <a:lnTo>
                      <a:pt x="689" y="181"/>
                    </a:lnTo>
                    <a:lnTo>
                      <a:pt x="686" y="178"/>
                    </a:lnTo>
                    <a:lnTo>
                      <a:pt x="686" y="177"/>
                    </a:lnTo>
                    <a:lnTo>
                      <a:pt x="686" y="175"/>
                    </a:lnTo>
                    <a:lnTo>
                      <a:pt x="683" y="175"/>
                    </a:lnTo>
                    <a:lnTo>
                      <a:pt x="678" y="175"/>
                    </a:lnTo>
                    <a:lnTo>
                      <a:pt x="675" y="175"/>
                    </a:lnTo>
                    <a:lnTo>
                      <a:pt x="672" y="175"/>
                    </a:lnTo>
                    <a:lnTo>
                      <a:pt x="671" y="175"/>
                    </a:lnTo>
                    <a:lnTo>
                      <a:pt x="671" y="177"/>
                    </a:lnTo>
                    <a:lnTo>
                      <a:pt x="669" y="177"/>
                    </a:lnTo>
                    <a:lnTo>
                      <a:pt x="669" y="177"/>
                    </a:lnTo>
                    <a:lnTo>
                      <a:pt x="668" y="177"/>
                    </a:lnTo>
                    <a:lnTo>
                      <a:pt x="668" y="177"/>
                    </a:lnTo>
                    <a:lnTo>
                      <a:pt x="666" y="177"/>
                    </a:lnTo>
                    <a:lnTo>
                      <a:pt x="664" y="175"/>
                    </a:lnTo>
                    <a:lnTo>
                      <a:pt x="663" y="175"/>
                    </a:lnTo>
                    <a:lnTo>
                      <a:pt x="663" y="174"/>
                    </a:lnTo>
                    <a:lnTo>
                      <a:pt x="661" y="174"/>
                    </a:lnTo>
                    <a:lnTo>
                      <a:pt x="660" y="174"/>
                    </a:lnTo>
                    <a:lnTo>
                      <a:pt x="658" y="175"/>
                    </a:lnTo>
                    <a:lnTo>
                      <a:pt x="655" y="175"/>
                    </a:lnTo>
                    <a:lnTo>
                      <a:pt x="652" y="175"/>
                    </a:lnTo>
                    <a:lnTo>
                      <a:pt x="652" y="178"/>
                    </a:lnTo>
                    <a:lnTo>
                      <a:pt x="649" y="178"/>
                    </a:lnTo>
                    <a:lnTo>
                      <a:pt x="646" y="178"/>
                    </a:lnTo>
                    <a:lnTo>
                      <a:pt x="644" y="178"/>
                    </a:lnTo>
                    <a:lnTo>
                      <a:pt x="643" y="178"/>
                    </a:lnTo>
                    <a:lnTo>
                      <a:pt x="641" y="178"/>
                    </a:lnTo>
                    <a:lnTo>
                      <a:pt x="640" y="178"/>
                    </a:lnTo>
                    <a:lnTo>
                      <a:pt x="638" y="180"/>
                    </a:lnTo>
                    <a:lnTo>
                      <a:pt x="635" y="180"/>
                    </a:lnTo>
                    <a:lnTo>
                      <a:pt x="635" y="181"/>
                    </a:lnTo>
                    <a:lnTo>
                      <a:pt x="635" y="183"/>
                    </a:lnTo>
                    <a:lnTo>
                      <a:pt x="633" y="183"/>
                    </a:lnTo>
                    <a:lnTo>
                      <a:pt x="632" y="183"/>
                    </a:lnTo>
                    <a:lnTo>
                      <a:pt x="630" y="183"/>
                    </a:lnTo>
                    <a:lnTo>
                      <a:pt x="627" y="181"/>
                    </a:lnTo>
                    <a:lnTo>
                      <a:pt x="624" y="180"/>
                    </a:lnTo>
                    <a:lnTo>
                      <a:pt x="621" y="180"/>
                    </a:lnTo>
                    <a:lnTo>
                      <a:pt x="621" y="183"/>
                    </a:lnTo>
                    <a:lnTo>
                      <a:pt x="619" y="183"/>
                    </a:lnTo>
                    <a:lnTo>
                      <a:pt x="618" y="181"/>
                    </a:lnTo>
                    <a:lnTo>
                      <a:pt x="616" y="181"/>
                    </a:lnTo>
                    <a:lnTo>
                      <a:pt x="616" y="181"/>
                    </a:lnTo>
                    <a:lnTo>
                      <a:pt x="615" y="181"/>
                    </a:lnTo>
                    <a:lnTo>
                      <a:pt x="615" y="181"/>
                    </a:lnTo>
                    <a:lnTo>
                      <a:pt x="613" y="181"/>
                    </a:lnTo>
                    <a:lnTo>
                      <a:pt x="613" y="181"/>
                    </a:lnTo>
                    <a:lnTo>
                      <a:pt x="613" y="183"/>
                    </a:lnTo>
                    <a:lnTo>
                      <a:pt x="613" y="183"/>
                    </a:lnTo>
                    <a:lnTo>
                      <a:pt x="613" y="183"/>
                    </a:lnTo>
                    <a:lnTo>
                      <a:pt x="612" y="183"/>
                    </a:lnTo>
                    <a:lnTo>
                      <a:pt x="612" y="181"/>
                    </a:lnTo>
                    <a:lnTo>
                      <a:pt x="609" y="180"/>
                    </a:lnTo>
                    <a:lnTo>
                      <a:pt x="606" y="180"/>
                    </a:lnTo>
                    <a:lnTo>
                      <a:pt x="604" y="178"/>
                    </a:lnTo>
                    <a:lnTo>
                      <a:pt x="601" y="178"/>
                    </a:lnTo>
                    <a:lnTo>
                      <a:pt x="599" y="178"/>
                    </a:lnTo>
                    <a:lnTo>
                      <a:pt x="599" y="180"/>
                    </a:lnTo>
                    <a:lnTo>
                      <a:pt x="599" y="180"/>
                    </a:lnTo>
                    <a:lnTo>
                      <a:pt x="599" y="180"/>
                    </a:lnTo>
                    <a:lnTo>
                      <a:pt x="598" y="178"/>
                    </a:lnTo>
                    <a:lnTo>
                      <a:pt x="599" y="175"/>
                    </a:lnTo>
                    <a:lnTo>
                      <a:pt x="596" y="175"/>
                    </a:lnTo>
                    <a:lnTo>
                      <a:pt x="595" y="174"/>
                    </a:lnTo>
                    <a:lnTo>
                      <a:pt x="593" y="174"/>
                    </a:lnTo>
                    <a:lnTo>
                      <a:pt x="592" y="174"/>
                    </a:lnTo>
                    <a:lnTo>
                      <a:pt x="590" y="174"/>
                    </a:lnTo>
                    <a:lnTo>
                      <a:pt x="588" y="174"/>
                    </a:lnTo>
                    <a:lnTo>
                      <a:pt x="588" y="175"/>
                    </a:lnTo>
                    <a:lnTo>
                      <a:pt x="587" y="177"/>
                    </a:lnTo>
                    <a:lnTo>
                      <a:pt x="585" y="177"/>
                    </a:lnTo>
                    <a:lnTo>
                      <a:pt x="585" y="178"/>
                    </a:lnTo>
                    <a:lnTo>
                      <a:pt x="585" y="177"/>
                    </a:lnTo>
                    <a:lnTo>
                      <a:pt x="585" y="177"/>
                    </a:lnTo>
                    <a:lnTo>
                      <a:pt x="587" y="175"/>
                    </a:lnTo>
                    <a:lnTo>
                      <a:pt x="587" y="174"/>
                    </a:lnTo>
                    <a:lnTo>
                      <a:pt x="585" y="174"/>
                    </a:lnTo>
                    <a:lnTo>
                      <a:pt x="582" y="172"/>
                    </a:lnTo>
                    <a:lnTo>
                      <a:pt x="584" y="169"/>
                    </a:lnTo>
                    <a:lnTo>
                      <a:pt x="587" y="171"/>
                    </a:lnTo>
                    <a:lnTo>
                      <a:pt x="590" y="171"/>
                    </a:lnTo>
                    <a:lnTo>
                      <a:pt x="592" y="171"/>
                    </a:lnTo>
                    <a:lnTo>
                      <a:pt x="593" y="171"/>
                    </a:lnTo>
                    <a:lnTo>
                      <a:pt x="595" y="169"/>
                    </a:lnTo>
                    <a:lnTo>
                      <a:pt x="596" y="169"/>
                    </a:lnTo>
                    <a:lnTo>
                      <a:pt x="596" y="167"/>
                    </a:lnTo>
                    <a:lnTo>
                      <a:pt x="596" y="166"/>
                    </a:lnTo>
                    <a:lnTo>
                      <a:pt x="595" y="166"/>
                    </a:lnTo>
                    <a:lnTo>
                      <a:pt x="592" y="164"/>
                    </a:lnTo>
                    <a:lnTo>
                      <a:pt x="590" y="164"/>
                    </a:lnTo>
                    <a:lnTo>
                      <a:pt x="587" y="163"/>
                    </a:lnTo>
                    <a:lnTo>
                      <a:pt x="585" y="163"/>
                    </a:lnTo>
                    <a:lnTo>
                      <a:pt x="584" y="161"/>
                    </a:lnTo>
                    <a:lnTo>
                      <a:pt x="581" y="161"/>
                    </a:lnTo>
                    <a:lnTo>
                      <a:pt x="579" y="160"/>
                    </a:lnTo>
                    <a:lnTo>
                      <a:pt x="578" y="158"/>
                    </a:lnTo>
                    <a:lnTo>
                      <a:pt x="576" y="155"/>
                    </a:lnTo>
                    <a:lnTo>
                      <a:pt x="571" y="157"/>
                    </a:lnTo>
                    <a:lnTo>
                      <a:pt x="565" y="158"/>
                    </a:lnTo>
                    <a:lnTo>
                      <a:pt x="562" y="158"/>
                    </a:lnTo>
                    <a:lnTo>
                      <a:pt x="559" y="158"/>
                    </a:lnTo>
                    <a:lnTo>
                      <a:pt x="557" y="158"/>
                    </a:lnTo>
                    <a:lnTo>
                      <a:pt x="556" y="158"/>
                    </a:lnTo>
                    <a:lnTo>
                      <a:pt x="556" y="157"/>
                    </a:lnTo>
                    <a:lnTo>
                      <a:pt x="556" y="155"/>
                    </a:lnTo>
                    <a:lnTo>
                      <a:pt x="553" y="153"/>
                    </a:lnTo>
                    <a:lnTo>
                      <a:pt x="551" y="150"/>
                    </a:lnTo>
                    <a:lnTo>
                      <a:pt x="550" y="150"/>
                    </a:lnTo>
                    <a:lnTo>
                      <a:pt x="548" y="150"/>
                    </a:lnTo>
                    <a:lnTo>
                      <a:pt x="548" y="150"/>
                    </a:lnTo>
                    <a:lnTo>
                      <a:pt x="547" y="152"/>
                    </a:lnTo>
                    <a:lnTo>
                      <a:pt x="545" y="152"/>
                    </a:lnTo>
                    <a:lnTo>
                      <a:pt x="543" y="152"/>
                    </a:lnTo>
                    <a:lnTo>
                      <a:pt x="542" y="152"/>
                    </a:lnTo>
                    <a:lnTo>
                      <a:pt x="539" y="152"/>
                    </a:lnTo>
                    <a:lnTo>
                      <a:pt x="536" y="150"/>
                    </a:lnTo>
                    <a:lnTo>
                      <a:pt x="534" y="150"/>
                    </a:lnTo>
                    <a:lnTo>
                      <a:pt x="534" y="149"/>
                    </a:lnTo>
                    <a:lnTo>
                      <a:pt x="534" y="149"/>
                    </a:lnTo>
                    <a:lnTo>
                      <a:pt x="531" y="149"/>
                    </a:lnTo>
                    <a:lnTo>
                      <a:pt x="529" y="149"/>
                    </a:lnTo>
                    <a:lnTo>
                      <a:pt x="528" y="149"/>
                    </a:lnTo>
                    <a:lnTo>
                      <a:pt x="525" y="147"/>
                    </a:lnTo>
                    <a:lnTo>
                      <a:pt x="525" y="147"/>
                    </a:lnTo>
                    <a:close/>
                    <a:moveTo>
                      <a:pt x="587" y="150"/>
                    </a:moveTo>
                    <a:lnTo>
                      <a:pt x="588" y="150"/>
                    </a:lnTo>
                    <a:lnTo>
                      <a:pt x="590" y="150"/>
                    </a:lnTo>
                    <a:lnTo>
                      <a:pt x="590" y="155"/>
                    </a:lnTo>
                    <a:lnTo>
                      <a:pt x="590" y="158"/>
                    </a:lnTo>
                    <a:lnTo>
                      <a:pt x="590" y="158"/>
                    </a:lnTo>
                    <a:lnTo>
                      <a:pt x="590" y="158"/>
                    </a:lnTo>
                    <a:lnTo>
                      <a:pt x="592" y="160"/>
                    </a:lnTo>
                    <a:lnTo>
                      <a:pt x="592" y="160"/>
                    </a:lnTo>
                    <a:lnTo>
                      <a:pt x="588" y="160"/>
                    </a:lnTo>
                    <a:lnTo>
                      <a:pt x="585" y="158"/>
                    </a:lnTo>
                    <a:lnTo>
                      <a:pt x="585" y="158"/>
                    </a:lnTo>
                    <a:lnTo>
                      <a:pt x="584" y="157"/>
                    </a:lnTo>
                    <a:lnTo>
                      <a:pt x="584" y="157"/>
                    </a:lnTo>
                    <a:lnTo>
                      <a:pt x="582" y="155"/>
                    </a:lnTo>
                    <a:lnTo>
                      <a:pt x="584" y="152"/>
                    </a:lnTo>
                    <a:lnTo>
                      <a:pt x="585" y="152"/>
                    </a:lnTo>
                    <a:lnTo>
                      <a:pt x="587" y="150"/>
                    </a:lnTo>
                    <a:lnTo>
                      <a:pt x="587" y="150"/>
                    </a:lnTo>
                    <a:close/>
                    <a:moveTo>
                      <a:pt x="713" y="169"/>
                    </a:moveTo>
                    <a:lnTo>
                      <a:pt x="716" y="169"/>
                    </a:lnTo>
                    <a:lnTo>
                      <a:pt x="716" y="171"/>
                    </a:lnTo>
                    <a:lnTo>
                      <a:pt x="717" y="171"/>
                    </a:lnTo>
                    <a:lnTo>
                      <a:pt x="717" y="171"/>
                    </a:lnTo>
                    <a:lnTo>
                      <a:pt x="716" y="171"/>
                    </a:lnTo>
                    <a:lnTo>
                      <a:pt x="716" y="171"/>
                    </a:lnTo>
                    <a:lnTo>
                      <a:pt x="714" y="174"/>
                    </a:lnTo>
                    <a:lnTo>
                      <a:pt x="713" y="174"/>
                    </a:lnTo>
                    <a:lnTo>
                      <a:pt x="713" y="175"/>
                    </a:lnTo>
                    <a:lnTo>
                      <a:pt x="713" y="178"/>
                    </a:lnTo>
                    <a:lnTo>
                      <a:pt x="711" y="177"/>
                    </a:lnTo>
                    <a:lnTo>
                      <a:pt x="711" y="175"/>
                    </a:lnTo>
                    <a:lnTo>
                      <a:pt x="709" y="175"/>
                    </a:lnTo>
                    <a:lnTo>
                      <a:pt x="708" y="175"/>
                    </a:lnTo>
                    <a:lnTo>
                      <a:pt x="708" y="175"/>
                    </a:lnTo>
                    <a:lnTo>
                      <a:pt x="706" y="175"/>
                    </a:lnTo>
                    <a:lnTo>
                      <a:pt x="706" y="174"/>
                    </a:lnTo>
                    <a:lnTo>
                      <a:pt x="706" y="174"/>
                    </a:lnTo>
                    <a:lnTo>
                      <a:pt x="708" y="174"/>
                    </a:lnTo>
                    <a:lnTo>
                      <a:pt x="708" y="174"/>
                    </a:lnTo>
                    <a:lnTo>
                      <a:pt x="708" y="172"/>
                    </a:lnTo>
                    <a:lnTo>
                      <a:pt x="708" y="172"/>
                    </a:lnTo>
                    <a:lnTo>
                      <a:pt x="706" y="172"/>
                    </a:lnTo>
                    <a:lnTo>
                      <a:pt x="708" y="172"/>
                    </a:lnTo>
                    <a:lnTo>
                      <a:pt x="709" y="172"/>
                    </a:lnTo>
                    <a:lnTo>
                      <a:pt x="711" y="171"/>
                    </a:lnTo>
                    <a:lnTo>
                      <a:pt x="713" y="169"/>
                    </a:lnTo>
                    <a:lnTo>
                      <a:pt x="713" y="169"/>
                    </a:lnTo>
                    <a:close/>
                    <a:moveTo>
                      <a:pt x="536" y="174"/>
                    </a:moveTo>
                    <a:lnTo>
                      <a:pt x="537" y="174"/>
                    </a:lnTo>
                    <a:lnTo>
                      <a:pt x="537" y="174"/>
                    </a:lnTo>
                    <a:lnTo>
                      <a:pt x="537" y="175"/>
                    </a:lnTo>
                    <a:lnTo>
                      <a:pt x="537" y="175"/>
                    </a:lnTo>
                    <a:lnTo>
                      <a:pt x="537" y="177"/>
                    </a:lnTo>
                    <a:lnTo>
                      <a:pt x="537" y="177"/>
                    </a:lnTo>
                    <a:lnTo>
                      <a:pt x="536" y="177"/>
                    </a:lnTo>
                    <a:lnTo>
                      <a:pt x="536" y="175"/>
                    </a:lnTo>
                    <a:lnTo>
                      <a:pt x="536" y="175"/>
                    </a:lnTo>
                    <a:lnTo>
                      <a:pt x="536" y="175"/>
                    </a:lnTo>
                    <a:lnTo>
                      <a:pt x="536" y="174"/>
                    </a:lnTo>
                    <a:lnTo>
                      <a:pt x="536" y="174"/>
                    </a:lnTo>
                    <a:lnTo>
                      <a:pt x="536" y="174"/>
                    </a:lnTo>
                    <a:close/>
                    <a:moveTo>
                      <a:pt x="512" y="175"/>
                    </a:moveTo>
                    <a:lnTo>
                      <a:pt x="512" y="177"/>
                    </a:lnTo>
                    <a:lnTo>
                      <a:pt x="512" y="178"/>
                    </a:lnTo>
                    <a:lnTo>
                      <a:pt x="512" y="178"/>
                    </a:lnTo>
                    <a:lnTo>
                      <a:pt x="514" y="178"/>
                    </a:lnTo>
                    <a:lnTo>
                      <a:pt x="514" y="178"/>
                    </a:lnTo>
                    <a:lnTo>
                      <a:pt x="514" y="178"/>
                    </a:lnTo>
                    <a:lnTo>
                      <a:pt x="512" y="177"/>
                    </a:lnTo>
                    <a:lnTo>
                      <a:pt x="512" y="175"/>
                    </a:lnTo>
                    <a:lnTo>
                      <a:pt x="512" y="175"/>
                    </a:lnTo>
                    <a:close/>
                    <a:moveTo>
                      <a:pt x="517" y="175"/>
                    </a:moveTo>
                    <a:lnTo>
                      <a:pt x="517" y="178"/>
                    </a:lnTo>
                    <a:lnTo>
                      <a:pt x="517" y="177"/>
                    </a:lnTo>
                    <a:lnTo>
                      <a:pt x="517" y="177"/>
                    </a:lnTo>
                    <a:lnTo>
                      <a:pt x="517" y="177"/>
                    </a:lnTo>
                    <a:lnTo>
                      <a:pt x="517" y="175"/>
                    </a:lnTo>
                    <a:lnTo>
                      <a:pt x="517" y="175"/>
                    </a:lnTo>
                    <a:close/>
                    <a:moveTo>
                      <a:pt x="523" y="177"/>
                    </a:moveTo>
                    <a:lnTo>
                      <a:pt x="525" y="177"/>
                    </a:lnTo>
                    <a:lnTo>
                      <a:pt x="525" y="177"/>
                    </a:lnTo>
                    <a:lnTo>
                      <a:pt x="525" y="177"/>
                    </a:lnTo>
                    <a:lnTo>
                      <a:pt x="525" y="177"/>
                    </a:lnTo>
                    <a:lnTo>
                      <a:pt x="525" y="178"/>
                    </a:lnTo>
                    <a:lnTo>
                      <a:pt x="525" y="178"/>
                    </a:lnTo>
                    <a:lnTo>
                      <a:pt x="525" y="181"/>
                    </a:lnTo>
                    <a:lnTo>
                      <a:pt x="525" y="181"/>
                    </a:lnTo>
                    <a:lnTo>
                      <a:pt x="522" y="181"/>
                    </a:lnTo>
                    <a:lnTo>
                      <a:pt x="520" y="181"/>
                    </a:lnTo>
                    <a:lnTo>
                      <a:pt x="519" y="183"/>
                    </a:lnTo>
                    <a:lnTo>
                      <a:pt x="519" y="186"/>
                    </a:lnTo>
                    <a:lnTo>
                      <a:pt x="517" y="186"/>
                    </a:lnTo>
                    <a:lnTo>
                      <a:pt x="516" y="186"/>
                    </a:lnTo>
                    <a:lnTo>
                      <a:pt x="516" y="186"/>
                    </a:lnTo>
                    <a:lnTo>
                      <a:pt x="516" y="186"/>
                    </a:lnTo>
                    <a:lnTo>
                      <a:pt x="516" y="185"/>
                    </a:lnTo>
                    <a:lnTo>
                      <a:pt x="516" y="185"/>
                    </a:lnTo>
                    <a:lnTo>
                      <a:pt x="516" y="185"/>
                    </a:lnTo>
                    <a:lnTo>
                      <a:pt x="516" y="181"/>
                    </a:lnTo>
                    <a:lnTo>
                      <a:pt x="519" y="181"/>
                    </a:lnTo>
                    <a:lnTo>
                      <a:pt x="522" y="180"/>
                    </a:lnTo>
                    <a:lnTo>
                      <a:pt x="523" y="178"/>
                    </a:lnTo>
                    <a:lnTo>
                      <a:pt x="523" y="177"/>
                    </a:lnTo>
                    <a:lnTo>
                      <a:pt x="523" y="177"/>
                    </a:lnTo>
                    <a:close/>
                    <a:moveTo>
                      <a:pt x="529" y="180"/>
                    </a:moveTo>
                    <a:lnTo>
                      <a:pt x="533" y="180"/>
                    </a:lnTo>
                    <a:lnTo>
                      <a:pt x="537" y="180"/>
                    </a:lnTo>
                    <a:lnTo>
                      <a:pt x="539" y="180"/>
                    </a:lnTo>
                    <a:lnTo>
                      <a:pt x="540" y="180"/>
                    </a:lnTo>
                    <a:lnTo>
                      <a:pt x="542" y="180"/>
                    </a:lnTo>
                    <a:lnTo>
                      <a:pt x="543" y="181"/>
                    </a:lnTo>
                    <a:lnTo>
                      <a:pt x="543" y="183"/>
                    </a:lnTo>
                    <a:lnTo>
                      <a:pt x="543" y="185"/>
                    </a:lnTo>
                    <a:lnTo>
                      <a:pt x="547" y="186"/>
                    </a:lnTo>
                    <a:lnTo>
                      <a:pt x="548" y="188"/>
                    </a:lnTo>
                    <a:lnTo>
                      <a:pt x="550" y="189"/>
                    </a:lnTo>
                    <a:lnTo>
                      <a:pt x="550" y="192"/>
                    </a:lnTo>
                    <a:lnTo>
                      <a:pt x="550" y="194"/>
                    </a:lnTo>
                    <a:lnTo>
                      <a:pt x="550" y="197"/>
                    </a:lnTo>
                    <a:lnTo>
                      <a:pt x="548" y="202"/>
                    </a:lnTo>
                    <a:lnTo>
                      <a:pt x="547" y="206"/>
                    </a:lnTo>
                    <a:lnTo>
                      <a:pt x="545" y="206"/>
                    </a:lnTo>
                    <a:lnTo>
                      <a:pt x="542" y="206"/>
                    </a:lnTo>
                    <a:lnTo>
                      <a:pt x="540" y="205"/>
                    </a:lnTo>
                    <a:lnTo>
                      <a:pt x="539" y="203"/>
                    </a:lnTo>
                    <a:lnTo>
                      <a:pt x="539" y="203"/>
                    </a:lnTo>
                    <a:lnTo>
                      <a:pt x="539" y="203"/>
                    </a:lnTo>
                    <a:lnTo>
                      <a:pt x="537" y="203"/>
                    </a:lnTo>
                    <a:lnTo>
                      <a:pt x="537" y="203"/>
                    </a:lnTo>
                    <a:lnTo>
                      <a:pt x="537" y="205"/>
                    </a:lnTo>
                    <a:lnTo>
                      <a:pt x="537" y="205"/>
                    </a:lnTo>
                    <a:lnTo>
                      <a:pt x="536" y="205"/>
                    </a:lnTo>
                    <a:lnTo>
                      <a:pt x="533" y="203"/>
                    </a:lnTo>
                    <a:lnTo>
                      <a:pt x="529" y="202"/>
                    </a:lnTo>
                    <a:lnTo>
                      <a:pt x="528" y="202"/>
                    </a:lnTo>
                    <a:lnTo>
                      <a:pt x="526" y="200"/>
                    </a:lnTo>
                    <a:lnTo>
                      <a:pt x="525" y="199"/>
                    </a:lnTo>
                    <a:lnTo>
                      <a:pt x="523" y="199"/>
                    </a:lnTo>
                    <a:lnTo>
                      <a:pt x="522" y="199"/>
                    </a:lnTo>
                    <a:lnTo>
                      <a:pt x="522" y="199"/>
                    </a:lnTo>
                    <a:lnTo>
                      <a:pt x="522" y="199"/>
                    </a:lnTo>
                    <a:lnTo>
                      <a:pt x="522" y="200"/>
                    </a:lnTo>
                    <a:lnTo>
                      <a:pt x="520" y="200"/>
                    </a:lnTo>
                    <a:lnTo>
                      <a:pt x="520" y="199"/>
                    </a:lnTo>
                    <a:lnTo>
                      <a:pt x="519" y="195"/>
                    </a:lnTo>
                    <a:lnTo>
                      <a:pt x="520" y="194"/>
                    </a:lnTo>
                    <a:lnTo>
                      <a:pt x="522" y="192"/>
                    </a:lnTo>
                    <a:lnTo>
                      <a:pt x="522" y="191"/>
                    </a:lnTo>
                    <a:lnTo>
                      <a:pt x="522" y="189"/>
                    </a:lnTo>
                    <a:lnTo>
                      <a:pt x="523" y="189"/>
                    </a:lnTo>
                    <a:lnTo>
                      <a:pt x="525" y="188"/>
                    </a:lnTo>
                    <a:lnTo>
                      <a:pt x="526" y="188"/>
                    </a:lnTo>
                    <a:lnTo>
                      <a:pt x="526" y="186"/>
                    </a:lnTo>
                    <a:lnTo>
                      <a:pt x="528" y="186"/>
                    </a:lnTo>
                    <a:lnTo>
                      <a:pt x="528" y="185"/>
                    </a:lnTo>
                    <a:lnTo>
                      <a:pt x="529" y="181"/>
                    </a:lnTo>
                    <a:lnTo>
                      <a:pt x="529" y="180"/>
                    </a:lnTo>
                    <a:lnTo>
                      <a:pt x="529" y="180"/>
                    </a:lnTo>
                    <a:close/>
                    <a:moveTo>
                      <a:pt x="505" y="203"/>
                    </a:moveTo>
                    <a:lnTo>
                      <a:pt x="505" y="203"/>
                    </a:lnTo>
                    <a:lnTo>
                      <a:pt x="505" y="205"/>
                    </a:lnTo>
                    <a:lnTo>
                      <a:pt x="503" y="205"/>
                    </a:lnTo>
                    <a:lnTo>
                      <a:pt x="503" y="205"/>
                    </a:lnTo>
                    <a:lnTo>
                      <a:pt x="503" y="206"/>
                    </a:lnTo>
                    <a:lnTo>
                      <a:pt x="505" y="206"/>
                    </a:lnTo>
                    <a:lnTo>
                      <a:pt x="505" y="206"/>
                    </a:lnTo>
                    <a:lnTo>
                      <a:pt x="506" y="206"/>
                    </a:lnTo>
                    <a:lnTo>
                      <a:pt x="506" y="206"/>
                    </a:lnTo>
                    <a:lnTo>
                      <a:pt x="506" y="205"/>
                    </a:lnTo>
                    <a:lnTo>
                      <a:pt x="508" y="203"/>
                    </a:lnTo>
                    <a:lnTo>
                      <a:pt x="506" y="203"/>
                    </a:lnTo>
                    <a:lnTo>
                      <a:pt x="506" y="203"/>
                    </a:lnTo>
                    <a:lnTo>
                      <a:pt x="505" y="203"/>
                    </a:lnTo>
                    <a:lnTo>
                      <a:pt x="505" y="203"/>
                    </a:lnTo>
                    <a:close/>
                    <a:moveTo>
                      <a:pt x="526" y="206"/>
                    </a:moveTo>
                    <a:lnTo>
                      <a:pt x="526" y="206"/>
                    </a:lnTo>
                    <a:lnTo>
                      <a:pt x="528" y="208"/>
                    </a:lnTo>
                    <a:lnTo>
                      <a:pt x="528" y="208"/>
                    </a:lnTo>
                    <a:lnTo>
                      <a:pt x="528" y="208"/>
                    </a:lnTo>
                    <a:lnTo>
                      <a:pt x="528" y="209"/>
                    </a:lnTo>
                    <a:lnTo>
                      <a:pt x="528" y="209"/>
                    </a:lnTo>
                    <a:lnTo>
                      <a:pt x="528" y="209"/>
                    </a:lnTo>
                    <a:lnTo>
                      <a:pt x="528" y="209"/>
                    </a:lnTo>
                    <a:lnTo>
                      <a:pt x="526" y="209"/>
                    </a:lnTo>
                    <a:lnTo>
                      <a:pt x="526" y="208"/>
                    </a:lnTo>
                    <a:lnTo>
                      <a:pt x="526" y="208"/>
                    </a:lnTo>
                    <a:lnTo>
                      <a:pt x="526" y="206"/>
                    </a:lnTo>
                    <a:lnTo>
                      <a:pt x="526" y="206"/>
                    </a:lnTo>
                    <a:close/>
                    <a:moveTo>
                      <a:pt x="713" y="28"/>
                    </a:moveTo>
                    <a:lnTo>
                      <a:pt x="714" y="28"/>
                    </a:lnTo>
                    <a:lnTo>
                      <a:pt x="717" y="29"/>
                    </a:lnTo>
                    <a:lnTo>
                      <a:pt x="719" y="29"/>
                    </a:lnTo>
                    <a:lnTo>
                      <a:pt x="720" y="31"/>
                    </a:lnTo>
                    <a:lnTo>
                      <a:pt x="717" y="31"/>
                    </a:lnTo>
                    <a:lnTo>
                      <a:pt x="714" y="32"/>
                    </a:lnTo>
                    <a:lnTo>
                      <a:pt x="714" y="31"/>
                    </a:lnTo>
                    <a:lnTo>
                      <a:pt x="714" y="29"/>
                    </a:lnTo>
                    <a:lnTo>
                      <a:pt x="714" y="29"/>
                    </a:lnTo>
                    <a:lnTo>
                      <a:pt x="713" y="28"/>
                    </a:lnTo>
                    <a:lnTo>
                      <a:pt x="711" y="28"/>
                    </a:lnTo>
                    <a:lnTo>
                      <a:pt x="711" y="28"/>
                    </a:lnTo>
                    <a:lnTo>
                      <a:pt x="711" y="28"/>
                    </a:lnTo>
                    <a:lnTo>
                      <a:pt x="713" y="28"/>
                    </a:lnTo>
                    <a:lnTo>
                      <a:pt x="713" y="28"/>
                    </a:lnTo>
                    <a:close/>
                    <a:moveTo>
                      <a:pt x="661" y="37"/>
                    </a:moveTo>
                    <a:lnTo>
                      <a:pt x="661" y="37"/>
                    </a:lnTo>
                    <a:lnTo>
                      <a:pt x="661" y="37"/>
                    </a:lnTo>
                    <a:lnTo>
                      <a:pt x="661" y="37"/>
                    </a:lnTo>
                    <a:lnTo>
                      <a:pt x="661" y="37"/>
                    </a:lnTo>
                    <a:lnTo>
                      <a:pt x="661" y="39"/>
                    </a:lnTo>
                    <a:lnTo>
                      <a:pt x="660" y="39"/>
                    </a:lnTo>
                    <a:lnTo>
                      <a:pt x="660" y="37"/>
                    </a:lnTo>
                    <a:lnTo>
                      <a:pt x="660" y="37"/>
                    </a:lnTo>
                    <a:lnTo>
                      <a:pt x="660" y="37"/>
                    </a:lnTo>
                    <a:lnTo>
                      <a:pt x="660" y="37"/>
                    </a:lnTo>
                    <a:lnTo>
                      <a:pt x="661" y="37"/>
                    </a:lnTo>
                    <a:lnTo>
                      <a:pt x="661" y="37"/>
                    </a:lnTo>
                    <a:lnTo>
                      <a:pt x="661" y="37"/>
                    </a:lnTo>
                    <a:close/>
                    <a:moveTo>
                      <a:pt x="643" y="39"/>
                    </a:moveTo>
                    <a:lnTo>
                      <a:pt x="643" y="40"/>
                    </a:lnTo>
                    <a:lnTo>
                      <a:pt x="644" y="43"/>
                    </a:lnTo>
                    <a:lnTo>
                      <a:pt x="646" y="45"/>
                    </a:lnTo>
                    <a:lnTo>
                      <a:pt x="646" y="45"/>
                    </a:lnTo>
                    <a:lnTo>
                      <a:pt x="646" y="45"/>
                    </a:lnTo>
                    <a:lnTo>
                      <a:pt x="646" y="45"/>
                    </a:lnTo>
                    <a:lnTo>
                      <a:pt x="644" y="45"/>
                    </a:lnTo>
                    <a:lnTo>
                      <a:pt x="644" y="45"/>
                    </a:lnTo>
                    <a:lnTo>
                      <a:pt x="644" y="43"/>
                    </a:lnTo>
                    <a:lnTo>
                      <a:pt x="643" y="40"/>
                    </a:lnTo>
                    <a:lnTo>
                      <a:pt x="641" y="40"/>
                    </a:lnTo>
                    <a:lnTo>
                      <a:pt x="641" y="39"/>
                    </a:lnTo>
                    <a:lnTo>
                      <a:pt x="641" y="39"/>
                    </a:lnTo>
                    <a:lnTo>
                      <a:pt x="641" y="39"/>
                    </a:lnTo>
                    <a:lnTo>
                      <a:pt x="643" y="39"/>
                    </a:lnTo>
                    <a:lnTo>
                      <a:pt x="643" y="39"/>
                    </a:lnTo>
                    <a:lnTo>
                      <a:pt x="643" y="39"/>
                    </a:lnTo>
                    <a:close/>
                    <a:moveTo>
                      <a:pt x="561" y="74"/>
                    </a:moveTo>
                    <a:lnTo>
                      <a:pt x="562" y="74"/>
                    </a:lnTo>
                    <a:lnTo>
                      <a:pt x="562" y="74"/>
                    </a:lnTo>
                    <a:lnTo>
                      <a:pt x="562" y="74"/>
                    </a:lnTo>
                    <a:lnTo>
                      <a:pt x="562" y="76"/>
                    </a:lnTo>
                    <a:lnTo>
                      <a:pt x="561" y="76"/>
                    </a:lnTo>
                    <a:lnTo>
                      <a:pt x="561" y="77"/>
                    </a:lnTo>
                    <a:lnTo>
                      <a:pt x="559" y="77"/>
                    </a:lnTo>
                    <a:lnTo>
                      <a:pt x="559" y="77"/>
                    </a:lnTo>
                    <a:lnTo>
                      <a:pt x="559" y="77"/>
                    </a:lnTo>
                    <a:lnTo>
                      <a:pt x="557" y="77"/>
                    </a:lnTo>
                    <a:lnTo>
                      <a:pt x="559" y="77"/>
                    </a:lnTo>
                    <a:lnTo>
                      <a:pt x="559" y="76"/>
                    </a:lnTo>
                    <a:lnTo>
                      <a:pt x="559" y="76"/>
                    </a:lnTo>
                    <a:lnTo>
                      <a:pt x="561" y="74"/>
                    </a:lnTo>
                    <a:lnTo>
                      <a:pt x="561" y="74"/>
                    </a:lnTo>
                    <a:close/>
                    <a:moveTo>
                      <a:pt x="765" y="96"/>
                    </a:moveTo>
                    <a:lnTo>
                      <a:pt x="765" y="98"/>
                    </a:lnTo>
                    <a:lnTo>
                      <a:pt x="764" y="101"/>
                    </a:lnTo>
                    <a:lnTo>
                      <a:pt x="767" y="102"/>
                    </a:lnTo>
                    <a:lnTo>
                      <a:pt x="768" y="102"/>
                    </a:lnTo>
                    <a:lnTo>
                      <a:pt x="772" y="102"/>
                    </a:lnTo>
                    <a:lnTo>
                      <a:pt x="775" y="104"/>
                    </a:lnTo>
                    <a:lnTo>
                      <a:pt x="776" y="105"/>
                    </a:lnTo>
                    <a:lnTo>
                      <a:pt x="778" y="105"/>
                    </a:lnTo>
                    <a:lnTo>
                      <a:pt x="778" y="104"/>
                    </a:lnTo>
                    <a:lnTo>
                      <a:pt x="778" y="102"/>
                    </a:lnTo>
                    <a:lnTo>
                      <a:pt x="778" y="98"/>
                    </a:lnTo>
                    <a:lnTo>
                      <a:pt x="778" y="98"/>
                    </a:lnTo>
                    <a:lnTo>
                      <a:pt x="779" y="98"/>
                    </a:lnTo>
                    <a:lnTo>
                      <a:pt x="779" y="98"/>
                    </a:lnTo>
                    <a:lnTo>
                      <a:pt x="779" y="98"/>
                    </a:lnTo>
                    <a:lnTo>
                      <a:pt x="779" y="98"/>
                    </a:lnTo>
                    <a:lnTo>
                      <a:pt x="779" y="96"/>
                    </a:lnTo>
                    <a:lnTo>
                      <a:pt x="776" y="96"/>
                    </a:lnTo>
                    <a:lnTo>
                      <a:pt x="773" y="96"/>
                    </a:lnTo>
                    <a:lnTo>
                      <a:pt x="770" y="96"/>
                    </a:lnTo>
                    <a:lnTo>
                      <a:pt x="765" y="96"/>
                    </a:lnTo>
                    <a:lnTo>
                      <a:pt x="765" y="96"/>
                    </a:lnTo>
                    <a:close/>
                    <a:moveTo>
                      <a:pt x="592" y="118"/>
                    </a:moveTo>
                    <a:lnTo>
                      <a:pt x="593" y="118"/>
                    </a:lnTo>
                    <a:lnTo>
                      <a:pt x="593" y="118"/>
                    </a:lnTo>
                    <a:lnTo>
                      <a:pt x="593" y="119"/>
                    </a:lnTo>
                    <a:lnTo>
                      <a:pt x="592" y="119"/>
                    </a:lnTo>
                    <a:lnTo>
                      <a:pt x="592" y="119"/>
                    </a:lnTo>
                    <a:lnTo>
                      <a:pt x="592" y="121"/>
                    </a:lnTo>
                    <a:lnTo>
                      <a:pt x="592" y="119"/>
                    </a:lnTo>
                    <a:lnTo>
                      <a:pt x="592" y="118"/>
                    </a:lnTo>
                    <a:lnTo>
                      <a:pt x="592" y="118"/>
                    </a:lnTo>
                    <a:lnTo>
                      <a:pt x="592" y="118"/>
                    </a:lnTo>
                    <a:lnTo>
                      <a:pt x="592" y="118"/>
                    </a:lnTo>
                    <a:lnTo>
                      <a:pt x="592" y="118"/>
                    </a:lnTo>
                    <a:lnTo>
                      <a:pt x="592" y="118"/>
                    </a:lnTo>
                    <a:close/>
                    <a:moveTo>
                      <a:pt x="595" y="122"/>
                    </a:moveTo>
                    <a:lnTo>
                      <a:pt x="596" y="122"/>
                    </a:lnTo>
                    <a:lnTo>
                      <a:pt x="596" y="122"/>
                    </a:lnTo>
                    <a:lnTo>
                      <a:pt x="595" y="124"/>
                    </a:lnTo>
                    <a:lnTo>
                      <a:pt x="595" y="124"/>
                    </a:lnTo>
                    <a:lnTo>
                      <a:pt x="595" y="122"/>
                    </a:lnTo>
                    <a:lnTo>
                      <a:pt x="595" y="122"/>
                    </a:lnTo>
                    <a:lnTo>
                      <a:pt x="595" y="122"/>
                    </a:lnTo>
                    <a:lnTo>
                      <a:pt x="595" y="122"/>
                    </a:lnTo>
                    <a:lnTo>
                      <a:pt x="595" y="122"/>
                    </a:lnTo>
                    <a:lnTo>
                      <a:pt x="595" y="122"/>
                    </a:lnTo>
                    <a:lnTo>
                      <a:pt x="595" y="122"/>
                    </a:lnTo>
                    <a:close/>
                    <a:moveTo>
                      <a:pt x="669" y="152"/>
                    </a:moveTo>
                    <a:lnTo>
                      <a:pt x="669" y="152"/>
                    </a:lnTo>
                    <a:lnTo>
                      <a:pt x="671" y="153"/>
                    </a:lnTo>
                    <a:lnTo>
                      <a:pt x="672" y="155"/>
                    </a:lnTo>
                    <a:lnTo>
                      <a:pt x="674" y="157"/>
                    </a:lnTo>
                    <a:lnTo>
                      <a:pt x="674" y="158"/>
                    </a:lnTo>
                    <a:lnTo>
                      <a:pt x="674" y="160"/>
                    </a:lnTo>
                    <a:lnTo>
                      <a:pt x="674" y="160"/>
                    </a:lnTo>
                    <a:lnTo>
                      <a:pt x="674" y="160"/>
                    </a:lnTo>
                    <a:lnTo>
                      <a:pt x="672" y="160"/>
                    </a:lnTo>
                    <a:lnTo>
                      <a:pt x="672" y="160"/>
                    </a:lnTo>
                    <a:lnTo>
                      <a:pt x="671" y="158"/>
                    </a:lnTo>
                    <a:lnTo>
                      <a:pt x="669" y="155"/>
                    </a:lnTo>
                    <a:lnTo>
                      <a:pt x="668" y="153"/>
                    </a:lnTo>
                    <a:lnTo>
                      <a:pt x="668" y="152"/>
                    </a:lnTo>
                    <a:lnTo>
                      <a:pt x="668" y="152"/>
                    </a:lnTo>
                    <a:lnTo>
                      <a:pt x="668" y="152"/>
                    </a:lnTo>
                    <a:lnTo>
                      <a:pt x="668" y="152"/>
                    </a:lnTo>
                    <a:lnTo>
                      <a:pt x="669" y="152"/>
                    </a:lnTo>
                    <a:lnTo>
                      <a:pt x="669" y="152"/>
                    </a:lnTo>
                    <a:close/>
                    <a:moveTo>
                      <a:pt x="595" y="175"/>
                    </a:moveTo>
                    <a:lnTo>
                      <a:pt x="595" y="175"/>
                    </a:lnTo>
                    <a:lnTo>
                      <a:pt x="595" y="175"/>
                    </a:lnTo>
                    <a:lnTo>
                      <a:pt x="595" y="175"/>
                    </a:lnTo>
                    <a:lnTo>
                      <a:pt x="595" y="177"/>
                    </a:lnTo>
                    <a:lnTo>
                      <a:pt x="593" y="177"/>
                    </a:lnTo>
                    <a:lnTo>
                      <a:pt x="593" y="177"/>
                    </a:lnTo>
                    <a:lnTo>
                      <a:pt x="593" y="177"/>
                    </a:lnTo>
                    <a:lnTo>
                      <a:pt x="593" y="175"/>
                    </a:lnTo>
                    <a:lnTo>
                      <a:pt x="593" y="175"/>
                    </a:lnTo>
                    <a:lnTo>
                      <a:pt x="593" y="175"/>
                    </a:lnTo>
                    <a:lnTo>
                      <a:pt x="593" y="175"/>
                    </a:lnTo>
                    <a:lnTo>
                      <a:pt x="595" y="175"/>
                    </a:lnTo>
                    <a:lnTo>
                      <a:pt x="595" y="175"/>
                    </a:lnTo>
                    <a:close/>
                    <a:moveTo>
                      <a:pt x="706" y="199"/>
                    </a:moveTo>
                    <a:lnTo>
                      <a:pt x="709" y="199"/>
                    </a:lnTo>
                    <a:lnTo>
                      <a:pt x="711" y="199"/>
                    </a:lnTo>
                    <a:lnTo>
                      <a:pt x="711" y="200"/>
                    </a:lnTo>
                    <a:lnTo>
                      <a:pt x="708" y="202"/>
                    </a:lnTo>
                    <a:lnTo>
                      <a:pt x="706" y="199"/>
                    </a:lnTo>
                    <a:lnTo>
                      <a:pt x="706" y="199"/>
                    </a:lnTo>
                    <a:close/>
                    <a:moveTo>
                      <a:pt x="869" y="39"/>
                    </a:moveTo>
                    <a:lnTo>
                      <a:pt x="871" y="39"/>
                    </a:lnTo>
                    <a:lnTo>
                      <a:pt x="871" y="40"/>
                    </a:lnTo>
                    <a:lnTo>
                      <a:pt x="871" y="40"/>
                    </a:lnTo>
                    <a:lnTo>
                      <a:pt x="871" y="42"/>
                    </a:lnTo>
                    <a:lnTo>
                      <a:pt x="869" y="40"/>
                    </a:lnTo>
                    <a:lnTo>
                      <a:pt x="869" y="40"/>
                    </a:lnTo>
                    <a:lnTo>
                      <a:pt x="868" y="40"/>
                    </a:lnTo>
                    <a:lnTo>
                      <a:pt x="868" y="40"/>
                    </a:lnTo>
                    <a:lnTo>
                      <a:pt x="868" y="40"/>
                    </a:lnTo>
                    <a:lnTo>
                      <a:pt x="868" y="40"/>
                    </a:lnTo>
                    <a:lnTo>
                      <a:pt x="869" y="39"/>
                    </a:lnTo>
                    <a:lnTo>
                      <a:pt x="869" y="39"/>
                    </a:lnTo>
                    <a:lnTo>
                      <a:pt x="869" y="39"/>
                    </a:lnTo>
                    <a:close/>
                    <a:moveTo>
                      <a:pt x="629" y="40"/>
                    </a:moveTo>
                    <a:lnTo>
                      <a:pt x="627" y="39"/>
                    </a:lnTo>
                    <a:lnTo>
                      <a:pt x="626" y="39"/>
                    </a:lnTo>
                    <a:lnTo>
                      <a:pt x="624" y="35"/>
                    </a:lnTo>
                    <a:lnTo>
                      <a:pt x="623" y="34"/>
                    </a:lnTo>
                    <a:lnTo>
                      <a:pt x="621" y="32"/>
                    </a:lnTo>
                    <a:lnTo>
                      <a:pt x="619" y="31"/>
                    </a:lnTo>
                    <a:lnTo>
                      <a:pt x="618" y="29"/>
                    </a:lnTo>
                    <a:lnTo>
                      <a:pt x="616" y="29"/>
                    </a:lnTo>
                    <a:lnTo>
                      <a:pt x="615" y="31"/>
                    </a:lnTo>
                    <a:lnTo>
                      <a:pt x="612" y="31"/>
                    </a:lnTo>
                    <a:lnTo>
                      <a:pt x="609" y="32"/>
                    </a:lnTo>
                    <a:lnTo>
                      <a:pt x="607" y="32"/>
                    </a:lnTo>
                    <a:lnTo>
                      <a:pt x="606" y="34"/>
                    </a:lnTo>
                    <a:lnTo>
                      <a:pt x="604" y="35"/>
                    </a:lnTo>
                    <a:lnTo>
                      <a:pt x="604" y="37"/>
                    </a:lnTo>
                    <a:lnTo>
                      <a:pt x="601" y="40"/>
                    </a:lnTo>
                    <a:lnTo>
                      <a:pt x="599" y="42"/>
                    </a:lnTo>
                    <a:lnTo>
                      <a:pt x="596" y="40"/>
                    </a:lnTo>
                    <a:lnTo>
                      <a:pt x="592" y="39"/>
                    </a:lnTo>
                    <a:lnTo>
                      <a:pt x="588" y="39"/>
                    </a:lnTo>
                    <a:lnTo>
                      <a:pt x="587" y="37"/>
                    </a:lnTo>
                    <a:lnTo>
                      <a:pt x="585" y="37"/>
                    </a:lnTo>
                    <a:lnTo>
                      <a:pt x="582" y="37"/>
                    </a:lnTo>
                    <a:lnTo>
                      <a:pt x="581" y="39"/>
                    </a:lnTo>
                    <a:lnTo>
                      <a:pt x="579" y="40"/>
                    </a:lnTo>
                    <a:lnTo>
                      <a:pt x="578" y="40"/>
                    </a:lnTo>
                    <a:lnTo>
                      <a:pt x="574" y="40"/>
                    </a:lnTo>
                    <a:lnTo>
                      <a:pt x="574" y="42"/>
                    </a:lnTo>
                    <a:lnTo>
                      <a:pt x="574" y="43"/>
                    </a:lnTo>
                    <a:lnTo>
                      <a:pt x="578" y="43"/>
                    </a:lnTo>
                    <a:lnTo>
                      <a:pt x="581" y="42"/>
                    </a:lnTo>
                    <a:lnTo>
                      <a:pt x="584" y="42"/>
                    </a:lnTo>
                    <a:lnTo>
                      <a:pt x="588" y="42"/>
                    </a:lnTo>
                    <a:lnTo>
                      <a:pt x="587" y="42"/>
                    </a:lnTo>
                    <a:lnTo>
                      <a:pt x="585" y="43"/>
                    </a:lnTo>
                    <a:lnTo>
                      <a:pt x="584" y="43"/>
                    </a:lnTo>
                    <a:lnTo>
                      <a:pt x="581" y="45"/>
                    </a:lnTo>
                    <a:lnTo>
                      <a:pt x="581" y="45"/>
                    </a:lnTo>
                    <a:lnTo>
                      <a:pt x="581" y="46"/>
                    </a:lnTo>
                    <a:lnTo>
                      <a:pt x="581" y="46"/>
                    </a:lnTo>
                    <a:lnTo>
                      <a:pt x="581" y="48"/>
                    </a:lnTo>
                    <a:lnTo>
                      <a:pt x="581" y="48"/>
                    </a:lnTo>
                    <a:lnTo>
                      <a:pt x="582" y="48"/>
                    </a:lnTo>
                    <a:lnTo>
                      <a:pt x="584" y="48"/>
                    </a:lnTo>
                    <a:lnTo>
                      <a:pt x="585" y="48"/>
                    </a:lnTo>
                    <a:lnTo>
                      <a:pt x="587" y="48"/>
                    </a:lnTo>
                    <a:lnTo>
                      <a:pt x="588" y="46"/>
                    </a:lnTo>
                    <a:lnTo>
                      <a:pt x="592" y="46"/>
                    </a:lnTo>
                    <a:lnTo>
                      <a:pt x="595" y="45"/>
                    </a:lnTo>
                    <a:lnTo>
                      <a:pt x="598" y="45"/>
                    </a:lnTo>
                    <a:lnTo>
                      <a:pt x="601" y="46"/>
                    </a:lnTo>
                    <a:lnTo>
                      <a:pt x="604" y="46"/>
                    </a:lnTo>
                    <a:lnTo>
                      <a:pt x="607" y="46"/>
                    </a:lnTo>
                    <a:lnTo>
                      <a:pt x="601" y="48"/>
                    </a:lnTo>
                    <a:lnTo>
                      <a:pt x="595" y="48"/>
                    </a:lnTo>
                    <a:lnTo>
                      <a:pt x="588" y="49"/>
                    </a:lnTo>
                    <a:lnTo>
                      <a:pt x="582" y="51"/>
                    </a:lnTo>
                    <a:lnTo>
                      <a:pt x="582" y="54"/>
                    </a:lnTo>
                    <a:lnTo>
                      <a:pt x="582" y="57"/>
                    </a:lnTo>
                    <a:lnTo>
                      <a:pt x="584" y="57"/>
                    </a:lnTo>
                    <a:lnTo>
                      <a:pt x="584" y="57"/>
                    </a:lnTo>
                    <a:lnTo>
                      <a:pt x="584" y="57"/>
                    </a:lnTo>
                    <a:lnTo>
                      <a:pt x="585" y="57"/>
                    </a:lnTo>
                    <a:lnTo>
                      <a:pt x="585" y="56"/>
                    </a:lnTo>
                    <a:lnTo>
                      <a:pt x="584" y="56"/>
                    </a:lnTo>
                    <a:lnTo>
                      <a:pt x="587" y="56"/>
                    </a:lnTo>
                    <a:lnTo>
                      <a:pt x="588" y="54"/>
                    </a:lnTo>
                    <a:lnTo>
                      <a:pt x="595" y="53"/>
                    </a:lnTo>
                    <a:lnTo>
                      <a:pt x="601" y="51"/>
                    </a:lnTo>
                    <a:lnTo>
                      <a:pt x="609" y="49"/>
                    </a:lnTo>
                    <a:lnTo>
                      <a:pt x="615" y="48"/>
                    </a:lnTo>
                    <a:lnTo>
                      <a:pt x="615" y="49"/>
                    </a:lnTo>
                    <a:lnTo>
                      <a:pt x="613" y="51"/>
                    </a:lnTo>
                    <a:lnTo>
                      <a:pt x="612" y="51"/>
                    </a:lnTo>
                    <a:lnTo>
                      <a:pt x="610" y="53"/>
                    </a:lnTo>
                    <a:lnTo>
                      <a:pt x="609" y="53"/>
                    </a:lnTo>
                    <a:lnTo>
                      <a:pt x="607" y="53"/>
                    </a:lnTo>
                    <a:lnTo>
                      <a:pt x="607" y="53"/>
                    </a:lnTo>
                    <a:lnTo>
                      <a:pt x="606" y="51"/>
                    </a:lnTo>
                    <a:lnTo>
                      <a:pt x="604" y="51"/>
                    </a:lnTo>
                    <a:lnTo>
                      <a:pt x="604" y="51"/>
                    </a:lnTo>
                    <a:lnTo>
                      <a:pt x="602" y="51"/>
                    </a:lnTo>
                    <a:lnTo>
                      <a:pt x="599" y="53"/>
                    </a:lnTo>
                    <a:lnTo>
                      <a:pt x="596" y="56"/>
                    </a:lnTo>
                    <a:lnTo>
                      <a:pt x="595" y="56"/>
                    </a:lnTo>
                    <a:lnTo>
                      <a:pt x="592" y="56"/>
                    </a:lnTo>
                    <a:lnTo>
                      <a:pt x="588" y="57"/>
                    </a:lnTo>
                    <a:lnTo>
                      <a:pt x="587" y="59"/>
                    </a:lnTo>
                    <a:lnTo>
                      <a:pt x="587" y="60"/>
                    </a:lnTo>
                    <a:lnTo>
                      <a:pt x="588" y="62"/>
                    </a:lnTo>
                    <a:lnTo>
                      <a:pt x="588" y="62"/>
                    </a:lnTo>
                    <a:lnTo>
                      <a:pt x="590" y="62"/>
                    </a:lnTo>
                    <a:lnTo>
                      <a:pt x="590" y="63"/>
                    </a:lnTo>
                    <a:lnTo>
                      <a:pt x="590" y="63"/>
                    </a:lnTo>
                    <a:lnTo>
                      <a:pt x="592" y="63"/>
                    </a:lnTo>
                    <a:lnTo>
                      <a:pt x="592" y="62"/>
                    </a:lnTo>
                    <a:lnTo>
                      <a:pt x="593" y="62"/>
                    </a:lnTo>
                    <a:lnTo>
                      <a:pt x="593" y="62"/>
                    </a:lnTo>
                    <a:lnTo>
                      <a:pt x="595" y="60"/>
                    </a:lnTo>
                    <a:lnTo>
                      <a:pt x="596" y="60"/>
                    </a:lnTo>
                    <a:lnTo>
                      <a:pt x="598" y="60"/>
                    </a:lnTo>
                    <a:lnTo>
                      <a:pt x="599" y="60"/>
                    </a:lnTo>
                    <a:lnTo>
                      <a:pt x="601" y="60"/>
                    </a:lnTo>
                    <a:lnTo>
                      <a:pt x="604" y="60"/>
                    </a:lnTo>
                    <a:lnTo>
                      <a:pt x="607" y="62"/>
                    </a:lnTo>
                    <a:lnTo>
                      <a:pt x="612" y="62"/>
                    </a:lnTo>
                    <a:lnTo>
                      <a:pt x="615" y="60"/>
                    </a:lnTo>
                    <a:lnTo>
                      <a:pt x="615" y="60"/>
                    </a:lnTo>
                    <a:lnTo>
                      <a:pt x="616" y="60"/>
                    </a:lnTo>
                    <a:lnTo>
                      <a:pt x="618" y="62"/>
                    </a:lnTo>
                    <a:lnTo>
                      <a:pt x="619" y="62"/>
                    </a:lnTo>
                    <a:lnTo>
                      <a:pt x="619" y="60"/>
                    </a:lnTo>
                    <a:lnTo>
                      <a:pt x="619" y="60"/>
                    </a:lnTo>
                    <a:lnTo>
                      <a:pt x="619" y="60"/>
                    </a:lnTo>
                    <a:lnTo>
                      <a:pt x="619" y="59"/>
                    </a:lnTo>
                    <a:lnTo>
                      <a:pt x="621" y="59"/>
                    </a:lnTo>
                    <a:lnTo>
                      <a:pt x="621" y="59"/>
                    </a:lnTo>
                    <a:lnTo>
                      <a:pt x="623" y="60"/>
                    </a:lnTo>
                    <a:lnTo>
                      <a:pt x="623" y="62"/>
                    </a:lnTo>
                    <a:lnTo>
                      <a:pt x="626" y="63"/>
                    </a:lnTo>
                    <a:lnTo>
                      <a:pt x="629" y="63"/>
                    </a:lnTo>
                    <a:lnTo>
                      <a:pt x="630" y="62"/>
                    </a:lnTo>
                    <a:lnTo>
                      <a:pt x="632" y="60"/>
                    </a:lnTo>
                    <a:lnTo>
                      <a:pt x="635" y="59"/>
                    </a:lnTo>
                    <a:lnTo>
                      <a:pt x="637" y="57"/>
                    </a:lnTo>
                    <a:lnTo>
                      <a:pt x="637" y="60"/>
                    </a:lnTo>
                    <a:lnTo>
                      <a:pt x="635" y="63"/>
                    </a:lnTo>
                    <a:lnTo>
                      <a:pt x="638" y="65"/>
                    </a:lnTo>
                    <a:lnTo>
                      <a:pt x="640" y="65"/>
                    </a:lnTo>
                    <a:lnTo>
                      <a:pt x="641" y="65"/>
                    </a:lnTo>
                    <a:lnTo>
                      <a:pt x="644" y="65"/>
                    </a:lnTo>
                    <a:lnTo>
                      <a:pt x="644" y="65"/>
                    </a:lnTo>
                    <a:lnTo>
                      <a:pt x="646" y="65"/>
                    </a:lnTo>
                    <a:lnTo>
                      <a:pt x="649" y="65"/>
                    </a:lnTo>
                    <a:lnTo>
                      <a:pt x="651" y="65"/>
                    </a:lnTo>
                    <a:lnTo>
                      <a:pt x="652" y="65"/>
                    </a:lnTo>
                    <a:lnTo>
                      <a:pt x="654" y="66"/>
                    </a:lnTo>
                    <a:lnTo>
                      <a:pt x="655" y="65"/>
                    </a:lnTo>
                    <a:lnTo>
                      <a:pt x="655" y="63"/>
                    </a:lnTo>
                    <a:lnTo>
                      <a:pt x="657" y="62"/>
                    </a:lnTo>
                    <a:lnTo>
                      <a:pt x="660" y="60"/>
                    </a:lnTo>
                    <a:lnTo>
                      <a:pt x="658" y="57"/>
                    </a:lnTo>
                    <a:lnTo>
                      <a:pt x="658" y="56"/>
                    </a:lnTo>
                    <a:lnTo>
                      <a:pt x="660" y="56"/>
                    </a:lnTo>
                    <a:lnTo>
                      <a:pt x="660" y="56"/>
                    </a:lnTo>
                    <a:lnTo>
                      <a:pt x="660" y="56"/>
                    </a:lnTo>
                    <a:lnTo>
                      <a:pt x="660" y="56"/>
                    </a:lnTo>
                    <a:lnTo>
                      <a:pt x="661" y="56"/>
                    </a:lnTo>
                    <a:lnTo>
                      <a:pt x="663" y="56"/>
                    </a:lnTo>
                    <a:lnTo>
                      <a:pt x="663" y="57"/>
                    </a:lnTo>
                    <a:lnTo>
                      <a:pt x="663" y="59"/>
                    </a:lnTo>
                    <a:lnTo>
                      <a:pt x="661" y="62"/>
                    </a:lnTo>
                    <a:lnTo>
                      <a:pt x="663" y="62"/>
                    </a:lnTo>
                    <a:lnTo>
                      <a:pt x="663" y="60"/>
                    </a:lnTo>
                    <a:lnTo>
                      <a:pt x="663" y="62"/>
                    </a:lnTo>
                    <a:lnTo>
                      <a:pt x="664" y="62"/>
                    </a:lnTo>
                    <a:lnTo>
                      <a:pt x="671" y="60"/>
                    </a:lnTo>
                    <a:lnTo>
                      <a:pt x="678" y="59"/>
                    </a:lnTo>
                    <a:lnTo>
                      <a:pt x="685" y="57"/>
                    </a:lnTo>
                    <a:lnTo>
                      <a:pt x="692" y="57"/>
                    </a:lnTo>
                    <a:lnTo>
                      <a:pt x="696" y="57"/>
                    </a:lnTo>
                    <a:lnTo>
                      <a:pt x="699" y="57"/>
                    </a:lnTo>
                    <a:lnTo>
                      <a:pt x="700" y="57"/>
                    </a:lnTo>
                    <a:lnTo>
                      <a:pt x="703" y="57"/>
                    </a:lnTo>
                    <a:lnTo>
                      <a:pt x="706" y="57"/>
                    </a:lnTo>
                    <a:lnTo>
                      <a:pt x="708" y="57"/>
                    </a:lnTo>
                    <a:lnTo>
                      <a:pt x="711" y="57"/>
                    </a:lnTo>
                    <a:lnTo>
                      <a:pt x="714" y="57"/>
                    </a:lnTo>
                    <a:lnTo>
                      <a:pt x="720" y="56"/>
                    </a:lnTo>
                    <a:lnTo>
                      <a:pt x="725" y="54"/>
                    </a:lnTo>
                    <a:lnTo>
                      <a:pt x="731" y="53"/>
                    </a:lnTo>
                    <a:lnTo>
                      <a:pt x="736" y="51"/>
                    </a:lnTo>
                    <a:lnTo>
                      <a:pt x="737" y="49"/>
                    </a:lnTo>
                    <a:lnTo>
                      <a:pt x="739" y="49"/>
                    </a:lnTo>
                    <a:lnTo>
                      <a:pt x="744" y="49"/>
                    </a:lnTo>
                    <a:lnTo>
                      <a:pt x="745" y="49"/>
                    </a:lnTo>
                    <a:lnTo>
                      <a:pt x="748" y="49"/>
                    </a:lnTo>
                    <a:lnTo>
                      <a:pt x="751" y="48"/>
                    </a:lnTo>
                    <a:lnTo>
                      <a:pt x="754" y="46"/>
                    </a:lnTo>
                    <a:lnTo>
                      <a:pt x="751" y="48"/>
                    </a:lnTo>
                    <a:lnTo>
                      <a:pt x="750" y="49"/>
                    </a:lnTo>
                    <a:lnTo>
                      <a:pt x="747" y="49"/>
                    </a:lnTo>
                    <a:lnTo>
                      <a:pt x="745" y="51"/>
                    </a:lnTo>
                    <a:lnTo>
                      <a:pt x="742" y="51"/>
                    </a:lnTo>
                    <a:lnTo>
                      <a:pt x="740" y="51"/>
                    </a:lnTo>
                    <a:lnTo>
                      <a:pt x="739" y="53"/>
                    </a:lnTo>
                    <a:lnTo>
                      <a:pt x="737" y="53"/>
                    </a:lnTo>
                    <a:lnTo>
                      <a:pt x="737" y="54"/>
                    </a:lnTo>
                    <a:lnTo>
                      <a:pt x="739" y="54"/>
                    </a:lnTo>
                    <a:lnTo>
                      <a:pt x="740" y="54"/>
                    </a:lnTo>
                    <a:lnTo>
                      <a:pt x="744" y="54"/>
                    </a:lnTo>
                    <a:lnTo>
                      <a:pt x="747" y="56"/>
                    </a:lnTo>
                    <a:lnTo>
                      <a:pt x="750" y="56"/>
                    </a:lnTo>
                    <a:lnTo>
                      <a:pt x="750" y="57"/>
                    </a:lnTo>
                    <a:lnTo>
                      <a:pt x="745" y="57"/>
                    </a:lnTo>
                    <a:lnTo>
                      <a:pt x="742" y="57"/>
                    </a:lnTo>
                    <a:lnTo>
                      <a:pt x="739" y="57"/>
                    </a:lnTo>
                    <a:lnTo>
                      <a:pt x="737" y="57"/>
                    </a:lnTo>
                    <a:lnTo>
                      <a:pt x="736" y="59"/>
                    </a:lnTo>
                    <a:lnTo>
                      <a:pt x="733" y="59"/>
                    </a:lnTo>
                    <a:lnTo>
                      <a:pt x="731" y="60"/>
                    </a:lnTo>
                    <a:lnTo>
                      <a:pt x="728" y="60"/>
                    </a:lnTo>
                    <a:lnTo>
                      <a:pt x="727" y="60"/>
                    </a:lnTo>
                    <a:lnTo>
                      <a:pt x="723" y="60"/>
                    </a:lnTo>
                    <a:lnTo>
                      <a:pt x="722" y="60"/>
                    </a:lnTo>
                    <a:lnTo>
                      <a:pt x="720" y="62"/>
                    </a:lnTo>
                    <a:lnTo>
                      <a:pt x="720" y="62"/>
                    </a:lnTo>
                    <a:lnTo>
                      <a:pt x="720" y="62"/>
                    </a:lnTo>
                    <a:lnTo>
                      <a:pt x="720" y="62"/>
                    </a:lnTo>
                    <a:lnTo>
                      <a:pt x="720" y="62"/>
                    </a:lnTo>
                    <a:lnTo>
                      <a:pt x="723" y="63"/>
                    </a:lnTo>
                    <a:lnTo>
                      <a:pt x="727" y="63"/>
                    </a:lnTo>
                    <a:lnTo>
                      <a:pt x="731" y="63"/>
                    </a:lnTo>
                    <a:lnTo>
                      <a:pt x="736" y="63"/>
                    </a:lnTo>
                    <a:lnTo>
                      <a:pt x="739" y="63"/>
                    </a:lnTo>
                    <a:lnTo>
                      <a:pt x="740" y="63"/>
                    </a:lnTo>
                    <a:lnTo>
                      <a:pt x="737" y="65"/>
                    </a:lnTo>
                    <a:lnTo>
                      <a:pt x="731" y="66"/>
                    </a:lnTo>
                    <a:lnTo>
                      <a:pt x="730" y="68"/>
                    </a:lnTo>
                    <a:lnTo>
                      <a:pt x="727" y="68"/>
                    </a:lnTo>
                    <a:lnTo>
                      <a:pt x="723" y="68"/>
                    </a:lnTo>
                    <a:lnTo>
                      <a:pt x="722" y="68"/>
                    </a:lnTo>
                    <a:lnTo>
                      <a:pt x="719" y="68"/>
                    </a:lnTo>
                    <a:lnTo>
                      <a:pt x="716" y="66"/>
                    </a:lnTo>
                    <a:lnTo>
                      <a:pt x="716" y="68"/>
                    </a:lnTo>
                    <a:lnTo>
                      <a:pt x="714" y="70"/>
                    </a:lnTo>
                    <a:lnTo>
                      <a:pt x="711" y="68"/>
                    </a:lnTo>
                    <a:lnTo>
                      <a:pt x="708" y="68"/>
                    </a:lnTo>
                    <a:lnTo>
                      <a:pt x="703" y="68"/>
                    </a:lnTo>
                    <a:lnTo>
                      <a:pt x="700" y="70"/>
                    </a:lnTo>
                    <a:lnTo>
                      <a:pt x="692" y="70"/>
                    </a:lnTo>
                    <a:lnTo>
                      <a:pt x="685" y="71"/>
                    </a:lnTo>
                    <a:lnTo>
                      <a:pt x="685" y="73"/>
                    </a:lnTo>
                    <a:lnTo>
                      <a:pt x="685" y="73"/>
                    </a:lnTo>
                    <a:lnTo>
                      <a:pt x="686" y="74"/>
                    </a:lnTo>
                    <a:lnTo>
                      <a:pt x="686" y="76"/>
                    </a:lnTo>
                    <a:lnTo>
                      <a:pt x="688" y="76"/>
                    </a:lnTo>
                    <a:lnTo>
                      <a:pt x="688" y="76"/>
                    </a:lnTo>
                    <a:lnTo>
                      <a:pt x="688" y="77"/>
                    </a:lnTo>
                    <a:lnTo>
                      <a:pt x="688" y="79"/>
                    </a:lnTo>
                    <a:lnTo>
                      <a:pt x="688" y="79"/>
                    </a:lnTo>
                    <a:lnTo>
                      <a:pt x="688" y="80"/>
                    </a:lnTo>
                    <a:lnTo>
                      <a:pt x="686" y="80"/>
                    </a:lnTo>
                    <a:lnTo>
                      <a:pt x="686" y="82"/>
                    </a:lnTo>
                    <a:lnTo>
                      <a:pt x="688" y="82"/>
                    </a:lnTo>
                    <a:lnTo>
                      <a:pt x="688" y="84"/>
                    </a:lnTo>
                    <a:lnTo>
                      <a:pt x="692" y="84"/>
                    </a:lnTo>
                    <a:lnTo>
                      <a:pt x="699" y="84"/>
                    </a:lnTo>
                    <a:lnTo>
                      <a:pt x="702" y="84"/>
                    </a:lnTo>
                    <a:lnTo>
                      <a:pt x="700" y="84"/>
                    </a:lnTo>
                    <a:lnTo>
                      <a:pt x="703" y="85"/>
                    </a:lnTo>
                    <a:lnTo>
                      <a:pt x="706" y="85"/>
                    </a:lnTo>
                    <a:lnTo>
                      <a:pt x="706" y="87"/>
                    </a:lnTo>
                    <a:lnTo>
                      <a:pt x="705" y="87"/>
                    </a:lnTo>
                    <a:lnTo>
                      <a:pt x="703" y="85"/>
                    </a:lnTo>
                    <a:lnTo>
                      <a:pt x="702" y="87"/>
                    </a:lnTo>
                    <a:lnTo>
                      <a:pt x="702" y="87"/>
                    </a:lnTo>
                    <a:lnTo>
                      <a:pt x="702" y="87"/>
                    </a:lnTo>
                    <a:lnTo>
                      <a:pt x="700" y="87"/>
                    </a:lnTo>
                    <a:lnTo>
                      <a:pt x="700" y="90"/>
                    </a:lnTo>
                    <a:lnTo>
                      <a:pt x="699" y="88"/>
                    </a:lnTo>
                    <a:lnTo>
                      <a:pt x="697" y="88"/>
                    </a:lnTo>
                    <a:lnTo>
                      <a:pt x="694" y="88"/>
                    </a:lnTo>
                    <a:lnTo>
                      <a:pt x="691" y="88"/>
                    </a:lnTo>
                    <a:lnTo>
                      <a:pt x="691" y="87"/>
                    </a:lnTo>
                    <a:lnTo>
                      <a:pt x="688" y="87"/>
                    </a:lnTo>
                    <a:lnTo>
                      <a:pt x="686" y="87"/>
                    </a:lnTo>
                    <a:lnTo>
                      <a:pt x="686" y="87"/>
                    </a:lnTo>
                    <a:lnTo>
                      <a:pt x="685" y="87"/>
                    </a:lnTo>
                    <a:lnTo>
                      <a:pt x="685" y="85"/>
                    </a:lnTo>
                    <a:lnTo>
                      <a:pt x="685" y="85"/>
                    </a:lnTo>
                    <a:lnTo>
                      <a:pt x="685" y="84"/>
                    </a:lnTo>
                    <a:lnTo>
                      <a:pt x="685" y="82"/>
                    </a:lnTo>
                    <a:lnTo>
                      <a:pt x="683" y="80"/>
                    </a:lnTo>
                    <a:lnTo>
                      <a:pt x="683" y="79"/>
                    </a:lnTo>
                    <a:lnTo>
                      <a:pt x="683" y="77"/>
                    </a:lnTo>
                    <a:lnTo>
                      <a:pt x="683" y="76"/>
                    </a:lnTo>
                    <a:lnTo>
                      <a:pt x="677" y="71"/>
                    </a:lnTo>
                    <a:lnTo>
                      <a:pt x="677" y="70"/>
                    </a:lnTo>
                    <a:lnTo>
                      <a:pt x="675" y="70"/>
                    </a:lnTo>
                    <a:lnTo>
                      <a:pt x="674" y="70"/>
                    </a:lnTo>
                    <a:lnTo>
                      <a:pt x="672" y="68"/>
                    </a:lnTo>
                    <a:lnTo>
                      <a:pt x="671" y="68"/>
                    </a:lnTo>
                    <a:lnTo>
                      <a:pt x="666" y="68"/>
                    </a:lnTo>
                    <a:lnTo>
                      <a:pt x="660" y="68"/>
                    </a:lnTo>
                    <a:lnTo>
                      <a:pt x="649" y="70"/>
                    </a:lnTo>
                    <a:lnTo>
                      <a:pt x="641" y="70"/>
                    </a:lnTo>
                    <a:lnTo>
                      <a:pt x="640" y="76"/>
                    </a:lnTo>
                    <a:lnTo>
                      <a:pt x="640" y="74"/>
                    </a:lnTo>
                    <a:lnTo>
                      <a:pt x="641" y="74"/>
                    </a:lnTo>
                    <a:lnTo>
                      <a:pt x="641" y="74"/>
                    </a:lnTo>
                    <a:lnTo>
                      <a:pt x="641" y="76"/>
                    </a:lnTo>
                    <a:lnTo>
                      <a:pt x="641" y="76"/>
                    </a:lnTo>
                    <a:lnTo>
                      <a:pt x="641" y="76"/>
                    </a:lnTo>
                    <a:lnTo>
                      <a:pt x="641" y="77"/>
                    </a:lnTo>
                    <a:lnTo>
                      <a:pt x="640" y="80"/>
                    </a:lnTo>
                    <a:lnTo>
                      <a:pt x="637" y="80"/>
                    </a:lnTo>
                    <a:lnTo>
                      <a:pt x="635" y="82"/>
                    </a:lnTo>
                    <a:lnTo>
                      <a:pt x="633" y="84"/>
                    </a:lnTo>
                    <a:lnTo>
                      <a:pt x="632" y="85"/>
                    </a:lnTo>
                    <a:lnTo>
                      <a:pt x="632" y="85"/>
                    </a:lnTo>
                    <a:lnTo>
                      <a:pt x="630" y="84"/>
                    </a:lnTo>
                    <a:lnTo>
                      <a:pt x="630" y="82"/>
                    </a:lnTo>
                    <a:lnTo>
                      <a:pt x="632" y="80"/>
                    </a:lnTo>
                    <a:lnTo>
                      <a:pt x="632" y="80"/>
                    </a:lnTo>
                    <a:lnTo>
                      <a:pt x="633" y="79"/>
                    </a:lnTo>
                    <a:lnTo>
                      <a:pt x="633" y="79"/>
                    </a:lnTo>
                    <a:lnTo>
                      <a:pt x="633" y="77"/>
                    </a:lnTo>
                    <a:lnTo>
                      <a:pt x="632" y="76"/>
                    </a:lnTo>
                    <a:lnTo>
                      <a:pt x="630" y="73"/>
                    </a:lnTo>
                    <a:lnTo>
                      <a:pt x="629" y="74"/>
                    </a:lnTo>
                    <a:lnTo>
                      <a:pt x="627" y="73"/>
                    </a:lnTo>
                    <a:lnTo>
                      <a:pt x="627" y="71"/>
                    </a:lnTo>
                    <a:lnTo>
                      <a:pt x="627" y="68"/>
                    </a:lnTo>
                    <a:lnTo>
                      <a:pt x="626" y="68"/>
                    </a:lnTo>
                    <a:lnTo>
                      <a:pt x="626" y="70"/>
                    </a:lnTo>
                    <a:lnTo>
                      <a:pt x="626" y="71"/>
                    </a:lnTo>
                    <a:lnTo>
                      <a:pt x="623" y="71"/>
                    </a:lnTo>
                    <a:lnTo>
                      <a:pt x="619" y="71"/>
                    </a:lnTo>
                    <a:lnTo>
                      <a:pt x="619" y="70"/>
                    </a:lnTo>
                    <a:lnTo>
                      <a:pt x="619" y="70"/>
                    </a:lnTo>
                    <a:lnTo>
                      <a:pt x="619" y="68"/>
                    </a:lnTo>
                    <a:lnTo>
                      <a:pt x="619" y="68"/>
                    </a:lnTo>
                    <a:lnTo>
                      <a:pt x="616" y="68"/>
                    </a:lnTo>
                    <a:lnTo>
                      <a:pt x="615" y="70"/>
                    </a:lnTo>
                    <a:lnTo>
                      <a:pt x="615" y="71"/>
                    </a:lnTo>
                    <a:lnTo>
                      <a:pt x="612" y="71"/>
                    </a:lnTo>
                    <a:lnTo>
                      <a:pt x="602" y="71"/>
                    </a:lnTo>
                    <a:lnTo>
                      <a:pt x="593" y="71"/>
                    </a:lnTo>
                    <a:lnTo>
                      <a:pt x="588" y="71"/>
                    </a:lnTo>
                    <a:lnTo>
                      <a:pt x="585" y="70"/>
                    </a:lnTo>
                    <a:lnTo>
                      <a:pt x="584" y="70"/>
                    </a:lnTo>
                    <a:lnTo>
                      <a:pt x="581" y="68"/>
                    </a:lnTo>
                    <a:lnTo>
                      <a:pt x="579" y="66"/>
                    </a:lnTo>
                    <a:lnTo>
                      <a:pt x="579" y="63"/>
                    </a:lnTo>
                    <a:lnTo>
                      <a:pt x="579" y="60"/>
                    </a:lnTo>
                    <a:lnTo>
                      <a:pt x="571" y="51"/>
                    </a:lnTo>
                    <a:lnTo>
                      <a:pt x="570" y="49"/>
                    </a:lnTo>
                    <a:lnTo>
                      <a:pt x="568" y="49"/>
                    </a:lnTo>
                    <a:lnTo>
                      <a:pt x="565" y="49"/>
                    </a:lnTo>
                    <a:lnTo>
                      <a:pt x="564" y="49"/>
                    </a:lnTo>
                    <a:lnTo>
                      <a:pt x="561" y="49"/>
                    </a:lnTo>
                    <a:lnTo>
                      <a:pt x="557" y="49"/>
                    </a:lnTo>
                    <a:lnTo>
                      <a:pt x="556" y="48"/>
                    </a:lnTo>
                    <a:lnTo>
                      <a:pt x="553" y="48"/>
                    </a:lnTo>
                    <a:lnTo>
                      <a:pt x="551" y="46"/>
                    </a:lnTo>
                    <a:lnTo>
                      <a:pt x="550" y="45"/>
                    </a:lnTo>
                    <a:lnTo>
                      <a:pt x="547" y="45"/>
                    </a:lnTo>
                    <a:lnTo>
                      <a:pt x="543" y="45"/>
                    </a:lnTo>
                    <a:lnTo>
                      <a:pt x="540" y="45"/>
                    </a:lnTo>
                    <a:lnTo>
                      <a:pt x="537" y="43"/>
                    </a:lnTo>
                    <a:lnTo>
                      <a:pt x="531" y="45"/>
                    </a:lnTo>
                    <a:lnTo>
                      <a:pt x="526" y="45"/>
                    </a:lnTo>
                    <a:lnTo>
                      <a:pt x="526" y="46"/>
                    </a:lnTo>
                    <a:lnTo>
                      <a:pt x="526" y="48"/>
                    </a:lnTo>
                    <a:lnTo>
                      <a:pt x="529" y="48"/>
                    </a:lnTo>
                    <a:lnTo>
                      <a:pt x="533" y="48"/>
                    </a:lnTo>
                    <a:lnTo>
                      <a:pt x="536" y="48"/>
                    </a:lnTo>
                    <a:lnTo>
                      <a:pt x="539" y="48"/>
                    </a:lnTo>
                    <a:lnTo>
                      <a:pt x="540" y="48"/>
                    </a:lnTo>
                    <a:lnTo>
                      <a:pt x="543" y="48"/>
                    </a:lnTo>
                    <a:lnTo>
                      <a:pt x="543" y="49"/>
                    </a:lnTo>
                    <a:lnTo>
                      <a:pt x="543" y="49"/>
                    </a:lnTo>
                    <a:lnTo>
                      <a:pt x="545" y="49"/>
                    </a:lnTo>
                    <a:lnTo>
                      <a:pt x="545" y="49"/>
                    </a:lnTo>
                    <a:lnTo>
                      <a:pt x="545" y="49"/>
                    </a:lnTo>
                    <a:lnTo>
                      <a:pt x="545" y="51"/>
                    </a:lnTo>
                    <a:lnTo>
                      <a:pt x="545" y="53"/>
                    </a:lnTo>
                    <a:lnTo>
                      <a:pt x="545" y="53"/>
                    </a:lnTo>
                    <a:lnTo>
                      <a:pt x="543" y="53"/>
                    </a:lnTo>
                    <a:lnTo>
                      <a:pt x="545" y="54"/>
                    </a:lnTo>
                    <a:lnTo>
                      <a:pt x="545" y="57"/>
                    </a:lnTo>
                    <a:lnTo>
                      <a:pt x="542" y="56"/>
                    </a:lnTo>
                    <a:lnTo>
                      <a:pt x="539" y="56"/>
                    </a:lnTo>
                    <a:lnTo>
                      <a:pt x="536" y="56"/>
                    </a:lnTo>
                    <a:lnTo>
                      <a:pt x="531" y="56"/>
                    </a:lnTo>
                    <a:lnTo>
                      <a:pt x="529" y="53"/>
                    </a:lnTo>
                    <a:lnTo>
                      <a:pt x="526" y="54"/>
                    </a:lnTo>
                    <a:lnTo>
                      <a:pt x="525" y="54"/>
                    </a:lnTo>
                    <a:lnTo>
                      <a:pt x="526" y="57"/>
                    </a:lnTo>
                    <a:lnTo>
                      <a:pt x="526" y="59"/>
                    </a:lnTo>
                    <a:lnTo>
                      <a:pt x="528" y="59"/>
                    </a:lnTo>
                    <a:lnTo>
                      <a:pt x="531" y="59"/>
                    </a:lnTo>
                    <a:lnTo>
                      <a:pt x="531" y="60"/>
                    </a:lnTo>
                    <a:lnTo>
                      <a:pt x="531" y="62"/>
                    </a:lnTo>
                    <a:lnTo>
                      <a:pt x="533" y="62"/>
                    </a:lnTo>
                    <a:lnTo>
                      <a:pt x="534" y="62"/>
                    </a:lnTo>
                    <a:lnTo>
                      <a:pt x="534" y="62"/>
                    </a:lnTo>
                    <a:lnTo>
                      <a:pt x="536" y="62"/>
                    </a:lnTo>
                    <a:lnTo>
                      <a:pt x="537" y="60"/>
                    </a:lnTo>
                    <a:lnTo>
                      <a:pt x="537" y="59"/>
                    </a:lnTo>
                    <a:lnTo>
                      <a:pt x="539" y="60"/>
                    </a:lnTo>
                    <a:lnTo>
                      <a:pt x="540" y="60"/>
                    </a:lnTo>
                    <a:lnTo>
                      <a:pt x="542" y="60"/>
                    </a:lnTo>
                    <a:lnTo>
                      <a:pt x="542" y="62"/>
                    </a:lnTo>
                    <a:lnTo>
                      <a:pt x="545" y="62"/>
                    </a:lnTo>
                    <a:lnTo>
                      <a:pt x="550" y="62"/>
                    </a:lnTo>
                    <a:lnTo>
                      <a:pt x="551" y="60"/>
                    </a:lnTo>
                    <a:lnTo>
                      <a:pt x="551" y="60"/>
                    </a:lnTo>
                    <a:lnTo>
                      <a:pt x="551" y="59"/>
                    </a:lnTo>
                    <a:lnTo>
                      <a:pt x="551" y="59"/>
                    </a:lnTo>
                    <a:lnTo>
                      <a:pt x="553" y="60"/>
                    </a:lnTo>
                    <a:lnTo>
                      <a:pt x="553" y="63"/>
                    </a:lnTo>
                    <a:lnTo>
                      <a:pt x="554" y="63"/>
                    </a:lnTo>
                    <a:lnTo>
                      <a:pt x="556" y="65"/>
                    </a:lnTo>
                    <a:lnTo>
                      <a:pt x="556" y="66"/>
                    </a:lnTo>
                    <a:lnTo>
                      <a:pt x="556" y="68"/>
                    </a:lnTo>
                    <a:lnTo>
                      <a:pt x="550" y="68"/>
                    </a:lnTo>
                    <a:lnTo>
                      <a:pt x="545" y="68"/>
                    </a:lnTo>
                    <a:lnTo>
                      <a:pt x="540" y="70"/>
                    </a:lnTo>
                    <a:lnTo>
                      <a:pt x="536" y="70"/>
                    </a:lnTo>
                    <a:lnTo>
                      <a:pt x="537" y="71"/>
                    </a:lnTo>
                    <a:lnTo>
                      <a:pt x="539" y="73"/>
                    </a:lnTo>
                    <a:lnTo>
                      <a:pt x="537" y="76"/>
                    </a:lnTo>
                    <a:lnTo>
                      <a:pt x="537" y="74"/>
                    </a:lnTo>
                    <a:lnTo>
                      <a:pt x="536" y="74"/>
                    </a:lnTo>
                    <a:lnTo>
                      <a:pt x="534" y="76"/>
                    </a:lnTo>
                    <a:lnTo>
                      <a:pt x="533" y="76"/>
                    </a:lnTo>
                    <a:lnTo>
                      <a:pt x="533" y="77"/>
                    </a:lnTo>
                    <a:lnTo>
                      <a:pt x="533" y="77"/>
                    </a:lnTo>
                    <a:lnTo>
                      <a:pt x="533" y="77"/>
                    </a:lnTo>
                    <a:lnTo>
                      <a:pt x="534" y="77"/>
                    </a:lnTo>
                    <a:lnTo>
                      <a:pt x="537" y="79"/>
                    </a:lnTo>
                    <a:lnTo>
                      <a:pt x="540" y="79"/>
                    </a:lnTo>
                    <a:lnTo>
                      <a:pt x="543" y="80"/>
                    </a:lnTo>
                    <a:lnTo>
                      <a:pt x="545" y="80"/>
                    </a:lnTo>
                    <a:lnTo>
                      <a:pt x="547" y="80"/>
                    </a:lnTo>
                    <a:lnTo>
                      <a:pt x="548" y="77"/>
                    </a:lnTo>
                    <a:lnTo>
                      <a:pt x="550" y="76"/>
                    </a:lnTo>
                    <a:lnTo>
                      <a:pt x="550" y="79"/>
                    </a:lnTo>
                    <a:lnTo>
                      <a:pt x="550" y="80"/>
                    </a:lnTo>
                    <a:lnTo>
                      <a:pt x="551" y="80"/>
                    </a:lnTo>
                    <a:lnTo>
                      <a:pt x="554" y="82"/>
                    </a:lnTo>
                    <a:lnTo>
                      <a:pt x="556" y="80"/>
                    </a:lnTo>
                    <a:lnTo>
                      <a:pt x="556" y="80"/>
                    </a:lnTo>
                    <a:lnTo>
                      <a:pt x="557" y="80"/>
                    </a:lnTo>
                    <a:lnTo>
                      <a:pt x="557" y="80"/>
                    </a:lnTo>
                    <a:lnTo>
                      <a:pt x="557" y="80"/>
                    </a:lnTo>
                    <a:lnTo>
                      <a:pt x="557" y="82"/>
                    </a:lnTo>
                    <a:lnTo>
                      <a:pt x="557" y="82"/>
                    </a:lnTo>
                    <a:lnTo>
                      <a:pt x="557" y="82"/>
                    </a:lnTo>
                    <a:lnTo>
                      <a:pt x="559" y="82"/>
                    </a:lnTo>
                    <a:lnTo>
                      <a:pt x="559" y="84"/>
                    </a:lnTo>
                    <a:lnTo>
                      <a:pt x="559" y="84"/>
                    </a:lnTo>
                    <a:lnTo>
                      <a:pt x="556" y="84"/>
                    </a:lnTo>
                    <a:lnTo>
                      <a:pt x="553" y="84"/>
                    </a:lnTo>
                    <a:lnTo>
                      <a:pt x="550" y="84"/>
                    </a:lnTo>
                    <a:lnTo>
                      <a:pt x="547" y="84"/>
                    </a:lnTo>
                    <a:lnTo>
                      <a:pt x="545" y="82"/>
                    </a:lnTo>
                    <a:lnTo>
                      <a:pt x="542" y="80"/>
                    </a:lnTo>
                    <a:lnTo>
                      <a:pt x="540" y="80"/>
                    </a:lnTo>
                    <a:lnTo>
                      <a:pt x="539" y="80"/>
                    </a:lnTo>
                    <a:lnTo>
                      <a:pt x="539" y="80"/>
                    </a:lnTo>
                    <a:lnTo>
                      <a:pt x="537" y="80"/>
                    </a:lnTo>
                    <a:lnTo>
                      <a:pt x="537" y="82"/>
                    </a:lnTo>
                    <a:lnTo>
                      <a:pt x="537" y="82"/>
                    </a:lnTo>
                    <a:lnTo>
                      <a:pt x="536" y="82"/>
                    </a:lnTo>
                    <a:lnTo>
                      <a:pt x="536" y="84"/>
                    </a:lnTo>
                    <a:lnTo>
                      <a:pt x="536" y="84"/>
                    </a:lnTo>
                    <a:lnTo>
                      <a:pt x="537" y="85"/>
                    </a:lnTo>
                    <a:lnTo>
                      <a:pt x="537" y="85"/>
                    </a:lnTo>
                    <a:lnTo>
                      <a:pt x="537" y="85"/>
                    </a:lnTo>
                    <a:lnTo>
                      <a:pt x="537" y="85"/>
                    </a:lnTo>
                    <a:lnTo>
                      <a:pt x="537" y="85"/>
                    </a:lnTo>
                    <a:lnTo>
                      <a:pt x="537" y="88"/>
                    </a:lnTo>
                    <a:lnTo>
                      <a:pt x="537" y="90"/>
                    </a:lnTo>
                    <a:lnTo>
                      <a:pt x="539" y="90"/>
                    </a:lnTo>
                    <a:lnTo>
                      <a:pt x="539" y="91"/>
                    </a:lnTo>
                    <a:lnTo>
                      <a:pt x="542" y="93"/>
                    </a:lnTo>
                    <a:lnTo>
                      <a:pt x="543" y="94"/>
                    </a:lnTo>
                    <a:lnTo>
                      <a:pt x="547" y="96"/>
                    </a:lnTo>
                    <a:lnTo>
                      <a:pt x="550" y="96"/>
                    </a:lnTo>
                    <a:lnTo>
                      <a:pt x="551" y="98"/>
                    </a:lnTo>
                    <a:lnTo>
                      <a:pt x="554" y="98"/>
                    </a:lnTo>
                    <a:lnTo>
                      <a:pt x="557" y="98"/>
                    </a:lnTo>
                    <a:lnTo>
                      <a:pt x="562" y="96"/>
                    </a:lnTo>
                    <a:lnTo>
                      <a:pt x="562" y="98"/>
                    </a:lnTo>
                    <a:lnTo>
                      <a:pt x="561" y="99"/>
                    </a:lnTo>
                    <a:lnTo>
                      <a:pt x="559" y="99"/>
                    </a:lnTo>
                    <a:lnTo>
                      <a:pt x="556" y="99"/>
                    </a:lnTo>
                    <a:lnTo>
                      <a:pt x="553" y="99"/>
                    </a:lnTo>
                    <a:lnTo>
                      <a:pt x="551" y="99"/>
                    </a:lnTo>
                    <a:lnTo>
                      <a:pt x="550" y="99"/>
                    </a:lnTo>
                    <a:lnTo>
                      <a:pt x="548" y="99"/>
                    </a:lnTo>
                    <a:lnTo>
                      <a:pt x="548" y="99"/>
                    </a:lnTo>
                    <a:lnTo>
                      <a:pt x="547" y="101"/>
                    </a:lnTo>
                    <a:lnTo>
                      <a:pt x="547" y="101"/>
                    </a:lnTo>
                    <a:lnTo>
                      <a:pt x="547" y="102"/>
                    </a:lnTo>
                    <a:lnTo>
                      <a:pt x="547" y="102"/>
                    </a:lnTo>
                    <a:lnTo>
                      <a:pt x="547" y="102"/>
                    </a:lnTo>
                    <a:lnTo>
                      <a:pt x="548" y="102"/>
                    </a:lnTo>
                    <a:lnTo>
                      <a:pt x="548" y="104"/>
                    </a:lnTo>
                    <a:lnTo>
                      <a:pt x="551" y="104"/>
                    </a:lnTo>
                    <a:lnTo>
                      <a:pt x="556" y="104"/>
                    </a:lnTo>
                    <a:lnTo>
                      <a:pt x="561" y="104"/>
                    </a:lnTo>
                    <a:lnTo>
                      <a:pt x="564" y="104"/>
                    </a:lnTo>
                    <a:lnTo>
                      <a:pt x="565" y="102"/>
                    </a:lnTo>
                    <a:lnTo>
                      <a:pt x="567" y="101"/>
                    </a:lnTo>
                    <a:lnTo>
                      <a:pt x="568" y="99"/>
                    </a:lnTo>
                    <a:lnTo>
                      <a:pt x="570" y="99"/>
                    </a:lnTo>
                    <a:lnTo>
                      <a:pt x="571" y="99"/>
                    </a:lnTo>
                    <a:lnTo>
                      <a:pt x="573" y="99"/>
                    </a:lnTo>
                    <a:lnTo>
                      <a:pt x="576" y="101"/>
                    </a:lnTo>
                    <a:lnTo>
                      <a:pt x="579" y="101"/>
                    </a:lnTo>
                    <a:lnTo>
                      <a:pt x="579" y="102"/>
                    </a:lnTo>
                    <a:lnTo>
                      <a:pt x="579" y="104"/>
                    </a:lnTo>
                    <a:lnTo>
                      <a:pt x="573" y="104"/>
                    </a:lnTo>
                    <a:lnTo>
                      <a:pt x="570" y="105"/>
                    </a:lnTo>
                    <a:lnTo>
                      <a:pt x="565" y="105"/>
                    </a:lnTo>
                    <a:lnTo>
                      <a:pt x="562" y="107"/>
                    </a:lnTo>
                    <a:lnTo>
                      <a:pt x="561" y="108"/>
                    </a:lnTo>
                    <a:lnTo>
                      <a:pt x="561" y="108"/>
                    </a:lnTo>
                    <a:lnTo>
                      <a:pt x="562" y="112"/>
                    </a:lnTo>
                    <a:lnTo>
                      <a:pt x="564" y="115"/>
                    </a:lnTo>
                    <a:lnTo>
                      <a:pt x="565" y="115"/>
                    </a:lnTo>
                    <a:lnTo>
                      <a:pt x="567" y="115"/>
                    </a:lnTo>
                    <a:lnTo>
                      <a:pt x="567" y="118"/>
                    </a:lnTo>
                    <a:lnTo>
                      <a:pt x="567" y="119"/>
                    </a:lnTo>
                    <a:lnTo>
                      <a:pt x="568" y="119"/>
                    </a:lnTo>
                    <a:lnTo>
                      <a:pt x="570" y="121"/>
                    </a:lnTo>
                    <a:lnTo>
                      <a:pt x="570" y="122"/>
                    </a:lnTo>
                    <a:lnTo>
                      <a:pt x="568" y="122"/>
                    </a:lnTo>
                    <a:lnTo>
                      <a:pt x="567" y="122"/>
                    </a:lnTo>
                    <a:lnTo>
                      <a:pt x="567" y="124"/>
                    </a:lnTo>
                    <a:lnTo>
                      <a:pt x="567" y="127"/>
                    </a:lnTo>
                    <a:lnTo>
                      <a:pt x="573" y="127"/>
                    </a:lnTo>
                    <a:lnTo>
                      <a:pt x="576" y="127"/>
                    </a:lnTo>
                    <a:lnTo>
                      <a:pt x="579" y="127"/>
                    </a:lnTo>
                    <a:lnTo>
                      <a:pt x="581" y="127"/>
                    </a:lnTo>
                    <a:lnTo>
                      <a:pt x="582" y="126"/>
                    </a:lnTo>
                    <a:lnTo>
                      <a:pt x="584" y="124"/>
                    </a:lnTo>
                    <a:lnTo>
                      <a:pt x="584" y="122"/>
                    </a:lnTo>
                    <a:lnTo>
                      <a:pt x="584" y="121"/>
                    </a:lnTo>
                    <a:lnTo>
                      <a:pt x="585" y="121"/>
                    </a:lnTo>
                    <a:lnTo>
                      <a:pt x="587" y="121"/>
                    </a:lnTo>
                    <a:lnTo>
                      <a:pt x="588" y="122"/>
                    </a:lnTo>
                    <a:lnTo>
                      <a:pt x="588" y="124"/>
                    </a:lnTo>
                    <a:lnTo>
                      <a:pt x="592" y="126"/>
                    </a:lnTo>
                    <a:lnTo>
                      <a:pt x="593" y="126"/>
                    </a:lnTo>
                    <a:lnTo>
                      <a:pt x="593" y="126"/>
                    </a:lnTo>
                    <a:lnTo>
                      <a:pt x="593" y="126"/>
                    </a:lnTo>
                    <a:lnTo>
                      <a:pt x="593" y="126"/>
                    </a:lnTo>
                    <a:lnTo>
                      <a:pt x="595" y="127"/>
                    </a:lnTo>
                    <a:lnTo>
                      <a:pt x="595" y="127"/>
                    </a:lnTo>
                    <a:lnTo>
                      <a:pt x="596" y="127"/>
                    </a:lnTo>
                    <a:lnTo>
                      <a:pt x="596" y="126"/>
                    </a:lnTo>
                    <a:lnTo>
                      <a:pt x="596" y="124"/>
                    </a:lnTo>
                    <a:lnTo>
                      <a:pt x="596" y="124"/>
                    </a:lnTo>
                    <a:lnTo>
                      <a:pt x="598" y="124"/>
                    </a:lnTo>
                    <a:lnTo>
                      <a:pt x="598" y="126"/>
                    </a:lnTo>
                    <a:lnTo>
                      <a:pt x="598" y="126"/>
                    </a:lnTo>
                    <a:lnTo>
                      <a:pt x="599" y="126"/>
                    </a:lnTo>
                    <a:lnTo>
                      <a:pt x="599" y="124"/>
                    </a:lnTo>
                    <a:lnTo>
                      <a:pt x="602" y="116"/>
                    </a:lnTo>
                    <a:lnTo>
                      <a:pt x="604" y="118"/>
                    </a:lnTo>
                    <a:lnTo>
                      <a:pt x="607" y="118"/>
                    </a:lnTo>
                    <a:lnTo>
                      <a:pt x="610" y="116"/>
                    </a:lnTo>
                    <a:lnTo>
                      <a:pt x="613" y="115"/>
                    </a:lnTo>
                    <a:lnTo>
                      <a:pt x="613" y="115"/>
                    </a:lnTo>
                    <a:lnTo>
                      <a:pt x="613" y="113"/>
                    </a:lnTo>
                    <a:lnTo>
                      <a:pt x="613" y="112"/>
                    </a:lnTo>
                    <a:lnTo>
                      <a:pt x="613" y="110"/>
                    </a:lnTo>
                    <a:lnTo>
                      <a:pt x="613" y="108"/>
                    </a:lnTo>
                    <a:lnTo>
                      <a:pt x="613" y="107"/>
                    </a:lnTo>
                    <a:lnTo>
                      <a:pt x="615" y="105"/>
                    </a:lnTo>
                    <a:lnTo>
                      <a:pt x="615" y="105"/>
                    </a:lnTo>
                    <a:lnTo>
                      <a:pt x="616" y="105"/>
                    </a:lnTo>
                    <a:lnTo>
                      <a:pt x="616" y="107"/>
                    </a:lnTo>
                    <a:lnTo>
                      <a:pt x="615" y="110"/>
                    </a:lnTo>
                    <a:lnTo>
                      <a:pt x="615" y="112"/>
                    </a:lnTo>
                    <a:lnTo>
                      <a:pt x="618" y="112"/>
                    </a:lnTo>
                    <a:lnTo>
                      <a:pt x="619" y="112"/>
                    </a:lnTo>
                    <a:lnTo>
                      <a:pt x="619" y="110"/>
                    </a:lnTo>
                    <a:lnTo>
                      <a:pt x="623" y="107"/>
                    </a:lnTo>
                    <a:lnTo>
                      <a:pt x="627" y="104"/>
                    </a:lnTo>
                    <a:lnTo>
                      <a:pt x="627" y="104"/>
                    </a:lnTo>
                    <a:lnTo>
                      <a:pt x="627" y="105"/>
                    </a:lnTo>
                    <a:lnTo>
                      <a:pt x="629" y="105"/>
                    </a:lnTo>
                    <a:lnTo>
                      <a:pt x="629" y="105"/>
                    </a:lnTo>
                    <a:lnTo>
                      <a:pt x="629" y="107"/>
                    </a:lnTo>
                    <a:lnTo>
                      <a:pt x="629" y="107"/>
                    </a:lnTo>
                    <a:lnTo>
                      <a:pt x="632" y="107"/>
                    </a:lnTo>
                    <a:lnTo>
                      <a:pt x="635" y="105"/>
                    </a:lnTo>
                    <a:lnTo>
                      <a:pt x="635" y="105"/>
                    </a:lnTo>
                    <a:lnTo>
                      <a:pt x="635" y="107"/>
                    </a:lnTo>
                    <a:lnTo>
                      <a:pt x="633" y="108"/>
                    </a:lnTo>
                    <a:lnTo>
                      <a:pt x="633" y="108"/>
                    </a:lnTo>
                    <a:lnTo>
                      <a:pt x="635" y="108"/>
                    </a:lnTo>
                    <a:lnTo>
                      <a:pt x="637" y="108"/>
                    </a:lnTo>
                    <a:lnTo>
                      <a:pt x="637" y="108"/>
                    </a:lnTo>
                    <a:lnTo>
                      <a:pt x="638" y="107"/>
                    </a:lnTo>
                    <a:lnTo>
                      <a:pt x="638" y="107"/>
                    </a:lnTo>
                    <a:lnTo>
                      <a:pt x="637" y="105"/>
                    </a:lnTo>
                    <a:lnTo>
                      <a:pt x="637" y="105"/>
                    </a:lnTo>
                    <a:lnTo>
                      <a:pt x="635" y="104"/>
                    </a:lnTo>
                    <a:lnTo>
                      <a:pt x="638" y="105"/>
                    </a:lnTo>
                    <a:lnTo>
                      <a:pt x="641" y="105"/>
                    </a:lnTo>
                    <a:lnTo>
                      <a:pt x="641" y="104"/>
                    </a:lnTo>
                    <a:lnTo>
                      <a:pt x="644" y="104"/>
                    </a:lnTo>
                    <a:lnTo>
                      <a:pt x="647" y="102"/>
                    </a:lnTo>
                    <a:lnTo>
                      <a:pt x="649" y="102"/>
                    </a:lnTo>
                    <a:lnTo>
                      <a:pt x="651" y="102"/>
                    </a:lnTo>
                    <a:lnTo>
                      <a:pt x="652" y="101"/>
                    </a:lnTo>
                    <a:lnTo>
                      <a:pt x="654" y="101"/>
                    </a:lnTo>
                    <a:lnTo>
                      <a:pt x="654" y="98"/>
                    </a:lnTo>
                    <a:lnTo>
                      <a:pt x="654" y="96"/>
                    </a:lnTo>
                    <a:lnTo>
                      <a:pt x="654" y="94"/>
                    </a:lnTo>
                    <a:lnTo>
                      <a:pt x="652" y="91"/>
                    </a:lnTo>
                    <a:lnTo>
                      <a:pt x="649" y="88"/>
                    </a:lnTo>
                    <a:lnTo>
                      <a:pt x="649" y="87"/>
                    </a:lnTo>
                    <a:lnTo>
                      <a:pt x="651" y="87"/>
                    </a:lnTo>
                    <a:lnTo>
                      <a:pt x="652" y="87"/>
                    </a:lnTo>
                    <a:lnTo>
                      <a:pt x="652" y="90"/>
                    </a:lnTo>
                    <a:lnTo>
                      <a:pt x="654" y="91"/>
                    </a:lnTo>
                    <a:lnTo>
                      <a:pt x="655" y="94"/>
                    </a:lnTo>
                    <a:lnTo>
                      <a:pt x="657" y="98"/>
                    </a:lnTo>
                    <a:lnTo>
                      <a:pt x="657" y="98"/>
                    </a:lnTo>
                    <a:lnTo>
                      <a:pt x="658" y="98"/>
                    </a:lnTo>
                    <a:lnTo>
                      <a:pt x="658" y="98"/>
                    </a:lnTo>
                    <a:lnTo>
                      <a:pt x="658" y="98"/>
                    </a:lnTo>
                    <a:lnTo>
                      <a:pt x="658" y="98"/>
                    </a:lnTo>
                    <a:lnTo>
                      <a:pt x="658" y="98"/>
                    </a:lnTo>
                    <a:lnTo>
                      <a:pt x="658" y="98"/>
                    </a:lnTo>
                    <a:lnTo>
                      <a:pt x="660" y="98"/>
                    </a:lnTo>
                    <a:lnTo>
                      <a:pt x="661" y="98"/>
                    </a:lnTo>
                    <a:lnTo>
                      <a:pt x="663" y="96"/>
                    </a:lnTo>
                    <a:lnTo>
                      <a:pt x="663" y="98"/>
                    </a:lnTo>
                    <a:lnTo>
                      <a:pt x="664" y="98"/>
                    </a:lnTo>
                    <a:lnTo>
                      <a:pt x="664" y="99"/>
                    </a:lnTo>
                    <a:lnTo>
                      <a:pt x="666" y="101"/>
                    </a:lnTo>
                    <a:lnTo>
                      <a:pt x="663" y="101"/>
                    </a:lnTo>
                    <a:lnTo>
                      <a:pt x="660" y="102"/>
                    </a:lnTo>
                    <a:lnTo>
                      <a:pt x="657" y="102"/>
                    </a:lnTo>
                    <a:lnTo>
                      <a:pt x="655" y="102"/>
                    </a:lnTo>
                    <a:lnTo>
                      <a:pt x="655" y="102"/>
                    </a:lnTo>
                    <a:lnTo>
                      <a:pt x="655" y="102"/>
                    </a:lnTo>
                    <a:lnTo>
                      <a:pt x="657" y="104"/>
                    </a:lnTo>
                    <a:lnTo>
                      <a:pt x="657" y="104"/>
                    </a:lnTo>
                    <a:lnTo>
                      <a:pt x="660" y="104"/>
                    </a:lnTo>
                    <a:lnTo>
                      <a:pt x="663" y="105"/>
                    </a:lnTo>
                    <a:lnTo>
                      <a:pt x="666" y="105"/>
                    </a:lnTo>
                    <a:lnTo>
                      <a:pt x="669" y="105"/>
                    </a:lnTo>
                    <a:lnTo>
                      <a:pt x="675" y="105"/>
                    </a:lnTo>
                    <a:lnTo>
                      <a:pt x="680" y="105"/>
                    </a:lnTo>
                    <a:lnTo>
                      <a:pt x="680" y="108"/>
                    </a:lnTo>
                    <a:lnTo>
                      <a:pt x="680" y="110"/>
                    </a:lnTo>
                    <a:lnTo>
                      <a:pt x="677" y="108"/>
                    </a:lnTo>
                    <a:lnTo>
                      <a:pt x="672" y="108"/>
                    </a:lnTo>
                    <a:lnTo>
                      <a:pt x="666" y="108"/>
                    </a:lnTo>
                    <a:lnTo>
                      <a:pt x="661" y="108"/>
                    </a:lnTo>
                    <a:lnTo>
                      <a:pt x="657" y="108"/>
                    </a:lnTo>
                    <a:lnTo>
                      <a:pt x="655" y="108"/>
                    </a:lnTo>
                    <a:lnTo>
                      <a:pt x="652" y="108"/>
                    </a:lnTo>
                    <a:lnTo>
                      <a:pt x="652" y="108"/>
                    </a:lnTo>
                    <a:lnTo>
                      <a:pt x="651" y="108"/>
                    </a:lnTo>
                    <a:lnTo>
                      <a:pt x="649" y="108"/>
                    </a:lnTo>
                    <a:lnTo>
                      <a:pt x="647" y="108"/>
                    </a:lnTo>
                    <a:lnTo>
                      <a:pt x="646" y="107"/>
                    </a:lnTo>
                    <a:lnTo>
                      <a:pt x="644" y="105"/>
                    </a:lnTo>
                    <a:lnTo>
                      <a:pt x="641" y="107"/>
                    </a:lnTo>
                    <a:lnTo>
                      <a:pt x="637" y="108"/>
                    </a:lnTo>
                    <a:lnTo>
                      <a:pt x="632" y="112"/>
                    </a:lnTo>
                    <a:lnTo>
                      <a:pt x="629" y="113"/>
                    </a:lnTo>
                    <a:lnTo>
                      <a:pt x="629" y="113"/>
                    </a:lnTo>
                    <a:lnTo>
                      <a:pt x="627" y="115"/>
                    </a:lnTo>
                    <a:lnTo>
                      <a:pt x="626" y="115"/>
                    </a:lnTo>
                    <a:lnTo>
                      <a:pt x="624" y="115"/>
                    </a:lnTo>
                    <a:lnTo>
                      <a:pt x="624" y="115"/>
                    </a:lnTo>
                    <a:lnTo>
                      <a:pt x="624" y="113"/>
                    </a:lnTo>
                    <a:lnTo>
                      <a:pt x="624" y="113"/>
                    </a:lnTo>
                    <a:lnTo>
                      <a:pt x="623" y="113"/>
                    </a:lnTo>
                    <a:lnTo>
                      <a:pt x="621" y="113"/>
                    </a:lnTo>
                    <a:lnTo>
                      <a:pt x="621" y="113"/>
                    </a:lnTo>
                    <a:lnTo>
                      <a:pt x="619" y="116"/>
                    </a:lnTo>
                    <a:lnTo>
                      <a:pt x="619" y="119"/>
                    </a:lnTo>
                    <a:lnTo>
                      <a:pt x="618" y="122"/>
                    </a:lnTo>
                    <a:lnTo>
                      <a:pt x="619" y="127"/>
                    </a:lnTo>
                    <a:lnTo>
                      <a:pt x="619" y="127"/>
                    </a:lnTo>
                    <a:lnTo>
                      <a:pt x="619" y="127"/>
                    </a:lnTo>
                    <a:lnTo>
                      <a:pt x="619" y="127"/>
                    </a:lnTo>
                    <a:lnTo>
                      <a:pt x="621" y="127"/>
                    </a:lnTo>
                    <a:lnTo>
                      <a:pt x="623" y="127"/>
                    </a:lnTo>
                    <a:lnTo>
                      <a:pt x="624" y="127"/>
                    </a:lnTo>
                    <a:lnTo>
                      <a:pt x="627" y="126"/>
                    </a:lnTo>
                    <a:lnTo>
                      <a:pt x="629" y="124"/>
                    </a:lnTo>
                    <a:lnTo>
                      <a:pt x="630" y="124"/>
                    </a:lnTo>
                    <a:lnTo>
                      <a:pt x="632" y="122"/>
                    </a:lnTo>
                    <a:lnTo>
                      <a:pt x="633" y="122"/>
                    </a:lnTo>
                    <a:lnTo>
                      <a:pt x="635" y="122"/>
                    </a:lnTo>
                    <a:lnTo>
                      <a:pt x="635" y="122"/>
                    </a:lnTo>
                    <a:lnTo>
                      <a:pt x="637" y="122"/>
                    </a:lnTo>
                    <a:lnTo>
                      <a:pt x="637" y="122"/>
                    </a:lnTo>
                    <a:lnTo>
                      <a:pt x="637" y="122"/>
                    </a:lnTo>
                    <a:lnTo>
                      <a:pt x="635" y="124"/>
                    </a:lnTo>
                    <a:lnTo>
                      <a:pt x="635" y="124"/>
                    </a:lnTo>
                    <a:lnTo>
                      <a:pt x="635" y="124"/>
                    </a:lnTo>
                    <a:lnTo>
                      <a:pt x="637" y="124"/>
                    </a:lnTo>
                    <a:lnTo>
                      <a:pt x="638" y="126"/>
                    </a:lnTo>
                    <a:lnTo>
                      <a:pt x="640" y="126"/>
                    </a:lnTo>
                    <a:lnTo>
                      <a:pt x="643" y="126"/>
                    </a:lnTo>
                    <a:lnTo>
                      <a:pt x="644" y="124"/>
                    </a:lnTo>
                    <a:lnTo>
                      <a:pt x="646" y="122"/>
                    </a:lnTo>
                    <a:lnTo>
                      <a:pt x="649" y="122"/>
                    </a:lnTo>
                    <a:lnTo>
                      <a:pt x="652" y="119"/>
                    </a:lnTo>
                    <a:lnTo>
                      <a:pt x="657" y="116"/>
                    </a:lnTo>
                    <a:lnTo>
                      <a:pt x="655" y="118"/>
                    </a:lnTo>
                    <a:lnTo>
                      <a:pt x="655" y="119"/>
                    </a:lnTo>
                    <a:lnTo>
                      <a:pt x="655" y="121"/>
                    </a:lnTo>
                    <a:lnTo>
                      <a:pt x="655" y="122"/>
                    </a:lnTo>
                    <a:lnTo>
                      <a:pt x="654" y="124"/>
                    </a:lnTo>
                    <a:lnTo>
                      <a:pt x="652" y="127"/>
                    </a:lnTo>
                    <a:lnTo>
                      <a:pt x="652" y="129"/>
                    </a:lnTo>
                    <a:lnTo>
                      <a:pt x="655" y="129"/>
                    </a:lnTo>
                    <a:lnTo>
                      <a:pt x="657" y="132"/>
                    </a:lnTo>
                    <a:lnTo>
                      <a:pt x="657" y="133"/>
                    </a:lnTo>
                    <a:lnTo>
                      <a:pt x="657" y="133"/>
                    </a:lnTo>
                    <a:lnTo>
                      <a:pt x="657" y="133"/>
                    </a:lnTo>
                    <a:lnTo>
                      <a:pt x="657" y="135"/>
                    </a:lnTo>
                    <a:lnTo>
                      <a:pt x="657" y="135"/>
                    </a:lnTo>
                    <a:lnTo>
                      <a:pt x="658" y="135"/>
                    </a:lnTo>
                    <a:lnTo>
                      <a:pt x="658" y="135"/>
                    </a:lnTo>
                    <a:lnTo>
                      <a:pt x="660" y="133"/>
                    </a:lnTo>
                    <a:lnTo>
                      <a:pt x="660" y="132"/>
                    </a:lnTo>
                    <a:lnTo>
                      <a:pt x="661" y="132"/>
                    </a:lnTo>
                    <a:lnTo>
                      <a:pt x="664" y="135"/>
                    </a:lnTo>
                    <a:lnTo>
                      <a:pt x="664" y="135"/>
                    </a:lnTo>
                    <a:lnTo>
                      <a:pt x="668" y="135"/>
                    </a:lnTo>
                    <a:lnTo>
                      <a:pt x="669" y="135"/>
                    </a:lnTo>
                    <a:lnTo>
                      <a:pt x="671" y="135"/>
                    </a:lnTo>
                    <a:lnTo>
                      <a:pt x="672" y="135"/>
                    </a:lnTo>
                    <a:lnTo>
                      <a:pt x="674" y="135"/>
                    </a:lnTo>
                    <a:lnTo>
                      <a:pt x="672" y="136"/>
                    </a:lnTo>
                    <a:lnTo>
                      <a:pt x="671" y="136"/>
                    </a:lnTo>
                    <a:lnTo>
                      <a:pt x="671" y="138"/>
                    </a:lnTo>
                    <a:lnTo>
                      <a:pt x="672" y="138"/>
                    </a:lnTo>
                    <a:lnTo>
                      <a:pt x="672" y="140"/>
                    </a:lnTo>
                    <a:lnTo>
                      <a:pt x="672" y="141"/>
                    </a:lnTo>
                    <a:lnTo>
                      <a:pt x="669" y="141"/>
                    </a:lnTo>
                    <a:lnTo>
                      <a:pt x="668" y="141"/>
                    </a:lnTo>
                    <a:lnTo>
                      <a:pt x="668" y="144"/>
                    </a:lnTo>
                    <a:lnTo>
                      <a:pt x="666" y="144"/>
                    </a:lnTo>
                    <a:lnTo>
                      <a:pt x="666" y="144"/>
                    </a:lnTo>
                    <a:lnTo>
                      <a:pt x="664" y="144"/>
                    </a:lnTo>
                    <a:lnTo>
                      <a:pt x="664" y="143"/>
                    </a:lnTo>
                    <a:lnTo>
                      <a:pt x="663" y="143"/>
                    </a:lnTo>
                    <a:lnTo>
                      <a:pt x="663" y="141"/>
                    </a:lnTo>
                    <a:lnTo>
                      <a:pt x="661" y="141"/>
                    </a:lnTo>
                    <a:lnTo>
                      <a:pt x="660" y="141"/>
                    </a:lnTo>
                    <a:lnTo>
                      <a:pt x="658" y="141"/>
                    </a:lnTo>
                    <a:lnTo>
                      <a:pt x="657" y="143"/>
                    </a:lnTo>
                    <a:lnTo>
                      <a:pt x="654" y="143"/>
                    </a:lnTo>
                    <a:lnTo>
                      <a:pt x="652" y="143"/>
                    </a:lnTo>
                    <a:lnTo>
                      <a:pt x="649" y="140"/>
                    </a:lnTo>
                    <a:lnTo>
                      <a:pt x="647" y="135"/>
                    </a:lnTo>
                    <a:lnTo>
                      <a:pt x="646" y="135"/>
                    </a:lnTo>
                    <a:lnTo>
                      <a:pt x="643" y="135"/>
                    </a:lnTo>
                    <a:lnTo>
                      <a:pt x="640" y="133"/>
                    </a:lnTo>
                    <a:lnTo>
                      <a:pt x="637" y="130"/>
                    </a:lnTo>
                    <a:lnTo>
                      <a:pt x="635" y="130"/>
                    </a:lnTo>
                    <a:lnTo>
                      <a:pt x="632" y="130"/>
                    </a:lnTo>
                    <a:lnTo>
                      <a:pt x="629" y="130"/>
                    </a:lnTo>
                    <a:lnTo>
                      <a:pt x="627" y="130"/>
                    </a:lnTo>
                    <a:lnTo>
                      <a:pt x="621" y="130"/>
                    </a:lnTo>
                    <a:lnTo>
                      <a:pt x="615" y="132"/>
                    </a:lnTo>
                    <a:lnTo>
                      <a:pt x="616" y="133"/>
                    </a:lnTo>
                    <a:lnTo>
                      <a:pt x="616" y="135"/>
                    </a:lnTo>
                    <a:lnTo>
                      <a:pt x="616" y="135"/>
                    </a:lnTo>
                    <a:lnTo>
                      <a:pt x="616" y="136"/>
                    </a:lnTo>
                    <a:lnTo>
                      <a:pt x="616" y="136"/>
                    </a:lnTo>
                    <a:lnTo>
                      <a:pt x="616" y="136"/>
                    </a:lnTo>
                    <a:lnTo>
                      <a:pt x="618" y="138"/>
                    </a:lnTo>
                    <a:lnTo>
                      <a:pt x="619" y="140"/>
                    </a:lnTo>
                    <a:lnTo>
                      <a:pt x="621" y="140"/>
                    </a:lnTo>
                    <a:lnTo>
                      <a:pt x="623" y="140"/>
                    </a:lnTo>
                    <a:lnTo>
                      <a:pt x="624" y="141"/>
                    </a:lnTo>
                    <a:lnTo>
                      <a:pt x="624" y="141"/>
                    </a:lnTo>
                    <a:lnTo>
                      <a:pt x="624" y="144"/>
                    </a:lnTo>
                    <a:lnTo>
                      <a:pt x="626" y="146"/>
                    </a:lnTo>
                    <a:lnTo>
                      <a:pt x="616" y="147"/>
                    </a:lnTo>
                    <a:lnTo>
                      <a:pt x="610" y="149"/>
                    </a:lnTo>
                    <a:lnTo>
                      <a:pt x="607" y="150"/>
                    </a:lnTo>
                    <a:lnTo>
                      <a:pt x="604" y="150"/>
                    </a:lnTo>
                    <a:lnTo>
                      <a:pt x="601" y="153"/>
                    </a:lnTo>
                    <a:lnTo>
                      <a:pt x="598" y="155"/>
                    </a:lnTo>
                    <a:lnTo>
                      <a:pt x="596" y="157"/>
                    </a:lnTo>
                    <a:lnTo>
                      <a:pt x="595" y="157"/>
                    </a:lnTo>
                    <a:lnTo>
                      <a:pt x="596" y="160"/>
                    </a:lnTo>
                    <a:lnTo>
                      <a:pt x="598" y="161"/>
                    </a:lnTo>
                    <a:lnTo>
                      <a:pt x="598" y="164"/>
                    </a:lnTo>
                    <a:lnTo>
                      <a:pt x="599" y="167"/>
                    </a:lnTo>
                    <a:lnTo>
                      <a:pt x="601" y="167"/>
                    </a:lnTo>
                    <a:lnTo>
                      <a:pt x="602" y="167"/>
                    </a:lnTo>
                    <a:lnTo>
                      <a:pt x="602" y="166"/>
                    </a:lnTo>
                    <a:lnTo>
                      <a:pt x="602" y="164"/>
                    </a:lnTo>
                    <a:lnTo>
                      <a:pt x="602" y="164"/>
                    </a:lnTo>
                    <a:lnTo>
                      <a:pt x="602" y="163"/>
                    </a:lnTo>
                    <a:lnTo>
                      <a:pt x="604" y="163"/>
                    </a:lnTo>
                    <a:lnTo>
                      <a:pt x="604" y="163"/>
                    </a:lnTo>
                    <a:lnTo>
                      <a:pt x="604" y="163"/>
                    </a:lnTo>
                    <a:lnTo>
                      <a:pt x="604" y="163"/>
                    </a:lnTo>
                    <a:lnTo>
                      <a:pt x="604" y="163"/>
                    </a:lnTo>
                    <a:lnTo>
                      <a:pt x="604" y="163"/>
                    </a:lnTo>
                    <a:lnTo>
                      <a:pt x="606" y="164"/>
                    </a:lnTo>
                    <a:lnTo>
                      <a:pt x="607" y="163"/>
                    </a:lnTo>
                    <a:lnTo>
                      <a:pt x="607" y="167"/>
                    </a:lnTo>
                    <a:lnTo>
                      <a:pt x="609" y="167"/>
                    </a:lnTo>
                    <a:lnTo>
                      <a:pt x="610" y="167"/>
                    </a:lnTo>
                    <a:lnTo>
                      <a:pt x="612" y="167"/>
                    </a:lnTo>
                    <a:lnTo>
                      <a:pt x="613" y="167"/>
                    </a:lnTo>
                    <a:lnTo>
                      <a:pt x="616" y="167"/>
                    </a:lnTo>
                    <a:lnTo>
                      <a:pt x="619" y="166"/>
                    </a:lnTo>
                    <a:lnTo>
                      <a:pt x="618" y="166"/>
                    </a:lnTo>
                    <a:lnTo>
                      <a:pt x="618" y="164"/>
                    </a:lnTo>
                    <a:lnTo>
                      <a:pt x="618" y="164"/>
                    </a:lnTo>
                    <a:lnTo>
                      <a:pt x="618" y="164"/>
                    </a:lnTo>
                    <a:lnTo>
                      <a:pt x="618" y="164"/>
                    </a:lnTo>
                    <a:lnTo>
                      <a:pt x="616" y="164"/>
                    </a:lnTo>
                    <a:lnTo>
                      <a:pt x="616" y="163"/>
                    </a:lnTo>
                    <a:lnTo>
                      <a:pt x="618" y="161"/>
                    </a:lnTo>
                    <a:lnTo>
                      <a:pt x="619" y="160"/>
                    </a:lnTo>
                    <a:lnTo>
                      <a:pt x="621" y="161"/>
                    </a:lnTo>
                    <a:lnTo>
                      <a:pt x="623" y="163"/>
                    </a:lnTo>
                    <a:lnTo>
                      <a:pt x="623" y="164"/>
                    </a:lnTo>
                    <a:lnTo>
                      <a:pt x="623" y="166"/>
                    </a:lnTo>
                    <a:lnTo>
                      <a:pt x="626" y="166"/>
                    </a:lnTo>
                    <a:lnTo>
                      <a:pt x="626" y="166"/>
                    </a:lnTo>
                    <a:lnTo>
                      <a:pt x="627" y="167"/>
                    </a:lnTo>
                    <a:lnTo>
                      <a:pt x="627" y="167"/>
                    </a:lnTo>
                    <a:lnTo>
                      <a:pt x="627" y="166"/>
                    </a:lnTo>
                    <a:lnTo>
                      <a:pt x="627" y="163"/>
                    </a:lnTo>
                    <a:lnTo>
                      <a:pt x="629" y="161"/>
                    </a:lnTo>
                    <a:lnTo>
                      <a:pt x="629" y="163"/>
                    </a:lnTo>
                    <a:lnTo>
                      <a:pt x="629" y="164"/>
                    </a:lnTo>
                    <a:lnTo>
                      <a:pt x="633" y="166"/>
                    </a:lnTo>
                    <a:lnTo>
                      <a:pt x="637" y="167"/>
                    </a:lnTo>
                    <a:lnTo>
                      <a:pt x="640" y="167"/>
                    </a:lnTo>
                    <a:lnTo>
                      <a:pt x="641" y="167"/>
                    </a:lnTo>
                    <a:lnTo>
                      <a:pt x="643" y="167"/>
                    </a:lnTo>
                    <a:lnTo>
                      <a:pt x="644" y="167"/>
                    </a:lnTo>
                    <a:lnTo>
                      <a:pt x="644" y="167"/>
                    </a:lnTo>
                    <a:lnTo>
                      <a:pt x="646" y="167"/>
                    </a:lnTo>
                    <a:lnTo>
                      <a:pt x="647" y="169"/>
                    </a:lnTo>
                    <a:lnTo>
                      <a:pt x="647" y="171"/>
                    </a:lnTo>
                    <a:lnTo>
                      <a:pt x="647" y="169"/>
                    </a:lnTo>
                    <a:lnTo>
                      <a:pt x="647" y="167"/>
                    </a:lnTo>
                    <a:lnTo>
                      <a:pt x="651" y="166"/>
                    </a:lnTo>
                    <a:lnTo>
                      <a:pt x="652" y="164"/>
                    </a:lnTo>
                    <a:lnTo>
                      <a:pt x="654" y="164"/>
                    </a:lnTo>
                    <a:lnTo>
                      <a:pt x="654" y="164"/>
                    </a:lnTo>
                    <a:lnTo>
                      <a:pt x="654" y="163"/>
                    </a:lnTo>
                    <a:lnTo>
                      <a:pt x="654" y="161"/>
                    </a:lnTo>
                    <a:lnTo>
                      <a:pt x="652" y="160"/>
                    </a:lnTo>
                    <a:lnTo>
                      <a:pt x="651" y="158"/>
                    </a:lnTo>
                    <a:lnTo>
                      <a:pt x="655" y="160"/>
                    </a:lnTo>
                    <a:lnTo>
                      <a:pt x="657" y="160"/>
                    </a:lnTo>
                    <a:lnTo>
                      <a:pt x="657" y="158"/>
                    </a:lnTo>
                    <a:lnTo>
                      <a:pt x="660" y="157"/>
                    </a:lnTo>
                    <a:lnTo>
                      <a:pt x="660" y="157"/>
                    </a:lnTo>
                    <a:lnTo>
                      <a:pt x="661" y="155"/>
                    </a:lnTo>
                    <a:lnTo>
                      <a:pt x="661" y="153"/>
                    </a:lnTo>
                    <a:lnTo>
                      <a:pt x="661" y="153"/>
                    </a:lnTo>
                    <a:lnTo>
                      <a:pt x="661" y="153"/>
                    </a:lnTo>
                    <a:lnTo>
                      <a:pt x="661" y="153"/>
                    </a:lnTo>
                    <a:lnTo>
                      <a:pt x="663" y="155"/>
                    </a:lnTo>
                    <a:lnTo>
                      <a:pt x="663" y="155"/>
                    </a:lnTo>
                    <a:lnTo>
                      <a:pt x="663" y="157"/>
                    </a:lnTo>
                    <a:lnTo>
                      <a:pt x="661" y="160"/>
                    </a:lnTo>
                    <a:lnTo>
                      <a:pt x="661" y="160"/>
                    </a:lnTo>
                    <a:lnTo>
                      <a:pt x="661" y="161"/>
                    </a:lnTo>
                    <a:lnTo>
                      <a:pt x="661" y="163"/>
                    </a:lnTo>
                    <a:lnTo>
                      <a:pt x="664" y="163"/>
                    </a:lnTo>
                    <a:lnTo>
                      <a:pt x="668" y="161"/>
                    </a:lnTo>
                    <a:lnTo>
                      <a:pt x="671" y="161"/>
                    </a:lnTo>
                    <a:lnTo>
                      <a:pt x="672" y="161"/>
                    </a:lnTo>
                    <a:lnTo>
                      <a:pt x="675" y="161"/>
                    </a:lnTo>
                    <a:lnTo>
                      <a:pt x="677" y="163"/>
                    </a:lnTo>
                    <a:lnTo>
                      <a:pt x="680" y="161"/>
                    </a:lnTo>
                    <a:lnTo>
                      <a:pt x="682" y="161"/>
                    </a:lnTo>
                    <a:lnTo>
                      <a:pt x="682" y="161"/>
                    </a:lnTo>
                    <a:lnTo>
                      <a:pt x="683" y="161"/>
                    </a:lnTo>
                    <a:lnTo>
                      <a:pt x="683" y="161"/>
                    </a:lnTo>
                    <a:lnTo>
                      <a:pt x="683" y="161"/>
                    </a:lnTo>
                    <a:lnTo>
                      <a:pt x="685" y="160"/>
                    </a:lnTo>
                    <a:lnTo>
                      <a:pt x="685" y="160"/>
                    </a:lnTo>
                    <a:lnTo>
                      <a:pt x="685" y="158"/>
                    </a:lnTo>
                    <a:lnTo>
                      <a:pt x="685" y="155"/>
                    </a:lnTo>
                    <a:lnTo>
                      <a:pt x="683" y="153"/>
                    </a:lnTo>
                    <a:lnTo>
                      <a:pt x="683" y="152"/>
                    </a:lnTo>
                    <a:lnTo>
                      <a:pt x="685" y="153"/>
                    </a:lnTo>
                    <a:lnTo>
                      <a:pt x="688" y="155"/>
                    </a:lnTo>
                    <a:lnTo>
                      <a:pt x="688" y="155"/>
                    </a:lnTo>
                    <a:lnTo>
                      <a:pt x="686" y="157"/>
                    </a:lnTo>
                    <a:lnTo>
                      <a:pt x="686" y="157"/>
                    </a:lnTo>
                    <a:lnTo>
                      <a:pt x="686" y="157"/>
                    </a:lnTo>
                    <a:lnTo>
                      <a:pt x="686" y="158"/>
                    </a:lnTo>
                    <a:lnTo>
                      <a:pt x="686" y="158"/>
                    </a:lnTo>
                    <a:lnTo>
                      <a:pt x="688" y="160"/>
                    </a:lnTo>
                    <a:lnTo>
                      <a:pt x="689" y="160"/>
                    </a:lnTo>
                    <a:lnTo>
                      <a:pt x="689" y="161"/>
                    </a:lnTo>
                    <a:lnTo>
                      <a:pt x="691" y="161"/>
                    </a:lnTo>
                    <a:lnTo>
                      <a:pt x="692" y="160"/>
                    </a:lnTo>
                    <a:lnTo>
                      <a:pt x="694" y="160"/>
                    </a:lnTo>
                    <a:lnTo>
                      <a:pt x="694" y="160"/>
                    </a:lnTo>
                    <a:lnTo>
                      <a:pt x="694" y="158"/>
                    </a:lnTo>
                    <a:lnTo>
                      <a:pt x="694" y="158"/>
                    </a:lnTo>
                    <a:lnTo>
                      <a:pt x="694" y="158"/>
                    </a:lnTo>
                    <a:lnTo>
                      <a:pt x="696" y="158"/>
                    </a:lnTo>
                    <a:lnTo>
                      <a:pt x="696" y="158"/>
                    </a:lnTo>
                    <a:lnTo>
                      <a:pt x="697" y="160"/>
                    </a:lnTo>
                    <a:lnTo>
                      <a:pt x="699" y="161"/>
                    </a:lnTo>
                    <a:lnTo>
                      <a:pt x="697" y="164"/>
                    </a:lnTo>
                    <a:lnTo>
                      <a:pt x="697" y="166"/>
                    </a:lnTo>
                    <a:lnTo>
                      <a:pt x="697" y="169"/>
                    </a:lnTo>
                    <a:lnTo>
                      <a:pt x="699" y="171"/>
                    </a:lnTo>
                    <a:lnTo>
                      <a:pt x="699" y="171"/>
                    </a:lnTo>
                    <a:lnTo>
                      <a:pt x="700" y="171"/>
                    </a:lnTo>
                    <a:lnTo>
                      <a:pt x="700" y="171"/>
                    </a:lnTo>
                    <a:lnTo>
                      <a:pt x="700" y="171"/>
                    </a:lnTo>
                    <a:lnTo>
                      <a:pt x="700" y="171"/>
                    </a:lnTo>
                    <a:lnTo>
                      <a:pt x="700" y="171"/>
                    </a:lnTo>
                    <a:lnTo>
                      <a:pt x="703" y="171"/>
                    </a:lnTo>
                    <a:lnTo>
                      <a:pt x="705" y="171"/>
                    </a:lnTo>
                    <a:lnTo>
                      <a:pt x="706" y="169"/>
                    </a:lnTo>
                    <a:lnTo>
                      <a:pt x="706" y="167"/>
                    </a:lnTo>
                    <a:lnTo>
                      <a:pt x="711" y="164"/>
                    </a:lnTo>
                    <a:lnTo>
                      <a:pt x="714" y="163"/>
                    </a:lnTo>
                    <a:lnTo>
                      <a:pt x="714" y="161"/>
                    </a:lnTo>
                    <a:lnTo>
                      <a:pt x="714" y="160"/>
                    </a:lnTo>
                    <a:lnTo>
                      <a:pt x="716" y="161"/>
                    </a:lnTo>
                    <a:lnTo>
                      <a:pt x="717" y="163"/>
                    </a:lnTo>
                    <a:lnTo>
                      <a:pt x="719" y="163"/>
                    </a:lnTo>
                    <a:lnTo>
                      <a:pt x="720" y="163"/>
                    </a:lnTo>
                    <a:lnTo>
                      <a:pt x="722" y="163"/>
                    </a:lnTo>
                    <a:lnTo>
                      <a:pt x="723" y="161"/>
                    </a:lnTo>
                    <a:lnTo>
                      <a:pt x="725" y="160"/>
                    </a:lnTo>
                    <a:lnTo>
                      <a:pt x="728" y="158"/>
                    </a:lnTo>
                    <a:lnTo>
                      <a:pt x="730" y="157"/>
                    </a:lnTo>
                    <a:lnTo>
                      <a:pt x="733" y="155"/>
                    </a:lnTo>
                    <a:lnTo>
                      <a:pt x="731" y="153"/>
                    </a:lnTo>
                    <a:lnTo>
                      <a:pt x="730" y="150"/>
                    </a:lnTo>
                    <a:lnTo>
                      <a:pt x="728" y="152"/>
                    </a:lnTo>
                    <a:lnTo>
                      <a:pt x="727" y="152"/>
                    </a:lnTo>
                    <a:lnTo>
                      <a:pt x="727" y="152"/>
                    </a:lnTo>
                    <a:lnTo>
                      <a:pt x="725" y="152"/>
                    </a:lnTo>
                    <a:lnTo>
                      <a:pt x="725" y="152"/>
                    </a:lnTo>
                    <a:lnTo>
                      <a:pt x="723" y="152"/>
                    </a:lnTo>
                    <a:lnTo>
                      <a:pt x="722" y="149"/>
                    </a:lnTo>
                    <a:lnTo>
                      <a:pt x="719" y="146"/>
                    </a:lnTo>
                    <a:lnTo>
                      <a:pt x="717" y="144"/>
                    </a:lnTo>
                    <a:lnTo>
                      <a:pt x="716" y="144"/>
                    </a:lnTo>
                    <a:lnTo>
                      <a:pt x="714" y="144"/>
                    </a:lnTo>
                    <a:lnTo>
                      <a:pt x="713" y="144"/>
                    </a:lnTo>
                    <a:lnTo>
                      <a:pt x="709" y="144"/>
                    </a:lnTo>
                    <a:lnTo>
                      <a:pt x="706" y="143"/>
                    </a:lnTo>
                    <a:lnTo>
                      <a:pt x="713" y="143"/>
                    </a:lnTo>
                    <a:lnTo>
                      <a:pt x="719" y="141"/>
                    </a:lnTo>
                    <a:lnTo>
                      <a:pt x="725" y="140"/>
                    </a:lnTo>
                    <a:lnTo>
                      <a:pt x="731" y="138"/>
                    </a:lnTo>
                    <a:lnTo>
                      <a:pt x="731" y="136"/>
                    </a:lnTo>
                    <a:lnTo>
                      <a:pt x="731" y="133"/>
                    </a:lnTo>
                    <a:lnTo>
                      <a:pt x="731" y="130"/>
                    </a:lnTo>
                    <a:lnTo>
                      <a:pt x="731" y="129"/>
                    </a:lnTo>
                    <a:lnTo>
                      <a:pt x="734" y="130"/>
                    </a:lnTo>
                    <a:lnTo>
                      <a:pt x="739" y="130"/>
                    </a:lnTo>
                    <a:lnTo>
                      <a:pt x="740" y="132"/>
                    </a:lnTo>
                    <a:lnTo>
                      <a:pt x="744" y="132"/>
                    </a:lnTo>
                    <a:lnTo>
                      <a:pt x="745" y="132"/>
                    </a:lnTo>
                    <a:lnTo>
                      <a:pt x="747" y="130"/>
                    </a:lnTo>
                    <a:lnTo>
                      <a:pt x="750" y="129"/>
                    </a:lnTo>
                    <a:lnTo>
                      <a:pt x="751" y="129"/>
                    </a:lnTo>
                    <a:lnTo>
                      <a:pt x="754" y="129"/>
                    </a:lnTo>
                    <a:lnTo>
                      <a:pt x="754" y="129"/>
                    </a:lnTo>
                    <a:lnTo>
                      <a:pt x="756" y="127"/>
                    </a:lnTo>
                    <a:lnTo>
                      <a:pt x="756" y="127"/>
                    </a:lnTo>
                    <a:lnTo>
                      <a:pt x="756" y="127"/>
                    </a:lnTo>
                    <a:lnTo>
                      <a:pt x="756" y="127"/>
                    </a:lnTo>
                    <a:lnTo>
                      <a:pt x="756" y="127"/>
                    </a:lnTo>
                    <a:lnTo>
                      <a:pt x="758" y="126"/>
                    </a:lnTo>
                    <a:lnTo>
                      <a:pt x="758" y="124"/>
                    </a:lnTo>
                    <a:lnTo>
                      <a:pt x="754" y="124"/>
                    </a:lnTo>
                    <a:lnTo>
                      <a:pt x="751" y="124"/>
                    </a:lnTo>
                    <a:lnTo>
                      <a:pt x="751" y="122"/>
                    </a:lnTo>
                    <a:lnTo>
                      <a:pt x="751" y="122"/>
                    </a:lnTo>
                    <a:lnTo>
                      <a:pt x="751" y="122"/>
                    </a:lnTo>
                    <a:lnTo>
                      <a:pt x="751" y="122"/>
                    </a:lnTo>
                    <a:lnTo>
                      <a:pt x="753" y="122"/>
                    </a:lnTo>
                    <a:lnTo>
                      <a:pt x="754" y="122"/>
                    </a:lnTo>
                    <a:lnTo>
                      <a:pt x="759" y="122"/>
                    </a:lnTo>
                    <a:lnTo>
                      <a:pt x="762" y="122"/>
                    </a:lnTo>
                    <a:lnTo>
                      <a:pt x="762" y="121"/>
                    </a:lnTo>
                    <a:lnTo>
                      <a:pt x="764" y="121"/>
                    </a:lnTo>
                    <a:lnTo>
                      <a:pt x="764" y="121"/>
                    </a:lnTo>
                    <a:lnTo>
                      <a:pt x="764" y="121"/>
                    </a:lnTo>
                    <a:lnTo>
                      <a:pt x="762" y="119"/>
                    </a:lnTo>
                    <a:lnTo>
                      <a:pt x="761" y="118"/>
                    </a:lnTo>
                    <a:lnTo>
                      <a:pt x="761" y="116"/>
                    </a:lnTo>
                    <a:lnTo>
                      <a:pt x="764" y="116"/>
                    </a:lnTo>
                    <a:lnTo>
                      <a:pt x="765" y="116"/>
                    </a:lnTo>
                    <a:lnTo>
                      <a:pt x="767" y="116"/>
                    </a:lnTo>
                    <a:lnTo>
                      <a:pt x="768" y="116"/>
                    </a:lnTo>
                    <a:lnTo>
                      <a:pt x="772" y="115"/>
                    </a:lnTo>
                    <a:lnTo>
                      <a:pt x="775" y="113"/>
                    </a:lnTo>
                    <a:lnTo>
                      <a:pt x="775" y="112"/>
                    </a:lnTo>
                    <a:lnTo>
                      <a:pt x="773" y="112"/>
                    </a:lnTo>
                    <a:lnTo>
                      <a:pt x="773" y="110"/>
                    </a:lnTo>
                    <a:lnTo>
                      <a:pt x="773" y="108"/>
                    </a:lnTo>
                    <a:lnTo>
                      <a:pt x="773" y="108"/>
                    </a:lnTo>
                    <a:lnTo>
                      <a:pt x="770" y="108"/>
                    </a:lnTo>
                    <a:lnTo>
                      <a:pt x="768" y="108"/>
                    </a:lnTo>
                    <a:lnTo>
                      <a:pt x="767" y="108"/>
                    </a:lnTo>
                    <a:lnTo>
                      <a:pt x="764" y="108"/>
                    </a:lnTo>
                    <a:lnTo>
                      <a:pt x="764" y="107"/>
                    </a:lnTo>
                    <a:lnTo>
                      <a:pt x="764" y="105"/>
                    </a:lnTo>
                    <a:lnTo>
                      <a:pt x="762" y="105"/>
                    </a:lnTo>
                    <a:lnTo>
                      <a:pt x="759" y="105"/>
                    </a:lnTo>
                    <a:lnTo>
                      <a:pt x="758" y="105"/>
                    </a:lnTo>
                    <a:lnTo>
                      <a:pt x="756" y="104"/>
                    </a:lnTo>
                    <a:lnTo>
                      <a:pt x="754" y="105"/>
                    </a:lnTo>
                    <a:lnTo>
                      <a:pt x="753" y="105"/>
                    </a:lnTo>
                    <a:lnTo>
                      <a:pt x="750" y="105"/>
                    </a:lnTo>
                    <a:lnTo>
                      <a:pt x="747" y="105"/>
                    </a:lnTo>
                    <a:lnTo>
                      <a:pt x="745" y="108"/>
                    </a:lnTo>
                    <a:lnTo>
                      <a:pt x="742" y="108"/>
                    </a:lnTo>
                    <a:lnTo>
                      <a:pt x="739" y="110"/>
                    </a:lnTo>
                    <a:lnTo>
                      <a:pt x="736" y="110"/>
                    </a:lnTo>
                    <a:lnTo>
                      <a:pt x="733" y="112"/>
                    </a:lnTo>
                    <a:lnTo>
                      <a:pt x="733" y="110"/>
                    </a:lnTo>
                    <a:lnTo>
                      <a:pt x="733" y="108"/>
                    </a:lnTo>
                    <a:lnTo>
                      <a:pt x="736" y="107"/>
                    </a:lnTo>
                    <a:lnTo>
                      <a:pt x="739" y="105"/>
                    </a:lnTo>
                    <a:lnTo>
                      <a:pt x="739" y="105"/>
                    </a:lnTo>
                    <a:lnTo>
                      <a:pt x="739" y="105"/>
                    </a:lnTo>
                    <a:lnTo>
                      <a:pt x="739" y="105"/>
                    </a:lnTo>
                    <a:lnTo>
                      <a:pt x="739" y="104"/>
                    </a:lnTo>
                    <a:lnTo>
                      <a:pt x="737" y="104"/>
                    </a:lnTo>
                    <a:lnTo>
                      <a:pt x="737" y="102"/>
                    </a:lnTo>
                    <a:lnTo>
                      <a:pt x="734" y="102"/>
                    </a:lnTo>
                    <a:lnTo>
                      <a:pt x="733" y="102"/>
                    </a:lnTo>
                    <a:lnTo>
                      <a:pt x="730" y="101"/>
                    </a:lnTo>
                    <a:lnTo>
                      <a:pt x="727" y="101"/>
                    </a:lnTo>
                    <a:lnTo>
                      <a:pt x="728" y="101"/>
                    </a:lnTo>
                    <a:lnTo>
                      <a:pt x="730" y="99"/>
                    </a:lnTo>
                    <a:lnTo>
                      <a:pt x="731" y="99"/>
                    </a:lnTo>
                    <a:lnTo>
                      <a:pt x="734" y="101"/>
                    </a:lnTo>
                    <a:lnTo>
                      <a:pt x="739" y="101"/>
                    </a:lnTo>
                    <a:lnTo>
                      <a:pt x="740" y="102"/>
                    </a:lnTo>
                    <a:lnTo>
                      <a:pt x="742" y="104"/>
                    </a:lnTo>
                    <a:lnTo>
                      <a:pt x="744" y="104"/>
                    </a:lnTo>
                    <a:lnTo>
                      <a:pt x="747" y="104"/>
                    </a:lnTo>
                    <a:lnTo>
                      <a:pt x="750" y="102"/>
                    </a:lnTo>
                    <a:lnTo>
                      <a:pt x="753" y="102"/>
                    </a:lnTo>
                    <a:lnTo>
                      <a:pt x="756" y="102"/>
                    </a:lnTo>
                    <a:lnTo>
                      <a:pt x="756" y="101"/>
                    </a:lnTo>
                    <a:lnTo>
                      <a:pt x="756" y="101"/>
                    </a:lnTo>
                    <a:lnTo>
                      <a:pt x="758" y="101"/>
                    </a:lnTo>
                    <a:lnTo>
                      <a:pt x="758" y="101"/>
                    </a:lnTo>
                    <a:lnTo>
                      <a:pt x="758" y="101"/>
                    </a:lnTo>
                    <a:lnTo>
                      <a:pt x="756" y="99"/>
                    </a:lnTo>
                    <a:lnTo>
                      <a:pt x="756" y="99"/>
                    </a:lnTo>
                    <a:lnTo>
                      <a:pt x="754" y="98"/>
                    </a:lnTo>
                    <a:lnTo>
                      <a:pt x="753" y="98"/>
                    </a:lnTo>
                    <a:lnTo>
                      <a:pt x="750" y="98"/>
                    </a:lnTo>
                    <a:lnTo>
                      <a:pt x="748" y="98"/>
                    </a:lnTo>
                    <a:lnTo>
                      <a:pt x="745" y="96"/>
                    </a:lnTo>
                    <a:lnTo>
                      <a:pt x="745" y="96"/>
                    </a:lnTo>
                    <a:lnTo>
                      <a:pt x="744" y="94"/>
                    </a:lnTo>
                    <a:lnTo>
                      <a:pt x="747" y="94"/>
                    </a:lnTo>
                    <a:lnTo>
                      <a:pt x="750" y="96"/>
                    </a:lnTo>
                    <a:lnTo>
                      <a:pt x="753" y="96"/>
                    </a:lnTo>
                    <a:lnTo>
                      <a:pt x="758" y="96"/>
                    </a:lnTo>
                    <a:lnTo>
                      <a:pt x="759" y="98"/>
                    </a:lnTo>
                    <a:lnTo>
                      <a:pt x="761" y="98"/>
                    </a:lnTo>
                    <a:lnTo>
                      <a:pt x="762" y="98"/>
                    </a:lnTo>
                    <a:lnTo>
                      <a:pt x="764" y="96"/>
                    </a:lnTo>
                    <a:lnTo>
                      <a:pt x="762" y="94"/>
                    </a:lnTo>
                    <a:lnTo>
                      <a:pt x="761" y="93"/>
                    </a:lnTo>
                    <a:lnTo>
                      <a:pt x="758" y="93"/>
                    </a:lnTo>
                    <a:lnTo>
                      <a:pt x="756" y="93"/>
                    </a:lnTo>
                    <a:lnTo>
                      <a:pt x="753" y="91"/>
                    </a:lnTo>
                    <a:lnTo>
                      <a:pt x="748" y="91"/>
                    </a:lnTo>
                    <a:lnTo>
                      <a:pt x="742" y="91"/>
                    </a:lnTo>
                    <a:lnTo>
                      <a:pt x="742" y="91"/>
                    </a:lnTo>
                    <a:lnTo>
                      <a:pt x="742" y="90"/>
                    </a:lnTo>
                    <a:lnTo>
                      <a:pt x="742" y="90"/>
                    </a:lnTo>
                    <a:lnTo>
                      <a:pt x="742" y="88"/>
                    </a:lnTo>
                    <a:lnTo>
                      <a:pt x="745" y="88"/>
                    </a:lnTo>
                    <a:lnTo>
                      <a:pt x="747" y="90"/>
                    </a:lnTo>
                    <a:lnTo>
                      <a:pt x="748" y="90"/>
                    </a:lnTo>
                    <a:lnTo>
                      <a:pt x="751" y="90"/>
                    </a:lnTo>
                    <a:lnTo>
                      <a:pt x="751" y="88"/>
                    </a:lnTo>
                    <a:lnTo>
                      <a:pt x="753" y="87"/>
                    </a:lnTo>
                    <a:lnTo>
                      <a:pt x="754" y="87"/>
                    </a:lnTo>
                    <a:lnTo>
                      <a:pt x="756" y="87"/>
                    </a:lnTo>
                    <a:lnTo>
                      <a:pt x="756" y="88"/>
                    </a:lnTo>
                    <a:lnTo>
                      <a:pt x="756" y="90"/>
                    </a:lnTo>
                    <a:lnTo>
                      <a:pt x="758" y="90"/>
                    </a:lnTo>
                    <a:lnTo>
                      <a:pt x="758" y="91"/>
                    </a:lnTo>
                    <a:lnTo>
                      <a:pt x="759" y="91"/>
                    </a:lnTo>
                    <a:lnTo>
                      <a:pt x="761" y="91"/>
                    </a:lnTo>
                    <a:lnTo>
                      <a:pt x="762" y="91"/>
                    </a:lnTo>
                    <a:lnTo>
                      <a:pt x="764" y="93"/>
                    </a:lnTo>
                    <a:lnTo>
                      <a:pt x="765" y="93"/>
                    </a:lnTo>
                    <a:lnTo>
                      <a:pt x="765" y="91"/>
                    </a:lnTo>
                    <a:lnTo>
                      <a:pt x="765" y="91"/>
                    </a:lnTo>
                    <a:lnTo>
                      <a:pt x="765" y="90"/>
                    </a:lnTo>
                    <a:lnTo>
                      <a:pt x="765" y="90"/>
                    </a:lnTo>
                    <a:lnTo>
                      <a:pt x="765" y="90"/>
                    </a:lnTo>
                    <a:lnTo>
                      <a:pt x="767" y="90"/>
                    </a:lnTo>
                    <a:lnTo>
                      <a:pt x="768" y="90"/>
                    </a:lnTo>
                    <a:lnTo>
                      <a:pt x="770" y="91"/>
                    </a:lnTo>
                    <a:lnTo>
                      <a:pt x="773" y="93"/>
                    </a:lnTo>
                    <a:lnTo>
                      <a:pt x="776" y="90"/>
                    </a:lnTo>
                    <a:lnTo>
                      <a:pt x="778" y="88"/>
                    </a:lnTo>
                    <a:lnTo>
                      <a:pt x="779" y="90"/>
                    </a:lnTo>
                    <a:lnTo>
                      <a:pt x="781" y="91"/>
                    </a:lnTo>
                    <a:lnTo>
                      <a:pt x="782" y="91"/>
                    </a:lnTo>
                    <a:lnTo>
                      <a:pt x="784" y="91"/>
                    </a:lnTo>
                    <a:lnTo>
                      <a:pt x="785" y="91"/>
                    </a:lnTo>
                    <a:lnTo>
                      <a:pt x="789" y="91"/>
                    </a:lnTo>
                    <a:lnTo>
                      <a:pt x="792" y="91"/>
                    </a:lnTo>
                    <a:lnTo>
                      <a:pt x="796" y="90"/>
                    </a:lnTo>
                    <a:lnTo>
                      <a:pt x="796" y="88"/>
                    </a:lnTo>
                    <a:lnTo>
                      <a:pt x="796" y="87"/>
                    </a:lnTo>
                    <a:lnTo>
                      <a:pt x="796" y="87"/>
                    </a:lnTo>
                    <a:lnTo>
                      <a:pt x="796" y="87"/>
                    </a:lnTo>
                    <a:lnTo>
                      <a:pt x="795" y="85"/>
                    </a:lnTo>
                    <a:lnTo>
                      <a:pt x="795" y="85"/>
                    </a:lnTo>
                    <a:lnTo>
                      <a:pt x="793" y="85"/>
                    </a:lnTo>
                    <a:lnTo>
                      <a:pt x="793" y="85"/>
                    </a:lnTo>
                    <a:lnTo>
                      <a:pt x="795" y="85"/>
                    </a:lnTo>
                    <a:lnTo>
                      <a:pt x="796" y="85"/>
                    </a:lnTo>
                    <a:lnTo>
                      <a:pt x="799" y="85"/>
                    </a:lnTo>
                    <a:lnTo>
                      <a:pt x="801" y="85"/>
                    </a:lnTo>
                    <a:lnTo>
                      <a:pt x="801" y="84"/>
                    </a:lnTo>
                    <a:lnTo>
                      <a:pt x="803" y="82"/>
                    </a:lnTo>
                    <a:lnTo>
                      <a:pt x="804" y="82"/>
                    </a:lnTo>
                    <a:lnTo>
                      <a:pt x="809" y="80"/>
                    </a:lnTo>
                    <a:lnTo>
                      <a:pt x="810" y="80"/>
                    </a:lnTo>
                    <a:lnTo>
                      <a:pt x="812" y="80"/>
                    </a:lnTo>
                    <a:lnTo>
                      <a:pt x="812" y="79"/>
                    </a:lnTo>
                    <a:lnTo>
                      <a:pt x="812" y="79"/>
                    </a:lnTo>
                    <a:lnTo>
                      <a:pt x="812" y="79"/>
                    </a:lnTo>
                    <a:lnTo>
                      <a:pt x="810" y="79"/>
                    </a:lnTo>
                    <a:lnTo>
                      <a:pt x="807" y="77"/>
                    </a:lnTo>
                    <a:lnTo>
                      <a:pt x="804" y="77"/>
                    </a:lnTo>
                    <a:lnTo>
                      <a:pt x="806" y="76"/>
                    </a:lnTo>
                    <a:lnTo>
                      <a:pt x="806" y="76"/>
                    </a:lnTo>
                    <a:lnTo>
                      <a:pt x="807" y="73"/>
                    </a:lnTo>
                    <a:lnTo>
                      <a:pt x="809" y="74"/>
                    </a:lnTo>
                    <a:lnTo>
                      <a:pt x="809" y="74"/>
                    </a:lnTo>
                    <a:lnTo>
                      <a:pt x="809" y="74"/>
                    </a:lnTo>
                    <a:lnTo>
                      <a:pt x="810" y="74"/>
                    </a:lnTo>
                    <a:lnTo>
                      <a:pt x="810" y="76"/>
                    </a:lnTo>
                    <a:lnTo>
                      <a:pt x="812" y="76"/>
                    </a:lnTo>
                    <a:lnTo>
                      <a:pt x="813" y="76"/>
                    </a:lnTo>
                    <a:lnTo>
                      <a:pt x="815" y="77"/>
                    </a:lnTo>
                    <a:lnTo>
                      <a:pt x="817" y="77"/>
                    </a:lnTo>
                    <a:lnTo>
                      <a:pt x="817" y="76"/>
                    </a:lnTo>
                    <a:lnTo>
                      <a:pt x="818" y="76"/>
                    </a:lnTo>
                    <a:lnTo>
                      <a:pt x="821" y="74"/>
                    </a:lnTo>
                    <a:lnTo>
                      <a:pt x="821" y="73"/>
                    </a:lnTo>
                    <a:lnTo>
                      <a:pt x="823" y="73"/>
                    </a:lnTo>
                    <a:lnTo>
                      <a:pt x="824" y="71"/>
                    </a:lnTo>
                    <a:lnTo>
                      <a:pt x="826" y="71"/>
                    </a:lnTo>
                    <a:lnTo>
                      <a:pt x="826" y="71"/>
                    </a:lnTo>
                    <a:lnTo>
                      <a:pt x="824" y="70"/>
                    </a:lnTo>
                    <a:lnTo>
                      <a:pt x="824" y="70"/>
                    </a:lnTo>
                    <a:lnTo>
                      <a:pt x="824" y="70"/>
                    </a:lnTo>
                    <a:lnTo>
                      <a:pt x="824" y="68"/>
                    </a:lnTo>
                    <a:lnTo>
                      <a:pt x="826" y="66"/>
                    </a:lnTo>
                    <a:lnTo>
                      <a:pt x="827" y="65"/>
                    </a:lnTo>
                    <a:lnTo>
                      <a:pt x="829" y="68"/>
                    </a:lnTo>
                    <a:lnTo>
                      <a:pt x="829" y="70"/>
                    </a:lnTo>
                    <a:lnTo>
                      <a:pt x="830" y="70"/>
                    </a:lnTo>
                    <a:lnTo>
                      <a:pt x="832" y="70"/>
                    </a:lnTo>
                    <a:lnTo>
                      <a:pt x="832" y="70"/>
                    </a:lnTo>
                    <a:lnTo>
                      <a:pt x="832" y="70"/>
                    </a:lnTo>
                    <a:lnTo>
                      <a:pt x="832" y="68"/>
                    </a:lnTo>
                    <a:lnTo>
                      <a:pt x="832" y="68"/>
                    </a:lnTo>
                    <a:lnTo>
                      <a:pt x="832" y="68"/>
                    </a:lnTo>
                    <a:lnTo>
                      <a:pt x="834" y="70"/>
                    </a:lnTo>
                    <a:lnTo>
                      <a:pt x="834" y="70"/>
                    </a:lnTo>
                    <a:lnTo>
                      <a:pt x="835" y="70"/>
                    </a:lnTo>
                    <a:lnTo>
                      <a:pt x="835" y="68"/>
                    </a:lnTo>
                    <a:lnTo>
                      <a:pt x="837" y="65"/>
                    </a:lnTo>
                    <a:lnTo>
                      <a:pt x="837" y="65"/>
                    </a:lnTo>
                    <a:lnTo>
                      <a:pt x="838" y="65"/>
                    </a:lnTo>
                    <a:lnTo>
                      <a:pt x="840" y="65"/>
                    </a:lnTo>
                    <a:lnTo>
                      <a:pt x="840" y="65"/>
                    </a:lnTo>
                    <a:lnTo>
                      <a:pt x="843" y="63"/>
                    </a:lnTo>
                    <a:lnTo>
                      <a:pt x="846" y="63"/>
                    </a:lnTo>
                    <a:lnTo>
                      <a:pt x="846" y="62"/>
                    </a:lnTo>
                    <a:lnTo>
                      <a:pt x="848" y="59"/>
                    </a:lnTo>
                    <a:lnTo>
                      <a:pt x="851" y="59"/>
                    </a:lnTo>
                    <a:lnTo>
                      <a:pt x="854" y="57"/>
                    </a:lnTo>
                    <a:lnTo>
                      <a:pt x="854" y="56"/>
                    </a:lnTo>
                    <a:lnTo>
                      <a:pt x="854" y="56"/>
                    </a:lnTo>
                    <a:lnTo>
                      <a:pt x="855" y="56"/>
                    </a:lnTo>
                    <a:lnTo>
                      <a:pt x="858" y="56"/>
                    </a:lnTo>
                    <a:lnTo>
                      <a:pt x="860" y="56"/>
                    </a:lnTo>
                    <a:lnTo>
                      <a:pt x="862" y="56"/>
                    </a:lnTo>
                    <a:lnTo>
                      <a:pt x="863" y="56"/>
                    </a:lnTo>
                    <a:lnTo>
                      <a:pt x="866" y="54"/>
                    </a:lnTo>
                    <a:lnTo>
                      <a:pt x="868" y="54"/>
                    </a:lnTo>
                    <a:lnTo>
                      <a:pt x="869" y="53"/>
                    </a:lnTo>
                    <a:lnTo>
                      <a:pt x="877" y="53"/>
                    </a:lnTo>
                    <a:lnTo>
                      <a:pt x="882" y="51"/>
                    </a:lnTo>
                    <a:lnTo>
                      <a:pt x="885" y="49"/>
                    </a:lnTo>
                    <a:lnTo>
                      <a:pt x="886" y="49"/>
                    </a:lnTo>
                    <a:lnTo>
                      <a:pt x="889" y="48"/>
                    </a:lnTo>
                    <a:lnTo>
                      <a:pt x="893" y="46"/>
                    </a:lnTo>
                    <a:lnTo>
                      <a:pt x="894" y="43"/>
                    </a:lnTo>
                    <a:lnTo>
                      <a:pt x="894" y="42"/>
                    </a:lnTo>
                    <a:lnTo>
                      <a:pt x="893" y="42"/>
                    </a:lnTo>
                    <a:lnTo>
                      <a:pt x="888" y="42"/>
                    </a:lnTo>
                    <a:lnTo>
                      <a:pt x="886" y="43"/>
                    </a:lnTo>
                    <a:lnTo>
                      <a:pt x="883" y="43"/>
                    </a:lnTo>
                    <a:lnTo>
                      <a:pt x="880" y="45"/>
                    </a:lnTo>
                    <a:lnTo>
                      <a:pt x="879" y="46"/>
                    </a:lnTo>
                    <a:lnTo>
                      <a:pt x="874" y="46"/>
                    </a:lnTo>
                    <a:lnTo>
                      <a:pt x="871" y="46"/>
                    </a:lnTo>
                    <a:lnTo>
                      <a:pt x="868" y="46"/>
                    </a:lnTo>
                    <a:lnTo>
                      <a:pt x="866" y="46"/>
                    </a:lnTo>
                    <a:lnTo>
                      <a:pt x="868" y="45"/>
                    </a:lnTo>
                    <a:lnTo>
                      <a:pt x="871" y="43"/>
                    </a:lnTo>
                    <a:lnTo>
                      <a:pt x="875" y="43"/>
                    </a:lnTo>
                    <a:lnTo>
                      <a:pt x="879" y="43"/>
                    </a:lnTo>
                    <a:lnTo>
                      <a:pt x="882" y="43"/>
                    </a:lnTo>
                    <a:lnTo>
                      <a:pt x="882" y="42"/>
                    </a:lnTo>
                    <a:lnTo>
                      <a:pt x="882" y="42"/>
                    </a:lnTo>
                    <a:lnTo>
                      <a:pt x="882" y="40"/>
                    </a:lnTo>
                    <a:lnTo>
                      <a:pt x="880" y="39"/>
                    </a:lnTo>
                    <a:lnTo>
                      <a:pt x="883" y="40"/>
                    </a:lnTo>
                    <a:lnTo>
                      <a:pt x="885" y="42"/>
                    </a:lnTo>
                    <a:lnTo>
                      <a:pt x="886" y="40"/>
                    </a:lnTo>
                    <a:lnTo>
                      <a:pt x="889" y="40"/>
                    </a:lnTo>
                    <a:lnTo>
                      <a:pt x="893" y="40"/>
                    </a:lnTo>
                    <a:lnTo>
                      <a:pt x="894" y="39"/>
                    </a:lnTo>
                    <a:lnTo>
                      <a:pt x="897" y="37"/>
                    </a:lnTo>
                    <a:lnTo>
                      <a:pt x="899" y="34"/>
                    </a:lnTo>
                    <a:lnTo>
                      <a:pt x="902" y="34"/>
                    </a:lnTo>
                    <a:lnTo>
                      <a:pt x="907" y="34"/>
                    </a:lnTo>
                    <a:lnTo>
                      <a:pt x="907" y="32"/>
                    </a:lnTo>
                    <a:lnTo>
                      <a:pt x="908" y="32"/>
                    </a:lnTo>
                    <a:lnTo>
                      <a:pt x="911" y="31"/>
                    </a:lnTo>
                    <a:lnTo>
                      <a:pt x="913" y="29"/>
                    </a:lnTo>
                    <a:lnTo>
                      <a:pt x="914" y="28"/>
                    </a:lnTo>
                    <a:lnTo>
                      <a:pt x="916" y="28"/>
                    </a:lnTo>
                    <a:lnTo>
                      <a:pt x="919" y="28"/>
                    </a:lnTo>
                    <a:lnTo>
                      <a:pt x="920" y="26"/>
                    </a:lnTo>
                    <a:lnTo>
                      <a:pt x="922" y="26"/>
                    </a:lnTo>
                    <a:lnTo>
                      <a:pt x="924" y="26"/>
                    </a:lnTo>
                    <a:lnTo>
                      <a:pt x="924" y="25"/>
                    </a:lnTo>
                    <a:lnTo>
                      <a:pt x="924" y="25"/>
                    </a:lnTo>
                    <a:lnTo>
                      <a:pt x="925" y="23"/>
                    </a:lnTo>
                    <a:lnTo>
                      <a:pt x="925" y="23"/>
                    </a:lnTo>
                    <a:lnTo>
                      <a:pt x="927" y="23"/>
                    </a:lnTo>
                    <a:lnTo>
                      <a:pt x="925" y="18"/>
                    </a:lnTo>
                    <a:lnTo>
                      <a:pt x="924" y="18"/>
                    </a:lnTo>
                    <a:lnTo>
                      <a:pt x="920" y="18"/>
                    </a:lnTo>
                    <a:lnTo>
                      <a:pt x="917" y="18"/>
                    </a:lnTo>
                    <a:lnTo>
                      <a:pt x="916" y="18"/>
                    </a:lnTo>
                    <a:lnTo>
                      <a:pt x="914" y="17"/>
                    </a:lnTo>
                    <a:lnTo>
                      <a:pt x="913" y="15"/>
                    </a:lnTo>
                    <a:lnTo>
                      <a:pt x="911" y="15"/>
                    </a:lnTo>
                    <a:lnTo>
                      <a:pt x="910" y="15"/>
                    </a:lnTo>
                    <a:lnTo>
                      <a:pt x="908" y="15"/>
                    </a:lnTo>
                    <a:lnTo>
                      <a:pt x="908" y="17"/>
                    </a:lnTo>
                    <a:lnTo>
                      <a:pt x="907" y="17"/>
                    </a:lnTo>
                    <a:lnTo>
                      <a:pt x="907" y="17"/>
                    </a:lnTo>
                    <a:lnTo>
                      <a:pt x="905" y="17"/>
                    </a:lnTo>
                    <a:lnTo>
                      <a:pt x="905" y="15"/>
                    </a:lnTo>
                    <a:lnTo>
                      <a:pt x="905" y="14"/>
                    </a:lnTo>
                    <a:lnTo>
                      <a:pt x="903" y="12"/>
                    </a:lnTo>
                    <a:lnTo>
                      <a:pt x="902" y="12"/>
                    </a:lnTo>
                    <a:lnTo>
                      <a:pt x="899" y="12"/>
                    </a:lnTo>
                    <a:lnTo>
                      <a:pt x="899" y="11"/>
                    </a:lnTo>
                    <a:lnTo>
                      <a:pt x="897" y="9"/>
                    </a:lnTo>
                    <a:lnTo>
                      <a:pt x="896" y="9"/>
                    </a:lnTo>
                    <a:lnTo>
                      <a:pt x="894" y="9"/>
                    </a:lnTo>
                    <a:lnTo>
                      <a:pt x="894" y="9"/>
                    </a:lnTo>
                    <a:lnTo>
                      <a:pt x="891" y="9"/>
                    </a:lnTo>
                    <a:lnTo>
                      <a:pt x="888" y="9"/>
                    </a:lnTo>
                    <a:lnTo>
                      <a:pt x="885" y="7"/>
                    </a:lnTo>
                    <a:lnTo>
                      <a:pt x="883" y="6"/>
                    </a:lnTo>
                    <a:lnTo>
                      <a:pt x="879" y="4"/>
                    </a:lnTo>
                    <a:lnTo>
                      <a:pt x="872" y="4"/>
                    </a:lnTo>
                    <a:lnTo>
                      <a:pt x="868" y="4"/>
                    </a:lnTo>
                    <a:lnTo>
                      <a:pt x="866" y="4"/>
                    </a:lnTo>
                    <a:lnTo>
                      <a:pt x="865" y="6"/>
                    </a:lnTo>
                    <a:lnTo>
                      <a:pt x="865" y="6"/>
                    </a:lnTo>
                    <a:lnTo>
                      <a:pt x="863" y="7"/>
                    </a:lnTo>
                    <a:lnTo>
                      <a:pt x="863" y="9"/>
                    </a:lnTo>
                    <a:lnTo>
                      <a:pt x="862" y="11"/>
                    </a:lnTo>
                    <a:lnTo>
                      <a:pt x="860" y="12"/>
                    </a:lnTo>
                    <a:lnTo>
                      <a:pt x="855" y="14"/>
                    </a:lnTo>
                    <a:lnTo>
                      <a:pt x="852" y="14"/>
                    </a:lnTo>
                    <a:lnTo>
                      <a:pt x="851" y="17"/>
                    </a:lnTo>
                    <a:lnTo>
                      <a:pt x="849" y="18"/>
                    </a:lnTo>
                    <a:lnTo>
                      <a:pt x="848" y="18"/>
                    </a:lnTo>
                    <a:lnTo>
                      <a:pt x="848" y="18"/>
                    </a:lnTo>
                    <a:lnTo>
                      <a:pt x="848" y="18"/>
                    </a:lnTo>
                    <a:lnTo>
                      <a:pt x="846" y="18"/>
                    </a:lnTo>
                    <a:lnTo>
                      <a:pt x="846" y="17"/>
                    </a:lnTo>
                    <a:lnTo>
                      <a:pt x="846" y="17"/>
                    </a:lnTo>
                    <a:lnTo>
                      <a:pt x="843" y="18"/>
                    </a:lnTo>
                    <a:lnTo>
                      <a:pt x="841" y="20"/>
                    </a:lnTo>
                    <a:lnTo>
                      <a:pt x="838" y="20"/>
                    </a:lnTo>
                    <a:lnTo>
                      <a:pt x="837" y="21"/>
                    </a:lnTo>
                    <a:lnTo>
                      <a:pt x="835" y="21"/>
                    </a:lnTo>
                    <a:lnTo>
                      <a:pt x="832" y="23"/>
                    </a:lnTo>
                    <a:lnTo>
                      <a:pt x="832" y="21"/>
                    </a:lnTo>
                    <a:lnTo>
                      <a:pt x="830" y="20"/>
                    </a:lnTo>
                    <a:lnTo>
                      <a:pt x="834" y="20"/>
                    </a:lnTo>
                    <a:lnTo>
                      <a:pt x="835" y="18"/>
                    </a:lnTo>
                    <a:lnTo>
                      <a:pt x="837" y="17"/>
                    </a:lnTo>
                    <a:lnTo>
                      <a:pt x="838" y="15"/>
                    </a:lnTo>
                    <a:lnTo>
                      <a:pt x="843" y="15"/>
                    </a:lnTo>
                    <a:lnTo>
                      <a:pt x="846" y="15"/>
                    </a:lnTo>
                    <a:lnTo>
                      <a:pt x="849" y="14"/>
                    </a:lnTo>
                    <a:lnTo>
                      <a:pt x="852" y="12"/>
                    </a:lnTo>
                    <a:lnTo>
                      <a:pt x="857" y="9"/>
                    </a:lnTo>
                    <a:lnTo>
                      <a:pt x="858" y="9"/>
                    </a:lnTo>
                    <a:lnTo>
                      <a:pt x="858" y="6"/>
                    </a:lnTo>
                    <a:lnTo>
                      <a:pt x="860" y="4"/>
                    </a:lnTo>
                    <a:lnTo>
                      <a:pt x="857" y="4"/>
                    </a:lnTo>
                    <a:lnTo>
                      <a:pt x="854" y="3"/>
                    </a:lnTo>
                    <a:lnTo>
                      <a:pt x="852" y="3"/>
                    </a:lnTo>
                    <a:lnTo>
                      <a:pt x="851" y="3"/>
                    </a:lnTo>
                    <a:lnTo>
                      <a:pt x="848" y="3"/>
                    </a:lnTo>
                    <a:lnTo>
                      <a:pt x="846" y="3"/>
                    </a:lnTo>
                    <a:lnTo>
                      <a:pt x="843" y="3"/>
                    </a:lnTo>
                    <a:lnTo>
                      <a:pt x="838" y="4"/>
                    </a:lnTo>
                    <a:lnTo>
                      <a:pt x="835" y="3"/>
                    </a:lnTo>
                    <a:lnTo>
                      <a:pt x="834" y="3"/>
                    </a:lnTo>
                    <a:lnTo>
                      <a:pt x="834" y="4"/>
                    </a:lnTo>
                    <a:lnTo>
                      <a:pt x="830" y="4"/>
                    </a:lnTo>
                    <a:lnTo>
                      <a:pt x="829" y="4"/>
                    </a:lnTo>
                    <a:lnTo>
                      <a:pt x="827" y="4"/>
                    </a:lnTo>
                    <a:lnTo>
                      <a:pt x="824" y="3"/>
                    </a:lnTo>
                    <a:lnTo>
                      <a:pt x="824" y="1"/>
                    </a:lnTo>
                    <a:lnTo>
                      <a:pt x="823" y="1"/>
                    </a:lnTo>
                    <a:lnTo>
                      <a:pt x="820" y="3"/>
                    </a:lnTo>
                    <a:lnTo>
                      <a:pt x="818" y="1"/>
                    </a:lnTo>
                    <a:lnTo>
                      <a:pt x="815" y="1"/>
                    </a:lnTo>
                    <a:lnTo>
                      <a:pt x="813" y="0"/>
                    </a:lnTo>
                    <a:lnTo>
                      <a:pt x="812" y="0"/>
                    </a:lnTo>
                    <a:lnTo>
                      <a:pt x="812" y="0"/>
                    </a:lnTo>
                    <a:lnTo>
                      <a:pt x="810" y="0"/>
                    </a:lnTo>
                    <a:lnTo>
                      <a:pt x="809" y="1"/>
                    </a:lnTo>
                    <a:lnTo>
                      <a:pt x="807" y="3"/>
                    </a:lnTo>
                    <a:lnTo>
                      <a:pt x="804" y="4"/>
                    </a:lnTo>
                    <a:lnTo>
                      <a:pt x="804" y="4"/>
                    </a:lnTo>
                    <a:lnTo>
                      <a:pt x="804" y="7"/>
                    </a:lnTo>
                    <a:lnTo>
                      <a:pt x="804" y="9"/>
                    </a:lnTo>
                    <a:lnTo>
                      <a:pt x="803" y="9"/>
                    </a:lnTo>
                    <a:lnTo>
                      <a:pt x="803" y="7"/>
                    </a:lnTo>
                    <a:lnTo>
                      <a:pt x="803" y="7"/>
                    </a:lnTo>
                    <a:lnTo>
                      <a:pt x="803" y="7"/>
                    </a:lnTo>
                    <a:lnTo>
                      <a:pt x="799" y="7"/>
                    </a:lnTo>
                    <a:lnTo>
                      <a:pt x="798" y="7"/>
                    </a:lnTo>
                    <a:lnTo>
                      <a:pt x="795" y="7"/>
                    </a:lnTo>
                    <a:lnTo>
                      <a:pt x="792" y="9"/>
                    </a:lnTo>
                    <a:lnTo>
                      <a:pt x="790" y="9"/>
                    </a:lnTo>
                    <a:lnTo>
                      <a:pt x="789" y="11"/>
                    </a:lnTo>
                    <a:lnTo>
                      <a:pt x="787" y="11"/>
                    </a:lnTo>
                    <a:lnTo>
                      <a:pt x="787" y="12"/>
                    </a:lnTo>
                    <a:lnTo>
                      <a:pt x="787" y="14"/>
                    </a:lnTo>
                    <a:lnTo>
                      <a:pt x="787" y="14"/>
                    </a:lnTo>
                    <a:lnTo>
                      <a:pt x="787" y="15"/>
                    </a:lnTo>
                    <a:lnTo>
                      <a:pt x="789" y="17"/>
                    </a:lnTo>
                    <a:lnTo>
                      <a:pt x="785" y="15"/>
                    </a:lnTo>
                    <a:lnTo>
                      <a:pt x="784" y="14"/>
                    </a:lnTo>
                    <a:lnTo>
                      <a:pt x="782" y="14"/>
                    </a:lnTo>
                    <a:lnTo>
                      <a:pt x="781" y="12"/>
                    </a:lnTo>
                    <a:lnTo>
                      <a:pt x="778" y="11"/>
                    </a:lnTo>
                    <a:lnTo>
                      <a:pt x="776" y="9"/>
                    </a:lnTo>
                    <a:lnTo>
                      <a:pt x="775" y="9"/>
                    </a:lnTo>
                    <a:lnTo>
                      <a:pt x="773" y="9"/>
                    </a:lnTo>
                    <a:lnTo>
                      <a:pt x="773" y="9"/>
                    </a:lnTo>
                    <a:lnTo>
                      <a:pt x="772" y="11"/>
                    </a:lnTo>
                    <a:lnTo>
                      <a:pt x="768" y="11"/>
                    </a:lnTo>
                    <a:lnTo>
                      <a:pt x="765" y="11"/>
                    </a:lnTo>
                    <a:lnTo>
                      <a:pt x="761" y="11"/>
                    </a:lnTo>
                    <a:lnTo>
                      <a:pt x="758" y="9"/>
                    </a:lnTo>
                    <a:lnTo>
                      <a:pt x="753" y="9"/>
                    </a:lnTo>
                    <a:lnTo>
                      <a:pt x="750" y="9"/>
                    </a:lnTo>
                    <a:lnTo>
                      <a:pt x="747" y="9"/>
                    </a:lnTo>
                    <a:lnTo>
                      <a:pt x="744" y="9"/>
                    </a:lnTo>
                    <a:lnTo>
                      <a:pt x="740" y="11"/>
                    </a:lnTo>
                    <a:lnTo>
                      <a:pt x="737" y="12"/>
                    </a:lnTo>
                    <a:lnTo>
                      <a:pt x="737" y="14"/>
                    </a:lnTo>
                    <a:lnTo>
                      <a:pt x="739" y="15"/>
                    </a:lnTo>
                    <a:lnTo>
                      <a:pt x="739" y="15"/>
                    </a:lnTo>
                    <a:lnTo>
                      <a:pt x="740" y="17"/>
                    </a:lnTo>
                    <a:lnTo>
                      <a:pt x="740" y="18"/>
                    </a:lnTo>
                    <a:lnTo>
                      <a:pt x="744" y="18"/>
                    </a:lnTo>
                    <a:lnTo>
                      <a:pt x="745" y="18"/>
                    </a:lnTo>
                    <a:lnTo>
                      <a:pt x="747" y="18"/>
                    </a:lnTo>
                    <a:lnTo>
                      <a:pt x="747" y="20"/>
                    </a:lnTo>
                    <a:lnTo>
                      <a:pt x="750" y="21"/>
                    </a:lnTo>
                    <a:lnTo>
                      <a:pt x="751" y="23"/>
                    </a:lnTo>
                    <a:lnTo>
                      <a:pt x="751" y="25"/>
                    </a:lnTo>
                    <a:lnTo>
                      <a:pt x="750" y="26"/>
                    </a:lnTo>
                    <a:lnTo>
                      <a:pt x="748" y="25"/>
                    </a:lnTo>
                    <a:lnTo>
                      <a:pt x="747" y="23"/>
                    </a:lnTo>
                    <a:lnTo>
                      <a:pt x="747" y="21"/>
                    </a:lnTo>
                    <a:lnTo>
                      <a:pt x="745" y="21"/>
                    </a:lnTo>
                    <a:lnTo>
                      <a:pt x="744" y="20"/>
                    </a:lnTo>
                    <a:lnTo>
                      <a:pt x="742" y="20"/>
                    </a:lnTo>
                    <a:lnTo>
                      <a:pt x="740" y="20"/>
                    </a:lnTo>
                    <a:lnTo>
                      <a:pt x="739" y="20"/>
                    </a:lnTo>
                    <a:lnTo>
                      <a:pt x="737" y="18"/>
                    </a:lnTo>
                    <a:lnTo>
                      <a:pt x="736" y="15"/>
                    </a:lnTo>
                    <a:lnTo>
                      <a:pt x="734" y="15"/>
                    </a:lnTo>
                    <a:lnTo>
                      <a:pt x="733" y="15"/>
                    </a:lnTo>
                    <a:lnTo>
                      <a:pt x="731" y="17"/>
                    </a:lnTo>
                    <a:lnTo>
                      <a:pt x="731" y="18"/>
                    </a:lnTo>
                    <a:lnTo>
                      <a:pt x="728" y="18"/>
                    </a:lnTo>
                    <a:lnTo>
                      <a:pt x="727" y="18"/>
                    </a:lnTo>
                    <a:lnTo>
                      <a:pt x="725" y="18"/>
                    </a:lnTo>
                    <a:lnTo>
                      <a:pt x="723" y="18"/>
                    </a:lnTo>
                    <a:lnTo>
                      <a:pt x="722" y="15"/>
                    </a:lnTo>
                    <a:lnTo>
                      <a:pt x="720" y="14"/>
                    </a:lnTo>
                    <a:lnTo>
                      <a:pt x="720" y="17"/>
                    </a:lnTo>
                    <a:lnTo>
                      <a:pt x="720" y="18"/>
                    </a:lnTo>
                    <a:lnTo>
                      <a:pt x="717" y="21"/>
                    </a:lnTo>
                    <a:lnTo>
                      <a:pt x="714" y="23"/>
                    </a:lnTo>
                    <a:lnTo>
                      <a:pt x="713" y="23"/>
                    </a:lnTo>
                    <a:lnTo>
                      <a:pt x="711" y="23"/>
                    </a:lnTo>
                    <a:lnTo>
                      <a:pt x="709" y="21"/>
                    </a:lnTo>
                    <a:lnTo>
                      <a:pt x="709" y="20"/>
                    </a:lnTo>
                    <a:lnTo>
                      <a:pt x="708" y="20"/>
                    </a:lnTo>
                    <a:lnTo>
                      <a:pt x="705" y="20"/>
                    </a:lnTo>
                    <a:lnTo>
                      <a:pt x="705" y="21"/>
                    </a:lnTo>
                    <a:lnTo>
                      <a:pt x="705" y="23"/>
                    </a:lnTo>
                    <a:lnTo>
                      <a:pt x="706" y="25"/>
                    </a:lnTo>
                    <a:lnTo>
                      <a:pt x="706" y="26"/>
                    </a:lnTo>
                    <a:lnTo>
                      <a:pt x="708" y="26"/>
                    </a:lnTo>
                    <a:lnTo>
                      <a:pt x="711" y="26"/>
                    </a:lnTo>
                    <a:lnTo>
                      <a:pt x="711" y="28"/>
                    </a:lnTo>
                    <a:lnTo>
                      <a:pt x="708" y="26"/>
                    </a:lnTo>
                    <a:lnTo>
                      <a:pt x="705" y="25"/>
                    </a:lnTo>
                    <a:lnTo>
                      <a:pt x="702" y="23"/>
                    </a:lnTo>
                    <a:lnTo>
                      <a:pt x="699" y="23"/>
                    </a:lnTo>
                    <a:lnTo>
                      <a:pt x="696" y="23"/>
                    </a:lnTo>
                    <a:lnTo>
                      <a:pt x="694" y="23"/>
                    </a:lnTo>
                    <a:lnTo>
                      <a:pt x="692" y="20"/>
                    </a:lnTo>
                    <a:lnTo>
                      <a:pt x="691" y="18"/>
                    </a:lnTo>
                    <a:lnTo>
                      <a:pt x="688" y="18"/>
                    </a:lnTo>
                    <a:lnTo>
                      <a:pt x="686" y="18"/>
                    </a:lnTo>
                    <a:lnTo>
                      <a:pt x="686" y="21"/>
                    </a:lnTo>
                    <a:lnTo>
                      <a:pt x="686" y="25"/>
                    </a:lnTo>
                    <a:lnTo>
                      <a:pt x="686" y="28"/>
                    </a:lnTo>
                    <a:lnTo>
                      <a:pt x="686" y="29"/>
                    </a:lnTo>
                    <a:lnTo>
                      <a:pt x="686" y="31"/>
                    </a:lnTo>
                    <a:lnTo>
                      <a:pt x="688" y="31"/>
                    </a:lnTo>
                    <a:lnTo>
                      <a:pt x="689" y="32"/>
                    </a:lnTo>
                    <a:lnTo>
                      <a:pt x="691" y="32"/>
                    </a:lnTo>
                    <a:lnTo>
                      <a:pt x="691" y="34"/>
                    </a:lnTo>
                    <a:lnTo>
                      <a:pt x="691" y="35"/>
                    </a:lnTo>
                    <a:lnTo>
                      <a:pt x="689" y="34"/>
                    </a:lnTo>
                    <a:lnTo>
                      <a:pt x="686" y="31"/>
                    </a:lnTo>
                    <a:lnTo>
                      <a:pt x="686" y="31"/>
                    </a:lnTo>
                    <a:lnTo>
                      <a:pt x="685" y="29"/>
                    </a:lnTo>
                    <a:lnTo>
                      <a:pt x="685" y="29"/>
                    </a:lnTo>
                    <a:lnTo>
                      <a:pt x="685" y="29"/>
                    </a:lnTo>
                    <a:lnTo>
                      <a:pt x="683" y="29"/>
                    </a:lnTo>
                    <a:lnTo>
                      <a:pt x="683" y="29"/>
                    </a:lnTo>
                    <a:lnTo>
                      <a:pt x="683" y="29"/>
                    </a:lnTo>
                    <a:lnTo>
                      <a:pt x="682" y="29"/>
                    </a:lnTo>
                    <a:lnTo>
                      <a:pt x="682" y="31"/>
                    </a:lnTo>
                    <a:lnTo>
                      <a:pt x="682" y="34"/>
                    </a:lnTo>
                    <a:lnTo>
                      <a:pt x="680" y="34"/>
                    </a:lnTo>
                    <a:lnTo>
                      <a:pt x="678" y="31"/>
                    </a:lnTo>
                    <a:lnTo>
                      <a:pt x="675" y="28"/>
                    </a:lnTo>
                    <a:lnTo>
                      <a:pt x="675" y="26"/>
                    </a:lnTo>
                    <a:lnTo>
                      <a:pt x="674" y="26"/>
                    </a:lnTo>
                    <a:lnTo>
                      <a:pt x="672" y="25"/>
                    </a:lnTo>
                    <a:lnTo>
                      <a:pt x="669" y="25"/>
                    </a:lnTo>
                    <a:lnTo>
                      <a:pt x="668" y="23"/>
                    </a:lnTo>
                    <a:lnTo>
                      <a:pt x="664" y="21"/>
                    </a:lnTo>
                    <a:lnTo>
                      <a:pt x="661" y="21"/>
                    </a:lnTo>
                    <a:lnTo>
                      <a:pt x="660" y="21"/>
                    </a:lnTo>
                    <a:lnTo>
                      <a:pt x="657" y="21"/>
                    </a:lnTo>
                    <a:lnTo>
                      <a:pt x="652" y="20"/>
                    </a:lnTo>
                    <a:lnTo>
                      <a:pt x="651" y="18"/>
                    </a:lnTo>
                    <a:lnTo>
                      <a:pt x="649" y="17"/>
                    </a:lnTo>
                    <a:lnTo>
                      <a:pt x="649" y="17"/>
                    </a:lnTo>
                    <a:lnTo>
                      <a:pt x="647" y="15"/>
                    </a:lnTo>
                    <a:lnTo>
                      <a:pt x="644" y="15"/>
                    </a:lnTo>
                    <a:lnTo>
                      <a:pt x="643" y="15"/>
                    </a:lnTo>
                    <a:lnTo>
                      <a:pt x="640" y="17"/>
                    </a:lnTo>
                    <a:lnTo>
                      <a:pt x="640" y="18"/>
                    </a:lnTo>
                    <a:lnTo>
                      <a:pt x="640" y="18"/>
                    </a:lnTo>
                    <a:lnTo>
                      <a:pt x="643" y="21"/>
                    </a:lnTo>
                    <a:lnTo>
                      <a:pt x="644" y="25"/>
                    </a:lnTo>
                    <a:lnTo>
                      <a:pt x="641" y="25"/>
                    </a:lnTo>
                    <a:lnTo>
                      <a:pt x="640" y="25"/>
                    </a:lnTo>
                    <a:lnTo>
                      <a:pt x="637" y="25"/>
                    </a:lnTo>
                    <a:lnTo>
                      <a:pt x="635" y="25"/>
                    </a:lnTo>
                    <a:lnTo>
                      <a:pt x="630" y="25"/>
                    </a:lnTo>
                    <a:lnTo>
                      <a:pt x="624" y="25"/>
                    </a:lnTo>
                    <a:lnTo>
                      <a:pt x="626" y="28"/>
                    </a:lnTo>
                    <a:lnTo>
                      <a:pt x="626" y="31"/>
                    </a:lnTo>
                    <a:lnTo>
                      <a:pt x="627" y="31"/>
                    </a:lnTo>
                    <a:lnTo>
                      <a:pt x="629" y="31"/>
                    </a:lnTo>
                    <a:lnTo>
                      <a:pt x="630" y="31"/>
                    </a:lnTo>
                    <a:lnTo>
                      <a:pt x="632" y="31"/>
                    </a:lnTo>
                    <a:lnTo>
                      <a:pt x="633" y="31"/>
                    </a:lnTo>
                    <a:lnTo>
                      <a:pt x="635" y="32"/>
                    </a:lnTo>
                    <a:lnTo>
                      <a:pt x="637" y="34"/>
                    </a:lnTo>
                    <a:lnTo>
                      <a:pt x="637" y="32"/>
                    </a:lnTo>
                    <a:lnTo>
                      <a:pt x="638" y="32"/>
                    </a:lnTo>
                    <a:lnTo>
                      <a:pt x="638" y="32"/>
                    </a:lnTo>
                    <a:lnTo>
                      <a:pt x="641" y="31"/>
                    </a:lnTo>
                    <a:lnTo>
                      <a:pt x="641" y="31"/>
                    </a:lnTo>
                    <a:lnTo>
                      <a:pt x="644" y="32"/>
                    </a:lnTo>
                    <a:lnTo>
                      <a:pt x="649" y="32"/>
                    </a:lnTo>
                    <a:lnTo>
                      <a:pt x="649" y="31"/>
                    </a:lnTo>
                    <a:lnTo>
                      <a:pt x="651" y="31"/>
                    </a:lnTo>
                    <a:lnTo>
                      <a:pt x="652" y="31"/>
                    </a:lnTo>
                    <a:lnTo>
                      <a:pt x="652" y="31"/>
                    </a:lnTo>
                    <a:lnTo>
                      <a:pt x="654" y="31"/>
                    </a:lnTo>
                    <a:lnTo>
                      <a:pt x="654" y="31"/>
                    </a:lnTo>
                    <a:lnTo>
                      <a:pt x="655" y="31"/>
                    </a:lnTo>
                    <a:lnTo>
                      <a:pt x="657" y="32"/>
                    </a:lnTo>
                    <a:lnTo>
                      <a:pt x="657" y="34"/>
                    </a:lnTo>
                    <a:lnTo>
                      <a:pt x="654" y="34"/>
                    </a:lnTo>
                    <a:lnTo>
                      <a:pt x="652" y="34"/>
                    </a:lnTo>
                    <a:lnTo>
                      <a:pt x="652" y="35"/>
                    </a:lnTo>
                    <a:lnTo>
                      <a:pt x="652" y="37"/>
                    </a:lnTo>
                    <a:lnTo>
                      <a:pt x="652" y="40"/>
                    </a:lnTo>
                    <a:lnTo>
                      <a:pt x="652" y="42"/>
                    </a:lnTo>
                    <a:lnTo>
                      <a:pt x="651" y="42"/>
                    </a:lnTo>
                    <a:lnTo>
                      <a:pt x="651" y="42"/>
                    </a:lnTo>
                    <a:lnTo>
                      <a:pt x="649" y="39"/>
                    </a:lnTo>
                    <a:lnTo>
                      <a:pt x="649" y="35"/>
                    </a:lnTo>
                    <a:lnTo>
                      <a:pt x="646" y="35"/>
                    </a:lnTo>
                    <a:lnTo>
                      <a:pt x="641" y="35"/>
                    </a:lnTo>
                    <a:lnTo>
                      <a:pt x="641" y="39"/>
                    </a:lnTo>
                    <a:lnTo>
                      <a:pt x="640" y="37"/>
                    </a:lnTo>
                    <a:lnTo>
                      <a:pt x="635" y="37"/>
                    </a:lnTo>
                    <a:lnTo>
                      <a:pt x="632" y="35"/>
                    </a:lnTo>
                    <a:lnTo>
                      <a:pt x="629" y="34"/>
                    </a:lnTo>
                    <a:lnTo>
                      <a:pt x="629" y="35"/>
                    </a:lnTo>
                    <a:lnTo>
                      <a:pt x="627" y="37"/>
                    </a:lnTo>
                    <a:lnTo>
                      <a:pt x="629" y="37"/>
                    </a:lnTo>
                    <a:lnTo>
                      <a:pt x="629" y="37"/>
                    </a:lnTo>
                    <a:lnTo>
                      <a:pt x="629" y="39"/>
                    </a:lnTo>
                    <a:lnTo>
                      <a:pt x="629" y="39"/>
                    </a:lnTo>
                    <a:lnTo>
                      <a:pt x="629" y="39"/>
                    </a:lnTo>
                    <a:lnTo>
                      <a:pt x="629" y="40"/>
                    </a:lnTo>
                    <a:lnTo>
                      <a:pt x="629" y="40"/>
                    </a:lnTo>
                    <a:lnTo>
                      <a:pt x="629" y="40"/>
                    </a:lnTo>
                    <a:lnTo>
                      <a:pt x="629" y="40"/>
                    </a:lnTo>
                    <a:close/>
                    <a:moveTo>
                      <a:pt x="332" y="112"/>
                    </a:moveTo>
                    <a:lnTo>
                      <a:pt x="334" y="112"/>
                    </a:lnTo>
                    <a:lnTo>
                      <a:pt x="336" y="112"/>
                    </a:lnTo>
                    <a:lnTo>
                      <a:pt x="336" y="112"/>
                    </a:lnTo>
                    <a:lnTo>
                      <a:pt x="337" y="112"/>
                    </a:lnTo>
                    <a:lnTo>
                      <a:pt x="339" y="113"/>
                    </a:lnTo>
                    <a:lnTo>
                      <a:pt x="340" y="113"/>
                    </a:lnTo>
                    <a:lnTo>
                      <a:pt x="342" y="113"/>
                    </a:lnTo>
                    <a:lnTo>
                      <a:pt x="345" y="113"/>
                    </a:lnTo>
                    <a:lnTo>
                      <a:pt x="345" y="115"/>
                    </a:lnTo>
                    <a:lnTo>
                      <a:pt x="346" y="116"/>
                    </a:lnTo>
                    <a:lnTo>
                      <a:pt x="346" y="116"/>
                    </a:lnTo>
                    <a:lnTo>
                      <a:pt x="346" y="116"/>
                    </a:lnTo>
                    <a:lnTo>
                      <a:pt x="346" y="116"/>
                    </a:lnTo>
                    <a:lnTo>
                      <a:pt x="346" y="116"/>
                    </a:lnTo>
                    <a:lnTo>
                      <a:pt x="346" y="118"/>
                    </a:lnTo>
                    <a:lnTo>
                      <a:pt x="346" y="118"/>
                    </a:lnTo>
                    <a:lnTo>
                      <a:pt x="346" y="118"/>
                    </a:lnTo>
                    <a:lnTo>
                      <a:pt x="345" y="119"/>
                    </a:lnTo>
                    <a:lnTo>
                      <a:pt x="343" y="119"/>
                    </a:lnTo>
                    <a:lnTo>
                      <a:pt x="342" y="121"/>
                    </a:lnTo>
                    <a:lnTo>
                      <a:pt x="342" y="121"/>
                    </a:lnTo>
                    <a:lnTo>
                      <a:pt x="342" y="122"/>
                    </a:lnTo>
                    <a:lnTo>
                      <a:pt x="340" y="122"/>
                    </a:lnTo>
                    <a:lnTo>
                      <a:pt x="337" y="122"/>
                    </a:lnTo>
                    <a:lnTo>
                      <a:pt x="337" y="121"/>
                    </a:lnTo>
                    <a:lnTo>
                      <a:pt x="336" y="118"/>
                    </a:lnTo>
                    <a:lnTo>
                      <a:pt x="334" y="118"/>
                    </a:lnTo>
                    <a:lnTo>
                      <a:pt x="331" y="118"/>
                    </a:lnTo>
                    <a:lnTo>
                      <a:pt x="328" y="118"/>
                    </a:lnTo>
                    <a:lnTo>
                      <a:pt x="326" y="118"/>
                    </a:lnTo>
                    <a:lnTo>
                      <a:pt x="325" y="121"/>
                    </a:lnTo>
                    <a:lnTo>
                      <a:pt x="322" y="119"/>
                    </a:lnTo>
                    <a:lnTo>
                      <a:pt x="320" y="118"/>
                    </a:lnTo>
                    <a:lnTo>
                      <a:pt x="322" y="118"/>
                    </a:lnTo>
                    <a:lnTo>
                      <a:pt x="322" y="116"/>
                    </a:lnTo>
                    <a:lnTo>
                      <a:pt x="325" y="115"/>
                    </a:lnTo>
                    <a:lnTo>
                      <a:pt x="326" y="113"/>
                    </a:lnTo>
                    <a:lnTo>
                      <a:pt x="328" y="113"/>
                    </a:lnTo>
                    <a:lnTo>
                      <a:pt x="332" y="113"/>
                    </a:lnTo>
                    <a:lnTo>
                      <a:pt x="332" y="112"/>
                    </a:lnTo>
                    <a:lnTo>
                      <a:pt x="332" y="112"/>
                    </a:lnTo>
                    <a:close/>
                    <a:moveTo>
                      <a:pt x="629" y="359"/>
                    </a:moveTo>
                    <a:lnTo>
                      <a:pt x="629" y="362"/>
                    </a:lnTo>
                    <a:lnTo>
                      <a:pt x="630" y="362"/>
                    </a:lnTo>
                    <a:lnTo>
                      <a:pt x="632" y="362"/>
                    </a:lnTo>
                    <a:lnTo>
                      <a:pt x="630" y="360"/>
                    </a:lnTo>
                    <a:lnTo>
                      <a:pt x="632" y="360"/>
                    </a:lnTo>
                    <a:lnTo>
                      <a:pt x="630" y="359"/>
                    </a:lnTo>
                    <a:lnTo>
                      <a:pt x="630" y="359"/>
                    </a:lnTo>
                    <a:lnTo>
                      <a:pt x="630" y="359"/>
                    </a:lnTo>
                    <a:lnTo>
                      <a:pt x="629" y="359"/>
                    </a:lnTo>
                    <a:lnTo>
                      <a:pt x="629" y="359"/>
                    </a:lnTo>
                    <a:close/>
                    <a:moveTo>
                      <a:pt x="235" y="203"/>
                    </a:moveTo>
                    <a:lnTo>
                      <a:pt x="232" y="205"/>
                    </a:lnTo>
                    <a:lnTo>
                      <a:pt x="228" y="206"/>
                    </a:lnTo>
                    <a:lnTo>
                      <a:pt x="225" y="208"/>
                    </a:lnTo>
                    <a:lnTo>
                      <a:pt x="222" y="208"/>
                    </a:lnTo>
                    <a:lnTo>
                      <a:pt x="219" y="208"/>
                    </a:lnTo>
                    <a:lnTo>
                      <a:pt x="216" y="208"/>
                    </a:lnTo>
                    <a:lnTo>
                      <a:pt x="215" y="211"/>
                    </a:lnTo>
                    <a:lnTo>
                      <a:pt x="211" y="211"/>
                    </a:lnTo>
                    <a:lnTo>
                      <a:pt x="208" y="211"/>
                    </a:lnTo>
                    <a:lnTo>
                      <a:pt x="207" y="213"/>
                    </a:lnTo>
                    <a:lnTo>
                      <a:pt x="204" y="213"/>
                    </a:lnTo>
                    <a:lnTo>
                      <a:pt x="202" y="214"/>
                    </a:lnTo>
                    <a:lnTo>
                      <a:pt x="199" y="216"/>
                    </a:lnTo>
                    <a:lnTo>
                      <a:pt x="201" y="217"/>
                    </a:lnTo>
                    <a:lnTo>
                      <a:pt x="202" y="220"/>
                    </a:lnTo>
                    <a:lnTo>
                      <a:pt x="202" y="223"/>
                    </a:lnTo>
                    <a:lnTo>
                      <a:pt x="204" y="225"/>
                    </a:lnTo>
                    <a:lnTo>
                      <a:pt x="201" y="228"/>
                    </a:lnTo>
                    <a:lnTo>
                      <a:pt x="201" y="231"/>
                    </a:lnTo>
                    <a:lnTo>
                      <a:pt x="201" y="234"/>
                    </a:lnTo>
                    <a:lnTo>
                      <a:pt x="201" y="236"/>
                    </a:lnTo>
                    <a:lnTo>
                      <a:pt x="201" y="239"/>
                    </a:lnTo>
                    <a:lnTo>
                      <a:pt x="204" y="239"/>
                    </a:lnTo>
                    <a:lnTo>
                      <a:pt x="204" y="240"/>
                    </a:lnTo>
                    <a:lnTo>
                      <a:pt x="204" y="240"/>
                    </a:lnTo>
                    <a:lnTo>
                      <a:pt x="201" y="240"/>
                    </a:lnTo>
                    <a:lnTo>
                      <a:pt x="199" y="240"/>
                    </a:lnTo>
                    <a:lnTo>
                      <a:pt x="199" y="244"/>
                    </a:lnTo>
                    <a:lnTo>
                      <a:pt x="201" y="247"/>
                    </a:lnTo>
                    <a:lnTo>
                      <a:pt x="201" y="250"/>
                    </a:lnTo>
                    <a:lnTo>
                      <a:pt x="201" y="251"/>
                    </a:lnTo>
                    <a:lnTo>
                      <a:pt x="201" y="253"/>
                    </a:lnTo>
                    <a:lnTo>
                      <a:pt x="201" y="254"/>
                    </a:lnTo>
                    <a:lnTo>
                      <a:pt x="199" y="256"/>
                    </a:lnTo>
                    <a:lnTo>
                      <a:pt x="197" y="258"/>
                    </a:lnTo>
                    <a:lnTo>
                      <a:pt x="196" y="259"/>
                    </a:lnTo>
                    <a:lnTo>
                      <a:pt x="196" y="261"/>
                    </a:lnTo>
                    <a:lnTo>
                      <a:pt x="196" y="262"/>
                    </a:lnTo>
                    <a:lnTo>
                      <a:pt x="196" y="265"/>
                    </a:lnTo>
                    <a:lnTo>
                      <a:pt x="197" y="265"/>
                    </a:lnTo>
                    <a:lnTo>
                      <a:pt x="199" y="265"/>
                    </a:lnTo>
                    <a:lnTo>
                      <a:pt x="201" y="268"/>
                    </a:lnTo>
                    <a:lnTo>
                      <a:pt x="204" y="270"/>
                    </a:lnTo>
                    <a:lnTo>
                      <a:pt x="204" y="272"/>
                    </a:lnTo>
                    <a:lnTo>
                      <a:pt x="205" y="272"/>
                    </a:lnTo>
                    <a:lnTo>
                      <a:pt x="207" y="273"/>
                    </a:lnTo>
                    <a:lnTo>
                      <a:pt x="208" y="276"/>
                    </a:lnTo>
                    <a:lnTo>
                      <a:pt x="208" y="278"/>
                    </a:lnTo>
                    <a:lnTo>
                      <a:pt x="208" y="279"/>
                    </a:lnTo>
                    <a:lnTo>
                      <a:pt x="210" y="281"/>
                    </a:lnTo>
                    <a:lnTo>
                      <a:pt x="211" y="282"/>
                    </a:lnTo>
                    <a:lnTo>
                      <a:pt x="213" y="282"/>
                    </a:lnTo>
                    <a:lnTo>
                      <a:pt x="215" y="282"/>
                    </a:lnTo>
                    <a:lnTo>
                      <a:pt x="216" y="282"/>
                    </a:lnTo>
                    <a:lnTo>
                      <a:pt x="218" y="282"/>
                    </a:lnTo>
                    <a:lnTo>
                      <a:pt x="219" y="281"/>
                    </a:lnTo>
                    <a:lnTo>
                      <a:pt x="221" y="281"/>
                    </a:lnTo>
                    <a:lnTo>
                      <a:pt x="221" y="279"/>
                    </a:lnTo>
                    <a:lnTo>
                      <a:pt x="222" y="279"/>
                    </a:lnTo>
                    <a:lnTo>
                      <a:pt x="225" y="275"/>
                    </a:lnTo>
                    <a:lnTo>
                      <a:pt x="228" y="270"/>
                    </a:lnTo>
                    <a:lnTo>
                      <a:pt x="230" y="270"/>
                    </a:lnTo>
                    <a:lnTo>
                      <a:pt x="232" y="270"/>
                    </a:lnTo>
                    <a:lnTo>
                      <a:pt x="232" y="273"/>
                    </a:lnTo>
                    <a:lnTo>
                      <a:pt x="235" y="273"/>
                    </a:lnTo>
                    <a:lnTo>
                      <a:pt x="236" y="273"/>
                    </a:lnTo>
                    <a:lnTo>
                      <a:pt x="238" y="273"/>
                    </a:lnTo>
                    <a:lnTo>
                      <a:pt x="239" y="273"/>
                    </a:lnTo>
                    <a:lnTo>
                      <a:pt x="242" y="272"/>
                    </a:lnTo>
                    <a:lnTo>
                      <a:pt x="246" y="272"/>
                    </a:lnTo>
                    <a:lnTo>
                      <a:pt x="247" y="272"/>
                    </a:lnTo>
                    <a:lnTo>
                      <a:pt x="249" y="270"/>
                    </a:lnTo>
                    <a:lnTo>
                      <a:pt x="249" y="268"/>
                    </a:lnTo>
                    <a:lnTo>
                      <a:pt x="250" y="265"/>
                    </a:lnTo>
                    <a:lnTo>
                      <a:pt x="252" y="265"/>
                    </a:lnTo>
                    <a:lnTo>
                      <a:pt x="252" y="264"/>
                    </a:lnTo>
                    <a:lnTo>
                      <a:pt x="253" y="262"/>
                    </a:lnTo>
                    <a:lnTo>
                      <a:pt x="253" y="261"/>
                    </a:lnTo>
                    <a:lnTo>
                      <a:pt x="253" y="259"/>
                    </a:lnTo>
                    <a:lnTo>
                      <a:pt x="252" y="259"/>
                    </a:lnTo>
                    <a:lnTo>
                      <a:pt x="253" y="258"/>
                    </a:lnTo>
                    <a:lnTo>
                      <a:pt x="252" y="256"/>
                    </a:lnTo>
                    <a:lnTo>
                      <a:pt x="255" y="256"/>
                    </a:lnTo>
                    <a:lnTo>
                      <a:pt x="256" y="256"/>
                    </a:lnTo>
                    <a:lnTo>
                      <a:pt x="258" y="253"/>
                    </a:lnTo>
                    <a:lnTo>
                      <a:pt x="258" y="250"/>
                    </a:lnTo>
                    <a:lnTo>
                      <a:pt x="261" y="248"/>
                    </a:lnTo>
                    <a:lnTo>
                      <a:pt x="264" y="247"/>
                    </a:lnTo>
                    <a:lnTo>
                      <a:pt x="264" y="245"/>
                    </a:lnTo>
                    <a:lnTo>
                      <a:pt x="270" y="239"/>
                    </a:lnTo>
                    <a:lnTo>
                      <a:pt x="275" y="239"/>
                    </a:lnTo>
                    <a:lnTo>
                      <a:pt x="278" y="237"/>
                    </a:lnTo>
                    <a:lnTo>
                      <a:pt x="280" y="236"/>
                    </a:lnTo>
                    <a:lnTo>
                      <a:pt x="281" y="234"/>
                    </a:lnTo>
                    <a:lnTo>
                      <a:pt x="283" y="234"/>
                    </a:lnTo>
                    <a:lnTo>
                      <a:pt x="284" y="233"/>
                    </a:lnTo>
                    <a:lnTo>
                      <a:pt x="284" y="233"/>
                    </a:lnTo>
                    <a:lnTo>
                      <a:pt x="286" y="233"/>
                    </a:lnTo>
                    <a:lnTo>
                      <a:pt x="289" y="233"/>
                    </a:lnTo>
                    <a:lnTo>
                      <a:pt x="291" y="233"/>
                    </a:lnTo>
                    <a:lnTo>
                      <a:pt x="294" y="231"/>
                    </a:lnTo>
                    <a:lnTo>
                      <a:pt x="297" y="231"/>
                    </a:lnTo>
                    <a:lnTo>
                      <a:pt x="300" y="231"/>
                    </a:lnTo>
                    <a:lnTo>
                      <a:pt x="301" y="230"/>
                    </a:lnTo>
                    <a:lnTo>
                      <a:pt x="303" y="228"/>
                    </a:lnTo>
                    <a:lnTo>
                      <a:pt x="303" y="227"/>
                    </a:lnTo>
                    <a:lnTo>
                      <a:pt x="303" y="225"/>
                    </a:lnTo>
                    <a:lnTo>
                      <a:pt x="300" y="223"/>
                    </a:lnTo>
                    <a:lnTo>
                      <a:pt x="297" y="223"/>
                    </a:lnTo>
                    <a:lnTo>
                      <a:pt x="295" y="220"/>
                    </a:lnTo>
                    <a:lnTo>
                      <a:pt x="294" y="217"/>
                    </a:lnTo>
                    <a:lnTo>
                      <a:pt x="292" y="217"/>
                    </a:lnTo>
                    <a:lnTo>
                      <a:pt x="289" y="216"/>
                    </a:lnTo>
                    <a:lnTo>
                      <a:pt x="286" y="214"/>
                    </a:lnTo>
                    <a:lnTo>
                      <a:pt x="283" y="214"/>
                    </a:lnTo>
                    <a:lnTo>
                      <a:pt x="280" y="214"/>
                    </a:lnTo>
                    <a:lnTo>
                      <a:pt x="275" y="213"/>
                    </a:lnTo>
                    <a:lnTo>
                      <a:pt x="272" y="213"/>
                    </a:lnTo>
                    <a:lnTo>
                      <a:pt x="270" y="213"/>
                    </a:lnTo>
                    <a:lnTo>
                      <a:pt x="269" y="214"/>
                    </a:lnTo>
                    <a:lnTo>
                      <a:pt x="269" y="216"/>
                    </a:lnTo>
                    <a:lnTo>
                      <a:pt x="263" y="214"/>
                    </a:lnTo>
                    <a:lnTo>
                      <a:pt x="256" y="213"/>
                    </a:lnTo>
                    <a:lnTo>
                      <a:pt x="252" y="213"/>
                    </a:lnTo>
                    <a:lnTo>
                      <a:pt x="249" y="211"/>
                    </a:lnTo>
                    <a:lnTo>
                      <a:pt x="246" y="209"/>
                    </a:lnTo>
                    <a:lnTo>
                      <a:pt x="242" y="208"/>
                    </a:lnTo>
                    <a:lnTo>
                      <a:pt x="241" y="208"/>
                    </a:lnTo>
                    <a:lnTo>
                      <a:pt x="239" y="206"/>
                    </a:lnTo>
                    <a:lnTo>
                      <a:pt x="238" y="205"/>
                    </a:lnTo>
                    <a:lnTo>
                      <a:pt x="236" y="205"/>
                    </a:lnTo>
                    <a:lnTo>
                      <a:pt x="236" y="203"/>
                    </a:lnTo>
                    <a:lnTo>
                      <a:pt x="235" y="203"/>
                    </a:lnTo>
                    <a:lnTo>
                      <a:pt x="235" y="203"/>
                    </a:lnTo>
                    <a:close/>
                    <a:moveTo>
                      <a:pt x="391" y="228"/>
                    </a:moveTo>
                    <a:lnTo>
                      <a:pt x="391" y="231"/>
                    </a:lnTo>
                    <a:lnTo>
                      <a:pt x="391" y="234"/>
                    </a:lnTo>
                    <a:lnTo>
                      <a:pt x="390" y="237"/>
                    </a:lnTo>
                    <a:lnTo>
                      <a:pt x="391" y="239"/>
                    </a:lnTo>
                    <a:lnTo>
                      <a:pt x="391" y="242"/>
                    </a:lnTo>
                    <a:lnTo>
                      <a:pt x="391" y="244"/>
                    </a:lnTo>
                    <a:lnTo>
                      <a:pt x="393" y="247"/>
                    </a:lnTo>
                    <a:lnTo>
                      <a:pt x="393" y="250"/>
                    </a:lnTo>
                    <a:lnTo>
                      <a:pt x="394" y="250"/>
                    </a:lnTo>
                    <a:lnTo>
                      <a:pt x="398" y="250"/>
                    </a:lnTo>
                    <a:lnTo>
                      <a:pt x="401" y="250"/>
                    </a:lnTo>
                    <a:lnTo>
                      <a:pt x="402" y="251"/>
                    </a:lnTo>
                    <a:lnTo>
                      <a:pt x="404" y="253"/>
                    </a:lnTo>
                    <a:lnTo>
                      <a:pt x="405" y="253"/>
                    </a:lnTo>
                    <a:lnTo>
                      <a:pt x="408" y="254"/>
                    </a:lnTo>
                    <a:lnTo>
                      <a:pt x="412" y="254"/>
                    </a:lnTo>
                    <a:lnTo>
                      <a:pt x="412" y="253"/>
                    </a:lnTo>
                    <a:lnTo>
                      <a:pt x="412" y="253"/>
                    </a:lnTo>
                    <a:lnTo>
                      <a:pt x="412" y="250"/>
                    </a:lnTo>
                    <a:lnTo>
                      <a:pt x="412" y="247"/>
                    </a:lnTo>
                    <a:lnTo>
                      <a:pt x="408" y="244"/>
                    </a:lnTo>
                    <a:lnTo>
                      <a:pt x="405" y="242"/>
                    </a:lnTo>
                    <a:lnTo>
                      <a:pt x="404" y="239"/>
                    </a:lnTo>
                    <a:lnTo>
                      <a:pt x="402" y="236"/>
                    </a:lnTo>
                    <a:lnTo>
                      <a:pt x="394" y="228"/>
                    </a:lnTo>
                    <a:lnTo>
                      <a:pt x="393" y="228"/>
                    </a:lnTo>
                    <a:lnTo>
                      <a:pt x="391" y="228"/>
                    </a:lnTo>
                    <a:lnTo>
                      <a:pt x="391" y="228"/>
                    </a:lnTo>
                    <a:close/>
                    <a:moveTo>
                      <a:pt x="471" y="290"/>
                    </a:moveTo>
                    <a:lnTo>
                      <a:pt x="471" y="292"/>
                    </a:lnTo>
                    <a:lnTo>
                      <a:pt x="469" y="292"/>
                    </a:lnTo>
                    <a:lnTo>
                      <a:pt x="467" y="293"/>
                    </a:lnTo>
                    <a:lnTo>
                      <a:pt x="467" y="293"/>
                    </a:lnTo>
                    <a:lnTo>
                      <a:pt x="467" y="293"/>
                    </a:lnTo>
                    <a:lnTo>
                      <a:pt x="467" y="295"/>
                    </a:lnTo>
                    <a:lnTo>
                      <a:pt x="467" y="298"/>
                    </a:lnTo>
                    <a:lnTo>
                      <a:pt x="469" y="298"/>
                    </a:lnTo>
                    <a:lnTo>
                      <a:pt x="469" y="296"/>
                    </a:lnTo>
                    <a:lnTo>
                      <a:pt x="471" y="296"/>
                    </a:lnTo>
                    <a:lnTo>
                      <a:pt x="471" y="296"/>
                    </a:lnTo>
                    <a:lnTo>
                      <a:pt x="472" y="295"/>
                    </a:lnTo>
                    <a:lnTo>
                      <a:pt x="472" y="292"/>
                    </a:lnTo>
                    <a:lnTo>
                      <a:pt x="472" y="290"/>
                    </a:lnTo>
                    <a:lnTo>
                      <a:pt x="472" y="290"/>
                    </a:lnTo>
                    <a:lnTo>
                      <a:pt x="472" y="290"/>
                    </a:lnTo>
                    <a:lnTo>
                      <a:pt x="472" y="290"/>
                    </a:lnTo>
                    <a:lnTo>
                      <a:pt x="472" y="290"/>
                    </a:lnTo>
                    <a:lnTo>
                      <a:pt x="471" y="290"/>
                    </a:lnTo>
                    <a:lnTo>
                      <a:pt x="471" y="290"/>
                    </a:lnTo>
                    <a:close/>
                    <a:moveTo>
                      <a:pt x="502" y="309"/>
                    </a:moveTo>
                    <a:lnTo>
                      <a:pt x="500" y="310"/>
                    </a:lnTo>
                    <a:lnTo>
                      <a:pt x="498" y="310"/>
                    </a:lnTo>
                    <a:lnTo>
                      <a:pt x="498" y="314"/>
                    </a:lnTo>
                    <a:lnTo>
                      <a:pt x="498" y="315"/>
                    </a:lnTo>
                    <a:lnTo>
                      <a:pt x="498" y="315"/>
                    </a:lnTo>
                    <a:lnTo>
                      <a:pt x="497" y="315"/>
                    </a:lnTo>
                    <a:lnTo>
                      <a:pt x="497" y="314"/>
                    </a:lnTo>
                    <a:lnTo>
                      <a:pt x="497" y="314"/>
                    </a:lnTo>
                    <a:lnTo>
                      <a:pt x="497" y="314"/>
                    </a:lnTo>
                    <a:lnTo>
                      <a:pt x="495" y="314"/>
                    </a:lnTo>
                    <a:lnTo>
                      <a:pt x="495" y="314"/>
                    </a:lnTo>
                    <a:lnTo>
                      <a:pt x="495" y="314"/>
                    </a:lnTo>
                    <a:lnTo>
                      <a:pt x="494" y="314"/>
                    </a:lnTo>
                    <a:lnTo>
                      <a:pt x="494" y="315"/>
                    </a:lnTo>
                    <a:lnTo>
                      <a:pt x="494" y="318"/>
                    </a:lnTo>
                    <a:lnTo>
                      <a:pt x="492" y="321"/>
                    </a:lnTo>
                    <a:lnTo>
                      <a:pt x="492" y="323"/>
                    </a:lnTo>
                    <a:lnTo>
                      <a:pt x="491" y="324"/>
                    </a:lnTo>
                    <a:lnTo>
                      <a:pt x="491" y="324"/>
                    </a:lnTo>
                    <a:lnTo>
                      <a:pt x="489" y="326"/>
                    </a:lnTo>
                    <a:lnTo>
                      <a:pt x="488" y="326"/>
                    </a:lnTo>
                    <a:lnTo>
                      <a:pt x="486" y="326"/>
                    </a:lnTo>
                    <a:lnTo>
                      <a:pt x="486" y="327"/>
                    </a:lnTo>
                    <a:lnTo>
                      <a:pt x="484" y="329"/>
                    </a:lnTo>
                    <a:lnTo>
                      <a:pt x="486" y="329"/>
                    </a:lnTo>
                    <a:lnTo>
                      <a:pt x="486" y="329"/>
                    </a:lnTo>
                    <a:lnTo>
                      <a:pt x="486" y="331"/>
                    </a:lnTo>
                    <a:lnTo>
                      <a:pt x="486" y="331"/>
                    </a:lnTo>
                    <a:lnTo>
                      <a:pt x="488" y="331"/>
                    </a:lnTo>
                    <a:lnTo>
                      <a:pt x="489" y="331"/>
                    </a:lnTo>
                    <a:lnTo>
                      <a:pt x="489" y="331"/>
                    </a:lnTo>
                    <a:lnTo>
                      <a:pt x="491" y="329"/>
                    </a:lnTo>
                    <a:lnTo>
                      <a:pt x="491" y="332"/>
                    </a:lnTo>
                    <a:lnTo>
                      <a:pt x="491" y="332"/>
                    </a:lnTo>
                    <a:lnTo>
                      <a:pt x="492" y="332"/>
                    </a:lnTo>
                    <a:lnTo>
                      <a:pt x="492" y="334"/>
                    </a:lnTo>
                    <a:lnTo>
                      <a:pt x="492" y="334"/>
                    </a:lnTo>
                    <a:lnTo>
                      <a:pt x="494" y="332"/>
                    </a:lnTo>
                    <a:lnTo>
                      <a:pt x="495" y="331"/>
                    </a:lnTo>
                    <a:lnTo>
                      <a:pt x="495" y="331"/>
                    </a:lnTo>
                    <a:lnTo>
                      <a:pt x="497" y="329"/>
                    </a:lnTo>
                    <a:lnTo>
                      <a:pt x="497" y="329"/>
                    </a:lnTo>
                    <a:lnTo>
                      <a:pt x="498" y="329"/>
                    </a:lnTo>
                    <a:lnTo>
                      <a:pt x="498" y="329"/>
                    </a:lnTo>
                    <a:lnTo>
                      <a:pt x="498" y="331"/>
                    </a:lnTo>
                    <a:lnTo>
                      <a:pt x="498" y="331"/>
                    </a:lnTo>
                    <a:lnTo>
                      <a:pt x="498" y="331"/>
                    </a:lnTo>
                    <a:lnTo>
                      <a:pt x="497" y="332"/>
                    </a:lnTo>
                    <a:lnTo>
                      <a:pt x="497" y="332"/>
                    </a:lnTo>
                    <a:lnTo>
                      <a:pt x="497" y="335"/>
                    </a:lnTo>
                    <a:lnTo>
                      <a:pt x="500" y="337"/>
                    </a:lnTo>
                    <a:lnTo>
                      <a:pt x="502" y="337"/>
                    </a:lnTo>
                    <a:lnTo>
                      <a:pt x="502" y="338"/>
                    </a:lnTo>
                    <a:lnTo>
                      <a:pt x="503" y="341"/>
                    </a:lnTo>
                    <a:lnTo>
                      <a:pt x="505" y="341"/>
                    </a:lnTo>
                    <a:lnTo>
                      <a:pt x="505" y="340"/>
                    </a:lnTo>
                    <a:lnTo>
                      <a:pt x="506" y="340"/>
                    </a:lnTo>
                    <a:lnTo>
                      <a:pt x="506" y="340"/>
                    </a:lnTo>
                    <a:lnTo>
                      <a:pt x="506" y="340"/>
                    </a:lnTo>
                    <a:lnTo>
                      <a:pt x="506" y="340"/>
                    </a:lnTo>
                    <a:lnTo>
                      <a:pt x="508" y="340"/>
                    </a:lnTo>
                    <a:lnTo>
                      <a:pt x="509" y="341"/>
                    </a:lnTo>
                    <a:lnTo>
                      <a:pt x="511" y="340"/>
                    </a:lnTo>
                    <a:lnTo>
                      <a:pt x="511" y="338"/>
                    </a:lnTo>
                    <a:lnTo>
                      <a:pt x="512" y="338"/>
                    </a:lnTo>
                    <a:lnTo>
                      <a:pt x="512" y="338"/>
                    </a:lnTo>
                    <a:lnTo>
                      <a:pt x="512" y="338"/>
                    </a:lnTo>
                    <a:lnTo>
                      <a:pt x="511" y="338"/>
                    </a:lnTo>
                    <a:lnTo>
                      <a:pt x="511" y="337"/>
                    </a:lnTo>
                    <a:lnTo>
                      <a:pt x="511" y="335"/>
                    </a:lnTo>
                    <a:lnTo>
                      <a:pt x="514" y="337"/>
                    </a:lnTo>
                    <a:lnTo>
                      <a:pt x="517" y="337"/>
                    </a:lnTo>
                    <a:lnTo>
                      <a:pt x="519" y="337"/>
                    </a:lnTo>
                    <a:lnTo>
                      <a:pt x="522" y="335"/>
                    </a:lnTo>
                    <a:lnTo>
                      <a:pt x="523" y="335"/>
                    </a:lnTo>
                    <a:lnTo>
                      <a:pt x="528" y="335"/>
                    </a:lnTo>
                    <a:lnTo>
                      <a:pt x="528" y="334"/>
                    </a:lnTo>
                    <a:lnTo>
                      <a:pt x="529" y="332"/>
                    </a:lnTo>
                    <a:lnTo>
                      <a:pt x="526" y="332"/>
                    </a:lnTo>
                    <a:lnTo>
                      <a:pt x="525" y="331"/>
                    </a:lnTo>
                    <a:lnTo>
                      <a:pt x="525" y="329"/>
                    </a:lnTo>
                    <a:lnTo>
                      <a:pt x="525" y="326"/>
                    </a:lnTo>
                    <a:lnTo>
                      <a:pt x="525" y="323"/>
                    </a:lnTo>
                    <a:lnTo>
                      <a:pt x="525" y="321"/>
                    </a:lnTo>
                    <a:lnTo>
                      <a:pt x="516" y="312"/>
                    </a:lnTo>
                    <a:lnTo>
                      <a:pt x="512" y="312"/>
                    </a:lnTo>
                    <a:lnTo>
                      <a:pt x="509" y="312"/>
                    </a:lnTo>
                    <a:lnTo>
                      <a:pt x="509" y="310"/>
                    </a:lnTo>
                    <a:lnTo>
                      <a:pt x="508" y="310"/>
                    </a:lnTo>
                    <a:lnTo>
                      <a:pt x="508" y="310"/>
                    </a:lnTo>
                    <a:lnTo>
                      <a:pt x="506" y="310"/>
                    </a:lnTo>
                    <a:lnTo>
                      <a:pt x="506" y="312"/>
                    </a:lnTo>
                    <a:lnTo>
                      <a:pt x="505" y="312"/>
                    </a:lnTo>
                    <a:lnTo>
                      <a:pt x="505" y="312"/>
                    </a:lnTo>
                    <a:lnTo>
                      <a:pt x="505" y="310"/>
                    </a:lnTo>
                    <a:lnTo>
                      <a:pt x="505" y="309"/>
                    </a:lnTo>
                    <a:lnTo>
                      <a:pt x="503" y="309"/>
                    </a:lnTo>
                    <a:lnTo>
                      <a:pt x="502" y="309"/>
                    </a:lnTo>
                    <a:lnTo>
                      <a:pt x="502" y="309"/>
                    </a:lnTo>
                    <a:close/>
                    <a:moveTo>
                      <a:pt x="467" y="320"/>
                    </a:moveTo>
                    <a:lnTo>
                      <a:pt x="467" y="321"/>
                    </a:lnTo>
                    <a:lnTo>
                      <a:pt x="467" y="323"/>
                    </a:lnTo>
                    <a:lnTo>
                      <a:pt x="469" y="323"/>
                    </a:lnTo>
                    <a:lnTo>
                      <a:pt x="471" y="323"/>
                    </a:lnTo>
                    <a:lnTo>
                      <a:pt x="471" y="321"/>
                    </a:lnTo>
                    <a:lnTo>
                      <a:pt x="471" y="321"/>
                    </a:lnTo>
                    <a:lnTo>
                      <a:pt x="469" y="321"/>
                    </a:lnTo>
                    <a:lnTo>
                      <a:pt x="469" y="320"/>
                    </a:lnTo>
                    <a:lnTo>
                      <a:pt x="467" y="320"/>
                    </a:lnTo>
                    <a:lnTo>
                      <a:pt x="467" y="320"/>
                    </a:lnTo>
                    <a:lnTo>
                      <a:pt x="467" y="320"/>
                    </a:lnTo>
                    <a:close/>
                    <a:moveTo>
                      <a:pt x="475" y="326"/>
                    </a:moveTo>
                    <a:lnTo>
                      <a:pt x="474" y="327"/>
                    </a:lnTo>
                    <a:lnTo>
                      <a:pt x="472" y="327"/>
                    </a:lnTo>
                    <a:lnTo>
                      <a:pt x="469" y="326"/>
                    </a:lnTo>
                    <a:lnTo>
                      <a:pt x="469" y="329"/>
                    </a:lnTo>
                    <a:lnTo>
                      <a:pt x="471" y="329"/>
                    </a:lnTo>
                    <a:lnTo>
                      <a:pt x="472" y="331"/>
                    </a:lnTo>
                    <a:lnTo>
                      <a:pt x="472" y="331"/>
                    </a:lnTo>
                    <a:lnTo>
                      <a:pt x="474" y="331"/>
                    </a:lnTo>
                    <a:lnTo>
                      <a:pt x="474" y="331"/>
                    </a:lnTo>
                    <a:lnTo>
                      <a:pt x="475" y="331"/>
                    </a:lnTo>
                    <a:lnTo>
                      <a:pt x="475" y="329"/>
                    </a:lnTo>
                    <a:lnTo>
                      <a:pt x="477" y="329"/>
                    </a:lnTo>
                    <a:lnTo>
                      <a:pt x="475" y="327"/>
                    </a:lnTo>
                    <a:lnTo>
                      <a:pt x="475" y="327"/>
                    </a:lnTo>
                    <a:lnTo>
                      <a:pt x="475" y="326"/>
                    </a:lnTo>
                    <a:lnTo>
                      <a:pt x="475" y="326"/>
                    </a:lnTo>
                    <a:lnTo>
                      <a:pt x="475" y="326"/>
                    </a:lnTo>
                    <a:lnTo>
                      <a:pt x="475" y="326"/>
                    </a:lnTo>
                    <a:lnTo>
                      <a:pt x="475" y="326"/>
                    </a:lnTo>
                    <a:close/>
                    <a:moveTo>
                      <a:pt x="458" y="331"/>
                    </a:moveTo>
                    <a:lnTo>
                      <a:pt x="457" y="331"/>
                    </a:lnTo>
                    <a:lnTo>
                      <a:pt x="457" y="332"/>
                    </a:lnTo>
                    <a:lnTo>
                      <a:pt x="455" y="332"/>
                    </a:lnTo>
                    <a:lnTo>
                      <a:pt x="455" y="334"/>
                    </a:lnTo>
                    <a:lnTo>
                      <a:pt x="455" y="335"/>
                    </a:lnTo>
                    <a:lnTo>
                      <a:pt x="455" y="335"/>
                    </a:lnTo>
                    <a:lnTo>
                      <a:pt x="455" y="335"/>
                    </a:lnTo>
                    <a:lnTo>
                      <a:pt x="455" y="335"/>
                    </a:lnTo>
                    <a:lnTo>
                      <a:pt x="457" y="335"/>
                    </a:lnTo>
                    <a:lnTo>
                      <a:pt x="457" y="335"/>
                    </a:lnTo>
                    <a:lnTo>
                      <a:pt x="458" y="335"/>
                    </a:lnTo>
                    <a:lnTo>
                      <a:pt x="460" y="332"/>
                    </a:lnTo>
                    <a:lnTo>
                      <a:pt x="460" y="332"/>
                    </a:lnTo>
                    <a:lnTo>
                      <a:pt x="460" y="331"/>
                    </a:lnTo>
                    <a:lnTo>
                      <a:pt x="460" y="331"/>
                    </a:lnTo>
                    <a:lnTo>
                      <a:pt x="460" y="331"/>
                    </a:lnTo>
                    <a:lnTo>
                      <a:pt x="460" y="331"/>
                    </a:lnTo>
                    <a:lnTo>
                      <a:pt x="458" y="331"/>
                    </a:lnTo>
                    <a:lnTo>
                      <a:pt x="458" y="331"/>
                    </a:lnTo>
                    <a:close/>
                    <a:moveTo>
                      <a:pt x="422" y="335"/>
                    </a:moveTo>
                    <a:lnTo>
                      <a:pt x="421" y="337"/>
                    </a:lnTo>
                    <a:lnTo>
                      <a:pt x="419" y="337"/>
                    </a:lnTo>
                    <a:lnTo>
                      <a:pt x="418" y="337"/>
                    </a:lnTo>
                    <a:lnTo>
                      <a:pt x="418" y="337"/>
                    </a:lnTo>
                    <a:lnTo>
                      <a:pt x="418" y="337"/>
                    </a:lnTo>
                    <a:lnTo>
                      <a:pt x="418" y="337"/>
                    </a:lnTo>
                    <a:lnTo>
                      <a:pt x="419" y="338"/>
                    </a:lnTo>
                    <a:lnTo>
                      <a:pt x="419" y="340"/>
                    </a:lnTo>
                    <a:lnTo>
                      <a:pt x="421" y="341"/>
                    </a:lnTo>
                    <a:lnTo>
                      <a:pt x="422" y="340"/>
                    </a:lnTo>
                    <a:lnTo>
                      <a:pt x="426" y="340"/>
                    </a:lnTo>
                    <a:lnTo>
                      <a:pt x="426" y="338"/>
                    </a:lnTo>
                    <a:lnTo>
                      <a:pt x="426" y="338"/>
                    </a:lnTo>
                    <a:lnTo>
                      <a:pt x="426" y="338"/>
                    </a:lnTo>
                    <a:lnTo>
                      <a:pt x="426" y="337"/>
                    </a:lnTo>
                    <a:lnTo>
                      <a:pt x="424" y="337"/>
                    </a:lnTo>
                    <a:lnTo>
                      <a:pt x="424" y="335"/>
                    </a:lnTo>
                    <a:lnTo>
                      <a:pt x="424" y="335"/>
                    </a:lnTo>
                    <a:lnTo>
                      <a:pt x="422" y="335"/>
                    </a:lnTo>
                    <a:lnTo>
                      <a:pt x="422" y="335"/>
                    </a:lnTo>
                    <a:close/>
                    <a:moveTo>
                      <a:pt x="478" y="343"/>
                    </a:moveTo>
                    <a:lnTo>
                      <a:pt x="480" y="346"/>
                    </a:lnTo>
                    <a:lnTo>
                      <a:pt x="481" y="348"/>
                    </a:lnTo>
                    <a:lnTo>
                      <a:pt x="481" y="348"/>
                    </a:lnTo>
                    <a:lnTo>
                      <a:pt x="480" y="343"/>
                    </a:lnTo>
                    <a:lnTo>
                      <a:pt x="478" y="343"/>
                    </a:lnTo>
                    <a:lnTo>
                      <a:pt x="478" y="343"/>
                    </a:lnTo>
                    <a:close/>
                    <a:moveTo>
                      <a:pt x="484" y="349"/>
                    </a:moveTo>
                    <a:lnTo>
                      <a:pt x="484" y="351"/>
                    </a:lnTo>
                    <a:lnTo>
                      <a:pt x="486" y="351"/>
                    </a:lnTo>
                    <a:lnTo>
                      <a:pt x="486" y="352"/>
                    </a:lnTo>
                    <a:lnTo>
                      <a:pt x="486" y="351"/>
                    </a:lnTo>
                    <a:lnTo>
                      <a:pt x="486" y="351"/>
                    </a:lnTo>
                    <a:lnTo>
                      <a:pt x="486" y="351"/>
                    </a:lnTo>
                    <a:lnTo>
                      <a:pt x="486" y="349"/>
                    </a:lnTo>
                    <a:lnTo>
                      <a:pt x="484" y="349"/>
                    </a:lnTo>
                    <a:lnTo>
                      <a:pt x="484" y="349"/>
                    </a:lnTo>
                    <a:close/>
                    <a:moveTo>
                      <a:pt x="497" y="213"/>
                    </a:moveTo>
                    <a:lnTo>
                      <a:pt x="495" y="213"/>
                    </a:lnTo>
                    <a:lnTo>
                      <a:pt x="495" y="214"/>
                    </a:lnTo>
                    <a:lnTo>
                      <a:pt x="494" y="216"/>
                    </a:lnTo>
                    <a:lnTo>
                      <a:pt x="492" y="217"/>
                    </a:lnTo>
                    <a:lnTo>
                      <a:pt x="489" y="219"/>
                    </a:lnTo>
                    <a:lnTo>
                      <a:pt x="483" y="219"/>
                    </a:lnTo>
                    <a:lnTo>
                      <a:pt x="481" y="220"/>
                    </a:lnTo>
                    <a:lnTo>
                      <a:pt x="481" y="220"/>
                    </a:lnTo>
                    <a:lnTo>
                      <a:pt x="481" y="220"/>
                    </a:lnTo>
                    <a:lnTo>
                      <a:pt x="481" y="222"/>
                    </a:lnTo>
                    <a:lnTo>
                      <a:pt x="483" y="222"/>
                    </a:lnTo>
                    <a:lnTo>
                      <a:pt x="484" y="222"/>
                    </a:lnTo>
                    <a:lnTo>
                      <a:pt x="483" y="223"/>
                    </a:lnTo>
                    <a:lnTo>
                      <a:pt x="483" y="225"/>
                    </a:lnTo>
                    <a:lnTo>
                      <a:pt x="481" y="223"/>
                    </a:lnTo>
                    <a:lnTo>
                      <a:pt x="478" y="223"/>
                    </a:lnTo>
                    <a:lnTo>
                      <a:pt x="477" y="223"/>
                    </a:lnTo>
                    <a:lnTo>
                      <a:pt x="475" y="223"/>
                    </a:lnTo>
                    <a:lnTo>
                      <a:pt x="474" y="220"/>
                    </a:lnTo>
                    <a:lnTo>
                      <a:pt x="472" y="219"/>
                    </a:lnTo>
                    <a:lnTo>
                      <a:pt x="471" y="220"/>
                    </a:lnTo>
                    <a:lnTo>
                      <a:pt x="469" y="220"/>
                    </a:lnTo>
                    <a:lnTo>
                      <a:pt x="467" y="222"/>
                    </a:lnTo>
                    <a:lnTo>
                      <a:pt x="464" y="225"/>
                    </a:lnTo>
                    <a:lnTo>
                      <a:pt x="463" y="227"/>
                    </a:lnTo>
                    <a:lnTo>
                      <a:pt x="463" y="228"/>
                    </a:lnTo>
                    <a:lnTo>
                      <a:pt x="461" y="228"/>
                    </a:lnTo>
                    <a:lnTo>
                      <a:pt x="461" y="230"/>
                    </a:lnTo>
                    <a:lnTo>
                      <a:pt x="461" y="231"/>
                    </a:lnTo>
                    <a:lnTo>
                      <a:pt x="461" y="231"/>
                    </a:lnTo>
                    <a:lnTo>
                      <a:pt x="461" y="233"/>
                    </a:lnTo>
                    <a:lnTo>
                      <a:pt x="463" y="234"/>
                    </a:lnTo>
                    <a:lnTo>
                      <a:pt x="466" y="234"/>
                    </a:lnTo>
                    <a:lnTo>
                      <a:pt x="469" y="236"/>
                    </a:lnTo>
                    <a:lnTo>
                      <a:pt x="472" y="236"/>
                    </a:lnTo>
                    <a:lnTo>
                      <a:pt x="475" y="237"/>
                    </a:lnTo>
                    <a:lnTo>
                      <a:pt x="475" y="237"/>
                    </a:lnTo>
                    <a:lnTo>
                      <a:pt x="475" y="239"/>
                    </a:lnTo>
                    <a:lnTo>
                      <a:pt x="475" y="239"/>
                    </a:lnTo>
                    <a:lnTo>
                      <a:pt x="475" y="240"/>
                    </a:lnTo>
                    <a:lnTo>
                      <a:pt x="475" y="240"/>
                    </a:lnTo>
                    <a:lnTo>
                      <a:pt x="475" y="240"/>
                    </a:lnTo>
                    <a:lnTo>
                      <a:pt x="475" y="244"/>
                    </a:lnTo>
                    <a:lnTo>
                      <a:pt x="475" y="245"/>
                    </a:lnTo>
                    <a:lnTo>
                      <a:pt x="474" y="247"/>
                    </a:lnTo>
                    <a:lnTo>
                      <a:pt x="474" y="247"/>
                    </a:lnTo>
                    <a:lnTo>
                      <a:pt x="472" y="247"/>
                    </a:lnTo>
                    <a:lnTo>
                      <a:pt x="472" y="247"/>
                    </a:lnTo>
                    <a:lnTo>
                      <a:pt x="469" y="247"/>
                    </a:lnTo>
                    <a:lnTo>
                      <a:pt x="466" y="247"/>
                    </a:lnTo>
                    <a:lnTo>
                      <a:pt x="460" y="247"/>
                    </a:lnTo>
                    <a:lnTo>
                      <a:pt x="457" y="247"/>
                    </a:lnTo>
                    <a:lnTo>
                      <a:pt x="455" y="245"/>
                    </a:lnTo>
                    <a:lnTo>
                      <a:pt x="453" y="244"/>
                    </a:lnTo>
                    <a:lnTo>
                      <a:pt x="452" y="242"/>
                    </a:lnTo>
                    <a:lnTo>
                      <a:pt x="452" y="239"/>
                    </a:lnTo>
                    <a:lnTo>
                      <a:pt x="450" y="240"/>
                    </a:lnTo>
                    <a:lnTo>
                      <a:pt x="449" y="240"/>
                    </a:lnTo>
                    <a:lnTo>
                      <a:pt x="447" y="240"/>
                    </a:lnTo>
                    <a:lnTo>
                      <a:pt x="447" y="240"/>
                    </a:lnTo>
                    <a:lnTo>
                      <a:pt x="446" y="240"/>
                    </a:lnTo>
                    <a:lnTo>
                      <a:pt x="446" y="240"/>
                    </a:lnTo>
                    <a:lnTo>
                      <a:pt x="444" y="242"/>
                    </a:lnTo>
                    <a:lnTo>
                      <a:pt x="444" y="245"/>
                    </a:lnTo>
                    <a:lnTo>
                      <a:pt x="446" y="245"/>
                    </a:lnTo>
                    <a:lnTo>
                      <a:pt x="446" y="247"/>
                    </a:lnTo>
                    <a:lnTo>
                      <a:pt x="446" y="248"/>
                    </a:lnTo>
                    <a:lnTo>
                      <a:pt x="446" y="250"/>
                    </a:lnTo>
                    <a:lnTo>
                      <a:pt x="447" y="251"/>
                    </a:lnTo>
                    <a:lnTo>
                      <a:pt x="449" y="253"/>
                    </a:lnTo>
                    <a:lnTo>
                      <a:pt x="450" y="256"/>
                    </a:lnTo>
                    <a:lnTo>
                      <a:pt x="452" y="258"/>
                    </a:lnTo>
                    <a:lnTo>
                      <a:pt x="455" y="258"/>
                    </a:lnTo>
                    <a:lnTo>
                      <a:pt x="457" y="258"/>
                    </a:lnTo>
                    <a:lnTo>
                      <a:pt x="458" y="259"/>
                    </a:lnTo>
                    <a:lnTo>
                      <a:pt x="460" y="261"/>
                    </a:lnTo>
                    <a:lnTo>
                      <a:pt x="461" y="261"/>
                    </a:lnTo>
                    <a:lnTo>
                      <a:pt x="461" y="259"/>
                    </a:lnTo>
                    <a:lnTo>
                      <a:pt x="461" y="258"/>
                    </a:lnTo>
                    <a:lnTo>
                      <a:pt x="464" y="256"/>
                    </a:lnTo>
                    <a:lnTo>
                      <a:pt x="466" y="256"/>
                    </a:lnTo>
                    <a:lnTo>
                      <a:pt x="467" y="259"/>
                    </a:lnTo>
                    <a:lnTo>
                      <a:pt x="471" y="261"/>
                    </a:lnTo>
                    <a:lnTo>
                      <a:pt x="472" y="262"/>
                    </a:lnTo>
                    <a:lnTo>
                      <a:pt x="474" y="265"/>
                    </a:lnTo>
                    <a:lnTo>
                      <a:pt x="475" y="265"/>
                    </a:lnTo>
                    <a:lnTo>
                      <a:pt x="477" y="265"/>
                    </a:lnTo>
                    <a:lnTo>
                      <a:pt x="478" y="265"/>
                    </a:lnTo>
                    <a:lnTo>
                      <a:pt x="480" y="267"/>
                    </a:lnTo>
                    <a:lnTo>
                      <a:pt x="481" y="268"/>
                    </a:lnTo>
                    <a:lnTo>
                      <a:pt x="483" y="270"/>
                    </a:lnTo>
                    <a:lnTo>
                      <a:pt x="483" y="272"/>
                    </a:lnTo>
                    <a:lnTo>
                      <a:pt x="483" y="273"/>
                    </a:lnTo>
                    <a:lnTo>
                      <a:pt x="484" y="276"/>
                    </a:lnTo>
                    <a:lnTo>
                      <a:pt x="486" y="279"/>
                    </a:lnTo>
                    <a:lnTo>
                      <a:pt x="489" y="279"/>
                    </a:lnTo>
                    <a:lnTo>
                      <a:pt x="491" y="281"/>
                    </a:lnTo>
                    <a:lnTo>
                      <a:pt x="491" y="281"/>
                    </a:lnTo>
                    <a:lnTo>
                      <a:pt x="492" y="281"/>
                    </a:lnTo>
                    <a:lnTo>
                      <a:pt x="492" y="281"/>
                    </a:lnTo>
                    <a:lnTo>
                      <a:pt x="494" y="279"/>
                    </a:lnTo>
                    <a:lnTo>
                      <a:pt x="495" y="279"/>
                    </a:lnTo>
                    <a:lnTo>
                      <a:pt x="495" y="278"/>
                    </a:lnTo>
                    <a:lnTo>
                      <a:pt x="497" y="278"/>
                    </a:lnTo>
                    <a:lnTo>
                      <a:pt x="497" y="276"/>
                    </a:lnTo>
                    <a:lnTo>
                      <a:pt x="498" y="275"/>
                    </a:lnTo>
                    <a:lnTo>
                      <a:pt x="498" y="273"/>
                    </a:lnTo>
                    <a:lnTo>
                      <a:pt x="500" y="273"/>
                    </a:lnTo>
                    <a:lnTo>
                      <a:pt x="502" y="272"/>
                    </a:lnTo>
                    <a:lnTo>
                      <a:pt x="503" y="272"/>
                    </a:lnTo>
                    <a:lnTo>
                      <a:pt x="505" y="272"/>
                    </a:lnTo>
                    <a:lnTo>
                      <a:pt x="506" y="270"/>
                    </a:lnTo>
                    <a:lnTo>
                      <a:pt x="508" y="270"/>
                    </a:lnTo>
                    <a:lnTo>
                      <a:pt x="511" y="268"/>
                    </a:lnTo>
                    <a:lnTo>
                      <a:pt x="514" y="268"/>
                    </a:lnTo>
                    <a:lnTo>
                      <a:pt x="517" y="267"/>
                    </a:lnTo>
                    <a:lnTo>
                      <a:pt x="519" y="267"/>
                    </a:lnTo>
                    <a:lnTo>
                      <a:pt x="519" y="265"/>
                    </a:lnTo>
                    <a:lnTo>
                      <a:pt x="519" y="264"/>
                    </a:lnTo>
                    <a:lnTo>
                      <a:pt x="519" y="264"/>
                    </a:lnTo>
                    <a:lnTo>
                      <a:pt x="519" y="262"/>
                    </a:lnTo>
                    <a:lnTo>
                      <a:pt x="522" y="261"/>
                    </a:lnTo>
                    <a:lnTo>
                      <a:pt x="522" y="259"/>
                    </a:lnTo>
                    <a:lnTo>
                      <a:pt x="522" y="258"/>
                    </a:lnTo>
                    <a:lnTo>
                      <a:pt x="522" y="254"/>
                    </a:lnTo>
                    <a:lnTo>
                      <a:pt x="522" y="253"/>
                    </a:lnTo>
                    <a:lnTo>
                      <a:pt x="520" y="251"/>
                    </a:lnTo>
                    <a:lnTo>
                      <a:pt x="520" y="248"/>
                    </a:lnTo>
                    <a:lnTo>
                      <a:pt x="522" y="245"/>
                    </a:lnTo>
                    <a:lnTo>
                      <a:pt x="519" y="245"/>
                    </a:lnTo>
                    <a:lnTo>
                      <a:pt x="517" y="244"/>
                    </a:lnTo>
                    <a:lnTo>
                      <a:pt x="516" y="245"/>
                    </a:lnTo>
                    <a:lnTo>
                      <a:pt x="514" y="247"/>
                    </a:lnTo>
                    <a:lnTo>
                      <a:pt x="512" y="248"/>
                    </a:lnTo>
                    <a:lnTo>
                      <a:pt x="511" y="248"/>
                    </a:lnTo>
                    <a:lnTo>
                      <a:pt x="509" y="247"/>
                    </a:lnTo>
                    <a:lnTo>
                      <a:pt x="509" y="244"/>
                    </a:lnTo>
                    <a:lnTo>
                      <a:pt x="509" y="242"/>
                    </a:lnTo>
                    <a:lnTo>
                      <a:pt x="508" y="239"/>
                    </a:lnTo>
                    <a:lnTo>
                      <a:pt x="506" y="240"/>
                    </a:lnTo>
                    <a:lnTo>
                      <a:pt x="505" y="240"/>
                    </a:lnTo>
                    <a:lnTo>
                      <a:pt x="503" y="240"/>
                    </a:lnTo>
                    <a:lnTo>
                      <a:pt x="503" y="240"/>
                    </a:lnTo>
                    <a:lnTo>
                      <a:pt x="502" y="239"/>
                    </a:lnTo>
                    <a:lnTo>
                      <a:pt x="500" y="236"/>
                    </a:lnTo>
                    <a:lnTo>
                      <a:pt x="498" y="236"/>
                    </a:lnTo>
                    <a:lnTo>
                      <a:pt x="498" y="233"/>
                    </a:lnTo>
                    <a:lnTo>
                      <a:pt x="502" y="231"/>
                    </a:lnTo>
                    <a:lnTo>
                      <a:pt x="505" y="231"/>
                    </a:lnTo>
                    <a:lnTo>
                      <a:pt x="506" y="231"/>
                    </a:lnTo>
                    <a:lnTo>
                      <a:pt x="509" y="231"/>
                    </a:lnTo>
                    <a:lnTo>
                      <a:pt x="509" y="230"/>
                    </a:lnTo>
                    <a:lnTo>
                      <a:pt x="509" y="230"/>
                    </a:lnTo>
                    <a:lnTo>
                      <a:pt x="509" y="228"/>
                    </a:lnTo>
                    <a:lnTo>
                      <a:pt x="509" y="228"/>
                    </a:lnTo>
                    <a:lnTo>
                      <a:pt x="509" y="228"/>
                    </a:lnTo>
                    <a:lnTo>
                      <a:pt x="509" y="228"/>
                    </a:lnTo>
                    <a:lnTo>
                      <a:pt x="509" y="225"/>
                    </a:lnTo>
                    <a:lnTo>
                      <a:pt x="509" y="223"/>
                    </a:lnTo>
                    <a:lnTo>
                      <a:pt x="508" y="223"/>
                    </a:lnTo>
                    <a:lnTo>
                      <a:pt x="506" y="223"/>
                    </a:lnTo>
                    <a:lnTo>
                      <a:pt x="506" y="222"/>
                    </a:lnTo>
                    <a:lnTo>
                      <a:pt x="505" y="220"/>
                    </a:lnTo>
                    <a:lnTo>
                      <a:pt x="505" y="220"/>
                    </a:lnTo>
                    <a:lnTo>
                      <a:pt x="503" y="220"/>
                    </a:lnTo>
                    <a:lnTo>
                      <a:pt x="502" y="220"/>
                    </a:lnTo>
                    <a:lnTo>
                      <a:pt x="500" y="220"/>
                    </a:lnTo>
                    <a:lnTo>
                      <a:pt x="497" y="220"/>
                    </a:lnTo>
                    <a:lnTo>
                      <a:pt x="495" y="220"/>
                    </a:lnTo>
                    <a:lnTo>
                      <a:pt x="494" y="223"/>
                    </a:lnTo>
                    <a:lnTo>
                      <a:pt x="491" y="223"/>
                    </a:lnTo>
                    <a:lnTo>
                      <a:pt x="489" y="223"/>
                    </a:lnTo>
                    <a:lnTo>
                      <a:pt x="491" y="222"/>
                    </a:lnTo>
                    <a:lnTo>
                      <a:pt x="492" y="220"/>
                    </a:lnTo>
                    <a:lnTo>
                      <a:pt x="495" y="220"/>
                    </a:lnTo>
                    <a:lnTo>
                      <a:pt x="497" y="219"/>
                    </a:lnTo>
                    <a:lnTo>
                      <a:pt x="498" y="217"/>
                    </a:lnTo>
                    <a:lnTo>
                      <a:pt x="500" y="217"/>
                    </a:lnTo>
                    <a:lnTo>
                      <a:pt x="502" y="216"/>
                    </a:lnTo>
                    <a:lnTo>
                      <a:pt x="502" y="216"/>
                    </a:lnTo>
                    <a:lnTo>
                      <a:pt x="502" y="214"/>
                    </a:lnTo>
                    <a:lnTo>
                      <a:pt x="502" y="214"/>
                    </a:lnTo>
                    <a:lnTo>
                      <a:pt x="502" y="213"/>
                    </a:lnTo>
                    <a:lnTo>
                      <a:pt x="500" y="213"/>
                    </a:lnTo>
                    <a:lnTo>
                      <a:pt x="498" y="211"/>
                    </a:lnTo>
                    <a:lnTo>
                      <a:pt x="497" y="213"/>
                    </a:lnTo>
                    <a:lnTo>
                      <a:pt x="497" y="213"/>
                    </a:lnTo>
                    <a:close/>
                    <a:moveTo>
                      <a:pt x="512" y="231"/>
                    </a:moveTo>
                    <a:lnTo>
                      <a:pt x="514" y="231"/>
                    </a:lnTo>
                    <a:lnTo>
                      <a:pt x="516" y="231"/>
                    </a:lnTo>
                    <a:lnTo>
                      <a:pt x="517" y="234"/>
                    </a:lnTo>
                    <a:lnTo>
                      <a:pt x="516" y="234"/>
                    </a:lnTo>
                    <a:lnTo>
                      <a:pt x="512" y="234"/>
                    </a:lnTo>
                    <a:lnTo>
                      <a:pt x="512" y="231"/>
                    </a:lnTo>
                    <a:lnTo>
                      <a:pt x="512" y="231"/>
                    </a:lnTo>
                    <a:close/>
                    <a:moveTo>
                      <a:pt x="576" y="307"/>
                    </a:moveTo>
                    <a:lnTo>
                      <a:pt x="576" y="309"/>
                    </a:lnTo>
                    <a:lnTo>
                      <a:pt x="576" y="309"/>
                    </a:lnTo>
                    <a:lnTo>
                      <a:pt x="576" y="307"/>
                    </a:lnTo>
                    <a:lnTo>
                      <a:pt x="576" y="307"/>
                    </a:lnTo>
                    <a:lnTo>
                      <a:pt x="576" y="307"/>
                    </a:lnTo>
                    <a:lnTo>
                      <a:pt x="576" y="307"/>
                    </a:lnTo>
                    <a:close/>
                    <a:moveTo>
                      <a:pt x="512" y="351"/>
                    </a:moveTo>
                    <a:lnTo>
                      <a:pt x="512" y="352"/>
                    </a:lnTo>
                    <a:lnTo>
                      <a:pt x="511" y="354"/>
                    </a:lnTo>
                    <a:lnTo>
                      <a:pt x="511" y="354"/>
                    </a:lnTo>
                    <a:lnTo>
                      <a:pt x="511" y="352"/>
                    </a:lnTo>
                    <a:lnTo>
                      <a:pt x="511" y="352"/>
                    </a:lnTo>
                    <a:lnTo>
                      <a:pt x="511" y="352"/>
                    </a:lnTo>
                    <a:lnTo>
                      <a:pt x="512" y="351"/>
                    </a:lnTo>
                    <a:lnTo>
                      <a:pt x="512" y="351"/>
                    </a:lnTo>
                    <a:close/>
                    <a:moveTo>
                      <a:pt x="270" y="258"/>
                    </a:moveTo>
                    <a:lnTo>
                      <a:pt x="270" y="253"/>
                    </a:lnTo>
                    <a:lnTo>
                      <a:pt x="270" y="250"/>
                    </a:lnTo>
                    <a:lnTo>
                      <a:pt x="272" y="248"/>
                    </a:lnTo>
                    <a:lnTo>
                      <a:pt x="272" y="247"/>
                    </a:lnTo>
                    <a:lnTo>
                      <a:pt x="273" y="245"/>
                    </a:lnTo>
                    <a:lnTo>
                      <a:pt x="275" y="244"/>
                    </a:lnTo>
                    <a:lnTo>
                      <a:pt x="277" y="244"/>
                    </a:lnTo>
                    <a:lnTo>
                      <a:pt x="280" y="244"/>
                    </a:lnTo>
                    <a:lnTo>
                      <a:pt x="283" y="240"/>
                    </a:lnTo>
                    <a:lnTo>
                      <a:pt x="287" y="239"/>
                    </a:lnTo>
                    <a:lnTo>
                      <a:pt x="289" y="239"/>
                    </a:lnTo>
                    <a:lnTo>
                      <a:pt x="292" y="239"/>
                    </a:lnTo>
                    <a:lnTo>
                      <a:pt x="294" y="239"/>
                    </a:lnTo>
                    <a:lnTo>
                      <a:pt x="295" y="239"/>
                    </a:lnTo>
                    <a:lnTo>
                      <a:pt x="297" y="239"/>
                    </a:lnTo>
                    <a:lnTo>
                      <a:pt x="298" y="239"/>
                    </a:lnTo>
                    <a:lnTo>
                      <a:pt x="300" y="237"/>
                    </a:lnTo>
                    <a:lnTo>
                      <a:pt x="303" y="234"/>
                    </a:lnTo>
                    <a:lnTo>
                      <a:pt x="306" y="233"/>
                    </a:lnTo>
                    <a:lnTo>
                      <a:pt x="308" y="231"/>
                    </a:lnTo>
                    <a:lnTo>
                      <a:pt x="309" y="230"/>
                    </a:lnTo>
                    <a:lnTo>
                      <a:pt x="311" y="228"/>
                    </a:lnTo>
                    <a:lnTo>
                      <a:pt x="311" y="227"/>
                    </a:lnTo>
                    <a:lnTo>
                      <a:pt x="314" y="227"/>
                    </a:lnTo>
                    <a:lnTo>
                      <a:pt x="315" y="228"/>
                    </a:lnTo>
                    <a:lnTo>
                      <a:pt x="317" y="228"/>
                    </a:lnTo>
                    <a:lnTo>
                      <a:pt x="320" y="228"/>
                    </a:lnTo>
                    <a:lnTo>
                      <a:pt x="320" y="230"/>
                    </a:lnTo>
                    <a:lnTo>
                      <a:pt x="320" y="233"/>
                    </a:lnTo>
                    <a:lnTo>
                      <a:pt x="322" y="234"/>
                    </a:lnTo>
                    <a:lnTo>
                      <a:pt x="322" y="237"/>
                    </a:lnTo>
                    <a:lnTo>
                      <a:pt x="322" y="239"/>
                    </a:lnTo>
                    <a:lnTo>
                      <a:pt x="322" y="240"/>
                    </a:lnTo>
                    <a:lnTo>
                      <a:pt x="320" y="242"/>
                    </a:lnTo>
                    <a:lnTo>
                      <a:pt x="320" y="244"/>
                    </a:lnTo>
                    <a:lnTo>
                      <a:pt x="320" y="245"/>
                    </a:lnTo>
                    <a:lnTo>
                      <a:pt x="320" y="245"/>
                    </a:lnTo>
                    <a:lnTo>
                      <a:pt x="320" y="247"/>
                    </a:lnTo>
                    <a:lnTo>
                      <a:pt x="320" y="248"/>
                    </a:lnTo>
                    <a:lnTo>
                      <a:pt x="322" y="250"/>
                    </a:lnTo>
                    <a:lnTo>
                      <a:pt x="325" y="251"/>
                    </a:lnTo>
                    <a:lnTo>
                      <a:pt x="328" y="254"/>
                    </a:lnTo>
                    <a:lnTo>
                      <a:pt x="329" y="256"/>
                    </a:lnTo>
                    <a:lnTo>
                      <a:pt x="331" y="256"/>
                    </a:lnTo>
                    <a:lnTo>
                      <a:pt x="334" y="256"/>
                    </a:lnTo>
                    <a:lnTo>
                      <a:pt x="334" y="258"/>
                    </a:lnTo>
                    <a:lnTo>
                      <a:pt x="336" y="259"/>
                    </a:lnTo>
                    <a:lnTo>
                      <a:pt x="337" y="258"/>
                    </a:lnTo>
                    <a:lnTo>
                      <a:pt x="339" y="258"/>
                    </a:lnTo>
                    <a:lnTo>
                      <a:pt x="339" y="253"/>
                    </a:lnTo>
                    <a:lnTo>
                      <a:pt x="339" y="250"/>
                    </a:lnTo>
                    <a:lnTo>
                      <a:pt x="339" y="248"/>
                    </a:lnTo>
                    <a:lnTo>
                      <a:pt x="337" y="248"/>
                    </a:lnTo>
                    <a:lnTo>
                      <a:pt x="337" y="247"/>
                    </a:lnTo>
                    <a:lnTo>
                      <a:pt x="337" y="245"/>
                    </a:lnTo>
                    <a:lnTo>
                      <a:pt x="337" y="244"/>
                    </a:lnTo>
                    <a:lnTo>
                      <a:pt x="339" y="240"/>
                    </a:lnTo>
                    <a:lnTo>
                      <a:pt x="339" y="237"/>
                    </a:lnTo>
                    <a:lnTo>
                      <a:pt x="339" y="236"/>
                    </a:lnTo>
                    <a:lnTo>
                      <a:pt x="342" y="236"/>
                    </a:lnTo>
                    <a:lnTo>
                      <a:pt x="343" y="236"/>
                    </a:lnTo>
                    <a:lnTo>
                      <a:pt x="345" y="237"/>
                    </a:lnTo>
                    <a:lnTo>
                      <a:pt x="346" y="237"/>
                    </a:lnTo>
                    <a:lnTo>
                      <a:pt x="350" y="239"/>
                    </a:lnTo>
                    <a:lnTo>
                      <a:pt x="351" y="240"/>
                    </a:lnTo>
                    <a:lnTo>
                      <a:pt x="353" y="240"/>
                    </a:lnTo>
                    <a:lnTo>
                      <a:pt x="354" y="242"/>
                    </a:lnTo>
                    <a:lnTo>
                      <a:pt x="354" y="242"/>
                    </a:lnTo>
                    <a:lnTo>
                      <a:pt x="356" y="244"/>
                    </a:lnTo>
                    <a:lnTo>
                      <a:pt x="356" y="245"/>
                    </a:lnTo>
                    <a:lnTo>
                      <a:pt x="356" y="248"/>
                    </a:lnTo>
                    <a:lnTo>
                      <a:pt x="356" y="248"/>
                    </a:lnTo>
                    <a:lnTo>
                      <a:pt x="357" y="248"/>
                    </a:lnTo>
                    <a:lnTo>
                      <a:pt x="357" y="248"/>
                    </a:lnTo>
                    <a:lnTo>
                      <a:pt x="357" y="248"/>
                    </a:lnTo>
                    <a:lnTo>
                      <a:pt x="360" y="248"/>
                    </a:lnTo>
                    <a:lnTo>
                      <a:pt x="362" y="248"/>
                    </a:lnTo>
                    <a:lnTo>
                      <a:pt x="362" y="247"/>
                    </a:lnTo>
                    <a:lnTo>
                      <a:pt x="362" y="245"/>
                    </a:lnTo>
                    <a:lnTo>
                      <a:pt x="363" y="244"/>
                    </a:lnTo>
                    <a:lnTo>
                      <a:pt x="367" y="240"/>
                    </a:lnTo>
                    <a:lnTo>
                      <a:pt x="367" y="239"/>
                    </a:lnTo>
                    <a:lnTo>
                      <a:pt x="367" y="237"/>
                    </a:lnTo>
                    <a:lnTo>
                      <a:pt x="368" y="237"/>
                    </a:lnTo>
                    <a:lnTo>
                      <a:pt x="370" y="237"/>
                    </a:lnTo>
                    <a:lnTo>
                      <a:pt x="373" y="239"/>
                    </a:lnTo>
                    <a:lnTo>
                      <a:pt x="374" y="240"/>
                    </a:lnTo>
                    <a:lnTo>
                      <a:pt x="374" y="240"/>
                    </a:lnTo>
                    <a:lnTo>
                      <a:pt x="374" y="239"/>
                    </a:lnTo>
                    <a:lnTo>
                      <a:pt x="374" y="239"/>
                    </a:lnTo>
                    <a:lnTo>
                      <a:pt x="376" y="239"/>
                    </a:lnTo>
                    <a:lnTo>
                      <a:pt x="377" y="240"/>
                    </a:lnTo>
                    <a:lnTo>
                      <a:pt x="377" y="240"/>
                    </a:lnTo>
                    <a:lnTo>
                      <a:pt x="377" y="242"/>
                    </a:lnTo>
                    <a:lnTo>
                      <a:pt x="377" y="244"/>
                    </a:lnTo>
                    <a:lnTo>
                      <a:pt x="382" y="250"/>
                    </a:lnTo>
                    <a:lnTo>
                      <a:pt x="384" y="250"/>
                    </a:lnTo>
                    <a:lnTo>
                      <a:pt x="385" y="250"/>
                    </a:lnTo>
                    <a:lnTo>
                      <a:pt x="384" y="254"/>
                    </a:lnTo>
                    <a:lnTo>
                      <a:pt x="382" y="259"/>
                    </a:lnTo>
                    <a:lnTo>
                      <a:pt x="381" y="262"/>
                    </a:lnTo>
                    <a:lnTo>
                      <a:pt x="381" y="264"/>
                    </a:lnTo>
                    <a:lnTo>
                      <a:pt x="381" y="267"/>
                    </a:lnTo>
                    <a:lnTo>
                      <a:pt x="381" y="270"/>
                    </a:lnTo>
                    <a:lnTo>
                      <a:pt x="382" y="268"/>
                    </a:lnTo>
                    <a:lnTo>
                      <a:pt x="385" y="268"/>
                    </a:lnTo>
                    <a:lnTo>
                      <a:pt x="387" y="267"/>
                    </a:lnTo>
                    <a:lnTo>
                      <a:pt x="388" y="265"/>
                    </a:lnTo>
                    <a:lnTo>
                      <a:pt x="388" y="264"/>
                    </a:lnTo>
                    <a:lnTo>
                      <a:pt x="388" y="261"/>
                    </a:lnTo>
                    <a:lnTo>
                      <a:pt x="390" y="259"/>
                    </a:lnTo>
                    <a:lnTo>
                      <a:pt x="393" y="254"/>
                    </a:lnTo>
                    <a:lnTo>
                      <a:pt x="394" y="254"/>
                    </a:lnTo>
                    <a:lnTo>
                      <a:pt x="396" y="258"/>
                    </a:lnTo>
                    <a:lnTo>
                      <a:pt x="398" y="258"/>
                    </a:lnTo>
                    <a:lnTo>
                      <a:pt x="401" y="258"/>
                    </a:lnTo>
                    <a:lnTo>
                      <a:pt x="401" y="256"/>
                    </a:lnTo>
                    <a:lnTo>
                      <a:pt x="404" y="256"/>
                    </a:lnTo>
                    <a:lnTo>
                      <a:pt x="405" y="256"/>
                    </a:lnTo>
                    <a:lnTo>
                      <a:pt x="407" y="256"/>
                    </a:lnTo>
                    <a:lnTo>
                      <a:pt x="410" y="258"/>
                    </a:lnTo>
                    <a:lnTo>
                      <a:pt x="413" y="258"/>
                    </a:lnTo>
                    <a:lnTo>
                      <a:pt x="415" y="258"/>
                    </a:lnTo>
                    <a:lnTo>
                      <a:pt x="416" y="258"/>
                    </a:lnTo>
                    <a:lnTo>
                      <a:pt x="416" y="259"/>
                    </a:lnTo>
                    <a:lnTo>
                      <a:pt x="418" y="262"/>
                    </a:lnTo>
                    <a:lnTo>
                      <a:pt x="419" y="264"/>
                    </a:lnTo>
                    <a:lnTo>
                      <a:pt x="419" y="265"/>
                    </a:lnTo>
                    <a:lnTo>
                      <a:pt x="419" y="267"/>
                    </a:lnTo>
                    <a:lnTo>
                      <a:pt x="419" y="268"/>
                    </a:lnTo>
                    <a:lnTo>
                      <a:pt x="419" y="270"/>
                    </a:lnTo>
                    <a:lnTo>
                      <a:pt x="419" y="270"/>
                    </a:lnTo>
                    <a:lnTo>
                      <a:pt x="419" y="272"/>
                    </a:lnTo>
                    <a:lnTo>
                      <a:pt x="422" y="273"/>
                    </a:lnTo>
                    <a:lnTo>
                      <a:pt x="426" y="273"/>
                    </a:lnTo>
                    <a:lnTo>
                      <a:pt x="426" y="276"/>
                    </a:lnTo>
                    <a:lnTo>
                      <a:pt x="426" y="278"/>
                    </a:lnTo>
                    <a:lnTo>
                      <a:pt x="427" y="281"/>
                    </a:lnTo>
                    <a:lnTo>
                      <a:pt x="427" y="282"/>
                    </a:lnTo>
                    <a:lnTo>
                      <a:pt x="430" y="287"/>
                    </a:lnTo>
                    <a:lnTo>
                      <a:pt x="433" y="290"/>
                    </a:lnTo>
                    <a:lnTo>
                      <a:pt x="433" y="292"/>
                    </a:lnTo>
                    <a:lnTo>
                      <a:pt x="433" y="293"/>
                    </a:lnTo>
                    <a:lnTo>
                      <a:pt x="436" y="293"/>
                    </a:lnTo>
                    <a:lnTo>
                      <a:pt x="441" y="293"/>
                    </a:lnTo>
                    <a:lnTo>
                      <a:pt x="441" y="295"/>
                    </a:lnTo>
                    <a:lnTo>
                      <a:pt x="443" y="296"/>
                    </a:lnTo>
                    <a:lnTo>
                      <a:pt x="443" y="292"/>
                    </a:lnTo>
                    <a:lnTo>
                      <a:pt x="443" y="289"/>
                    </a:lnTo>
                    <a:lnTo>
                      <a:pt x="444" y="289"/>
                    </a:lnTo>
                    <a:lnTo>
                      <a:pt x="446" y="292"/>
                    </a:lnTo>
                    <a:lnTo>
                      <a:pt x="447" y="293"/>
                    </a:lnTo>
                    <a:lnTo>
                      <a:pt x="449" y="296"/>
                    </a:lnTo>
                    <a:lnTo>
                      <a:pt x="450" y="298"/>
                    </a:lnTo>
                    <a:lnTo>
                      <a:pt x="452" y="300"/>
                    </a:lnTo>
                    <a:lnTo>
                      <a:pt x="453" y="301"/>
                    </a:lnTo>
                    <a:lnTo>
                      <a:pt x="455" y="301"/>
                    </a:lnTo>
                    <a:lnTo>
                      <a:pt x="457" y="301"/>
                    </a:lnTo>
                    <a:lnTo>
                      <a:pt x="458" y="301"/>
                    </a:lnTo>
                    <a:lnTo>
                      <a:pt x="460" y="303"/>
                    </a:lnTo>
                    <a:lnTo>
                      <a:pt x="461" y="303"/>
                    </a:lnTo>
                    <a:lnTo>
                      <a:pt x="463" y="303"/>
                    </a:lnTo>
                    <a:lnTo>
                      <a:pt x="464" y="301"/>
                    </a:lnTo>
                    <a:lnTo>
                      <a:pt x="464" y="301"/>
                    </a:lnTo>
                    <a:lnTo>
                      <a:pt x="466" y="301"/>
                    </a:lnTo>
                    <a:lnTo>
                      <a:pt x="466" y="301"/>
                    </a:lnTo>
                    <a:lnTo>
                      <a:pt x="467" y="300"/>
                    </a:lnTo>
                    <a:lnTo>
                      <a:pt x="467" y="300"/>
                    </a:lnTo>
                    <a:lnTo>
                      <a:pt x="469" y="301"/>
                    </a:lnTo>
                    <a:lnTo>
                      <a:pt x="471" y="303"/>
                    </a:lnTo>
                    <a:lnTo>
                      <a:pt x="471" y="304"/>
                    </a:lnTo>
                    <a:lnTo>
                      <a:pt x="471" y="307"/>
                    </a:lnTo>
                    <a:lnTo>
                      <a:pt x="471" y="309"/>
                    </a:lnTo>
                    <a:lnTo>
                      <a:pt x="471" y="310"/>
                    </a:lnTo>
                    <a:lnTo>
                      <a:pt x="472" y="312"/>
                    </a:lnTo>
                    <a:lnTo>
                      <a:pt x="472" y="312"/>
                    </a:lnTo>
                    <a:lnTo>
                      <a:pt x="472" y="314"/>
                    </a:lnTo>
                    <a:lnTo>
                      <a:pt x="472" y="315"/>
                    </a:lnTo>
                    <a:lnTo>
                      <a:pt x="472" y="315"/>
                    </a:lnTo>
                    <a:lnTo>
                      <a:pt x="472" y="317"/>
                    </a:lnTo>
                    <a:lnTo>
                      <a:pt x="472" y="317"/>
                    </a:lnTo>
                    <a:lnTo>
                      <a:pt x="471" y="317"/>
                    </a:lnTo>
                    <a:lnTo>
                      <a:pt x="469" y="317"/>
                    </a:lnTo>
                    <a:lnTo>
                      <a:pt x="466" y="317"/>
                    </a:lnTo>
                    <a:lnTo>
                      <a:pt x="466" y="315"/>
                    </a:lnTo>
                    <a:lnTo>
                      <a:pt x="466" y="312"/>
                    </a:lnTo>
                    <a:lnTo>
                      <a:pt x="463" y="310"/>
                    </a:lnTo>
                    <a:lnTo>
                      <a:pt x="460" y="309"/>
                    </a:lnTo>
                    <a:lnTo>
                      <a:pt x="460" y="309"/>
                    </a:lnTo>
                    <a:lnTo>
                      <a:pt x="458" y="309"/>
                    </a:lnTo>
                    <a:lnTo>
                      <a:pt x="458" y="309"/>
                    </a:lnTo>
                    <a:lnTo>
                      <a:pt x="458" y="310"/>
                    </a:lnTo>
                    <a:lnTo>
                      <a:pt x="457" y="310"/>
                    </a:lnTo>
                    <a:lnTo>
                      <a:pt x="455" y="310"/>
                    </a:lnTo>
                    <a:lnTo>
                      <a:pt x="453" y="310"/>
                    </a:lnTo>
                    <a:lnTo>
                      <a:pt x="453" y="312"/>
                    </a:lnTo>
                    <a:lnTo>
                      <a:pt x="453" y="312"/>
                    </a:lnTo>
                    <a:lnTo>
                      <a:pt x="455" y="312"/>
                    </a:lnTo>
                    <a:lnTo>
                      <a:pt x="457" y="314"/>
                    </a:lnTo>
                    <a:lnTo>
                      <a:pt x="460" y="314"/>
                    </a:lnTo>
                    <a:lnTo>
                      <a:pt x="460" y="315"/>
                    </a:lnTo>
                    <a:lnTo>
                      <a:pt x="460" y="317"/>
                    </a:lnTo>
                    <a:lnTo>
                      <a:pt x="457" y="317"/>
                    </a:lnTo>
                    <a:lnTo>
                      <a:pt x="453" y="317"/>
                    </a:lnTo>
                    <a:lnTo>
                      <a:pt x="452" y="317"/>
                    </a:lnTo>
                    <a:lnTo>
                      <a:pt x="450" y="317"/>
                    </a:lnTo>
                    <a:lnTo>
                      <a:pt x="449" y="315"/>
                    </a:lnTo>
                    <a:lnTo>
                      <a:pt x="447" y="315"/>
                    </a:lnTo>
                    <a:lnTo>
                      <a:pt x="447" y="314"/>
                    </a:lnTo>
                    <a:lnTo>
                      <a:pt x="446" y="312"/>
                    </a:lnTo>
                    <a:lnTo>
                      <a:pt x="443" y="310"/>
                    </a:lnTo>
                    <a:lnTo>
                      <a:pt x="439" y="310"/>
                    </a:lnTo>
                    <a:lnTo>
                      <a:pt x="439" y="315"/>
                    </a:lnTo>
                    <a:lnTo>
                      <a:pt x="441" y="315"/>
                    </a:lnTo>
                    <a:lnTo>
                      <a:pt x="443" y="317"/>
                    </a:lnTo>
                    <a:lnTo>
                      <a:pt x="444" y="318"/>
                    </a:lnTo>
                    <a:lnTo>
                      <a:pt x="444" y="318"/>
                    </a:lnTo>
                    <a:lnTo>
                      <a:pt x="444" y="320"/>
                    </a:lnTo>
                    <a:lnTo>
                      <a:pt x="444" y="320"/>
                    </a:lnTo>
                    <a:lnTo>
                      <a:pt x="446" y="320"/>
                    </a:lnTo>
                    <a:lnTo>
                      <a:pt x="446" y="321"/>
                    </a:lnTo>
                    <a:lnTo>
                      <a:pt x="449" y="321"/>
                    </a:lnTo>
                    <a:lnTo>
                      <a:pt x="449" y="321"/>
                    </a:lnTo>
                    <a:lnTo>
                      <a:pt x="450" y="321"/>
                    </a:lnTo>
                    <a:lnTo>
                      <a:pt x="450" y="320"/>
                    </a:lnTo>
                    <a:lnTo>
                      <a:pt x="450" y="320"/>
                    </a:lnTo>
                    <a:lnTo>
                      <a:pt x="450" y="320"/>
                    </a:lnTo>
                    <a:lnTo>
                      <a:pt x="450" y="318"/>
                    </a:lnTo>
                    <a:lnTo>
                      <a:pt x="452" y="318"/>
                    </a:lnTo>
                    <a:lnTo>
                      <a:pt x="455" y="318"/>
                    </a:lnTo>
                    <a:lnTo>
                      <a:pt x="458" y="318"/>
                    </a:lnTo>
                    <a:lnTo>
                      <a:pt x="458" y="320"/>
                    </a:lnTo>
                    <a:lnTo>
                      <a:pt x="458" y="321"/>
                    </a:lnTo>
                    <a:lnTo>
                      <a:pt x="460" y="321"/>
                    </a:lnTo>
                    <a:lnTo>
                      <a:pt x="460" y="321"/>
                    </a:lnTo>
                    <a:lnTo>
                      <a:pt x="460" y="323"/>
                    </a:lnTo>
                    <a:lnTo>
                      <a:pt x="458" y="324"/>
                    </a:lnTo>
                    <a:lnTo>
                      <a:pt x="458" y="326"/>
                    </a:lnTo>
                    <a:lnTo>
                      <a:pt x="457" y="326"/>
                    </a:lnTo>
                    <a:lnTo>
                      <a:pt x="455" y="326"/>
                    </a:lnTo>
                    <a:lnTo>
                      <a:pt x="453" y="326"/>
                    </a:lnTo>
                    <a:lnTo>
                      <a:pt x="452" y="329"/>
                    </a:lnTo>
                    <a:lnTo>
                      <a:pt x="450" y="329"/>
                    </a:lnTo>
                    <a:lnTo>
                      <a:pt x="449" y="329"/>
                    </a:lnTo>
                    <a:lnTo>
                      <a:pt x="447" y="329"/>
                    </a:lnTo>
                    <a:lnTo>
                      <a:pt x="444" y="329"/>
                    </a:lnTo>
                    <a:lnTo>
                      <a:pt x="444" y="329"/>
                    </a:lnTo>
                    <a:lnTo>
                      <a:pt x="444" y="331"/>
                    </a:lnTo>
                    <a:lnTo>
                      <a:pt x="444" y="332"/>
                    </a:lnTo>
                    <a:lnTo>
                      <a:pt x="444" y="332"/>
                    </a:lnTo>
                    <a:lnTo>
                      <a:pt x="443" y="332"/>
                    </a:lnTo>
                    <a:lnTo>
                      <a:pt x="441" y="332"/>
                    </a:lnTo>
                    <a:lnTo>
                      <a:pt x="441" y="331"/>
                    </a:lnTo>
                    <a:lnTo>
                      <a:pt x="439" y="331"/>
                    </a:lnTo>
                    <a:lnTo>
                      <a:pt x="439" y="331"/>
                    </a:lnTo>
                    <a:lnTo>
                      <a:pt x="439" y="329"/>
                    </a:lnTo>
                    <a:lnTo>
                      <a:pt x="438" y="329"/>
                    </a:lnTo>
                    <a:lnTo>
                      <a:pt x="438" y="329"/>
                    </a:lnTo>
                    <a:lnTo>
                      <a:pt x="435" y="329"/>
                    </a:lnTo>
                    <a:lnTo>
                      <a:pt x="433" y="331"/>
                    </a:lnTo>
                    <a:lnTo>
                      <a:pt x="432" y="329"/>
                    </a:lnTo>
                    <a:lnTo>
                      <a:pt x="430" y="329"/>
                    </a:lnTo>
                    <a:lnTo>
                      <a:pt x="429" y="327"/>
                    </a:lnTo>
                    <a:lnTo>
                      <a:pt x="427" y="326"/>
                    </a:lnTo>
                    <a:lnTo>
                      <a:pt x="426" y="327"/>
                    </a:lnTo>
                    <a:lnTo>
                      <a:pt x="426" y="329"/>
                    </a:lnTo>
                    <a:lnTo>
                      <a:pt x="424" y="329"/>
                    </a:lnTo>
                    <a:lnTo>
                      <a:pt x="421" y="329"/>
                    </a:lnTo>
                    <a:lnTo>
                      <a:pt x="421" y="326"/>
                    </a:lnTo>
                    <a:lnTo>
                      <a:pt x="421" y="324"/>
                    </a:lnTo>
                    <a:lnTo>
                      <a:pt x="419" y="323"/>
                    </a:lnTo>
                    <a:lnTo>
                      <a:pt x="416" y="323"/>
                    </a:lnTo>
                    <a:lnTo>
                      <a:pt x="415" y="323"/>
                    </a:lnTo>
                    <a:lnTo>
                      <a:pt x="412" y="323"/>
                    </a:lnTo>
                    <a:lnTo>
                      <a:pt x="412" y="321"/>
                    </a:lnTo>
                    <a:lnTo>
                      <a:pt x="410" y="321"/>
                    </a:lnTo>
                    <a:lnTo>
                      <a:pt x="412" y="318"/>
                    </a:lnTo>
                    <a:lnTo>
                      <a:pt x="412" y="317"/>
                    </a:lnTo>
                    <a:lnTo>
                      <a:pt x="413" y="315"/>
                    </a:lnTo>
                    <a:lnTo>
                      <a:pt x="415" y="312"/>
                    </a:lnTo>
                    <a:lnTo>
                      <a:pt x="413" y="312"/>
                    </a:lnTo>
                    <a:lnTo>
                      <a:pt x="412" y="312"/>
                    </a:lnTo>
                    <a:lnTo>
                      <a:pt x="412" y="312"/>
                    </a:lnTo>
                    <a:lnTo>
                      <a:pt x="412" y="312"/>
                    </a:lnTo>
                    <a:lnTo>
                      <a:pt x="410" y="312"/>
                    </a:lnTo>
                    <a:lnTo>
                      <a:pt x="410" y="312"/>
                    </a:lnTo>
                    <a:lnTo>
                      <a:pt x="410" y="312"/>
                    </a:lnTo>
                    <a:lnTo>
                      <a:pt x="405" y="315"/>
                    </a:lnTo>
                    <a:lnTo>
                      <a:pt x="402" y="317"/>
                    </a:lnTo>
                    <a:lnTo>
                      <a:pt x="401" y="317"/>
                    </a:lnTo>
                    <a:lnTo>
                      <a:pt x="399" y="318"/>
                    </a:lnTo>
                    <a:lnTo>
                      <a:pt x="398" y="320"/>
                    </a:lnTo>
                    <a:lnTo>
                      <a:pt x="394" y="323"/>
                    </a:lnTo>
                    <a:lnTo>
                      <a:pt x="394" y="324"/>
                    </a:lnTo>
                    <a:lnTo>
                      <a:pt x="393" y="324"/>
                    </a:lnTo>
                    <a:lnTo>
                      <a:pt x="393" y="324"/>
                    </a:lnTo>
                    <a:lnTo>
                      <a:pt x="391" y="324"/>
                    </a:lnTo>
                    <a:lnTo>
                      <a:pt x="388" y="324"/>
                    </a:lnTo>
                    <a:lnTo>
                      <a:pt x="387" y="324"/>
                    </a:lnTo>
                    <a:lnTo>
                      <a:pt x="384" y="326"/>
                    </a:lnTo>
                    <a:lnTo>
                      <a:pt x="381" y="327"/>
                    </a:lnTo>
                    <a:lnTo>
                      <a:pt x="379" y="329"/>
                    </a:lnTo>
                    <a:lnTo>
                      <a:pt x="376" y="331"/>
                    </a:lnTo>
                    <a:lnTo>
                      <a:pt x="373" y="331"/>
                    </a:lnTo>
                    <a:lnTo>
                      <a:pt x="373" y="329"/>
                    </a:lnTo>
                    <a:lnTo>
                      <a:pt x="371" y="332"/>
                    </a:lnTo>
                    <a:lnTo>
                      <a:pt x="370" y="334"/>
                    </a:lnTo>
                    <a:lnTo>
                      <a:pt x="367" y="332"/>
                    </a:lnTo>
                    <a:lnTo>
                      <a:pt x="365" y="334"/>
                    </a:lnTo>
                    <a:lnTo>
                      <a:pt x="363" y="334"/>
                    </a:lnTo>
                    <a:lnTo>
                      <a:pt x="360" y="335"/>
                    </a:lnTo>
                    <a:lnTo>
                      <a:pt x="359" y="335"/>
                    </a:lnTo>
                    <a:lnTo>
                      <a:pt x="359" y="337"/>
                    </a:lnTo>
                    <a:lnTo>
                      <a:pt x="356" y="337"/>
                    </a:lnTo>
                    <a:lnTo>
                      <a:pt x="353" y="337"/>
                    </a:lnTo>
                    <a:lnTo>
                      <a:pt x="350" y="337"/>
                    </a:lnTo>
                    <a:lnTo>
                      <a:pt x="348" y="337"/>
                    </a:lnTo>
                    <a:lnTo>
                      <a:pt x="346" y="337"/>
                    </a:lnTo>
                    <a:lnTo>
                      <a:pt x="345" y="335"/>
                    </a:lnTo>
                    <a:lnTo>
                      <a:pt x="345" y="335"/>
                    </a:lnTo>
                    <a:lnTo>
                      <a:pt x="343" y="335"/>
                    </a:lnTo>
                    <a:lnTo>
                      <a:pt x="343" y="335"/>
                    </a:lnTo>
                    <a:lnTo>
                      <a:pt x="342" y="335"/>
                    </a:lnTo>
                    <a:lnTo>
                      <a:pt x="342" y="335"/>
                    </a:lnTo>
                    <a:lnTo>
                      <a:pt x="340" y="337"/>
                    </a:lnTo>
                    <a:lnTo>
                      <a:pt x="340" y="338"/>
                    </a:lnTo>
                    <a:lnTo>
                      <a:pt x="340" y="338"/>
                    </a:lnTo>
                    <a:lnTo>
                      <a:pt x="337" y="340"/>
                    </a:lnTo>
                    <a:lnTo>
                      <a:pt x="334" y="340"/>
                    </a:lnTo>
                    <a:lnTo>
                      <a:pt x="331" y="340"/>
                    </a:lnTo>
                    <a:lnTo>
                      <a:pt x="329" y="340"/>
                    </a:lnTo>
                    <a:lnTo>
                      <a:pt x="329" y="338"/>
                    </a:lnTo>
                    <a:lnTo>
                      <a:pt x="328" y="338"/>
                    </a:lnTo>
                    <a:lnTo>
                      <a:pt x="326" y="338"/>
                    </a:lnTo>
                    <a:lnTo>
                      <a:pt x="325" y="337"/>
                    </a:lnTo>
                    <a:lnTo>
                      <a:pt x="323" y="337"/>
                    </a:lnTo>
                    <a:lnTo>
                      <a:pt x="322" y="337"/>
                    </a:lnTo>
                    <a:lnTo>
                      <a:pt x="320" y="337"/>
                    </a:lnTo>
                    <a:lnTo>
                      <a:pt x="320" y="337"/>
                    </a:lnTo>
                    <a:lnTo>
                      <a:pt x="318" y="335"/>
                    </a:lnTo>
                    <a:lnTo>
                      <a:pt x="318" y="332"/>
                    </a:lnTo>
                    <a:lnTo>
                      <a:pt x="318" y="331"/>
                    </a:lnTo>
                    <a:lnTo>
                      <a:pt x="318" y="329"/>
                    </a:lnTo>
                    <a:lnTo>
                      <a:pt x="317" y="327"/>
                    </a:lnTo>
                    <a:lnTo>
                      <a:pt x="317" y="326"/>
                    </a:lnTo>
                    <a:lnTo>
                      <a:pt x="315" y="326"/>
                    </a:lnTo>
                    <a:lnTo>
                      <a:pt x="312" y="324"/>
                    </a:lnTo>
                    <a:lnTo>
                      <a:pt x="309" y="324"/>
                    </a:lnTo>
                    <a:lnTo>
                      <a:pt x="308" y="324"/>
                    </a:lnTo>
                    <a:lnTo>
                      <a:pt x="306" y="324"/>
                    </a:lnTo>
                    <a:lnTo>
                      <a:pt x="303" y="324"/>
                    </a:lnTo>
                    <a:lnTo>
                      <a:pt x="300" y="324"/>
                    </a:lnTo>
                    <a:lnTo>
                      <a:pt x="297" y="323"/>
                    </a:lnTo>
                    <a:lnTo>
                      <a:pt x="294" y="321"/>
                    </a:lnTo>
                    <a:lnTo>
                      <a:pt x="291" y="321"/>
                    </a:lnTo>
                    <a:lnTo>
                      <a:pt x="291" y="320"/>
                    </a:lnTo>
                    <a:lnTo>
                      <a:pt x="291" y="318"/>
                    </a:lnTo>
                    <a:lnTo>
                      <a:pt x="287" y="317"/>
                    </a:lnTo>
                    <a:lnTo>
                      <a:pt x="284" y="315"/>
                    </a:lnTo>
                    <a:lnTo>
                      <a:pt x="286" y="314"/>
                    </a:lnTo>
                    <a:lnTo>
                      <a:pt x="284" y="312"/>
                    </a:lnTo>
                    <a:lnTo>
                      <a:pt x="284" y="312"/>
                    </a:lnTo>
                    <a:lnTo>
                      <a:pt x="284" y="312"/>
                    </a:lnTo>
                    <a:lnTo>
                      <a:pt x="284" y="312"/>
                    </a:lnTo>
                    <a:lnTo>
                      <a:pt x="284" y="312"/>
                    </a:lnTo>
                    <a:lnTo>
                      <a:pt x="283" y="310"/>
                    </a:lnTo>
                    <a:lnTo>
                      <a:pt x="283" y="310"/>
                    </a:lnTo>
                    <a:lnTo>
                      <a:pt x="284" y="309"/>
                    </a:lnTo>
                    <a:lnTo>
                      <a:pt x="284" y="307"/>
                    </a:lnTo>
                    <a:lnTo>
                      <a:pt x="284" y="306"/>
                    </a:lnTo>
                    <a:lnTo>
                      <a:pt x="284" y="304"/>
                    </a:lnTo>
                    <a:lnTo>
                      <a:pt x="284" y="304"/>
                    </a:lnTo>
                    <a:lnTo>
                      <a:pt x="284" y="303"/>
                    </a:lnTo>
                    <a:lnTo>
                      <a:pt x="289" y="303"/>
                    </a:lnTo>
                    <a:lnTo>
                      <a:pt x="295" y="304"/>
                    </a:lnTo>
                    <a:lnTo>
                      <a:pt x="298" y="304"/>
                    </a:lnTo>
                    <a:lnTo>
                      <a:pt x="300" y="304"/>
                    </a:lnTo>
                    <a:lnTo>
                      <a:pt x="303" y="304"/>
                    </a:lnTo>
                    <a:lnTo>
                      <a:pt x="305" y="303"/>
                    </a:lnTo>
                    <a:lnTo>
                      <a:pt x="306" y="301"/>
                    </a:lnTo>
                    <a:lnTo>
                      <a:pt x="306" y="300"/>
                    </a:lnTo>
                    <a:lnTo>
                      <a:pt x="309" y="300"/>
                    </a:lnTo>
                    <a:lnTo>
                      <a:pt x="314" y="298"/>
                    </a:lnTo>
                    <a:lnTo>
                      <a:pt x="317" y="298"/>
                    </a:lnTo>
                    <a:lnTo>
                      <a:pt x="320" y="298"/>
                    </a:lnTo>
                    <a:lnTo>
                      <a:pt x="322" y="300"/>
                    </a:lnTo>
                    <a:lnTo>
                      <a:pt x="323" y="300"/>
                    </a:lnTo>
                    <a:lnTo>
                      <a:pt x="326" y="301"/>
                    </a:lnTo>
                    <a:lnTo>
                      <a:pt x="331" y="301"/>
                    </a:lnTo>
                    <a:lnTo>
                      <a:pt x="336" y="301"/>
                    </a:lnTo>
                    <a:lnTo>
                      <a:pt x="339" y="300"/>
                    </a:lnTo>
                    <a:lnTo>
                      <a:pt x="339" y="300"/>
                    </a:lnTo>
                    <a:lnTo>
                      <a:pt x="340" y="298"/>
                    </a:lnTo>
                    <a:lnTo>
                      <a:pt x="342" y="296"/>
                    </a:lnTo>
                    <a:lnTo>
                      <a:pt x="343" y="296"/>
                    </a:lnTo>
                    <a:lnTo>
                      <a:pt x="343" y="295"/>
                    </a:lnTo>
                    <a:lnTo>
                      <a:pt x="343" y="292"/>
                    </a:lnTo>
                    <a:lnTo>
                      <a:pt x="346" y="292"/>
                    </a:lnTo>
                    <a:lnTo>
                      <a:pt x="348" y="292"/>
                    </a:lnTo>
                    <a:lnTo>
                      <a:pt x="348" y="290"/>
                    </a:lnTo>
                    <a:lnTo>
                      <a:pt x="348" y="290"/>
                    </a:lnTo>
                    <a:lnTo>
                      <a:pt x="346" y="289"/>
                    </a:lnTo>
                    <a:lnTo>
                      <a:pt x="345" y="289"/>
                    </a:lnTo>
                    <a:lnTo>
                      <a:pt x="342" y="290"/>
                    </a:lnTo>
                    <a:lnTo>
                      <a:pt x="340" y="292"/>
                    </a:lnTo>
                    <a:lnTo>
                      <a:pt x="339" y="292"/>
                    </a:lnTo>
                    <a:lnTo>
                      <a:pt x="336" y="292"/>
                    </a:lnTo>
                    <a:lnTo>
                      <a:pt x="336" y="290"/>
                    </a:lnTo>
                    <a:lnTo>
                      <a:pt x="336" y="290"/>
                    </a:lnTo>
                    <a:lnTo>
                      <a:pt x="334" y="289"/>
                    </a:lnTo>
                    <a:lnTo>
                      <a:pt x="334" y="287"/>
                    </a:lnTo>
                    <a:lnTo>
                      <a:pt x="332" y="287"/>
                    </a:lnTo>
                    <a:lnTo>
                      <a:pt x="331" y="287"/>
                    </a:lnTo>
                    <a:lnTo>
                      <a:pt x="331" y="287"/>
                    </a:lnTo>
                    <a:lnTo>
                      <a:pt x="329" y="287"/>
                    </a:lnTo>
                    <a:lnTo>
                      <a:pt x="329" y="290"/>
                    </a:lnTo>
                    <a:lnTo>
                      <a:pt x="326" y="290"/>
                    </a:lnTo>
                    <a:lnTo>
                      <a:pt x="325" y="292"/>
                    </a:lnTo>
                    <a:lnTo>
                      <a:pt x="323" y="292"/>
                    </a:lnTo>
                    <a:lnTo>
                      <a:pt x="323" y="292"/>
                    </a:lnTo>
                    <a:lnTo>
                      <a:pt x="322" y="290"/>
                    </a:lnTo>
                    <a:lnTo>
                      <a:pt x="322" y="290"/>
                    </a:lnTo>
                    <a:lnTo>
                      <a:pt x="320" y="289"/>
                    </a:lnTo>
                    <a:lnTo>
                      <a:pt x="320" y="289"/>
                    </a:lnTo>
                    <a:lnTo>
                      <a:pt x="317" y="289"/>
                    </a:lnTo>
                    <a:lnTo>
                      <a:pt x="315" y="290"/>
                    </a:lnTo>
                    <a:lnTo>
                      <a:pt x="312" y="290"/>
                    </a:lnTo>
                    <a:lnTo>
                      <a:pt x="311" y="292"/>
                    </a:lnTo>
                    <a:lnTo>
                      <a:pt x="309" y="292"/>
                    </a:lnTo>
                    <a:lnTo>
                      <a:pt x="308" y="290"/>
                    </a:lnTo>
                    <a:lnTo>
                      <a:pt x="306" y="290"/>
                    </a:lnTo>
                    <a:lnTo>
                      <a:pt x="306" y="290"/>
                    </a:lnTo>
                    <a:lnTo>
                      <a:pt x="305" y="290"/>
                    </a:lnTo>
                    <a:lnTo>
                      <a:pt x="301" y="290"/>
                    </a:lnTo>
                    <a:lnTo>
                      <a:pt x="297" y="290"/>
                    </a:lnTo>
                    <a:lnTo>
                      <a:pt x="295" y="290"/>
                    </a:lnTo>
                    <a:lnTo>
                      <a:pt x="292" y="292"/>
                    </a:lnTo>
                    <a:lnTo>
                      <a:pt x="289" y="292"/>
                    </a:lnTo>
                    <a:lnTo>
                      <a:pt x="286" y="290"/>
                    </a:lnTo>
                    <a:lnTo>
                      <a:pt x="284" y="289"/>
                    </a:lnTo>
                    <a:lnTo>
                      <a:pt x="284" y="289"/>
                    </a:lnTo>
                    <a:lnTo>
                      <a:pt x="283" y="290"/>
                    </a:lnTo>
                    <a:lnTo>
                      <a:pt x="283" y="290"/>
                    </a:lnTo>
                    <a:lnTo>
                      <a:pt x="283" y="292"/>
                    </a:lnTo>
                    <a:lnTo>
                      <a:pt x="280" y="290"/>
                    </a:lnTo>
                    <a:lnTo>
                      <a:pt x="278" y="290"/>
                    </a:lnTo>
                    <a:lnTo>
                      <a:pt x="277" y="290"/>
                    </a:lnTo>
                    <a:lnTo>
                      <a:pt x="275" y="289"/>
                    </a:lnTo>
                    <a:lnTo>
                      <a:pt x="273" y="287"/>
                    </a:lnTo>
                    <a:lnTo>
                      <a:pt x="272" y="287"/>
                    </a:lnTo>
                    <a:lnTo>
                      <a:pt x="272" y="286"/>
                    </a:lnTo>
                    <a:lnTo>
                      <a:pt x="272" y="286"/>
                    </a:lnTo>
                    <a:lnTo>
                      <a:pt x="273" y="286"/>
                    </a:lnTo>
                    <a:lnTo>
                      <a:pt x="273" y="284"/>
                    </a:lnTo>
                    <a:lnTo>
                      <a:pt x="275" y="284"/>
                    </a:lnTo>
                    <a:lnTo>
                      <a:pt x="275" y="284"/>
                    </a:lnTo>
                    <a:lnTo>
                      <a:pt x="280" y="282"/>
                    </a:lnTo>
                    <a:lnTo>
                      <a:pt x="284" y="281"/>
                    </a:lnTo>
                    <a:lnTo>
                      <a:pt x="287" y="279"/>
                    </a:lnTo>
                    <a:lnTo>
                      <a:pt x="287" y="279"/>
                    </a:lnTo>
                    <a:lnTo>
                      <a:pt x="289" y="279"/>
                    </a:lnTo>
                    <a:lnTo>
                      <a:pt x="291" y="279"/>
                    </a:lnTo>
                    <a:lnTo>
                      <a:pt x="292" y="279"/>
                    </a:lnTo>
                    <a:lnTo>
                      <a:pt x="292" y="279"/>
                    </a:lnTo>
                    <a:lnTo>
                      <a:pt x="294" y="279"/>
                    </a:lnTo>
                    <a:lnTo>
                      <a:pt x="295" y="279"/>
                    </a:lnTo>
                    <a:lnTo>
                      <a:pt x="295" y="279"/>
                    </a:lnTo>
                    <a:lnTo>
                      <a:pt x="295" y="278"/>
                    </a:lnTo>
                    <a:lnTo>
                      <a:pt x="297" y="276"/>
                    </a:lnTo>
                    <a:lnTo>
                      <a:pt x="298" y="276"/>
                    </a:lnTo>
                    <a:lnTo>
                      <a:pt x="300" y="275"/>
                    </a:lnTo>
                    <a:lnTo>
                      <a:pt x="301" y="275"/>
                    </a:lnTo>
                    <a:lnTo>
                      <a:pt x="305" y="275"/>
                    </a:lnTo>
                    <a:lnTo>
                      <a:pt x="309" y="276"/>
                    </a:lnTo>
                    <a:lnTo>
                      <a:pt x="309" y="275"/>
                    </a:lnTo>
                    <a:lnTo>
                      <a:pt x="309" y="273"/>
                    </a:lnTo>
                    <a:lnTo>
                      <a:pt x="306" y="273"/>
                    </a:lnTo>
                    <a:lnTo>
                      <a:pt x="301" y="272"/>
                    </a:lnTo>
                    <a:lnTo>
                      <a:pt x="300" y="272"/>
                    </a:lnTo>
                    <a:lnTo>
                      <a:pt x="298" y="272"/>
                    </a:lnTo>
                    <a:lnTo>
                      <a:pt x="297" y="273"/>
                    </a:lnTo>
                    <a:lnTo>
                      <a:pt x="295" y="273"/>
                    </a:lnTo>
                    <a:lnTo>
                      <a:pt x="292" y="275"/>
                    </a:lnTo>
                    <a:lnTo>
                      <a:pt x="291" y="276"/>
                    </a:lnTo>
                    <a:lnTo>
                      <a:pt x="291" y="276"/>
                    </a:lnTo>
                    <a:lnTo>
                      <a:pt x="289" y="276"/>
                    </a:lnTo>
                    <a:lnTo>
                      <a:pt x="287" y="276"/>
                    </a:lnTo>
                    <a:lnTo>
                      <a:pt x="286" y="275"/>
                    </a:lnTo>
                    <a:lnTo>
                      <a:pt x="283" y="275"/>
                    </a:lnTo>
                    <a:lnTo>
                      <a:pt x="281" y="273"/>
                    </a:lnTo>
                    <a:lnTo>
                      <a:pt x="280" y="276"/>
                    </a:lnTo>
                    <a:lnTo>
                      <a:pt x="278" y="279"/>
                    </a:lnTo>
                    <a:lnTo>
                      <a:pt x="269" y="279"/>
                    </a:lnTo>
                    <a:lnTo>
                      <a:pt x="269" y="276"/>
                    </a:lnTo>
                    <a:lnTo>
                      <a:pt x="272" y="275"/>
                    </a:lnTo>
                    <a:lnTo>
                      <a:pt x="275" y="276"/>
                    </a:lnTo>
                    <a:lnTo>
                      <a:pt x="275" y="275"/>
                    </a:lnTo>
                    <a:lnTo>
                      <a:pt x="275" y="275"/>
                    </a:lnTo>
                    <a:lnTo>
                      <a:pt x="275" y="275"/>
                    </a:lnTo>
                    <a:lnTo>
                      <a:pt x="275" y="273"/>
                    </a:lnTo>
                    <a:lnTo>
                      <a:pt x="273" y="273"/>
                    </a:lnTo>
                    <a:lnTo>
                      <a:pt x="273" y="273"/>
                    </a:lnTo>
                    <a:lnTo>
                      <a:pt x="272" y="273"/>
                    </a:lnTo>
                    <a:lnTo>
                      <a:pt x="272" y="272"/>
                    </a:lnTo>
                    <a:lnTo>
                      <a:pt x="273" y="272"/>
                    </a:lnTo>
                    <a:lnTo>
                      <a:pt x="273" y="272"/>
                    </a:lnTo>
                    <a:lnTo>
                      <a:pt x="273" y="272"/>
                    </a:lnTo>
                    <a:lnTo>
                      <a:pt x="273" y="270"/>
                    </a:lnTo>
                    <a:lnTo>
                      <a:pt x="273" y="270"/>
                    </a:lnTo>
                    <a:lnTo>
                      <a:pt x="272" y="270"/>
                    </a:lnTo>
                    <a:lnTo>
                      <a:pt x="270" y="270"/>
                    </a:lnTo>
                    <a:lnTo>
                      <a:pt x="270" y="270"/>
                    </a:lnTo>
                    <a:lnTo>
                      <a:pt x="269" y="270"/>
                    </a:lnTo>
                    <a:lnTo>
                      <a:pt x="269" y="272"/>
                    </a:lnTo>
                    <a:lnTo>
                      <a:pt x="269" y="272"/>
                    </a:lnTo>
                    <a:lnTo>
                      <a:pt x="269" y="273"/>
                    </a:lnTo>
                    <a:lnTo>
                      <a:pt x="269" y="273"/>
                    </a:lnTo>
                    <a:lnTo>
                      <a:pt x="267" y="273"/>
                    </a:lnTo>
                    <a:lnTo>
                      <a:pt x="266" y="273"/>
                    </a:lnTo>
                    <a:lnTo>
                      <a:pt x="264" y="273"/>
                    </a:lnTo>
                    <a:lnTo>
                      <a:pt x="261" y="273"/>
                    </a:lnTo>
                    <a:lnTo>
                      <a:pt x="260" y="273"/>
                    </a:lnTo>
                    <a:lnTo>
                      <a:pt x="258" y="273"/>
                    </a:lnTo>
                    <a:lnTo>
                      <a:pt x="258" y="272"/>
                    </a:lnTo>
                    <a:lnTo>
                      <a:pt x="258" y="270"/>
                    </a:lnTo>
                    <a:lnTo>
                      <a:pt x="256" y="268"/>
                    </a:lnTo>
                    <a:lnTo>
                      <a:pt x="258" y="268"/>
                    </a:lnTo>
                    <a:lnTo>
                      <a:pt x="258" y="268"/>
                    </a:lnTo>
                    <a:lnTo>
                      <a:pt x="261" y="264"/>
                    </a:lnTo>
                    <a:lnTo>
                      <a:pt x="264" y="261"/>
                    </a:lnTo>
                    <a:lnTo>
                      <a:pt x="264" y="259"/>
                    </a:lnTo>
                    <a:lnTo>
                      <a:pt x="266" y="258"/>
                    </a:lnTo>
                    <a:lnTo>
                      <a:pt x="269" y="258"/>
                    </a:lnTo>
                    <a:lnTo>
                      <a:pt x="270" y="258"/>
                    </a:lnTo>
                    <a:lnTo>
                      <a:pt x="270" y="258"/>
                    </a:lnTo>
                    <a:close/>
                    <a:moveTo>
                      <a:pt x="246" y="369"/>
                    </a:moveTo>
                    <a:lnTo>
                      <a:pt x="247" y="369"/>
                    </a:lnTo>
                    <a:lnTo>
                      <a:pt x="249" y="369"/>
                    </a:lnTo>
                    <a:lnTo>
                      <a:pt x="250" y="369"/>
                    </a:lnTo>
                    <a:lnTo>
                      <a:pt x="252" y="371"/>
                    </a:lnTo>
                    <a:lnTo>
                      <a:pt x="253" y="371"/>
                    </a:lnTo>
                    <a:lnTo>
                      <a:pt x="256" y="373"/>
                    </a:lnTo>
                    <a:lnTo>
                      <a:pt x="258" y="374"/>
                    </a:lnTo>
                    <a:lnTo>
                      <a:pt x="261" y="374"/>
                    </a:lnTo>
                    <a:lnTo>
                      <a:pt x="263" y="374"/>
                    </a:lnTo>
                    <a:lnTo>
                      <a:pt x="264" y="374"/>
                    </a:lnTo>
                    <a:lnTo>
                      <a:pt x="263" y="376"/>
                    </a:lnTo>
                    <a:lnTo>
                      <a:pt x="260" y="376"/>
                    </a:lnTo>
                    <a:lnTo>
                      <a:pt x="256" y="377"/>
                    </a:lnTo>
                    <a:lnTo>
                      <a:pt x="253" y="377"/>
                    </a:lnTo>
                    <a:lnTo>
                      <a:pt x="252" y="377"/>
                    </a:lnTo>
                    <a:lnTo>
                      <a:pt x="250" y="379"/>
                    </a:lnTo>
                    <a:lnTo>
                      <a:pt x="249" y="379"/>
                    </a:lnTo>
                    <a:lnTo>
                      <a:pt x="249" y="379"/>
                    </a:lnTo>
                    <a:lnTo>
                      <a:pt x="249" y="379"/>
                    </a:lnTo>
                    <a:lnTo>
                      <a:pt x="249" y="380"/>
                    </a:lnTo>
                    <a:lnTo>
                      <a:pt x="249" y="380"/>
                    </a:lnTo>
                    <a:lnTo>
                      <a:pt x="249" y="380"/>
                    </a:lnTo>
                    <a:lnTo>
                      <a:pt x="250" y="382"/>
                    </a:lnTo>
                    <a:lnTo>
                      <a:pt x="253" y="382"/>
                    </a:lnTo>
                    <a:lnTo>
                      <a:pt x="255" y="382"/>
                    </a:lnTo>
                    <a:lnTo>
                      <a:pt x="256" y="382"/>
                    </a:lnTo>
                    <a:lnTo>
                      <a:pt x="260" y="383"/>
                    </a:lnTo>
                    <a:lnTo>
                      <a:pt x="261" y="385"/>
                    </a:lnTo>
                    <a:lnTo>
                      <a:pt x="263" y="385"/>
                    </a:lnTo>
                    <a:lnTo>
                      <a:pt x="264" y="385"/>
                    </a:lnTo>
                    <a:lnTo>
                      <a:pt x="267" y="385"/>
                    </a:lnTo>
                    <a:lnTo>
                      <a:pt x="269" y="385"/>
                    </a:lnTo>
                    <a:lnTo>
                      <a:pt x="270" y="385"/>
                    </a:lnTo>
                    <a:lnTo>
                      <a:pt x="273" y="383"/>
                    </a:lnTo>
                    <a:lnTo>
                      <a:pt x="277" y="383"/>
                    </a:lnTo>
                    <a:lnTo>
                      <a:pt x="277" y="383"/>
                    </a:lnTo>
                    <a:lnTo>
                      <a:pt x="277" y="385"/>
                    </a:lnTo>
                    <a:lnTo>
                      <a:pt x="278" y="385"/>
                    </a:lnTo>
                    <a:lnTo>
                      <a:pt x="278" y="387"/>
                    </a:lnTo>
                    <a:lnTo>
                      <a:pt x="278" y="387"/>
                    </a:lnTo>
                    <a:lnTo>
                      <a:pt x="278" y="388"/>
                    </a:lnTo>
                    <a:lnTo>
                      <a:pt x="277" y="390"/>
                    </a:lnTo>
                    <a:lnTo>
                      <a:pt x="275" y="393"/>
                    </a:lnTo>
                    <a:lnTo>
                      <a:pt x="273" y="394"/>
                    </a:lnTo>
                    <a:lnTo>
                      <a:pt x="273" y="396"/>
                    </a:lnTo>
                    <a:lnTo>
                      <a:pt x="273" y="397"/>
                    </a:lnTo>
                    <a:lnTo>
                      <a:pt x="275" y="397"/>
                    </a:lnTo>
                    <a:lnTo>
                      <a:pt x="275" y="399"/>
                    </a:lnTo>
                    <a:lnTo>
                      <a:pt x="275" y="401"/>
                    </a:lnTo>
                    <a:lnTo>
                      <a:pt x="273" y="401"/>
                    </a:lnTo>
                    <a:lnTo>
                      <a:pt x="270" y="402"/>
                    </a:lnTo>
                    <a:lnTo>
                      <a:pt x="269" y="402"/>
                    </a:lnTo>
                    <a:lnTo>
                      <a:pt x="266" y="402"/>
                    </a:lnTo>
                    <a:lnTo>
                      <a:pt x="264" y="402"/>
                    </a:lnTo>
                    <a:lnTo>
                      <a:pt x="263" y="402"/>
                    </a:lnTo>
                    <a:lnTo>
                      <a:pt x="261" y="401"/>
                    </a:lnTo>
                    <a:lnTo>
                      <a:pt x="261" y="399"/>
                    </a:lnTo>
                    <a:lnTo>
                      <a:pt x="258" y="399"/>
                    </a:lnTo>
                    <a:lnTo>
                      <a:pt x="255" y="401"/>
                    </a:lnTo>
                    <a:lnTo>
                      <a:pt x="255" y="402"/>
                    </a:lnTo>
                    <a:lnTo>
                      <a:pt x="255" y="404"/>
                    </a:lnTo>
                    <a:lnTo>
                      <a:pt x="256" y="405"/>
                    </a:lnTo>
                    <a:lnTo>
                      <a:pt x="261" y="408"/>
                    </a:lnTo>
                    <a:lnTo>
                      <a:pt x="264" y="410"/>
                    </a:lnTo>
                    <a:lnTo>
                      <a:pt x="264" y="410"/>
                    </a:lnTo>
                    <a:lnTo>
                      <a:pt x="266" y="410"/>
                    </a:lnTo>
                    <a:lnTo>
                      <a:pt x="266" y="410"/>
                    </a:lnTo>
                    <a:lnTo>
                      <a:pt x="264" y="411"/>
                    </a:lnTo>
                    <a:lnTo>
                      <a:pt x="264" y="410"/>
                    </a:lnTo>
                    <a:lnTo>
                      <a:pt x="261" y="410"/>
                    </a:lnTo>
                    <a:lnTo>
                      <a:pt x="260" y="408"/>
                    </a:lnTo>
                    <a:lnTo>
                      <a:pt x="256" y="410"/>
                    </a:lnTo>
                    <a:lnTo>
                      <a:pt x="255" y="410"/>
                    </a:lnTo>
                    <a:lnTo>
                      <a:pt x="250" y="410"/>
                    </a:lnTo>
                    <a:lnTo>
                      <a:pt x="247" y="411"/>
                    </a:lnTo>
                    <a:lnTo>
                      <a:pt x="246" y="411"/>
                    </a:lnTo>
                    <a:lnTo>
                      <a:pt x="244" y="411"/>
                    </a:lnTo>
                    <a:lnTo>
                      <a:pt x="244" y="413"/>
                    </a:lnTo>
                    <a:lnTo>
                      <a:pt x="242" y="413"/>
                    </a:lnTo>
                    <a:lnTo>
                      <a:pt x="241" y="414"/>
                    </a:lnTo>
                    <a:lnTo>
                      <a:pt x="239" y="416"/>
                    </a:lnTo>
                    <a:lnTo>
                      <a:pt x="238" y="418"/>
                    </a:lnTo>
                    <a:lnTo>
                      <a:pt x="238" y="418"/>
                    </a:lnTo>
                    <a:lnTo>
                      <a:pt x="236" y="419"/>
                    </a:lnTo>
                    <a:lnTo>
                      <a:pt x="236" y="419"/>
                    </a:lnTo>
                    <a:lnTo>
                      <a:pt x="235" y="419"/>
                    </a:lnTo>
                    <a:lnTo>
                      <a:pt x="235" y="419"/>
                    </a:lnTo>
                    <a:lnTo>
                      <a:pt x="235" y="418"/>
                    </a:lnTo>
                    <a:lnTo>
                      <a:pt x="235" y="418"/>
                    </a:lnTo>
                    <a:lnTo>
                      <a:pt x="235" y="416"/>
                    </a:lnTo>
                    <a:lnTo>
                      <a:pt x="235" y="414"/>
                    </a:lnTo>
                    <a:lnTo>
                      <a:pt x="236" y="414"/>
                    </a:lnTo>
                    <a:lnTo>
                      <a:pt x="238" y="414"/>
                    </a:lnTo>
                    <a:lnTo>
                      <a:pt x="238" y="414"/>
                    </a:lnTo>
                    <a:lnTo>
                      <a:pt x="238" y="414"/>
                    </a:lnTo>
                    <a:lnTo>
                      <a:pt x="238" y="414"/>
                    </a:lnTo>
                    <a:lnTo>
                      <a:pt x="239" y="414"/>
                    </a:lnTo>
                    <a:lnTo>
                      <a:pt x="239" y="413"/>
                    </a:lnTo>
                    <a:lnTo>
                      <a:pt x="241" y="411"/>
                    </a:lnTo>
                    <a:lnTo>
                      <a:pt x="241" y="410"/>
                    </a:lnTo>
                    <a:lnTo>
                      <a:pt x="242" y="410"/>
                    </a:lnTo>
                    <a:lnTo>
                      <a:pt x="242" y="408"/>
                    </a:lnTo>
                    <a:lnTo>
                      <a:pt x="244" y="408"/>
                    </a:lnTo>
                    <a:lnTo>
                      <a:pt x="247" y="408"/>
                    </a:lnTo>
                    <a:lnTo>
                      <a:pt x="250" y="407"/>
                    </a:lnTo>
                    <a:lnTo>
                      <a:pt x="250" y="405"/>
                    </a:lnTo>
                    <a:lnTo>
                      <a:pt x="249" y="404"/>
                    </a:lnTo>
                    <a:lnTo>
                      <a:pt x="246" y="404"/>
                    </a:lnTo>
                    <a:lnTo>
                      <a:pt x="244" y="404"/>
                    </a:lnTo>
                    <a:lnTo>
                      <a:pt x="242" y="404"/>
                    </a:lnTo>
                    <a:lnTo>
                      <a:pt x="242" y="404"/>
                    </a:lnTo>
                    <a:lnTo>
                      <a:pt x="241" y="404"/>
                    </a:lnTo>
                    <a:lnTo>
                      <a:pt x="239" y="405"/>
                    </a:lnTo>
                    <a:lnTo>
                      <a:pt x="238" y="407"/>
                    </a:lnTo>
                    <a:lnTo>
                      <a:pt x="236" y="408"/>
                    </a:lnTo>
                    <a:lnTo>
                      <a:pt x="235" y="408"/>
                    </a:lnTo>
                    <a:lnTo>
                      <a:pt x="233" y="410"/>
                    </a:lnTo>
                    <a:lnTo>
                      <a:pt x="233" y="410"/>
                    </a:lnTo>
                    <a:lnTo>
                      <a:pt x="233" y="413"/>
                    </a:lnTo>
                    <a:lnTo>
                      <a:pt x="233" y="414"/>
                    </a:lnTo>
                    <a:lnTo>
                      <a:pt x="232" y="416"/>
                    </a:lnTo>
                    <a:lnTo>
                      <a:pt x="230" y="418"/>
                    </a:lnTo>
                    <a:lnTo>
                      <a:pt x="225" y="416"/>
                    </a:lnTo>
                    <a:lnTo>
                      <a:pt x="222" y="414"/>
                    </a:lnTo>
                    <a:lnTo>
                      <a:pt x="221" y="414"/>
                    </a:lnTo>
                    <a:lnTo>
                      <a:pt x="218" y="413"/>
                    </a:lnTo>
                    <a:lnTo>
                      <a:pt x="216" y="413"/>
                    </a:lnTo>
                    <a:lnTo>
                      <a:pt x="215" y="411"/>
                    </a:lnTo>
                    <a:lnTo>
                      <a:pt x="215" y="410"/>
                    </a:lnTo>
                    <a:lnTo>
                      <a:pt x="216" y="408"/>
                    </a:lnTo>
                    <a:lnTo>
                      <a:pt x="216" y="408"/>
                    </a:lnTo>
                    <a:lnTo>
                      <a:pt x="218" y="408"/>
                    </a:lnTo>
                    <a:lnTo>
                      <a:pt x="218" y="407"/>
                    </a:lnTo>
                    <a:lnTo>
                      <a:pt x="218" y="407"/>
                    </a:lnTo>
                    <a:lnTo>
                      <a:pt x="216" y="404"/>
                    </a:lnTo>
                    <a:lnTo>
                      <a:pt x="219" y="401"/>
                    </a:lnTo>
                    <a:lnTo>
                      <a:pt x="224" y="397"/>
                    </a:lnTo>
                    <a:lnTo>
                      <a:pt x="224" y="397"/>
                    </a:lnTo>
                    <a:lnTo>
                      <a:pt x="224" y="396"/>
                    </a:lnTo>
                    <a:lnTo>
                      <a:pt x="221" y="393"/>
                    </a:lnTo>
                    <a:lnTo>
                      <a:pt x="219" y="391"/>
                    </a:lnTo>
                    <a:lnTo>
                      <a:pt x="218" y="390"/>
                    </a:lnTo>
                    <a:lnTo>
                      <a:pt x="218" y="390"/>
                    </a:lnTo>
                    <a:lnTo>
                      <a:pt x="218" y="390"/>
                    </a:lnTo>
                    <a:lnTo>
                      <a:pt x="219" y="390"/>
                    </a:lnTo>
                    <a:lnTo>
                      <a:pt x="222" y="391"/>
                    </a:lnTo>
                    <a:lnTo>
                      <a:pt x="224" y="391"/>
                    </a:lnTo>
                    <a:lnTo>
                      <a:pt x="227" y="391"/>
                    </a:lnTo>
                    <a:lnTo>
                      <a:pt x="228" y="391"/>
                    </a:lnTo>
                    <a:lnTo>
                      <a:pt x="230" y="391"/>
                    </a:lnTo>
                    <a:lnTo>
                      <a:pt x="233" y="393"/>
                    </a:lnTo>
                    <a:lnTo>
                      <a:pt x="233" y="391"/>
                    </a:lnTo>
                    <a:lnTo>
                      <a:pt x="232" y="391"/>
                    </a:lnTo>
                    <a:lnTo>
                      <a:pt x="233" y="390"/>
                    </a:lnTo>
                    <a:lnTo>
                      <a:pt x="233" y="390"/>
                    </a:lnTo>
                    <a:lnTo>
                      <a:pt x="233" y="390"/>
                    </a:lnTo>
                    <a:lnTo>
                      <a:pt x="233" y="388"/>
                    </a:lnTo>
                    <a:lnTo>
                      <a:pt x="232" y="388"/>
                    </a:lnTo>
                    <a:lnTo>
                      <a:pt x="230" y="388"/>
                    </a:lnTo>
                    <a:lnTo>
                      <a:pt x="230" y="387"/>
                    </a:lnTo>
                    <a:lnTo>
                      <a:pt x="230" y="385"/>
                    </a:lnTo>
                    <a:lnTo>
                      <a:pt x="228" y="385"/>
                    </a:lnTo>
                    <a:lnTo>
                      <a:pt x="227" y="385"/>
                    </a:lnTo>
                    <a:lnTo>
                      <a:pt x="225" y="383"/>
                    </a:lnTo>
                    <a:lnTo>
                      <a:pt x="224" y="383"/>
                    </a:lnTo>
                    <a:lnTo>
                      <a:pt x="221" y="382"/>
                    </a:lnTo>
                    <a:lnTo>
                      <a:pt x="216" y="382"/>
                    </a:lnTo>
                    <a:lnTo>
                      <a:pt x="213" y="382"/>
                    </a:lnTo>
                    <a:lnTo>
                      <a:pt x="208" y="382"/>
                    </a:lnTo>
                    <a:lnTo>
                      <a:pt x="205" y="382"/>
                    </a:lnTo>
                    <a:lnTo>
                      <a:pt x="204" y="382"/>
                    </a:lnTo>
                    <a:lnTo>
                      <a:pt x="204" y="380"/>
                    </a:lnTo>
                    <a:lnTo>
                      <a:pt x="204" y="379"/>
                    </a:lnTo>
                    <a:lnTo>
                      <a:pt x="204" y="379"/>
                    </a:lnTo>
                    <a:lnTo>
                      <a:pt x="204" y="377"/>
                    </a:lnTo>
                    <a:lnTo>
                      <a:pt x="204" y="377"/>
                    </a:lnTo>
                    <a:lnTo>
                      <a:pt x="205" y="377"/>
                    </a:lnTo>
                    <a:lnTo>
                      <a:pt x="207" y="379"/>
                    </a:lnTo>
                    <a:lnTo>
                      <a:pt x="210" y="379"/>
                    </a:lnTo>
                    <a:lnTo>
                      <a:pt x="211" y="377"/>
                    </a:lnTo>
                    <a:lnTo>
                      <a:pt x="213" y="377"/>
                    </a:lnTo>
                    <a:lnTo>
                      <a:pt x="213" y="377"/>
                    </a:lnTo>
                    <a:lnTo>
                      <a:pt x="213" y="376"/>
                    </a:lnTo>
                    <a:lnTo>
                      <a:pt x="213" y="376"/>
                    </a:lnTo>
                    <a:lnTo>
                      <a:pt x="215" y="376"/>
                    </a:lnTo>
                    <a:lnTo>
                      <a:pt x="218" y="377"/>
                    </a:lnTo>
                    <a:lnTo>
                      <a:pt x="219" y="377"/>
                    </a:lnTo>
                    <a:lnTo>
                      <a:pt x="222" y="377"/>
                    </a:lnTo>
                    <a:lnTo>
                      <a:pt x="224" y="376"/>
                    </a:lnTo>
                    <a:lnTo>
                      <a:pt x="228" y="376"/>
                    </a:lnTo>
                    <a:lnTo>
                      <a:pt x="232" y="376"/>
                    </a:lnTo>
                    <a:lnTo>
                      <a:pt x="233" y="374"/>
                    </a:lnTo>
                    <a:lnTo>
                      <a:pt x="235" y="373"/>
                    </a:lnTo>
                    <a:lnTo>
                      <a:pt x="236" y="373"/>
                    </a:lnTo>
                    <a:lnTo>
                      <a:pt x="239" y="373"/>
                    </a:lnTo>
                    <a:lnTo>
                      <a:pt x="241" y="373"/>
                    </a:lnTo>
                    <a:lnTo>
                      <a:pt x="244" y="371"/>
                    </a:lnTo>
                    <a:lnTo>
                      <a:pt x="246" y="369"/>
                    </a:lnTo>
                    <a:lnTo>
                      <a:pt x="246" y="369"/>
                    </a:lnTo>
                    <a:close/>
                    <a:moveTo>
                      <a:pt x="252" y="436"/>
                    </a:moveTo>
                    <a:lnTo>
                      <a:pt x="253" y="436"/>
                    </a:lnTo>
                    <a:lnTo>
                      <a:pt x="256" y="436"/>
                    </a:lnTo>
                    <a:lnTo>
                      <a:pt x="258" y="438"/>
                    </a:lnTo>
                    <a:lnTo>
                      <a:pt x="261" y="438"/>
                    </a:lnTo>
                    <a:lnTo>
                      <a:pt x="261" y="439"/>
                    </a:lnTo>
                    <a:lnTo>
                      <a:pt x="261" y="441"/>
                    </a:lnTo>
                    <a:lnTo>
                      <a:pt x="264" y="441"/>
                    </a:lnTo>
                    <a:lnTo>
                      <a:pt x="267" y="441"/>
                    </a:lnTo>
                    <a:lnTo>
                      <a:pt x="270" y="441"/>
                    </a:lnTo>
                    <a:lnTo>
                      <a:pt x="273" y="441"/>
                    </a:lnTo>
                    <a:lnTo>
                      <a:pt x="273" y="442"/>
                    </a:lnTo>
                    <a:lnTo>
                      <a:pt x="269" y="444"/>
                    </a:lnTo>
                    <a:lnTo>
                      <a:pt x="266" y="444"/>
                    </a:lnTo>
                    <a:lnTo>
                      <a:pt x="264" y="446"/>
                    </a:lnTo>
                    <a:lnTo>
                      <a:pt x="263" y="446"/>
                    </a:lnTo>
                    <a:lnTo>
                      <a:pt x="260" y="446"/>
                    </a:lnTo>
                    <a:lnTo>
                      <a:pt x="258" y="446"/>
                    </a:lnTo>
                    <a:lnTo>
                      <a:pt x="256" y="446"/>
                    </a:lnTo>
                    <a:lnTo>
                      <a:pt x="255" y="444"/>
                    </a:lnTo>
                    <a:lnTo>
                      <a:pt x="253" y="444"/>
                    </a:lnTo>
                    <a:lnTo>
                      <a:pt x="253" y="444"/>
                    </a:lnTo>
                    <a:lnTo>
                      <a:pt x="252" y="444"/>
                    </a:lnTo>
                    <a:lnTo>
                      <a:pt x="250" y="442"/>
                    </a:lnTo>
                    <a:lnTo>
                      <a:pt x="247" y="444"/>
                    </a:lnTo>
                    <a:lnTo>
                      <a:pt x="244" y="444"/>
                    </a:lnTo>
                    <a:lnTo>
                      <a:pt x="242" y="442"/>
                    </a:lnTo>
                    <a:lnTo>
                      <a:pt x="241" y="441"/>
                    </a:lnTo>
                    <a:lnTo>
                      <a:pt x="244" y="441"/>
                    </a:lnTo>
                    <a:lnTo>
                      <a:pt x="246" y="439"/>
                    </a:lnTo>
                    <a:lnTo>
                      <a:pt x="247" y="439"/>
                    </a:lnTo>
                    <a:lnTo>
                      <a:pt x="250" y="439"/>
                    </a:lnTo>
                    <a:lnTo>
                      <a:pt x="250" y="438"/>
                    </a:lnTo>
                    <a:lnTo>
                      <a:pt x="250" y="438"/>
                    </a:lnTo>
                    <a:lnTo>
                      <a:pt x="250" y="436"/>
                    </a:lnTo>
                    <a:lnTo>
                      <a:pt x="250" y="436"/>
                    </a:lnTo>
                    <a:lnTo>
                      <a:pt x="252" y="436"/>
                    </a:lnTo>
                    <a:lnTo>
                      <a:pt x="252" y="436"/>
                    </a:lnTo>
                    <a:lnTo>
                      <a:pt x="252" y="436"/>
                    </a:lnTo>
                    <a:close/>
                    <a:moveTo>
                      <a:pt x="365" y="441"/>
                    </a:moveTo>
                    <a:lnTo>
                      <a:pt x="367" y="441"/>
                    </a:lnTo>
                    <a:lnTo>
                      <a:pt x="368" y="442"/>
                    </a:lnTo>
                    <a:lnTo>
                      <a:pt x="370" y="442"/>
                    </a:lnTo>
                    <a:lnTo>
                      <a:pt x="371" y="442"/>
                    </a:lnTo>
                    <a:lnTo>
                      <a:pt x="371" y="446"/>
                    </a:lnTo>
                    <a:lnTo>
                      <a:pt x="368" y="444"/>
                    </a:lnTo>
                    <a:lnTo>
                      <a:pt x="365" y="442"/>
                    </a:lnTo>
                    <a:lnTo>
                      <a:pt x="365" y="444"/>
                    </a:lnTo>
                    <a:lnTo>
                      <a:pt x="365" y="446"/>
                    </a:lnTo>
                    <a:lnTo>
                      <a:pt x="365" y="446"/>
                    </a:lnTo>
                    <a:lnTo>
                      <a:pt x="367" y="446"/>
                    </a:lnTo>
                    <a:lnTo>
                      <a:pt x="367" y="446"/>
                    </a:lnTo>
                    <a:lnTo>
                      <a:pt x="367" y="446"/>
                    </a:lnTo>
                    <a:lnTo>
                      <a:pt x="367" y="447"/>
                    </a:lnTo>
                    <a:lnTo>
                      <a:pt x="368" y="449"/>
                    </a:lnTo>
                    <a:lnTo>
                      <a:pt x="365" y="449"/>
                    </a:lnTo>
                    <a:lnTo>
                      <a:pt x="362" y="449"/>
                    </a:lnTo>
                    <a:lnTo>
                      <a:pt x="362" y="450"/>
                    </a:lnTo>
                    <a:lnTo>
                      <a:pt x="362" y="453"/>
                    </a:lnTo>
                    <a:lnTo>
                      <a:pt x="360" y="453"/>
                    </a:lnTo>
                    <a:lnTo>
                      <a:pt x="357" y="453"/>
                    </a:lnTo>
                    <a:lnTo>
                      <a:pt x="357" y="455"/>
                    </a:lnTo>
                    <a:lnTo>
                      <a:pt x="356" y="458"/>
                    </a:lnTo>
                    <a:lnTo>
                      <a:pt x="356" y="458"/>
                    </a:lnTo>
                    <a:lnTo>
                      <a:pt x="354" y="460"/>
                    </a:lnTo>
                    <a:lnTo>
                      <a:pt x="354" y="460"/>
                    </a:lnTo>
                    <a:lnTo>
                      <a:pt x="353" y="461"/>
                    </a:lnTo>
                    <a:lnTo>
                      <a:pt x="351" y="461"/>
                    </a:lnTo>
                    <a:lnTo>
                      <a:pt x="348" y="461"/>
                    </a:lnTo>
                    <a:lnTo>
                      <a:pt x="346" y="463"/>
                    </a:lnTo>
                    <a:lnTo>
                      <a:pt x="343" y="466"/>
                    </a:lnTo>
                    <a:lnTo>
                      <a:pt x="339" y="470"/>
                    </a:lnTo>
                    <a:lnTo>
                      <a:pt x="337" y="472"/>
                    </a:lnTo>
                    <a:lnTo>
                      <a:pt x="337" y="474"/>
                    </a:lnTo>
                    <a:lnTo>
                      <a:pt x="336" y="475"/>
                    </a:lnTo>
                    <a:lnTo>
                      <a:pt x="332" y="477"/>
                    </a:lnTo>
                    <a:lnTo>
                      <a:pt x="329" y="478"/>
                    </a:lnTo>
                    <a:lnTo>
                      <a:pt x="328" y="477"/>
                    </a:lnTo>
                    <a:lnTo>
                      <a:pt x="328" y="475"/>
                    </a:lnTo>
                    <a:lnTo>
                      <a:pt x="325" y="475"/>
                    </a:lnTo>
                    <a:lnTo>
                      <a:pt x="323" y="475"/>
                    </a:lnTo>
                    <a:lnTo>
                      <a:pt x="322" y="478"/>
                    </a:lnTo>
                    <a:lnTo>
                      <a:pt x="320" y="481"/>
                    </a:lnTo>
                    <a:lnTo>
                      <a:pt x="318" y="483"/>
                    </a:lnTo>
                    <a:lnTo>
                      <a:pt x="317" y="484"/>
                    </a:lnTo>
                    <a:lnTo>
                      <a:pt x="315" y="484"/>
                    </a:lnTo>
                    <a:lnTo>
                      <a:pt x="315" y="486"/>
                    </a:lnTo>
                    <a:lnTo>
                      <a:pt x="312" y="484"/>
                    </a:lnTo>
                    <a:lnTo>
                      <a:pt x="309" y="484"/>
                    </a:lnTo>
                    <a:lnTo>
                      <a:pt x="306" y="484"/>
                    </a:lnTo>
                    <a:lnTo>
                      <a:pt x="301" y="486"/>
                    </a:lnTo>
                    <a:lnTo>
                      <a:pt x="298" y="488"/>
                    </a:lnTo>
                    <a:lnTo>
                      <a:pt x="295" y="488"/>
                    </a:lnTo>
                    <a:lnTo>
                      <a:pt x="294" y="488"/>
                    </a:lnTo>
                    <a:lnTo>
                      <a:pt x="292" y="486"/>
                    </a:lnTo>
                    <a:lnTo>
                      <a:pt x="291" y="483"/>
                    </a:lnTo>
                    <a:lnTo>
                      <a:pt x="289" y="480"/>
                    </a:lnTo>
                    <a:lnTo>
                      <a:pt x="289" y="480"/>
                    </a:lnTo>
                    <a:lnTo>
                      <a:pt x="287" y="480"/>
                    </a:lnTo>
                    <a:lnTo>
                      <a:pt x="286" y="480"/>
                    </a:lnTo>
                    <a:lnTo>
                      <a:pt x="286" y="480"/>
                    </a:lnTo>
                    <a:lnTo>
                      <a:pt x="283" y="480"/>
                    </a:lnTo>
                    <a:lnTo>
                      <a:pt x="281" y="480"/>
                    </a:lnTo>
                    <a:lnTo>
                      <a:pt x="280" y="478"/>
                    </a:lnTo>
                    <a:lnTo>
                      <a:pt x="278" y="477"/>
                    </a:lnTo>
                    <a:lnTo>
                      <a:pt x="277" y="475"/>
                    </a:lnTo>
                    <a:lnTo>
                      <a:pt x="277" y="475"/>
                    </a:lnTo>
                    <a:lnTo>
                      <a:pt x="277" y="474"/>
                    </a:lnTo>
                    <a:lnTo>
                      <a:pt x="277" y="474"/>
                    </a:lnTo>
                    <a:lnTo>
                      <a:pt x="278" y="474"/>
                    </a:lnTo>
                    <a:lnTo>
                      <a:pt x="280" y="474"/>
                    </a:lnTo>
                    <a:lnTo>
                      <a:pt x="283" y="475"/>
                    </a:lnTo>
                    <a:lnTo>
                      <a:pt x="284" y="475"/>
                    </a:lnTo>
                    <a:lnTo>
                      <a:pt x="287" y="475"/>
                    </a:lnTo>
                    <a:lnTo>
                      <a:pt x="289" y="475"/>
                    </a:lnTo>
                    <a:lnTo>
                      <a:pt x="291" y="475"/>
                    </a:lnTo>
                    <a:lnTo>
                      <a:pt x="292" y="474"/>
                    </a:lnTo>
                    <a:lnTo>
                      <a:pt x="294" y="472"/>
                    </a:lnTo>
                    <a:lnTo>
                      <a:pt x="297" y="470"/>
                    </a:lnTo>
                    <a:lnTo>
                      <a:pt x="298" y="469"/>
                    </a:lnTo>
                    <a:lnTo>
                      <a:pt x="301" y="467"/>
                    </a:lnTo>
                    <a:lnTo>
                      <a:pt x="301" y="466"/>
                    </a:lnTo>
                    <a:lnTo>
                      <a:pt x="303" y="464"/>
                    </a:lnTo>
                    <a:lnTo>
                      <a:pt x="306" y="464"/>
                    </a:lnTo>
                    <a:lnTo>
                      <a:pt x="308" y="464"/>
                    </a:lnTo>
                    <a:lnTo>
                      <a:pt x="309" y="464"/>
                    </a:lnTo>
                    <a:lnTo>
                      <a:pt x="311" y="466"/>
                    </a:lnTo>
                    <a:lnTo>
                      <a:pt x="311" y="464"/>
                    </a:lnTo>
                    <a:lnTo>
                      <a:pt x="311" y="463"/>
                    </a:lnTo>
                    <a:lnTo>
                      <a:pt x="311" y="463"/>
                    </a:lnTo>
                    <a:lnTo>
                      <a:pt x="311" y="461"/>
                    </a:lnTo>
                    <a:lnTo>
                      <a:pt x="309" y="460"/>
                    </a:lnTo>
                    <a:lnTo>
                      <a:pt x="306" y="456"/>
                    </a:lnTo>
                    <a:lnTo>
                      <a:pt x="305" y="456"/>
                    </a:lnTo>
                    <a:lnTo>
                      <a:pt x="305" y="455"/>
                    </a:lnTo>
                    <a:lnTo>
                      <a:pt x="303" y="453"/>
                    </a:lnTo>
                    <a:lnTo>
                      <a:pt x="303" y="450"/>
                    </a:lnTo>
                    <a:lnTo>
                      <a:pt x="303" y="449"/>
                    </a:lnTo>
                    <a:lnTo>
                      <a:pt x="303" y="447"/>
                    </a:lnTo>
                    <a:lnTo>
                      <a:pt x="301" y="446"/>
                    </a:lnTo>
                    <a:lnTo>
                      <a:pt x="300" y="446"/>
                    </a:lnTo>
                    <a:lnTo>
                      <a:pt x="298" y="442"/>
                    </a:lnTo>
                    <a:lnTo>
                      <a:pt x="301" y="442"/>
                    </a:lnTo>
                    <a:lnTo>
                      <a:pt x="303" y="442"/>
                    </a:lnTo>
                    <a:lnTo>
                      <a:pt x="305" y="444"/>
                    </a:lnTo>
                    <a:lnTo>
                      <a:pt x="308" y="444"/>
                    </a:lnTo>
                    <a:lnTo>
                      <a:pt x="308" y="446"/>
                    </a:lnTo>
                    <a:lnTo>
                      <a:pt x="309" y="447"/>
                    </a:lnTo>
                    <a:lnTo>
                      <a:pt x="311" y="447"/>
                    </a:lnTo>
                    <a:lnTo>
                      <a:pt x="314" y="447"/>
                    </a:lnTo>
                    <a:lnTo>
                      <a:pt x="314" y="450"/>
                    </a:lnTo>
                    <a:lnTo>
                      <a:pt x="314" y="453"/>
                    </a:lnTo>
                    <a:lnTo>
                      <a:pt x="315" y="456"/>
                    </a:lnTo>
                    <a:lnTo>
                      <a:pt x="315" y="460"/>
                    </a:lnTo>
                    <a:lnTo>
                      <a:pt x="322" y="460"/>
                    </a:lnTo>
                    <a:lnTo>
                      <a:pt x="326" y="460"/>
                    </a:lnTo>
                    <a:lnTo>
                      <a:pt x="332" y="460"/>
                    </a:lnTo>
                    <a:lnTo>
                      <a:pt x="336" y="460"/>
                    </a:lnTo>
                    <a:lnTo>
                      <a:pt x="337" y="460"/>
                    </a:lnTo>
                    <a:lnTo>
                      <a:pt x="339" y="458"/>
                    </a:lnTo>
                    <a:lnTo>
                      <a:pt x="340" y="458"/>
                    </a:lnTo>
                    <a:lnTo>
                      <a:pt x="340" y="456"/>
                    </a:lnTo>
                    <a:lnTo>
                      <a:pt x="343" y="453"/>
                    </a:lnTo>
                    <a:lnTo>
                      <a:pt x="345" y="450"/>
                    </a:lnTo>
                    <a:lnTo>
                      <a:pt x="348" y="450"/>
                    </a:lnTo>
                    <a:lnTo>
                      <a:pt x="350" y="449"/>
                    </a:lnTo>
                    <a:lnTo>
                      <a:pt x="351" y="447"/>
                    </a:lnTo>
                    <a:lnTo>
                      <a:pt x="353" y="446"/>
                    </a:lnTo>
                    <a:lnTo>
                      <a:pt x="354" y="446"/>
                    </a:lnTo>
                    <a:lnTo>
                      <a:pt x="354" y="444"/>
                    </a:lnTo>
                    <a:lnTo>
                      <a:pt x="356" y="444"/>
                    </a:lnTo>
                    <a:lnTo>
                      <a:pt x="356" y="442"/>
                    </a:lnTo>
                    <a:lnTo>
                      <a:pt x="359" y="442"/>
                    </a:lnTo>
                    <a:lnTo>
                      <a:pt x="362" y="442"/>
                    </a:lnTo>
                    <a:lnTo>
                      <a:pt x="363" y="442"/>
                    </a:lnTo>
                    <a:lnTo>
                      <a:pt x="365" y="441"/>
                    </a:lnTo>
                    <a:lnTo>
                      <a:pt x="365" y="441"/>
                    </a:lnTo>
                    <a:close/>
                    <a:moveTo>
                      <a:pt x="370" y="511"/>
                    </a:moveTo>
                    <a:lnTo>
                      <a:pt x="371" y="511"/>
                    </a:lnTo>
                    <a:lnTo>
                      <a:pt x="373" y="511"/>
                    </a:lnTo>
                    <a:lnTo>
                      <a:pt x="374" y="512"/>
                    </a:lnTo>
                    <a:lnTo>
                      <a:pt x="376" y="515"/>
                    </a:lnTo>
                    <a:lnTo>
                      <a:pt x="379" y="514"/>
                    </a:lnTo>
                    <a:lnTo>
                      <a:pt x="382" y="514"/>
                    </a:lnTo>
                    <a:lnTo>
                      <a:pt x="382" y="512"/>
                    </a:lnTo>
                    <a:lnTo>
                      <a:pt x="385" y="512"/>
                    </a:lnTo>
                    <a:lnTo>
                      <a:pt x="388" y="512"/>
                    </a:lnTo>
                    <a:lnTo>
                      <a:pt x="391" y="512"/>
                    </a:lnTo>
                    <a:lnTo>
                      <a:pt x="393" y="512"/>
                    </a:lnTo>
                    <a:lnTo>
                      <a:pt x="394" y="512"/>
                    </a:lnTo>
                    <a:lnTo>
                      <a:pt x="398" y="514"/>
                    </a:lnTo>
                    <a:lnTo>
                      <a:pt x="399" y="515"/>
                    </a:lnTo>
                    <a:lnTo>
                      <a:pt x="399" y="515"/>
                    </a:lnTo>
                    <a:lnTo>
                      <a:pt x="399" y="515"/>
                    </a:lnTo>
                    <a:lnTo>
                      <a:pt x="398" y="515"/>
                    </a:lnTo>
                    <a:lnTo>
                      <a:pt x="394" y="515"/>
                    </a:lnTo>
                    <a:lnTo>
                      <a:pt x="393" y="515"/>
                    </a:lnTo>
                    <a:lnTo>
                      <a:pt x="391" y="514"/>
                    </a:lnTo>
                    <a:lnTo>
                      <a:pt x="390" y="514"/>
                    </a:lnTo>
                    <a:lnTo>
                      <a:pt x="388" y="514"/>
                    </a:lnTo>
                    <a:lnTo>
                      <a:pt x="387" y="515"/>
                    </a:lnTo>
                    <a:lnTo>
                      <a:pt x="385" y="515"/>
                    </a:lnTo>
                    <a:lnTo>
                      <a:pt x="385" y="517"/>
                    </a:lnTo>
                    <a:lnTo>
                      <a:pt x="382" y="519"/>
                    </a:lnTo>
                    <a:lnTo>
                      <a:pt x="379" y="519"/>
                    </a:lnTo>
                    <a:lnTo>
                      <a:pt x="376" y="520"/>
                    </a:lnTo>
                    <a:lnTo>
                      <a:pt x="374" y="523"/>
                    </a:lnTo>
                    <a:lnTo>
                      <a:pt x="371" y="525"/>
                    </a:lnTo>
                    <a:lnTo>
                      <a:pt x="368" y="526"/>
                    </a:lnTo>
                    <a:lnTo>
                      <a:pt x="365" y="528"/>
                    </a:lnTo>
                    <a:lnTo>
                      <a:pt x="362" y="529"/>
                    </a:lnTo>
                    <a:lnTo>
                      <a:pt x="359" y="533"/>
                    </a:lnTo>
                    <a:lnTo>
                      <a:pt x="357" y="536"/>
                    </a:lnTo>
                    <a:lnTo>
                      <a:pt x="357" y="537"/>
                    </a:lnTo>
                    <a:lnTo>
                      <a:pt x="357" y="539"/>
                    </a:lnTo>
                    <a:lnTo>
                      <a:pt x="354" y="539"/>
                    </a:lnTo>
                    <a:lnTo>
                      <a:pt x="350" y="539"/>
                    </a:lnTo>
                    <a:lnTo>
                      <a:pt x="350" y="537"/>
                    </a:lnTo>
                    <a:lnTo>
                      <a:pt x="350" y="537"/>
                    </a:lnTo>
                    <a:lnTo>
                      <a:pt x="348" y="537"/>
                    </a:lnTo>
                    <a:lnTo>
                      <a:pt x="348" y="537"/>
                    </a:lnTo>
                    <a:lnTo>
                      <a:pt x="348" y="537"/>
                    </a:lnTo>
                    <a:lnTo>
                      <a:pt x="348" y="536"/>
                    </a:lnTo>
                    <a:lnTo>
                      <a:pt x="348" y="534"/>
                    </a:lnTo>
                    <a:lnTo>
                      <a:pt x="348" y="534"/>
                    </a:lnTo>
                    <a:lnTo>
                      <a:pt x="350" y="534"/>
                    </a:lnTo>
                    <a:lnTo>
                      <a:pt x="351" y="533"/>
                    </a:lnTo>
                    <a:lnTo>
                      <a:pt x="353" y="531"/>
                    </a:lnTo>
                    <a:lnTo>
                      <a:pt x="354" y="529"/>
                    </a:lnTo>
                    <a:lnTo>
                      <a:pt x="354" y="526"/>
                    </a:lnTo>
                    <a:lnTo>
                      <a:pt x="356" y="525"/>
                    </a:lnTo>
                    <a:lnTo>
                      <a:pt x="359" y="523"/>
                    </a:lnTo>
                    <a:lnTo>
                      <a:pt x="362" y="522"/>
                    </a:lnTo>
                    <a:lnTo>
                      <a:pt x="362" y="522"/>
                    </a:lnTo>
                    <a:lnTo>
                      <a:pt x="363" y="520"/>
                    </a:lnTo>
                    <a:lnTo>
                      <a:pt x="365" y="520"/>
                    </a:lnTo>
                    <a:lnTo>
                      <a:pt x="365" y="519"/>
                    </a:lnTo>
                    <a:lnTo>
                      <a:pt x="365" y="517"/>
                    </a:lnTo>
                    <a:lnTo>
                      <a:pt x="365" y="515"/>
                    </a:lnTo>
                    <a:lnTo>
                      <a:pt x="367" y="514"/>
                    </a:lnTo>
                    <a:lnTo>
                      <a:pt x="370" y="511"/>
                    </a:lnTo>
                    <a:lnTo>
                      <a:pt x="370" y="511"/>
                    </a:lnTo>
                    <a:close/>
                    <a:moveTo>
                      <a:pt x="98" y="621"/>
                    </a:moveTo>
                    <a:lnTo>
                      <a:pt x="98" y="623"/>
                    </a:lnTo>
                    <a:lnTo>
                      <a:pt x="100" y="626"/>
                    </a:lnTo>
                    <a:lnTo>
                      <a:pt x="100" y="629"/>
                    </a:lnTo>
                    <a:lnTo>
                      <a:pt x="100" y="630"/>
                    </a:lnTo>
                    <a:lnTo>
                      <a:pt x="100" y="630"/>
                    </a:lnTo>
                    <a:lnTo>
                      <a:pt x="100" y="630"/>
                    </a:lnTo>
                    <a:lnTo>
                      <a:pt x="100" y="632"/>
                    </a:lnTo>
                    <a:lnTo>
                      <a:pt x="100" y="632"/>
                    </a:lnTo>
                    <a:lnTo>
                      <a:pt x="101" y="634"/>
                    </a:lnTo>
                    <a:lnTo>
                      <a:pt x="101" y="634"/>
                    </a:lnTo>
                    <a:lnTo>
                      <a:pt x="101" y="635"/>
                    </a:lnTo>
                    <a:lnTo>
                      <a:pt x="101" y="635"/>
                    </a:lnTo>
                    <a:lnTo>
                      <a:pt x="101" y="635"/>
                    </a:lnTo>
                    <a:lnTo>
                      <a:pt x="101" y="635"/>
                    </a:lnTo>
                    <a:lnTo>
                      <a:pt x="101" y="635"/>
                    </a:lnTo>
                    <a:lnTo>
                      <a:pt x="101" y="635"/>
                    </a:lnTo>
                    <a:lnTo>
                      <a:pt x="101" y="637"/>
                    </a:lnTo>
                    <a:lnTo>
                      <a:pt x="101" y="637"/>
                    </a:lnTo>
                    <a:lnTo>
                      <a:pt x="103" y="637"/>
                    </a:lnTo>
                    <a:lnTo>
                      <a:pt x="103" y="637"/>
                    </a:lnTo>
                    <a:lnTo>
                      <a:pt x="104" y="637"/>
                    </a:lnTo>
                    <a:lnTo>
                      <a:pt x="104" y="635"/>
                    </a:lnTo>
                    <a:lnTo>
                      <a:pt x="106" y="635"/>
                    </a:lnTo>
                    <a:lnTo>
                      <a:pt x="107" y="635"/>
                    </a:lnTo>
                    <a:lnTo>
                      <a:pt x="109" y="634"/>
                    </a:lnTo>
                    <a:lnTo>
                      <a:pt x="109" y="630"/>
                    </a:lnTo>
                    <a:lnTo>
                      <a:pt x="109" y="627"/>
                    </a:lnTo>
                    <a:lnTo>
                      <a:pt x="111" y="624"/>
                    </a:lnTo>
                    <a:lnTo>
                      <a:pt x="112" y="621"/>
                    </a:lnTo>
                    <a:lnTo>
                      <a:pt x="107" y="621"/>
                    </a:lnTo>
                    <a:lnTo>
                      <a:pt x="104" y="621"/>
                    </a:lnTo>
                    <a:lnTo>
                      <a:pt x="103" y="621"/>
                    </a:lnTo>
                    <a:lnTo>
                      <a:pt x="101" y="621"/>
                    </a:lnTo>
                    <a:lnTo>
                      <a:pt x="100" y="621"/>
                    </a:lnTo>
                    <a:lnTo>
                      <a:pt x="98" y="621"/>
                    </a:lnTo>
                    <a:lnTo>
                      <a:pt x="98" y="621"/>
                    </a:lnTo>
                    <a:close/>
                    <a:moveTo>
                      <a:pt x="128" y="623"/>
                    </a:moveTo>
                    <a:lnTo>
                      <a:pt x="128" y="624"/>
                    </a:lnTo>
                    <a:lnTo>
                      <a:pt x="128" y="624"/>
                    </a:lnTo>
                    <a:lnTo>
                      <a:pt x="126" y="624"/>
                    </a:lnTo>
                    <a:lnTo>
                      <a:pt x="126" y="624"/>
                    </a:lnTo>
                    <a:lnTo>
                      <a:pt x="128" y="624"/>
                    </a:lnTo>
                    <a:lnTo>
                      <a:pt x="128" y="624"/>
                    </a:lnTo>
                    <a:lnTo>
                      <a:pt x="129" y="624"/>
                    </a:lnTo>
                    <a:lnTo>
                      <a:pt x="129" y="624"/>
                    </a:lnTo>
                    <a:lnTo>
                      <a:pt x="129" y="623"/>
                    </a:lnTo>
                    <a:lnTo>
                      <a:pt x="129" y="623"/>
                    </a:lnTo>
                    <a:lnTo>
                      <a:pt x="129" y="623"/>
                    </a:lnTo>
                    <a:lnTo>
                      <a:pt x="129" y="623"/>
                    </a:lnTo>
                    <a:lnTo>
                      <a:pt x="128" y="623"/>
                    </a:lnTo>
                    <a:lnTo>
                      <a:pt x="128" y="623"/>
                    </a:lnTo>
                    <a:close/>
                    <a:moveTo>
                      <a:pt x="111" y="635"/>
                    </a:moveTo>
                    <a:lnTo>
                      <a:pt x="112" y="635"/>
                    </a:lnTo>
                    <a:lnTo>
                      <a:pt x="114" y="637"/>
                    </a:lnTo>
                    <a:lnTo>
                      <a:pt x="114" y="637"/>
                    </a:lnTo>
                    <a:lnTo>
                      <a:pt x="114" y="638"/>
                    </a:lnTo>
                    <a:lnTo>
                      <a:pt x="114" y="638"/>
                    </a:lnTo>
                    <a:lnTo>
                      <a:pt x="114" y="638"/>
                    </a:lnTo>
                    <a:lnTo>
                      <a:pt x="115" y="640"/>
                    </a:lnTo>
                    <a:lnTo>
                      <a:pt x="115" y="640"/>
                    </a:lnTo>
                    <a:lnTo>
                      <a:pt x="117" y="640"/>
                    </a:lnTo>
                    <a:lnTo>
                      <a:pt x="117" y="641"/>
                    </a:lnTo>
                    <a:lnTo>
                      <a:pt x="117" y="641"/>
                    </a:lnTo>
                    <a:lnTo>
                      <a:pt x="115" y="643"/>
                    </a:lnTo>
                    <a:lnTo>
                      <a:pt x="115" y="643"/>
                    </a:lnTo>
                    <a:lnTo>
                      <a:pt x="115" y="644"/>
                    </a:lnTo>
                    <a:lnTo>
                      <a:pt x="117" y="644"/>
                    </a:lnTo>
                    <a:lnTo>
                      <a:pt x="118" y="646"/>
                    </a:lnTo>
                    <a:lnTo>
                      <a:pt x="115" y="649"/>
                    </a:lnTo>
                    <a:lnTo>
                      <a:pt x="115" y="649"/>
                    </a:lnTo>
                    <a:lnTo>
                      <a:pt x="115" y="649"/>
                    </a:lnTo>
                    <a:lnTo>
                      <a:pt x="115" y="649"/>
                    </a:lnTo>
                    <a:lnTo>
                      <a:pt x="117" y="649"/>
                    </a:lnTo>
                    <a:lnTo>
                      <a:pt x="117" y="649"/>
                    </a:lnTo>
                    <a:lnTo>
                      <a:pt x="117" y="651"/>
                    </a:lnTo>
                    <a:lnTo>
                      <a:pt x="118" y="651"/>
                    </a:lnTo>
                    <a:lnTo>
                      <a:pt x="118" y="652"/>
                    </a:lnTo>
                    <a:lnTo>
                      <a:pt x="118" y="654"/>
                    </a:lnTo>
                    <a:lnTo>
                      <a:pt x="115" y="652"/>
                    </a:lnTo>
                    <a:lnTo>
                      <a:pt x="112" y="651"/>
                    </a:lnTo>
                    <a:lnTo>
                      <a:pt x="111" y="649"/>
                    </a:lnTo>
                    <a:lnTo>
                      <a:pt x="109" y="649"/>
                    </a:lnTo>
                    <a:lnTo>
                      <a:pt x="107" y="648"/>
                    </a:lnTo>
                    <a:lnTo>
                      <a:pt x="107" y="648"/>
                    </a:lnTo>
                    <a:lnTo>
                      <a:pt x="106" y="646"/>
                    </a:lnTo>
                    <a:lnTo>
                      <a:pt x="106" y="644"/>
                    </a:lnTo>
                    <a:lnTo>
                      <a:pt x="106" y="643"/>
                    </a:lnTo>
                    <a:lnTo>
                      <a:pt x="106" y="643"/>
                    </a:lnTo>
                    <a:lnTo>
                      <a:pt x="106" y="641"/>
                    </a:lnTo>
                    <a:lnTo>
                      <a:pt x="106" y="640"/>
                    </a:lnTo>
                    <a:lnTo>
                      <a:pt x="107" y="640"/>
                    </a:lnTo>
                    <a:lnTo>
                      <a:pt x="107" y="641"/>
                    </a:lnTo>
                    <a:lnTo>
                      <a:pt x="107" y="640"/>
                    </a:lnTo>
                    <a:lnTo>
                      <a:pt x="106" y="640"/>
                    </a:lnTo>
                    <a:lnTo>
                      <a:pt x="106" y="638"/>
                    </a:lnTo>
                    <a:lnTo>
                      <a:pt x="106" y="638"/>
                    </a:lnTo>
                    <a:lnTo>
                      <a:pt x="106" y="637"/>
                    </a:lnTo>
                    <a:lnTo>
                      <a:pt x="107" y="635"/>
                    </a:lnTo>
                    <a:lnTo>
                      <a:pt x="111" y="635"/>
                    </a:lnTo>
                    <a:lnTo>
                      <a:pt x="111" y="635"/>
                    </a:lnTo>
                    <a:close/>
                    <a:moveTo>
                      <a:pt x="655" y="383"/>
                    </a:moveTo>
                    <a:lnTo>
                      <a:pt x="655" y="385"/>
                    </a:lnTo>
                    <a:lnTo>
                      <a:pt x="657" y="385"/>
                    </a:lnTo>
                    <a:lnTo>
                      <a:pt x="657" y="385"/>
                    </a:lnTo>
                    <a:lnTo>
                      <a:pt x="657" y="385"/>
                    </a:lnTo>
                    <a:lnTo>
                      <a:pt x="658" y="385"/>
                    </a:lnTo>
                    <a:lnTo>
                      <a:pt x="657" y="385"/>
                    </a:lnTo>
                    <a:lnTo>
                      <a:pt x="657" y="385"/>
                    </a:lnTo>
                    <a:lnTo>
                      <a:pt x="657" y="383"/>
                    </a:lnTo>
                    <a:lnTo>
                      <a:pt x="655" y="383"/>
                    </a:lnTo>
                    <a:lnTo>
                      <a:pt x="655" y="383"/>
                    </a:lnTo>
                    <a:close/>
                    <a:moveTo>
                      <a:pt x="443" y="534"/>
                    </a:moveTo>
                    <a:lnTo>
                      <a:pt x="443" y="536"/>
                    </a:lnTo>
                    <a:lnTo>
                      <a:pt x="444" y="539"/>
                    </a:lnTo>
                    <a:lnTo>
                      <a:pt x="444" y="540"/>
                    </a:lnTo>
                    <a:lnTo>
                      <a:pt x="444" y="542"/>
                    </a:lnTo>
                    <a:lnTo>
                      <a:pt x="443" y="542"/>
                    </a:lnTo>
                    <a:lnTo>
                      <a:pt x="443" y="542"/>
                    </a:lnTo>
                    <a:lnTo>
                      <a:pt x="443" y="542"/>
                    </a:lnTo>
                    <a:lnTo>
                      <a:pt x="441" y="543"/>
                    </a:lnTo>
                    <a:lnTo>
                      <a:pt x="441" y="543"/>
                    </a:lnTo>
                    <a:lnTo>
                      <a:pt x="439" y="542"/>
                    </a:lnTo>
                    <a:lnTo>
                      <a:pt x="439" y="542"/>
                    </a:lnTo>
                    <a:lnTo>
                      <a:pt x="439" y="542"/>
                    </a:lnTo>
                    <a:lnTo>
                      <a:pt x="438" y="540"/>
                    </a:lnTo>
                    <a:lnTo>
                      <a:pt x="438" y="537"/>
                    </a:lnTo>
                    <a:lnTo>
                      <a:pt x="439" y="536"/>
                    </a:lnTo>
                    <a:lnTo>
                      <a:pt x="443" y="534"/>
                    </a:lnTo>
                    <a:lnTo>
                      <a:pt x="443" y="534"/>
                    </a:lnTo>
                    <a:close/>
                    <a:moveTo>
                      <a:pt x="452" y="543"/>
                    </a:moveTo>
                    <a:lnTo>
                      <a:pt x="453" y="543"/>
                    </a:lnTo>
                    <a:lnTo>
                      <a:pt x="453" y="545"/>
                    </a:lnTo>
                    <a:lnTo>
                      <a:pt x="453" y="545"/>
                    </a:lnTo>
                    <a:lnTo>
                      <a:pt x="455" y="547"/>
                    </a:lnTo>
                    <a:lnTo>
                      <a:pt x="457" y="547"/>
                    </a:lnTo>
                    <a:lnTo>
                      <a:pt x="458" y="547"/>
                    </a:lnTo>
                    <a:lnTo>
                      <a:pt x="457" y="550"/>
                    </a:lnTo>
                    <a:lnTo>
                      <a:pt x="457" y="551"/>
                    </a:lnTo>
                    <a:lnTo>
                      <a:pt x="455" y="553"/>
                    </a:lnTo>
                    <a:lnTo>
                      <a:pt x="453" y="553"/>
                    </a:lnTo>
                    <a:lnTo>
                      <a:pt x="453" y="554"/>
                    </a:lnTo>
                    <a:lnTo>
                      <a:pt x="453" y="556"/>
                    </a:lnTo>
                    <a:lnTo>
                      <a:pt x="453" y="556"/>
                    </a:lnTo>
                    <a:lnTo>
                      <a:pt x="453" y="556"/>
                    </a:lnTo>
                    <a:lnTo>
                      <a:pt x="455" y="557"/>
                    </a:lnTo>
                    <a:lnTo>
                      <a:pt x="455" y="557"/>
                    </a:lnTo>
                    <a:lnTo>
                      <a:pt x="455" y="559"/>
                    </a:lnTo>
                    <a:lnTo>
                      <a:pt x="455" y="559"/>
                    </a:lnTo>
                    <a:lnTo>
                      <a:pt x="453" y="561"/>
                    </a:lnTo>
                    <a:lnTo>
                      <a:pt x="452" y="561"/>
                    </a:lnTo>
                    <a:lnTo>
                      <a:pt x="452" y="564"/>
                    </a:lnTo>
                    <a:lnTo>
                      <a:pt x="450" y="565"/>
                    </a:lnTo>
                    <a:lnTo>
                      <a:pt x="450" y="567"/>
                    </a:lnTo>
                    <a:lnTo>
                      <a:pt x="450" y="568"/>
                    </a:lnTo>
                    <a:lnTo>
                      <a:pt x="450" y="568"/>
                    </a:lnTo>
                    <a:lnTo>
                      <a:pt x="450" y="570"/>
                    </a:lnTo>
                    <a:lnTo>
                      <a:pt x="450" y="570"/>
                    </a:lnTo>
                    <a:lnTo>
                      <a:pt x="449" y="570"/>
                    </a:lnTo>
                    <a:lnTo>
                      <a:pt x="447" y="571"/>
                    </a:lnTo>
                    <a:lnTo>
                      <a:pt x="444" y="571"/>
                    </a:lnTo>
                    <a:lnTo>
                      <a:pt x="444" y="570"/>
                    </a:lnTo>
                    <a:lnTo>
                      <a:pt x="444" y="565"/>
                    </a:lnTo>
                    <a:lnTo>
                      <a:pt x="444" y="562"/>
                    </a:lnTo>
                    <a:lnTo>
                      <a:pt x="443" y="561"/>
                    </a:lnTo>
                    <a:lnTo>
                      <a:pt x="443" y="559"/>
                    </a:lnTo>
                    <a:lnTo>
                      <a:pt x="443" y="559"/>
                    </a:lnTo>
                    <a:lnTo>
                      <a:pt x="444" y="557"/>
                    </a:lnTo>
                    <a:lnTo>
                      <a:pt x="444" y="556"/>
                    </a:lnTo>
                    <a:lnTo>
                      <a:pt x="446" y="553"/>
                    </a:lnTo>
                    <a:lnTo>
                      <a:pt x="449" y="550"/>
                    </a:lnTo>
                    <a:lnTo>
                      <a:pt x="450" y="547"/>
                    </a:lnTo>
                    <a:lnTo>
                      <a:pt x="452" y="543"/>
                    </a:lnTo>
                    <a:lnTo>
                      <a:pt x="452" y="543"/>
                    </a:lnTo>
                    <a:close/>
                    <a:moveTo>
                      <a:pt x="438" y="573"/>
                    </a:moveTo>
                    <a:lnTo>
                      <a:pt x="438" y="575"/>
                    </a:lnTo>
                    <a:lnTo>
                      <a:pt x="439" y="575"/>
                    </a:lnTo>
                    <a:lnTo>
                      <a:pt x="441" y="575"/>
                    </a:lnTo>
                    <a:lnTo>
                      <a:pt x="441" y="575"/>
                    </a:lnTo>
                    <a:lnTo>
                      <a:pt x="441" y="576"/>
                    </a:lnTo>
                    <a:lnTo>
                      <a:pt x="439" y="578"/>
                    </a:lnTo>
                    <a:lnTo>
                      <a:pt x="439" y="578"/>
                    </a:lnTo>
                    <a:lnTo>
                      <a:pt x="438" y="578"/>
                    </a:lnTo>
                    <a:lnTo>
                      <a:pt x="436" y="578"/>
                    </a:lnTo>
                    <a:lnTo>
                      <a:pt x="436" y="576"/>
                    </a:lnTo>
                    <a:lnTo>
                      <a:pt x="436" y="576"/>
                    </a:lnTo>
                    <a:lnTo>
                      <a:pt x="436" y="575"/>
                    </a:lnTo>
                    <a:lnTo>
                      <a:pt x="436" y="575"/>
                    </a:lnTo>
                    <a:lnTo>
                      <a:pt x="438" y="575"/>
                    </a:lnTo>
                    <a:lnTo>
                      <a:pt x="438" y="573"/>
                    </a:lnTo>
                    <a:lnTo>
                      <a:pt x="438" y="573"/>
                    </a:lnTo>
                    <a:close/>
                    <a:moveTo>
                      <a:pt x="497" y="612"/>
                    </a:moveTo>
                    <a:lnTo>
                      <a:pt x="497" y="613"/>
                    </a:lnTo>
                    <a:lnTo>
                      <a:pt x="497" y="615"/>
                    </a:lnTo>
                    <a:lnTo>
                      <a:pt x="497" y="615"/>
                    </a:lnTo>
                    <a:lnTo>
                      <a:pt x="498" y="615"/>
                    </a:lnTo>
                    <a:lnTo>
                      <a:pt x="498" y="618"/>
                    </a:lnTo>
                    <a:lnTo>
                      <a:pt x="498" y="623"/>
                    </a:lnTo>
                    <a:lnTo>
                      <a:pt x="498" y="624"/>
                    </a:lnTo>
                    <a:lnTo>
                      <a:pt x="498" y="626"/>
                    </a:lnTo>
                    <a:lnTo>
                      <a:pt x="500" y="627"/>
                    </a:lnTo>
                    <a:lnTo>
                      <a:pt x="500" y="629"/>
                    </a:lnTo>
                    <a:lnTo>
                      <a:pt x="502" y="630"/>
                    </a:lnTo>
                    <a:lnTo>
                      <a:pt x="503" y="632"/>
                    </a:lnTo>
                    <a:lnTo>
                      <a:pt x="503" y="634"/>
                    </a:lnTo>
                    <a:lnTo>
                      <a:pt x="503" y="635"/>
                    </a:lnTo>
                    <a:lnTo>
                      <a:pt x="503" y="635"/>
                    </a:lnTo>
                    <a:lnTo>
                      <a:pt x="505" y="638"/>
                    </a:lnTo>
                    <a:lnTo>
                      <a:pt x="506" y="640"/>
                    </a:lnTo>
                    <a:lnTo>
                      <a:pt x="506" y="643"/>
                    </a:lnTo>
                    <a:lnTo>
                      <a:pt x="508" y="644"/>
                    </a:lnTo>
                    <a:lnTo>
                      <a:pt x="509" y="644"/>
                    </a:lnTo>
                    <a:lnTo>
                      <a:pt x="509" y="646"/>
                    </a:lnTo>
                    <a:lnTo>
                      <a:pt x="509" y="646"/>
                    </a:lnTo>
                    <a:lnTo>
                      <a:pt x="509" y="648"/>
                    </a:lnTo>
                    <a:lnTo>
                      <a:pt x="509" y="648"/>
                    </a:lnTo>
                    <a:lnTo>
                      <a:pt x="509" y="648"/>
                    </a:lnTo>
                    <a:lnTo>
                      <a:pt x="509" y="649"/>
                    </a:lnTo>
                    <a:lnTo>
                      <a:pt x="509" y="651"/>
                    </a:lnTo>
                    <a:lnTo>
                      <a:pt x="511" y="655"/>
                    </a:lnTo>
                    <a:lnTo>
                      <a:pt x="512" y="657"/>
                    </a:lnTo>
                    <a:lnTo>
                      <a:pt x="514" y="658"/>
                    </a:lnTo>
                    <a:lnTo>
                      <a:pt x="516" y="660"/>
                    </a:lnTo>
                    <a:lnTo>
                      <a:pt x="516" y="660"/>
                    </a:lnTo>
                    <a:lnTo>
                      <a:pt x="516" y="662"/>
                    </a:lnTo>
                    <a:lnTo>
                      <a:pt x="519" y="662"/>
                    </a:lnTo>
                    <a:lnTo>
                      <a:pt x="522" y="662"/>
                    </a:lnTo>
                    <a:lnTo>
                      <a:pt x="522" y="665"/>
                    </a:lnTo>
                    <a:lnTo>
                      <a:pt x="520" y="666"/>
                    </a:lnTo>
                    <a:lnTo>
                      <a:pt x="520" y="668"/>
                    </a:lnTo>
                    <a:lnTo>
                      <a:pt x="520" y="669"/>
                    </a:lnTo>
                    <a:lnTo>
                      <a:pt x="520" y="671"/>
                    </a:lnTo>
                    <a:lnTo>
                      <a:pt x="520" y="672"/>
                    </a:lnTo>
                    <a:lnTo>
                      <a:pt x="520" y="675"/>
                    </a:lnTo>
                    <a:lnTo>
                      <a:pt x="522" y="677"/>
                    </a:lnTo>
                    <a:lnTo>
                      <a:pt x="519" y="677"/>
                    </a:lnTo>
                    <a:lnTo>
                      <a:pt x="517" y="677"/>
                    </a:lnTo>
                    <a:lnTo>
                      <a:pt x="517" y="679"/>
                    </a:lnTo>
                    <a:lnTo>
                      <a:pt x="517" y="680"/>
                    </a:lnTo>
                    <a:lnTo>
                      <a:pt x="516" y="680"/>
                    </a:lnTo>
                    <a:lnTo>
                      <a:pt x="512" y="680"/>
                    </a:lnTo>
                    <a:lnTo>
                      <a:pt x="512" y="679"/>
                    </a:lnTo>
                    <a:lnTo>
                      <a:pt x="512" y="675"/>
                    </a:lnTo>
                    <a:lnTo>
                      <a:pt x="512" y="674"/>
                    </a:lnTo>
                    <a:lnTo>
                      <a:pt x="512" y="671"/>
                    </a:lnTo>
                    <a:lnTo>
                      <a:pt x="512" y="668"/>
                    </a:lnTo>
                    <a:lnTo>
                      <a:pt x="512" y="666"/>
                    </a:lnTo>
                    <a:lnTo>
                      <a:pt x="512" y="665"/>
                    </a:lnTo>
                    <a:lnTo>
                      <a:pt x="511" y="662"/>
                    </a:lnTo>
                    <a:lnTo>
                      <a:pt x="509" y="662"/>
                    </a:lnTo>
                    <a:lnTo>
                      <a:pt x="508" y="662"/>
                    </a:lnTo>
                    <a:lnTo>
                      <a:pt x="508" y="660"/>
                    </a:lnTo>
                    <a:lnTo>
                      <a:pt x="509" y="658"/>
                    </a:lnTo>
                    <a:lnTo>
                      <a:pt x="508" y="657"/>
                    </a:lnTo>
                    <a:lnTo>
                      <a:pt x="505" y="657"/>
                    </a:lnTo>
                    <a:lnTo>
                      <a:pt x="503" y="657"/>
                    </a:lnTo>
                    <a:lnTo>
                      <a:pt x="503" y="654"/>
                    </a:lnTo>
                    <a:lnTo>
                      <a:pt x="503" y="652"/>
                    </a:lnTo>
                    <a:lnTo>
                      <a:pt x="503" y="651"/>
                    </a:lnTo>
                    <a:lnTo>
                      <a:pt x="505" y="649"/>
                    </a:lnTo>
                    <a:lnTo>
                      <a:pt x="503" y="648"/>
                    </a:lnTo>
                    <a:lnTo>
                      <a:pt x="502" y="646"/>
                    </a:lnTo>
                    <a:lnTo>
                      <a:pt x="502" y="646"/>
                    </a:lnTo>
                    <a:lnTo>
                      <a:pt x="500" y="646"/>
                    </a:lnTo>
                    <a:lnTo>
                      <a:pt x="500" y="646"/>
                    </a:lnTo>
                    <a:lnTo>
                      <a:pt x="498" y="648"/>
                    </a:lnTo>
                    <a:lnTo>
                      <a:pt x="498" y="648"/>
                    </a:lnTo>
                    <a:lnTo>
                      <a:pt x="498" y="648"/>
                    </a:lnTo>
                    <a:lnTo>
                      <a:pt x="498" y="648"/>
                    </a:lnTo>
                    <a:lnTo>
                      <a:pt x="498" y="648"/>
                    </a:lnTo>
                    <a:lnTo>
                      <a:pt x="497" y="646"/>
                    </a:lnTo>
                    <a:lnTo>
                      <a:pt x="495" y="643"/>
                    </a:lnTo>
                    <a:lnTo>
                      <a:pt x="491" y="641"/>
                    </a:lnTo>
                    <a:lnTo>
                      <a:pt x="489" y="640"/>
                    </a:lnTo>
                    <a:lnTo>
                      <a:pt x="488" y="637"/>
                    </a:lnTo>
                    <a:lnTo>
                      <a:pt x="488" y="635"/>
                    </a:lnTo>
                    <a:lnTo>
                      <a:pt x="489" y="634"/>
                    </a:lnTo>
                    <a:lnTo>
                      <a:pt x="489" y="634"/>
                    </a:lnTo>
                    <a:lnTo>
                      <a:pt x="489" y="634"/>
                    </a:lnTo>
                    <a:lnTo>
                      <a:pt x="491" y="632"/>
                    </a:lnTo>
                    <a:lnTo>
                      <a:pt x="486" y="632"/>
                    </a:lnTo>
                    <a:lnTo>
                      <a:pt x="484" y="632"/>
                    </a:lnTo>
                    <a:lnTo>
                      <a:pt x="484" y="630"/>
                    </a:lnTo>
                    <a:lnTo>
                      <a:pt x="483" y="629"/>
                    </a:lnTo>
                    <a:lnTo>
                      <a:pt x="484" y="626"/>
                    </a:lnTo>
                    <a:lnTo>
                      <a:pt x="486" y="623"/>
                    </a:lnTo>
                    <a:lnTo>
                      <a:pt x="488" y="620"/>
                    </a:lnTo>
                    <a:lnTo>
                      <a:pt x="489" y="616"/>
                    </a:lnTo>
                    <a:lnTo>
                      <a:pt x="491" y="616"/>
                    </a:lnTo>
                    <a:lnTo>
                      <a:pt x="495" y="618"/>
                    </a:lnTo>
                    <a:lnTo>
                      <a:pt x="495" y="616"/>
                    </a:lnTo>
                    <a:lnTo>
                      <a:pt x="495" y="615"/>
                    </a:lnTo>
                    <a:lnTo>
                      <a:pt x="494" y="615"/>
                    </a:lnTo>
                    <a:lnTo>
                      <a:pt x="494" y="615"/>
                    </a:lnTo>
                    <a:lnTo>
                      <a:pt x="494" y="615"/>
                    </a:lnTo>
                    <a:lnTo>
                      <a:pt x="494" y="613"/>
                    </a:lnTo>
                    <a:lnTo>
                      <a:pt x="497" y="612"/>
                    </a:lnTo>
                    <a:lnTo>
                      <a:pt x="497" y="612"/>
                    </a:lnTo>
                    <a:close/>
                    <a:moveTo>
                      <a:pt x="474" y="629"/>
                    </a:moveTo>
                    <a:lnTo>
                      <a:pt x="475" y="629"/>
                    </a:lnTo>
                    <a:lnTo>
                      <a:pt x="475" y="630"/>
                    </a:lnTo>
                    <a:lnTo>
                      <a:pt x="477" y="630"/>
                    </a:lnTo>
                    <a:lnTo>
                      <a:pt x="477" y="632"/>
                    </a:lnTo>
                    <a:lnTo>
                      <a:pt x="477" y="632"/>
                    </a:lnTo>
                    <a:lnTo>
                      <a:pt x="475" y="634"/>
                    </a:lnTo>
                    <a:lnTo>
                      <a:pt x="475" y="634"/>
                    </a:lnTo>
                    <a:lnTo>
                      <a:pt x="475" y="635"/>
                    </a:lnTo>
                    <a:lnTo>
                      <a:pt x="477" y="635"/>
                    </a:lnTo>
                    <a:lnTo>
                      <a:pt x="480" y="637"/>
                    </a:lnTo>
                    <a:lnTo>
                      <a:pt x="480" y="643"/>
                    </a:lnTo>
                    <a:lnTo>
                      <a:pt x="480" y="648"/>
                    </a:lnTo>
                    <a:lnTo>
                      <a:pt x="480" y="651"/>
                    </a:lnTo>
                    <a:lnTo>
                      <a:pt x="480" y="655"/>
                    </a:lnTo>
                    <a:lnTo>
                      <a:pt x="477" y="655"/>
                    </a:lnTo>
                    <a:lnTo>
                      <a:pt x="475" y="655"/>
                    </a:lnTo>
                    <a:lnTo>
                      <a:pt x="474" y="654"/>
                    </a:lnTo>
                    <a:lnTo>
                      <a:pt x="472" y="652"/>
                    </a:lnTo>
                    <a:lnTo>
                      <a:pt x="472" y="652"/>
                    </a:lnTo>
                    <a:lnTo>
                      <a:pt x="472" y="652"/>
                    </a:lnTo>
                    <a:lnTo>
                      <a:pt x="474" y="651"/>
                    </a:lnTo>
                    <a:lnTo>
                      <a:pt x="474" y="651"/>
                    </a:lnTo>
                    <a:lnTo>
                      <a:pt x="474" y="651"/>
                    </a:lnTo>
                    <a:lnTo>
                      <a:pt x="475" y="649"/>
                    </a:lnTo>
                    <a:lnTo>
                      <a:pt x="475" y="648"/>
                    </a:lnTo>
                    <a:lnTo>
                      <a:pt x="475" y="646"/>
                    </a:lnTo>
                    <a:lnTo>
                      <a:pt x="475" y="646"/>
                    </a:lnTo>
                    <a:lnTo>
                      <a:pt x="474" y="644"/>
                    </a:lnTo>
                    <a:lnTo>
                      <a:pt x="474" y="641"/>
                    </a:lnTo>
                    <a:lnTo>
                      <a:pt x="472" y="640"/>
                    </a:lnTo>
                    <a:lnTo>
                      <a:pt x="471" y="638"/>
                    </a:lnTo>
                    <a:lnTo>
                      <a:pt x="469" y="637"/>
                    </a:lnTo>
                    <a:lnTo>
                      <a:pt x="467" y="635"/>
                    </a:lnTo>
                    <a:lnTo>
                      <a:pt x="466" y="635"/>
                    </a:lnTo>
                    <a:lnTo>
                      <a:pt x="467" y="634"/>
                    </a:lnTo>
                    <a:lnTo>
                      <a:pt x="469" y="634"/>
                    </a:lnTo>
                    <a:lnTo>
                      <a:pt x="472" y="634"/>
                    </a:lnTo>
                    <a:lnTo>
                      <a:pt x="474" y="634"/>
                    </a:lnTo>
                    <a:lnTo>
                      <a:pt x="474" y="634"/>
                    </a:lnTo>
                    <a:lnTo>
                      <a:pt x="472" y="632"/>
                    </a:lnTo>
                    <a:lnTo>
                      <a:pt x="472" y="632"/>
                    </a:lnTo>
                    <a:lnTo>
                      <a:pt x="472" y="630"/>
                    </a:lnTo>
                    <a:lnTo>
                      <a:pt x="472" y="630"/>
                    </a:lnTo>
                    <a:lnTo>
                      <a:pt x="472" y="630"/>
                    </a:lnTo>
                    <a:lnTo>
                      <a:pt x="472" y="629"/>
                    </a:lnTo>
                    <a:lnTo>
                      <a:pt x="474" y="629"/>
                    </a:lnTo>
                    <a:lnTo>
                      <a:pt x="474" y="629"/>
                    </a:lnTo>
                    <a:close/>
                    <a:moveTo>
                      <a:pt x="483" y="655"/>
                    </a:moveTo>
                    <a:lnTo>
                      <a:pt x="481" y="655"/>
                    </a:lnTo>
                    <a:lnTo>
                      <a:pt x="481" y="657"/>
                    </a:lnTo>
                    <a:lnTo>
                      <a:pt x="481" y="657"/>
                    </a:lnTo>
                    <a:lnTo>
                      <a:pt x="481" y="657"/>
                    </a:lnTo>
                    <a:lnTo>
                      <a:pt x="480" y="658"/>
                    </a:lnTo>
                    <a:lnTo>
                      <a:pt x="480" y="660"/>
                    </a:lnTo>
                    <a:lnTo>
                      <a:pt x="481" y="660"/>
                    </a:lnTo>
                    <a:lnTo>
                      <a:pt x="481" y="662"/>
                    </a:lnTo>
                    <a:lnTo>
                      <a:pt x="483" y="663"/>
                    </a:lnTo>
                    <a:lnTo>
                      <a:pt x="484" y="663"/>
                    </a:lnTo>
                    <a:lnTo>
                      <a:pt x="484" y="665"/>
                    </a:lnTo>
                    <a:lnTo>
                      <a:pt x="486" y="665"/>
                    </a:lnTo>
                    <a:lnTo>
                      <a:pt x="488" y="666"/>
                    </a:lnTo>
                    <a:lnTo>
                      <a:pt x="488" y="668"/>
                    </a:lnTo>
                    <a:lnTo>
                      <a:pt x="488" y="668"/>
                    </a:lnTo>
                    <a:lnTo>
                      <a:pt x="488" y="669"/>
                    </a:lnTo>
                    <a:lnTo>
                      <a:pt x="489" y="671"/>
                    </a:lnTo>
                    <a:lnTo>
                      <a:pt x="491" y="671"/>
                    </a:lnTo>
                    <a:lnTo>
                      <a:pt x="491" y="674"/>
                    </a:lnTo>
                    <a:lnTo>
                      <a:pt x="492" y="677"/>
                    </a:lnTo>
                    <a:lnTo>
                      <a:pt x="492" y="680"/>
                    </a:lnTo>
                    <a:lnTo>
                      <a:pt x="492" y="683"/>
                    </a:lnTo>
                    <a:lnTo>
                      <a:pt x="495" y="683"/>
                    </a:lnTo>
                    <a:lnTo>
                      <a:pt x="497" y="683"/>
                    </a:lnTo>
                    <a:lnTo>
                      <a:pt x="497" y="683"/>
                    </a:lnTo>
                    <a:lnTo>
                      <a:pt x="498" y="682"/>
                    </a:lnTo>
                    <a:lnTo>
                      <a:pt x="498" y="682"/>
                    </a:lnTo>
                    <a:lnTo>
                      <a:pt x="498" y="682"/>
                    </a:lnTo>
                    <a:lnTo>
                      <a:pt x="497" y="679"/>
                    </a:lnTo>
                    <a:lnTo>
                      <a:pt x="495" y="675"/>
                    </a:lnTo>
                    <a:lnTo>
                      <a:pt x="495" y="672"/>
                    </a:lnTo>
                    <a:lnTo>
                      <a:pt x="495" y="669"/>
                    </a:lnTo>
                    <a:lnTo>
                      <a:pt x="492" y="668"/>
                    </a:lnTo>
                    <a:lnTo>
                      <a:pt x="491" y="666"/>
                    </a:lnTo>
                    <a:lnTo>
                      <a:pt x="491" y="663"/>
                    </a:lnTo>
                    <a:lnTo>
                      <a:pt x="491" y="660"/>
                    </a:lnTo>
                    <a:lnTo>
                      <a:pt x="489" y="660"/>
                    </a:lnTo>
                    <a:lnTo>
                      <a:pt x="488" y="662"/>
                    </a:lnTo>
                    <a:lnTo>
                      <a:pt x="486" y="660"/>
                    </a:lnTo>
                    <a:lnTo>
                      <a:pt x="486" y="658"/>
                    </a:lnTo>
                    <a:lnTo>
                      <a:pt x="484" y="657"/>
                    </a:lnTo>
                    <a:lnTo>
                      <a:pt x="484" y="657"/>
                    </a:lnTo>
                    <a:lnTo>
                      <a:pt x="483" y="655"/>
                    </a:lnTo>
                    <a:lnTo>
                      <a:pt x="483" y="655"/>
                    </a:lnTo>
                    <a:lnTo>
                      <a:pt x="483" y="655"/>
                    </a:lnTo>
                    <a:close/>
                    <a:moveTo>
                      <a:pt x="148" y="627"/>
                    </a:moveTo>
                    <a:lnTo>
                      <a:pt x="148" y="627"/>
                    </a:lnTo>
                    <a:lnTo>
                      <a:pt x="148" y="627"/>
                    </a:lnTo>
                    <a:lnTo>
                      <a:pt x="148" y="627"/>
                    </a:lnTo>
                    <a:lnTo>
                      <a:pt x="148" y="627"/>
                    </a:lnTo>
                    <a:lnTo>
                      <a:pt x="148" y="629"/>
                    </a:lnTo>
                    <a:lnTo>
                      <a:pt x="146" y="629"/>
                    </a:lnTo>
                    <a:lnTo>
                      <a:pt x="146" y="627"/>
                    </a:lnTo>
                    <a:lnTo>
                      <a:pt x="146" y="627"/>
                    </a:lnTo>
                    <a:lnTo>
                      <a:pt x="146" y="627"/>
                    </a:lnTo>
                    <a:lnTo>
                      <a:pt x="146" y="626"/>
                    </a:lnTo>
                    <a:lnTo>
                      <a:pt x="148" y="626"/>
                    </a:lnTo>
                    <a:lnTo>
                      <a:pt x="148" y="627"/>
                    </a:lnTo>
                    <a:lnTo>
                      <a:pt x="148" y="627"/>
                    </a:lnTo>
                    <a:close/>
                    <a:moveTo>
                      <a:pt x="151" y="652"/>
                    </a:moveTo>
                    <a:lnTo>
                      <a:pt x="149" y="654"/>
                    </a:lnTo>
                    <a:lnTo>
                      <a:pt x="149" y="654"/>
                    </a:lnTo>
                    <a:lnTo>
                      <a:pt x="149" y="654"/>
                    </a:lnTo>
                    <a:lnTo>
                      <a:pt x="151" y="654"/>
                    </a:lnTo>
                    <a:lnTo>
                      <a:pt x="151" y="655"/>
                    </a:lnTo>
                    <a:lnTo>
                      <a:pt x="151" y="655"/>
                    </a:lnTo>
                    <a:lnTo>
                      <a:pt x="151" y="655"/>
                    </a:lnTo>
                    <a:lnTo>
                      <a:pt x="152" y="654"/>
                    </a:lnTo>
                    <a:lnTo>
                      <a:pt x="152" y="654"/>
                    </a:lnTo>
                    <a:lnTo>
                      <a:pt x="152" y="654"/>
                    </a:lnTo>
                    <a:lnTo>
                      <a:pt x="151" y="652"/>
                    </a:lnTo>
                    <a:lnTo>
                      <a:pt x="151" y="652"/>
                    </a:lnTo>
                    <a:lnTo>
                      <a:pt x="151" y="652"/>
                    </a:lnTo>
                    <a:close/>
                    <a:moveTo>
                      <a:pt x="196" y="688"/>
                    </a:moveTo>
                    <a:lnTo>
                      <a:pt x="196" y="691"/>
                    </a:lnTo>
                    <a:lnTo>
                      <a:pt x="196" y="693"/>
                    </a:lnTo>
                    <a:lnTo>
                      <a:pt x="197" y="694"/>
                    </a:lnTo>
                    <a:lnTo>
                      <a:pt x="197" y="694"/>
                    </a:lnTo>
                    <a:lnTo>
                      <a:pt x="199" y="694"/>
                    </a:lnTo>
                    <a:lnTo>
                      <a:pt x="201" y="696"/>
                    </a:lnTo>
                    <a:lnTo>
                      <a:pt x="201" y="694"/>
                    </a:lnTo>
                    <a:lnTo>
                      <a:pt x="201" y="694"/>
                    </a:lnTo>
                    <a:lnTo>
                      <a:pt x="201" y="694"/>
                    </a:lnTo>
                    <a:lnTo>
                      <a:pt x="199" y="693"/>
                    </a:lnTo>
                    <a:lnTo>
                      <a:pt x="197" y="689"/>
                    </a:lnTo>
                    <a:lnTo>
                      <a:pt x="196" y="688"/>
                    </a:lnTo>
                    <a:lnTo>
                      <a:pt x="196" y="688"/>
                    </a:lnTo>
                    <a:close/>
                    <a:moveTo>
                      <a:pt x="126" y="320"/>
                    </a:moveTo>
                    <a:lnTo>
                      <a:pt x="126" y="320"/>
                    </a:lnTo>
                    <a:lnTo>
                      <a:pt x="126" y="320"/>
                    </a:lnTo>
                    <a:lnTo>
                      <a:pt x="126" y="320"/>
                    </a:lnTo>
                    <a:lnTo>
                      <a:pt x="126" y="321"/>
                    </a:lnTo>
                    <a:lnTo>
                      <a:pt x="125" y="321"/>
                    </a:lnTo>
                    <a:lnTo>
                      <a:pt x="125" y="321"/>
                    </a:lnTo>
                    <a:lnTo>
                      <a:pt x="125" y="321"/>
                    </a:lnTo>
                    <a:lnTo>
                      <a:pt x="125" y="320"/>
                    </a:lnTo>
                    <a:lnTo>
                      <a:pt x="125" y="320"/>
                    </a:lnTo>
                    <a:lnTo>
                      <a:pt x="125" y="320"/>
                    </a:lnTo>
                    <a:lnTo>
                      <a:pt x="125" y="320"/>
                    </a:lnTo>
                    <a:lnTo>
                      <a:pt x="126" y="320"/>
                    </a:lnTo>
                    <a:lnTo>
                      <a:pt x="126" y="320"/>
                    </a:lnTo>
                    <a:close/>
                    <a:moveTo>
                      <a:pt x="567" y="562"/>
                    </a:moveTo>
                    <a:lnTo>
                      <a:pt x="567" y="559"/>
                    </a:lnTo>
                    <a:lnTo>
                      <a:pt x="567" y="557"/>
                    </a:lnTo>
                    <a:lnTo>
                      <a:pt x="567" y="554"/>
                    </a:lnTo>
                    <a:lnTo>
                      <a:pt x="565" y="551"/>
                    </a:lnTo>
                    <a:lnTo>
                      <a:pt x="564" y="550"/>
                    </a:lnTo>
                    <a:lnTo>
                      <a:pt x="562" y="547"/>
                    </a:lnTo>
                    <a:lnTo>
                      <a:pt x="562" y="545"/>
                    </a:lnTo>
                    <a:lnTo>
                      <a:pt x="562" y="542"/>
                    </a:lnTo>
                    <a:lnTo>
                      <a:pt x="561" y="540"/>
                    </a:lnTo>
                    <a:lnTo>
                      <a:pt x="559" y="540"/>
                    </a:lnTo>
                    <a:lnTo>
                      <a:pt x="559" y="539"/>
                    </a:lnTo>
                    <a:lnTo>
                      <a:pt x="559" y="537"/>
                    </a:lnTo>
                    <a:lnTo>
                      <a:pt x="557" y="536"/>
                    </a:lnTo>
                    <a:lnTo>
                      <a:pt x="557" y="534"/>
                    </a:lnTo>
                    <a:lnTo>
                      <a:pt x="556" y="531"/>
                    </a:lnTo>
                    <a:lnTo>
                      <a:pt x="554" y="529"/>
                    </a:lnTo>
                    <a:lnTo>
                      <a:pt x="550" y="531"/>
                    </a:lnTo>
                    <a:lnTo>
                      <a:pt x="543" y="531"/>
                    </a:lnTo>
                    <a:lnTo>
                      <a:pt x="542" y="531"/>
                    </a:lnTo>
                    <a:lnTo>
                      <a:pt x="539" y="529"/>
                    </a:lnTo>
                    <a:lnTo>
                      <a:pt x="539" y="529"/>
                    </a:lnTo>
                    <a:lnTo>
                      <a:pt x="537" y="529"/>
                    </a:lnTo>
                    <a:lnTo>
                      <a:pt x="537" y="528"/>
                    </a:lnTo>
                    <a:lnTo>
                      <a:pt x="537" y="528"/>
                    </a:lnTo>
                    <a:lnTo>
                      <a:pt x="537" y="526"/>
                    </a:lnTo>
                    <a:lnTo>
                      <a:pt x="537" y="523"/>
                    </a:lnTo>
                    <a:lnTo>
                      <a:pt x="537" y="522"/>
                    </a:lnTo>
                    <a:lnTo>
                      <a:pt x="536" y="519"/>
                    </a:lnTo>
                    <a:lnTo>
                      <a:pt x="534" y="517"/>
                    </a:lnTo>
                    <a:lnTo>
                      <a:pt x="533" y="515"/>
                    </a:lnTo>
                    <a:lnTo>
                      <a:pt x="534" y="515"/>
                    </a:lnTo>
                    <a:lnTo>
                      <a:pt x="536" y="514"/>
                    </a:lnTo>
                    <a:lnTo>
                      <a:pt x="536" y="512"/>
                    </a:lnTo>
                    <a:lnTo>
                      <a:pt x="536" y="509"/>
                    </a:lnTo>
                    <a:lnTo>
                      <a:pt x="536" y="508"/>
                    </a:lnTo>
                    <a:lnTo>
                      <a:pt x="536" y="506"/>
                    </a:lnTo>
                    <a:lnTo>
                      <a:pt x="537" y="503"/>
                    </a:lnTo>
                    <a:lnTo>
                      <a:pt x="540" y="500"/>
                    </a:lnTo>
                    <a:lnTo>
                      <a:pt x="540" y="498"/>
                    </a:lnTo>
                    <a:lnTo>
                      <a:pt x="540" y="497"/>
                    </a:lnTo>
                    <a:lnTo>
                      <a:pt x="539" y="497"/>
                    </a:lnTo>
                    <a:lnTo>
                      <a:pt x="537" y="495"/>
                    </a:lnTo>
                    <a:lnTo>
                      <a:pt x="539" y="494"/>
                    </a:lnTo>
                    <a:lnTo>
                      <a:pt x="539" y="494"/>
                    </a:lnTo>
                    <a:lnTo>
                      <a:pt x="540" y="494"/>
                    </a:lnTo>
                    <a:lnTo>
                      <a:pt x="542" y="494"/>
                    </a:lnTo>
                    <a:lnTo>
                      <a:pt x="545" y="494"/>
                    </a:lnTo>
                    <a:lnTo>
                      <a:pt x="547" y="494"/>
                    </a:lnTo>
                    <a:lnTo>
                      <a:pt x="547" y="492"/>
                    </a:lnTo>
                    <a:lnTo>
                      <a:pt x="545" y="491"/>
                    </a:lnTo>
                    <a:lnTo>
                      <a:pt x="545" y="489"/>
                    </a:lnTo>
                    <a:lnTo>
                      <a:pt x="545" y="489"/>
                    </a:lnTo>
                    <a:lnTo>
                      <a:pt x="545" y="488"/>
                    </a:lnTo>
                    <a:lnTo>
                      <a:pt x="545" y="488"/>
                    </a:lnTo>
                    <a:lnTo>
                      <a:pt x="547" y="486"/>
                    </a:lnTo>
                    <a:lnTo>
                      <a:pt x="550" y="484"/>
                    </a:lnTo>
                    <a:lnTo>
                      <a:pt x="551" y="481"/>
                    </a:lnTo>
                    <a:lnTo>
                      <a:pt x="553" y="481"/>
                    </a:lnTo>
                    <a:lnTo>
                      <a:pt x="553" y="480"/>
                    </a:lnTo>
                    <a:lnTo>
                      <a:pt x="553" y="478"/>
                    </a:lnTo>
                    <a:lnTo>
                      <a:pt x="556" y="477"/>
                    </a:lnTo>
                    <a:lnTo>
                      <a:pt x="559" y="477"/>
                    </a:lnTo>
                    <a:lnTo>
                      <a:pt x="559" y="475"/>
                    </a:lnTo>
                    <a:lnTo>
                      <a:pt x="559" y="474"/>
                    </a:lnTo>
                    <a:lnTo>
                      <a:pt x="559" y="472"/>
                    </a:lnTo>
                    <a:lnTo>
                      <a:pt x="559" y="469"/>
                    </a:lnTo>
                    <a:lnTo>
                      <a:pt x="562" y="469"/>
                    </a:lnTo>
                    <a:lnTo>
                      <a:pt x="564" y="469"/>
                    </a:lnTo>
                    <a:lnTo>
                      <a:pt x="564" y="467"/>
                    </a:lnTo>
                    <a:lnTo>
                      <a:pt x="564" y="466"/>
                    </a:lnTo>
                    <a:lnTo>
                      <a:pt x="564" y="466"/>
                    </a:lnTo>
                    <a:lnTo>
                      <a:pt x="565" y="466"/>
                    </a:lnTo>
                    <a:lnTo>
                      <a:pt x="565" y="466"/>
                    </a:lnTo>
                    <a:lnTo>
                      <a:pt x="565" y="466"/>
                    </a:lnTo>
                    <a:lnTo>
                      <a:pt x="565" y="466"/>
                    </a:lnTo>
                    <a:lnTo>
                      <a:pt x="565" y="466"/>
                    </a:lnTo>
                    <a:lnTo>
                      <a:pt x="568" y="466"/>
                    </a:lnTo>
                    <a:lnTo>
                      <a:pt x="570" y="466"/>
                    </a:lnTo>
                    <a:lnTo>
                      <a:pt x="570" y="466"/>
                    </a:lnTo>
                    <a:lnTo>
                      <a:pt x="570" y="464"/>
                    </a:lnTo>
                    <a:lnTo>
                      <a:pt x="570" y="464"/>
                    </a:lnTo>
                    <a:lnTo>
                      <a:pt x="568" y="464"/>
                    </a:lnTo>
                    <a:lnTo>
                      <a:pt x="568" y="464"/>
                    </a:lnTo>
                    <a:lnTo>
                      <a:pt x="568" y="464"/>
                    </a:lnTo>
                    <a:lnTo>
                      <a:pt x="567" y="463"/>
                    </a:lnTo>
                    <a:lnTo>
                      <a:pt x="567" y="463"/>
                    </a:lnTo>
                    <a:lnTo>
                      <a:pt x="570" y="463"/>
                    </a:lnTo>
                    <a:lnTo>
                      <a:pt x="571" y="463"/>
                    </a:lnTo>
                    <a:lnTo>
                      <a:pt x="573" y="463"/>
                    </a:lnTo>
                    <a:lnTo>
                      <a:pt x="573" y="461"/>
                    </a:lnTo>
                    <a:lnTo>
                      <a:pt x="573" y="460"/>
                    </a:lnTo>
                    <a:lnTo>
                      <a:pt x="573" y="460"/>
                    </a:lnTo>
                    <a:lnTo>
                      <a:pt x="571" y="460"/>
                    </a:lnTo>
                    <a:lnTo>
                      <a:pt x="570" y="460"/>
                    </a:lnTo>
                    <a:lnTo>
                      <a:pt x="570" y="458"/>
                    </a:lnTo>
                    <a:lnTo>
                      <a:pt x="573" y="458"/>
                    </a:lnTo>
                    <a:lnTo>
                      <a:pt x="574" y="458"/>
                    </a:lnTo>
                    <a:lnTo>
                      <a:pt x="576" y="458"/>
                    </a:lnTo>
                    <a:lnTo>
                      <a:pt x="578" y="458"/>
                    </a:lnTo>
                    <a:lnTo>
                      <a:pt x="579" y="458"/>
                    </a:lnTo>
                    <a:lnTo>
                      <a:pt x="581" y="458"/>
                    </a:lnTo>
                    <a:lnTo>
                      <a:pt x="582" y="458"/>
                    </a:lnTo>
                    <a:lnTo>
                      <a:pt x="584" y="456"/>
                    </a:lnTo>
                    <a:lnTo>
                      <a:pt x="585" y="456"/>
                    </a:lnTo>
                    <a:lnTo>
                      <a:pt x="587" y="455"/>
                    </a:lnTo>
                    <a:lnTo>
                      <a:pt x="587" y="455"/>
                    </a:lnTo>
                    <a:lnTo>
                      <a:pt x="587" y="453"/>
                    </a:lnTo>
                    <a:lnTo>
                      <a:pt x="587" y="452"/>
                    </a:lnTo>
                    <a:lnTo>
                      <a:pt x="587" y="449"/>
                    </a:lnTo>
                    <a:lnTo>
                      <a:pt x="585" y="449"/>
                    </a:lnTo>
                    <a:lnTo>
                      <a:pt x="584" y="449"/>
                    </a:lnTo>
                    <a:lnTo>
                      <a:pt x="584" y="446"/>
                    </a:lnTo>
                    <a:lnTo>
                      <a:pt x="584" y="442"/>
                    </a:lnTo>
                    <a:lnTo>
                      <a:pt x="584" y="442"/>
                    </a:lnTo>
                    <a:lnTo>
                      <a:pt x="585" y="442"/>
                    </a:lnTo>
                    <a:lnTo>
                      <a:pt x="587" y="444"/>
                    </a:lnTo>
                    <a:lnTo>
                      <a:pt x="588" y="442"/>
                    </a:lnTo>
                    <a:lnTo>
                      <a:pt x="590" y="441"/>
                    </a:lnTo>
                    <a:lnTo>
                      <a:pt x="592" y="441"/>
                    </a:lnTo>
                    <a:lnTo>
                      <a:pt x="592" y="439"/>
                    </a:lnTo>
                    <a:lnTo>
                      <a:pt x="592" y="439"/>
                    </a:lnTo>
                    <a:lnTo>
                      <a:pt x="592" y="438"/>
                    </a:lnTo>
                    <a:lnTo>
                      <a:pt x="592" y="438"/>
                    </a:lnTo>
                    <a:lnTo>
                      <a:pt x="592" y="436"/>
                    </a:lnTo>
                    <a:lnTo>
                      <a:pt x="590" y="436"/>
                    </a:lnTo>
                    <a:lnTo>
                      <a:pt x="590" y="435"/>
                    </a:lnTo>
                    <a:lnTo>
                      <a:pt x="590" y="435"/>
                    </a:lnTo>
                    <a:lnTo>
                      <a:pt x="590" y="433"/>
                    </a:lnTo>
                    <a:lnTo>
                      <a:pt x="592" y="430"/>
                    </a:lnTo>
                    <a:lnTo>
                      <a:pt x="595" y="430"/>
                    </a:lnTo>
                    <a:lnTo>
                      <a:pt x="598" y="430"/>
                    </a:lnTo>
                    <a:lnTo>
                      <a:pt x="598" y="428"/>
                    </a:lnTo>
                    <a:lnTo>
                      <a:pt x="598" y="428"/>
                    </a:lnTo>
                    <a:lnTo>
                      <a:pt x="598" y="427"/>
                    </a:lnTo>
                    <a:lnTo>
                      <a:pt x="598" y="427"/>
                    </a:lnTo>
                    <a:lnTo>
                      <a:pt x="598" y="427"/>
                    </a:lnTo>
                    <a:lnTo>
                      <a:pt x="599" y="427"/>
                    </a:lnTo>
                    <a:lnTo>
                      <a:pt x="601" y="427"/>
                    </a:lnTo>
                    <a:lnTo>
                      <a:pt x="604" y="427"/>
                    </a:lnTo>
                    <a:lnTo>
                      <a:pt x="607" y="428"/>
                    </a:lnTo>
                    <a:lnTo>
                      <a:pt x="609" y="428"/>
                    </a:lnTo>
                    <a:lnTo>
                      <a:pt x="610" y="430"/>
                    </a:lnTo>
                    <a:lnTo>
                      <a:pt x="610" y="430"/>
                    </a:lnTo>
                    <a:lnTo>
                      <a:pt x="610" y="432"/>
                    </a:lnTo>
                    <a:lnTo>
                      <a:pt x="610" y="432"/>
                    </a:lnTo>
                    <a:lnTo>
                      <a:pt x="610" y="432"/>
                    </a:lnTo>
                    <a:lnTo>
                      <a:pt x="612" y="432"/>
                    </a:lnTo>
                    <a:lnTo>
                      <a:pt x="612" y="428"/>
                    </a:lnTo>
                    <a:lnTo>
                      <a:pt x="615" y="428"/>
                    </a:lnTo>
                    <a:lnTo>
                      <a:pt x="616" y="428"/>
                    </a:lnTo>
                    <a:lnTo>
                      <a:pt x="619" y="427"/>
                    </a:lnTo>
                    <a:lnTo>
                      <a:pt x="623" y="425"/>
                    </a:lnTo>
                    <a:lnTo>
                      <a:pt x="623" y="422"/>
                    </a:lnTo>
                    <a:lnTo>
                      <a:pt x="623" y="419"/>
                    </a:lnTo>
                    <a:lnTo>
                      <a:pt x="623" y="418"/>
                    </a:lnTo>
                    <a:lnTo>
                      <a:pt x="623" y="416"/>
                    </a:lnTo>
                    <a:lnTo>
                      <a:pt x="623" y="414"/>
                    </a:lnTo>
                    <a:lnTo>
                      <a:pt x="624" y="414"/>
                    </a:lnTo>
                    <a:lnTo>
                      <a:pt x="626" y="413"/>
                    </a:lnTo>
                    <a:lnTo>
                      <a:pt x="627" y="411"/>
                    </a:lnTo>
                    <a:lnTo>
                      <a:pt x="623" y="410"/>
                    </a:lnTo>
                    <a:lnTo>
                      <a:pt x="619" y="410"/>
                    </a:lnTo>
                    <a:lnTo>
                      <a:pt x="616" y="408"/>
                    </a:lnTo>
                    <a:lnTo>
                      <a:pt x="612" y="408"/>
                    </a:lnTo>
                    <a:lnTo>
                      <a:pt x="606" y="408"/>
                    </a:lnTo>
                    <a:lnTo>
                      <a:pt x="599" y="408"/>
                    </a:lnTo>
                    <a:lnTo>
                      <a:pt x="592" y="408"/>
                    </a:lnTo>
                    <a:lnTo>
                      <a:pt x="587" y="408"/>
                    </a:lnTo>
                    <a:lnTo>
                      <a:pt x="588" y="408"/>
                    </a:lnTo>
                    <a:lnTo>
                      <a:pt x="588" y="407"/>
                    </a:lnTo>
                    <a:lnTo>
                      <a:pt x="590" y="407"/>
                    </a:lnTo>
                    <a:lnTo>
                      <a:pt x="590" y="407"/>
                    </a:lnTo>
                    <a:lnTo>
                      <a:pt x="592" y="407"/>
                    </a:lnTo>
                    <a:lnTo>
                      <a:pt x="593" y="407"/>
                    </a:lnTo>
                    <a:lnTo>
                      <a:pt x="596" y="407"/>
                    </a:lnTo>
                    <a:lnTo>
                      <a:pt x="599" y="405"/>
                    </a:lnTo>
                    <a:lnTo>
                      <a:pt x="599" y="404"/>
                    </a:lnTo>
                    <a:lnTo>
                      <a:pt x="598" y="402"/>
                    </a:lnTo>
                    <a:lnTo>
                      <a:pt x="598" y="402"/>
                    </a:lnTo>
                    <a:lnTo>
                      <a:pt x="598" y="401"/>
                    </a:lnTo>
                    <a:lnTo>
                      <a:pt x="599" y="397"/>
                    </a:lnTo>
                    <a:lnTo>
                      <a:pt x="601" y="399"/>
                    </a:lnTo>
                    <a:lnTo>
                      <a:pt x="602" y="401"/>
                    </a:lnTo>
                    <a:lnTo>
                      <a:pt x="604" y="401"/>
                    </a:lnTo>
                    <a:lnTo>
                      <a:pt x="604" y="402"/>
                    </a:lnTo>
                    <a:lnTo>
                      <a:pt x="606" y="402"/>
                    </a:lnTo>
                    <a:lnTo>
                      <a:pt x="607" y="402"/>
                    </a:lnTo>
                    <a:lnTo>
                      <a:pt x="609" y="401"/>
                    </a:lnTo>
                    <a:lnTo>
                      <a:pt x="609" y="401"/>
                    </a:lnTo>
                    <a:lnTo>
                      <a:pt x="609" y="401"/>
                    </a:lnTo>
                    <a:lnTo>
                      <a:pt x="610" y="401"/>
                    </a:lnTo>
                    <a:lnTo>
                      <a:pt x="610" y="401"/>
                    </a:lnTo>
                    <a:lnTo>
                      <a:pt x="612" y="401"/>
                    </a:lnTo>
                    <a:lnTo>
                      <a:pt x="613" y="401"/>
                    </a:lnTo>
                    <a:lnTo>
                      <a:pt x="615" y="402"/>
                    </a:lnTo>
                    <a:lnTo>
                      <a:pt x="618" y="402"/>
                    </a:lnTo>
                    <a:lnTo>
                      <a:pt x="619" y="402"/>
                    </a:lnTo>
                    <a:lnTo>
                      <a:pt x="621" y="402"/>
                    </a:lnTo>
                    <a:lnTo>
                      <a:pt x="624" y="405"/>
                    </a:lnTo>
                    <a:lnTo>
                      <a:pt x="626" y="408"/>
                    </a:lnTo>
                    <a:lnTo>
                      <a:pt x="629" y="410"/>
                    </a:lnTo>
                    <a:lnTo>
                      <a:pt x="630" y="408"/>
                    </a:lnTo>
                    <a:lnTo>
                      <a:pt x="632" y="408"/>
                    </a:lnTo>
                    <a:lnTo>
                      <a:pt x="630" y="407"/>
                    </a:lnTo>
                    <a:lnTo>
                      <a:pt x="632" y="404"/>
                    </a:lnTo>
                    <a:lnTo>
                      <a:pt x="632" y="402"/>
                    </a:lnTo>
                    <a:lnTo>
                      <a:pt x="635" y="401"/>
                    </a:lnTo>
                    <a:lnTo>
                      <a:pt x="635" y="399"/>
                    </a:lnTo>
                    <a:lnTo>
                      <a:pt x="635" y="399"/>
                    </a:lnTo>
                    <a:lnTo>
                      <a:pt x="637" y="397"/>
                    </a:lnTo>
                    <a:lnTo>
                      <a:pt x="635" y="394"/>
                    </a:lnTo>
                    <a:lnTo>
                      <a:pt x="633" y="393"/>
                    </a:lnTo>
                    <a:lnTo>
                      <a:pt x="632" y="390"/>
                    </a:lnTo>
                    <a:lnTo>
                      <a:pt x="633" y="390"/>
                    </a:lnTo>
                    <a:lnTo>
                      <a:pt x="637" y="388"/>
                    </a:lnTo>
                    <a:lnTo>
                      <a:pt x="640" y="388"/>
                    </a:lnTo>
                    <a:lnTo>
                      <a:pt x="641" y="388"/>
                    </a:lnTo>
                    <a:lnTo>
                      <a:pt x="643" y="388"/>
                    </a:lnTo>
                    <a:lnTo>
                      <a:pt x="646" y="391"/>
                    </a:lnTo>
                    <a:lnTo>
                      <a:pt x="649" y="394"/>
                    </a:lnTo>
                    <a:lnTo>
                      <a:pt x="651" y="396"/>
                    </a:lnTo>
                    <a:lnTo>
                      <a:pt x="652" y="396"/>
                    </a:lnTo>
                    <a:lnTo>
                      <a:pt x="655" y="396"/>
                    </a:lnTo>
                    <a:lnTo>
                      <a:pt x="655" y="394"/>
                    </a:lnTo>
                    <a:lnTo>
                      <a:pt x="658" y="394"/>
                    </a:lnTo>
                    <a:lnTo>
                      <a:pt x="661" y="393"/>
                    </a:lnTo>
                    <a:lnTo>
                      <a:pt x="661" y="393"/>
                    </a:lnTo>
                    <a:lnTo>
                      <a:pt x="661" y="391"/>
                    </a:lnTo>
                    <a:lnTo>
                      <a:pt x="660" y="391"/>
                    </a:lnTo>
                    <a:lnTo>
                      <a:pt x="658" y="391"/>
                    </a:lnTo>
                    <a:lnTo>
                      <a:pt x="658" y="390"/>
                    </a:lnTo>
                    <a:lnTo>
                      <a:pt x="657" y="388"/>
                    </a:lnTo>
                    <a:lnTo>
                      <a:pt x="655" y="388"/>
                    </a:lnTo>
                    <a:lnTo>
                      <a:pt x="655" y="387"/>
                    </a:lnTo>
                    <a:lnTo>
                      <a:pt x="654" y="385"/>
                    </a:lnTo>
                    <a:lnTo>
                      <a:pt x="654" y="385"/>
                    </a:lnTo>
                    <a:lnTo>
                      <a:pt x="652" y="385"/>
                    </a:lnTo>
                    <a:lnTo>
                      <a:pt x="652" y="383"/>
                    </a:lnTo>
                    <a:lnTo>
                      <a:pt x="652" y="382"/>
                    </a:lnTo>
                    <a:lnTo>
                      <a:pt x="652" y="382"/>
                    </a:lnTo>
                    <a:lnTo>
                      <a:pt x="651" y="383"/>
                    </a:lnTo>
                    <a:lnTo>
                      <a:pt x="649" y="383"/>
                    </a:lnTo>
                    <a:lnTo>
                      <a:pt x="649" y="383"/>
                    </a:lnTo>
                    <a:lnTo>
                      <a:pt x="649" y="383"/>
                    </a:lnTo>
                    <a:lnTo>
                      <a:pt x="652" y="380"/>
                    </a:lnTo>
                    <a:lnTo>
                      <a:pt x="651" y="380"/>
                    </a:lnTo>
                    <a:lnTo>
                      <a:pt x="651" y="380"/>
                    </a:lnTo>
                    <a:lnTo>
                      <a:pt x="651" y="380"/>
                    </a:lnTo>
                    <a:lnTo>
                      <a:pt x="652" y="380"/>
                    </a:lnTo>
                    <a:lnTo>
                      <a:pt x="652" y="380"/>
                    </a:lnTo>
                    <a:lnTo>
                      <a:pt x="654" y="380"/>
                    </a:lnTo>
                    <a:lnTo>
                      <a:pt x="654" y="380"/>
                    </a:lnTo>
                    <a:lnTo>
                      <a:pt x="655" y="382"/>
                    </a:lnTo>
                    <a:lnTo>
                      <a:pt x="657" y="382"/>
                    </a:lnTo>
                    <a:lnTo>
                      <a:pt x="658" y="382"/>
                    </a:lnTo>
                    <a:lnTo>
                      <a:pt x="658" y="383"/>
                    </a:lnTo>
                    <a:lnTo>
                      <a:pt x="660" y="387"/>
                    </a:lnTo>
                    <a:lnTo>
                      <a:pt x="661" y="387"/>
                    </a:lnTo>
                    <a:lnTo>
                      <a:pt x="664" y="388"/>
                    </a:lnTo>
                    <a:lnTo>
                      <a:pt x="664" y="390"/>
                    </a:lnTo>
                    <a:lnTo>
                      <a:pt x="666" y="391"/>
                    </a:lnTo>
                    <a:lnTo>
                      <a:pt x="668" y="391"/>
                    </a:lnTo>
                    <a:lnTo>
                      <a:pt x="668" y="390"/>
                    </a:lnTo>
                    <a:lnTo>
                      <a:pt x="669" y="387"/>
                    </a:lnTo>
                    <a:lnTo>
                      <a:pt x="672" y="385"/>
                    </a:lnTo>
                    <a:lnTo>
                      <a:pt x="674" y="383"/>
                    </a:lnTo>
                    <a:lnTo>
                      <a:pt x="674" y="382"/>
                    </a:lnTo>
                    <a:lnTo>
                      <a:pt x="677" y="382"/>
                    </a:lnTo>
                    <a:lnTo>
                      <a:pt x="680" y="382"/>
                    </a:lnTo>
                    <a:lnTo>
                      <a:pt x="683" y="379"/>
                    </a:lnTo>
                    <a:lnTo>
                      <a:pt x="686" y="376"/>
                    </a:lnTo>
                    <a:lnTo>
                      <a:pt x="689" y="376"/>
                    </a:lnTo>
                    <a:lnTo>
                      <a:pt x="692" y="376"/>
                    </a:lnTo>
                    <a:lnTo>
                      <a:pt x="694" y="376"/>
                    </a:lnTo>
                    <a:lnTo>
                      <a:pt x="696" y="374"/>
                    </a:lnTo>
                    <a:lnTo>
                      <a:pt x="696" y="373"/>
                    </a:lnTo>
                    <a:lnTo>
                      <a:pt x="697" y="371"/>
                    </a:lnTo>
                    <a:lnTo>
                      <a:pt x="697" y="369"/>
                    </a:lnTo>
                    <a:lnTo>
                      <a:pt x="699" y="368"/>
                    </a:lnTo>
                    <a:lnTo>
                      <a:pt x="699" y="366"/>
                    </a:lnTo>
                    <a:lnTo>
                      <a:pt x="699" y="365"/>
                    </a:lnTo>
                    <a:lnTo>
                      <a:pt x="697" y="363"/>
                    </a:lnTo>
                    <a:lnTo>
                      <a:pt x="696" y="362"/>
                    </a:lnTo>
                    <a:lnTo>
                      <a:pt x="696" y="360"/>
                    </a:lnTo>
                    <a:lnTo>
                      <a:pt x="694" y="360"/>
                    </a:lnTo>
                    <a:lnTo>
                      <a:pt x="694" y="360"/>
                    </a:lnTo>
                    <a:lnTo>
                      <a:pt x="692" y="360"/>
                    </a:lnTo>
                    <a:lnTo>
                      <a:pt x="692" y="360"/>
                    </a:lnTo>
                    <a:lnTo>
                      <a:pt x="691" y="360"/>
                    </a:lnTo>
                    <a:lnTo>
                      <a:pt x="689" y="360"/>
                    </a:lnTo>
                    <a:lnTo>
                      <a:pt x="688" y="357"/>
                    </a:lnTo>
                    <a:lnTo>
                      <a:pt x="686" y="355"/>
                    </a:lnTo>
                    <a:lnTo>
                      <a:pt x="685" y="352"/>
                    </a:lnTo>
                    <a:lnTo>
                      <a:pt x="685" y="351"/>
                    </a:lnTo>
                    <a:lnTo>
                      <a:pt x="685" y="349"/>
                    </a:lnTo>
                    <a:lnTo>
                      <a:pt x="685" y="349"/>
                    </a:lnTo>
                    <a:lnTo>
                      <a:pt x="685" y="348"/>
                    </a:lnTo>
                    <a:lnTo>
                      <a:pt x="685" y="346"/>
                    </a:lnTo>
                    <a:lnTo>
                      <a:pt x="685" y="346"/>
                    </a:lnTo>
                    <a:lnTo>
                      <a:pt x="685" y="345"/>
                    </a:lnTo>
                    <a:lnTo>
                      <a:pt x="685" y="343"/>
                    </a:lnTo>
                    <a:lnTo>
                      <a:pt x="685" y="343"/>
                    </a:lnTo>
                    <a:lnTo>
                      <a:pt x="686" y="341"/>
                    </a:lnTo>
                    <a:lnTo>
                      <a:pt x="688" y="341"/>
                    </a:lnTo>
                    <a:lnTo>
                      <a:pt x="689" y="341"/>
                    </a:lnTo>
                    <a:lnTo>
                      <a:pt x="691" y="341"/>
                    </a:lnTo>
                    <a:lnTo>
                      <a:pt x="691" y="337"/>
                    </a:lnTo>
                    <a:lnTo>
                      <a:pt x="689" y="337"/>
                    </a:lnTo>
                    <a:lnTo>
                      <a:pt x="686" y="337"/>
                    </a:lnTo>
                    <a:lnTo>
                      <a:pt x="686" y="337"/>
                    </a:lnTo>
                    <a:lnTo>
                      <a:pt x="686" y="335"/>
                    </a:lnTo>
                    <a:lnTo>
                      <a:pt x="688" y="332"/>
                    </a:lnTo>
                    <a:lnTo>
                      <a:pt x="691" y="329"/>
                    </a:lnTo>
                    <a:lnTo>
                      <a:pt x="692" y="326"/>
                    </a:lnTo>
                    <a:lnTo>
                      <a:pt x="692" y="324"/>
                    </a:lnTo>
                    <a:lnTo>
                      <a:pt x="692" y="324"/>
                    </a:lnTo>
                    <a:lnTo>
                      <a:pt x="692" y="323"/>
                    </a:lnTo>
                    <a:lnTo>
                      <a:pt x="692" y="323"/>
                    </a:lnTo>
                    <a:lnTo>
                      <a:pt x="691" y="323"/>
                    </a:lnTo>
                    <a:lnTo>
                      <a:pt x="689" y="323"/>
                    </a:lnTo>
                    <a:lnTo>
                      <a:pt x="686" y="323"/>
                    </a:lnTo>
                    <a:lnTo>
                      <a:pt x="683" y="323"/>
                    </a:lnTo>
                    <a:lnTo>
                      <a:pt x="682" y="324"/>
                    </a:lnTo>
                    <a:lnTo>
                      <a:pt x="680" y="321"/>
                    </a:lnTo>
                    <a:lnTo>
                      <a:pt x="680" y="320"/>
                    </a:lnTo>
                    <a:lnTo>
                      <a:pt x="680" y="320"/>
                    </a:lnTo>
                    <a:lnTo>
                      <a:pt x="680" y="318"/>
                    </a:lnTo>
                    <a:lnTo>
                      <a:pt x="680" y="318"/>
                    </a:lnTo>
                    <a:lnTo>
                      <a:pt x="682" y="318"/>
                    </a:lnTo>
                    <a:lnTo>
                      <a:pt x="678" y="317"/>
                    </a:lnTo>
                    <a:lnTo>
                      <a:pt x="677" y="315"/>
                    </a:lnTo>
                    <a:lnTo>
                      <a:pt x="677" y="314"/>
                    </a:lnTo>
                    <a:lnTo>
                      <a:pt x="677" y="314"/>
                    </a:lnTo>
                    <a:lnTo>
                      <a:pt x="677" y="314"/>
                    </a:lnTo>
                    <a:lnTo>
                      <a:pt x="677" y="312"/>
                    </a:lnTo>
                    <a:lnTo>
                      <a:pt x="675" y="312"/>
                    </a:lnTo>
                    <a:lnTo>
                      <a:pt x="672" y="310"/>
                    </a:lnTo>
                    <a:lnTo>
                      <a:pt x="671" y="310"/>
                    </a:lnTo>
                    <a:lnTo>
                      <a:pt x="668" y="310"/>
                    </a:lnTo>
                    <a:lnTo>
                      <a:pt x="668" y="312"/>
                    </a:lnTo>
                    <a:lnTo>
                      <a:pt x="668" y="312"/>
                    </a:lnTo>
                    <a:lnTo>
                      <a:pt x="668" y="314"/>
                    </a:lnTo>
                    <a:lnTo>
                      <a:pt x="666" y="314"/>
                    </a:lnTo>
                    <a:lnTo>
                      <a:pt x="664" y="312"/>
                    </a:lnTo>
                    <a:lnTo>
                      <a:pt x="664" y="310"/>
                    </a:lnTo>
                    <a:lnTo>
                      <a:pt x="661" y="310"/>
                    </a:lnTo>
                    <a:lnTo>
                      <a:pt x="660" y="310"/>
                    </a:lnTo>
                    <a:lnTo>
                      <a:pt x="658" y="309"/>
                    </a:lnTo>
                    <a:lnTo>
                      <a:pt x="657" y="309"/>
                    </a:lnTo>
                    <a:lnTo>
                      <a:pt x="652" y="309"/>
                    </a:lnTo>
                    <a:lnTo>
                      <a:pt x="647" y="310"/>
                    </a:lnTo>
                    <a:lnTo>
                      <a:pt x="649" y="310"/>
                    </a:lnTo>
                    <a:lnTo>
                      <a:pt x="649" y="312"/>
                    </a:lnTo>
                    <a:lnTo>
                      <a:pt x="651" y="314"/>
                    </a:lnTo>
                    <a:lnTo>
                      <a:pt x="651" y="317"/>
                    </a:lnTo>
                    <a:lnTo>
                      <a:pt x="651" y="320"/>
                    </a:lnTo>
                    <a:lnTo>
                      <a:pt x="651" y="321"/>
                    </a:lnTo>
                    <a:lnTo>
                      <a:pt x="651" y="323"/>
                    </a:lnTo>
                    <a:lnTo>
                      <a:pt x="651" y="324"/>
                    </a:lnTo>
                    <a:lnTo>
                      <a:pt x="654" y="324"/>
                    </a:lnTo>
                    <a:lnTo>
                      <a:pt x="654" y="327"/>
                    </a:lnTo>
                    <a:lnTo>
                      <a:pt x="655" y="329"/>
                    </a:lnTo>
                    <a:lnTo>
                      <a:pt x="655" y="329"/>
                    </a:lnTo>
                    <a:lnTo>
                      <a:pt x="654" y="329"/>
                    </a:lnTo>
                    <a:lnTo>
                      <a:pt x="654" y="329"/>
                    </a:lnTo>
                    <a:lnTo>
                      <a:pt x="654" y="329"/>
                    </a:lnTo>
                    <a:lnTo>
                      <a:pt x="654" y="331"/>
                    </a:lnTo>
                    <a:lnTo>
                      <a:pt x="654" y="331"/>
                    </a:lnTo>
                    <a:lnTo>
                      <a:pt x="655" y="332"/>
                    </a:lnTo>
                    <a:lnTo>
                      <a:pt x="657" y="332"/>
                    </a:lnTo>
                    <a:lnTo>
                      <a:pt x="655" y="334"/>
                    </a:lnTo>
                    <a:lnTo>
                      <a:pt x="654" y="332"/>
                    </a:lnTo>
                    <a:lnTo>
                      <a:pt x="654" y="335"/>
                    </a:lnTo>
                    <a:lnTo>
                      <a:pt x="654" y="335"/>
                    </a:lnTo>
                    <a:lnTo>
                      <a:pt x="654" y="335"/>
                    </a:lnTo>
                    <a:lnTo>
                      <a:pt x="654" y="335"/>
                    </a:lnTo>
                    <a:lnTo>
                      <a:pt x="654" y="335"/>
                    </a:lnTo>
                    <a:lnTo>
                      <a:pt x="654" y="337"/>
                    </a:lnTo>
                    <a:lnTo>
                      <a:pt x="654" y="337"/>
                    </a:lnTo>
                    <a:lnTo>
                      <a:pt x="651" y="337"/>
                    </a:lnTo>
                    <a:lnTo>
                      <a:pt x="647" y="337"/>
                    </a:lnTo>
                    <a:lnTo>
                      <a:pt x="647" y="338"/>
                    </a:lnTo>
                    <a:lnTo>
                      <a:pt x="646" y="340"/>
                    </a:lnTo>
                    <a:lnTo>
                      <a:pt x="646" y="343"/>
                    </a:lnTo>
                    <a:lnTo>
                      <a:pt x="646" y="345"/>
                    </a:lnTo>
                    <a:lnTo>
                      <a:pt x="644" y="346"/>
                    </a:lnTo>
                    <a:lnTo>
                      <a:pt x="644" y="346"/>
                    </a:lnTo>
                    <a:lnTo>
                      <a:pt x="644" y="348"/>
                    </a:lnTo>
                    <a:lnTo>
                      <a:pt x="644" y="349"/>
                    </a:lnTo>
                    <a:lnTo>
                      <a:pt x="643" y="351"/>
                    </a:lnTo>
                    <a:lnTo>
                      <a:pt x="641" y="351"/>
                    </a:lnTo>
                    <a:lnTo>
                      <a:pt x="641" y="352"/>
                    </a:lnTo>
                    <a:lnTo>
                      <a:pt x="641" y="354"/>
                    </a:lnTo>
                    <a:lnTo>
                      <a:pt x="640" y="355"/>
                    </a:lnTo>
                    <a:lnTo>
                      <a:pt x="637" y="359"/>
                    </a:lnTo>
                    <a:lnTo>
                      <a:pt x="637" y="360"/>
                    </a:lnTo>
                    <a:lnTo>
                      <a:pt x="635" y="360"/>
                    </a:lnTo>
                    <a:lnTo>
                      <a:pt x="635" y="362"/>
                    </a:lnTo>
                    <a:lnTo>
                      <a:pt x="635" y="363"/>
                    </a:lnTo>
                    <a:lnTo>
                      <a:pt x="637" y="365"/>
                    </a:lnTo>
                    <a:lnTo>
                      <a:pt x="637" y="366"/>
                    </a:lnTo>
                    <a:lnTo>
                      <a:pt x="635" y="366"/>
                    </a:lnTo>
                    <a:lnTo>
                      <a:pt x="633" y="368"/>
                    </a:lnTo>
                    <a:lnTo>
                      <a:pt x="632" y="368"/>
                    </a:lnTo>
                    <a:lnTo>
                      <a:pt x="629" y="369"/>
                    </a:lnTo>
                    <a:lnTo>
                      <a:pt x="630" y="371"/>
                    </a:lnTo>
                    <a:lnTo>
                      <a:pt x="630" y="373"/>
                    </a:lnTo>
                    <a:lnTo>
                      <a:pt x="629" y="373"/>
                    </a:lnTo>
                    <a:lnTo>
                      <a:pt x="629" y="373"/>
                    </a:lnTo>
                    <a:lnTo>
                      <a:pt x="629" y="373"/>
                    </a:lnTo>
                    <a:lnTo>
                      <a:pt x="627" y="373"/>
                    </a:lnTo>
                    <a:lnTo>
                      <a:pt x="627" y="371"/>
                    </a:lnTo>
                    <a:lnTo>
                      <a:pt x="627" y="371"/>
                    </a:lnTo>
                    <a:lnTo>
                      <a:pt x="624" y="371"/>
                    </a:lnTo>
                    <a:lnTo>
                      <a:pt x="623" y="371"/>
                    </a:lnTo>
                    <a:lnTo>
                      <a:pt x="621" y="369"/>
                    </a:lnTo>
                    <a:lnTo>
                      <a:pt x="619" y="366"/>
                    </a:lnTo>
                    <a:lnTo>
                      <a:pt x="619" y="363"/>
                    </a:lnTo>
                    <a:lnTo>
                      <a:pt x="618" y="362"/>
                    </a:lnTo>
                    <a:lnTo>
                      <a:pt x="616" y="362"/>
                    </a:lnTo>
                    <a:lnTo>
                      <a:pt x="613" y="362"/>
                    </a:lnTo>
                    <a:lnTo>
                      <a:pt x="612" y="360"/>
                    </a:lnTo>
                    <a:lnTo>
                      <a:pt x="610" y="355"/>
                    </a:lnTo>
                    <a:lnTo>
                      <a:pt x="609" y="352"/>
                    </a:lnTo>
                    <a:lnTo>
                      <a:pt x="609" y="351"/>
                    </a:lnTo>
                    <a:lnTo>
                      <a:pt x="610" y="348"/>
                    </a:lnTo>
                    <a:lnTo>
                      <a:pt x="613" y="346"/>
                    </a:lnTo>
                    <a:lnTo>
                      <a:pt x="613" y="346"/>
                    </a:lnTo>
                    <a:lnTo>
                      <a:pt x="613" y="343"/>
                    </a:lnTo>
                    <a:lnTo>
                      <a:pt x="613" y="338"/>
                    </a:lnTo>
                    <a:lnTo>
                      <a:pt x="615" y="337"/>
                    </a:lnTo>
                    <a:lnTo>
                      <a:pt x="616" y="335"/>
                    </a:lnTo>
                    <a:lnTo>
                      <a:pt x="618" y="334"/>
                    </a:lnTo>
                    <a:lnTo>
                      <a:pt x="618" y="332"/>
                    </a:lnTo>
                    <a:lnTo>
                      <a:pt x="618" y="331"/>
                    </a:lnTo>
                    <a:lnTo>
                      <a:pt x="618" y="329"/>
                    </a:lnTo>
                    <a:lnTo>
                      <a:pt x="616" y="329"/>
                    </a:lnTo>
                    <a:lnTo>
                      <a:pt x="616" y="327"/>
                    </a:lnTo>
                    <a:lnTo>
                      <a:pt x="615" y="324"/>
                    </a:lnTo>
                    <a:lnTo>
                      <a:pt x="613" y="323"/>
                    </a:lnTo>
                    <a:lnTo>
                      <a:pt x="613" y="321"/>
                    </a:lnTo>
                    <a:lnTo>
                      <a:pt x="610" y="321"/>
                    </a:lnTo>
                    <a:lnTo>
                      <a:pt x="607" y="323"/>
                    </a:lnTo>
                    <a:lnTo>
                      <a:pt x="606" y="323"/>
                    </a:lnTo>
                    <a:lnTo>
                      <a:pt x="604" y="323"/>
                    </a:lnTo>
                    <a:lnTo>
                      <a:pt x="602" y="324"/>
                    </a:lnTo>
                    <a:lnTo>
                      <a:pt x="602" y="324"/>
                    </a:lnTo>
                    <a:lnTo>
                      <a:pt x="601" y="326"/>
                    </a:lnTo>
                    <a:lnTo>
                      <a:pt x="601" y="329"/>
                    </a:lnTo>
                    <a:lnTo>
                      <a:pt x="601" y="332"/>
                    </a:lnTo>
                    <a:lnTo>
                      <a:pt x="601" y="334"/>
                    </a:lnTo>
                    <a:lnTo>
                      <a:pt x="601" y="334"/>
                    </a:lnTo>
                    <a:lnTo>
                      <a:pt x="601" y="335"/>
                    </a:lnTo>
                    <a:lnTo>
                      <a:pt x="601" y="335"/>
                    </a:lnTo>
                    <a:lnTo>
                      <a:pt x="601" y="337"/>
                    </a:lnTo>
                    <a:lnTo>
                      <a:pt x="601" y="338"/>
                    </a:lnTo>
                    <a:lnTo>
                      <a:pt x="601" y="341"/>
                    </a:lnTo>
                    <a:lnTo>
                      <a:pt x="601" y="341"/>
                    </a:lnTo>
                    <a:lnTo>
                      <a:pt x="599" y="341"/>
                    </a:lnTo>
                    <a:lnTo>
                      <a:pt x="599" y="341"/>
                    </a:lnTo>
                    <a:lnTo>
                      <a:pt x="599" y="341"/>
                    </a:lnTo>
                    <a:lnTo>
                      <a:pt x="596" y="343"/>
                    </a:lnTo>
                    <a:lnTo>
                      <a:pt x="596" y="346"/>
                    </a:lnTo>
                    <a:lnTo>
                      <a:pt x="596" y="348"/>
                    </a:lnTo>
                    <a:lnTo>
                      <a:pt x="595" y="348"/>
                    </a:lnTo>
                    <a:lnTo>
                      <a:pt x="590" y="348"/>
                    </a:lnTo>
                    <a:lnTo>
                      <a:pt x="590" y="346"/>
                    </a:lnTo>
                    <a:lnTo>
                      <a:pt x="592" y="346"/>
                    </a:lnTo>
                    <a:lnTo>
                      <a:pt x="592" y="345"/>
                    </a:lnTo>
                    <a:lnTo>
                      <a:pt x="592" y="343"/>
                    </a:lnTo>
                    <a:lnTo>
                      <a:pt x="592" y="343"/>
                    </a:lnTo>
                    <a:lnTo>
                      <a:pt x="590" y="340"/>
                    </a:lnTo>
                    <a:lnTo>
                      <a:pt x="588" y="337"/>
                    </a:lnTo>
                    <a:lnTo>
                      <a:pt x="588" y="335"/>
                    </a:lnTo>
                    <a:lnTo>
                      <a:pt x="587" y="334"/>
                    </a:lnTo>
                    <a:lnTo>
                      <a:pt x="587" y="334"/>
                    </a:lnTo>
                    <a:lnTo>
                      <a:pt x="587" y="334"/>
                    </a:lnTo>
                    <a:lnTo>
                      <a:pt x="588" y="332"/>
                    </a:lnTo>
                    <a:lnTo>
                      <a:pt x="588" y="332"/>
                    </a:lnTo>
                    <a:lnTo>
                      <a:pt x="588" y="331"/>
                    </a:lnTo>
                    <a:lnTo>
                      <a:pt x="587" y="331"/>
                    </a:lnTo>
                    <a:lnTo>
                      <a:pt x="585" y="327"/>
                    </a:lnTo>
                    <a:lnTo>
                      <a:pt x="584" y="326"/>
                    </a:lnTo>
                    <a:lnTo>
                      <a:pt x="584" y="324"/>
                    </a:lnTo>
                    <a:lnTo>
                      <a:pt x="584" y="321"/>
                    </a:lnTo>
                    <a:lnTo>
                      <a:pt x="581" y="321"/>
                    </a:lnTo>
                    <a:lnTo>
                      <a:pt x="578" y="321"/>
                    </a:lnTo>
                    <a:lnTo>
                      <a:pt x="576" y="321"/>
                    </a:lnTo>
                    <a:lnTo>
                      <a:pt x="574" y="321"/>
                    </a:lnTo>
                    <a:lnTo>
                      <a:pt x="573" y="320"/>
                    </a:lnTo>
                    <a:lnTo>
                      <a:pt x="571" y="320"/>
                    </a:lnTo>
                    <a:lnTo>
                      <a:pt x="571" y="318"/>
                    </a:lnTo>
                    <a:lnTo>
                      <a:pt x="570" y="317"/>
                    </a:lnTo>
                    <a:lnTo>
                      <a:pt x="568" y="315"/>
                    </a:lnTo>
                    <a:lnTo>
                      <a:pt x="567" y="315"/>
                    </a:lnTo>
                    <a:lnTo>
                      <a:pt x="565" y="314"/>
                    </a:lnTo>
                    <a:lnTo>
                      <a:pt x="565" y="312"/>
                    </a:lnTo>
                    <a:lnTo>
                      <a:pt x="564" y="312"/>
                    </a:lnTo>
                    <a:lnTo>
                      <a:pt x="565" y="310"/>
                    </a:lnTo>
                    <a:lnTo>
                      <a:pt x="567" y="309"/>
                    </a:lnTo>
                    <a:lnTo>
                      <a:pt x="568" y="309"/>
                    </a:lnTo>
                    <a:lnTo>
                      <a:pt x="570" y="309"/>
                    </a:lnTo>
                    <a:lnTo>
                      <a:pt x="571" y="307"/>
                    </a:lnTo>
                    <a:lnTo>
                      <a:pt x="574" y="306"/>
                    </a:lnTo>
                    <a:lnTo>
                      <a:pt x="574" y="304"/>
                    </a:lnTo>
                    <a:lnTo>
                      <a:pt x="574" y="301"/>
                    </a:lnTo>
                    <a:lnTo>
                      <a:pt x="574" y="301"/>
                    </a:lnTo>
                    <a:lnTo>
                      <a:pt x="573" y="301"/>
                    </a:lnTo>
                    <a:lnTo>
                      <a:pt x="573" y="301"/>
                    </a:lnTo>
                    <a:lnTo>
                      <a:pt x="571" y="301"/>
                    </a:lnTo>
                    <a:lnTo>
                      <a:pt x="571" y="301"/>
                    </a:lnTo>
                    <a:lnTo>
                      <a:pt x="571" y="303"/>
                    </a:lnTo>
                    <a:lnTo>
                      <a:pt x="570" y="303"/>
                    </a:lnTo>
                    <a:lnTo>
                      <a:pt x="568" y="304"/>
                    </a:lnTo>
                    <a:lnTo>
                      <a:pt x="568" y="301"/>
                    </a:lnTo>
                    <a:lnTo>
                      <a:pt x="570" y="300"/>
                    </a:lnTo>
                    <a:lnTo>
                      <a:pt x="570" y="298"/>
                    </a:lnTo>
                    <a:lnTo>
                      <a:pt x="570" y="296"/>
                    </a:lnTo>
                    <a:lnTo>
                      <a:pt x="571" y="296"/>
                    </a:lnTo>
                    <a:lnTo>
                      <a:pt x="571" y="296"/>
                    </a:lnTo>
                    <a:lnTo>
                      <a:pt x="574" y="298"/>
                    </a:lnTo>
                    <a:lnTo>
                      <a:pt x="576" y="298"/>
                    </a:lnTo>
                    <a:lnTo>
                      <a:pt x="581" y="298"/>
                    </a:lnTo>
                    <a:lnTo>
                      <a:pt x="581" y="292"/>
                    </a:lnTo>
                    <a:lnTo>
                      <a:pt x="579" y="292"/>
                    </a:lnTo>
                    <a:lnTo>
                      <a:pt x="579" y="292"/>
                    </a:lnTo>
                    <a:lnTo>
                      <a:pt x="578" y="293"/>
                    </a:lnTo>
                    <a:lnTo>
                      <a:pt x="576" y="293"/>
                    </a:lnTo>
                    <a:lnTo>
                      <a:pt x="574" y="289"/>
                    </a:lnTo>
                    <a:lnTo>
                      <a:pt x="571" y="289"/>
                    </a:lnTo>
                    <a:lnTo>
                      <a:pt x="568" y="289"/>
                    </a:lnTo>
                    <a:lnTo>
                      <a:pt x="567" y="286"/>
                    </a:lnTo>
                    <a:lnTo>
                      <a:pt x="564" y="282"/>
                    </a:lnTo>
                    <a:lnTo>
                      <a:pt x="561" y="282"/>
                    </a:lnTo>
                    <a:lnTo>
                      <a:pt x="557" y="282"/>
                    </a:lnTo>
                    <a:lnTo>
                      <a:pt x="557" y="281"/>
                    </a:lnTo>
                    <a:lnTo>
                      <a:pt x="556" y="279"/>
                    </a:lnTo>
                    <a:lnTo>
                      <a:pt x="554" y="278"/>
                    </a:lnTo>
                    <a:lnTo>
                      <a:pt x="553" y="278"/>
                    </a:lnTo>
                    <a:lnTo>
                      <a:pt x="551" y="278"/>
                    </a:lnTo>
                    <a:lnTo>
                      <a:pt x="551" y="276"/>
                    </a:lnTo>
                    <a:lnTo>
                      <a:pt x="545" y="270"/>
                    </a:lnTo>
                    <a:lnTo>
                      <a:pt x="543" y="272"/>
                    </a:lnTo>
                    <a:lnTo>
                      <a:pt x="543" y="272"/>
                    </a:lnTo>
                    <a:lnTo>
                      <a:pt x="543" y="270"/>
                    </a:lnTo>
                    <a:lnTo>
                      <a:pt x="542" y="268"/>
                    </a:lnTo>
                    <a:lnTo>
                      <a:pt x="540" y="268"/>
                    </a:lnTo>
                    <a:lnTo>
                      <a:pt x="539" y="268"/>
                    </a:lnTo>
                    <a:lnTo>
                      <a:pt x="539" y="267"/>
                    </a:lnTo>
                    <a:lnTo>
                      <a:pt x="539" y="265"/>
                    </a:lnTo>
                    <a:lnTo>
                      <a:pt x="540" y="265"/>
                    </a:lnTo>
                    <a:lnTo>
                      <a:pt x="542" y="265"/>
                    </a:lnTo>
                    <a:lnTo>
                      <a:pt x="542" y="264"/>
                    </a:lnTo>
                    <a:lnTo>
                      <a:pt x="542" y="264"/>
                    </a:lnTo>
                    <a:lnTo>
                      <a:pt x="542" y="264"/>
                    </a:lnTo>
                    <a:lnTo>
                      <a:pt x="543" y="264"/>
                    </a:lnTo>
                    <a:lnTo>
                      <a:pt x="542" y="262"/>
                    </a:lnTo>
                    <a:lnTo>
                      <a:pt x="542" y="262"/>
                    </a:lnTo>
                    <a:lnTo>
                      <a:pt x="542" y="261"/>
                    </a:lnTo>
                    <a:lnTo>
                      <a:pt x="542" y="259"/>
                    </a:lnTo>
                    <a:lnTo>
                      <a:pt x="545" y="258"/>
                    </a:lnTo>
                    <a:lnTo>
                      <a:pt x="548" y="258"/>
                    </a:lnTo>
                    <a:lnTo>
                      <a:pt x="548" y="256"/>
                    </a:lnTo>
                    <a:lnTo>
                      <a:pt x="548" y="256"/>
                    </a:lnTo>
                    <a:lnTo>
                      <a:pt x="548" y="256"/>
                    </a:lnTo>
                    <a:lnTo>
                      <a:pt x="548" y="256"/>
                    </a:lnTo>
                    <a:lnTo>
                      <a:pt x="548" y="254"/>
                    </a:lnTo>
                    <a:lnTo>
                      <a:pt x="548" y="254"/>
                    </a:lnTo>
                    <a:lnTo>
                      <a:pt x="547" y="254"/>
                    </a:lnTo>
                    <a:lnTo>
                      <a:pt x="545" y="253"/>
                    </a:lnTo>
                    <a:lnTo>
                      <a:pt x="543" y="251"/>
                    </a:lnTo>
                    <a:lnTo>
                      <a:pt x="543" y="251"/>
                    </a:lnTo>
                    <a:lnTo>
                      <a:pt x="543" y="251"/>
                    </a:lnTo>
                    <a:lnTo>
                      <a:pt x="543" y="250"/>
                    </a:lnTo>
                    <a:lnTo>
                      <a:pt x="543" y="250"/>
                    </a:lnTo>
                    <a:lnTo>
                      <a:pt x="542" y="248"/>
                    </a:lnTo>
                    <a:lnTo>
                      <a:pt x="542" y="248"/>
                    </a:lnTo>
                    <a:lnTo>
                      <a:pt x="542" y="248"/>
                    </a:lnTo>
                    <a:lnTo>
                      <a:pt x="543" y="248"/>
                    </a:lnTo>
                    <a:lnTo>
                      <a:pt x="543" y="248"/>
                    </a:lnTo>
                    <a:lnTo>
                      <a:pt x="545" y="248"/>
                    </a:lnTo>
                    <a:lnTo>
                      <a:pt x="545" y="248"/>
                    </a:lnTo>
                    <a:lnTo>
                      <a:pt x="543" y="247"/>
                    </a:lnTo>
                    <a:lnTo>
                      <a:pt x="545" y="247"/>
                    </a:lnTo>
                    <a:lnTo>
                      <a:pt x="545" y="245"/>
                    </a:lnTo>
                    <a:lnTo>
                      <a:pt x="547" y="245"/>
                    </a:lnTo>
                    <a:lnTo>
                      <a:pt x="548" y="245"/>
                    </a:lnTo>
                    <a:lnTo>
                      <a:pt x="550" y="245"/>
                    </a:lnTo>
                    <a:lnTo>
                      <a:pt x="551" y="245"/>
                    </a:lnTo>
                    <a:lnTo>
                      <a:pt x="554" y="245"/>
                    </a:lnTo>
                    <a:lnTo>
                      <a:pt x="557" y="245"/>
                    </a:lnTo>
                    <a:lnTo>
                      <a:pt x="561" y="245"/>
                    </a:lnTo>
                    <a:lnTo>
                      <a:pt x="567" y="244"/>
                    </a:lnTo>
                    <a:lnTo>
                      <a:pt x="570" y="244"/>
                    </a:lnTo>
                    <a:lnTo>
                      <a:pt x="571" y="244"/>
                    </a:lnTo>
                    <a:lnTo>
                      <a:pt x="574" y="242"/>
                    </a:lnTo>
                    <a:lnTo>
                      <a:pt x="576" y="242"/>
                    </a:lnTo>
                    <a:lnTo>
                      <a:pt x="576" y="242"/>
                    </a:lnTo>
                    <a:lnTo>
                      <a:pt x="578" y="240"/>
                    </a:lnTo>
                    <a:lnTo>
                      <a:pt x="578" y="240"/>
                    </a:lnTo>
                    <a:lnTo>
                      <a:pt x="579" y="239"/>
                    </a:lnTo>
                    <a:lnTo>
                      <a:pt x="579" y="237"/>
                    </a:lnTo>
                    <a:lnTo>
                      <a:pt x="581" y="236"/>
                    </a:lnTo>
                    <a:lnTo>
                      <a:pt x="582" y="234"/>
                    </a:lnTo>
                    <a:lnTo>
                      <a:pt x="584" y="233"/>
                    </a:lnTo>
                    <a:lnTo>
                      <a:pt x="584" y="231"/>
                    </a:lnTo>
                    <a:lnTo>
                      <a:pt x="584" y="228"/>
                    </a:lnTo>
                    <a:lnTo>
                      <a:pt x="585" y="228"/>
                    </a:lnTo>
                    <a:lnTo>
                      <a:pt x="587" y="228"/>
                    </a:lnTo>
                    <a:lnTo>
                      <a:pt x="587" y="227"/>
                    </a:lnTo>
                    <a:lnTo>
                      <a:pt x="588" y="223"/>
                    </a:lnTo>
                    <a:lnTo>
                      <a:pt x="588" y="222"/>
                    </a:lnTo>
                    <a:lnTo>
                      <a:pt x="588" y="220"/>
                    </a:lnTo>
                    <a:lnTo>
                      <a:pt x="584" y="220"/>
                    </a:lnTo>
                    <a:lnTo>
                      <a:pt x="579" y="219"/>
                    </a:lnTo>
                    <a:lnTo>
                      <a:pt x="576" y="217"/>
                    </a:lnTo>
                    <a:lnTo>
                      <a:pt x="570" y="217"/>
                    </a:lnTo>
                    <a:lnTo>
                      <a:pt x="570" y="219"/>
                    </a:lnTo>
                    <a:lnTo>
                      <a:pt x="570" y="219"/>
                    </a:lnTo>
                    <a:lnTo>
                      <a:pt x="570" y="220"/>
                    </a:lnTo>
                    <a:lnTo>
                      <a:pt x="568" y="220"/>
                    </a:lnTo>
                    <a:lnTo>
                      <a:pt x="568" y="219"/>
                    </a:lnTo>
                    <a:lnTo>
                      <a:pt x="567" y="216"/>
                    </a:lnTo>
                    <a:lnTo>
                      <a:pt x="565" y="216"/>
                    </a:lnTo>
                    <a:lnTo>
                      <a:pt x="564" y="214"/>
                    </a:lnTo>
                    <a:lnTo>
                      <a:pt x="561" y="214"/>
                    </a:lnTo>
                    <a:lnTo>
                      <a:pt x="557" y="214"/>
                    </a:lnTo>
                    <a:lnTo>
                      <a:pt x="551" y="213"/>
                    </a:lnTo>
                    <a:lnTo>
                      <a:pt x="547" y="213"/>
                    </a:lnTo>
                    <a:lnTo>
                      <a:pt x="545" y="216"/>
                    </a:lnTo>
                    <a:lnTo>
                      <a:pt x="542" y="219"/>
                    </a:lnTo>
                    <a:lnTo>
                      <a:pt x="542" y="219"/>
                    </a:lnTo>
                    <a:lnTo>
                      <a:pt x="540" y="217"/>
                    </a:lnTo>
                    <a:lnTo>
                      <a:pt x="540" y="217"/>
                    </a:lnTo>
                    <a:lnTo>
                      <a:pt x="540" y="216"/>
                    </a:lnTo>
                    <a:lnTo>
                      <a:pt x="537" y="217"/>
                    </a:lnTo>
                    <a:lnTo>
                      <a:pt x="534" y="217"/>
                    </a:lnTo>
                    <a:lnTo>
                      <a:pt x="533" y="217"/>
                    </a:lnTo>
                    <a:lnTo>
                      <a:pt x="529" y="217"/>
                    </a:lnTo>
                    <a:lnTo>
                      <a:pt x="531" y="222"/>
                    </a:lnTo>
                    <a:lnTo>
                      <a:pt x="531" y="223"/>
                    </a:lnTo>
                    <a:lnTo>
                      <a:pt x="529" y="223"/>
                    </a:lnTo>
                    <a:lnTo>
                      <a:pt x="526" y="223"/>
                    </a:lnTo>
                    <a:lnTo>
                      <a:pt x="526" y="227"/>
                    </a:lnTo>
                    <a:lnTo>
                      <a:pt x="526" y="228"/>
                    </a:lnTo>
                    <a:lnTo>
                      <a:pt x="528" y="228"/>
                    </a:lnTo>
                    <a:lnTo>
                      <a:pt x="528" y="230"/>
                    </a:lnTo>
                    <a:lnTo>
                      <a:pt x="528" y="231"/>
                    </a:lnTo>
                    <a:lnTo>
                      <a:pt x="528" y="234"/>
                    </a:lnTo>
                    <a:lnTo>
                      <a:pt x="529" y="236"/>
                    </a:lnTo>
                    <a:lnTo>
                      <a:pt x="529" y="239"/>
                    </a:lnTo>
                    <a:lnTo>
                      <a:pt x="531" y="244"/>
                    </a:lnTo>
                    <a:lnTo>
                      <a:pt x="533" y="244"/>
                    </a:lnTo>
                    <a:lnTo>
                      <a:pt x="533" y="245"/>
                    </a:lnTo>
                    <a:lnTo>
                      <a:pt x="533" y="247"/>
                    </a:lnTo>
                    <a:lnTo>
                      <a:pt x="531" y="248"/>
                    </a:lnTo>
                    <a:lnTo>
                      <a:pt x="531" y="248"/>
                    </a:lnTo>
                    <a:lnTo>
                      <a:pt x="531" y="248"/>
                    </a:lnTo>
                    <a:lnTo>
                      <a:pt x="529" y="250"/>
                    </a:lnTo>
                    <a:lnTo>
                      <a:pt x="533" y="251"/>
                    </a:lnTo>
                    <a:lnTo>
                      <a:pt x="534" y="253"/>
                    </a:lnTo>
                    <a:lnTo>
                      <a:pt x="534" y="256"/>
                    </a:lnTo>
                    <a:lnTo>
                      <a:pt x="534" y="259"/>
                    </a:lnTo>
                    <a:lnTo>
                      <a:pt x="534" y="261"/>
                    </a:lnTo>
                    <a:lnTo>
                      <a:pt x="534" y="262"/>
                    </a:lnTo>
                    <a:lnTo>
                      <a:pt x="534" y="264"/>
                    </a:lnTo>
                    <a:lnTo>
                      <a:pt x="534" y="265"/>
                    </a:lnTo>
                    <a:lnTo>
                      <a:pt x="534" y="265"/>
                    </a:lnTo>
                    <a:lnTo>
                      <a:pt x="534" y="265"/>
                    </a:lnTo>
                    <a:lnTo>
                      <a:pt x="533" y="265"/>
                    </a:lnTo>
                    <a:lnTo>
                      <a:pt x="533" y="267"/>
                    </a:lnTo>
                    <a:lnTo>
                      <a:pt x="533" y="267"/>
                    </a:lnTo>
                    <a:lnTo>
                      <a:pt x="534" y="267"/>
                    </a:lnTo>
                    <a:lnTo>
                      <a:pt x="531" y="267"/>
                    </a:lnTo>
                    <a:lnTo>
                      <a:pt x="529" y="268"/>
                    </a:lnTo>
                    <a:lnTo>
                      <a:pt x="528" y="270"/>
                    </a:lnTo>
                    <a:lnTo>
                      <a:pt x="526" y="272"/>
                    </a:lnTo>
                    <a:lnTo>
                      <a:pt x="528" y="273"/>
                    </a:lnTo>
                    <a:lnTo>
                      <a:pt x="529" y="275"/>
                    </a:lnTo>
                    <a:lnTo>
                      <a:pt x="531" y="276"/>
                    </a:lnTo>
                    <a:lnTo>
                      <a:pt x="533" y="278"/>
                    </a:lnTo>
                    <a:lnTo>
                      <a:pt x="531" y="278"/>
                    </a:lnTo>
                    <a:lnTo>
                      <a:pt x="529" y="278"/>
                    </a:lnTo>
                    <a:lnTo>
                      <a:pt x="528" y="276"/>
                    </a:lnTo>
                    <a:lnTo>
                      <a:pt x="526" y="276"/>
                    </a:lnTo>
                    <a:lnTo>
                      <a:pt x="525" y="276"/>
                    </a:lnTo>
                    <a:lnTo>
                      <a:pt x="523" y="276"/>
                    </a:lnTo>
                    <a:lnTo>
                      <a:pt x="523" y="278"/>
                    </a:lnTo>
                    <a:lnTo>
                      <a:pt x="523" y="279"/>
                    </a:lnTo>
                    <a:lnTo>
                      <a:pt x="522" y="279"/>
                    </a:lnTo>
                    <a:lnTo>
                      <a:pt x="522" y="279"/>
                    </a:lnTo>
                    <a:lnTo>
                      <a:pt x="520" y="282"/>
                    </a:lnTo>
                    <a:lnTo>
                      <a:pt x="520" y="284"/>
                    </a:lnTo>
                    <a:lnTo>
                      <a:pt x="520" y="282"/>
                    </a:lnTo>
                    <a:lnTo>
                      <a:pt x="520" y="282"/>
                    </a:lnTo>
                    <a:lnTo>
                      <a:pt x="522" y="282"/>
                    </a:lnTo>
                    <a:lnTo>
                      <a:pt x="522" y="284"/>
                    </a:lnTo>
                    <a:lnTo>
                      <a:pt x="522" y="284"/>
                    </a:lnTo>
                    <a:lnTo>
                      <a:pt x="522" y="286"/>
                    </a:lnTo>
                    <a:lnTo>
                      <a:pt x="520" y="286"/>
                    </a:lnTo>
                    <a:lnTo>
                      <a:pt x="520" y="290"/>
                    </a:lnTo>
                    <a:lnTo>
                      <a:pt x="522" y="292"/>
                    </a:lnTo>
                    <a:lnTo>
                      <a:pt x="522" y="293"/>
                    </a:lnTo>
                    <a:lnTo>
                      <a:pt x="523" y="295"/>
                    </a:lnTo>
                    <a:lnTo>
                      <a:pt x="520" y="295"/>
                    </a:lnTo>
                    <a:lnTo>
                      <a:pt x="517" y="296"/>
                    </a:lnTo>
                    <a:lnTo>
                      <a:pt x="517" y="296"/>
                    </a:lnTo>
                    <a:lnTo>
                      <a:pt x="517" y="298"/>
                    </a:lnTo>
                    <a:lnTo>
                      <a:pt x="517" y="300"/>
                    </a:lnTo>
                    <a:lnTo>
                      <a:pt x="517" y="300"/>
                    </a:lnTo>
                    <a:lnTo>
                      <a:pt x="517" y="300"/>
                    </a:lnTo>
                    <a:lnTo>
                      <a:pt x="519" y="300"/>
                    </a:lnTo>
                    <a:lnTo>
                      <a:pt x="517" y="303"/>
                    </a:lnTo>
                    <a:lnTo>
                      <a:pt x="522" y="306"/>
                    </a:lnTo>
                    <a:lnTo>
                      <a:pt x="523" y="306"/>
                    </a:lnTo>
                    <a:lnTo>
                      <a:pt x="525" y="306"/>
                    </a:lnTo>
                    <a:lnTo>
                      <a:pt x="526" y="306"/>
                    </a:lnTo>
                    <a:lnTo>
                      <a:pt x="526" y="306"/>
                    </a:lnTo>
                    <a:lnTo>
                      <a:pt x="526" y="307"/>
                    </a:lnTo>
                    <a:lnTo>
                      <a:pt x="526" y="307"/>
                    </a:lnTo>
                    <a:lnTo>
                      <a:pt x="525" y="307"/>
                    </a:lnTo>
                    <a:lnTo>
                      <a:pt x="525" y="309"/>
                    </a:lnTo>
                    <a:lnTo>
                      <a:pt x="525" y="309"/>
                    </a:lnTo>
                    <a:lnTo>
                      <a:pt x="523" y="310"/>
                    </a:lnTo>
                    <a:lnTo>
                      <a:pt x="523" y="312"/>
                    </a:lnTo>
                    <a:lnTo>
                      <a:pt x="523" y="314"/>
                    </a:lnTo>
                    <a:lnTo>
                      <a:pt x="523" y="315"/>
                    </a:lnTo>
                    <a:lnTo>
                      <a:pt x="523" y="315"/>
                    </a:lnTo>
                    <a:lnTo>
                      <a:pt x="523" y="315"/>
                    </a:lnTo>
                    <a:lnTo>
                      <a:pt x="525" y="315"/>
                    </a:lnTo>
                    <a:lnTo>
                      <a:pt x="525" y="314"/>
                    </a:lnTo>
                    <a:lnTo>
                      <a:pt x="525" y="314"/>
                    </a:lnTo>
                    <a:lnTo>
                      <a:pt x="526" y="314"/>
                    </a:lnTo>
                    <a:lnTo>
                      <a:pt x="526" y="314"/>
                    </a:lnTo>
                    <a:lnTo>
                      <a:pt x="526" y="314"/>
                    </a:lnTo>
                    <a:lnTo>
                      <a:pt x="525" y="312"/>
                    </a:lnTo>
                    <a:lnTo>
                      <a:pt x="526" y="314"/>
                    </a:lnTo>
                    <a:lnTo>
                      <a:pt x="526" y="314"/>
                    </a:lnTo>
                    <a:lnTo>
                      <a:pt x="526" y="314"/>
                    </a:lnTo>
                    <a:lnTo>
                      <a:pt x="526" y="314"/>
                    </a:lnTo>
                    <a:lnTo>
                      <a:pt x="526" y="314"/>
                    </a:lnTo>
                    <a:lnTo>
                      <a:pt x="526" y="315"/>
                    </a:lnTo>
                    <a:lnTo>
                      <a:pt x="526" y="315"/>
                    </a:lnTo>
                    <a:lnTo>
                      <a:pt x="528" y="315"/>
                    </a:lnTo>
                    <a:lnTo>
                      <a:pt x="528" y="315"/>
                    </a:lnTo>
                    <a:lnTo>
                      <a:pt x="529" y="315"/>
                    </a:lnTo>
                    <a:lnTo>
                      <a:pt x="529" y="314"/>
                    </a:lnTo>
                    <a:lnTo>
                      <a:pt x="529" y="314"/>
                    </a:lnTo>
                    <a:lnTo>
                      <a:pt x="529" y="314"/>
                    </a:lnTo>
                    <a:lnTo>
                      <a:pt x="529" y="312"/>
                    </a:lnTo>
                    <a:lnTo>
                      <a:pt x="529" y="310"/>
                    </a:lnTo>
                    <a:lnTo>
                      <a:pt x="529" y="309"/>
                    </a:lnTo>
                    <a:lnTo>
                      <a:pt x="531" y="307"/>
                    </a:lnTo>
                    <a:lnTo>
                      <a:pt x="533" y="309"/>
                    </a:lnTo>
                    <a:lnTo>
                      <a:pt x="536" y="309"/>
                    </a:lnTo>
                    <a:lnTo>
                      <a:pt x="537" y="310"/>
                    </a:lnTo>
                    <a:lnTo>
                      <a:pt x="539" y="312"/>
                    </a:lnTo>
                    <a:lnTo>
                      <a:pt x="540" y="315"/>
                    </a:lnTo>
                    <a:lnTo>
                      <a:pt x="543" y="318"/>
                    </a:lnTo>
                    <a:lnTo>
                      <a:pt x="547" y="318"/>
                    </a:lnTo>
                    <a:lnTo>
                      <a:pt x="550" y="317"/>
                    </a:lnTo>
                    <a:lnTo>
                      <a:pt x="551" y="315"/>
                    </a:lnTo>
                    <a:lnTo>
                      <a:pt x="553" y="314"/>
                    </a:lnTo>
                    <a:lnTo>
                      <a:pt x="554" y="314"/>
                    </a:lnTo>
                    <a:lnTo>
                      <a:pt x="556" y="312"/>
                    </a:lnTo>
                    <a:lnTo>
                      <a:pt x="557" y="312"/>
                    </a:lnTo>
                    <a:lnTo>
                      <a:pt x="557" y="312"/>
                    </a:lnTo>
                    <a:lnTo>
                      <a:pt x="561" y="312"/>
                    </a:lnTo>
                    <a:lnTo>
                      <a:pt x="562" y="312"/>
                    </a:lnTo>
                    <a:lnTo>
                      <a:pt x="561" y="314"/>
                    </a:lnTo>
                    <a:lnTo>
                      <a:pt x="561" y="315"/>
                    </a:lnTo>
                    <a:lnTo>
                      <a:pt x="557" y="315"/>
                    </a:lnTo>
                    <a:lnTo>
                      <a:pt x="556" y="315"/>
                    </a:lnTo>
                    <a:lnTo>
                      <a:pt x="554" y="315"/>
                    </a:lnTo>
                    <a:lnTo>
                      <a:pt x="553" y="317"/>
                    </a:lnTo>
                    <a:lnTo>
                      <a:pt x="553" y="318"/>
                    </a:lnTo>
                    <a:lnTo>
                      <a:pt x="553" y="320"/>
                    </a:lnTo>
                    <a:lnTo>
                      <a:pt x="553" y="320"/>
                    </a:lnTo>
                    <a:lnTo>
                      <a:pt x="553" y="321"/>
                    </a:lnTo>
                    <a:lnTo>
                      <a:pt x="553" y="323"/>
                    </a:lnTo>
                    <a:lnTo>
                      <a:pt x="554" y="324"/>
                    </a:lnTo>
                    <a:lnTo>
                      <a:pt x="551" y="324"/>
                    </a:lnTo>
                    <a:lnTo>
                      <a:pt x="548" y="324"/>
                    </a:lnTo>
                    <a:lnTo>
                      <a:pt x="545" y="323"/>
                    </a:lnTo>
                    <a:lnTo>
                      <a:pt x="543" y="323"/>
                    </a:lnTo>
                    <a:lnTo>
                      <a:pt x="542" y="324"/>
                    </a:lnTo>
                    <a:lnTo>
                      <a:pt x="540" y="326"/>
                    </a:lnTo>
                    <a:lnTo>
                      <a:pt x="540" y="327"/>
                    </a:lnTo>
                    <a:lnTo>
                      <a:pt x="540" y="329"/>
                    </a:lnTo>
                    <a:lnTo>
                      <a:pt x="542" y="331"/>
                    </a:lnTo>
                    <a:lnTo>
                      <a:pt x="543" y="332"/>
                    </a:lnTo>
                    <a:lnTo>
                      <a:pt x="542" y="332"/>
                    </a:lnTo>
                    <a:lnTo>
                      <a:pt x="540" y="334"/>
                    </a:lnTo>
                    <a:lnTo>
                      <a:pt x="540" y="335"/>
                    </a:lnTo>
                    <a:lnTo>
                      <a:pt x="540" y="337"/>
                    </a:lnTo>
                    <a:lnTo>
                      <a:pt x="540" y="337"/>
                    </a:lnTo>
                    <a:lnTo>
                      <a:pt x="540" y="337"/>
                    </a:lnTo>
                    <a:lnTo>
                      <a:pt x="542" y="338"/>
                    </a:lnTo>
                    <a:lnTo>
                      <a:pt x="542" y="338"/>
                    </a:lnTo>
                    <a:lnTo>
                      <a:pt x="542" y="338"/>
                    </a:lnTo>
                    <a:lnTo>
                      <a:pt x="543" y="338"/>
                    </a:lnTo>
                    <a:lnTo>
                      <a:pt x="545" y="338"/>
                    </a:lnTo>
                    <a:lnTo>
                      <a:pt x="545" y="338"/>
                    </a:lnTo>
                    <a:lnTo>
                      <a:pt x="548" y="337"/>
                    </a:lnTo>
                    <a:lnTo>
                      <a:pt x="550" y="335"/>
                    </a:lnTo>
                    <a:lnTo>
                      <a:pt x="550" y="337"/>
                    </a:lnTo>
                    <a:lnTo>
                      <a:pt x="550" y="337"/>
                    </a:lnTo>
                    <a:lnTo>
                      <a:pt x="550" y="337"/>
                    </a:lnTo>
                    <a:lnTo>
                      <a:pt x="550" y="338"/>
                    </a:lnTo>
                    <a:lnTo>
                      <a:pt x="551" y="340"/>
                    </a:lnTo>
                    <a:lnTo>
                      <a:pt x="551" y="341"/>
                    </a:lnTo>
                    <a:lnTo>
                      <a:pt x="550" y="341"/>
                    </a:lnTo>
                    <a:lnTo>
                      <a:pt x="547" y="343"/>
                    </a:lnTo>
                    <a:lnTo>
                      <a:pt x="545" y="345"/>
                    </a:lnTo>
                    <a:lnTo>
                      <a:pt x="543" y="345"/>
                    </a:lnTo>
                    <a:lnTo>
                      <a:pt x="542" y="345"/>
                    </a:lnTo>
                    <a:lnTo>
                      <a:pt x="539" y="345"/>
                    </a:lnTo>
                    <a:lnTo>
                      <a:pt x="539" y="345"/>
                    </a:lnTo>
                    <a:lnTo>
                      <a:pt x="537" y="346"/>
                    </a:lnTo>
                    <a:lnTo>
                      <a:pt x="537" y="348"/>
                    </a:lnTo>
                    <a:lnTo>
                      <a:pt x="536" y="349"/>
                    </a:lnTo>
                    <a:lnTo>
                      <a:pt x="536" y="351"/>
                    </a:lnTo>
                    <a:lnTo>
                      <a:pt x="534" y="352"/>
                    </a:lnTo>
                    <a:lnTo>
                      <a:pt x="534" y="354"/>
                    </a:lnTo>
                    <a:lnTo>
                      <a:pt x="533" y="354"/>
                    </a:lnTo>
                    <a:lnTo>
                      <a:pt x="529" y="354"/>
                    </a:lnTo>
                    <a:lnTo>
                      <a:pt x="528" y="352"/>
                    </a:lnTo>
                    <a:lnTo>
                      <a:pt x="528" y="355"/>
                    </a:lnTo>
                    <a:lnTo>
                      <a:pt x="528" y="355"/>
                    </a:lnTo>
                    <a:lnTo>
                      <a:pt x="528" y="355"/>
                    </a:lnTo>
                    <a:lnTo>
                      <a:pt x="528" y="355"/>
                    </a:lnTo>
                    <a:lnTo>
                      <a:pt x="528" y="355"/>
                    </a:lnTo>
                    <a:lnTo>
                      <a:pt x="526" y="357"/>
                    </a:lnTo>
                    <a:lnTo>
                      <a:pt x="525" y="357"/>
                    </a:lnTo>
                    <a:lnTo>
                      <a:pt x="525" y="360"/>
                    </a:lnTo>
                    <a:lnTo>
                      <a:pt x="525" y="362"/>
                    </a:lnTo>
                    <a:lnTo>
                      <a:pt x="523" y="362"/>
                    </a:lnTo>
                    <a:lnTo>
                      <a:pt x="522" y="363"/>
                    </a:lnTo>
                    <a:lnTo>
                      <a:pt x="522" y="365"/>
                    </a:lnTo>
                    <a:lnTo>
                      <a:pt x="523" y="365"/>
                    </a:lnTo>
                    <a:lnTo>
                      <a:pt x="525" y="365"/>
                    </a:lnTo>
                    <a:lnTo>
                      <a:pt x="525" y="365"/>
                    </a:lnTo>
                    <a:lnTo>
                      <a:pt x="525" y="365"/>
                    </a:lnTo>
                    <a:lnTo>
                      <a:pt x="526" y="366"/>
                    </a:lnTo>
                    <a:lnTo>
                      <a:pt x="526" y="366"/>
                    </a:lnTo>
                    <a:lnTo>
                      <a:pt x="526" y="368"/>
                    </a:lnTo>
                    <a:lnTo>
                      <a:pt x="525" y="371"/>
                    </a:lnTo>
                    <a:lnTo>
                      <a:pt x="528" y="371"/>
                    </a:lnTo>
                    <a:lnTo>
                      <a:pt x="531" y="373"/>
                    </a:lnTo>
                    <a:lnTo>
                      <a:pt x="531" y="374"/>
                    </a:lnTo>
                    <a:lnTo>
                      <a:pt x="529" y="374"/>
                    </a:lnTo>
                    <a:lnTo>
                      <a:pt x="528" y="376"/>
                    </a:lnTo>
                    <a:lnTo>
                      <a:pt x="528" y="376"/>
                    </a:lnTo>
                    <a:lnTo>
                      <a:pt x="526" y="376"/>
                    </a:lnTo>
                    <a:lnTo>
                      <a:pt x="525" y="376"/>
                    </a:lnTo>
                    <a:lnTo>
                      <a:pt x="523" y="374"/>
                    </a:lnTo>
                    <a:lnTo>
                      <a:pt x="522" y="373"/>
                    </a:lnTo>
                    <a:lnTo>
                      <a:pt x="519" y="371"/>
                    </a:lnTo>
                    <a:lnTo>
                      <a:pt x="520" y="371"/>
                    </a:lnTo>
                    <a:lnTo>
                      <a:pt x="520" y="371"/>
                    </a:lnTo>
                    <a:lnTo>
                      <a:pt x="520" y="371"/>
                    </a:lnTo>
                    <a:lnTo>
                      <a:pt x="520" y="371"/>
                    </a:lnTo>
                    <a:lnTo>
                      <a:pt x="520" y="369"/>
                    </a:lnTo>
                    <a:lnTo>
                      <a:pt x="519" y="369"/>
                    </a:lnTo>
                    <a:lnTo>
                      <a:pt x="519" y="369"/>
                    </a:lnTo>
                    <a:lnTo>
                      <a:pt x="517" y="369"/>
                    </a:lnTo>
                    <a:lnTo>
                      <a:pt x="516" y="369"/>
                    </a:lnTo>
                    <a:lnTo>
                      <a:pt x="516" y="368"/>
                    </a:lnTo>
                    <a:lnTo>
                      <a:pt x="514" y="368"/>
                    </a:lnTo>
                    <a:lnTo>
                      <a:pt x="514" y="366"/>
                    </a:lnTo>
                    <a:lnTo>
                      <a:pt x="512" y="365"/>
                    </a:lnTo>
                    <a:lnTo>
                      <a:pt x="511" y="363"/>
                    </a:lnTo>
                    <a:lnTo>
                      <a:pt x="512" y="360"/>
                    </a:lnTo>
                    <a:lnTo>
                      <a:pt x="514" y="357"/>
                    </a:lnTo>
                    <a:lnTo>
                      <a:pt x="514" y="354"/>
                    </a:lnTo>
                    <a:lnTo>
                      <a:pt x="516" y="349"/>
                    </a:lnTo>
                    <a:lnTo>
                      <a:pt x="514" y="349"/>
                    </a:lnTo>
                    <a:lnTo>
                      <a:pt x="514" y="351"/>
                    </a:lnTo>
                    <a:lnTo>
                      <a:pt x="514" y="351"/>
                    </a:lnTo>
                    <a:lnTo>
                      <a:pt x="512" y="351"/>
                    </a:lnTo>
                    <a:lnTo>
                      <a:pt x="512" y="351"/>
                    </a:lnTo>
                    <a:lnTo>
                      <a:pt x="512" y="351"/>
                    </a:lnTo>
                    <a:lnTo>
                      <a:pt x="512" y="351"/>
                    </a:lnTo>
                    <a:lnTo>
                      <a:pt x="512" y="351"/>
                    </a:lnTo>
                    <a:lnTo>
                      <a:pt x="512" y="351"/>
                    </a:lnTo>
                    <a:lnTo>
                      <a:pt x="512" y="351"/>
                    </a:lnTo>
                    <a:lnTo>
                      <a:pt x="512" y="351"/>
                    </a:lnTo>
                    <a:lnTo>
                      <a:pt x="512" y="349"/>
                    </a:lnTo>
                    <a:lnTo>
                      <a:pt x="512" y="349"/>
                    </a:lnTo>
                    <a:lnTo>
                      <a:pt x="512" y="349"/>
                    </a:lnTo>
                    <a:lnTo>
                      <a:pt x="512" y="345"/>
                    </a:lnTo>
                    <a:lnTo>
                      <a:pt x="511" y="346"/>
                    </a:lnTo>
                    <a:lnTo>
                      <a:pt x="509" y="348"/>
                    </a:lnTo>
                    <a:lnTo>
                      <a:pt x="509" y="349"/>
                    </a:lnTo>
                    <a:lnTo>
                      <a:pt x="509" y="349"/>
                    </a:lnTo>
                    <a:lnTo>
                      <a:pt x="506" y="349"/>
                    </a:lnTo>
                    <a:lnTo>
                      <a:pt x="506" y="349"/>
                    </a:lnTo>
                    <a:lnTo>
                      <a:pt x="506" y="348"/>
                    </a:lnTo>
                    <a:lnTo>
                      <a:pt x="506" y="348"/>
                    </a:lnTo>
                    <a:lnTo>
                      <a:pt x="506" y="348"/>
                    </a:lnTo>
                    <a:lnTo>
                      <a:pt x="505" y="348"/>
                    </a:lnTo>
                    <a:lnTo>
                      <a:pt x="503" y="346"/>
                    </a:lnTo>
                    <a:lnTo>
                      <a:pt x="503" y="345"/>
                    </a:lnTo>
                    <a:lnTo>
                      <a:pt x="502" y="345"/>
                    </a:lnTo>
                    <a:lnTo>
                      <a:pt x="502" y="345"/>
                    </a:lnTo>
                    <a:lnTo>
                      <a:pt x="498" y="343"/>
                    </a:lnTo>
                    <a:lnTo>
                      <a:pt x="497" y="341"/>
                    </a:lnTo>
                    <a:lnTo>
                      <a:pt x="495" y="341"/>
                    </a:lnTo>
                    <a:lnTo>
                      <a:pt x="495" y="340"/>
                    </a:lnTo>
                    <a:lnTo>
                      <a:pt x="494" y="340"/>
                    </a:lnTo>
                    <a:lnTo>
                      <a:pt x="494" y="341"/>
                    </a:lnTo>
                    <a:lnTo>
                      <a:pt x="494" y="343"/>
                    </a:lnTo>
                    <a:lnTo>
                      <a:pt x="494" y="343"/>
                    </a:lnTo>
                    <a:lnTo>
                      <a:pt x="494" y="345"/>
                    </a:lnTo>
                    <a:lnTo>
                      <a:pt x="495" y="345"/>
                    </a:lnTo>
                    <a:lnTo>
                      <a:pt x="494" y="345"/>
                    </a:lnTo>
                    <a:lnTo>
                      <a:pt x="492" y="343"/>
                    </a:lnTo>
                    <a:lnTo>
                      <a:pt x="492" y="346"/>
                    </a:lnTo>
                    <a:lnTo>
                      <a:pt x="492" y="349"/>
                    </a:lnTo>
                    <a:lnTo>
                      <a:pt x="492" y="352"/>
                    </a:lnTo>
                    <a:lnTo>
                      <a:pt x="494" y="352"/>
                    </a:lnTo>
                    <a:lnTo>
                      <a:pt x="494" y="354"/>
                    </a:lnTo>
                    <a:lnTo>
                      <a:pt x="495" y="355"/>
                    </a:lnTo>
                    <a:lnTo>
                      <a:pt x="494" y="355"/>
                    </a:lnTo>
                    <a:lnTo>
                      <a:pt x="494" y="357"/>
                    </a:lnTo>
                    <a:lnTo>
                      <a:pt x="492" y="355"/>
                    </a:lnTo>
                    <a:lnTo>
                      <a:pt x="491" y="355"/>
                    </a:lnTo>
                    <a:lnTo>
                      <a:pt x="489" y="357"/>
                    </a:lnTo>
                    <a:lnTo>
                      <a:pt x="488" y="360"/>
                    </a:lnTo>
                    <a:lnTo>
                      <a:pt x="484" y="359"/>
                    </a:lnTo>
                    <a:lnTo>
                      <a:pt x="481" y="357"/>
                    </a:lnTo>
                    <a:lnTo>
                      <a:pt x="477" y="357"/>
                    </a:lnTo>
                    <a:lnTo>
                      <a:pt x="474" y="355"/>
                    </a:lnTo>
                    <a:lnTo>
                      <a:pt x="471" y="355"/>
                    </a:lnTo>
                    <a:lnTo>
                      <a:pt x="467" y="355"/>
                    </a:lnTo>
                    <a:lnTo>
                      <a:pt x="466" y="355"/>
                    </a:lnTo>
                    <a:lnTo>
                      <a:pt x="466" y="355"/>
                    </a:lnTo>
                    <a:lnTo>
                      <a:pt x="464" y="357"/>
                    </a:lnTo>
                    <a:lnTo>
                      <a:pt x="463" y="357"/>
                    </a:lnTo>
                    <a:lnTo>
                      <a:pt x="460" y="359"/>
                    </a:lnTo>
                    <a:lnTo>
                      <a:pt x="457" y="362"/>
                    </a:lnTo>
                    <a:lnTo>
                      <a:pt x="457" y="360"/>
                    </a:lnTo>
                    <a:lnTo>
                      <a:pt x="455" y="359"/>
                    </a:lnTo>
                    <a:lnTo>
                      <a:pt x="453" y="357"/>
                    </a:lnTo>
                    <a:lnTo>
                      <a:pt x="452" y="357"/>
                    </a:lnTo>
                    <a:lnTo>
                      <a:pt x="452" y="357"/>
                    </a:lnTo>
                    <a:lnTo>
                      <a:pt x="452" y="359"/>
                    </a:lnTo>
                    <a:lnTo>
                      <a:pt x="452" y="359"/>
                    </a:lnTo>
                    <a:lnTo>
                      <a:pt x="450" y="359"/>
                    </a:lnTo>
                    <a:lnTo>
                      <a:pt x="449" y="359"/>
                    </a:lnTo>
                    <a:lnTo>
                      <a:pt x="447" y="355"/>
                    </a:lnTo>
                    <a:lnTo>
                      <a:pt x="444" y="355"/>
                    </a:lnTo>
                    <a:lnTo>
                      <a:pt x="443" y="355"/>
                    </a:lnTo>
                    <a:lnTo>
                      <a:pt x="441" y="354"/>
                    </a:lnTo>
                    <a:lnTo>
                      <a:pt x="441" y="352"/>
                    </a:lnTo>
                    <a:lnTo>
                      <a:pt x="439" y="352"/>
                    </a:lnTo>
                    <a:lnTo>
                      <a:pt x="438" y="352"/>
                    </a:lnTo>
                    <a:lnTo>
                      <a:pt x="438" y="352"/>
                    </a:lnTo>
                    <a:lnTo>
                      <a:pt x="438" y="352"/>
                    </a:lnTo>
                    <a:lnTo>
                      <a:pt x="438" y="351"/>
                    </a:lnTo>
                    <a:lnTo>
                      <a:pt x="438" y="349"/>
                    </a:lnTo>
                    <a:lnTo>
                      <a:pt x="436" y="349"/>
                    </a:lnTo>
                    <a:lnTo>
                      <a:pt x="436" y="349"/>
                    </a:lnTo>
                    <a:lnTo>
                      <a:pt x="435" y="351"/>
                    </a:lnTo>
                    <a:lnTo>
                      <a:pt x="435" y="351"/>
                    </a:lnTo>
                    <a:lnTo>
                      <a:pt x="433" y="349"/>
                    </a:lnTo>
                    <a:lnTo>
                      <a:pt x="433" y="349"/>
                    </a:lnTo>
                    <a:lnTo>
                      <a:pt x="433" y="349"/>
                    </a:lnTo>
                    <a:lnTo>
                      <a:pt x="433" y="349"/>
                    </a:lnTo>
                    <a:lnTo>
                      <a:pt x="432" y="349"/>
                    </a:lnTo>
                    <a:lnTo>
                      <a:pt x="432" y="351"/>
                    </a:lnTo>
                    <a:lnTo>
                      <a:pt x="432" y="351"/>
                    </a:lnTo>
                    <a:lnTo>
                      <a:pt x="430" y="352"/>
                    </a:lnTo>
                    <a:lnTo>
                      <a:pt x="427" y="352"/>
                    </a:lnTo>
                    <a:lnTo>
                      <a:pt x="426" y="352"/>
                    </a:lnTo>
                    <a:lnTo>
                      <a:pt x="424" y="352"/>
                    </a:lnTo>
                    <a:lnTo>
                      <a:pt x="426" y="349"/>
                    </a:lnTo>
                    <a:lnTo>
                      <a:pt x="426" y="348"/>
                    </a:lnTo>
                    <a:lnTo>
                      <a:pt x="426" y="348"/>
                    </a:lnTo>
                    <a:lnTo>
                      <a:pt x="424" y="345"/>
                    </a:lnTo>
                    <a:lnTo>
                      <a:pt x="421" y="346"/>
                    </a:lnTo>
                    <a:lnTo>
                      <a:pt x="419" y="348"/>
                    </a:lnTo>
                    <a:lnTo>
                      <a:pt x="418" y="348"/>
                    </a:lnTo>
                    <a:lnTo>
                      <a:pt x="416" y="348"/>
                    </a:lnTo>
                    <a:lnTo>
                      <a:pt x="415" y="348"/>
                    </a:lnTo>
                    <a:lnTo>
                      <a:pt x="413" y="348"/>
                    </a:lnTo>
                    <a:lnTo>
                      <a:pt x="413" y="346"/>
                    </a:lnTo>
                    <a:lnTo>
                      <a:pt x="413" y="345"/>
                    </a:lnTo>
                    <a:lnTo>
                      <a:pt x="413" y="343"/>
                    </a:lnTo>
                    <a:lnTo>
                      <a:pt x="413" y="340"/>
                    </a:lnTo>
                    <a:lnTo>
                      <a:pt x="412" y="338"/>
                    </a:lnTo>
                    <a:lnTo>
                      <a:pt x="412" y="335"/>
                    </a:lnTo>
                    <a:lnTo>
                      <a:pt x="412" y="335"/>
                    </a:lnTo>
                    <a:lnTo>
                      <a:pt x="410" y="334"/>
                    </a:lnTo>
                    <a:lnTo>
                      <a:pt x="410" y="334"/>
                    </a:lnTo>
                    <a:lnTo>
                      <a:pt x="410" y="332"/>
                    </a:lnTo>
                    <a:lnTo>
                      <a:pt x="407" y="332"/>
                    </a:lnTo>
                    <a:lnTo>
                      <a:pt x="405" y="332"/>
                    </a:lnTo>
                    <a:lnTo>
                      <a:pt x="404" y="332"/>
                    </a:lnTo>
                    <a:lnTo>
                      <a:pt x="402" y="332"/>
                    </a:lnTo>
                    <a:lnTo>
                      <a:pt x="399" y="332"/>
                    </a:lnTo>
                    <a:lnTo>
                      <a:pt x="396" y="332"/>
                    </a:lnTo>
                    <a:lnTo>
                      <a:pt x="394" y="332"/>
                    </a:lnTo>
                    <a:lnTo>
                      <a:pt x="391" y="332"/>
                    </a:lnTo>
                    <a:lnTo>
                      <a:pt x="390" y="334"/>
                    </a:lnTo>
                    <a:lnTo>
                      <a:pt x="388" y="335"/>
                    </a:lnTo>
                    <a:lnTo>
                      <a:pt x="387" y="335"/>
                    </a:lnTo>
                    <a:lnTo>
                      <a:pt x="384" y="334"/>
                    </a:lnTo>
                    <a:lnTo>
                      <a:pt x="381" y="334"/>
                    </a:lnTo>
                    <a:lnTo>
                      <a:pt x="379" y="334"/>
                    </a:lnTo>
                    <a:lnTo>
                      <a:pt x="377" y="335"/>
                    </a:lnTo>
                    <a:lnTo>
                      <a:pt x="377" y="338"/>
                    </a:lnTo>
                    <a:lnTo>
                      <a:pt x="377" y="341"/>
                    </a:lnTo>
                    <a:lnTo>
                      <a:pt x="376" y="345"/>
                    </a:lnTo>
                    <a:lnTo>
                      <a:pt x="374" y="345"/>
                    </a:lnTo>
                    <a:lnTo>
                      <a:pt x="373" y="345"/>
                    </a:lnTo>
                    <a:lnTo>
                      <a:pt x="373" y="348"/>
                    </a:lnTo>
                    <a:lnTo>
                      <a:pt x="373" y="349"/>
                    </a:lnTo>
                    <a:lnTo>
                      <a:pt x="374" y="349"/>
                    </a:lnTo>
                    <a:lnTo>
                      <a:pt x="374" y="349"/>
                    </a:lnTo>
                    <a:lnTo>
                      <a:pt x="376" y="349"/>
                    </a:lnTo>
                    <a:lnTo>
                      <a:pt x="376" y="349"/>
                    </a:lnTo>
                    <a:lnTo>
                      <a:pt x="376" y="348"/>
                    </a:lnTo>
                    <a:lnTo>
                      <a:pt x="376" y="348"/>
                    </a:lnTo>
                    <a:lnTo>
                      <a:pt x="377" y="348"/>
                    </a:lnTo>
                    <a:lnTo>
                      <a:pt x="377" y="348"/>
                    </a:lnTo>
                    <a:lnTo>
                      <a:pt x="379" y="349"/>
                    </a:lnTo>
                    <a:lnTo>
                      <a:pt x="381" y="349"/>
                    </a:lnTo>
                    <a:lnTo>
                      <a:pt x="381" y="349"/>
                    </a:lnTo>
                    <a:lnTo>
                      <a:pt x="381" y="348"/>
                    </a:lnTo>
                    <a:lnTo>
                      <a:pt x="381" y="348"/>
                    </a:lnTo>
                    <a:lnTo>
                      <a:pt x="381" y="348"/>
                    </a:lnTo>
                    <a:lnTo>
                      <a:pt x="379" y="348"/>
                    </a:lnTo>
                    <a:lnTo>
                      <a:pt x="379" y="346"/>
                    </a:lnTo>
                    <a:lnTo>
                      <a:pt x="379" y="346"/>
                    </a:lnTo>
                    <a:lnTo>
                      <a:pt x="379" y="345"/>
                    </a:lnTo>
                    <a:lnTo>
                      <a:pt x="381" y="345"/>
                    </a:lnTo>
                    <a:lnTo>
                      <a:pt x="382" y="345"/>
                    </a:lnTo>
                    <a:lnTo>
                      <a:pt x="384" y="345"/>
                    </a:lnTo>
                    <a:lnTo>
                      <a:pt x="387" y="346"/>
                    </a:lnTo>
                    <a:lnTo>
                      <a:pt x="388" y="345"/>
                    </a:lnTo>
                    <a:lnTo>
                      <a:pt x="390" y="343"/>
                    </a:lnTo>
                    <a:lnTo>
                      <a:pt x="390" y="343"/>
                    </a:lnTo>
                    <a:lnTo>
                      <a:pt x="391" y="341"/>
                    </a:lnTo>
                    <a:lnTo>
                      <a:pt x="394" y="341"/>
                    </a:lnTo>
                    <a:lnTo>
                      <a:pt x="399" y="341"/>
                    </a:lnTo>
                    <a:lnTo>
                      <a:pt x="399" y="340"/>
                    </a:lnTo>
                    <a:lnTo>
                      <a:pt x="401" y="338"/>
                    </a:lnTo>
                    <a:lnTo>
                      <a:pt x="399" y="338"/>
                    </a:lnTo>
                    <a:lnTo>
                      <a:pt x="399" y="338"/>
                    </a:lnTo>
                    <a:lnTo>
                      <a:pt x="399" y="337"/>
                    </a:lnTo>
                    <a:lnTo>
                      <a:pt x="399" y="337"/>
                    </a:lnTo>
                    <a:lnTo>
                      <a:pt x="399" y="337"/>
                    </a:lnTo>
                    <a:lnTo>
                      <a:pt x="401" y="337"/>
                    </a:lnTo>
                    <a:lnTo>
                      <a:pt x="401" y="337"/>
                    </a:lnTo>
                    <a:lnTo>
                      <a:pt x="402" y="337"/>
                    </a:lnTo>
                    <a:lnTo>
                      <a:pt x="404" y="337"/>
                    </a:lnTo>
                    <a:lnTo>
                      <a:pt x="405" y="338"/>
                    </a:lnTo>
                    <a:lnTo>
                      <a:pt x="405" y="340"/>
                    </a:lnTo>
                    <a:lnTo>
                      <a:pt x="407" y="340"/>
                    </a:lnTo>
                    <a:lnTo>
                      <a:pt x="405" y="341"/>
                    </a:lnTo>
                    <a:lnTo>
                      <a:pt x="405" y="341"/>
                    </a:lnTo>
                    <a:lnTo>
                      <a:pt x="404" y="341"/>
                    </a:lnTo>
                    <a:lnTo>
                      <a:pt x="401" y="341"/>
                    </a:lnTo>
                    <a:lnTo>
                      <a:pt x="401" y="343"/>
                    </a:lnTo>
                    <a:lnTo>
                      <a:pt x="399" y="345"/>
                    </a:lnTo>
                    <a:lnTo>
                      <a:pt x="398" y="345"/>
                    </a:lnTo>
                    <a:lnTo>
                      <a:pt x="394" y="345"/>
                    </a:lnTo>
                    <a:lnTo>
                      <a:pt x="394" y="346"/>
                    </a:lnTo>
                    <a:lnTo>
                      <a:pt x="391" y="348"/>
                    </a:lnTo>
                    <a:lnTo>
                      <a:pt x="391" y="349"/>
                    </a:lnTo>
                    <a:lnTo>
                      <a:pt x="388" y="351"/>
                    </a:lnTo>
                    <a:lnTo>
                      <a:pt x="387" y="351"/>
                    </a:lnTo>
                    <a:lnTo>
                      <a:pt x="385" y="352"/>
                    </a:lnTo>
                    <a:lnTo>
                      <a:pt x="384" y="354"/>
                    </a:lnTo>
                    <a:lnTo>
                      <a:pt x="382" y="354"/>
                    </a:lnTo>
                    <a:lnTo>
                      <a:pt x="381" y="354"/>
                    </a:lnTo>
                    <a:lnTo>
                      <a:pt x="381" y="355"/>
                    </a:lnTo>
                    <a:lnTo>
                      <a:pt x="381" y="357"/>
                    </a:lnTo>
                    <a:lnTo>
                      <a:pt x="379" y="357"/>
                    </a:lnTo>
                    <a:lnTo>
                      <a:pt x="377" y="359"/>
                    </a:lnTo>
                    <a:lnTo>
                      <a:pt x="377" y="362"/>
                    </a:lnTo>
                    <a:lnTo>
                      <a:pt x="379" y="365"/>
                    </a:lnTo>
                    <a:lnTo>
                      <a:pt x="381" y="365"/>
                    </a:lnTo>
                    <a:lnTo>
                      <a:pt x="381" y="366"/>
                    </a:lnTo>
                    <a:lnTo>
                      <a:pt x="381" y="368"/>
                    </a:lnTo>
                    <a:lnTo>
                      <a:pt x="381" y="368"/>
                    </a:lnTo>
                    <a:lnTo>
                      <a:pt x="379" y="368"/>
                    </a:lnTo>
                    <a:lnTo>
                      <a:pt x="379" y="369"/>
                    </a:lnTo>
                    <a:lnTo>
                      <a:pt x="379" y="371"/>
                    </a:lnTo>
                    <a:lnTo>
                      <a:pt x="379" y="371"/>
                    </a:lnTo>
                    <a:lnTo>
                      <a:pt x="381" y="373"/>
                    </a:lnTo>
                    <a:lnTo>
                      <a:pt x="382" y="373"/>
                    </a:lnTo>
                    <a:lnTo>
                      <a:pt x="382" y="374"/>
                    </a:lnTo>
                    <a:lnTo>
                      <a:pt x="382" y="376"/>
                    </a:lnTo>
                    <a:lnTo>
                      <a:pt x="382" y="376"/>
                    </a:lnTo>
                    <a:lnTo>
                      <a:pt x="381" y="376"/>
                    </a:lnTo>
                    <a:lnTo>
                      <a:pt x="379" y="376"/>
                    </a:lnTo>
                    <a:lnTo>
                      <a:pt x="379" y="379"/>
                    </a:lnTo>
                    <a:lnTo>
                      <a:pt x="379" y="382"/>
                    </a:lnTo>
                    <a:lnTo>
                      <a:pt x="376" y="379"/>
                    </a:lnTo>
                    <a:lnTo>
                      <a:pt x="374" y="377"/>
                    </a:lnTo>
                    <a:lnTo>
                      <a:pt x="373" y="376"/>
                    </a:lnTo>
                    <a:lnTo>
                      <a:pt x="373" y="373"/>
                    </a:lnTo>
                    <a:lnTo>
                      <a:pt x="371" y="368"/>
                    </a:lnTo>
                    <a:lnTo>
                      <a:pt x="370" y="360"/>
                    </a:lnTo>
                    <a:lnTo>
                      <a:pt x="370" y="362"/>
                    </a:lnTo>
                    <a:lnTo>
                      <a:pt x="370" y="365"/>
                    </a:lnTo>
                    <a:lnTo>
                      <a:pt x="370" y="366"/>
                    </a:lnTo>
                    <a:lnTo>
                      <a:pt x="368" y="369"/>
                    </a:lnTo>
                    <a:lnTo>
                      <a:pt x="367" y="369"/>
                    </a:lnTo>
                    <a:lnTo>
                      <a:pt x="365" y="368"/>
                    </a:lnTo>
                    <a:lnTo>
                      <a:pt x="365" y="365"/>
                    </a:lnTo>
                    <a:lnTo>
                      <a:pt x="365" y="365"/>
                    </a:lnTo>
                    <a:lnTo>
                      <a:pt x="367" y="365"/>
                    </a:lnTo>
                    <a:lnTo>
                      <a:pt x="367" y="365"/>
                    </a:lnTo>
                    <a:lnTo>
                      <a:pt x="367" y="365"/>
                    </a:lnTo>
                    <a:lnTo>
                      <a:pt x="367" y="363"/>
                    </a:lnTo>
                    <a:lnTo>
                      <a:pt x="367" y="363"/>
                    </a:lnTo>
                    <a:lnTo>
                      <a:pt x="365" y="362"/>
                    </a:lnTo>
                    <a:lnTo>
                      <a:pt x="365" y="357"/>
                    </a:lnTo>
                    <a:lnTo>
                      <a:pt x="362" y="357"/>
                    </a:lnTo>
                    <a:lnTo>
                      <a:pt x="360" y="357"/>
                    </a:lnTo>
                    <a:lnTo>
                      <a:pt x="359" y="355"/>
                    </a:lnTo>
                    <a:lnTo>
                      <a:pt x="356" y="354"/>
                    </a:lnTo>
                    <a:lnTo>
                      <a:pt x="356" y="352"/>
                    </a:lnTo>
                    <a:lnTo>
                      <a:pt x="354" y="351"/>
                    </a:lnTo>
                    <a:lnTo>
                      <a:pt x="351" y="351"/>
                    </a:lnTo>
                    <a:lnTo>
                      <a:pt x="348" y="352"/>
                    </a:lnTo>
                    <a:lnTo>
                      <a:pt x="348" y="354"/>
                    </a:lnTo>
                    <a:lnTo>
                      <a:pt x="346" y="355"/>
                    </a:lnTo>
                    <a:lnTo>
                      <a:pt x="343" y="355"/>
                    </a:lnTo>
                    <a:lnTo>
                      <a:pt x="340" y="355"/>
                    </a:lnTo>
                    <a:lnTo>
                      <a:pt x="337" y="357"/>
                    </a:lnTo>
                    <a:lnTo>
                      <a:pt x="334" y="359"/>
                    </a:lnTo>
                    <a:lnTo>
                      <a:pt x="332" y="359"/>
                    </a:lnTo>
                    <a:lnTo>
                      <a:pt x="331" y="357"/>
                    </a:lnTo>
                    <a:lnTo>
                      <a:pt x="328" y="360"/>
                    </a:lnTo>
                    <a:lnTo>
                      <a:pt x="325" y="360"/>
                    </a:lnTo>
                    <a:lnTo>
                      <a:pt x="322" y="360"/>
                    </a:lnTo>
                    <a:lnTo>
                      <a:pt x="318" y="360"/>
                    </a:lnTo>
                    <a:lnTo>
                      <a:pt x="315" y="360"/>
                    </a:lnTo>
                    <a:lnTo>
                      <a:pt x="312" y="360"/>
                    </a:lnTo>
                    <a:lnTo>
                      <a:pt x="309" y="360"/>
                    </a:lnTo>
                    <a:lnTo>
                      <a:pt x="306" y="359"/>
                    </a:lnTo>
                    <a:lnTo>
                      <a:pt x="303" y="359"/>
                    </a:lnTo>
                    <a:lnTo>
                      <a:pt x="305" y="355"/>
                    </a:lnTo>
                    <a:lnTo>
                      <a:pt x="305" y="352"/>
                    </a:lnTo>
                    <a:lnTo>
                      <a:pt x="305" y="352"/>
                    </a:lnTo>
                    <a:lnTo>
                      <a:pt x="305" y="351"/>
                    </a:lnTo>
                    <a:lnTo>
                      <a:pt x="306" y="351"/>
                    </a:lnTo>
                    <a:lnTo>
                      <a:pt x="308" y="349"/>
                    </a:lnTo>
                    <a:lnTo>
                      <a:pt x="308" y="348"/>
                    </a:lnTo>
                    <a:lnTo>
                      <a:pt x="308" y="348"/>
                    </a:lnTo>
                    <a:lnTo>
                      <a:pt x="309" y="348"/>
                    </a:lnTo>
                    <a:lnTo>
                      <a:pt x="311" y="348"/>
                    </a:lnTo>
                    <a:lnTo>
                      <a:pt x="312" y="348"/>
                    </a:lnTo>
                    <a:lnTo>
                      <a:pt x="315" y="348"/>
                    </a:lnTo>
                    <a:lnTo>
                      <a:pt x="315" y="345"/>
                    </a:lnTo>
                    <a:lnTo>
                      <a:pt x="314" y="343"/>
                    </a:lnTo>
                    <a:lnTo>
                      <a:pt x="312" y="341"/>
                    </a:lnTo>
                    <a:lnTo>
                      <a:pt x="312" y="338"/>
                    </a:lnTo>
                    <a:lnTo>
                      <a:pt x="308" y="335"/>
                    </a:lnTo>
                    <a:lnTo>
                      <a:pt x="305" y="335"/>
                    </a:lnTo>
                    <a:lnTo>
                      <a:pt x="303" y="335"/>
                    </a:lnTo>
                    <a:lnTo>
                      <a:pt x="303" y="334"/>
                    </a:lnTo>
                    <a:lnTo>
                      <a:pt x="301" y="332"/>
                    </a:lnTo>
                    <a:lnTo>
                      <a:pt x="300" y="332"/>
                    </a:lnTo>
                    <a:lnTo>
                      <a:pt x="298" y="332"/>
                    </a:lnTo>
                    <a:lnTo>
                      <a:pt x="298" y="332"/>
                    </a:lnTo>
                    <a:lnTo>
                      <a:pt x="297" y="332"/>
                    </a:lnTo>
                    <a:lnTo>
                      <a:pt x="295" y="334"/>
                    </a:lnTo>
                    <a:lnTo>
                      <a:pt x="292" y="334"/>
                    </a:lnTo>
                    <a:lnTo>
                      <a:pt x="294" y="335"/>
                    </a:lnTo>
                    <a:lnTo>
                      <a:pt x="295" y="335"/>
                    </a:lnTo>
                    <a:lnTo>
                      <a:pt x="295" y="335"/>
                    </a:lnTo>
                    <a:lnTo>
                      <a:pt x="295" y="337"/>
                    </a:lnTo>
                    <a:lnTo>
                      <a:pt x="295" y="337"/>
                    </a:lnTo>
                    <a:lnTo>
                      <a:pt x="295" y="338"/>
                    </a:lnTo>
                    <a:lnTo>
                      <a:pt x="295" y="338"/>
                    </a:lnTo>
                    <a:lnTo>
                      <a:pt x="294" y="338"/>
                    </a:lnTo>
                    <a:lnTo>
                      <a:pt x="292" y="338"/>
                    </a:lnTo>
                    <a:lnTo>
                      <a:pt x="289" y="337"/>
                    </a:lnTo>
                    <a:lnTo>
                      <a:pt x="287" y="335"/>
                    </a:lnTo>
                    <a:lnTo>
                      <a:pt x="284" y="335"/>
                    </a:lnTo>
                    <a:lnTo>
                      <a:pt x="281" y="335"/>
                    </a:lnTo>
                    <a:lnTo>
                      <a:pt x="278" y="332"/>
                    </a:lnTo>
                    <a:lnTo>
                      <a:pt x="275" y="331"/>
                    </a:lnTo>
                    <a:lnTo>
                      <a:pt x="273" y="331"/>
                    </a:lnTo>
                    <a:lnTo>
                      <a:pt x="270" y="331"/>
                    </a:lnTo>
                    <a:lnTo>
                      <a:pt x="269" y="331"/>
                    </a:lnTo>
                    <a:lnTo>
                      <a:pt x="269" y="331"/>
                    </a:lnTo>
                    <a:lnTo>
                      <a:pt x="267" y="331"/>
                    </a:lnTo>
                    <a:lnTo>
                      <a:pt x="266" y="329"/>
                    </a:lnTo>
                    <a:lnTo>
                      <a:pt x="264" y="326"/>
                    </a:lnTo>
                    <a:lnTo>
                      <a:pt x="260" y="324"/>
                    </a:lnTo>
                    <a:lnTo>
                      <a:pt x="255" y="324"/>
                    </a:lnTo>
                    <a:lnTo>
                      <a:pt x="252" y="323"/>
                    </a:lnTo>
                    <a:lnTo>
                      <a:pt x="249" y="321"/>
                    </a:lnTo>
                    <a:lnTo>
                      <a:pt x="247" y="321"/>
                    </a:lnTo>
                    <a:lnTo>
                      <a:pt x="246" y="320"/>
                    </a:lnTo>
                    <a:lnTo>
                      <a:pt x="244" y="318"/>
                    </a:lnTo>
                    <a:lnTo>
                      <a:pt x="242" y="317"/>
                    </a:lnTo>
                    <a:lnTo>
                      <a:pt x="241" y="317"/>
                    </a:lnTo>
                    <a:lnTo>
                      <a:pt x="239" y="317"/>
                    </a:lnTo>
                    <a:lnTo>
                      <a:pt x="236" y="315"/>
                    </a:lnTo>
                    <a:lnTo>
                      <a:pt x="235" y="314"/>
                    </a:lnTo>
                    <a:lnTo>
                      <a:pt x="232" y="312"/>
                    </a:lnTo>
                    <a:lnTo>
                      <a:pt x="230" y="312"/>
                    </a:lnTo>
                    <a:lnTo>
                      <a:pt x="225" y="312"/>
                    </a:lnTo>
                    <a:lnTo>
                      <a:pt x="224" y="312"/>
                    </a:lnTo>
                    <a:lnTo>
                      <a:pt x="221" y="312"/>
                    </a:lnTo>
                    <a:lnTo>
                      <a:pt x="218" y="312"/>
                    </a:lnTo>
                    <a:lnTo>
                      <a:pt x="218" y="314"/>
                    </a:lnTo>
                    <a:lnTo>
                      <a:pt x="218" y="315"/>
                    </a:lnTo>
                    <a:lnTo>
                      <a:pt x="215" y="317"/>
                    </a:lnTo>
                    <a:lnTo>
                      <a:pt x="213" y="318"/>
                    </a:lnTo>
                    <a:lnTo>
                      <a:pt x="210" y="320"/>
                    </a:lnTo>
                    <a:lnTo>
                      <a:pt x="208" y="321"/>
                    </a:lnTo>
                    <a:lnTo>
                      <a:pt x="207" y="317"/>
                    </a:lnTo>
                    <a:lnTo>
                      <a:pt x="205" y="314"/>
                    </a:lnTo>
                    <a:lnTo>
                      <a:pt x="205" y="310"/>
                    </a:lnTo>
                    <a:lnTo>
                      <a:pt x="204" y="307"/>
                    </a:lnTo>
                    <a:lnTo>
                      <a:pt x="205" y="307"/>
                    </a:lnTo>
                    <a:lnTo>
                      <a:pt x="205" y="306"/>
                    </a:lnTo>
                    <a:lnTo>
                      <a:pt x="207" y="306"/>
                    </a:lnTo>
                    <a:lnTo>
                      <a:pt x="207" y="304"/>
                    </a:lnTo>
                    <a:lnTo>
                      <a:pt x="205" y="304"/>
                    </a:lnTo>
                    <a:lnTo>
                      <a:pt x="204" y="304"/>
                    </a:lnTo>
                    <a:lnTo>
                      <a:pt x="202" y="306"/>
                    </a:lnTo>
                    <a:lnTo>
                      <a:pt x="201" y="307"/>
                    </a:lnTo>
                    <a:lnTo>
                      <a:pt x="201" y="307"/>
                    </a:lnTo>
                    <a:lnTo>
                      <a:pt x="201" y="309"/>
                    </a:lnTo>
                    <a:lnTo>
                      <a:pt x="201" y="310"/>
                    </a:lnTo>
                    <a:lnTo>
                      <a:pt x="202" y="310"/>
                    </a:lnTo>
                    <a:lnTo>
                      <a:pt x="201" y="310"/>
                    </a:lnTo>
                    <a:lnTo>
                      <a:pt x="201" y="312"/>
                    </a:lnTo>
                    <a:lnTo>
                      <a:pt x="201" y="312"/>
                    </a:lnTo>
                    <a:lnTo>
                      <a:pt x="201" y="314"/>
                    </a:lnTo>
                    <a:lnTo>
                      <a:pt x="201" y="315"/>
                    </a:lnTo>
                    <a:lnTo>
                      <a:pt x="201" y="317"/>
                    </a:lnTo>
                    <a:lnTo>
                      <a:pt x="201" y="318"/>
                    </a:lnTo>
                    <a:lnTo>
                      <a:pt x="199" y="318"/>
                    </a:lnTo>
                    <a:lnTo>
                      <a:pt x="199" y="320"/>
                    </a:lnTo>
                    <a:lnTo>
                      <a:pt x="199" y="323"/>
                    </a:lnTo>
                    <a:lnTo>
                      <a:pt x="197" y="323"/>
                    </a:lnTo>
                    <a:lnTo>
                      <a:pt x="196" y="323"/>
                    </a:lnTo>
                    <a:lnTo>
                      <a:pt x="193" y="320"/>
                    </a:lnTo>
                    <a:lnTo>
                      <a:pt x="190" y="317"/>
                    </a:lnTo>
                    <a:lnTo>
                      <a:pt x="185" y="314"/>
                    </a:lnTo>
                    <a:lnTo>
                      <a:pt x="182" y="310"/>
                    </a:lnTo>
                    <a:lnTo>
                      <a:pt x="180" y="307"/>
                    </a:lnTo>
                    <a:lnTo>
                      <a:pt x="180" y="306"/>
                    </a:lnTo>
                    <a:lnTo>
                      <a:pt x="179" y="307"/>
                    </a:lnTo>
                    <a:lnTo>
                      <a:pt x="179" y="307"/>
                    </a:lnTo>
                    <a:lnTo>
                      <a:pt x="177" y="304"/>
                    </a:lnTo>
                    <a:lnTo>
                      <a:pt x="176" y="303"/>
                    </a:lnTo>
                    <a:lnTo>
                      <a:pt x="174" y="301"/>
                    </a:lnTo>
                    <a:lnTo>
                      <a:pt x="171" y="301"/>
                    </a:lnTo>
                    <a:lnTo>
                      <a:pt x="163" y="293"/>
                    </a:lnTo>
                    <a:lnTo>
                      <a:pt x="162" y="290"/>
                    </a:lnTo>
                    <a:lnTo>
                      <a:pt x="160" y="289"/>
                    </a:lnTo>
                    <a:lnTo>
                      <a:pt x="159" y="287"/>
                    </a:lnTo>
                    <a:lnTo>
                      <a:pt x="156" y="286"/>
                    </a:lnTo>
                    <a:lnTo>
                      <a:pt x="154" y="284"/>
                    </a:lnTo>
                    <a:lnTo>
                      <a:pt x="152" y="282"/>
                    </a:lnTo>
                    <a:lnTo>
                      <a:pt x="151" y="284"/>
                    </a:lnTo>
                    <a:lnTo>
                      <a:pt x="149" y="286"/>
                    </a:lnTo>
                    <a:lnTo>
                      <a:pt x="149" y="287"/>
                    </a:lnTo>
                    <a:lnTo>
                      <a:pt x="149" y="289"/>
                    </a:lnTo>
                    <a:lnTo>
                      <a:pt x="149" y="290"/>
                    </a:lnTo>
                    <a:lnTo>
                      <a:pt x="149" y="292"/>
                    </a:lnTo>
                    <a:lnTo>
                      <a:pt x="149" y="292"/>
                    </a:lnTo>
                    <a:lnTo>
                      <a:pt x="151" y="292"/>
                    </a:lnTo>
                    <a:lnTo>
                      <a:pt x="151" y="292"/>
                    </a:lnTo>
                    <a:lnTo>
                      <a:pt x="151" y="292"/>
                    </a:lnTo>
                    <a:lnTo>
                      <a:pt x="151" y="293"/>
                    </a:lnTo>
                    <a:lnTo>
                      <a:pt x="151" y="293"/>
                    </a:lnTo>
                    <a:lnTo>
                      <a:pt x="151" y="296"/>
                    </a:lnTo>
                    <a:lnTo>
                      <a:pt x="148" y="301"/>
                    </a:lnTo>
                    <a:lnTo>
                      <a:pt x="146" y="304"/>
                    </a:lnTo>
                    <a:lnTo>
                      <a:pt x="145" y="306"/>
                    </a:lnTo>
                    <a:lnTo>
                      <a:pt x="140" y="307"/>
                    </a:lnTo>
                    <a:lnTo>
                      <a:pt x="135" y="307"/>
                    </a:lnTo>
                    <a:lnTo>
                      <a:pt x="134" y="309"/>
                    </a:lnTo>
                    <a:lnTo>
                      <a:pt x="131" y="309"/>
                    </a:lnTo>
                    <a:lnTo>
                      <a:pt x="129" y="310"/>
                    </a:lnTo>
                    <a:lnTo>
                      <a:pt x="128" y="310"/>
                    </a:lnTo>
                    <a:lnTo>
                      <a:pt x="128" y="315"/>
                    </a:lnTo>
                    <a:lnTo>
                      <a:pt x="126" y="318"/>
                    </a:lnTo>
                    <a:lnTo>
                      <a:pt x="125" y="318"/>
                    </a:lnTo>
                    <a:lnTo>
                      <a:pt x="121" y="320"/>
                    </a:lnTo>
                    <a:lnTo>
                      <a:pt x="120" y="321"/>
                    </a:lnTo>
                    <a:lnTo>
                      <a:pt x="118" y="321"/>
                    </a:lnTo>
                    <a:lnTo>
                      <a:pt x="117" y="320"/>
                    </a:lnTo>
                    <a:lnTo>
                      <a:pt x="117" y="318"/>
                    </a:lnTo>
                    <a:lnTo>
                      <a:pt x="115" y="318"/>
                    </a:lnTo>
                    <a:lnTo>
                      <a:pt x="114" y="318"/>
                    </a:lnTo>
                    <a:lnTo>
                      <a:pt x="114" y="318"/>
                    </a:lnTo>
                    <a:lnTo>
                      <a:pt x="114" y="318"/>
                    </a:lnTo>
                    <a:lnTo>
                      <a:pt x="114" y="318"/>
                    </a:lnTo>
                    <a:lnTo>
                      <a:pt x="112" y="318"/>
                    </a:lnTo>
                    <a:lnTo>
                      <a:pt x="112" y="321"/>
                    </a:lnTo>
                    <a:lnTo>
                      <a:pt x="114" y="320"/>
                    </a:lnTo>
                    <a:lnTo>
                      <a:pt x="114" y="320"/>
                    </a:lnTo>
                    <a:lnTo>
                      <a:pt x="114" y="321"/>
                    </a:lnTo>
                    <a:lnTo>
                      <a:pt x="114" y="321"/>
                    </a:lnTo>
                    <a:lnTo>
                      <a:pt x="114" y="321"/>
                    </a:lnTo>
                    <a:lnTo>
                      <a:pt x="114" y="323"/>
                    </a:lnTo>
                    <a:lnTo>
                      <a:pt x="112" y="323"/>
                    </a:lnTo>
                    <a:lnTo>
                      <a:pt x="109" y="323"/>
                    </a:lnTo>
                    <a:lnTo>
                      <a:pt x="109" y="324"/>
                    </a:lnTo>
                    <a:lnTo>
                      <a:pt x="109" y="324"/>
                    </a:lnTo>
                    <a:lnTo>
                      <a:pt x="109" y="324"/>
                    </a:lnTo>
                    <a:lnTo>
                      <a:pt x="107" y="324"/>
                    </a:lnTo>
                    <a:lnTo>
                      <a:pt x="107" y="324"/>
                    </a:lnTo>
                    <a:lnTo>
                      <a:pt x="107" y="324"/>
                    </a:lnTo>
                    <a:lnTo>
                      <a:pt x="107" y="324"/>
                    </a:lnTo>
                    <a:lnTo>
                      <a:pt x="107" y="324"/>
                    </a:lnTo>
                    <a:lnTo>
                      <a:pt x="106" y="324"/>
                    </a:lnTo>
                    <a:lnTo>
                      <a:pt x="106" y="326"/>
                    </a:lnTo>
                    <a:lnTo>
                      <a:pt x="106" y="329"/>
                    </a:lnTo>
                    <a:lnTo>
                      <a:pt x="104" y="329"/>
                    </a:lnTo>
                    <a:lnTo>
                      <a:pt x="103" y="331"/>
                    </a:lnTo>
                    <a:lnTo>
                      <a:pt x="103" y="332"/>
                    </a:lnTo>
                    <a:lnTo>
                      <a:pt x="103" y="332"/>
                    </a:lnTo>
                    <a:lnTo>
                      <a:pt x="103" y="334"/>
                    </a:lnTo>
                    <a:lnTo>
                      <a:pt x="103" y="335"/>
                    </a:lnTo>
                    <a:lnTo>
                      <a:pt x="101" y="335"/>
                    </a:lnTo>
                    <a:lnTo>
                      <a:pt x="100" y="335"/>
                    </a:lnTo>
                    <a:lnTo>
                      <a:pt x="98" y="335"/>
                    </a:lnTo>
                    <a:lnTo>
                      <a:pt x="95" y="337"/>
                    </a:lnTo>
                    <a:lnTo>
                      <a:pt x="97" y="332"/>
                    </a:lnTo>
                    <a:lnTo>
                      <a:pt x="97" y="331"/>
                    </a:lnTo>
                    <a:lnTo>
                      <a:pt x="98" y="331"/>
                    </a:lnTo>
                    <a:lnTo>
                      <a:pt x="101" y="329"/>
                    </a:lnTo>
                    <a:lnTo>
                      <a:pt x="100" y="326"/>
                    </a:lnTo>
                    <a:lnTo>
                      <a:pt x="100" y="323"/>
                    </a:lnTo>
                    <a:lnTo>
                      <a:pt x="103" y="321"/>
                    </a:lnTo>
                    <a:lnTo>
                      <a:pt x="106" y="321"/>
                    </a:lnTo>
                    <a:lnTo>
                      <a:pt x="106" y="317"/>
                    </a:lnTo>
                    <a:lnTo>
                      <a:pt x="106" y="315"/>
                    </a:lnTo>
                    <a:lnTo>
                      <a:pt x="111" y="314"/>
                    </a:lnTo>
                    <a:lnTo>
                      <a:pt x="114" y="312"/>
                    </a:lnTo>
                    <a:lnTo>
                      <a:pt x="118" y="312"/>
                    </a:lnTo>
                    <a:lnTo>
                      <a:pt x="121" y="310"/>
                    </a:lnTo>
                    <a:lnTo>
                      <a:pt x="123" y="310"/>
                    </a:lnTo>
                    <a:lnTo>
                      <a:pt x="123" y="310"/>
                    </a:lnTo>
                    <a:lnTo>
                      <a:pt x="125" y="312"/>
                    </a:lnTo>
                    <a:lnTo>
                      <a:pt x="125" y="312"/>
                    </a:lnTo>
                    <a:lnTo>
                      <a:pt x="126" y="310"/>
                    </a:lnTo>
                    <a:lnTo>
                      <a:pt x="126" y="310"/>
                    </a:lnTo>
                    <a:lnTo>
                      <a:pt x="129" y="307"/>
                    </a:lnTo>
                    <a:lnTo>
                      <a:pt x="131" y="304"/>
                    </a:lnTo>
                    <a:lnTo>
                      <a:pt x="135" y="303"/>
                    </a:lnTo>
                    <a:lnTo>
                      <a:pt x="135" y="300"/>
                    </a:lnTo>
                    <a:lnTo>
                      <a:pt x="135" y="298"/>
                    </a:lnTo>
                    <a:lnTo>
                      <a:pt x="131" y="298"/>
                    </a:lnTo>
                    <a:lnTo>
                      <a:pt x="128" y="298"/>
                    </a:lnTo>
                    <a:lnTo>
                      <a:pt x="125" y="296"/>
                    </a:lnTo>
                    <a:lnTo>
                      <a:pt x="121" y="296"/>
                    </a:lnTo>
                    <a:lnTo>
                      <a:pt x="120" y="300"/>
                    </a:lnTo>
                    <a:lnTo>
                      <a:pt x="120" y="303"/>
                    </a:lnTo>
                    <a:lnTo>
                      <a:pt x="118" y="304"/>
                    </a:lnTo>
                    <a:lnTo>
                      <a:pt x="118" y="307"/>
                    </a:lnTo>
                    <a:lnTo>
                      <a:pt x="115" y="306"/>
                    </a:lnTo>
                    <a:lnTo>
                      <a:pt x="114" y="306"/>
                    </a:lnTo>
                    <a:lnTo>
                      <a:pt x="111" y="306"/>
                    </a:lnTo>
                    <a:lnTo>
                      <a:pt x="109" y="306"/>
                    </a:lnTo>
                    <a:lnTo>
                      <a:pt x="109" y="306"/>
                    </a:lnTo>
                    <a:lnTo>
                      <a:pt x="107" y="307"/>
                    </a:lnTo>
                    <a:lnTo>
                      <a:pt x="106" y="307"/>
                    </a:lnTo>
                    <a:lnTo>
                      <a:pt x="103" y="307"/>
                    </a:lnTo>
                    <a:lnTo>
                      <a:pt x="101" y="309"/>
                    </a:lnTo>
                    <a:lnTo>
                      <a:pt x="100" y="309"/>
                    </a:lnTo>
                    <a:lnTo>
                      <a:pt x="98" y="310"/>
                    </a:lnTo>
                    <a:lnTo>
                      <a:pt x="97" y="310"/>
                    </a:lnTo>
                    <a:lnTo>
                      <a:pt x="97" y="310"/>
                    </a:lnTo>
                    <a:lnTo>
                      <a:pt x="97" y="312"/>
                    </a:lnTo>
                    <a:lnTo>
                      <a:pt x="97" y="314"/>
                    </a:lnTo>
                    <a:lnTo>
                      <a:pt x="97" y="315"/>
                    </a:lnTo>
                    <a:lnTo>
                      <a:pt x="97" y="317"/>
                    </a:lnTo>
                    <a:lnTo>
                      <a:pt x="93" y="317"/>
                    </a:lnTo>
                    <a:lnTo>
                      <a:pt x="92" y="317"/>
                    </a:lnTo>
                    <a:lnTo>
                      <a:pt x="90" y="317"/>
                    </a:lnTo>
                    <a:lnTo>
                      <a:pt x="87" y="318"/>
                    </a:lnTo>
                    <a:lnTo>
                      <a:pt x="87" y="317"/>
                    </a:lnTo>
                    <a:lnTo>
                      <a:pt x="87" y="315"/>
                    </a:lnTo>
                    <a:lnTo>
                      <a:pt x="84" y="314"/>
                    </a:lnTo>
                    <a:lnTo>
                      <a:pt x="81" y="312"/>
                    </a:lnTo>
                    <a:lnTo>
                      <a:pt x="81" y="310"/>
                    </a:lnTo>
                    <a:lnTo>
                      <a:pt x="81" y="309"/>
                    </a:lnTo>
                    <a:lnTo>
                      <a:pt x="81" y="314"/>
                    </a:lnTo>
                    <a:lnTo>
                      <a:pt x="81" y="315"/>
                    </a:lnTo>
                    <a:lnTo>
                      <a:pt x="80" y="317"/>
                    </a:lnTo>
                    <a:lnTo>
                      <a:pt x="78" y="317"/>
                    </a:lnTo>
                    <a:lnTo>
                      <a:pt x="78" y="318"/>
                    </a:lnTo>
                    <a:lnTo>
                      <a:pt x="78" y="320"/>
                    </a:lnTo>
                    <a:lnTo>
                      <a:pt x="76" y="320"/>
                    </a:lnTo>
                    <a:lnTo>
                      <a:pt x="76" y="318"/>
                    </a:lnTo>
                    <a:lnTo>
                      <a:pt x="75" y="318"/>
                    </a:lnTo>
                    <a:lnTo>
                      <a:pt x="73" y="318"/>
                    </a:lnTo>
                    <a:lnTo>
                      <a:pt x="73" y="321"/>
                    </a:lnTo>
                    <a:lnTo>
                      <a:pt x="73" y="324"/>
                    </a:lnTo>
                    <a:lnTo>
                      <a:pt x="72" y="324"/>
                    </a:lnTo>
                    <a:lnTo>
                      <a:pt x="70" y="324"/>
                    </a:lnTo>
                    <a:lnTo>
                      <a:pt x="70" y="323"/>
                    </a:lnTo>
                    <a:lnTo>
                      <a:pt x="70" y="323"/>
                    </a:lnTo>
                    <a:lnTo>
                      <a:pt x="70" y="323"/>
                    </a:lnTo>
                    <a:lnTo>
                      <a:pt x="70" y="321"/>
                    </a:lnTo>
                    <a:lnTo>
                      <a:pt x="62" y="321"/>
                    </a:lnTo>
                    <a:lnTo>
                      <a:pt x="62" y="323"/>
                    </a:lnTo>
                    <a:lnTo>
                      <a:pt x="62" y="326"/>
                    </a:lnTo>
                    <a:lnTo>
                      <a:pt x="66" y="326"/>
                    </a:lnTo>
                    <a:lnTo>
                      <a:pt x="67" y="327"/>
                    </a:lnTo>
                    <a:lnTo>
                      <a:pt x="69" y="329"/>
                    </a:lnTo>
                    <a:lnTo>
                      <a:pt x="70" y="329"/>
                    </a:lnTo>
                    <a:lnTo>
                      <a:pt x="70" y="331"/>
                    </a:lnTo>
                    <a:lnTo>
                      <a:pt x="70" y="332"/>
                    </a:lnTo>
                    <a:lnTo>
                      <a:pt x="70" y="334"/>
                    </a:lnTo>
                    <a:lnTo>
                      <a:pt x="70" y="337"/>
                    </a:lnTo>
                    <a:lnTo>
                      <a:pt x="69" y="337"/>
                    </a:lnTo>
                    <a:lnTo>
                      <a:pt x="69" y="334"/>
                    </a:lnTo>
                    <a:lnTo>
                      <a:pt x="67" y="332"/>
                    </a:lnTo>
                    <a:lnTo>
                      <a:pt x="66" y="331"/>
                    </a:lnTo>
                    <a:lnTo>
                      <a:pt x="64" y="329"/>
                    </a:lnTo>
                    <a:lnTo>
                      <a:pt x="61" y="327"/>
                    </a:lnTo>
                    <a:lnTo>
                      <a:pt x="58" y="324"/>
                    </a:lnTo>
                    <a:lnTo>
                      <a:pt x="53" y="323"/>
                    </a:lnTo>
                    <a:lnTo>
                      <a:pt x="50" y="323"/>
                    </a:lnTo>
                    <a:lnTo>
                      <a:pt x="48" y="323"/>
                    </a:lnTo>
                    <a:lnTo>
                      <a:pt x="47" y="323"/>
                    </a:lnTo>
                    <a:lnTo>
                      <a:pt x="45" y="320"/>
                    </a:lnTo>
                    <a:lnTo>
                      <a:pt x="42" y="318"/>
                    </a:lnTo>
                    <a:lnTo>
                      <a:pt x="41" y="318"/>
                    </a:lnTo>
                    <a:lnTo>
                      <a:pt x="39" y="318"/>
                    </a:lnTo>
                    <a:lnTo>
                      <a:pt x="36" y="315"/>
                    </a:lnTo>
                    <a:lnTo>
                      <a:pt x="35" y="314"/>
                    </a:lnTo>
                    <a:lnTo>
                      <a:pt x="31" y="314"/>
                    </a:lnTo>
                    <a:lnTo>
                      <a:pt x="30" y="314"/>
                    </a:lnTo>
                    <a:lnTo>
                      <a:pt x="28" y="312"/>
                    </a:lnTo>
                    <a:lnTo>
                      <a:pt x="28" y="310"/>
                    </a:lnTo>
                    <a:lnTo>
                      <a:pt x="27" y="310"/>
                    </a:lnTo>
                    <a:lnTo>
                      <a:pt x="27" y="309"/>
                    </a:lnTo>
                    <a:lnTo>
                      <a:pt x="25" y="309"/>
                    </a:lnTo>
                    <a:lnTo>
                      <a:pt x="24" y="309"/>
                    </a:lnTo>
                    <a:lnTo>
                      <a:pt x="22" y="307"/>
                    </a:lnTo>
                    <a:lnTo>
                      <a:pt x="21" y="309"/>
                    </a:lnTo>
                    <a:lnTo>
                      <a:pt x="19" y="309"/>
                    </a:lnTo>
                    <a:lnTo>
                      <a:pt x="17" y="309"/>
                    </a:lnTo>
                    <a:lnTo>
                      <a:pt x="16" y="309"/>
                    </a:lnTo>
                    <a:lnTo>
                      <a:pt x="13" y="310"/>
                    </a:lnTo>
                    <a:lnTo>
                      <a:pt x="11" y="310"/>
                    </a:lnTo>
                    <a:lnTo>
                      <a:pt x="10" y="310"/>
                    </a:lnTo>
                    <a:lnTo>
                      <a:pt x="10" y="309"/>
                    </a:lnTo>
                    <a:lnTo>
                      <a:pt x="7" y="307"/>
                    </a:lnTo>
                    <a:lnTo>
                      <a:pt x="5" y="307"/>
                    </a:lnTo>
                    <a:lnTo>
                      <a:pt x="4" y="307"/>
                    </a:lnTo>
                    <a:lnTo>
                      <a:pt x="0" y="307"/>
                    </a:lnTo>
                    <a:lnTo>
                      <a:pt x="5" y="491"/>
                    </a:lnTo>
                    <a:lnTo>
                      <a:pt x="7" y="491"/>
                    </a:lnTo>
                    <a:lnTo>
                      <a:pt x="10" y="489"/>
                    </a:lnTo>
                    <a:lnTo>
                      <a:pt x="11" y="489"/>
                    </a:lnTo>
                    <a:lnTo>
                      <a:pt x="13" y="489"/>
                    </a:lnTo>
                    <a:lnTo>
                      <a:pt x="14" y="489"/>
                    </a:lnTo>
                    <a:lnTo>
                      <a:pt x="14" y="489"/>
                    </a:lnTo>
                    <a:lnTo>
                      <a:pt x="16" y="489"/>
                    </a:lnTo>
                    <a:lnTo>
                      <a:pt x="19" y="491"/>
                    </a:lnTo>
                    <a:lnTo>
                      <a:pt x="19" y="492"/>
                    </a:lnTo>
                    <a:lnTo>
                      <a:pt x="21" y="492"/>
                    </a:lnTo>
                    <a:lnTo>
                      <a:pt x="21" y="492"/>
                    </a:lnTo>
                    <a:lnTo>
                      <a:pt x="22" y="491"/>
                    </a:lnTo>
                    <a:lnTo>
                      <a:pt x="24" y="489"/>
                    </a:lnTo>
                    <a:lnTo>
                      <a:pt x="25" y="488"/>
                    </a:lnTo>
                    <a:lnTo>
                      <a:pt x="27" y="488"/>
                    </a:lnTo>
                    <a:lnTo>
                      <a:pt x="27" y="488"/>
                    </a:lnTo>
                    <a:lnTo>
                      <a:pt x="27" y="489"/>
                    </a:lnTo>
                    <a:lnTo>
                      <a:pt x="27" y="489"/>
                    </a:lnTo>
                    <a:lnTo>
                      <a:pt x="27" y="492"/>
                    </a:lnTo>
                    <a:lnTo>
                      <a:pt x="27" y="495"/>
                    </a:lnTo>
                    <a:lnTo>
                      <a:pt x="28" y="497"/>
                    </a:lnTo>
                    <a:lnTo>
                      <a:pt x="28" y="500"/>
                    </a:lnTo>
                    <a:lnTo>
                      <a:pt x="30" y="501"/>
                    </a:lnTo>
                    <a:lnTo>
                      <a:pt x="31" y="503"/>
                    </a:lnTo>
                    <a:lnTo>
                      <a:pt x="31" y="505"/>
                    </a:lnTo>
                    <a:lnTo>
                      <a:pt x="35" y="506"/>
                    </a:lnTo>
                    <a:lnTo>
                      <a:pt x="36" y="508"/>
                    </a:lnTo>
                    <a:lnTo>
                      <a:pt x="38" y="509"/>
                    </a:lnTo>
                    <a:lnTo>
                      <a:pt x="39" y="511"/>
                    </a:lnTo>
                    <a:lnTo>
                      <a:pt x="42" y="512"/>
                    </a:lnTo>
                    <a:lnTo>
                      <a:pt x="44" y="514"/>
                    </a:lnTo>
                    <a:lnTo>
                      <a:pt x="44" y="515"/>
                    </a:lnTo>
                    <a:lnTo>
                      <a:pt x="45" y="517"/>
                    </a:lnTo>
                    <a:lnTo>
                      <a:pt x="45" y="519"/>
                    </a:lnTo>
                    <a:lnTo>
                      <a:pt x="45" y="520"/>
                    </a:lnTo>
                    <a:lnTo>
                      <a:pt x="45" y="520"/>
                    </a:lnTo>
                    <a:lnTo>
                      <a:pt x="45" y="520"/>
                    </a:lnTo>
                    <a:lnTo>
                      <a:pt x="45" y="522"/>
                    </a:lnTo>
                    <a:lnTo>
                      <a:pt x="45" y="522"/>
                    </a:lnTo>
                    <a:lnTo>
                      <a:pt x="45" y="520"/>
                    </a:lnTo>
                    <a:lnTo>
                      <a:pt x="47" y="520"/>
                    </a:lnTo>
                    <a:lnTo>
                      <a:pt x="48" y="519"/>
                    </a:lnTo>
                    <a:lnTo>
                      <a:pt x="52" y="517"/>
                    </a:lnTo>
                    <a:lnTo>
                      <a:pt x="55" y="515"/>
                    </a:lnTo>
                    <a:lnTo>
                      <a:pt x="56" y="515"/>
                    </a:lnTo>
                    <a:lnTo>
                      <a:pt x="58" y="514"/>
                    </a:lnTo>
                    <a:lnTo>
                      <a:pt x="58" y="514"/>
                    </a:lnTo>
                    <a:lnTo>
                      <a:pt x="59" y="512"/>
                    </a:lnTo>
                    <a:lnTo>
                      <a:pt x="59" y="511"/>
                    </a:lnTo>
                    <a:lnTo>
                      <a:pt x="59" y="509"/>
                    </a:lnTo>
                    <a:lnTo>
                      <a:pt x="59" y="509"/>
                    </a:lnTo>
                    <a:lnTo>
                      <a:pt x="58" y="508"/>
                    </a:lnTo>
                    <a:lnTo>
                      <a:pt x="58" y="506"/>
                    </a:lnTo>
                    <a:lnTo>
                      <a:pt x="58" y="506"/>
                    </a:lnTo>
                    <a:lnTo>
                      <a:pt x="58" y="506"/>
                    </a:lnTo>
                    <a:lnTo>
                      <a:pt x="59" y="506"/>
                    </a:lnTo>
                    <a:lnTo>
                      <a:pt x="62" y="505"/>
                    </a:lnTo>
                    <a:lnTo>
                      <a:pt x="66" y="505"/>
                    </a:lnTo>
                    <a:lnTo>
                      <a:pt x="66" y="505"/>
                    </a:lnTo>
                    <a:lnTo>
                      <a:pt x="67" y="505"/>
                    </a:lnTo>
                    <a:lnTo>
                      <a:pt x="69" y="505"/>
                    </a:lnTo>
                    <a:lnTo>
                      <a:pt x="69" y="505"/>
                    </a:lnTo>
                    <a:lnTo>
                      <a:pt x="69" y="505"/>
                    </a:lnTo>
                    <a:lnTo>
                      <a:pt x="69" y="506"/>
                    </a:lnTo>
                    <a:lnTo>
                      <a:pt x="70" y="506"/>
                    </a:lnTo>
                    <a:lnTo>
                      <a:pt x="72" y="508"/>
                    </a:lnTo>
                    <a:lnTo>
                      <a:pt x="72" y="508"/>
                    </a:lnTo>
                    <a:lnTo>
                      <a:pt x="73" y="509"/>
                    </a:lnTo>
                    <a:lnTo>
                      <a:pt x="75" y="509"/>
                    </a:lnTo>
                    <a:lnTo>
                      <a:pt x="76" y="511"/>
                    </a:lnTo>
                    <a:lnTo>
                      <a:pt x="76" y="511"/>
                    </a:lnTo>
                    <a:lnTo>
                      <a:pt x="76" y="512"/>
                    </a:lnTo>
                    <a:lnTo>
                      <a:pt x="76" y="514"/>
                    </a:lnTo>
                    <a:lnTo>
                      <a:pt x="78" y="517"/>
                    </a:lnTo>
                    <a:lnTo>
                      <a:pt x="78" y="517"/>
                    </a:lnTo>
                    <a:lnTo>
                      <a:pt x="80" y="517"/>
                    </a:lnTo>
                    <a:lnTo>
                      <a:pt x="80" y="519"/>
                    </a:lnTo>
                    <a:lnTo>
                      <a:pt x="81" y="519"/>
                    </a:lnTo>
                    <a:lnTo>
                      <a:pt x="83" y="519"/>
                    </a:lnTo>
                    <a:lnTo>
                      <a:pt x="84" y="520"/>
                    </a:lnTo>
                    <a:lnTo>
                      <a:pt x="86" y="520"/>
                    </a:lnTo>
                    <a:lnTo>
                      <a:pt x="87" y="522"/>
                    </a:lnTo>
                    <a:lnTo>
                      <a:pt x="90" y="525"/>
                    </a:lnTo>
                    <a:lnTo>
                      <a:pt x="92" y="528"/>
                    </a:lnTo>
                    <a:lnTo>
                      <a:pt x="95" y="531"/>
                    </a:lnTo>
                    <a:lnTo>
                      <a:pt x="98" y="536"/>
                    </a:lnTo>
                    <a:lnTo>
                      <a:pt x="103" y="539"/>
                    </a:lnTo>
                    <a:lnTo>
                      <a:pt x="106" y="543"/>
                    </a:lnTo>
                    <a:lnTo>
                      <a:pt x="107" y="547"/>
                    </a:lnTo>
                    <a:lnTo>
                      <a:pt x="109" y="550"/>
                    </a:lnTo>
                    <a:lnTo>
                      <a:pt x="109" y="551"/>
                    </a:lnTo>
                    <a:lnTo>
                      <a:pt x="111" y="553"/>
                    </a:lnTo>
                    <a:lnTo>
                      <a:pt x="112" y="554"/>
                    </a:lnTo>
                    <a:lnTo>
                      <a:pt x="114" y="556"/>
                    </a:lnTo>
                    <a:lnTo>
                      <a:pt x="114" y="556"/>
                    </a:lnTo>
                    <a:lnTo>
                      <a:pt x="115" y="557"/>
                    </a:lnTo>
                    <a:lnTo>
                      <a:pt x="117" y="559"/>
                    </a:lnTo>
                    <a:lnTo>
                      <a:pt x="117" y="559"/>
                    </a:lnTo>
                    <a:lnTo>
                      <a:pt x="118" y="561"/>
                    </a:lnTo>
                    <a:lnTo>
                      <a:pt x="118" y="562"/>
                    </a:lnTo>
                    <a:lnTo>
                      <a:pt x="120" y="564"/>
                    </a:lnTo>
                    <a:lnTo>
                      <a:pt x="121" y="565"/>
                    </a:lnTo>
                    <a:lnTo>
                      <a:pt x="121" y="565"/>
                    </a:lnTo>
                    <a:lnTo>
                      <a:pt x="123" y="565"/>
                    </a:lnTo>
                    <a:lnTo>
                      <a:pt x="123" y="565"/>
                    </a:lnTo>
                    <a:lnTo>
                      <a:pt x="125" y="565"/>
                    </a:lnTo>
                    <a:lnTo>
                      <a:pt x="126" y="565"/>
                    </a:lnTo>
                    <a:lnTo>
                      <a:pt x="128" y="564"/>
                    </a:lnTo>
                    <a:lnTo>
                      <a:pt x="128" y="564"/>
                    </a:lnTo>
                    <a:lnTo>
                      <a:pt x="129" y="564"/>
                    </a:lnTo>
                    <a:lnTo>
                      <a:pt x="129" y="564"/>
                    </a:lnTo>
                    <a:lnTo>
                      <a:pt x="129" y="564"/>
                    </a:lnTo>
                    <a:lnTo>
                      <a:pt x="129" y="564"/>
                    </a:lnTo>
                    <a:lnTo>
                      <a:pt x="129" y="565"/>
                    </a:lnTo>
                    <a:lnTo>
                      <a:pt x="129" y="567"/>
                    </a:lnTo>
                    <a:lnTo>
                      <a:pt x="131" y="570"/>
                    </a:lnTo>
                    <a:lnTo>
                      <a:pt x="131" y="571"/>
                    </a:lnTo>
                    <a:lnTo>
                      <a:pt x="132" y="575"/>
                    </a:lnTo>
                    <a:lnTo>
                      <a:pt x="132" y="576"/>
                    </a:lnTo>
                    <a:lnTo>
                      <a:pt x="134" y="576"/>
                    </a:lnTo>
                    <a:lnTo>
                      <a:pt x="134" y="578"/>
                    </a:lnTo>
                    <a:lnTo>
                      <a:pt x="134" y="578"/>
                    </a:lnTo>
                    <a:lnTo>
                      <a:pt x="135" y="578"/>
                    </a:lnTo>
                    <a:lnTo>
                      <a:pt x="137" y="578"/>
                    </a:lnTo>
                    <a:lnTo>
                      <a:pt x="138" y="582"/>
                    </a:lnTo>
                    <a:lnTo>
                      <a:pt x="140" y="585"/>
                    </a:lnTo>
                    <a:lnTo>
                      <a:pt x="140" y="585"/>
                    </a:lnTo>
                    <a:lnTo>
                      <a:pt x="140" y="587"/>
                    </a:lnTo>
                    <a:lnTo>
                      <a:pt x="140" y="587"/>
                    </a:lnTo>
                    <a:lnTo>
                      <a:pt x="140" y="587"/>
                    </a:lnTo>
                    <a:lnTo>
                      <a:pt x="138" y="588"/>
                    </a:lnTo>
                    <a:lnTo>
                      <a:pt x="138" y="588"/>
                    </a:lnTo>
                    <a:lnTo>
                      <a:pt x="138" y="590"/>
                    </a:lnTo>
                    <a:lnTo>
                      <a:pt x="138" y="592"/>
                    </a:lnTo>
                    <a:lnTo>
                      <a:pt x="138" y="593"/>
                    </a:lnTo>
                    <a:lnTo>
                      <a:pt x="138" y="593"/>
                    </a:lnTo>
                    <a:lnTo>
                      <a:pt x="138" y="595"/>
                    </a:lnTo>
                    <a:lnTo>
                      <a:pt x="138" y="596"/>
                    </a:lnTo>
                    <a:lnTo>
                      <a:pt x="135" y="599"/>
                    </a:lnTo>
                    <a:lnTo>
                      <a:pt x="134" y="602"/>
                    </a:lnTo>
                    <a:lnTo>
                      <a:pt x="135" y="602"/>
                    </a:lnTo>
                    <a:lnTo>
                      <a:pt x="135" y="599"/>
                    </a:lnTo>
                    <a:lnTo>
                      <a:pt x="135" y="601"/>
                    </a:lnTo>
                    <a:lnTo>
                      <a:pt x="137" y="601"/>
                    </a:lnTo>
                    <a:lnTo>
                      <a:pt x="137" y="601"/>
                    </a:lnTo>
                    <a:lnTo>
                      <a:pt x="138" y="601"/>
                    </a:lnTo>
                    <a:lnTo>
                      <a:pt x="138" y="602"/>
                    </a:lnTo>
                    <a:lnTo>
                      <a:pt x="138" y="604"/>
                    </a:lnTo>
                    <a:lnTo>
                      <a:pt x="137" y="604"/>
                    </a:lnTo>
                    <a:lnTo>
                      <a:pt x="135" y="604"/>
                    </a:lnTo>
                    <a:lnTo>
                      <a:pt x="134" y="606"/>
                    </a:lnTo>
                    <a:lnTo>
                      <a:pt x="134" y="606"/>
                    </a:lnTo>
                    <a:lnTo>
                      <a:pt x="132" y="607"/>
                    </a:lnTo>
                    <a:lnTo>
                      <a:pt x="131" y="610"/>
                    </a:lnTo>
                    <a:lnTo>
                      <a:pt x="129" y="613"/>
                    </a:lnTo>
                    <a:lnTo>
                      <a:pt x="128" y="616"/>
                    </a:lnTo>
                    <a:lnTo>
                      <a:pt x="129" y="616"/>
                    </a:lnTo>
                    <a:lnTo>
                      <a:pt x="131" y="616"/>
                    </a:lnTo>
                    <a:lnTo>
                      <a:pt x="132" y="618"/>
                    </a:lnTo>
                    <a:lnTo>
                      <a:pt x="132" y="618"/>
                    </a:lnTo>
                    <a:lnTo>
                      <a:pt x="132" y="620"/>
                    </a:lnTo>
                    <a:lnTo>
                      <a:pt x="132" y="620"/>
                    </a:lnTo>
                    <a:lnTo>
                      <a:pt x="132" y="620"/>
                    </a:lnTo>
                    <a:lnTo>
                      <a:pt x="132" y="621"/>
                    </a:lnTo>
                    <a:lnTo>
                      <a:pt x="132" y="621"/>
                    </a:lnTo>
                    <a:lnTo>
                      <a:pt x="132" y="623"/>
                    </a:lnTo>
                    <a:lnTo>
                      <a:pt x="134" y="624"/>
                    </a:lnTo>
                    <a:lnTo>
                      <a:pt x="134" y="624"/>
                    </a:lnTo>
                    <a:lnTo>
                      <a:pt x="134" y="626"/>
                    </a:lnTo>
                    <a:lnTo>
                      <a:pt x="134" y="626"/>
                    </a:lnTo>
                    <a:lnTo>
                      <a:pt x="134" y="626"/>
                    </a:lnTo>
                    <a:lnTo>
                      <a:pt x="132" y="626"/>
                    </a:lnTo>
                    <a:lnTo>
                      <a:pt x="132" y="626"/>
                    </a:lnTo>
                    <a:lnTo>
                      <a:pt x="132" y="627"/>
                    </a:lnTo>
                    <a:lnTo>
                      <a:pt x="132" y="629"/>
                    </a:lnTo>
                    <a:lnTo>
                      <a:pt x="134" y="632"/>
                    </a:lnTo>
                    <a:lnTo>
                      <a:pt x="134" y="634"/>
                    </a:lnTo>
                    <a:lnTo>
                      <a:pt x="138" y="637"/>
                    </a:lnTo>
                    <a:lnTo>
                      <a:pt x="140" y="637"/>
                    </a:lnTo>
                    <a:lnTo>
                      <a:pt x="142" y="637"/>
                    </a:lnTo>
                    <a:lnTo>
                      <a:pt x="142" y="637"/>
                    </a:lnTo>
                    <a:lnTo>
                      <a:pt x="142" y="635"/>
                    </a:lnTo>
                    <a:lnTo>
                      <a:pt x="142" y="635"/>
                    </a:lnTo>
                    <a:lnTo>
                      <a:pt x="142" y="635"/>
                    </a:lnTo>
                    <a:lnTo>
                      <a:pt x="140" y="635"/>
                    </a:lnTo>
                    <a:lnTo>
                      <a:pt x="140" y="635"/>
                    </a:lnTo>
                    <a:lnTo>
                      <a:pt x="143" y="630"/>
                    </a:lnTo>
                    <a:lnTo>
                      <a:pt x="145" y="630"/>
                    </a:lnTo>
                    <a:lnTo>
                      <a:pt x="146" y="630"/>
                    </a:lnTo>
                    <a:lnTo>
                      <a:pt x="146" y="630"/>
                    </a:lnTo>
                    <a:lnTo>
                      <a:pt x="148" y="630"/>
                    </a:lnTo>
                    <a:lnTo>
                      <a:pt x="148" y="632"/>
                    </a:lnTo>
                    <a:lnTo>
                      <a:pt x="146" y="632"/>
                    </a:lnTo>
                    <a:lnTo>
                      <a:pt x="146" y="634"/>
                    </a:lnTo>
                    <a:lnTo>
                      <a:pt x="145" y="634"/>
                    </a:lnTo>
                    <a:lnTo>
                      <a:pt x="146" y="637"/>
                    </a:lnTo>
                    <a:lnTo>
                      <a:pt x="146" y="638"/>
                    </a:lnTo>
                    <a:lnTo>
                      <a:pt x="145" y="638"/>
                    </a:lnTo>
                    <a:lnTo>
                      <a:pt x="143" y="638"/>
                    </a:lnTo>
                    <a:lnTo>
                      <a:pt x="143" y="640"/>
                    </a:lnTo>
                    <a:lnTo>
                      <a:pt x="143" y="643"/>
                    </a:lnTo>
                    <a:lnTo>
                      <a:pt x="145" y="644"/>
                    </a:lnTo>
                    <a:lnTo>
                      <a:pt x="146" y="644"/>
                    </a:lnTo>
                    <a:lnTo>
                      <a:pt x="146" y="649"/>
                    </a:lnTo>
                    <a:lnTo>
                      <a:pt x="146" y="649"/>
                    </a:lnTo>
                    <a:lnTo>
                      <a:pt x="148" y="648"/>
                    </a:lnTo>
                    <a:lnTo>
                      <a:pt x="148" y="648"/>
                    </a:lnTo>
                    <a:lnTo>
                      <a:pt x="148" y="648"/>
                    </a:lnTo>
                    <a:lnTo>
                      <a:pt x="148" y="648"/>
                    </a:lnTo>
                    <a:lnTo>
                      <a:pt x="146" y="648"/>
                    </a:lnTo>
                    <a:lnTo>
                      <a:pt x="148" y="648"/>
                    </a:lnTo>
                    <a:lnTo>
                      <a:pt x="151" y="648"/>
                    </a:lnTo>
                    <a:lnTo>
                      <a:pt x="151" y="646"/>
                    </a:lnTo>
                    <a:lnTo>
                      <a:pt x="152" y="644"/>
                    </a:lnTo>
                    <a:lnTo>
                      <a:pt x="152" y="646"/>
                    </a:lnTo>
                    <a:lnTo>
                      <a:pt x="152" y="649"/>
                    </a:lnTo>
                    <a:lnTo>
                      <a:pt x="152" y="649"/>
                    </a:lnTo>
                    <a:lnTo>
                      <a:pt x="152" y="651"/>
                    </a:lnTo>
                    <a:lnTo>
                      <a:pt x="152" y="651"/>
                    </a:lnTo>
                    <a:lnTo>
                      <a:pt x="154" y="652"/>
                    </a:lnTo>
                    <a:lnTo>
                      <a:pt x="156" y="652"/>
                    </a:lnTo>
                    <a:lnTo>
                      <a:pt x="159" y="654"/>
                    </a:lnTo>
                    <a:lnTo>
                      <a:pt x="159" y="657"/>
                    </a:lnTo>
                    <a:lnTo>
                      <a:pt x="159" y="657"/>
                    </a:lnTo>
                    <a:lnTo>
                      <a:pt x="160" y="657"/>
                    </a:lnTo>
                    <a:lnTo>
                      <a:pt x="160" y="658"/>
                    </a:lnTo>
                    <a:lnTo>
                      <a:pt x="160" y="658"/>
                    </a:lnTo>
                    <a:lnTo>
                      <a:pt x="160" y="658"/>
                    </a:lnTo>
                    <a:lnTo>
                      <a:pt x="159" y="660"/>
                    </a:lnTo>
                    <a:lnTo>
                      <a:pt x="159" y="662"/>
                    </a:lnTo>
                    <a:lnTo>
                      <a:pt x="159" y="663"/>
                    </a:lnTo>
                    <a:lnTo>
                      <a:pt x="160" y="665"/>
                    </a:lnTo>
                    <a:lnTo>
                      <a:pt x="163" y="665"/>
                    </a:lnTo>
                    <a:lnTo>
                      <a:pt x="162" y="666"/>
                    </a:lnTo>
                    <a:lnTo>
                      <a:pt x="160" y="666"/>
                    </a:lnTo>
                    <a:lnTo>
                      <a:pt x="159" y="666"/>
                    </a:lnTo>
                    <a:lnTo>
                      <a:pt x="159" y="666"/>
                    </a:lnTo>
                    <a:lnTo>
                      <a:pt x="159" y="666"/>
                    </a:lnTo>
                    <a:lnTo>
                      <a:pt x="160" y="668"/>
                    </a:lnTo>
                    <a:lnTo>
                      <a:pt x="160" y="668"/>
                    </a:lnTo>
                    <a:lnTo>
                      <a:pt x="160" y="668"/>
                    </a:lnTo>
                    <a:lnTo>
                      <a:pt x="162" y="668"/>
                    </a:lnTo>
                    <a:lnTo>
                      <a:pt x="160" y="668"/>
                    </a:lnTo>
                    <a:lnTo>
                      <a:pt x="159" y="668"/>
                    </a:lnTo>
                    <a:lnTo>
                      <a:pt x="157" y="669"/>
                    </a:lnTo>
                    <a:lnTo>
                      <a:pt x="157" y="669"/>
                    </a:lnTo>
                    <a:lnTo>
                      <a:pt x="157" y="671"/>
                    </a:lnTo>
                    <a:lnTo>
                      <a:pt x="157" y="672"/>
                    </a:lnTo>
                    <a:lnTo>
                      <a:pt x="157" y="672"/>
                    </a:lnTo>
                    <a:lnTo>
                      <a:pt x="157" y="675"/>
                    </a:lnTo>
                    <a:lnTo>
                      <a:pt x="159" y="677"/>
                    </a:lnTo>
                    <a:lnTo>
                      <a:pt x="156" y="677"/>
                    </a:lnTo>
                    <a:lnTo>
                      <a:pt x="152" y="675"/>
                    </a:lnTo>
                    <a:lnTo>
                      <a:pt x="151" y="679"/>
                    </a:lnTo>
                    <a:lnTo>
                      <a:pt x="151" y="682"/>
                    </a:lnTo>
                    <a:lnTo>
                      <a:pt x="154" y="682"/>
                    </a:lnTo>
                    <a:lnTo>
                      <a:pt x="154" y="683"/>
                    </a:lnTo>
                    <a:lnTo>
                      <a:pt x="154" y="685"/>
                    </a:lnTo>
                    <a:lnTo>
                      <a:pt x="154" y="688"/>
                    </a:lnTo>
                    <a:lnTo>
                      <a:pt x="154" y="689"/>
                    </a:lnTo>
                    <a:lnTo>
                      <a:pt x="156" y="691"/>
                    </a:lnTo>
                    <a:lnTo>
                      <a:pt x="157" y="691"/>
                    </a:lnTo>
                    <a:lnTo>
                      <a:pt x="159" y="689"/>
                    </a:lnTo>
                    <a:lnTo>
                      <a:pt x="160" y="688"/>
                    </a:lnTo>
                    <a:lnTo>
                      <a:pt x="162" y="691"/>
                    </a:lnTo>
                    <a:lnTo>
                      <a:pt x="165" y="691"/>
                    </a:lnTo>
                    <a:lnTo>
                      <a:pt x="166" y="691"/>
                    </a:lnTo>
                    <a:lnTo>
                      <a:pt x="170" y="691"/>
                    </a:lnTo>
                    <a:lnTo>
                      <a:pt x="173" y="691"/>
                    </a:lnTo>
                    <a:lnTo>
                      <a:pt x="171" y="696"/>
                    </a:lnTo>
                    <a:lnTo>
                      <a:pt x="171" y="697"/>
                    </a:lnTo>
                    <a:lnTo>
                      <a:pt x="174" y="697"/>
                    </a:lnTo>
                    <a:lnTo>
                      <a:pt x="176" y="697"/>
                    </a:lnTo>
                    <a:lnTo>
                      <a:pt x="177" y="697"/>
                    </a:lnTo>
                    <a:lnTo>
                      <a:pt x="179" y="697"/>
                    </a:lnTo>
                    <a:lnTo>
                      <a:pt x="180" y="699"/>
                    </a:lnTo>
                    <a:lnTo>
                      <a:pt x="180" y="699"/>
                    </a:lnTo>
                    <a:lnTo>
                      <a:pt x="182" y="699"/>
                    </a:lnTo>
                    <a:lnTo>
                      <a:pt x="183" y="699"/>
                    </a:lnTo>
                    <a:lnTo>
                      <a:pt x="182" y="700"/>
                    </a:lnTo>
                    <a:lnTo>
                      <a:pt x="182" y="702"/>
                    </a:lnTo>
                    <a:lnTo>
                      <a:pt x="183" y="703"/>
                    </a:lnTo>
                    <a:lnTo>
                      <a:pt x="187" y="703"/>
                    </a:lnTo>
                    <a:lnTo>
                      <a:pt x="188" y="703"/>
                    </a:lnTo>
                    <a:lnTo>
                      <a:pt x="190" y="705"/>
                    </a:lnTo>
                    <a:lnTo>
                      <a:pt x="190" y="707"/>
                    </a:lnTo>
                    <a:lnTo>
                      <a:pt x="190" y="710"/>
                    </a:lnTo>
                    <a:lnTo>
                      <a:pt x="191" y="710"/>
                    </a:lnTo>
                    <a:lnTo>
                      <a:pt x="191" y="711"/>
                    </a:lnTo>
                    <a:lnTo>
                      <a:pt x="193" y="713"/>
                    </a:lnTo>
                    <a:lnTo>
                      <a:pt x="194" y="713"/>
                    </a:lnTo>
                    <a:lnTo>
                      <a:pt x="196" y="713"/>
                    </a:lnTo>
                    <a:lnTo>
                      <a:pt x="197" y="713"/>
                    </a:lnTo>
                    <a:lnTo>
                      <a:pt x="197" y="714"/>
                    </a:lnTo>
                    <a:lnTo>
                      <a:pt x="199" y="714"/>
                    </a:lnTo>
                    <a:lnTo>
                      <a:pt x="204" y="714"/>
                    </a:lnTo>
                    <a:lnTo>
                      <a:pt x="208" y="716"/>
                    </a:lnTo>
                    <a:lnTo>
                      <a:pt x="211" y="716"/>
                    </a:lnTo>
                    <a:lnTo>
                      <a:pt x="216" y="716"/>
                    </a:lnTo>
                    <a:lnTo>
                      <a:pt x="216" y="714"/>
                    </a:lnTo>
                    <a:lnTo>
                      <a:pt x="216" y="713"/>
                    </a:lnTo>
                    <a:lnTo>
                      <a:pt x="215" y="711"/>
                    </a:lnTo>
                    <a:lnTo>
                      <a:pt x="211" y="710"/>
                    </a:lnTo>
                    <a:lnTo>
                      <a:pt x="210" y="708"/>
                    </a:lnTo>
                    <a:lnTo>
                      <a:pt x="208" y="707"/>
                    </a:lnTo>
                    <a:lnTo>
                      <a:pt x="208" y="705"/>
                    </a:lnTo>
                    <a:lnTo>
                      <a:pt x="210" y="705"/>
                    </a:lnTo>
                    <a:lnTo>
                      <a:pt x="207" y="702"/>
                    </a:lnTo>
                    <a:lnTo>
                      <a:pt x="204" y="700"/>
                    </a:lnTo>
                    <a:lnTo>
                      <a:pt x="201" y="699"/>
                    </a:lnTo>
                    <a:lnTo>
                      <a:pt x="199" y="697"/>
                    </a:lnTo>
                    <a:lnTo>
                      <a:pt x="196" y="697"/>
                    </a:lnTo>
                    <a:lnTo>
                      <a:pt x="194" y="696"/>
                    </a:lnTo>
                    <a:lnTo>
                      <a:pt x="193" y="696"/>
                    </a:lnTo>
                    <a:lnTo>
                      <a:pt x="191" y="696"/>
                    </a:lnTo>
                    <a:lnTo>
                      <a:pt x="191" y="696"/>
                    </a:lnTo>
                    <a:lnTo>
                      <a:pt x="190" y="694"/>
                    </a:lnTo>
                    <a:lnTo>
                      <a:pt x="190" y="693"/>
                    </a:lnTo>
                    <a:lnTo>
                      <a:pt x="190" y="689"/>
                    </a:lnTo>
                    <a:lnTo>
                      <a:pt x="188" y="689"/>
                    </a:lnTo>
                    <a:lnTo>
                      <a:pt x="187" y="689"/>
                    </a:lnTo>
                    <a:lnTo>
                      <a:pt x="185" y="688"/>
                    </a:lnTo>
                    <a:lnTo>
                      <a:pt x="185" y="686"/>
                    </a:lnTo>
                    <a:lnTo>
                      <a:pt x="185" y="685"/>
                    </a:lnTo>
                    <a:lnTo>
                      <a:pt x="185" y="685"/>
                    </a:lnTo>
                    <a:lnTo>
                      <a:pt x="185" y="685"/>
                    </a:lnTo>
                    <a:lnTo>
                      <a:pt x="185" y="685"/>
                    </a:lnTo>
                    <a:lnTo>
                      <a:pt x="187" y="683"/>
                    </a:lnTo>
                    <a:lnTo>
                      <a:pt x="185" y="685"/>
                    </a:lnTo>
                    <a:lnTo>
                      <a:pt x="183" y="685"/>
                    </a:lnTo>
                    <a:lnTo>
                      <a:pt x="182" y="683"/>
                    </a:lnTo>
                    <a:lnTo>
                      <a:pt x="180" y="682"/>
                    </a:lnTo>
                    <a:lnTo>
                      <a:pt x="177" y="682"/>
                    </a:lnTo>
                    <a:lnTo>
                      <a:pt x="176" y="682"/>
                    </a:lnTo>
                    <a:lnTo>
                      <a:pt x="173" y="682"/>
                    </a:lnTo>
                    <a:lnTo>
                      <a:pt x="170" y="682"/>
                    </a:lnTo>
                    <a:lnTo>
                      <a:pt x="166" y="682"/>
                    </a:lnTo>
                    <a:lnTo>
                      <a:pt x="163" y="680"/>
                    </a:lnTo>
                    <a:lnTo>
                      <a:pt x="160" y="679"/>
                    </a:lnTo>
                    <a:lnTo>
                      <a:pt x="159" y="677"/>
                    </a:lnTo>
                    <a:lnTo>
                      <a:pt x="160" y="677"/>
                    </a:lnTo>
                    <a:lnTo>
                      <a:pt x="163" y="675"/>
                    </a:lnTo>
                    <a:lnTo>
                      <a:pt x="165" y="675"/>
                    </a:lnTo>
                    <a:lnTo>
                      <a:pt x="165" y="674"/>
                    </a:lnTo>
                    <a:lnTo>
                      <a:pt x="166" y="674"/>
                    </a:lnTo>
                    <a:lnTo>
                      <a:pt x="168" y="674"/>
                    </a:lnTo>
                    <a:lnTo>
                      <a:pt x="171" y="674"/>
                    </a:lnTo>
                    <a:lnTo>
                      <a:pt x="171" y="675"/>
                    </a:lnTo>
                    <a:lnTo>
                      <a:pt x="173" y="675"/>
                    </a:lnTo>
                    <a:lnTo>
                      <a:pt x="173" y="675"/>
                    </a:lnTo>
                    <a:lnTo>
                      <a:pt x="173" y="677"/>
                    </a:lnTo>
                    <a:lnTo>
                      <a:pt x="173" y="677"/>
                    </a:lnTo>
                    <a:lnTo>
                      <a:pt x="171" y="679"/>
                    </a:lnTo>
                    <a:lnTo>
                      <a:pt x="171" y="680"/>
                    </a:lnTo>
                    <a:lnTo>
                      <a:pt x="171" y="680"/>
                    </a:lnTo>
                    <a:lnTo>
                      <a:pt x="173" y="682"/>
                    </a:lnTo>
                    <a:lnTo>
                      <a:pt x="174" y="682"/>
                    </a:lnTo>
                    <a:lnTo>
                      <a:pt x="176" y="682"/>
                    </a:lnTo>
                    <a:lnTo>
                      <a:pt x="177" y="680"/>
                    </a:lnTo>
                    <a:lnTo>
                      <a:pt x="179" y="680"/>
                    </a:lnTo>
                    <a:lnTo>
                      <a:pt x="182" y="680"/>
                    </a:lnTo>
                    <a:lnTo>
                      <a:pt x="185" y="679"/>
                    </a:lnTo>
                    <a:lnTo>
                      <a:pt x="187" y="679"/>
                    </a:lnTo>
                    <a:lnTo>
                      <a:pt x="190" y="677"/>
                    </a:lnTo>
                    <a:lnTo>
                      <a:pt x="190" y="679"/>
                    </a:lnTo>
                    <a:lnTo>
                      <a:pt x="190" y="680"/>
                    </a:lnTo>
                    <a:lnTo>
                      <a:pt x="191" y="682"/>
                    </a:lnTo>
                    <a:lnTo>
                      <a:pt x="193" y="682"/>
                    </a:lnTo>
                    <a:lnTo>
                      <a:pt x="193" y="683"/>
                    </a:lnTo>
                    <a:lnTo>
                      <a:pt x="193" y="683"/>
                    </a:lnTo>
                    <a:lnTo>
                      <a:pt x="193" y="685"/>
                    </a:lnTo>
                    <a:lnTo>
                      <a:pt x="191" y="685"/>
                    </a:lnTo>
                    <a:lnTo>
                      <a:pt x="194" y="686"/>
                    </a:lnTo>
                    <a:lnTo>
                      <a:pt x="196" y="686"/>
                    </a:lnTo>
                    <a:lnTo>
                      <a:pt x="197" y="686"/>
                    </a:lnTo>
                    <a:lnTo>
                      <a:pt x="201" y="686"/>
                    </a:lnTo>
                    <a:lnTo>
                      <a:pt x="201" y="688"/>
                    </a:lnTo>
                    <a:lnTo>
                      <a:pt x="202" y="689"/>
                    </a:lnTo>
                    <a:lnTo>
                      <a:pt x="202" y="689"/>
                    </a:lnTo>
                    <a:lnTo>
                      <a:pt x="202" y="689"/>
                    </a:lnTo>
                    <a:lnTo>
                      <a:pt x="202" y="691"/>
                    </a:lnTo>
                    <a:lnTo>
                      <a:pt x="202" y="693"/>
                    </a:lnTo>
                    <a:lnTo>
                      <a:pt x="202" y="693"/>
                    </a:lnTo>
                    <a:lnTo>
                      <a:pt x="202" y="694"/>
                    </a:lnTo>
                    <a:lnTo>
                      <a:pt x="202" y="694"/>
                    </a:lnTo>
                    <a:lnTo>
                      <a:pt x="202" y="694"/>
                    </a:lnTo>
                    <a:lnTo>
                      <a:pt x="204" y="694"/>
                    </a:lnTo>
                    <a:lnTo>
                      <a:pt x="205" y="693"/>
                    </a:lnTo>
                    <a:lnTo>
                      <a:pt x="207" y="691"/>
                    </a:lnTo>
                    <a:lnTo>
                      <a:pt x="208" y="691"/>
                    </a:lnTo>
                    <a:lnTo>
                      <a:pt x="210" y="691"/>
                    </a:lnTo>
                    <a:lnTo>
                      <a:pt x="210" y="693"/>
                    </a:lnTo>
                    <a:lnTo>
                      <a:pt x="210" y="694"/>
                    </a:lnTo>
                    <a:lnTo>
                      <a:pt x="210" y="694"/>
                    </a:lnTo>
                    <a:lnTo>
                      <a:pt x="210" y="694"/>
                    </a:lnTo>
                    <a:lnTo>
                      <a:pt x="210" y="694"/>
                    </a:lnTo>
                    <a:lnTo>
                      <a:pt x="208" y="694"/>
                    </a:lnTo>
                    <a:lnTo>
                      <a:pt x="208" y="696"/>
                    </a:lnTo>
                    <a:lnTo>
                      <a:pt x="208" y="696"/>
                    </a:lnTo>
                    <a:lnTo>
                      <a:pt x="210" y="697"/>
                    </a:lnTo>
                    <a:lnTo>
                      <a:pt x="213" y="697"/>
                    </a:lnTo>
                    <a:lnTo>
                      <a:pt x="213" y="700"/>
                    </a:lnTo>
                    <a:lnTo>
                      <a:pt x="215" y="700"/>
                    </a:lnTo>
                    <a:lnTo>
                      <a:pt x="216" y="700"/>
                    </a:lnTo>
                    <a:lnTo>
                      <a:pt x="215" y="702"/>
                    </a:lnTo>
                    <a:lnTo>
                      <a:pt x="216" y="703"/>
                    </a:lnTo>
                    <a:lnTo>
                      <a:pt x="218" y="705"/>
                    </a:lnTo>
                    <a:lnTo>
                      <a:pt x="221" y="707"/>
                    </a:lnTo>
                    <a:lnTo>
                      <a:pt x="534" y="711"/>
                    </a:lnTo>
                    <a:lnTo>
                      <a:pt x="534" y="710"/>
                    </a:lnTo>
                    <a:lnTo>
                      <a:pt x="534" y="708"/>
                    </a:lnTo>
                    <a:lnTo>
                      <a:pt x="536" y="707"/>
                    </a:lnTo>
                    <a:lnTo>
                      <a:pt x="536" y="707"/>
                    </a:lnTo>
                    <a:lnTo>
                      <a:pt x="536" y="707"/>
                    </a:lnTo>
                    <a:lnTo>
                      <a:pt x="537" y="705"/>
                    </a:lnTo>
                    <a:lnTo>
                      <a:pt x="537" y="705"/>
                    </a:lnTo>
                    <a:lnTo>
                      <a:pt x="539" y="707"/>
                    </a:lnTo>
                    <a:lnTo>
                      <a:pt x="539" y="707"/>
                    </a:lnTo>
                    <a:lnTo>
                      <a:pt x="539" y="707"/>
                    </a:lnTo>
                    <a:lnTo>
                      <a:pt x="540" y="708"/>
                    </a:lnTo>
                    <a:lnTo>
                      <a:pt x="540" y="711"/>
                    </a:lnTo>
                    <a:lnTo>
                      <a:pt x="542" y="714"/>
                    </a:lnTo>
                    <a:lnTo>
                      <a:pt x="542" y="716"/>
                    </a:lnTo>
                    <a:lnTo>
                      <a:pt x="542" y="716"/>
                    </a:lnTo>
                    <a:lnTo>
                      <a:pt x="543" y="716"/>
                    </a:lnTo>
                    <a:lnTo>
                      <a:pt x="545" y="717"/>
                    </a:lnTo>
                    <a:lnTo>
                      <a:pt x="548" y="717"/>
                    </a:lnTo>
                    <a:lnTo>
                      <a:pt x="550" y="717"/>
                    </a:lnTo>
                    <a:lnTo>
                      <a:pt x="551" y="717"/>
                    </a:lnTo>
                    <a:lnTo>
                      <a:pt x="551" y="719"/>
                    </a:lnTo>
                    <a:lnTo>
                      <a:pt x="553" y="719"/>
                    </a:lnTo>
                    <a:lnTo>
                      <a:pt x="554" y="721"/>
                    </a:lnTo>
                    <a:lnTo>
                      <a:pt x="554" y="721"/>
                    </a:lnTo>
                    <a:lnTo>
                      <a:pt x="556" y="721"/>
                    </a:lnTo>
                    <a:lnTo>
                      <a:pt x="556" y="721"/>
                    </a:lnTo>
                    <a:lnTo>
                      <a:pt x="556" y="719"/>
                    </a:lnTo>
                    <a:lnTo>
                      <a:pt x="556" y="719"/>
                    </a:lnTo>
                    <a:lnTo>
                      <a:pt x="556" y="719"/>
                    </a:lnTo>
                    <a:lnTo>
                      <a:pt x="556" y="717"/>
                    </a:lnTo>
                    <a:lnTo>
                      <a:pt x="557" y="716"/>
                    </a:lnTo>
                    <a:lnTo>
                      <a:pt x="557" y="716"/>
                    </a:lnTo>
                    <a:lnTo>
                      <a:pt x="559" y="716"/>
                    </a:lnTo>
                    <a:lnTo>
                      <a:pt x="561" y="716"/>
                    </a:lnTo>
                    <a:lnTo>
                      <a:pt x="561" y="716"/>
                    </a:lnTo>
                    <a:lnTo>
                      <a:pt x="562" y="716"/>
                    </a:lnTo>
                    <a:lnTo>
                      <a:pt x="564" y="717"/>
                    </a:lnTo>
                    <a:lnTo>
                      <a:pt x="565" y="719"/>
                    </a:lnTo>
                    <a:lnTo>
                      <a:pt x="567" y="721"/>
                    </a:lnTo>
                    <a:lnTo>
                      <a:pt x="568" y="721"/>
                    </a:lnTo>
                    <a:lnTo>
                      <a:pt x="568" y="721"/>
                    </a:lnTo>
                    <a:lnTo>
                      <a:pt x="570" y="721"/>
                    </a:lnTo>
                    <a:lnTo>
                      <a:pt x="573" y="722"/>
                    </a:lnTo>
                    <a:lnTo>
                      <a:pt x="578" y="722"/>
                    </a:lnTo>
                    <a:lnTo>
                      <a:pt x="579" y="722"/>
                    </a:lnTo>
                    <a:lnTo>
                      <a:pt x="581" y="722"/>
                    </a:lnTo>
                    <a:lnTo>
                      <a:pt x="582" y="722"/>
                    </a:lnTo>
                    <a:lnTo>
                      <a:pt x="584" y="722"/>
                    </a:lnTo>
                    <a:lnTo>
                      <a:pt x="585" y="722"/>
                    </a:lnTo>
                    <a:lnTo>
                      <a:pt x="587" y="722"/>
                    </a:lnTo>
                    <a:lnTo>
                      <a:pt x="588" y="722"/>
                    </a:lnTo>
                    <a:lnTo>
                      <a:pt x="588" y="722"/>
                    </a:lnTo>
                    <a:lnTo>
                      <a:pt x="590" y="722"/>
                    </a:lnTo>
                    <a:lnTo>
                      <a:pt x="590" y="724"/>
                    </a:lnTo>
                    <a:lnTo>
                      <a:pt x="592" y="724"/>
                    </a:lnTo>
                    <a:lnTo>
                      <a:pt x="593" y="725"/>
                    </a:lnTo>
                    <a:lnTo>
                      <a:pt x="595" y="725"/>
                    </a:lnTo>
                    <a:lnTo>
                      <a:pt x="595" y="725"/>
                    </a:lnTo>
                    <a:lnTo>
                      <a:pt x="596" y="725"/>
                    </a:lnTo>
                    <a:lnTo>
                      <a:pt x="596" y="725"/>
                    </a:lnTo>
                    <a:lnTo>
                      <a:pt x="598" y="724"/>
                    </a:lnTo>
                    <a:lnTo>
                      <a:pt x="598" y="724"/>
                    </a:lnTo>
                    <a:lnTo>
                      <a:pt x="599" y="721"/>
                    </a:lnTo>
                    <a:lnTo>
                      <a:pt x="601" y="717"/>
                    </a:lnTo>
                    <a:lnTo>
                      <a:pt x="602" y="717"/>
                    </a:lnTo>
                    <a:lnTo>
                      <a:pt x="604" y="719"/>
                    </a:lnTo>
                    <a:lnTo>
                      <a:pt x="606" y="717"/>
                    </a:lnTo>
                    <a:lnTo>
                      <a:pt x="607" y="716"/>
                    </a:lnTo>
                    <a:lnTo>
                      <a:pt x="609" y="716"/>
                    </a:lnTo>
                    <a:lnTo>
                      <a:pt x="609" y="713"/>
                    </a:lnTo>
                    <a:lnTo>
                      <a:pt x="609" y="711"/>
                    </a:lnTo>
                    <a:lnTo>
                      <a:pt x="612" y="713"/>
                    </a:lnTo>
                    <a:lnTo>
                      <a:pt x="610" y="713"/>
                    </a:lnTo>
                    <a:lnTo>
                      <a:pt x="610" y="713"/>
                    </a:lnTo>
                    <a:lnTo>
                      <a:pt x="610" y="713"/>
                    </a:lnTo>
                    <a:lnTo>
                      <a:pt x="610" y="714"/>
                    </a:lnTo>
                    <a:lnTo>
                      <a:pt x="610" y="714"/>
                    </a:lnTo>
                    <a:lnTo>
                      <a:pt x="612" y="716"/>
                    </a:lnTo>
                    <a:lnTo>
                      <a:pt x="612" y="716"/>
                    </a:lnTo>
                    <a:lnTo>
                      <a:pt x="613" y="714"/>
                    </a:lnTo>
                    <a:lnTo>
                      <a:pt x="613" y="713"/>
                    </a:lnTo>
                    <a:lnTo>
                      <a:pt x="612" y="713"/>
                    </a:lnTo>
                    <a:lnTo>
                      <a:pt x="612" y="713"/>
                    </a:lnTo>
                    <a:lnTo>
                      <a:pt x="612" y="711"/>
                    </a:lnTo>
                    <a:lnTo>
                      <a:pt x="612" y="710"/>
                    </a:lnTo>
                    <a:lnTo>
                      <a:pt x="613" y="708"/>
                    </a:lnTo>
                    <a:lnTo>
                      <a:pt x="616" y="710"/>
                    </a:lnTo>
                    <a:lnTo>
                      <a:pt x="619" y="710"/>
                    </a:lnTo>
                    <a:lnTo>
                      <a:pt x="621" y="710"/>
                    </a:lnTo>
                    <a:lnTo>
                      <a:pt x="623" y="708"/>
                    </a:lnTo>
                    <a:lnTo>
                      <a:pt x="624" y="710"/>
                    </a:lnTo>
                    <a:lnTo>
                      <a:pt x="624" y="710"/>
                    </a:lnTo>
                    <a:lnTo>
                      <a:pt x="626" y="711"/>
                    </a:lnTo>
                    <a:lnTo>
                      <a:pt x="626" y="711"/>
                    </a:lnTo>
                    <a:lnTo>
                      <a:pt x="626" y="711"/>
                    </a:lnTo>
                    <a:lnTo>
                      <a:pt x="627" y="711"/>
                    </a:lnTo>
                    <a:lnTo>
                      <a:pt x="627" y="710"/>
                    </a:lnTo>
                    <a:lnTo>
                      <a:pt x="629" y="710"/>
                    </a:lnTo>
                    <a:lnTo>
                      <a:pt x="632" y="714"/>
                    </a:lnTo>
                    <a:lnTo>
                      <a:pt x="633" y="721"/>
                    </a:lnTo>
                    <a:lnTo>
                      <a:pt x="635" y="722"/>
                    </a:lnTo>
                    <a:lnTo>
                      <a:pt x="637" y="725"/>
                    </a:lnTo>
                    <a:lnTo>
                      <a:pt x="638" y="725"/>
                    </a:lnTo>
                    <a:lnTo>
                      <a:pt x="638" y="727"/>
                    </a:lnTo>
                    <a:lnTo>
                      <a:pt x="640" y="727"/>
                    </a:lnTo>
                    <a:lnTo>
                      <a:pt x="641" y="727"/>
                    </a:lnTo>
                    <a:lnTo>
                      <a:pt x="644" y="727"/>
                    </a:lnTo>
                    <a:lnTo>
                      <a:pt x="647" y="727"/>
                    </a:lnTo>
                    <a:lnTo>
                      <a:pt x="647" y="727"/>
                    </a:lnTo>
                    <a:lnTo>
                      <a:pt x="649" y="728"/>
                    </a:lnTo>
                    <a:lnTo>
                      <a:pt x="649" y="731"/>
                    </a:lnTo>
                    <a:lnTo>
                      <a:pt x="649" y="733"/>
                    </a:lnTo>
                    <a:lnTo>
                      <a:pt x="651" y="735"/>
                    </a:lnTo>
                    <a:lnTo>
                      <a:pt x="654" y="738"/>
                    </a:lnTo>
                    <a:lnTo>
                      <a:pt x="652" y="738"/>
                    </a:lnTo>
                    <a:lnTo>
                      <a:pt x="652" y="738"/>
                    </a:lnTo>
                    <a:lnTo>
                      <a:pt x="652" y="738"/>
                    </a:lnTo>
                    <a:lnTo>
                      <a:pt x="652" y="739"/>
                    </a:lnTo>
                    <a:lnTo>
                      <a:pt x="652" y="742"/>
                    </a:lnTo>
                    <a:lnTo>
                      <a:pt x="652" y="745"/>
                    </a:lnTo>
                    <a:lnTo>
                      <a:pt x="654" y="747"/>
                    </a:lnTo>
                    <a:lnTo>
                      <a:pt x="654" y="752"/>
                    </a:lnTo>
                    <a:lnTo>
                      <a:pt x="657" y="752"/>
                    </a:lnTo>
                    <a:lnTo>
                      <a:pt x="660" y="752"/>
                    </a:lnTo>
                    <a:lnTo>
                      <a:pt x="663" y="755"/>
                    </a:lnTo>
                    <a:lnTo>
                      <a:pt x="666" y="758"/>
                    </a:lnTo>
                    <a:lnTo>
                      <a:pt x="666" y="756"/>
                    </a:lnTo>
                    <a:lnTo>
                      <a:pt x="668" y="756"/>
                    </a:lnTo>
                    <a:lnTo>
                      <a:pt x="669" y="756"/>
                    </a:lnTo>
                    <a:lnTo>
                      <a:pt x="671" y="756"/>
                    </a:lnTo>
                    <a:lnTo>
                      <a:pt x="674" y="756"/>
                    </a:lnTo>
                    <a:lnTo>
                      <a:pt x="675" y="758"/>
                    </a:lnTo>
                    <a:lnTo>
                      <a:pt x="677" y="759"/>
                    </a:lnTo>
                    <a:lnTo>
                      <a:pt x="680" y="759"/>
                    </a:lnTo>
                    <a:lnTo>
                      <a:pt x="685" y="759"/>
                    </a:lnTo>
                    <a:lnTo>
                      <a:pt x="685" y="761"/>
                    </a:lnTo>
                    <a:lnTo>
                      <a:pt x="686" y="761"/>
                    </a:lnTo>
                    <a:lnTo>
                      <a:pt x="688" y="761"/>
                    </a:lnTo>
                    <a:lnTo>
                      <a:pt x="689" y="761"/>
                    </a:lnTo>
                    <a:lnTo>
                      <a:pt x="691" y="761"/>
                    </a:lnTo>
                    <a:lnTo>
                      <a:pt x="691" y="761"/>
                    </a:lnTo>
                    <a:lnTo>
                      <a:pt x="692" y="759"/>
                    </a:lnTo>
                    <a:lnTo>
                      <a:pt x="694" y="759"/>
                    </a:lnTo>
                    <a:lnTo>
                      <a:pt x="696" y="759"/>
                    </a:lnTo>
                    <a:lnTo>
                      <a:pt x="697" y="759"/>
                    </a:lnTo>
                    <a:lnTo>
                      <a:pt x="697" y="761"/>
                    </a:lnTo>
                    <a:lnTo>
                      <a:pt x="699" y="762"/>
                    </a:lnTo>
                    <a:lnTo>
                      <a:pt x="702" y="766"/>
                    </a:lnTo>
                    <a:lnTo>
                      <a:pt x="702" y="767"/>
                    </a:lnTo>
                    <a:lnTo>
                      <a:pt x="703" y="767"/>
                    </a:lnTo>
                    <a:lnTo>
                      <a:pt x="706" y="767"/>
                    </a:lnTo>
                    <a:lnTo>
                      <a:pt x="706" y="772"/>
                    </a:lnTo>
                    <a:lnTo>
                      <a:pt x="706" y="775"/>
                    </a:lnTo>
                    <a:lnTo>
                      <a:pt x="706" y="775"/>
                    </a:lnTo>
                    <a:lnTo>
                      <a:pt x="708" y="776"/>
                    </a:lnTo>
                    <a:lnTo>
                      <a:pt x="709" y="776"/>
                    </a:lnTo>
                    <a:lnTo>
                      <a:pt x="711" y="778"/>
                    </a:lnTo>
                    <a:lnTo>
                      <a:pt x="711" y="780"/>
                    </a:lnTo>
                    <a:lnTo>
                      <a:pt x="711" y="781"/>
                    </a:lnTo>
                    <a:lnTo>
                      <a:pt x="709" y="783"/>
                    </a:lnTo>
                    <a:lnTo>
                      <a:pt x="709" y="783"/>
                    </a:lnTo>
                    <a:lnTo>
                      <a:pt x="708" y="783"/>
                    </a:lnTo>
                    <a:lnTo>
                      <a:pt x="705" y="783"/>
                    </a:lnTo>
                    <a:lnTo>
                      <a:pt x="706" y="784"/>
                    </a:lnTo>
                    <a:lnTo>
                      <a:pt x="706" y="784"/>
                    </a:lnTo>
                    <a:lnTo>
                      <a:pt x="706" y="784"/>
                    </a:lnTo>
                    <a:lnTo>
                      <a:pt x="706" y="786"/>
                    </a:lnTo>
                    <a:lnTo>
                      <a:pt x="706" y="786"/>
                    </a:lnTo>
                    <a:lnTo>
                      <a:pt x="706" y="786"/>
                    </a:lnTo>
                    <a:lnTo>
                      <a:pt x="706" y="786"/>
                    </a:lnTo>
                    <a:lnTo>
                      <a:pt x="706" y="786"/>
                    </a:lnTo>
                    <a:lnTo>
                      <a:pt x="706" y="786"/>
                    </a:lnTo>
                    <a:lnTo>
                      <a:pt x="706" y="786"/>
                    </a:lnTo>
                    <a:lnTo>
                      <a:pt x="706" y="787"/>
                    </a:lnTo>
                    <a:lnTo>
                      <a:pt x="706" y="787"/>
                    </a:lnTo>
                    <a:lnTo>
                      <a:pt x="705" y="787"/>
                    </a:lnTo>
                    <a:lnTo>
                      <a:pt x="703" y="787"/>
                    </a:lnTo>
                    <a:lnTo>
                      <a:pt x="702" y="787"/>
                    </a:lnTo>
                    <a:lnTo>
                      <a:pt x="702" y="786"/>
                    </a:lnTo>
                    <a:lnTo>
                      <a:pt x="700" y="784"/>
                    </a:lnTo>
                    <a:lnTo>
                      <a:pt x="700" y="784"/>
                    </a:lnTo>
                    <a:lnTo>
                      <a:pt x="699" y="784"/>
                    </a:lnTo>
                    <a:lnTo>
                      <a:pt x="697" y="784"/>
                    </a:lnTo>
                    <a:lnTo>
                      <a:pt x="696" y="784"/>
                    </a:lnTo>
                    <a:lnTo>
                      <a:pt x="694" y="784"/>
                    </a:lnTo>
                    <a:lnTo>
                      <a:pt x="694" y="783"/>
                    </a:lnTo>
                    <a:lnTo>
                      <a:pt x="694" y="783"/>
                    </a:lnTo>
                    <a:lnTo>
                      <a:pt x="694" y="781"/>
                    </a:lnTo>
                    <a:lnTo>
                      <a:pt x="692" y="781"/>
                    </a:lnTo>
                    <a:lnTo>
                      <a:pt x="691" y="783"/>
                    </a:lnTo>
                    <a:lnTo>
                      <a:pt x="688" y="786"/>
                    </a:lnTo>
                    <a:lnTo>
                      <a:pt x="686" y="787"/>
                    </a:lnTo>
                    <a:lnTo>
                      <a:pt x="685" y="789"/>
                    </a:lnTo>
                    <a:lnTo>
                      <a:pt x="685" y="790"/>
                    </a:lnTo>
                    <a:lnTo>
                      <a:pt x="683" y="792"/>
                    </a:lnTo>
                    <a:lnTo>
                      <a:pt x="685" y="795"/>
                    </a:lnTo>
                    <a:lnTo>
                      <a:pt x="685" y="797"/>
                    </a:lnTo>
                    <a:lnTo>
                      <a:pt x="685" y="800"/>
                    </a:lnTo>
                    <a:lnTo>
                      <a:pt x="685" y="803"/>
                    </a:lnTo>
                    <a:lnTo>
                      <a:pt x="685" y="804"/>
                    </a:lnTo>
                    <a:lnTo>
                      <a:pt x="683" y="806"/>
                    </a:lnTo>
                    <a:lnTo>
                      <a:pt x="680" y="808"/>
                    </a:lnTo>
                    <a:lnTo>
                      <a:pt x="678" y="808"/>
                    </a:lnTo>
                    <a:lnTo>
                      <a:pt x="678" y="809"/>
                    </a:lnTo>
                    <a:lnTo>
                      <a:pt x="677" y="811"/>
                    </a:lnTo>
                    <a:lnTo>
                      <a:pt x="677" y="814"/>
                    </a:lnTo>
                    <a:lnTo>
                      <a:pt x="677" y="817"/>
                    </a:lnTo>
                    <a:lnTo>
                      <a:pt x="677" y="817"/>
                    </a:lnTo>
                    <a:lnTo>
                      <a:pt x="675" y="818"/>
                    </a:lnTo>
                    <a:lnTo>
                      <a:pt x="675" y="818"/>
                    </a:lnTo>
                    <a:lnTo>
                      <a:pt x="675" y="818"/>
                    </a:lnTo>
                    <a:lnTo>
                      <a:pt x="674" y="820"/>
                    </a:lnTo>
                    <a:lnTo>
                      <a:pt x="672" y="822"/>
                    </a:lnTo>
                    <a:lnTo>
                      <a:pt x="672" y="823"/>
                    </a:lnTo>
                    <a:lnTo>
                      <a:pt x="672" y="825"/>
                    </a:lnTo>
                    <a:lnTo>
                      <a:pt x="675" y="825"/>
                    </a:lnTo>
                    <a:lnTo>
                      <a:pt x="677" y="825"/>
                    </a:lnTo>
                    <a:lnTo>
                      <a:pt x="678" y="823"/>
                    </a:lnTo>
                    <a:lnTo>
                      <a:pt x="682" y="823"/>
                    </a:lnTo>
                    <a:lnTo>
                      <a:pt x="683" y="820"/>
                    </a:lnTo>
                    <a:lnTo>
                      <a:pt x="685" y="818"/>
                    </a:lnTo>
                    <a:lnTo>
                      <a:pt x="686" y="818"/>
                    </a:lnTo>
                    <a:lnTo>
                      <a:pt x="688" y="818"/>
                    </a:lnTo>
                    <a:lnTo>
                      <a:pt x="689" y="817"/>
                    </a:lnTo>
                    <a:lnTo>
                      <a:pt x="691" y="815"/>
                    </a:lnTo>
                    <a:lnTo>
                      <a:pt x="692" y="814"/>
                    </a:lnTo>
                    <a:lnTo>
                      <a:pt x="696" y="814"/>
                    </a:lnTo>
                    <a:lnTo>
                      <a:pt x="697" y="814"/>
                    </a:lnTo>
                    <a:lnTo>
                      <a:pt x="700" y="814"/>
                    </a:lnTo>
                    <a:lnTo>
                      <a:pt x="700" y="812"/>
                    </a:lnTo>
                    <a:lnTo>
                      <a:pt x="700" y="811"/>
                    </a:lnTo>
                    <a:lnTo>
                      <a:pt x="702" y="811"/>
                    </a:lnTo>
                    <a:lnTo>
                      <a:pt x="703" y="809"/>
                    </a:lnTo>
                    <a:lnTo>
                      <a:pt x="705" y="809"/>
                    </a:lnTo>
                    <a:lnTo>
                      <a:pt x="706" y="809"/>
                    </a:lnTo>
                    <a:lnTo>
                      <a:pt x="709" y="809"/>
                    </a:lnTo>
                    <a:lnTo>
                      <a:pt x="713" y="811"/>
                    </a:lnTo>
                    <a:lnTo>
                      <a:pt x="713" y="809"/>
                    </a:lnTo>
                    <a:lnTo>
                      <a:pt x="713" y="808"/>
                    </a:lnTo>
                    <a:lnTo>
                      <a:pt x="713" y="806"/>
                    </a:lnTo>
                    <a:lnTo>
                      <a:pt x="713" y="806"/>
                    </a:lnTo>
                    <a:lnTo>
                      <a:pt x="713" y="804"/>
                    </a:lnTo>
                    <a:lnTo>
                      <a:pt x="713" y="804"/>
                    </a:lnTo>
                    <a:lnTo>
                      <a:pt x="711" y="804"/>
                    </a:lnTo>
                    <a:lnTo>
                      <a:pt x="709" y="804"/>
                    </a:lnTo>
                    <a:lnTo>
                      <a:pt x="709" y="803"/>
                    </a:lnTo>
                    <a:lnTo>
                      <a:pt x="711" y="801"/>
                    </a:lnTo>
                    <a:lnTo>
                      <a:pt x="713" y="800"/>
                    </a:lnTo>
                    <a:lnTo>
                      <a:pt x="716" y="798"/>
                    </a:lnTo>
                    <a:lnTo>
                      <a:pt x="719" y="798"/>
                    </a:lnTo>
                    <a:lnTo>
                      <a:pt x="722" y="797"/>
                    </a:lnTo>
                    <a:lnTo>
                      <a:pt x="725" y="797"/>
                    </a:lnTo>
                    <a:lnTo>
                      <a:pt x="727" y="797"/>
                    </a:lnTo>
                    <a:lnTo>
                      <a:pt x="728" y="797"/>
                    </a:lnTo>
                    <a:lnTo>
                      <a:pt x="731" y="797"/>
                    </a:lnTo>
                    <a:lnTo>
                      <a:pt x="733" y="797"/>
                    </a:lnTo>
                    <a:lnTo>
                      <a:pt x="733" y="798"/>
                    </a:lnTo>
                    <a:lnTo>
                      <a:pt x="734" y="800"/>
                    </a:lnTo>
                    <a:lnTo>
                      <a:pt x="736" y="800"/>
                    </a:lnTo>
                    <a:lnTo>
                      <a:pt x="737" y="800"/>
                    </a:lnTo>
                    <a:lnTo>
                      <a:pt x="739" y="798"/>
                    </a:lnTo>
                    <a:lnTo>
                      <a:pt x="739" y="798"/>
                    </a:lnTo>
                    <a:lnTo>
                      <a:pt x="739" y="797"/>
                    </a:lnTo>
                    <a:lnTo>
                      <a:pt x="740" y="797"/>
                    </a:lnTo>
                    <a:lnTo>
                      <a:pt x="740" y="797"/>
                    </a:lnTo>
                    <a:lnTo>
                      <a:pt x="740" y="797"/>
                    </a:lnTo>
                    <a:lnTo>
                      <a:pt x="742" y="797"/>
                    </a:lnTo>
                    <a:lnTo>
                      <a:pt x="742" y="795"/>
                    </a:lnTo>
                    <a:lnTo>
                      <a:pt x="740" y="795"/>
                    </a:lnTo>
                    <a:lnTo>
                      <a:pt x="740" y="795"/>
                    </a:lnTo>
                    <a:lnTo>
                      <a:pt x="739" y="795"/>
                    </a:lnTo>
                    <a:lnTo>
                      <a:pt x="739" y="795"/>
                    </a:lnTo>
                    <a:lnTo>
                      <a:pt x="737" y="795"/>
                    </a:lnTo>
                    <a:lnTo>
                      <a:pt x="736" y="797"/>
                    </a:lnTo>
                    <a:lnTo>
                      <a:pt x="736" y="795"/>
                    </a:lnTo>
                    <a:lnTo>
                      <a:pt x="736" y="794"/>
                    </a:lnTo>
                    <a:lnTo>
                      <a:pt x="733" y="792"/>
                    </a:lnTo>
                    <a:lnTo>
                      <a:pt x="731" y="792"/>
                    </a:lnTo>
                    <a:lnTo>
                      <a:pt x="730" y="792"/>
                    </a:lnTo>
                    <a:lnTo>
                      <a:pt x="730" y="790"/>
                    </a:lnTo>
                    <a:lnTo>
                      <a:pt x="731" y="790"/>
                    </a:lnTo>
                    <a:lnTo>
                      <a:pt x="734" y="790"/>
                    </a:lnTo>
                    <a:lnTo>
                      <a:pt x="736" y="790"/>
                    </a:lnTo>
                    <a:lnTo>
                      <a:pt x="737" y="790"/>
                    </a:lnTo>
                    <a:lnTo>
                      <a:pt x="739" y="790"/>
                    </a:lnTo>
                    <a:lnTo>
                      <a:pt x="742" y="790"/>
                    </a:lnTo>
                    <a:lnTo>
                      <a:pt x="742" y="792"/>
                    </a:lnTo>
                    <a:lnTo>
                      <a:pt x="744" y="792"/>
                    </a:lnTo>
                    <a:lnTo>
                      <a:pt x="745" y="792"/>
                    </a:lnTo>
                    <a:lnTo>
                      <a:pt x="747" y="792"/>
                    </a:lnTo>
                    <a:lnTo>
                      <a:pt x="747" y="790"/>
                    </a:lnTo>
                    <a:lnTo>
                      <a:pt x="748" y="790"/>
                    </a:lnTo>
                    <a:lnTo>
                      <a:pt x="750" y="789"/>
                    </a:lnTo>
                    <a:lnTo>
                      <a:pt x="751" y="789"/>
                    </a:lnTo>
                    <a:lnTo>
                      <a:pt x="751" y="787"/>
                    </a:lnTo>
                    <a:lnTo>
                      <a:pt x="751" y="787"/>
                    </a:lnTo>
                    <a:lnTo>
                      <a:pt x="751" y="787"/>
                    </a:lnTo>
                    <a:lnTo>
                      <a:pt x="753" y="786"/>
                    </a:lnTo>
                    <a:lnTo>
                      <a:pt x="754" y="784"/>
                    </a:lnTo>
                    <a:lnTo>
                      <a:pt x="756" y="783"/>
                    </a:lnTo>
                    <a:lnTo>
                      <a:pt x="758" y="781"/>
                    </a:lnTo>
                    <a:lnTo>
                      <a:pt x="761" y="780"/>
                    </a:lnTo>
                    <a:lnTo>
                      <a:pt x="765" y="778"/>
                    </a:lnTo>
                    <a:lnTo>
                      <a:pt x="767" y="776"/>
                    </a:lnTo>
                    <a:lnTo>
                      <a:pt x="768" y="775"/>
                    </a:lnTo>
                    <a:lnTo>
                      <a:pt x="770" y="775"/>
                    </a:lnTo>
                    <a:lnTo>
                      <a:pt x="772" y="773"/>
                    </a:lnTo>
                    <a:lnTo>
                      <a:pt x="773" y="773"/>
                    </a:lnTo>
                    <a:lnTo>
                      <a:pt x="773" y="773"/>
                    </a:lnTo>
                    <a:lnTo>
                      <a:pt x="773" y="773"/>
                    </a:lnTo>
                    <a:lnTo>
                      <a:pt x="773" y="773"/>
                    </a:lnTo>
                    <a:lnTo>
                      <a:pt x="773" y="773"/>
                    </a:lnTo>
                    <a:lnTo>
                      <a:pt x="773" y="775"/>
                    </a:lnTo>
                    <a:lnTo>
                      <a:pt x="772" y="775"/>
                    </a:lnTo>
                    <a:lnTo>
                      <a:pt x="773" y="776"/>
                    </a:lnTo>
                    <a:lnTo>
                      <a:pt x="773" y="776"/>
                    </a:lnTo>
                    <a:lnTo>
                      <a:pt x="776" y="776"/>
                    </a:lnTo>
                    <a:lnTo>
                      <a:pt x="781" y="776"/>
                    </a:lnTo>
                    <a:lnTo>
                      <a:pt x="785" y="775"/>
                    </a:lnTo>
                    <a:lnTo>
                      <a:pt x="792" y="775"/>
                    </a:lnTo>
                    <a:lnTo>
                      <a:pt x="803" y="773"/>
                    </a:lnTo>
                    <a:lnTo>
                      <a:pt x="807" y="772"/>
                    </a:lnTo>
                    <a:lnTo>
                      <a:pt x="807" y="772"/>
                    </a:lnTo>
                    <a:lnTo>
                      <a:pt x="807" y="770"/>
                    </a:lnTo>
                    <a:lnTo>
                      <a:pt x="809" y="769"/>
                    </a:lnTo>
                    <a:lnTo>
                      <a:pt x="810" y="769"/>
                    </a:lnTo>
                    <a:lnTo>
                      <a:pt x="813" y="766"/>
                    </a:lnTo>
                    <a:lnTo>
                      <a:pt x="817" y="762"/>
                    </a:lnTo>
                    <a:lnTo>
                      <a:pt x="818" y="761"/>
                    </a:lnTo>
                    <a:lnTo>
                      <a:pt x="820" y="759"/>
                    </a:lnTo>
                    <a:lnTo>
                      <a:pt x="820" y="758"/>
                    </a:lnTo>
                    <a:lnTo>
                      <a:pt x="821" y="758"/>
                    </a:lnTo>
                    <a:lnTo>
                      <a:pt x="821" y="756"/>
                    </a:lnTo>
                    <a:lnTo>
                      <a:pt x="821" y="755"/>
                    </a:lnTo>
                    <a:lnTo>
                      <a:pt x="821" y="753"/>
                    </a:lnTo>
                    <a:lnTo>
                      <a:pt x="821" y="753"/>
                    </a:lnTo>
                    <a:lnTo>
                      <a:pt x="823" y="750"/>
                    </a:lnTo>
                    <a:lnTo>
                      <a:pt x="824" y="749"/>
                    </a:lnTo>
                    <a:lnTo>
                      <a:pt x="827" y="742"/>
                    </a:lnTo>
                    <a:lnTo>
                      <a:pt x="827" y="741"/>
                    </a:lnTo>
                    <a:lnTo>
                      <a:pt x="829" y="741"/>
                    </a:lnTo>
                    <a:lnTo>
                      <a:pt x="829" y="741"/>
                    </a:lnTo>
                    <a:lnTo>
                      <a:pt x="830" y="741"/>
                    </a:lnTo>
                    <a:lnTo>
                      <a:pt x="830" y="742"/>
                    </a:lnTo>
                    <a:lnTo>
                      <a:pt x="830" y="744"/>
                    </a:lnTo>
                    <a:lnTo>
                      <a:pt x="832" y="745"/>
                    </a:lnTo>
                    <a:lnTo>
                      <a:pt x="832" y="745"/>
                    </a:lnTo>
                    <a:lnTo>
                      <a:pt x="832" y="745"/>
                    </a:lnTo>
                    <a:lnTo>
                      <a:pt x="834" y="744"/>
                    </a:lnTo>
                    <a:lnTo>
                      <a:pt x="834" y="742"/>
                    </a:lnTo>
                    <a:lnTo>
                      <a:pt x="835" y="741"/>
                    </a:lnTo>
                    <a:lnTo>
                      <a:pt x="835" y="741"/>
                    </a:lnTo>
                    <a:lnTo>
                      <a:pt x="835" y="741"/>
                    </a:lnTo>
                    <a:lnTo>
                      <a:pt x="837" y="741"/>
                    </a:lnTo>
                    <a:lnTo>
                      <a:pt x="837" y="741"/>
                    </a:lnTo>
                    <a:lnTo>
                      <a:pt x="840" y="741"/>
                    </a:lnTo>
                    <a:lnTo>
                      <a:pt x="841" y="742"/>
                    </a:lnTo>
                    <a:lnTo>
                      <a:pt x="843" y="742"/>
                    </a:lnTo>
                    <a:lnTo>
                      <a:pt x="843" y="744"/>
                    </a:lnTo>
                    <a:lnTo>
                      <a:pt x="844" y="744"/>
                    </a:lnTo>
                    <a:lnTo>
                      <a:pt x="844" y="745"/>
                    </a:lnTo>
                    <a:lnTo>
                      <a:pt x="846" y="747"/>
                    </a:lnTo>
                    <a:lnTo>
                      <a:pt x="846" y="750"/>
                    </a:lnTo>
                    <a:lnTo>
                      <a:pt x="844" y="755"/>
                    </a:lnTo>
                    <a:lnTo>
                      <a:pt x="844" y="761"/>
                    </a:lnTo>
                    <a:lnTo>
                      <a:pt x="844" y="764"/>
                    </a:lnTo>
                    <a:lnTo>
                      <a:pt x="844" y="767"/>
                    </a:lnTo>
                    <a:lnTo>
                      <a:pt x="846" y="766"/>
                    </a:lnTo>
                    <a:lnTo>
                      <a:pt x="848" y="766"/>
                    </a:lnTo>
                    <a:lnTo>
                      <a:pt x="848" y="766"/>
                    </a:lnTo>
                    <a:lnTo>
                      <a:pt x="849" y="766"/>
                    </a:lnTo>
                    <a:lnTo>
                      <a:pt x="849" y="767"/>
                    </a:lnTo>
                    <a:lnTo>
                      <a:pt x="849" y="767"/>
                    </a:lnTo>
                    <a:lnTo>
                      <a:pt x="849" y="770"/>
                    </a:lnTo>
                    <a:lnTo>
                      <a:pt x="849" y="772"/>
                    </a:lnTo>
                    <a:lnTo>
                      <a:pt x="849" y="773"/>
                    </a:lnTo>
                    <a:lnTo>
                      <a:pt x="849" y="773"/>
                    </a:lnTo>
                    <a:lnTo>
                      <a:pt x="849" y="775"/>
                    </a:lnTo>
                    <a:lnTo>
                      <a:pt x="851" y="775"/>
                    </a:lnTo>
                    <a:lnTo>
                      <a:pt x="852" y="775"/>
                    </a:lnTo>
                    <a:lnTo>
                      <a:pt x="852" y="775"/>
                    </a:lnTo>
                    <a:lnTo>
                      <a:pt x="854" y="775"/>
                    </a:lnTo>
                    <a:lnTo>
                      <a:pt x="855" y="775"/>
                    </a:lnTo>
                    <a:lnTo>
                      <a:pt x="857" y="776"/>
                    </a:lnTo>
                    <a:lnTo>
                      <a:pt x="860" y="778"/>
                    </a:lnTo>
                    <a:lnTo>
                      <a:pt x="862" y="778"/>
                    </a:lnTo>
                    <a:lnTo>
                      <a:pt x="862" y="778"/>
                    </a:lnTo>
                    <a:lnTo>
                      <a:pt x="862" y="778"/>
                    </a:lnTo>
                    <a:lnTo>
                      <a:pt x="862" y="778"/>
                    </a:lnTo>
                    <a:lnTo>
                      <a:pt x="862" y="778"/>
                    </a:lnTo>
                    <a:lnTo>
                      <a:pt x="862" y="778"/>
                    </a:lnTo>
                    <a:lnTo>
                      <a:pt x="863" y="776"/>
                    </a:lnTo>
                    <a:lnTo>
                      <a:pt x="865" y="776"/>
                    </a:lnTo>
                    <a:lnTo>
                      <a:pt x="866" y="776"/>
                    </a:lnTo>
                    <a:lnTo>
                      <a:pt x="866" y="775"/>
                    </a:lnTo>
                    <a:lnTo>
                      <a:pt x="866" y="775"/>
                    </a:lnTo>
                    <a:lnTo>
                      <a:pt x="866" y="775"/>
                    </a:lnTo>
                    <a:lnTo>
                      <a:pt x="865" y="775"/>
                    </a:lnTo>
                    <a:lnTo>
                      <a:pt x="863" y="773"/>
                    </a:lnTo>
                    <a:lnTo>
                      <a:pt x="863" y="772"/>
                    </a:lnTo>
                    <a:lnTo>
                      <a:pt x="865" y="772"/>
                    </a:lnTo>
                    <a:lnTo>
                      <a:pt x="866" y="772"/>
                    </a:lnTo>
                    <a:lnTo>
                      <a:pt x="866" y="770"/>
                    </a:lnTo>
                    <a:lnTo>
                      <a:pt x="866" y="767"/>
                    </a:lnTo>
                    <a:lnTo>
                      <a:pt x="868" y="769"/>
                    </a:lnTo>
                    <a:lnTo>
                      <a:pt x="868" y="769"/>
                    </a:lnTo>
                    <a:lnTo>
                      <a:pt x="868" y="770"/>
                    </a:lnTo>
                    <a:lnTo>
                      <a:pt x="868" y="770"/>
                    </a:lnTo>
                    <a:lnTo>
                      <a:pt x="868" y="770"/>
                    </a:lnTo>
                    <a:lnTo>
                      <a:pt x="866" y="770"/>
                    </a:lnTo>
                    <a:lnTo>
                      <a:pt x="866" y="770"/>
                    </a:lnTo>
                    <a:lnTo>
                      <a:pt x="866" y="772"/>
                    </a:lnTo>
                    <a:lnTo>
                      <a:pt x="868" y="772"/>
                    </a:lnTo>
                    <a:lnTo>
                      <a:pt x="866" y="772"/>
                    </a:lnTo>
                    <a:lnTo>
                      <a:pt x="866" y="772"/>
                    </a:lnTo>
                    <a:lnTo>
                      <a:pt x="866" y="772"/>
                    </a:lnTo>
                    <a:lnTo>
                      <a:pt x="868" y="772"/>
                    </a:lnTo>
                    <a:lnTo>
                      <a:pt x="868" y="773"/>
                    </a:lnTo>
                    <a:lnTo>
                      <a:pt x="868" y="775"/>
                    </a:lnTo>
                    <a:lnTo>
                      <a:pt x="869" y="775"/>
                    </a:lnTo>
                    <a:lnTo>
                      <a:pt x="871" y="775"/>
                    </a:lnTo>
                    <a:lnTo>
                      <a:pt x="871" y="773"/>
                    </a:lnTo>
                    <a:lnTo>
                      <a:pt x="871" y="773"/>
                    </a:lnTo>
                    <a:lnTo>
                      <a:pt x="872" y="772"/>
                    </a:lnTo>
                    <a:lnTo>
                      <a:pt x="872" y="772"/>
                    </a:lnTo>
                    <a:lnTo>
                      <a:pt x="874" y="770"/>
                    </a:lnTo>
                    <a:lnTo>
                      <a:pt x="874" y="769"/>
                    </a:lnTo>
                    <a:lnTo>
                      <a:pt x="875" y="769"/>
                    </a:lnTo>
                    <a:lnTo>
                      <a:pt x="877" y="767"/>
                    </a:lnTo>
                    <a:lnTo>
                      <a:pt x="877" y="766"/>
                    </a:lnTo>
                    <a:lnTo>
                      <a:pt x="877" y="764"/>
                    </a:lnTo>
                    <a:lnTo>
                      <a:pt x="879" y="764"/>
                    </a:lnTo>
                    <a:lnTo>
                      <a:pt x="879" y="762"/>
                    </a:lnTo>
                    <a:lnTo>
                      <a:pt x="879" y="759"/>
                    </a:lnTo>
                    <a:lnTo>
                      <a:pt x="879" y="761"/>
                    </a:lnTo>
                    <a:lnTo>
                      <a:pt x="880" y="761"/>
                    </a:lnTo>
                    <a:lnTo>
                      <a:pt x="880" y="761"/>
                    </a:lnTo>
                    <a:lnTo>
                      <a:pt x="882" y="761"/>
                    </a:lnTo>
                    <a:lnTo>
                      <a:pt x="882" y="761"/>
                    </a:lnTo>
                    <a:lnTo>
                      <a:pt x="883" y="761"/>
                    </a:lnTo>
                    <a:lnTo>
                      <a:pt x="883" y="762"/>
                    </a:lnTo>
                    <a:lnTo>
                      <a:pt x="883" y="762"/>
                    </a:lnTo>
                    <a:lnTo>
                      <a:pt x="882" y="764"/>
                    </a:lnTo>
                    <a:lnTo>
                      <a:pt x="880" y="764"/>
                    </a:lnTo>
                    <a:lnTo>
                      <a:pt x="880" y="766"/>
                    </a:lnTo>
                    <a:lnTo>
                      <a:pt x="882" y="767"/>
                    </a:lnTo>
                    <a:lnTo>
                      <a:pt x="880" y="769"/>
                    </a:lnTo>
                    <a:lnTo>
                      <a:pt x="879" y="770"/>
                    </a:lnTo>
                    <a:lnTo>
                      <a:pt x="879" y="772"/>
                    </a:lnTo>
                    <a:lnTo>
                      <a:pt x="879" y="773"/>
                    </a:lnTo>
                    <a:lnTo>
                      <a:pt x="879" y="772"/>
                    </a:lnTo>
                    <a:lnTo>
                      <a:pt x="880" y="772"/>
                    </a:lnTo>
                    <a:lnTo>
                      <a:pt x="882" y="770"/>
                    </a:lnTo>
                    <a:lnTo>
                      <a:pt x="883" y="770"/>
                    </a:lnTo>
                    <a:lnTo>
                      <a:pt x="886" y="770"/>
                    </a:lnTo>
                    <a:lnTo>
                      <a:pt x="888" y="770"/>
                    </a:lnTo>
                    <a:lnTo>
                      <a:pt x="893" y="770"/>
                    </a:lnTo>
                    <a:lnTo>
                      <a:pt x="896" y="772"/>
                    </a:lnTo>
                    <a:lnTo>
                      <a:pt x="894" y="772"/>
                    </a:lnTo>
                    <a:lnTo>
                      <a:pt x="893" y="772"/>
                    </a:lnTo>
                    <a:lnTo>
                      <a:pt x="891" y="775"/>
                    </a:lnTo>
                    <a:lnTo>
                      <a:pt x="888" y="778"/>
                    </a:lnTo>
                    <a:lnTo>
                      <a:pt x="886" y="778"/>
                    </a:lnTo>
                    <a:lnTo>
                      <a:pt x="885" y="778"/>
                    </a:lnTo>
                    <a:lnTo>
                      <a:pt x="885" y="776"/>
                    </a:lnTo>
                    <a:lnTo>
                      <a:pt x="885" y="775"/>
                    </a:lnTo>
                    <a:lnTo>
                      <a:pt x="883" y="775"/>
                    </a:lnTo>
                    <a:lnTo>
                      <a:pt x="882" y="775"/>
                    </a:lnTo>
                    <a:lnTo>
                      <a:pt x="880" y="775"/>
                    </a:lnTo>
                    <a:lnTo>
                      <a:pt x="879" y="776"/>
                    </a:lnTo>
                    <a:lnTo>
                      <a:pt x="877" y="776"/>
                    </a:lnTo>
                    <a:lnTo>
                      <a:pt x="875" y="778"/>
                    </a:lnTo>
                    <a:lnTo>
                      <a:pt x="874" y="778"/>
                    </a:lnTo>
                    <a:lnTo>
                      <a:pt x="874" y="780"/>
                    </a:lnTo>
                    <a:lnTo>
                      <a:pt x="874" y="781"/>
                    </a:lnTo>
                    <a:lnTo>
                      <a:pt x="872" y="784"/>
                    </a:lnTo>
                    <a:lnTo>
                      <a:pt x="869" y="784"/>
                    </a:lnTo>
                    <a:lnTo>
                      <a:pt x="868" y="784"/>
                    </a:lnTo>
                    <a:lnTo>
                      <a:pt x="866" y="786"/>
                    </a:lnTo>
                    <a:lnTo>
                      <a:pt x="866" y="787"/>
                    </a:lnTo>
                    <a:lnTo>
                      <a:pt x="865" y="789"/>
                    </a:lnTo>
                    <a:lnTo>
                      <a:pt x="863" y="790"/>
                    </a:lnTo>
                    <a:lnTo>
                      <a:pt x="863" y="792"/>
                    </a:lnTo>
                    <a:lnTo>
                      <a:pt x="863" y="792"/>
                    </a:lnTo>
                    <a:lnTo>
                      <a:pt x="863" y="795"/>
                    </a:lnTo>
                    <a:lnTo>
                      <a:pt x="863" y="798"/>
                    </a:lnTo>
                    <a:lnTo>
                      <a:pt x="866" y="798"/>
                    </a:lnTo>
                    <a:lnTo>
                      <a:pt x="868" y="798"/>
                    </a:lnTo>
                    <a:lnTo>
                      <a:pt x="869" y="800"/>
                    </a:lnTo>
                    <a:lnTo>
                      <a:pt x="869" y="801"/>
                    </a:lnTo>
                    <a:lnTo>
                      <a:pt x="871" y="803"/>
                    </a:lnTo>
                    <a:lnTo>
                      <a:pt x="871" y="803"/>
                    </a:lnTo>
                    <a:lnTo>
                      <a:pt x="872" y="803"/>
                    </a:lnTo>
                    <a:lnTo>
                      <a:pt x="874" y="804"/>
                    </a:lnTo>
                    <a:lnTo>
                      <a:pt x="874" y="801"/>
                    </a:lnTo>
                    <a:lnTo>
                      <a:pt x="875" y="800"/>
                    </a:lnTo>
                    <a:lnTo>
                      <a:pt x="877" y="800"/>
                    </a:lnTo>
                    <a:lnTo>
                      <a:pt x="875" y="803"/>
                    </a:lnTo>
                    <a:lnTo>
                      <a:pt x="877" y="803"/>
                    </a:lnTo>
                    <a:lnTo>
                      <a:pt x="879" y="804"/>
                    </a:lnTo>
                    <a:lnTo>
                      <a:pt x="880" y="801"/>
                    </a:lnTo>
                    <a:lnTo>
                      <a:pt x="882" y="800"/>
                    </a:lnTo>
                    <a:lnTo>
                      <a:pt x="882" y="800"/>
                    </a:lnTo>
                    <a:lnTo>
                      <a:pt x="883" y="798"/>
                    </a:lnTo>
                    <a:lnTo>
                      <a:pt x="883" y="798"/>
                    </a:lnTo>
                    <a:lnTo>
                      <a:pt x="885" y="798"/>
                    </a:lnTo>
                    <a:lnTo>
                      <a:pt x="885" y="798"/>
                    </a:lnTo>
                    <a:lnTo>
                      <a:pt x="885" y="798"/>
                    </a:lnTo>
                    <a:lnTo>
                      <a:pt x="885" y="798"/>
                    </a:lnTo>
                    <a:lnTo>
                      <a:pt x="885" y="798"/>
                    </a:lnTo>
                    <a:lnTo>
                      <a:pt x="886" y="798"/>
                    </a:lnTo>
                    <a:lnTo>
                      <a:pt x="886" y="798"/>
                    </a:lnTo>
                    <a:lnTo>
                      <a:pt x="886" y="798"/>
                    </a:lnTo>
                    <a:lnTo>
                      <a:pt x="886" y="798"/>
                    </a:lnTo>
                    <a:lnTo>
                      <a:pt x="886" y="797"/>
                    </a:lnTo>
                    <a:lnTo>
                      <a:pt x="886" y="797"/>
                    </a:lnTo>
                    <a:lnTo>
                      <a:pt x="886" y="797"/>
                    </a:lnTo>
                    <a:lnTo>
                      <a:pt x="885" y="795"/>
                    </a:lnTo>
                    <a:lnTo>
                      <a:pt x="886" y="794"/>
                    </a:lnTo>
                    <a:lnTo>
                      <a:pt x="886" y="790"/>
                    </a:lnTo>
                    <a:lnTo>
                      <a:pt x="886" y="789"/>
                    </a:lnTo>
                    <a:lnTo>
                      <a:pt x="886" y="789"/>
                    </a:lnTo>
                    <a:lnTo>
                      <a:pt x="888" y="789"/>
                    </a:lnTo>
                    <a:lnTo>
                      <a:pt x="888" y="790"/>
                    </a:lnTo>
                    <a:lnTo>
                      <a:pt x="889" y="790"/>
                    </a:lnTo>
                    <a:lnTo>
                      <a:pt x="889" y="787"/>
                    </a:lnTo>
                    <a:lnTo>
                      <a:pt x="891" y="786"/>
                    </a:lnTo>
                    <a:lnTo>
                      <a:pt x="893" y="789"/>
                    </a:lnTo>
                    <a:lnTo>
                      <a:pt x="894" y="792"/>
                    </a:lnTo>
                    <a:lnTo>
                      <a:pt x="894" y="790"/>
                    </a:lnTo>
                    <a:lnTo>
                      <a:pt x="896" y="789"/>
                    </a:lnTo>
                    <a:lnTo>
                      <a:pt x="896" y="789"/>
                    </a:lnTo>
                    <a:lnTo>
                      <a:pt x="896" y="787"/>
                    </a:lnTo>
                    <a:lnTo>
                      <a:pt x="896" y="787"/>
                    </a:lnTo>
                    <a:lnTo>
                      <a:pt x="894" y="787"/>
                    </a:lnTo>
                    <a:lnTo>
                      <a:pt x="896" y="787"/>
                    </a:lnTo>
                    <a:lnTo>
                      <a:pt x="896" y="786"/>
                    </a:lnTo>
                    <a:lnTo>
                      <a:pt x="896" y="786"/>
                    </a:lnTo>
                    <a:lnTo>
                      <a:pt x="896" y="786"/>
                    </a:lnTo>
                    <a:lnTo>
                      <a:pt x="900" y="784"/>
                    </a:lnTo>
                    <a:lnTo>
                      <a:pt x="903" y="784"/>
                    </a:lnTo>
                    <a:lnTo>
                      <a:pt x="907" y="783"/>
                    </a:lnTo>
                    <a:lnTo>
                      <a:pt x="910" y="781"/>
                    </a:lnTo>
                    <a:lnTo>
                      <a:pt x="911" y="780"/>
                    </a:lnTo>
                    <a:lnTo>
                      <a:pt x="913" y="778"/>
                    </a:lnTo>
                    <a:lnTo>
                      <a:pt x="914" y="775"/>
                    </a:lnTo>
                    <a:lnTo>
                      <a:pt x="916" y="772"/>
                    </a:lnTo>
                    <a:lnTo>
                      <a:pt x="917" y="772"/>
                    </a:lnTo>
                    <a:lnTo>
                      <a:pt x="919" y="772"/>
                    </a:lnTo>
                    <a:lnTo>
                      <a:pt x="919" y="770"/>
                    </a:lnTo>
                    <a:lnTo>
                      <a:pt x="919" y="770"/>
                    </a:lnTo>
                    <a:lnTo>
                      <a:pt x="916" y="769"/>
                    </a:lnTo>
                    <a:lnTo>
                      <a:pt x="914" y="770"/>
                    </a:lnTo>
                    <a:lnTo>
                      <a:pt x="916" y="766"/>
                    </a:lnTo>
                    <a:lnTo>
                      <a:pt x="916" y="762"/>
                    </a:lnTo>
                    <a:lnTo>
                      <a:pt x="914" y="762"/>
                    </a:lnTo>
                    <a:lnTo>
                      <a:pt x="913" y="762"/>
                    </a:lnTo>
                    <a:lnTo>
                      <a:pt x="913" y="762"/>
                    </a:lnTo>
                    <a:lnTo>
                      <a:pt x="911" y="764"/>
                    </a:lnTo>
                    <a:lnTo>
                      <a:pt x="910" y="766"/>
                    </a:lnTo>
                    <a:lnTo>
                      <a:pt x="910" y="766"/>
                    </a:lnTo>
                    <a:lnTo>
                      <a:pt x="908" y="769"/>
                    </a:lnTo>
                    <a:lnTo>
                      <a:pt x="907" y="770"/>
                    </a:lnTo>
                    <a:lnTo>
                      <a:pt x="905" y="770"/>
                    </a:lnTo>
                    <a:lnTo>
                      <a:pt x="903" y="770"/>
                    </a:lnTo>
                    <a:lnTo>
                      <a:pt x="903" y="769"/>
                    </a:lnTo>
                    <a:lnTo>
                      <a:pt x="903" y="767"/>
                    </a:lnTo>
                    <a:lnTo>
                      <a:pt x="902" y="767"/>
                    </a:lnTo>
                    <a:lnTo>
                      <a:pt x="900" y="767"/>
                    </a:lnTo>
                    <a:lnTo>
                      <a:pt x="897" y="766"/>
                    </a:lnTo>
                    <a:lnTo>
                      <a:pt x="894" y="762"/>
                    </a:lnTo>
                    <a:lnTo>
                      <a:pt x="894" y="762"/>
                    </a:lnTo>
                    <a:lnTo>
                      <a:pt x="893" y="764"/>
                    </a:lnTo>
                    <a:lnTo>
                      <a:pt x="891" y="766"/>
                    </a:lnTo>
                    <a:lnTo>
                      <a:pt x="891" y="762"/>
                    </a:lnTo>
                    <a:lnTo>
                      <a:pt x="893" y="762"/>
                    </a:lnTo>
                    <a:lnTo>
                      <a:pt x="894" y="761"/>
                    </a:lnTo>
                    <a:lnTo>
                      <a:pt x="894" y="759"/>
                    </a:lnTo>
                    <a:lnTo>
                      <a:pt x="894" y="759"/>
                    </a:lnTo>
                    <a:lnTo>
                      <a:pt x="893" y="759"/>
                    </a:lnTo>
                    <a:lnTo>
                      <a:pt x="889" y="758"/>
                    </a:lnTo>
                    <a:lnTo>
                      <a:pt x="888" y="758"/>
                    </a:lnTo>
                    <a:lnTo>
                      <a:pt x="885" y="758"/>
                    </a:lnTo>
                    <a:lnTo>
                      <a:pt x="885" y="756"/>
                    </a:lnTo>
                    <a:lnTo>
                      <a:pt x="885" y="755"/>
                    </a:lnTo>
                    <a:lnTo>
                      <a:pt x="883" y="755"/>
                    </a:lnTo>
                    <a:lnTo>
                      <a:pt x="882" y="755"/>
                    </a:lnTo>
                    <a:lnTo>
                      <a:pt x="882" y="753"/>
                    </a:lnTo>
                    <a:lnTo>
                      <a:pt x="883" y="750"/>
                    </a:lnTo>
                    <a:lnTo>
                      <a:pt x="882" y="749"/>
                    </a:lnTo>
                    <a:lnTo>
                      <a:pt x="882" y="747"/>
                    </a:lnTo>
                    <a:lnTo>
                      <a:pt x="885" y="745"/>
                    </a:lnTo>
                    <a:lnTo>
                      <a:pt x="885" y="744"/>
                    </a:lnTo>
                    <a:lnTo>
                      <a:pt x="885" y="742"/>
                    </a:lnTo>
                    <a:lnTo>
                      <a:pt x="882" y="744"/>
                    </a:lnTo>
                    <a:lnTo>
                      <a:pt x="879" y="744"/>
                    </a:lnTo>
                    <a:lnTo>
                      <a:pt x="879" y="744"/>
                    </a:lnTo>
                    <a:lnTo>
                      <a:pt x="877" y="742"/>
                    </a:lnTo>
                    <a:lnTo>
                      <a:pt x="877" y="742"/>
                    </a:lnTo>
                    <a:lnTo>
                      <a:pt x="877" y="742"/>
                    </a:lnTo>
                    <a:lnTo>
                      <a:pt x="877" y="742"/>
                    </a:lnTo>
                    <a:lnTo>
                      <a:pt x="879" y="742"/>
                    </a:lnTo>
                    <a:lnTo>
                      <a:pt x="879" y="739"/>
                    </a:lnTo>
                    <a:lnTo>
                      <a:pt x="880" y="739"/>
                    </a:lnTo>
                    <a:lnTo>
                      <a:pt x="882" y="739"/>
                    </a:lnTo>
                    <a:lnTo>
                      <a:pt x="882" y="738"/>
                    </a:lnTo>
                    <a:lnTo>
                      <a:pt x="880" y="736"/>
                    </a:lnTo>
                    <a:lnTo>
                      <a:pt x="880" y="733"/>
                    </a:lnTo>
                    <a:lnTo>
                      <a:pt x="883" y="733"/>
                    </a:lnTo>
                    <a:lnTo>
                      <a:pt x="883" y="730"/>
                    </a:lnTo>
                    <a:lnTo>
                      <a:pt x="882" y="728"/>
                    </a:lnTo>
                    <a:lnTo>
                      <a:pt x="880" y="728"/>
                    </a:lnTo>
                    <a:lnTo>
                      <a:pt x="879" y="728"/>
                    </a:lnTo>
                    <a:lnTo>
                      <a:pt x="879" y="728"/>
                    </a:lnTo>
                    <a:lnTo>
                      <a:pt x="877" y="728"/>
                    </a:lnTo>
                    <a:lnTo>
                      <a:pt x="875" y="728"/>
                    </a:lnTo>
                    <a:lnTo>
                      <a:pt x="875" y="728"/>
                    </a:lnTo>
                    <a:lnTo>
                      <a:pt x="874" y="730"/>
                    </a:lnTo>
                    <a:lnTo>
                      <a:pt x="872" y="731"/>
                    </a:lnTo>
                    <a:lnTo>
                      <a:pt x="869" y="731"/>
                    </a:lnTo>
                    <a:lnTo>
                      <a:pt x="868" y="731"/>
                    </a:lnTo>
                    <a:lnTo>
                      <a:pt x="868" y="731"/>
                    </a:lnTo>
                    <a:lnTo>
                      <a:pt x="868" y="731"/>
                    </a:lnTo>
                    <a:lnTo>
                      <a:pt x="868" y="731"/>
                    </a:lnTo>
                    <a:lnTo>
                      <a:pt x="866" y="731"/>
                    </a:lnTo>
                    <a:lnTo>
                      <a:pt x="866" y="730"/>
                    </a:lnTo>
                    <a:lnTo>
                      <a:pt x="868" y="730"/>
                    </a:lnTo>
                    <a:lnTo>
                      <a:pt x="868" y="728"/>
                    </a:lnTo>
                    <a:lnTo>
                      <a:pt x="869" y="728"/>
                    </a:lnTo>
                    <a:lnTo>
                      <a:pt x="869" y="727"/>
                    </a:lnTo>
                    <a:lnTo>
                      <a:pt x="868" y="727"/>
                    </a:lnTo>
                    <a:lnTo>
                      <a:pt x="866" y="725"/>
                    </a:lnTo>
                    <a:lnTo>
                      <a:pt x="866" y="724"/>
                    </a:lnTo>
                    <a:lnTo>
                      <a:pt x="868" y="722"/>
                    </a:lnTo>
                    <a:lnTo>
                      <a:pt x="868" y="721"/>
                    </a:lnTo>
                    <a:lnTo>
                      <a:pt x="869" y="722"/>
                    </a:lnTo>
                    <a:lnTo>
                      <a:pt x="869" y="722"/>
                    </a:lnTo>
                    <a:lnTo>
                      <a:pt x="869" y="724"/>
                    </a:lnTo>
                    <a:lnTo>
                      <a:pt x="871" y="727"/>
                    </a:lnTo>
                    <a:lnTo>
                      <a:pt x="872" y="727"/>
                    </a:lnTo>
                    <a:lnTo>
                      <a:pt x="874" y="727"/>
                    </a:lnTo>
                    <a:lnTo>
                      <a:pt x="874" y="725"/>
                    </a:lnTo>
                    <a:lnTo>
                      <a:pt x="877" y="725"/>
                    </a:lnTo>
                    <a:lnTo>
                      <a:pt x="879" y="725"/>
                    </a:lnTo>
                    <a:lnTo>
                      <a:pt x="879" y="724"/>
                    </a:lnTo>
                    <a:lnTo>
                      <a:pt x="879" y="722"/>
                    </a:lnTo>
                    <a:lnTo>
                      <a:pt x="879" y="721"/>
                    </a:lnTo>
                    <a:lnTo>
                      <a:pt x="880" y="717"/>
                    </a:lnTo>
                    <a:lnTo>
                      <a:pt x="882" y="717"/>
                    </a:lnTo>
                    <a:lnTo>
                      <a:pt x="885" y="719"/>
                    </a:lnTo>
                    <a:lnTo>
                      <a:pt x="885" y="716"/>
                    </a:lnTo>
                    <a:lnTo>
                      <a:pt x="885" y="713"/>
                    </a:lnTo>
                    <a:lnTo>
                      <a:pt x="885" y="711"/>
                    </a:lnTo>
                    <a:lnTo>
                      <a:pt x="885" y="708"/>
                    </a:lnTo>
                    <a:lnTo>
                      <a:pt x="886" y="708"/>
                    </a:lnTo>
                    <a:lnTo>
                      <a:pt x="888" y="710"/>
                    </a:lnTo>
                    <a:lnTo>
                      <a:pt x="888" y="708"/>
                    </a:lnTo>
                    <a:lnTo>
                      <a:pt x="888" y="707"/>
                    </a:lnTo>
                    <a:lnTo>
                      <a:pt x="888" y="705"/>
                    </a:lnTo>
                    <a:lnTo>
                      <a:pt x="886" y="705"/>
                    </a:lnTo>
                    <a:lnTo>
                      <a:pt x="883" y="703"/>
                    </a:lnTo>
                    <a:lnTo>
                      <a:pt x="883" y="702"/>
                    </a:lnTo>
                    <a:lnTo>
                      <a:pt x="883" y="702"/>
                    </a:lnTo>
                    <a:lnTo>
                      <a:pt x="883" y="700"/>
                    </a:lnTo>
                    <a:lnTo>
                      <a:pt x="882" y="700"/>
                    </a:lnTo>
                    <a:lnTo>
                      <a:pt x="880" y="700"/>
                    </a:lnTo>
                    <a:lnTo>
                      <a:pt x="879" y="700"/>
                    </a:lnTo>
                    <a:lnTo>
                      <a:pt x="879" y="700"/>
                    </a:lnTo>
                    <a:lnTo>
                      <a:pt x="877" y="700"/>
                    </a:lnTo>
                    <a:lnTo>
                      <a:pt x="875" y="700"/>
                    </a:lnTo>
                    <a:lnTo>
                      <a:pt x="874" y="700"/>
                    </a:lnTo>
                    <a:lnTo>
                      <a:pt x="872" y="700"/>
                    </a:lnTo>
                    <a:lnTo>
                      <a:pt x="872" y="700"/>
                    </a:lnTo>
                    <a:lnTo>
                      <a:pt x="871" y="699"/>
                    </a:lnTo>
                    <a:lnTo>
                      <a:pt x="871" y="699"/>
                    </a:lnTo>
                    <a:lnTo>
                      <a:pt x="871" y="699"/>
                    </a:lnTo>
                    <a:lnTo>
                      <a:pt x="871" y="699"/>
                    </a:lnTo>
                    <a:lnTo>
                      <a:pt x="869" y="699"/>
                    </a:lnTo>
                    <a:lnTo>
                      <a:pt x="868" y="700"/>
                    </a:lnTo>
                    <a:lnTo>
                      <a:pt x="865" y="702"/>
                    </a:lnTo>
                    <a:lnTo>
                      <a:pt x="862" y="703"/>
                    </a:lnTo>
                    <a:lnTo>
                      <a:pt x="860" y="703"/>
                    </a:lnTo>
                    <a:lnTo>
                      <a:pt x="858" y="703"/>
                    </a:lnTo>
                    <a:lnTo>
                      <a:pt x="857" y="705"/>
                    </a:lnTo>
                    <a:lnTo>
                      <a:pt x="855" y="705"/>
                    </a:lnTo>
                    <a:lnTo>
                      <a:pt x="854" y="707"/>
                    </a:lnTo>
                    <a:lnTo>
                      <a:pt x="854" y="708"/>
                    </a:lnTo>
                    <a:lnTo>
                      <a:pt x="851" y="708"/>
                    </a:lnTo>
                    <a:lnTo>
                      <a:pt x="849" y="708"/>
                    </a:lnTo>
                    <a:lnTo>
                      <a:pt x="848" y="710"/>
                    </a:lnTo>
                    <a:lnTo>
                      <a:pt x="848" y="711"/>
                    </a:lnTo>
                    <a:lnTo>
                      <a:pt x="846" y="711"/>
                    </a:lnTo>
                    <a:lnTo>
                      <a:pt x="844" y="711"/>
                    </a:lnTo>
                    <a:lnTo>
                      <a:pt x="843" y="714"/>
                    </a:lnTo>
                    <a:lnTo>
                      <a:pt x="841" y="716"/>
                    </a:lnTo>
                    <a:lnTo>
                      <a:pt x="838" y="717"/>
                    </a:lnTo>
                    <a:lnTo>
                      <a:pt x="837" y="719"/>
                    </a:lnTo>
                    <a:lnTo>
                      <a:pt x="834" y="719"/>
                    </a:lnTo>
                    <a:lnTo>
                      <a:pt x="834" y="721"/>
                    </a:lnTo>
                    <a:lnTo>
                      <a:pt x="832" y="721"/>
                    </a:lnTo>
                    <a:lnTo>
                      <a:pt x="832" y="722"/>
                    </a:lnTo>
                    <a:lnTo>
                      <a:pt x="832" y="724"/>
                    </a:lnTo>
                    <a:lnTo>
                      <a:pt x="834" y="725"/>
                    </a:lnTo>
                    <a:lnTo>
                      <a:pt x="829" y="725"/>
                    </a:lnTo>
                    <a:lnTo>
                      <a:pt x="826" y="727"/>
                    </a:lnTo>
                    <a:lnTo>
                      <a:pt x="826" y="730"/>
                    </a:lnTo>
                    <a:lnTo>
                      <a:pt x="824" y="733"/>
                    </a:lnTo>
                    <a:lnTo>
                      <a:pt x="821" y="736"/>
                    </a:lnTo>
                    <a:lnTo>
                      <a:pt x="818" y="739"/>
                    </a:lnTo>
                    <a:lnTo>
                      <a:pt x="818" y="739"/>
                    </a:lnTo>
                    <a:lnTo>
                      <a:pt x="818" y="741"/>
                    </a:lnTo>
                    <a:lnTo>
                      <a:pt x="817" y="741"/>
                    </a:lnTo>
                    <a:lnTo>
                      <a:pt x="817" y="741"/>
                    </a:lnTo>
                    <a:lnTo>
                      <a:pt x="818" y="736"/>
                    </a:lnTo>
                    <a:lnTo>
                      <a:pt x="821" y="731"/>
                    </a:lnTo>
                    <a:lnTo>
                      <a:pt x="823" y="730"/>
                    </a:lnTo>
                    <a:lnTo>
                      <a:pt x="823" y="728"/>
                    </a:lnTo>
                    <a:lnTo>
                      <a:pt x="824" y="725"/>
                    </a:lnTo>
                    <a:lnTo>
                      <a:pt x="824" y="722"/>
                    </a:lnTo>
                    <a:lnTo>
                      <a:pt x="823" y="722"/>
                    </a:lnTo>
                    <a:lnTo>
                      <a:pt x="821" y="721"/>
                    </a:lnTo>
                    <a:lnTo>
                      <a:pt x="824" y="721"/>
                    </a:lnTo>
                    <a:lnTo>
                      <a:pt x="826" y="721"/>
                    </a:lnTo>
                    <a:lnTo>
                      <a:pt x="827" y="719"/>
                    </a:lnTo>
                    <a:lnTo>
                      <a:pt x="827" y="719"/>
                    </a:lnTo>
                    <a:lnTo>
                      <a:pt x="827" y="717"/>
                    </a:lnTo>
                    <a:lnTo>
                      <a:pt x="829" y="717"/>
                    </a:lnTo>
                    <a:lnTo>
                      <a:pt x="830" y="714"/>
                    </a:lnTo>
                    <a:lnTo>
                      <a:pt x="830" y="713"/>
                    </a:lnTo>
                    <a:lnTo>
                      <a:pt x="832" y="713"/>
                    </a:lnTo>
                    <a:lnTo>
                      <a:pt x="834" y="713"/>
                    </a:lnTo>
                    <a:lnTo>
                      <a:pt x="834" y="711"/>
                    </a:lnTo>
                    <a:lnTo>
                      <a:pt x="835" y="710"/>
                    </a:lnTo>
                    <a:lnTo>
                      <a:pt x="837" y="710"/>
                    </a:lnTo>
                    <a:lnTo>
                      <a:pt x="840" y="708"/>
                    </a:lnTo>
                    <a:lnTo>
                      <a:pt x="840" y="708"/>
                    </a:lnTo>
                    <a:lnTo>
                      <a:pt x="840" y="707"/>
                    </a:lnTo>
                    <a:lnTo>
                      <a:pt x="840" y="707"/>
                    </a:lnTo>
                    <a:lnTo>
                      <a:pt x="840" y="707"/>
                    </a:lnTo>
                    <a:lnTo>
                      <a:pt x="840" y="705"/>
                    </a:lnTo>
                    <a:lnTo>
                      <a:pt x="841" y="705"/>
                    </a:lnTo>
                    <a:lnTo>
                      <a:pt x="841" y="705"/>
                    </a:lnTo>
                    <a:lnTo>
                      <a:pt x="843" y="703"/>
                    </a:lnTo>
                    <a:lnTo>
                      <a:pt x="846" y="703"/>
                    </a:lnTo>
                    <a:lnTo>
                      <a:pt x="846" y="702"/>
                    </a:lnTo>
                    <a:lnTo>
                      <a:pt x="846" y="700"/>
                    </a:lnTo>
                    <a:lnTo>
                      <a:pt x="849" y="699"/>
                    </a:lnTo>
                    <a:lnTo>
                      <a:pt x="851" y="697"/>
                    </a:lnTo>
                    <a:lnTo>
                      <a:pt x="852" y="697"/>
                    </a:lnTo>
                    <a:lnTo>
                      <a:pt x="852" y="696"/>
                    </a:lnTo>
                    <a:lnTo>
                      <a:pt x="852" y="694"/>
                    </a:lnTo>
                    <a:lnTo>
                      <a:pt x="852" y="694"/>
                    </a:lnTo>
                    <a:lnTo>
                      <a:pt x="854" y="691"/>
                    </a:lnTo>
                    <a:lnTo>
                      <a:pt x="854" y="689"/>
                    </a:lnTo>
                    <a:lnTo>
                      <a:pt x="855" y="689"/>
                    </a:lnTo>
                    <a:lnTo>
                      <a:pt x="855" y="688"/>
                    </a:lnTo>
                    <a:lnTo>
                      <a:pt x="855" y="688"/>
                    </a:lnTo>
                    <a:lnTo>
                      <a:pt x="857" y="689"/>
                    </a:lnTo>
                    <a:lnTo>
                      <a:pt x="858" y="688"/>
                    </a:lnTo>
                    <a:lnTo>
                      <a:pt x="860" y="686"/>
                    </a:lnTo>
                    <a:lnTo>
                      <a:pt x="860" y="685"/>
                    </a:lnTo>
                    <a:lnTo>
                      <a:pt x="862" y="685"/>
                    </a:lnTo>
                    <a:lnTo>
                      <a:pt x="866" y="685"/>
                    </a:lnTo>
                    <a:lnTo>
                      <a:pt x="869" y="686"/>
                    </a:lnTo>
                    <a:lnTo>
                      <a:pt x="872" y="686"/>
                    </a:lnTo>
                    <a:lnTo>
                      <a:pt x="872" y="685"/>
                    </a:lnTo>
                    <a:lnTo>
                      <a:pt x="875" y="686"/>
                    </a:lnTo>
                    <a:lnTo>
                      <a:pt x="877" y="686"/>
                    </a:lnTo>
                    <a:lnTo>
                      <a:pt x="879" y="686"/>
                    </a:lnTo>
                    <a:lnTo>
                      <a:pt x="882" y="685"/>
                    </a:lnTo>
                    <a:lnTo>
                      <a:pt x="882" y="685"/>
                    </a:lnTo>
                    <a:lnTo>
                      <a:pt x="882" y="683"/>
                    </a:lnTo>
                    <a:lnTo>
                      <a:pt x="883" y="683"/>
                    </a:lnTo>
                    <a:lnTo>
                      <a:pt x="883" y="685"/>
                    </a:lnTo>
                    <a:lnTo>
                      <a:pt x="885" y="685"/>
                    </a:lnTo>
                    <a:lnTo>
                      <a:pt x="885" y="685"/>
                    </a:lnTo>
                    <a:lnTo>
                      <a:pt x="886" y="686"/>
                    </a:lnTo>
                    <a:lnTo>
                      <a:pt x="886" y="686"/>
                    </a:lnTo>
                    <a:lnTo>
                      <a:pt x="888" y="686"/>
                    </a:lnTo>
                    <a:lnTo>
                      <a:pt x="888" y="686"/>
                    </a:lnTo>
                    <a:lnTo>
                      <a:pt x="889" y="686"/>
                    </a:lnTo>
                    <a:lnTo>
                      <a:pt x="889" y="686"/>
                    </a:lnTo>
                    <a:lnTo>
                      <a:pt x="891" y="685"/>
                    </a:lnTo>
                    <a:lnTo>
                      <a:pt x="893" y="685"/>
                    </a:lnTo>
                    <a:lnTo>
                      <a:pt x="896" y="685"/>
                    </a:lnTo>
                    <a:lnTo>
                      <a:pt x="899" y="685"/>
                    </a:lnTo>
                    <a:lnTo>
                      <a:pt x="899" y="685"/>
                    </a:lnTo>
                    <a:lnTo>
                      <a:pt x="900" y="683"/>
                    </a:lnTo>
                    <a:lnTo>
                      <a:pt x="902" y="683"/>
                    </a:lnTo>
                    <a:lnTo>
                      <a:pt x="905" y="683"/>
                    </a:lnTo>
                    <a:lnTo>
                      <a:pt x="905" y="683"/>
                    </a:lnTo>
                    <a:lnTo>
                      <a:pt x="907" y="685"/>
                    </a:lnTo>
                    <a:lnTo>
                      <a:pt x="908" y="685"/>
                    </a:lnTo>
                    <a:lnTo>
                      <a:pt x="910" y="685"/>
                    </a:lnTo>
                    <a:lnTo>
                      <a:pt x="911" y="685"/>
                    </a:lnTo>
                    <a:lnTo>
                      <a:pt x="914" y="683"/>
                    </a:lnTo>
                    <a:lnTo>
                      <a:pt x="916" y="685"/>
                    </a:lnTo>
                    <a:lnTo>
                      <a:pt x="916" y="688"/>
                    </a:lnTo>
                    <a:lnTo>
                      <a:pt x="919" y="686"/>
                    </a:lnTo>
                    <a:lnTo>
                      <a:pt x="920" y="686"/>
                    </a:lnTo>
                    <a:lnTo>
                      <a:pt x="920" y="688"/>
                    </a:lnTo>
                    <a:lnTo>
                      <a:pt x="920" y="688"/>
                    </a:lnTo>
                    <a:lnTo>
                      <a:pt x="920" y="688"/>
                    </a:lnTo>
                    <a:lnTo>
                      <a:pt x="922" y="688"/>
                    </a:lnTo>
                    <a:lnTo>
                      <a:pt x="922" y="686"/>
                    </a:lnTo>
                    <a:lnTo>
                      <a:pt x="922" y="686"/>
                    </a:lnTo>
                    <a:lnTo>
                      <a:pt x="922" y="685"/>
                    </a:lnTo>
                    <a:lnTo>
                      <a:pt x="922" y="683"/>
                    </a:lnTo>
                    <a:lnTo>
                      <a:pt x="924" y="683"/>
                    </a:lnTo>
                    <a:lnTo>
                      <a:pt x="925" y="683"/>
                    </a:lnTo>
                    <a:lnTo>
                      <a:pt x="927" y="685"/>
                    </a:lnTo>
                    <a:lnTo>
                      <a:pt x="927" y="686"/>
                    </a:lnTo>
                    <a:lnTo>
                      <a:pt x="928" y="686"/>
                    </a:lnTo>
                    <a:lnTo>
                      <a:pt x="928" y="686"/>
                    </a:lnTo>
                    <a:lnTo>
                      <a:pt x="930" y="686"/>
                    </a:lnTo>
                    <a:lnTo>
                      <a:pt x="931" y="686"/>
                    </a:lnTo>
                    <a:lnTo>
                      <a:pt x="931" y="685"/>
                    </a:lnTo>
                    <a:lnTo>
                      <a:pt x="933" y="683"/>
                    </a:lnTo>
                    <a:lnTo>
                      <a:pt x="936" y="683"/>
                    </a:lnTo>
                    <a:lnTo>
                      <a:pt x="939" y="683"/>
                    </a:lnTo>
                    <a:lnTo>
                      <a:pt x="939" y="682"/>
                    </a:lnTo>
                    <a:lnTo>
                      <a:pt x="941" y="682"/>
                    </a:lnTo>
                    <a:lnTo>
                      <a:pt x="941" y="679"/>
                    </a:lnTo>
                    <a:lnTo>
                      <a:pt x="941" y="677"/>
                    </a:lnTo>
                    <a:lnTo>
                      <a:pt x="941" y="677"/>
                    </a:lnTo>
                    <a:lnTo>
                      <a:pt x="944" y="677"/>
                    </a:lnTo>
                    <a:lnTo>
                      <a:pt x="945" y="677"/>
                    </a:lnTo>
                    <a:lnTo>
                      <a:pt x="947" y="675"/>
                    </a:lnTo>
                    <a:lnTo>
                      <a:pt x="947" y="675"/>
                    </a:lnTo>
                    <a:lnTo>
                      <a:pt x="948" y="674"/>
                    </a:lnTo>
                    <a:lnTo>
                      <a:pt x="948" y="672"/>
                    </a:lnTo>
                    <a:lnTo>
                      <a:pt x="947" y="669"/>
                    </a:lnTo>
                    <a:lnTo>
                      <a:pt x="948" y="668"/>
                    </a:lnTo>
                    <a:lnTo>
                      <a:pt x="952" y="668"/>
                    </a:lnTo>
                    <a:lnTo>
                      <a:pt x="952" y="665"/>
                    </a:lnTo>
                    <a:lnTo>
                      <a:pt x="952" y="663"/>
                    </a:lnTo>
                    <a:lnTo>
                      <a:pt x="953" y="663"/>
                    </a:lnTo>
                    <a:lnTo>
                      <a:pt x="955" y="663"/>
                    </a:lnTo>
                    <a:lnTo>
                      <a:pt x="955" y="662"/>
                    </a:lnTo>
                    <a:lnTo>
                      <a:pt x="955" y="660"/>
                    </a:lnTo>
                    <a:lnTo>
                      <a:pt x="956" y="660"/>
                    </a:lnTo>
                    <a:lnTo>
                      <a:pt x="956" y="660"/>
                    </a:lnTo>
                    <a:lnTo>
                      <a:pt x="956" y="660"/>
                    </a:lnTo>
                    <a:lnTo>
                      <a:pt x="956" y="660"/>
                    </a:lnTo>
                    <a:lnTo>
                      <a:pt x="956" y="662"/>
                    </a:lnTo>
                    <a:lnTo>
                      <a:pt x="956" y="662"/>
                    </a:lnTo>
                    <a:lnTo>
                      <a:pt x="958" y="662"/>
                    </a:lnTo>
                    <a:lnTo>
                      <a:pt x="959" y="662"/>
                    </a:lnTo>
                    <a:lnTo>
                      <a:pt x="961" y="662"/>
                    </a:lnTo>
                    <a:lnTo>
                      <a:pt x="961" y="660"/>
                    </a:lnTo>
                    <a:lnTo>
                      <a:pt x="962" y="660"/>
                    </a:lnTo>
                    <a:lnTo>
                      <a:pt x="964" y="658"/>
                    </a:lnTo>
                    <a:lnTo>
                      <a:pt x="965" y="658"/>
                    </a:lnTo>
                    <a:lnTo>
                      <a:pt x="967" y="658"/>
                    </a:lnTo>
                    <a:lnTo>
                      <a:pt x="967" y="658"/>
                    </a:lnTo>
                    <a:lnTo>
                      <a:pt x="969" y="658"/>
                    </a:lnTo>
                    <a:lnTo>
                      <a:pt x="969" y="660"/>
                    </a:lnTo>
                    <a:lnTo>
                      <a:pt x="970" y="660"/>
                    </a:lnTo>
                    <a:lnTo>
                      <a:pt x="973" y="655"/>
                    </a:lnTo>
                    <a:lnTo>
                      <a:pt x="975" y="655"/>
                    </a:lnTo>
                    <a:lnTo>
                      <a:pt x="978" y="655"/>
                    </a:lnTo>
                    <a:lnTo>
                      <a:pt x="978" y="654"/>
                    </a:lnTo>
                    <a:lnTo>
                      <a:pt x="978" y="652"/>
                    </a:lnTo>
                    <a:lnTo>
                      <a:pt x="979" y="652"/>
                    </a:lnTo>
                    <a:lnTo>
                      <a:pt x="981" y="652"/>
                    </a:lnTo>
                    <a:lnTo>
                      <a:pt x="981" y="651"/>
                    </a:lnTo>
                    <a:lnTo>
                      <a:pt x="983" y="649"/>
                    </a:lnTo>
                    <a:lnTo>
                      <a:pt x="984" y="648"/>
                    </a:lnTo>
                    <a:lnTo>
                      <a:pt x="984" y="648"/>
                    </a:lnTo>
                    <a:lnTo>
                      <a:pt x="984" y="646"/>
                    </a:lnTo>
                    <a:lnTo>
                      <a:pt x="984" y="646"/>
                    </a:lnTo>
                    <a:lnTo>
                      <a:pt x="983" y="644"/>
                    </a:lnTo>
                    <a:lnTo>
                      <a:pt x="983" y="641"/>
                    </a:lnTo>
                    <a:lnTo>
                      <a:pt x="983" y="641"/>
                    </a:lnTo>
                    <a:lnTo>
                      <a:pt x="983" y="641"/>
                    </a:lnTo>
                    <a:lnTo>
                      <a:pt x="983" y="641"/>
                    </a:lnTo>
                    <a:lnTo>
                      <a:pt x="983" y="641"/>
                    </a:lnTo>
                    <a:lnTo>
                      <a:pt x="983" y="638"/>
                    </a:lnTo>
                    <a:lnTo>
                      <a:pt x="983" y="638"/>
                    </a:lnTo>
                    <a:lnTo>
                      <a:pt x="983" y="638"/>
                    </a:lnTo>
                    <a:lnTo>
                      <a:pt x="984" y="637"/>
                    </a:lnTo>
                    <a:lnTo>
                      <a:pt x="984" y="635"/>
                    </a:lnTo>
                    <a:lnTo>
                      <a:pt x="984" y="634"/>
                    </a:lnTo>
                    <a:lnTo>
                      <a:pt x="984" y="632"/>
                    </a:lnTo>
                    <a:lnTo>
                      <a:pt x="983" y="632"/>
                    </a:lnTo>
                    <a:lnTo>
                      <a:pt x="983" y="632"/>
                    </a:lnTo>
                    <a:lnTo>
                      <a:pt x="983" y="630"/>
                    </a:lnTo>
                    <a:lnTo>
                      <a:pt x="983" y="630"/>
                    </a:lnTo>
                    <a:lnTo>
                      <a:pt x="979" y="630"/>
                    </a:lnTo>
                    <a:lnTo>
                      <a:pt x="978" y="630"/>
                    </a:lnTo>
                    <a:lnTo>
                      <a:pt x="978" y="632"/>
                    </a:lnTo>
                    <a:lnTo>
                      <a:pt x="978" y="634"/>
                    </a:lnTo>
                    <a:lnTo>
                      <a:pt x="976" y="634"/>
                    </a:lnTo>
                    <a:lnTo>
                      <a:pt x="976" y="632"/>
                    </a:lnTo>
                    <a:lnTo>
                      <a:pt x="976" y="629"/>
                    </a:lnTo>
                    <a:lnTo>
                      <a:pt x="973" y="627"/>
                    </a:lnTo>
                    <a:lnTo>
                      <a:pt x="970" y="626"/>
                    </a:lnTo>
                    <a:lnTo>
                      <a:pt x="969" y="624"/>
                    </a:lnTo>
                    <a:lnTo>
                      <a:pt x="967" y="623"/>
                    </a:lnTo>
                    <a:lnTo>
                      <a:pt x="967" y="623"/>
                    </a:lnTo>
                    <a:lnTo>
                      <a:pt x="965" y="623"/>
                    </a:lnTo>
                    <a:lnTo>
                      <a:pt x="964" y="623"/>
                    </a:lnTo>
                    <a:lnTo>
                      <a:pt x="962" y="623"/>
                    </a:lnTo>
                    <a:lnTo>
                      <a:pt x="961" y="623"/>
                    </a:lnTo>
                    <a:lnTo>
                      <a:pt x="959" y="623"/>
                    </a:lnTo>
                    <a:lnTo>
                      <a:pt x="959" y="626"/>
                    </a:lnTo>
                    <a:lnTo>
                      <a:pt x="956" y="626"/>
                    </a:lnTo>
                    <a:lnTo>
                      <a:pt x="953" y="626"/>
                    </a:lnTo>
                    <a:lnTo>
                      <a:pt x="952" y="626"/>
                    </a:lnTo>
                    <a:lnTo>
                      <a:pt x="950" y="627"/>
                    </a:lnTo>
                    <a:lnTo>
                      <a:pt x="948" y="629"/>
                    </a:lnTo>
                    <a:lnTo>
                      <a:pt x="947" y="629"/>
                    </a:lnTo>
                    <a:lnTo>
                      <a:pt x="947" y="630"/>
                    </a:lnTo>
                    <a:lnTo>
                      <a:pt x="945" y="632"/>
                    </a:lnTo>
                    <a:lnTo>
                      <a:pt x="944" y="634"/>
                    </a:lnTo>
                    <a:lnTo>
                      <a:pt x="942" y="634"/>
                    </a:lnTo>
                    <a:lnTo>
                      <a:pt x="939" y="634"/>
                    </a:lnTo>
                    <a:lnTo>
                      <a:pt x="938" y="635"/>
                    </a:lnTo>
                    <a:lnTo>
                      <a:pt x="936" y="637"/>
                    </a:lnTo>
                    <a:lnTo>
                      <a:pt x="934" y="638"/>
                    </a:lnTo>
                    <a:lnTo>
                      <a:pt x="933" y="638"/>
                    </a:lnTo>
                    <a:lnTo>
                      <a:pt x="931" y="638"/>
                    </a:lnTo>
                    <a:lnTo>
                      <a:pt x="931" y="635"/>
                    </a:lnTo>
                    <a:lnTo>
                      <a:pt x="930" y="632"/>
                    </a:lnTo>
                    <a:lnTo>
                      <a:pt x="931" y="632"/>
                    </a:lnTo>
                    <a:lnTo>
                      <a:pt x="934" y="632"/>
                    </a:lnTo>
                    <a:lnTo>
                      <a:pt x="936" y="632"/>
                    </a:lnTo>
                    <a:lnTo>
                      <a:pt x="939" y="632"/>
                    </a:lnTo>
                    <a:lnTo>
                      <a:pt x="941" y="630"/>
                    </a:lnTo>
                    <a:lnTo>
                      <a:pt x="942" y="629"/>
                    </a:lnTo>
                    <a:lnTo>
                      <a:pt x="945" y="627"/>
                    </a:lnTo>
                    <a:lnTo>
                      <a:pt x="947" y="626"/>
                    </a:lnTo>
                    <a:lnTo>
                      <a:pt x="948" y="626"/>
                    </a:lnTo>
                    <a:lnTo>
                      <a:pt x="948" y="626"/>
                    </a:lnTo>
                    <a:lnTo>
                      <a:pt x="950" y="624"/>
                    </a:lnTo>
                    <a:lnTo>
                      <a:pt x="952" y="623"/>
                    </a:lnTo>
                    <a:lnTo>
                      <a:pt x="953" y="623"/>
                    </a:lnTo>
                    <a:lnTo>
                      <a:pt x="956" y="623"/>
                    </a:lnTo>
                    <a:lnTo>
                      <a:pt x="958" y="621"/>
                    </a:lnTo>
                    <a:lnTo>
                      <a:pt x="959" y="621"/>
                    </a:lnTo>
                    <a:lnTo>
                      <a:pt x="961" y="621"/>
                    </a:lnTo>
                    <a:lnTo>
                      <a:pt x="964" y="618"/>
                    </a:lnTo>
                    <a:lnTo>
                      <a:pt x="965" y="615"/>
                    </a:lnTo>
                    <a:lnTo>
                      <a:pt x="964" y="615"/>
                    </a:lnTo>
                    <a:lnTo>
                      <a:pt x="964" y="615"/>
                    </a:lnTo>
                    <a:lnTo>
                      <a:pt x="962" y="615"/>
                    </a:lnTo>
                    <a:lnTo>
                      <a:pt x="961" y="613"/>
                    </a:lnTo>
                    <a:lnTo>
                      <a:pt x="959" y="610"/>
                    </a:lnTo>
                    <a:lnTo>
                      <a:pt x="959" y="609"/>
                    </a:lnTo>
                    <a:lnTo>
                      <a:pt x="958" y="609"/>
                    </a:lnTo>
                    <a:lnTo>
                      <a:pt x="958" y="610"/>
                    </a:lnTo>
                    <a:lnTo>
                      <a:pt x="956" y="612"/>
                    </a:lnTo>
                    <a:lnTo>
                      <a:pt x="956" y="613"/>
                    </a:lnTo>
                    <a:lnTo>
                      <a:pt x="953" y="613"/>
                    </a:lnTo>
                    <a:lnTo>
                      <a:pt x="952" y="612"/>
                    </a:lnTo>
                    <a:lnTo>
                      <a:pt x="952" y="612"/>
                    </a:lnTo>
                    <a:lnTo>
                      <a:pt x="952" y="612"/>
                    </a:lnTo>
                    <a:lnTo>
                      <a:pt x="950" y="610"/>
                    </a:lnTo>
                    <a:lnTo>
                      <a:pt x="950" y="609"/>
                    </a:lnTo>
                    <a:lnTo>
                      <a:pt x="948" y="609"/>
                    </a:lnTo>
                    <a:lnTo>
                      <a:pt x="948" y="606"/>
                    </a:lnTo>
                    <a:lnTo>
                      <a:pt x="948" y="604"/>
                    </a:lnTo>
                    <a:lnTo>
                      <a:pt x="947" y="604"/>
                    </a:lnTo>
                    <a:lnTo>
                      <a:pt x="947" y="604"/>
                    </a:lnTo>
                    <a:lnTo>
                      <a:pt x="945" y="606"/>
                    </a:lnTo>
                    <a:lnTo>
                      <a:pt x="945" y="606"/>
                    </a:lnTo>
                    <a:lnTo>
                      <a:pt x="945" y="606"/>
                    </a:lnTo>
                    <a:lnTo>
                      <a:pt x="945" y="606"/>
                    </a:lnTo>
                    <a:lnTo>
                      <a:pt x="945" y="604"/>
                    </a:lnTo>
                    <a:lnTo>
                      <a:pt x="945" y="604"/>
                    </a:lnTo>
                    <a:lnTo>
                      <a:pt x="942" y="606"/>
                    </a:lnTo>
                    <a:lnTo>
                      <a:pt x="941" y="607"/>
                    </a:lnTo>
                    <a:lnTo>
                      <a:pt x="941" y="606"/>
                    </a:lnTo>
                    <a:lnTo>
                      <a:pt x="941" y="604"/>
                    </a:lnTo>
                    <a:lnTo>
                      <a:pt x="938" y="604"/>
                    </a:lnTo>
                    <a:lnTo>
                      <a:pt x="936" y="604"/>
                    </a:lnTo>
                    <a:lnTo>
                      <a:pt x="934" y="604"/>
                    </a:lnTo>
                    <a:lnTo>
                      <a:pt x="931" y="604"/>
                    </a:lnTo>
                    <a:lnTo>
                      <a:pt x="931" y="602"/>
                    </a:lnTo>
                    <a:lnTo>
                      <a:pt x="931" y="602"/>
                    </a:lnTo>
                    <a:lnTo>
                      <a:pt x="931" y="601"/>
                    </a:lnTo>
                    <a:lnTo>
                      <a:pt x="931" y="601"/>
                    </a:lnTo>
                    <a:lnTo>
                      <a:pt x="931" y="599"/>
                    </a:lnTo>
                    <a:lnTo>
                      <a:pt x="931" y="598"/>
                    </a:lnTo>
                    <a:lnTo>
                      <a:pt x="931" y="596"/>
                    </a:lnTo>
                    <a:lnTo>
                      <a:pt x="931" y="595"/>
                    </a:lnTo>
                    <a:lnTo>
                      <a:pt x="930" y="595"/>
                    </a:lnTo>
                    <a:lnTo>
                      <a:pt x="928" y="595"/>
                    </a:lnTo>
                    <a:lnTo>
                      <a:pt x="927" y="592"/>
                    </a:lnTo>
                    <a:lnTo>
                      <a:pt x="925" y="590"/>
                    </a:lnTo>
                    <a:lnTo>
                      <a:pt x="924" y="590"/>
                    </a:lnTo>
                    <a:lnTo>
                      <a:pt x="922" y="590"/>
                    </a:lnTo>
                    <a:lnTo>
                      <a:pt x="920" y="590"/>
                    </a:lnTo>
                    <a:lnTo>
                      <a:pt x="917" y="590"/>
                    </a:lnTo>
                    <a:lnTo>
                      <a:pt x="917" y="587"/>
                    </a:lnTo>
                    <a:lnTo>
                      <a:pt x="917" y="584"/>
                    </a:lnTo>
                    <a:lnTo>
                      <a:pt x="916" y="584"/>
                    </a:lnTo>
                    <a:lnTo>
                      <a:pt x="914" y="584"/>
                    </a:lnTo>
                    <a:lnTo>
                      <a:pt x="914" y="582"/>
                    </a:lnTo>
                    <a:lnTo>
                      <a:pt x="914" y="582"/>
                    </a:lnTo>
                    <a:lnTo>
                      <a:pt x="914" y="582"/>
                    </a:lnTo>
                    <a:lnTo>
                      <a:pt x="914" y="582"/>
                    </a:lnTo>
                    <a:lnTo>
                      <a:pt x="914" y="582"/>
                    </a:lnTo>
                    <a:lnTo>
                      <a:pt x="914" y="582"/>
                    </a:lnTo>
                    <a:lnTo>
                      <a:pt x="916" y="581"/>
                    </a:lnTo>
                    <a:lnTo>
                      <a:pt x="914" y="581"/>
                    </a:lnTo>
                    <a:lnTo>
                      <a:pt x="914" y="581"/>
                    </a:lnTo>
                    <a:lnTo>
                      <a:pt x="913" y="581"/>
                    </a:lnTo>
                    <a:lnTo>
                      <a:pt x="911" y="581"/>
                    </a:lnTo>
                    <a:lnTo>
                      <a:pt x="911" y="582"/>
                    </a:lnTo>
                    <a:lnTo>
                      <a:pt x="911" y="579"/>
                    </a:lnTo>
                    <a:lnTo>
                      <a:pt x="911" y="576"/>
                    </a:lnTo>
                    <a:lnTo>
                      <a:pt x="911" y="576"/>
                    </a:lnTo>
                    <a:lnTo>
                      <a:pt x="911" y="576"/>
                    </a:lnTo>
                    <a:lnTo>
                      <a:pt x="910" y="576"/>
                    </a:lnTo>
                    <a:lnTo>
                      <a:pt x="908" y="576"/>
                    </a:lnTo>
                    <a:lnTo>
                      <a:pt x="908" y="573"/>
                    </a:lnTo>
                    <a:lnTo>
                      <a:pt x="911" y="573"/>
                    </a:lnTo>
                    <a:lnTo>
                      <a:pt x="913" y="573"/>
                    </a:lnTo>
                    <a:lnTo>
                      <a:pt x="913" y="575"/>
                    </a:lnTo>
                    <a:lnTo>
                      <a:pt x="914" y="575"/>
                    </a:lnTo>
                    <a:lnTo>
                      <a:pt x="916" y="575"/>
                    </a:lnTo>
                    <a:lnTo>
                      <a:pt x="916" y="573"/>
                    </a:lnTo>
                    <a:lnTo>
                      <a:pt x="917" y="573"/>
                    </a:lnTo>
                    <a:lnTo>
                      <a:pt x="917" y="573"/>
                    </a:lnTo>
                    <a:lnTo>
                      <a:pt x="917" y="571"/>
                    </a:lnTo>
                    <a:lnTo>
                      <a:pt x="919" y="571"/>
                    </a:lnTo>
                    <a:lnTo>
                      <a:pt x="919" y="573"/>
                    </a:lnTo>
                    <a:lnTo>
                      <a:pt x="920" y="573"/>
                    </a:lnTo>
                    <a:lnTo>
                      <a:pt x="920" y="573"/>
                    </a:lnTo>
                    <a:lnTo>
                      <a:pt x="920" y="571"/>
                    </a:lnTo>
                    <a:lnTo>
                      <a:pt x="920" y="571"/>
                    </a:lnTo>
                    <a:lnTo>
                      <a:pt x="920" y="571"/>
                    </a:lnTo>
                    <a:lnTo>
                      <a:pt x="920" y="571"/>
                    </a:lnTo>
                    <a:lnTo>
                      <a:pt x="920" y="571"/>
                    </a:lnTo>
                    <a:lnTo>
                      <a:pt x="920" y="568"/>
                    </a:lnTo>
                    <a:lnTo>
                      <a:pt x="919" y="567"/>
                    </a:lnTo>
                    <a:lnTo>
                      <a:pt x="917" y="567"/>
                    </a:lnTo>
                    <a:lnTo>
                      <a:pt x="916" y="567"/>
                    </a:lnTo>
                    <a:lnTo>
                      <a:pt x="914" y="565"/>
                    </a:lnTo>
                    <a:lnTo>
                      <a:pt x="913" y="564"/>
                    </a:lnTo>
                    <a:lnTo>
                      <a:pt x="911" y="564"/>
                    </a:lnTo>
                    <a:lnTo>
                      <a:pt x="908" y="564"/>
                    </a:lnTo>
                    <a:lnTo>
                      <a:pt x="910" y="561"/>
                    </a:lnTo>
                    <a:lnTo>
                      <a:pt x="911" y="559"/>
                    </a:lnTo>
                    <a:lnTo>
                      <a:pt x="913" y="557"/>
                    </a:lnTo>
                    <a:lnTo>
                      <a:pt x="913" y="554"/>
                    </a:lnTo>
                    <a:lnTo>
                      <a:pt x="911" y="554"/>
                    </a:lnTo>
                    <a:lnTo>
                      <a:pt x="911" y="553"/>
                    </a:lnTo>
                    <a:lnTo>
                      <a:pt x="910" y="553"/>
                    </a:lnTo>
                    <a:lnTo>
                      <a:pt x="908" y="551"/>
                    </a:lnTo>
                    <a:lnTo>
                      <a:pt x="907" y="551"/>
                    </a:lnTo>
                    <a:lnTo>
                      <a:pt x="905" y="551"/>
                    </a:lnTo>
                    <a:lnTo>
                      <a:pt x="905" y="551"/>
                    </a:lnTo>
                    <a:lnTo>
                      <a:pt x="907" y="550"/>
                    </a:lnTo>
                    <a:lnTo>
                      <a:pt x="907" y="550"/>
                    </a:lnTo>
                    <a:lnTo>
                      <a:pt x="907" y="550"/>
                    </a:lnTo>
                    <a:lnTo>
                      <a:pt x="907" y="548"/>
                    </a:lnTo>
                    <a:lnTo>
                      <a:pt x="905" y="547"/>
                    </a:lnTo>
                    <a:lnTo>
                      <a:pt x="903" y="548"/>
                    </a:lnTo>
                    <a:lnTo>
                      <a:pt x="902" y="547"/>
                    </a:lnTo>
                    <a:lnTo>
                      <a:pt x="905" y="545"/>
                    </a:lnTo>
                    <a:lnTo>
                      <a:pt x="907" y="543"/>
                    </a:lnTo>
                    <a:lnTo>
                      <a:pt x="905" y="542"/>
                    </a:lnTo>
                    <a:lnTo>
                      <a:pt x="905" y="540"/>
                    </a:lnTo>
                    <a:lnTo>
                      <a:pt x="902" y="542"/>
                    </a:lnTo>
                    <a:lnTo>
                      <a:pt x="899" y="540"/>
                    </a:lnTo>
                    <a:lnTo>
                      <a:pt x="897" y="540"/>
                    </a:lnTo>
                    <a:lnTo>
                      <a:pt x="894" y="540"/>
                    </a:lnTo>
                    <a:lnTo>
                      <a:pt x="896" y="540"/>
                    </a:lnTo>
                    <a:lnTo>
                      <a:pt x="896" y="539"/>
                    </a:lnTo>
                    <a:lnTo>
                      <a:pt x="897" y="537"/>
                    </a:lnTo>
                    <a:lnTo>
                      <a:pt x="900" y="537"/>
                    </a:lnTo>
                    <a:lnTo>
                      <a:pt x="900" y="536"/>
                    </a:lnTo>
                    <a:lnTo>
                      <a:pt x="902" y="534"/>
                    </a:lnTo>
                    <a:lnTo>
                      <a:pt x="902" y="534"/>
                    </a:lnTo>
                    <a:lnTo>
                      <a:pt x="900" y="534"/>
                    </a:lnTo>
                    <a:lnTo>
                      <a:pt x="900" y="533"/>
                    </a:lnTo>
                    <a:lnTo>
                      <a:pt x="899" y="533"/>
                    </a:lnTo>
                    <a:lnTo>
                      <a:pt x="897" y="533"/>
                    </a:lnTo>
                    <a:lnTo>
                      <a:pt x="897" y="531"/>
                    </a:lnTo>
                    <a:lnTo>
                      <a:pt x="897" y="531"/>
                    </a:lnTo>
                    <a:lnTo>
                      <a:pt x="897" y="531"/>
                    </a:lnTo>
                    <a:lnTo>
                      <a:pt x="897" y="531"/>
                    </a:lnTo>
                    <a:lnTo>
                      <a:pt x="897" y="531"/>
                    </a:lnTo>
                    <a:lnTo>
                      <a:pt x="899" y="529"/>
                    </a:lnTo>
                    <a:lnTo>
                      <a:pt x="899" y="529"/>
                    </a:lnTo>
                    <a:lnTo>
                      <a:pt x="899" y="528"/>
                    </a:lnTo>
                    <a:lnTo>
                      <a:pt x="897" y="528"/>
                    </a:lnTo>
                    <a:lnTo>
                      <a:pt x="896" y="528"/>
                    </a:lnTo>
                    <a:lnTo>
                      <a:pt x="896" y="526"/>
                    </a:lnTo>
                    <a:lnTo>
                      <a:pt x="896" y="525"/>
                    </a:lnTo>
                    <a:lnTo>
                      <a:pt x="894" y="525"/>
                    </a:lnTo>
                    <a:lnTo>
                      <a:pt x="894" y="525"/>
                    </a:lnTo>
                    <a:lnTo>
                      <a:pt x="893" y="525"/>
                    </a:lnTo>
                    <a:lnTo>
                      <a:pt x="891" y="526"/>
                    </a:lnTo>
                    <a:lnTo>
                      <a:pt x="891" y="525"/>
                    </a:lnTo>
                    <a:lnTo>
                      <a:pt x="891" y="523"/>
                    </a:lnTo>
                    <a:lnTo>
                      <a:pt x="888" y="523"/>
                    </a:lnTo>
                    <a:lnTo>
                      <a:pt x="888" y="520"/>
                    </a:lnTo>
                    <a:lnTo>
                      <a:pt x="886" y="517"/>
                    </a:lnTo>
                    <a:lnTo>
                      <a:pt x="886" y="515"/>
                    </a:lnTo>
                    <a:lnTo>
                      <a:pt x="886" y="512"/>
                    </a:lnTo>
                    <a:lnTo>
                      <a:pt x="886" y="512"/>
                    </a:lnTo>
                    <a:lnTo>
                      <a:pt x="888" y="511"/>
                    </a:lnTo>
                    <a:lnTo>
                      <a:pt x="888" y="511"/>
                    </a:lnTo>
                    <a:lnTo>
                      <a:pt x="888" y="511"/>
                    </a:lnTo>
                    <a:lnTo>
                      <a:pt x="888" y="509"/>
                    </a:lnTo>
                    <a:lnTo>
                      <a:pt x="888" y="508"/>
                    </a:lnTo>
                    <a:lnTo>
                      <a:pt x="888" y="508"/>
                    </a:lnTo>
                    <a:lnTo>
                      <a:pt x="886" y="508"/>
                    </a:lnTo>
                    <a:lnTo>
                      <a:pt x="885" y="505"/>
                    </a:lnTo>
                    <a:lnTo>
                      <a:pt x="885" y="503"/>
                    </a:lnTo>
                    <a:lnTo>
                      <a:pt x="885" y="501"/>
                    </a:lnTo>
                    <a:lnTo>
                      <a:pt x="886" y="498"/>
                    </a:lnTo>
                    <a:lnTo>
                      <a:pt x="883" y="500"/>
                    </a:lnTo>
                    <a:lnTo>
                      <a:pt x="880" y="500"/>
                    </a:lnTo>
                    <a:lnTo>
                      <a:pt x="880" y="503"/>
                    </a:lnTo>
                    <a:lnTo>
                      <a:pt x="880" y="506"/>
                    </a:lnTo>
                    <a:lnTo>
                      <a:pt x="879" y="506"/>
                    </a:lnTo>
                    <a:lnTo>
                      <a:pt x="879" y="506"/>
                    </a:lnTo>
                    <a:lnTo>
                      <a:pt x="877" y="506"/>
                    </a:lnTo>
                    <a:lnTo>
                      <a:pt x="877" y="506"/>
                    </a:lnTo>
                    <a:lnTo>
                      <a:pt x="877" y="509"/>
                    </a:lnTo>
                    <a:lnTo>
                      <a:pt x="877" y="511"/>
                    </a:lnTo>
                    <a:lnTo>
                      <a:pt x="875" y="512"/>
                    </a:lnTo>
                    <a:lnTo>
                      <a:pt x="874" y="512"/>
                    </a:lnTo>
                    <a:lnTo>
                      <a:pt x="874" y="514"/>
                    </a:lnTo>
                    <a:lnTo>
                      <a:pt x="874" y="515"/>
                    </a:lnTo>
                    <a:lnTo>
                      <a:pt x="874" y="515"/>
                    </a:lnTo>
                    <a:lnTo>
                      <a:pt x="874" y="515"/>
                    </a:lnTo>
                    <a:lnTo>
                      <a:pt x="875" y="517"/>
                    </a:lnTo>
                    <a:lnTo>
                      <a:pt x="875" y="519"/>
                    </a:lnTo>
                    <a:lnTo>
                      <a:pt x="874" y="519"/>
                    </a:lnTo>
                    <a:lnTo>
                      <a:pt x="872" y="522"/>
                    </a:lnTo>
                    <a:lnTo>
                      <a:pt x="871" y="523"/>
                    </a:lnTo>
                    <a:lnTo>
                      <a:pt x="869" y="525"/>
                    </a:lnTo>
                    <a:lnTo>
                      <a:pt x="868" y="526"/>
                    </a:lnTo>
                    <a:lnTo>
                      <a:pt x="868" y="529"/>
                    </a:lnTo>
                    <a:lnTo>
                      <a:pt x="868" y="531"/>
                    </a:lnTo>
                    <a:lnTo>
                      <a:pt x="868" y="531"/>
                    </a:lnTo>
                    <a:lnTo>
                      <a:pt x="866" y="531"/>
                    </a:lnTo>
                    <a:lnTo>
                      <a:pt x="865" y="529"/>
                    </a:lnTo>
                    <a:lnTo>
                      <a:pt x="863" y="529"/>
                    </a:lnTo>
                    <a:lnTo>
                      <a:pt x="863" y="533"/>
                    </a:lnTo>
                    <a:lnTo>
                      <a:pt x="862" y="534"/>
                    </a:lnTo>
                    <a:lnTo>
                      <a:pt x="862" y="536"/>
                    </a:lnTo>
                    <a:lnTo>
                      <a:pt x="860" y="537"/>
                    </a:lnTo>
                    <a:lnTo>
                      <a:pt x="860" y="537"/>
                    </a:lnTo>
                    <a:lnTo>
                      <a:pt x="858" y="539"/>
                    </a:lnTo>
                    <a:lnTo>
                      <a:pt x="857" y="539"/>
                    </a:lnTo>
                    <a:lnTo>
                      <a:pt x="855" y="539"/>
                    </a:lnTo>
                    <a:lnTo>
                      <a:pt x="855" y="540"/>
                    </a:lnTo>
                    <a:lnTo>
                      <a:pt x="854" y="540"/>
                    </a:lnTo>
                    <a:lnTo>
                      <a:pt x="852" y="539"/>
                    </a:lnTo>
                    <a:lnTo>
                      <a:pt x="851" y="536"/>
                    </a:lnTo>
                    <a:lnTo>
                      <a:pt x="849" y="536"/>
                    </a:lnTo>
                    <a:lnTo>
                      <a:pt x="849" y="534"/>
                    </a:lnTo>
                    <a:lnTo>
                      <a:pt x="849" y="533"/>
                    </a:lnTo>
                    <a:lnTo>
                      <a:pt x="848" y="533"/>
                    </a:lnTo>
                    <a:lnTo>
                      <a:pt x="846" y="531"/>
                    </a:lnTo>
                    <a:lnTo>
                      <a:pt x="846" y="533"/>
                    </a:lnTo>
                    <a:lnTo>
                      <a:pt x="844" y="534"/>
                    </a:lnTo>
                    <a:lnTo>
                      <a:pt x="843" y="536"/>
                    </a:lnTo>
                    <a:lnTo>
                      <a:pt x="843" y="534"/>
                    </a:lnTo>
                    <a:lnTo>
                      <a:pt x="843" y="531"/>
                    </a:lnTo>
                    <a:lnTo>
                      <a:pt x="841" y="529"/>
                    </a:lnTo>
                    <a:lnTo>
                      <a:pt x="841" y="526"/>
                    </a:lnTo>
                    <a:lnTo>
                      <a:pt x="838" y="526"/>
                    </a:lnTo>
                    <a:lnTo>
                      <a:pt x="834" y="526"/>
                    </a:lnTo>
                    <a:lnTo>
                      <a:pt x="834" y="525"/>
                    </a:lnTo>
                    <a:lnTo>
                      <a:pt x="832" y="525"/>
                    </a:lnTo>
                    <a:lnTo>
                      <a:pt x="830" y="525"/>
                    </a:lnTo>
                    <a:lnTo>
                      <a:pt x="827" y="523"/>
                    </a:lnTo>
                    <a:lnTo>
                      <a:pt x="824" y="522"/>
                    </a:lnTo>
                    <a:lnTo>
                      <a:pt x="824" y="520"/>
                    </a:lnTo>
                    <a:lnTo>
                      <a:pt x="824" y="519"/>
                    </a:lnTo>
                    <a:lnTo>
                      <a:pt x="824" y="517"/>
                    </a:lnTo>
                    <a:lnTo>
                      <a:pt x="826" y="517"/>
                    </a:lnTo>
                    <a:lnTo>
                      <a:pt x="826" y="515"/>
                    </a:lnTo>
                    <a:lnTo>
                      <a:pt x="826" y="512"/>
                    </a:lnTo>
                    <a:lnTo>
                      <a:pt x="826" y="511"/>
                    </a:lnTo>
                    <a:lnTo>
                      <a:pt x="826" y="509"/>
                    </a:lnTo>
                    <a:lnTo>
                      <a:pt x="824" y="508"/>
                    </a:lnTo>
                    <a:lnTo>
                      <a:pt x="823" y="508"/>
                    </a:lnTo>
                    <a:lnTo>
                      <a:pt x="823" y="505"/>
                    </a:lnTo>
                    <a:lnTo>
                      <a:pt x="823" y="503"/>
                    </a:lnTo>
                    <a:lnTo>
                      <a:pt x="826" y="501"/>
                    </a:lnTo>
                    <a:lnTo>
                      <a:pt x="827" y="501"/>
                    </a:lnTo>
                    <a:lnTo>
                      <a:pt x="827" y="500"/>
                    </a:lnTo>
                    <a:lnTo>
                      <a:pt x="827" y="498"/>
                    </a:lnTo>
                    <a:lnTo>
                      <a:pt x="827" y="498"/>
                    </a:lnTo>
                    <a:lnTo>
                      <a:pt x="826" y="498"/>
                    </a:lnTo>
                    <a:lnTo>
                      <a:pt x="826" y="498"/>
                    </a:lnTo>
                    <a:lnTo>
                      <a:pt x="826" y="498"/>
                    </a:lnTo>
                    <a:lnTo>
                      <a:pt x="826" y="497"/>
                    </a:lnTo>
                    <a:lnTo>
                      <a:pt x="827" y="495"/>
                    </a:lnTo>
                    <a:lnTo>
                      <a:pt x="829" y="491"/>
                    </a:lnTo>
                    <a:lnTo>
                      <a:pt x="830" y="488"/>
                    </a:lnTo>
                    <a:lnTo>
                      <a:pt x="830" y="488"/>
                    </a:lnTo>
                    <a:lnTo>
                      <a:pt x="829" y="488"/>
                    </a:lnTo>
                    <a:lnTo>
                      <a:pt x="827" y="489"/>
                    </a:lnTo>
                    <a:lnTo>
                      <a:pt x="827" y="491"/>
                    </a:lnTo>
                    <a:lnTo>
                      <a:pt x="826" y="491"/>
                    </a:lnTo>
                    <a:lnTo>
                      <a:pt x="824" y="489"/>
                    </a:lnTo>
                    <a:lnTo>
                      <a:pt x="820" y="489"/>
                    </a:lnTo>
                    <a:lnTo>
                      <a:pt x="818" y="488"/>
                    </a:lnTo>
                    <a:lnTo>
                      <a:pt x="817" y="488"/>
                    </a:lnTo>
                    <a:lnTo>
                      <a:pt x="817" y="488"/>
                    </a:lnTo>
                    <a:lnTo>
                      <a:pt x="817" y="488"/>
                    </a:lnTo>
                    <a:lnTo>
                      <a:pt x="818" y="488"/>
                    </a:lnTo>
                    <a:lnTo>
                      <a:pt x="818" y="486"/>
                    </a:lnTo>
                    <a:lnTo>
                      <a:pt x="821" y="484"/>
                    </a:lnTo>
                    <a:lnTo>
                      <a:pt x="821" y="483"/>
                    </a:lnTo>
                    <a:lnTo>
                      <a:pt x="817" y="483"/>
                    </a:lnTo>
                    <a:lnTo>
                      <a:pt x="812" y="483"/>
                    </a:lnTo>
                    <a:lnTo>
                      <a:pt x="809" y="483"/>
                    </a:lnTo>
                    <a:lnTo>
                      <a:pt x="804" y="481"/>
                    </a:lnTo>
                    <a:lnTo>
                      <a:pt x="804" y="480"/>
                    </a:lnTo>
                    <a:lnTo>
                      <a:pt x="803" y="477"/>
                    </a:lnTo>
                    <a:lnTo>
                      <a:pt x="803" y="477"/>
                    </a:lnTo>
                    <a:lnTo>
                      <a:pt x="801" y="478"/>
                    </a:lnTo>
                    <a:lnTo>
                      <a:pt x="799" y="475"/>
                    </a:lnTo>
                    <a:lnTo>
                      <a:pt x="799" y="472"/>
                    </a:lnTo>
                    <a:lnTo>
                      <a:pt x="796" y="472"/>
                    </a:lnTo>
                    <a:lnTo>
                      <a:pt x="793" y="470"/>
                    </a:lnTo>
                    <a:lnTo>
                      <a:pt x="793" y="469"/>
                    </a:lnTo>
                    <a:lnTo>
                      <a:pt x="793" y="467"/>
                    </a:lnTo>
                    <a:lnTo>
                      <a:pt x="793" y="466"/>
                    </a:lnTo>
                    <a:lnTo>
                      <a:pt x="792" y="466"/>
                    </a:lnTo>
                    <a:lnTo>
                      <a:pt x="790" y="464"/>
                    </a:lnTo>
                    <a:lnTo>
                      <a:pt x="789" y="463"/>
                    </a:lnTo>
                    <a:lnTo>
                      <a:pt x="785" y="461"/>
                    </a:lnTo>
                    <a:lnTo>
                      <a:pt x="782" y="461"/>
                    </a:lnTo>
                    <a:lnTo>
                      <a:pt x="781" y="460"/>
                    </a:lnTo>
                    <a:lnTo>
                      <a:pt x="779" y="460"/>
                    </a:lnTo>
                    <a:lnTo>
                      <a:pt x="778" y="460"/>
                    </a:lnTo>
                    <a:lnTo>
                      <a:pt x="776" y="461"/>
                    </a:lnTo>
                    <a:lnTo>
                      <a:pt x="775" y="463"/>
                    </a:lnTo>
                    <a:lnTo>
                      <a:pt x="772" y="466"/>
                    </a:lnTo>
                    <a:lnTo>
                      <a:pt x="770" y="467"/>
                    </a:lnTo>
                    <a:lnTo>
                      <a:pt x="768" y="467"/>
                    </a:lnTo>
                    <a:lnTo>
                      <a:pt x="768" y="467"/>
                    </a:lnTo>
                    <a:lnTo>
                      <a:pt x="767" y="467"/>
                    </a:lnTo>
                    <a:lnTo>
                      <a:pt x="765" y="466"/>
                    </a:lnTo>
                    <a:lnTo>
                      <a:pt x="764" y="466"/>
                    </a:lnTo>
                    <a:lnTo>
                      <a:pt x="761" y="466"/>
                    </a:lnTo>
                    <a:lnTo>
                      <a:pt x="759" y="466"/>
                    </a:lnTo>
                    <a:lnTo>
                      <a:pt x="756" y="466"/>
                    </a:lnTo>
                    <a:lnTo>
                      <a:pt x="754" y="466"/>
                    </a:lnTo>
                    <a:lnTo>
                      <a:pt x="751" y="466"/>
                    </a:lnTo>
                    <a:lnTo>
                      <a:pt x="750" y="464"/>
                    </a:lnTo>
                    <a:lnTo>
                      <a:pt x="748" y="463"/>
                    </a:lnTo>
                    <a:lnTo>
                      <a:pt x="747" y="464"/>
                    </a:lnTo>
                    <a:lnTo>
                      <a:pt x="744" y="464"/>
                    </a:lnTo>
                    <a:lnTo>
                      <a:pt x="740" y="463"/>
                    </a:lnTo>
                    <a:lnTo>
                      <a:pt x="739" y="463"/>
                    </a:lnTo>
                    <a:lnTo>
                      <a:pt x="737" y="463"/>
                    </a:lnTo>
                    <a:lnTo>
                      <a:pt x="737" y="463"/>
                    </a:lnTo>
                    <a:lnTo>
                      <a:pt x="736" y="463"/>
                    </a:lnTo>
                    <a:lnTo>
                      <a:pt x="736" y="464"/>
                    </a:lnTo>
                    <a:lnTo>
                      <a:pt x="734" y="466"/>
                    </a:lnTo>
                    <a:lnTo>
                      <a:pt x="733" y="466"/>
                    </a:lnTo>
                    <a:lnTo>
                      <a:pt x="731" y="466"/>
                    </a:lnTo>
                    <a:lnTo>
                      <a:pt x="730" y="466"/>
                    </a:lnTo>
                    <a:lnTo>
                      <a:pt x="730" y="469"/>
                    </a:lnTo>
                    <a:lnTo>
                      <a:pt x="731" y="470"/>
                    </a:lnTo>
                    <a:lnTo>
                      <a:pt x="733" y="472"/>
                    </a:lnTo>
                    <a:lnTo>
                      <a:pt x="734" y="472"/>
                    </a:lnTo>
                    <a:lnTo>
                      <a:pt x="736" y="472"/>
                    </a:lnTo>
                    <a:lnTo>
                      <a:pt x="736" y="474"/>
                    </a:lnTo>
                    <a:lnTo>
                      <a:pt x="736" y="475"/>
                    </a:lnTo>
                    <a:lnTo>
                      <a:pt x="733" y="475"/>
                    </a:lnTo>
                    <a:lnTo>
                      <a:pt x="734" y="477"/>
                    </a:lnTo>
                    <a:lnTo>
                      <a:pt x="734" y="480"/>
                    </a:lnTo>
                    <a:lnTo>
                      <a:pt x="733" y="481"/>
                    </a:lnTo>
                    <a:lnTo>
                      <a:pt x="731" y="483"/>
                    </a:lnTo>
                    <a:lnTo>
                      <a:pt x="730" y="486"/>
                    </a:lnTo>
                    <a:lnTo>
                      <a:pt x="728" y="488"/>
                    </a:lnTo>
                    <a:lnTo>
                      <a:pt x="730" y="489"/>
                    </a:lnTo>
                    <a:lnTo>
                      <a:pt x="730" y="491"/>
                    </a:lnTo>
                    <a:lnTo>
                      <a:pt x="731" y="491"/>
                    </a:lnTo>
                    <a:lnTo>
                      <a:pt x="734" y="491"/>
                    </a:lnTo>
                    <a:lnTo>
                      <a:pt x="733" y="492"/>
                    </a:lnTo>
                    <a:lnTo>
                      <a:pt x="731" y="494"/>
                    </a:lnTo>
                    <a:lnTo>
                      <a:pt x="731" y="495"/>
                    </a:lnTo>
                    <a:lnTo>
                      <a:pt x="731" y="498"/>
                    </a:lnTo>
                    <a:lnTo>
                      <a:pt x="731" y="500"/>
                    </a:lnTo>
                    <a:lnTo>
                      <a:pt x="733" y="501"/>
                    </a:lnTo>
                    <a:lnTo>
                      <a:pt x="733" y="501"/>
                    </a:lnTo>
                    <a:lnTo>
                      <a:pt x="733" y="503"/>
                    </a:lnTo>
                    <a:lnTo>
                      <a:pt x="733" y="503"/>
                    </a:lnTo>
                    <a:lnTo>
                      <a:pt x="733" y="505"/>
                    </a:lnTo>
                    <a:lnTo>
                      <a:pt x="734" y="505"/>
                    </a:lnTo>
                    <a:lnTo>
                      <a:pt x="736" y="506"/>
                    </a:lnTo>
                    <a:lnTo>
                      <a:pt x="736" y="508"/>
                    </a:lnTo>
                    <a:lnTo>
                      <a:pt x="736" y="509"/>
                    </a:lnTo>
                    <a:lnTo>
                      <a:pt x="734" y="509"/>
                    </a:lnTo>
                    <a:lnTo>
                      <a:pt x="734" y="511"/>
                    </a:lnTo>
                    <a:lnTo>
                      <a:pt x="734" y="511"/>
                    </a:lnTo>
                    <a:lnTo>
                      <a:pt x="734" y="512"/>
                    </a:lnTo>
                    <a:lnTo>
                      <a:pt x="733" y="512"/>
                    </a:lnTo>
                    <a:lnTo>
                      <a:pt x="730" y="512"/>
                    </a:lnTo>
                    <a:lnTo>
                      <a:pt x="730" y="512"/>
                    </a:lnTo>
                    <a:lnTo>
                      <a:pt x="730" y="514"/>
                    </a:lnTo>
                    <a:lnTo>
                      <a:pt x="730" y="514"/>
                    </a:lnTo>
                    <a:lnTo>
                      <a:pt x="730" y="514"/>
                    </a:lnTo>
                    <a:lnTo>
                      <a:pt x="730" y="515"/>
                    </a:lnTo>
                    <a:lnTo>
                      <a:pt x="731" y="515"/>
                    </a:lnTo>
                    <a:lnTo>
                      <a:pt x="731" y="517"/>
                    </a:lnTo>
                    <a:lnTo>
                      <a:pt x="731" y="519"/>
                    </a:lnTo>
                    <a:lnTo>
                      <a:pt x="728" y="520"/>
                    </a:lnTo>
                    <a:lnTo>
                      <a:pt x="725" y="520"/>
                    </a:lnTo>
                    <a:lnTo>
                      <a:pt x="723" y="522"/>
                    </a:lnTo>
                    <a:lnTo>
                      <a:pt x="723" y="522"/>
                    </a:lnTo>
                    <a:lnTo>
                      <a:pt x="722" y="523"/>
                    </a:lnTo>
                    <a:lnTo>
                      <a:pt x="720" y="525"/>
                    </a:lnTo>
                    <a:lnTo>
                      <a:pt x="720" y="526"/>
                    </a:lnTo>
                    <a:lnTo>
                      <a:pt x="719" y="529"/>
                    </a:lnTo>
                    <a:lnTo>
                      <a:pt x="720" y="531"/>
                    </a:lnTo>
                    <a:lnTo>
                      <a:pt x="720" y="531"/>
                    </a:lnTo>
                    <a:lnTo>
                      <a:pt x="723" y="533"/>
                    </a:lnTo>
                    <a:lnTo>
                      <a:pt x="725" y="533"/>
                    </a:lnTo>
                    <a:lnTo>
                      <a:pt x="727" y="536"/>
                    </a:lnTo>
                    <a:lnTo>
                      <a:pt x="728" y="537"/>
                    </a:lnTo>
                    <a:lnTo>
                      <a:pt x="730" y="537"/>
                    </a:lnTo>
                    <a:lnTo>
                      <a:pt x="733" y="539"/>
                    </a:lnTo>
                    <a:lnTo>
                      <a:pt x="733" y="540"/>
                    </a:lnTo>
                    <a:lnTo>
                      <a:pt x="733" y="543"/>
                    </a:lnTo>
                    <a:lnTo>
                      <a:pt x="734" y="543"/>
                    </a:lnTo>
                    <a:lnTo>
                      <a:pt x="736" y="543"/>
                    </a:lnTo>
                    <a:lnTo>
                      <a:pt x="736" y="547"/>
                    </a:lnTo>
                    <a:lnTo>
                      <a:pt x="736" y="550"/>
                    </a:lnTo>
                    <a:lnTo>
                      <a:pt x="737" y="550"/>
                    </a:lnTo>
                    <a:lnTo>
                      <a:pt x="739" y="551"/>
                    </a:lnTo>
                    <a:lnTo>
                      <a:pt x="739" y="553"/>
                    </a:lnTo>
                    <a:lnTo>
                      <a:pt x="740" y="556"/>
                    </a:lnTo>
                    <a:lnTo>
                      <a:pt x="740" y="557"/>
                    </a:lnTo>
                    <a:lnTo>
                      <a:pt x="740" y="557"/>
                    </a:lnTo>
                    <a:lnTo>
                      <a:pt x="740" y="559"/>
                    </a:lnTo>
                    <a:lnTo>
                      <a:pt x="740" y="561"/>
                    </a:lnTo>
                    <a:lnTo>
                      <a:pt x="744" y="562"/>
                    </a:lnTo>
                    <a:lnTo>
                      <a:pt x="747" y="564"/>
                    </a:lnTo>
                    <a:lnTo>
                      <a:pt x="745" y="568"/>
                    </a:lnTo>
                    <a:lnTo>
                      <a:pt x="744" y="571"/>
                    </a:lnTo>
                    <a:lnTo>
                      <a:pt x="744" y="573"/>
                    </a:lnTo>
                    <a:lnTo>
                      <a:pt x="742" y="575"/>
                    </a:lnTo>
                    <a:lnTo>
                      <a:pt x="742" y="578"/>
                    </a:lnTo>
                    <a:lnTo>
                      <a:pt x="744" y="579"/>
                    </a:lnTo>
                    <a:lnTo>
                      <a:pt x="745" y="579"/>
                    </a:lnTo>
                    <a:lnTo>
                      <a:pt x="745" y="578"/>
                    </a:lnTo>
                    <a:lnTo>
                      <a:pt x="745" y="576"/>
                    </a:lnTo>
                    <a:lnTo>
                      <a:pt x="745" y="575"/>
                    </a:lnTo>
                    <a:lnTo>
                      <a:pt x="745" y="575"/>
                    </a:lnTo>
                    <a:lnTo>
                      <a:pt x="745" y="575"/>
                    </a:lnTo>
                    <a:lnTo>
                      <a:pt x="747" y="576"/>
                    </a:lnTo>
                    <a:lnTo>
                      <a:pt x="747" y="578"/>
                    </a:lnTo>
                    <a:lnTo>
                      <a:pt x="748" y="582"/>
                    </a:lnTo>
                    <a:lnTo>
                      <a:pt x="745" y="582"/>
                    </a:lnTo>
                    <a:lnTo>
                      <a:pt x="742" y="582"/>
                    </a:lnTo>
                    <a:lnTo>
                      <a:pt x="742" y="584"/>
                    </a:lnTo>
                    <a:lnTo>
                      <a:pt x="740" y="587"/>
                    </a:lnTo>
                    <a:lnTo>
                      <a:pt x="739" y="588"/>
                    </a:lnTo>
                    <a:lnTo>
                      <a:pt x="736" y="592"/>
                    </a:lnTo>
                    <a:lnTo>
                      <a:pt x="736" y="593"/>
                    </a:lnTo>
                    <a:lnTo>
                      <a:pt x="734" y="596"/>
                    </a:lnTo>
                    <a:lnTo>
                      <a:pt x="731" y="598"/>
                    </a:lnTo>
                    <a:lnTo>
                      <a:pt x="728" y="599"/>
                    </a:lnTo>
                    <a:lnTo>
                      <a:pt x="728" y="601"/>
                    </a:lnTo>
                    <a:lnTo>
                      <a:pt x="727" y="602"/>
                    </a:lnTo>
                    <a:lnTo>
                      <a:pt x="725" y="602"/>
                    </a:lnTo>
                    <a:lnTo>
                      <a:pt x="723" y="604"/>
                    </a:lnTo>
                    <a:lnTo>
                      <a:pt x="722" y="606"/>
                    </a:lnTo>
                    <a:lnTo>
                      <a:pt x="720" y="606"/>
                    </a:lnTo>
                    <a:lnTo>
                      <a:pt x="717" y="607"/>
                    </a:lnTo>
                    <a:lnTo>
                      <a:pt x="714" y="609"/>
                    </a:lnTo>
                    <a:lnTo>
                      <a:pt x="713" y="610"/>
                    </a:lnTo>
                    <a:lnTo>
                      <a:pt x="713" y="612"/>
                    </a:lnTo>
                    <a:lnTo>
                      <a:pt x="713" y="615"/>
                    </a:lnTo>
                    <a:lnTo>
                      <a:pt x="713" y="620"/>
                    </a:lnTo>
                    <a:lnTo>
                      <a:pt x="713" y="621"/>
                    </a:lnTo>
                    <a:lnTo>
                      <a:pt x="719" y="624"/>
                    </a:lnTo>
                    <a:lnTo>
                      <a:pt x="719" y="627"/>
                    </a:lnTo>
                    <a:lnTo>
                      <a:pt x="719" y="629"/>
                    </a:lnTo>
                    <a:lnTo>
                      <a:pt x="719" y="632"/>
                    </a:lnTo>
                    <a:lnTo>
                      <a:pt x="719" y="634"/>
                    </a:lnTo>
                    <a:lnTo>
                      <a:pt x="719" y="638"/>
                    </a:lnTo>
                    <a:lnTo>
                      <a:pt x="719" y="643"/>
                    </a:lnTo>
                    <a:lnTo>
                      <a:pt x="719" y="643"/>
                    </a:lnTo>
                    <a:lnTo>
                      <a:pt x="720" y="643"/>
                    </a:lnTo>
                    <a:lnTo>
                      <a:pt x="720" y="644"/>
                    </a:lnTo>
                    <a:lnTo>
                      <a:pt x="720" y="646"/>
                    </a:lnTo>
                    <a:lnTo>
                      <a:pt x="720" y="646"/>
                    </a:lnTo>
                    <a:lnTo>
                      <a:pt x="720" y="648"/>
                    </a:lnTo>
                    <a:lnTo>
                      <a:pt x="720" y="648"/>
                    </a:lnTo>
                    <a:lnTo>
                      <a:pt x="720" y="648"/>
                    </a:lnTo>
                    <a:lnTo>
                      <a:pt x="720" y="649"/>
                    </a:lnTo>
                    <a:lnTo>
                      <a:pt x="720" y="649"/>
                    </a:lnTo>
                    <a:lnTo>
                      <a:pt x="722" y="649"/>
                    </a:lnTo>
                    <a:lnTo>
                      <a:pt x="722" y="649"/>
                    </a:lnTo>
                    <a:lnTo>
                      <a:pt x="723" y="651"/>
                    </a:lnTo>
                    <a:lnTo>
                      <a:pt x="723" y="651"/>
                    </a:lnTo>
                    <a:lnTo>
                      <a:pt x="722" y="651"/>
                    </a:lnTo>
                    <a:lnTo>
                      <a:pt x="722" y="651"/>
                    </a:lnTo>
                    <a:lnTo>
                      <a:pt x="717" y="658"/>
                    </a:lnTo>
                    <a:lnTo>
                      <a:pt x="717" y="660"/>
                    </a:lnTo>
                    <a:lnTo>
                      <a:pt x="717" y="662"/>
                    </a:lnTo>
                    <a:lnTo>
                      <a:pt x="719" y="662"/>
                    </a:lnTo>
                    <a:lnTo>
                      <a:pt x="719" y="662"/>
                    </a:lnTo>
                    <a:lnTo>
                      <a:pt x="719" y="663"/>
                    </a:lnTo>
                    <a:lnTo>
                      <a:pt x="717" y="665"/>
                    </a:lnTo>
                    <a:lnTo>
                      <a:pt x="717" y="665"/>
                    </a:lnTo>
                    <a:lnTo>
                      <a:pt x="716" y="665"/>
                    </a:lnTo>
                    <a:lnTo>
                      <a:pt x="716" y="665"/>
                    </a:lnTo>
                    <a:lnTo>
                      <a:pt x="714" y="663"/>
                    </a:lnTo>
                    <a:lnTo>
                      <a:pt x="713" y="663"/>
                    </a:lnTo>
                    <a:lnTo>
                      <a:pt x="713" y="665"/>
                    </a:lnTo>
                    <a:lnTo>
                      <a:pt x="711" y="666"/>
                    </a:lnTo>
                    <a:lnTo>
                      <a:pt x="711" y="666"/>
                    </a:lnTo>
                    <a:lnTo>
                      <a:pt x="711" y="668"/>
                    </a:lnTo>
                    <a:lnTo>
                      <a:pt x="711" y="668"/>
                    </a:lnTo>
                    <a:lnTo>
                      <a:pt x="711" y="669"/>
                    </a:lnTo>
                    <a:lnTo>
                      <a:pt x="708" y="669"/>
                    </a:lnTo>
                    <a:lnTo>
                      <a:pt x="705" y="668"/>
                    </a:lnTo>
                    <a:lnTo>
                      <a:pt x="702" y="668"/>
                    </a:lnTo>
                    <a:lnTo>
                      <a:pt x="699" y="668"/>
                    </a:lnTo>
                    <a:lnTo>
                      <a:pt x="699" y="668"/>
                    </a:lnTo>
                    <a:lnTo>
                      <a:pt x="699" y="666"/>
                    </a:lnTo>
                    <a:lnTo>
                      <a:pt x="699" y="666"/>
                    </a:lnTo>
                    <a:lnTo>
                      <a:pt x="700" y="666"/>
                    </a:lnTo>
                    <a:lnTo>
                      <a:pt x="700" y="666"/>
                    </a:lnTo>
                    <a:lnTo>
                      <a:pt x="700" y="665"/>
                    </a:lnTo>
                    <a:lnTo>
                      <a:pt x="699" y="665"/>
                    </a:lnTo>
                    <a:lnTo>
                      <a:pt x="699" y="663"/>
                    </a:lnTo>
                    <a:lnTo>
                      <a:pt x="697" y="662"/>
                    </a:lnTo>
                    <a:lnTo>
                      <a:pt x="696" y="662"/>
                    </a:lnTo>
                    <a:lnTo>
                      <a:pt x="694" y="660"/>
                    </a:lnTo>
                    <a:lnTo>
                      <a:pt x="691" y="658"/>
                    </a:lnTo>
                    <a:lnTo>
                      <a:pt x="689" y="655"/>
                    </a:lnTo>
                    <a:lnTo>
                      <a:pt x="688" y="655"/>
                    </a:lnTo>
                    <a:lnTo>
                      <a:pt x="688" y="654"/>
                    </a:lnTo>
                    <a:lnTo>
                      <a:pt x="688" y="654"/>
                    </a:lnTo>
                    <a:lnTo>
                      <a:pt x="688" y="654"/>
                    </a:lnTo>
                    <a:lnTo>
                      <a:pt x="688" y="652"/>
                    </a:lnTo>
                    <a:lnTo>
                      <a:pt x="689" y="652"/>
                    </a:lnTo>
                    <a:lnTo>
                      <a:pt x="689" y="652"/>
                    </a:lnTo>
                    <a:lnTo>
                      <a:pt x="689" y="651"/>
                    </a:lnTo>
                    <a:lnTo>
                      <a:pt x="689" y="651"/>
                    </a:lnTo>
                    <a:lnTo>
                      <a:pt x="688" y="649"/>
                    </a:lnTo>
                    <a:lnTo>
                      <a:pt x="688" y="648"/>
                    </a:lnTo>
                    <a:lnTo>
                      <a:pt x="685" y="644"/>
                    </a:lnTo>
                    <a:lnTo>
                      <a:pt x="685" y="643"/>
                    </a:lnTo>
                    <a:lnTo>
                      <a:pt x="683" y="643"/>
                    </a:lnTo>
                    <a:lnTo>
                      <a:pt x="682" y="643"/>
                    </a:lnTo>
                    <a:lnTo>
                      <a:pt x="682" y="638"/>
                    </a:lnTo>
                    <a:lnTo>
                      <a:pt x="682" y="632"/>
                    </a:lnTo>
                    <a:lnTo>
                      <a:pt x="683" y="626"/>
                    </a:lnTo>
                    <a:lnTo>
                      <a:pt x="682" y="623"/>
                    </a:lnTo>
                    <a:lnTo>
                      <a:pt x="682" y="621"/>
                    </a:lnTo>
                    <a:lnTo>
                      <a:pt x="680" y="620"/>
                    </a:lnTo>
                    <a:lnTo>
                      <a:pt x="680" y="618"/>
                    </a:lnTo>
                    <a:lnTo>
                      <a:pt x="680" y="618"/>
                    </a:lnTo>
                    <a:lnTo>
                      <a:pt x="680" y="616"/>
                    </a:lnTo>
                    <a:lnTo>
                      <a:pt x="680" y="615"/>
                    </a:lnTo>
                    <a:lnTo>
                      <a:pt x="682" y="613"/>
                    </a:lnTo>
                    <a:lnTo>
                      <a:pt x="682" y="612"/>
                    </a:lnTo>
                    <a:lnTo>
                      <a:pt x="683" y="610"/>
                    </a:lnTo>
                    <a:lnTo>
                      <a:pt x="682" y="607"/>
                    </a:lnTo>
                    <a:lnTo>
                      <a:pt x="682" y="606"/>
                    </a:lnTo>
                    <a:lnTo>
                      <a:pt x="682" y="604"/>
                    </a:lnTo>
                    <a:lnTo>
                      <a:pt x="680" y="602"/>
                    </a:lnTo>
                    <a:lnTo>
                      <a:pt x="677" y="601"/>
                    </a:lnTo>
                    <a:lnTo>
                      <a:pt x="675" y="601"/>
                    </a:lnTo>
                    <a:lnTo>
                      <a:pt x="674" y="599"/>
                    </a:lnTo>
                    <a:lnTo>
                      <a:pt x="671" y="601"/>
                    </a:lnTo>
                    <a:lnTo>
                      <a:pt x="669" y="601"/>
                    </a:lnTo>
                    <a:lnTo>
                      <a:pt x="668" y="599"/>
                    </a:lnTo>
                    <a:lnTo>
                      <a:pt x="666" y="598"/>
                    </a:lnTo>
                    <a:lnTo>
                      <a:pt x="663" y="598"/>
                    </a:lnTo>
                    <a:lnTo>
                      <a:pt x="661" y="598"/>
                    </a:lnTo>
                    <a:lnTo>
                      <a:pt x="660" y="599"/>
                    </a:lnTo>
                    <a:lnTo>
                      <a:pt x="658" y="599"/>
                    </a:lnTo>
                    <a:lnTo>
                      <a:pt x="657" y="599"/>
                    </a:lnTo>
                    <a:lnTo>
                      <a:pt x="655" y="599"/>
                    </a:lnTo>
                    <a:lnTo>
                      <a:pt x="654" y="599"/>
                    </a:lnTo>
                    <a:lnTo>
                      <a:pt x="652" y="599"/>
                    </a:lnTo>
                    <a:lnTo>
                      <a:pt x="649" y="598"/>
                    </a:lnTo>
                    <a:lnTo>
                      <a:pt x="647" y="596"/>
                    </a:lnTo>
                    <a:lnTo>
                      <a:pt x="647" y="595"/>
                    </a:lnTo>
                    <a:lnTo>
                      <a:pt x="644" y="595"/>
                    </a:lnTo>
                    <a:lnTo>
                      <a:pt x="641" y="595"/>
                    </a:lnTo>
                    <a:lnTo>
                      <a:pt x="640" y="592"/>
                    </a:lnTo>
                    <a:lnTo>
                      <a:pt x="640" y="590"/>
                    </a:lnTo>
                    <a:lnTo>
                      <a:pt x="638" y="590"/>
                    </a:lnTo>
                    <a:lnTo>
                      <a:pt x="637" y="590"/>
                    </a:lnTo>
                    <a:lnTo>
                      <a:pt x="637" y="590"/>
                    </a:lnTo>
                    <a:lnTo>
                      <a:pt x="635" y="590"/>
                    </a:lnTo>
                    <a:lnTo>
                      <a:pt x="635" y="590"/>
                    </a:lnTo>
                    <a:lnTo>
                      <a:pt x="633" y="590"/>
                    </a:lnTo>
                    <a:lnTo>
                      <a:pt x="632" y="590"/>
                    </a:lnTo>
                    <a:lnTo>
                      <a:pt x="632" y="590"/>
                    </a:lnTo>
                    <a:lnTo>
                      <a:pt x="630" y="590"/>
                    </a:lnTo>
                    <a:lnTo>
                      <a:pt x="630" y="588"/>
                    </a:lnTo>
                    <a:lnTo>
                      <a:pt x="629" y="588"/>
                    </a:lnTo>
                    <a:lnTo>
                      <a:pt x="629" y="587"/>
                    </a:lnTo>
                    <a:lnTo>
                      <a:pt x="627" y="585"/>
                    </a:lnTo>
                    <a:lnTo>
                      <a:pt x="627" y="585"/>
                    </a:lnTo>
                    <a:lnTo>
                      <a:pt x="626" y="585"/>
                    </a:lnTo>
                    <a:lnTo>
                      <a:pt x="624" y="584"/>
                    </a:lnTo>
                    <a:lnTo>
                      <a:pt x="624" y="584"/>
                    </a:lnTo>
                    <a:lnTo>
                      <a:pt x="623" y="584"/>
                    </a:lnTo>
                    <a:lnTo>
                      <a:pt x="621" y="585"/>
                    </a:lnTo>
                    <a:lnTo>
                      <a:pt x="619" y="585"/>
                    </a:lnTo>
                    <a:lnTo>
                      <a:pt x="619" y="582"/>
                    </a:lnTo>
                    <a:lnTo>
                      <a:pt x="619" y="579"/>
                    </a:lnTo>
                    <a:lnTo>
                      <a:pt x="616" y="578"/>
                    </a:lnTo>
                    <a:lnTo>
                      <a:pt x="615" y="576"/>
                    </a:lnTo>
                    <a:lnTo>
                      <a:pt x="615" y="575"/>
                    </a:lnTo>
                    <a:lnTo>
                      <a:pt x="615" y="573"/>
                    </a:lnTo>
                    <a:lnTo>
                      <a:pt x="612" y="573"/>
                    </a:lnTo>
                    <a:lnTo>
                      <a:pt x="609" y="571"/>
                    </a:lnTo>
                    <a:lnTo>
                      <a:pt x="607" y="570"/>
                    </a:lnTo>
                    <a:lnTo>
                      <a:pt x="604" y="568"/>
                    </a:lnTo>
                    <a:lnTo>
                      <a:pt x="602" y="567"/>
                    </a:lnTo>
                    <a:lnTo>
                      <a:pt x="601" y="568"/>
                    </a:lnTo>
                    <a:lnTo>
                      <a:pt x="598" y="565"/>
                    </a:lnTo>
                    <a:lnTo>
                      <a:pt x="595" y="564"/>
                    </a:lnTo>
                    <a:lnTo>
                      <a:pt x="592" y="564"/>
                    </a:lnTo>
                    <a:lnTo>
                      <a:pt x="590" y="564"/>
                    </a:lnTo>
                    <a:lnTo>
                      <a:pt x="587" y="561"/>
                    </a:lnTo>
                    <a:lnTo>
                      <a:pt x="584" y="557"/>
                    </a:lnTo>
                    <a:lnTo>
                      <a:pt x="582" y="557"/>
                    </a:lnTo>
                    <a:lnTo>
                      <a:pt x="579" y="557"/>
                    </a:lnTo>
                    <a:lnTo>
                      <a:pt x="578" y="559"/>
                    </a:lnTo>
                    <a:lnTo>
                      <a:pt x="574" y="559"/>
                    </a:lnTo>
                    <a:lnTo>
                      <a:pt x="570" y="561"/>
                    </a:lnTo>
                    <a:lnTo>
                      <a:pt x="567" y="562"/>
                    </a:lnTo>
                    <a:lnTo>
                      <a:pt x="567" y="562"/>
                    </a:lnTo>
                    <a:close/>
                    <a:moveTo>
                      <a:pt x="641" y="402"/>
                    </a:moveTo>
                    <a:lnTo>
                      <a:pt x="644" y="404"/>
                    </a:lnTo>
                    <a:lnTo>
                      <a:pt x="646" y="404"/>
                    </a:lnTo>
                    <a:lnTo>
                      <a:pt x="647" y="405"/>
                    </a:lnTo>
                    <a:lnTo>
                      <a:pt x="647" y="405"/>
                    </a:lnTo>
                    <a:lnTo>
                      <a:pt x="647" y="407"/>
                    </a:lnTo>
                    <a:lnTo>
                      <a:pt x="646" y="407"/>
                    </a:lnTo>
                    <a:lnTo>
                      <a:pt x="644" y="408"/>
                    </a:lnTo>
                    <a:lnTo>
                      <a:pt x="644" y="411"/>
                    </a:lnTo>
                    <a:lnTo>
                      <a:pt x="646" y="411"/>
                    </a:lnTo>
                    <a:lnTo>
                      <a:pt x="646" y="411"/>
                    </a:lnTo>
                    <a:lnTo>
                      <a:pt x="647" y="413"/>
                    </a:lnTo>
                    <a:lnTo>
                      <a:pt x="647" y="413"/>
                    </a:lnTo>
                    <a:lnTo>
                      <a:pt x="649" y="411"/>
                    </a:lnTo>
                    <a:lnTo>
                      <a:pt x="649" y="411"/>
                    </a:lnTo>
                    <a:lnTo>
                      <a:pt x="649" y="410"/>
                    </a:lnTo>
                    <a:lnTo>
                      <a:pt x="649" y="410"/>
                    </a:lnTo>
                    <a:lnTo>
                      <a:pt x="651" y="410"/>
                    </a:lnTo>
                    <a:lnTo>
                      <a:pt x="652" y="410"/>
                    </a:lnTo>
                    <a:lnTo>
                      <a:pt x="652" y="411"/>
                    </a:lnTo>
                    <a:lnTo>
                      <a:pt x="654" y="411"/>
                    </a:lnTo>
                    <a:lnTo>
                      <a:pt x="657" y="411"/>
                    </a:lnTo>
                    <a:lnTo>
                      <a:pt x="658" y="411"/>
                    </a:lnTo>
                    <a:lnTo>
                      <a:pt x="660" y="411"/>
                    </a:lnTo>
                    <a:lnTo>
                      <a:pt x="660" y="411"/>
                    </a:lnTo>
                    <a:lnTo>
                      <a:pt x="661" y="413"/>
                    </a:lnTo>
                    <a:lnTo>
                      <a:pt x="661" y="414"/>
                    </a:lnTo>
                    <a:lnTo>
                      <a:pt x="661" y="416"/>
                    </a:lnTo>
                    <a:lnTo>
                      <a:pt x="663" y="416"/>
                    </a:lnTo>
                    <a:lnTo>
                      <a:pt x="663" y="416"/>
                    </a:lnTo>
                    <a:lnTo>
                      <a:pt x="671" y="422"/>
                    </a:lnTo>
                    <a:lnTo>
                      <a:pt x="671" y="425"/>
                    </a:lnTo>
                    <a:lnTo>
                      <a:pt x="672" y="425"/>
                    </a:lnTo>
                    <a:lnTo>
                      <a:pt x="674" y="425"/>
                    </a:lnTo>
                    <a:lnTo>
                      <a:pt x="674" y="427"/>
                    </a:lnTo>
                    <a:lnTo>
                      <a:pt x="674" y="428"/>
                    </a:lnTo>
                    <a:lnTo>
                      <a:pt x="674" y="430"/>
                    </a:lnTo>
                    <a:lnTo>
                      <a:pt x="675" y="433"/>
                    </a:lnTo>
                    <a:lnTo>
                      <a:pt x="675" y="436"/>
                    </a:lnTo>
                    <a:lnTo>
                      <a:pt x="677" y="435"/>
                    </a:lnTo>
                    <a:lnTo>
                      <a:pt x="678" y="433"/>
                    </a:lnTo>
                    <a:lnTo>
                      <a:pt x="680" y="433"/>
                    </a:lnTo>
                    <a:lnTo>
                      <a:pt x="682" y="433"/>
                    </a:lnTo>
                    <a:lnTo>
                      <a:pt x="685" y="433"/>
                    </a:lnTo>
                    <a:lnTo>
                      <a:pt x="688" y="433"/>
                    </a:lnTo>
                    <a:lnTo>
                      <a:pt x="688" y="433"/>
                    </a:lnTo>
                    <a:lnTo>
                      <a:pt x="688" y="435"/>
                    </a:lnTo>
                    <a:lnTo>
                      <a:pt x="688" y="436"/>
                    </a:lnTo>
                    <a:lnTo>
                      <a:pt x="688" y="436"/>
                    </a:lnTo>
                    <a:lnTo>
                      <a:pt x="686" y="436"/>
                    </a:lnTo>
                    <a:lnTo>
                      <a:pt x="686" y="436"/>
                    </a:lnTo>
                    <a:lnTo>
                      <a:pt x="686" y="439"/>
                    </a:lnTo>
                    <a:lnTo>
                      <a:pt x="686" y="441"/>
                    </a:lnTo>
                    <a:lnTo>
                      <a:pt x="685" y="442"/>
                    </a:lnTo>
                    <a:lnTo>
                      <a:pt x="683" y="444"/>
                    </a:lnTo>
                    <a:lnTo>
                      <a:pt x="682" y="442"/>
                    </a:lnTo>
                    <a:lnTo>
                      <a:pt x="680" y="442"/>
                    </a:lnTo>
                    <a:lnTo>
                      <a:pt x="678" y="442"/>
                    </a:lnTo>
                    <a:lnTo>
                      <a:pt x="677" y="442"/>
                    </a:lnTo>
                    <a:lnTo>
                      <a:pt x="674" y="441"/>
                    </a:lnTo>
                    <a:lnTo>
                      <a:pt x="669" y="441"/>
                    </a:lnTo>
                    <a:lnTo>
                      <a:pt x="668" y="439"/>
                    </a:lnTo>
                    <a:lnTo>
                      <a:pt x="666" y="438"/>
                    </a:lnTo>
                    <a:lnTo>
                      <a:pt x="664" y="438"/>
                    </a:lnTo>
                    <a:lnTo>
                      <a:pt x="664" y="438"/>
                    </a:lnTo>
                    <a:lnTo>
                      <a:pt x="663" y="436"/>
                    </a:lnTo>
                    <a:lnTo>
                      <a:pt x="663" y="435"/>
                    </a:lnTo>
                    <a:lnTo>
                      <a:pt x="664" y="435"/>
                    </a:lnTo>
                    <a:lnTo>
                      <a:pt x="666" y="433"/>
                    </a:lnTo>
                    <a:lnTo>
                      <a:pt x="666" y="432"/>
                    </a:lnTo>
                    <a:lnTo>
                      <a:pt x="666" y="430"/>
                    </a:lnTo>
                    <a:lnTo>
                      <a:pt x="666" y="428"/>
                    </a:lnTo>
                    <a:lnTo>
                      <a:pt x="664" y="427"/>
                    </a:lnTo>
                    <a:lnTo>
                      <a:pt x="664" y="427"/>
                    </a:lnTo>
                    <a:lnTo>
                      <a:pt x="663" y="427"/>
                    </a:lnTo>
                    <a:lnTo>
                      <a:pt x="663" y="427"/>
                    </a:lnTo>
                    <a:lnTo>
                      <a:pt x="661" y="427"/>
                    </a:lnTo>
                    <a:lnTo>
                      <a:pt x="661" y="427"/>
                    </a:lnTo>
                    <a:lnTo>
                      <a:pt x="661" y="427"/>
                    </a:lnTo>
                    <a:lnTo>
                      <a:pt x="660" y="427"/>
                    </a:lnTo>
                    <a:lnTo>
                      <a:pt x="658" y="427"/>
                    </a:lnTo>
                    <a:lnTo>
                      <a:pt x="657" y="430"/>
                    </a:lnTo>
                    <a:lnTo>
                      <a:pt x="654" y="432"/>
                    </a:lnTo>
                    <a:lnTo>
                      <a:pt x="654" y="433"/>
                    </a:lnTo>
                    <a:lnTo>
                      <a:pt x="654" y="435"/>
                    </a:lnTo>
                    <a:lnTo>
                      <a:pt x="654" y="436"/>
                    </a:lnTo>
                    <a:lnTo>
                      <a:pt x="654" y="438"/>
                    </a:lnTo>
                    <a:lnTo>
                      <a:pt x="654" y="441"/>
                    </a:lnTo>
                    <a:lnTo>
                      <a:pt x="654" y="442"/>
                    </a:lnTo>
                    <a:lnTo>
                      <a:pt x="652" y="444"/>
                    </a:lnTo>
                    <a:lnTo>
                      <a:pt x="652" y="446"/>
                    </a:lnTo>
                    <a:lnTo>
                      <a:pt x="651" y="447"/>
                    </a:lnTo>
                    <a:lnTo>
                      <a:pt x="652" y="449"/>
                    </a:lnTo>
                    <a:lnTo>
                      <a:pt x="649" y="450"/>
                    </a:lnTo>
                    <a:lnTo>
                      <a:pt x="646" y="450"/>
                    </a:lnTo>
                    <a:lnTo>
                      <a:pt x="644" y="450"/>
                    </a:lnTo>
                    <a:lnTo>
                      <a:pt x="641" y="450"/>
                    </a:lnTo>
                    <a:lnTo>
                      <a:pt x="641" y="447"/>
                    </a:lnTo>
                    <a:lnTo>
                      <a:pt x="640" y="442"/>
                    </a:lnTo>
                    <a:lnTo>
                      <a:pt x="641" y="442"/>
                    </a:lnTo>
                    <a:lnTo>
                      <a:pt x="641" y="442"/>
                    </a:lnTo>
                    <a:lnTo>
                      <a:pt x="641" y="442"/>
                    </a:lnTo>
                    <a:lnTo>
                      <a:pt x="641" y="441"/>
                    </a:lnTo>
                    <a:lnTo>
                      <a:pt x="641" y="441"/>
                    </a:lnTo>
                    <a:lnTo>
                      <a:pt x="640" y="441"/>
                    </a:lnTo>
                    <a:lnTo>
                      <a:pt x="638" y="442"/>
                    </a:lnTo>
                    <a:lnTo>
                      <a:pt x="635" y="442"/>
                    </a:lnTo>
                    <a:lnTo>
                      <a:pt x="633" y="444"/>
                    </a:lnTo>
                    <a:lnTo>
                      <a:pt x="633" y="444"/>
                    </a:lnTo>
                    <a:lnTo>
                      <a:pt x="632" y="444"/>
                    </a:lnTo>
                    <a:lnTo>
                      <a:pt x="630" y="442"/>
                    </a:lnTo>
                    <a:lnTo>
                      <a:pt x="630" y="442"/>
                    </a:lnTo>
                    <a:lnTo>
                      <a:pt x="629" y="442"/>
                    </a:lnTo>
                    <a:lnTo>
                      <a:pt x="629" y="441"/>
                    </a:lnTo>
                    <a:lnTo>
                      <a:pt x="630" y="439"/>
                    </a:lnTo>
                    <a:lnTo>
                      <a:pt x="630" y="438"/>
                    </a:lnTo>
                    <a:lnTo>
                      <a:pt x="630" y="438"/>
                    </a:lnTo>
                    <a:lnTo>
                      <a:pt x="633" y="435"/>
                    </a:lnTo>
                    <a:lnTo>
                      <a:pt x="635" y="433"/>
                    </a:lnTo>
                    <a:lnTo>
                      <a:pt x="638" y="432"/>
                    </a:lnTo>
                    <a:lnTo>
                      <a:pt x="641" y="430"/>
                    </a:lnTo>
                    <a:lnTo>
                      <a:pt x="640" y="427"/>
                    </a:lnTo>
                    <a:lnTo>
                      <a:pt x="640" y="424"/>
                    </a:lnTo>
                    <a:lnTo>
                      <a:pt x="640" y="419"/>
                    </a:lnTo>
                    <a:lnTo>
                      <a:pt x="640" y="416"/>
                    </a:lnTo>
                    <a:lnTo>
                      <a:pt x="640" y="413"/>
                    </a:lnTo>
                    <a:lnTo>
                      <a:pt x="641" y="410"/>
                    </a:lnTo>
                    <a:lnTo>
                      <a:pt x="641" y="405"/>
                    </a:lnTo>
                    <a:lnTo>
                      <a:pt x="641" y="402"/>
                    </a:lnTo>
                    <a:lnTo>
                      <a:pt x="641" y="402"/>
                    </a:lnTo>
                    <a:close/>
                    <a:moveTo>
                      <a:pt x="644" y="397"/>
                    </a:moveTo>
                    <a:lnTo>
                      <a:pt x="646" y="397"/>
                    </a:lnTo>
                    <a:lnTo>
                      <a:pt x="649" y="397"/>
                    </a:lnTo>
                    <a:lnTo>
                      <a:pt x="649" y="399"/>
                    </a:lnTo>
                    <a:lnTo>
                      <a:pt x="649" y="401"/>
                    </a:lnTo>
                    <a:lnTo>
                      <a:pt x="649" y="402"/>
                    </a:lnTo>
                    <a:lnTo>
                      <a:pt x="649" y="402"/>
                    </a:lnTo>
                    <a:lnTo>
                      <a:pt x="649" y="402"/>
                    </a:lnTo>
                    <a:lnTo>
                      <a:pt x="649" y="402"/>
                    </a:lnTo>
                    <a:lnTo>
                      <a:pt x="649" y="402"/>
                    </a:lnTo>
                    <a:lnTo>
                      <a:pt x="647" y="402"/>
                    </a:lnTo>
                    <a:lnTo>
                      <a:pt x="647" y="402"/>
                    </a:lnTo>
                    <a:lnTo>
                      <a:pt x="647" y="402"/>
                    </a:lnTo>
                    <a:lnTo>
                      <a:pt x="646" y="401"/>
                    </a:lnTo>
                    <a:lnTo>
                      <a:pt x="646" y="401"/>
                    </a:lnTo>
                    <a:lnTo>
                      <a:pt x="644" y="399"/>
                    </a:lnTo>
                    <a:lnTo>
                      <a:pt x="644" y="397"/>
                    </a:lnTo>
                    <a:lnTo>
                      <a:pt x="644" y="397"/>
                    </a:lnTo>
                    <a:close/>
                    <a:moveTo>
                      <a:pt x="730" y="216"/>
                    </a:moveTo>
                    <a:lnTo>
                      <a:pt x="730" y="217"/>
                    </a:lnTo>
                    <a:lnTo>
                      <a:pt x="731" y="219"/>
                    </a:lnTo>
                    <a:lnTo>
                      <a:pt x="733" y="219"/>
                    </a:lnTo>
                    <a:lnTo>
                      <a:pt x="736" y="219"/>
                    </a:lnTo>
                    <a:lnTo>
                      <a:pt x="736" y="220"/>
                    </a:lnTo>
                    <a:lnTo>
                      <a:pt x="737" y="223"/>
                    </a:lnTo>
                    <a:lnTo>
                      <a:pt x="737" y="225"/>
                    </a:lnTo>
                    <a:lnTo>
                      <a:pt x="739" y="227"/>
                    </a:lnTo>
                    <a:lnTo>
                      <a:pt x="739" y="230"/>
                    </a:lnTo>
                    <a:lnTo>
                      <a:pt x="740" y="231"/>
                    </a:lnTo>
                    <a:lnTo>
                      <a:pt x="742" y="233"/>
                    </a:lnTo>
                    <a:lnTo>
                      <a:pt x="742" y="234"/>
                    </a:lnTo>
                    <a:lnTo>
                      <a:pt x="742" y="236"/>
                    </a:lnTo>
                    <a:lnTo>
                      <a:pt x="740" y="236"/>
                    </a:lnTo>
                    <a:lnTo>
                      <a:pt x="739" y="237"/>
                    </a:lnTo>
                    <a:lnTo>
                      <a:pt x="736" y="237"/>
                    </a:lnTo>
                    <a:lnTo>
                      <a:pt x="733" y="237"/>
                    </a:lnTo>
                    <a:lnTo>
                      <a:pt x="733" y="237"/>
                    </a:lnTo>
                    <a:lnTo>
                      <a:pt x="731" y="239"/>
                    </a:lnTo>
                    <a:lnTo>
                      <a:pt x="728" y="239"/>
                    </a:lnTo>
                    <a:lnTo>
                      <a:pt x="727" y="239"/>
                    </a:lnTo>
                    <a:lnTo>
                      <a:pt x="723" y="240"/>
                    </a:lnTo>
                    <a:lnTo>
                      <a:pt x="722" y="244"/>
                    </a:lnTo>
                    <a:lnTo>
                      <a:pt x="720" y="244"/>
                    </a:lnTo>
                    <a:lnTo>
                      <a:pt x="720" y="245"/>
                    </a:lnTo>
                    <a:lnTo>
                      <a:pt x="719" y="247"/>
                    </a:lnTo>
                    <a:lnTo>
                      <a:pt x="717" y="247"/>
                    </a:lnTo>
                    <a:lnTo>
                      <a:pt x="714" y="247"/>
                    </a:lnTo>
                    <a:lnTo>
                      <a:pt x="714" y="247"/>
                    </a:lnTo>
                    <a:lnTo>
                      <a:pt x="713" y="245"/>
                    </a:lnTo>
                    <a:lnTo>
                      <a:pt x="711" y="245"/>
                    </a:lnTo>
                    <a:lnTo>
                      <a:pt x="709" y="245"/>
                    </a:lnTo>
                    <a:lnTo>
                      <a:pt x="708" y="245"/>
                    </a:lnTo>
                    <a:lnTo>
                      <a:pt x="706" y="245"/>
                    </a:lnTo>
                    <a:lnTo>
                      <a:pt x="705" y="245"/>
                    </a:lnTo>
                    <a:lnTo>
                      <a:pt x="703" y="245"/>
                    </a:lnTo>
                    <a:lnTo>
                      <a:pt x="702" y="247"/>
                    </a:lnTo>
                    <a:lnTo>
                      <a:pt x="700" y="247"/>
                    </a:lnTo>
                    <a:lnTo>
                      <a:pt x="699" y="247"/>
                    </a:lnTo>
                    <a:lnTo>
                      <a:pt x="699" y="247"/>
                    </a:lnTo>
                    <a:lnTo>
                      <a:pt x="697" y="247"/>
                    </a:lnTo>
                    <a:lnTo>
                      <a:pt x="696" y="247"/>
                    </a:lnTo>
                    <a:lnTo>
                      <a:pt x="694" y="247"/>
                    </a:lnTo>
                    <a:lnTo>
                      <a:pt x="694" y="245"/>
                    </a:lnTo>
                    <a:lnTo>
                      <a:pt x="692" y="245"/>
                    </a:lnTo>
                    <a:lnTo>
                      <a:pt x="692" y="244"/>
                    </a:lnTo>
                    <a:lnTo>
                      <a:pt x="692" y="240"/>
                    </a:lnTo>
                    <a:lnTo>
                      <a:pt x="691" y="239"/>
                    </a:lnTo>
                    <a:lnTo>
                      <a:pt x="691" y="237"/>
                    </a:lnTo>
                    <a:lnTo>
                      <a:pt x="691" y="237"/>
                    </a:lnTo>
                    <a:lnTo>
                      <a:pt x="692" y="237"/>
                    </a:lnTo>
                    <a:lnTo>
                      <a:pt x="692" y="237"/>
                    </a:lnTo>
                    <a:lnTo>
                      <a:pt x="692" y="239"/>
                    </a:lnTo>
                    <a:lnTo>
                      <a:pt x="692" y="233"/>
                    </a:lnTo>
                    <a:lnTo>
                      <a:pt x="694" y="228"/>
                    </a:lnTo>
                    <a:lnTo>
                      <a:pt x="694" y="227"/>
                    </a:lnTo>
                    <a:lnTo>
                      <a:pt x="696" y="223"/>
                    </a:lnTo>
                    <a:lnTo>
                      <a:pt x="696" y="223"/>
                    </a:lnTo>
                    <a:lnTo>
                      <a:pt x="697" y="222"/>
                    </a:lnTo>
                    <a:lnTo>
                      <a:pt x="699" y="222"/>
                    </a:lnTo>
                    <a:lnTo>
                      <a:pt x="699" y="220"/>
                    </a:lnTo>
                    <a:lnTo>
                      <a:pt x="702" y="220"/>
                    </a:lnTo>
                    <a:lnTo>
                      <a:pt x="703" y="220"/>
                    </a:lnTo>
                    <a:lnTo>
                      <a:pt x="705" y="219"/>
                    </a:lnTo>
                    <a:lnTo>
                      <a:pt x="706" y="219"/>
                    </a:lnTo>
                    <a:lnTo>
                      <a:pt x="706" y="217"/>
                    </a:lnTo>
                    <a:lnTo>
                      <a:pt x="708" y="217"/>
                    </a:lnTo>
                    <a:lnTo>
                      <a:pt x="708" y="217"/>
                    </a:lnTo>
                    <a:lnTo>
                      <a:pt x="709" y="217"/>
                    </a:lnTo>
                    <a:lnTo>
                      <a:pt x="711" y="217"/>
                    </a:lnTo>
                    <a:lnTo>
                      <a:pt x="711" y="217"/>
                    </a:lnTo>
                    <a:lnTo>
                      <a:pt x="713" y="219"/>
                    </a:lnTo>
                    <a:lnTo>
                      <a:pt x="714" y="219"/>
                    </a:lnTo>
                    <a:lnTo>
                      <a:pt x="714" y="220"/>
                    </a:lnTo>
                    <a:lnTo>
                      <a:pt x="716" y="220"/>
                    </a:lnTo>
                    <a:lnTo>
                      <a:pt x="717" y="220"/>
                    </a:lnTo>
                    <a:lnTo>
                      <a:pt x="719" y="220"/>
                    </a:lnTo>
                    <a:lnTo>
                      <a:pt x="719" y="220"/>
                    </a:lnTo>
                    <a:lnTo>
                      <a:pt x="720" y="219"/>
                    </a:lnTo>
                    <a:lnTo>
                      <a:pt x="723" y="217"/>
                    </a:lnTo>
                    <a:lnTo>
                      <a:pt x="727" y="217"/>
                    </a:lnTo>
                    <a:lnTo>
                      <a:pt x="730" y="216"/>
                    </a:lnTo>
                    <a:lnTo>
                      <a:pt x="730" y="216"/>
                    </a:lnTo>
                    <a:close/>
                    <a:moveTo>
                      <a:pt x="629" y="304"/>
                    </a:moveTo>
                    <a:lnTo>
                      <a:pt x="630" y="307"/>
                    </a:lnTo>
                    <a:lnTo>
                      <a:pt x="633" y="310"/>
                    </a:lnTo>
                    <a:lnTo>
                      <a:pt x="635" y="314"/>
                    </a:lnTo>
                    <a:lnTo>
                      <a:pt x="638" y="315"/>
                    </a:lnTo>
                    <a:lnTo>
                      <a:pt x="635" y="315"/>
                    </a:lnTo>
                    <a:lnTo>
                      <a:pt x="633" y="315"/>
                    </a:lnTo>
                    <a:lnTo>
                      <a:pt x="632" y="314"/>
                    </a:lnTo>
                    <a:lnTo>
                      <a:pt x="630" y="314"/>
                    </a:lnTo>
                    <a:lnTo>
                      <a:pt x="630" y="312"/>
                    </a:lnTo>
                    <a:lnTo>
                      <a:pt x="629" y="310"/>
                    </a:lnTo>
                    <a:lnTo>
                      <a:pt x="629" y="307"/>
                    </a:lnTo>
                    <a:lnTo>
                      <a:pt x="629" y="304"/>
                    </a:lnTo>
                    <a:lnTo>
                      <a:pt x="629" y="304"/>
                    </a:lnTo>
                    <a:close/>
                    <a:moveTo>
                      <a:pt x="674" y="450"/>
                    </a:moveTo>
                    <a:lnTo>
                      <a:pt x="675" y="452"/>
                    </a:lnTo>
                    <a:lnTo>
                      <a:pt x="677" y="453"/>
                    </a:lnTo>
                    <a:lnTo>
                      <a:pt x="677" y="453"/>
                    </a:lnTo>
                    <a:lnTo>
                      <a:pt x="678" y="453"/>
                    </a:lnTo>
                    <a:lnTo>
                      <a:pt x="678" y="453"/>
                    </a:lnTo>
                    <a:lnTo>
                      <a:pt x="677" y="455"/>
                    </a:lnTo>
                    <a:lnTo>
                      <a:pt x="677" y="455"/>
                    </a:lnTo>
                    <a:lnTo>
                      <a:pt x="677" y="455"/>
                    </a:lnTo>
                    <a:lnTo>
                      <a:pt x="674" y="456"/>
                    </a:lnTo>
                    <a:lnTo>
                      <a:pt x="672" y="456"/>
                    </a:lnTo>
                    <a:lnTo>
                      <a:pt x="672" y="460"/>
                    </a:lnTo>
                    <a:lnTo>
                      <a:pt x="669" y="463"/>
                    </a:lnTo>
                    <a:lnTo>
                      <a:pt x="666" y="463"/>
                    </a:lnTo>
                    <a:lnTo>
                      <a:pt x="663" y="463"/>
                    </a:lnTo>
                    <a:lnTo>
                      <a:pt x="661" y="464"/>
                    </a:lnTo>
                    <a:lnTo>
                      <a:pt x="660" y="464"/>
                    </a:lnTo>
                    <a:lnTo>
                      <a:pt x="660" y="466"/>
                    </a:lnTo>
                    <a:lnTo>
                      <a:pt x="660" y="466"/>
                    </a:lnTo>
                    <a:lnTo>
                      <a:pt x="660" y="467"/>
                    </a:lnTo>
                    <a:lnTo>
                      <a:pt x="658" y="467"/>
                    </a:lnTo>
                    <a:lnTo>
                      <a:pt x="657" y="467"/>
                    </a:lnTo>
                    <a:lnTo>
                      <a:pt x="654" y="467"/>
                    </a:lnTo>
                    <a:lnTo>
                      <a:pt x="654" y="466"/>
                    </a:lnTo>
                    <a:lnTo>
                      <a:pt x="654" y="466"/>
                    </a:lnTo>
                    <a:lnTo>
                      <a:pt x="654" y="464"/>
                    </a:lnTo>
                    <a:lnTo>
                      <a:pt x="654" y="464"/>
                    </a:lnTo>
                    <a:lnTo>
                      <a:pt x="655" y="463"/>
                    </a:lnTo>
                    <a:lnTo>
                      <a:pt x="658" y="461"/>
                    </a:lnTo>
                    <a:lnTo>
                      <a:pt x="661" y="460"/>
                    </a:lnTo>
                    <a:lnTo>
                      <a:pt x="664" y="460"/>
                    </a:lnTo>
                    <a:lnTo>
                      <a:pt x="666" y="458"/>
                    </a:lnTo>
                    <a:lnTo>
                      <a:pt x="669" y="456"/>
                    </a:lnTo>
                    <a:lnTo>
                      <a:pt x="671" y="455"/>
                    </a:lnTo>
                    <a:lnTo>
                      <a:pt x="672" y="455"/>
                    </a:lnTo>
                    <a:lnTo>
                      <a:pt x="674" y="453"/>
                    </a:lnTo>
                    <a:lnTo>
                      <a:pt x="674" y="450"/>
                    </a:lnTo>
                    <a:lnTo>
                      <a:pt x="674" y="450"/>
                    </a:lnTo>
                    <a:close/>
                    <a:moveTo>
                      <a:pt x="632" y="300"/>
                    </a:moveTo>
                    <a:lnTo>
                      <a:pt x="633" y="301"/>
                    </a:lnTo>
                    <a:lnTo>
                      <a:pt x="637" y="301"/>
                    </a:lnTo>
                    <a:lnTo>
                      <a:pt x="637" y="301"/>
                    </a:lnTo>
                    <a:lnTo>
                      <a:pt x="637" y="301"/>
                    </a:lnTo>
                    <a:lnTo>
                      <a:pt x="637" y="303"/>
                    </a:lnTo>
                    <a:lnTo>
                      <a:pt x="637" y="303"/>
                    </a:lnTo>
                    <a:lnTo>
                      <a:pt x="635" y="303"/>
                    </a:lnTo>
                    <a:lnTo>
                      <a:pt x="633" y="303"/>
                    </a:lnTo>
                    <a:lnTo>
                      <a:pt x="633" y="301"/>
                    </a:lnTo>
                    <a:lnTo>
                      <a:pt x="632" y="300"/>
                    </a:lnTo>
                    <a:lnTo>
                      <a:pt x="632" y="300"/>
                    </a:lnTo>
                    <a:close/>
                    <a:moveTo>
                      <a:pt x="688" y="637"/>
                    </a:moveTo>
                    <a:lnTo>
                      <a:pt x="691" y="638"/>
                    </a:lnTo>
                    <a:lnTo>
                      <a:pt x="692" y="638"/>
                    </a:lnTo>
                    <a:lnTo>
                      <a:pt x="692" y="640"/>
                    </a:lnTo>
                    <a:lnTo>
                      <a:pt x="694" y="641"/>
                    </a:lnTo>
                    <a:lnTo>
                      <a:pt x="696" y="641"/>
                    </a:lnTo>
                    <a:lnTo>
                      <a:pt x="697" y="641"/>
                    </a:lnTo>
                    <a:lnTo>
                      <a:pt x="697" y="643"/>
                    </a:lnTo>
                    <a:lnTo>
                      <a:pt x="697" y="644"/>
                    </a:lnTo>
                    <a:lnTo>
                      <a:pt x="694" y="644"/>
                    </a:lnTo>
                    <a:lnTo>
                      <a:pt x="691" y="643"/>
                    </a:lnTo>
                    <a:lnTo>
                      <a:pt x="689" y="643"/>
                    </a:lnTo>
                    <a:lnTo>
                      <a:pt x="686" y="641"/>
                    </a:lnTo>
                    <a:lnTo>
                      <a:pt x="688" y="640"/>
                    </a:lnTo>
                    <a:lnTo>
                      <a:pt x="688" y="637"/>
                    </a:lnTo>
                    <a:lnTo>
                      <a:pt x="688" y="637"/>
                    </a:lnTo>
                    <a:close/>
                    <a:moveTo>
                      <a:pt x="612" y="685"/>
                    </a:moveTo>
                    <a:lnTo>
                      <a:pt x="613" y="688"/>
                    </a:lnTo>
                    <a:lnTo>
                      <a:pt x="615" y="691"/>
                    </a:lnTo>
                    <a:lnTo>
                      <a:pt x="616" y="694"/>
                    </a:lnTo>
                    <a:lnTo>
                      <a:pt x="616" y="699"/>
                    </a:lnTo>
                    <a:lnTo>
                      <a:pt x="615" y="699"/>
                    </a:lnTo>
                    <a:lnTo>
                      <a:pt x="613" y="699"/>
                    </a:lnTo>
                    <a:lnTo>
                      <a:pt x="613" y="699"/>
                    </a:lnTo>
                    <a:lnTo>
                      <a:pt x="612" y="699"/>
                    </a:lnTo>
                    <a:lnTo>
                      <a:pt x="612" y="699"/>
                    </a:lnTo>
                    <a:lnTo>
                      <a:pt x="612" y="699"/>
                    </a:lnTo>
                    <a:lnTo>
                      <a:pt x="612" y="699"/>
                    </a:lnTo>
                    <a:lnTo>
                      <a:pt x="613" y="697"/>
                    </a:lnTo>
                    <a:lnTo>
                      <a:pt x="610" y="699"/>
                    </a:lnTo>
                    <a:lnTo>
                      <a:pt x="609" y="699"/>
                    </a:lnTo>
                    <a:lnTo>
                      <a:pt x="609" y="694"/>
                    </a:lnTo>
                    <a:lnTo>
                      <a:pt x="609" y="694"/>
                    </a:lnTo>
                    <a:lnTo>
                      <a:pt x="607" y="694"/>
                    </a:lnTo>
                    <a:lnTo>
                      <a:pt x="607" y="694"/>
                    </a:lnTo>
                    <a:lnTo>
                      <a:pt x="607" y="696"/>
                    </a:lnTo>
                    <a:lnTo>
                      <a:pt x="607" y="696"/>
                    </a:lnTo>
                    <a:lnTo>
                      <a:pt x="607" y="697"/>
                    </a:lnTo>
                    <a:lnTo>
                      <a:pt x="606" y="697"/>
                    </a:lnTo>
                    <a:lnTo>
                      <a:pt x="606" y="696"/>
                    </a:lnTo>
                    <a:lnTo>
                      <a:pt x="606" y="693"/>
                    </a:lnTo>
                    <a:lnTo>
                      <a:pt x="606" y="691"/>
                    </a:lnTo>
                    <a:lnTo>
                      <a:pt x="607" y="688"/>
                    </a:lnTo>
                    <a:lnTo>
                      <a:pt x="607" y="688"/>
                    </a:lnTo>
                    <a:lnTo>
                      <a:pt x="609" y="686"/>
                    </a:lnTo>
                    <a:lnTo>
                      <a:pt x="610" y="686"/>
                    </a:lnTo>
                    <a:lnTo>
                      <a:pt x="612" y="685"/>
                    </a:lnTo>
                    <a:lnTo>
                      <a:pt x="612" y="685"/>
                    </a:lnTo>
                    <a:close/>
                    <a:moveTo>
                      <a:pt x="672" y="762"/>
                    </a:moveTo>
                    <a:lnTo>
                      <a:pt x="675" y="764"/>
                    </a:lnTo>
                    <a:lnTo>
                      <a:pt x="678" y="764"/>
                    </a:lnTo>
                    <a:lnTo>
                      <a:pt x="680" y="766"/>
                    </a:lnTo>
                    <a:lnTo>
                      <a:pt x="683" y="767"/>
                    </a:lnTo>
                    <a:lnTo>
                      <a:pt x="683" y="767"/>
                    </a:lnTo>
                    <a:lnTo>
                      <a:pt x="685" y="769"/>
                    </a:lnTo>
                    <a:lnTo>
                      <a:pt x="685" y="769"/>
                    </a:lnTo>
                    <a:lnTo>
                      <a:pt x="685" y="769"/>
                    </a:lnTo>
                    <a:lnTo>
                      <a:pt x="685" y="769"/>
                    </a:lnTo>
                    <a:lnTo>
                      <a:pt x="685" y="769"/>
                    </a:lnTo>
                    <a:lnTo>
                      <a:pt x="683" y="769"/>
                    </a:lnTo>
                    <a:lnTo>
                      <a:pt x="682" y="769"/>
                    </a:lnTo>
                    <a:lnTo>
                      <a:pt x="678" y="769"/>
                    </a:lnTo>
                    <a:lnTo>
                      <a:pt x="677" y="767"/>
                    </a:lnTo>
                    <a:lnTo>
                      <a:pt x="674" y="767"/>
                    </a:lnTo>
                    <a:lnTo>
                      <a:pt x="671" y="766"/>
                    </a:lnTo>
                    <a:lnTo>
                      <a:pt x="672" y="764"/>
                    </a:lnTo>
                    <a:lnTo>
                      <a:pt x="672" y="762"/>
                    </a:lnTo>
                    <a:lnTo>
                      <a:pt x="672" y="762"/>
                    </a:lnTo>
                    <a:close/>
                    <a:moveTo>
                      <a:pt x="688" y="773"/>
                    </a:moveTo>
                    <a:lnTo>
                      <a:pt x="689" y="775"/>
                    </a:lnTo>
                    <a:lnTo>
                      <a:pt x="691" y="776"/>
                    </a:lnTo>
                    <a:lnTo>
                      <a:pt x="691" y="776"/>
                    </a:lnTo>
                    <a:lnTo>
                      <a:pt x="691" y="778"/>
                    </a:lnTo>
                    <a:lnTo>
                      <a:pt x="689" y="778"/>
                    </a:lnTo>
                    <a:lnTo>
                      <a:pt x="688" y="778"/>
                    </a:lnTo>
                    <a:lnTo>
                      <a:pt x="688" y="775"/>
                    </a:lnTo>
                    <a:lnTo>
                      <a:pt x="688" y="773"/>
                    </a:lnTo>
                    <a:lnTo>
                      <a:pt x="688" y="773"/>
                    </a:lnTo>
                    <a:close/>
                    <a:moveTo>
                      <a:pt x="615" y="711"/>
                    </a:moveTo>
                    <a:lnTo>
                      <a:pt x="616" y="711"/>
                    </a:lnTo>
                    <a:lnTo>
                      <a:pt x="616" y="711"/>
                    </a:lnTo>
                    <a:lnTo>
                      <a:pt x="616" y="711"/>
                    </a:lnTo>
                    <a:lnTo>
                      <a:pt x="616" y="713"/>
                    </a:lnTo>
                    <a:lnTo>
                      <a:pt x="616" y="713"/>
                    </a:lnTo>
                    <a:lnTo>
                      <a:pt x="616" y="713"/>
                    </a:lnTo>
                    <a:lnTo>
                      <a:pt x="615" y="713"/>
                    </a:lnTo>
                    <a:lnTo>
                      <a:pt x="615" y="713"/>
                    </a:lnTo>
                    <a:lnTo>
                      <a:pt x="615" y="713"/>
                    </a:lnTo>
                    <a:lnTo>
                      <a:pt x="615" y="711"/>
                    </a:lnTo>
                    <a:lnTo>
                      <a:pt x="615" y="711"/>
                    </a:lnTo>
                    <a:close/>
                    <a:moveTo>
                      <a:pt x="601" y="721"/>
                    </a:moveTo>
                    <a:lnTo>
                      <a:pt x="602" y="721"/>
                    </a:lnTo>
                    <a:lnTo>
                      <a:pt x="602" y="721"/>
                    </a:lnTo>
                    <a:lnTo>
                      <a:pt x="602" y="721"/>
                    </a:lnTo>
                    <a:lnTo>
                      <a:pt x="602" y="721"/>
                    </a:lnTo>
                    <a:lnTo>
                      <a:pt x="602" y="722"/>
                    </a:lnTo>
                    <a:lnTo>
                      <a:pt x="602" y="722"/>
                    </a:lnTo>
                    <a:lnTo>
                      <a:pt x="602" y="722"/>
                    </a:lnTo>
                    <a:lnTo>
                      <a:pt x="601" y="721"/>
                    </a:lnTo>
                    <a:lnTo>
                      <a:pt x="601" y="721"/>
                    </a:lnTo>
                    <a:lnTo>
                      <a:pt x="601" y="721"/>
                    </a:lnTo>
                    <a:lnTo>
                      <a:pt x="601" y="721"/>
                    </a:lnTo>
                    <a:lnTo>
                      <a:pt x="601" y="721"/>
                    </a:lnTo>
                    <a:lnTo>
                      <a:pt x="601" y="721"/>
                    </a:lnTo>
                    <a:close/>
                    <a:moveTo>
                      <a:pt x="671" y="823"/>
                    </a:moveTo>
                    <a:lnTo>
                      <a:pt x="669" y="825"/>
                    </a:lnTo>
                    <a:lnTo>
                      <a:pt x="671" y="823"/>
                    </a:lnTo>
                    <a:lnTo>
                      <a:pt x="671" y="822"/>
                    </a:lnTo>
                    <a:lnTo>
                      <a:pt x="671" y="823"/>
                    </a:lnTo>
                    <a:lnTo>
                      <a:pt x="671" y="823"/>
                    </a:lnTo>
                    <a:lnTo>
                      <a:pt x="671" y="823"/>
                    </a:lnTo>
                    <a:close/>
                    <a:moveTo>
                      <a:pt x="801" y="287"/>
                    </a:moveTo>
                    <a:lnTo>
                      <a:pt x="801" y="289"/>
                    </a:lnTo>
                    <a:lnTo>
                      <a:pt x="801" y="290"/>
                    </a:lnTo>
                    <a:lnTo>
                      <a:pt x="801" y="290"/>
                    </a:lnTo>
                    <a:lnTo>
                      <a:pt x="799" y="290"/>
                    </a:lnTo>
                    <a:lnTo>
                      <a:pt x="799" y="289"/>
                    </a:lnTo>
                    <a:lnTo>
                      <a:pt x="799" y="289"/>
                    </a:lnTo>
                    <a:lnTo>
                      <a:pt x="799" y="289"/>
                    </a:lnTo>
                    <a:lnTo>
                      <a:pt x="799" y="287"/>
                    </a:lnTo>
                    <a:lnTo>
                      <a:pt x="801" y="287"/>
                    </a:lnTo>
                    <a:lnTo>
                      <a:pt x="801" y="287"/>
                    </a:lnTo>
                    <a:lnTo>
                      <a:pt x="801" y="287"/>
                    </a:lnTo>
                    <a:close/>
                    <a:moveTo>
                      <a:pt x="815" y="292"/>
                    </a:moveTo>
                    <a:lnTo>
                      <a:pt x="817" y="292"/>
                    </a:lnTo>
                    <a:lnTo>
                      <a:pt x="818" y="293"/>
                    </a:lnTo>
                    <a:lnTo>
                      <a:pt x="818" y="293"/>
                    </a:lnTo>
                    <a:lnTo>
                      <a:pt x="818" y="295"/>
                    </a:lnTo>
                    <a:lnTo>
                      <a:pt x="818" y="296"/>
                    </a:lnTo>
                    <a:lnTo>
                      <a:pt x="817" y="296"/>
                    </a:lnTo>
                    <a:lnTo>
                      <a:pt x="817" y="296"/>
                    </a:lnTo>
                    <a:lnTo>
                      <a:pt x="815" y="296"/>
                    </a:lnTo>
                    <a:lnTo>
                      <a:pt x="815" y="295"/>
                    </a:lnTo>
                    <a:lnTo>
                      <a:pt x="815" y="293"/>
                    </a:lnTo>
                    <a:lnTo>
                      <a:pt x="815" y="293"/>
                    </a:lnTo>
                    <a:lnTo>
                      <a:pt x="815" y="293"/>
                    </a:lnTo>
                    <a:lnTo>
                      <a:pt x="815" y="292"/>
                    </a:lnTo>
                    <a:lnTo>
                      <a:pt x="815" y="292"/>
                    </a:lnTo>
                    <a:lnTo>
                      <a:pt x="815" y="292"/>
                    </a:lnTo>
                    <a:close/>
                    <a:moveTo>
                      <a:pt x="824" y="301"/>
                    </a:moveTo>
                    <a:lnTo>
                      <a:pt x="824" y="303"/>
                    </a:lnTo>
                    <a:lnTo>
                      <a:pt x="824" y="304"/>
                    </a:lnTo>
                    <a:lnTo>
                      <a:pt x="824" y="304"/>
                    </a:lnTo>
                    <a:lnTo>
                      <a:pt x="823" y="304"/>
                    </a:lnTo>
                    <a:lnTo>
                      <a:pt x="823" y="304"/>
                    </a:lnTo>
                    <a:lnTo>
                      <a:pt x="823" y="303"/>
                    </a:lnTo>
                    <a:lnTo>
                      <a:pt x="823" y="303"/>
                    </a:lnTo>
                    <a:lnTo>
                      <a:pt x="824" y="303"/>
                    </a:lnTo>
                    <a:lnTo>
                      <a:pt x="824" y="301"/>
                    </a:lnTo>
                    <a:lnTo>
                      <a:pt x="824" y="301"/>
                    </a:lnTo>
                    <a:lnTo>
                      <a:pt x="824" y="301"/>
                    </a:lnTo>
                    <a:close/>
                    <a:moveTo>
                      <a:pt x="827" y="309"/>
                    </a:moveTo>
                    <a:lnTo>
                      <a:pt x="829" y="309"/>
                    </a:lnTo>
                    <a:lnTo>
                      <a:pt x="830" y="309"/>
                    </a:lnTo>
                    <a:lnTo>
                      <a:pt x="832" y="309"/>
                    </a:lnTo>
                    <a:lnTo>
                      <a:pt x="832" y="309"/>
                    </a:lnTo>
                    <a:lnTo>
                      <a:pt x="834" y="310"/>
                    </a:lnTo>
                    <a:lnTo>
                      <a:pt x="835" y="310"/>
                    </a:lnTo>
                    <a:lnTo>
                      <a:pt x="832" y="310"/>
                    </a:lnTo>
                    <a:lnTo>
                      <a:pt x="827" y="309"/>
                    </a:lnTo>
                    <a:lnTo>
                      <a:pt x="826" y="309"/>
                    </a:lnTo>
                    <a:lnTo>
                      <a:pt x="824" y="309"/>
                    </a:lnTo>
                    <a:lnTo>
                      <a:pt x="824" y="309"/>
                    </a:lnTo>
                    <a:lnTo>
                      <a:pt x="827" y="309"/>
                    </a:lnTo>
                    <a:lnTo>
                      <a:pt x="827" y="309"/>
                    </a:lnTo>
                    <a:close/>
                    <a:moveTo>
                      <a:pt x="719" y="309"/>
                    </a:moveTo>
                    <a:lnTo>
                      <a:pt x="720" y="309"/>
                    </a:lnTo>
                    <a:lnTo>
                      <a:pt x="722" y="309"/>
                    </a:lnTo>
                    <a:lnTo>
                      <a:pt x="723" y="309"/>
                    </a:lnTo>
                    <a:lnTo>
                      <a:pt x="723" y="310"/>
                    </a:lnTo>
                    <a:lnTo>
                      <a:pt x="723" y="310"/>
                    </a:lnTo>
                    <a:lnTo>
                      <a:pt x="722" y="312"/>
                    </a:lnTo>
                    <a:lnTo>
                      <a:pt x="722" y="312"/>
                    </a:lnTo>
                    <a:lnTo>
                      <a:pt x="720" y="314"/>
                    </a:lnTo>
                    <a:lnTo>
                      <a:pt x="717" y="317"/>
                    </a:lnTo>
                    <a:lnTo>
                      <a:pt x="714" y="318"/>
                    </a:lnTo>
                    <a:lnTo>
                      <a:pt x="713" y="318"/>
                    </a:lnTo>
                    <a:lnTo>
                      <a:pt x="711" y="317"/>
                    </a:lnTo>
                    <a:lnTo>
                      <a:pt x="711" y="315"/>
                    </a:lnTo>
                    <a:lnTo>
                      <a:pt x="709" y="315"/>
                    </a:lnTo>
                    <a:lnTo>
                      <a:pt x="708" y="317"/>
                    </a:lnTo>
                    <a:lnTo>
                      <a:pt x="708" y="317"/>
                    </a:lnTo>
                    <a:lnTo>
                      <a:pt x="706" y="317"/>
                    </a:lnTo>
                    <a:lnTo>
                      <a:pt x="706" y="317"/>
                    </a:lnTo>
                    <a:lnTo>
                      <a:pt x="706" y="317"/>
                    </a:lnTo>
                    <a:lnTo>
                      <a:pt x="706" y="317"/>
                    </a:lnTo>
                    <a:lnTo>
                      <a:pt x="706" y="317"/>
                    </a:lnTo>
                    <a:lnTo>
                      <a:pt x="706" y="317"/>
                    </a:lnTo>
                    <a:lnTo>
                      <a:pt x="706" y="315"/>
                    </a:lnTo>
                    <a:lnTo>
                      <a:pt x="706" y="315"/>
                    </a:lnTo>
                    <a:lnTo>
                      <a:pt x="706" y="315"/>
                    </a:lnTo>
                    <a:lnTo>
                      <a:pt x="706" y="315"/>
                    </a:lnTo>
                    <a:lnTo>
                      <a:pt x="706" y="315"/>
                    </a:lnTo>
                    <a:lnTo>
                      <a:pt x="706" y="315"/>
                    </a:lnTo>
                    <a:lnTo>
                      <a:pt x="705" y="315"/>
                    </a:lnTo>
                    <a:lnTo>
                      <a:pt x="705" y="314"/>
                    </a:lnTo>
                    <a:lnTo>
                      <a:pt x="705" y="314"/>
                    </a:lnTo>
                    <a:lnTo>
                      <a:pt x="705" y="314"/>
                    </a:lnTo>
                    <a:lnTo>
                      <a:pt x="705" y="312"/>
                    </a:lnTo>
                    <a:lnTo>
                      <a:pt x="708" y="314"/>
                    </a:lnTo>
                    <a:lnTo>
                      <a:pt x="709" y="314"/>
                    </a:lnTo>
                    <a:lnTo>
                      <a:pt x="713" y="314"/>
                    </a:lnTo>
                    <a:lnTo>
                      <a:pt x="714" y="312"/>
                    </a:lnTo>
                    <a:lnTo>
                      <a:pt x="716" y="310"/>
                    </a:lnTo>
                    <a:lnTo>
                      <a:pt x="719" y="309"/>
                    </a:lnTo>
                    <a:lnTo>
                      <a:pt x="719" y="309"/>
                    </a:lnTo>
                    <a:close/>
                    <a:moveTo>
                      <a:pt x="727" y="315"/>
                    </a:moveTo>
                    <a:lnTo>
                      <a:pt x="728" y="315"/>
                    </a:lnTo>
                    <a:lnTo>
                      <a:pt x="730" y="315"/>
                    </a:lnTo>
                    <a:lnTo>
                      <a:pt x="730" y="315"/>
                    </a:lnTo>
                    <a:lnTo>
                      <a:pt x="730" y="317"/>
                    </a:lnTo>
                    <a:lnTo>
                      <a:pt x="727" y="318"/>
                    </a:lnTo>
                    <a:lnTo>
                      <a:pt x="727" y="317"/>
                    </a:lnTo>
                    <a:lnTo>
                      <a:pt x="727" y="315"/>
                    </a:lnTo>
                    <a:lnTo>
                      <a:pt x="727" y="315"/>
                    </a:lnTo>
                    <a:close/>
                    <a:moveTo>
                      <a:pt x="751" y="318"/>
                    </a:moveTo>
                    <a:lnTo>
                      <a:pt x="753" y="318"/>
                    </a:lnTo>
                    <a:lnTo>
                      <a:pt x="756" y="318"/>
                    </a:lnTo>
                    <a:lnTo>
                      <a:pt x="754" y="321"/>
                    </a:lnTo>
                    <a:lnTo>
                      <a:pt x="753" y="321"/>
                    </a:lnTo>
                    <a:lnTo>
                      <a:pt x="751" y="321"/>
                    </a:lnTo>
                    <a:lnTo>
                      <a:pt x="751" y="320"/>
                    </a:lnTo>
                    <a:lnTo>
                      <a:pt x="750" y="320"/>
                    </a:lnTo>
                    <a:lnTo>
                      <a:pt x="750" y="320"/>
                    </a:lnTo>
                    <a:lnTo>
                      <a:pt x="751" y="318"/>
                    </a:lnTo>
                    <a:lnTo>
                      <a:pt x="751" y="318"/>
                    </a:lnTo>
                    <a:lnTo>
                      <a:pt x="751" y="318"/>
                    </a:lnTo>
                    <a:lnTo>
                      <a:pt x="751" y="318"/>
                    </a:lnTo>
                    <a:close/>
                    <a:moveTo>
                      <a:pt x="720" y="320"/>
                    </a:moveTo>
                    <a:lnTo>
                      <a:pt x="723" y="320"/>
                    </a:lnTo>
                    <a:lnTo>
                      <a:pt x="723" y="321"/>
                    </a:lnTo>
                    <a:lnTo>
                      <a:pt x="723" y="321"/>
                    </a:lnTo>
                    <a:lnTo>
                      <a:pt x="723" y="323"/>
                    </a:lnTo>
                    <a:lnTo>
                      <a:pt x="723" y="323"/>
                    </a:lnTo>
                    <a:lnTo>
                      <a:pt x="723" y="323"/>
                    </a:lnTo>
                    <a:lnTo>
                      <a:pt x="723" y="323"/>
                    </a:lnTo>
                    <a:lnTo>
                      <a:pt x="722" y="321"/>
                    </a:lnTo>
                    <a:lnTo>
                      <a:pt x="720" y="320"/>
                    </a:lnTo>
                    <a:lnTo>
                      <a:pt x="720" y="320"/>
                    </a:lnTo>
                    <a:close/>
                    <a:moveTo>
                      <a:pt x="713" y="332"/>
                    </a:moveTo>
                    <a:lnTo>
                      <a:pt x="717" y="334"/>
                    </a:lnTo>
                    <a:lnTo>
                      <a:pt x="720" y="335"/>
                    </a:lnTo>
                    <a:lnTo>
                      <a:pt x="720" y="335"/>
                    </a:lnTo>
                    <a:lnTo>
                      <a:pt x="720" y="337"/>
                    </a:lnTo>
                    <a:lnTo>
                      <a:pt x="720" y="337"/>
                    </a:lnTo>
                    <a:lnTo>
                      <a:pt x="720" y="337"/>
                    </a:lnTo>
                    <a:lnTo>
                      <a:pt x="720" y="338"/>
                    </a:lnTo>
                    <a:lnTo>
                      <a:pt x="719" y="337"/>
                    </a:lnTo>
                    <a:lnTo>
                      <a:pt x="717" y="337"/>
                    </a:lnTo>
                    <a:lnTo>
                      <a:pt x="716" y="337"/>
                    </a:lnTo>
                    <a:lnTo>
                      <a:pt x="714" y="337"/>
                    </a:lnTo>
                    <a:lnTo>
                      <a:pt x="713" y="337"/>
                    </a:lnTo>
                    <a:lnTo>
                      <a:pt x="713" y="335"/>
                    </a:lnTo>
                    <a:lnTo>
                      <a:pt x="713" y="332"/>
                    </a:lnTo>
                    <a:lnTo>
                      <a:pt x="713" y="332"/>
                    </a:lnTo>
                    <a:close/>
                    <a:moveTo>
                      <a:pt x="776" y="337"/>
                    </a:moveTo>
                    <a:lnTo>
                      <a:pt x="778" y="338"/>
                    </a:lnTo>
                    <a:lnTo>
                      <a:pt x="779" y="340"/>
                    </a:lnTo>
                    <a:lnTo>
                      <a:pt x="779" y="341"/>
                    </a:lnTo>
                    <a:lnTo>
                      <a:pt x="779" y="343"/>
                    </a:lnTo>
                    <a:lnTo>
                      <a:pt x="778" y="343"/>
                    </a:lnTo>
                    <a:lnTo>
                      <a:pt x="776" y="343"/>
                    </a:lnTo>
                    <a:lnTo>
                      <a:pt x="776" y="343"/>
                    </a:lnTo>
                    <a:lnTo>
                      <a:pt x="776" y="341"/>
                    </a:lnTo>
                    <a:lnTo>
                      <a:pt x="776" y="341"/>
                    </a:lnTo>
                    <a:lnTo>
                      <a:pt x="776" y="341"/>
                    </a:lnTo>
                    <a:lnTo>
                      <a:pt x="776" y="341"/>
                    </a:lnTo>
                    <a:lnTo>
                      <a:pt x="776" y="341"/>
                    </a:lnTo>
                    <a:lnTo>
                      <a:pt x="776" y="340"/>
                    </a:lnTo>
                    <a:lnTo>
                      <a:pt x="776" y="337"/>
                    </a:lnTo>
                    <a:lnTo>
                      <a:pt x="776" y="337"/>
                    </a:lnTo>
                    <a:close/>
                    <a:moveTo>
                      <a:pt x="756" y="343"/>
                    </a:moveTo>
                    <a:lnTo>
                      <a:pt x="756" y="343"/>
                    </a:lnTo>
                    <a:lnTo>
                      <a:pt x="758" y="343"/>
                    </a:lnTo>
                    <a:lnTo>
                      <a:pt x="759" y="345"/>
                    </a:lnTo>
                    <a:lnTo>
                      <a:pt x="759" y="348"/>
                    </a:lnTo>
                    <a:lnTo>
                      <a:pt x="761" y="348"/>
                    </a:lnTo>
                    <a:lnTo>
                      <a:pt x="764" y="349"/>
                    </a:lnTo>
                    <a:lnTo>
                      <a:pt x="764" y="351"/>
                    </a:lnTo>
                    <a:lnTo>
                      <a:pt x="764" y="351"/>
                    </a:lnTo>
                    <a:lnTo>
                      <a:pt x="761" y="352"/>
                    </a:lnTo>
                    <a:lnTo>
                      <a:pt x="761" y="355"/>
                    </a:lnTo>
                    <a:lnTo>
                      <a:pt x="761" y="360"/>
                    </a:lnTo>
                    <a:lnTo>
                      <a:pt x="758" y="360"/>
                    </a:lnTo>
                    <a:lnTo>
                      <a:pt x="753" y="362"/>
                    </a:lnTo>
                    <a:lnTo>
                      <a:pt x="751" y="360"/>
                    </a:lnTo>
                    <a:lnTo>
                      <a:pt x="750" y="360"/>
                    </a:lnTo>
                    <a:lnTo>
                      <a:pt x="750" y="359"/>
                    </a:lnTo>
                    <a:lnTo>
                      <a:pt x="750" y="357"/>
                    </a:lnTo>
                    <a:lnTo>
                      <a:pt x="748" y="355"/>
                    </a:lnTo>
                    <a:lnTo>
                      <a:pt x="748" y="354"/>
                    </a:lnTo>
                    <a:lnTo>
                      <a:pt x="748" y="352"/>
                    </a:lnTo>
                    <a:lnTo>
                      <a:pt x="748" y="352"/>
                    </a:lnTo>
                    <a:lnTo>
                      <a:pt x="748" y="351"/>
                    </a:lnTo>
                    <a:lnTo>
                      <a:pt x="750" y="349"/>
                    </a:lnTo>
                    <a:lnTo>
                      <a:pt x="750" y="348"/>
                    </a:lnTo>
                    <a:lnTo>
                      <a:pt x="751" y="346"/>
                    </a:lnTo>
                    <a:lnTo>
                      <a:pt x="753" y="345"/>
                    </a:lnTo>
                    <a:lnTo>
                      <a:pt x="754" y="345"/>
                    </a:lnTo>
                    <a:lnTo>
                      <a:pt x="756" y="343"/>
                    </a:lnTo>
                    <a:lnTo>
                      <a:pt x="756" y="343"/>
                    </a:lnTo>
                    <a:close/>
                    <a:moveTo>
                      <a:pt x="773" y="348"/>
                    </a:moveTo>
                    <a:lnTo>
                      <a:pt x="776" y="349"/>
                    </a:lnTo>
                    <a:lnTo>
                      <a:pt x="778" y="349"/>
                    </a:lnTo>
                    <a:lnTo>
                      <a:pt x="778" y="351"/>
                    </a:lnTo>
                    <a:lnTo>
                      <a:pt x="779" y="352"/>
                    </a:lnTo>
                    <a:lnTo>
                      <a:pt x="776" y="354"/>
                    </a:lnTo>
                    <a:lnTo>
                      <a:pt x="773" y="354"/>
                    </a:lnTo>
                    <a:lnTo>
                      <a:pt x="772" y="352"/>
                    </a:lnTo>
                    <a:lnTo>
                      <a:pt x="772" y="351"/>
                    </a:lnTo>
                    <a:lnTo>
                      <a:pt x="773" y="348"/>
                    </a:lnTo>
                    <a:lnTo>
                      <a:pt x="773" y="348"/>
                    </a:lnTo>
                    <a:close/>
                    <a:moveTo>
                      <a:pt x="813" y="365"/>
                    </a:moveTo>
                    <a:lnTo>
                      <a:pt x="813" y="368"/>
                    </a:lnTo>
                    <a:lnTo>
                      <a:pt x="817" y="369"/>
                    </a:lnTo>
                    <a:lnTo>
                      <a:pt x="818" y="373"/>
                    </a:lnTo>
                    <a:lnTo>
                      <a:pt x="818" y="374"/>
                    </a:lnTo>
                    <a:lnTo>
                      <a:pt x="821" y="373"/>
                    </a:lnTo>
                    <a:lnTo>
                      <a:pt x="824" y="373"/>
                    </a:lnTo>
                    <a:lnTo>
                      <a:pt x="826" y="374"/>
                    </a:lnTo>
                    <a:lnTo>
                      <a:pt x="827" y="376"/>
                    </a:lnTo>
                    <a:lnTo>
                      <a:pt x="830" y="376"/>
                    </a:lnTo>
                    <a:lnTo>
                      <a:pt x="832" y="377"/>
                    </a:lnTo>
                    <a:lnTo>
                      <a:pt x="834" y="377"/>
                    </a:lnTo>
                    <a:lnTo>
                      <a:pt x="834" y="379"/>
                    </a:lnTo>
                    <a:lnTo>
                      <a:pt x="834" y="380"/>
                    </a:lnTo>
                    <a:lnTo>
                      <a:pt x="835" y="380"/>
                    </a:lnTo>
                    <a:lnTo>
                      <a:pt x="837" y="380"/>
                    </a:lnTo>
                    <a:lnTo>
                      <a:pt x="837" y="382"/>
                    </a:lnTo>
                    <a:lnTo>
                      <a:pt x="838" y="383"/>
                    </a:lnTo>
                    <a:lnTo>
                      <a:pt x="837" y="383"/>
                    </a:lnTo>
                    <a:lnTo>
                      <a:pt x="837" y="385"/>
                    </a:lnTo>
                    <a:lnTo>
                      <a:pt x="837" y="385"/>
                    </a:lnTo>
                    <a:lnTo>
                      <a:pt x="837" y="385"/>
                    </a:lnTo>
                    <a:lnTo>
                      <a:pt x="835" y="387"/>
                    </a:lnTo>
                    <a:lnTo>
                      <a:pt x="832" y="385"/>
                    </a:lnTo>
                    <a:lnTo>
                      <a:pt x="832" y="385"/>
                    </a:lnTo>
                    <a:lnTo>
                      <a:pt x="832" y="385"/>
                    </a:lnTo>
                    <a:lnTo>
                      <a:pt x="830" y="383"/>
                    </a:lnTo>
                    <a:lnTo>
                      <a:pt x="830" y="383"/>
                    </a:lnTo>
                    <a:lnTo>
                      <a:pt x="829" y="385"/>
                    </a:lnTo>
                    <a:lnTo>
                      <a:pt x="829" y="387"/>
                    </a:lnTo>
                    <a:lnTo>
                      <a:pt x="827" y="387"/>
                    </a:lnTo>
                    <a:lnTo>
                      <a:pt x="824" y="388"/>
                    </a:lnTo>
                    <a:lnTo>
                      <a:pt x="824" y="387"/>
                    </a:lnTo>
                    <a:lnTo>
                      <a:pt x="824" y="387"/>
                    </a:lnTo>
                    <a:lnTo>
                      <a:pt x="824" y="387"/>
                    </a:lnTo>
                    <a:lnTo>
                      <a:pt x="823" y="387"/>
                    </a:lnTo>
                    <a:lnTo>
                      <a:pt x="823" y="387"/>
                    </a:lnTo>
                    <a:lnTo>
                      <a:pt x="823" y="387"/>
                    </a:lnTo>
                    <a:lnTo>
                      <a:pt x="821" y="388"/>
                    </a:lnTo>
                    <a:lnTo>
                      <a:pt x="820" y="390"/>
                    </a:lnTo>
                    <a:lnTo>
                      <a:pt x="818" y="391"/>
                    </a:lnTo>
                    <a:lnTo>
                      <a:pt x="818" y="393"/>
                    </a:lnTo>
                    <a:lnTo>
                      <a:pt x="817" y="391"/>
                    </a:lnTo>
                    <a:lnTo>
                      <a:pt x="815" y="390"/>
                    </a:lnTo>
                    <a:lnTo>
                      <a:pt x="813" y="388"/>
                    </a:lnTo>
                    <a:lnTo>
                      <a:pt x="813" y="388"/>
                    </a:lnTo>
                    <a:lnTo>
                      <a:pt x="813" y="388"/>
                    </a:lnTo>
                    <a:lnTo>
                      <a:pt x="813" y="388"/>
                    </a:lnTo>
                    <a:lnTo>
                      <a:pt x="813" y="387"/>
                    </a:lnTo>
                    <a:lnTo>
                      <a:pt x="813" y="387"/>
                    </a:lnTo>
                    <a:lnTo>
                      <a:pt x="813" y="385"/>
                    </a:lnTo>
                    <a:lnTo>
                      <a:pt x="813" y="383"/>
                    </a:lnTo>
                    <a:lnTo>
                      <a:pt x="812" y="382"/>
                    </a:lnTo>
                    <a:lnTo>
                      <a:pt x="810" y="380"/>
                    </a:lnTo>
                    <a:lnTo>
                      <a:pt x="809" y="377"/>
                    </a:lnTo>
                    <a:lnTo>
                      <a:pt x="809" y="376"/>
                    </a:lnTo>
                    <a:lnTo>
                      <a:pt x="809" y="376"/>
                    </a:lnTo>
                    <a:lnTo>
                      <a:pt x="810" y="373"/>
                    </a:lnTo>
                    <a:lnTo>
                      <a:pt x="810" y="368"/>
                    </a:lnTo>
                    <a:lnTo>
                      <a:pt x="810" y="366"/>
                    </a:lnTo>
                    <a:lnTo>
                      <a:pt x="813" y="365"/>
                    </a:lnTo>
                    <a:lnTo>
                      <a:pt x="813" y="365"/>
                    </a:lnTo>
                    <a:close/>
                    <a:moveTo>
                      <a:pt x="804" y="408"/>
                    </a:moveTo>
                    <a:lnTo>
                      <a:pt x="806" y="408"/>
                    </a:lnTo>
                    <a:lnTo>
                      <a:pt x="806" y="408"/>
                    </a:lnTo>
                    <a:lnTo>
                      <a:pt x="807" y="410"/>
                    </a:lnTo>
                    <a:lnTo>
                      <a:pt x="807" y="410"/>
                    </a:lnTo>
                    <a:lnTo>
                      <a:pt x="809" y="410"/>
                    </a:lnTo>
                    <a:lnTo>
                      <a:pt x="809" y="410"/>
                    </a:lnTo>
                    <a:lnTo>
                      <a:pt x="810" y="410"/>
                    </a:lnTo>
                    <a:lnTo>
                      <a:pt x="812" y="410"/>
                    </a:lnTo>
                    <a:lnTo>
                      <a:pt x="813" y="410"/>
                    </a:lnTo>
                    <a:lnTo>
                      <a:pt x="815" y="410"/>
                    </a:lnTo>
                    <a:lnTo>
                      <a:pt x="815" y="410"/>
                    </a:lnTo>
                    <a:lnTo>
                      <a:pt x="815" y="410"/>
                    </a:lnTo>
                    <a:lnTo>
                      <a:pt x="815" y="410"/>
                    </a:lnTo>
                    <a:lnTo>
                      <a:pt x="817" y="410"/>
                    </a:lnTo>
                    <a:lnTo>
                      <a:pt x="817" y="414"/>
                    </a:lnTo>
                    <a:lnTo>
                      <a:pt x="818" y="418"/>
                    </a:lnTo>
                    <a:lnTo>
                      <a:pt x="818" y="422"/>
                    </a:lnTo>
                    <a:lnTo>
                      <a:pt x="818" y="427"/>
                    </a:lnTo>
                    <a:lnTo>
                      <a:pt x="818" y="427"/>
                    </a:lnTo>
                    <a:lnTo>
                      <a:pt x="817" y="427"/>
                    </a:lnTo>
                    <a:lnTo>
                      <a:pt x="817" y="425"/>
                    </a:lnTo>
                    <a:lnTo>
                      <a:pt x="817" y="424"/>
                    </a:lnTo>
                    <a:lnTo>
                      <a:pt x="815" y="424"/>
                    </a:lnTo>
                    <a:lnTo>
                      <a:pt x="815" y="424"/>
                    </a:lnTo>
                    <a:lnTo>
                      <a:pt x="813" y="424"/>
                    </a:lnTo>
                    <a:lnTo>
                      <a:pt x="813" y="425"/>
                    </a:lnTo>
                    <a:lnTo>
                      <a:pt x="812" y="425"/>
                    </a:lnTo>
                    <a:lnTo>
                      <a:pt x="812" y="427"/>
                    </a:lnTo>
                    <a:lnTo>
                      <a:pt x="809" y="425"/>
                    </a:lnTo>
                    <a:lnTo>
                      <a:pt x="804" y="425"/>
                    </a:lnTo>
                    <a:lnTo>
                      <a:pt x="804" y="422"/>
                    </a:lnTo>
                    <a:lnTo>
                      <a:pt x="806" y="421"/>
                    </a:lnTo>
                    <a:lnTo>
                      <a:pt x="807" y="421"/>
                    </a:lnTo>
                    <a:lnTo>
                      <a:pt x="806" y="418"/>
                    </a:lnTo>
                    <a:lnTo>
                      <a:pt x="806" y="414"/>
                    </a:lnTo>
                    <a:lnTo>
                      <a:pt x="804" y="411"/>
                    </a:lnTo>
                    <a:lnTo>
                      <a:pt x="804" y="411"/>
                    </a:lnTo>
                    <a:lnTo>
                      <a:pt x="804" y="410"/>
                    </a:lnTo>
                    <a:lnTo>
                      <a:pt x="804" y="410"/>
                    </a:lnTo>
                    <a:lnTo>
                      <a:pt x="804" y="410"/>
                    </a:lnTo>
                    <a:lnTo>
                      <a:pt x="804" y="410"/>
                    </a:lnTo>
                    <a:lnTo>
                      <a:pt x="804" y="408"/>
                    </a:lnTo>
                    <a:lnTo>
                      <a:pt x="804" y="408"/>
                    </a:lnTo>
                    <a:lnTo>
                      <a:pt x="804" y="408"/>
                    </a:lnTo>
                    <a:close/>
                    <a:moveTo>
                      <a:pt x="731" y="447"/>
                    </a:moveTo>
                    <a:lnTo>
                      <a:pt x="734" y="450"/>
                    </a:lnTo>
                    <a:lnTo>
                      <a:pt x="734" y="450"/>
                    </a:lnTo>
                    <a:lnTo>
                      <a:pt x="733" y="450"/>
                    </a:lnTo>
                    <a:lnTo>
                      <a:pt x="731" y="450"/>
                    </a:lnTo>
                    <a:lnTo>
                      <a:pt x="731" y="447"/>
                    </a:lnTo>
                    <a:lnTo>
                      <a:pt x="731" y="447"/>
                    </a:lnTo>
                    <a:close/>
                    <a:moveTo>
                      <a:pt x="886" y="447"/>
                    </a:moveTo>
                    <a:lnTo>
                      <a:pt x="886" y="447"/>
                    </a:lnTo>
                    <a:lnTo>
                      <a:pt x="886" y="447"/>
                    </a:lnTo>
                    <a:lnTo>
                      <a:pt x="888" y="449"/>
                    </a:lnTo>
                    <a:lnTo>
                      <a:pt x="888" y="449"/>
                    </a:lnTo>
                    <a:lnTo>
                      <a:pt x="889" y="449"/>
                    </a:lnTo>
                    <a:lnTo>
                      <a:pt x="893" y="449"/>
                    </a:lnTo>
                    <a:lnTo>
                      <a:pt x="893" y="447"/>
                    </a:lnTo>
                    <a:lnTo>
                      <a:pt x="893" y="447"/>
                    </a:lnTo>
                    <a:lnTo>
                      <a:pt x="893" y="449"/>
                    </a:lnTo>
                    <a:lnTo>
                      <a:pt x="893" y="449"/>
                    </a:lnTo>
                    <a:lnTo>
                      <a:pt x="894" y="452"/>
                    </a:lnTo>
                    <a:lnTo>
                      <a:pt x="894" y="453"/>
                    </a:lnTo>
                    <a:lnTo>
                      <a:pt x="893" y="453"/>
                    </a:lnTo>
                    <a:lnTo>
                      <a:pt x="891" y="455"/>
                    </a:lnTo>
                    <a:lnTo>
                      <a:pt x="888" y="455"/>
                    </a:lnTo>
                    <a:lnTo>
                      <a:pt x="886" y="455"/>
                    </a:lnTo>
                    <a:lnTo>
                      <a:pt x="885" y="453"/>
                    </a:lnTo>
                    <a:lnTo>
                      <a:pt x="886" y="452"/>
                    </a:lnTo>
                    <a:lnTo>
                      <a:pt x="885" y="452"/>
                    </a:lnTo>
                    <a:lnTo>
                      <a:pt x="883" y="452"/>
                    </a:lnTo>
                    <a:lnTo>
                      <a:pt x="883" y="450"/>
                    </a:lnTo>
                    <a:lnTo>
                      <a:pt x="883" y="450"/>
                    </a:lnTo>
                    <a:lnTo>
                      <a:pt x="883" y="449"/>
                    </a:lnTo>
                    <a:lnTo>
                      <a:pt x="883" y="449"/>
                    </a:lnTo>
                    <a:lnTo>
                      <a:pt x="885" y="449"/>
                    </a:lnTo>
                    <a:lnTo>
                      <a:pt x="886" y="449"/>
                    </a:lnTo>
                    <a:lnTo>
                      <a:pt x="886" y="447"/>
                    </a:lnTo>
                    <a:lnTo>
                      <a:pt x="886" y="447"/>
                    </a:lnTo>
                    <a:close/>
                    <a:moveTo>
                      <a:pt x="742" y="453"/>
                    </a:moveTo>
                    <a:lnTo>
                      <a:pt x="744" y="453"/>
                    </a:lnTo>
                    <a:lnTo>
                      <a:pt x="745" y="453"/>
                    </a:lnTo>
                    <a:lnTo>
                      <a:pt x="745" y="453"/>
                    </a:lnTo>
                    <a:lnTo>
                      <a:pt x="745" y="453"/>
                    </a:lnTo>
                    <a:lnTo>
                      <a:pt x="745" y="455"/>
                    </a:lnTo>
                    <a:lnTo>
                      <a:pt x="745" y="455"/>
                    </a:lnTo>
                    <a:lnTo>
                      <a:pt x="745" y="456"/>
                    </a:lnTo>
                    <a:lnTo>
                      <a:pt x="745" y="456"/>
                    </a:lnTo>
                    <a:lnTo>
                      <a:pt x="745" y="456"/>
                    </a:lnTo>
                    <a:lnTo>
                      <a:pt x="745" y="456"/>
                    </a:lnTo>
                    <a:lnTo>
                      <a:pt x="744" y="456"/>
                    </a:lnTo>
                    <a:lnTo>
                      <a:pt x="744" y="455"/>
                    </a:lnTo>
                    <a:lnTo>
                      <a:pt x="744" y="455"/>
                    </a:lnTo>
                    <a:lnTo>
                      <a:pt x="744" y="455"/>
                    </a:lnTo>
                    <a:lnTo>
                      <a:pt x="744" y="453"/>
                    </a:lnTo>
                    <a:lnTo>
                      <a:pt x="742" y="453"/>
                    </a:lnTo>
                    <a:lnTo>
                      <a:pt x="742" y="453"/>
                    </a:lnTo>
                    <a:close/>
                    <a:moveTo>
                      <a:pt x="731" y="453"/>
                    </a:moveTo>
                    <a:lnTo>
                      <a:pt x="733" y="455"/>
                    </a:lnTo>
                    <a:lnTo>
                      <a:pt x="734" y="455"/>
                    </a:lnTo>
                    <a:lnTo>
                      <a:pt x="734" y="456"/>
                    </a:lnTo>
                    <a:lnTo>
                      <a:pt x="736" y="458"/>
                    </a:lnTo>
                    <a:lnTo>
                      <a:pt x="733" y="456"/>
                    </a:lnTo>
                    <a:lnTo>
                      <a:pt x="731" y="455"/>
                    </a:lnTo>
                    <a:lnTo>
                      <a:pt x="731" y="455"/>
                    </a:lnTo>
                    <a:lnTo>
                      <a:pt x="731" y="453"/>
                    </a:lnTo>
                    <a:lnTo>
                      <a:pt x="731" y="453"/>
                    </a:lnTo>
                    <a:close/>
                    <a:moveTo>
                      <a:pt x="776" y="455"/>
                    </a:moveTo>
                    <a:lnTo>
                      <a:pt x="776" y="455"/>
                    </a:lnTo>
                    <a:lnTo>
                      <a:pt x="776" y="455"/>
                    </a:lnTo>
                    <a:lnTo>
                      <a:pt x="776" y="456"/>
                    </a:lnTo>
                    <a:lnTo>
                      <a:pt x="776" y="456"/>
                    </a:lnTo>
                    <a:lnTo>
                      <a:pt x="776" y="456"/>
                    </a:lnTo>
                    <a:lnTo>
                      <a:pt x="776" y="458"/>
                    </a:lnTo>
                    <a:lnTo>
                      <a:pt x="775" y="456"/>
                    </a:lnTo>
                    <a:lnTo>
                      <a:pt x="775" y="456"/>
                    </a:lnTo>
                    <a:lnTo>
                      <a:pt x="775" y="456"/>
                    </a:lnTo>
                    <a:lnTo>
                      <a:pt x="775" y="456"/>
                    </a:lnTo>
                    <a:lnTo>
                      <a:pt x="775" y="456"/>
                    </a:lnTo>
                    <a:lnTo>
                      <a:pt x="776" y="455"/>
                    </a:lnTo>
                    <a:lnTo>
                      <a:pt x="776" y="455"/>
                    </a:lnTo>
                    <a:close/>
                    <a:moveTo>
                      <a:pt x="713" y="463"/>
                    </a:moveTo>
                    <a:lnTo>
                      <a:pt x="713" y="463"/>
                    </a:lnTo>
                    <a:lnTo>
                      <a:pt x="714" y="464"/>
                    </a:lnTo>
                    <a:lnTo>
                      <a:pt x="714" y="464"/>
                    </a:lnTo>
                    <a:lnTo>
                      <a:pt x="714" y="464"/>
                    </a:lnTo>
                    <a:lnTo>
                      <a:pt x="714" y="466"/>
                    </a:lnTo>
                    <a:lnTo>
                      <a:pt x="714" y="469"/>
                    </a:lnTo>
                    <a:lnTo>
                      <a:pt x="713" y="474"/>
                    </a:lnTo>
                    <a:lnTo>
                      <a:pt x="711" y="475"/>
                    </a:lnTo>
                    <a:lnTo>
                      <a:pt x="708" y="475"/>
                    </a:lnTo>
                    <a:lnTo>
                      <a:pt x="706" y="474"/>
                    </a:lnTo>
                    <a:lnTo>
                      <a:pt x="708" y="470"/>
                    </a:lnTo>
                    <a:lnTo>
                      <a:pt x="709" y="467"/>
                    </a:lnTo>
                    <a:lnTo>
                      <a:pt x="709" y="466"/>
                    </a:lnTo>
                    <a:lnTo>
                      <a:pt x="711" y="464"/>
                    </a:lnTo>
                    <a:lnTo>
                      <a:pt x="711" y="464"/>
                    </a:lnTo>
                    <a:lnTo>
                      <a:pt x="713" y="463"/>
                    </a:lnTo>
                    <a:lnTo>
                      <a:pt x="713" y="463"/>
                    </a:lnTo>
                    <a:close/>
                    <a:moveTo>
                      <a:pt x="875" y="477"/>
                    </a:moveTo>
                    <a:lnTo>
                      <a:pt x="877" y="477"/>
                    </a:lnTo>
                    <a:lnTo>
                      <a:pt x="880" y="477"/>
                    </a:lnTo>
                    <a:lnTo>
                      <a:pt x="880" y="478"/>
                    </a:lnTo>
                    <a:lnTo>
                      <a:pt x="879" y="480"/>
                    </a:lnTo>
                    <a:lnTo>
                      <a:pt x="877" y="480"/>
                    </a:lnTo>
                    <a:lnTo>
                      <a:pt x="875" y="480"/>
                    </a:lnTo>
                    <a:lnTo>
                      <a:pt x="875" y="477"/>
                    </a:lnTo>
                    <a:lnTo>
                      <a:pt x="875" y="477"/>
                    </a:lnTo>
                    <a:close/>
                    <a:moveTo>
                      <a:pt x="723" y="259"/>
                    </a:moveTo>
                    <a:lnTo>
                      <a:pt x="723" y="259"/>
                    </a:lnTo>
                    <a:lnTo>
                      <a:pt x="723" y="261"/>
                    </a:lnTo>
                    <a:lnTo>
                      <a:pt x="723" y="261"/>
                    </a:lnTo>
                    <a:lnTo>
                      <a:pt x="723" y="261"/>
                    </a:lnTo>
                    <a:lnTo>
                      <a:pt x="722" y="261"/>
                    </a:lnTo>
                    <a:lnTo>
                      <a:pt x="722" y="261"/>
                    </a:lnTo>
                    <a:lnTo>
                      <a:pt x="722" y="261"/>
                    </a:lnTo>
                    <a:lnTo>
                      <a:pt x="722" y="261"/>
                    </a:lnTo>
                    <a:lnTo>
                      <a:pt x="722" y="259"/>
                    </a:lnTo>
                    <a:lnTo>
                      <a:pt x="722" y="259"/>
                    </a:lnTo>
                    <a:lnTo>
                      <a:pt x="722" y="259"/>
                    </a:lnTo>
                    <a:lnTo>
                      <a:pt x="723" y="259"/>
                    </a:lnTo>
                    <a:lnTo>
                      <a:pt x="723" y="259"/>
                    </a:lnTo>
                    <a:close/>
                    <a:moveTo>
                      <a:pt x="723" y="264"/>
                    </a:moveTo>
                    <a:lnTo>
                      <a:pt x="723" y="264"/>
                    </a:lnTo>
                    <a:lnTo>
                      <a:pt x="723" y="264"/>
                    </a:lnTo>
                    <a:lnTo>
                      <a:pt x="723" y="264"/>
                    </a:lnTo>
                    <a:lnTo>
                      <a:pt x="723" y="264"/>
                    </a:lnTo>
                    <a:lnTo>
                      <a:pt x="723" y="265"/>
                    </a:lnTo>
                    <a:lnTo>
                      <a:pt x="723" y="265"/>
                    </a:lnTo>
                    <a:lnTo>
                      <a:pt x="723" y="264"/>
                    </a:lnTo>
                    <a:lnTo>
                      <a:pt x="723" y="264"/>
                    </a:lnTo>
                    <a:lnTo>
                      <a:pt x="723" y="264"/>
                    </a:lnTo>
                    <a:lnTo>
                      <a:pt x="723" y="262"/>
                    </a:lnTo>
                    <a:lnTo>
                      <a:pt x="723" y="262"/>
                    </a:lnTo>
                    <a:lnTo>
                      <a:pt x="723" y="264"/>
                    </a:lnTo>
                    <a:lnTo>
                      <a:pt x="723" y="264"/>
                    </a:lnTo>
                    <a:close/>
                    <a:moveTo>
                      <a:pt x="792" y="272"/>
                    </a:moveTo>
                    <a:lnTo>
                      <a:pt x="792" y="272"/>
                    </a:lnTo>
                    <a:lnTo>
                      <a:pt x="793" y="272"/>
                    </a:lnTo>
                    <a:lnTo>
                      <a:pt x="793" y="273"/>
                    </a:lnTo>
                    <a:lnTo>
                      <a:pt x="793" y="273"/>
                    </a:lnTo>
                    <a:lnTo>
                      <a:pt x="793" y="275"/>
                    </a:lnTo>
                    <a:lnTo>
                      <a:pt x="792" y="276"/>
                    </a:lnTo>
                    <a:lnTo>
                      <a:pt x="792" y="275"/>
                    </a:lnTo>
                    <a:lnTo>
                      <a:pt x="790" y="275"/>
                    </a:lnTo>
                    <a:lnTo>
                      <a:pt x="792" y="272"/>
                    </a:lnTo>
                    <a:lnTo>
                      <a:pt x="792" y="272"/>
                    </a:lnTo>
                    <a:close/>
                    <a:moveTo>
                      <a:pt x="703" y="314"/>
                    </a:moveTo>
                    <a:lnTo>
                      <a:pt x="705" y="314"/>
                    </a:lnTo>
                    <a:lnTo>
                      <a:pt x="705" y="314"/>
                    </a:lnTo>
                    <a:lnTo>
                      <a:pt x="705" y="315"/>
                    </a:lnTo>
                    <a:lnTo>
                      <a:pt x="705" y="315"/>
                    </a:lnTo>
                    <a:lnTo>
                      <a:pt x="703" y="314"/>
                    </a:lnTo>
                    <a:lnTo>
                      <a:pt x="703" y="314"/>
                    </a:lnTo>
                    <a:close/>
                    <a:moveTo>
                      <a:pt x="871" y="425"/>
                    </a:moveTo>
                    <a:lnTo>
                      <a:pt x="872" y="427"/>
                    </a:lnTo>
                    <a:lnTo>
                      <a:pt x="872" y="427"/>
                    </a:lnTo>
                    <a:lnTo>
                      <a:pt x="872" y="428"/>
                    </a:lnTo>
                    <a:lnTo>
                      <a:pt x="872" y="428"/>
                    </a:lnTo>
                    <a:lnTo>
                      <a:pt x="872" y="428"/>
                    </a:lnTo>
                    <a:lnTo>
                      <a:pt x="871" y="428"/>
                    </a:lnTo>
                    <a:lnTo>
                      <a:pt x="871" y="427"/>
                    </a:lnTo>
                    <a:lnTo>
                      <a:pt x="871" y="427"/>
                    </a:lnTo>
                    <a:lnTo>
                      <a:pt x="869" y="425"/>
                    </a:lnTo>
                    <a:lnTo>
                      <a:pt x="869" y="425"/>
                    </a:lnTo>
                    <a:lnTo>
                      <a:pt x="871" y="425"/>
                    </a:lnTo>
                    <a:lnTo>
                      <a:pt x="871" y="425"/>
                    </a:lnTo>
                    <a:lnTo>
                      <a:pt x="871" y="425"/>
                    </a:lnTo>
                    <a:close/>
                    <a:moveTo>
                      <a:pt x="778" y="435"/>
                    </a:moveTo>
                    <a:lnTo>
                      <a:pt x="778" y="435"/>
                    </a:lnTo>
                    <a:lnTo>
                      <a:pt x="779" y="435"/>
                    </a:lnTo>
                    <a:lnTo>
                      <a:pt x="779" y="435"/>
                    </a:lnTo>
                    <a:lnTo>
                      <a:pt x="779" y="436"/>
                    </a:lnTo>
                    <a:lnTo>
                      <a:pt x="778" y="438"/>
                    </a:lnTo>
                    <a:lnTo>
                      <a:pt x="778" y="438"/>
                    </a:lnTo>
                    <a:lnTo>
                      <a:pt x="778" y="438"/>
                    </a:lnTo>
                    <a:lnTo>
                      <a:pt x="778" y="436"/>
                    </a:lnTo>
                    <a:lnTo>
                      <a:pt x="778" y="436"/>
                    </a:lnTo>
                    <a:lnTo>
                      <a:pt x="776" y="436"/>
                    </a:lnTo>
                    <a:lnTo>
                      <a:pt x="778" y="435"/>
                    </a:lnTo>
                    <a:lnTo>
                      <a:pt x="778" y="435"/>
                    </a:lnTo>
                    <a:lnTo>
                      <a:pt x="778" y="435"/>
                    </a:lnTo>
                    <a:close/>
                    <a:moveTo>
                      <a:pt x="810" y="469"/>
                    </a:moveTo>
                    <a:lnTo>
                      <a:pt x="813" y="469"/>
                    </a:lnTo>
                    <a:lnTo>
                      <a:pt x="817" y="470"/>
                    </a:lnTo>
                    <a:lnTo>
                      <a:pt x="817" y="470"/>
                    </a:lnTo>
                    <a:lnTo>
                      <a:pt x="817" y="470"/>
                    </a:lnTo>
                    <a:lnTo>
                      <a:pt x="817" y="470"/>
                    </a:lnTo>
                    <a:lnTo>
                      <a:pt x="817" y="470"/>
                    </a:lnTo>
                    <a:lnTo>
                      <a:pt x="815" y="472"/>
                    </a:lnTo>
                    <a:lnTo>
                      <a:pt x="813" y="472"/>
                    </a:lnTo>
                    <a:lnTo>
                      <a:pt x="812" y="470"/>
                    </a:lnTo>
                    <a:lnTo>
                      <a:pt x="810" y="469"/>
                    </a:lnTo>
                    <a:lnTo>
                      <a:pt x="810" y="469"/>
                    </a:lnTo>
                    <a:close/>
                    <a:moveTo>
                      <a:pt x="841" y="495"/>
                    </a:moveTo>
                    <a:lnTo>
                      <a:pt x="843" y="497"/>
                    </a:lnTo>
                    <a:lnTo>
                      <a:pt x="844" y="497"/>
                    </a:lnTo>
                    <a:lnTo>
                      <a:pt x="844" y="497"/>
                    </a:lnTo>
                    <a:lnTo>
                      <a:pt x="844" y="497"/>
                    </a:lnTo>
                    <a:lnTo>
                      <a:pt x="844" y="497"/>
                    </a:lnTo>
                    <a:lnTo>
                      <a:pt x="844" y="498"/>
                    </a:lnTo>
                    <a:lnTo>
                      <a:pt x="843" y="498"/>
                    </a:lnTo>
                    <a:lnTo>
                      <a:pt x="841" y="498"/>
                    </a:lnTo>
                    <a:lnTo>
                      <a:pt x="841" y="495"/>
                    </a:lnTo>
                    <a:lnTo>
                      <a:pt x="841" y="495"/>
                    </a:lnTo>
                    <a:close/>
                    <a:moveTo>
                      <a:pt x="830" y="519"/>
                    </a:moveTo>
                    <a:lnTo>
                      <a:pt x="830" y="519"/>
                    </a:lnTo>
                    <a:lnTo>
                      <a:pt x="830" y="520"/>
                    </a:lnTo>
                    <a:lnTo>
                      <a:pt x="830" y="520"/>
                    </a:lnTo>
                    <a:lnTo>
                      <a:pt x="830" y="520"/>
                    </a:lnTo>
                    <a:lnTo>
                      <a:pt x="830" y="519"/>
                    </a:lnTo>
                    <a:lnTo>
                      <a:pt x="830" y="519"/>
                    </a:lnTo>
                    <a:close/>
                    <a:moveTo>
                      <a:pt x="709" y="570"/>
                    </a:moveTo>
                    <a:lnTo>
                      <a:pt x="711" y="570"/>
                    </a:lnTo>
                    <a:lnTo>
                      <a:pt x="711" y="570"/>
                    </a:lnTo>
                    <a:lnTo>
                      <a:pt x="711" y="571"/>
                    </a:lnTo>
                    <a:lnTo>
                      <a:pt x="711" y="571"/>
                    </a:lnTo>
                    <a:lnTo>
                      <a:pt x="709" y="573"/>
                    </a:lnTo>
                    <a:lnTo>
                      <a:pt x="709" y="573"/>
                    </a:lnTo>
                    <a:lnTo>
                      <a:pt x="708" y="575"/>
                    </a:lnTo>
                    <a:lnTo>
                      <a:pt x="708" y="575"/>
                    </a:lnTo>
                    <a:lnTo>
                      <a:pt x="706" y="573"/>
                    </a:lnTo>
                    <a:lnTo>
                      <a:pt x="706" y="573"/>
                    </a:lnTo>
                    <a:lnTo>
                      <a:pt x="708" y="571"/>
                    </a:lnTo>
                    <a:lnTo>
                      <a:pt x="708" y="571"/>
                    </a:lnTo>
                    <a:lnTo>
                      <a:pt x="709" y="570"/>
                    </a:lnTo>
                    <a:lnTo>
                      <a:pt x="709" y="570"/>
                    </a:lnTo>
                    <a:lnTo>
                      <a:pt x="709" y="570"/>
                    </a:lnTo>
                    <a:close/>
                    <a:moveTo>
                      <a:pt x="714" y="571"/>
                    </a:moveTo>
                    <a:lnTo>
                      <a:pt x="716" y="571"/>
                    </a:lnTo>
                    <a:lnTo>
                      <a:pt x="717" y="571"/>
                    </a:lnTo>
                    <a:lnTo>
                      <a:pt x="717" y="575"/>
                    </a:lnTo>
                    <a:lnTo>
                      <a:pt x="716" y="578"/>
                    </a:lnTo>
                    <a:lnTo>
                      <a:pt x="716" y="581"/>
                    </a:lnTo>
                    <a:lnTo>
                      <a:pt x="714" y="584"/>
                    </a:lnTo>
                    <a:lnTo>
                      <a:pt x="714" y="584"/>
                    </a:lnTo>
                    <a:lnTo>
                      <a:pt x="713" y="584"/>
                    </a:lnTo>
                    <a:lnTo>
                      <a:pt x="713" y="581"/>
                    </a:lnTo>
                    <a:lnTo>
                      <a:pt x="713" y="578"/>
                    </a:lnTo>
                    <a:lnTo>
                      <a:pt x="714" y="575"/>
                    </a:lnTo>
                    <a:lnTo>
                      <a:pt x="714" y="571"/>
                    </a:lnTo>
                    <a:lnTo>
                      <a:pt x="714" y="571"/>
                    </a:lnTo>
                    <a:close/>
                    <a:moveTo>
                      <a:pt x="708" y="576"/>
                    </a:moveTo>
                    <a:lnTo>
                      <a:pt x="709" y="576"/>
                    </a:lnTo>
                    <a:lnTo>
                      <a:pt x="709" y="576"/>
                    </a:lnTo>
                    <a:lnTo>
                      <a:pt x="709" y="576"/>
                    </a:lnTo>
                    <a:lnTo>
                      <a:pt x="709" y="578"/>
                    </a:lnTo>
                    <a:lnTo>
                      <a:pt x="709" y="579"/>
                    </a:lnTo>
                    <a:lnTo>
                      <a:pt x="709" y="579"/>
                    </a:lnTo>
                    <a:lnTo>
                      <a:pt x="708" y="579"/>
                    </a:lnTo>
                    <a:lnTo>
                      <a:pt x="708" y="579"/>
                    </a:lnTo>
                    <a:lnTo>
                      <a:pt x="708" y="578"/>
                    </a:lnTo>
                    <a:lnTo>
                      <a:pt x="706" y="578"/>
                    </a:lnTo>
                    <a:lnTo>
                      <a:pt x="706" y="578"/>
                    </a:lnTo>
                    <a:lnTo>
                      <a:pt x="706" y="576"/>
                    </a:lnTo>
                    <a:lnTo>
                      <a:pt x="708" y="576"/>
                    </a:lnTo>
                    <a:lnTo>
                      <a:pt x="708" y="576"/>
                    </a:lnTo>
                    <a:lnTo>
                      <a:pt x="708" y="576"/>
                    </a:lnTo>
                    <a:close/>
                    <a:moveTo>
                      <a:pt x="768" y="578"/>
                    </a:moveTo>
                    <a:lnTo>
                      <a:pt x="770" y="578"/>
                    </a:lnTo>
                    <a:lnTo>
                      <a:pt x="772" y="579"/>
                    </a:lnTo>
                    <a:lnTo>
                      <a:pt x="773" y="579"/>
                    </a:lnTo>
                    <a:lnTo>
                      <a:pt x="773" y="581"/>
                    </a:lnTo>
                    <a:lnTo>
                      <a:pt x="773" y="582"/>
                    </a:lnTo>
                    <a:lnTo>
                      <a:pt x="773" y="584"/>
                    </a:lnTo>
                    <a:lnTo>
                      <a:pt x="770" y="582"/>
                    </a:lnTo>
                    <a:lnTo>
                      <a:pt x="767" y="582"/>
                    </a:lnTo>
                    <a:lnTo>
                      <a:pt x="767" y="582"/>
                    </a:lnTo>
                    <a:lnTo>
                      <a:pt x="767" y="581"/>
                    </a:lnTo>
                    <a:lnTo>
                      <a:pt x="765" y="579"/>
                    </a:lnTo>
                    <a:lnTo>
                      <a:pt x="767" y="579"/>
                    </a:lnTo>
                    <a:lnTo>
                      <a:pt x="767" y="579"/>
                    </a:lnTo>
                    <a:lnTo>
                      <a:pt x="768" y="578"/>
                    </a:lnTo>
                    <a:lnTo>
                      <a:pt x="768" y="578"/>
                    </a:lnTo>
                    <a:close/>
                    <a:moveTo>
                      <a:pt x="709" y="582"/>
                    </a:moveTo>
                    <a:lnTo>
                      <a:pt x="711" y="582"/>
                    </a:lnTo>
                    <a:lnTo>
                      <a:pt x="711" y="582"/>
                    </a:lnTo>
                    <a:lnTo>
                      <a:pt x="711" y="582"/>
                    </a:lnTo>
                    <a:lnTo>
                      <a:pt x="711" y="584"/>
                    </a:lnTo>
                    <a:lnTo>
                      <a:pt x="711" y="584"/>
                    </a:lnTo>
                    <a:lnTo>
                      <a:pt x="711" y="585"/>
                    </a:lnTo>
                    <a:lnTo>
                      <a:pt x="709" y="585"/>
                    </a:lnTo>
                    <a:lnTo>
                      <a:pt x="709" y="585"/>
                    </a:lnTo>
                    <a:lnTo>
                      <a:pt x="709" y="584"/>
                    </a:lnTo>
                    <a:lnTo>
                      <a:pt x="708" y="584"/>
                    </a:lnTo>
                    <a:lnTo>
                      <a:pt x="708" y="584"/>
                    </a:lnTo>
                    <a:lnTo>
                      <a:pt x="709" y="584"/>
                    </a:lnTo>
                    <a:lnTo>
                      <a:pt x="709" y="582"/>
                    </a:lnTo>
                    <a:lnTo>
                      <a:pt x="709" y="582"/>
                    </a:lnTo>
                    <a:lnTo>
                      <a:pt x="709" y="582"/>
                    </a:lnTo>
                    <a:close/>
                    <a:moveTo>
                      <a:pt x="784" y="587"/>
                    </a:moveTo>
                    <a:lnTo>
                      <a:pt x="784" y="587"/>
                    </a:lnTo>
                    <a:lnTo>
                      <a:pt x="784" y="588"/>
                    </a:lnTo>
                    <a:lnTo>
                      <a:pt x="784" y="590"/>
                    </a:lnTo>
                    <a:lnTo>
                      <a:pt x="784" y="590"/>
                    </a:lnTo>
                    <a:lnTo>
                      <a:pt x="784" y="592"/>
                    </a:lnTo>
                    <a:lnTo>
                      <a:pt x="782" y="592"/>
                    </a:lnTo>
                    <a:lnTo>
                      <a:pt x="782" y="592"/>
                    </a:lnTo>
                    <a:lnTo>
                      <a:pt x="781" y="593"/>
                    </a:lnTo>
                    <a:lnTo>
                      <a:pt x="781" y="593"/>
                    </a:lnTo>
                    <a:lnTo>
                      <a:pt x="781" y="592"/>
                    </a:lnTo>
                    <a:lnTo>
                      <a:pt x="781" y="592"/>
                    </a:lnTo>
                    <a:lnTo>
                      <a:pt x="781" y="592"/>
                    </a:lnTo>
                    <a:lnTo>
                      <a:pt x="781" y="590"/>
                    </a:lnTo>
                    <a:lnTo>
                      <a:pt x="781" y="590"/>
                    </a:lnTo>
                    <a:lnTo>
                      <a:pt x="782" y="588"/>
                    </a:lnTo>
                    <a:lnTo>
                      <a:pt x="782" y="587"/>
                    </a:lnTo>
                    <a:lnTo>
                      <a:pt x="784" y="587"/>
                    </a:lnTo>
                    <a:lnTo>
                      <a:pt x="784" y="587"/>
                    </a:lnTo>
                    <a:close/>
                    <a:moveTo>
                      <a:pt x="863" y="601"/>
                    </a:moveTo>
                    <a:lnTo>
                      <a:pt x="865" y="602"/>
                    </a:lnTo>
                    <a:lnTo>
                      <a:pt x="866" y="604"/>
                    </a:lnTo>
                    <a:lnTo>
                      <a:pt x="866" y="604"/>
                    </a:lnTo>
                    <a:lnTo>
                      <a:pt x="866" y="604"/>
                    </a:lnTo>
                    <a:lnTo>
                      <a:pt x="865" y="604"/>
                    </a:lnTo>
                    <a:lnTo>
                      <a:pt x="865" y="604"/>
                    </a:lnTo>
                    <a:lnTo>
                      <a:pt x="865" y="604"/>
                    </a:lnTo>
                    <a:lnTo>
                      <a:pt x="863" y="602"/>
                    </a:lnTo>
                    <a:lnTo>
                      <a:pt x="863" y="601"/>
                    </a:lnTo>
                    <a:lnTo>
                      <a:pt x="863" y="601"/>
                    </a:lnTo>
                    <a:lnTo>
                      <a:pt x="863" y="601"/>
                    </a:lnTo>
                    <a:lnTo>
                      <a:pt x="863" y="601"/>
                    </a:lnTo>
                    <a:lnTo>
                      <a:pt x="863" y="601"/>
                    </a:lnTo>
                    <a:close/>
                    <a:moveTo>
                      <a:pt x="785" y="607"/>
                    </a:moveTo>
                    <a:lnTo>
                      <a:pt x="785" y="607"/>
                    </a:lnTo>
                    <a:lnTo>
                      <a:pt x="787" y="607"/>
                    </a:lnTo>
                    <a:lnTo>
                      <a:pt x="787" y="607"/>
                    </a:lnTo>
                    <a:lnTo>
                      <a:pt x="785" y="607"/>
                    </a:lnTo>
                    <a:lnTo>
                      <a:pt x="785" y="609"/>
                    </a:lnTo>
                    <a:lnTo>
                      <a:pt x="785" y="609"/>
                    </a:lnTo>
                    <a:lnTo>
                      <a:pt x="784" y="609"/>
                    </a:lnTo>
                    <a:lnTo>
                      <a:pt x="784" y="609"/>
                    </a:lnTo>
                    <a:lnTo>
                      <a:pt x="784" y="609"/>
                    </a:lnTo>
                    <a:lnTo>
                      <a:pt x="784" y="609"/>
                    </a:lnTo>
                    <a:lnTo>
                      <a:pt x="784" y="607"/>
                    </a:lnTo>
                    <a:lnTo>
                      <a:pt x="785" y="607"/>
                    </a:lnTo>
                    <a:lnTo>
                      <a:pt x="785" y="607"/>
                    </a:lnTo>
                    <a:close/>
                    <a:moveTo>
                      <a:pt x="841" y="615"/>
                    </a:moveTo>
                    <a:lnTo>
                      <a:pt x="841" y="618"/>
                    </a:lnTo>
                    <a:lnTo>
                      <a:pt x="841" y="623"/>
                    </a:lnTo>
                    <a:lnTo>
                      <a:pt x="838" y="623"/>
                    </a:lnTo>
                    <a:lnTo>
                      <a:pt x="840" y="624"/>
                    </a:lnTo>
                    <a:lnTo>
                      <a:pt x="840" y="627"/>
                    </a:lnTo>
                    <a:lnTo>
                      <a:pt x="837" y="627"/>
                    </a:lnTo>
                    <a:lnTo>
                      <a:pt x="835" y="627"/>
                    </a:lnTo>
                    <a:lnTo>
                      <a:pt x="835" y="627"/>
                    </a:lnTo>
                    <a:lnTo>
                      <a:pt x="835" y="626"/>
                    </a:lnTo>
                    <a:lnTo>
                      <a:pt x="835" y="626"/>
                    </a:lnTo>
                    <a:lnTo>
                      <a:pt x="835" y="626"/>
                    </a:lnTo>
                    <a:lnTo>
                      <a:pt x="835" y="624"/>
                    </a:lnTo>
                    <a:lnTo>
                      <a:pt x="835" y="621"/>
                    </a:lnTo>
                    <a:lnTo>
                      <a:pt x="837" y="620"/>
                    </a:lnTo>
                    <a:lnTo>
                      <a:pt x="838" y="620"/>
                    </a:lnTo>
                    <a:lnTo>
                      <a:pt x="840" y="618"/>
                    </a:lnTo>
                    <a:lnTo>
                      <a:pt x="838" y="616"/>
                    </a:lnTo>
                    <a:lnTo>
                      <a:pt x="840" y="615"/>
                    </a:lnTo>
                    <a:lnTo>
                      <a:pt x="841" y="615"/>
                    </a:lnTo>
                    <a:lnTo>
                      <a:pt x="841" y="615"/>
                    </a:lnTo>
                    <a:close/>
                    <a:moveTo>
                      <a:pt x="885" y="629"/>
                    </a:moveTo>
                    <a:lnTo>
                      <a:pt x="888" y="630"/>
                    </a:lnTo>
                    <a:lnTo>
                      <a:pt x="891" y="632"/>
                    </a:lnTo>
                    <a:lnTo>
                      <a:pt x="891" y="634"/>
                    </a:lnTo>
                    <a:lnTo>
                      <a:pt x="891" y="635"/>
                    </a:lnTo>
                    <a:lnTo>
                      <a:pt x="889" y="635"/>
                    </a:lnTo>
                    <a:lnTo>
                      <a:pt x="886" y="637"/>
                    </a:lnTo>
                    <a:lnTo>
                      <a:pt x="886" y="635"/>
                    </a:lnTo>
                    <a:lnTo>
                      <a:pt x="885" y="632"/>
                    </a:lnTo>
                    <a:lnTo>
                      <a:pt x="885" y="630"/>
                    </a:lnTo>
                    <a:lnTo>
                      <a:pt x="885" y="629"/>
                    </a:lnTo>
                    <a:lnTo>
                      <a:pt x="885" y="629"/>
                    </a:lnTo>
                    <a:lnTo>
                      <a:pt x="885" y="629"/>
                    </a:lnTo>
                    <a:lnTo>
                      <a:pt x="885" y="629"/>
                    </a:lnTo>
                    <a:lnTo>
                      <a:pt x="885" y="629"/>
                    </a:lnTo>
                    <a:lnTo>
                      <a:pt x="885" y="629"/>
                    </a:lnTo>
                    <a:close/>
                    <a:moveTo>
                      <a:pt x="829" y="638"/>
                    </a:moveTo>
                    <a:lnTo>
                      <a:pt x="829" y="638"/>
                    </a:lnTo>
                    <a:lnTo>
                      <a:pt x="830" y="640"/>
                    </a:lnTo>
                    <a:lnTo>
                      <a:pt x="830" y="640"/>
                    </a:lnTo>
                    <a:lnTo>
                      <a:pt x="830" y="640"/>
                    </a:lnTo>
                    <a:lnTo>
                      <a:pt x="830" y="643"/>
                    </a:lnTo>
                    <a:lnTo>
                      <a:pt x="830" y="648"/>
                    </a:lnTo>
                    <a:lnTo>
                      <a:pt x="829" y="648"/>
                    </a:lnTo>
                    <a:lnTo>
                      <a:pt x="827" y="648"/>
                    </a:lnTo>
                    <a:lnTo>
                      <a:pt x="826" y="648"/>
                    </a:lnTo>
                    <a:lnTo>
                      <a:pt x="824" y="649"/>
                    </a:lnTo>
                    <a:lnTo>
                      <a:pt x="823" y="648"/>
                    </a:lnTo>
                    <a:lnTo>
                      <a:pt x="823" y="644"/>
                    </a:lnTo>
                    <a:lnTo>
                      <a:pt x="823" y="644"/>
                    </a:lnTo>
                    <a:lnTo>
                      <a:pt x="824" y="643"/>
                    </a:lnTo>
                    <a:lnTo>
                      <a:pt x="824" y="643"/>
                    </a:lnTo>
                    <a:lnTo>
                      <a:pt x="826" y="641"/>
                    </a:lnTo>
                    <a:lnTo>
                      <a:pt x="827" y="640"/>
                    </a:lnTo>
                    <a:lnTo>
                      <a:pt x="829" y="638"/>
                    </a:lnTo>
                    <a:lnTo>
                      <a:pt x="829" y="638"/>
                    </a:lnTo>
                    <a:close/>
                    <a:moveTo>
                      <a:pt x="793" y="666"/>
                    </a:moveTo>
                    <a:lnTo>
                      <a:pt x="793" y="666"/>
                    </a:lnTo>
                    <a:lnTo>
                      <a:pt x="793" y="666"/>
                    </a:lnTo>
                    <a:lnTo>
                      <a:pt x="793" y="666"/>
                    </a:lnTo>
                    <a:lnTo>
                      <a:pt x="793" y="668"/>
                    </a:lnTo>
                    <a:lnTo>
                      <a:pt x="795" y="668"/>
                    </a:lnTo>
                    <a:lnTo>
                      <a:pt x="795" y="668"/>
                    </a:lnTo>
                    <a:lnTo>
                      <a:pt x="795" y="668"/>
                    </a:lnTo>
                    <a:lnTo>
                      <a:pt x="795" y="668"/>
                    </a:lnTo>
                    <a:lnTo>
                      <a:pt x="795" y="669"/>
                    </a:lnTo>
                    <a:lnTo>
                      <a:pt x="795" y="669"/>
                    </a:lnTo>
                    <a:lnTo>
                      <a:pt x="793" y="672"/>
                    </a:lnTo>
                    <a:lnTo>
                      <a:pt x="790" y="675"/>
                    </a:lnTo>
                    <a:lnTo>
                      <a:pt x="787" y="679"/>
                    </a:lnTo>
                    <a:lnTo>
                      <a:pt x="784" y="680"/>
                    </a:lnTo>
                    <a:lnTo>
                      <a:pt x="784" y="680"/>
                    </a:lnTo>
                    <a:lnTo>
                      <a:pt x="782" y="679"/>
                    </a:lnTo>
                    <a:lnTo>
                      <a:pt x="782" y="679"/>
                    </a:lnTo>
                    <a:lnTo>
                      <a:pt x="782" y="679"/>
                    </a:lnTo>
                    <a:lnTo>
                      <a:pt x="781" y="679"/>
                    </a:lnTo>
                    <a:lnTo>
                      <a:pt x="779" y="679"/>
                    </a:lnTo>
                    <a:lnTo>
                      <a:pt x="781" y="677"/>
                    </a:lnTo>
                    <a:lnTo>
                      <a:pt x="782" y="674"/>
                    </a:lnTo>
                    <a:lnTo>
                      <a:pt x="785" y="672"/>
                    </a:lnTo>
                    <a:lnTo>
                      <a:pt x="787" y="669"/>
                    </a:lnTo>
                    <a:lnTo>
                      <a:pt x="789" y="669"/>
                    </a:lnTo>
                    <a:lnTo>
                      <a:pt x="790" y="669"/>
                    </a:lnTo>
                    <a:lnTo>
                      <a:pt x="792" y="668"/>
                    </a:lnTo>
                    <a:lnTo>
                      <a:pt x="792" y="668"/>
                    </a:lnTo>
                    <a:lnTo>
                      <a:pt x="792" y="666"/>
                    </a:lnTo>
                    <a:lnTo>
                      <a:pt x="793" y="666"/>
                    </a:lnTo>
                    <a:lnTo>
                      <a:pt x="793" y="666"/>
                    </a:lnTo>
                    <a:close/>
                    <a:moveTo>
                      <a:pt x="801" y="671"/>
                    </a:moveTo>
                    <a:lnTo>
                      <a:pt x="801" y="671"/>
                    </a:lnTo>
                    <a:lnTo>
                      <a:pt x="801" y="671"/>
                    </a:lnTo>
                    <a:lnTo>
                      <a:pt x="801" y="671"/>
                    </a:lnTo>
                    <a:lnTo>
                      <a:pt x="801" y="672"/>
                    </a:lnTo>
                    <a:lnTo>
                      <a:pt x="798" y="674"/>
                    </a:lnTo>
                    <a:lnTo>
                      <a:pt x="796" y="675"/>
                    </a:lnTo>
                    <a:lnTo>
                      <a:pt x="796" y="675"/>
                    </a:lnTo>
                    <a:lnTo>
                      <a:pt x="796" y="675"/>
                    </a:lnTo>
                    <a:lnTo>
                      <a:pt x="796" y="674"/>
                    </a:lnTo>
                    <a:lnTo>
                      <a:pt x="796" y="674"/>
                    </a:lnTo>
                    <a:lnTo>
                      <a:pt x="796" y="672"/>
                    </a:lnTo>
                    <a:lnTo>
                      <a:pt x="796" y="672"/>
                    </a:lnTo>
                    <a:lnTo>
                      <a:pt x="799" y="671"/>
                    </a:lnTo>
                    <a:lnTo>
                      <a:pt x="801" y="671"/>
                    </a:lnTo>
                    <a:lnTo>
                      <a:pt x="801" y="671"/>
                    </a:lnTo>
                    <a:close/>
                    <a:moveTo>
                      <a:pt x="917" y="728"/>
                    </a:moveTo>
                    <a:lnTo>
                      <a:pt x="919" y="728"/>
                    </a:lnTo>
                    <a:lnTo>
                      <a:pt x="919" y="728"/>
                    </a:lnTo>
                    <a:lnTo>
                      <a:pt x="919" y="728"/>
                    </a:lnTo>
                    <a:lnTo>
                      <a:pt x="919" y="730"/>
                    </a:lnTo>
                    <a:lnTo>
                      <a:pt x="917" y="731"/>
                    </a:lnTo>
                    <a:lnTo>
                      <a:pt x="916" y="733"/>
                    </a:lnTo>
                    <a:lnTo>
                      <a:pt x="914" y="735"/>
                    </a:lnTo>
                    <a:lnTo>
                      <a:pt x="914" y="735"/>
                    </a:lnTo>
                    <a:lnTo>
                      <a:pt x="914" y="733"/>
                    </a:lnTo>
                    <a:lnTo>
                      <a:pt x="914" y="733"/>
                    </a:lnTo>
                    <a:lnTo>
                      <a:pt x="916" y="730"/>
                    </a:lnTo>
                    <a:lnTo>
                      <a:pt x="917" y="728"/>
                    </a:lnTo>
                    <a:lnTo>
                      <a:pt x="917" y="728"/>
                    </a:lnTo>
                    <a:close/>
                    <a:moveTo>
                      <a:pt x="990" y="735"/>
                    </a:moveTo>
                    <a:lnTo>
                      <a:pt x="990" y="738"/>
                    </a:lnTo>
                    <a:lnTo>
                      <a:pt x="990" y="739"/>
                    </a:lnTo>
                    <a:lnTo>
                      <a:pt x="990" y="741"/>
                    </a:lnTo>
                    <a:lnTo>
                      <a:pt x="990" y="741"/>
                    </a:lnTo>
                    <a:lnTo>
                      <a:pt x="992" y="741"/>
                    </a:lnTo>
                    <a:lnTo>
                      <a:pt x="992" y="741"/>
                    </a:lnTo>
                    <a:lnTo>
                      <a:pt x="992" y="741"/>
                    </a:lnTo>
                    <a:lnTo>
                      <a:pt x="992" y="741"/>
                    </a:lnTo>
                    <a:lnTo>
                      <a:pt x="993" y="741"/>
                    </a:lnTo>
                    <a:lnTo>
                      <a:pt x="993" y="741"/>
                    </a:lnTo>
                    <a:lnTo>
                      <a:pt x="993" y="739"/>
                    </a:lnTo>
                    <a:lnTo>
                      <a:pt x="993" y="739"/>
                    </a:lnTo>
                    <a:lnTo>
                      <a:pt x="993" y="738"/>
                    </a:lnTo>
                    <a:lnTo>
                      <a:pt x="993" y="736"/>
                    </a:lnTo>
                    <a:lnTo>
                      <a:pt x="992" y="736"/>
                    </a:lnTo>
                    <a:lnTo>
                      <a:pt x="990" y="735"/>
                    </a:lnTo>
                    <a:lnTo>
                      <a:pt x="990" y="735"/>
                    </a:lnTo>
                    <a:close/>
                    <a:moveTo>
                      <a:pt x="938" y="741"/>
                    </a:moveTo>
                    <a:lnTo>
                      <a:pt x="939" y="741"/>
                    </a:lnTo>
                    <a:lnTo>
                      <a:pt x="939" y="742"/>
                    </a:lnTo>
                    <a:lnTo>
                      <a:pt x="941" y="742"/>
                    </a:lnTo>
                    <a:lnTo>
                      <a:pt x="941" y="742"/>
                    </a:lnTo>
                    <a:lnTo>
                      <a:pt x="939" y="744"/>
                    </a:lnTo>
                    <a:lnTo>
                      <a:pt x="939" y="744"/>
                    </a:lnTo>
                    <a:lnTo>
                      <a:pt x="939" y="744"/>
                    </a:lnTo>
                    <a:lnTo>
                      <a:pt x="938" y="745"/>
                    </a:lnTo>
                    <a:lnTo>
                      <a:pt x="934" y="745"/>
                    </a:lnTo>
                    <a:lnTo>
                      <a:pt x="933" y="745"/>
                    </a:lnTo>
                    <a:lnTo>
                      <a:pt x="931" y="747"/>
                    </a:lnTo>
                    <a:lnTo>
                      <a:pt x="930" y="750"/>
                    </a:lnTo>
                    <a:lnTo>
                      <a:pt x="928" y="753"/>
                    </a:lnTo>
                    <a:lnTo>
                      <a:pt x="927" y="755"/>
                    </a:lnTo>
                    <a:lnTo>
                      <a:pt x="928" y="755"/>
                    </a:lnTo>
                    <a:lnTo>
                      <a:pt x="930" y="755"/>
                    </a:lnTo>
                    <a:lnTo>
                      <a:pt x="930" y="758"/>
                    </a:lnTo>
                    <a:lnTo>
                      <a:pt x="928" y="759"/>
                    </a:lnTo>
                    <a:lnTo>
                      <a:pt x="925" y="762"/>
                    </a:lnTo>
                    <a:lnTo>
                      <a:pt x="925" y="762"/>
                    </a:lnTo>
                    <a:lnTo>
                      <a:pt x="924" y="764"/>
                    </a:lnTo>
                    <a:lnTo>
                      <a:pt x="924" y="764"/>
                    </a:lnTo>
                    <a:lnTo>
                      <a:pt x="924" y="766"/>
                    </a:lnTo>
                    <a:lnTo>
                      <a:pt x="924" y="766"/>
                    </a:lnTo>
                    <a:lnTo>
                      <a:pt x="925" y="767"/>
                    </a:lnTo>
                    <a:lnTo>
                      <a:pt x="925" y="767"/>
                    </a:lnTo>
                    <a:lnTo>
                      <a:pt x="927" y="767"/>
                    </a:lnTo>
                    <a:lnTo>
                      <a:pt x="927" y="769"/>
                    </a:lnTo>
                    <a:lnTo>
                      <a:pt x="925" y="770"/>
                    </a:lnTo>
                    <a:lnTo>
                      <a:pt x="924" y="769"/>
                    </a:lnTo>
                    <a:lnTo>
                      <a:pt x="920" y="769"/>
                    </a:lnTo>
                    <a:lnTo>
                      <a:pt x="920" y="767"/>
                    </a:lnTo>
                    <a:lnTo>
                      <a:pt x="919" y="767"/>
                    </a:lnTo>
                    <a:lnTo>
                      <a:pt x="919" y="766"/>
                    </a:lnTo>
                    <a:lnTo>
                      <a:pt x="919" y="766"/>
                    </a:lnTo>
                    <a:lnTo>
                      <a:pt x="919" y="762"/>
                    </a:lnTo>
                    <a:lnTo>
                      <a:pt x="919" y="759"/>
                    </a:lnTo>
                    <a:lnTo>
                      <a:pt x="920" y="758"/>
                    </a:lnTo>
                    <a:lnTo>
                      <a:pt x="920" y="756"/>
                    </a:lnTo>
                    <a:lnTo>
                      <a:pt x="920" y="755"/>
                    </a:lnTo>
                    <a:lnTo>
                      <a:pt x="920" y="753"/>
                    </a:lnTo>
                    <a:lnTo>
                      <a:pt x="922" y="752"/>
                    </a:lnTo>
                    <a:lnTo>
                      <a:pt x="925" y="752"/>
                    </a:lnTo>
                    <a:lnTo>
                      <a:pt x="925" y="750"/>
                    </a:lnTo>
                    <a:lnTo>
                      <a:pt x="925" y="749"/>
                    </a:lnTo>
                    <a:lnTo>
                      <a:pt x="925" y="747"/>
                    </a:lnTo>
                    <a:lnTo>
                      <a:pt x="925" y="747"/>
                    </a:lnTo>
                    <a:lnTo>
                      <a:pt x="927" y="744"/>
                    </a:lnTo>
                    <a:lnTo>
                      <a:pt x="928" y="742"/>
                    </a:lnTo>
                    <a:lnTo>
                      <a:pt x="930" y="742"/>
                    </a:lnTo>
                    <a:lnTo>
                      <a:pt x="931" y="744"/>
                    </a:lnTo>
                    <a:lnTo>
                      <a:pt x="933" y="744"/>
                    </a:lnTo>
                    <a:lnTo>
                      <a:pt x="933" y="744"/>
                    </a:lnTo>
                    <a:lnTo>
                      <a:pt x="934" y="744"/>
                    </a:lnTo>
                    <a:lnTo>
                      <a:pt x="938" y="742"/>
                    </a:lnTo>
                    <a:lnTo>
                      <a:pt x="938" y="741"/>
                    </a:lnTo>
                    <a:lnTo>
                      <a:pt x="938" y="741"/>
                    </a:lnTo>
                    <a:close/>
                    <a:moveTo>
                      <a:pt x="889" y="742"/>
                    </a:moveTo>
                    <a:lnTo>
                      <a:pt x="889" y="742"/>
                    </a:lnTo>
                    <a:lnTo>
                      <a:pt x="891" y="742"/>
                    </a:lnTo>
                    <a:lnTo>
                      <a:pt x="891" y="744"/>
                    </a:lnTo>
                    <a:lnTo>
                      <a:pt x="891" y="744"/>
                    </a:lnTo>
                    <a:lnTo>
                      <a:pt x="891" y="745"/>
                    </a:lnTo>
                    <a:lnTo>
                      <a:pt x="891" y="745"/>
                    </a:lnTo>
                    <a:lnTo>
                      <a:pt x="891" y="745"/>
                    </a:lnTo>
                    <a:lnTo>
                      <a:pt x="891" y="745"/>
                    </a:lnTo>
                    <a:lnTo>
                      <a:pt x="891" y="745"/>
                    </a:lnTo>
                    <a:lnTo>
                      <a:pt x="891" y="747"/>
                    </a:lnTo>
                    <a:lnTo>
                      <a:pt x="891" y="747"/>
                    </a:lnTo>
                    <a:lnTo>
                      <a:pt x="891" y="749"/>
                    </a:lnTo>
                    <a:lnTo>
                      <a:pt x="889" y="750"/>
                    </a:lnTo>
                    <a:lnTo>
                      <a:pt x="889" y="750"/>
                    </a:lnTo>
                    <a:lnTo>
                      <a:pt x="891" y="752"/>
                    </a:lnTo>
                    <a:lnTo>
                      <a:pt x="893" y="752"/>
                    </a:lnTo>
                    <a:lnTo>
                      <a:pt x="894" y="753"/>
                    </a:lnTo>
                    <a:lnTo>
                      <a:pt x="894" y="753"/>
                    </a:lnTo>
                    <a:lnTo>
                      <a:pt x="896" y="753"/>
                    </a:lnTo>
                    <a:lnTo>
                      <a:pt x="896" y="753"/>
                    </a:lnTo>
                    <a:lnTo>
                      <a:pt x="897" y="753"/>
                    </a:lnTo>
                    <a:lnTo>
                      <a:pt x="897" y="752"/>
                    </a:lnTo>
                    <a:lnTo>
                      <a:pt x="897" y="752"/>
                    </a:lnTo>
                    <a:lnTo>
                      <a:pt x="899" y="752"/>
                    </a:lnTo>
                    <a:lnTo>
                      <a:pt x="899" y="753"/>
                    </a:lnTo>
                    <a:lnTo>
                      <a:pt x="900" y="753"/>
                    </a:lnTo>
                    <a:lnTo>
                      <a:pt x="905" y="753"/>
                    </a:lnTo>
                    <a:lnTo>
                      <a:pt x="907" y="753"/>
                    </a:lnTo>
                    <a:lnTo>
                      <a:pt x="910" y="753"/>
                    </a:lnTo>
                    <a:lnTo>
                      <a:pt x="910" y="753"/>
                    </a:lnTo>
                    <a:lnTo>
                      <a:pt x="910" y="753"/>
                    </a:lnTo>
                    <a:lnTo>
                      <a:pt x="910" y="753"/>
                    </a:lnTo>
                    <a:lnTo>
                      <a:pt x="910" y="753"/>
                    </a:lnTo>
                    <a:lnTo>
                      <a:pt x="908" y="753"/>
                    </a:lnTo>
                    <a:lnTo>
                      <a:pt x="908" y="753"/>
                    </a:lnTo>
                    <a:lnTo>
                      <a:pt x="908" y="755"/>
                    </a:lnTo>
                    <a:lnTo>
                      <a:pt x="908" y="756"/>
                    </a:lnTo>
                    <a:lnTo>
                      <a:pt x="910" y="758"/>
                    </a:lnTo>
                    <a:lnTo>
                      <a:pt x="911" y="758"/>
                    </a:lnTo>
                    <a:lnTo>
                      <a:pt x="911" y="759"/>
                    </a:lnTo>
                    <a:lnTo>
                      <a:pt x="911" y="759"/>
                    </a:lnTo>
                    <a:lnTo>
                      <a:pt x="910" y="759"/>
                    </a:lnTo>
                    <a:lnTo>
                      <a:pt x="910" y="759"/>
                    </a:lnTo>
                    <a:lnTo>
                      <a:pt x="910" y="759"/>
                    </a:lnTo>
                    <a:lnTo>
                      <a:pt x="910" y="759"/>
                    </a:lnTo>
                    <a:lnTo>
                      <a:pt x="910" y="761"/>
                    </a:lnTo>
                    <a:lnTo>
                      <a:pt x="910" y="761"/>
                    </a:lnTo>
                    <a:lnTo>
                      <a:pt x="908" y="761"/>
                    </a:lnTo>
                    <a:lnTo>
                      <a:pt x="907" y="761"/>
                    </a:lnTo>
                    <a:lnTo>
                      <a:pt x="905" y="759"/>
                    </a:lnTo>
                    <a:lnTo>
                      <a:pt x="905" y="759"/>
                    </a:lnTo>
                    <a:lnTo>
                      <a:pt x="905" y="758"/>
                    </a:lnTo>
                    <a:lnTo>
                      <a:pt x="905" y="756"/>
                    </a:lnTo>
                    <a:lnTo>
                      <a:pt x="905" y="756"/>
                    </a:lnTo>
                    <a:lnTo>
                      <a:pt x="905" y="756"/>
                    </a:lnTo>
                    <a:lnTo>
                      <a:pt x="905" y="756"/>
                    </a:lnTo>
                    <a:lnTo>
                      <a:pt x="907" y="755"/>
                    </a:lnTo>
                    <a:lnTo>
                      <a:pt x="907" y="755"/>
                    </a:lnTo>
                    <a:lnTo>
                      <a:pt x="902" y="756"/>
                    </a:lnTo>
                    <a:lnTo>
                      <a:pt x="900" y="756"/>
                    </a:lnTo>
                    <a:lnTo>
                      <a:pt x="897" y="756"/>
                    </a:lnTo>
                    <a:lnTo>
                      <a:pt x="894" y="755"/>
                    </a:lnTo>
                    <a:lnTo>
                      <a:pt x="893" y="755"/>
                    </a:lnTo>
                    <a:lnTo>
                      <a:pt x="891" y="755"/>
                    </a:lnTo>
                    <a:lnTo>
                      <a:pt x="891" y="753"/>
                    </a:lnTo>
                    <a:lnTo>
                      <a:pt x="891" y="752"/>
                    </a:lnTo>
                    <a:lnTo>
                      <a:pt x="888" y="752"/>
                    </a:lnTo>
                    <a:lnTo>
                      <a:pt x="886" y="752"/>
                    </a:lnTo>
                    <a:lnTo>
                      <a:pt x="886" y="750"/>
                    </a:lnTo>
                    <a:lnTo>
                      <a:pt x="886" y="747"/>
                    </a:lnTo>
                    <a:lnTo>
                      <a:pt x="888" y="747"/>
                    </a:lnTo>
                    <a:lnTo>
                      <a:pt x="889" y="745"/>
                    </a:lnTo>
                    <a:lnTo>
                      <a:pt x="889" y="744"/>
                    </a:lnTo>
                    <a:lnTo>
                      <a:pt x="889" y="744"/>
                    </a:lnTo>
                    <a:lnTo>
                      <a:pt x="889" y="742"/>
                    </a:lnTo>
                    <a:lnTo>
                      <a:pt x="889" y="742"/>
                    </a:lnTo>
                    <a:close/>
                    <a:moveTo>
                      <a:pt x="705" y="752"/>
                    </a:moveTo>
                    <a:lnTo>
                      <a:pt x="706" y="752"/>
                    </a:lnTo>
                    <a:lnTo>
                      <a:pt x="708" y="753"/>
                    </a:lnTo>
                    <a:lnTo>
                      <a:pt x="709" y="753"/>
                    </a:lnTo>
                    <a:lnTo>
                      <a:pt x="709" y="755"/>
                    </a:lnTo>
                    <a:lnTo>
                      <a:pt x="709" y="756"/>
                    </a:lnTo>
                    <a:lnTo>
                      <a:pt x="708" y="756"/>
                    </a:lnTo>
                    <a:lnTo>
                      <a:pt x="708" y="756"/>
                    </a:lnTo>
                    <a:lnTo>
                      <a:pt x="706" y="758"/>
                    </a:lnTo>
                    <a:lnTo>
                      <a:pt x="706" y="755"/>
                    </a:lnTo>
                    <a:lnTo>
                      <a:pt x="702" y="755"/>
                    </a:lnTo>
                    <a:lnTo>
                      <a:pt x="699" y="755"/>
                    </a:lnTo>
                    <a:lnTo>
                      <a:pt x="699" y="753"/>
                    </a:lnTo>
                    <a:lnTo>
                      <a:pt x="703" y="752"/>
                    </a:lnTo>
                    <a:lnTo>
                      <a:pt x="705" y="752"/>
                    </a:lnTo>
                    <a:lnTo>
                      <a:pt x="705" y="752"/>
                    </a:lnTo>
                    <a:close/>
                    <a:moveTo>
                      <a:pt x="939" y="755"/>
                    </a:moveTo>
                    <a:lnTo>
                      <a:pt x="941" y="756"/>
                    </a:lnTo>
                    <a:lnTo>
                      <a:pt x="941" y="758"/>
                    </a:lnTo>
                    <a:lnTo>
                      <a:pt x="941" y="758"/>
                    </a:lnTo>
                    <a:lnTo>
                      <a:pt x="941" y="758"/>
                    </a:lnTo>
                    <a:lnTo>
                      <a:pt x="939" y="759"/>
                    </a:lnTo>
                    <a:lnTo>
                      <a:pt x="939" y="759"/>
                    </a:lnTo>
                    <a:lnTo>
                      <a:pt x="939" y="761"/>
                    </a:lnTo>
                    <a:lnTo>
                      <a:pt x="939" y="761"/>
                    </a:lnTo>
                    <a:lnTo>
                      <a:pt x="941" y="761"/>
                    </a:lnTo>
                    <a:lnTo>
                      <a:pt x="942" y="761"/>
                    </a:lnTo>
                    <a:lnTo>
                      <a:pt x="941" y="761"/>
                    </a:lnTo>
                    <a:lnTo>
                      <a:pt x="941" y="761"/>
                    </a:lnTo>
                    <a:lnTo>
                      <a:pt x="938" y="762"/>
                    </a:lnTo>
                    <a:lnTo>
                      <a:pt x="938" y="764"/>
                    </a:lnTo>
                    <a:lnTo>
                      <a:pt x="938" y="766"/>
                    </a:lnTo>
                    <a:lnTo>
                      <a:pt x="938" y="767"/>
                    </a:lnTo>
                    <a:lnTo>
                      <a:pt x="933" y="769"/>
                    </a:lnTo>
                    <a:lnTo>
                      <a:pt x="930" y="769"/>
                    </a:lnTo>
                    <a:lnTo>
                      <a:pt x="931" y="766"/>
                    </a:lnTo>
                    <a:lnTo>
                      <a:pt x="931" y="762"/>
                    </a:lnTo>
                    <a:lnTo>
                      <a:pt x="931" y="762"/>
                    </a:lnTo>
                    <a:lnTo>
                      <a:pt x="931" y="761"/>
                    </a:lnTo>
                    <a:lnTo>
                      <a:pt x="931" y="761"/>
                    </a:lnTo>
                    <a:lnTo>
                      <a:pt x="931" y="761"/>
                    </a:lnTo>
                    <a:lnTo>
                      <a:pt x="931" y="759"/>
                    </a:lnTo>
                    <a:lnTo>
                      <a:pt x="933" y="758"/>
                    </a:lnTo>
                    <a:lnTo>
                      <a:pt x="936" y="758"/>
                    </a:lnTo>
                    <a:lnTo>
                      <a:pt x="938" y="758"/>
                    </a:lnTo>
                    <a:lnTo>
                      <a:pt x="938" y="756"/>
                    </a:lnTo>
                    <a:lnTo>
                      <a:pt x="939" y="755"/>
                    </a:lnTo>
                    <a:lnTo>
                      <a:pt x="939" y="755"/>
                    </a:lnTo>
                    <a:close/>
                    <a:moveTo>
                      <a:pt x="773" y="767"/>
                    </a:moveTo>
                    <a:lnTo>
                      <a:pt x="776" y="769"/>
                    </a:lnTo>
                    <a:lnTo>
                      <a:pt x="779" y="770"/>
                    </a:lnTo>
                    <a:lnTo>
                      <a:pt x="778" y="772"/>
                    </a:lnTo>
                    <a:lnTo>
                      <a:pt x="776" y="772"/>
                    </a:lnTo>
                    <a:lnTo>
                      <a:pt x="776" y="772"/>
                    </a:lnTo>
                    <a:lnTo>
                      <a:pt x="775" y="773"/>
                    </a:lnTo>
                    <a:lnTo>
                      <a:pt x="775" y="773"/>
                    </a:lnTo>
                    <a:lnTo>
                      <a:pt x="773" y="773"/>
                    </a:lnTo>
                    <a:lnTo>
                      <a:pt x="775" y="772"/>
                    </a:lnTo>
                    <a:lnTo>
                      <a:pt x="775" y="770"/>
                    </a:lnTo>
                    <a:lnTo>
                      <a:pt x="773" y="770"/>
                    </a:lnTo>
                    <a:lnTo>
                      <a:pt x="772" y="770"/>
                    </a:lnTo>
                    <a:lnTo>
                      <a:pt x="772" y="770"/>
                    </a:lnTo>
                    <a:lnTo>
                      <a:pt x="772" y="769"/>
                    </a:lnTo>
                    <a:lnTo>
                      <a:pt x="772" y="769"/>
                    </a:lnTo>
                    <a:lnTo>
                      <a:pt x="772" y="769"/>
                    </a:lnTo>
                    <a:lnTo>
                      <a:pt x="773" y="769"/>
                    </a:lnTo>
                    <a:lnTo>
                      <a:pt x="773" y="769"/>
                    </a:lnTo>
                    <a:lnTo>
                      <a:pt x="773" y="769"/>
                    </a:lnTo>
                    <a:lnTo>
                      <a:pt x="772" y="767"/>
                    </a:lnTo>
                    <a:lnTo>
                      <a:pt x="772" y="767"/>
                    </a:lnTo>
                    <a:lnTo>
                      <a:pt x="773" y="767"/>
                    </a:lnTo>
                    <a:lnTo>
                      <a:pt x="773" y="767"/>
                    </a:lnTo>
                    <a:close/>
                    <a:moveTo>
                      <a:pt x="714" y="784"/>
                    </a:moveTo>
                    <a:lnTo>
                      <a:pt x="714" y="784"/>
                    </a:lnTo>
                    <a:lnTo>
                      <a:pt x="714" y="786"/>
                    </a:lnTo>
                    <a:lnTo>
                      <a:pt x="714" y="786"/>
                    </a:lnTo>
                    <a:lnTo>
                      <a:pt x="714" y="786"/>
                    </a:lnTo>
                    <a:lnTo>
                      <a:pt x="714" y="787"/>
                    </a:lnTo>
                    <a:lnTo>
                      <a:pt x="714" y="787"/>
                    </a:lnTo>
                    <a:lnTo>
                      <a:pt x="713" y="790"/>
                    </a:lnTo>
                    <a:lnTo>
                      <a:pt x="711" y="790"/>
                    </a:lnTo>
                    <a:lnTo>
                      <a:pt x="711" y="789"/>
                    </a:lnTo>
                    <a:lnTo>
                      <a:pt x="711" y="789"/>
                    </a:lnTo>
                    <a:lnTo>
                      <a:pt x="711" y="787"/>
                    </a:lnTo>
                    <a:lnTo>
                      <a:pt x="713" y="786"/>
                    </a:lnTo>
                    <a:lnTo>
                      <a:pt x="714" y="784"/>
                    </a:lnTo>
                    <a:lnTo>
                      <a:pt x="714" y="784"/>
                    </a:lnTo>
                    <a:close/>
                    <a:moveTo>
                      <a:pt x="883" y="691"/>
                    </a:moveTo>
                    <a:lnTo>
                      <a:pt x="888" y="691"/>
                    </a:lnTo>
                    <a:lnTo>
                      <a:pt x="891" y="693"/>
                    </a:lnTo>
                    <a:lnTo>
                      <a:pt x="893" y="693"/>
                    </a:lnTo>
                    <a:lnTo>
                      <a:pt x="896" y="694"/>
                    </a:lnTo>
                    <a:lnTo>
                      <a:pt x="897" y="696"/>
                    </a:lnTo>
                    <a:lnTo>
                      <a:pt x="900" y="696"/>
                    </a:lnTo>
                    <a:lnTo>
                      <a:pt x="902" y="696"/>
                    </a:lnTo>
                    <a:lnTo>
                      <a:pt x="903" y="696"/>
                    </a:lnTo>
                    <a:lnTo>
                      <a:pt x="905" y="699"/>
                    </a:lnTo>
                    <a:lnTo>
                      <a:pt x="908" y="702"/>
                    </a:lnTo>
                    <a:lnTo>
                      <a:pt x="910" y="702"/>
                    </a:lnTo>
                    <a:lnTo>
                      <a:pt x="911" y="702"/>
                    </a:lnTo>
                    <a:lnTo>
                      <a:pt x="914" y="707"/>
                    </a:lnTo>
                    <a:lnTo>
                      <a:pt x="914" y="707"/>
                    </a:lnTo>
                    <a:lnTo>
                      <a:pt x="914" y="708"/>
                    </a:lnTo>
                    <a:lnTo>
                      <a:pt x="914" y="708"/>
                    </a:lnTo>
                    <a:lnTo>
                      <a:pt x="914" y="710"/>
                    </a:lnTo>
                    <a:lnTo>
                      <a:pt x="911" y="710"/>
                    </a:lnTo>
                    <a:lnTo>
                      <a:pt x="908" y="708"/>
                    </a:lnTo>
                    <a:lnTo>
                      <a:pt x="907" y="708"/>
                    </a:lnTo>
                    <a:lnTo>
                      <a:pt x="905" y="707"/>
                    </a:lnTo>
                    <a:lnTo>
                      <a:pt x="902" y="705"/>
                    </a:lnTo>
                    <a:lnTo>
                      <a:pt x="900" y="705"/>
                    </a:lnTo>
                    <a:lnTo>
                      <a:pt x="897" y="703"/>
                    </a:lnTo>
                    <a:lnTo>
                      <a:pt x="894" y="702"/>
                    </a:lnTo>
                    <a:lnTo>
                      <a:pt x="894" y="700"/>
                    </a:lnTo>
                    <a:lnTo>
                      <a:pt x="894" y="700"/>
                    </a:lnTo>
                    <a:lnTo>
                      <a:pt x="889" y="696"/>
                    </a:lnTo>
                    <a:lnTo>
                      <a:pt x="886" y="696"/>
                    </a:lnTo>
                    <a:lnTo>
                      <a:pt x="883" y="696"/>
                    </a:lnTo>
                    <a:lnTo>
                      <a:pt x="885" y="693"/>
                    </a:lnTo>
                    <a:lnTo>
                      <a:pt x="883" y="691"/>
                    </a:lnTo>
                    <a:lnTo>
                      <a:pt x="883" y="691"/>
                    </a:lnTo>
                    <a:close/>
                    <a:moveTo>
                      <a:pt x="813" y="742"/>
                    </a:moveTo>
                    <a:lnTo>
                      <a:pt x="815" y="742"/>
                    </a:lnTo>
                    <a:lnTo>
                      <a:pt x="815" y="742"/>
                    </a:lnTo>
                    <a:lnTo>
                      <a:pt x="815" y="742"/>
                    </a:lnTo>
                    <a:lnTo>
                      <a:pt x="815" y="744"/>
                    </a:lnTo>
                    <a:lnTo>
                      <a:pt x="812" y="745"/>
                    </a:lnTo>
                    <a:lnTo>
                      <a:pt x="810" y="747"/>
                    </a:lnTo>
                    <a:lnTo>
                      <a:pt x="809" y="747"/>
                    </a:lnTo>
                    <a:lnTo>
                      <a:pt x="809" y="747"/>
                    </a:lnTo>
                    <a:lnTo>
                      <a:pt x="809" y="747"/>
                    </a:lnTo>
                    <a:lnTo>
                      <a:pt x="809" y="745"/>
                    </a:lnTo>
                    <a:lnTo>
                      <a:pt x="812" y="744"/>
                    </a:lnTo>
                    <a:lnTo>
                      <a:pt x="813" y="742"/>
                    </a:lnTo>
                    <a:lnTo>
                      <a:pt x="813" y="742"/>
                    </a:lnTo>
                    <a:close/>
                    <a:moveTo>
                      <a:pt x="919" y="773"/>
                    </a:moveTo>
                    <a:lnTo>
                      <a:pt x="920" y="773"/>
                    </a:lnTo>
                    <a:lnTo>
                      <a:pt x="920" y="773"/>
                    </a:lnTo>
                    <a:lnTo>
                      <a:pt x="920" y="775"/>
                    </a:lnTo>
                    <a:lnTo>
                      <a:pt x="920" y="775"/>
                    </a:lnTo>
                    <a:lnTo>
                      <a:pt x="920" y="775"/>
                    </a:lnTo>
                    <a:lnTo>
                      <a:pt x="920" y="775"/>
                    </a:lnTo>
                    <a:lnTo>
                      <a:pt x="919" y="775"/>
                    </a:lnTo>
                    <a:lnTo>
                      <a:pt x="919" y="773"/>
                    </a:lnTo>
                    <a:lnTo>
                      <a:pt x="919" y="773"/>
                    </a:lnTo>
                    <a:close/>
                    <a:moveTo>
                      <a:pt x="846" y="761"/>
                    </a:moveTo>
                    <a:lnTo>
                      <a:pt x="846" y="761"/>
                    </a:lnTo>
                    <a:lnTo>
                      <a:pt x="846" y="761"/>
                    </a:lnTo>
                    <a:lnTo>
                      <a:pt x="846" y="761"/>
                    </a:lnTo>
                    <a:lnTo>
                      <a:pt x="846" y="761"/>
                    </a:lnTo>
                    <a:lnTo>
                      <a:pt x="846" y="762"/>
                    </a:lnTo>
                    <a:lnTo>
                      <a:pt x="846" y="762"/>
                    </a:lnTo>
                    <a:lnTo>
                      <a:pt x="846" y="761"/>
                    </a:lnTo>
                    <a:lnTo>
                      <a:pt x="844" y="761"/>
                    </a:lnTo>
                    <a:lnTo>
                      <a:pt x="846" y="761"/>
                    </a:lnTo>
                    <a:lnTo>
                      <a:pt x="846" y="761"/>
                    </a:lnTo>
                    <a:lnTo>
                      <a:pt x="846" y="761"/>
                    </a:lnTo>
                    <a:lnTo>
                      <a:pt x="846" y="761"/>
                    </a:lnTo>
                    <a:lnTo>
                      <a:pt x="846" y="761"/>
                    </a:lnTo>
                    <a:close/>
                    <a:moveTo>
                      <a:pt x="978" y="662"/>
                    </a:moveTo>
                    <a:lnTo>
                      <a:pt x="979" y="663"/>
                    </a:lnTo>
                    <a:lnTo>
                      <a:pt x="983" y="663"/>
                    </a:lnTo>
                    <a:lnTo>
                      <a:pt x="983" y="663"/>
                    </a:lnTo>
                    <a:lnTo>
                      <a:pt x="984" y="663"/>
                    </a:lnTo>
                    <a:lnTo>
                      <a:pt x="986" y="662"/>
                    </a:lnTo>
                    <a:lnTo>
                      <a:pt x="986" y="662"/>
                    </a:lnTo>
                    <a:lnTo>
                      <a:pt x="986" y="663"/>
                    </a:lnTo>
                    <a:lnTo>
                      <a:pt x="986" y="665"/>
                    </a:lnTo>
                    <a:lnTo>
                      <a:pt x="984" y="665"/>
                    </a:lnTo>
                    <a:lnTo>
                      <a:pt x="984" y="668"/>
                    </a:lnTo>
                    <a:lnTo>
                      <a:pt x="983" y="668"/>
                    </a:lnTo>
                    <a:lnTo>
                      <a:pt x="981" y="668"/>
                    </a:lnTo>
                    <a:lnTo>
                      <a:pt x="981" y="669"/>
                    </a:lnTo>
                    <a:lnTo>
                      <a:pt x="983" y="669"/>
                    </a:lnTo>
                    <a:lnTo>
                      <a:pt x="983" y="669"/>
                    </a:lnTo>
                    <a:lnTo>
                      <a:pt x="984" y="669"/>
                    </a:lnTo>
                    <a:lnTo>
                      <a:pt x="984" y="671"/>
                    </a:lnTo>
                    <a:lnTo>
                      <a:pt x="983" y="672"/>
                    </a:lnTo>
                    <a:lnTo>
                      <a:pt x="983" y="674"/>
                    </a:lnTo>
                    <a:lnTo>
                      <a:pt x="979" y="674"/>
                    </a:lnTo>
                    <a:lnTo>
                      <a:pt x="979" y="674"/>
                    </a:lnTo>
                    <a:lnTo>
                      <a:pt x="978" y="674"/>
                    </a:lnTo>
                    <a:lnTo>
                      <a:pt x="978" y="675"/>
                    </a:lnTo>
                    <a:lnTo>
                      <a:pt x="978" y="679"/>
                    </a:lnTo>
                    <a:lnTo>
                      <a:pt x="978" y="680"/>
                    </a:lnTo>
                    <a:lnTo>
                      <a:pt x="978" y="682"/>
                    </a:lnTo>
                    <a:lnTo>
                      <a:pt x="975" y="685"/>
                    </a:lnTo>
                    <a:lnTo>
                      <a:pt x="973" y="688"/>
                    </a:lnTo>
                    <a:lnTo>
                      <a:pt x="973" y="689"/>
                    </a:lnTo>
                    <a:lnTo>
                      <a:pt x="973" y="691"/>
                    </a:lnTo>
                    <a:lnTo>
                      <a:pt x="973" y="691"/>
                    </a:lnTo>
                    <a:lnTo>
                      <a:pt x="973" y="691"/>
                    </a:lnTo>
                    <a:lnTo>
                      <a:pt x="973" y="691"/>
                    </a:lnTo>
                    <a:lnTo>
                      <a:pt x="973" y="693"/>
                    </a:lnTo>
                    <a:lnTo>
                      <a:pt x="973" y="693"/>
                    </a:lnTo>
                    <a:lnTo>
                      <a:pt x="973" y="694"/>
                    </a:lnTo>
                    <a:lnTo>
                      <a:pt x="975" y="694"/>
                    </a:lnTo>
                    <a:lnTo>
                      <a:pt x="975" y="694"/>
                    </a:lnTo>
                    <a:lnTo>
                      <a:pt x="975" y="696"/>
                    </a:lnTo>
                    <a:lnTo>
                      <a:pt x="973" y="697"/>
                    </a:lnTo>
                    <a:lnTo>
                      <a:pt x="975" y="696"/>
                    </a:lnTo>
                    <a:lnTo>
                      <a:pt x="976" y="694"/>
                    </a:lnTo>
                    <a:lnTo>
                      <a:pt x="978" y="691"/>
                    </a:lnTo>
                    <a:lnTo>
                      <a:pt x="979" y="689"/>
                    </a:lnTo>
                    <a:lnTo>
                      <a:pt x="979" y="689"/>
                    </a:lnTo>
                    <a:lnTo>
                      <a:pt x="979" y="689"/>
                    </a:lnTo>
                    <a:lnTo>
                      <a:pt x="979" y="689"/>
                    </a:lnTo>
                    <a:lnTo>
                      <a:pt x="981" y="689"/>
                    </a:lnTo>
                    <a:lnTo>
                      <a:pt x="981" y="689"/>
                    </a:lnTo>
                    <a:lnTo>
                      <a:pt x="981" y="688"/>
                    </a:lnTo>
                    <a:lnTo>
                      <a:pt x="983" y="689"/>
                    </a:lnTo>
                    <a:lnTo>
                      <a:pt x="986" y="689"/>
                    </a:lnTo>
                    <a:lnTo>
                      <a:pt x="986" y="691"/>
                    </a:lnTo>
                    <a:lnTo>
                      <a:pt x="987" y="691"/>
                    </a:lnTo>
                    <a:lnTo>
                      <a:pt x="987" y="693"/>
                    </a:lnTo>
                    <a:lnTo>
                      <a:pt x="987" y="693"/>
                    </a:lnTo>
                    <a:lnTo>
                      <a:pt x="987" y="693"/>
                    </a:lnTo>
                    <a:lnTo>
                      <a:pt x="986" y="694"/>
                    </a:lnTo>
                    <a:lnTo>
                      <a:pt x="986" y="696"/>
                    </a:lnTo>
                    <a:lnTo>
                      <a:pt x="983" y="697"/>
                    </a:lnTo>
                    <a:lnTo>
                      <a:pt x="986" y="697"/>
                    </a:lnTo>
                    <a:lnTo>
                      <a:pt x="987" y="696"/>
                    </a:lnTo>
                    <a:lnTo>
                      <a:pt x="987" y="697"/>
                    </a:lnTo>
                    <a:lnTo>
                      <a:pt x="987" y="699"/>
                    </a:lnTo>
                    <a:lnTo>
                      <a:pt x="987" y="699"/>
                    </a:lnTo>
                    <a:lnTo>
                      <a:pt x="987" y="699"/>
                    </a:lnTo>
                    <a:lnTo>
                      <a:pt x="987" y="699"/>
                    </a:lnTo>
                    <a:lnTo>
                      <a:pt x="987" y="699"/>
                    </a:lnTo>
                    <a:lnTo>
                      <a:pt x="987" y="700"/>
                    </a:lnTo>
                    <a:lnTo>
                      <a:pt x="989" y="699"/>
                    </a:lnTo>
                    <a:lnTo>
                      <a:pt x="992" y="697"/>
                    </a:lnTo>
                    <a:lnTo>
                      <a:pt x="992" y="699"/>
                    </a:lnTo>
                    <a:lnTo>
                      <a:pt x="993" y="700"/>
                    </a:lnTo>
                    <a:lnTo>
                      <a:pt x="993" y="700"/>
                    </a:lnTo>
                    <a:lnTo>
                      <a:pt x="993" y="702"/>
                    </a:lnTo>
                    <a:lnTo>
                      <a:pt x="995" y="700"/>
                    </a:lnTo>
                    <a:lnTo>
                      <a:pt x="995" y="699"/>
                    </a:lnTo>
                    <a:lnTo>
                      <a:pt x="995" y="697"/>
                    </a:lnTo>
                    <a:lnTo>
                      <a:pt x="993" y="697"/>
                    </a:lnTo>
                    <a:lnTo>
                      <a:pt x="998" y="697"/>
                    </a:lnTo>
                    <a:lnTo>
                      <a:pt x="998" y="697"/>
                    </a:lnTo>
                    <a:lnTo>
                      <a:pt x="998" y="696"/>
                    </a:lnTo>
                    <a:lnTo>
                      <a:pt x="1001" y="694"/>
                    </a:lnTo>
                    <a:lnTo>
                      <a:pt x="1001" y="696"/>
                    </a:lnTo>
                    <a:lnTo>
                      <a:pt x="1003" y="697"/>
                    </a:lnTo>
                    <a:lnTo>
                      <a:pt x="1003" y="699"/>
                    </a:lnTo>
                    <a:lnTo>
                      <a:pt x="1003" y="699"/>
                    </a:lnTo>
                    <a:lnTo>
                      <a:pt x="1004" y="699"/>
                    </a:lnTo>
                    <a:lnTo>
                      <a:pt x="1006" y="697"/>
                    </a:lnTo>
                    <a:lnTo>
                      <a:pt x="1007" y="696"/>
                    </a:lnTo>
                    <a:lnTo>
                      <a:pt x="1009" y="696"/>
                    </a:lnTo>
                    <a:lnTo>
                      <a:pt x="1010" y="697"/>
                    </a:lnTo>
                    <a:lnTo>
                      <a:pt x="1012" y="699"/>
                    </a:lnTo>
                    <a:lnTo>
                      <a:pt x="1012" y="702"/>
                    </a:lnTo>
                    <a:lnTo>
                      <a:pt x="1010" y="705"/>
                    </a:lnTo>
                    <a:lnTo>
                      <a:pt x="1007" y="707"/>
                    </a:lnTo>
                    <a:lnTo>
                      <a:pt x="1009" y="707"/>
                    </a:lnTo>
                    <a:lnTo>
                      <a:pt x="1010" y="708"/>
                    </a:lnTo>
                    <a:lnTo>
                      <a:pt x="1010" y="710"/>
                    </a:lnTo>
                    <a:lnTo>
                      <a:pt x="1010" y="710"/>
                    </a:lnTo>
                    <a:lnTo>
                      <a:pt x="1010" y="710"/>
                    </a:lnTo>
                    <a:lnTo>
                      <a:pt x="1012" y="710"/>
                    </a:lnTo>
                    <a:lnTo>
                      <a:pt x="1014" y="710"/>
                    </a:lnTo>
                    <a:lnTo>
                      <a:pt x="1014" y="710"/>
                    </a:lnTo>
                    <a:lnTo>
                      <a:pt x="1014" y="710"/>
                    </a:lnTo>
                    <a:lnTo>
                      <a:pt x="1015" y="708"/>
                    </a:lnTo>
                    <a:lnTo>
                      <a:pt x="1014" y="711"/>
                    </a:lnTo>
                    <a:lnTo>
                      <a:pt x="1012" y="714"/>
                    </a:lnTo>
                    <a:lnTo>
                      <a:pt x="1014" y="714"/>
                    </a:lnTo>
                    <a:lnTo>
                      <a:pt x="1015" y="716"/>
                    </a:lnTo>
                    <a:lnTo>
                      <a:pt x="1017" y="714"/>
                    </a:lnTo>
                    <a:lnTo>
                      <a:pt x="1018" y="713"/>
                    </a:lnTo>
                    <a:lnTo>
                      <a:pt x="1020" y="713"/>
                    </a:lnTo>
                    <a:lnTo>
                      <a:pt x="1020" y="714"/>
                    </a:lnTo>
                    <a:lnTo>
                      <a:pt x="1020" y="713"/>
                    </a:lnTo>
                    <a:lnTo>
                      <a:pt x="1023" y="711"/>
                    </a:lnTo>
                    <a:lnTo>
                      <a:pt x="1024" y="710"/>
                    </a:lnTo>
                    <a:lnTo>
                      <a:pt x="1024" y="714"/>
                    </a:lnTo>
                    <a:lnTo>
                      <a:pt x="1023" y="716"/>
                    </a:lnTo>
                    <a:lnTo>
                      <a:pt x="1021" y="717"/>
                    </a:lnTo>
                    <a:lnTo>
                      <a:pt x="1020" y="717"/>
                    </a:lnTo>
                    <a:lnTo>
                      <a:pt x="1020" y="719"/>
                    </a:lnTo>
                    <a:lnTo>
                      <a:pt x="1020" y="721"/>
                    </a:lnTo>
                    <a:lnTo>
                      <a:pt x="1021" y="721"/>
                    </a:lnTo>
                    <a:lnTo>
                      <a:pt x="1023" y="722"/>
                    </a:lnTo>
                    <a:lnTo>
                      <a:pt x="1023" y="724"/>
                    </a:lnTo>
                    <a:lnTo>
                      <a:pt x="1023" y="725"/>
                    </a:lnTo>
                    <a:lnTo>
                      <a:pt x="1020" y="724"/>
                    </a:lnTo>
                    <a:lnTo>
                      <a:pt x="1018" y="725"/>
                    </a:lnTo>
                    <a:lnTo>
                      <a:pt x="1020" y="728"/>
                    </a:lnTo>
                    <a:lnTo>
                      <a:pt x="1023" y="728"/>
                    </a:lnTo>
                    <a:lnTo>
                      <a:pt x="1024" y="728"/>
                    </a:lnTo>
                    <a:lnTo>
                      <a:pt x="1024" y="727"/>
                    </a:lnTo>
                    <a:lnTo>
                      <a:pt x="1024" y="725"/>
                    </a:lnTo>
                    <a:lnTo>
                      <a:pt x="1024" y="724"/>
                    </a:lnTo>
                    <a:lnTo>
                      <a:pt x="1026" y="722"/>
                    </a:lnTo>
                    <a:lnTo>
                      <a:pt x="1028" y="721"/>
                    </a:lnTo>
                    <a:lnTo>
                      <a:pt x="1029" y="721"/>
                    </a:lnTo>
                    <a:lnTo>
                      <a:pt x="1029" y="719"/>
                    </a:lnTo>
                    <a:lnTo>
                      <a:pt x="1029" y="717"/>
                    </a:lnTo>
                    <a:lnTo>
                      <a:pt x="1031" y="717"/>
                    </a:lnTo>
                    <a:lnTo>
                      <a:pt x="1031" y="719"/>
                    </a:lnTo>
                    <a:lnTo>
                      <a:pt x="1031" y="721"/>
                    </a:lnTo>
                    <a:lnTo>
                      <a:pt x="1029" y="722"/>
                    </a:lnTo>
                    <a:lnTo>
                      <a:pt x="1026" y="725"/>
                    </a:lnTo>
                    <a:lnTo>
                      <a:pt x="1026" y="727"/>
                    </a:lnTo>
                    <a:lnTo>
                      <a:pt x="1026" y="728"/>
                    </a:lnTo>
                    <a:lnTo>
                      <a:pt x="1026" y="728"/>
                    </a:lnTo>
                    <a:lnTo>
                      <a:pt x="1028" y="730"/>
                    </a:lnTo>
                    <a:lnTo>
                      <a:pt x="1028" y="730"/>
                    </a:lnTo>
                    <a:lnTo>
                      <a:pt x="1028" y="730"/>
                    </a:lnTo>
                    <a:lnTo>
                      <a:pt x="1031" y="730"/>
                    </a:lnTo>
                    <a:lnTo>
                      <a:pt x="1031" y="730"/>
                    </a:lnTo>
                    <a:lnTo>
                      <a:pt x="1031" y="728"/>
                    </a:lnTo>
                    <a:lnTo>
                      <a:pt x="1031" y="727"/>
                    </a:lnTo>
                    <a:lnTo>
                      <a:pt x="1032" y="725"/>
                    </a:lnTo>
                    <a:lnTo>
                      <a:pt x="1034" y="725"/>
                    </a:lnTo>
                    <a:lnTo>
                      <a:pt x="1032" y="728"/>
                    </a:lnTo>
                    <a:lnTo>
                      <a:pt x="1032" y="731"/>
                    </a:lnTo>
                    <a:lnTo>
                      <a:pt x="1031" y="735"/>
                    </a:lnTo>
                    <a:lnTo>
                      <a:pt x="1029" y="738"/>
                    </a:lnTo>
                    <a:lnTo>
                      <a:pt x="1029" y="741"/>
                    </a:lnTo>
                    <a:lnTo>
                      <a:pt x="1024" y="741"/>
                    </a:lnTo>
                    <a:lnTo>
                      <a:pt x="1023" y="741"/>
                    </a:lnTo>
                    <a:lnTo>
                      <a:pt x="1023" y="739"/>
                    </a:lnTo>
                    <a:lnTo>
                      <a:pt x="1023" y="738"/>
                    </a:lnTo>
                    <a:lnTo>
                      <a:pt x="1023" y="736"/>
                    </a:lnTo>
                    <a:lnTo>
                      <a:pt x="1023" y="736"/>
                    </a:lnTo>
                    <a:lnTo>
                      <a:pt x="1021" y="735"/>
                    </a:lnTo>
                    <a:lnTo>
                      <a:pt x="1020" y="733"/>
                    </a:lnTo>
                    <a:lnTo>
                      <a:pt x="1020" y="736"/>
                    </a:lnTo>
                    <a:lnTo>
                      <a:pt x="1018" y="738"/>
                    </a:lnTo>
                    <a:lnTo>
                      <a:pt x="1017" y="739"/>
                    </a:lnTo>
                    <a:lnTo>
                      <a:pt x="1017" y="739"/>
                    </a:lnTo>
                    <a:lnTo>
                      <a:pt x="1017" y="736"/>
                    </a:lnTo>
                    <a:lnTo>
                      <a:pt x="1017" y="733"/>
                    </a:lnTo>
                    <a:lnTo>
                      <a:pt x="1018" y="731"/>
                    </a:lnTo>
                    <a:lnTo>
                      <a:pt x="1018" y="731"/>
                    </a:lnTo>
                    <a:lnTo>
                      <a:pt x="1018" y="730"/>
                    </a:lnTo>
                    <a:lnTo>
                      <a:pt x="1018" y="728"/>
                    </a:lnTo>
                    <a:lnTo>
                      <a:pt x="1015" y="727"/>
                    </a:lnTo>
                    <a:lnTo>
                      <a:pt x="1015" y="725"/>
                    </a:lnTo>
                    <a:lnTo>
                      <a:pt x="1015" y="724"/>
                    </a:lnTo>
                    <a:lnTo>
                      <a:pt x="1014" y="724"/>
                    </a:lnTo>
                    <a:lnTo>
                      <a:pt x="1012" y="725"/>
                    </a:lnTo>
                    <a:lnTo>
                      <a:pt x="1012" y="728"/>
                    </a:lnTo>
                    <a:lnTo>
                      <a:pt x="1009" y="728"/>
                    </a:lnTo>
                    <a:lnTo>
                      <a:pt x="1007" y="728"/>
                    </a:lnTo>
                    <a:lnTo>
                      <a:pt x="1007" y="730"/>
                    </a:lnTo>
                    <a:lnTo>
                      <a:pt x="1006" y="730"/>
                    </a:lnTo>
                    <a:lnTo>
                      <a:pt x="1006" y="731"/>
                    </a:lnTo>
                    <a:lnTo>
                      <a:pt x="1006" y="731"/>
                    </a:lnTo>
                    <a:lnTo>
                      <a:pt x="1006" y="731"/>
                    </a:lnTo>
                    <a:lnTo>
                      <a:pt x="1006" y="731"/>
                    </a:lnTo>
                    <a:lnTo>
                      <a:pt x="1006" y="733"/>
                    </a:lnTo>
                    <a:lnTo>
                      <a:pt x="1004" y="736"/>
                    </a:lnTo>
                    <a:lnTo>
                      <a:pt x="1003" y="736"/>
                    </a:lnTo>
                    <a:lnTo>
                      <a:pt x="1003" y="738"/>
                    </a:lnTo>
                    <a:lnTo>
                      <a:pt x="1001" y="738"/>
                    </a:lnTo>
                    <a:lnTo>
                      <a:pt x="1000" y="739"/>
                    </a:lnTo>
                    <a:lnTo>
                      <a:pt x="1000" y="739"/>
                    </a:lnTo>
                    <a:lnTo>
                      <a:pt x="998" y="739"/>
                    </a:lnTo>
                    <a:lnTo>
                      <a:pt x="998" y="738"/>
                    </a:lnTo>
                    <a:lnTo>
                      <a:pt x="998" y="736"/>
                    </a:lnTo>
                    <a:lnTo>
                      <a:pt x="1000" y="735"/>
                    </a:lnTo>
                    <a:lnTo>
                      <a:pt x="1001" y="735"/>
                    </a:lnTo>
                    <a:lnTo>
                      <a:pt x="1001" y="731"/>
                    </a:lnTo>
                    <a:lnTo>
                      <a:pt x="1003" y="730"/>
                    </a:lnTo>
                    <a:lnTo>
                      <a:pt x="1004" y="728"/>
                    </a:lnTo>
                    <a:lnTo>
                      <a:pt x="1006" y="727"/>
                    </a:lnTo>
                    <a:lnTo>
                      <a:pt x="1007" y="725"/>
                    </a:lnTo>
                    <a:lnTo>
                      <a:pt x="1007" y="724"/>
                    </a:lnTo>
                    <a:lnTo>
                      <a:pt x="1006" y="724"/>
                    </a:lnTo>
                    <a:lnTo>
                      <a:pt x="1004" y="724"/>
                    </a:lnTo>
                    <a:lnTo>
                      <a:pt x="1003" y="727"/>
                    </a:lnTo>
                    <a:lnTo>
                      <a:pt x="1003" y="728"/>
                    </a:lnTo>
                    <a:lnTo>
                      <a:pt x="1000" y="728"/>
                    </a:lnTo>
                    <a:lnTo>
                      <a:pt x="998" y="728"/>
                    </a:lnTo>
                    <a:lnTo>
                      <a:pt x="998" y="727"/>
                    </a:lnTo>
                    <a:lnTo>
                      <a:pt x="1000" y="724"/>
                    </a:lnTo>
                    <a:lnTo>
                      <a:pt x="995" y="725"/>
                    </a:lnTo>
                    <a:lnTo>
                      <a:pt x="990" y="725"/>
                    </a:lnTo>
                    <a:lnTo>
                      <a:pt x="987" y="725"/>
                    </a:lnTo>
                    <a:lnTo>
                      <a:pt x="983" y="727"/>
                    </a:lnTo>
                    <a:lnTo>
                      <a:pt x="983" y="725"/>
                    </a:lnTo>
                    <a:lnTo>
                      <a:pt x="983" y="724"/>
                    </a:lnTo>
                    <a:lnTo>
                      <a:pt x="979" y="725"/>
                    </a:lnTo>
                    <a:lnTo>
                      <a:pt x="976" y="727"/>
                    </a:lnTo>
                    <a:lnTo>
                      <a:pt x="976" y="727"/>
                    </a:lnTo>
                    <a:lnTo>
                      <a:pt x="975" y="727"/>
                    </a:lnTo>
                    <a:lnTo>
                      <a:pt x="976" y="727"/>
                    </a:lnTo>
                    <a:lnTo>
                      <a:pt x="975" y="725"/>
                    </a:lnTo>
                    <a:lnTo>
                      <a:pt x="972" y="725"/>
                    </a:lnTo>
                    <a:lnTo>
                      <a:pt x="969" y="725"/>
                    </a:lnTo>
                    <a:lnTo>
                      <a:pt x="964" y="725"/>
                    </a:lnTo>
                    <a:lnTo>
                      <a:pt x="961" y="725"/>
                    </a:lnTo>
                    <a:lnTo>
                      <a:pt x="958" y="725"/>
                    </a:lnTo>
                    <a:lnTo>
                      <a:pt x="956" y="725"/>
                    </a:lnTo>
                    <a:lnTo>
                      <a:pt x="956" y="725"/>
                    </a:lnTo>
                    <a:lnTo>
                      <a:pt x="956" y="725"/>
                    </a:lnTo>
                    <a:lnTo>
                      <a:pt x="956" y="727"/>
                    </a:lnTo>
                    <a:lnTo>
                      <a:pt x="955" y="727"/>
                    </a:lnTo>
                    <a:lnTo>
                      <a:pt x="953" y="727"/>
                    </a:lnTo>
                    <a:lnTo>
                      <a:pt x="952" y="727"/>
                    </a:lnTo>
                    <a:lnTo>
                      <a:pt x="952" y="727"/>
                    </a:lnTo>
                    <a:lnTo>
                      <a:pt x="950" y="727"/>
                    </a:lnTo>
                    <a:lnTo>
                      <a:pt x="948" y="725"/>
                    </a:lnTo>
                    <a:lnTo>
                      <a:pt x="947" y="722"/>
                    </a:lnTo>
                    <a:lnTo>
                      <a:pt x="948" y="721"/>
                    </a:lnTo>
                    <a:lnTo>
                      <a:pt x="950" y="721"/>
                    </a:lnTo>
                    <a:lnTo>
                      <a:pt x="955" y="716"/>
                    </a:lnTo>
                    <a:lnTo>
                      <a:pt x="955" y="714"/>
                    </a:lnTo>
                    <a:lnTo>
                      <a:pt x="955" y="713"/>
                    </a:lnTo>
                    <a:lnTo>
                      <a:pt x="956" y="713"/>
                    </a:lnTo>
                    <a:lnTo>
                      <a:pt x="958" y="713"/>
                    </a:lnTo>
                    <a:lnTo>
                      <a:pt x="958" y="714"/>
                    </a:lnTo>
                    <a:lnTo>
                      <a:pt x="958" y="714"/>
                    </a:lnTo>
                    <a:lnTo>
                      <a:pt x="958" y="714"/>
                    </a:lnTo>
                    <a:lnTo>
                      <a:pt x="958" y="713"/>
                    </a:lnTo>
                    <a:lnTo>
                      <a:pt x="958" y="713"/>
                    </a:lnTo>
                    <a:lnTo>
                      <a:pt x="959" y="713"/>
                    </a:lnTo>
                    <a:lnTo>
                      <a:pt x="959" y="711"/>
                    </a:lnTo>
                    <a:lnTo>
                      <a:pt x="956" y="711"/>
                    </a:lnTo>
                    <a:lnTo>
                      <a:pt x="953" y="710"/>
                    </a:lnTo>
                    <a:lnTo>
                      <a:pt x="953" y="711"/>
                    </a:lnTo>
                    <a:lnTo>
                      <a:pt x="953" y="711"/>
                    </a:lnTo>
                    <a:lnTo>
                      <a:pt x="953" y="711"/>
                    </a:lnTo>
                    <a:lnTo>
                      <a:pt x="953" y="711"/>
                    </a:lnTo>
                    <a:lnTo>
                      <a:pt x="952" y="711"/>
                    </a:lnTo>
                    <a:lnTo>
                      <a:pt x="952" y="711"/>
                    </a:lnTo>
                    <a:lnTo>
                      <a:pt x="952" y="710"/>
                    </a:lnTo>
                    <a:lnTo>
                      <a:pt x="952" y="708"/>
                    </a:lnTo>
                    <a:lnTo>
                      <a:pt x="955" y="708"/>
                    </a:lnTo>
                    <a:lnTo>
                      <a:pt x="955" y="708"/>
                    </a:lnTo>
                    <a:lnTo>
                      <a:pt x="956" y="708"/>
                    </a:lnTo>
                    <a:lnTo>
                      <a:pt x="958" y="708"/>
                    </a:lnTo>
                    <a:lnTo>
                      <a:pt x="958" y="708"/>
                    </a:lnTo>
                    <a:lnTo>
                      <a:pt x="958" y="708"/>
                    </a:lnTo>
                    <a:lnTo>
                      <a:pt x="958" y="707"/>
                    </a:lnTo>
                    <a:lnTo>
                      <a:pt x="956" y="707"/>
                    </a:lnTo>
                    <a:lnTo>
                      <a:pt x="956" y="705"/>
                    </a:lnTo>
                    <a:lnTo>
                      <a:pt x="956" y="705"/>
                    </a:lnTo>
                    <a:lnTo>
                      <a:pt x="958" y="705"/>
                    </a:lnTo>
                    <a:lnTo>
                      <a:pt x="958" y="705"/>
                    </a:lnTo>
                    <a:lnTo>
                      <a:pt x="958" y="703"/>
                    </a:lnTo>
                    <a:lnTo>
                      <a:pt x="958" y="705"/>
                    </a:lnTo>
                    <a:lnTo>
                      <a:pt x="958" y="702"/>
                    </a:lnTo>
                    <a:lnTo>
                      <a:pt x="959" y="702"/>
                    </a:lnTo>
                    <a:lnTo>
                      <a:pt x="961" y="702"/>
                    </a:lnTo>
                    <a:lnTo>
                      <a:pt x="961" y="703"/>
                    </a:lnTo>
                    <a:lnTo>
                      <a:pt x="961" y="703"/>
                    </a:lnTo>
                    <a:lnTo>
                      <a:pt x="962" y="705"/>
                    </a:lnTo>
                    <a:lnTo>
                      <a:pt x="964" y="705"/>
                    </a:lnTo>
                    <a:lnTo>
                      <a:pt x="964" y="705"/>
                    </a:lnTo>
                    <a:lnTo>
                      <a:pt x="964" y="703"/>
                    </a:lnTo>
                    <a:lnTo>
                      <a:pt x="964" y="703"/>
                    </a:lnTo>
                    <a:lnTo>
                      <a:pt x="964" y="703"/>
                    </a:lnTo>
                    <a:lnTo>
                      <a:pt x="964" y="703"/>
                    </a:lnTo>
                    <a:lnTo>
                      <a:pt x="964" y="702"/>
                    </a:lnTo>
                    <a:lnTo>
                      <a:pt x="965" y="702"/>
                    </a:lnTo>
                    <a:lnTo>
                      <a:pt x="965" y="702"/>
                    </a:lnTo>
                    <a:lnTo>
                      <a:pt x="965" y="700"/>
                    </a:lnTo>
                    <a:lnTo>
                      <a:pt x="967" y="700"/>
                    </a:lnTo>
                    <a:lnTo>
                      <a:pt x="964" y="699"/>
                    </a:lnTo>
                    <a:lnTo>
                      <a:pt x="961" y="699"/>
                    </a:lnTo>
                    <a:lnTo>
                      <a:pt x="961" y="697"/>
                    </a:lnTo>
                    <a:lnTo>
                      <a:pt x="961" y="697"/>
                    </a:lnTo>
                    <a:lnTo>
                      <a:pt x="961" y="697"/>
                    </a:lnTo>
                    <a:lnTo>
                      <a:pt x="961" y="697"/>
                    </a:lnTo>
                    <a:lnTo>
                      <a:pt x="964" y="694"/>
                    </a:lnTo>
                    <a:lnTo>
                      <a:pt x="964" y="693"/>
                    </a:lnTo>
                    <a:lnTo>
                      <a:pt x="965" y="691"/>
                    </a:lnTo>
                    <a:lnTo>
                      <a:pt x="965" y="691"/>
                    </a:lnTo>
                    <a:lnTo>
                      <a:pt x="965" y="689"/>
                    </a:lnTo>
                    <a:lnTo>
                      <a:pt x="964" y="686"/>
                    </a:lnTo>
                    <a:lnTo>
                      <a:pt x="964" y="683"/>
                    </a:lnTo>
                    <a:lnTo>
                      <a:pt x="965" y="680"/>
                    </a:lnTo>
                    <a:lnTo>
                      <a:pt x="965" y="677"/>
                    </a:lnTo>
                    <a:lnTo>
                      <a:pt x="965" y="674"/>
                    </a:lnTo>
                    <a:lnTo>
                      <a:pt x="967" y="672"/>
                    </a:lnTo>
                    <a:lnTo>
                      <a:pt x="969" y="672"/>
                    </a:lnTo>
                    <a:lnTo>
                      <a:pt x="970" y="672"/>
                    </a:lnTo>
                    <a:lnTo>
                      <a:pt x="970" y="672"/>
                    </a:lnTo>
                    <a:lnTo>
                      <a:pt x="970" y="672"/>
                    </a:lnTo>
                    <a:lnTo>
                      <a:pt x="972" y="672"/>
                    </a:lnTo>
                    <a:lnTo>
                      <a:pt x="970" y="671"/>
                    </a:lnTo>
                    <a:lnTo>
                      <a:pt x="970" y="668"/>
                    </a:lnTo>
                    <a:lnTo>
                      <a:pt x="970" y="668"/>
                    </a:lnTo>
                    <a:lnTo>
                      <a:pt x="972" y="666"/>
                    </a:lnTo>
                    <a:lnTo>
                      <a:pt x="972" y="665"/>
                    </a:lnTo>
                    <a:lnTo>
                      <a:pt x="973" y="665"/>
                    </a:lnTo>
                    <a:lnTo>
                      <a:pt x="976" y="663"/>
                    </a:lnTo>
                    <a:lnTo>
                      <a:pt x="978" y="662"/>
                    </a:lnTo>
                    <a:lnTo>
                      <a:pt x="978" y="662"/>
                    </a:lnTo>
                    <a:close/>
                    <a:moveTo>
                      <a:pt x="750" y="247"/>
                    </a:moveTo>
                    <a:lnTo>
                      <a:pt x="753" y="250"/>
                    </a:lnTo>
                    <a:lnTo>
                      <a:pt x="756" y="251"/>
                    </a:lnTo>
                    <a:lnTo>
                      <a:pt x="758" y="251"/>
                    </a:lnTo>
                    <a:lnTo>
                      <a:pt x="758" y="251"/>
                    </a:lnTo>
                    <a:lnTo>
                      <a:pt x="759" y="250"/>
                    </a:lnTo>
                    <a:lnTo>
                      <a:pt x="759" y="250"/>
                    </a:lnTo>
                    <a:lnTo>
                      <a:pt x="761" y="248"/>
                    </a:lnTo>
                    <a:lnTo>
                      <a:pt x="762" y="248"/>
                    </a:lnTo>
                    <a:lnTo>
                      <a:pt x="765" y="248"/>
                    </a:lnTo>
                    <a:lnTo>
                      <a:pt x="767" y="248"/>
                    </a:lnTo>
                    <a:lnTo>
                      <a:pt x="770" y="248"/>
                    </a:lnTo>
                    <a:lnTo>
                      <a:pt x="773" y="248"/>
                    </a:lnTo>
                    <a:lnTo>
                      <a:pt x="775" y="251"/>
                    </a:lnTo>
                    <a:lnTo>
                      <a:pt x="776" y="253"/>
                    </a:lnTo>
                    <a:lnTo>
                      <a:pt x="778" y="253"/>
                    </a:lnTo>
                    <a:lnTo>
                      <a:pt x="778" y="256"/>
                    </a:lnTo>
                    <a:lnTo>
                      <a:pt x="778" y="258"/>
                    </a:lnTo>
                    <a:lnTo>
                      <a:pt x="775" y="258"/>
                    </a:lnTo>
                    <a:lnTo>
                      <a:pt x="773" y="258"/>
                    </a:lnTo>
                    <a:lnTo>
                      <a:pt x="776" y="258"/>
                    </a:lnTo>
                    <a:lnTo>
                      <a:pt x="778" y="259"/>
                    </a:lnTo>
                    <a:lnTo>
                      <a:pt x="779" y="259"/>
                    </a:lnTo>
                    <a:lnTo>
                      <a:pt x="781" y="261"/>
                    </a:lnTo>
                    <a:lnTo>
                      <a:pt x="781" y="261"/>
                    </a:lnTo>
                    <a:lnTo>
                      <a:pt x="781" y="264"/>
                    </a:lnTo>
                    <a:lnTo>
                      <a:pt x="781" y="265"/>
                    </a:lnTo>
                    <a:lnTo>
                      <a:pt x="782" y="268"/>
                    </a:lnTo>
                    <a:lnTo>
                      <a:pt x="778" y="270"/>
                    </a:lnTo>
                    <a:lnTo>
                      <a:pt x="775" y="270"/>
                    </a:lnTo>
                    <a:lnTo>
                      <a:pt x="775" y="270"/>
                    </a:lnTo>
                    <a:lnTo>
                      <a:pt x="776" y="272"/>
                    </a:lnTo>
                    <a:lnTo>
                      <a:pt x="776" y="272"/>
                    </a:lnTo>
                    <a:lnTo>
                      <a:pt x="776" y="273"/>
                    </a:lnTo>
                    <a:lnTo>
                      <a:pt x="776" y="273"/>
                    </a:lnTo>
                    <a:lnTo>
                      <a:pt x="778" y="273"/>
                    </a:lnTo>
                    <a:lnTo>
                      <a:pt x="778" y="273"/>
                    </a:lnTo>
                    <a:lnTo>
                      <a:pt x="779" y="275"/>
                    </a:lnTo>
                    <a:lnTo>
                      <a:pt x="779" y="275"/>
                    </a:lnTo>
                    <a:lnTo>
                      <a:pt x="779" y="275"/>
                    </a:lnTo>
                    <a:lnTo>
                      <a:pt x="779" y="275"/>
                    </a:lnTo>
                    <a:lnTo>
                      <a:pt x="778" y="275"/>
                    </a:lnTo>
                    <a:lnTo>
                      <a:pt x="778" y="276"/>
                    </a:lnTo>
                    <a:lnTo>
                      <a:pt x="778" y="278"/>
                    </a:lnTo>
                    <a:lnTo>
                      <a:pt x="778" y="278"/>
                    </a:lnTo>
                    <a:lnTo>
                      <a:pt x="779" y="279"/>
                    </a:lnTo>
                    <a:lnTo>
                      <a:pt x="781" y="279"/>
                    </a:lnTo>
                    <a:lnTo>
                      <a:pt x="782" y="278"/>
                    </a:lnTo>
                    <a:lnTo>
                      <a:pt x="782" y="276"/>
                    </a:lnTo>
                    <a:lnTo>
                      <a:pt x="782" y="273"/>
                    </a:lnTo>
                    <a:lnTo>
                      <a:pt x="784" y="272"/>
                    </a:lnTo>
                    <a:lnTo>
                      <a:pt x="784" y="272"/>
                    </a:lnTo>
                    <a:lnTo>
                      <a:pt x="785" y="270"/>
                    </a:lnTo>
                    <a:lnTo>
                      <a:pt x="785" y="270"/>
                    </a:lnTo>
                    <a:lnTo>
                      <a:pt x="785" y="270"/>
                    </a:lnTo>
                    <a:lnTo>
                      <a:pt x="785" y="270"/>
                    </a:lnTo>
                    <a:lnTo>
                      <a:pt x="787" y="272"/>
                    </a:lnTo>
                    <a:lnTo>
                      <a:pt x="787" y="272"/>
                    </a:lnTo>
                    <a:lnTo>
                      <a:pt x="787" y="276"/>
                    </a:lnTo>
                    <a:lnTo>
                      <a:pt x="789" y="279"/>
                    </a:lnTo>
                    <a:lnTo>
                      <a:pt x="789" y="278"/>
                    </a:lnTo>
                    <a:lnTo>
                      <a:pt x="790" y="278"/>
                    </a:lnTo>
                    <a:lnTo>
                      <a:pt x="792" y="278"/>
                    </a:lnTo>
                    <a:lnTo>
                      <a:pt x="792" y="278"/>
                    </a:lnTo>
                    <a:lnTo>
                      <a:pt x="792" y="278"/>
                    </a:lnTo>
                    <a:lnTo>
                      <a:pt x="792" y="278"/>
                    </a:lnTo>
                    <a:lnTo>
                      <a:pt x="792" y="278"/>
                    </a:lnTo>
                    <a:lnTo>
                      <a:pt x="793" y="278"/>
                    </a:lnTo>
                    <a:lnTo>
                      <a:pt x="793" y="279"/>
                    </a:lnTo>
                    <a:lnTo>
                      <a:pt x="793" y="281"/>
                    </a:lnTo>
                    <a:lnTo>
                      <a:pt x="795" y="281"/>
                    </a:lnTo>
                    <a:lnTo>
                      <a:pt x="795" y="279"/>
                    </a:lnTo>
                    <a:lnTo>
                      <a:pt x="795" y="276"/>
                    </a:lnTo>
                    <a:lnTo>
                      <a:pt x="795" y="275"/>
                    </a:lnTo>
                    <a:lnTo>
                      <a:pt x="795" y="273"/>
                    </a:lnTo>
                    <a:lnTo>
                      <a:pt x="796" y="272"/>
                    </a:lnTo>
                    <a:lnTo>
                      <a:pt x="796" y="272"/>
                    </a:lnTo>
                    <a:lnTo>
                      <a:pt x="798" y="272"/>
                    </a:lnTo>
                    <a:lnTo>
                      <a:pt x="799" y="272"/>
                    </a:lnTo>
                    <a:lnTo>
                      <a:pt x="801" y="272"/>
                    </a:lnTo>
                    <a:lnTo>
                      <a:pt x="801" y="273"/>
                    </a:lnTo>
                    <a:lnTo>
                      <a:pt x="803" y="275"/>
                    </a:lnTo>
                    <a:lnTo>
                      <a:pt x="803" y="276"/>
                    </a:lnTo>
                    <a:lnTo>
                      <a:pt x="804" y="278"/>
                    </a:lnTo>
                    <a:lnTo>
                      <a:pt x="807" y="278"/>
                    </a:lnTo>
                    <a:lnTo>
                      <a:pt x="809" y="278"/>
                    </a:lnTo>
                    <a:lnTo>
                      <a:pt x="809" y="278"/>
                    </a:lnTo>
                    <a:lnTo>
                      <a:pt x="810" y="278"/>
                    </a:lnTo>
                    <a:lnTo>
                      <a:pt x="810" y="278"/>
                    </a:lnTo>
                    <a:lnTo>
                      <a:pt x="810" y="278"/>
                    </a:lnTo>
                    <a:lnTo>
                      <a:pt x="810" y="279"/>
                    </a:lnTo>
                    <a:lnTo>
                      <a:pt x="810" y="279"/>
                    </a:lnTo>
                    <a:lnTo>
                      <a:pt x="809" y="281"/>
                    </a:lnTo>
                    <a:lnTo>
                      <a:pt x="806" y="282"/>
                    </a:lnTo>
                    <a:lnTo>
                      <a:pt x="806" y="282"/>
                    </a:lnTo>
                    <a:lnTo>
                      <a:pt x="804" y="284"/>
                    </a:lnTo>
                    <a:lnTo>
                      <a:pt x="804" y="284"/>
                    </a:lnTo>
                    <a:lnTo>
                      <a:pt x="804" y="284"/>
                    </a:lnTo>
                    <a:lnTo>
                      <a:pt x="806" y="286"/>
                    </a:lnTo>
                    <a:lnTo>
                      <a:pt x="809" y="286"/>
                    </a:lnTo>
                    <a:lnTo>
                      <a:pt x="810" y="284"/>
                    </a:lnTo>
                    <a:lnTo>
                      <a:pt x="812" y="284"/>
                    </a:lnTo>
                    <a:lnTo>
                      <a:pt x="812" y="282"/>
                    </a:lnTo>
                    <a:lnTo>
                      <a:pt x="810" y="281"/>
                    </a:lnTo>
                    <a:lnTo>
                      <a:pt x="812" y="281"/>
                    </a:lnTo>
                    <a:lnTo>
                      <a:pt x="812" y="281"/>
                    </a:lnTo>
                    <a:lnTo>
                      <a:pt x="812" y="281"/>
                    </a:lnTo>
                    <a:lnTo>
                      <a:pt x="812" y="281"/>
                    </a:lnTo>
                    <a:lnTo>
                      <a:pt x="812" y="281"/>
                    </a:lnTo>
                    <a:lnTo>
                      <a:pt x="813" y="279"/>
                    </a:lnTo>
                    <a:lnTo>
                      <a:pt x="813" y="279"/>
                    </a:lnTo>
                    <a:lnTo>
                      <a:pt x="813" y="281"/>
                    </a:lnTo>
                    <a:lnTo>
                      <a:pt x="813" y="282"/>
                    </a:lnTo>
                    <a:lnTo>
                      <a:pt x="813" y="282"/>
                    </a:lnTo>
                    <a:lnTo>
                      <a:pt x="815" y="282"/>
                    </a:lnTo>
                    <a:lnTo>
                      <a:pt x="817" y="282"/>
                    </a:lnTo>
                    <a:lnTo>
                      <a:pt x="818" y="281"/>
                    </a:lnTo>
                    <a:lnTo>
                      <a:pt x="818" y="284"/>
                    </a:lnTo>
                    <a:lnTo>
                      <a:pt x="818" y="286"/>
                    </a:lnTo>
                    <a:lnTo>
                      <a:pt x="817" y="287"/>
                    </a:lnTo>
                    <a:lnTo>
                      <a:pt x="815" y="287"/>
                    </a:lnTo>
                    <a:lnTo>
                      <a:pt x="813" y="287"/>
                    </a:lnTo>
                    <a:lnTo>
                      <a:pt x="813" y="289"/>
                    </a:lnTo>
                    <a:lnTo>
                      <a:pt x="813" y="292"/>
                    </a:lnTo>
                    <a:lnTo>
                      <a:pt x="815" y="292"/>
                    </a:lnTo>
                    <a:lnTo>
                      <a:pt x="815" y="290"/>
                    </a:lnTo>
                    <a:lnTo>
                      <a:pt x="817" y="289"/>
                    </a:lnTo>
                    <a:lnTo>
                      <a:pt x="817" y="287"/>
                    </a:lnTo>
                    <a:lnTo>
                      <a:pt x="818" y="287"/>
                    </a:lnTo>
                    <a:lnTo>
                      <a:pt x="820" y="287"/>
                    </a:lnTo>
                    <a:lnTo>
                      <a:pt x="821" y="287"/>
                    </a:lnTo>
                    <a:lnTo>
                      <a:pt x="824" y="287"/>
                    </a:lnTo>
                    <a:lnTo>
                      <a:pt x="823" y="289"/>
                    </a:lnTo>
                    <a:lnTo>
                      <a:pt x="823" y="290"/>
                    </a:lnTo>
                    <a:lnTo>
                      <a:pt x="821" y="290"/>
                    </a:lnTo>
                    <a:lnTo>
                      <a:pt x="821" y="290"/>
                    </a:lnTo>
                    <a:lnTo>
                      <a:pt x="821" y="290"/>
                    </a:lnTo>
                    <a:lnTo>
                      <a:pt x="821" y="290"/>
                    </a:lnTo>
                    <a:lnTo>
                      <a:pt x="821" y="290"/>
                    </a:lnTo>
                    <a:lnTo>
                      <a:pt x="823" y="290"/>
                    </a:lnTo>
                    <a:lnTo>
                      <a:pt x="823" y="290"/>
                    </a:lnTo>
                    <a:lnTo>
                      <a:pt x="823" y="290"/>
                    </a:lnTo>
                    <a:lnTo>
                      <a:pt x="824" y="289"/>
                    </a:lnTo>
                    <a:lnTo>
                      <a:pt x="826" y="287"/>
                    </a:lnTo>
                    <a:lnTo>
                      <a:pt x="829" y="287"/>
                    </a:lnTo>
                    <a:lnTo>
                      <a:pt x="830" y="287"/>
                    </a:lnTo>
                    <a:lnTo>
                      <a:pt x="832" y="289"/>
                    </a:lnTo>
                    <a:lnTo>
                      <a:pt x="834" y="292"/>
                    </a:lnTo>
                    <a:lnTo>
                      <a:pt x="837" y="292"/>
                    </a:lnTo>
                    <a:lnTo>
                      <a:pt x="838" y="292"/>
                    </a:lnTo>
                    <a:lnTo>
                      <a:pt x="840" y="293"/>
                    </a:lnTo>
                    <a:lnTo>
                      <a:pt x="840" y="295"/>
                    </a:lnTo>
                    <a:lnTo>
                      <a:pt x="838" y="295"/>
                    </a:lnTo>
                    <a:lnTo>
                      <a:pt x="835" y="293"/>
                    </a:lnTo>
                    <a:lnTo>
                      <a:pt x="835" y="295"/>
                    </a:lnTo>
                    <a:lnTo>
                      <a:pt x="835" y="296"/>
                    </a:lnTo>
                    <a:lnTo>
                      <a:pt x="834" y="298"/>
                    </a:lnTo>
                    <a:lnTo>
                      <a:pt x="830" y="298"/>
                    </a:lnTo>
                    <a:lnTo>
                      <a:pt x="830" y="298"/>
                    </a:lnTo>
                    <a:lnTo>
                      <a:pt x="830" y="300"/>
                    </a:lnTo>
                    <a:lnTo>
                      <a:pt x="834" y="300"/>
                    </a:lnTo>
                    <a:lnTo>
                      <a:pt x="835" y="300"/>
                    </a:lnTo>
                    <a:lnTo>
                      <a:pt x="837" y="300"/>
                    </a:lnTo>
                    <a:lnTo>
                      <a:pt x="837" y="301"/>
                    </a:lnTo>
                    <a:lnTo>
                      <a:pt x="837" y="301"/>
                    </a:lnTo>
                    <a:lnTo>
                      <a:pt x="837" y="303"/>
                    </a:lnTo>
                    <a:lnTo>
                      <a:pt x="837" y="303"/>
                    </a:lnTo>
                    <a:lnTo>
                      <a:pt x="837" y="303"/>
                    </a:lnTo>
                    <a:lnTo>
                      <a:pt x="837" y="303"/>
                    </a:lnTo>
                    <a:lnTo>
                      <a:pt x="838" y="303"/>
                    </a:lnTo>
                    <a:lnTo>
                      <a:pt x="841" y="300"/>
                    </a:lnTo>
                    <a:lnTo>
                      <a:pt x="843" y="296"/>
                    </a:lnTo>
                    <a:lnTo>
                      <a:pt x="843" y="296"/>
                    </a:lnTo>
                    <a:lnTo>
                      <a:pt x="843" y="296"/>
                    </a:lnTo>
                    <a:lnTo>
                      <a:pt x="843" y="296"/>
                    </a:lnTo>
                    <a:lnTo>
                      <a:pt x="844" y="296"/>
                    </a:lnTo>
                    <a:lnTo>
                      <a:pt x="844" y="296"/>
                    </a:lnTo>
                    <a:lnTo>
                      <a:pt x="846" y="296"/>
                    </a:lnTo>
                    <a:lnTo>
                      <a:pt x="846" y="298"/>
                    </a:lnTo>
                    <a:lnTo>
                      <a:pt x="848" y="298"/>
                    </a:lnTo>
                    <a:lnTo>
                      <a:pt x="849" y="300"/>
                    </a:lnTo>
                    <a:lnTo>
                      <a:pt x="851" y="301"/>
                    </a:lnTo>
                    <a:lnTo>
                      <a:pt x="851" y="303"/>
                    </a:lnTo>
                    <a:lnTo>
                      <a:pt x="851" y="304"/>
                    </a:lnTo>
                    <a:lnTo>
                      <a:pt x="851" y="306"/>
                    </a:lnTo>
                    <a:lnTo>
                      <a:pt x="849" y="309"/>
                    </a:lnTo>
                    <a:lnTo>
                      <a:pt x="848" y="307"/>
                    </a:lnTo>
                    <a:lnTo>
                      <a:pt x="846" y="309"/>
                    </a:lnTo>
                    <a:lnTo>
                      <a:pt x="844" y="309"/>
                    </a:lnTo>
                    <a:lnTo>
                      <a:pt x="843" y="310"/>
                    </a:lnTo>
                    <a:lnTo>
                      <a:pt x="840" y="310"/>
                    </a:lnTo>
                    <a:lnTo>
                      <a:pt x="837" y="310"/>
                    </a:lnTo>
                    <a:lnTo>
                      <a:pt x="838" y="312"/>
                    </a:lnTo>
                    <a:lnTo>
                      <a:pt x="841" y="315"/>
                    </a:lnTo>
                    <a:lnTo>
                      <a:pt x="841" y="317"/>
                    </a:lnTo>
                    <a:lnTo>
                      <a:pt x="843" y="315"/>
                    </a:lnTo>
                    <a:lnTo>
                      <a:pt x="846" y="315"/>
                    </a:lnTo>
                    <a:lnTo>
                      <a:pt x="848" y="315"/>
                    </a:lnTo>
                    <a:lnTo>
                      <a:pt x="849" y="317"/>
                    </a:lnTo>
                    <a:lnTo>
                      <a:pt x="851" y="318"/>
                    </a:lnTo>
                    <a:lnTo>
                      <a:pt x="854" y="318"/>
                    </a:lnTo>
                    <a:lnTo>
                      <a:pt x="855" y="320"/>
                    </a:lnTo>
                    <a:lnTo>
                      <a:pt x="855" y="321"/>
                    </a:lnTo>
                    <a:lnTo>
                      <a:pt x="855" y="321"/>
                    </a:lnTo>
                    <a:lnTo>
                      <a:pt x="855" y="321"/>
                    </a:lnTo>
                    <a:lnTo>
                      <a:pt x="855" y="321"/>
                    </a:lnTo>
                    <a:lnTo>
                      <a:pt x="854" y="323"/>
                    </a:lnTo>
                    <a:lnTo>
                      <a:pt x="852" y="323"/>
                    </a:lnTo>
                    <a:lnTo>
                      <a:pt x="849" y="323"/>
                    </a:lnTo>
                    <a:lnTo>
                      <a:pt x="848" y="323"/>
                    </a:lnTo>
                    <a:lnTo>
                      <a:pt x="846" y="323"/>
                    </a:lnTo>
                    <a:lnTo>
                      <a:pt x="843" y="321"/>
                    </a:lnTo>
                    <a:lnTo>
                      <a:pt x="843" y="320"/>
                    </a:lnTo>
                    <a:lnTo>
                      <a:pt x="841" y="321"/>
                    </a:lnTo>
                    <a:lnTo>
                      <a:pt x="841" y="321"/>
                    </a:lnTo>
                    <a:lnTo>
                      <a:pt x="841" y="321"/>
                    </a:lnTo>
                    <a:lnTo>
                      <a:pt x="843" y="321"/>
                    </a:lnTo>
                    <a:lnTo>
                      <a:pt x="843" y="321"/>
                    </a:lnTo>
                    <a:lnTo>
                      <a:pt x="843" y="324"/>
                    </a:lnTo>
                    <a:lnTo>
                      <a:pt x="846" y="326"/>
                    </a:lnTo>
                    <a:lnTo>
                      <a:pt x="848" y="327"/>
                    </a:lnTo>
                    <a:lnTo>
                      <a:pt x="848" y="329"/>
                    </a:lnTo>
                    <a:lnTo>
                      <a:pt x="846" y="329"/>
                    </a:lnTo>
                    <a:lnTo>
                      <a:pt x="846" y="331"/>
                    </a:lnTo>
                    <a:lnTo>
                      <a:pt x="844" y="332"/>
                    </a:lnTo>
                    <a:lnTo>
                      <a:pt x="846" y="332"/>
                    </a:lnTo>
                    <a:lnTo>
                      <a:pt x="843" y="334"/>
                    </a:lnTo>
                    <a:lnTo>
                      <a:pt x="841" y="334"/>
                    </a:lnTo>
                    <a:lnTo>
                      <a:pt x="838" y="334"/>
                    </a:lnTo>
                    <a:lnTo>
                      <a:pt x="837" y="334"/>
                    </a:lnTo>
                    <a:lnTo>
                      <a:pt x="837" y="335"/>
                    </a:lnTo>
                    <a:lnTo>
                      <a:pt x="838" y="335"/>
                    </a:lnTo>
                    <a:lnTo>
                      <a:pt x="838" y="335"/>
                    </a:lnTo>
                    <a:lnTo>
                      <a:pt x="840" y="335"/>
                    </a:lnTo>
                    <a:lnTo>
                      <a:pt x="841" y="337"/>
                    </a:lnTo>
                    <a:lnTo>
                      <a:pt x="840" y="337"/>
                    </a:lnTo>
                    <a:lnTo>
                      <a:pt x="840" y="337"/>
                    </a:lnTo>
                    <a:lnTo>
                      <a:pt x="840" y="338"/>
                    </a:lnTo>
                    <a:lnTo>
                      <a:pt x="840" y="338"/>
                    </a:lnTo>
                    <a:lnTo>
                      <a:pt x="840" y="338"/>
                    </a:lnTo>
                    <a:lnTo>
                      <a:pt x="841" y="338"/>
                    </a:lnTo>
                    <a:lnTo>
                      <a:pt x="843" y="340"/>
                    </a:lnTo>
                    <a:lnTo>
                      <a:pt x="846" y="340"/>
                    </a:lnTo>
                    <a:lnTo>
                      <a:pt x="849" y="340"/>
                    </a:lnTo>
                    <a:lnTo>
                      <a:pt x="851" y="340"/>
                    </a:lnTo>
                    <a:lnTo>
                      <a:pt x="851" y="341"/>
                    </a:lnTo>
                    <a:lnTo>
                      <a:pt x="851" y="345"/>
                    </a:lnTo>
                    <a:lnTo>
                      <a:pt x="851" y="345"/>
                    </a:lnTo>
                    <a:lnTo>
                      <a:pt x="852" y="343"/>
                    </a:lnTo>
                    <a:lnTo>
                      <a:pt x="852" y="343"/>
                    </a:lnTo>
                    <a:lnTo>
                      <a:pt x="852" y="341"/>
                    </a:lnTo>
                    <a:lnTo>
                      <a:pt x="855" y="343"/>
                    </a:lnTo>
                    <a:lnTo>
                      <a:pt x="857" y="345"/>
                    </a:lnTo>
                    <a:lnTo>
                      <a:pt x="857" y="345"/>
                    </a:lnTo>
                    <a:lnTo>
                      <a:pt x="855" y="346"/>
                    </a:lnTo>
                    <a:lnTo>
                      <a:pt x="855" y="346"/>
                    </a:lnTo>
                    <a:lnTo>
                      <a:pt x="854" y="348"/>
                    </a:lnTo>
                    <a:lnTo>
                      <a:pt x="855" y="348"/>
                    </a:lnTo>
                    <a:lnTo>
                      <a:pt x="858" y="348"/>
                    </a:lnTo>
                    <a:lnTo>
                      <a:pt x="858" y="348"/>
                    </a:lnTo>
                    <a:lnTo>
                      <a:pt x="858" y="349"/>
                    </a:lnTo>
                    <a:lnTo>
                      <a:pt x="860" y="349"/>
                    </a:lnTo>
                    <a:lnTo>
                      <a:pt x="862" y="349"/>
                    </a:lnTo>
                    <a:lnTo>
                      <a:pt x="862" y="351"/>
                    </a:lnTo>
                    <a:lnTo>
                      <a:pt x="862" y="352"/>
                    </a:lnTo>
                    <a:lnTo>
                      <a:pt x="862" y="352"/>
                    </a:lnTo>
                    <a:lnTo>
                      <a:pt x="862" y="352"/>
                    </a:lnTo>
                    <a:lnTo>
                      <a:pt x="862" y="352"/>
                    </a:lnTo>
                    <a:lnTo>
                      <a:pt x="862" y="351"/>
                    </a:lnTo>
                    <a:lnTo>
                      <a:pt x="862" y="351"/>
                    </a:lnTo>
                    <a:lnTo>
                      <a:pt x="862" y="349"/>
                    </a:lnTo>
                    <a:lnTo>
                      <a:pt x="863" y="349"/>
                    </a:lnTo>
                    <a:lnTo>
                      <a:pt x="865" y="351"/>
                    </a:lnTo>
                    <a:lnTo>
                      <a:pt x="865" y="351"/>
                    </a:lnTo>
                    <a:lnTo>
                      <a:pt x="865" y="351"/>
                    </a:lnTo>
                    <a:lnTo>
                      <a:pt x="865" y="351"/>
                    </a:lnTo>
                    <a:lnTo>
                      <a:pt x="863" y="351"/>
                    </a:lnTo>
                    <a:lnTo>
                      <a:pt x="863" y="355"/>
                    </a:lnTo>
                    <a:lnTo>
                      <a:pt x="862" y="359"/>
                    </a:lnTo>
                    <a:lnTo>
                      <a:pt x="863" y="359"/>
                    </a:lnTo>
                    <a:lnTo>
                      <a:pt x="865" y="359"/>
                    </a:lnTo>
                    <a:lnTo>
                      <a:pt x="865" y="355"/>
                    </a:lnTo>
                    <a:lnTo>
                      <a:pt x="866" y="354"/>
                    </a:lnTo>
                    <a:lnTo>
                      <a:pt x="868" y="354"/>
                    </a:lnTo>
                    <a:lnTo>
                      <a:pt x="868" y="355"/>
                    </a:lnTo>
                    <a:lnTo>
                      <a:pt x="869" y="357"/>
                    </a:lnTo>
                    <a:lnTo>
                      <a:pt x="869" y="357"/>
                    </a:lnTo>
                    <a:lnTo>
                      <a:pt x="869" y="355"/>
                    </a:lnTo>
                    <a:lnTo>
                      <a:pt x="869" y="355"/>
                    </a:lnTo>
                    <a:lnTo>
                      <a:pt x="871" y="354"/>
                    </a:lnTo>
                    <a:lnTo>
                      <a:pt x="869" y="354"/>
                    </a:lnTo>
                    <a:lnTo>
                      <a:pt x="869" y="354"/>
                    </a:lnTo>
                    <a:lnTo>
                      <a:pt x="871" y="354"/>
                    </a:lnTo>
                    <a:lnTo>
                      <a:pt x="871" y="352"/>
                    </a:lnTo>
                    <a:lnTo>
                      <a:pt x="871" y="352"/>
                    </a:lnTo>
                    <a:lnTo>
                      <a:pt x="871" y="351"/>
                    </a:lnTo>
                    <a:lnTo>
                      <a:pt x="872" y="352"/>
                    </a:lnTo>
                    <a:lnTo>
                      <a:pt x="874" y="352"/>
                    </a:lnTo>
                    <a:lnTo>
                      <a:pt x="874" y="354"/>
                    </a:lnTo>
                    <a:lnTo>
                      <a:pt x="874" y="357"/>
                    </a:lnTo>
                    <a:lnTo>
                      <a:pt x="874" y="355"/>
                    </a:lnTo>
                    <a:lnTo>
                      <a:pt x="875" y="355"/>
                    </a:lnTo>
                    <a:lnTo>
                      <a:pt x="875" y="354"/>
                    </a:lnTo>
                    <a:lnTo>
                      <a:pt x="875" y="352"/>
                    </a:lnTo>
                    <a:lnTo>
                      <a:pt x="875" y="352"/>
                    </a:lnTo>
                    <a:lnTo>
                      <a:pt x="877" y="351"/>
                    </a:lnTo>
                    <a:lnTo>
                      <a:pt x="877" y="349"/>
                    </a:lnTo>
                    <a:lnTo>
                      <a:pt x="879" y="349"/>
                    </a:lnTo>
                    <a:lnTo>
                      <a:pt x="880" y="349"/>
                    </a:lnTo>
                    <a:lnTo>
                      <a:pt x="882" y="349"/>
                    </a:lnTo>
                    <a:lnTo>
                      <a:pt x="880" y="352"/>
                    </a:lnTo>
                    <a:lnTo>
                      <a:pt x="880" y="355"/>
                    </a:lnTo>
                    <a:lnTo>
                      <a:pt x="880" y="359"/>
                    </a:lnTo>
                    <a:lnTo>
                      <a:pt x="880" y="360"/>
                    </a:lnTo>
                    <a:lnTo>
                      <a:pt x="882" y="359"/>
                    </a:lnTo>
                    <a:lnTo>
                      <a:pt x="883" y="359"/>
                    </a:lnTo>
                    <a:lnTo>
                      <a:pt x="883" y="355"/>
                    </a:lnTo>
                    <a:lnTo>
                      <a:pt x="883" y="354"/>
                    </a:lnTo>
                    <a:lnTo>
                      <a:pt x="886" y="355"/>
                    </a:lnTo>
                    <a:lnTo>
                      <a:pt x="891" y="357"/>
                    </a:lnTo>
                    <a:lnTo>
                      <a:pt x="889" y="360"/>
                    </a:lnTo>
                    <a:lnTo>
                      <a:pt x="889" y="362"/>
                    </a:lnTo>
                    <a:lnTo>
                      <a:pt x="889" y="362"/>
                    </a:lnTo>
                    <a:lnTo>
                      <a:pt x="891" y="363"/>
                    </a:lnTo>
                    <a:lnTo>
                      <a:pt x="889" y="363"/>
                    </a:lnTo>
                    <a:lnTo>
                      <a:pt x="886" y="365"/>
                    </a:lnTo>
                    <a:lnTo>
                      <a:pt x="888" y="366"/>
                    </a:lnTo>
                    <a:lnTo>
                      <a:pt x="889" y="366"/>
                    </a:lnTo>
                    <a:lnTo>
                      <a:pt x="891" y="365"/>
                    </a:lnTo>
                    <a:lnTo>
                      <a:pt x="891" y="368"/>
                    </a:lnTo>
                    <a:lnTo>
                      <a:pt x="896" y="368"/>
                    </a:lnTo>
                    <a:lnTo>
                      <a:pt x="896" y="368"/>
                    </a:lnTo>
                    <a:lnTo>
                      <a:pt x="897" y="368"/>
                    </a:lnTo>
                    <a:lnTo>
                      <a:pt x="900" y="369"/>
                    </a:lnTo>
                    <a:lnTo>
                      <a:pt x="900" y="368"/>
                    </a:lnTo>
                    <a:lnTo>
                      <a:pt x="900" y="365"/>
                    </a:lnTo>
                    <a:lnTo>
                      <a:pt x="902" y="365"/>
                    </a:lnTo>
                    <a:lnTo>
                      <a:pt x="902" y="363"/>
                    </a:lnTo>
                    <a:lnTo>
                      <a:pt x="903" y="363"/>
                    </a:lnTo>
                    <a:lnTo>
                      <a:pt x="905" y="365"/>
                    </a:lnTo>
                    <a:lnTo>
                      <a:pt x="905" y="363"/>
                    </a:lnTo>
                    <a:lnTo>
                      <a:pt x="907" y="363"/>
                    </a:lnTo>
                    <a:lnTo>
                      <a:pt x="907" y="363"/>
                    </a:lnTo>
                    <a:lnTo>
                      <a:pt x="907" y="365"/>
                    </a:lnTo>
                    <a:lnTo>
                      <a:pt x="907" y="365"/>
                    </a:lnTo>
                    <a:lnTo>
                      <a:pt x="905" y="366"/>
                    </a:lnTo>
                    <a:lnTo>
                      <a:pt x="903" y="368"/>
                    </a:lnTo>
                    <a:lnTo>
                      <a:pt x="903" y="371"/>
                    </a:lnTo>
                    <a:lnTo>
                      <a:pt x="903" y="374"/>
                    </a:lnTo>
                    <a:lnTo>
                      <a:pt x="905" y="373"/>
                    </a:lnTo>
                    <a:lnTo>
                      <a:pt x="907" y="374"/>
                    </a:lnTo>
                    <a:lnTo>
                      <a:pt x="907" y="371"/>
                    </a:lnTo>
                    <a:lnTo>
                      <a:pt x="907" y="369"/>
                    </a:lnTo>
                    <a:lnTo>
                      <a:pt x="907" y="369"/>
                    </a:lnTo>
                    <a:lnTo>
                      <a:pt x="907" y="368"/>
                    </a:lnTo>
                    <a:lnTo>
                      <a:pt x="907" y="368"/>
                    </a:lnTo>
                    <a:lnTo>
                      <a:pt x="908" y="368"/>
                    </a:lnTo>
                    <a:lnTo>
                      <a:pt x="908" y="368"/>
                    </a:lnTo>
                    <a:lnTo>
                      <a:pt x="910" y="368"/>
                    </a:lnTo>
                    <a:lnTo>
                      <a:pt x="910" y="368"/>
                    </a:lnTo>
                    <a:lnTo>
                      <a:pt x="908" y="368"/>
                    </a:lnTo>
                    <a:lnTo>
                      <a:pt x="910" y="368"/>
                    </a:lnTo>
                    <a:lnTo>
                      <a:pt x="910" y="369"/>
                    </a:lnTo>
                    <a:lnTo>
                      <a:pt x="911" y="369"/>
                    </a:lnTo>
                    <a:lnTo>
                      <a:pt x="914" y="368"/>
                    </a:lnTo>
                    <a:lnTo>
                      <a:pt x="914" y="368"/>
                    </a:lnTo>
                    <a:lnTo>
                      <a:pt x="914" y="368"/>
                    </a:lnTo>
                    <a:lnTo>
                      <a:pt x="914" y="369"/>
                    </a:lnTo>
                    <a:lnTo>
                      <a:pt x="916" y="369"/>
                    </a:lnTo>
                    <a:lnTo>
                      <a:pt x="916" y="368"/>
                    </a:lnTo>
                    <a:lnTo>
                      <a:pt x="914" y="365"/>
                    </a:lnTo>
                    <a:lnTo>
                      <a:pt x="914" y="363"/>
                    </a:lnTo>
                    <a:lnTo>
                      <a:pt x="914" y="363"/>
                    </a:lnTo>
                    <a:lnTo>
                      <a:pt x="916" y="362"/>
                    </a:lnTo>
                    <a:lnTo>
                      <a:pt x="916" y="362"/>
                    </a:lnTo>
                    <a:lnTo>
                      <a:pt x="916" y="363"/>
                    </a:lnTo>
                    <a:lnTo>
                      <a:pt x="916" y="365"/>
                    </a:lnTo>
                    <a:lnTo>
                      <a:pt x="919" y="365"/>
                    </a:lnTo>
                    <a:lnTo>
                      <a:pt x="922" y="366"/>
                    </a:lnTo>
                    <a:lnTo>
                      <a:pt x="924" y="369"/>
                    </a:lnTo>
                    <a:lnTo>
                      <a:pt x="924" y="371"/>
                    </a:lnTo>
                    <a:lnTo>
                      <a:pt x="927" y="373"/>
                    </a:lnTo>
                    <a:lnTo>
                      <a:pt x="927" y="374"/>
                    </a:lnTo>
                    <a:lnTo>
                      <a:pt x="925" y="374"/>
                    </a:lnTo>
                    <a:lnTo>
                      <a:pt x="925" y="374"/>
                    </a:lnTo>
                    <a:lnTo>
                      <a:pt x="925" y="376"/>
                    </a:lnTo>
                    <a:lnTo>
                      <a:pt x="925" y="376"/>
                    </a:lnTo>
                    <a:lnTo>
                      <a:pt x="925" y="376"/>
                    </a:lnTo>
                    <a:lnTo>
                      <a:pt x="925" y="377"/>
                    </a:lnTo>
                    <a:lnTo>
                      <a:pt x="925" y="377"/>
                    </a:lnTo>
                    <a:lnTo>
                      <a:pt x="924" y="377"/>
                    </a:lnTo>
                    <a:lnTo>
                      <a:pt x="924" y="377"/>
                    </a:lnTo>
                    <a:lnTo>
                      <a:pt x="924" y="377"/>
                    </a:lnTo>
                    <a:lnTo>
                      <a:pt x="924" y="377"/>
                    </a:lnTo>
                    <a:lnTo>
                      <a:pt x="924" y="376"/>
                    </a:lnTo>
                    <a:lnTo>
                      <a:pt x="922" y="376"/>
                    </a:lnTo>
                    <a:lnTo>
                      <a:pt x="920" y="376"/>
                    </a:lnTo>
                    <a:lnTo>
                      <a:pt x="920" y="376"/>
                    </a:lnTo>
                    <a:lnTo>
                      <a:pt x="922" y="377"/>
                    </a:lnTo>
                    <a:lnTo>
                      <a:pt x="922" y="379"/>
                    </a:lnTo>
                    <a:lnTo>
                      <a:pt x="922" y="379"/>
                    </a:lnTo>
                    <a:lnTo>
                      <a:pt x="922" y="380"/>
                    </a:lnTo>
                    <a:lnTo>
                      <a:pt x="922" y="380"/>
                    </a:lnTo>
                    <a:lnTo>
                      <a:pt x="922" y="382"/>
                    </a:lnTo>
                    <a:lnTo>
                      <a:pt x="922" y="382"/>
                    </a:lnTo>
                    <a:lnTo>
                      <a:pt x="922" y="382"/>
                    </a:lnTo>
                    <a:lnTo>
                      <a:pt x="922" y="382"/>
                    </a:lnTo>
                    <a:lnTo>
                      <a:pt x="922" y="382"/>
                    </a:lnTo>
                    <a:lnTo>
                      <a:pt x="922" y="383"/>
                    </a:lnTo>
                    <a:lnTo>
                      <a:pt x="922" y="383"/>
                    </a:lnTo>
                    <a:lnTo>
                      <a:pt x="922" y="383"/>
                    </a:lnTo>
                    <a:lnTo>
                      <a:pt x="922" y="383"/>
                    </a:lnTo>
                    <a:lnTo>
                      <a:pt x="922" y="383"/>
                    </a:lnTo>
                    <a:lnTo>
                      <a:pt x="922" y="383"/>
                    </a:lnTo>
                    <a:lnTo>
                      <a:pt x="920" y="383"/>
                    </a:lnTo>
                    <a:lnTo>
                      <a:pt x="919" y="383"/>
                    </a:lnTo>
                    <a:lnTo>
                      <a:pt x="917" y="383"/>
                    </a:lnTo>
                    <a:lnTo>
                      <a:pt x="916" y="380"/>
                    </a:lnTo>
                    <a:lnTo>
                      <a:pt x="914" y="380"/>
                    </a:lnTo>
                    <a:lnTo>
                      <a:pt x="913" y="380"/>
                    </a:lnTo>
                    <a:lnTo>
                      <a:pt x="913" y="380"/>
                    </a:lnTo>
                    <a:lnTo>
                      <a:pt x="913" y="382"/>
                    </a:lnTo>
                    <a:lnTo>
                      <a:pt x="913" y="382"/>
                    </a:lnTo>
                    <a:lnTo>
                      <a:pt x="913" y="382"/>
                    </a:lnTo>
                    <a:lnTo>
                      <a:pt x="914" y="382"/>
                    </a:lnTo>
                    <a:lnTo>
                      <a:pt x="914" y="383"/>
                    </a:lnTo>
                    <a:lnTo>
                      <a:pt x="913" y="385"/>
                    </a:lnTo>
                    <a:lnTo>
                      <a:pt x="913" y="385"/>
                    </a:lnTo>
                    <a:lnTo>
                      <a:pt x="910" y="387"/>
                    </a:lnTo>
                    <a:lnTo>
                      <a:pt x="908" y="387"/>
                    </a:lnTo>
                    <a:lnTo>
                      <a:pt x="908" y="388"/>
                    </a:lnTo>
                    <a:lnTo>
                      <a:pt x="908" y="390"/>
                    </a:lnTo>
                    <a:lnTo>
                      <a:pt x="908" y="391"/>
                    </a:lnTo>
                    <a:lnTo>
                      <a:pt x="910" y="391"/>
                    </a:lnTo>
                    <a:lnTo>
                      <a:pt x="910" y="393"/>
                    </a:lnTo>
                    <a:lnTo>
                      <a:pt x="908" y="393"/>
                    </a:lnTo>
                    <a:lnTo>
                      <a:pt x="907" y="393"/>
                    </a:lnTo>
                    <a:lnTo>
                      <a:pt x="907" y="393"/>
                    </a:lnTo>
                    <a:lnTo>
                      <a:pt x="907" y="393"/>
                    </a:lnTo>
                    <a:lnTo>
                      <a:pt x="907" y="393"/>
                    </a:lnTo>
                    <a:lnTo>
                      <a:pt x="907" y="394"/>
                    </a:lnTo>
                    <a:lnTo>
                      <a:pt x="907" y="396"/>
                    </a:lnTo>
                    <a:lnTo>
                      <a:pt x="908" y="396"/>
                    </a:lnTo>
                    <a:lnTo>
                      <a:pt x="908" y="396"/>
                    </a:lnTo>
                    <a:lnTo>
                      <a:pt x="910" y="396"/>
                    </a:lnTo>
                    <a:lnTo>
                      <a:pt x="910" y="396"/>
                    </a:lnTo>
                    <a:lnTo>
                      <a:pt x="910" y="397"/>
                    </a:lnTo>
                    <a:lnTo>
                      <a:pt x="910" y="399"/>
                    </a:lnTo>
                    <a:lnTo>
                      <a:pt x="907" y="399"/>
                    </a:lnTo>
                    <a:lnTo>
                      <a:pt x="905" y="397"/>
                    </a:lnTo>
                    <a:lnTo>
                      <a:pt x="907" y="399"/>
                    </a:lnTo>
                    <a:lnTo>
                      <a:pt x="905" y="399"/>
                    </a:lnTo>
                    <a:lnTo>
                      <a:pt x="905" y="399"/>
                    </a:lnTo>
                    <a:lnTo>
                      <a:pt x="905" y="399"/>
                    </a:lnTo>
                    <a:lnTo>
                      <a:pt x="902" y="399"/>
                    </a:lnTo>
                    <a:lnTo>
                      <a:pt x="902" y="401"/>
                    </a:lnTo>
                    <a:lnTo>
                      <a:pt x="902" y="399"/>
                    </a:lnTo>
                    <a:lnTo>
                      <a:pt x="900" y="399"/>
                    </a:lnTo>
                    <a:lnTo>
                      <a:pt x="900" y="397"/>
                    </a:lnTo>
                    <a:lnTo>
                      <a:pt x="900" y="397"/>
                    </a:lnTo>
                    <a:lnTo>
                      <a:pt x="900" y="397"/>
                    </a:lnTo>
                    <a:lnTo>
                      <a:pt x="900" y="397"/>
                    </a:lnTo>
                    <a:lnTo>
                      <a:pt x="899" y="397"/>
                    </a:lnTo>
                    <a:lnTo>
                      <a:pt x="899" y="397"/>
                    </a:lnTo>
                    <a:lnTo>
                      <a:pt x="899" y="399"/>
                    </a:lnTo>
                    <a:lnTo>
                      <a:pt x="899" y="401"/>
                    </a:lnTo>
                    <a:lnTo>
                      <a:pt x="899" y="401"/>
                    </a:lnTo>
                    <a:lnTo>
                      <a:pt x="900" y="402"/>
                    </a:lnTo>
                    <a:lnTo>
                      <a:pt x="900" y="404"/>
                    </a:lnTo>
                    <a:lnTo>
                      <a:pt x="900" y="405"/>
                    </a:lnTo>
                    <a:lnTo>
                      <a:pt x="902" y="407"/>
                    </a:lnTo>
                    <a:lnTo>
                      <a:pt x="903" y="408"/>
                    </a:lnTo>
                    <a:lnTo>
                      <a:pt x="903" y="408"/>
                    </a:lnTo>
                    <a:lnTo>
                      <a:pt x="903" y="410"/>
                    </a:lnTo>
                    <a:lnTo>
                      <a:pt x="902" y="410"/>
                    </a:lnTo>
                    <a:lnTo>
                      <a:pt x="900" y="411"/>
                    </a:lnTo>
                    <a:lnTo>
                      <a:pt x="900" y="411"/>
                    </a:lnTo>
                    <a:lnTo>
                      <a:pt x="900" y="413"/>
                    </a:lnTo>
                    <a:lnTo>
                      <a:pt x="900" y="413"/>
                    </a:lnTo>
                    <a:lnTo>
                      <a:pt x="900" y="413"/>
                    </a:lnTo>
                    <a:lnTo>
                      <a:pt x="900" y="413"/>
                    </a:lnTo>
                    <a:lnTo>
                      <a:pt x="897" y="413"/>
                    </a:lnTo>
                    <a:lnTo>
                      <a:pt x="897" y="411"/>
                    </a:lnTo>
                    <a:lnTo>
                      <a:pt x="896" y="411"/>
                    </a:lnTo>
                    <a:lnTo>
                      <a:pt x="894" y="413"/>
                    </a:lnTo>
                    <a:lnTo>
                      <a:pt x="893" y="411"/>
                    </a:lnTo>
                    <a:lnTo>
                      <a:pt x="891" y="410"/>
                    </a:lnTo>
                    <a:lnTo>
                      <a:pt x="891" y="408"/>
                    </a:lnTo>
                    <a:lnTo>
                      <a:pt x="891" y="407"/>
                    </a:lnTo>
                    <a:lnTo>
                      <a:pt x="889" y="408"/>
                    </a:lnTo>
                    <a:lnTo>
                      <a:pt x="888" y="410"/>
                    </a:lnTo>
                    <a:lnTo>
                      <a:pt x="886" y="408"/>
                    </a:lnTo>
                    <a:lnTo>
                      <a:pt x="886" y="408"/>
                    </a:lnTo>
                    <a:lnTo>
                      <a:pt x="886" y="408"/>
                    </a:lnTo>
                    <a:lnTo>
                      <a:pt x="886" y="407"/>
                    </a:lnTo>
                    <a:lnTo>
                      <a:pt x="886" y="407"/>
                    </a:lnTo>
                    <a:lnTo>
                      <a:pt x="888" y="407"/>
                    </a:lnTo>
                    <a:lnTo>
                      <a:pt x="889" y="405"/>
                    </a:lnTo>
                    <a:lnTo>
                      <a:pt x="889" y="404"/>
                    </a:lnTo>
                    <a:lnTo>
                      <a:pt x="889" y="404"/>
                    </a:lnTo>
                    <a:lnTo>
                      <a:pt x="889" y="404"/>
                    </a:lnTo>
                    <a:lnTo>
                      <a:pt x="889" y="404"/>
                    </a:lnTo>
                    <a:lnTo>
                      <a:pt x="889" y="404"/>
                    </a:lnTo>
                    <a:lnTo>
                      <a:pt x="889" y="404"/>
                    </a:lnTo>
                    <a:lnTo>
                      <a:pt x="888" y="404"/>
                    </a:lnTo>
                    <a:lnTo>
                      <a:pt x="885" y="404"/>
                    </a:lnTo>
                    <a:lnTo>
                      <a:pt x="882" y="404"/>
                    </a:lnTo>
                    <a:lnTo>
                      <a:pt x="882" y="404"/>
                    </a:lnTo>
                    <a:lnTo>
                      <a:pt x="882" y="404"/>
                    </a:lnTo>
                    <a:lnTo>
                      <a:pt x="882" y="402"/>
                    </a:lnTo>
                    <a:lnTo>
                      <a:pt x="882" y="402"/>
                    </a:lnTo>
                    <a:lnTo>
                      <a:pt x="883" y="402"/>
                    </a:lnTo>
                    <a:lnTo>
                      <a:pt x="883" y="402"/>
                    </a:lnTo>
                    <a:lnTo>
                      <a:pt x="883" y="402"/>
                    </a:lnTo>
                    <a:lnTo>
                      <a:pt x="883" y="401"/>
                    </a:lnTo>
                    <a:lnTo>
                      <a:pt x="883" y="399"/>
                    </a:lnTo>
                    <a:lnTo>
                      <a:pt x="883" y="397"/>
                    </a:lnTo>
                    <a:lnTo>
                      <a:pt x="883" y="399"/>
                    </a:lnTo>
                    <a:lnTo>
                      <a:pt x="882" y="399"/>
                    </a:lnTo>
                    <a:lnTo>
                      <a:pt x="882" y="399"/>
                    </a:lnTo>
                    <a:lnTo>
                      <a:pt x="882" y="399"/>
                    </a:lnTo>
                    <a:lnTo>
                      <a:pt x="882" y="401"/>
                    </a:lnTo>
                    <a:lnTo>
                      <a:pt x="882" y="401"/>
                    </a:lnTo>
                    <a:lnTo>
                      <a:pt x="880" y="401"/>
                    </a:lnTo>
                    <a:lnTo>
                      <a:pt x="879" y="401"/>
                    </a:lnTo>
                    <a:lnTo>
                      <a:pt x="880" y="396"/>
                    </a:lnTo>
                    <a:lnTo>
                      <a:pt x="877" y="397"/>
                    </a:lnTo>
                    <a:lnTo>
                      <a:pt x="874" y="397"/>
                    </a:lnTo>
                    <a:lnTo>
                      <a:pt x="874" y="396"/>
                    </a:lnTo>
                    <a:lnTo>
                      <a:pt x="875" y="396"/>
                    </a:lnTo>
                    <a:lnTo>
                      <a:pt x="877" y="394"/>
                    </a:lnTo>
                    <a:lnTo>
                      <a:pt x="879" y="393"/>
                    </a:lnTo>
                    <a:lnTo>
                      <a:pt x="879" y="391"/>
                    </a:lnTo>
                    <a:lnTo>
                      <a:pt x="877" y="393"/>
                    </a:lnTo>
                    <a:lnTo>
                      <a:pt x="874" y="393"/>
                    </a:lnTo>
                    <a:lnTo>
                      <a:pt x="874" y="394"/>
                    </a:lnTo>
                    <a:lnTo>
                      <a:pt x="872" y="394"/>
                    </a:lnTo>
                    <a:lnTo>
                      <a:pt x="871" y="394"/>
                    </a:lnTo>
                    <a:lnTo>
                      <a:pt x="869" y="394"/>
                    </a:lnTo>
                    <a:lnTo>
                      <a:pt x="868" y="393"/>
                    </a:lnTo>
                    <a:lnTo>
                      <a:pt x="866" y="391"/>
                    </a:lnTo>
                    <a:lnTo>
                      <a:pt x="863" y="391"/>
                    </a:lnTo>
                    <a:lnTo>
                      <a:pt x="862" y="390"/>
                    </a:lnTo>
                    <a:lnTo>
                      <a:pt x="862" y="387"/>
                    </a:lnTo>
                    <a:lnTo>
                      <a:pt x="860" y="383"/>
                    </a:lnTo>
                    <a:lnTo>
                      <a:pt x="858" y="383"/>
                    </a:lnTo>
                    <a:lnTo>
                      <a:pt x="858" y="383"/>
                    </a:lnTo>
                    <a:lnTo>
                      <a:pt x="858" y="380"/>
                    </a:lnTo>
                    <a:lnTo>
                      <a:pt x="858" y="379"/>
                    </a:lnTo>
                    <a:lnTo>
                      <a:pt x="858" y="379"/>
                    </a:lnTo>
                    <a:lnTo>
                      <a:pt x="857" y="379"/>
                    </a:lnTo>
                    <a:lnTo>
                      <a:pt x="857" y="379"/>
                    </a:lnTo>
                    <a:lnTo>
                      <a:pt x="857" y="379"/>
                    </a:lnTo>
                    <a:lnTo>
                      <a:pt x="855" y="379"/>
                    </a:lnTo>
                    <a:lnTo>
                      <a:pt x="855" y="380"/>
                    </a:lnTo>
                    <a:lnTo>
                      <a:pt x="854" y="377"/>
                    </a:lnTo>
                    <a:lnTo>
                      <a:pt x="852" y="377"/>
                    </a:lnTo>
                    <a:lnTo>
                      <a:pt x="852" y="377"/>
                    </a:lnTo>
                    <a:lnTo>
                      <a:pt x="852" y="377"/>
                    </a:lnTo>
                    <a:lnTo>
                      <a:pt x="852" y="379"/>
                    </a:lnTo>
                    <a:lnTo>
                      <a:pt x="852" y="379"/>
                    </a:lnTo>
                    <a:lnTo>
                      <a:pt x="854" y="380"/>
                    </a:lnTo>
                    <a:lnTo>
                      <a:pt x="854" y="382"/>
                    </a:lnTo>
                    <a:lnTo>
                      <a:pt x="854" y="383"/>
                    </a:lnTo>
                    <a:lnTo>
                      <a:pt x="854" y="385"/>
                    </a:lnTo>
                    <a:lnTo>
                      <a:pt x="851" y="387"/>
                    </a:lnTo>
                    <a:lnTo>
                      <a:pt x="851" y="383"/>
                    </a:lnTo>
                    <a:lnTo>
                      <a:pt x="849" y="382"/>
                    </a:lnTo>
                    <a:lnTo>
                      <a:pt x="849" y="382"/>
                    </a:lnTo>
                    <a:lnTo>
                      <a:pt x="848" y="380"/>
                    </a:lnTo>
                    <a:lnTo>
                      <a:pt x="848" y="383"/>
                    </a:lnTo>
                    <a:lnTo>
                      <a:pt x="849" y="385"/>
                    </a:lnTo>
                    <a:lnTo>
                      <a:pt x="849" y="387"/>
                    </a:lnTo>
                    <a:lnTo>
                      <a:pt x="851" y="390"/>
                    </a:lnTo>
                    <a:lnTo>
                      <a:pt x="851" y="390"/>
                    </a:lnTo>
                    <a:lnTo>
                      <a:pt x="851" y="390"/>
                    </a:lnTo>
                    <a:lnTo>
                      <a:pt x="851" y="390"/>
                    </a:lnTo>
                    <a:lnTo>
                      <a:pt x="851" y="390"/>
                    </a:lnTo>
                    <a:lnTo>
                      <a:pt x="851" y="391"/>
                    </a:lnTo>
                    <a:lnTo>
                      <a:pt x="852" y="391"/>
                    </a:lnTo>
                    <a:lnTo>
                      <a:pt x="852" y="391"/>
                    </a:lnTo>
                    <a:lnTo>
                      <a:pt x="852" y="393"/>
                    </a:lnTo>
                    <a:lnTo>
                      <a:pt x="852" y="394"/>
                    </a:lnTo>
                    <a:lnTo>
                      <a:pt x="851" y="394"/>
                    </a:lnTo>
                    <a:lnTo>
                      <a:pt x="848" y="394"/>
                    </a:lnTo>
                    <a:lnTo>
                      <a:pt x="848" y="391"/>
                    </a:lnTo>
                    <a:lnTo>
                      <a:pt x="846" y="391"/>
                    </a:lnTo>
                    <a:lnTo>
                      <a:pt x="843" y="391"/>
                    </a:lnTo>
                    <a:lnTo>
                      <a:pt x="844" y="396"/>
                    </a:lnTo>
                    <a:lnTo>
                      <a:pt x="846" y="399"/>
                    </a:lnTo>
                    <a:lnTo>
                      <a:pt x="848" y="399"/>
                    </a:lnTo>
                    <a:lnTo>
                      <a:pt x="848" y="399"/>
                    </a:lnTo>
                    <a:lnTo>
                      <a:pt x="848" y="401"/>
                    </a:lnTo>
                    <a:lnTo>
                      <a:pt x="849" y="401"/>
                    </a:lnTo>
                    <a:lnTo>
                      <a:pt x="851" y="401"/>
                    </a:lnTo>
                    <a:lnTo>
                      <a:pt x="854" y="401"/>
                    </a:lnTo>
                    <a:lnTo>
                      <a:pt x="854" y="402"/>
                    </a:lnTo>
                    <a:lnTo>
                      <a:pt x="854" y="405"/>
                    </a:lnTo>
                    <a:lnTo>
                      <a:pt x="855" y="407"/>
                    </a:lnTo>
                    <a:lnTo>
                      <a:pt x="855" y="408"/>
                    </a:lnTo>
                    <a:lnTo>
                      <a:pt x="858" y="410"/>
                    </a:lnTo>
                    <a:lnTo>
                      <a:pt x="860" y="410"/>
                    </a:lnTo>
                    <a:lnTo>
                      <a:pt x="860" y="413"/>
                    </a:lnTo>
                    <a:lnTo>
                      <a:pt x="860" y="414"/>
                    </a:lnTo>
                    <a:lnTo>
                      <a:pt x="863" y="414"/>
                    </a:lnTo>
                    <a:lnTo>
                      <a:pt x="865" y="414"/>
                    </a:lnTo>
                    <a:lnTo>
                      <a:pt x="866" y="414"/>
                    </a:lnTo>
                    <a:lnTo>
                      <a:pt x="868" y="416"/>
                    </a:lnTo>
                    <a:lnTo>
                      <a:pt x="868" y="418"/>
                    </a:lnTo>
                    <a:lnTo>
                      <a:pt x="868" y="421"/>
                    </a:lnTo>
                    <a:lnTo>
                      <a:pt x="869" y="419"/>
                    </a:lnTo>
                    <a:lnTo>
                      <a:pt x="869" y="419"/>
                    </a:lnTo>
                    <a:lnTo>
                      <a:pt x="871" y="419"/>
                    </a:lnTo>
                    <a:lnTo>
                      <a:pt x="871" y="418"/>
                    </a:lnTo>
                    <a:lnTo>
                      <a:pt x="872" y="419"/>
                    </a:lnTo>
                    <a:lnTo>
                      <a:pt x="872" y="421"/>
                    </a:lnTo>
                    <a:lnTo>
                      <a:pt x="872" y="422"/>
                    </a:lnTo>
                    <a:lnTo>
                      <a:pt x="872" y="422"/>
                    </a:lnTo>
                    <a:lnTo>
                      <a:pt x="872" y="422"/>
                    </a:lnTo>
                    <a:lnTo>
                      <a:pt x="874" y="422"/>
                    </a:lnTo>
                    <a:lnTo>
                      <a:pt x="874" y="424"/>
                    </a:lnTo>
                    <a:lnTo>
                      <a:pt x="875" y="422"/>
                    </a:lnTo>
                    <a:lnTo>
                      <a:pt x="875" y="422"/>
                    </a:lnTo>
                    <a:lnTo>
                      <a:pt x="875" y="422"/>
                    </a:lnTo>
                    <a:lnTo>
                      <a:pt x="875" y="422"/>
                    </a:lnTo>
                    <a:lnTo>
                      <a:pt x="874" y="422"/>
                    </a:lnTo>
                    <a:lnTo>
                      <a:pt x="874" y="422"/>
                    </a:lnTo>
                    <a:lnTo>
                      <a:pt x="874" y="421"/>
                    </a:lnTo>
                    <a:lnTo>
                      <a:pt x="874" y="421"/>
                    </a:lnTo>
                    <a:lnTo>
                      <a:pt x="874" y="419"/>
                    </a:lnTo>
                    <a:lnTo>
                      <a:pt x="874" y="419"/>
                    </a:lnTo>
                    <a:lnTo>
                      <a:pt x="874" y="419"/>
                    </a:lnTo>
                    <a:lnTo>
                      <a:pt x="874" y="419"/>
                    </a:lnTo>
                    <a:lnTo>
                      <a:pt x="874" y="419"/>
                    </a:lnTo>
                    <a:lnTo>
                      <a:pt x="874" y="418"/>
                    </a:lnTo>
                    <a:lnTo>
                      <a:pt x="874" y="418"/>
                    </a:lnTo>
                    <a:lnTo>
                      <a:pt x="875" y="418"/>
                    </a:lnTo>
                    <a:lnTo>
                      <a:pt x="877" y="418"/>
                    </a:lnTo>
                    <a:lnTo>
                      <a:pt x="879" y="421"/>
                    </a:lnTo>
                    <a:lnTo>
                      <a:pt x="879" y="424"/>
                    </a:lnTo>
                    <a:lnTo>
                      <a:pt x="880" y="425"/>
                    </a:lnTo>
                    <a:lnTo>
                      <a:pt x="882" y="428"/>
                    </a:lnTo>
                    <a:lnTo>
                      <a:pt x="880" y="428"/>
                    </a:lnTo>
                    <a:lnTo>
                      <a:pt x="880" y="428"/>
                    </a:lnTo>
                    <a:lnTo>
                      <a:pt x="880" y="430"/>
                    </a:lnTo>
                    <a:lnTo>
                      <a:pt x="880" y="430"/>
                    </a:lnTo>
                    <a:lnTo>
                      <a:pt x="877" y="430"/>
                    </a:lnTo>
                    <a:lnTo>
                      <a:pt x="875" y="428"/>
                    </a:lnTo>
                    <a:lnTo>
                      <a:pt x="875" y="428"/>
                    </a:lnTo>
                    <a:lnTo>
                      <a:pt x="875" y="428"/>
                    </a:lnTo>
                    <a:lnTo>
                      <a:pt x="875" y="430"/>
                    </a:lnTo>
                    <a:lnTo>
                      <a:pt x="875" y="430"/>
                    </a:lnTo>
                    <a:lnTo>
                      <a:pt x="875" y="430"/>
                    </a:lnTo>
                    <a:lnTo>
                      <a:pt x="875" y="430"/>
                    </a:lnTo>
                    <a:lnTo>
                      <a:pt x="877" y="435"/>
                    </a:lnTo>
                    <a:lnTo>
                      <a:pt x="877" y="436"/>
                    </a:lnTo>
                    <a:lnTo>
                      <a:pt x="875" y="436"/>
                    </a:lnTo>
                    <a:lnTo>
                      <a:pt x="871" y="436"/>
                    </a:lnTo>
                    <a:lnTo>
                      <a:pt x="871" y="438"/>
                    </a:lnTo>
                    <a:lnTo>
                      <a:pt x="871" y="439"/>
                    </a:lnTo>
                    <a:lnTo>
                      <a:pt x="874" y="439"/>
                    </a:lnTo>
                    <a:lnTo>
                      <a:pt x="875" y="439"/>
                    </a:lnTo>
                    <a:lnTo>
                      <a:pt x="877" y="442"/>
                    </a:lnTo>
                    <a:lnTo>
                      <a:pt x="879" y="446"/>
                    </a:lnTo>
                    <a:lnTo>
                      <a:pt x="879" y="446"/>
                    </a:lnTo>
                    <a:lnTo>
                      <a:pt x="880" y="446"/>
                    </a:lnTo>
                    <a:lnTo>
                      <a:pt x="882" y="447"/>
                    </a:lnTo>
                    <a:lnTo>
                      <a:pt x="880" y="447"/>
                    </a:lnTo>
                    <a:lnTo>
                      <a:pt x="877" y="447"/>
                    </a:lnTo>
                    <a:lnTo>
                      <a:pt x="875" y="446"/>
                    </a:lnTo>
                    <a:lnTo>
                      <a:pt x="874" y="444"/>
                    </a:lnTo>
                    <a:lnTo>
                      <a:pt x="872" y="442"/>
                    </a:lnTo>
                    <a:lnTo>
                      <a:pt x="871" y="441"/>
                    </a:lnTo>
                    <a:lnTo>
                      <a:pt x="871" y="441"/>
                    </a:lnTo>
                    <a:lnTo>
                      <a:pt x="869" y="441"/>
                    </a:lnTo>
                    <a:lnTo>
                      <a:pt x="869" y="442"/>
                    </a:lnTo>
                    <a:lnTo>
                      <a:pt x="869" y="442"/>
                    </a:lnTo>
                    <a:lnTo>
                      <a:pt x="869" y="441"/>
                    </a:lnTo>
                    <a:lnTo>
                      <a:pt x="868" y="439"/>
                    </a:lnTo>
                    <a:lnTo>
                      <a:pt x="868" y="439"/>
                    </a:lnTo>
                    <a:lnTo>
                      <a:pt x="868" y="439"/>
                    </a:lnTo>
                    <a:lnTo>
                      <a:pt x="868" y="439"/>
                    </a:lnTo>
                    <a:lnTo>
                      <a:pt x="868" y="439"/>
                    </a:lnTo>
                    <a:lnTo>
                      <a:pt x="865" y="438"/>
                    </a:lnTo>
                    <a:lnTo>
                      <a:pt x="863" y="438"/>
                    </a:lnTo>
                    <a:lnTo>
                      <a:pt x="862" y="438"/>
                    </a:lnTo>
                    <a:lnTo>
                      <a:pt x="858" y="439"/>
                    </a:lnTo>
                    <a:lnTo>
                      <a:pt x="858" y="439"/>
                    </a:lnTo>
                    <a:lnTo>
                      <a:pt x="857" y="441"/>
                    </a:lnTo>
                    <a:lnTo>
                      <a:pt x="855" y="441"/>
                    </a:lnTo>
                    <a:lnTo>
                      <a:pt x="855" y="439"/>
                    </a:lnTo>
                    <a:lnTo>
                      <a:pt x="854" y="439"/>
                    </a:lnTo>
                    <a:lnTo>
                      <a:pt x="854" y="438"/>
                    </a:lnTo>
                    <a:lnTo>
                      <a:pt x="852" y="436"/>
                    </a:lnTo>
                    <a:lnTo>
                      <a:pt x="851" y="435"/>
                    </a:lnTo>
                    <a:lnTo>
                      <a:pt x="848" y="436"/>
                    </a:lnTo>
                    <a:lnTo>
                      <a:pt x="848" y="438"/>
                    </a:lnTo>
                    <a:lnTo>
                      <a:pt x="848" y="439"/>
                    </a:lnTo>
                    <a:lnTo>
                      <a:pt x="846" y="439"/>
                    </a:lnTo>
                    <a:lnTo>
                      <a:pt x="846" y="439"/>
                    </a:lnTo>
                    <a:lnTo>
                      <a:pt x="843" y="438"/>
                    </a:lnTo>
                    <a:lnTo>
                      <a:pt x="841" y="436"/>
                    </a:lnTo>
                    <a:lnTo>
                      <a:pt x="840" y="436"/>
                    </a:lnTo>
                    <a:lnTo>
                      <a:pt x="837" y="435"/>
                    </a:lnTo>
                    <a:lnTo>
                      <a:pt x="835" y="435"/>
                    </a:lnTo>
                    <a:lnTo>
                      <a:pt x="834" y="435"/>
                    </a:lnTo>
                    <a:lnTo>
                      <a:pt x="834" y="436"/>
                    </a:lnTo>
                    <a:lnTo>
                      <a:pt x="832" y="438"/>
                    </a:lnTo>
                    <a:lnTo>
                      <a:pt x="832" y="436"/>
                    </a:lnTo>
                    <a:lnTo>
                      <a:pt x="832" y="436"/>
                    </a:lnTo>
                    <a:lnTo>
                      <a:pt x="832" y="436"/>
                    </a:lnTo>
                    <a:lnTo>
                      <a:pt x="830" y="438"/>
                    </a:lnTo>
                    <a:lnTo>
                      <a:pt x="830" y="438"/>
                    </a:lnTo>
                    <a:lnTo>
                      <a:pt x="830" y="439"/>
                    </a:lnTo>
                    <a:lnTo>
                      <a:pt x="835" y="441"/>
                    </a:lnTo>
                    <a:lnTo>
                      <a:pt x="838" y="444"/>
                    </a:lnTo>
                    <a:lnTo>
                      <a:pt x="843" y="447"/>
                    </a:lnTo>
                    <a:lnTo>
                      <a:pt x="846" y="449"/>
                    </a:lnTo>
                    <a:lnTo>
                      <a:pt x="848" y="449"/>
                    </a:lnTo>
                    <a:lnTo>
                      <a:pt x="848" y="450"/>
                    </a:lnTo>
                    <a:lnTo>
                      <a:pt x="848" y="452"/>
                    </a:lnTo>
                    <a:lnTo>
                      <a:pt x="851" y="452"/>
                    </a:lnTo>
                    <a:lnTo>
                      <a:pt x="855" y="452"/>
                    </a:lnTo>
                    <a:lnTo>
                      <a:pt x="857" y="453"/>
                    </a:lnTo>
                    <a:lnTo>
                      <a:pt x="858" y="455"/>
                    </a:lnTo>
                    <a:lnTo>
                      <a:pt x="860" y="455"/>
                    </a:lnTo>
                    <a:lnTo>
                      <a:pt x="860" y="458"/>
                    </a:lnTo>
                    <a:lnTo>
                      <a:pt x="860" y="460"/>
                    </a:lnTo>
                    <a:lnTo>
                      <a:pt x="863" y="460"/>
                    </a:lnTo>
                    <a:lnTo>
                      <a:pt x="866" y="460"/>
                    </a:lnTo>
                    <a:lnTo>
                      <a:pt x="868" y="460"/>
                    </a:lnTo>
                    <a:lnTo>
                      <a:pt x="871" y="461"/>
                    </a:lnTo>
                    <a:lnTo>
                      <a:pt x="871" y="461"/>
                    </a:lnTo>
                    <a:lnTo>
                      <a:pt x="871" y="463"/>
                    </a:lnTo>
                    <a:lnTo>
                      <a:pt x="872" y="463"/>
                    </a:lnTo>
                    <a:lnTo>
                      <a:pt x="872" y="463"/>
                    </a:lnTo>
                    <a:lnTo>
                      <a:pt x="871" y="463"/>
                    </a:lnTo>
                    <a:lnTo>
                      <a:pt x="871" y="463"/>
                    </a:lnTo>
                    <a:lnTo>
                      <a:pt x="871" y="464"/>
                    </a:lnTo>
                    <a:lnTo>
                      <a:pt x="871" y="466"/>
                    </a:lnTo>
                    <a:lnTo>
                      <a:pt x="871" y="467"/>
                    </a:lnTo>
                    <a:lnTo>
                      <a:pt x="871" y="469"/>
                    </a:lnTo>
                    <a:lnTo>
                      <a:pt x="869" y="469"/>
                    </a:lnTo>
                    <a:lnTo>
                      <a:pt x="869" y="470"/>
                    </a:lnTo>
                    <a:lnTo>
                      <a:pt x="869" y="470"/>
                    </a:lnTo>
                    <a:lnTo>
                      <a:pt x="866" y="469"/>
                    </a:lnTo>
                    <a:lnTo>
                      <a:pt x="863" y="467"/>
                    </a:lnTo>
                    <a:lnTo>
                      <a:pt x="862" y="469"/>
                    </a:lnTo>
                    <a:lnTo>
                      <a:pt x="860" y="469"/>
                    </a:lnTo>
                    <a:lnTo>
                      <a:pt x="857" y="467"/>
                    </a:lnTo>
                    <a:lnTo>
                      <a:pt x="854" y="466"/>
                    </a:lnTo>
                    <a:lnTo>
                      <a:pt x="852" y="466"/>
                    </a:lnTo>
                    <a:lnTo>
                      <a:pt x="851" y="466"/>
                    </a:lnTo>
                    <a:lnTo>
                      <a:pt x="849" y="466"/>
                    </a:lnTo>
                    <a:lnTo>
                      <a:pt x="848" y="466"/>
                    </a:lnTo>
                    <a:lnTo>
                      <a:pt x="846" y="466"/>
                    </a:lnTo>
                    <a:lnTo>
                      <a:pt x="846" y="466"/>
                    </a:lnTo>
                    <a:lnTo>
                      <a:pt x="843" y="464"/>
                    </a:lnTo>
                    <a:lnTo>
                      <a:pt x="841" y="463"/>
                    </a:lnTo>
                    <a:lnTo>
                      <a:pt x="841" y="464"/>
                    </a:lnTo>
                    <a:lnTo>
                      <a:pt x="840" y="464"/>
                    </a:lnTo>
                    <a:lnTo>
                      <a:pt x="840" y="466"/>
                    </a:lnTo>
                    <a:lnTo>
                      <a:pt x="840" y="466"/>
                    </a:lnTo>
                    <a:lnTo>
                      <a:pt x="837" y="466"/>
                    </a:lnTo>
                    <a:lnTo>
                      <a:pt x="835" y="464"/>
                    </a:lnTo>
                    <a:lnTo>
                      <a:pt x="832" y="464"/>
                    </a:lnTo>
                    <a:lnTo>
                      <a:pt x="830" y="463"/>
                    </a:lnTo>
                    <a:lnTo>
                      <a:pt x="829" y="464"/>
                    </a:lnTo>
                    <a:lnTo>
                      <a:pt x="827" y="464"/>
                    </a:lnTo>
                    <a:lnTo>
                      <a:pt x="826" y="463"/>
                    </a:lnTo>
                    <a:lnTo>
                      <a:pt x="824" y="461"/>
                    </a:lnTo>
                    <a:lnTo>
                      <a:pt x="824" y="464"/>
                    </a:lnTo>
                    <a:lnTo>
                      <a:pt x="823" y="466"/>
                    </a:lnTo>
                    <a:lnTo>
                      <a:pt x="821" y="466"/>
                    </a:lnTo>
                    <a:lnTo>
                      <a:pt x="820" y="466"/>
                    </a:lnTo>
                    <a:lnTo>
                      <a:pt x="817" y="466"/>
                    </a:lnTo>
                    <a:lnTo>
                      <a:pt x="815" y="466"/>
                    </a:lnTo>
                    <a:lnTo>
                      <a:pt x="815" y="466"/>
                    </a:lnTo>
                    <a:lnTo>
                      <a:pt x="815" y="464"/>
                    </a:lnTo>
                    <a:lnTo>
                      <a:pt x="815" y="464"/>
                    </a:lnTo>
                    <a:lnTo>
                      <a:pt x="813" y="463"/>
                    </a:lnTo>
                    <a:lnTo>
                      <a:pt x="812" y="464"/>
                    </a:lnTo>
                    <a:lnTo>
                      <a:pt x="809" y="466"/>
                    </a:lnTo>
                    <a:lnTo>
                      <a:pt x="807" y="464"/>
                    </a:lnTo>
                    <a:lnTo>
                      <a:pt x="804" y="463"/>
                    </a:lnTo>
                    <a:lnTo>
                      <a:pt x="803" y="463"/>
                    </a:lnTo>
                    <a:lnTo>
                      <a:pt x="801" y="463"/>
                    </a:lnTo>
                    <a:lnTo>
                      <a:pt x="801" y="461"/>
                    </a:lnTo>
                    <a:lnTo>
                      <a:pt x="803" y="461"/>
                    </a:lnTo>
                    <a:lnTo>
                      <a:pt x="806" y="460"/>
                    </a:lnTo>
                    <a:lnTo>
                      <a:pt x="807" y="460"/>
                    </a:lnTo>
                    <a:lnTo>
                      <a:pt x="809" y="460"/>
                    </a:lnTo>
                    <a:lnTo>
                      <a:pt x="809" y="458"/>
                    </a:lnTo>
                    <a:lnTo>
                      <a:pt x="809" y="458"/>
                    </a:lnTo>
                    <a:lnTo>
                      <a:pt x="809" y="456"/>
                    </a:lnTo>
                    <a:lnTo>
                      <a:pt x="810" y="456"/>
                    </a:lnTo>
                    <a:lnTo>
                      <a:pt x="809" y="455"/>
                    </a:lnTo>
                    <a:lnTo>
                      <a:pt x="809" y="455"/>
                    </a:lnTo>
                    <a:lnTo>
                      <a:pt x="807" y="455"/>
                    </a:lnTo>
                    <a:lnTo>
                      <a:pt x="806" y="455"/>
                    </a:lnTo>
                    <a:lnTo>
                      <a:pt x="806" y="453"/>
                    </a:lnTo>
                    <a:lnTo>
                      <a:pt x="804" y="453"/>
                    </a:lnTo>
                    <a:lnTo>
                      <a:pt x="804" y="455"/>
                    </a:lnTo>
                    <a:lnTo>
                      <a:pt x="804" y="456"/>
                    </a:lnTo>
                    <a:lnTo>
                      <a:pt x="803" y="456"/>
                    </a:lnTo>
                    <a:lnTo>
                      <a:pt x="803" y="456"/>
                    </a:lnTo>
                    <a:lnTo>
                      <a:pt x="803" y="456"/>
                    </a:lnTo>
                    <a:lnTo>
                      <a:pt x="803" y="458"/>
                    </a:lnTo>
                    <a:lnTo>
                      <a:pt x="799" y="455"/>
                    </a:lnTo>
                    <a:lnTo>
                      <a:pt x="799" y="453"/>
                    </a:lnTo>
                    <a:lnTo>
                      <a:pt x="798" y="453"/>
                    </a:lnTo>
                    <a:lnTo>
                      <a:pt x="798" y="455"/>
                    </a:lnTo>
                    <a:lnTo>
                      <a:pt x="798" y="455"/>
                    </a:lnTo>
                    <a:lnTo>
                      <a:pt x="796" y="455"/>
                    </a:lnTo>
                    <a:lnTo>
                      <a:pt x="796" y="452"/>
                    </a:lnTo>
                    <a:lnTo>
                      <a:pt x="795" y="450"/>
                    </a:lnTo>
                    <a:lnTo>
                      <a:pt x="795" y="447"/>
                    </a:lnTo>
                    <a:lnTo>
                      <a:pt x="793" y="446"/>
                    </a:lnTo>
                    <a:lnTo>
                      <a:pt x="792" y="446"/>
                    </a:lnTo>
                    <a:lnTo>
                      <a:pt x="790" y="446"/>
                    </a:lnTo>
                    <a:lnTo>
                      <a:pt x="790" y="442"/>
                    </a:lnTo>
                    <a:lnTo>
                      <a:pt x="789" y="439"/>
                    </a:lnTo>
                    <a:lnTo>
                      <a:pt x="787" y="436"/>
                    </a:lnTo>
                    <a:lnTo>
                      <a:pt x="787" y="435"/>
                    </a:lnTo>
                    <a:lnTo>
                      <a:pt x="785" y="435"/>
                    </a:lnTo>
                    <a:lnTo>
                      <a:pt x="784" y="435"/>
                    </a:lnTo>
                    <a:lnTo>
                      <a:pt x="782" y="436"/>
                    </a:lnTo>
                    <a:lnTo>
                      <a:pt x="781" y="438"/>
                    </a:lnTo>
                    <a:lnTo>
                      <a:pt x="781" y="436"/>
                    </a:lnTo>
                    <a:lnTo>
                      <a:pt x="781" y="435"/>
                    </a:lnTo>
                    <a:lnTo>
                      <a:pt x="779" y="433"/>
                    </a:lnTo>
                    <a:lnTo>
                      <a:pt x="778" y="433"/>
                    </a:lnTo>
                    <a:lnTo>
                      <a:pt x="778" y="432"/>
                    </a:lnTo>
                    <a:lnTo>
                      <a:pt x="778" y="430"/>
                    </a:lnTo>
                    <a:lnTo>
                      <a:pt x="776" y="430"/>
                    </a:lnTo>
                    <a:lnTo>
                      <a:pt x="775" y="428"/>
                    </a:lnTo>
                    <a:lnTo>
                      <a:pt x="775" y="430"/>
                    </a:lnTo>
                    <a:lnTo>
                      <a:pt x="775" y="430"/>
                    </a:lnTo>
                    <a:lnTo>
                      <a:pt x="775" y="432"/>
                    </a:lnTo>
                    <a:lnTo>
                      <a:pt x="775" y="433"/>
                    </a:lnTo>
                    <a:lnTo>
                      <a:pt x="773" y="433"/>
                    </a:lnTo>
                    <a:lnTo>
                      <a:pt x="772" y="433"/>
                    </a:lnTo>
                    <a:lnTo>
                      <a:pt x="770" y="432"/>
                    </a:lnTo>
                    <a:lnTo>
                      <a:pt x="768" y="430"/>
                    </a:lnTo>
                    <a:lnTo>
                      <a:pt x="768" y="428"/>
                    </a:lnTo>
                    <a:lnTo>
                      <a:pt x="768" y="427"/>
                    </a:lnTo>
                    <a:lnTo>
                      <a:pt x="767" y="427"/>
                    </a:lnTo>
                    <a:lnTo>
                      <a:pt x="767" y="427"/>
                    </a:lnTo>
                    <a:lnTo>
                      <a:pt x="767" y="427"/>
                    </a:lnTo>
                    <a:lnTo>
                      <a:pt x="765" y="428"/>
                    </a:lnTo>
                    <a:lnTo>
                      <a:pt x="764" y="428"/>
                    </a:lnTo>
                    <a:lnTo>
                      <a:pt x="764" y="430"/>
                    </a:lnTo>
                    <a:lnTo>
                      <a:pt x="767" y="433"/>
                    </a:lnTo>
                    <a:lnTo>
                      <a:pt x="770" y="435"/>
                    </a:lnTo>
                    <a:lnTo>
                      <a:pt x="770" y="436"/>
                    </a:lnTo>
                    <a:lnTo>
                      <a:pt x="770" y="438"/>
                    </a:lnTo>
                    <a:lnTo>
                      <a:pt x="768" y="438"/>
                    </a:lnTo>
                    <a:lnTo>
                      <a:pt x="768" y="439"/>
                    </a:lnTo>
                    <a:lnTo>
                      <a:pt x="765" y="438"/>
                    </a:lnTo>
                    <a:lnTo>
                      <a:pt x="761" y="438"/>
                    </a:lnTo>
                    <a:lnTo>
                      <a:pt x="759" y="433"/>
                    </a:lnTo>
                    <a:lnTo>
                      <a:pt x="759" y="435"/>
                    </a:lnTo>
                    <a:lnTo>
                      <a:pt x="758" y="438"/>
                    </a:lnTo>
                    <a:lnTo>
                      <a:pt x="756" y="438"/>
                    </a:lnTo>
                    <a:lnTo>
                      <a:pt x="756" y="438"/>
                    </a:lnTo>
                    <a:lnTo>
                      <a:pt x="756" y="439"/>
                    </a:lnTo>
                    <a:lnTo>
                      <a:pt x="756" y="441"/>
                    </a:lnTo>
                    <a:lnTo>
                      <a:pt x="753" y="441"/>
                    </a:lnTo>
                    <a:lnTo>
                      <a:pt x="751" y="441"/>
                    </a:lnTo>
                    <a:lnTo>
                      <a:pt x="750" y="444"/>
                    </a:lnTo>
                    <a:lnTo>
                      <a:pt x="748" y="444"/>
                    </a:lnTo>
                    <a:lnTo>
                      <a:pt x="747" y="444"/>
                    </a:lnTo>
                    <a:lnTo>
                      <a:pt x="744" y="444"/>
                    </a:lnTo>
                    <a:lnTo>
                      <a:pt x="742" y="446"/>
                    </a:lnTo>
                    <a:lnTo>
                      <a:pt x="740" y="442"/>
                    </a:lnTo>
                    <a:lnTo>
                      <a:pt x="739" y="444"/>
                    </a:lnTo>
                    <a:lnTo>
                      <a:pt x="737" y="444"/>
                    </a:lnTo>
                    <a:lnTo>
                      <a:pt x="737" y="442"/>
                    </a:lnTo>
                    <a:lnTo>
                      <a:pt x="736" y="442"/>
                    </a:lnTo>
                    <a:lnTo>
                      <a:pt x="734" y="442"/>
                    </a:lnTo>
                    <a:lnTo>
                      <a:pt x="733" y="442"/>
                    </a:lnTo>
                    <a:lnTo>
                      <a:pt x="733" y="441"/>
                    </a:lnTo>
                    <a:lnTo>
                      <a:pt x="733" y="441"/>
                    </a:lnTo>
                    <a:lnTo>
                      <a:pt x="731" y="441"/>
                    </a:lnTo>
                    <a:lnTo>
                      <a:pt x="731" y="438"/>
                    </a:lnTo>
                    <a:lnTo>
                      <a:pt x="730" y="436"/>
                    </a:lnTo>
                    <a:lnTo>
                      <a:pt x="731" y="435"/>
                    </a:lnTo>
                    <a:lnTo>
                      <a:pt x="733" y="433"/>
                    </a:lnTo>
                    <a:lnTo>
                      <a:pt x="733" y="432"/>
                    </a:lnTo>
                    <a:lnTo>
                      <a:pt x="734" y="428"/>
                    </a:lnTo>
                    <a:lnTo>
                      <a:pt x="733" y="428"/>
                    </a:lnTo>
                    <a:lnTo>
                      <a:pt x="733" y="428"/>
                    </a:lnTo>
                    <a:lnTo>
                      <a:pt x="733" y="428"/>
                    </a:lnTo>
                    <a:lnTo>
                      <a:pt x="733" y="427"/>
                    </a:lnTo>
                    <a:lnTo>
                      <a:pt x="733" y="425"/>
                    </a:lnTo>
                    <a:lnTo>
                      <a:pt x="734" y="422"/>
                    </a:lnTo>
                    <a:lnTo>
                      <a:pt x="736" y="419"/>
                    </a:lnTo>
                    <a:lnTo>
                      <a:pt x="736" y="418"/>
                    </a:lnTo>
                    <a:lnTo>
                      <a:pt x="739" y="418"/>
                    </a:lnTo>
                    <a:lnTo>
                      <a:pt x="742" y="418"/>
                    </a:lnTo>
                    <a:lnTo>
                      <a:pt x="744" y="418"/>
                    </a:lnTo>
                    <a:lnTo>
                      <a:pt x="747" y="418"/>
                    </a:lnTo>
                    <a:lnTo>
                      <a:pt x="748" y="418"/>
                    </a:lnTo>
                    <a:lnTo>
                      <a:pt x="748" y="419"/>
                    </a:lnTo>
                    <a:lnTo>
                      <a:pt x="750" y="419"/>
                    </a:lnTo>
                    <a:lnTo>
                      <a:pt x="751" y="419"/>
                    </a:lnTo>
                    <a:lnTo>
                      <a:pt x="753" y="418"/>
                    </a:lnTo>
                    <a:lnTo>
                      <a:pt x="754" y="418"/>
                    </a:lnTo>
                    <a:lnTo>
                      <a:pt x="758" y="418"/>
                    </a:lnTo>
                    <a:lnTo>
                      <a:pt x="758" y="418"/>
                    </a:lnTo>
                    <a:lnTo>
                      <a:pt x="758" y="416"/>
                    </a:lnTo>
                    <a:lnTo>
                      <a:pt x="758" y="416"/>
                    </a:lnTo>
                    <a:lnTo>
                      <a:pt x="759" y="416"/>
                    </a:lnTo>
                    <a:lnTo>
                      <a:pt x="759" y="414"/>
                    </a:lnTo>
                    <a:lnTo>
                      <a:pt x="761" y="416"/>
                    </a:lnTo>
                    <a:lnTo>
                      <a:pt x="764" y="416"/>
                    </a:lnTo>
                    <a:lnTo>
                      <a:pt x="764" y="414"/>
                    </a:lnTo>
                    <a:lnTo>
                      <a:pt x="765" y="414"/>
                    </a:lnTo>
                    <a:lnTo>
                      <a:pt x="765" y="414"/>
                    </a:lnTo>
                    <a:lnTo>
                      <a:pt x="768" y="414"/>
                    </a:lnTo>
                    <a:lnTo>
                      <a:pt x="772" y="416"/>
                    </a:lnTo>
                    <a:lnTo>
                      <a:pt x="773" y="414"/>
                    </a:lnTo>
                    <a:lnTo>
                      <a:pt x="776" y="413"/>
                    </a:lnTo>
                    <a:lnTo>
                      <a:pt x="779" y="413"/>
                    </a:lnTo>
                    <a:lnTo>
                      <a:pt x="784" y="413"/>
                    </a:lnTo>
                    <a:lnTo>
                      <a:pt x="787" y="413"/>
                    </a:lnTo>
                    <a:lnTo>
                      <a:pt x="790" y="413"/>
                    </a:lnTo>
                    <a:lnTo>
                      <a:pt x="789" y="410"/>
                    </a:lnTo>
                    <a:lnTo>
                      <a:pt x="789" y="407"/>
                    </a:lnTo>
                    <a:lnTo>
                      <a:pt x="785" y="405"/>
                    </a:lnTo>
                    <a:lnTo>
                      <a:pt x="782" y="402"/>
                    </a:lnTo>
                    <a:lnTo>
                      <a:pt x="782" y="401"/>
                    </a:lnTo>
                    <a:lnTo>
                      <a:pt x="782" y="397"/>
                    </a:lnTo>
                    <a:lnTo>
                      <a:pt x="781" y="397"/>
                    </a:lnTo>
                    <a:lnTo>
                      <a:pt x="779" y="397"/>
                    </a:lnTo>
                    <a:lnTo>
                      <a:pt x="776" y="396"/>
                    </a:lnTo>
                    <a:lnTo>
                      <a:pt x="775" y="394"/>
                    </a:lnTo>
                    <a:lnTo>
                      <a:pt x="775" y="393"/>
                    </a:lnTo>
                    <a:lnTo>
                      <a:pt x="775" y="390"/>
                    </a:lnTo>
                    <a:lnTo>
                      <a:pt x="778" y="390"/>
                    </a:lnTo>
                    <a:lnTo>
                      <a:pt x="781" y="388"/>
                    </a:lnTo>
                    <a:lnTo>
                      <a:pt x="782" y="385"/>
                    </a:lnTo>
                    <a:lnTo>
                      <a:pt x="784" y="382"/>
                    </a:lnTo>
                    <a:lnTo>
                      <a:pt x="784" y="380"/>
                    </a:lnTo>
                    <a:lnTo>
                      <a:pt x="785" y="380"/>
                    </a:lnTo>
                    <a:lnTo>
                      <a:pt x="787" y="379"/>
                    </a:lnTo>
                    <a:lnTo>
                      <a:pt x="789" y="377"/>
                    </a:lnTo>
                    <a:lnTo>
                      <a:pt x="790" y="377"/>
                    </a:lnTo>
                    <a:lnTo>
                      <a:pt x="792" y="377"/>
                    </a:lnTo>
                    <a:lnTo>
                      <a:pt x="793" y="376"/>
                    </a:lnTo>
                    <a:lnTo>
                      <a:pt x="795" y="376"/>
                    </a:lnTo>
                    <a:lnTo>
                      <a:pt x="793" y="376"/>
                    </a:lnTo>
                    <a:lnTo>
                      <a:pt x="792" y="374"/>
                    </a:lnTo>
                    <a:lnTo>
                      <a:pt x="790" y="374"/>
                    </a:lnTo>
                    <a:lnTo>
                      <a:pt x="790" y="373"/>
                    </a:lnTo>
                    <a:lnTo>
                      <a:pt x="789" y="371"/>
                    </a:lnTo>
                    <a:lnTo>
                      <a:pt x="789" y="369"/>
                    </a:lnTo>
                    <a:lnTo>
                      <a:pt x="789" y="368"/>
                    </a:lnTo>
                    <a:lnTo>
                      <a:pt x="790" y="365"/>
                    </a:lnTo>
                    <a:lnTo>
                      <a:pt x="790" y="365"/>
                    </a:lnTo>
                    <a:lnTo>
                      <a:pt x="792" y="363"/>
                    </a:lnTo>
                    <a:lnTo>
                      <a:pt x="793" y="365"/>
                    </a:lnTo>
                    <a:lnTo>
                      <a:pt x="793" y="365"/>
                    </a:lnTo>
                    <a:lnTo>
                      <a:pt x="795" y="365"/>
                    </a:lnTo>
                    <a:lnTo>
                      <a:pt x="796" y="365"/>
                    </a:lnTo>
                    <a:lnTo>
                      <a:pt x="796" y="363"/>
                    </a:lnTo>
                    <a:lnTo>
                      <a:pt x="796" y="363"/>
                    </a:lnTo>
                    <a:lnTo>
                      <a:pt x="796" y="363"/>
                    </a:lnTo>
                    <a:lnTo>
                      <a:pt x="796" y="363"/>
                    </a:lnTo>
                    <a:lnTo>
                      <a:pt x="796" y="362"/>
                    </a:lnTo>
                    <a:lnTo>
                      <a:pt x="796" y="360"/>
                    </a:lnTo>
                    <a:lnTo>
                      <a:pt x="795" y="360"/>
                    </a:lnTo>
                    <a:lnTo>
                      <a:pt x="793" y="360"/>
                    </a:lnTo>
                    <a:lnTo>
                      <a:pt x="793" y="357"/>
                    </a:lnTo>
                    <a:lnTo>
                      <a:pt x="793" y="355"/>
                    </a:lnTo>
                    <a:lnTo>
                      <a:pt x="792" y="355"/>
                    </a:lnTo>
                    <a:lnTo>
                      <a:pt x="792" y="352"/>
                    </a:lnTo>
                    <a:lnTo>
                      <a:pt x="792" y="352"/>
                    </a:lnTo>
                    <a:lnTo>
                      <a:pt x="792" y="351"/>
                    </a:lnTo>
                    <a:lnTo>
                      <a:pt x="792" y="349"/>
                    </a:lnTo>
                    <a:lnTo>
                      <a:pt x="792" y="348"/>
                    </a:lnTo>
                    <a:lnTo>
                      <a:pt x="792" y="345"/>
                    </a:lnTo>
                    <a:lnTo>
                      <a:pt x="790" y="345"/>
                    </a:lnTo>
                    <a:lnTo>
                      <a:pt x="789" y="345"/>
                    </a:lnTo>
                    <a:lnTo>
                      <a:pt x="787" y="343"/>
                    </a:lnTo>
                    <a:lnTo>
                      <a:pt x="787" y="341"/>
                    </a:lnTo>
                    <a:lnTo>
                      <a:pt x="787" y="341"/>
                    </a:lnTo>
                    <a:lnTo>
                      <a:pt x="789" y="341"/>
                    </a:lnTo>
                    <a:lnTo>
                      <a:pt x="789" y="341"/>
                    </a:lnTo>
                    <a:lnTo>
                      <a:pt x="789" y="341"/>
                    </a:lnTo>
                    <a:lnTo>
                      <a:pt x="787" y="340"/>
                    </a:lnTo>
                    <a:lnTo>
                      <a:pt x="787" y="340"/>
                    </a:lnTo>
                    <a:lnTo>
                      <a:pt x="784" y="340"/>
                    </a:lnTo>
                    <a:lnTo>
                      <a:pt x="782" y="340"/>
                    </a:lnTo>
                    <a:lnTo>
                      <a:pt x="782" y="338"/>
                    </a:lnTo>
                    <a:lnTo>
                      <a:pt x="781" y="337"/>
                    </a:lnTo>
                    <a:lnTo>
                      <a:pt x="781" y="337"/>
                    </a:lnTo>
                    <a:lnTo>
                      <a:pt x="781" y="337"/>
                    </a:lnTo>
                    <a:lnTo>
                      <a:pt x="781" y="335"/>
                    </a:lnTo>
                    <a:lnTo>
                      <a:pt x="781" y="335"/>
                    </a:lnTo>
                    <a:lnTo>
                      <a:pt x="781" y="335"/>
                    </a:lnTo>
                    <a:lnTo>
                      <a:pt x="781" y="335"/>
                    </a:lnTo>
                    <a:lnTo>
                      <a:pt x="781" y="335"/>
                    </a:lnTo>
                    <a:lnTo>
                      <a:pt x="781" y="334"/>
                    </a:lnTo>
                    <a:lnTo>
                      <a:pt x="781" y="334"/>
                    </a:lnTo>
                    <a:lnTo>
                      <a:pt x="782" y="334"/>
                    </a:lnTo>
                    <a:lnTo>
                      <a:pt x="784" y="332"/>
                    </a:lnTo>
                    <a:lnTo>
                      <a:pt x="784" y="331"/>
                    </a:lnTo>
                    <a:lnTo>
                      <a:pt x="784" y="329"/>
                    </a:lnTo>
                    <a:lnTo>
                      <a:pt x="784" y="326"/>
                    </a:lnTo>
                    <a:lnTo>
                      <a:pt x="782" y="326"/>
                    </a:lnTo>
                    <a:lnTo>
                      <a:pt x="782" y="326"/>
                    </a:lnTo>
                    <a:lnTo>
                      <a:pt x="782" y="326"/>
                    </a:lnTo>
                    <a:lnTo>
                      <a:pt x="781" y="326"/>
                    </a:lnTo>
                    <a:lnTo>
                      <a:pt x="781" y="327"/>
                    </a:lnTo>
                    <a:lnTo>
                      <a:pt x="781" y="329"/>
                    </a:lnTo>
                    <a:lnTo>
                      <a:pt x="781" y="329"/>
                    </a:lnTo>
                    <a:lnTo>
                      <a:pt x="779" y="329"/>
                    </a:lnTo>
                    <a:lnTo>
                      <a:pt x="778" y="329"/>
                    </a:lnTo>
                    <a:lnTo>
                      <a:pt x="778" y="329"/>
                    </a:lnTo>
                    <a:lnTo>
                      <a:pt x="776" y="329"/>
                    </a:lnTo>
                    <a:lnTo>
                      <a:pt x="775" y="331"/>
                    </a:lnTo>
                    <a:lnTo>
                      <a:pt x="772" y="334"/>
                    </a:lnTo>
                    <a:lnTo>
                      <a:pt x="770" y="335"/>
                    </a:lnTo>
                    <a:lnTo>
                      <a:pt x="770" y="337"/>
                    </a:lnTo>
                    <a:lnTo>
                      <a:pt x="768" y="337"/>
                    </a:lnTo>
                    <a:lnTo>
                      <a:pt x="767" y="338"/>
                    </a:lnTo>
                    <a:lnTo>
                      <a:pt x="765" y="338"/>
                    </a:lnTo>
                    <a:lnTo>
                      <a:pt x="764" y="338"/>
                    </a:lnTo>
                    <a:lnTo>
                      <a:pt x="764" y="335"/>
                    </a:lnTo>
                    <a:lnTo>
                      <a:pt x="764" y="332"/>
                    </a:lnTo>
                    <a:lnTo>
                      <a:pt x="762" y="332"/>
                    </a:lnTo>
                    <a:lnTo>
                      <a:pt x="761" y="332"/>
                    </a:lnTo>
                    <a:lnTo>
                      <a:pt x="761" y="332"/>
                    </a:lnTo>
                    <a:lnTo>
                      <a:pt x="761" y="331"/>
                    </a:lnTo>
                    <a:lnTo>
                      <a:pt x="761" y="329"/>
                    </a:lnTo>
                    <a:lnTo>
                      <a:pt x="761" y="329"/>
                    </a:lnTo>
                    <a:lnTo>
                      <a:pt x="761" y="327"/>
                    </a:lnTo>
                    <a:lnTo>
                      <a:pt x="761" y="327"/>
                    </a:lnTo>
                    <a:lnTo>
                      <a:pt x="761" y="327"/>
                    </a:lnTo>
                    <a:lnTo>
                      <a:pt x="761" y="329"/>
                    </a:lnTo>
                    <a:lnTo>
                      <a:pt x="762" y="326"/>
                    </a:lnTo>
                    <a:lnTo>
                      <a:pt x="762" y="324"/>
                    </a:lnTo>
                    <a:lnTo>
                      <a:pt x="762" y="323"/>
                    </a:lnTo>
                    <a:lnTo>
                      <a:pt x="764" y="323"/>
                    </a:lnTo>
                    <a:lnTo>
                      <a:pt x="765" y="323"/>
                    </a:lnTo>
                    <a:lnTo>
                      <a:pt x="765" y="323"/>
                    </a:lnTo>
                    <a:lnTo>
                      <a:pt x="767" y="323"/>
                    </a:lnTo>
                    <a:lnTo>
                      <a:pt x="767" y="324"/>
                    </a:lnTo>
                    <a:lnTo>
                      <a:pt x="767" y="324"/>
                    </a:lnTo>
                    <a:lnTo>
                      <a:pt x="767" y="324"/>
                    </a:lnTo>
                    <a:lnTo>
                      <a:pt x="767" y="323"/>
                    </a:lnTo>
                    <a:lnTo>
                      <a:pt x="767" y="323"/>
                    </a:lnTo>
                    <a:lnTo>
                      <a:pt x="767" y="321"/>
                    </a:lnTo>
                    <a:lnTo>
                      <a:pt x="767" y="321"/>
                    </a:lnTo>
                    <a:lnTo>
                      <a:pt x="764" y="320"/>
                    </a:lnTo>
                    <a:lnTo>
                      <a:pt x="761" y="320"/>
                    </a:lnTo>
                    <a:lnTo>
                      <a:pt x="759" y="318"/>
                    </a:lnTo>
                    <a:lnTo>
                      <a:pt x="759" y="317"/>
                    </a:lnTo>
                    <a:lnTo>
                      <a:pt x="759" y="315"/>
                    </a:lnTo>
                    <a:lnTo>
                      <a:pt x="759" y="312"/>
                    </a:lnTo>
                    <a:lnTo>
                      <a:pt x="759" y="312"/>
                    </a:lnTo>
                    <a:lnTo>
                      <a:pt x="759" y="312"/>
                    </a:lnTo>
                    <a:lnTo>
                      <a:pt x="759" y="312"/>
                    </a:lnTo>
                    <a:lnTo>
                      <a:pt x="759" y="310"/>
                    </a:lnTo>
                    <a:lnTo>
                      <a:pt x="762" y="312"/>
                    </a:lnTo>
                    <a:lnTo>
                      <a:pt x="764" y="312"/>
                    </a:lnTo>
                    <a:lnTo>
                      <a:pt x="764" y="309"/>
                    </a:lnTo>
                    <a:lnTo>
                      <a:pt x="759" y="309"/>
                    </a:lnTo>
                    <a:lnTo>
                      <a:pt x="758" y="309"/>
                    </a:lnTo>
                    <a:lnTo>
                      <a:pt x="758" y="309"/>
                    </a:lnTo>
                    <a:lnTo>
                      <a:pt x="756" y="312"/>
                    </a:lnTo>
                    <a:lnTo>
                      <a:pt x="754" y="312"/>
                    </a:lnTo>
                    <a:lnTo>
                      <a:pt x="751" y="312"/>
                    </a:lnTo>
                    <a:lnTo>
                      <a:pt x="753" y="309"/>
                    </a:lnTo>
                    <a:lnTo>
                      <a:pt x="753" y="307"/>
                    </a:lnTo>
                    <a:lnTo>
                      <a:pt x="753" y="307"/>
                    </a:lnTo>
                    <a:lnTo>
                      <a:pt x="751" y="307"/>
                    </a:lnTo>
                    <a:lnTo>
                      <a:pt x="750" y="307"/>
                    </a:lnTo>
                    <a:lnTo>
                      <a:pt x="750" y="306"/>
                    </a:lnTo>
                    <a:lnTo>
                      <a:pt x="750" y="304"/>
                    </a:lnTo>
                    <a:lnTo>
                      <a:pt x="750" y="304"/>
                    </a:lnTo>
                    <a:lnTo>
                      <a:pt x="748" y="303"/>
                    </a:lnTo>
                    <a:lnTo>
                      <a:pt x="747" y="303"/>
                    </a:lnTo>
                    <a:lnTo>
                      <a:pt x="747" y="304"/>
                    </a:lnTo>
                    <a:lnTo>
                      <a:pt x="745" y="304"/>
                    </a:lnTo>
                    <a:lnTo>
                      <a:pt x="744" y="304"/>
                    </a:lnTo>
                    <a:lnTo>
                      <a:pt x="744" y="304"/>
                    </a:lnTo>
                    <a:lnTo>
                      <a:pt x="744" y="304"/>
                    </a:lnTo>
                    <a:lnTo>
                      <a:pt x="742" y="304"/>
                    </a:lnTo>
                    <a:lnTo>
                      <a:pt x="742" y="307"/>
                    </a:lnTo>
                    <a:lnTo>
                      <a:pt x="742" y="309"/>
                    </a:lnTo>
                    <a:lnTo>
                      <a:pt x="740" y="310"/>
                    </a:lnTo>
                    <a:lnTo>
                      <a:pt x="739" y="306"/>
                    </a:lnTo>
                    <a:lnTo>
                      <a:pt x="739" y="303"/>
                    </a:lnTo>
                    <a:lnTo>
                      <a:pt x="737" y="300"/>
                    </a:lnTo>
                    <a:lnTo>
                      <a:pt x="737" y="296"/>
                    </a:lnTo>
                    <a:lnTo>
                      <a:pt x="736" y="296"/>
                    </a:lnTo>
                    <a:lnTo>
                      <a:pt x="733" y="296"/>
                    </a:lnTo>
                    <a:lnTo>
                      <a:pt x="733" y="298"/>
                    </a:lnTo>
                    <a:lnTo>
                      <a:pt x="733" y="298"/>
                    </a:lnTo>
                    <a:lnTo>
                      <a:pt x="731" y="298"/>
                    </a:lnTo>
                    <a:lnTo>
                      <a:pt x="731" y="298"/>
                    </a:lnTo>
                    <a:lnTo>
                      <a:pt x="730" y="298"/>
                    </a:lnTo>
                    <a:lnTo>
                      <a:pt x="728" y="293"/>
                    </a:lnTo>
                    <a:lnTo>
                      <a:pt x="727" y="290"/>
                    </a:lnTo>
                    <a:lnTo>
                      <a:pt x="723" y="292"/>
                    </a:lnTo>
                    <a:lnTo>
                      <a:pt x="720" y="293"/>
                    </a:lnTo>
                    <a:lnTo>
                      <a:pt x="720" y="295"/>
                    </a:lnTo>
                    <a:lnTo>
                      <a:pt x="720" y="296"/>
                    </a:lnTo>
                    <a:lnTo>
                      <a:pt x="722" y="296"/>
                    </a:lnTo>
                    <a:lnTo>
                      <a:pt x="723" y="296"/>
                    </a:lnTo>
                    <a:lnTo>
                      <a:pt x="723" y="295"/>
                    </a:lnTo>
                    <a:lnTo>
                      <a:pt x="725" y="293"/>
                    </a:lnTo>
                    <a:lnTo>
                      <a:pt x="727" y="293"/>
                    </a:lnTo>
                    <a:lnTo>
                      <a:pt x="727" y="298"/>
                    </a:lnTo>
                    <a:lnTo>
                      <a:pt x="728" y="301"/>
                    </a:lnTo>
                    <a:lnTo>
                      <a:pt x="727" y="303"/>
                    </a:lnTo>
                    <a:lnTo>
                      <a:pt x="727" y="303"/>
                    </a:lnTo>
                    <a:lnTo>
                      <a:pt x="725" y="303"/>
                    </a:lnTo>
                    <a:lnTo>
                      <a:pt x="723" y="303"/>
                    </a:lnTo>
                    <a:lnTo>
                      <a:pt x="723" y="303"/>
                    </a:lnTo>
                    <a:lnTo>
                      <a:pt x="723" y="303"/>
                    </a:lnTo>
                    <a:lnTo>
                      <a:pt x="720" y="303"/>
                    </a:lnTo>
                    <a:lnTo>
                      <a:pt x="719" y="303"/>
                    </a:lnTo>
                    <a:lnTo>
                      <a:pt x="719" y="303"/>
                    </a:lnTo>
                    <a:lnTo>
                      <a:pt x="717" y="303"/>
                    </a:lnTo>
                    <a:lnTo>
                      <a:pt x="716" y="303"/>
                    </a:lnTo>
                    <a:lnTo>
                      <a:pt x="714" y="301"/>
                    </a:lnTo>
                    <a:lnTo>
                      <a:pt x="713" y="300"/>
                    </a:lnTo>
                    <a:lnTo>
                      <a:pt x="711" y="296"/>
                    </a:lnTo>
                    <a:lnTo>
                      <a:pt x="709" y="296"/>
                    </a:lnTo>
                    <a:lnTo>
                      <a:pt x="708" y="296"/>
                    </a:lnTo>
                    <a:lnTo>
                      <a:pt x="706" y="296"/>
                    </a:lnTo>
                    <a:lnTo>
                      <a:pt x="705" y="296"/>
                    </a:lnTo>
                    <a:lnTo>
                      <a:pt x="705" y="298"/>
                    </a:lnTo>
                    <a:lnTo>
                      <a:pt x="700" y="298"/>
                    </a:lnTo>
                    <a:lnTo>
                      <a:pt x="697" y="298"/>
                    </a:lnTo>
                    <a:lnTo>
                      <a:pt x="697" y="298"/>
                    </a:lnTo>
                    <a:lnTo>
                      <a:pt x="697" y="300"/>
                    </a:lnTo>
                    <a:lnTo>
                      <a:pt x="697" y="301"/>
                    </a:lnTo>
                    <a:lnTo>
                      <a:pt x="699" y="303"/>
                    </a:lnTo>
                    <a:lnTo>
                      <a:pt x="699" y="303"/>
                    </a:lnTo>
                    <a:lnTo>
                      <a:pt x="699" y="304"/>
                    </a:lnTo>
                    <a:lnTo>
                      <a:pt x="700" y="306"/>
                    </a:lnTo>
                    <a:lnTo>
                      <a:pt x="703" y="306"/>
                    </a:lnTo>
                    <a:lnTo>
                      <a:pt x="703" y="307"/>
                    </a:lnTo>
                    <a:lnTo>
                      <a:pt x="703" y="309"/>
                    </a:lnTo>
                    <a:lnTo>
                      <a:pt x="703" y="309"/>
                    </a:lnTo>
                    <a:lnTo>
                      <a:pt x="703" y="310"/>
                    </a:lnTo>
                    <a:lnTo>
                      <a:pt x="703" y="310"/>
                    </a:lnTo>
                    <a:lnTo>
                      <a:pt x="703" y="312"/>
                    </a:lnTo>
                    <a:lnTo>
                      <a:pt x="702" y="312"/>
                    </a:lnTo>
                    <a:lnTo>
                      <a:pt x="700" y="312"/>
                    </a:lnTo>
                    <a:lnTo>
                      <a:pt x="699" y="310"/>
                    </a:lnTo>
                    <a:lnTo>
                      <a:pt x="697" y="307"/>
                    </a:lnTo>
                    <a:lnTo>
                      <a:pt x="697" y="307"/>
                    </a:lnTo>
                    <a:lnTo>
                      <a:pt x="696" y="306"/>
                    </a:lnTo>
                    <a:lnTo>
                      <a:pt x="696" y="306"/>
                    </a:lnTo>
                    <a:lnTo>
                      <a:pt x="694" y="304"/>
                    </a:lnTo>
                    <a:lnTo>
                      <a:pt x="692" y="304"/>
                    </a:lnTo>
                    <a:lnTo>
                      <a:pt x="691" y="304"/>
                    </a:lnTo>
                    <a:lnTo>
                      <a:pt x="689" y="303"/>
                    </a:lnTo>
                    <a:lnTo>
                      <a:pt x="688" y="300"/>
                    </a:lnTo>
                    <a:lnTo>
                      <a:pt x="686" y="298"/>
                    </a:lnTo>
                    <a:lnTo>
                      <a:pt x="686" y="298"/>
                    </a:lnTo>
                    <a:lnTo>
                      <a:pt x="685" y="296"/>
                    </a:lnTo>
                    <a:lnTo>
                      <a:pt x="685" y="296"/>
                    </a:lnTo>
                    <a:lnTo>
                      <a:pt x="683" y="295"/>
                    </a:lnTo>
                    <a:lnTo>
                      <a:pt x="682" y="295"/>
                    </a:lnTo>
                    <a:lnTo>
                      <a:pt x="682" y="295"/>
                    </a:lnTo>
                    <a:lnTo>
                      <a:pt x="680" y="295"/>
                    </a:lnTo>
                    <a:lnTo>
                      <a:pt x="680" y="296"/>
                    </a:lnTo>
                    <a:lnTo>
                      <a:pt x="680" y="296"/>
                    </a:lnTo>
                    <a:lnTo>
                      <a:pt x="680" y="296"/>
                    </a:lnTo>
                    <a:lnTo>
                      <a:pt x="682" y="298"/>
                    </a:lnTo>
                    <a:lnTo>
                      <a:pt x="685" y="300"/>
                    </a:lnTo>
                    <a:lnTo>
                      <a:pt x="686" y="303"/>
                    </a:lnTo>
                    <a:lnTo>
                      <a:pt x="688" y="303"/>
                    </a:lnTo>
                    <a:lnTo>
                      <a:pt x="688" y="304"/>
                    </a:lnTo>
                    <a:lnTo>
                      <a:pt x="689" y="306"/>
                    </a:lnTo>
                    <a:lnTo>
                      <a:pt x="691" y="307"/>
                    </a:lnTo>
                    <a:lnTo>
                      <a:pt x="691" y="307"/>
                    </a:lnTo>
                    <a:lnTo>
                      <a:pt x="691" y="309"/>
                    </a:lnTo>
                    <a:lnTo>
                      <a:pt x="691" y="309"/>
                    </a:lnTo>
                    <a:lnTo>
                      <a:pt x="691" y="309"/>
                    </a:lnTo>
                    <a:lnTo>
                      <a:pt x="689" y="309"/>
                    </a:lnTo>
                    <a:lnTo>
                      <a:pt x="686" y="309"/>
                    </a:lnTo>
                    <a:lnTo>
                      <a:pt x="685" y="309"/>
                    </a:lnTo>
                    <a:lnTo>
                      <a:pt x="683" y="309"/>
                    </a:lnTo>
                    <a:lnTo>
                      <a:pt x="680" y="307"/>
                    </a:lnTo>
                    <a:lnTo>
                      <a:pt x="678" y="307"/>
                    </a:lnTo>
                    <a:lnTo>
                      <a:pt x="678" y="306"/>
                    </a:lnTo>
                    <a:lnTo>
                      <a:pt x="677" y="304"/>
                    </a:lnTo>
                    <a:lnTo>
                      <a:pt x="675" y="304"/>
                    </a:lnTo>
                    <a:lnTo>
                      <a:pt x="672" y="306"/>
                    </a:lnTo>
                    <a:lnTo>
                      <a:pt x="669" y="306"/>
                    </a:lnTo>
                    <a:lnTo>
                      <a:pt x="668" y="306"/>
                    </a:lnTo>
                    <a:lnTo>
                      <a:pt x="666" y="306"/>
                    </a:lnTo>
                    <a:lnTo>
                      <a:pt x="663" y="306"/>
                    </a:lnTo>
                    <a:lnTo>
                      <a:pt x="661" y="304"/>
                    </a:lnTo>
                    <a:lnTo>
                      <a:pt x="660" y="304"/>
                    </a:lnTo>
                    <a:lnTo>
                      <a:pt x="658" y="304"/>
                    </a:lnTo>
                    <a:lnTo>
                      <a:pt x="657" y="304"/>
                    </a:lnTo>
                    <a:lnTo>
                      <a:pt x="654" y="304"/>
                    </a:lnTo>
                    <a:lnTo>
                      <a:pt x="652" y="303"/>
                    </a:lnTo>
                    <a:lnTo>
                      <a:pt x="651" y="300"/>
                    </a:lnTo>
                    <a:lnTo>
                      <a:pt x="649" y="300"/>
                    </a:lnTo>
                    <a:lnTo>
                      <a:pt x="649" y="301"/>
                    </a:lnTo>
                    <a:lnTo>
                      <a:pt x="649" y="301"/>
                    </a:lnTo>
                    <a:lnTo>
                      <a:pt x="649" y="301"/>
                    </a:lnTo>
                    <a:lnTo>
                      <a:pt x="649" y="303"/>
                    </a:lnTo>
                    <a:lnTo>
                      <a:pt x="649" y="303"/>
                    </a:lnTo>
                    <a:lnTo>
                      <a:pt x="649" y="304"/>
                    </a:lnTo>
                    <a:lnTo>
                      <a:pt x="647" y="304"/>
                    </a:lnTo>
                    <a:lnTo>
                      <a:pt x="646" y="304"/>
                    </a:lnTo>
                    <a:lnTo>
                      <a:pt x="644" y="304"/>
                    </a:lnTo>
                    <a:lnTo>
                      <a:pt x="641" y="304"/>
                    </a:lnTo>
                    <a:lnTo>
                      <a:pt x="641" y="304"/>
                    </a:lnTo>
                    <a:lnTo>
                      <a:pt x="641" y="304"/>
                    </a:lnTo>
                    <a:lnTo>
                      <a:pt x="641" y="303"/>
                    </a:lnTo>
                    <a:lnTo>
                      <a:pt x="641" y="303"/>
                    </a:lnTo>
                    <a:lnTo>
                      <a:pt x="641" y="301"/>
                    </a:lnTo>
                    <a:lnTo>
                      <a:pt x="641" y="301"/>
                    </a:lnTo>
                    <a:lnTo>
                      <a:pt x="638" y="298"/>
                    </a:lnTo>
                    <a:lnTo>
                      <a:pt x="635" y="296"/>
                    </a:lnTo>
                    <a:lnTo>
                      <a:pt x="635" y="295"/>
                    </a:lnTo>
                    <a:lnTo>
                      <a:pt x="635" y="293"/>
                    </a:lnTo>
                    <a:lnTo>
                      <a:pt x="633" y="292"/>
                    </a:lnTo>
                    <a:lnTo>
                      <a:pt x="632" y="292"/>
                    </a:lnTo>
                    <a:lnTo>
                      <a:pt x="630" y="292"/>
                    </a:lnTo>
                    <a:lnTo>
                      <a:pt x="629" y="293"/>
                    </a:lnTo>
                    <a:lnTo>
                      <a:pt x="629" y="295"/>
                    </a:lnTo>
                    <a:lnTo>
                      <a:pt x="627" y="296"/>
                    </a:lnTo>
                    <a:lnTo>
                      <a:pt x="623" y="296"/>
                    </a:lnTo>
                    <a:lnTo>
                      <a:pt x="621" y="296"/>
                    </a:lnTo>
                    <a:lnTo>
                      <a:pt x="621" y="293"/>
                    </a:lnTo>
                    <a:lnTo>
                      <a:pt x="621" y="293"/>
                    </a:lnTo>
                    <a:lnTo>
                      <a:pt x="623" y="293"/>
                    </a:lnTo>
                    <a:lnTo>
                      <a:pt x="621" y="292"/>
                    </a:lnTo>
                    <a:lnTo>
                      <a:pt x="618" y="290"/>
                    </a:lnTo>
                    <a:lnTo>
                      <a:pt x="616" y="290"/>
                    </a:lnTo>
                    <a:lnTo>
                      <a:pt x="615" y="290"/>
                    </a:lnTo>
                    <a:lnTo>
                      <a:pt x="615" y="290"/>
                    </a:lnTo>
                    <a:lnTo>
                      <a:pt x="613" y="287"/>
                    </a:lnTo>
                    <a:lnTo>
                      <a:pt x="612" y="286"/>
                    </a:lnTo>
                    <a:lnTo>
                      <a:pt x="612" y="284"/>
                    </a:lnTo>
                    <a:lnTo>
                      <a:pt x="612" y="282"/>
                    </a:lnTo>
                    <a:lnTo>
                      <a:pt x="613" y="282"/>
                    </a:lnTo>
                    <a:lnTo>
                      <a:pt x="615" y="282"/>
                    </a:lnTo>
                    <a:lnTo>
                      <a:pt x="618" y="282"/>
                    </a:lnTo>
                    <a:lnTo>
                      <a:pt x="619" y="282"/>
                    </a:lnTo>
                    <a:lnTo>
                      <a:pt x="619" y="279"/>
                    </a:lnTo>
                    <a:lnTo>
                      <a:pt x="615" y="279"/>
                    </a:lnTo>
                    <a:lnTo>
                      <a:pt x="612" y="279"/>
                    </a:lnTo>
                    <a:lnTo>
                      <a:pt x="609" y="279"/>
                    </a:lnTo>
                    <a:lnTo>
                      <a:pt x="607" y="279"/>
                    </a:lnTo>
                    <a:lnTo>
                      <a:pt x="606" y="279"/>
                    </a:lnTo>
                    <a:lnTo>
                      <a:pt x="602" y="279"/>
                    </a:lnTo>
                    <a:lnTo>
                      <a:pt x="602" y="278"/>
                    </a:lnTo>
                    <a:lnTo>
                      <a:pt x="602" y="278"/>
                    </a:lnTo>
                    <a:lnTo>
                      <a:pt x="599" y="275"/>
                    </a:lnTo>
                    <a:lnTo>
                      <a:pt x="599" y="275"/>
                    </a:lnTo>
                    <a:lnTo>
                      <a:pt x="599" y="273"/>
                    </a:lnTo>
                    <a:lnTo>
                      <a:pt x="599" y="273"/>
                    </a:lnTo>
                    <a:lnTo>
                      <a:pt x="599" y="273"/>
                    </a:lnTo>
                    <a:lnTo>
                      <a:pt x="599" y="273"/>
                    </a:lnTo>
                    <a:lnTo>
                      <a:pt x="599" y="273"/>
                    </a:lnTo>
                    <a:lnTo>
                      <a:pt x="601" y="273"/>
                    </a:lnTo>
                    <a:lnTo>
                      <a:pt x="601" y="272"/>
                    </a:lnTo>
                    <a:lnTo>
                      <a:pt x="598" y="270"/>
                    </a:lnTo>
                    <a:lnTo>
                      <a:pt x="596" y="268"/>
                    </a:lnTo>
                    <a:lnTo>
                      <a:pt x="593" y="268"/>
                    </a:lnTo>
                    <a:lnTo>
                      <a:pt x="592" y="267"/>
                    </a:lnTo>
                    <a:lnTo>
                      <a:pt x="592" y="264"/>
                    </a:lnTo>
                    <a:lnTo>
                      <a:pt x="592" y="262"/>
                    </a:lnTo>
                    <a:lnTo>
                      <a:pt x="595" y="261"/>
                    </a:lnTo>
                    <a:lnTo>
                      <a:pt x="596" y="258"/>
                    </a:lnTo>
                    <a:lnTo>
                      <a:pt x="596" y="254"/>
                    </a:lnTo>
                    <a:lnTo>
                      <a:pt x="595" y="253"/>
                    </a:lnTo>
                    <a:lnTo>
                      <a:pt x="596" y="251"/>
                    </a:lnTo>
                    <a:lnTo>
                      <a:pt x="596" y="250"/>
                    </a:lnTo>
                    <a:lnTo>
                      <a:pt x="598" y="248"/>
                    </a:lnTo>
                    <a:lnTo>
                      <a:pt x="601" y="247"/>
                    </a:lnTo>
                    <a:lnTo>
                      <a:pt x="604" y="244"/>
                    </a:lnTo>
                    <a:lnTo>
                      <a:pt x="606" y="240"/>
                    </a:lnTo>
                    <a:lnTo>
                      <a:pt x="604" y="237"/>
                    </a:lnTo>
                    <a:lnTo>
                      <a:pt x="609" y="234"/>
                    </a:lnTo>
                    <a:lnTo>
                      <a:pt x="612" y="233"/>
                    </a:lnTo>
                    <a:lnTo>
                      <a:pt x="610" y="231"/>
                    </a:lnTo>
                    <a:lnTo>
                      <a:pt x="610" y="228"/>
                    </a:lnTo>
                    <a:lnTo>
                      <a:pt x="613" y="227"/>
                    </a:lnTo>
                    <a:lnTo>
                      <a:pt x="616" y="223"/>
                    </a:lnTo>
                    <a:lnTo>
                      <a:pt x="616" y="223"/>
                    </a:lnTo>
                    <a:lnTo>
                      <a:pt x="619" y="223"/>
                    </a:lnTo>
                    <a:lnTo>
                      <a:pt x="623" y="223"/>
                    </a:lnTo>
                    <a:lnTo>
                      <a:pt x="626" y="222"/>
                    </a:lnTo>
                    <a:lnTo>
                      <a:pt x="629" y="220"/>
                    </a:lnTo>
                    <a:lnTo>
                      <a:pt x="633" y="222"/>
                    </a:lnTo>
                    <a:lnTo>
                      <a:pt x="637" y="223"/>
                    </a:lnTo>
                    <a:lnTo>
                      <a:pt x="640" y="220"/>
                    </a:lnTo>
                    <a:lnTo>
                      <a:pt x="644" y="220"/>
                    </a:lnTo>
                    <a:lnTo>
                      <a:pt x="649" y="220"/>
                    </a:lnTo>
                    <a:lnTo>
                      <a:pt x="654" y="220"/>
                    </a:lnTo>
                    <a:lnTo>
                      <a:pt x="658" y="220"/>
                    </a:lnTo>
                    <a:lnTo>
                      <a:pt x="661" y="220"/>
                    </a:lnTo>
                    <a:lnTo>
                      <a:pt x="664" y="222"/>
                    </a:lnTo>
                    <a:lnTo>
                      <a:pt x="664" y="223"/>
                    </a:lnTo>
                    <a:lnTo>
                      <a:pt x="664" y="225"/>
                    </a:lnTo>
                    <a:lnTo>
                      <a:pt x="664" y="225"/>
                    </a:lnTo>
                    <a:lnTo>
                      <a:pt x="663" y="225"/>
                    </a:lnTo>
                    <a:lnTo>
                      <a:pt x="663" y="225"/>
                    </a:lnTo>
                    <a:lnTo>
                      <a:pt x="663" y="225"/>
                    </a:lnTo>
                    <a:lnTo>
                      <a:pt x="663" y="225"/>
                    </a:lnTo>
                    <a:lnTo>
                      <a:pt x="664" y="225"/>
                    </a:lnTo>
                    <a:lnTo>
                      <a:pt x="660" y="225"/>
                    </a:lnTo>
                    <a:lnTo>
                      <a:pt x="655" y="227"/>
                    </a:lnTo>
                    <a:lnTo>
                      <a:pt x="651" y="227"/>
                    </a:lnTo>
                    <a:lnTo>
                      <a:pt x="646" y="228"/>
                    </a:lnTo>
                    <a:lnTo>
                      <a:pt x="644" y="230"/>
                    </a:lnTo>
                    <a:lnTo>
                      <a:pt x="643" y="230"/>
                    </a:lnTo>
                    <a:lnTo>
                      <a:pt x="641" y="231"/>
                    </a:lnTo>
                    <a:lnTo>
                      <a:pt x="640" y="233"/>
                    </a:lnTo>
                    <a:lnTo>
                      <a:pt x="638" y="234"/>
                    </a:lnTo>
                    <a:lnTo>
                      <a:pt x="638" y="236"/>
                    </a:lnTo>
                    <a:lnTo>
                      <a:pt x="637" y="237"/>
                    </a:lnTo>
                    <a:lnTo>
                      <a:pt x="637" y="239"/>
                    </a:lnTo>
                    <a:lnTo>
                      <a:pt x="637" y="240"/>
                    </a:lnTo>
                    <a:lnTo>
                      <a:pt x="635" y="244"/>
                    </a:lnTo>
                    <a:lnTo>
                      <a:pt x="635" y="248"/>
                    </a:lnTo>
                    <a:lnTo>
                      <a:pt x="635" y="251"/>
                    </a:lnTo>
                    <a:lnTo>
                      <a:pt x="635" y="256"/>
                    </a:lnTo>
                    <a:lnTo>
                      <a:pt x="637" y="259"/>
                    </a:lnTo>
                    <a:lnTo>
                      <a:pt x="637" y="262"/>
                    </a:lnTo>
                    <a:lnTo>
                      <a:pt x="637" y="265"/>
                    </a:lnTo>
                    <a:lnTo>
                      <a:pt x="641" y="267"/>
                    </a:lnTo>
                    <a:lnTo>
                      <a:pt x="644" y="268"/>
                    </a:lnTo>
                    <a:lnTo>
                      <a:pt x="644" y="270"/>
                    </a:lnTo>
                    <a:lnTo>
                      <a:pt x="644" y="273"/>
                    </a:lnTo>
                    <a:lnTo>
                      <a:pt x="643" y="273"/>
                    </a:lnTo>
                    <a:lnTo>
                      <a:pt x="641" y="273"/>
                    </a:lnTo>
                    <a:lnTo>
                      <a:pt x="638" y="275"/>
                    </a:lnTo>
                    <a:lnTo>
                      <a:pt x="635" y="278"/>
                    </a:lnTo>
                    <a:lnTo>
                      <a:pt x="638" y="278"/>
                    </a:lnTo>
                    <a:lnTo>
                      <a:pt x="640" y="276"/>
                    </a:lnTo>
                    <a:lnTo>
                      <a:pt x="643" y="276"/>
                    </a:lnTo>
                    <a:lnTo>
                      <a:pt x="644" y="276"/>
                    </a:lnTo>
                    <a:lnTo>
                      <a:pt x="646" y="276"/>
                    </a:lnTo>
                    <a:lnTo>
                      <a:pt x="647" y="278"/>
                    </a:lnTo>
                    <a:lnTo>
                      <a:pt x="649" y="278"/>
                    </a:lnTo>
                    <a:lnTo>
                      <a:pt x="652" y="279"/>
                    </a:lnTo>
                    <a:lnTo>
                      <a:pt x="652" y="276"/>
                    </a:lnTo>
                    <a:lnTo>
                      <a:pt x="651" y="273"/>
                    </a:lnTo>
                    <a:lnTo>
                      <a:pt x="651" y="270"/>
                    </a:lnTo>
                    <a:lnTo>
                      <a:pt x="651" y="270"/>
                    </a:lnTo>
                    <a:lnTo>
                      <a:pt x="652" y="267"/>
                    </a:lnTo>
                    <a:lnTo>
                      <a:pt x="654" y="265"/>
                    </a:lnTo>
                    <a:lnTo>
                      <a:pt x="654" y="265"/>
                    </a:lnTo>
                    <a:lnTo>
                      <a:pt x="654" y="264"/>
                    </a:lnTo>
                    <a:lnTo>
                      <a:pt x="652" y="264"/>
                    </a:lnTo>
                    <a:lnTo>
                      <a:pt x="652" y="264"/>
                    </a:lnTo>
                    <a:lnTo>
                      <a:pt x="651" y="264"/>
                    </a:lnTo>
                    <a:lnTo>
                      <a:pt x="649" y="262"/>
                    </a:lnTo>
                    <a:lnTo>
                      <a:pt x="647" y="262"/>
                    </a:lnTo>
                    <a:lnTo>
                      <a:pt x="644" y="261"/>
                    </a:lnTo>
                    <a:lnTo>
                      <a:pt x="644" y="258"/>
                    </a:lnTo>
                    <a:lnTo>
                      <a:pt x="646" y="256"/>
                    </a:lnTo>
                    <a:lnTo>
                      <a:pt x="649" y="256"/>
                    </a:lnTo>
                    <a:lnTo>
                      <a:pt x="652" y="256"/>
                    </a:lnTo>
                    <a:lnTo>
                      <a:pt x="655" y="258"/>
                    </a:lnTo>
                    <a:lnTo>
                      <a:pt x="658" y="259"/>
                    </a:lnTo>
                    <a:lnTo>
                      <a:pt x="657" y="258"/>
                    </a:lnTo>
                    <a:lnTo>
                      <a:pt x="657" y="258"/>
                    </a:lnTo>
                    <a:lnTo>
                      <a:pt x="657" y="256"/>
                    </a:lnTo>
                    <a:lnTo>
                      <a:pt x="657" y="254"/>
                    </a:lnTo>
                    <a:lnTo>
                      <a:pt x="658" y="253"/>
                    </a:lnTo>
                    <a:lnTo>
                      <a:pt x="658" y="251"/>
                    </a:lnTo>
                    <a:lnTo>
                      <a:pt x="657" y="251"/>
                    </a:lnTo>
                    <a:lnTo>
                      <a:pt x="655" y="251"/>
                    </a:lnTo>
                    <a:lnTo>
                      <a:pt x="654" y="251"/>
                    </a:lnTo>
                    <a:lnTo>
                      <a:pt x="652" y="251"/>
                    </a:lnTo>
                    <a:lnTo>
                      <a:pt x="651" y="251"/>
                    </a:lnTo>
                    <a:lnTo>
                      <a:pt x="649" y="251"/>
                    </a:lnTo>
                    <a:lnTo>
                      <a:pt x="647" y="251"/>
                    </a:lnTo>
                    <a:lnTo>
                      <a:pt x="646" y="250"/>
                    </a:lnTo>
                    <a:lnTo>
                      <a:pt x="646" y="247"/>
                    </a:lnTo>
                    <a:lnTo>
                      <a:pt x="646" y="244"/>
                    </a:lnTo>
                    <a:lnTo>
                      <a:pt x="646" y="242"/>
                    </a:lnTo>
                    <a:lnTo>
                      <a:pt x="646" y="240"/>
                    </a:lnTo>
                    <a:lnTo>
                      <a:pt x="646" y="240"/>
                    </a:lnTo>
                    <a:lnTo>
                      <a:pt x="647" y="239"/>
                    </a:lnTo>
                    <a:lnTo>
                      <a:pt x="647" y="239"/>
                    </a:lnTo>
                    <a:lnTo>
                      <a:pt x="649" y="239"/>
                    </a:lnTo>
                    <a:lnTo>
                      <a:pt x="649" y="237"/>
                    </a:lnTo>
                    <a:lnTo>
                      <a:pt x="649" y="237"/>
                    </a:lnTo>
                    <a:lnTo>
                      <a:pt x="652" y="239"/>
                    </a:lnTo>
                    <a:lnTo>
                      <a:pt x="655" y="239"/>
                    </a:lnTo>
                    <a:lnTo>
                      <a:pt x="655" y="239"/>
                    </a:lnTo>
                    <a:lnTo>
                      <a:pt x="655" y="237"/>
                    </a:lnTo>
                    <a:lnTo>
                      <a:pt x="655" y="237"/>
                    </a:lnTo>
                    <a:lnTo>
                      <a:pt x="655" y="237"/>
                    </a:lnTo>
                    <a:lnTo>
                      <a:pt x="654" y="237"/>
                    </a:lnTo>
                    <a:lnTo>
                      <a:pt x="654" y="237"/>
                    </a:lnTo>
                    <a:lnTo>
                      <a:pt x="655" y="236"/>
                    </a:lnTo>
                    <a:lnTo>
                      <a:pt x="657" y="234"/>
                    </a:lnTo>
                    <a:lnTo>
                      <a:pt x="655" y="233"/>
                    </a:lnTo>
                    <a:lnTo>
                      <a:pt x="655" y="233"/>
                    </a:lnTo>
                    <a:lnTo>
                      <a:pt x="655" y="233"/>
                    </a:lnTo>
                    <a:lnTo>
                      <a:pt x="654" y="233"/>
                    </a:lnTo>
                    <a:lnTo>
                      <a:pt x="654" y="233"/>
                    </a:lnTo>
                    <a:lnTo>
                      <a:pt x="654" y="233"/>
                    </a:lnTo>
                    <a:lnTo>
                      <a:pt x="654" y="231"/>
                    </a:lnTo>
                    <a:lnTo>
                      <a:pt x="654" y="231"/>
                    </a:lnTo>
                    <a:lnTo>
                      <a:pt x="655" y="231"/>
                    </a:lnTo>
                    <a:lnTo>
                      <a:pt x="657" y="231"/>
                    </a:lnTo>
                    <a:lnTo>
                      <a:pt x="657" y="230"/>
                    </a:lnTo>
                    <a:lnTo>
                      <a:pt x="658" y="230"/>
                    </a:lnTo>
                    <a:lnTo>
                      <a:pt x="660" y="231"/>
                    </a:lnTo>
                    <a:lnTo>
                      <a:pt x="660" y="231"/>
                    </a:lnTo>
                    <a:lnTo>
                      <a:pt x="660" y="230"/>
                    </a:lnTo>
                    <a:lnTo>
                      <a:pt x="660" y="228"/>
                    </a:lnTo>
                    <a:lnTo>
                      <a:pt x="668" y="227"/>
                    </a:lnTo>
                    <a:lnTo>
                      <a:pt x="668" y="227"/>
                    </a:lnTo>
                    <a:lnTo>
                      <a:pt x="668" y="225"/>
                    </a:lnTo>
                    <a:lnTo>
                      <a:pt x="669" y="223"/>
                    </a:lnTo>
                    <a:lnTo>
                      <a:pt x="669" y="223"/>
                    </a:lnTo>
                    <a:lnTo>
                      <a:pt x="671" y="223"/>
                    </a:lnTo>
                    <a:lnTo>
                      <a:pt x="674" y="223"/>
                    </a:lnTo>
                    <a:lnTo>
                      <a:pt x="675" y="222"/>
                    </a:lnTo>
                    <a:lnTo>
                      <a:pt x="677" y="220"/>
                    </a:lnTo>
                    <a:lnTo>
                      <a:pt x="677" y="220"/>
                    </a:lnTo>
                    <a:lnTo>
                      <a:pt x="678" y="220"/>
                    </a:lnTo>
                    <a:lnTo>
                      <a:pt x="680" y="220"/>
                    </a:lnTo>
                    <a:lnTo>
                      <a:pt x="682" y="220"/>
                    </a:lnTo>
                    <a:lnTo>
                      <a:pt x="683" y="220"/>
                    </a:lnTo>
                    <a:lnTo>
                      <a:pt x="685" y="220"/>
                    </a:lnTo>
                    <a:lnTo>
                      <a:pt x="688" y="222"/>
                    </a:lnTo>
                    <a:lnTo>
                      <a:pt x="691" y="223"/>
                    </a:lnTo>
                    <a:lnTo>
                      <a:pt x="692" y="223"/>
                    </a:lnTo>
                    <a:lnTo>
                      <a:pt x="692" y="225"/>
                    </a:lnTo>
                    <a:lnTo>
                      <a:pt x="692" y="225"/>
                    </a:lnTo>
                    <a:lnTo>
                      <a:pt x="692" y="225"/>
                    </a:lnTo>
                    <a:lnTo>
                      <a:pt x="692" y="227"/>
                    </a:lnTo>
                    <a:lnTo>
                      <a:pt x="691" y="228"/>
                    </a:lnTo>
                    <a:lnTo>
                      <a:pt x="689" y="233"/>
                    </a:lnTo>
                    <a:lnTo>
                      <a:pt x="689" y="233"/>
                    </a:lnTo>
                    <a:lnTo>
                      <a:pt x="691" y="233"/>
                    </a:lnTo>
                    <a:lnTo>
                      <a:pt x="691" y="233"/>
                    </a:lnTo>
                    <a:lnTo>
                      <a:pt x="691" y="233"/>
                    </a:lnTo>
                    <a:lnTo>
                      <a:pt x="691" y="233"/>
                    </a:lnTo>
                    <a:lnTo>
                      <a:pt x="691" y="233"/>
                    </a:lnTo>
                    <a:lnTo>
                      <a:pt x="691" y="234"/>
                    </a:lnTo>
                    <a:lnTo>
                      <a:pt x="691" y="236"/>
                    </a:lnTo>
                    <a:lnTo>
                      <a:pt x="689" y="237"/>
                    </a:lnTo>
                    <a:lnTo>
                      <a:pt x="688" y="237"/>
                    </a:lnTo>
                    <a:lnTo>
                      <a:pt x="688" y="239"/>
                    </a:lnTo>
                    <a:lnTo>
                      <a:pt x="688" y="240"/>
                    </a:lnTo>
                    <a:lnTo>
                      <a:pt x="688" y="242"/>
                    </a:lnTo>
                    <a:lnTo>
                      <a:pt x="688" y="244"/>
                    </a:lnTo>
                    <a:lnTo>
                      <a:pt x="689" y="244"/>
                    </a:lnTo>
                    <a:lnTo>
                      <a:pt x="691" y="245"/>
                    </a:lnTo>
                    <a:lnTo>
                      <a:pt x="692" y="248"/>
                    </a:lnTo>
                    <a:lnTo>
                      <a:pt x="692" y="248"/>
                    </a:lnTo>
                    <a:lnTo>
                      <a:pt x="692" y="250"/>
                    </a:lnTo>
                    <a:lnTo>
                      <a:pt x="692" y="251"/>
                    </a:lnTo>
                    <a:lnTo>
                      <a:pt x="692" y="253"/>
                    </a:lnTo>
                    <a:lnTo>
                      <a:pt x="692" y="253"/>
                    </a:lnTo>
                    <a:lnTo>
                      <a:pt x="692" y="254"/>
                    </a:lnTo>
                    <a:lnTo>
                      <a:pt x="694" y="254"/>
                    </a:lnTo>
                    <a:lnTo>
                      <a:pt x="694" y="254"/>
                    </a:lnTo>
                    <a:lnTo>
                      <a:pt x="694" y="256"/>
                    </a:lnTo>
                    <a:lnTo>
                      <a:pt x="694" y="256"/>
                    </a:lnTo>
                    <a:lnTo>
                      <a:pt x="694" y="256"/>
                    </a:lnTo>
                    <a:lnTo>
                      <a:pt x="694" y="258"/>
                    </a:lnTo>
                    <a:lnTo>
                      <a:pt x="692" y="258"/>
                    </a:lnTo>
                    <a:lnTo>
                      <a:pt x="692" y="259"/>
                    </a:lnTo>
                    <a:lnTo>
                      <a:pt x="692" y="259"/>
                    </a:lnTo>
                    <a:lnTo>
                      <a:pt x="692" y="259"/>
                    </a:lnTo>
                    <a:lnTo>
                      <a:pt x="692" y="261"/>
                    </a:lnTo>
                    <a:lnTo>
                      <a:pt x="692" y="264"/>
                    </a:lnTo>
                    <a:lnTo>
                      <a:pt x="691" y="262"/>
                    </a:lnTo>
                    <a:lnTo>
                      <a:pt x="688" y="264"/>
                    </a:lnTo>
                    <a:lnTo>
                      <a:pt x="688" y="265"/>
                    </a:lnTo>
                    <a:lnTo>
                      <a:pt x="691" y="265"/>
                    </a:lnTo>
                    <a:lnTo>
                      <a:pt x="692" y="265"/>
                    </a:lnTo>
                    <a:lnTo>
                      <a:pt x="696" y="265"/>
                    </a:lnTo>
                    <a:lnTo>
                      <a:pt x="699" y="265"/>
                    </a:lnTo>
                    <a:lnTo>
                      <a:pt x="699" y="264"/>
                    </a:lnTo>
                    <a:lnTo>
                      <a:pt x="699" y="262"/>
                    </a:lnTo>
                    <a:lnTo>
                      <a:pt x="697" y="261"/>
                    </a:lnTo>
                    <a:lnTo>
                      <a:pt x="696" y="259"/>
                    </a:lnTo>
                    <a:lnTo>
                      <a:pt x="697" y="258"/>
                    </a:lnTo>
                    <a:lnTo>
                      <a:pt x="699" y="256"/>
                    </a:lnTo>
                    <a:lnTo>
                      <a:pt x="700" y="256"/>
                    </a:lnTo>
                    <a:lnTo>
                      <a:pt x="700" y="254"/>
                    </a:lnTo>
                    <a:lnTo>
                      <a:pt x="702" y="254"/>
                    </a:lnTo>
                    <a:lnTo>
                      <a:pt x="703" y="253"/>
                    </a:lnTo>
                    <a:lnTo>
                      <a:pt x="705" y="251"/>
                    </a:lnTo>
                    <a:lnTo>
                      <a:pt x="706" y="251"/>
                    </a:lnTo>
                    <a:lnTo>
                      <a:pt x="706" y="253"/>
                    </a:lnTo>
                    <a:lnTo>
                      <a:pt x="708" y="253"/>
                    </a:lnTo>
                    <a:lnTo>
                      <a:pt x="708" y="253"/>
                    </a:lnTo>
                    <a:lnTo>
                      <a:pt x="708" y="254"/>
                    </a:lnTo>
                    <a:lnTo>
                      <a:pt x="708" y="254"/>
                    </a:lnTo>
                    <a:lnTo>
                      <a:pt x="708" y="254"/>
                    </a:lnTo>
                    <a:lnTo>
                      <a:pt x="706" y="254"/>
                    </a:lnTo>
                    <a:lnTo>
                      <a:pt x="708" y="258"/>
                    </a:lnTo>
                    <a:lnTo>
                      <a:pt x="713" y="254"/>
                    </a:lnTo>
                    <a:lnTo>
                      <a:pt x="716" y="253"/>
                    </a:lnTo>
                    <a:lnTo>
                      <a:pt x="716" y="254"/>
                    </a:lnTo>
                    <a:lnTo>
                      <a:pt x="716" y="254"/>
                    </a:lnTo>
                    <a:lnTo>
                      <a:pt x="716" y="254"/>
                    </a:lnTo>
                    <a:lnTo>
                      <a:pt x="716" y="256"/>
                    </a:lnTo>
                    <a:lnTo>
                      <a:pt x="716" y="258"/>
                    </a:lnTo>
                    <a:lnTo>
                      <a:pt x="716" y="262"/>
                    </a:lnTo>
                    <a:lnTo>
                      <a:pt x="716" y="262"/>
                    </a:lnTo>
                    <a:lnTo>
                      <a:pt x="714" y="264"/>
                    </a:lnTo>
                    <a:lnTo>
                      <a:pt x="714" y="264"/>
                    </a:lnTo>
                    <a:lnTo>
                      <a:pt x="714" y="265"/>
                    </a:lnTo>
                    <a:lnTo>
                      <a:pt x="716" y="265"/>
                    </a:lnTo>
                    <a:lnTo>
                      <a:pt x="716" y="265"/>
                    </a:lnTo>
                    <a:lnTo>
                      <a:pt x="716" y="267"/>
                    </a:lnTo>
                    <a:lnTo>
                      <a:pt x="714" y="267"/>
                    </a:lnTo>
                    <a:lnTo>
                      <a:pt x="714" y="267"/>
                    </a:lnTo>
                    <a:lnTo>
                      <a:pt x="716" y="267"/>
                    </a:lnTo>
                    <a:lnTo>
                      <a:pt x="716" y="267"/>
                    </a:lnTo>
                    <a:lnTo>
                      <a:pt x="717" y="267"/>
                    </a:lnTo>
                    <a:lnTo>
                      <a:pt x="717" y="267"/>
                    </a:lnTo>
                    <a:lnTo>
                      <a:pt x="719" y="267"/>
                    </a:lnTo>
                    <a:lnTo>
                      <a:pt x="719" y="265"/>
                    </a:lnTo>
                    <a:lnTo>
                      <a:pt x="719" y="265"/>
                    </a:lnTo>
                    <a:lnTo>
                      <a:pt x="717" y="264"/>
                    </a:lnTo>
                    <a:lnTo>
                      <a:pt x="717" y="264"/>
                    </a:lnTo>
                    <a:lnTo>
                      <a:pt x="717" y="264"/>
                    </a:lnTo>
                    <a:lnTo>
                      <a:pt x="717" y="262"/>
                    </a:lnTo>
                    <a:lnTo>
                      <a:pt x="717" y="262"/>
                    </a:lnTo>
                    <a:lnTo>
                      <a:pt x="717" y="262"/>
                    </a:lnTo>
                    <a:lnTo>
                      <a:pt x="717" y="262"/>
                    </a:lnTo>
                    <a:lnTo>
                      <a:pt x="717" y="262"/>
                    </a:lnTo>
                    <a:lnTo>
                      <a:pt x="719" y="261"/>
                    </a:lnTo>
                    <a:lnTo>
                      <a:pt x="719" y="259"/>
                    </a:lnTo>
                    <a:lnTo>
                      <a:pt x="720" y="259"/>
                    </a:lnTo>
                    <a:lnTo>
                      <a:pt x="722" y="259"/>
                    </a:lnTo>
                    <a:lnTo>
                      <a:pt x="722" y="258"/>
                    </a:lnTo>
                    <a:lnTo>
                      <a:pt x="722" y="258"/>
                    </a:lnTo>
                    <a:lnTo>
                      <a:pt x="722" y="258"/>
                    </a:lnTo>
                    <a:lnTo>
                      <a:pt x="722" y="256"/>
                    </a:lnTo>
                    <a:lnTo>
                      <a:pt x="720" y="256"/>
                    </a:lnTo>
                    <a:lnTo>
                      <a:pt x="720" y="256"/>
                    </a:lnTo>
                    <a:lnTo>
                      <a:pt x="720" y="253"/>
                    </a:lnTo>
                    <a:lnTo>
                      <a:pt x="723" y="253"/>
                    </a:lnTo>
                    <a:lnTo>
                      <a:pt x="725" y="253"/>
                    </a:lnTo>
                    <a:lnTo>
                      <a:pt x="727" y="254"/>
                    </a:lnTo>
                    <a:lnTo>
                      <a:pt x="731" y="256"/>
                    </a:lnTo>
                    <a:lnTo>
                      <a:pt x="733" y="256"/>
                    </a:lnTo>
                    <a:lnTo>
                      <a:pt x="734" y="256"/>
                    </a:lnTo>
                    <a:lnTo>
                      <a:pt x="736" y="256"/>
                    </a:lnTo>
                    <a:lnTo>
                      <a:pt x="736" y="258"/>
                    </a:lnTo>
                    <a:lnTo>
                      <a:pt x="737" y="258"/>
                    </a:lnTo>
                    <a:lnTo>
                      <a:pt x="737" y="256"/>
                    </a:lnTo>
                    <a:lnTo>
                      <a:pt x="737" y="256"/>
                    </a:lnTo>
                    <a:lnTo>
                      <a:pt x="737" y="256"/>
                    </a:lnTo>
                    <a:lnTo>
                      <a:pt x="736" y="254"/>
                    </a:lnTo>
                    <a:lnTo>
                      <a:pt x="734" y="254"/>
                    </a:lnTo>
                    <a:lnTo>
                      <a:pt x="730" y="253"/>
                    </a:lnTo>
                    <a:lnTo>
                      <a:pt x="727" y="251"/>
                    </a:lnTo>
                    <a:lnTo>
                      <a:pt x="725" y="251"/>
                    </a:lnTo>
                    <a:lnTo>
                      <a:pt x="723" y="250"/>
                    </a:lnTo>
                    <a:lnTo>
                      <a:pt x="723" y="248"/>
                    </a:lnTo>
                    <a:lnTo>
                      <a:pt x="722" y="247"/>
                    </a:lnTo>
                    <a:lnTo>
                      <a:pt x="722" y="245"/>
                    </a:lnTo>
                    <a:lnTo>
                      <a:pt x="722" y="245"/>
                    </a:lnTo>
                    <a:lnTo>
                      <a:pt x="723" y="244"/>
                    </a:lnTo>
                    <a:lnTo>
                      <a:pt x="723" y="244"/>
                    </a:lnTo>
                    <a:lnTo>
                      <a:pt x="725" y="244"/>
                    </a:lnTo>
                    <a:lnTo>
                      <a:pt x="725" y="242"/>
                    </a:lnTo>
                    <a:lnTo>
                      <a:pt x="727" y="242"/>
                    </a:lnTo>
                    <a:lnTo>
                      <a:pt x="728" y="242"/>
                    </a:lnTo>
                    <a:lnTo>
                      <a:pt x="731" y="242"/>
                    </a:lnTo>
                    <a:lnTo>
                      <a:pt x="734" y="242"/>
                    </a:lnTo>
                    <a:lnTo>
                      <a:pt x="737" y="242"/>
                    </a:lnTo>
                    <a:lnTo>
                      <a:pt x="739" y="244"/>
                    </a:lnTo>
                    <a:lnTo>
                      <a:pt x="740" y="244"/>
                    </a:lnTo>
                    <a:lnTo>
                      <a:pt x="740" y="245"/>
                    </a:lnTo>
                    <a:lnTo>
                      <a:pt x="744" y="247"/>
                    </a:lnTo>
                    <a:lnTo>
                      <a:pt x="745" y="247"/>
                    </a:lnTo>
                    <a:lnTo>
                      <a:pt x="748" y="247"/>
                    </a:lnTo>
                    <a:lnTo>
                      <a:pt x="750" y="247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7" name="Freeform 50"/>
              <p:cNvSpPr>
                <a:spLocks noEditPoints="1"/>
              </p:cNvSpPr>
              <p:nvPr/>
            </p:nvSpPr>
            <p:spPr bwMode="auto">
              <a:xfrm>
                <a:off x="3442414" y="4436385"/>
                <a:ext cx="159103" cy="87986"/>
              </a:xfrm>
              <a:custGeom>
                <a:avLst/>
                <a:gdLst>
                  <a:gd name="T0" fmla="*/ 61 w 67"/>
                  <a:gd name="T1" fmla="*/ 16 h 37"/>
                  <a:gd name="T2" fmla="*/ 54 w 67"/>
                  <a:gd name="T3" fmla="*/ 8 h 37"/>
                  <a:gd name="T4" fmla="*/ 54 w 67"/>
                  <a:gd name="T5" fmla="*/ 5 h 37"/>
                  <a:gd name="T6" fmla="*/ 54 w 67"/>
                  <a:gd name="T7" fmla="*/ 3 h 37"/>
                  <a:gd name="T8" fmla="*/ 44 w 67"/>
                  <a:gd name="T9" fmla="*/ 0 h 37"/>
                  <a:gd name="T10" fmla="*/ 40 w 67"/>
                  <a:gd name="T11" fmla="*/ 5 h 37"/>
                  <a:gd name="T12" fmla="*/ 31 w 67"/>
                  <a:gd name="T13" fmla="*/ 6 h 37"/>
                  <a:gd name="T14" fmla="*/ 27 w 67"/>
                  <a:gd name="T15" fmla="*/ 9 h 37"/>
                  <a:gd name="T16" fmla="*/ 23 w 67"/>
                  <a:gd name="T17" fmla="*/ 11 h 37"/>
                  <a:gd name="T18" fmla="*/ 22 w 67"/>
                  <a:gd name="T19" fmla="*/ 11 h 37"/>
                  <a:gd name="T20" fmla="*/ 19 w 67"/>
                  <a:gd name="T21" fmla="*/ 9 h 37"/>
                  <a:gd name="T22" fmla="*/ 16 w 67"/>
                  <a:gd name="T23" fmla="*/ 8 h 37"/>
                  <a:gd name="T24" fmla="*/ 9 w 67"/>
                  <a:gd name="T25" fmla="*/ 8 h 37"/>
                  <a:gd name="T26" fmla="*/ 8 w 67"/>
                  <a:gd name="T27" fmla="*/ 0 h 37"/>
                  <a:gd name="T28" fmla="*/ 2 w 67"/>
                  <a:gd name="T29" fmla="*/ 2 h 37"/>
                  <a:gd name="T30" fmla="*/ 2 w 67"/>
                  <a:gd name="T31" fmla="*/ 6 h 37"/>
                  <a:gd name="T32" fmla="*/ 2 w 67"/>
                  <a:gd name="T33" fmla="*/ 9 h 37"/>
                  <a:gd name="T34" fmla="*/ 3 w 67"/>
                  <a:gd name="T35" fmla="*/ 12 h 37"/>
                  <a:gd name="T36" fmla="*/ 3 w 67"/>
                  <a:gd name="T37" fmla="*/ 17 h 37"/>
                  <a:gd name="T38" fmla="*/ 5 w 67"/>
                  <a:gd name="T39" fmla="*/ 19 h 37"/>
                  <a:gd name="T40" fmla="*/ 8 w 67"/>
                  <a:gd name="T41" fmla="*/ 17 h 37"/>
                  <a:gd name="T42" fmla="*/ 11 w 67"/>
                  <a:gd name="T43" fmla="*/ 20 h 37"/>
                  <a:gd name="T44" fmla="*/ 16 w 67"/>
                  <a:gd name="T45" fmla="*/ 19 h 37"/>
                  <a:gd name="T46" fmla="*/ 23 w 67"/>
                  <a:gd name="T47" fmla="*/ 26 h 37"/>
                  <a:gd name="T48" fmla="*/ 27 w 67"/>
                  <a:gd name="T49" fmla="*/ 33 h 37"/>
                  <a:gd name="T50" fmla="*/ 31 w 67"/>
                  <a:gd name="T51" fmla="*/ 30 h 37"/>
                  <a:gd name="T52" fmla="*/ 36 w 67"/>
                  <a:gd name="T53" fmla="*/ 28 h 37"/>
                  <a:gd name="T54" fmla="*/ 34 w 67"/>
                  <a:gd name="T55" fmla="*/ 23 h 37"/>
                  <a:gd name="T56" fmla="*/ 30 w 67"/>
                  <a:gd name="T57" fmla="*/ 22 h 37"/>
                  <a:gd name="T58" fmla="*/ 33 w 67"/>
                  <a:gd name="T59" fmla="*/ 19 h 37"/>
                  <a:gd name="T60" fmla="*/ 39 w 67"/>
                  <a:gd name="T61" fmla="*/ 14 h 37"/>
                  <a:gd name="T62" fmla="*/ 40 w 67"/>
                  <a:gd name="T63" fmla="*/ 9 h 37"/>
                  <a:gd name="T64" fmla="*/ 45 w 67"/>
                  <a:gd name="T65" fmla="*/ 11 h 37"/>
                  <a:gd name="T66" fmla="*/ 50 w 67"/>
                  <a:gd name="T67" fmla="*/ 19 h 37"/>
                  <a:gd name="T68" fmla="*/ 58 w 67"/>
                  <a:gd name="T69" fmla="*/ 19 h 37"/>
                  <a:gd name="T70" fmla="*/ 58 w 67"/>
                  <a:gd name="T71" fmla="*/ 23 h 37"/>
                  <a:gd name="T72" fmla="*/ 54 w 67"/>
                  <a:gd name="T73" fmla="*/ 25 h 37"/>
                  <a:gd name="T74" fmla="*/ 53 w 67"/>
                  <a:gd name="T75" fmla="*/ 28 h 37"/>
                  <a:gd name="T76" fmla="*/ 56 w 67"/>
                  <a:gd name="T77" fmla="*/ 34 h 37"/>
                  <a:gd name="T78" fmla="*/ 61 w 67"/>
                  <a:gd name="T79" fmla="*/ 37 h 37"/>
                  <a:gd name="T80" fmla="*/ 65 w 67"/>
                  <a:gd name="T81" fmla="*/ 34 h 37"/>
                  <a:gd name="T82" fmla="*/ 67 w 67"/>
                  <a:gd name="T83" fmla="*/ 31 h 37"/>
                  <a:gd name="T84" fmla="*/ 67 w 67"/>
                  <a:gd name="T85" fmla="*/ 28 h 37"/>
                  <a:gd name="T86" fmla="*/ 67 w 67"/>
                  <a:gd name="T87" fmla="*/ 25 h 37"/>
                  <a:gd name="T88" fmla="*/ 65 w 67"/>
                  <a:gd name="T89" fmla="*/ 23 h 37"/>
                  <a:gd name="T90" fmla="*/ 34 w 67"/>
                  <a:gd name="T91" fmla="*/ 30 h 37"/>
                  <a:gd name="T92" fmla="*/ 36 w 67"/>
                  <a:gd name="T93" fmla="*/ 30 h 37"/>
                  <a:gd name="T94" fmla="*/ 36 w 67"/>
                  <a:gd name="T95" fmla="*/ 30 h 37"/>
                  <a:gd name="T96" fmla="*/ 36 w 67"/>
                  <a:gd name="T97" fmla="*/ 33 h 37"/>
                  <a:gd name="T98" fmla="*/ 31 w 67"/>
                  <a:gd name="T99" fmla="*/ 33 h 37"/>
                  <a:gd name="T100" fmla="*/ 34 w 67"/>
                  <a:gd name="T101" fmla="*/ 30 h 37"/>
                  <a:gd name="T102" fmla="*/ 17 w 67"/>
                  <a:gd name="T103" fmla="*/ 31 h 37"/>
                  <a:gd name="T104" fmla="*/ 19 w 67"/>
                  <a:gd name="T105" fmla="*/ 33 h 37"/>
                  <a:gd name="T106" fmla="*/ 17 w 67"/>
                  <a:gd name="T107" fmla="*/ 3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7" h="37">
                    <a:moveTo>
                      <a:pt x="65" y="19"/>
                    </a:moveTo>
                    <a:lnTo>
                      <a:pt x="62" y="17"/>
                    </a:lnTo>
                    <a:lnTo>
                      <a:pt x="61" y="16"/>
                    </a:lnTo>
                    <a:lnTo>
                      <a:pt x="61" y="14"/>
                    </a:lnTo>
                    <a:lnTo>
                      <a:pt x="61" y="12"/>
                    </a:lnTo>
                    <a:lnTo>
                      <a:pt x="54" y="8"/>
                    </a:lnTo>
                    <a:lnTo>
                      <a:pt x="54" y="6"/>
                    </a:lnTo>
                    <a:lnTo>
                      <a:pt x="56" y="5"/>
                    </a:lnTo>
                    <a:lnTo>
                      <a:pt x="54" y="5"/>
                    </a:lnTo>
                    <a:lnTo>
                      <a:pt x="54" y="5"/>
                    </a:lnTo>
                    <a:lnTo>
                      <a:pt x="54" y="3"/>
                    </a:lnTo>
                    <a:lnTo>
                      <a:pt x="54" y="3"/>
                    </a:lnTo>
                    <a:lnTo>
                      <a:pt x="51" y="2"/>
                    </a:lnTo>
                    <a:lnTo>
                      <a:pt x="47" y="2"/>
                    </a:lnTo>
                    <a:lnTo>
                      <a:pt x="44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5"/>
                    </a:lnTo>
                    <a:lnTo>
                      <a:pt x="37" y="5"/>
                    </a:lnTo>
                    <a:lnTo>
                      <a:pt x="34" y="5"/>
                    </a:lnTo>
                    <a:lnTo>
                      <a:pt x="31" y="6"/>
                    </a:lnTo>
                    <a:lnTo>
                      <a:pt x="28" y="6"/>
                    </a:lnTo>
                    <a:lnTo>
                      <a:pt x="27" y="8"/>
                    </a:lnTo>
                    <a:lnTo>
                      <a:pt x="27" y="9"/>
                    </a:lnTo>
                    <a:lnTo>
                      <a:pt x="25" y="9"/>
                    </a:lnTo>
                    <a:lnTo>
                      <a:pt x="25" y="11"/>
                    </a:lnTo>
                    <a:lnTo>
                      <a:pt x="23" y="11"/>
                    </a:lnTo>
                    <a:lnTo>
                      <a:pt x="23" y="11"/>
                    </a:lnTo>
                    <a:lnTo>
                      <a:pt x="22" y="11"/>
                    </a:lnTo>
                    <a:lnTo>
                      <a:pt x="22" y="11"/>
                    </a:lnTo>
                    <a:lnTo>
                      <a:pt x="20" y="11"/>
                    </a:lnTo>
                    <a:lnTo>
                      <a:pt x="20" y="11"/>
                    </a:lnTo>
                    <a:lnTo>
                      <a:pt x="19" y="9"/>
                    </a:lnTo>
                    <a:lnTo>
                      <a:pt x="19" y="9"/>
                    </a:lnTo>
                    <a:lnTo>
                      <a:pt x="17" y="8"/>
                    </a:lnTo>
                    <a:lnTo>
                      <a:pt x="16" y="8"/>
                    </a:lnTo>
                    <a:lnTo>
                      <a:pt x="14" y="8"/>
                    </a:lnTo>
                    <a:lnTo>
                      <a:pt x="11" y="8"/>
                    </a:lnTo>
                    <a:lnTo>
                      <a:pt x="9" y="8"/>
                    </a:lnTo>
                    <a:lnTo>
                      <a:pt x="8" y="6"/>
                    </a:lnTo>
                    <a:lnTo>
                      <a:pt x="8" y="3"/>
                    </a:lnTo>
                    <a:lnTo>
                      <a:pt x="8" y="0"/>
                    </a:lnTo>
                    <a:lnTo>
                      <a:pt x="3" y="2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2" y="9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3" y="14"/>
                    </a:lnTo>
                    <a:lnTo>
                      <a:pt x="3" y="17"/>
                    </a:lnTo>
                    <a:lnTo>
                      <a:pt x="2" y="20"/>
                    </a:lnTo>
                    <a:lnTo>
                      <a:pt x="3" y="19"/>
                    </a:lnTo>
                    <a:lnTo>
                      <a:pt x="5" y="19"/>
                    </a:lnTo>
                    <a:lnTo>
                      <a:pt x="5" y="17"/>
                    </a:lnTo>
                    <a:lnTo>
                      <a:pt x="6" y="17"/>
                    </a:lnTo>
                    <a:lnTo>
                      <a:pt x="8" y="17"/>
                    </a:lnTo>
                    <a:lnTo>
                      <a:pt x="8" y="19"/>
                    </a:lnTo>
                    <a:lnTo>
                      <a:pt x="9" y="20"/>
                    </a:lnTo>
                    <a:lnTo>
                      <a:pt x="11" y="20"/>
                    </a:lnTo>
                    <a:lnTo>
                      <a:pt x="13" y="20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7" y="23"/>
                    </a:lnTo>
                    <a:lnTo>
                      <a:pt x="19" y="26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8"/>
                    </a:lnTo>
                    <a:lnTo>
                      <a:pt x="27" y="33"/>
                    </a:lnTo>
                    <a:lnTo>
                      <a:pt x="28" y="33"/>
                    </a:lnTo>
                    <a:lnTo>
                      <a:pt x="31" y="31"/>
                    </a:lnTo>
                    <a:lnTo>
                      <a:pt x="31" y="30"/>
                    </a:lnTo>
                    <a:lnTo>
                      <a:pt x="33" y="28"/>
                    </a:lnTo>
                    <a:lnTo>
                      <a:pt x="34" y="28"/>
                    </a:lnTo>
                    <a:lnTo>
                      <a:pt x="36" y="28"/>
                    </a:lnTo>
                    <a:lnTo>
                      <a:pt x="36" y="26"/>
                    </a:lnTo>
                    <a:lnTo>
                      <a:pt x="36" y="25"/>
                    </a:lnTo>
                    <a:lnTo>
                      <a:pt x="34" y="23"/>
                    </a:lnTo>
                    <a:lnTo>
                      <a:pt x="33" y="22"/>
                    </a:lnTo>
                    <a:lnTo>
                      <a:pt x="31" y="22"/>
                    </a:lnTo>
                    <a:lnTo>
                      <a:pt x="30" y="22"/>
                    </a:lnTo>
                    <a:lnTo>
                      <a:pt x="30" y="20"/>
                    </a:lnTo>
                    <a:lnTo>
                      <a:pt x="30" y="19"/>
                    </a:lnTo>
                    <a:lnTo>
                      <a:pt x="33" y="19"/>
                    </a:lnTo>
                    <a:lnTo>
                      <a:pt x="36" y="17"/>
                    </a:lnTo>
                    <a:lnTo>
                      <a:pt x="37" y="16"/>
                    </a:lnTo>
                    <a:lnTo>
                      <a:pt x="39" y="14"/>
                    </a:lnTo>
                    <a:lnTo>
                      <a:pt x="39" y="12"/>
                    </a:lnTo>
                    <a:lnTo>
                      <a:pt x="40" y="11"/>
                    </a:lnTo>
                    <a:lnTo>
                      <a:pt x="40" y="9"/>
                    </a:lnTo>
                    <a:lnTo>
                      <a:pt x="42" y="8"/>
                    </a:lnTo>
                    <a:lnTo>
                      <a:pt x="44" y="9"/>
                    </a:lnTo>
                    <a:lnTo>
                      <a:pt x="45" y="11"/>
                    </a:lnTo>
                    <a:lnTo>
                      <a:pt x="47" y="12"/>
                    </a:lnTo>
                    <a:lnTo>
                      <a:pt x="48" y="16"/>
                    </a:lnTo>
                    <a:lnTo>
                      <a:pt x="50" y="19"/>
                    </a:lnTo>
                    <a:lnTo>
                      <a:pt x="51" y="20"/>
                    </a:lnTo>
                    <a:lnTo>
                      <a:pt x="54" y="20"/>
                    </a:lnTo>
                    <a:lnTo>
                      <a:pt x="58" y="19"/>
                    </a:lnTo>
                    <a:lnTo>
                      <a:pt x="58" y="20"/>
                    </a:lnTo>
                    <a:lnTo>
                      <a:pt x="58" y="23"/>
                    </a:lnTo>
                    <a:lnTo>
                      <a:pt x="58" y="23"/>
                    </a:lnTo>
                    <a:lnTo>
                      <a:pt x="56" y="23"/>
                    </a:lnTo>
                    <a:lnTo>
                      <a:pt x="54" y="23"/>
                    </a:lnTo>
                    <a:lnTo>
                      <a:pt x="54" y="25"/>
                    </a:lnTo>
                    <a:lnTo>
                      <a:pt x="54" y="25"/>
                    </a:lnTo>
                    <a:lnTo>
                      <a:pt x="54" y="26"/>
                    </a:lnTo>
                    <a:lnTo>
                      <a:pt x="53" y="28"/>
                    </a:lnTo>
                    <a:lnTo>
                      <a:pt x="53" y="31"/>
                    </a:lnTo>
                    <a:lnTo>
                      <a:pt x="54" y="33"/>
                    </a:lnTo>
                    <a:lnTo>
                      <a:pt x="56" y="34"/>
                    </a:lnTo>
                    <a:lnTo>
                      <a:pt x="56" y="36"/>
                    </a:lnTo>
                    <a:lnTo>
                      <a:pt x="59" y="36"/>
                    </a:lnTo>
                    <a:lnTo>
                      <a:pt x="61" y="37"/>
                    </a:lnTo>
                    <a:lnTo>
                      <a:pt x="64" y="37"/>
                    </a:lnTo>
                    <a:lnTo>
                      <a:pt x="64" y="37"/>
                    </a:lnTo>
                    <a:lnTo>
                      <a:pt x="65" y="34"/>
                    </a:lnTo>
                    <a:lnTo>
                      <a:pt x="65" y="34"/>
                    </a:lnTo>
                    <a:lnTo>
                      <a:pt x="67" y="33"/>
                    </a:lnTo>
                    <a:lnTo>
                      <a:pt x="67" y="31"/>
                    </a:lnTo>
                    <a:lnTo>
                      <a:pt x="67" y="31"/>
                    </a:lnTo>
                    <a:lnTo>
                      <a:pt x="67" y="30"/>
                    </a:lnTo>
                    <a:lnTo>
                      <a:pt x="67" y="28"/>
                    </a:lnTo>
                    <a:lnTo>
                      <a:pt x="67" y="26"/>
                    </a:lnTo>
                    <a:lnTo>
                      <a:pt x="67" y="26"/>
                    </a:lnTo>
                    <a:lnTo>
                      <a:pt x="67" y="25"/>
                    </a:lnTo>
                    <a:lnTo>
                      <a:pt x="67" y="25"/>
                    </a:lnTo>
                    <a:lnTo>
                      <a:pt x="65" y="23"/>
                    </a:lnTo>
                    <a:lnTo>
                      <a:pt x="65" y="23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  <a:moveTo>
                      <a:pt x="34" y="30"/>
                    </a:moveTo>
                    <a:lnTo>
                      <a:pt x="34" y="31"/>
                    </a:lnTo>
                    <a:lnTo>
                      <a:pt x="36" y="31"/>
                    </a:lnTo>
                    <a:lnTo>
                      <a:pt x="36" y="30"/>
                    </a:lnTo>
                    <a:lnTo>
                      <a:pt x="36" y="30"/>
                    </a:lnTo>
                    <a:lnTo>
                      <a:pt x="36" y="30"/>
                    </a:lnTo>
                    <a:lnTo>
                      <a:pt x="36" y="30"/>
                    </a:lnTo>
                    <a:lnTo>
                      <a:pt x="36" y="31"/>
                    </a:lnTo>
                    <a:lnTo>
                      <a:pt x="36" y="31"/>
                    </a:lnTo>
                    <a:lnTo>
                      <a:pt x="36" y="33"/>
                    </a:lnTo>
                    <a:lnTo>
                      <a:pt x="34" y="33"/>
                    </a:lnTo>
                    <a:lnTo>
                      <a:pt x="34" y="33"/>
                    </a:lnTo>
                    <a:lnTo>
                      <a:pt x="31" y="33"/>
                    </a:lnTo>
                    <a:lnTo>
                      <a:pt x="33" y="31"/>
                    </a:lnTo>
                    <a:lnTo>
                      <a:pt x="34" y="30"/>
                    </a:lnTo>
                    <a:lnTo>
                      <a:pt x="34" y="30"/>
                    </a:lnTo>
                    <a:close/>
                    <a:moveTo>
                      <a:pt x="16" y="30"/>
                    </a:moveTo>
                    <a:lnTo>
                      <a:pt x="17" y="30"/>
                    </a:lnTo>
                    <a:lnTo>
                      <a:pt x="17" y="31"/>
                    </a:lnTo>
                    <a:lnTo>
                      <a:pt x="19" y="31"/>
                    </a:lnTo>
                    <a:lnTo>
                      <a:pt x="19" y="31"/>
                    </a:lnTo>
                    <a:lnTo>
                      <a:pt x="19" y="33"/>
                    </a:lnTo>
                    <a:lnTo>
                      <a:pt x="19" y="33"/>
                    </a:lnTo>
                    <a:lnTo>
                      <a:pt x="17" y="33"/>
                    </a:lnTo>
                    <a:lnTo>
                      <a:pt x="17" y="33"/>
                    </a:lnTo>
                    <a:lnTo>
                      <a:pt x="16" y="31"/>
                    </a:lnTo>
                    <a:lnTo>
                      <a:pt x="16" y="30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8" name="Freeform 51"/>
              <p:cNvSpPr>
                <a:spLocks noEditPoints="1"/>
              </p:cNvSpPr>
              <p:nvPr/>
            </p:nvSpPr>
            <p:spPr bwMode="auto">
              <a:xfrm>
                <a:off x="3328431" y="4258038"/>
                <a:ext cx="113985" cy="130789"/>
              </a:xfrm>
              <a:custGeom>
                <a:avLst/>
                <a:gdLst>
                  <a:gd name="T0" fmla="*/ 0 w 48"/>
                  <a:gd name="T1" fmla="*/ 28 h 55"/>
                  <a:gd name="T2" fmla="*/ 5 w 48"/>
                  <a:gd name="T3" fmla="*/ 33 h 55"/>
                  <a:gd name="T4" fmla="*/ 8 w 48"/>
                  <a:gd name="T5" fmla="*/ 39 h 55"/>
                  <a:gd name="T6" fmla="*/ 12 w 48"/>
                  <a:gd name="T7" fmla="*/ 47 h 55"/>
                  <a:gd name="T8" fmla="*/ 17 w 48"/>
                  <a:gd name="T9" fmla="*/ 49 h 55"/>
                  <a:gd name="T10" fmla="*/ 19 w 48"/>
                  <a:gd name="T11" fmla="*/ 49 h 55"/>
                  <a:gd name="T12" fmla="*/ 19 w 48"/>
                  <a:gd name="T13" fmla="*/ 45 h 55"/>
                  <a:gd name="T14" fmla="*/ 17 w 48"/>
                  <a:gd name="T15" fmla="*/ 44 h 55"/>
                  <a:gd name="T16" fmla="*/ 16 w 48"/>
                  <a:gd name="T17" fmla="*/ 41 h 55"/>
                  <a:gd name="T18" fmla="*/ 22 w 48"/>
                  <a:gd name="T19" fmla="*/ 44 h 55"/>
                  <a:gd name="T20" fmla="*/ 25 w 48"/>
                  <a:gd name="T21" fmla="*/ 45 h 55"/>
                  <a:gd name="T22" fmla="*/ 26 w 48"/>
                  <a:gd name="T23" fmla="*/ 47 h 55"/>
                  <a:gd name="T24" fmla="*/ 31 w 48"/>
                  <a:gd name="T25" fmla="*/ 52 h 55"/>
                  <a:gd name="T26" fmla="*/ 34 w 48"/>
                  <a:gd name="T27" fmla="*/ 52 h 55"/>
                  <a:gd name="T28" fmla="*/ 36 w 48"/>
                  <a:gd name="T29" fmla="*/ 55 h 55"/>
                  <a:gd name="T30" fmla="*/ 37 w 48"/>
                  <a:gd name="T31" fmla="*/ 55 h 55"/>
                  <a:gd name="T32" fmla="*/ 40 w 48"/>
                  <a:gd name="T33" fmla="*/ 53 h 55"/>
                  <a:gd name="T34" fmla="*/ 39 w 48"/>
                  <a:gd name="T35" fmla="*/ 50 h 55"/>
                  <a:gd name="T36" fmla="*/ 40 w 48"/>
                  <a:gd name="T37" fmla="*/ 49 h 55"/>
                  <a:gd name="T38" fmla="*/ 40 w 48"/>
                  <a:gd name="T39" fmla="*/ 44 h 55"/>
                  <a:gd name="T40" fmla="*/ 40 w 48"/>
                  <a:gd name="T41" fmla="*/ 39 h 55"/>
                  <a:gd name="T42" fmla="*/ 40 w 48"/>
                  <a:gd name="T43" fmla="*/ 32 h 55"/>
                  <a:gd name="T44" fmla="*/ 42 w 48"/>
                  <a:gd name="T45" fmla="*/ 22 h 55"/>
                  <a:gd name="T46" fmla="*/ 43 w 48"/>
                  <a:gd name="T47" fmla="*/ 16 h 55"/>
                  <a:gd name="T48" fmla="*/ 48 w 48"/>
                  <a:gd name="T49" fmla="*/ 7 h 55"/>
                  <a:gd name="T50" fmla="*/ 39 w 48"/>
                  <a:gd name="T51" fmla="*/ 2 h 55"/>
                  <a:gd name="T52" fmla="*/ 36 w 48"/>
                  <a:gd name="T53" fmla="*/ 4 h 55"/>
                  <a:gd name="T54" fmla="*/ 34 w 48"/>
                  <a:gd name="T55" fmla="*/ 7 h 55"/>
                  <a:gd name="T56" fmla="*/ 33 w 48"/>
                  <a:gd name="T57" fmla="*/ 8 h 55"/>
                  <a:gd name="T58" fmla="*/ 26 w 48"/>
                  <a:gd name="T59" fmla="*/ 10 h 55"/>
                  <a:gd name="T60" fmla="*/ 22 w 48"/>
                  <a:gd name="T61" fmla="*/ 11 h 55"/>
                  <a:gd name="T62" fmla="*/ 20 w 48"/>
                  <a:gd name="T63" fmla="*/ 10 h 55"/>
                  <a:gd name="T64" fmla="*/ 19 w 48"/>
                  <a:gd name="T65" fmla="*/ 10 h 55"/>
                  <a:gd name="T66" fmla="*/ 14 w 48"/>
                  <a:gd name="T67" fmla="*/ 10 h 55"/>
                  <a:gd name="T68" fmla="*/ 6 w 48"/>
                  <a:gd name="T69" fmla="*/ 13 h 55"/>
                  <a:gd name="T70" fmla="*/ 6 w 48"/>
                  <a:gd name="T71" fmla="*/ 18 h 55"/>
                  <a:gd name="T72" fmla="*/ 6 w 48"/>
                  <a:gd name="T73" fmla="*/ 22 h 55"/>
                  <a:gd name="T74" fmla="*/ 5 w 48"/>
                  <a:gd name="T75" fmla="*/ 25 h 55"/>
                  <a:gd name="T76" fmla="*/ 0 w 48"/>
                  <a:gd name="T77" fmla="*/ 25 h 55"/>
                  <a:gd name="T78" fmla="*/ 9 w 48"/>
                  <a:gd name="T79" fmla="*/ 33 h 55"/>
                  <a:gd name="T80" fmla="*/ 14 w 48"/>
                  <a:gd name="T81" fmla="*/ 33 h 55"/>
                  <a:gd name="T82" fmla="*/ 16 w 48"/>
                  <a:gd name="T83" fmla="*/ 35 h 55"/>
                  <a:gd name="T84" fmla="*/ 14 w 48"/>
                  <a:gd name="T85" fmla="*/ 36 h 55"/>
                  <a:gd name="T86" fmla="*/ 9 w 48"/>
                  <a:gd name="T87" fmla="*/ 35 h 55"/>
                  <a:gd name="T88" fmla="*/ 9 w 48"/>
                  <a:gd name="T89" fmla="*/ 33 h 55"/>
                  <a:gd name="T90" fmla="*/ 9 w 48"/>
                  <a:gd name="T91" fmla="*/ 3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8" h="55">
                    <a:moveTo>
                      <a:pt x="0" y="25"/>
                    </a:moveTo>
                    <a:lnTo>
                      <a:pt x="0" y="27"/>
                    </a:lnTo>
                    <a:lnTo>
                      <a:pt x="0" y="28"/>
                    </a:lnTo>
                    <a:lnTo>
                      <a:pt x="2" y="30"/>
                    </a:lnTo>
                    <a:lnTo>
                      <a:pt x="3" y="32"/>
                    </a:lnTo>
                    <a:lnTo>
                      <a:pt x="5" y="33"/>
                    </a:lnTo>
                    <a:lnTo>
                      <a:pt x="6" y="35"/>
                    </a:lnTo>
                    <a:lnTo>
                      <a:pt x="8" y="36"/>
                    </a:lnTo>
                    <a:lnTo>
                      <a:pt x="8" y="39"/>
                    </a:lnTo>
                    <a:lnTo>
                      <a:pt x="9" y="41"/>
                    </a:lnTo>
                    <a:lnTo>
                      <a:pt x="11" y="44"/>
                    </a:lnTo>
                    <a:lnTo>
                      <a:pt x="12" y="47"/>
                    </a:lnTo>
                    <a:lnTo>
                      <a:pt x="16" y="49"/>
                    </a:lnTo>
                    <a:lnTo>
                      <a:pt x="16" y="49"/>
                    </a:lnTo>
                    <a:lnTo>
                      <a:pt x="17" y="49"/>
                    </a:lnTo>
                    <a:lnTo>
                      <a:pt x="17" y="49"/>
                    </a:lnTo>
                    <a:lnTo>
                      <a:pt x="19" y="49"/>
                    </a:lnTo>
                    <a:lnTo>
                      <a:pt x="19" y="49"/>
                    </a:lnTo>
                    <a:lnTo>
                      <a:pt x="20" y="50"/>
                    </a:lnTo>
                    <a:lnTo>
                      <a:pt x="19" y="47"/>
                    </a:lnTo>
                    <a:lnTo>
                      <a:pt x="19" y="45"/>
                    </a:lnTo>
                    <a:lnTo>
                      <a:pt x="17" y="45"/>
                    </a:lnTo>
                    <a:lnTo>
                      <a:pt x="17" y="44"/>
                    </a:lnTo>
                    <a:lnTo>
                      <a:pt x="17" y="44"/>
                    </a:lnTo>
                    <a:lnTo>
                      <a:pt x="16" y="44"/>
                    </a:lnTo>
                    <a:lnTo>
                      <a:pt x="16" y="42"/>
                    </a:lnTo>
                    <a:lnTo>
                      <a:pt x="16" y="41"/>
                    </a:lnTo>
                    <a:lnTo>
                      <a:pt x="19" y="39"/>
                    </a:lnTo>
                    <a:lnTo>
                      <a:pt x="20" y="41"/>
                    </a:lnTo>
                    <a:lnTo>
                      <a:pt x="22" y="44"/>
                    </a:lnTo>
                    <a:lnTo>
                      <a:pt x="23" y="44"/>
                    </a:lnTo>
                    <a:lnTo>
                      <a:pt x="23" y="45"/>
                    </a:lnTo>
                    <a:lnTo>
                      <a:pt x="25" y="45"/>
                    </a:lnTo>
                    <a:lnTo>
                      <a:pt x="25" y="45"/>
                    </a:lnTo>
                    <a:lnTo>
                      <a:pt x="26" y="45"/>
                    </a:lnTo>
                    <a:lnTo>
                      <a:pt x="26" y="47"/>
                    </a:lnTo>
                    <a:lnTo>
                      <a:pt x="28" y="50"/>
                    </a:lnTo>
                    <a:lnTo>
                      <a:pt x="30" y="53"/>
                    </a:lnTo>
                    <a:lnTo>
                      <a:pt x="31" y="52"/>
                    </a:lnTo>
                    <a:lnTo>
                      <a:pt x="33" y="52"/>
                    </a:lnTo>
                    <a:lnTo>
                      <a:pt x="34" y="52"/>
                    </a:lnTo>
                    <a:lnTo>
                      <a:pt x="34" y="52"/>
                    </a:lnTo>
                    <a:lnTo>
                      <a:pt x="34" y="53"/>
                    </a:lnTo>
                    <a:lnTo>
                      <a:pt x="36" y="55"/>
                    </a:lnTo>
                    <a:lnTo>
                      <a:pt x="36" y="55"/>
                    </a:lnTo>
                    <a:lnTo>
                      <a:pt x="36" y="55"/>
                    </a:lnTo>
                    <a:lnTo>
                      <a:pt x="37" y="55"/>
                    </a:lnTo>
                    <a:lnTo>
                      <a:pt x="37" y="55"/>
                    </a:lnTo>
                    <a:lnTo>
                      <a:pt x="42" y="55"/>
                    </a:lnTo>
                    <a:lnTo>
                      <a:pt x="43" y="55"/>
                    </a:lnTo>
                    <a:lnTo>
                      <a:pt x="40" y="53"/>
                    </a:lnTo>
                    <a:lnTo>
                      <a:pt x="39" y="50"/>
                    </a:lnTo>
                    <a:lnTo>
                      <a:pt x="39" y="50"/>
                    </a:lnTo>
                    <a:lnTo>
                      <a:pt x="39" y="50"/>
                    </a:lnTo>
                    <a:lnTo>
                      <a:pt x="40" y="49"/>
                    </a:lnTo>
                    <a:lnTo>
                      <a:pt x="40" y="49"/>
                    </a:lnTo>
                    <a:lnTo>
                      <a:pt x="40" y="49"/>
                    </a:lnTo>
                    <a:lnTo>
                      <a:pt x="40" y="49"/>
                    </a:lnTo>
                    <a:lnTo>
                      <a:pt x="42" y="47"/>
                    </a:lnTo>
                    <a:lnTo>
                      <a:pt x="40" y="44"/>
                    </a:lnTo>
                    <a:lnTo>
                      <a:pt x="40" y="42"/>
                    </a:lnTo>
                    <a:lnTo>
                      <a:pt x="40" y="41"/>
                    </a:lnTo>
                    <a:lnTo>
                      <a:pt x="40" y="39"/>
                    </a:lnTo>
                    <a:lnTo>
                      <a:pt x="40" y="36"/>
                    </a:lnTo>
                    <a:lnTo>
                      <a:pt x="40" y="35"/>
                    </a:lnTo>
                    <a:lnTo>
                      <a:pt x="40" y="32"/>
                    </a:lnTo>
                    <a:lnTo>
                      <a:pt x="43" y="32"/>
                    </a:lnTo>
                    <a:lnTo>
                      <a:pt x="43" y="27"/>
                    </a:lnTo>
                    <a:lnTo>
                      <a:pt x="42" y="22"/>
                    </a:lnTo>
                    <a:lnTo>
                      <a:pt x="42" y="21"/>
                    </a:lnTo>
                    <a:lnTo>
                      <a:pt x="42" y="19"/>
                    </a:lnTo>
                    <a:lnTo>
                      <a:pt x="43" y="16"/>
                    </a:lnTo>
                    <a:lnTo>
                      <a:pt x="43" y="14"/>
                    </a:lnTo>
                    <a:lnTo>
                      <a:pt x="47" y="10"/>
                    </a:lnTo>
                    <a:lnTo>
                      <a:pt x="48" y="7"/>
                    </a:lnTo>
                    <a:lnTo>
                      <a:pt x="47" y="4"/>
                    </a:lnTo>
                    <a:lnTo>
                      <a:pt x="47" y="0"/>
                    </a:lnTo>
                    <a:lnTo>
                      <a:pt x="39" y="2"/>
                    </a:lnTo>
                    <a:lnTo>
                      <a:pt x="39" y="2"/>
                    </a:lnTo>
                    <a:lnTo>
                      <a:pt x="37" y="4"/>
                    </a:lnTo>
                    <a:lnTo>
                      <a:pt x="36" y="4"/>
                    </a:lnTo>
                    <a:lnTo>
                      <a:pt x="36" y="5"/>
                    </a:lnTo>
                    <a:lnTo>
                      <a:pt x="34" y="7"/>
                    </a:lnTo>
                    <a:lnTo>
                      <a:pt x="34" y="7"/>
                    </a:lnTo>
                    <a:lnTo>
                      <a:pt x="34" y="8"/>
                    </a:lnTo>
                    <a:lnTo>
                      <a:pt x="33" y="8"/>
                    </a:lnTo>
                    <a:lnTo>
                      <a:pt x="33" y="8"/>
                    </a:lnTo>
                    <a:lnTo>
                      <a:pt x="31" y="8"/>
                    </a:lnTo>
                    <a:lnTo>
                      <a:pt x="30" y="10"/>
                    </a:lnTo>
                    <a:lnTo>
                      <a:pt x="26" y="10"/>
                    </a:lnTo>
                    <a:lnTo>
                      <a:pt x="25" y="11"/>
                    </a:lnTo>
                    <a:lnTo>
                      <a:pt x="23" y="11"/>
                    </a:lnTo>
                    <a:lnTo>
                      <a:pt x="22" y="11"/>
                    </a:lnTo>
                    <a:lnTo>
                      <a:pt x="22" y="11"/>
                    </a:lnTo>
                    <a:lnTo>
                      <a:pt x="22" y="11"/>
                    </a:lnTo>
                    <a:lnTo>
                      <a:pt x="20" y="10"/>
                    </a:lnTo>
                    <a:lnTo>
                      <a:pt x="20" y="10"/>
                    </a:lnTo>
                    <a:lnTo>
                      <a:pt x="20" y="10"/>
                    </a:lnTo>
                    <a:lnTo>
                      <a:pt x="19" y="10"/>
                    </a:lnTo>
                    <a:lnTo>
                      <a:pt x="19" y="8"/>
                    </a:lnTo>
                    <a:lnTo>
                      <a:pt x="16" y="8"/>
                    </a:lnTo>
                    <a:lnTo>
                      <a:pt x="14" y="10"/>
                    </a:lnTo>
                    <a:lnTo>
                      <a:pt x="11" y="10"/>
                    </a:lnTo>
                    <a:lnTo>
                      <a:pt x="8" y="11"/>
                    </a:lnTo>
                    <a:lnTo>
                      <a:pt x="6" y="13"/>
                    </a:lnTo>
                    <a:lnTo>
                      <a:pt x="5" y="13"/>
                    </a:lnTo>
                    <a:lnTo>
                      <a:pt x="6" y="14"/>
                    </a:lnTo>
                    <a:lnTo>
                      <a:pt x="6" y="18"/>
                    </a:lnTo>
                    <a:lnTo>
                      <a:pt x="6" y="19"/>
                    </a:lnTo>
                    <a:lnTo>
                      <a:pt x="6" y="21"/>
                    </a:lnTo>
                    <a:lnTo>
                      <a:pt x="6" y="22"/>
                    </a:lnTo>
                    <a:lnTo>
                      <a:pt x="5" y="24"/>
                    </a:lnTo>
                    <a:lnTo>
                      <a:pt x="5" y="24"/>
                    </a:lnTo>
                    <a:lnTo>
                      <a:pt x="5" y="25"/>
                    </a:lnTo>
                    <a:lnTo>
                      <a:pt x="3" y="25"/>
                    </a:lnTo>
                    <a:lnTo>
                      <a:pt x="2" y="25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0" y="25"/>
                    </a:lnTo>
                    <a:close/>
                    <a:moveTo>
                      <a:pt x="9" y="33"/>
                    </a:moveTo>
                    <a:lnTo>
                      <a:pt x="11" y="33"/>
                    </a:lnTo>
                    <a:lnTo>
                      <a:pt x="12" y="33"/>
                    </a:lnTo>
                    <a:lnTo>
                      <a:pt x="14" y="33"/>
                    </a:lnTo>
                    <a:lnTo>
                      <a:pt x="14" y="35"/>
                    </a:lnTo>
                    <a:lnTo>
                      <a:pt x="16" y="35"/>
                    </a:lnTo>
                    <a:lnTo>
                      <a:pt x="16" y="35"/>
                    </a:lnTo>
                    <a:lnTo>
                      <a:pt x="16" y="35"/>
                    </a:lnTo>
                    <a:lnTo>
                      <a:pt x="16" y="35"/>
                    </a:lnTo>
                    <a:lnTo>
                      <a:pt x="14" y="36"/>
                    </a:lnTo>
                    <a:lnTo>
                      <a:pt x="12" y="36"/>
                    </a:lnTo>
                    <a:lnTo>
                      <a:pt x="11" y="36"/>
                    </a:lnTo>
                    <a:lnTo>
                      <a:pt x="9" y="35"/>
                    </a:lnTo>
                    <a:lnTo>
                      <a:pt x="9" y="33"/>
                    </a:lnTo>
                    <a:lnTo>
                      <a:pt x="9" y="33"/>
                    </a:lnTo>
                    <a:lnTo>
                      <a:pt x="9" y="33"/>
                    </a:lnTo>
                    <a:lnTo>
                      <a:pt x="9" y="33"/>
                    </a:lnTo>
                    <a:lnTo>
                      <a:pt x="9" y="33"/>
                    </a:lnTo>
                    <a:lnTo>
                      <a:pt x="9" y="33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9" name="Freeform 52"/>
              <p:cNvSpPr>
                <a:spLocks/>
              </p:cNvSpPr>
              <p:nvPr/>
            </p:nvSpPr>
            <p:spPr bwMode="auto">
              <a:xfrm>
                <a:off x="2518662" y="3623118"/>
                <a:ext cx="821641" cy="625407"/>
              </a:xfrm>
              <a:custGeom>
                <a:avLst/>
                <a:gdLst>
                  <a:gd name="T0" fmla="*/ 9 w 346"/>
                  <a:gd name="T1" fmla="*/ 20 h 263"/>
                  <a:gd name="T2" fmla="*/ 17 w 346"/>
                  <a:gd name="T3" fmla="*/ 36 h 263"/>
                  <a:gd name="T4" fmla="*/ 31 w 346"/>
                  <a:gd name="T5" fmla="*/ 47 h 263"/>
                  <a:gd name="T6" fmla="*/ 29 w 346"/>
                  <a:gd name="T7" fmla="*/ 72 h 263"/>
                  <a:gd name="T8" fmla="*/ 37 w 346"/>
                  <a:gd name="T9" fmla="*/ 86 h 263"/>
                  <a:gd name="T10" fmla="*/ 56 w 346"/>
                  <a:gd name="T11" fmla="*/ 107 h 263"/>
                  <a:gd name="T12" fmla="*/ 60 w 346"/>
                  <a:gd name="T13" fmla="*/ 120 h 263"/>
                  <a:gd name="T14" fmla="*/ 77 w 346"/>
                  <a:gd name="T15" fmla="*/ 145 h 263"/>
                  <a:gd name="T16" fmla="*/ 83 w 346"/>
                  <a:gd name="T17" fmla="*/ 135 h 263"/>
                  <a:gd name="T18" fmla="*/ 71 w 346"/>
                  <a:gd name="T19" fmla="*/ 121 h 263"/>
                  <a:gd name="T20" fmla="*/ 63 w 346"/>
                  <a:gd name="T21" fmla="*/ 101 h 263"/>
                  <a:gd name="T22" fmla="*/ 56 w 346"/>
                  <a:gd name="T23" fmla="*/ 84 h 263"/>
                  <a:gd name="T24" fmla="*/ 48 w 346"/>
                  <a:gd name="T25" fmla="*/ 67 h 263"/>
                  <a:gd name="T26" fmla="*/ 43 w 346"/>
                  <a:gd name="T27" fmla="*/ 56 h 263"/>
                  <a:gd name="T28" fmla="*/ 35 w 346"/>
                  <a:gd name="T29" fmla="*/ 42 h 263"/>
                  <a:gd name="T30" fmla="*/ 23 w 346"/>
                  <a:gd name="T31" fmla="*/ 22 h 263"/>
                  <a:gd name="T32" fmla="*/ 26 w 346"/>
                  <a:gd name="T33" fmla="*/ 13 h 263"/>
                  <a:gd name="T34" fmla="*/ 42 w 346"/>
                  <a:gd name="T35" fmla="*/ 17 h 263"/>
                  <a:gd name="T36" fmla="*/ 51 w 346"/>
                  <a:gd name="T37" fmla="*/ 39 h 263"/>
                  <a:gd name="T38" fmla="*/ 62 w 346"/>
                  <a:gd name="T39" fmla="*/ 61 h 263"/>
                  <a:gd name="T40" fmla="*/ 77 w 346"/>
                  <a:gd name="T41" fmla="*/ 73 h 263"/>
                  <a:gd name="T42" fmla="*/ 88 w 346"/>
                  <a:gd name="T43" fmla="*/ 87 h 263"/>
                  <a:gd name="T44" fmla="*/ 88 w 346"/>
                  <a:gd name="T45" fmla="*/ 101 h 263"/>
                  <a:gd name="T46" fmla="*/ 105 w 346"/>
                  <a:gd name="T47" fmla="*/ 120 h 263"/>
                  <a:gd name="T48" fmla="*/ 119 w 346"/>
                  <a:gd name="T49" fmla="*/ 138 h 263"/>
                  <a:gd name="T50" fmla="*/ 133 w 346"/>
                  <a:gd name="T51" fmla="*/ 165 h 263"/>
                  <a:gd name="T52" fmla="*/ 132 w 346"/>
                  <a:gd name="T53" fmla="*/ 180 h 263"/>
                  <a:gd name="T54" fmla="*/ 132 w 346"/>
                  <a:gd name="T55" fmla="*/ 187 h 263"/>
                  <a:gd name="T56" fmla="*/ 144 w 346"/>
                  <a:gd name="T57" fmla="*/ 205 h 263"/>
                  <a:gd name="T58" fmla="*/ 163 w 346"/>
                  <a:gd name="T59" fmla="*/ 224 h 263"/>
                  <a:gd name="T60" fmla="*/ 183 w 346"/>
                  <a:gd name="T61" fmla="*/ 233 h 263"/>
                  <a:gd name="T62" fmla="*/ 204 w 346"/>
                  <a:gd name="T63" fmla="*/ 243 h 263"/>
                  <a:gd name="T64" fmla="*/ 220 w 346"/>
                  <a:gd name="T65" fmla="*/ 249 h 263"/>
                  <a:gd name="T66" fmla="*/ 232 w 346"/>
                  <a:gd name="T67" fmla="*/ 250 h 263"/>
                  <a:gd name="T68" fmla="*/ 248 w 346"/>
                  <a:gd name="T69" fmla="*/ 249 h 263"/>
                  <a:gd name="T70" fmla="*/ 262 w 346"/>
                  <a:gd name="T71" fmla="*/ 249 h 263"/>
                  <a:gd name="T72" fmla="*/ 277 w 346"/>
                  <a:gd name="T73" fmla="*/ 255 h 263"/>
                  <a:gd name="T74" fmla="*/ 282 w 346"/>
                  <a:gd name="T75" fmla="*/ 257 h 263"/>
                  <a:gd name="T76" fmla="*/ 302 w 346"/>
                  <a:gd name="T77" fmla="*/ 243 h 263"/>
                  <a:gd name="T78" fmla="*/ 299 w 346"/>
                  <a:gd name="T79" fmla="*/ 221 h 263"/>
                  <a:gd name="T80" fmla="*/ 333 w 346"/>
                  <a:gd name="T81" fmla="*/ 213 h 263"/>
                  <a:gd name="T82" fmla="*/ 338 w 346"/>
                  <a:gd name="T83" fmla="*/ 208 h 263"/>
                  <a:gd name="T84" fmla="*/ 344 w 346"/>
                  <a:gd name="T85" fmla="*/ 179 h 263"/>
                  <a:gd name="T86" fmla="*/ 339 w 346"/>
                  <a:gd name="T87" fmla="*/ 166 h 263"/>
                  <a:gd name="T88" fmla="*/ 319 w 346"/>
                  <a:gd name="T89" fmla="*/ 174 h 263"/>
                  <a:gd name="T90" fmla="*/ 308 w 346"/>
                  <a:gd name="T91" fmla="*/ 187 h 263"/>
                  <a:gd name="T92" fmla="*/ 299 w 346"/>
                  <a:gd name="T93" fmla="*/ 208 h 263"/>
                  <a:gd name="T94" fmla="*/ 277 w 346"/>
                  <a:gd name="T95" fmla="*/ 216 h 263"/>
                  <a:gd name="T96" fmla="*/ 256 w 346"/>
                  <a:gd name="T97" fmla="*/ 215 h 263"/>
                  <a:gd name="T98" fmla="*/ 240 w 346"/>
                  <a:gd name="T99" fmla="*/ 204 h 263"/>
                  <a:gd name="T100" fmla="*/ 234 w 346"/>
                  <a:gd name="T101" fmla="*/ 193 h 263"/>
                  <a:gd name="T102" fmla="*/ 225 w 346"/>
                  <a:gd name="T103" fmla="*/ 177 h 263"/>
                  <a:gd name="T104" fmla="*/ 222 w 346"/>
                  <a:gd name="T105" fmla="*/ 159 h 263"/>
                  <a:gd name="T106" fmla="*/ 220 w 346"/>
                  <a:gd name="T107" fmla="*/ 138 h 263"/>
                  <a:gd name="T108" fmla="*/ 222 w 346"/>
                  <a:gd name="T109" fmla="*/ 118 h 263"/>
                  <a:gd name="T110" fmla="*/ 229 w 346"/>
                  <a:gd name="T111" fmla="*/ 106 h 263"/>
                  <a:gd name="T112" fmla="*/ 197 w 346"/>
                  <a:gd name="T113" fmla="*/ 78 h 263"/>
                  <a:gd name="T114" fmla="*/ 166 w 346"/>
                  <a:gd name="T115" fmla="*/ 53 h 263"/>
                  <a:gd name="T116" fmla="*/ 132 w 346"/>
                  <a:gd name="T117" fmla="*/ 25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46" h="263">
                    <a:moveTo>
                      <a:pt x="0" y="3"/>
                    </a:moveTo>
                    <a:lnTo>
                      <a:pt x="0" y="5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4" y="13"/>
                    </a:lnTo>
                    <a:lnTo>
                      <a:pt x="6" y="14"/>
                    </a:lnTo>
                    <a:lnTo>
                      <a:pt x="4" y="16"/>
                    </a:lnTo>
                    <a:lnTo>
                      <a:pt x="7" y="17"/>
                    </a:lnTo>
                    <a:lnTo>
                      <a:pt x="9" y="20"/>
                    </a:lnTo>
                    <a:lnTo>
                      <a:pt x="9" y="22"/>
                    </a:lnTo>
                    <a:lnTo>
                      <a:pt x="9" y="25"/>
                    </a:lnTo>
                    <a:lnTo>
                      <a:pt x="9" y="27"/>
                    </a:lnTo>
                    <a:lnTo>
                      <a:pt x="11" y="28"/>
                    </a:lnTo>
                    <a:lnTo>
                      <a:pt x="11" y="28"/>
                    </a:lnTo>
                    <a:lnTo>
                      <a:pt x="11" y="30"/>
                    </a:lnTo>
                    <a:lnTo>
                      <a:pt x="12" y="31"/>
                    </a:lnTo>
                    <a:lnTo>
                      <a:pt x="14" y="31"/>
                    </a:lnTo>
                    <a:lnTo>
                      <a:pt x="14" y="33"/>
                    </a:lnTo>
                    <a:lnTo>
                      <a:pt x="15" y="34"/>
                    </a:lnTo>
                    <a:lnTo>
                      <a:pt x="17" y="36"/>
                    </a:lnTo>
                    <a:lnTo>
                      <a:pt x="18" y="36"/>
                    </a:lnTo>
                    <a:lnTo>
                      <a:pt x="18" y="38"/>
                    </a:lnTo>
                    <a:lnTo>
                      <a:pt x="20" y="39"/>
                    </a:lnTo>
                    <a:lnTo>
                      <a:pt x="21" y="39"/>
                    </a:lnTo>
                    <a:lnTo>
                      <a:pt x="23" y="39"/>
                    </a:lnTo>
                    <a:lnTo>
                      <a:pt x="25" y="41"/>
                    </a:lnTo>
                    <a:lnTo>
                      <a:pt x="25" y="42"/>
                    </a:lnTo>
                    <a:lnTo>
                      <a:pt x="28" y="44"/>
                    </a:lnTo>
                    <a:lnTo>
                      <a:pt x="29" y="45"/>
                    </a:lnTo>
                    <a:lnTo>
                      <a:pt x="29" y="45"/>
                    </a:lnTo>
                    <a:lnTo>
                      <a:pt x="31" y="47"/>
                    </a:lnTo>
                    <a:lnTo>
                      <a:pt x="31" y="48"/>
                    </a:lnTo>
                    <a:lnTo>
                      <a:pt x="31" y="50"/>
                    </a:lnTo>
                    <a:lnTo>
                      <a:pt x="31" y="51"/>
                    </a:lnTo>
                    <a:lnTo>
                      <a:pt x="31" y="55"/>
                    </a:lnTo>
                    <a:lnTo>
                      <a:pt x="32" y="56"/>
                    </a:lnTo>
                    <a:lnTo>
                      <a:pt x="34" y="59"/>
                    </a:lnTo>
                    <a:lnTo>
                      <a:pt x="34" y="62"/>
                    </a:lnTo>
                    <a:lnTo>
                      <a:pt x="32" y="65"/>
                    </a:lnTo>
                    <a:lnTo>
                      <a:pt x="32" y="69"/>
                    </a:lnTo>
                    <a:lnTo>
                      <a:pt x="31" y="72"/>
                    </a:lnTo>
                    <a:lnTo>
                      <a:pt x="29" y="72"/>
                    </a:lnTo>
                    <a:lnTo>
                      <a:pt x="28" y="72"/>
                    </a:lnTo>
                    <a:lnTo>
                      <a:pt x="26" y="72"/>
                    </a:lnTo>
                    <a:lnTo>
                      <a:pt x="23" y="72"/>
                    </a:lnTo>
                    <a:lnTo>
                      <a:pt x="23" y="73"/>
                    </a:lnTo>
                    <a:lnTo>
                      <a:pt x="26" y="76"/>
                    </a:lnTo>
                    <a:lnTo>
                      <a:pt x="29" y="78"/>
                    </a:lnTo>
                    <a:lnTo>
                      <a:pt x="31" y="81"/>
                    </a:lnTo>
                    <a:lnTo>
                      <a:pt x="34" y="83"/>
                    </a:lnTo>
                    <a:lnTo>
                      <a:pt x="35" y="83"/>
                    </a:lnTo>
                    <a:lnTo>
                      <a:pt x="35" y="83"/>
                    </a:lnTo>
                    <a:lnTo>
                      <a:pt x="37" y="86"/>
                    </a:lnTo>
                    <a:lnTo>
                      <a:pt x="37" y="87"/>
                    </a:lnTo>
                    <a:lnTo>
                      <a:pt x="38" y="87"/>
                    </a:lnTo>
                    <a:lnTo>
                      <a:pt x="42" y="87"/>
                    </a:lnTo>
                    <a:lnTo>
                      <a:pt x="43" y="89"/>
                    </a:lnTo>
                    <a:lnTo>
                      <a:pt x="48" y="92"/>
                    </a:lnTo>
                    <a:lnTo>
                      <a:pt x="52" y="97"/>
                    </a:lnTo>
                    <a:lnTo>
                      <a:pt x="54" y="98"/>
                    </a:lnTo>
                    <a:lnTo>
                      <a:pt x="54" y="100"/>
                    </a:lnTo>
                    <a:lnTo>
                      <a:pt x="54" y="101"/>
                    </a:lnTo>
                    <a:lnTo>
                      <a:pt x="54" y="104"/>
                    </a:lnTo>
                    <a:lnTo>
                      <a:pt x="56" y="107"/>
                    </a:lnTo>
                    <a:lnTo>
                      <a:pt x="56" y="109"/>
                    </a:lnTo>
                    <a:lnTo>
                      <a:pt x="56" y="112"/>
                    </a:lnTo>
                    <a:lnTo>
                      <a:pt x="56" y="114"/>
                    </a:lnTo>
                    <a:lnTo>
                      <a:pt x="56" y="115"/>
                    </a:lnTo>
                    <a:lnTo>
                      <a:pt x="56" y="117"/>
                    </a:lnTo>
                    <a:lnTo>
                      <a:pt x="56" y="118"/>
                    </a:lnTo>
                    <a:lnTo>
                      <a:pt x="57" y="118"/>
                    </a:lnTo>
                    <a:lnTo>
                      <a:pt x="57" y="118"/>
                    </a:lnTo>
                    <a:lnTo>
                      <a:pt x="57" y="120"/>
                    </a:lnTo>
                    <a:lnTo>
                      <a:pt x="59" y="120"/>
                    </a:lnTo>
                    <a:lnTo>
                      <a:pt x="60" y="120"/>
                    </a:lnTo>
                    <a:lnTo>
                      <a:pt x="62" y="120"/>
                    </a:lnTo>
                    <a:lnTo>
                      <a:pt x="62" y="121"/>
                    </a:lnTo>
                    <a:lnTo>
                      <a:pt x="62" y="125"/>
                    </a:lnTo>
                    <a:lnTo>
                      <a:pt x="65" y="125"/>
                    </a:lnTo>
                    <a:lnTo>
                      <a:pt x="66" y="126"/>
                    </a:lnTo>
                    <a:lnTo>
                      <a:pt x="70" y="129"/>
                    </a:lnTo>
                    <a:lnTo>
                      <a:pt x="73" y="134"/>
                    </a:lnTo>
                    <a:lnTo>
                      <a:pt x="76" y="138"/>
                    </a:lnTo>
                    <a:lnTo>
                      <a:pt x="77" y="140"/>
                    </a:lnTo>
                    <a:lnTo>
                      <a:pt x="77" y="143"/>
                    </a:lnTo>
                    <a:lnTo>
                      <a:pt x="77" y="145"/>
                    </a:lnTo>
                    <a:lnTo>
                      <a:pt x="80" y="146"/>
                    </a:lnTo>
                    <a:lnTo>
                      <a:pt x="80" y="145"/>
                    </a:lnTo>
                    <a:lnTo>
                      <a:pt x="80" y="143"/>
                    </a:lnTo>
                    <a:lnTo>
                      <a:pt x="82" y="143"/>
                    </a:lnTo>
                    <a:lnTo>
                      <a:pt x="82" y="143"/>
                    </a:lnTo>
                    <a:lnTo>
                      <a:pt x="82" y="143"/>
                    </a:lnTo>
                    <a:lnTo>
                      <a:pt x="83" y="142"/>
                    </a:lnTo>
                    <a:lnTo>
                      <a:pt x="83" y="142"/>
                    </a:lnTo>
                    <a:lnTo>
                      <a:pt x="85" y="140"/>
                    </a:lnTo>
                    <a:lnTo>
                      <a:pt x="83" y="138"/>
                    </a:lnTo>
                    <a:lnTo>
                      <a:pt x="83" y="135"/>
                    </a:lnTo>
                    <a:lnTo>
                      <a:pt x="80" y="134"/>
                    </a:lnTo>
                    <a:lnTo>
                      <a:pt x="77" y="131"/>
                    </a:lnTo>
                    <a:lnTo>
                      <a:pt x="77" y="129"/>
                    </a:lnTo>
                    <a:lnTo>
                      <a:pt x="77" y="128"/>
                    </a:lnTo>
                    <a:lnTo>
                      <a:pt x="76" y="126"/>
                    </a:lnTo>
                    <a:lnTo>
                      <a:pt x="76" y="126"/>
                    </a:lnTo>
                    <a:lnTo>
                      <a:pt x="74" y="126"/>
                    </a:lnTo>
                    <a:lnTo>
                      <a:pt x="73" y="126"/>
                    </a:lnTo>
                    <a:lnTo>
                      <a:pt x="71" y="125"/>
                    </a:lnTo>
                    <a:lnTo>
                      <a:pt x="70" y="123"/>
                    </a:lnTo>
                    <a:lnTo>
                      <a:pt x="71" y="121"/>
                    </a:lnTo>
                    <a:lnTo>
                      <a:pt x="71" y="121"/>
                    </a:lnTo>
                    <a:lnTo>
                      <a:pt x="71" y="120"/>
                    </a:lnTo>
                    <a:lnTo>
                      <a:pt x="73" y="120"/>
                    </a:lnTo>
                    <a:lnTo>
                      <a:pt x="73" y="118"/>
                    </a:lnTo>
                    <a:lnTo>
                      <a:pt x="73" y="118"/>
                    </a:lnTo>
                    <a:lnTo>
                      <a:pt x="70" y="117"/>
                    </a:lnTo>
                    <a:lnTo>
                      <a:pt x="68" y="115"/>
                    </a:lnTo>
                    <a:lnTo>
                      <a:pt x="70" y="112"/>
                    </a:lnTo>
                    <a:lnTo>
                      <a:pt x="70" y="109"/>
                    </a:lnTo>
                    <a:lnTo>
                      <a:pt x="66" y="106"/>
                    </a:lnTo>
                    <a:lnTo>
                      <a:pt x="63" y="101"/>
                    </a:lnTo>
                    <a:lnTo>
                      <a:pt x="63" y="100"/>
                    </a:lnTo>
                    <a:lnTo>
                      <a:pt x="63" y="98"/>
                    </a:lnTo>
                    <a:lnTo>
                      <a:pt x="63" y="95"/>
                    </a:lnTo>
                    <a:lnTo>
                      <a:pt x="63" y="93"/>
                    </a:lnTo>
                    <a:lnTo>
                      <a:pt x="62" y="92"/>
                    </a:lnTo>
                    <a:lnTo>
                      <a:pt x="60" y="90"/>
                    </a:lnTo>
                    <a:lnTo>
                      <a:pt x="59" y="89"/>
                    </a:lnTo>
                    <a:lnTo>
                      <a:pt x="59" y="87"/>
                    </a:lnTo>
                    <a:lnTo>
                      <a:pt x="57" y="86"/>
                    </a:lnTo>
                    <a:lnTo>
                      <a:pt x="56" y="86"/>
                    </a:lnTo>
                    <a:lnTo>
                      <a:pt x="56" y="84"/>
                    </a:lnTo>
                    <a:lnTo>
                      <a:pt x="56" y="83"/>
                    </a:lnTo>
                    <a:lnTo>
                      <a:pt x="56" y="81"/>
                    </a:lnTo>
                    <a:lnTo>
                      <a:pt x="56" y="79"/>
                    </a:lnTo>
                    <a:lnTo>
                      <a:pt x="54" y="78"/>
                    </a:lnTo>
                    <a:lnTo>
                      <a:pt x="52" y="78"/>
                    </a:lnTo>
                    <a:lnTo>
                      <a:pt x="52" y="75"/>
                    </a:lnTo>
                    <a:lnTo>
                      <a:pt x="52" y="73"/>
                    </a:lnTo>
                    <a:lnTo>
                      <a:pt x="51" y="72"/>
                    </a:lnTo>
                    <a:lnTo>
                      <a:pt x="48" y="70"/>
                    </a:lnTo>
                    <a:lnTo>
                      <a:pt x="48" y="69"/>
                    </a:lnTo>
                    <a:lnTo>
                      <a:pt x="48" y="67"/>
                    </a:lnTo>
                    <a:lnTo>
                      <a:pt x="48" y="67"/>
                    </a:lnTo>
                    <a:lnTo>
                      <a:pt x="48" y="65"/>
                    </a:lnTo>
                    <a:lnTo>
                      <a:pt x="48" y="62"/>
                    </a:lnTo>
                    <a:lnTo>
                      <a:pt x="48" y="61"/>
                    </a:lnTo>
                    <a:lnTo>
                      <a:pt x="45" y="59"/>
                    </a:lnTo>
                    <a:lnTo>
                      <a:pt x="45" y="58"/>
                    </a:lnTo>
                    <a:lnTo>
                      <a:pt x="45" y="58"/>
                    </a:lnTo>
                    <a:lnTo>
                      <a:pt x="45" y="58"/>
                    </a:lnTo>
                    <a:lnTo>
                      <a:pt x="43" y="58"/>
                    </a:lnTo>
                    <a:lnTo>
                      <a:pt x="43" y="56"/>
                    </a:lnTo>
                    <a:lnTo>
                      <a:pt x="43" y="56"/>
                    </a:lnTo>
                    <a:lnTo>
                      <a:pt x="42" y="56"/>
                    </a:lnTo>
                    <a:lnTo>
                      <a:pt x="40" y="55"/>
                    </a:lnTo>
                    <a:lnTo>
                      <a:pt x="40" y="55"/>
                    </a:lnTo>
                    <a:lnTo>
                      <a:pt x="40" y="51"/>
                    </a:lnTo>
                    <a:lnTo>
                      <a:pt x="40" y="51"/>
                    </a:lnTo>
                    <a:lnTo>
                      <a:pt x="40" y="51"/>
                    </a:lnTo>
                    <a:lnTo>
                      <a:pt x="40" y="50"/>
                    </a:lnTo>
                    <a:lnTo>
                      <a:pt x="42" y="50"/>
                    </a:lnTo>
                    <a:lnTo>
                      <a:pt x="42" y="48"/>
                    </a:lnTo>
                    <a:lnTo>
                      <a:pt x="37" y="42"/>
                    </a:lnTo>
                    <a:lnTo>
                      <a:pt x="35" y="42"/>
                    </a:lnTo>
                    <a:lnTo>
                      <a:pt x="34" y="42"/>
                    </a:lnTo>
                    <a:lnTo>
                      <a:pt x="32" y="41"/>
                    </a:lnTo>
                    <a:lnTo>
                      <a:pt x="34" y="39"/>
                    </a:lnTo>
                    <a:lnTo>
                      <a:pt x="31" y="38"/>
                    </a:lnTo>
                    <a:lnTo>
                      <a:pt x="29" y="34"/>
                    </a:lnTo>
                    <a:lnTo>
                      <a:pt x="29" y="33"/>
                    </a:lnTo>
                    <a:lnTo>
                      <a:pt x="29" y="30"/>
                    </a:lnTo>
                    <a:lnTo>
                      <a:pt x="28" y="28"/>
                    </a:lnTo>
                    <a:lnTo>
                      <a:pt x="28" y="27"/>
                    </a:lnTo>
                    <a:lnTo>
                      <a:pt x="25" y="24"/>
                    </a:lnTo>
                    <a:lnTo>
                      <a:pt x="23" y="22"/>
                    </a:lnTo>
                    <a:lnTo>
                      <a:pt x="23" y="20"/>
                    </a:lnTo>
                    <a:lnTo>
                      <a:pt x="23" y="19"/>
                    </a:lnTo>
                    <a:lnTo>
                      <a:pt x="23" y="19"/>
                    </a:lnTo>
                    <a:lnTo>
                      <a:pt x="23" y="17"/>
                    </a:lnTo>
                    <a:lnTo>
                      <a:pt x="23" y="16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3" y="13"/>
                    </a:lnTo>
                    <a:lnTo>
                      <a:pt x="26" y="13"/>
                    </a:lnTo>
                    <a:lnTo>
                      <a:pt x="29" y="13"/>
                    </a:lnTo>
                    <a:lnTo>
                      <a:pt x="29" y="14"/>
                    </a:lnTo>
                    <a:lnTo>
                      <a:pt x="31" y="16"/>
                    </a:lnTo>
                    <a:lnTo>
                      <a:pt x="32" y="16"/>
                    </a:lnTo>
                    <a:lnTo>
                      <a:pt x="35" y="17"/>
                    </a:lnTo>
                    <a:lnTo>
                      <a:pt x="35" y="16"/>
                    </a:lnTo>
                    <a:lnTo>
                      <a:pt x="35" y="14"/>
                    </a:lnTo>
                    <a:lnTo>
                      <a:pt x="38" y="14"/>
                    </a:lnTo>
                    <a:lnTo>
                      <a:pt x="42" y="14"/>
                    </a:lnTo>
                    <a:lnTo>
                      <a:pt x="42" y="17"/>
                    </a:lnTo>
                    <a:lnTo>
                      <a:pt x="42" y="17"/>
                    </a:lnTo>
                    <a:lnTo>
                      <a:pt x="43" y="19"/>
                    </a:lnTo>
                    <a:lnTo>
                      <a:pt x="45" y="20"/>
                    </a:lnTo>
                    <a:lnTo>
                      <a:pt x="45" y="24"/>
                    </a:lnTo>
                    <a:lnTo>
                      <a:pt x="45" y="25"/>
                    </a:lnTo>
                    <a:lnTo>
                      <a:pt x="45" y="27"/>
                    </a:lnTo>
                    <a:lnTo>
                      <a:pt x="46" y="28"/>
                    </a:lnTo>
                    <a:lnTo>
                      <a:pt x="46" y="31"/>
                    </a:lnTo>
                    <a:lnTo>
                      <a:pt x="48" y="34"/>
                    </a:lnTo>
                    <a:lnTo>
                      <a:pt x="49" y="34"/>
                    </a:lnTo>
                    <a:lnTo>
                      <a:pt x="51" y="38"/>
                    </a:lnTo>
                    <a:lnTo>
                      <a:pt x="51" y="39"/>
                    </a:lnTo>
                    <a:lnTo>
                      <a:pt x="52" y="42"/>
                    </a:lnTo>
                    <a:lnTo>
                      <a:pt x="52" y="45"/>
                    </a:lnTo>
                    <a:lnTo>
                      <a:pt x="54" y="47"/>
                    </a:lnTo>
                    <a:lnTo>
                      <a:pt x="56" y="48"/>
                    </a:lnTo>
                    <a:lnTo>
                      <a:pt x="57" y="51"/>
                    </a:lnTo>
                    <a:lnTo>
                      <a:pt x="59" y="53"/>
                    </a:lnTo>
                    <a:lnTo>
                      <a:pt x="60" y="53"/>
                    </a:lnTo>
                    <a:lnTo>
                      <a:pt x="62" y="53"/>
                    </a:lnTo>
                    <a:lnTo>
                      <a:pt x="62" y="56"/>
                    </a:lnTo>
                    <a:lnTo>
                      <a:pt x="62" y="59"/>
                    </a:lnTo>
                    <a:lnTo>
                      <a:pt x="62" y="61"/>
                    </a:lnTo>
                    <a:lnTo>
                      <a:pt x="65" y="61"/>
                    </a:lnTo>
                    <a:lnTo>
                      <a:pt x="68" y="62"/>
                    </a:lnTo>
                    <a:lnTo>
                      <a:pt x="68" y="64"/>
                    </a:lnTo>
                    <a:lnTo>
                      <a:pt x="70" y="67"/>
                    </a:lnTo>
                    <a:lnTo>
                      <a:pt x="70" y="69"/>
                    </a:lnTo>
                    <a:lnTo>
                      <a:pt x="70" y="70"/>
                    </a:lnTo>
                    <a:lnTo>
                      <a:pt x="71" y="72"/>
                    </a:lnTo>
                    <a:lnTo>
                      <a:pt x="73" y="72"/>
                    </a:lnTo>
                    <a:lnTo>
                      <a:pt x="74" y="72"/>
                    </a:lnTo>
                    <a:lnTo>
                      <a:pt x="76" y="72"/>
                    </a:lnTo>
                    <a:lnTo>
                      <a:pt x="77" y="73"/>
                    </a:lnTo>
                    <a:lnTo>
                      <a:pt x="77" y="73"/>
                    </a:lnTo>
                    <a:lnTo>
                      <a:pt x="77" y="75"/>
                    </a:lnTo>
                    <a:lnTo>
                      <a:pt x="77" y="75"/>
                    </a:lnTo>
                    <a:lnTo>
                      <a:pt x="76" y="78"/>
                    </a:lnTo>
                    <a:lnTo>
                      <a:pt x="76" y="79"/>
                    </a:lnTo>
                    <a:lnTo>
                      <a:pt x="79" y="81"/>
                    </a:lnTo>
                    <a:lnTo>
                      <a:pt x="82" y="83"/>
                    </a:lnTo>
                    <a:lnTo>
                      <a:pt x="83" y="86"/>
                    </a:lnTo>
                    <a:lnTo>
                      <a:pt x="83" y="87"/>
                    </a:lnTo>
                    <a:lnTo>
                      <a:pt x="87" y="87"/>
                    </a:lnTo>
                    <a:lnTo>
                      <a:pt x="88" y="87"/>
                    </a:lnTo>
                    <a:lnTo>
                      <a:pt x="90" y="89"/>
                    </a:lnTo>
                    <a:lnTo>
                      <a:pt x="90" y="89"/>
                    </a:lnTo>
                    <a:lnTo>
                      <a:pt x="90" y="90"/>
                    </a:lnTo>
                    <a:lnTo>
                      <a:pt x="90" y="92"/>
                    </a:lnTo>
                    <a:lnTo>
                      <a:pt x="93" y="92"/>
                    </a:lnTo>
                    <a:lnTo>
                      <a:pt x="91" y="93"/>
                    </a:lnTo>
                    <a:lnTo>
                      <a:pt x="91" y="95"/>
                    </a:lnTo>
                    <a:lnTo>
                      <a:pt x="90" y="95"/>
                    </a:lnTo>
                    <a:lnTo>
                      <a:pt x="88" y="97"/>
                    </a:lnTo>
                    <a:lnTo>
                      <a:pt x="88" y="100"/>
                    </a:lnTo>
                    <a:lnTo>
                      <a:pt x="88" y="101"/>
                    </a:lnTo>
                    <a:lnTo>
                      <a:pt x="90" y="103"/>
                    </a:lnTo>
                    <a:lnTo>
                      <a:pt x="93" y="103"/>
                    </a:lnTo>
                    <a:lnTo>
                      <a:pt x="93" y="104"/>
                    </a:lnTo>
                    <a:lnTo>
                      <a:pt x="93" y="106"/>
                    </a:lnTo>
                    <a:lnTo>
                      <a:pt x="96" y="107"/>
                    </a:lnTo>
                    <a:lnTo>
                      <a:pt x="99" y="109"/>
                    </a:lnTo>
                    <a:lnTo>
                      <a:pt x="99" y="111"/>
                    </a:lnTo>
                    <a:lnTo>
                      <a:pt x="102" y="114"/>
                    </a:lnTo>
                    <a:lnTo>
                      <a:pt x="104" y="117"/>
                    </a:lnTo>
                    <a:lnTo>
                      <a:pt x="105" y="118"/>
                    </a:lnTo>
                    <a:lnTo>
                      <a:pt x="105" y="120"/>
                    </a:lnTo>
                    <a:lnTo>
                      <a:pt x="107" y="123"/>
                    </a:lnTo>
                    <a:lnTo>
                      <a:pt x="108" y="123"/>
                    </a:lnTo>
                    <a:lnTo>
                      <a:pt x="110" y="125"/>
                    </a:lnTo>
                    <a:lnTo>
                      <a:pt x="113" y="126"/>
                    </a:lnTo>
                    <a:lnTo>
                      <a:pt x="114" y="128"/>
                    </a:lnTo>
                    <a:lnTo>
                      <a:pt x="114" y="131"/>
                    </a:lnTo>
                    <a:lnTo>
                      <a:pt x="114" y="132"/>
                    </a:lnTo>
                    <a:lnTo>
                      <a:pt x="116" y="134"/>
                    </a:lnTo>
                    <a:lnTo>
                      <a:pt x="119" y="137"/>
                    </a:lnTo>
                    <a:lnTo>
                      <a:pt x="119" y="137"/>
                    </a:lnTo>
                    <a:lnTo>
                      <a:pt x="119" y="138"/>
                    </a:lnTo>
                    <a:lnTo>
                      <a:pt x="121" y="140"/>
                    </a:lnTo>
                    <a:lnTo>
                      <a:pt x="122" y="140"/>
                    </a:lnTo>
                    <a:lnTo>
                      <a:pt x="122" y="143"/>
                    </a:lnTo>
                    <a:lnTo>
                      <a:pt x="124" y="146"/>
                    </a:lnTo>
                    <a:lnTo>
                      <a:pt x="125" y="149"/>
                    </a:lnTo>
                    <a:lnTo>
                      <a:pt x="127" y="152"/>
                    </a:lnTo>
                    <a:lnTo>
                      <a:pt x="130" y="154"/>
                    </a:lnTo>
                    <a:lnTo>
                      <a:pt x="132" y="159"/>
                    </a:lnTo>
                    <a:lnTo>
                      <a:pt x="133" y="159"/>
                    </a:lnTo>
                    <a:lnTo>
                      <a:pt x="133" y="162"/>
                    </a:lnTo>
                    <a:lnTo>
                      <a:pt x="133" y="165"/>
                    </a:lnTo>
                    <a:lnTo>
                      <a:pt x="133" y="166"/>
                    </a:lnTo>
                    <a:lnTo>
                      <a:pt x="135" y="168"/>
                    </a:lnTo>
                    <a:lnTo>
                      <a:pt x="135" y="170"/>
                    </a:lnTo>
                    <a:lnTo>
                      <a:pt x="136" y="171"/>
                    </a:lnTo>
                    <a:lnTo>
                      <a:pt x="136" y="173"/>
                    </a:lnTo>
                    <a:lnTo>
                      <a:pt x="135" y="174"/>
                    </a:lnTo>
                    <a:lnTo>
                      <a:pt x="135" y="176"/>
                    </a:lnTo>
                    <a:lnTo>
                      <a:pt x="133" y="177"/>
                    </a:lnTo>
                    <a:lnTo>
                      <a:pt x="133" y="179"/>
                    </a:lnTo>
                    <a:lnTo>
                      <a:pt x="132" y="179"/>
                    </a:lnTo>
                    <a:lnTo>
                      <a:pt x="132" y="180"/>
                    </a:lnTo>
                    <a:lnTo>
                      <a:pt x="132" y="180"/>
                    </a:lnTo>
                    <a:lnTo>
                      <a:pt x="132" y="182"/>
                    </a:lnTo>
                    <a:lnTo>
                      <a:pt x="132" y="182"/>
                    </a:lnTo>
                    <a:lnTo>
                      <a:pt x="133" y="182"/>
                    </a:lnTo>
                    <a:lnTo>
                      <a:pt x="133" y="184"/>
                    </a:lnTo>
                    <a:lnTo>
                      <a:pt x="133" y="184"/>
                    </a:lnTo>
                    <a:lnTo>
                      <a:pt x="133" y="184"/>
                    </a:lnTo>
                    <a:lnTo>
                      <a:pt x="133" y="185"/>
                    </a:lnTo>
                    <a:lnTo>
                      <a:pt x="132" y="185"/>
                    </a:lnTo>
                    <a:lnTo>
                      <a:pt x="132" y="187"/>
                    </a:lnTo>
                    <a:lnTo>
                      <a:pt x="132" y="187"/>
                    </a:lnTo>
                    <a:lnTo>
                      <a:pt x="132" y="188"/>
                    </a:lnTo>
                    <a:lnTo>
                      <a:pt x="132" y="190"/>
                    </a:lnTo>
                    <a:lnTo>
                      <a:pt x="132" y="191"/>
                    </a:lnTo>
                    <a:lnTo>
                      <a:pt x="133" y="194"/>
                    </a:lnTo>
                    <a:lnTo>
                      <a:pt x="135" y="194"/>
                    </a:lnTo>
                    <a:lnTo>
                      <a:pt x="136" y="196"/>
                    </a:lnTo>
                    <a:lnTo>
                      <a:pt x="136" y="199"/>
                    </a:lnTo>
                    <a:lnTo>
                      <a:pt x="138" y="201"/>
                    </a:lnTo>
                    <a:lnTo>
                      <a:pt x="139" y="202"/>
                    </a:lnTo>
                    <a:lnTo>
                      <a:pt x="141" y="204"/>
                    </a:lnTo>
                    <a:lnTo>
                      <a:pt x="144" y="205"/>
                    </a:lnTo>
                    <a:lnTo>
                      <a:pt x="146" y="205"/>
                    </a:lnTo>
                    <a:lnTo>
                      <a:pt x="147" y="205"/>
                    </a:lnTo>
                    <a:lnTo>
                      <a:pt x="149" y="207"/>
                    </a:lnTo>
                    <a:lnTo>
                      <a:pt x="149" y="210"/>
                    </a:lnTo>
                    <a:lnTo>
                      <a:pt x="152" y="212"/>
                    </a:lnTo>
                    <a:lnTo>
                      <a:pt x="155" y="213"/>
                    </a:lnTo>
                    <a:lnTo>
                      <a:pt x="156" y="216"/>
                    </a:lnTo>
                    <a:lnTo>
                      <a:pt x="158" y="218"/>
                    </a:lnTo>
                    <a:lnTo>
                      <a:pt x="159" y="221"/>
                    </a:lnTo>
                    <a:lnTo>
                      <a:pt x="161" y="222"/>
                    </a:lnTo>
                    <a:lnTo>
                      <a:pt x="163" y="224"/>
                    </a:lnTo>
                    <a:lnTo>
                      <a:pt x="164" y="224"/>
                    </a:lnTo>
                    <a:lnTo>
                      <a:pt x="166" y="224"/>
                    </a:lnTo>
                    <a:lnTo>
                      <a:pt x="167" y="224"/>
                    </a:lnTo>
                    <a:lnTo>
                      <a:pt x="169" y="224"/>
                    </a:lnTo>
                    <a:lnTo>
                      <a:pt x="170" y="224"/>
                    </a:lnTo>
                    <a:lnTo>
                      <a:pt x="172" y="224"/>
                    </a:lnTo>
                    <a:lnTo>
                      <a:pt x="173" y="224"/>
                    </a:lnTo>
                    <a:lnTo>
                      <a:pt x="175" y="227"/>
                    </a:lnTo>
                    <a:lnTo>
                      <a:pt x="178" y="230"/>
                    </a:lnTo>
                    <a:lnTo>
                      <a:pt x="180" y="232"/>
                    </a:lnTo>
                    <a:lnTo>
                      <a:pt x="183" y="233"/>
                    </a:lnTo>
                    <a:lnTo>
                      <a:pt x="186" y="233"/>
                    </a:lnTo>
                    <a:lnTo>
                      <a:pt x="189" y="235"/>
                    </a:lnTo>
                    <a:lnTo>
                      <a:pt x="191" y="236"/>
                    </a:lnTo>
                    <a:lnTo>
                      <a:pt x="191" y="238"/>
                    </a:lnTo>
                    <a:lnTo>
                      <a:pt x="192" y="238"/>
                    </a:lnTo>
                    <a:lnTo>
                      <a:pt x="194" y="238"/>
                    </a:lnTo>
                    <a:lnTo>
                      <a:pt x="195" y="239"/>
                    </a:lnTo>
                    <a:lnTo>
                      <a:pt x="197" y="239"/>
                    </a:lnTo>
                    <a:lnTo>
                      <a:pt x="200" y="239"/>
                    </a:lnTo>
                    <a:lnTo>
                      <a:pt x="203" y="239"/>
                    </a:lnTo>
                    <a:lnTo>
                      <a:pt x="204" y="243"/>
                    </a:lnTo>
                    <a:lnTo>
                      <a:pt x="208" y="241"/>
                    </a:lnTo>
                    <a:lnTo>
                      <a:pt x="209" y="241"/>
                    </a:lnTo>
                    <a:lnTo>
                      <a:pt x="209" y="243"/>
                    </a:lnTo>
                    <a:lnTo>
                      <a:pt x="211" y="244"/>
                    </a:lnTo>
                    <a:lnTo>
                      <a:pt x="212" y="244"/>
                    </a:lnTo>
                    <a:lnTo>
                      <a:pt x="214" y="244"/>
                    </a:lnTo>
                    <a:lnTo>
                      <a:pt x="215" y="246"/>
                    </a:lnTo>
                    <a:lnTo>
                      <a:pt x="217" y="247"/>
                    </a:lnTo>
                    <a:lnTo>
                      <a:pt x="217" y="249"/>
                    </a:lnTo>
                    <a:lnTo>
                      <a:pt x="218" y="249"/>
                    </a:lnTo>
                    <a:lnTo>
                      <a:pt x="220" y="249"/>
                    </a:lnTo>
                    <a:lnTo>
                      <a:pt x="220" y="249"/>
                    </a:lnTo>
                    <a:lnTo>
                      <a:pt x="222" y="249"/>
                    </a:lnTo>
                    <a:lnTo>
                      <a:pt x="222" y="249"/>
                    </a:lnTo>
                    <a:lnTo>
                      <a:pt x="223" y="249"/>
                    </a:lnTo>
                    <a:lnTo>
                      <a:pt x="223" y="249"/>
                    </a:lnTo>
                    <a:lnTo>
                      <a:pt x="223" y="249"/>
                    </a:lnTo>
                    <a:lnTo>
                      <a:pt x="223" y="250"/>
                    </a:lnTo>
                    <a:lnTo>
                      <a:pt x="225" y="250"/>
                    </a:lnTo>
                    <a:lnTo>
                      <a:pt x="228" y="250"/>
                    </a:lnTo>
                    <a:lnTo>
                      <a:pt x="231" y="249"/>
                    </a:lnTo>
                    <a:lnTo>
                      <a:pt x="232" y="250"/>
                    </a:lnTo>
                    <a:lnTo>
                      <a:pt x="232" y="252"/>
                    </a:lnTo>
                    <a:lnTo>
                      <a:pt x="234" y="252"/>
                    </a:lnTo>
                    <a:lnTo>
                      <a:pt x="236" y="252"/>
                    </a:lnTo>
                    <a:lnTo>
                      <a:pt x="237" y="253"/>
                    </a:lnTo>
                    <a:lnTo>
                      <a:pt x="239" y="252"/>
                    </a:lnTo>
                    <a:lnTo>
                      <a:pt x="240" y="252"/>
                    </a:lnTo>
                    <a:lnTo>
                      <a:pt x="240" y="252"/>
                    </a:lnTo>
                    <a:lnTo>
                      <a:pt x="242" y="250"/>
                    </a:lnTo>
                    <a:lnTo>
                      <a:pt x="243" y="249"/>
                    </a:lnTo>
                    <a:lnTo>
                      <a:pt x="246" y="249"/>
                    </a:lnTo>
                    <a:lnTo>
                      <a:pt x="248" y="249"/>
                    </a:lnTo>
                    <a:lnTo>
                      <a:pt x="251" y="249"/>
                    </a:lnTo>
                    <a:lnTo>
                      <a:pt x="253" y="249"/>
                    </a:lnTo>
                    <a:lnTo>
                      <a:pt x="254" y="247"/>
                    </a:lnTo>
                    <a:lnTo>
                      <a:pt x="256" y="247"/>
                    </a:lnTo>
                    <a:lnTo>
                      <a:pt x="257" y="247"/>
                    </a:lnTo>
                    <a:lnTo>
                      <a:pt x="257" y="247"/>
                    </a:lnTo>
                    <a:lnTo>
                      <a:pt x="257" y="247"/>
                    </a:lnTo>
                    <a:lnTo>
                      <a:pt x="257" y="247"/>
                    </a:lnTo>
                    <a:lnTo>
                      <a:pt x="259" y="247"/>
                    </a:lnTo>
                    <a:lnTo>
                      <a:pt x="259" y="249"/>
                    </a:lnTo>
                    <a:lnTo>
                      <a:pt x="262" y="249"/>
                    </a:lnTo>
                    <a:lnTo>
                      <a:pt x="263" y="249"/>
                    </a:lnTo>
                    <a:lnTo>
                      <a:pt x="265" y="249"/>
                    </a:lnTo>
                    <a:lnTo>
                      <a:pt x="267" y="249"/>
                    </a:lnTo>
                    <a:lnTo>
                      <a:pt x="268" y="249"/>
                    </a:lnTo>
                    <a:lnTo>
                      <a:pt x="268" y="249"/>
                    </a:lnTo>
                    <a:lnTo>
                      <a:pt x="270" y="252"/>
                    </a:lnTo>
                    <a:lnTo>
                      <a:pt x="271" y="253"/>
                    </a:lnTo>
                    <a:lnTo>
                      <a:pt x="274" y="253"/>
                    </a:lnTo>
                    <a:lnTo>
                      <a:pt x="276" y="253"/>
                    </a:lnTo>
                    <a:lnTo>
                      <a:pt x="276" y="253"/>
                    </a:lnTo>
                    <a:lnTo>
                      <a:pt x="277" y="255"/>
                    </a:lnTo>
                    <a:lnTo>
                      <a:pt x="277" y="255"/>
                    </a:lnTo>
                    <a:lnTo>
                      <a:pt x="279" y="257"/>
                    </a:lnTo>
                    <a:lnTo>
                      <a:pt x="281" y="260"/>
                    </a:lnTo>
                    <a:lnTo>
                      <a:pt x="281" y="263"/>
                    </a:lnTo>
                    <a:lnTo>
                      <a:pt x="282" y="263"/>
                    </a:lnTo>
                    <a:lnTo>
                      <a:pt x="282" y="263"/>
                    </a:lnTo>
                    <a:lnTo>
                      <a:pt x="284" y="260"/>
                    </a:lnTo>
                    <a:lnTo>
                      <a:pt x="284" y="260"/>
                    </a:lnTo>
                    <a:lnTo>
                      <a:pt x="284" y="258"/>
                    </a:lnTo>
                    <a:lnTo>
                      <a:pt x="284" y="257"/>
                    </a:lnTo>
                    <a:lnTo>
                      <a:pt x="282" y="257"/>
                    </a:lnTo>
                    <a:lnTo>
                      <a:pt x="282" y="255"/>
                    </a:lnTo>
                    <a:lnTo>
                      <a:pt x="282" y="255"/>
                    </a:lnTo>
                    <a:lnTo>
                      <a:pt x="282" y="255"/>
                    </a:lnTo>
                    <a:lnTo>
                      <a:pt x="284" y="253"/>
                    </a:lnTo>
                    <a:lnTo>
                      <a:pt x="284" y="252"/>
                    </a:lnTo>
                    <a:lnTo>
                      <a:pt x="285" y="250"/>
                    </a:lnTo>
                    <a:lnTo>
                      <a:pt x="288" y="247"/>
                    </a:lnTo>
                    <a:lnTo>
                      <a:pt x="290" y="246"/>
                    </a:lnTo>
                    <a:lnTo>
                      <a:pt x="304" y="246"/>
                    </a:lnTo>
                    <a:lnTo>
                      <a:pt x="304" y="246"/>
                    </a:lnTo>
                    <a:lnTo>
                      <a:pt x="302" y="243"/>
                    </a:lnTo>
                    <a:lnTo>
                      <a:pt x="302" y="241"/>
                    </a:lnTo>
                    <a:lnTo>
                      <a:pt x="302" y="241"/>
                    </a:lnTo>
                    <a:lnTo>
                      <a:pt x="301" y="239"/>
                    </a:lnTo>
                    <a:lnTo>
                      <a:pt x="301" y="239"/>
                    </a:lnTo>
                    <a:lnTo>
                      <a:pt x="299" y="236"/>
                    </a:lnTo>
                    <a:lnTo>
                      <a:pt x="296" y="235"/>
                    </a:lnTo>
                    <a:lnTo>
                      <a:pt x="294" y="232"/>
                    </a:lnTo>
                    <a:lnTo>
                      <a:pt x="294" y="232"/>
                    </a:lnTo>
                    <a:lnTo>
                      <a:pt x="294" y="227"/>
                    </a:lnTo>
                    <a:lnTo>
                      <a:pt x="298" y="227"/>
                    </a:lnTo>
                    <a:lnTo>
                      <a:pt x="299" y="221"/>
                    </a:lnTo>
                    <a:lnTo>
                      <a:pt x="319" y="221"/>
                    </a:lnTo>
                    <a:lnTo>
                      <a:pt x="324" y="219"/>
                    </a:lnTo>
                    <a:lnTo>
                      <a:pt x="324" y="218"/>
                    </a:lnTo>
                    <a:lnTo>
                      <a:pt x="326" y="218"/>
                    </a:lnTo>
                    <a:lnTo>
                      <a:pt x="326" y="216"/>
                    </a:lnTo>
                    <a:lnTo>
                      <a:pt x="327" y="216"/>
                    </a:lnTo>
                    <a:lnTo>
                      <a:pt x="327" y="216"/>
                    </a:lnTo>
                    <a:lnTo>
                      <a:pt x="329" y="218"/>
                    </a:lnTo>
                    <a:lnTo>
                      <a:pt x="330" y="215"/>
                    </a:lnTo>
                    <a:lnTo>
                      <a:pt x="333" y="212"/>
                    </a:lnTo>
                    <a:lnTo>
                      <a:pt x="333" y="213"/>
                    </a:lnTo>
                    <a:lnTo>
                      <a:pt x="333" y="215"/>
                    </a:lnTo>
                    <a:lnTo>
                      <a:pt x="333" y="215"/>
                    </a:lnTo>
                    <a:lnTo>
                      <a:pt x="333" y="216"/>
                    </a:lnTo>
                    <a:lnTo>
                      <a:pt x="332" y="216"/>
                    </a:lnTo>
                    <a:lnTo>
                      <a:pt x="332" y="216"/>
                    </a:lnTo>
                    <a:lnTo>
                      <a:pt x="335" y="218"/>
                    </a:lnTo>
                    <a:lnTo>
                      <a:pt x="336" y="219"/>
                    </a:lnTo>
                    <a:lnTo>
                      <a:pt x="336" y="216"/>
                    </a:lnTo>
                    <a:lnTo>
                      <a:pt x="336" y="213"/>
                    </a:lnTo>
                    <a:lnTo>
                      <a:pt x="338" y="210"/>
                    </a:lnTo>
                    <a:lnTo>
                      <a:pt x="338" y="208"/>
                    </a:lnTo>
                    <a:lnTo>
                      <a:pt x="338" y="204"/>
                    </a:lnTo>
                    <a:lnTo>
                      <a:pt x="339" y="198"/>
                    </a:lnTo>
                    <a:lnTo>
                      <a:pt x="341" y="198"/>
                    </a:lnTo>
                    <a:lnTo>
                      <a:pt x="341" y="196"/>
                    </a:lnTo>
                    <a:lnTo>
                      <a:pt x="341" y="194"/>
                    </a:lnTo>
                    <a:lnTo>
                      <a:pt x="339" y="194"/>
                    </a:lnTo>
                    <a:lnTo>
                      <a:pt x="339" y="193"/>
                    </a:lnTo>
                    <a:lnTo>
                      <a:pt x="339" y="191"/>
                    </a:lnTo>
                    <a:lnTo>
                      <a:pt x="339" y="191"/>
                    </a:lnTo>
                    <a:lnTo>
                      <a:pt x="341" y="185"/>
                    </a:lnTo>
                    <a:lnTo>
                      <a:pt x="344" y="179"/>
                    </a:lnTo>
                    <a:lnTo>
                      <a:pt x="344" y="177"/>
                    </a:lnTo>
                    <a:lnTo>
                      <a:pt x="346" y="176"/>
                    </a:lnTo>
                    <a:lnTo>
                      <a:pt x="346" y="174"/>
                    </a:lnTo>
                    <a:lnTo>
                      <a:pt x="346" y="173"/>
                    </a:lnTo>
                    <a:lnTo>
                      <a:pt x="346" y="171"/>
                    </a:lnTo>
                    <a:lnTo>
                      <a:pt x="346" y="170"/>
                    </a:lnTo>
                    <a:lnTo>
                      <a:pt x="344" y="170"/>
                    </a:lnTo>
                    <a:lnTo>
                      <a:pt x="343" y="168"/>
                    </a:lnTo>
                    <a:lnTo>
                      <a:pt x="343" y="168"/>
                    </a:lnTo>
                    <a:lnTo>
                      <a:pt x="341" y="168"/>
                    </a:lnTo>
                    <a:lnTo>
                      <a:pt x="339" y="166"/>
                    </a:lnTo>
                    <a:lnTo>
                      <a:pt x="338" y="166"/>
                    </a:lnTo>
                    <a:lnTo>
                      <a:pt x="336" y="166"/>
                    </a:lnTo>
                    <a:lnTo>
                      <a:pt x="335" y="166"/>
                    </a:lnTo>
                    <a:lnTo>
                      <a:pt x="333" y="166"/>
                    </a:lnTo>
                    <a:lnTo>
                      <a:pt x="330" y="168"/>
                    </a:lnTo>
                    <a:lnTo>
                      <a:pt x="329" y="168"/>
                    </a:lnTo>
                    <a:lnTo>
                      <a:pt x="327" y="170"/>
                    </a:lnTo>
                    <a:lnTo>
                      <a:pt x="326" y="171"/>
                    </a:lnTo>
                    <a:lnTo>
                      <a:pt x="322" y="173"/>
                    </a:lnTo>
                    <a:lnTo>
                      <a:pt x="321" y="173"/>
                    </a:lnTo>
                    <a:lnTo>
                      <a:pt x="319" y="174"/>
                    </a:lnTo>
                    <a:lnTo>
                      <a:pt x="318" y="176"/>
                    </a:lnTo>
                    <a:lnTo>
                      <a:pt x="315" y="176"/>
                    </a:lnTo>
                    <a:lnTo>
                      <a:pt x="313" y="176"/>
                    </a:lnTo>
                    <a:lnTo>
                      <a:pt x="312" y="176"/>
                    </a:lnTo>
                    <a:lnTo>
                      <a:pt x="312" y="176"/>
                    </a:lnTo>
                    <a:lnTo>
                      <a:pt x="310" y="177"/>
                    </a:lnTo>
                    <a:lnTo>
                      <a:pt x="310" y="179"/>
                    </a:lnTo>
                    <a:lnTo>
                      <a:pt x="308" y="180"/>
                    </a:lnTo>
                    <a:lnTo>
                      <a:pt x="308" y="182"/>
                    </a:lnTo>
                    <a:lnTo>
                      <a:pt x="308" y="185"/>
                    </a:lnTo>
                    <a:lnTo>
                      <a:pt x="308" y="187"/>
                    </a:lnTo>
                    <a:lnTo>
                      <a:pt x="307" y="191"/>
                    </a:lnTo>
                    <a:lnTo>
                      <a:pt x="307" y="194"/>
                    </a:lnTo>
                    <a:lnTo>
                      <a:pt x="304" y="196"/>
                    </a:lnTo>
                    <a:lnTo>
                      <a:pt x="302" y="198"/>
                    </a:lnTo>
                    <a:lnTo>
                      <a:pt x="302" y="202"/>
                    </a:lnTo>
                    <a:lnTo>
                      <a:pt x="302" y="205"/>
                    </a:lnTo>
                    <a:lnTo>
                      <a:pt x="302" y="205"/>
                    </a:lnTo>
                    <a:lnTo>
                      <a:pt x="302" y="205"/>
                    </a:lnTo>
                    <a:lnTo>
                      <a:pt x="301" y="205"/>
                    </a:lnTo>
                    <a:lnTo>
                      <a:pt x="299" y="207"/>
                    </a:lnTo>
                    <a:lnTo>
                      <a:pt x="299" y="208"/>
                    </a:lnTo>
                    <a:lnTo>
                      <a:pt x="298" y="208"/>
                    </a:lnTo>
                    <a:lnTo>
                      <a:pt x="296" y="212"/>
                    </a:lnTo>
                    <a:lnTo>
                      <a:pt x="294" y="215"/>
                    </a:lnTo>
                    <a:lnTo>
                      <a:pt x="291" y="215"/>
                    </a:lnTo>
                    <a:lnTo>
                      <a:pt x="290" y="215"/>
                    </a:lnTo>
                    <a:lnTo>
                      <a:pt x="290" y="213"/>
                    </a:lnTo>
                    <a:lnTo>
                      <a:pt x="288" y="212"/>
                    </a:lnTo>
                    <a:lnTo>
                      <a:pt x="285" y="212"/>
                    </a:lnTo>
                    <a:lnTo>
                      <a:pt x="282" y="213"/>
                    </a:lnTo>
                    <a:lnTo>
                      <a:pt x="281" y="215"/>
                    </a:lnTo>
                    <a:lnTo>
                      <a:pt x="277" y="216"/>
                    </a:lnTo>
                    <a:lnTo>
                      <a:pt x="277" y="218"/>
                    </a:lnTo>
                    <a:lnTo>
                      <a:pt x="276" y="218"/>
                    </a:lnTo>
                    <a:lnTo>
                      <a:pt x="273" y="218"/>
                    </a:lnTo>
                    <a:lnTo>
                      <a:pt x="270" y="218"/>
                    </a:lnTo>
                    <a:lnTo>
                      <a:pt x="270" y="219"/>
                    </a:lnTo>
                    <a:lnTo>
                      <a:pt x="267" y="221"/>
                    </a:lnTo>
                    <a:lnTo>
                      <a:pt x="265" y="219"/>
                    </a:lnTo>
                    <a:lnTo>
                      <a:pt x="262" y="219"/>
                    </a:lnTo>
                    <a:lnTo>
                      <a:pt x="259" y="219"/>
                    </a:lnTo>
                    <a:lnTo>
                      <a:pt x="257" y="218"/>
                    </a:lnTo>
                    <a:lnTo>
                      <a:pt x="256" y="215"/>
                    </a:lnTo>
                    <a:lnTo>
                      <a:pt x="256" y="215"/>
                    </a:lnTo>
                    <a:lnTo>
                      <a:pt x="254" y="213"/>
                    </a:lnTo>
                    <a:lnTo>
                      <a:pt x="253" y="212"/>
                    </a:lnTo>
                    <a:lnTo>
                      <a:pt x="249" y="212"/>
                    </a:lnTo>
                    <a:lnTo>
                      <a:pt x="246" y="212"/>
                    </a:lnTo>
                    <a:lnTo>
                      <a:pt x="243" y="212"/>
                    </a:lnTo>
                    <a:lnTo>
                      <a:pt x="243" y="210"/>
                    </a:lnTo>
                    <a:lnTo>
                      <a:pt x="243" y="208"/>
                    </a:lnTo>
                    <a:lnTo>
                      <a:pt x="243" y="207"/>
                    </a:lnTo>
                    <a:lnTo>
                      <a:pt x="242" y="204"/>
                    </a:lnTo>
                    <a:lnTo>
                      <a:pt x="240" y="204"/>
                    </a:lnTo>
                    <a:lnTo>
                      <a:pt x="240" y="202"/>
                    </a:lnTo>
                    <a:lnTo>
                      <a:pt x="239" y="201"/>
                    </a:lnTo>
                    <a:lnTo>
                      <a:pt x="239" y="199"/>
                    </a:lnTo>
                    <a:lnTo>
                      <a:pt x="239" y="198"/>
                    </a:lnTo>
                    <a:lnTo>
                      <a:pt x="239" y="196"/>
                    </a:lnTo>
                    <a:lnTo>
                      <a:pt x="237" y="194"/>
                    </a:lnTo>
                    <a:lnTo>
                      <a:pt x="236" y="196"/>
                    </a:lnTo>
                    <a:lnTo>
                      <a:pt x="236" y="194"/>
                    </a:lnTo>
                    <a:lnTo>
                      <a:pt x="234" y="194"/>
                    </a:lnTo>
                    <a:lnTo>
                      <a:pt x="234" y="193"/>
                    </a:lnTo>
                    <a:lnTo>
                      <a:pt x="234" y="193"/>
                    </a:lnTo>
                    <a:lnTo>
                      <a:pt x="232" y="191"/>
                    </a:lnTo>
                    <a:lnTo>
                      <a:pt x="232" y="190"/>
                    </a:lnTo>
                    <a:lnTo>
                      <a:pt x="231" y="188"/>
                    </a:lnTo>
                    <a:lnTo>
                      <a:pt x="229" y="187"/>
                    </a:lnTo>
                    <a:lnTo>
                      <a:pt x="228" y="187"/>
                    </a:lnTo>
                    <a:lnTo>
                      <a:pt x="228" y="185"/>
                    </a:lnTo>
                    <a:lnTo>
                      <a:pt x="228" y="184"/>
                    </a:lnTo>
                    <a:lnTo>
                      <a:pt x="228" y="184"/>
                    </a:lnTo>
                    <a:lnTo>
                      <a:pt x="228" y="180"/>
                    </a:lnTo>
                    <a:lnTo>
                      <a:pt x="226" y="179"/>
                    </a:lnTo>
                    <a:lnTo>
                      <a:pt x="225" y="177"/>
                    </a:lnTo>
                    <a:lnTo>
                      <a:pt x="223" y="176"/>
                    </a:lnTo>
                    <a:lnTo>
                      <a:pt x="223" y="174"/>
                    </a:lnTo>
                    <a:lnTo>
                      <a:pt x="223" y="171"/>
                    </a:lnTo>
                    <a:lnTo>
                      <a:pt x="222" y="173"/>
                    </a:lnTo>
                    <a:lnTo>
                      <a:pt x="220" y="173"/>
                    </a:lnTo>
                    <a:lnTo>
                      <a:pt x="220" y="171"/>
                    </a:lnTo>
                    <a:lnTo>
                      <a:pt x="222" y="170"/>
                    </a:lnTo>
                    <a:lnTo>
                      <a:pt x="222" y="168"/>
                    </a:lnTo>
                    <a:lnTo>
                      <a:pt x="220" y="166"/>
                    </a:lnTo>
                    <a:lnTo>
                      <a:pt x="220" y="163"/>
                    </a:lnTo>
                    <a:lnTo>
                      <a:pt x="222" y="159"/>
                    </a:lnTo>
                    <a:lnTo>
                      <a:pt x="222" y="157"/>
                    </a:lnTo>
                    <a:lnTo>
                      <a:pt x="223" y="156"/>
                    </a:lnTo>
                    <a:lnTo>
                      <a:pt x="223" y="154"/>
                    </a:lnTo>
                    <a:lnTo>
                      <a:pt x="223" y="154"/>
                    </a:lnTo>
                    <a:lnTo>
                      <a:pt x="223" y="152"/>
                    </a:lnTo>
                    <a:lnTo>
                      <a:pt x="223" y="151"/>
                    </a:lnTo>
                    <a:lnTo>
                      <a:pt x="222" y="148"/>
                    </a:lnTo>
                    <a:lnTo>
                      <a:pt x="222" y="145"/>
                    </a:lnTo>
                    <a:lnTo>
                      <a:pt x="222" y="142"/>
                    </a:lnTo>
                    <a:lnTo>
                      <a:pt x="220" y="140"/>
                    </a:lnTo>
                    <a:lnTo>
                      <a:pt x="220" y="138"/>
                    </a:lnTo>
                    <a:lnTo>
                      <a:pt x="220" y="135"/>
                    </a:lnTo>
                    <a:lnTo>
                      <a:pt x="222" y="134"/>
                    </a:lnTo>
                    <a:lnTo>
                      <a:pt x="222" y="131"/>
                    </a:lnTo>
                    <a:lnTo>
                      <a:pt x="218" y="126"/>
                    </a:lnTo>
                    <a:lnTo>
                      <a:pt x="218" y="125"/>
                    </a:lnTo>
                    <a:lnTo>
                      <a:pt x="220" y="123"/>
                    </a:lnTo>
                    <a:lnTo>
                      <a:pt x="220" y="121"/>
                    </a:lnTo>
                    <a:lnTo>
                      <a:pt x="220" y="121"/>
                    </a:lnTo>
                    <a:lnTo>
                      <a:pt x="220" y="120"/>
                    </a:lnTo>
                    <a:lnTo>
                      <a:pt x="218" y="120"/>
                    </a:lnTo>
                    <a:lnTo>
                      <a:pt x="222" y="118"/>
                    </a:lnTo>
                    <a:lnTo>
                      <a:pt x="223" y="115"/>
                    </a:lnTo>
                    <a:lnTo>
                      <a:pt x="223" y="115"/>
                    </a:lnTo>
                    <a:lnTo>
                      <a:pt x="223" y="114"/>
                    </a:lnTo>
                    <a:lnTo>
                      <a:pt x="225" y="114"/>
                    </a:lnTo>
                    <a:lnTo>
                      <a:pt x="226" y="114"/>
                    </a:lnTo>
                    <a:lnTo>
                      <a:pt x="228" y="111"/>
                    </a:lnTo>
                    <a:lnTo>
                      <a:pt x="229" y="107"/>
                    </a:lnTo>
                    <a:lnTo>
                      <a:pt x="229" y="107"/>
                    </a:lnTo>
                    <a:lnTo>
                      <a:pt x="229" y="107"/>
                    </a:lnTo>
                    <a:lnTo>
                      <a:pt x="229" y="107"/>
                    </a:lnTo>
                    <a:lnTo>
                      <a:pt x="229" y="106"/>
                    </a:lnTo>
                    <a:lnTo>
                      <a:pt x="228" y="106"/>
                    </a:lnTo>
                    <a:lnTo>
                      <a:pt x="228" y="106"/>
                    </a:lnTo>
                    <a:lnTo>
                      <a:pt x="223" y="106"/>
                    </a:lnTo>
                    <a:lnTo>
                      <a:pt x="220" y="101"/>
                    </a:lnTo>
                    <a:lnTo>
                      <a:pt x="214" y="101"/>
                    </a:lnTo>
                    <a:lnTo>
                      <a:pt x="211" y="100"/>
                    </a:lnTo>
                    <a:lnTo>
                      <a:pt x="206" y="98"/>
                    </a:lnTo>
                    <a:lnTo>
                      <a:pt x="206" y="93"/>
                    </a:lnTo>
                    <a:lnTo>
                      <a:pt x="203" y="84"/>
                    </a:lnTo>
                    <a:lnTo>
                      <a:pt x="201" y="81"/>
                    </a:lnTo>
                    <a:lnTo>
                      <a:pt x="197" y="78"/>
                    </a:lnTo>
                    <a:lnTo>
                      <a:pt x="195" y="73"/>
                    </a:lnTo>
                    <a:lnTo>
                      <a:pt x="192" y="67"/>
                    </a:lnTo>
                    <a:lnTo>
                      <a:pt x="191" y="62"/>
                    </a:lnTo>
                    <a:lnTo>
                      <a:pt x="187" y="59"/>
                    </a:lnTo>
                    <a:lnTo>
                      <a:pt x="187" y="55"/>
                    </a:lnTo>
                    <a:lnTo>
                      <a:pt x="184" y="51"/>
                    </a:lnTo>
                    <a:lnTo>
                      <a:pt x="181" y="48"/>
                    </a:lnTo>
                    <a:lnTo>
                      <a:pt x="177" y="47"/>
                    </a:lnTo>
                    <a:lnTo>
                      <a:pt x="172" y="45"/>
                    </a:lnTo>
                    <a:lnTo>
                      <a:pt x="169" y="48"/>
                    </a:lnTo>
                    <a:lnTo>
                      <a:pt x="166" y="53"/>
                    </a:lnTo>
                    <a:lnTo>
                      <a:pt x="161" y="56"/>
                    </a:lnTo>
                    <a:lnTo>
                      <a:pt x="158" y="56"/>
                    </a:lnTo>
                    <a:lnTo>
                      <a:pt x="153" y="56"/>
                    </a:lnTo>
                    <a:lnTo>
                      <a:pt x="150" y="53"/>
                    </a:lnTo>
                    <a:lnTo>
                      <a:pt x="147" y="48"/>
                    </a:lnTo>
                    <a:lnTo>
                      <a:pt x="146" y="44"/>
                    </a:lnTo>
                    <a:lnTo>
                      <a:pt x="144" y="41"/>
                    </a:lnTo>
                    <a:lnTo>
                      <a:pt x="141" y="36"/>
                    </a:lnTo>
                    <a:lnTo>
                      <a:pt x="138" y="31"/>
                    </a:lnTo>
                    <a:lnTo>
                      <a:pt x="133" y="28"/>
                    </a:lnTo>
                    <a:lnTo>
                      <a:pt x="132" y="25"/>
                    </a:lnTo>
                    <a:lnTo>
                      <a:pt x="128" y="22"/>
                    </a:lnTo>
                    <a:lnTo>
                      <a:pt x="124" y="16"/>
                    </a:lnTo>
                    <a:lnTo>
                      <a:pt x="99" y="16"/>
                    </a:lnTo>
                    <a:lnTo>
                      <a:pt x="99" y="22"/>
                    </a:lnTo>
                    <a:lnTo>
                      <a:pt x="62" y="20"/>
                    </a:lnTo>
                    <a:lnTo>
                      <a:pt x="32" y="5"/>
                    </a:lnTo>
                    <a:lnTo>
                      <a:pt x="3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0" name="Freeform 53"/>
              <p:cNvSpPr>
                <a:spLocks/>
              </p:cNvSpPr>
              <p:nvPr/>
            </p:nvSpPr>
            <p:spPr bwMode="auto">
              <a:xfrm>
                <a:off x="3273812" y="4217611"/>
                <a:ext cx="166228" cy="99875"/>
              </a:xfrm>
              <a:custGeom>
                <a:avLst/>
                <a:gdLst>
                  <a:gd name="T0" fmla="*/ 70 w 70"/>
                  <a:gd name="T1" fmla="*/ 17 h 42"/>
                  <a:gd name="T2" fmla="*/ 70 w 70"/>
                  <a:gd name="T3" fmla="*/ 16 h 42"/>
                  <a:gd name="T4" fmla="*/ 70 w 70"/>
                  <a:gd name="T5" fmla="*/ 16 h 42"/>
                  <a:gd name="T6" fmla="*/ 70 w 70"/>
                  <a:gd name="T7" fmla="*/ 14 h 42"/>
                  <a:gd name="T8" fmla="*/ 66 w 70"/>
                  <a:gd name="T9" fmla="*/ 13 h 42"/>
                  <a:gd name="T10" fmla="*/ 62 w 70"/>
                  <a:gd name="T11" fmla="*/ 13 h 42"/>
                  <a:gd name="T12" fmla="*/ 60 w 70"/>
                  <a:gd name="T13" fmla="*/ 10 h 42"/>
                  <a:gd name="T14" fmla="*/ 60 w 70"/>
                  <a:gd name="T15" fmla="*/ 7 h 42"/>
                  <a:gd name="T16" fmla="*/ 59 w 70"/>
                  <a:gd name="T17" fmla="*/ 5 h 42"/>
                  <a:gd name="T18" fmla="*/ 57 w 70"/>
                  <a:gd name="T19" fmla="*/ 5 h 42"/>
                  <a:gd name="T20" fmla="*/ 56 w 70"/>
                  <a:gd name="T21" fmla="*/ 2 h 42"/>
                  <a:gd name="T22" fmla="*/ 53 w 70"/>
                  <a:gd name="T23" fmla="*/ 2 h 42"/>
                  <a:gd name="T24" fmla="*/ 49 w 70"/>
                  <a:gd name="T25" fmla="*/ 2 h 42"/>
                  <a:gd name="T26" fmla="*/ 46 w 70"/>
                  <a:gd name="T27" fmla="*/ 2 h 42"/>
                  <a:gd name="T28" fmla="*/ 43 w 70"/>
                  <a:gd name="T29" fmla="*/ 2 h 42"/>
                  <a:gd name="T30" fmla="*/ 42 w 70"/>
                  <a:gd name="T31" fmla="*/ 0 h 42"/>
                  <a:gd name="T32" fmla="*/ 42 w 70"/>
                  <a:gd name="T33" fmla="*/ 0 h 42"/>
                  <a:gd name="T34" fmla="*/ 40 w 70"/>
                  <a:gd name="T35" fmla="*/ 0 h 42"/>
                  <a:gd name="T36" fmla="*/ 39 w 70"/>
                  <a:gd name="T37" fmla="*/ 2 h 42"/>
                  <a:gd name="T38" fmla="*/ 34 w 70"/>
                  <a:gd name="T39" fmla="*/ 3 h 42"/>
                  <a:gd name="T40" fmla="*/ 29 w 70"/>
                  <a:gd name="T41" fmla="*/ 3 h 42"/>
                  <a:gd name="T42" fmla="*/ 23 w 70"/>
                  <a:gd name="T43" fmla="*/ 5 h 42"/>
                  <a:gd name="T44" fmla="*/ 15 w 70"/>
                  <a:gd name="T45" fmla="*/ 5 h 42"/>
                  <a:gd name="T46" fmla="*/ 11 w 70"/>
                  <a:gd name="T47" fmla="*/ 5 h 42"/>
                  <a:gd name="T48" fmla="*/ 9 w 70"/>
                  <a:gd name="T49" fmla="*/ 7 h 42"/>
                  <a:gd name="T50" fmla="*/ 8 w 70"/>
                  <a:gd name="T51" fmla="*/ 8 h 42"/>
                  <a:gd name="T52" fmla="*/ 6 w 70"/>
                  <a:gd name="T53" fmla="*/ 10 h 42"/>
                  <a:gd name="T54" fmla="*/ 4 w 70"/>
                  <a:gd name="T55" fmla="*/ 10 h 42"/>
                  <a:gd name="T56" fmla="*/ 3 w 70"/>
                  <a:gd name="T57" fmla="*/ 11 h 42"/>
                  <a:gd name="T58" fmla="*/ 3 w 70"/>
                  <a:gd name="T59" fmla="*/ 13 h 42"/>
                  <a:gd name="T60" fmla="*/ 3 w 70"/>
                  <a:gd name="T61" fmla="*/ 14 h 42"/>
                  <a:gd name="T62" fmla="*/ 1 w 70"/>
                  <a:gd name="T63" fmla="*/ 17 h 42"/>
                  <a:gd name="T64" fmla="*/ 0 w 70"/>
                  <a:gd name="T65" fmla="*/ 19 h 42"/>
                  <a:gd name="T66" fmla="*/ 1 w 70"/>
                  <a:gd name="T67" fmla="*/ 21 h 42"/>
                  <a:gd name="T68" fmla="*/ 8 w 70"/>
                  <a:gd name="T69" fmla="*/ 22 h 42"/>
                  <a:gd name="T70" fmla="*/ 12 w 70"/>
                  <a:gd name="T71" fmla="*/ 25 h 42"/>
                  <a:gd name="T72" fmla="*/ 15 w 70"/>
                  <a:gd name="T73" fmla="*/ 27 h 42"/>
                  <a:gd name="T74" fmla="*/ 20 w 70"/>
                  <a:gd name="T75" fmla="*/ 28 h 42"/>
                  <a:gd name="T76" fmla="*/ 21 w 70"/>
                  <a:gd name="T77" fmla="*/ 30 h 42"/>
                  <a:gd name="T78" fmla="*/ 21 w 70"/>
                  <a:gd name="T79" fmla="*/ 38 h 42"/>
                  <a:gd name="T80" fmla="*/ 25 w 70"/>
                  <a:gd name="T81" fmla="*/ 38 h 42"/>
                  <a:gd name="T82" fmla="*/ 23 w 70"/>
                  <a:gd name="T83" fmla="*/ 42 h 42"/>
                  <a:gd name="T84" fmla="*/ 25 w 70"/>
                  <a:gd name="T85" fmla="*/ 42 h 42"/>
                  <a:gd name="T86" fmla="*/ 28 w 70"/>
                  <a:gd name="T87" fmla="*/ 42 h 42"/>
                  <a:gd name="T88" fmla="*/ 28 w 70"/>
                  <a:gd name="T89" fmla="*/ 41 h 42"/>
                  <a:gd name="T90" fmla="*/ 29 w 70"/>
                  <a:gd name="T91" fmla="*/ 38 h 42"/>
                  <a:gd name="T92" fmla="*/ 29 w 70"/>
                  <a:gd name="T93" fmla="*/ 35 h 42"/>
                  <a:gd name="T94" fmla="*/ 28 w 70"/>
                  <a:gd name="T95" fmla="*/ 30 h 42"/>
                  <a:gd name="T96" fmla="*/ 31 w 70"/>
                  <a:gd name="T97" fmla="*/ 28 h 42"/>
                  <a:gd name="T98" fmla="*/ 37 w 70"/>
                  <a:gd name="T99" fmla="*/ 27 h 42"/>
                  <a:gd name="T100" fmla="*/ 42 w 70"/>
                  <a:gd name="T101" fmla="*/ 25 h 42"/>
                  <a:gd name="T102" fmla="*/ 43 w 70"/>
                  <a:gd name="T103" fmla="*/ 27 h 42"/>
                  <a:gd name="T104" fmla="*/ 43 w 70"/>
                  <a:gd name="T105" fmla="*/ 27 h 42"/>
                  <a:gd name="T106" fmla="*/ 45 w 70"/>
                  <a:gd name="T107" fmla="*/ 28 h 42"/>
                  <a:gd name="T108" fmla="*/ 46 w 70"/>
                  <a:gd name="T109" fmla="*/ 28 h 42"/>
                  <a:gd name="T110" fmla="*/ 49 w 70"/>
                  <a:gd name="T111" fmla="*/ 27 h 42"/>
                  <a:gd name="T112" fmla="*/ 54 w 70"/>
                  <a:gd name="T113" fmla="*/ 25 h 42"/>
                  <a:gd name="T114" fmla="*/ 56 w 70"/>
                  <a:gd name="T115" fmla="*/ 25 h 42"/>
                  <a:gd name="T116" fmla="*/ 57 w 70"/>
                  <a:gd name="T117" fmla="*/ 24 h 42"/>
                  <a:gd name="T118" fmla="*/ 59 w 70"/>
                  <a:gd name="T119" fmla="*/ 22 h 42"/>
                  <a:gd name="T120" fmla="*/ 60 w 70"/>
                  <a:gd name="T121" fmla="*/ 21 h 42"/>
                  <a:gd name="T122" fmla="*/ 62 w 70"/>
                  <a:gd name="T123" fmla="*/ 19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0" h="42">
                    <a:moveTo>
                      <a:pt x="70" y="17"/>
                    </a:moveTo>
                    <a:lnTo>
                      <a:pt x="70" y="17"/>
                    </a:lnTo>
                    <a:lnTo>
                      <a:pt x="70" y="16"/>
                    </a:lnTo>
                    <a:lnTo>
                      <a:pt x="70" y="16"/>
                    </a:lnTo>
                    <a:lnTo>
                      <a:pt x="70" y="16"/>
                    </a:lnTo>
                    <a:lnTo>
                      <a:pt x="70" y="16"/>
                    </a:lnTo>
                    <a:lnTo>
                      <a:pt x="70" y="14"/>
                    </a:lnTo>
                    <a:lnTo>
                      <a:pt x="70" y="14"/>
                    </a:lnTo>
                    <a:lnTo>
                      <a:pt x="68" y="14"/>
                    </a:lnTo>
                    <a:lnTo>
                      <a:pt x="66" y="13"/>
                    </a:lnTo>
                    <a:lnTo>
                      <a:pt x="65" y="13"/>
                    </a:lnTo>
                    <a:lnTo>
                      <a:pt x="62" y="13"/>
                    </a:lnTo>
                    <a:lnTo>
                      <a:pt x="60" y="11"/>
                    </a:lnTo>
                    <a:lnTo>
                      <a:pt x="60" y="10"/>
                    </a:lnTo>
                    <a:lnTo>
                      <a:pt x="60" y="8"/>
                    </a:lnTo>
                    <a:lnTo>
                      <a:pt x="60" y="7"/>
                    </a:lnTo>
                    <a:lnTo>
                      <a:pt x="60" y="7"/>
                    </a:lnTo>
                    <a:lnTo>
                      <a:pt x="59" y="5"/>
                    </a:lnTo>
                    <a:lnTo>
                      <a:pt x="59" y="5"/>
                    </a:lnTo>
                    <a:lnTo>
                      <a:pt x="57" y="5"/>
                    </a:lnTo>
                    <a:lnTo>
                      <a:pt x="56" y="5"/>
                    </a:lnTo>
                    <a:lnTo>
                      <a:pt x="56" y="2"/>
                    </a:lnTo>
                    <a:lnTo>
                      <a:pt x="54" y="2"/>
                    </a:lnTo>
                    <a:lnTo>
                      <a:pt x="53" y="2"/>
                    </a:lnTo>
                    <a:lnTo>
                      <a:pt x="51" y="2"/>
                    </a:lnTo>
                    <a:lnTo>
                      <a:pt x="49" y="2"/>
                    </a:lnTo>
                    <a:lnTo>
                      <a:pt x="48" y="2"/>
                    </a:lnTo>
                    <a:lnTo>
                      <a:pt x="46" y="2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3" y="2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39" y="2"/>
                    </a:lnTo>
                    <a:lnTo>
                      <a:pt x="37" y="3"/>
                    </a:lnTo>
                    <a:lnTo>
                      <a:pt x="34" y="3"/>
                    </a:lnTo>
                    <a:lnTo>
                      <a:pt x="31" y="3"/>
                    </a:lnTo>
                    <a:lnTo>
                      <a:pt x="29" y="3"/>
                    </a:lnTo>
                    <a:lnTo>
                      <a:pt x="28" y="5"/>
                    </a:lnTo>
                    <a:lnTo>
                      <a:pt x="23" y="5"/>
                    </a:lnTo>
                    <a:lnTo>
                      <a:pt x="18" y="5"/>
                    </a:lnTo>
                    <a:lnTo>
                      <a:pt x="15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7"/>
                    </a:lnTo>
                    <a:lnTo>
                      <a:pt x="9" y="7"/>
                    </a:lnTo>
                    <a:lnTo>
                      <a:pt x="9" y="8"/>
                    </a:lnTo>
                    <a:lnTo>
                      <a:pt x="8" y="8"/>
                    </a:lnTo>
                    <a:lnTo>
                      <a:pt x="6" y="8"/>
                    </a:lnTo>
                    <a:lnTo>
                      <a:pt x="6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3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1" y="16"/>
                    </a:lnTo>
                    <a:lnTo>
                      <a:pt x="1" y="17"/>
                    </a:lnTo>
                    <a:lnTo>
                      <a:pt x="1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1" y="21"/>
                    </a:lnTo>
                    <a:lnTo>
                      <a:pt x="4" y="22"/>
                    </a:lnTo>
                    <a:lnTo>
                      <a:pt x="8" y="22"/>
                    </a:lnTo>
                    <a:lnTo>
                      <a:pt x="11" y="24"/>
                    </a:lnTo>
                    <a:lnTo>
                      <a:pt x="12" y="25"/>
                    </a:lnTo>
                    <a:lnTo>
                      <a:pt x="14" y="27"/>
                    </a:lnTo>
                    <a:lnTo>
                      <a:pt x="15" y="27"/>
                    </a:lnTo>
                    <a:lnTo>
                      <a:pt x="17" y="27"/>
                    </a:lnTo>
                    <a:lnTo>
                      <a:pt x="20" y="28"/>
                    </a:lnTo>
                    <a:lnTo>
                      <a:pt x="21" y="28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8"/>
                    </a:lnTo>
                    <a:lnTo>
                      <a:pt x="23" y="38"/>
                    </a:lnTo>
                    <a:lnTo>
                      <a:pt x="25" y="38"/>
                    </a:lnTo>
                    <a:lnTo>
                      <a:pt x="23" y="39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25" y="42"/>
                    </a:lnTo>
                    <a:lnTo>
                      <a:pt x="26" y="42"/>
                    </a:lnTo>
                    <a:lnTo>
                      <a:pt x="28" y="42"/>
                    </a:lnTo>
                    <a:lnTo>
                      <a:pt x="28" y="41"/>
                    </a:lnTo>
                    <a:lnTo>
                      <a:pt x="28" y="41"/>
                    </a:lnTo>
                    <a:lnTo>
                      <a:pt x="29" y="39"/>
                    </a:lnTo>
                    <a:lnTo>
                      <a:pt x="29" y="38"/>
                    </a:lnTo>
                    <a:lnTo>
                      <a:pt x="29" y="36"/>
                    </a:lnTo>
                    <a:lnTo>
                      <a:pt x="29" y="35"/>
                    </a:lnTo>
                    <a:lnTo>
                      <a:pt x="29" y="31"/>
                    </a:lnTo>
                    <a:lnTo>
                      <a:pt x="28" y="30"/>
                    </a:lnTo>
                    <a:lnTo>
                      <a:pt x="29" y="30"/>
                    </a:lnTo>
                    <a:lnTo>
                      <a:pt x="31" y="28"/>
                    </a:lnTo>
                    <a:lnTo>
                      <a:pt x="34" y="27"/>
                    </a:lnTo>
                    <a:lnTo>
                      <a:pt x="37" y="27"/>
                    </a:lnTo>
                    <a:lnTo>
                      <a:pt x="39" y="25"/>
                    </a:lnTo>
                    <a:lnTo>
                      <a:pt x="42" y="25"/>
                    </a:lnTo>
                    <a:lnTo>
                      <a:pt x="42" y="27"/>
                    </a:lnTo>
                    <a:lnTo>
                      <a:pt x="43" y="27"/>
                    </a:lnTo>
                    <a:lnTo>
                      <a:pt x="43" y="27"/>
                    </a:lnTo>
                    <a:lnTo>
                      <a:pt x="43" y="27"/>
                    </a:lnTo>
                    <a:lnTo>
                      <a:pt x="45" y="28"/>
                    </a:lnTo>
                    <a:lnTo>
                      <a:pt x="45" y="28"/>
                    </a:lnTo>
                    <a:lnTo>
                      <a:pt x="45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49" y="27"/>
                    </a:lnTo>
                    <a:lnTo>
                      <a:pt x="53" y="27"/>
                    </a:lnTo>
                    <a:lnTo>
                      <a:pt x="54" y="25"/>
                    </a:lnTo>
                    <a:lnTo>
                      <a:pt x="56" y="25"/>
                    </a:lnTo>
                    <a:lnTo>
                      <a:pt x="56" y="25"/>
                    </a:lnTo>
                    <a:lnTo>
                      <a:pt x="57" y="25"/>
                    </a:lnTo>
                    <a:lnTo>
                      <a:pt x="57" y="24"/>
                    </a:lnTo>
                    <a:lnTo>
                      <a:pt x="57" y="24"/>
                    </a:lnTo>
                    <a:lnTo>
                      <a:pt x="59" y="22"/>
                    </a:lnTo>
                    <a:lnTo>
                      <a:pt x="59" y="21"/>
                    </a:lnTo>
                    <a:lnTo>
                      <a:pt x="60" y="21"/>
                    </a:lnTo>
                    <a:lnTo>
                      <a:pt x="62" y="19"/>
                    </a:lnTo>
                    <a:lnTo>
                      <a:pt x="62" y="19"/>
                    </a:lnTo>
                    <a:lnTo>
                      <a:pt x="70" y="17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1" name="Freeform 54"/>
              <p:cNvSpPr>
                <a:spLocks/>
              </p:cNvSpPr>
              <p:nvPr/>
            </p:nvSpPr>
            <p:spPr bwMode="auto">
              <a:xfrm>
                <a:off x="3188324" y="4148651"/>
                <a:ext cx="111609" cy="142678"/>
              </a:xfrm>
              <a:custGeom>
                <a:avLst/>
                <a:gdLst>
                  <a:gd name="T0" fmla="*/ 25 w 47"/>
                  <a:gd name="T1" fmla="*/ 59 h 60"/>
                  <a:gd name="T2" fmla="*/ 25 w 47"/>
                  <a:gd name="T3" fmla="*/ 59 h 60"/>
                  <a:gd name="T4" fmla="*/ 26 w 47"/>
                  <a:gd name="T5" fmla="*/ 57 h 60"/>
                  <a:gd name="T6" fmla="*/ 28 w 47"/>
                  <a:gd name="T7" fmla="*/ 57 h 60"/>
                  <a:gd name="T8" fmla="*/ 30 w 47"/>
                  <a:gd name="T9" fmla="*/ 57 h 60"/>
                  <a:gd name="T10" fmla="*/ 30 w 47"/>
                  <a:gd name="T11" fmla="*/ 57 h 60"/>
                  <a:gd name="T12" fmla="*/ 30 w 47"/>
                  <a:gd name="T13" fmla="*/ 54 h 60"/>
                  <a:gd name="T14" fmla="*/ 31 w 47"/>
                  <a:gd name="T15" fmla="*/ 53 h 60"/>
                  <a:gd name="T16" fmla="*/ 34 w 47"/>
                  <a:gd name="T17" fmla="*/ 50 h 60"/>
                  <a:gd name="T18" fmla="*/ 36 w 47"/>
                  <a:gd name="T19" fmla="*/ 48 h 60"/>
                  <a:gd name="T20" fmla="*/ 37 w 47"/>
                  <a:gd name="T21" fmla="*/ 46 h 60"/>
                  <a:gd name="T22" fmla="*/ 39 w 47"/>
                  <a:gd name="T23" fmla="*/ 43 h 60"/>
                  <a:gd name="T24" fmla="*/ 39 w 47"/>
                  <a:gd name="T25" fmla="*/ 42 h 60"/>
                  <a:gd name="T26" fmla="*/ 39 w 47"/>
                  <a:gd name="T27" fmla="*/ 40 h 60"/>
                  <a:gd name="T28" fmla="*/ 40 w 47"/>
                  <a:gd name="T29" fmla="*/ 39 h 60"/>
                  <a:gd name="T30" fmla="*/ 42 w 47"/>
                  <a:gd name="T31" fmla="*/ 39 h 60"/>
                  <a:gd name="T32" fmla="*/ 44 w 47"/>
                  <a:gd name="T33" fmla="*/ 37 h 60"/>
                  <a:gd name="T34" fmla="*/ 45 w 47"/>
                  <a:gd name="T35" fmla="*/ 36 h 60"/>
                  <a:gd name="T36" fmla="*/ 47 w 47"/>
                  <a:gd name="T37" fmla="*/ 34 h 60"/>
                  <a:gd name="T38" fmla="*/ 44 w 47"/>
                  <a:gd name="T39" fmla="*/ 32 h 60"/>
                  <a:gd name="T40" fmla="*/ 40 w 47"/>
                  <a:gd name="T41" fmla="*/ 32 h 60"/>
                  <a:gd name="T42" fmla="*/ 37 w 47"/>
                  <a:gd name="T43" fmla="*/ 0 h 60"/>
                  <a:gd name="T44" fmla="*/ 16 w 47"/>
                  <a:gd name="T45" fmla="*/ 6 h 60"/>
                  <a:gd name="T46" fmla="*/ 12 w 47"/>
                  <a:gd name="T47" fmla="*/ 11 h 60"/>
                  <a:gd name="T48" fmla="*/ 14 w 47"/>
                  <a:gd name="T49" fmla="*/ 14 h 60"/>
                  <a:gd name="T50" fmla="*/ 19 w 47"/>
                  <a:gd name="T51" fmla="*/ 18 h 60"/>
                  <a:gd name="T52" fmla="*/ 20 w 47"/>
                  <a:gd name="T53" fmla="*/ 20 h 60"/>
                  <a:gd name="T54" fmla="*/ 20 w 47"/>
                  <a:gd name="T55" fmla="*/ 22 h 60"/>
                  <a:gd name="T56" fmla="*/ 22 w 47"/>
                  <a:gd name="T57" fmla="*/ 25 h 60"/>
                  <a:gd name="T58" fmla="*/ 6 w 47"/>
                  <a:gd name="T59" fmla="*/ 26 h 60"/>
                  <a:gd name="T60" fmla="*/ 2 w 47"/>
                  <a:gd name="T61" fmla="*/ 31 h 60"/>
                  <a:gd name="T62" fmla="*/ 0 w 47"/>
                  <a:gd name="T63" fmla="*/ 34 h 60"/>
                  <a:gd name="T64" fmla="*/ 0 w 47"/>
                  <a:gd name="T65" fmla="*/ 34 h 60"/>
                  <a:gd name="T66" fmla="*/ 2 w 47"/>
                  <a:gd name="T67" fmla="*/ 36 h 60"/>
                  <a:gd name="T68" fmla="*/ 2 w 47"/>
                  <a:gd name="T69" fmla="*/ 39 h 60"/>
                  <a:gd name="T70" fmla="*/ 0 w 47"/>
                  <a:gd name="T71" fmla="*/ 42 h 60"/>
                  <a:gd name="T72" fmla="*/ 0 w 47"/>
                  <a:gd name="T73" fmla="*/ 42 h 60"/>
                  <a:gd name="T74" fmla="*/ 2 w 47"/>
                  <a:gd name="T75" fmla="*/ 43 h 60"/>
                  <a:gd name="T76" fmla="*/ 6 w 47"/>
                  <a:gd name="T77" fmla="*/ 48 h 60"/>
                  <a:gd name="T78" fmla="*/ 11 w 47"/>
                  <a:gd name="T79" fmla="*/ 53 h 60"/>
                  <a:gd name="T80" fmla="*/ 14 w 47"/>
                  <a:gd name="T81" fmla="*/ 54 h 60"/>
                  <a:gd name="T82" fmla="*/ 14 w 47"/>
                  <a:gd name="T83" fmla="*/ 56 h 60"/>
                  <a:gd name="T84" fmla="*/ 14 w 47"/>
                  <a:gd name="T85" fmla="*/ 56 h 60"/>
                  <a:gd name="T86" fmla="*/ 16 w 47"/>
                  <a:gd name="T87" fmla="*/ 57 h 60"/>
                  <a:gd name="T88" fmla="*/ 17 w 47"/>
                  <a:gd name="T89" fmla="*/ 57 h 60"/>
                  <a:gd name="T90" fmla="*/ 19 w 47"/>
                  <a:gd name="T91" fmla="*/ 59 h 60"/>
                  <a:gd name="T92" fmla="*/ 23 w 47"/>
                  <a:gd name="T9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7" h="60">
                    <a:moveTo>
                      <a:pt x="25" y="60"/>
                    </a:moveTo>
                    <a:lnTo>
                      <a:pt x="25" y="59"/>
                    </a:lnTo>
                    <a:lnTo>
                      <a:pt x="25" y="59"/>
                    </a:lnTo>
                    <a:lnTo>
                      <a:pt x="25" y="59"/>
                    </a:lnTo>
                    <a:lnTo>
                      <a:pt x="25" y="59"/>
                    </a:lnTo>
                    <a:lnTo>
                      <a:pt x="26" y="57"/>
                    </a:lnTo>
                    <a:lnTo>
                      <a:pt x="26" y="57"/>
                    </a:lnTo>
                    <a:lnTo>
                      <a:pt x="28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6"/>
                    </a:lnTo>
                    <a:lnTo>
                      <a:pt x="30" y="54"/>
                    </a:lnTo>
                    <a:lnTo>
                      <a:pt x="31" y="54"/>
                    </a:lnTo>
                    <a:lnTo>
                      <a:pt x="31" y="53"/>
                    </a:lnTo>
                    <a:lnTo>
                      <a:pt x="33" y="51"/>
                    </a:lnTo>
                    <a:lnTo>
                      <a:pt x="34" y="50"/>
                    </a:lnTo>
                    <a:lnTo>
                      <a:pt x="36" y="50"/>
                    </a:lnTo>
                    <a:lnTo>
                      <a:pt x="36" y="48"/>
                    </a:lnTo>
                    <a:lnTo>
                      <a:pt x="37" y="46"/>
                    </a:lnTo>
                    <a:lnTo>
                      <a:pt x="37" y="46"/>
                    </a:lnTo>
                    <a:lnTo>
                      <a:pt x="37" y="45"/>
                    </a:lnTo>
                    <a:lnTo>
                      <a:pt x="39" y="43"/>
                    </a:lnTo>
                    <a:lnTo>
                      <a:pt x="39" y="42"/>
                    </a:lnTo>
                    <a:lnTo>
                      <a:pt x="39" y="42"/>
                    </a:lnTo>
                    <a:lnTo>
                      <a:pt x="39" y="40"/>
                    </a:lnTo>
                    <a:lnTo>
                      <a:pt x="39" y="40"/>
                    </a:lnTo>
                    <a:lnTo>
                      <a:pt x="39" y="39"/>
                    </a:lnTo>
                    <a:lnTo>
                      <a:pt x="40" y="39"/>
                    </a:lnTo>
                    <a:lnTo>
                      <a:pt x="40" y="39"/>
                    </a:lnTo>
                    <a:lnTo>
                      <a:pt x="42" y="39"/>
                    </a:lnTo>
                    <a:lnTo>
                      <a:pt x="42" y="37"/>
                    </a:lnTo>
                    <a:lnTo>
                      <a:pt x="44" y="37"/>
                    </a:lnTo>
                    <a:lnTo>
                      <a:pt x="45" y="37"/>
                    </a:lnTo>
                    <a:lnTo>
                      <a:pt x="45" y="36"/>
                    </a:lnTo>
                    <a:lnTo>
                      <a:pt x="47" y="36"/>
                    </a:lnTo>
                    <a:lnTo>
                      <a:pt x="47" y="34"/>
                    </a:lnTo>
                    <a:lnTo>
                      <a:pt x="47" y="34"/>
                    </a:lnTo>
                    <a:lnTo>
                      <a:pt x="44" y="32"/>
                    </a:lnTo>
                    <a:lnTo>
                      <a:pt x="40" y="34"/>
                    </a:lnTo>
                    <a:lnTo>
                      <a:pt x="40" y="32"/>
                    </a:lnTo>
                    <a:lnTo>
                      <a:pt x="36" y="32"/>
                    </a:lnTo>
                    <a:lnTo>
                      <a:pt x="37" y="0"/>
                    </a:lnTo>
                    <a:lnTo>
                      <a:pt x="17" y="0"/>
                    </a:lnTo>
                    <a:lnTo>
                      <a:pt x="16" y="6"/>
                    </a:lnTo>
                    <a:lnTo>
                      <a:pt x="12" y="6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4" y="14"/>
                    </a:lnTo>
                    <a:lnTo>
                      <a:pt x="17" y="15"/>
                    </a:lnTo>
                    <a:lnTo>
                      <a:pt x="19" y="18"/>
                    </a:lnTo>
                    <a:lnTo>
                      <a:pt x="19" y="18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0" y="22"/>
                    </a:lnTo>
                    <a:lnTo>
                      <a:pt x="22" y="25"/>
                    </a:lnTo>
                    <a:lnTo>
                      <a:pt x="22" y="25"/>
                    </a:lnTo>
                    <a:lnTo>
                      <a:pt x="8" y="25"/>
                    </a:lnTo>
                    <a:lnTo>
                      <a:pt x="6" y="26"/>
                    </a:lnTo>
                    <a:lnTo>
                      <a:pt x="3" y="29"/>
                    </a:lnTo>
                    <a:lnTo>
                      <a:pt x="2" y="31"/>
                    </a:lnTo>
                    <a:lnTo>
                      <a:pt x="2" y="32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2" y="36"/>
                    </a:lnTo>
                    <a:lnTo>
                      <a:pt x="2" y="37"/>
                    </a:lnTo>
                    <a:lnTo>
                      <a:pt x="2" y="39"/>
                    </a:lnTo>
                    <a:lnTo>
                      <a:pt x="2" y="39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0" y="43"/>
                    </a:lnTo>
                    <a:lnTo>
                      <a:pt x="2" y="43"/>
                    </a:lnTo>
                    <a:lnTo>
                      <a:pt x="5" y="45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1" y="53"/>
                    </a:lnTo>
                    <a:lnTo>
                      <a:pt x="14" y="54"/>
                    </a:lnTo>
                    <a:lnTo>
                      <a:pt x="14" y="54"/>
                    </a:lnTo>
                    <a:lnTo>
                      <a:pt x="14" y="54"/>
                    </a:lnTo>
                    <a:lnTo>
                      <a:pt x="14" y="56"/>
                    </a:lnTo>
                    <a:lnTo>
                      <a:pt x="14" y="56"/>
                    </a:lnTo>
                    <a:lnTo>
                      <a:pt x="14" y="56"/>
                    </a:lnTo>
                    <a:lnTo>
                      <a:pt x="14" y="56"/>
                    </a:lnTo>
                    <a:lnTo>
                      <a:pt x="16" y="57"/>
                    </a:lnTo>
                    <a:lnTo>
                      <a:pt x="17" y="57"/>
                    </a:lnTo>
                    <a:lnTo>
                      <a:pt x="17" y="57"/>
                    </a:lnTo>
                    <a:lnTo>
                      <a:pt x="17" y="59"/>
                    </a:lnTo>
                    <a:lnTo>
                      <a:pt x="19" y="59"/>
                    </a:lnTo>
                    <a:lnTo>
                      <a:pt x="22" y="59"/>
                    </a:lnTo>
                    <a:lnTo>
                      <a:pt x="23" y="60"/>
                    </a:lnTo>
                    <a:lnTo>
                      <a:pt x="25" y="60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2" name="Freeform 55"/>
              <p:cNvSpPr>
                <a:spLocks/>
              </p:cNvSpPr>
              <p:nvPr/>
            </p:nvSpPr>
            <p:spPr bwMode="auto">
              <a:xfrm>
                <a:off x="3247692" y="4267549"/>
                <a:ext cx="75990" cy="47559"/>
              </a:xfrm>
              <a:custGeom>
                <a:avLst/>
                <a:gdLst>
                  <a:gd name="T0" fmla="*/ 0 w 32"/>
                  <a:gd name="T1" fmla="*/ 10 h 20"/>
                  <a:gd name="T2" fmla="*/ 1 w 32"/>
                  <a:gd name="T3" fmla="*/ 10 h 20"/>
                  <a:gd name="T4" fmla="*/ 3 w 32"/>
                  <a:gd name="T5" fmla="*/ 12 h 20"/>
                  <a:gd name="T6" fmla="*/ 5 w 32"/>
                  <a:gd name="T7" fmla="*/ 12 h 20"/>
                  <a:gd name="T8" fmla="*/ 6 w 32"/>
                  <a:gd name="T9" fmla="*/ 14 h 20"/>
                  <a:gd name="T10" fmla="*/ 6 w 32"/>
                  <a:gd name="T11" fmla="*/ 15 h 20"/>
                  <a:gd name="T12" fmla="*/ 8 w 32"/>
                  <a:gd name="T13" fmla="*/ 17 h 20"/>
                  <a:gd name="T14" fmla="*/ 8 w 32"/>
                  <a:gd name="T15" fmla="*/ 17 h 20"/>
                  <a:gd name="T16" fmla="*/ 9 w 32"/>
                  <a:gd name="T17" fmla="*/ 17 h 20"/>
                  <a:gd name="T18" fmla="*/ 11 w 32"/>
                  <a:gd name="T19" fmla="*/ 17 h 20"/>
                  <a:gd name="T20" fmla="*/ 12 w 32"/>
                  <a:gd name="T21" fmla="*/ 17 h 20"/>
                  <a:gd name="T22" fmla="*/ 14 w 32"/>
                  <a:gd name="T23" fmla="*/ 17 h 20"/>
                  <a:gd name="T24" fmla="*/ 15 w 32"/>
                  <a:gd name="T25" fmla="*/ 17 h 20"/>
                  <a:gd name="T26" fmla="*/ 19 w 32"/>
                  <a:gd name="T27" fmla="*/ 17 h 20"/>
                  <a:gd name="T28" fmla="*/ 23 w 32"/>
                  <a:gd name="T29" fmla="*/ 17 h 20"/>
                  <a:gd name="T30" fmla="*/ 26 w 32"/>
                  <a:gd name="T31" fmla="*/ 18 h 20"/>
                  <a:gd name="T32" fmla="*/ 29 w 32"/>
                  <a:gd name="T33" fmla="*/ 20 h 20"/>
                  <a:gd name="T34" fmla="*/ 29 w 32"/>
                  <a:gd name="T35" fmla="*/ 18 h 20"/>
                  <a:gd name="T36" fmla="*/ 31 w 32"/>
                  <a:gd name="T37" fmla="*/ 17 h 20"/>
                  <a:gd name="T38" fmla="*/ 32 w 32"/>
                  <a:gd name="T39" fmla="*/ 15 h 20"/>
                  <a:gd name="T40" fmla="*/ 32 w 32"/>
                  <a:gd name="T41" fmla="*/ 17 h 20"/>
                  <a:gd name="T42" fmla="*/ 32 w 32"/>
                  <a:gd name="T43" fmla="*/ 9 h 20"/>
                  <a:gd name="T44" fmla="*/ 32 w 32"/>
                  <a:gd name="T45" fmla="*/ 9 h 20"/>
                  <a:gd name="T46" fmla="*/ 32 w 32"/>
                  <a:gd name="T47" fmla="*/ 7 h 20"/>
                  <a:gd name="T48" fmla="*/ 31 w 32"/>
                  <a:gd name="T49" fmla="*/ 7 h 20"/>
                  <a:gd name="T50" fmla="*/ 28 w 32"/>
                  <a:gd name="T51" fmla="*/ 6 h 20"/>
                  <a:gd name="T52" fmla="*/ 26 w 32"/>
                  <a:gd name="T53" fmla="*/ 6 h 20"/>
                  <a:gd name="T54" fmla="*/ 25 w 32"/>
                  <a:gd name="T55" fmla="*/ 6 h 20"/>
                  <a:gd name="T56" fmla="*/ 23 w 32"/>
                  <a:gd name="T57" fmla="*/ 4 h 20"/>
                  <a:gd name="T58" fmla="*/ 22 w 32"/>
                  <a:gd name="T59" fmla="*/ 3 h 20"/>
                  <a:gd name="T60" fmla="*/ 19 w 32"/>
                  <a:gd name="T61" fmla="*/ 1 h 20"/>
                  <a:gd name="T62" fmla="*/ 15 w 32"/>
                  <a:gd name="T63" fmla="*/ 1 h 20"/>
                  <a:gd name="T64" fmla="*/ 12 w 32"/>
                  <a:gd name="T65" fmla="*/ 0 h 20"/>
                  <a:gd name="T66" fmla="*/ 11 w 32"/>
                  <a:gd name="T67" fmla="*/ 0 h 20"/>
                  <a:gd name="T68" fmla="*/ 9 w 32"/>
                  <a:gd name="T69" fmla="*/ 0 h 20"/>
                  <a:gd name="T70" fmla="*/ 8 w 32"/>
                  <a:gd name="T71" fmla="*/ 1 h 20"/>
                  <a:gd name="T72" fmla="*/ 6 w 32"/>
                  <a:gd name="T73" fmla="*/ 3 h 20"/>
                  <a:gd name="T74" fmla="*/ 6 w 32"/>
                  <a:gd name="T75" fmla="*/ 4 h 20"/>
                  <a:gd name="T76" fmla="*/ 5 w 32"/>
                  <a:gd name="T77" fmla="*/ 4 h 20"/>
                  <a:gd name="T78" fmla="*/ 5 w 32"/>
                  <a:gd name="T79" fmla="*/ 6 h 20"/>
                  <a:gd name="T80" fmla="*/ 5 w 32"/>
                  <a:gd name="T81" fmla="*/ 7 h 20"/>
                  <a:gd name="T82" fmla="*/ 5 w 32"/>
                  <a:gd name="T83" fmla="*/ 7 h 20"/>
                  <a:gd name="T84" fmla="*/ 5 w 32"/>
                  <a:gd name="T85" fmla="*/ 7 h 20"/>
                  <a:gd name="T86" fmla="*/ 5 w 32"/>
                  <a:gd name="T87" fmla="*/ 7 h 20"/>
                  <a:gd name="T88" fmla="*/ 3 w 32"/>
                  <a:gd name="T89" fmla="*/ 7 h 20"/>
                  <a:gd name="T90" fmla="*/ 1 w 32"/>
                  <a:gd name="T91" fmla="*/ 7 h 20"/>
                  <a:gd name="T92" fmla="*/ 1 w 32"/>
                  <a:gd name="T93" fmla="*/ 7 h 20"/>
                  <a:gd name="T94" fmla="*/ 0 w 32"/>
                  <a:gd name="T95" fmla="*/ 9 h 20"/>
                  <a:gd name="T96" fmla="*/ 0 w 32"/>
                  <a:gd name="T97" fmla="*/ 9 h 20"/>
                  <a:gd name="T98" fmla="*/ 0 w 32"/>
                  <a:gd name="T99" fmla="*/ 9 h 20"/>
                  <a:gd name="T100" fmla="*/ 0 w 32"/>
                  <a:gd name="T101" fmla="*/ 9 h 20"/>
                  <a:gd name="T102" fmla="*/ 0 w 32"/>
                  <a:gd name="T103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2" h="20">
                    <a:moveTo>
                      <a:pt x="0" y="10"/>
                    </a:moveTo>
                    <a:lnTo>
                      <a:pt x="1" y="10"/>
                    </a:lnTo>
                    <a:lnTo>
                      <a:pt x="3" y="12"/>
                    </a:lnTo>
                    <a:lnTo>
                      <a:pt x="5" y="12"/>
                    </a:lnTo>
                    <a:lnTo>
                      <a:pt x="6" y="14"/>
                    </a:lnTo>
                    <a:lnTo>
                      <a:pt x="6" y="15"/>
                    </a:lnTo>
                    <a:lnTo>
                      <a:pt x="8" y="17"/>
                    </a:lnTo>
                    <a:lnTo>
                      <a:pt x="8" y="17"/>
                    </a:lnTo>
                    <a:lnTo>
                      <a:pt x="9" y="17"/>
                    </a:lnTo>
                    <a:lnTo>
                      <a:pt x="11" y="17"/>
                    </a:lnTo>
                    <a:lnTo>
                      <a:pt x="12" y="17"/>
                    </a:lnTo>
                    <a:lnTo>
                      <a:pt x="14" y="17"/>
                    </a:lnTo>
                    <a:lnTo>
                      <a:pt x="15" y="17"/>
                    </a:lnTo>
                    <a:lnTo>
                      <a:pt x="19" y="17"/>
                    </a:lnTo>
                    <a:lnTo>
                      <a:pt x="23" y="17"/>
                    </a:lnTo>
                    <a:lnTo>
                      <a:pt x="26" y="18"/>
                    </a:lnTo>
                    <a:lnTo>
                      <a:pt x="29" y="20"/>
                    </a:lnTo>
                    <a:lnTo>
                      <a:pt x="29" y="18"/>
                    </a:lnTo>
                    <a:lnTo>
                      <a:pt x="31" y="17"/>
                    </a:lnTo>
                    <a:lnTo>
                      <a:pt x="32" y="15"/>
                    </a:lnTo>
                    <a:lnTo>
                      <a:pt x="32" y="17"/>
                    </a:lnTo>
                    <a:lnTo>
                      <a:pt x="32" y="9"/>
                    </a:lnTo>
                    <a:lnTo>
                      <a:pt x="32" y="9"/>
                    </a:lnTo>
                    <a:lnTo>
                      <a:pt x="32" y="7"/>
                    </a:lnTo>
                    <a:lnTo>
                      <a:pt x="31" y="7"/>
                    </a:lnTo>
                    <a:lnTo>
                      <a:pt x="28" y="6"/>
                    </a:lnTo>
                    <a:lnTo>
                      <a:pt x="26" y="6"/>
                    </a:lnTo>
                    <a:lnTo>
                      <a:pt x="25" y="6"/>
                    </a:lnTo>
                    <a:lnTo>
                      <a:pt x="23" y="4"/>
                    </a:lnTo>
                    <a:lnTo>
                      <a:pt x="22" y="3"/>
                    </a:lnTo>
                    <a:lnTo>
                      <a:pt x="19" y="1"/>
                    </a:lnTo>
                    <a:lnTo>
                      <a:pt x="15" y="1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8" y="1"/>
                    </a:lnTo>
                    <a:lnTo>
                      <a:pt x="6" y="3"/>
                    </a:lnTo>
                    <a:lnTo>
                      <a:pt x="6" y="4"/>
                    </a:lnTo>
                    <a:lnTo>
                      <a:pt x="5" y="4"/>
                    </a:lnTo>
                    <a:lnTo>
                      <a:pt x="5" y="6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3" name="Freeform 56"/>
              <p:cNvSpPr>
                <a:spLocks/>
              </p:cNvSpPr>
              <p:nvPr/>
            </p:nvSpPr>
            <p:spPr bwMode="auto">
              <a:xfrm>
                <a:off x="3366424" y="4374557"/>
                <a:ext cx="94987" cy="109387"/>
              </a:xfrm>
              <a:custGeom>
                <a:avLst/>
                <a:gdLst>
                  <a:gd name="T0" fmla="*/ 15 w 40"/>
                  <a:gd name="T1" fmla="*/ 3 h 46"/>
                  <a:gd name="T2" fmla="*/ 18 w 40"/>
                  <a:gd name="T3" fmla="*/ 3 h 46"/>
                  <a:gd name="T4" fmla="*/ 18 w 40"/>
                  <a:gd name="T5" fmla="*/ 4 h 46"/>
                  <a:gd name="T6" fmla="*/ 20 w 40"/>
                  <a:gd name="T7" fmla="*/ 6 h 46"/>
                  <a:gd name="T8" fmla="*/ 21 w 40"/>
                  <a:gd name="T9" fmla="*/ 6 h 46"/>
                  <a:gd name="T10" fmla="*/ 26 w 40"/>
                  <a:gd name="T11" fmla="*/ 6 h 46"/>
                  <a:gd name="T12" fmla="*/ 27 w 40"/>
                  <a:gd name="T13" fmla="*/ 9 h 46"/>
                  <a:gd name="T14" fmla="*/ 27 w 40"/>
                  <a:gd name="T15" fmla="*/ 12 h 46"/>
                  <a:gd name="T16" fmla="*/ 29 w 40"/>
                  <a:gd name="T17" fmla="*/ 15 h 46"/>
                  <a:gd name="T18" fmla="*/ 32 w 40"/>
                  <a:gd name="T19" fmla="*/ 18 h 46"/>
                  <a:gd name="T20" fmla="*/ 37 w 40"/>
                  <a:gd name="T21" fmla="*/ 21 h 46"/>
                  <a:gd name="T22" fmla="*/ 38 w 40"/>
                  <a:gd name="T23" fmla="*/ 24 h 46"/>
                  <a:gd name="T24" fmla="*/ 35 w 40"/>
                  <a:gd name="T25" fmla="*/ 28 h 46"/>
                  <a:gd name="T26" fmla="*/ 34 w 40"/>
                  <a:gd name="T27" fmla="*/ 28 h 46"/>
                  <a:gd name="T28" fmla="*/ 34 w 40"/>
                  <a:gd name="T29" fmla="*/ 31 h 46"/>
                  <a:gd name="T30" fmla="*/ 32 w 40"/>
                  <a:gd name="T31" fmla="*/ 34 h 46"/>
                  <a:gd name="T32" fmla="*/ 34 w 40"/>
                  <a:gd name="T33" fmla="*/ 35 h 46"/>
                  <a:gd name="T34" fmla="*/ 34 w 40"/>
                  <a:gd name="T35" fmla="*/ 37 h 46"/>
                  <a:gd name="T36" fmla="*/ 35 w 40"/>
                  <a:gd name="T37" fmla="*/ 38 h 46"/>
                  <a:gd name="T38" fmla="*/ 35 w 40"/>
                  <a:gd name="T39" fmla="*/ 43 h 46"/>
                  <a:gd name="T40" fmla="*/ 31 w 40"/>
                  <a:gd name="T41" fmla="*/ 38 h 46"/>
                  <a:gd name="T42" fmla="*/ 29 w 40"/>
                  <a:gd name="T43" fmla="*/ 38 h 46"/>
                  <a:gd name="T44" fmla="*/ 27 w 40"/>
                  <a:gd name="T45" fmla="*/ 45 h 46"/>
                  <a:gd name="T46" fmla="*/ 26 w 40"/>
                  <a:gd name="T47" fmla="*/ 42 h 46"/>
                  <a:gd name="T48" fmla="*/ 26 w 40"/>
                  <a:gd name="T49" fmla="*/ 38 h 46"/>
                  <a:gd name="T50" fmla="*/ 26 w 40"/>
                  <a:gd name="T51" fmla="*/ 32 h 46"/>
                  <a:gd name="T52" fmla="*/ 20 w 40"/>
                  <a:gd name="T53" fmla="*/ 29 h 46"/>
                  <a:gd name="T54" fmla="*/ 20 w 40"/>
                  <a:gd name="T55" fmla="*/ 28 h 46"/>
                  <a:gd name="T56" fmla="*/ 17 w 40"/>
                  <a:gd name="T57" fmla="*/ 28 h 46"/>
                  <a:gd name="T58" fmla="*/ 15 w 40"/>
                  <a:gd name="T59" fmla="*/ 21 h 46"/>
                  <a:gd name="T60" fmla="*/ 12 w 40"/>
                  <a:gd name="T61" fmla="*/ 20 h 46"/>
                  <a:gd name="T62" fmla="*/ 10 w 40"/>
                  <a:gd name="T63" fmla="*/ 21 h 46"/>
                  <a:gd name="T64" fmla="*/ 10 w 40"/>
                  <a:gd name="T65" fmla="*/ 24 h 46"/>
                  <a:gd name="T66" fmla="*/ 9 w 40"/>
                  <a:gd name="T67" fmla="*/ 26 h 46"/>
                  <a:gd name="T68" fmla="*/ 7 w 40"/>
                  <a:gd name="T69" fmla="*/ 26 h 46"/>
                  <a:gd name="T70" fmla="*/ 6 w 40"/>
                  <a:gd name="T71" fmla="*/ 24 h 46"/>
                  <a:gd name="T72" fmla="*/ 3 w 40"/>
                  <a:gd name="T73" fmla="*/ 21 h 46"/>
                  <a:gd name="T74" fmla="*/ 1 w 40"/>
                  <a:gd name="T75" fmla="*/ 17 h 46"/>
                  <a:gd name="T76" fmla="*/ 3 w 40"/>
                  <a:gd name="T77" fmla="*/ 14 h 46"/>
                  <a:gd name="T78" fmla="*/ 4 w 40"/>
                  <a:gd name="T79" fmla="*/ 12 h 46"/>
                  <a:gd name="T80" fmla="*/ 4 w 40"/>
                  <a:gd name="T81" fmla="*/ 12 h 46"/>
                  <a:gd name="T82" fmla="*/ 3 w 40"/>
                  <a:gd name="T83" fmla="*/ 12 h 46"/>
                  <a:gd name="T84" fmla="*/ 1 w 40"/>
                  <a:gd name="T85" fmla="*/ 9 h 46"/>
                  <a:gd name="T86" fmla="*/ 3 w 40"/>
                  <a:gd name="T87" fmla="*/ 6 h 46"/>
                  <a:gd name="T88" fmla="*/ 1 w 40"/>
                  <a:gd name="T89" fmla="*/ 4 h 46"/>
                  <a:gd name="T90" fmla="*/ 0 w 40"/>
                  <a:gd name="T91" fmla="*/ 1 h 46"/>
                  <a:gd name="T92" fmla="*/ 0 w 40"/>
                  <a:gd name="T93" fmla="*/ 0 h 46"/>
                  <a:gd name="T94" fmla="*/ 1 w 40"/>
                  <a:gd name="T95" fmla="*/ 0 h 46"/>
                  <a:gd name="T96" fmla="*/ 3 w 40"/>
                  <a:gd name="T97" fmla="*/ 0 h 46"/>
                  <a:gd name="T98" fmla="*/ 4 w 40"/>
                  <a:gd name="T99" fmla="*/ 1 h 46"/>
                  <a:gd name="T100" fmla="*/ 6 w 40"/>
                  <a:gd name="T101" fmla="*/ 3 h 46"/>
                  <a:gd name="T102" fmla="*/ 9 w 40"/>
                  <a:gd name="T103" fmla="*/ 4 h 46"/>
                  <a:gd name="T104" fmla="*/ 14 w 40"/>
                  <a:gd name="T105" fmla="*/ 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0" h="46">
                    <a:moveTo>
                      <a:pt x="14" y="4"/>
                    </a:moveTo>
                    <a:lnTo>
                      <a:pt x="15" y="3"/>
                    </a:lnTo>
                    <a:lnTo>
                      <a:pt x="17" y="3"/>
                    </a:lnTo>
                    <a:lnTo>
                      <a:pt x="18" y="3"/>
                    </a:lnTo>
                    <a:lnTo>
                      <a:pt x="18" y="3"/>
                    </a:lnTo>
                    <a:lnTo>
                      <a:pt x="18" y="4"/>
                    </a:lnTo>
                    <a:lnTo>
                      <a:pt x="20" y="6"/>
                    </a:lnTo>
                    <a:lnTo>
                      <a:pt x="20" y="6"/>
                    </a:lnTo>
                    <a:lnTo>
                      <a:pt x="20" y="6"/>
                    </a:lnTo>
                    <a:lnTo>
                      <a:pt x="21" y="6"/>
                    </a:lnTo>
                    <a:lnTo>
                      <a:pt x="21" y="6"/>
                    </a:lnTo>
                    <a:lnTo>
                      <a:pt x="26" y="6"/>
                    </a:lnTo>
                    <a:lnTo>
                      <a:pt x="27" y="6"/>
                    </a:lnTo>
                    <a:lnTo>
                      <a:pt x="27" y="9"/>
                    </a:lnTo>
                    <a:lnTo>
                      <a:pt x="27" y="10"/>
                    </a:lnTo>
                    <a:lnTo>
                      <a:pt x="27" y="12"/>
                    </a:lnTo>
                    <a:lnTo>
                      <a:pt x="29" y="14"/>
                    </a:lnTo>
                    <a:lnTo>
                      <a:pt x="29" y="15"/>
                    </a:lnTo>
                    <a:lnTo>
                      <a:pt x="31" y="17"/>
                    </a:lnTo>
                    <a:lnTo>
                      <a:pt x="32" y="18"/>
                    </a:lnTo>
                    <a:lnTo>
                      <a:pt x="35" y="20"/>
                    </a:lnTo>
                    <a:lnTo>
                      <a:pt x="37" y="21"/>
                    </a:lnTo>
                    <a:lnTo>
                      <a:pt x="38" y="23"/>
                    </a:lnTo>
                    <a:lnTo>
                      <a:pt x="38" y="24"/>
                    </a:lnTo>
                    <a:lnTo>
                      <a:pt x="40" y="26"/>
                    </a:lnTo>
                    <a:lnTo>
                      <a:pt x="35" y="28"/>
                    </a:lnTo>
                    <a:lnTo>
                      <a:pt x="34" y="26"/>
                    </a:lnTo>
                    <a:lnTo>
                      <a:pt x="34" y="28"/>
                    </a:lnTo>
                    <a:lnTo>
                      <a:pt x="34" y="29"/>
                    </a:lnTo>
                    <a:lnTo>
                      <a:pt x="34" y="31"/>
                    </a:lnTo>
                    <a:lnTo>
                      <a:pt x="34" y="32"/>
                    </a:lnTo>
                    <a:lnTo>
                      <a:pt x="32" y="34"/>
                    </a:lnTo>
                    <a:lnTo>
                      <a:pt x="32" y="35"/>
                    </a:lnTo>
                    <a:lnTo>
                      <a:pt x="34" y="35"/>
                    </a:lnTo>
                    <a:lnTo>
                      <a:pt x="34" y="37"/>
                    </a:lnTo>
                    <a:lnTo>
                      <a:pt x="34" y="37"/>
                    </a:lnTo>
                    <a:lnTo>
                      <a:pt x="35" y="38"/>
                    </a:lnTo>
                    <a:lnTo>
                      <a:pt x="35" y="38"/>
                    </a:lnTo>
                    <a:lnTo>
                      <a:pt x="35" y="40"/>
                    </a:lnTo>
                    <a:lnTo>
                      <a:pt x="35" y="43"/>
                    </a:lnTo>
                    <a:lnTo>
                      <a:pt x="34" y="46"/>
                    </a:lnTo>
                    <a:lnTo>
                      <a:pt x="31" y="38"/>
                    </a:lnTo>
                    <a:lnTo>
                      <a:pt x="29" y="38"/>
                    </a:lnTo>
                    <a:lnTo>
                      <a:pt x="29" y="38"/>
                    </a:lnTo>
                    <a:lnTo>
                      <a:pt x="27" y="42"/>
                    </a:lnTo>
                    <a:lnTo>
                      <a:pt x="27" y="45"/>
                    </a:lnTo>
                    <a:lnTo>
                      <a:pt x="27" y="43"/>
                    </a:lnTo>
                    <a:lnTo>
                      <a:pt x="26" y="42"/>
                    </a:lnTo>
                    <a:lnTo>
                      <a:pt x="26" y="40"/>
                    </a:lnTo>
                    <a:lnTo>
                      <a:pt x="26" y="38"/>
                    </a:lnTo>
                    <a:lnTo>
                      <a:pt x="26" y="35"/>
                    </a:lnTo>
                    <a:lnTo>
                      <a:pt x="26" y="32"/>
                    </a:lnTo>
                    <a:lnTo>
                      <a:pt x="23" y="31"/>
                    </a:lnTo>
                    <a:lnTo>
                      <a:pt x="20" y="29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18" y="28"/>
                    </a:lnTo>
                    <a:lnTo>
                      <a:pt x="17" y="28"/>
                    </a:lnTo>
                    <a:lnTo>
                      <a:pt x="15" y="24"/>
                    </a:lnTo>
                    <a:lnTo>
                      <a:pt x="15" y="21"/>
                    </a:lnTo>
                    <a:lnTo>
                      <a:pt x="14" y="21"/>
                    </a:lnTo>
                    <a:lnTo>
                      <a:pt x="12" y="20"/>
                    </a:lnTo>
                    <a:lnTo>
                      <a:pt x="10" y="20"/>
                    </a:lnTo>
                    <a:lnTo>
                      <a:pt x="10" y="21"/>
                    </a:lnTo>
                    <a:lnTo>
                      <a:pt x="10" y="23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9" y="26"/>
                    </a:lnTo>
                    <a:lnTo>
                      <a:pt x="9" y="26"/>
                    </a:lnTo>
                    <a:lnTo>
                      <a:pt x="7" y="26"/>
                    </a:lnTo>
                    <a:lnTo>
                      <a:pt x="7" y="26"/>
                    </a:lnTo>
                    <a:lnTo>
                      <a:pt x="6" y="24"/>
                    </a:lnTo>
                    <a:lnTo>
                      <a:pt x="4" y="23"/>
                    </a:lnTo>
                    <a:lnTo>
                      <a:pt x="3" y="21"/>
                    </a:lnTo>
                    <a:lnTo>
                      <a:pt x="0" y="21"/>
                    </a:lnTo>
                    <a:lnTo>
                      <a:pt x="1" y="17"/>
                    </a:lnTo>
                    <a:lnTo>
                      <a:pt x="1" y="14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3" y="10"/>
                    </a:lnTo>
                    <a:lnTo>
                      <a:pt x="1" y="9"/>
                    </a:lnTo>
                    <a:lnTo>
                      <a:pt x="3" y="7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9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4" name="Freeform 57"/>
              <p:cNvSpPr>
                <a:spLocks/>
              </p:cNvSpPr>
              <p:nvPr/>
            </p:nvSpPr>
            <p:spPr bwMode="auto">
              <a:xfrm>
                <a:off x="3273812" y="4136760"/>
                <a:ext cx="33246" cy="87986"/>
              </a:xfrm>
              <a:custGeom>
                <a:avLst/>
                <a:gdLst>
                  <a:gd name="T0" fmla="*/ 4 w 14"/>
                  <a:gd name="T1" fmla="*/ 37 h 37"/>
                  <a:gd name="T2" fmla="*/ 6 w 14"/>
                  <a:gd name="T3" fmla="*/ 36 h 37"/>
                  <a:gd name="T4" fmla="*/ 8 w 14"/>
                  <a:gd name="T5" fmla="*/ 33 h 37"/>
                  <a:gd name="T6" fmla="*/ 9 w 14"/>
                  <a:gd name="T7" fmla="*/ 31 h 37"/>
                  <a:gd name="T8" fmla="*/ 11 w 14"/>
                  <a:gd name="T9" fmla="*/ 28 h 37"/>
                  <a:gd name="T10" fmla="*/ 12 w 14"/>
                  <a:gd name="T11" fmla="*/ 25 h 37"/>
                  <a:gd name="T12" fmla="*/ 12 w 14"/>
                  <a:gd name="T13" fmla="*/ 22 h 37"/>
                  <a:gd name="T14" fmla="*/ 12 w 14"/>
                  <a:gd name="T15" fmla="*/ 22 h 37"/>
                  <a:gd name="T16" fmla="*/ 12 w 14"/>
                  <a:gd name="T17" fmla="*/ 20 h 37"/>
                  <a:gd name="T18" fmla="*/ 12 w 14"/>
                  <a:gd name="T19" fmla="*/ 20 h 37"/>
                  <a:gd name="T20" fmla="*/ 11 w 14"/>
                  <a:gd name="T21" fmla="*/ 19 h 37"/>
                  <a:gd name="T22" fmla="*/ 12 w 14"/>
                  <a:gd name="T23" fmla="*/ 17 h 37"/>
                  <a:gd name="T24" fmla="*/ 14 w 14"/>
                  <a:gd name="T25" fmla="*/ 16 h 37"/>
                  <a:gd name="T26" fmla="*/ 14 w 14"/>
                  <a:gd name="T27" fmla="*/ 14 h 37"/>
                  <a:gd name="T28" fmla="*/ 14 w 14"/>
                  <a:gd name="T29" fmla="*/ 13 h 37"/>
                  <a:gd name="T30" fmla="*/ 14 w 14"/>
                  <a:gd name="T31" fmla="*/ 11 h 37"/>
                  <a:gd name="T32" fmla="*/ 14 w 14"/>
                  <a:gd name="T33" fmla="*/ 9 h 37"/>
                  <a:gd name="T34" fmla="*/ 14 w 14"/>
                  <a:gd name="T35" fmla="*/ 6 h 37"/>
                  <a:gd name="T36" fmla="*/ 14 w 14"/>
                  <a:gd name="T37" fmla="*/ 3 h 37"/>
                  <a:gd name="T38" fmla="*/ 12 w 14"/>
                  <a:gd name="T39" fmla="*/ 2 h 37"/>
                  <a:gd name="T40" fmla="*/ 11 w 14"/>
                  <a:gd name="T41" fmla="*/ 2 h 37"/>
                  <a:gd name="T42" fmla="*/ 11 w 14"/>
                  <a:gd name="T43" fmla="*/ 2 h 37"/>
                  <a:gd name="T44" fmla="*/ 9 w 14"/>
                  <a:gd name="T45" fmla="*/ 0 h 37"/>
                  <a:gd name="T46" fmla="*/ 9 w 14"/>
                  <a:gd name="T47" fmla="*/ 0 h 37"/>
                  <a:gd name="T48" fmla="*/ 8 w 14"/>
                  <a:gd name="T49" fmla="*/ 0 h 37"/>
                  <a:gd name="T50" fmla="*/ 8 w 14"/>
                  <a:gd name="T51" fmla="*/ 2 h 37"/>
                  <a:gd name="T52" fmla="*/ 6 w 14"/>
                  <a:gd name="T53" fmla="*/ 2 h 37"/>
                  <a:gd name="T54" fmla="*/ 6 w 14"/>
                  <a:gd name="T55" fmla="*/ 3 h 37"/>
                  <a:gd name="T56" fmla="*/ 1 w 14"/>
                  <a:gd name="T57" fmla="*/ 5 h 37"/>
                  <a:gd name="T58" fmla="*/ 0 w 14"/>
                  <a:gd name="T59" fmla="*/ 37 h 37"/>
                  <a:gd name="T60" fmla="*/ 4 w 14"/>
                  <a:gd name="T61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" h="37">
                    <a:moveTo>
                      <a:pt x="4" y="37"/>
                    </a:moveTo>
                    <a:lnTo>
                      <a:pt x="6" y="36"/>
                    </a:lnTo>
                    <a:lnTo>
                      <a:pt x="8" y="33"/>
                    </a:lnTo>
                    <a:lnTo>
                      <a:pt x="9" y="31"/>
                    </a:lnTo>
                    <a:lnTo>
                      <a:pt x="11" y="28"/>
                    </a:lnTo>
                    <a:lnTo>
                      <a:pt x="12" y="25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1" y="19"/>
                    </a:lnTo>
                    <a:lnTo>
                      <a:pt x="12" y="17"/>
                    </a:lnTo>
                    <a:lnTo>
                      <a:pt x="14" y="16"/>
                    </a:lnTo>
                    <a:lnTo>
                      <a:pt x="14" y="14"/>
                    </a:lnTo>
                    <a:lnTo>
                      <a:pt x="14" y="13"/>
                    </a:lnTo>
                    <a:lnTo>
                      <a:pt x="14" y="11"/>
                    </a:lnTo>
                    <a:lnTo>
                      <a:pt x="14" y="9"/>
                    </a:lnTo>
                    <a:lnTo>
                      <a:pt x="14" y="6"/>
                    </a:lnTo>
                    <a:lnTo>
                      <a:pt x="14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6" y="3"/>
                    </a:lnTo>
                    <a:lnTo>
                      <a:pt x="1" y="5"/>
                    </a:lnTo>
                    <a:lnTo>
                      <a:pt x="0" y="37"/>
                    </a:lnTo>
                    <a:lnTo>
                      <a:pt x="4" y="37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5" name="Freeform 58"/>
              <p:cNvSpPr>
                <a:spLocks noEditPoints="1"/>
              </p:cNvSpPr>
              <p:nvPr/>
            </p:nvSpPr>
            <p:spPr bwMode="auto">
              <a:xfrm>
                <a:off x="1492798" y="2579190"/>
                <a:ext cx="73615" cy="76095"/>
              </a:xfrm>
              <a:custGeom>
                <a:avLst/>
                <a:gdLst>
                  <a:gd name="T0" fmla="*/ 19 w 31"/>
                  <a:gd name="T1" fmla="*/ 14 h 32"/>
                  <a:gd name="T2" fmla="*/ 16 w 31"/>
                  <a:gd name="T3" fmla="*/ 15 h 32"/>
                  <a:gd name="T4" fmla="*/ 13 w 31"/>
                  <a:gd name="T5" fmla="*/ 15 h 32"/>
                  <a:gd name="T6" fmla="*/ 11 w 31"/>
                  <a:gd name="T7" fmla="*/ 14 h 32"/>
                  <a:gd name="T8" fmla="*/ 10 w 31"/>
                  <a:gd name="T9" fmla="*/ 14 h 32"/>
                  <a:gd name="T10" fmla="*/ 10 w 31"/>
                  <a:gd name="T11" fmla="*/ 15 h 32"/>
                  <a:gd name="T12" fmla="*/ 8 w 31"/>
                  <a:gd name="T13" fmla="*/ 15 h 32"/>
                  <a:gd name="T14" fmla="*/ 8 w 31"/>
                  <a:gd name="T15" fmla="*/ 17 h 32"/>
                  <a:gd name="T16" fmla="*/ 10 w 31"/>
                  <a:gd name="T17" fmla="*/ 18 h 32"/>
                  <a:gd name="T18" fmla="*/ 10 w 31"/>
                  <a:gd name="T19" fmla="*/ 18 h 32"/>
                  <a:gd name="T20" fmla="*/ 10 w 31"/>
                  <a:gd name="T21" fmla="*/ 18 h 32"/>
                  <a:gd name="T22" fmla="*/ 10 w 31"/>
                  <a:gd name="T23" fmla="*/ 21 h 32"/>
                  <a:gd name="T24" fmla="*/ 5 w 31"/>
                  <a:gd name="T25" fmla="*/ 20 h 32"/>
                  <a:gd name="T26" fmla="*/ 2 w 31"/>
                  <a:gd name="T27" fmla="*/ 20 h 32"/>
                  <a:gd name="T28" fmla="*/ 0 w 31"/>
                  <a:gd name="T29" fmla="*/ 21 h 32"/>
                  <a:gd name="T30" fmla="*/ 0 w 31"/>
                  <a:gd name="T31" fmla="*/ 21 h 32"/>
                  <a:gd name="T32" fmla="*/ 0 w 31"/>
                  <a:gd name="T33" fmla="*/ 23 h 32"/>
                  <a:gd name="T34" fmla="*/ 3 w 31"/>
                  <a:gd name="T35" fmla="*/ 24 h 32"/>
                  <a:gd name="T36" fmla="*/ 2 w 31"/>
                  <a:gd name="T37" fmla="*/ 29 h 32"/>
                  <a:gd name="T38" fmla="*/ 5 w 31"/>
                  <a:gd name="T39" fmla="*/ 31 h 32"/>
                  <a:gd name="T40" fmla="*/ 7 w 31"/>
                  <a:gd name="T41" fmla="*/ 28 h 32"/>
                  <a:gd name="T42" fmla="*/ 11 w 31"/>
                  <a:gd name="T43" fmla="*/ 29 h 32"/>
                  <a:gd name="T44" fmla="*/ 11 w 31"/>
                  <a:gd name="T45" fmla="*/ 32 h 32"/>
                  <a:gd name="T46" fmla="*/ 14 w 31"/>
                  <a:gd name="T47" fmla="*/ 32 h 32"/>
                  <a:gd name="T48" fmla="*/ 16 w 31"/>
                  <a:gd name="T49" fmla="*/ 29 h 32"/>
                  <a:gd name="T50" fmla="*/ 17 w 31"/>
                  <a:gd name="T51" fmla="*/ 28 h 32"/>
                  <a:gd name="T52" fmla="*/ 21 w 31"/>
                  <a:gd name="T53" fmla="*/ 26 h 32"/>
                  <a:gd name="T54" fmla="*/ 25 w 31"/>
                  <a:gd name="T55" fmla="*/ 26 h 32"/>
                  <a:gd name="T56" fmla="*/ 24 w 31"/>
                  <a:gd name="T57" fmla="*/ 24 h 32"/>
                  <a:gd name="T58" fmla="*/ 24 w 31"/>
                  <a:gd name="T59" fmla="*/ 23 h 32"/>
                  <a:gd name="T60" fmla="*/ 24 w 31"/>
                  <a:gd name="T61" fmla="*/ 23 h 32"/>
                  <a:gd name="T62" fmla="*/ 24 w 31"/>
                  <a:gd name="T63" fmla="*/ 23 h 32"/>
                  <a:gd name="T64" fmla="*/ 25 w 31"/>
                  <a:gd name="T65" fmla="*/ 23 h 32"/>
                  <a:gd name="T66" fmla="*/ 30 w 31"/>
                  <a:gd name="T67" fmla="*/ 23 h 32"/>
                  <a:gd name="T68" fmla="*/ 31 w 31"/>
                  <a:gd name="T69" fmla="*/ 21 h 32"/>
                  <a:gd name="T70" fmla="*/ 31 w 31"/>
                  <a:gd name="T71" fmla="*/ 21 h 32"/>
                  <a:gd name="T72" fmla="*/ 28 w 31"/>
                  <a:gd name="T73" fmla="*/ 21 h 32"/>
                  <a:gd name="T74" fmla="*/ 27 w 31"/>
                  <a:gd name="T75" fmla="*/ 20 h 32"/>
                  <a:gd name="T76" fmla="*/ 27 w 31"/>
                  <a:gd name="T77" fmla="*/ 18 h 32"/>
                  <a:gd name="T78" fmla="*/ 25 w 31"/>
                  <a:gd name="T79" fmla="*/ 15 h 32"/>
                  <a:gd name="T80" fmla="*/ 22 w 31"/>
                  <a:gd name="T81" fmla="*/ 15 h 32"/>
                  <a:gd name="T82" fmla="*/ 22 w 31"/>
                  <a:gd name="T83" fmla="*/ 14 h 32"/>
                  <a:gd name="T84" fmla="*/ 21 w 31"/>
                  <a:gd name="T85" fmla="*/ 12 h 32"/>
                  <a:gd name="T86" fmla="*/ 19 w 31"/>
                  <a:gd name="T87" fmla="*/ 12 h 32"/>
                  <a:gd name="T88" fmla="*/ 24 w 31"/>
                  <a:gd name="T89" fmla="*/ 0 h 32"/>
                  <a:gd name="T90" fmla="*/ 21 w 31"/>
                  <a:gd name="T91" fmla="*/ 4 h 32"/>
                  <a:gd name="T92" fmla="*/ 21 w 31"/>
                  <a:gd name="T93" fmla="*/ 7 h 32"/>
                  <a:gd name="T94" fmla="*/ 21 w 31"/>
                  <a:gd name="T95" fmla="*/ 7 h 32"/>
                  <a:gd name="T96" fmla="*/ 22 w 31"/>
                  <a:gd name="T97" fmla="*/ 7 h 32"/>
                  <a:gd name="T98" fmla="*/ 24 w 31"/>
                  <a:gd name="T99" fmla="*/ 6 h 32"/>
                  <a:gd name="T100" fmla="*/ 27 w 31"/>
                  <a:gd name="T101" fmla="*/ 6 h 32"/>
                  <a:gd name="T102" fmla="*/ 28 w 31"/>
                  <a:gd name="T103" fmla="*/ 7 h 32"/>
                  <a:gd name="T104" fmla="*/ 31 w 31"/>
                  <a:gd name="T105" fmla="*/ 6 h 32"/>
                  <a:gd name="T106" fmla="*/ 27 w 31"/>
                  <a:gd name="T107" fmla="*/ 1 h 32"/>
                  <a:gd name="T108" fmla="*/ 25 w 31"/>
                  <a:gd name="T10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1" h="32">
                    <a:moveTo>
                      <a:pt x="19" y="12"/>
                    </a:moveTo>
                    <a:lnTo>
                      <a:pt x="19" y="14"/>
                    </a:lnTo>
                    <a:lnTo>
                      <a:pt x="19" y="15"/>
                    </a:lnTo>
                    <a:lnTo>
                      <a:pt x="16" y="15"/>
                    </a:lnTo>
                    <a:lnTo>
                      <a:pt x="13" y="17"/>
                    </a:lnTo>
                    <a:lnTo>
                      <a:pt x="13" y="15"/>
                    </a:lnTo>
                    <a:lnTo>
                      <a:pt x="13" y="15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5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8" y="17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20"/>
                    </a:lnTo>
                    <a:lnTo>
                      <a:pt x="10" y="21"/>
                    </a:lnTo>
                    <a:lnTo>
                      <a:pt x="7" y="21"/>
                    </a:lnTo>
                    <a:lnTo>
                      <a:pt x="5" y="20"/>
                    </a:lnTo>
                    <a:lnTo>
                      <a:pt x="3" y="20"/>
                    </a:lnTo>
                    <a:lnTo>
                      <a:pt x="2" y="20"/>
                    </a:lnTo>
                    <a:lnTo>
                      <a:pt x="0" y="20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0" y="23"/>
                    </a:lnTo>
                    <a:lnTo>
                      <a:pt x="2" y="24"/>
                    </a:lnTo>
                    <a:lnTo>
                      <a:pt x="3" y="24"/>
                    </a:lnTo>
                    <a:lnTo>
                      <a:pt x="2" y="28"/>
                    </a:lnTo>
                    <a:lnTo>
                      <a:pt x="2" y="29"/>
                    </a:lnTo>
                    <a:lnTo>
                      <a:pt x="3" y="31"/>
                    </a:lnTo>
                    <a:lnTo>
                      <a:pt x="5" y="31"/>
                    </a:lnTo>
                    <a:lnTo>
                      <a:pt x="7" y="29"/>
                    </a:lnTo>
                    <a:lnTo>
                      <a:pt x="7" y="28"/>
                    </a:lnTo>
                    <a:lnTo>
                      <a:pt x="10" y="29"/>
                    </a:lnTo>
                    <a:lnTo>
                      <a:pt x="11" y="29"/>
                    </a:lnTo>
                    <a:lnTo>
                      <a:pt x="11" y="31"/>
                    </a:lnTo>
                    <a:lnTo>
                      <a:pt x="11" y="32"/>
                    </a:lnTo>
                    <a:lnTo>
                      <a:pt x="13" y="32"/>
                    </a:lnTo>
                    <a:lnTo>
                      <a:pt x="14" y="32"/>
                    </a:lnTo>
                    <a:lnTo>
                      <a:pt x="14" y="31"/>
                    </a:lnTo>
                    <a:lnTo>
                      <a:pt x="16" y="29"/>
                    </a:lnTo>
                    <a:lnTo>
                      <a:pt x="16" y="28"/>
                    </a:lnTo>
                    <a:lnTo>
                      <a:pt x="17" y="28"/>
                    </a:lnTo>
                    <a:lnTo>
                      <a:pt x="19" y="26"/>
                    </a:lnTo>
                    <a:lnTo>
                      <a:pt x="21" y="26"/>
                    </a:lnTo>
                    <a:lnTo>
                      <a:pt x="22" y="26"/>
                    </a:lnTo>
                    <a:lnTo>
                      <a:pt x="25" y="26"/>
                    </a:lnTo>
                    <a:lnTo>
                      <a:pt x="25" y="24"/>
                    </a:lnTo>
                    <a:lnTo>
                      <a:pt x="24" y="24"/>
                    </a:lnTo>
                    <a:lnTo>
                      <a:pt x="24" y="23"/>
                    </a:lnTo>
                    <a:lnTo>
                      <a:pt x="24" y="23"/>
                    </a:lnTo>
                    <a:lnTo>
                      <a:pt x="24" y="23"/>
                    </a:lnTo>
                    <a:lnTo>
                      <a:pt x="24" y="23"/>
                    </a:lnTo>
                    <a:lnTo>
                      <a:pt x="24" y="23"/>
                    </a:lnTo>
                    <a:lnTo>
                      <a:pt x="24" y="23"/>
                    </a:lnTo>
                    <a:lnTo>
                      <a:pt x="24" y="23"/>
                    </a:lnTo>
                    <a:lnTo>
                      <a:pt x="25" y="23"/>
                    </a:lnTo>
                    <a:lnTo>
                      <a:pt x="28" y="23"/>
                    </a:lnTo>
                    <a:lnTo>
                      <a:pt x="30" y="23"/>
                    </a:lnTo>
                    <a:lnTo>
                      <a:pt x="31" y="23"/>
                    </a:lnTo>
                    <a:lnTo>
                      <a:pt x="31" y="21"/>
                    </a:lnTo>
                    <a:lnTo>
                      <a:pt x="31" y="21"/>
                    </a:lnTo>
                    <a:lnTo>
                      <a:pt x="31" y="21"/>
                    </a:lnTo>
                    <a:lnTo>
                      <a:pt x="30" y="21"/>
                    </a:lnTo>
                    <a:lnTo>
                      <a:pt x="28" y="21"/>
                    </a:lnTo>
                    <a:lnTo>
                      <a:pt x="28" y="20"/>
                    </a:lnTo>
                    <a:lnTo>
                      <a:pt x="27" y="20"/>
                    </a:lnTo>
                    <a:lnTo>
                      <a:pt x="27" y="20"/>
                    </a:lnTo>
                    <a:lnTo>
                      <a:pt x="27" y="18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4" y="17"/>
                    </a:lnTo>
                    <a:lnTo>
                      <a:pt x="22" y="15"/>
                    </a:lnTo>
                    <a:lnTo>
                      <a:pt x="22" y="14"/>
                    </a:lnTo>
                    <a:lnTo>
                      <a:pt x="22" y="14"/>
                    </a:lnTo>
                    <a:lnTo>
                      <a:pt x="22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9" y="12"/>
                    </a:lnTo>
                    <a:lnTo>
                      <a:pt x="19" y="12"/>
                    </a:lnTo>
                    <a:close/>
                    <a:moveTo>
                      <a:pt x="24" y="0"/>
                    </a:moveTo>
                    <a:lnTo>
                      <a:pt x="22" y="3"/>
                    </a:lnTo>
                    <a:lnTo>
                      <a:pt x="21" y="4"/>
                    </a:lnTo>
                    <a:lnTo>
                      <a:pt x="21" y="6"/>
                    </a:lnTo>
                    <a:lnTo>
                      <a:pt x="21" y="7"/>
                    </a:lnTo>
                    <a:lnTo>
                      <a:pt x="21" y="7"/>
                    </a:lnTo>
                    <a:lnTo>
                      <a:pt x="21" y="7"/>
                    </a:lnTo>
                    <a:lnTo>
                      <a:pt x="22" y="7"/>
                    </a:lnTo>
                    <a:lnTo>
                      <a:pt x="22" y="7"/>
                    </a:lnTo>
                    <a:lnTo>
                      <a:pt x="24" y="7"/>
                    </a:lnTo>
                    <a:lnTo>
                      <a:pt x="24" y="6"/>
                    </a:lnTo>
                    <a:lnTo>
                      <a:pt x="25" y="6"/>
                    </a:lnTo>
                    <a:lnTo>
                      <a:pt x="27" y="6"/>
                    </a:lnTo>
                    <a:lnTo>
                      <a:pt x="27" y="6"/>
                    </a:lnTo>
                    <a:lnTo>
                      <a:pt x="28" y="7"/>
                    </a:lnTo>
                    <a:lnTo>
                      <a:pt x="30" y="7"/>
                    </a:lnTo>
                    <a:lnTo>
                      <a:pt x="31" y="6"/>
                    </a:lnTo>
                    <a:lnTo>
                      <a:pt x="27" y="3"/>
                    </a:lnTo>
                    <a:lnTo>
                      <a:pt x="27" y="1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80A1B6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7" name="Freeform 60"/>
              <p:cNvSpPr>
                <a:spLocks noEditPoints="1"/>
              </p:cNvSpPr>
              <p:nvPr/>
            </p:nvSpPr>
            <p:spPr bwMode="auto">
              <a:xfrm>
                <a:off x="2312065" y="2988201"/>
                <a:ext cx="1569666" cy="906008"/>
              </a:xfrm>
              <a:custGeom>
                <a:avLst/>
                <a:gdLst>
                  <a:gd name="T0" fmla="*/ 31 w 661"/>
                  <a:gd name="T1" fmla="*/ 16 h 381"/>
                  <a:gd name="T2" fmla="*/ 28 w 661"/>
                  <a:gd name="T3" fmla="*/ 16 h 381"/>
                  <a:gd name="T4" fmla="*/ 591 w 661"/>
                  <a:gd name="T5" fmla="*/ 78 h 381"/>
                  <a:gd name="T6" fmla="*/ 146 w 661"/>
                  <a:gd name="T7" fmla="*/ 131 h 381"/>
                  <a:gd name="T8" fmla="*/ 589 w 661"/>
                  <a:gd name="T9" fmla="*/ 140 h 381"/>
                  <a:gd name="T10" fmla="*/ 380 w 661"/>
                  <a:gd name="T11" fmla="*/ 312 h 381"/>
                  <a:gd name="T12" fmla="*/ 400 w 661"/>
                  <a:gd name="T13" fmla="*/ 322 h 381"/>
                  <a:gd name="T14" fmla="*/ 628 w 661"/>
                  <a:gd name="T15" fmla="*/ 123 h 381"/>
                  <a:gd name="T16" fmla="*/ 551 w 661"/>
                  <a:gd name="T17" fmla="*/ 239 h 381"/>
                  <a:gd name="T18" fmla="*/ 392 w 661"/>
                  <a:gd name="T19" fmla="*/ 318 h 381"/>
                  <a:gd name="T20" fmla="*/ 406 w 661"/>
                  <a:gd name="T21" fmla="*/ 314 h 381"/>
                  <a:gd name="T22" fmla="*/ 406 w 661"/>
                  <a:gd name="T23" fmla="*/ 305 h 381"/>
                  <a:gd name="T24" fmla="*/ 434 w 661"/>
                  <a:gd name="T25" fmla="*/ 303 h 381"/>
                  <a:gd name="T26" fmla="*/ 464 w 661"/>
                  <a:gd name="T27" fmla="*/ 312 h 381"/>
                  <a:gd name="T28" fmla="*/ 485 w 661"/>
                  <a:gd name="T29" fmla="*/ 350 h 381"/>
                  <a:gd name="T30" fmla="*/ 506 w 661"/>
                  <a:gd name="T31" fmla="*/ 378 h 381"/>
                  <a:gd name="T32" fmla="*/ 506 w 661"/>
                  <a:gd name="T33" fmla="*/ 334 h 381"/>
                  <a:gd name="T34" fmla="*/ 499 w 661"/>
                  <a:gd name="T35" fmla="*/ 283 h 381"/>
                  <a:gd name="T36" fmla="*/ 541 w 661"/>
                  <a:gd name="T37" fmla="*/ 245 h 381"/>
                  <a:gd name="T38" fmla="*/ 557 w 661"/>
                  <a:gd name="T39" fmla="*/ 222 h 381"/>
                  <a:gd name="T40" fmla="*/ 551 w 661"/>
                  <a:gd name="T41" fmla="*/ 196 h 381"/>
                  <a:gd name="T42" fmla="*/ 560 w 661"/>
                  <a:gd name="T43" fmla="*/ 160 h 381"/>
                  <a:gd name="T44" fmla="*/ 552 w 661"/>
                  <a:gd name="T45" fmla="*/ 185 h 381"/>
                  <a:gd name="T46" fmla="*/ 568 w 661"/>
                  <a:gd name="T47" fmla="*/ 177 h 381"/>
                  <a:gd name="T48" fmla="*/ 585 w 661"/>
                  <a:gd name="T49" fmla="*/ 152 h 381"/>
                  <a:gd name="T50" fmla="*/ 605 w 661"/>
                  <a:gd name="T51" fmla="*/ 126 h 381"/>
                  <a:gd name="T52" fmla="*/ 620 w 661"/>
                  <a:gd name="T53" fmla="*/ 118 h 381"/>
                  <a:gd name="T54" fmla="*/ 634 w 661"/>
                  <a:gd name="T55" fmla="*/ 92 h 381"/>
                  <a:gd name="T56" fmla="*/ 656 w 661"/>
                  <a:gd name="T57" fmla="*/ 84 h 381"/>
                  <a:gd name="T58" fmla="*/ 651 w 661"/>
                  <a:gd name="T59" fmla="*/ 62 h 381"/>
                  <a:gd name="T60" fmla="*/ 636 w 661"/>
                  <a:gd name="T61" fmla="*/ 36 h 381"/>
                  <a:gd name="T62" fmla="*/ 583 w 661"/>
                  <a:gd name="T63" fmla="*/ 71 h 381"/>
                  <a:gd name="T64" fmla="*/ 555 w 661"/>
                  <a:gd name="T65" fmla="*/ 93 h 381"/>
                  <a:gd name="T66" fmla="*/ 521 w 661"/>
                  <a:gd name="T67" fmla="*/ 110 h 381"/>
                  <a:gd name="T68" fmla="*/ 482 w 661"/>
                  <a:gd name="T69" fmla="*/ 132 h 381"/>
                  <a:gd name="T70" fmla="*/ 481 w 661"/>
                  <a:gd name="T71" fmla="*/ 115 h 381"/>
                  <a:gd name="T72" fmla="*/ 470 w 661"/>
                  <a:gd name="T73" fmla="*/ 93 h 381"/>
                  <a:gd name="T74" fmla="*/ 459 w 661"/>
                  <a:gd name="T75" fmla="*/ 59 h 381"/>
                  <a:gd name="T76" fmla="*/ 437 w 661"/>
                  <a:gd name="T77" fmla="*/ 93 h 381"/>
                  <a:gd name="T78" fmla="*/ 428 w 661"/>
                  <a:gd name="T79" fmla="*/ 81 h 381"/>
                  <a:gd name="T80" fmla="*/ 434 w 661"/>
                  <a:gd name="T81" fmla="*/ 59 h 381"/>
                  <a:gd name="T82" fmla="*/ 459 w 661"/>
                  <a:gd name="T83" fmla="*/ 54 h 381"/>
                  <a:gd name="T84" fmla="*/ 437 w 661"/>
                  <a:gd name="T85" fmla="*/ 47 h 381"/>
                  <a:gd name="T86" fmla="*/ 419 w 661"/>
                  <a:gd name="T87" fmla="*/ 36 h 381"/>
                  <a:gd name="T88" fmla="*/ 389 w 661"/>
                  <a:gd name="T89" fmla="*/ 42 h 381"/>
                  <a:gd name="T90" fmla="*/ 400 w 661"/>
                  <a:gd name="T91" fmla="*/ 20 h 381"/>
                  <a:gd name="T92" fmla="*/ 364 w 661"/>
                  <a:gd name="T93" fmla="*/ 11 h 381"/>
                  <a:gd name="T94" fmla="*/ 344 w 661"/>
                  <a:gd name="T95" fmla="*/ 0 h 381"/>
                  <a:gd name="T96" fmla="*/ 0 w 661"/>
                  <a:gd name="T97" fmla="*/ 16 h 381"/>
                  <a:gd name="T98" fmla="*/ 11 w 661"/>
                  <a:gd name="T99" fmla="*/ 51 h 381"/>
                  <a:gd name="T100" fmla="*/ 4 w 661"/>
                  <a:gd name="T101" fmla="*/ 106 h 381"/>
                  <a:gd name="T102" fmla="*/ 6 w 661"/>
                  <a:gd name="T103" fmla="*/ 144 h 381"/>
                  <a:gd name="T104" fmla="*/ 20 w 661"/>
                  <a:gd name="T105" fmla="*/ 183 h 381"/>
                  <a:gd name="T106" fmla="*/ 31 w 661"/>
                  <a:gd name="T107" fmla="*/ 191 h 381"/>
                  <a:gd name="T108" fmla="*/ 39 w 661"/>
                  <a:gd name="T109" fmla="*/ 218 h 381"/>
                  <a:gd name="T110" fmla="*/ 63 w 661"/>
                  <a:gd name="T111" fmla="*/ 242 h 381"/>
                  <a:gd name="T112" fmla="*/ 220 w 661"/>
                  <a:gd name="T113" fmla="*/ 295 h 381"/>
                  <a:gd name="T114" fmla="*/ 293 w 661"/>
                  <a:gd name="T115" fmla="*/ 365 h 381"/>
                  <a:gd name="T116" fmla="*/ 309 w 661"/>
                  <a:gd name="T117" fmla="*/ 353 h 381"/>
                  <a:gd name="T118" fmla="*/ 330 w 661"/>
                  <a:gd name="T119" fmla="*/ 326 h 381"/>
                  <a:gd name="T120" fmla="*/ 355 w 661"/>
                  <a:gd name="T121" fmla="*/ 312 h 381"/>
                  <a:gd name="T122" fmla="*/ 381 w 661"/>
                  <a:gd name="T123" fmla="*/ 317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61" h="381">
                    <a:moveTo>
                      <a:pt x="481" y="109"/>
                    </a:moveTo>
                    <a:lnTo>
                      <a:pt x="482" y="109"/>
                    </a:lnTo>
                    <a:lnTo>
                      <a:pt x="482" y="109"/>
                    </a:lnTo>
                    <a:lnTo>
                      <a:pt x="484" y="109"/>
                    </a:lnTo>
                    <a:lnTo>
                      <a:pt x="484" y="109"/>
                    </a:lnTo>
                    <a:lnTo>
                      <a:pt x="484" y="110"/>
                    </a:lnTo>
                    <a:lnTo>
                      <a:pt x="482" y="112"/>
                    </a:lnTo>
                    <a:lnTo>
                      <a:pt x="482" y="113"/>
                    </a:lnTo>
                    <a:lnTo>
                      <a:pt x="481" y="113"/>
                    </a:lnTo>
                    <a:lnTo>
                      <a:pt x="481" y="115"/>
                    </a:lnTo>
                    <a:lnTo>
                      <a:pt x="479" y="115"/>
                    </a:lnTo>
                    <a:lnTo>
                      <a:pt x="479" y="115"/>
                    </a:lnTo>
                    <a:lnTo>
                      <a:pt x="479" y="115"/>
                    </a:lnTo>
                    <a:lnTo>
                      <a:pt x="479" y="115"/>
                    </a:lnTo>
                    <a:lnTo>
                      <a:pt x="479" y="115"/>
                    </a:lnTo>
                    <a:lnTo>
                      <a:pt x="479" y="113"/>
                    </a:lnTo>
                    <a:lnTo>
                      <a:pt x="479" y="112"/>
                    </a:lnTo>
                    <a:lnTo>
                      <a:pt x="479" y="112"/>
                    </a:lnTo>
                    <a:lnTo>
                      <a:pt x="479" y="110"/>
                    </a:lnTo>
                    <a:lnTo>
                      <a:pt x="481" y="109"/>
                    </a:lnTo>
                    <a:lnTo>
                      <a:pt x="481" y="109"/>
                    </a:lnTo>
                    <a:lnTo>
                      <a:pt x="481" y="109"/>
                    </a:lnTo>
                    <a:close/>
                    <a:moveTo>
                      <a:pt x="29" y="12"/>
                    </a:moveTo>
                    <a:lnTo>
                      <a:pt x="29" y="14"/>
                    </a:lnTo>
                    <a:lnTo>
                      <a:pt x="31" y="16"/>
                    </a:lnTo>
                    <a:lnTo>
                      <a:pt x="29" y="17"/>
                    </a:lnTo>
                    <a:lnTo>
                      <a:pt x="28" y="19"/>
                    </a:lnTo>
                    <a:lnTo>
                      <a:pt x="28" y="22"/>
                    </a:lnTo>
                    <a:lnTo>
                      <a:pt x="29" y="25"/>
                    </a:lnTo>
                    <a:lnTo>
                      <a:pt x="28" y="25"/>
                    </a:lnTo>
                    <a:lnTo>
                      <a:pt x="26" y="23"/>
                    </a:lnTo>
                    <a:lnTo>
                      <a:pt x="26" y="23"/>
                    </a:lnTo>
                    <a:lnTo>
                      <a:pt x="26" y="22"/>
                    </a:lnTo>
                    <a:lnTo>
                      <a:pt x="25" y="20"/>
                    </a:lnTo>
                    <a:lnTo>
                      <a:pt x="25" y="19"/>
                    </a:lnTo>
                    <a:lnTo>
                      <a:pt x="25" y="17"/>
                    </a:lnTo>
                    <a:lnTo>
                      <a:pt x="25" y="16"/>
                    </a:lnTo>
                    <a:lnTo>
                      <a:pt x="25" y="16"/>
                    </a:lnTo>
                    <a:lnTo>
                      <a:pt x="25" y="16"/>
                    </a:lnTo>
                    <a:lnTo>
                      <a:pt x="25" y="16"/>
                    </a:lnTo>
                    <a:lnTo>
                      <a:pt x="26" y="16"/>
                    </a:lnTo>
                    <a:lnTo>
                      <a:pt x="26" y="17"/>
                    </a:lnTo>
                    <a:lnTo>
                      <a:pt x="26" y="17"/>
                    </a:lnTo>
                    <a:lnTo>
                      <a:pt x="26" y="17"/>
                    </a:lnTo>
                    <a:lnTo>
                      <a:pt x="26" y="17"/>
                    </a:lnTo>
                    <a:lnTo>
                      <a:pt x="26" y="17"/>
                    </a:lnTo>
                    <a:lnTo>
                      <a:pt x="28" y="17"/>
                    </a:lnTo>
                    <a:lnTo>
                      <a:pt x="28" y="16"/>
                    </a:lnTo>
                    <a:lnTo>
                      <a:pt x="28" y="16"/>
                    </a:lnTo>
                    <a:lnTo>
                      <a:pt x="28" y="16"/>
                    </a:lnTo>
                    <a:lnTo>
                      <a:pt x="28" y="16"/>
                    </a:lnTo>
                    <a:lnTo>
                      <a:pt x="26" y="14"/>
                    </a:lnTo>
                    <a:lnTo>
                      <a:pt x="26" y="14"/>
                    </a:lnTo>
                    <a:lnTo>
                      <a:pt x="28" y="14"/>
                    </a:lnTo>
                    <a:lnTo>
                      <a:pt x="29" y="14"/>
                    </a:lnTo>
                    <a:lnTo>
                      <a:pt x="29" y="12"/>
                    </a:lnTo>
                    <a:lnTo>
                      <a:pt x="29" y="12"/>
                    </a:lnTo>
                    <a:close/>
                    <a:moveTo>
                      <a:pt x="26" y="30"/>
                    </a:moveTo>
                    <a:lnTo>
                      <a:pt x="26" y="30"/>
                    </a:lnTo>
                    <a:lnTo>
                      <a:pt x="28" y="31"/>
                    </a:lnTo>
                    <a:lnTo>
                      <a:pt x="25" y="33"/>
                    </a:lnTo>
                    <a:lnTo>
                      <a:pt x="23" y="33"/>
                    </a:lnTo>
                    <a:lnTo>
                      <a:pt x="23" y="34"/>
                    </a:lnTo>
                    <a:lnTo>
                      <a:pt x="23" y="36"/>
                    </a:lnTo>
                    <a:lnTo>
                      <a:pt x="22" y="34"/>
                    </a:lnTo>
                    <a:lnTo>
                      <a:pt x="20" y="34"/>
                    </a:lnTo>
                    <a:lnTo>
                      <a:pt x="20" y="34"/>
                    </a:lnTo>
                    <a:lnTo>
                      <a:pt x="20" y="34"/>
                    </a:lnTo>
                    <a:lnTo>
                      <a:pt x="22" y="33"/>
                    </a:lnTo>
                    <a:lnTo>
                      <a:pt x="22" y="33"/>
                    </a:lnTo>
                    <a:lnTo>
                      <a:pt x="23" y="31"/>
                    </a:lnTo>
                    <a:lnTo>
                      <a:pt x="26" y="30"/>
                    </a:lnTo>
                    <a:lnTo>
                      <a:pt x="26" y="30"/>
                    </a:lnTo>
                    <a:close/>
                    <a:moveTo>
                      <a:pt x="591" y="75"/>
                    </a:moveTo>
                    <a:lnTo>
                      <a:pt x="591" y="78"/>
                    </a:lnTo>
                    <a:lnTo>
                      <a:pt x="591" y="79"/>
                    </a:lnTo>
                    <a:lnTo>
                      <a:pt x="591" y="81"/>
                    </a:lnTo>
                    <a:lnTo>
                      <a:pt x="591" y="84"/>
                    </a:lnTo>
                    <a:lnTo>
                      <a:pt x="589" y="84"/>
                    </a:lnTo>
                    <a:lnTo>
                      <a:pt x="589" y="81"/>
                    </a:lnTo>
                    <a:lnTo>
                      <a:pt x="589" y="78"/>
                    </a:lnTo>
                    <a:lnTo>
                      <a:pt x="591" y="75"/>
                    </a:lnTo>
                    <a:lnTo>
                      <a:pt x="591" y="75"/>
                    </a:lnTo>
                    <a:close/>
                    <a:moveTo>
                      <a:pt x="136" y="120"/>
                    </a:moveTo>
                    <a:lnTo>
                      <a:pt x="136" y="123"/>
                    </a:lnTo>
                    <a:lnTo>
                      <a:pt x="138" y="124"/>
                    </a:lnTo>
                    <a:lnTo>
                      <a:pt x="138" y="124"/>
                    </a:lnTo>
                    <a:lnTo>
                      <a:pt x="139" y="126"/>
                    </a:lnTo>
                    <a:lnTo>
                      <a:pt x="141" y="124"/>
                    </a:lnTo>
                    <a:lnTo>
                      <a:pt x="144" y="123"/>
                    </a:lnTo>
                    <a:lnTo>
                      <a:pt x="144" y="124"/>
                    </a:lnTo>
                    <a:lnTo>
                      <a:pt x="144" y="126"/>
                    </a:lnTo>
                    <a:lnTo>
                      <a:pt x="144" y="126"/>
                    </a:lnTo>
                    <a:lnTo>
                      <a:pt x="144" y="127"/>
                    </a:lnTo>
                    <a:lnTo>
                      <a:pt x="144" y="127"/>
                    </a:lnTo>
                    <a:lnTo>
                      <a:pt x="144" y="129"/>
                    </a:lnTo>
                    <a:lnTo>
                      <a:pt x="146" y="129"/>
                    </a:lnTo>
                    <a:lnTo>
                      <a:pt x="146" y="129"/>
                    </a:lnTo>
                    <a:lnTo>
                      <a:pt x="146" y="129"/>
                    </a:lnTo>
                    <a:lnTo>
                      <a:pt x="146" y="131"/>
                    </a:lnTo>
                    <a:lnTo>
                      <a:pt x="146" y="132"/>
                    </a:lnTo>
                    <a:lnTo>
                      <a:pt x="144" y="132"/>
                    </a:lnTo>
                    <a:lnTo>
                      <a:pt x="143" y="134"/>
                    </a:lnTo>
                    <a:lnTo>
                      <a:pt x="141" y="134"/>
                    </a:lnTo>
                    <a:lnTo>
                      <a:pt x="139" y="132"/>
                    </a:lnTo>
                    <a:lnTo>
                      <a:pt x="136" y="129"/>
                    </a:lnTo>
                    <a:lnTo>
                      <a:pt x="135" y="127"/>
                    </a:lnTo>
                    <a:lnTo>
                      <a:pt x="135" y="126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135" y="123"/>
                    </a:lnTo>
                    <a:lnTo>
                      <a:pt x="135" y="121"/>
                    </a:lnTo>
                    <a:lnTo>
                      <a:pt x="136" y="120"/>
                    </a:lnTo>
                    <a:lnTo>
                      <a:pt x="136" y="120"/>
                    </a:lnTo>
                    <a:close/>
                    <a:moveTo>
                      <a:pt x="608" y="135"/>
                    </a:moveTo>
                    <a:lnTo>
                      <a:pt x="603" y="138"/>
                    </a:lnTo>
                    <a:lnTo>
                      <a:pt x="602" y="138"/>
                    </a:lnTo>
                    <a:lnTo>
                      <a:pt x="600" y="137"/>
                    </a:lnTo>
                    <a:lnTo>
                      <a:pt x="599" y="137"/>
                    </a:lnTo>
                    <a:lnTo>
                      <a:pt x="597" y="137"/>
                    </a:lnTo>
                    <a:lnTo>
                      <a:pt x="596" y="137"/>
                    </a:lnTo>
                    <a:lnTo>
                      <a:pt x="596" y="137"/>
                    </a:lnTo>
                    <a:lnTo>
                      <a:pt x="592" y="138"/>
                    </a:lnTo>
                    <a:lnTo>
                      <a:pt x="591" y="140"/>
                    </a:lnTo>
                    <a:lnTo>
                      <a:pt x="589" y="140"/>
                    </a:lnTo>
                    <a:lnTo>
                      <a:pt x="588" y="140"/>
                    </a:lnTo>
                    <a:lnTo>
                      <a:pt x="586" y="143"/>
                    </a:lnTo>
                    <a:lnTo>
                      <a:pt x="586" y="144"/>
                    </a:lnTo>
                    <a:lnTo>
                      <a:pt x="589" y="144"/>
                    </a:lnTo>
                    <a:lnTo>
                      <a:pt x="592" y="144"/>
                    </a:lnTo>
                    <a:lnTo>
                      <a:pt x="594" y="143"/>
                    </a:lnTo>
                    <a:lnTo>
                      <a:pt x="597" y="141"/>
                    </a:lnTo>
                    <a:lnTo>
                      <a:pt x="600" y="141"/>
                    </a:lnTo>
                    <a:lnTo>
                      <a:pt x="603" y="141"/>
                    </a:lnTo>
                    <a:lnTo>
                      <a:pt x="605" y="140"/>
                    </a:lnTo>
                    <a:lnTo>
                      <a:pt x="605" y="138"/>
                    </a:lnTo>
                    <a:lnTo>
                      <a:pt x="606" y="138"/>
                    </a:lnTo>
                    <a:lnTo>
                      <a:pt x="608" y="137"/>
                    </a:lnTo>
                    <a:lnTo>
                      <a:pt x="608" y="137"/>
                    </a:lnTo>
                    <a:lnTo>
                      <a:pt x="610" y="137"/>
                    </a:lnTo>
                    <a:lnTo>
                      <a:pt x="610" y="135"/>
                    </a:lnTo>
                    <a:lnTo>
                      <a:pt x="608" y="135"/>
                    </a:lnTo>
                    <a:lnTo>
                      <a:pt x="608" y="135"/>
                    </a:lnTo>
                    <a:close/>
                    <a:moveTo>
                      <a:pt x="380" y="309"/>
                    </a:moveTo>
                    <a:lnTo>
                      <a:pt x="380" y="309"/>
                    </a:lnTo>
                    <a:lnTo>
                      <a:pt x="381" y="311"/>
                    </a:lnTo>
                    <a:lnTo>
                      <a:pt x="381" y="311"/>
                    </a:lnTo>
                    <a:lnTo>
                      <a:pt x="381" y="312"/>
                    </a:lnTo>
                    <a:lnTo>
                      <a:pt x="380" y="312"/>
                    </a:lnTo>
                    <a:lnTo>
                      <a:pt x="380" y="312"/>
                    </a:lnTo>
                    <a:lnTo>
                      <a:pt x="380" y="312"/>
                    </a:lnTo>
                    <a:lnTo>
                      <a:pt x="380" y="311"/>
                    </a:lnTo>
                    <a:lnTo>
                      <a:pt x="380" y="309"/>
                    </a:lnTo>
                    <a:lnTo>
                      <a:pt x="380" y="309"/>
                    </a:lnTo>
                    <a:lnTo>
                      <a:pt x="380" y="309"/>
                    </a:lnTo>
                    <a:lnTo>
                      <a:pt x="380" y="309"/>
                    </a:lnTo>
                    <a:lnTo>
                      <a:pt x="380" y="309"/>
                    </a:lnTo>
                    <a:close/>
                    <a:moveTo>
                      <a:pt x="395" y="317"/>
                    </a:moveTo>
                    <a:lnTo>
                      <a:pt x="395" y="317"/>
                    </a:lnTo>
                    <a:lnTo>
                      <a:pt x="395" y="318"/>
                    </a:lnTo>
                    <a:lnTo>
                      <a:pt x="394" y="318"/>
                    </a:lnTo>
                    <a:lnTo>
                      <a:pt x="394" y="320"/>
                    </a:lnTo>
                    <a:lnTo>
                      <a:pt x="395" y="320"/>
                    </a:lnTo>
                    <a:lnTo>
                      <a:pt x="395" y="320"/>
                    </a:lnTo>
                    <a:lnTo>
                      <a:pt x="395" y="320"/>
                    </a:lnTo>
                    <a:lnTo>
                      <a:pt x="395" y="322"/>
                    </a:lnTo>
                    <a:lnTo>
                      <a:pt x="395" y="322"/>
                    </a:lnTo>
                    <a:lnTo>
                      <a:pt x="397" y="322"/>
                    </a:lnTo>
                    <a:lnTo>
                      <a:pt x="397" y="322"/>
                    </a:lnTo>
                    <a:lnTo>
                      <a:pt x="397" y="322"/>
                    </a:lnTo>
                    <a:lnTo>
                      <a:pt x="397" y="322"/>
                    </a:lnTo>
                    <a:lnTo>
                      <a:pt x="397" y="323"/>
                    </a:lnTo>
                    <a:lnTo>
                      <a:pt x="399" y="323"/>
                    </a:lnTo>
                    <a:lnTo>
                      <a:pt x="399" y="323"/>
                    </a:lnTo>
                    <a:lnTo>
                      <a:pt x="400" y="322"/>
                    </a:lnTo>
                    <a:lnTo>
                      <a:pt x="400" y="322"/>
                    </a:lnTo>
                    <a:lnTo>
                      <a:pt x="399" y="320"/>
                    </a:lnTo>
                    <a:lnTo>
                      <a:pt x="399" y="318"/>
                    </a:lnTo>
                    <a:lnTo>
                      <a:pt x="399" y="317"/>
                    </a:lnTo>
                    <a:lnTo>
                      <a:pt x="397" y="317"/>
                    </a:lnTo>
                    <a:lnTo>
                      <a:pt x="395" y="317"/>
                    </a:lnTo>
                    <a:lnTo>
                      <a:pt x="395" y="317"/>
                    </a:lnTo>
                    <a:close/>
                    <a:moveTo>
                      <a:pt x="439" y="59"/>
                    </a:moveTo>
                    <a:lnTo>
                      <a:pt x="439" y="61"/>
                    </a:lnTo>
                    <a:lnTo>
                      <a:pt x="439" y="62"/>
                    </a:lnTo>
                    <a:lnTo>
                      <a:pt x="439" y="62"/>
                    </a:lnTo>
                    <a:lnTo>
                      <a:pt x="440" y="62"/>
                    </a:lnTo>
                    <a:lnTo>
                      <a:pt x="440" y="61"/>
                    </a:lnTo>
                    <a:lnTo>
                      <a:pt x="440" y="61"/>
                    </a:lnTo>
                    <a:lnTo>
                      <a:pt x="440" y="61"/>
                    </a:lnTo>
                    <a:lnTo>
                      <a:pt x="440" y="61"/>
                    </a:lnTo>
                    <a:lnTo>
                      <a:pt x="439" y="59"/>
                    </a:lnTo>
                    <a:lnTo>
                      <a:pt x="440" y="59"/>
                    </a:lnTo>
                    <a:lnTo>
                      <a:pt x="440" y="59"/>
                    </a:lnTo>
                    <a:lnTo>
                      <a:pt x="439" y="59"/>
                    </a:lnTo>
                    <a:lnTo>
                      <a:pt x="439" y="59"/>
                    </a:lnTo>
                    <a:close/>
                    <a:moveTo>
                      <a:pt x="630" y="121"/>
                    </a:moveTo>
                    <a:lnTo>
                      <a:pt x="628" y="121"/>
                    </a:lnTo>
                    <a:lnTo>
                      <a:pt x="628" y="123"/>
                    </a:lnTo>
                    <a:lnTo>
                      <a:pt x="628" y="123"/>
                    </a:lnTo>
                    <a:lnTo>
                      <a:pt x="628" y="124"/>
                    </a:lnTo>
                    <a:lnTo>
                      <a:pt x="628" y="124"/>
                    </a:lnTo>
                    <a:lnTo>
                      <a:pt x="630" y="124"/>
                    </a:lnTo>
                    <a:lnTo>
                      <a:pt x="630" y="123"/>
                    </a:lnTo>
                    <a:lnTo>
                      <a:pt x="631" y="121"/>
                    </a:lnTo>
                    <a:lnTo>
                      <a:pt x="631" y="121"/>
                    </a:lnTo>
                    <a:lnTo>
                      <a:pt x="631" y="121"/>
                    </a:lnTo>
                    <a:lnTo>
                      <a:pt x="630" y="121"/>
                    </a:lnTo>
                    <a:lnTo>
                      <a:pt x="630" y="121"/>
                    </a:lnTo>
                    <a:lnTo>
                      <a:pt x="630" y="121"/>
                    </a:lnTo>
                    <a:close/>
                    <a:moveTo>
                      <a:pt x="563" y="190"/>
                    </a:moveTo>
                    <a:lnTo>
                      <a:pt x="563" y="191"/>
                    </a:lnTo>
                    <a:lnTo>
                      <a:pt x="563" y="194"/>
                    </a:lnTo>
                    <a:lnTo>
                      <a:pt x="565" y="193"/>
                    </a:lnTo>
                    <a:lnTo>
                      <a:pt x="563" y="191"/>
                    </a:lnTo>
                    <a:lnTo>
                      <a:pt x="563" y="190"/>
                    </a:lnTo>
                    <a:lnTo>
                      <a:pt x="563" y="190"/>
                    </a:lnTo>
                    <a:close/>
                    <a:moveTo>
                      <a:pt x="549" y="238"/>
                    </a:moveTo>
                    <a:lnTo>
                      <a:pt x="549" y="239"/>
                    </a:lnTo>
                    <a:lnTo>
                      <a:pt x="547" y="239"/>
                    </a:lnTo>
                    <a:lnTo>
                      <a:pt x="547" y="239"/>
                    </a:lnTo>
                    <a:lnTo>
                      <a:pt x="549" y="239"/>
                    </a:lnTo>
                    <a:lnTo>
                      <a:pt x="549" y="239"/>
                    </a:lnTo>
                    <a:lnTo>
                      <a:pt x="551" y="239"/>
                    </a:lnTo>
                    <a:lnTo>
                      <a:pt x="551" y="239"/>
                    </a:lnTo>
                    <a:lnTo>
                      <a:pt x="551" y="239"/>
                    </a:lnTo>
                    <a:lnTo>
                      <a:pt x="551" y="238"/>
                    </a:lnTo>
                    <a:lnTo>
                      <a:pt x="551" y="238"/>
                    </a:lnTo>
                    <a:lnTo>
                      <a:pt x="551" y="238"/>
                    </a:lnTo>
                    <a:lnTo>
                      <a:pt x="549" y="238"/>
                    </a:lnTo>
                    <a:lnTo>
                      <a:pt x="549" y="238"/>
                    </a:lnTo>
                    <a:close/>
                    <a:moveTo>
                      <a:pt x="383" y="314"/>
                    </a:moveTo>
                    <a:lnTo>
                      <a:pt x="383" y="315"/>
                    </a:lnTo>
                    <a:lnTo>
                      <a:pt x="383" y="315"/>
                    </a:lnTo>
                    <a:lnTo>
                      <a:pt x="381" y="315"/>
                    </a:lnTo>
                    <a:lnTo>
                      <a:pt x="381" y="315"/>
                    </a:lnTo>
                    <a:lnTo>
                      <a:pt x="381" y="315"/>
                    </a:lnTo>
                    <a:lnTo>
                      <a:pt x="383" y="315"/>
                    </a:lnTo>
                    <a:lnTo>
                      <a:pt x="383" y="314"/>
                    </a:lnTo>
                    <a:lnTo>
                      <a:pt x="383" y="314"/>
                    </a:lnTo>
                    <a:close/>
                    <a:moveTo>
                      <a:pt x="381" y="322"/>
                    </a:moveTo>
                    <a:lnTo>
                      <a:pt x="383" y="322"/>
                    </a:lnTo>
                    <a:lnTo>
                      <a:pt x="385" y="322"/>
                    </a:lnTo>
                    <a:lnTo>
                      <a:pt x="388" y="322"/>
                    </a:lnTo>
                    <a:lnTo>
                      <a:pt x="389" y="322"/>
                    </a:lnTo>
                    <a:lnTo>
                      <a:pt x="389" y="322"/>
                    </a:lnTo>
                    <a:lnTo>
                      <a:pt x="389" y="320"/>
                    </a:lnTo>
                    <a:lnTo>
                      <a:pt x="391" y="320"/>
                    </a:lnTo>
                    <a:lnTo>
                      <a:pt x="394" y="322"/>
                    </a:lnTo>
                    <a:lnTo>
                      <a:pt x="392" y="318"/>
                    </a:lnTo>
                    <a:lnTo>
                      <a:pt x="392" y="317"/>
                    </a:lnTo>
                    <a:lnTo>
                      <a:pt x="392" y="315"/>
                    </a:lnTo>
                    <a:lnTo>
                      <a:pt x="394" y="312"/>
                    </a:lnTo>
                    <a:lnTo>
                      <a:pt x="395" y="314"/>
                    </a:lnTo>
                    <a:lnTo>
                      <a:pt x="399" y="314"/>
                    </a:lnTo>
                    <a:lnTo>
                      <a:pt x="400" y="315"/>
                    </a:lnTo>
                    <a:lnTo>
                      <a:pt x="402" y="315"/>
                    </a:lnTo>
                    <a:lnTo>
                      <a:pt x="402" y="317"/>
                    </a:lnTo>
                    <a:lnTo>
                      <a:pt x="403" y="318"/>
                    </a:lnTo>
                    <a:lnTo>
                      <a:pt x="403" y="320"/>
                    </a:lnTo>
                    <a:lnTo>
                      <a:pt x="405" y="320"/>
                    </a:lnTo>
                    <a:lnTo>
                      <a:pt x="408" y="320"/>
                    </a:lnTo>
                    <a:lnTo>
                      <a:pt x="408" y="322"/>
                    </a:lnTo>
                    <a:lnTo>
                      <a:pt x="408" y="323"/>
                    </a:lnTo>
                    <a:lnTo>
                      <a:pt x="409" y="323"/>
                    </a:lnTo>
                    <a:lnTo>
                      <a:pt x="409" y="323"/>
                    </a:lnTo>
                    <a:lnTo>
                      <a:pt x="409" y="317"/>
                    </a:lnTo>
                    <a:lnTo>
                      <a:pt x="408" y="317"/>
                    </a:lnTo>
                    <a:lnTo>
                      <a:pt x="406" y="317"/>
                    </a:lnTo>
                    <a:lnTo>
                      <a:pt x="406" y="317"/>
                    </a:lnTo>
                    <a:lnTo>
                      <a:pt x="406" y="315"/>
                    </a:lnTo>
                    <a:lnTo>
                      <a:pt x="406" y="315"/>
                    </a:lnTo>
                    <a:lnTo>
                      <a:pt x="406" y="314"/>
                    </a:lnTo>
                    <a:lnTo>
                      <a:pt x="406" y="314"/>
                    </a:lnTo>
                    <a:lnTo>
                      <a:pt x="406" y="314"/>
                    </a:lnTo>
                    <a:lnTo>
                      <a:pt x="408" y="314"/>
                    </a:lnTo>
                    <a:lnTo>
                      <a:pt x="409" y="312"/>
                    </a:lnTo>
                    <a:lnTo>
                      <a:pt x="409" y="311"/>
                    </a:lnTo>
                    <a:lnTo>
                      <a:pt x="409" y="309"/>
                    </a:lnTo>
                    <a:lnTo>
                      <a:pt x="408" y="309"/>
                    </a:lnTo>
                    <a:lnTo>
                      <a:pt x="406" y="309"/>
                    </a:lnTo>
                    <a:lnTo>
                      <a:pt x="406" y="311"/>
                    </a:lnTo>
                    <a:lnTo>
                      <a:pt x="403" y="308"/>
                    </a:lnTo>
                    <a:lnTo>
                      <a:pt x="403" y="306"/>
                    </a:lnTo>
                    <a:lnTo>
                      <a:pt x="403" y="306"/>
                    </a:lnTo>
                    <a:lnTo>
                      <a:pt x="402" y="308"/>
                    </a:lnTo>
                    <a:lnTo>
                      <a:pt x="402" y="308"/>
                    </a:lnTo>
                    <a:lnTo>
                      <a:pt x="400" y="308"/>
                    </a:lnTo>
                    <a:lnTo>
                      <a:pt x="399" y="308"/>
                    </a:lnTo>
                    <a:lnTo>
                      <a:pt x="399" y="306"/>
                    </a:lnTo>
                    <a:lnTo>
                      <a:pt x="399" y="306"/>
                    </a:lnTo>
                    <a:lnTo>
                      <a:pt x="397" y="305"/>
                    </a:lnTo>
                    <a:lnTo>
                      <a:pt x="397" y="305"/>
                    </a:lnTo>
                    <a:lnTo>
                      <a:pt x="397" y="303"/>
                    </a:lnTo>
                    <a:lnTo>
                      <a:pt x="399" y="305"/>
                    </a:lnTo>
                    <a:lnTo>
                      <a:pt x="402" y="305"/>
                    </a:lnTo>
                    <a:lnTo>
                      <a:pt x="402" y="305"/>
                    </a:lnTo>
                    <a:lnTo>
                      <a:pt x="403" y="305"/>
                    </a:lnTo>
                    <a:lnTo>
                      <a:pt x="405" y="305"/>
                    </a:lnTo>
                    <a:lnTo>
                      <a:pt x="406" y="305"/>
                    </a:lnTo>
                    <a:lnTo>
                      <a:pt x="406" y="303"/>
                    </a:lnTo>
                    <a:lnTo>
                      <a:pt x="406" y="301"/>
                    </a:lnTo>
                    <a:lnTo>
                      <a:pt x="409" y="301"/>
                    </a:lnTo>
                    <a:lnTo>
                      <a:pt x="411" y="300"/>
                    </a:lnTo>
                    <a:lnTo>
                      <a:pt x="413" y="300"/>
                    </a:lnTo>
                    <a:lnTo>
                      <a:pt x="413" y="300"/>
                    </a:lnTo>
                    <a:lnTo>
                      <a:pt x="414" y="301"/>
                    </a:lnTo>
                    <a:lnTo>
                      <a:pt x="414" y="301"/>
                    </a:lnTo>
                    <a:lnTo>
                      <a:pt x="417" y="303"/>
                    </a:lnTo>
                    <a:lnTo>
                      <a:pt x="419" y="303"/>
                    </a:lnTo>
                    <a:lnTo>
                      <a:pt x="420" y="303"/>
                    </a:lnTo>
                    <a:lnTo>
                      <a:pt x="422" y="303"/>
                    </a:lnTo>
                    <a:lnTo>
                      <a:pt x="422" y="301"/>
                    </a:lnTo>
                    <a:lnTo>
                      <a:pt x="422" y="300"/>
                    </a:lnTo>
                    <a:lnTo>
                      <a:pt x="423" y="300"/>
                    </a:lnTo>
                    <a:lnTo>
                      <a:pt x="423" y="301"/>
                    </a:lnTo>
                    <a:lnTo>
                      <a:pt x="423" y="305"/>
                    </a:lnTo>
                    <a:lnTo>
                      <a:pt x="426" y="305"/>
                    </a:lnTo>
                    <a:lnTo>
                      <a:pt x="428" y="305"/>
                    </a:lnTo>
                    <a:lnTo>
                      <a:pt x="433" y="300"/>
                    </a:lnTo>
                    <a:lnTo>
                      <a:pt x="433" y="300"/>
                    </a:lnTo>
                    <a:lnTo>
                      <a:pt x="434" y="301"/>
                    </a:lnTo>
                    <a:lnTo>
                      <a:pt x="434" y="301"/>
                    </a:lnTo>
                    <a:lnTo>
                      <a:pt x="434" y="301"/>
                    </a:lnTo>
                    <a:lnTo>
                      <a:pt x="434" y="303"/>
                    </a:lnTo>
                    <a:lnTo>
                      <a:pt x="434" y="303"/>
                    </a:lnTo>
                    <a:lnTo>
                      <a:pt x="436" y="303"/>
                    </a:lnTo>
                    <a:lnTo>
                      <a:pt x="436" y="303"/>
                    </a:lnTo>
                    <a:lnTo>
                      <a:pt x="437" y="300"/>
                    </a:lnTo>
                    <a:lnTo>
                      <a:pt x="439" y="300"/>
                    </a:lnTo>
                    <a:lnTo>
                      <a:pt x="440" y="300"/>
                    </a:lnTo>
                    <a:lnTo>
                      <a:pt x="440" y="300"/>
                    </a:lnTo>
                    <a:lnTo>
                      <a:pt x="442" y="301"/>
                    </a:lnTo>
                    <a:lnTo>
                      <a:pt x="442" y="301"/>
                    </a:lnTo>
                    <a:lnTo>
                      <a:pt x="442" y="303"/>
                    </a:lnTo>
                    <a:lnTo>
                      <a:pt x="442" y="303"/>
                    </a:lnTo>
                    <a:lnTo>
                      <a:pt x="442" y="305"/>
                    </a:lnTo>
                    <a:lnTo>
                      <a:pt x="442" y="305"/>
                    </a:lnTo>
                    <a:lnTo>
                      <a:pt x="444" y="306"/>
                    </a:lnTo>
                    <a:lnTo>
                      <a:pt x="447" y="306"/>
                    </a:lnTo>
                    <a:lnTo>
                      <a:pt x="451" y="308"/>
                    </a:lnTo>
                    <a:lnTo>
                      <a:pt x="451" y="309"/>
                    </a:lnTo>
                    <a:lnTo>
                      <a:pt x="451" y="311"/>
                    </a:lnTo>
                    <a:lnTo>
                      <a:pt x="453" y="312"/>
                    </a:lnTo>
                    <a:lnTo>
                      <a:pt x="456" y="314"/>
                    </a:lnTo>
                    <a:lnTo>
                      <a:pt x="458" y="314"/>
                    </a:lnTo>
                    <a:lnTo>
                      <a:pt x="459" y="314"/>
                    </a:lnTo>
                    <a:lnTo>
                      <a:pt x="461" y="314"/>
                    </a:lnTo>
                    <a:lnTo>
                      <a:pt x="462" y="314"/>
                    </a:lnTo>
                    <a:lnTo>
                      <a:pt x="464" y="312"/>
                    </a:lnTo>
                    <a:lnTo>
                      <a:pt x="467" y="309"/>
                    </a:lnTo>
                    <a:lnTo>
                      <a:pt x="468" y="309"/>
                    </a:lnTo>
                    <a:lnTo>
                      <a:pt x="471" y="309"/>
                    </a:lnTo>
                    <a:lnTo>
                      <a:pt x="471" y="311"/>
                    </a:lnTo>
                    <a:lnTo>
                      <a:pt x="473" y="312"/>
                    </a:lnTo>
                    <a:lnTo>
                      <a:pt x="475" y="315"/>
                    </a:lnTo>
                    <a:lnTo>
                      <a:pt x="475" y="318"/>
                    </a:lnTo>
                    <a:lnTo>
                      <a:pt x="478" y="320"/>
                    </a:lnTo>
                    <a:lnTo>
                      <a:pt x="481" y="322"/>
                    </a:lnTo>
                    <a:lnTo>
                      <a:pt x="481" y="323"/>
                    </a:lnTo>
                    <a:lnTo>
                      <a:pt x="481" y="328"/>
                    </a:lnTo>
                    <a:lnTo>
                      <a:pt x="481" y="331"/>
                    </a:lnTo>
                    <a:lnTo>
                      <a:pt x="481" y="334"/>
                    </a:lnTo>
                    <a:lnTo>
                      <a:pt x="479" y="336"/>
                    </a:lnTo>
                    <a:lnTo>
                      <a:pt x="479" y="339"/>
                    </a:lnTo>
                    <a:lnTo>
                      <a:pt x="481" y="340"/>
                    </a:lnTo>
                    <a:lnTo>
                      <a:pt x="481" y="342"/>
                    </a:lnTo>
                    <a:lnTo>
                      <a:pt x="481" y="345"/>
                    </a:lnTo>
                    <a:lnTo>
                      <a:pt x="482" y="342"/>
                    </a:lnTo>
                    <a:lnTo>
                      <a:pt x="484" y="340"/>
                    </a:lnTo>
                    <a:lnTo>
                      <a:pt x="485" y="340"/>
                    </a:lnTo>
                    <a:lnTo>
                      <a:pt x="487" y="340"/>
                    </a:lnTo>
                    <a:lnTo>
                      <a:pt x="487" y="343"/>
                    </a:lnTo>
                    <a:lnTo>
                      <a:pt x="485" y="346"/>
                    </a:lnTo>
                    <a:lnTo>
                      <a:pt x="485" y="350"/>
                    </a:lnTo>
                    <a:lnTo>
                      <a:pt x="484" y="354"/>
                    </a:lnTo>
                    <a:lnTo>
                      <a:pt x="485" y="354"/>
                    </a:lnTo>
                    <a:lnTo>
                      <a:pt x="487" y="356"/>
                    </a:lnTo>
                    <a:lnTo>
                      <a:pt x="490" y="357"/>
                    </a:lnTo>
                    <a:lnTo>
                      <a:pt x="492" y="359"/>
                    </a:lnTo>
                    <a:lnTo>
                      <a:pt x="492" y="360"/>
                    </a:lnTo>
                    <a:lnTo>
                      <a:pt x="492" y="364"/>
                    </a:lnTo>
                    <a:lnTo>
                      <a:pt x="493" y="367"/>
                    </a:lnTo>
                    <a:lnTo>
                      <a:pt x="493" y="368"/>
                    </a:lnTo>
                    <a:lnTo>
                      <a:pt x="495" y="370"/>
                    </a:lnTo>
                    <a:lnTo>
                      <a:pt x="496" y="371"/>
                    </a:lnTo>
                    <a:lnTo>
                      <a:pt x="498" y="373"/>
                    </a:lnTo>
                    <a:lnTo>
                      <a:pt x="498" y="376"/>
                    </a:lnTo>
                    <a:lnTo>
                      <a:pt x="499" y="376"/>
                    </a:lnTo>
                    <a:lnTo>
                      <a:pt x="501" y="378"/>
                    </a:lnTo>
                    <a:lnTo>
                      <a:pt x="503" y="379"/>
                    </a:lnTo>
                    <a:lnTo>
                      <a:pt x="504" y="381"/>
                    </a:lnTo>
                    <a:lnTo>
                      <a:pt x="504" y="381"/>
                    </a:lnTo>
                    <a:lnTo>
                      <a:pt x="506" y="381"/>
                    </a:lnTo>
                    <a:lnTo>
                      <a:pt x="506" y="379"/>
                    </a:lnTo>
                    <a:lnTo>
                      <a:pt x="507" y="378"/>
                    </a:lnTo>
                    <a:lnTo>
                      <a:pt x="507" y="378"/>
                    </a:lnTo>
                    <a:lnTo>
                      <a:pt x="507" y="378"/>
                    </a:lnTo>
                    <a:lnTo>
                      <a:pt x="506" y="378"/>
                    </a:lnTo>
                    <a:lnTo>
                      <a:pt x="506" y="378"/>
                    </a:lnTo>
                    <a:lnTo>
                      <a:pt x="506" y="376"/>
                    </a:lnTo>
                    <a:lnTo>
                      <a:pt x="506" y="376"/>
                    </a:lnTo>
                    <a:lnTo>
                      <a:pt x="507" y="374"/>
                    </a:lnTo>
                    <a:lnTo>
                      <a:pt x="509" y="373"/>
                    </a:lnTo>
                    <a:lnTo>
                      <a:pt x="510" y="371"/>
                    </a:lnTo>
                    <a:lnTo>
                      <a:pt x="510" y="368"/>
                    </a:lnTo>
                    <a:lnTo>
                      <a:pt x="510" y="367"/>
                    </a:lnTo>
                    <a:lnTo>
                      <a:pt x="510" y="365"/>
                    </a:lnTo>
                    <a:lnTo>
                      <a:pt x="510" y="362"/>
                    </a:lnTo>
                    <a:lnTo>
                      <a:pt x="512" y="359"/>
                    </a:lnTo>
                    <a:lnTo>
                      <a:pt x="510" y="357"/>
                    </a:lnTo>
                    <a:lnTo>
                      <a:pt x="510" y="357"/>
                    </a:lnTo>
                    <a:lnTo>
                      <a:pt x="510" y="357"/>
                    </a:lnTo>
                    <a:lnTo>
                      <a:pt x="510" y="356"/>
                    </a:lnTo>
                    <a:lnTo>
                      <a:pt x="510" y="354"/>
                    </a:lnTo>
                    <a:lnTo>
                      <a:pt x="510" y="353"/>
                    </a:lnTo>
                    <a:lnTo>
                      <a:pt x="509" y="353"/>
                    </a:lnTo>
                    <a:lnTo>
                      <a:pt x="509" y="350"/>
                    </a:lnTo>
                    <a:lnTo>
                      <a:pt x="509" y="348"/>
                    </a:lnTo>
                    <a:lnTo>
                      <a:pt x="509" y="345"/>
                    </a:lnTo>
                    <a:lnTo>
                      <a:pt x="507" y="343"/>
                    </a:lnTo>
                    <a:lnTo>
                      <a:pt x="506" y="342"/>
                    </a:lnTo>
                    <a:lnTo>
                      <a:pt x="504" y="339"/>
                    </a:lnTo>
                    <a:lnTo>
                      <a:pt x="504" y="337"/>
                    </a:lnTo>
                    <a:lnTo>
                      <a:pt x="506" y="334"/>
                    </a:lnTo>
                    <a:lnTo>
                      <a:pt x="504" y="332"/>
                    </a:lnTo>
                    <a:lnTo>
                      <a:pt x="501" y="331"/>
                    </a:lnTo>
                    <a:lnTo>
                      <a:pt x="503" y="329"/>
                    </a:lnTo>
                    <a:lnTo>
                      <a:pt x="503" y="326"/>
                    </a:lnTo>
                    <a:lnTo>
                      <a:pt x="501" y="325"/>
                    </a:lnTo>
                    <a:lnTo>
                      <a:pt x="501" y="322"/>
                    </a:lnTo>
                    <a:lnTo>
                      <a:pt x="499" y="318"/>
                    </a:lnTo>
                    <a:lnTo>
                      <a:pt x="498" y="317"/>
                    </a:lnTo>
                    <a:lnTo>
                      <a:pt x="498" y="314"/>
                    </a:lnTo>
                    <a:lnTo>
                      <a:pt x="498" y="311"/>
                    </a:lnTo>
                    <a:lnTo>
                      <a:pt x="498" y="309"/>
                    </a:lnTo>
                    <a:lnTo>
                      <a:pt x="498" y="309"/>
                    </a:lnTo>
                    <a:lnTo>
                      <a:pt x="498" y="308"/>
                    </a:lnTo>
                    <a:lnTo>
                      <a:pt x="498" y="306"/>
                    </a:lnTo>
                    <a:lnTo>
                      <a:pt x="496" y="305"/>
                    </a:lnTo>
                    <a:lnTo>
                      <a:pt x="493" y="305"/>
                    </a:lnTo>
                    <a:lnTo>
                      <a:pt x="493" y="303"/>
                    </a:lnTo>
                    <a:lnTo>
                      <a:pt x="496" y="301"/>
                    </a:lnTo>
                    <a:lnTo>
                      <a:pt x="498" y="300"/>
                    </a:lnTo>
                    <a:lnTo>
                      <a:pt x="496" y="297"/>
                    </a:lnTo>
                    <a:lnTo>
                      <a:pt x="496" y="294"/>
                    </a:lnTo>
                    <a:lnTo>
                      <a:pt x="498" y="294"/>
                    </a:lnTo>
                    <a:lnTo>
                      <a:pt x="499" y="291"/>
                    </a:lnTo>
                    <a:lnTo>
                      <a:pt x="499" y="286"/>
                    </a:lnTo>
                    <a:lnTo>
                      <a:pt x="499" y="283"/>
                    </a:lnTo>
                    <a:lnTo>
                      <a:pt x="499" y="283"/>
                    </a:lnTo>
                    <a:lnTo>
                      <a:pt x="499" y="281"/>
                    </a:lnTo>
                    <a:lnTo>
                      <a:pt x="504" y="280"/>
                    </a:lnTo>
                    <a:lnTo>
                      <a:pt x="504" y="275"/>
                    </a:lnTo>
                    <a:lnTo>
                      <a:pt x="506" y="275"/>
                    </a:lnTo>
                    <a:lnTo>
                      <a:pt x="507" y="275"/>
                    </a:lnTo>
                    <a:lnTo>
                      <a:pt x="509" y="272"/>
                    </a:lnTo>
                    <a:lnTo>
                      <a:pt x="510" y="269"/>
                    </a:lnTo>
                    <a:lnTo>
                      <a:pt x="512" y="269"/>
                    </a:lnTo>
                    <a:lnTo>
                      <a:pt x="513" y="269"/>
                    </a:lnTo>
                    <a:lnTo>
                      <a:pt x="516" y="267"/>
                    </a:lnTo>
                    <a:lnTo>
                      <a:pt x="518" y="266"/>
                    </a:lnTo>
                    <a:lnTo>
                      <a:pt x="518" y="264"/>
                    </a:lnTo>
                    <a:lnTo>
                      <a:pt x="518" y="263"/>
                    </a:lnTo>
                    <a:lnTo>
                      <a:pt x="520" y="263"/>
                    </a:lnTo>
                    <a:lnTo>
                      <a:pt x="521" y="263"/>
                    </a:lnTo>
                    <a:lnTo>
                      <a:pt x="521" y="259"/>
                    </a:lnTo>
                    <a:lnTo>
                      <a:pt x="523" y="256"/>
                    </a:lnTo>
                    <a:lnTo>
                      <a:pt x="524" y="256"/>
                    </a:lnTo>
                    <a:lnTo>
                      <a:pt x="526" y="256"/>
                    </a:lnTo>
                    <a:lnTo>
                      <a:pt x="529" y="255"/>
                    </a:lnTo>
                    <a:lnTo>
                      <a:pt x="530" y="253"/>
                    </a:lnTo>
                    <a:lnTo>
                      <a:pt x="532" y="253"/>
                    </a:lnTo>
                    <a:lnTo>
                      <a:pt x="535" y="252"/>
                    </a:lnTo>
                    <a:lnTo>
                      <a:pt x="541" y="245"/>
                    </a:lnTo>
                    <a:lnTo>
                      <a:pt x="541" y="244"/>
                    </a:lnTo>
                    <a:lnTo>
                      <a:pt x="541" y="242"/>
                    </a:lnTo>
                    <a:lnTo>
                      <a:pt x="544" y="241"/>
                    </a:lnTo>
                    <a:lnTo>
                      <a:pt x="546" y="239"/>
                    </a:lnTo>
                    <a:lnTo>
                      <a:pt x="546" y="236"/>
                    </a:lnTo>
                    <a:lnTo>
                      <a:pt x="544" y="235"/>
                    </a:lnTo>
                    <a:lnTo>
                      <a:pt x="546" y="235"/>
                    </a:lnTo>
                    <a:lnTo>
                      <a:pt x="547" y="235"/>
                    </a:lnTo>
                    <a:lnTo>
                      <a:pt x="547" y="231"/>
                    </a:lnTo>
                    <a:lnTo>
                      <a:pt x="551" y="231"/>
                    </a:lnTo>
                    <a:lnTo>
                      <a:pt x="547" y="230"/>
                    </a:lnTo>
                    <a:lnTo>
                      <a:pt x="546" y="227"/>
                    </a:lnTo>
                    <a:lnTo>
                      <a:pt x="551" y="227"/>
                    </a:lnTo>
                    <a:lnTo>
                      <a:pt x="552" y="225"/>
                    </a:lnTo>
                    <a:lnTo>
                      <a:pt x="552" y="227"/>
                    </a:lnTo>
                    <a:lnTo>
                      <a:pt x="554" y="228"/>
                    </a:lnTo>
                    <a:lnTo>
                      <a:pt x="557" y="228"/>
                    </a:lnTo>
                    <a:lnTo>
                      <a:pt x="557" y="227"/>
                    </a:lnTo>
                    <a:lnTo>
                      <a:pt x="558" y="225"/>
                    </a:lnTo>
                    <a:lnTo>
                      <a:pt x="560" y="225"/>
                    </a:lnTo>
                    <a:lnTo>
                      <a:pt x="560" y="224"/>
                    </a:lnTo>
                    <a:lnTo>
                      <a:pt x="558" y="224"/>
                    </a:lnTo>
                    <a:lnTo>
                      <a:pt x="557" y="225"/>
                    </a:lnTo>
                    <a:lnTo>
                      <a:pt x="557" y="224"/>
                    </a:lnTo>
                    <a:lnTo>
                      <a:pt x="557" y="222"/>
                    </a:lnTo>
                    <a:lnTo>
                      <a:pt x="551" y="221"/>
                    </a:lnTo>
                    <a:lnTo>
                      <a:pt x="551" y="219"/>
                    </a:lnTo>
                    <a:lnTo>
                      <a:pt x="551" y="218"/>
                    </a:lnTo>
                    <a:lnTo>
                      <a:pt x="554" y="218"/>
                    </a:lnTo>
                    <a:lnTo>
                      <a:pt x="557" y="216"/>
                    </a:lnTo>
                    <a:lnTo>
                      <a:pt x="557" y="214"/>
                    </a:lnTo>
                    <a:lnTo>
                      <a:pt x="557" y="213"/>
                    </a:lnTo>
                    <a:lnTo>
                      <a:pt x="557" y="213"/>
                    </a:lnTo>
                    <a:lnTo>
                      <a:pt x="555" y="213"/>
                    </a:lnTo>
                    <a:lnTo>
                      <a:pt x="555" y="213"/>
                    </a:lnTo>
                    <a:lnTo>
                      <a:pt x="555" y="213"/>
                    </a:lnTo>
                    <a:lnTo>
                      <a:pt x="555" y="211"/>
                    </a:lnTo>
                    <a:lnTo>
                      <a:pt x="555" y="211"/>
                    </a:lnTo>
                    <a:lnTo>
                      <a:pt x="555" y="211"/>
                    </a:lnTo>
                    <a:lnTo>
                      <a:pt x="557" y="210"/>
                    </a:lnTo>
                    <a:lnTo>
                      <a:pt x="557" y="210"/>
                    </a:lnTo>
                    <a:lnTo>
                      <a:pt x="557" y="208"/>
                    </a:lnTo>
                    <a:lnTo>
                      <a:pt x="547" y="205"/>
                    </a:lnTo>
                    <a:lnTo>
                      <a:pt x="549" y="204"/>
                    </a:lnTo>
                    <a:lnTo>
                      <a:pt x="547" y="202"/>
                    </a:lnTo>
                    <a:lnTo>
                      <a:pt x="547" y="200"/>
                    </a:lnTo>
                    <a:lnTo>
                      <a:pt x="546" y="199"/>
                    </a:lnTo>
                    <a:lnTo>
                      <a:pt x="549" y="199"/>
                    </a:lnTo>
                    <a:lnTo>
                      <a:pt x="552" y="199"/>
                    </a:lnTo>
                    <a:lnTo>
                      <a:pt x="551" y="196"/>
                    </a:lnTo>
                    <a:lnTo>
                      <a:pt x="551" y="194"/>
                    </a:lnTo>
                    <a:lnTo>
                      <a:pt x="549" y="193"/>
                    </a:lnTo>
                    <a:lnTo>
                      <a:pt x="547" y="191"/>
                    </a:lnTo>
                    <a:lnTo>
                      <a:pt x="549" y="191"/>
                    </a:lnTo>
                    <a:lnTo>
                      <a:pt x="551" y="191"/>
                    </a:lnTo>
                    <a:lnTo>
                      <a:pt x="551" y="190"/>
                    </a:lnTo>
                    <a:lnTo>
                      <a:pt x="547" y="188"/>
                    </a:lnTo>
                    <a:lnTo>
                      <a:pt x="544" y="185"/>
                    </a:lnTo>
                    <a:lnTo>
                      <a:pt x="544" y="185"/>
                    </a:lnTo>
                    <a:lnTo>
                      <a:pt x="544" y="185"/>
                    </a:lnTo>
                    <a:lnTo>
                      <a:pt x="546" y="185"/>
                    </a:lnTo>
                    <a:lnTo>
                      <a:pt x="546" y="183"/>
                    </a:lnTo>
                    <a:lnTo>
                      <a:pt x="546" y="180"/>
                    </a:lnTo>
                    <a:lnTo>
                      <a:pt x="546" y="177"/>
                    </a:lnTo>
                    <a:lnTo>
                      <a:pt x="547" y="177"/>
                    </a:lnTo>
                    <a:lnTo>
                      <a:pt x="549" y="174"/>
                    </a:lnTo>
                    <a:lnTo>
                      <a:pt x="549" y="171"/>
                    </a:lnTo>
                    <a:lnTo>
                      <a:pt x="549" y="168"/>
                    </a:lnTo>
                    <a:lnTo>
                      <a:pt x="549" y="163"/>
                    </a:lnTo>
                    <a:lnTo>
                      <a:pt x="551" y="163"/>
                    </a:lnTo>
                    <a:lnTo>
                      <a:pt x="554" y="163"/>
                    </a:lnTo>
                    <a:lnTo>
                      <a:pt x="554" y="160"/>
                    </a:lnTo>
                    <a:lnTo>
                      <a:pt x="557" y="160"/>
                    </a:lnTo>
                    <a:lnTo>
                      <a:pt x="558" y="162"/>
                    </a:lnTo>
                    <a:lnTo>
                      <a:pt x="560" y="160"/>
                    </a:lnTo>
                    <a:lnTo>
                      <a:pt x="560" y="160"/>
                    </a:lnTo>
                    <a:lnTo>
                      <a:pt x="560" y="158"/>
                    </a:lnTo>
                    <a:lnTo>
                      <a:pt x="560" y="158"/>
                    </a:lnTo>
                    <a:lnTo>
                      <a:pt x="561" y="160"/>
                    </a:lnTo>
                    <a:lnTo>
                      <a:pt x="561" y="162"/>
                    </a:lnTo>
                    <a:lnTo>
                      <a:pt x="560" y="163"/>
                    </a:lnTo>
                    <a:lnTo>
                      <a:pt x="558" y="165"/>
                    </a:lnTo>
                    <a:lnTo>
                      <a:pt x="557" y="166"/>
                    </a:lnTo>
                    <a:lnTo>
                      <a:pt x="554" y="169"/>
                    </a:lnTo>
                    <a:lnTo>
                      <a:pt x="557" y="171"/>
                    </a:lnTo>
                    <a:lnTo>
                      <a:pt x="554" y="172"/>
                    </a:lnTo>
                    <a:lnTo>
                      <a:pt x="552" y="174"/>
                    </a:lnTo>
                    <a:lnTo>
                      <a:pt x="552" y="176"/>
                    </a:lnTo>
                    <a:lnTo>
                      <a:pt x="552" y="177"/>
                    </a:lnTo>
                    <a:lnTo>
                      <a:pt x="552" y="177"/>
                    </a:lnTo>
                    <a:lnTo>
                      <a:pt x="554" y="179"/>
                    </a:lnTo>
                    <a:lnTo>
                      <a:pt x="554" y="179"/>
                    </a:lnTo>
                    <a:lnTo>
                      <a:pt x="554" y="179"/>
                    </a:lnTo>
                    <a:lnTo>
                      <a:pt x="554" y="179"/>
                    </a:lnTo>
                    <a:lnTo>
                      <a:pt x="554" y="179"/>
                    </a:lnTo>
                    <a:lnTo>
                      <a:pt x="554" y="179"/>
                    </a:lnTo>
                    <a:lnTo>
                      <a:pt x="552" y="179"/>
                    </a:lnTo>
                    <a:lnTo>
                      <a:pt x="552" y="180"/>
                    </a:lnTo>
                    <a:lnTo>
                      <a:pt x="552" y="183"/>
                    </a:lnTo>
                    <a:lnTo>
                      <a:pt x="552" y="185"/>
                    </a:lnTo>
                    <a:lnTo>
                      <a:pt x="552" y="185"/>
                    </a:lnTo>
                    <a:lnTo>
                      <a:pt x="554" y="186"/>
                    </a:lnTo>
                    <a:lnTo>
                      <a:pt x="554" y="186"/>
                    </a:lnTo>
                    <a:lnTo>
                      <a:pt x="554" y="186"/>
                    </a:lnTo>
                    <a:lnTo>
                      <a:pt x="557" y="186"/>
                    </a:lnTo>
                    <a:lnTo>
                      <a:pt x="560" y="185"/>
                    </a:lnTo>
                    <a:lnTo>
                      <a:pt x="560" y="188"/>
                    </a:lnTo>
                    <a:lnTo>
                      <a:pt x="560" y="191"/>
                    </a:lnTo>
                    <a:lnTo>
                      <a:pt x="563" y="190"/>
                    </a:lnTo>
                    <a:lnTo>
                      <a:pt x="566" y="188"/>
                    </a:lnTo>
                    <a:lnTo>
                      <a:pt x="566" y="186"/>
                    </a:lnTo>
                    <a:lnTo>
                      <a:pt x="566" y="186"/>
                    </a:lnTo>
                    <a:lnTo>
                      <a:pt x="566" y="185"/>
                    </a:lnTo>
                    <a:lnTo>
                      <a:pt x="566" y="185"/>
                    </a:lnTo>
                    <a:lnTo>
                      <a:pt x="566" y="183"/>
                    </a:lnTo>
                    <a:lnTo>
                      <a:pt x="566" y="183"/>
                    </a:lnTo>
                    <a:lnTo>
                      <a:pt x="566" y="182"/>
                    </a:lnTo>
                    <a:lnTo>
                      <a:pt x="568" y="182"/>
                    </a:lnTo>
                    <a:lnTo>
                      <a:pt x="568" y="182"/>
                    </a:lnTo>
                    <a:lnTo>
                      <a:pt x="568" y="182"/>
                    </a:lnTo>
                    <a:lnTo>
                      <a:pt x="568" y="180"/>
                    </a:lnTo>
                    <a:lnTo>
                      <a:pt x="568" y="179"/>
                    </a:lnTo>
                    <a:lnTo>
                      <a:pt x="568" y="179"/>
                    </a:lnTo>
                    <a:lnTo>
                      <a:pt x="566" y="179"/>
                    </a:lnTo>
                    <a:lnTo>
                      <a:pt x="568" y="177"/>
                    </a:lnTo>
                    <a:lnTo>
                      <a:pt x="568" y="176"/>
                    </a:lnTo>
                    <a:lnTo>
                      <a:pt x="569" y="174"/>
                    </a:lnTo>
                    <a:lnTo>
                      <a:pt x="568" y="172"/>
                    </a:lnTo>
                    <a:lnTo>
                      <a:pt x="566" y="172"/>
                    </a:lnTo>
                    <a:lnTo>
                      <a:pt x="566" y="169"/>
                    </a:lnTo>
                    <a:lnTo>
                      <a:pt x="565" y="168"/>
                    </a:lnTo>
                    <a:lnTo>
                      <a:pt x="565" y="166"/>
                    </a:lnTo>
                    <a:lnTo>
                      <a:pt x="565" y="165"/>
                    </a:lnTo>
                    <a:lnTo>
                      <a:pt x="565" y="163"/>
                    </a:lnTo>
                    <a:lnTo>
                      <a:pt x="566" y="163"/>
                    </a:lnTo>
                    <a:lnTo>
                      <a:pt x="566" y="163"/>
                    </a:lnTo>
                    <a:lnTo>
                      <a:pt x="568" y="165"/>
                    </a:lnTo>
                    <a:lnTo>
                      <a:pt x="568" y="165"/>
                    </a:lnTo>
                    <a:lnTo>
                      <a:pt x="569" y="166"/>
                    </a:lnTo>
                    <a:lnTo>
                      <a:pt x="571" y="166"/>
                    </a:lnTo>
                    <a:lnTo>
                      <a:pt x="574" y="166"/>
                    </a:lnTo>
                    <a:lnTo>
                      <a:pt x="575" y="166"/>
                    </a:lnTo>
                    <a:lnTo>
                      <a:pt x="577" y="165"/>
                    </a:lnTo>
                    <a:lnTo>
                      <a:pt x="577" y="163"/>
                    </a:lnTo>
                    <a:lnTo>
                      <a:pt x="579" y="160"/>
                    </a:lnTo>
                    <a:lnTo>
                      <a:pt x="580" y="158"/>
                    </a:lnTo>
                    <a:lnTo>
                      <a:pt x="583" y="158"/>
                    </a:lnTo>
                    <a:lnTo>
                      <a:pt x="583" y="157"/>
                    </a:lnTo>
                    <a:lnTo>
                      <a:pt x="585" y="154"/>
                    </a:lnTo>
                    <a:lnTo>
                      <a:pt x="585" y="152"/>
                    </a:lnTo>
                    <a:lnTo>
                      <a:pt x="585" y="149"/>
                    </a:lnTo>
                    <a:lnTo>
                      <a:pt x="585" y="146"/>
                    </a:lnTo>
                    <a:lnTo>
                      <a:pt x="585" y="144"/>
                    </a:lnTo>
                    <a:lnTo>
                      <a:pt x="583" y="144"/>
                    </a:lnTo>
                    <a:lnTo>
                      <a:pt x="582" y="144"/>
                    </a:lnTo>
                    <a:lnTo>
                      <a:pt x="582" y="143"/>
                    </a:lnTo>
                    <a:lnTo>
                      <a:pt x="582" y="141"/>
                    </a:lnTo>
                    <a:lnTo>
                      <a:pt x="583" y="141"/>
                    </a:lnTo>
                    <a:lnTo>
                      <a:pt x="583" y="140"/>
                    </a:lnTo>
                    <a:lnTo>
                      <a:pt x="585" y="138"/>
                    </a:lnTo>
                    <a:lnTo>
                      <a:pt x="586" y="137"/>
                    </a:lnTo>
                    <a:lnTo>
                      <a:pt x="589" y="135"/>
                    </a:lnTo>
                    <a:lnTo>
                      <a:pt x="591" y="134"/>
                    </a:lnTo>
                    <a:lnTo>
                      <a:pt x="591" y="132"/>
                    </a:lnTo>
                    <a:lnTo>
                      <a:pt x="592" y="132"/>
                    </a:lnTo>
                    <a:lnTo>
                      <a:pt x="594" y="132"/>
                    </a:lnTo>
                    <a:lnTo>
                      <a:pt x="596" y="131"/>
                    </a:lnTo>
                    <a:lnTo>
                      <a:pt x="597" y="131"/>
                    </a:lnTo>
                    <a:lnTo>
                      <a:pt x="599" y="131"/>
                    </a:lnTo>
                    <a:lnTo>
                      <a:pt x="600" y="131"/>
                    </a:lnTo>
                    <a:lnTo>
                      <a:pt x="602" y="129"/>
                    </a:lnTo>
                    <a:lnTo>
                      <a:pt x="602" y="127"/>
                    </a:lnTo>
                    <a:lnTo>
                      <a:pt x="603" y="127"/>
                    </a:lnTo>
                    <a:lnTo>
                      <a:pt x="603" y="126"/>
                    </a:lnTo>
                    <a:lnTo>
                      <a:pt x="605" y="126"/>
                    </a:lnTo>
                    <a:lnTo>
                      <a:pt x="606" y="126"/>
                    </a:lnTo>
                    <a:lnTo>
                      <a:pt x="608" y="127"/>
                    </a:lnTo>
                    <a:lnTo>
                      <a:pt x="610" y="127"/>
                    </a:lnTo>
                    <a:lnTo>
                      <a:pt x="610" y="129"/>
                    </a:lnTo>
                    <a:lnTo>
                      <a:pt x="611" y="129"/>
                    </a:lnTo>
                    <a:lnTo>
                      <a:pt x="613" y="127"/>
                    </a:lnTo>
                    <a:lnTo>
                      <a:pt x="613" y="127"/>
                    </a:lnTo>
                    <a:lnTo>
                      <a:pt x="611" y="127"/>
                    </a:lnTo>
                    <a:lnTo>
                      <a:pt x="611" y="126"/>
                    </a:lnTo>
                    <a:lnTo>
                      <a:pt x="611" y="126"/>
                    </a:lnTo>
                    <a:lnTo>
                      <a:pt x="613" y="123"/>
                    </a:lnTo>
                    <a:lnTo>
                      <a:pt x="613" y="121"/>
                    </a:lnTo>
                    <a:lnTo>
                      <a:pt x="614" y="121"/>
                    </a:lnTo>
                    <a:lnTo>
                      <a:pt x="617" y="121"/>
                    </a:lnTo>
                    <a:lnTo>
                      <a:pt x="617" y="123"/>
                    </a:lnTo>
                    <a:lnTo>
                      <a:pt x="617" y="124"/>
                    </a:lnTo>
                    <a:lnTo>
                      <a:pt x="619" y="124"/>
                    </a:lnTo>
                    <a:lnTo>
                      <a:pt x="620" y="126"/>
                    </a:lnTo>
                    <a:lnTo>
                      <a:pt x="622" y="124"/>
                    </a:lnTo>
                    <a:lnTo>
                      <a:pt x="622" y="123"/>
                    </a:lnTo>
                    <a:lnTo>
                      <a:pt x="624" y="123"/>
                    </a:lnTo>
                    <a:lnTo>
                      <a:pt x="625" y="123"/>
                    </a:lnTo>
                    <a:lnTo>
                      <a:pt x="625" y="121"/>
                    </a:lnTo>
                    <a:lnTo>
                      <a:pt x="624" y="120"/>
                    </a:lnTo>
                    <a:lnTo>
                      <a:pt x="620" y="118"/>
                    </a:lnTo>
                    <a:lnTo>
                      <a:pt x="617" y="117"/>
                    </a:lnTo>
                    <a:lnTo>
                      <a:pt x="617" y="115"/>
                    </a:lnTo>
                    <a:lnTo>
                      <a:pt x="617" y="113"/>
                    </a:lnTo>
                    <a:lnTo>
                      <a:pt x="620" y="113"/>
                    </a:lnTo>
                    <a:lnTo>
                      <a:pt x="622" y="112"/>
                    </a:lnTo>
                    <a:lnTo>
                      <a:pt x="622" y="110"/>
                    </a:lnTo>
                    <a:lnTo>
                      <a:pt x="620" y="109"/>
                    </a:lnTo>
                    <a:lnTo>
                      <a:pt x="620" y="107"/>
                    </a:lnTo>
                    <a:lnTo>
                      <a:pt x="622" y="106"/>
                    </a:lnTo>
                    <a:lnTo>
                      <a:pt x="624" y="104"/>
                    </a:lnTo>
                    <a:lnTo>
                      <a:pt x="627" y="101"/>
                    </a:lnTo>
                    <a:lnTo>
                      <a:pt x="627" y="99"/>
                    </a:lnTo>
                    <a:lnTo>
                      <a:pt x="625" y="99"/>
                    </a:lnTo>
                    <a:lnTo>
                      <a:pt x="627" y="95"/>
                    </a:lnTo>
                    <a:lnTo>
                      <a:pt x="628" y="92"/>
                    </a:lnTo>
                    <a:lnTo>
                      <a:pt x="630" y="92"/>
                    </a:lnTo>
                    <a:lnTo>
                      <a:pt x="631" y="93"/>
                    </a:lnTo>
                    <a:lnTo>
                      <a:pt x="631" y="93"/>
                    </a:lnTo>
                    <a:lnTo>
                      <a:pt x="631" y="93"/>
                    </a:lnTo>
                    <a:lnTo>
                      <a:pt x="631" y="93"/>
                    </a:lnTo>
                    <a:lnTo>
                      <a:pt x="631" y="93"/>
                    </a:lnTo>
                    <a:lnTo>
                      <a:pt x="633" y="92"/>
                    </a:lnTo>
                    <a:lnTo>
                      <a:pt x="633" y="92"/>
                    </a:lnTo>
                    <a:lnTo>
                      <a:pt x="634" y="92"/>
                    </a:lnTo>
                    <a:lnTo>
                      <a:pt x="634" y="92"/>
                    </a:lnTo>
                    <a:lnTo>
                      <a:pt x="634" y="92"/>
                    </a:lnTo>
                    <a:lnTo>
                      <a:pt x="634" y="92"/>
                    </a:lnTo>
                    <a:lnTo>
                      <a:pt x="634" y="93"/>
                    </a:lnTo>
                    <a:lnTo>
                      <a:pt x="634" y="93"/>
                    </a:lnTo>
                    <a:lnTo>
                      <a:pt x="634" y="93"/>
                    </a:lnTo>
                    <a:lnTo>
                      <a:pt x="634" y="93"/>
                    </a:lnTo>
                    <a:lnTo>
                      <a:pt x="636" y="93"/>
                    </a:lnTo>
                    <a:lnTo>
                      <a:pt x="636" y="92"/>
                    </a:lnTo>
                    <a:lnTo>
                      <a:pt x="636" y="92"/>
                    </a:lnTo>
                    <a:lnTo>
                      <a:pt x="637" y="92"/>
                    </a:lnTo>
                    <a:lnTo>
                      <a:pt x="641" y="92"/>
                    </a:lnTo>
                    <a:lnTo>
                      <a:pt x="641" y="89"/>
                    </a:lnTo>
                    <a:lnTo>
                      <a:pt x="642" y="87"/>
                    </a:lnTo>
                    <a:lnTo>
                      <a:pt x="642" y="84"/>
                    </a:lnTo>
                    <a:lnTo>
                      <a:pt x="644" y="82"/>
                    </a:lnTo>
                    <a:lnTo>
                      <a:pt x="644" y="84"/>
                    </a:lnTo>
                    <a:lnTo>
                      <a:pt x="645" y="87"/>
                    </a:lnTo>
                    <a:lnTo>
                      <a:pt x="648" y="87"/>
                    </a:lnTo>
                    <a:lnTo>
                      <a:pt x="647" y="85"/>
                    </a:lnTo>
                    <a:lnTo>
                      <a:pt x="648" y="82"/>
                    </a:lnTo>
                    <a:lnTo>
                      <a:pt x="650" y="85"/>
                    </a:lnTo>
                    <a:lnTo>
                      <a:pt x="651" y="87"/>
                    </a:lnTo>
                    <a:lnTo>
                      <a:pt x="653" y="85"/>
                    </a:lnTo>
                    <a:lnTo>
                      <a:pt x="655" y="85"/>
                    </a:lnTo>
                    <a:lnTo>
                      <a:pt x="656" y="84"/>
                    </a:lnTo>
                    <a:lnTo>
                      <a:pt x="656" y="82"/>
                    </a:lnTo>
                    <a:lnTo>
                      <a:pt x="659" y="81"/>
                    </a:lnTo>
                    <a:lnTo>
                      <a:pt x="661" y="81"/>
                    </a:lnTo>
                    <a:lnTo>
                      <a:pt x="661" y="78"/>
                    </a:lnTo>
                    <a:lnTo>
                      <a:pt x="661" y="76"/>
                    </a:lnTo>
                    <a:lnTo>
                      <a:pt x="659" y="73"/>
                    </a:lnTo>
                    <a:lnTo>
                      <a:pt x="659" y="71"/>
                    </a:lnTo>
                    <a:lnTo>
                      <a:pt x="659" y="71"/>
                    </a:lnTo>
                    <a:lnTo>
                      <a:pt x="659" y="71"/>
                    </a:lnTo>
                    <a:lnTo>
                      <a:pt x="659" y="70"/>
                    </a:lnTo>
                    <a:lnTo>
                      <a:pt x="659" y="70"/>
                    </a:lnTo>
                    <a:lnTo>
                      <a:pt x="659" y="70"/>
                    </a:lnTo>
                    <a:lnTo>
                      <a:pt x="658" y="70"/>
                    </a:lnTo>
                    <a:lnTo>
                      <a:pt x="656" y="70"/>
                    </a:lnTo>
                    <a:lnTo>
                      <a:pt x="656" y="68"/>
                    </a:lnTo>
                    <a:lnTo>
                      <a:pt x="656" y="68"/>
                    </a:lnTo>
                    <a:lnTo>
                      <a:pt x="656" y="67"/>
                    </a:lnTo>
                    <a:lnTo>
                      <a:pt x="656" y="65"/>
                    </a:lnTo>
                    <a:lnTo>
                      <a:pt x="656" y="62"/>
                    </a:lnTo>
                    <a:lnTo>
                      <a:pt x="656" y="62"/>
                    </a:lnTo>
                    <a:lnTo>
                      <a:pt x="656" y="61"/>
                    </a:lnTo>
                    <a:lnTo>
                      <a:pt x="655" y="61"/>
                    </a:lnTo>
                    <a:lnTo>
                      <a:pt x="655" y="61"/>
                    </a:lnTo>
                    <a:lnTo>
                      <a:pt x="653" y="61"/>
                    </a:lnTo>
                    <a:lnTo>
                      <a:pt x="651" y="62"/>
                    </a:lnTo>
                    <a:lnTo>
                      <a:pt x="651" y="59"/>
                    </a:lnTo>
                    <a:lnTo>
                      <a:pt x="651" y="56"/>
                    </a:lnTo>
                    <a:lnTo>
                      <a:pt x="651" y="50"/>
                    </a:lnTo>
                    <a:lnTo>
                      <a:pt x="653" y="45"/>
                    </a:lnTo>
                    <a:lnTo>
                      <a:pt x="653" y="42"/>
                    </a:lnTo>
                    <a:lnTo>
                      <a:pt x="651" y="40"/>
                    </a:lnTo>
                    <a:lnTo>
                      <a:pt x="651" y="39"/>
                    </a:lnTo>
                    <a:lnTo>
                      <a:pt x="650" y="39"/>
                    </a:lnTo>
                    <a:lnTo>
                      <a:pt x="650" y="37"/>
                    </a:lnTo>
                    <a:lnTo>
                      <a:pt x="648" y="37"/>
                    </a:lnTo>
                    <a:lnTo>
                      <a:pt x="647" y="36"/>
                    </a:lnTo>
                    <a:lnTo>
                      <a:pt x="644" y="36"/>
                    </a:lnTo>
                    <a:lnTo>
                      <a:pt x="644" y="36"/>
                    </a:lnTo>
                    <a:lnTo>
                      <a:pt x="642" y="36"/>
                    </a:lnTo>
                    <a:lnTo>
                      <a:pt x="642" y="36"/>
                    </a:lnTo>
                    <a:lnTo>
                      <a:pt x="642" y="36"/>
                    </a:lnTo>
                    <a:lnTo>
                      <a:pt x="641" y="37"/>
                    </a:lnTo>
                    <a:lnTo>
                      <a:pt x="641" y="39"/>
                    </a:lnTo>
                    <a:lnTo>
                      <a:pt x="639" y="40"/>
                    </a:lnTo>
                    <a:lnTo>
                      <a:pt x="639" y="40"/>
                    </a:lnTo>
                    <a:lnTo>
                      <a:pt x="639" y="40"/>
                    </a:lnTo>
                    <a:lnTo>
                      <a:pt x="637" y="39"/>
                    </a:lnTo>
                    <a:lnTo>
                      <a:pt x="637" y="37"/>
                    </a:lnTo>
                    <a:lnTo>
                      <a:pt x="637" y="36"/>
                    </a:lnTo>
                    <a:lnTo>
                      <a:pt x="636" y="36"/>
                    </a:lnTo>
                    <a:lnTo>
                      <a:pt x="636" y="36"/>
                    </a:lnTo>
                    <a:lnTo>
                      <a:pt x="634" y="36"/>
                    </a:lnTo>
                    <a:lnTo>
                      <a:pt x="634" y="37"/>
                    </a:lnTo>
                    <a:lnTo>
                      <a:pt x="631" y="44"/>
                    </a:lnTo>
                    <a:lnTo>
                      <a:pt x="630" y="45"/>
                    </a:lnTo>
                    <a:lnTo>
                      <a:pt x="628" y="48"/>
                    </a:lnTo>
                    <a:lnTo>
                      <a:pt x="628" y="48"/>
                    </a:lnTo>
                    <a:lnTo>
                      <a:pt x="628" y="50"/>
                    </a:lnTo>
                    <a:lnTo>
                      <a:pt x="628" y="51"/>
                    </a:lnTo>
                    <a:lnTo>
                      <a:pt x="628" y="53"/>
                    </a:lnTo>
                    <a:lnTo>
                      <a:pt x="627" y="53"/>
                    </a:lnTo>
                    <a:lnTo>
                      <a:pt x="627" y="54"/>
                    </a:lnTo>
                    <a:lnTo>
                      <a:pt x="625" y="56"/>
                    </a:lnTo>
                    <a:lnTo>
                      <a:pt x="624" y="57"/>
                    </a:lnTo>
                    <a:lnTo>
                      <a:pt x="620" y="61"/>
                    </a:lnTo>
                    <a:lnTo>
                      <a:pt x="617" y="64"/>
                    </a:lnTo>
                    <a:lnTo>
                      <a:pt x="616" y="64"/>
                    </a:lnTo>
                    <a:lnTo>
                      <a:pt x="614" y="65"/>
                    </a:lnTo>
                    <a:lnTo>
                      <a:pt x="614" y="67"/>
                    </a:lnTo>
                    <a:lnTo>
                      <a:pt x="614" y="67"/>
                    </a:lnTo>
                    <a:lnTo>
                      <a:pt x="610" y="68"/>
                    </a:lnTo>
                    <a:lnTo>
                      <a:pt x="599" y="70"/>
                    </a:lnTo>
                    <a:lnTo>
                      <a:pt x="592" y="70"/>
                    </a:lnTo>
                    <a:lnTo>
                      <a:pt x="588" y="71"/>
                    </a:lnTo>
                    <a:lnTo>
                      <a:pt x="583" y="71"/>
                    </a:lnTo>
                    <a:lnTo>
                      <a:pt x="580" y="71"/>
                    </a:lnTo>
                    <a:lnTo>
                      <a:pt x="579" y="70"/>
                    </a:lnTo>
                    <a:lnTo>
                      <a:pt x="577" y="70"/>
                    </a:lnTo>
                    <a:lnTo>
                      <a:pt x="575" y="70"/>
                    </a:lnTo>
                    <a:lnTo>
                      <a:pt x="574" y="71"/>
                    </a:lnTo>
                    <a:lnTo>
                      <a:pt x="572" y="73"/>
                    </a:lnTo>
                    <a:lnTo>
                      <a:pt x="568" y="75"/>
                    </a:lnTo>
                    <a:lnTo>
                      <a:pt x="565" y="76"/>
                    </a:lnTo>
                    <a:lnTo>
                      <a:pt x="563" y="78"/>
                    </a:lnTo>
                    <a:lnTo>
                      <a:pt x="561" y="79"/>
                    </a:lnTo>
                    <a:lnTo>
                      <a:pt x="560" y="81"/>
                    </a:lnTo>
                    <a:lnTo>
                      <a:pt x="558" y="82"/>
                    </a:lnTo>
                    <a:lnTo>
                      <a:pt x="558" y="82"/>
                    </a:lnTo>
                    <a:lnTo>
                      <a:pt x="558" y="82"/>
                    </a:lnTo>
                    <a:lnTo>
                      <a:pt x="558" y="84"/>
                    </a:lnTo>
                    <a:lnTo>
                      <a:pt x="561" y="79"/>
                    </a:lnTo>
                    <a:lnTo>
                      <a:pt x="561" y="82"/>
                    </a:lnTo>
                    <a:lnTo>
                      <a:pt x="560" y="85"/>
                    </a:lnTo>
                    <a:lnTo>
                      <a:pt x="558" y="87"/>
                    </a:lnTo>
                    <a:lnTo>
                      <a:pt x="557" y="87"/>
                    </a:lnTo>
                    <a:lnTo>
                      <a:pt x="557" y="89"/>
                    </a:lnTo>
                    <a:lnTo>
                      <a:pt x="558" y="92"/>
                    </a:lnTo>
                    <a:lnTo>
                      <a:pt x="557" y="93"/>
                    </a:lnTo>
                    <a:lnTo>
                      <a:pt x="555" y="93"/>
                    </a:lnTo>
                    <a:lnTo>
                      <a:pt x="555" y="93"/>
                    </a:lnTo>
                    <a:lnTo>
                      <a:pt x="555" y="95"/>
                    </a:lnTo>
                    <a:lnTo>
                      <a:pt x="555" y="95"/>
                    </a:lnTo>
                    <a:lnTo>
                      <a:pt x="555" y="96"/>
                    </a:lnTo>
                    <a:lnTo>
                      <a:pt x="555" y="96"/>
                    </a:lnTo>
                    <a:lnTo>
                      <a:pt x="555" y="98"/>
                    </a:lnTo>
                    <a:lnTo>
                      <a:pt x="554" y="98"/>
                    </a:lnTo>
                    <a:lnTo>
                      <a:pt x="552" y="98"/>
                    </a:lnTo>
                    <a:lnTo>
                      <a:pt x="549" y="98"/>
                    </a:lnTo>
                    <a:lnTo>
                      <a:pt x="547" y="99"/>
                    </a:lnTo>
                    <a:lnTo>
                      <a:pt x="547" y="99"/>
                    </a:lnTo>
                    <a:lnTo>
                      <a:pt x="546" y="101"/>
                    </a:lnTo>
                    <a:lnTo>
                      <a:pt x="543" y="101"/>
                    </a:lnTo>
                    <a:lnTo>
                      <a:pt x="540" y="101"/>
                    </a:lnTo>
                    <a:lnTo>
                      <a:pt x="540" y="103"/>
                    </a:lnTo>
                    <a:lnTo>
                      <a:pt x="537" y="101"/>
                    </a:lnTo>
                    <a:lnTo>
                      <a:pt x="535" y="101"/>
                    </a:lnTo>
                    <a:lnTo>
                      <a:pt x="532" y="101"/>
                    </a:lnTo>
                    <a:lnTo>
                      <a:pt x="530" y="101"/>
                    </a:lnTo>
                    <a:lnTo>
                      <a:pt x="526" y="101"/>
                    </a:lnTo>
                    <a:lnTo>
                      <a:pt x="521" y="101"/>
                    </a:lnTo>
                    <a:lnTo>
                      <a:pt x="521" y="103"/>
                    </a:lnTo>
                    <a:lnTo>
                      <a:pt x="521" y="104"/>
                    </a:lnTo>
                    <a:lnTo>
                      <a:pt x="523" y="106"/>
                    </a:lnTo>
                    <a:lnTo>
                      <a:pt x="524" y="107"/>
                    </a:lnTo>
                    <a:lnTo>
                      <a:pt x="521" y="110"/>
                    </a:lnTo>
                    <a:lnTo>
                      <a:pt x="520" y="113"/>
                    </a:lnTo>
                    <a:lnTo>
                      <a:pt x="518" y="113"/>
                    </a:lnTo>
                    <a:lnTo>
                      <a:pt x="516" y="115"/>
                    </a:lnTo>
                    <a:lnTo>
                      <a:pt x="515" y="117"/>
                    </a:lnTo>
                    <a:lnTo>
                      <a:pt x="513" y="118"/>
                    </a:lnTo>
                    <a:lnTo>
                      <a:pt x="512" y="118"/>
                    </a:lnTo>
                    <a:lnTo>
                      <a:pt x="509" y="118"/>
                    </a:lnTo>
                    <a:lnTo>
                      <a:pt x="507" y="120"/>
                    </a:lnTo>
                    <a:lnTo>
                      <a:pt x="504" y="121"/>
                    </a:lnTo>
                    <a:lnTo>
                      <a:pt x="503" y="123"/>
                    </a:lnTo>
                    <a:lnTo>
                      <a:pt x="499" y="123"/>
                    </a:lnTo>
                    <a:lnTo>
                      <a:pt x="498" y="123"/>
                    </a:lnTo>
                    <a:lnTo>
                      <a:pt x="498" y="123"/>
                    </a:lnTo>
                    <a:lnTo>
                      <a:pt x="496" y="123"/>
                    </a:lnTo>
                    <a:lnTo>
                      <a:pt x="495" y="123"/>
                    </a:lnTo>
                    <a:lnTo>
                      <a:pt x="495" y="124"/>
                    </a:lnTo>
                    <a:lnTo>
                      <a:pt x="495" y="126"/>
                    </a:lnTo>
                    <a:lnTo>
                      <a:pt x="493" y="127"/>
                    </a:lnTo>
                    <a:lnTo>
                      <a:pt x="492" y="127"/>
                    </a:lnTo>
                    <a:lnTo>
                      <a:pt x="492" y="129"/>
                    </a:lnTo>
                    <a:lnTo>
                      <a:pt x="490" y="131"/>
                    </a:lnTo>
                    <a:lnTo>
                      <a:pt x="487" y="131"/>
                    </a:lnTo>
                    <a:lnTo>
                      <a:pt x="485" y="131"/>
                    </a:lnTo>
                    <a:lnTo>
                      <a:pt x="485" y="132"/>
                    </a:lnTo>
                    <a:lnTo>
                      <a:pt x="482" y="132"/>
                    </a:lnTo>
                    <a:lnTo>
                      <a:pt x="481" y="132"/>
                    </a:lnTo>
                    <a:lnTo>
                      <a:pt x="479" y="131"/>
                    </a:lnTo>
                    <a:lnTo>
                      <a:pt x="478" y="131"/>
                    </a:lnTo>
                    <a:lnTo>
                      <a:pt x="478" y="131"/>
                    </a:lnTo>
                    <a:lnTo>
                      <a:pt x="478" y="129"/>
                    </a:lnTo>
                    <a:lnTo>
                      <a:pt x="478" y="129"/>
                    </a:lnTo>
                    <a:lnTo>
                      <a:pt x="479" y="131"/>
                    </a:lnTo>
                    <a:lnTo>
                      <a:pt x="479" y="127"/>
                    </a:lnTo>
                    <a:lnTo>
                      <a:pt x="478" y="127"/>
                    </a:lnTo>
                    <a:lnTo>
                      <a:pt x="476" y="127"/>
                    </a:lnTo>
                    <a:lnTo>
                      <a:pt x="476" y="127"/>
                    </a:lnTo>
                    <a:lnTo>
                      <a:pt x="476" y="126"/>
                    </a:lnTo>
                    <a:lnTo>
                      <a:pt x="476" y="126"/>
                    </a:lnTo>
                    <a:lnTo>
                      <a:pt x="476" y="126"/>
                    </a:lnTo>
                    <a:lnTo>
                      <a:pt x="475" y="126"/>
                    </a:lnTo>
                    <a:lnTo>
                      <a:pt x="473" y="126"/>
                    </a:lnTo>
                    <a:lnTo>
                      <a:pt x="473" y="126"/>
                    </a:lnTo>
                    <a:lnTo>
                      <a:pt x="473" y="126"/>
                    </a:lnTo>
                    <a:lnTo>
                      <a:pt x="471" y="123"/>
                    </a:lnTo>
                    <a:lnTo>
                      <a:pt x="475" y="121"/>
                    </a:lnTo>
                    <a:lnTo>
                      <a:pt x="476" y="120"/>
                    </a:lnTo>
                    <a:lnTo>
                      <a:pt x="476" y="118"/>
                    </a:lnTo>
                    <a:lnTo>
                      <a:pt x="478" y="118"/>
                    </a:lnTo>
                    <a:lnTo>
                      <a:pt x="479" y="117"/>
                    </a:lnTo>
                    <a:lnTo>
                      <a:pt x="481" y="115"/>
                    </a:lnTo>
                    <a:lnTo>
                      <a:pt x="482" y="113"/>
                    </a:lnTo>
                    <a:lnTo>
                      <a:pt x="482" y="113"/>
                    </a:lnTo>
                    <a:lnTo>
                      <a:pt x="484" y="112"/>
                    </a:lnTo>
                    <a:lnTo>
                      <a:pt x="484" y="112"/>
                    </a:lnTo>
                    <a:lnTo>
                      <a:pt x="484" y="109"/>
                    </a:lnTo>
                    <a:lnTo>
                      <a:pt x="484" y="107"/>
                    </a:lnTo>
                    <a:lnTo>
                      <a:pt x="484" y="104"/>
                    </a:lnTo>
                    <a:lnTo>
                      <a:pt x="485" y="103"/>
                    </a:lnTo>
                    <a:lnTo>
                      <a:pt x="484" y="104"/>
                    </a:lnTo>
                    <a:lnTo>
                      <a:pt x="484" y="104"/>
                    </a:lnTo>
                    <a:lnTo>
                      <a:pt x="484" y="104"/>
                    </a:lnTo>
                    <a:lnTo>
                      <a:pt x="484" y="103"/>
                    </a:lnTo>
                    <a:lnTo>
                      <a:pt x="484" y="101"/>
                    </a:lnTo>
                    <a:lnTo>
                      <a:pt x="484" y="99"/>
                    </a:lnTo>
                    <a:lnTo>
                      <a:pt x="482" y="95"/>
                    </a:lnTo>
                    <a:lnTo>
                      <a:pt x="481" y="92"/>
                    </a:lnTo>
                    <a:lnTo>
                      <a:pt x="481" y="92"/>
                    </a:lnTo>
                    <a:lnTo>
                      <a:pt x="479" y="90"/>
                    </a:lnTo>
                    <a:lnTo>
                      <a:pt x="476" y="90"/>
                    </a:lnTo>
                    <a:lnTo>
                      <a:pt x="475" y="89"/>
                    </a:lnTo>
                    <a:lnTo>
                      <a:pt x="473" y="92"/>
                    </a:lnTo>
                    <a:lnTo>
                      <a:pt x="473" y="93"/>
                    </a:lnTo>
                    <a:lnTo>
                      <a:pt x="471" y="93"/>
                    </a:lnTo>
                    <a:lnTo>
                      <a:pt x="470" y="93"/>
                    </a:lnTo>
                    <a:lnTo>
                      <a:pt x="470" y="93"/>
                    </a:lnTo>
                    <a:lnTo>
                      <a:pt x="468" y="93"/>
                    </a:lnTo>
                    <a:lnTo>
                      <a:pt x="468" y="93"/>
                    </a:lnTo>
                    <a:lnTo>
                      <a:pt x="468" y="93"/>
                    </a:lnTo>
                    <a:lnTo>
                      <a:pt x="468" y="92"/>
                    </a:lnTo>
                    <a:lnTo>
                      <a:pt x="468" y="92"/>
                    </a:lnTo>
                    <a:lnTo>
                      <a:pt x="470" y="90"/>
                    </a:lnTo>
                    <a:lnTo>
                      <a:pt x="471" y="87"/>
                    </a:lnTo>
                    <a:lnTo>
                      <a:pt x="473" y="84"/>
                    </a:lnTo>
                    <a:lnTo>
                      <a:pt x="473" y="81"/>
                    </a:lnTo>
                    <a:lnTo>
                      <a:pt x="473" y="79"/>
                    </a:lnTo>
                    <a:lnTo>
                      <a:pt x="473" y="78"/>
                    </a:lnTo>
                    <a:lnTo>
                      <a:pt x="473" y="75"/>
                    </a:lnTo>
                    <a:lnTo>
                      <a:pt x="471" y="73"/>
                    </a:lnTo>
                    <a:lnTo>
                      <a:pt x="471" y="73"/>
                    </a:lnTo>
                    <a:lnTo>
                      <a:pt x="471" y="70"/>
                    </a:lnTo>
                    <a:lnTo>
                      <a:pt x="471" y="68"/>
                    </a:lnTo>
                    <a:lnTo>
                      <a:pt x="470" y="67"/>
                    </a:lnTo>
                    <a:lnTo>
                      <a:pt x="468" y="65"/>
                    </a:lnTo>
                    <a:lnTo>
                      <a:pt x="467" y="65"/>
                    </a:lnTo>
                    <a:lnTo>
                      <a:pt x="465" y="65"/>
                    </a:lnTo>
                    <a:lnTo>
                      <a:pt x="464" y="64"/>
                    </a:lnTo>
                    <a:lnTo>
                      <a:pt x="462" y="62"/>
                    </a:lnTo>
                    <a:lnTo>
                      <a:pt x="461" y="61"/>
                    </a:lnTo>
                    <a:lnTo>
                      <a:pt x="461" y="59"/>
                    </a:lnTo>
                    <a:lnTo>
                      <a:pt x="459" y="59"/>
                    </a:lnTo>
                    <a:lnTo>
                      <a:pt x="458" y="59"/>
                    </a:lnTo>
                    <a:lnTo>
                      <a:pt x="456" y="61"/>
                    </a:lnTo>
                    <a:lnTo>
                      <a:pt x="454" y="62"/>
                    </a:lnTo>
                    <a:lnTo>
                      <a:pt x="454" y="64"/>
                    </a:lnTo>
                    <a:lnTo>
                      <a:pt x="454" y="65"/>
                    </a:lnTo>
                    <a:lnTo>
                      <a:pt x="453" y="65"/>
                    </a:lnTo>
                    <a:lnTo>
                      <a:pt x="451" y="67"/>
                    </a:lnTo>
                    <a:lnTo>
                      <a:pt x="451" y="67"/>
                    </a:lnTo>
                    <a:lnTo>
                      <a:pt x="450" y="67"/>
                    </a:lnTo>
                    <a:lnTo>
                      <a:pt x="450" y="68"/>
                    </a:lnTo>
                    <a:lnTo>
                      <a:pt x="450" y="68"/>
                    </a:lnTo>
                    <a:lnTo>
                      <a:pt x="450" y="71"/>
                    </a:lnTo>
                    <a:lnTo>
                      <a:pt x="448" y="73"/>
                    </a:lnTo>
                    <a:lnTo>
                      <a:pt x="445" y="73"/>
                    </a:lnTo>
                    <a:lnTo>
                      <a:pt x="442" y="73"/>
                    </a:lnTo>
                    <a:lnTo>
                      <a:pt x="442" y="76"/>
                    </a:lnTo>
                    <a:lnTo>
                      <a:pt x="442" y="79"/>
                    </a:lnTo>
                    <a:lnTo>
                      <a:pt x="442" y="81"/>
                    </a:lnTo>
                    <a:lnTo>
                      <a:pt x="442" y="85"/>
                    </a:lnTo>
                    <a:lnTo>
                      <a:pt x="440" y="85"/>
                    </a:lnTo>
                    <a:lnTo>
                      <a:pt x="439" y="85"/>
                    </a:lnTo>
                    <a:lnTo>
                      <a:pt x="439" y="85"/>
                    </a:lnTo>
                    <a:lnTo>
                      <a:pt x="439" y="87"/>
                    </a:lnTo>
                    <a:lnTo>
                      <a:pt x="437" y="89"/>
                    </a:lnTo>
                    <a:lnTo>
                      <a:pt x="437" y="93"/>
                    </a:lnTo>
                    <a:lnTo>
                      <a:pt x="439" y="96"/>
                    </a:lnTo>
                    <a:lnTo>
                      <a:pt x="439" y="99"/>
                    </a:lnTo>
                    <a:lnTo>
                      <a:pt x="440" y="101"/>
                    </a:lnTo>
                    <a:lnTo>
                      <a:pt x="440" y="103"/>
                    </a:lnTo>
                    <a:lnTo>
                      <a:pt x="440" y="106"/>
                    </a:lnTo>
                    <a:lnTo>
                      <a:pt x="440" y="107"/>
                    </a:lnTo>
                    <a:lnTo>
                      <a:pt x="440" y="110"/>
                    </a:lnTo>
                    <a:lnTo>
                      <a:pt x="433" y="124"/>
                    </a:lnTo>
                    <a:lnTo>
                      <a:pt x="430" y="124"/>
                    </a:lnTo>
                    <a:lnTo>
                      <a:pt x="428" y="126"/>
                    </a:lnTo>
                    <a:lnTo>
                      <a:pt x="426" y="124"/>
                    </a:lnTo>
                    <a:lnTo>
                      <a:pt x="425" y="123"/>
                    </a:lnTo>
                    <a:lnTo>
                      <a:pt x="425" y="120"/>
                    </a:lnTo>
                    <a:lnTo>
                      <a:pt x="425" y="118"/>
                    </a:lnTo>
                    <a:lnTo>
                      <a:pt x="423" y="115"/>
                    </a:lnTo>
                    <a:lnTo>
                      <a:pt x="422" y="112"/>
                    </a:lnTo>
                    <a:lnTo>
                      <a:pt x="422" y="107"/>
                    </a:lnTo>
                    <a:lnTo>
                      <a:pt x="422" y="104"/>
                    </a:lnTo>
                    <a:lnTo>
                      <a:pt x="422" y="101"/>
                    </a:lnTo>
                    <a:lnTo>
                      <a:pt x="422" y="98"/>
                    </a:lnTo>
                    <a:lnTo>
                      <a:pt x="422" y="95"/>
                    </a:lnTo>
                    <a:lnTo>
                      <a:pt x="423" y="92"/>
                    </a:lnTo>
                    <a:lnTo>
                      <a:pt x="423" y="89"/>
                    </a:lnTo>
                    <a:lnTo>
                      <a:pt x="426" y="85"/>
                    </a:lnTo>
                    <a:lnTo>
                      <a:pt x="428" y="81"/>
                    </a:lnTo>
                    <a:lnTo>
                      <a:pt x="430" y="79"/>
                    </a:lnTo>
                    <a:lnTo>
                      <a:pt x="430" y="76"/>
                    </a:lnTo>
                    <a:lnTo>
                      <a:pt x="430" y="75"/>
                    </a:lnTo>
                    <a:lnTo>
                      <a:pt x="430" y="71"/>
                    </a:lnTo>
                    <a:lnTo>
                      <a:pt x="428" y="73"/>
                    </a:lnTo>
                    <a:lnTo>
                      <a:pt x="426" y="73"/>
                    </a:lnTo>
                    <a:lnTo>
                      <a:pt x="426" y="73"/>
                    </a:lnTo>
                    <a:lnTo>
                      <a:pt x="426" y="75"/>
                    </a:lnTo>
                    <a:lnTo>
                      <a:pt x="425" y="75"/>
                    </a:lnTo>
                    <a:lnTo>
                      <a:pt x="425" y="75"/>
                    </a:lnTo>
                    <a:lnTo>
                      <a:pt x="425" y="78"/>
                    </a:lnTo>
                    <a:lnTo>
                      <a:pt x="425" y="79"/>
                    </a:lnTo>
                    <a:lnTo>
                      <a:pt x="423" y="79"/>
                    </a:lnTo>
                    <a:lnTo>
                      <a:pt x="420" y="81"/>
                    </a:lnTo>
                    <a:lnTo>
                      <a:pt x="420" y="78"/>
                    </a:lnTo>
                    <a:lnTo>
                      <a:pt x="420" y="76"/>
                    </a:lnTo>
                    <a:lnTo>
                      <a:pt x="423" y="73"/>
                    </a:lnTo>
                    <a:lnTo>
                      <a:pt x="426" y="71"/>
                    </a:lnTo>
                    <a:lnTo>
                      <a:pt x="426" y="70"/>
                    </a:lnTo>
                    <a:lnTo>
                      <a:pt x="426" y="67"/>
                    </a:lnTo>
                    <a:lnTo>
                      <a:pt x="428" y="65"/>
                    </a:lnTo>
                    <a:lnTo>
                      <a:pt x="430" y="62"/>
                    </a:lnTo>
                    <a:lnTo>
                      <a:pt x="431" y="61"/>
                    </a:lnTo>
                    <a:lnTo>
                      <a:pt x="433" y="57"/>
                    </a:lnTo>
                    <a:lnTo>
                      <a:pt x="434" y="59"/>
                    </a:lnTo>
                    <a:lnTo>
                      <a:pt x="436" y="61"/>
                    </a:lnTo>
                    <a:lnTo>
                      <a:pt x="437" y="56"/>
                    </a:lnTo>
                    <a:lnTo>
                      <a:pt x="440" y="57"/>
                    </a:lnTo>
                    <a:lnTo>
                      <a:pt x="442" y="57"/>
                    </a:lnTo>
                    <a:lnTo>
                      <a:pt x="444" y="57"/>
                    </a:lnTo>
                    <a:lnTo>
                      <a:pt x="444" y="57"/>
                    </a:lnTo>
                    <a:lnTo>
                      <a:pt x="445" y="57"/>
                    </a:lnTo>
                    <a:lnTo>
                      <a:pt x="447" y="56"/>
                    </a:lnTo>
                    <a:lnTo>
                      <a:pt x="447" y="54"/>
                    </a:lnTo>
                    <a:lnTo>
                      <a:pt x="448" y="53"/>
                    </a:lnTo>
                    <a:lnTo>
                      <a:pt x="450" y="53"/>
                    </a:lnTo>
                    <a:lnTo>
                      <a:pt x="450" y="53"/>
                    </a:lnTo>
                    <a:lnTo>
                      <a:pt x="451" y="54"/>
                    </a:lnTo>
                    <a:lnTo>
                      <a:pt x="453" y="54"/>
                    </a:lnTo>
                    <a:lnTo>
                      <a:pt x="453" y="54"/>
                    </a:lnTo>
                    <a:lnTo>
                      <a:pt x="454" y="56"/>
                    </a:lnTo>
                    <a:lnTo>
                      <a:pt x="454" y="56"/>
                    </a:lnTo>
                    <a:lnTo>
                      <a:pt x="456" y="56"/>
                    </a:lnTo>
                    <a:lnTo>
                      <a:pt x="458" y="56"/>
                    </a:lnTo>
                    <a:lnTo>
                      <a:pt x="459" y="56"/>
                    </a:lnTo>
                    <a:lnTo>
                      <a:pt x="459" y="56"/>
                    </a:lnTo>
                    <a:lnTo>
                      <a:pt x="459" y="56"/>
                    </a:lnTo>
                    <a:lnTo>
                      <a:pt x="459" y="56"/>
                    </a:lnTo>
                    <a:lnTo>
                      <a:pt x="459" y="54"/>
                    </a:lnTo>
                    <a:lnTo>
                      <a:pt x="459" y="54"/>
                    </a:lnTo>
                    <a:lnTo>
                      <a:pt x="459" y="54"/>
                    </a:lnTo>
                    <a:lnTo>
                      <a:pt x="461" y="54"/>
                    </a:lnTo>
                    <a:lnTo>
                      <a:pt x="462" y="54"/>
                    </a:lnTo>
                    <a:lnTo>
                      <a:pt x="462" y="56"/>
                    </a:lnTo>
                    <a:lnTo>
                      <a:pt x="464" y="56"/>
                    </a:lnTo>
                    <a:lnTo>
                      <a:pt x="467" y="56"/>
                    </a:lnTo>
                    <a:lnTo>
                      <a:pt x="467" y="54"/>
                    </a:lnTo>
                    <a:lnTo>
                      <a:pt x="467" y="54"/>
                    </a:lnTo>
                    <a:lnTo>
                      <a:pt x="465" y="53"/>
                    </a:lnTo>
                    <a:lnTo>
                      <a:pt x="464" y="51"/>
                    </a:lnTo>
                    <a:lnTo>
                      <a:pt x="464" y="50"/>
                    </a:lnTo>
                    <a:lnTo>
                      <a:pt x="462" y="50"/>
                    </a:lnTo>
                    <a:lnTo>
                      <a:pt x="461" y="50"/>
                    </a:lnTo>
                    <a:lnTo>
                      <a:pt x="459" y="50"/>
                    </a:lnTo>
                    <a:lnTo>
                      <a:pt x="458" y="50"/>
                    </a:lnTo>
                    <a:lnTo>
                      <a:pt x="454" y="50"/>
                    </a:lnTo>
                    <a:lnTo>
                      <a:pt x="454" y="47"/>
                    </a:lnTo>
                    <a:lnTo>
                      <a:pt x="454" y="45"/>
                    </a:lnTo>
                    <a:lnTo>
                      <a:pt x="454" y="44"/>
                    </a:lnTo>
                    <a:lnTo>
                      <a:pt x="454" y="42"/>
                    </a:lnTo>
                    <a:lnTo>
                      <a:pt x="451" y="44"/>
                    </a:lnTo>
                    <a:lnTo>
                      <a:pt x="448" y="45"/>
                    </a:lnTo>
                    <a:lnTo>
                      <a:pt x="444" y="45"/>
                    </a:lnTo>
                    <a:lnTo>
                      <a:pt x="440" y="47"/>
                    </a:lnTo>
                    <a:lnTo>
                      <a:pt x="437" y="47"/>
                    </a:lnTo>
                    <a:lnTo>
                      <a:pt x="434" y="48"/>
                    </a:lnTo>
                    <a:lnTo>
                      <a:pt x="430" y="48"/>
                    </a:lnTo>
                    <a:lnTo>
                      <a:pt x="426" y="47"/>
                    </a:lnTo>
                    <a:lnTo>
                      <a:pt x="426" y="45"/>
                    </a:lnTo>
                    <a:lnTo>
                      <a:pt x="425" y="42"/>
                    </a:lnTo>
                    <a:lnTo>
                      <a:pt x="425" y="40"/>
                    </a:lnTo>
                    <a:lnTo>
                      <a:pt x="423" y="39"/>
                    </a:lnTo>
                    <a:lnTo>
                      <a:pt x="422" y="39"/>
                    </a:lnTo>
                    <a:lnTo>
                      <a:pt x="419" y="40"/>
                    </a:lnTo>
                    <a:lnTo>
                      <a:pt x="417" y="40"/>
                    </a:lnTo>
                    <a:lnTo>
                      <a:pt x="416" y="40"/>
                    </a:lnTo>
                    <a:lnTo>
                      <a:pt x="414" y="40"/>
                    </a:lnTo>
                    <a:lnTo>
                      <a:pt x="414" y="40"/>
                    </a:lnTo>
                    <a:lnTo>
                      <a:pt x="414" y="40"/>
                    </a:lnTo>
                    <a:lnTo>
                      <a:pt x="414" y="40"/>
                    </a:lnTo>
                    <a:lnTo>
                      <a:pt x="414" y="39"/>
                    </a:lnTo>
                    <a:lnTo>
                      <a:pt x="414" y="39"/>
                    </a:lnTo>
                    <a:lnTo>
                      <a:pt x="414" y="37"/>
                    </a:lnTo>
                    <a:lnTo>
                      <a:pt x="414" y="37"/>
                    </a:lnTo>
                    <a:lnTo>
                      <a:pt x="416" y="36"/>
                    </a:lnTo>
                    <a:lnTo>
                      <a:pt x="414" y="36"/>
                    </a:lnTo>
                    <a:lnTo>
                      <a:pt x="414" y="36"/>
                    </a:lnTo>
                    <a:lnTo>
                      <a:pt x="414" y="36"/>
                    </a:lnTo>
                    <a:lnTo>
                      <a:pt x="416" y="36"/>
                    </a:lnTo>
                    <a:lnTo>
                      <a:pt x="419" y="36"/>
                    </a:lnTo>
                    <a:lnTo>
                      <a:pt x="419" y="36"/>
                    </a:lnTo>
                    <a:lnTo>
                      <a:pt x="420" y="34"/>
                    </a:lnTo>
                    <a:lnTo>
                      <a:pt x="422" y="33"/>
                    </a:lnTo>
                    <a:lnTo>
                      <a:pt x="423" y="31"/>
                    </a:lnTo>
                    <a:lnTo>
                      <a:pt x="422" y="31"/>
                    </a:lnTo>
                    <a:lnTo>
                      <a:pt x="422" y="30"/>
                    </a:lnTo>
                    <a:lnTo>
                      <a:pt x="420" y="30"/>
                    </a:lnTo>
                    <a:lnTo>
                      <a:pt x="420" y="30"/>
                    </a:lnTo>
                    <a:lnTo>
                      <a:pt x="419" y="30"/>
                    </a:lnTo>
                    <a:lnTo>
                      <a:pt x="419" y="30"/>
                    </a:lnTo>
                    <a:lnTo>
                      <a:pt x="417" y="31"/>
                    </a:lnTo>
                    <a:lnTo>
                      <a:pt x="414" y="33"/>
                    </a:lnTo>
                    <a:lnTo>
                      <a:pt x="411" y="33"/>
                    </a:lnTo>
                    <a:lnTo>
                      <a:pt x="411" y="34"/>
                    </a:lnTo>
                    <a:lnTo>
                      <a:pt x="406" y="40"/>
                    </a:lnTo>
                    <a:lnTo>
                      <a:pt x="402" y="40"/>
                    </a:lnTo>
                    <a:lnTo>
                      <a:pt x="399" y="42"/>
                    </a:lnTo>
                    <a:lnTo>
                      <a:pt x="397" y="44"/>
                    </a:lnTo>
                    <a:lnTo>
                      <a:pt x="397" y="45"/>
                    </a:lnTo>
                    <a:lnTo>
                      <a:pt x="395" y="45"/>
                    </a:lnTo>
                    <a:lnTo>
                      <a:pt x="394" y="45"/>
                    </a:lnTo>
                    <a:lnTo>
                      <a:pt x="392" y="45"/>
                    </a:lnTo>
                    <a:lnTo>
                      <a:pt x="392" y="44"/>
                    </a:lnTo>
                    <a:lnTo>
                      <a:pt x="391" y="42"/>
                    </a:lnTo>
                    <a:lnTo>
                      <a:pt x="389" y="42"/>
                    </a:lnTo>
                    <a:lnTo>
                      <a:pt x="389" y="40"/>
                    </a:lnTo>
                    <a:lnTo>
                      <a:pt x="388" y="39"/>
                    </a:lnTo>
                    <a:lnTo>
                      <a:pt x="386" y="40"/>
                    </a:lnTo>
                    <a:lnTo>
                      <a:pt x="386" y="40"/>
                    </a:lnTo>
                    <a:lnTo>
                      <a:pt x="385" y="40"/>
                    </a:lnTo>
                    <a:lnTo>
                      <a:pt x="381" y="40"/>
                    </a:lnTo>
                    <a:lnTo>
                      <a:pt x="380" y="42"/>
                    </a:lnTo>
                    <a:lnTo>
                      <a:pt x="378" y="40"/>
                    </a:lnTo>
                    <a:lnTo>
                      <a:pt x="375" y="40"/>
                    </a:lnTo>
                    <a:lnTo>
                      <a:pt x="378" y="37"/>
                    </a:lnTo>
                    <a:lnTo>
                      <a:pt x="381" y="36"/>
                    </a:lnTo>
                    <a:lnTo>
                      <a:pt x="381" y="34"/>
                    </a:lnTo>
                    <a:lnTo>
                      <a:pt x="383" y="33"/>
                    </a:lnTo>
                    <a:lnTo>
                      <a:pt x="385" y="33"/>
                    </a:lnTo>
                    <a:lnTo>
                      <a:pt x="386" y="33"/>
                    </a:lnTo>
                    <a:lnTo>
                      <a:pt x="389" y="30"/>
                    </a:lnTo>
                    <a:lnTo>
                      <a:pt x="392" y="26"/>
                    </a:lnTo>
                    <a:lnTo>
                      <a:pt x="394" y="26"/>
                    </a:lnTo>
                    <a:lnTo>
                      <a:pt x="395" y="26"/>
                    </a:lnTo>
                    <a:lnTo>
                      <a:pt x="397" y="25"/>
                    </a:lnTo>
                    <a:lnTo>
                      <a:pt x="397" y="23"/>
                    </a:lnTo>
                    <a:lnTo>
                      <a:pt x="400" y="22"/>
                    </a:lnTo>
                    <a:lnTo>
                      <a:pt x="403" y="20"/>
                    </a:lnTo>
                    <a:lnTo>
                      <a:pt x="402" y="20"/>
                    </a:lnTo>
                    <a:lnTo>
                      <a:pt x="400" y="20"/>
                    </a:lnTo>
                    <a:lnTo>
                      <a:pt x="399" y="19"/>
                    </a:lnTo>
                    <a:lnTo>
                      <a:pt x="397" y="19"/>
                    </a:lnTo>
                    <a:lnTo>
                      <a:pt x="397" y="17"/>
                    </a:lnTo>
                    <a:lnTo>
                      <a:pt x="395" y="17"/>
                    </a:lnTo>
                    <a:lnTo>
                      <a:pt x="395" y="17"/>
                    </a:lnTo>
                    <a:lnTo>
                      <a:pt x="394" y="17"/>
                    </a:lnTo>
                    <a:lnTo>
                      <a:pt x="392" y="17"/>
                    </a:lnTo>
                    <a:lnTo>
                      <a:pt x="391" y="17"/>
                    </a:lnTo>
                    <a:lnTo>
                      <a:pt x="389" y="17"/>
                    </a:lnTo>
                    <a:lnTo>
                      <a:pt x="388" y="17"/>
                    </a:lnTo>
                    <a:lnTo>
                      <a:pt x="386" y="17"/>
                    </a:lnTo>
                    <a:lnTo>
                      <a:pt x="385" y="17"/>
                    </a:lnTo>
                    <a:lnTo>
                      <a:pt x="380" y="17"/>
                    </a:lnTo>
                    <a:lnTo>
                      <a:pt x="377" y="16"/>
                    </a:lnTo>
                    <a:lnTo>
                      <a:pt x="375" y="16"/>
                    </a:lnTo>
                    <a:lnTo>
                      <a:pt x="375" y="16"/>
                    </a:lnTo>
                    <a:lnTo>
                      <a:pt x="374" y="16"/>
                    </a:lnTo>
                    <a:lnTo>
                      <a:pt x="372" y="14"/>
                    </a:lnTo>
                    <a:lnTo>
                      <a:pt x="371" y="12"/>
                    </a:lnTo>
                    <a:lnTo>
                      <a:pt x="369" y="11"/>
                    </a:lnTo>
                    <a:lnTo>
                      <a:pt x="368" y="11"/>
                    </a:lnTo>
                    <a:lnTo>
                      <a:pt x="368" y="11"/>
                    </a:lnTo>
                    <a:lnTo>
                      <a:pt x="366" y="11"/>
                    </a:lnTo>
                    <a:lnTo>
                      <a:pt x="364" y="11"/>
                    </a:lnTo>
                    <a:lnTo>
                      <a:pt x="364" y="11"/>
                    </a:lnTo>
                    <a:lnTo>
                      <a:pt x="363" y="12"/>
                    </a:lnTo>
                    <a:lnTo>
                      <a:pt x="363" y="14"/>
                    </a:lnTo>
                    <a:lnTo>
                      <a:pt x="363" y="14"/>
                    </a:lnTo>
                    <a:lnTo>
                      <a:pt x="363" y="14"/>
                    </a:lnTo>
                    <a:lnTo>
                      <a:pt x="363" y="16"/>
                    </a:lnTo>
                    <a:lnTo>
                      <a:pt x="363" y="16"/>
                    </a:lnTo>
                    <a:lnTo>
                      <a:pt x="361" y="16"/>
                    </a:lnTo>
                    <a:lnTo>
                      <a:pt x="361" y="16"/>
                    </a:lnTo>
                    <a:lnTo>
                      <a:pt x="360" y="14"/>
                    </a:lnTo>
                    <a:lnTo>
                      <a:pt x="358" y="14"/>
                    </a:lnTo>
                    <a:lnTo>
                      <a:pt x="358" y="12"/>
                    </a:lnTo>
                    <a:lnTo>
                      <a:pt x="357" y="12"/>
                    </a:lnTo>
                    <a:lnTo>
                      <a:pt x="355" y="12"/>
                    </a:lnTo>
                    <a:lnTo>
                      <a:pt x="352" y="12"/>
                    </a:lnTo>
                    <a:lnTo>
                      <a:pt x="350" y="11"/>
                    </a:lnTo>
                    <a:lnTo>
                      <a:pt x="349" y="11"/>
                    </a:lnTo>
                    <a:lnTo>
                      <a:pt x="349" y="11"/>
                    </a:lnTo>
                    <a:lnTo>
                      <a:pt x="349" y="9"/>
                    </a:lnTo>
                    <a:lnTo>
                      <a:pt x="347" y="6"/>
                    </a:lnTo>
                    <a:lnTo>
                      <a:pt x="347" y="3"/>
                    </a:lnTo>
                    <a:lnTo>
                      <a:pt x="346" y="2"/>
                    </a:lnTo>
                    <a:lnTo>
                      <a:pt x="346" y="2"/>
                    </a:lnTo>
                    <a:lnTo>
                      <a:pt x="346" y="2"/>
                    </a:lnTo>
                    <a:lnTo>
                      <a:pt x="344" y="0"/>
                    </a:lnTo>
                    <a:lnTo>
                      <a:pt x="344" y="0"/>
                    </a:lnTo>
                    <a:lnTo>
                      <a:pt x="343" y="2"/>
                    </a:lnTo>
                    <a:lnTo>
                      <a:pt x="343" y="2"/>
                    </a:lnTo>
                    <a:lnTo>
                      <a:pt x="343" y="2"/>
                    </a:lnTo>
                    <a:lnTo>
                      <a:pt x="341" y="3"/>
                    </a:lnTo>
                    <a:lnTo>
                      <a:pt x="341" y="5"/>
                    </a:lnTo>
                    <a:lnTo>
                      <a:pt x="341" y="6"/>
                    </a:lnTo>
                    <a:lnTo>
                      <a:pt x="28" y="2"/>
                    </a:lnTo>
                    <a:lnTo>
                      <a:pt x="26" y="3"/>
                    </a:lnTo>
                    <a:lnTo>
                      <a:pt x="28" y="5"/>
                    </a:lnTo>
                    <a:lnTo>
                      <a:pt x="25" y="5"/>
                    </a:lnTo>
                    <a:lnTo>
                      <a:pt x="23" y="6"/>
                    </a:lnTo>
                    <a:lnTo>
                      <a:pt x="23" y="8"/>
                    </a:lnTo>
                    <a:lnTo>
                      <a:pt x="25" y="9"/>
                    </a:lnTo>
                    <a:lnTo>
                      <a:pt x="28" y="12"/>
                    </a:lnTo>
                    <a:lnTo>
                      <a:pt x="25" y="14"/>
                    </a:lnTo>
                    <a:lnTo>
                      <a:pt x="22" y="14"/>
                    </a:lnTo>
                    <a:lnTo>
                      <a:pt x="22" y="16"/>
                    </a:lnTo>
                    <a:lnTo>
                      <a:pt x="20" y="16"/>
                    </a:lnTo>
                    <a:lnTo>
                      <a:pt x="17" y="16"/>
                    </a:lnTo>
                    <a:lnTo>
                      <a:pt x="14" y="16"/>
                    </a:lnTo>
                    <a:lnTo>
                      <a:pt x="11" y="14"/>
                    </a:lnTo>
                    <a:lnTo>
                      <a:pt x="4" y="12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0" y="19"/>
                    </a:lnTo>
                    <a:lnTo>
                      <a:pt x="0" y="20"/>
                    </a:lnTo>
                    <a:lnTo>
                      <a:pt x="3" y="23"/>
                    </a:lnTo>
                    <a:lnTo>
                      <a:pt x="6" y="25"/>
                    </a:lnTo>
                    <a:lnTo>
                      <a:pt x="6" y="28"/>
                    </a:lnTo>
                    <a:lnTo>
                      <a:pt x="6" y="30"/>
                    </a:lnTo>
                    <a:lnTo>
                      <a:pt x="8" y="31"/>
                    </a:lnTo>
                    <a:lnTo>
                      <a:pt x="8" y="34"/>
                    </a:lnTo>
                    <a:lnTo>
                      <a:pt x="9" y="34"/>
                    </a:lnTo>
                    <a:lnTo>
                      <a:pt x="9" y="36"/>
                    </a:lnTo>
                    <a:lnTo>
                      <a:pt x="8" y="37"/>
                    </a:lnTo>
                    <a:lnTo>
                      <a:pt x="9" y="37"/>
                    </a:lnTo>
                    <a:lnTo>
                      <a:pt x="11" y="37"/>
                    </a:lnTo>
                    <a:lnTo>
                      <a:pt x="11" y="40"/>
                    </a:lnTo>
                    <a:lnTo>
                      <a:pt x="11" y="45"/>
                    </a:lnTo>
                    <a:lnTo>
                      <a:pt x="8" y="44"/>
                    </a:lnTo>
                    <a:lnTo>
                      <a:pt x="8" y="45"/>
                    </a:lnTo>
                    <a:lnTo>
                      <a:pt x="8" y="47"/>
                    </a:lnTo>
                    <a:lnTo>
                      <a:pt x="9" y="48"/>
                    </a:lnTo>
                    <a:lnTo>
                      <a:pt x="9" y="48"/>
                    </a:lnTo>
                    <a:lnTo>
                      <a:pt x="9" y="50"/>
                    </a:lnTo>
                    <a:lnTo>
                      <a:pt x="11" y="50"/>
                    </a:lnTo>
                    <a:lnTo>
                      <a:pt x="11" y="50"/>
                    </a:lnTo>
                    <a:lnTo>
                      <a:pt x="11" y="50"/>
                    </a:lnTo>
                    <a:lnTo>
                      <a:pt x="11" y="51"/>
                    </a:lnTo>
                    <a:lnTo>
                      <a:pt x="11" y="51"/>
                    </a:lnTo>
                    <a:lnTo>
                      <a:pt x="9" y="51"/>
                    </a:lnTo>
                    <a:lnTo>
                      <a:pt x="8" y="51"/>
                    </a:lnTo>
                    <a:lnTo>
                      <a:pt x="9" y="57"/>
                    </a:lnTo>
                    <a:lnTo>
                      <a:pt x="9" y="62"/>
                    </a:lnTo>
                    <a:lnTo>
                      <a:pt x="9" y="68"/>
                    </a:lnTo>
                    <a:lnTo>
                      <a:pt x="9" y="73"/>
                    </a:lnTo>
                    <a:lnTo>
                      <a:pt x="8" y="76"/>
                    </a:lnTo>
                    <a:lnTo>
                      <a:pt x="8" y="78"/>
                    </a:lnTo>
                    <a:lnTo>
                      <a:pt x="8" y="79"/>
                    </a:lnTo>
                    <a:lnTo>
                      <a:pt x="8" y="79"/>
                    </a:lnTo>
                    <a:lnTo>
                      <a:pt x="8" y="79"/>
                    </a:lnTo>
                    <a:lnTo>
                      <a:pt x="9" y="81"/>
                    </a:lnTo>
                    <a:lnTo>
                      <a:pt x="9" y="81"/>
                    </a:lnTo>
                    <a:lnTo>
                      <a:pt x="8" y="81"/>
                    </a:lnTo>
                    <a:lnTo>
                      <a:pt x="8" y="81"/>
                    </a:lnTo>
                    <a:lnTo>
                      <a:pt x="8" y="84"/>
                    </a:lnTo>
                    <a:lnTo>
                      <a:pt x="8" y="89"/>
                    </a:lnTo>
                    <a:lnTo>
                      <a:pt x="6" y="93"/>
                    </a:lnTo>
                    <a:lnTo>
                      <a:pt x="6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4" y="101"/>
                    </a:lnTo>
                    <a:lnTo>
                      <a:pt x="4" y="103"/>
                    </a:lnTo>
                    <a:lnTo>
                      <a:pt x="4" y="106"/>
                    </a:lnTo>
                    <a:lnTo>
                      <a:pt x="4" y="107"/>
                    </a:lnTo>
                    <a:lnTo>
                      <a:pt x="4" y="110"/>
                    </a:lnTo>
                    <a:lnTo>
                      <a:pt x="6" y="112"/>
                    </a:lnTo>
                    <a:lnTo>
                      <a:pt x="6" y="113"/>
                    </a:lnTo>
                    <a:lnTo>
                      <a:pt x="6" y="115"/>
                    </a:lnTo>
                    <a:lnTo>
                      <a:pt x="8" y="115"/>
                    </a:lnTo>
                    <a:lnTo>
                      <a:pt x="8" y="117"/>
                    </a:lnTo>
                    <a:lnTo>
                      <a:pt x="9" y="118"/>
                    </a:lnTo>
                    <a:lnTo>
                      <a:pt x="11" y="120"/>
                    </a:lnTo>
                    <a:lnTo>
                      <a:pt x="9" y="121"/>
                    </a:lnTo>
                    <a:lnTo>
                      <a:pt x="8" y="121"/>
                    </a:lnTo>
                    <a:lnTo>
                      <a:pt x="8" y="123"/>
                    </a:lnTo>
                    <a:lnTo>
                      <a:pt x="8" y="124"/>
                    </a:lnTo>
                    <a:lnTo>
                      <a:pt x="9" y="126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32"/>
                    </a:lnTo>
                    <a:lnTo>
                      <a:pt x="9" y="134"/>
                    </a:lnTo>
                    <a:lnTo>
                      <a:pt x="9" y="137"/>
                    </a:lnTo>
                    <a:lnTo>
                      <a:pt x="9" y="140"/>
                    </a:lnTo>
                    <a:lnTo>
                      <a:pt x="9" y="144"/>
                    </a:lnTo>
                    <a:lnTo>
                      <a:pt x="8" y="144"/>
                    </a:lnTo>
                    <a:lnTo>
                      <a:pt x="8" y="144"/>
                    </a:lnTo>
                    <a:lnTo>
                      <a:pt x="6" y="144"/>
                    </a:lnTo>
                    <a:lnTo>
                      <a:pt x="6" y="144"/>
                    </a:lnTo>
                    <a:lnTo>
                      <a:pt x="6" y="144"/>
                    </a:lnTo>
                    <a:lnTo>
                      <a:pt x="6" y="146"/>
                    </a:lnTo>
                    <a:lnTo>
                      <a:pt x="6" y="148"/>
                    </a:lnTo>
                    <a:lnTo>
                      <a:pt x="8" y="149"/>
                    </a:lnTo>
                    <a:lnTo>
                      <a:pt x="8" y="151"/>
                    </a:lnTo>
                    <a:lnTo>
                      <a:pt x="9" y="154"/>
                    </a:lnTo>
                    <a:lnTo>
                      <a:pt x="11" y="157"/>
                    </a:lnTo>
                    <a:lnTo>
                      <a:pt x="11" y="157"/>
                    </a:lnTo>
                    <a:lnTo>
                      <a:pt x="12" y="157"/>
                    </a:lnTo>
                    <a:lnTo>
                      <a:pt x="12" y="158"/>
                    </a:lnTo>
                    <a:lnTo>
                      <a:pt x="12" y="160"/>
                    </a:lnTo>
                    <a:lnTo>
                      <a:pt x="14" y="162"/>
                    </a:lnTo>
                    <a:lnTo>
                      <a:pt x="14" y="165"/>
                    </a:lnTo>
                    <a:lnTo>
                      <a:pt x="14" y="166"/>
                    </a:lnTo>
                    <a:lnTo>
                      <a:pt x="14" y="168"/>
                    </a:lnTo>
                    <a:lnTo>
                      <a:pt x="14" y="169"/>
                    </a:lnTo>
                    <a:lnTo>
                      <a:pt x="14" y="169"/>
                    </a:lnTo>
                    <a:lnTo>
                      <a:pt x="15" y="171"/>
                    </a:lnTo>
                    <a:lnTo>
                      <a:pt x="15" y="172"/>
                    </a:lnTo>
                    <a:lnTo>
                      <a:pt x="17" y="172"/>
                    </a:lnTo>
                    <a:lnTo>
                      <a:pt x="18" y="174"/>
                    </a:lnTo>
                    <a:lnTo>
                      <a:pt x="18" y="177"/>
                    </a:lnTo>
                    <a:lnTo>
                      <a:pt x="20" y="177"/>
                    </a:lnTo>
                    <a:lnTo>
                      <a:pt x="20" y="180"/>
                    </a:lnTo>
                    <a:lnTo>
                      <a:pt x="20" y="183"/>
                    </a:lnTo>
                    <a:lnTo>
                      <a:pt x="23" y="185"/>
                    </a:lnTo>
                    <a:lnTo>
                      <a:pt x="25" y="185"/>
                    </a:lnTo>
                    <a:lnTo>
                      <a:pt x="25" y="185"/>
                    </a:lnTo>
                    <a:lnTo>
                      <a:pt x="26" y="183"/>
                    </a:lnTo>
                    <a:lnTo>
                      <a:pt x="26" y="183"/>
                    </a:lnTo>
                    <a:lnTo>
                      <a:pt x="26" y="182"/>
                    </a:lnTo>
                    <a:lnTo>
                      <a:pt x="25" y="180"/>
                    </a:lnTo>
                    <a:lnTo>
                      <a:pt x="25" y="180"/>
                    </a:lnTo>
                    <a:lnTo>
                      <a:pt x="28" y="180"/>
                    </a:lnTo>
                    <a:lnTo>
                      <a:pt x="29" y="180"/>
                    </a:lnTo>
                    <a:lnTo>
                      <a:pt x="28" y="180"/>
                    </a:lnTo>
                    <a:lnTo>
                      <a:pt x="28" y="180"/>
                    </a:lnTo>
                    <a:lnTo>
                      <a:pt x="29" y="180"/>
                    </a:lnTo>
                    <a:lnTo>
                      <a:pt x="29" y="180"/>
                    </a:lnTo>
                    <a:lnTo>
                      <a:pt x="29" y="180"/>
                    </a:lnTo>
                    <a:lnTo>
                      <a:pt x="31" y="180"/>
                    </a:lnTo>
                    <a:lnTo>
                      <a:pt x="31" y="182"/>
                    </a:lnTo>
                    <a:lnTo>
                      <a:pt x="29" y="182"/>
                    </a:lnTo>
                    <a:lnTo>
                      <a:pt x="29" y="182"/>
                    </a:lnTo>
                    <a:lnTo>
                      <a:pt x="29" y="183"/>
                    </a:lnTo>
                    <a:lnTo>
                      <a:pt x="29" y="185"/>
                    </a:lnTo>
                    <a:lnTo>
                      <a:pt x="31" y="188"/>
                    </a:lnTo>
                    <a:lnTo>
                      <a:pt x="31" y="188"/>
                    </a:lnTo>
                    <a:lnTo>
                      <a:pt x="31" y="190"/>
                    </a:lnTo>
                    <a:lnTo>
                      <a:pt x="31" y="191"/>
                    </a:lnTo>
                    <a:lnTo>
                      <a:pt x="31" y="191"/>
                    </a:lnTo>
                    <a:lnTo>
                      <a:pt x="29" y="190"/>
                    </a:lnTo>
                    <a:lnTo>
                      <a:pt x="28" y="188"/>
                    </a:lnTo>
                    <a:lnTo>
                      <a:pt x="28" y="188"/>
                    </a:lnTo>
                    <a:lnTo>
                      <a:pt x="26" y="190"/>
                    </a:lnTo>
                    <a:lnTo>
                      <a:pt x="26" y="191"/>
                    </a:lnTo>
                    <a:lnTo>
                      <a:pt x="26" y="193"/>
                    </a:lnTo>
                    <a:lnTo>
                      <a:pt x="26" y="194"/>
                    </a:lnTo>
                    <a:lnTo>
                      <a:pt x="28" y="194"/>
                    </a:lnTo>
                    <a:lnTo>
                      <a:pt x="29" y="196"/>
                    </a:lnTo>
                    <a:lnTo>
                      <a:pt x="29" y="196"/>
                    </a:lnTo>
                    <a:lnTo>
                      <a:pt x="32" y="197"/>
                    </a:lnTo>
                    <a:lnTo>
                      <a:pt x="35" y="197"/>
                    </a:lnTo>
                    <a:lnTo>
                      <a:pt x="35" y="202"/>
                    </a:lnTo>
                    <a:lnTo>
                      <a:pt x="34" y="202"/>
                    </a:lnTo>
                    <a:lnTo>
                      <a:pt x="32" y="202"/>
                    </a:lnTo>
                    <a:lnTo>
                      <a:pt x="32" y="205"/>
                    </a:lnTo>
                    <a:lnTo>
                      <a:pt x="32" y="205"/>
                    </a:lnTo>
                    <a:lnTo>
                      <a:pt x="32" y="205"/>
                    </a:lnTo>
                    <a:lnTo>
                      <a:pt x="34" y="208"/>
                    </a:lnTo>
                    <a:lnTo>
                      <a:pt x="35" y="210"/>
                    </a:lnTo>
                    <a:lnTo>
                      <a:pt x="35" y="213"/>
                    </a:lnTo>
                    <a:lnTo>
                      <a:pt x="37" y="213"/>
                    </a:lnTo>
                    <a:lnTo>
                      <a:pt x="37" y="216"/>
                    </a:lnTo>
                    <a:lnTo>
                      <a:pt x="39" y="218"/>
                    </a:lnTo>
                    <a:lnTo>
                      <a:pt x="39" y="218"/>
                    </a:lnTo>
                    <a:lnTo>
                      <a:pt x="39" y="219"/>
                    </a:lnTo>
                    <a:lnTo>
                      <a:pt x="39" y="219"/>
                    </a:lnTo>
                    <a:lnTo>
                      <a:pt x="39" y="219"/>
                    </a:lnTo>
                    <a:lnTo>
                      <a:pt x="40" y="221"/>
                    </a:lnTo>
                    <a:lnTo>
                      <a:pt x="42" y="221"/>
                    </a:lnTo>
                    <a:lnTo>
                      <a:pt x="43" y="222"/>
                    </a:lnTo>
                    <a:lnTo>
                      <a:pt x="45" y="225"/>
                    </a:lnTo>
                    <a:lnTo>
                      <a:pt x="45" y="225"/>
                    </a:lnTo>
                    <a:lnTo>
                      <a:pt x="45" y="225"/>
                    </a:lnTo>
                    <a:lnTo>
                      <a:pt x="45" y="227"/>
                    </a:lnTo>
                    <a:lnTo>
                      <a:pt x="45" y="227"/>
                    </a:lnTo>
                    <a:lnTo>
                      <a:pt x="45" y="228"/>
                    </a:lnTo>
                    <a:lnTo>
                      <a:pt x="45" y="228"/>
                    </a:lnTo>
                    <a:lnTo>
                      <a:pt x="46" y="228"/>
                    </a:lnTo>
                    <a:lnTo>
                      <a:pt x="48" y="230"/>
                    </a:lnTo>
                    <a:lnTo>
                      <a:pt x="48" y="231"/>
                    </a:lnTo>
                    <a:lnTo>
                      <a:pt x="48" y="233"/>
                    </a:lnTo>
                    <a:lnTo>
                      <a:pt x="48" y="236"/>
                    </a:lnTo>
                    <a:lnTo>
                      <a:pt x="48" y="239"/>
                    </a:lnTo>
                    <a:lnTo>
                      <a:pt x="51" y="239"/>
                    </a:lnTo>
                    <a:lnTo>
                      <a:pt x="53" y="239"/>
                    </a:lnTo>
                    <a:lnTo>
                      <a:pt x="56" y="239"/>
                    </a:lnTo>
                    <a:lnTo>
                      <a:pt x="57" y="241"/>
                    </a:lnTo>
                    <a:lnTo>
                      <a:pt x="63" y="242"/>
                    </a:lnTo>
                    <a:lnTo>
                      <a:pt x="68" y="244"/>
                    </a:lnTo>
                    <a:lnTo>
                      <a:pt x="70" y="247"/>
                    </a:lnTo>
                    <a:lnTo>
                      <a:pt x="70" y="250"/>
                    </a:lnTo>
                    <a:lnTo>
                      <a:pt x="73" y="249"/>
                    </a:lnTo>
                    <a:lnTo>
                      <a:pt x="74" y="249"/>
                    </a:lnTo>
                    <a:lnTo>
                      <a:pt x="76" y="250"/>
                    </a:lnTo>
                    <a:lnTo>
                      <a:pt x="77" y="253"/>
                    </a:lnTo>
                    <a:lnTo>
                      <a:pt x="79" y="255"/>
                    </a:lnTo>
                    <a:lnTo>
                      <a:pt x="80" y="256"/>
                    </a:lnTo>
                    <a:lnTo>
                      <a:pt x="84" y="258"/>
                    </a:lnTo>
                    <a:lnTo>
                      <a:pt x="85" y="259"/>
                    </a:lnTo>
                    <a:lnTo>
                      <a:pt x="85" y="263"/>
                    </a:lnTo>
                    <a:lnTo>
                      <a:pt x="85" y="264"/>
                    </a:lnTo>
                    <a:lnTo>
                      <a:pt x="87" y="267"/>
                    </a:lnTo>
                    <a:lnTo>
                      <a:pt x="87" y="269"/>
                    </a:lnTo>
                    <a:lnTo>
                      <a:pt x="87" y="270"/>
                    </a:lnTo>
                    <a:lnTo>
                      <a:pt x="119" y="267"/>
                    </a:lnTo>
                    <a:lnTo>
                      <a:pt x="119" y="272"/>
                    </a:lnTo>
                    <a:lnTo>
                      <a:pt x="149" y="287"/>
                    </a:lnTo>
                    <a:lnTo>
                      <a:pt x="186" y="289"/>
                    </a:lnTo>
                    <a:lnTo>
                      <a:pt x="186" y="283"/>
                    </a:lnTo>
                    <a:lnTo>
                      <a:pt x="211" y="283"/>
                    </a:lnTo>
                    <a:lnTo>
                      <a:pt x="215" y="289"/>
                    </a:lnTo>
                    <a:lnTo>
                      <a:pt x="219" y="292"/>
                    </a:lnTo>
                    <a:lnTo>
                      <a:pt x="220" y="295"/>
                    </a:lnTo>
                    <a:lnTo>
                      <a:pt x="225" y="298"/>
                    </a:lnTo>
                    <a:lnTo>
                      <a:pt x="228" y="303"/>
                    </a:lnTo>
                    <a:lnTo>
                      <a:pt x="231" y="308"/>
                    </a:lnTo>
                    <a:lnTo>
                      <a:pt x="233" y="311"/>
                    </a:lnTo>
                    <a:lnTo>
                      <a:pt x="234" y="315"/>
                    </a:lnTo>
                    <a:lnTo>
                      <a:pt x="237" y="320"/>
                    </a:lnTo>
                    <a:lnTo>
                      <a:pt x="240" y="323"/>
                    </a:lnTo>
                    <a:lnTo>
                      <a:pt x="245" y="323"/>
                    </a:lnTo>
                    <a:lnTo>
                      <a:pt x="248" y="323"/>
                    </a:lnTo>
                    <a:lnTo>
                      <a:pt x="253" y="320"/>
                    </a:lnTo>
                    <a:lnTo>
                      <a:pt x="256" y="315"/>
                    </a:lnTo>
                    <a:lnTo>
                      <a:pt x="259" y="312"/>
                    </a:lnTo>
                    <a:lnTo>
                      <a:pt x="264" y="314"/>
                    </a:lnTo>
                    <a:lnTo>
                      <a:pt x="268" y="315"/>
                    </a:lnTo>
                    <a:lnTo>
                      <a:pt x="271" y="318"/>
                    </a:lnTo>
                    <a:lnTo>
                      <a:pt x="274" y="322"/>
                    </a:lnTo>
                    <a:lnTo>
                      <a:pt x="274" y="326"/>
                    </a:lnTo>
                    <a:lnTo>
                      <a:pt x="278" y="329"/>
                    </a:lnTo>
                    <a:lnTo>
                      <a:pt x="279" y="334"/>
                    </a:lnTo>
                    <a:lnTo>
                      <a:pt x="282" y="340"/>
                    </a:lnTo>
                    <a:lnTo>
                      <a:pt x="284" y="345"/>
                    </a:lnTo>
                    <a:lnTo>
                      <a:pt x="288" y="348"/>
                    </a:lnTo>
                    <a:lnTo>
                      <a:pt x="290" y="351"/>
                    </a:lnTo>
                    <a:lnTo>
                      <a:pt x="293" y="360"/>
                    </a:lnTo>
                    <a:lnTo>
                      <a:pt x="293" y="365"/>
                    </a:lnTo>
                    <a:lnTo>
                      <a:pt x="298" y="367"/>
                    </a:lnTo>
                    <a:lnTo>
                      <a:pt x="301" y="368"/>
                    </a:lnTo>
                    <a:lnTo>
                      <a:pt x="307" y="368"/>
                    </a:lnTo>
                    <a:lnTo>
                      <a:pt x="310" y="373"/>
                    </a:lnTo>
                    <a:lnTo>
                      <a:pt x="315" y="373"/>
                    </a:lnTo>
                    <a:lnTo>
                      <a:pt x="315" y="371"/>
                    </a:lnTo>
                    <a:lnTo>
                      <a:pt x="313" y="371"/>
                    </a:lnTo>
                    <a:lnTo>
                      <a:pt x="313" y="370"/>
                    </a:lnTo>
                    <a:lnTo>
                      <a:pt x="313" y="370"/>
                    </a:lnTo>
                    <a:lnTo>
                      <a:pt x="313" y="368"/>
                    </a:lnTo>
                    <a:lnTo>
                      <a:pt x="313" y="368"/>
                    </a:lnTo>
                    <a:lnTo>
                      <a:pt x="313" y="368"/>
                    </a:lnTo>
                    <a:lnTo>
                      <a:pt x="315" y="368"/>
                    </a:lnTo>
                    <a:lnTo>
                      <a:pt x="315" y="367"/>
                    </a:lnTo>
                    <a:lnTo>
                      <a:pt x="315" y="367"/>
                    </a:lnTo>
                    <a:lnTo>
                      <a:pt x="313" y="365"/>
                    </a:lnTo>
                    <a:lnTo>
                      <a:pt x="312" y="365"/>
                    </a:lnTo>
                    <a:lnTo>
                      <a:pt x="312" y="364"/>
                    </a:lnTo>
                    <a:lnTo>
                      <a:pt x="312" y="362"/>
                    </a:lnTo>
                    <a:lnTo>
                      <a:pt x="310" y="362"/>
                    </a:lnTo>
                    <a:lnTo>
                      <a:pt x="310" y="360"/>
                    </a:lnTo>
                    <a:lnTo>
                      <a:pt x="310" y="359"/>
                    </a:lnTo>
                    <a:lnTo>
                      <a:pt x="309" y="357"/>
                    </a:lnTo>
                    <a:lnTo>
                      <a:pt x="309" y="356"/>
                    </a:lnTo>
                    <a:lnTo>
                      <a:pt x="309" y="353"/>
                    </a:lnTo>
                    <a:lnTo>
                      <a:pt x="310" y="348"/>
                    </a:lnTo>
                    <a:lnTo>
                      <a:pt x="309" y="348"/>
                    </a:lnTo>
                    <a:lnTo>
                      <a:pt x="309" y="348"/>
                    </a:lnTo>
                    <a:lnTo>
                      <a:pt x="309" y="348"/>
                    </a:lnTo>
                    <a:lnTo>
                      <a:pt x="309" y="346"/>
                    </a:lnTo>
                    <a:lnTo>
                      <a:pt x="310" y="346"/>
                    </a:lnTo>
                    <a:lnTo>
                      <a:pt x="312" y="346"/>
                    </a:lnTo>
                    <a:lnTo>
                      <a:pt x="312" y="343"/>
                    </a:lnTo>
                    <a:lnTo>
                      <a:pt x="312" y="339"/>
                    </a:lnTo>
                    <a:lnTo>
                      <a:pt x="313" y="339"/>
                    </a:lnTo>
                    <a:lnTo>
                      <a:pt x="315" y="339"/>
                    </a:lnTo>
                    <a:lnTo>
                      <a:pt x="316" y="337"/>
                    </a:lnTo>
                    <a:lnTo>
                      <a:pt x="316" y="336"/>
                    </a:lnTo>
                    <a:lnTo>
                      <a:pt x="318" y="336"/>
                    </a:lnTo>
                    <a:lnTo>
                      <a:pt x="319" y="336"/>
                    </a:lnTo>
                    <a:lnTo>
                      <a:pt x="323" y="334"/>
                    </a:lnTo>
                    <a:lnTo>
                      <a:pt x="324" y="332"/>
                    </a:lnTo>
                    <a:lnTo>
                      <a:pt x="324" y="332"/>
                    </a:lnTo>
                    <a:lnTo>
                      <a:pt x="324" y="331"/>
                    </a:lnTo>
                    <a:lnTo>
                      <a:pt x="324" y="331"/>
                    </a:lnTo>
                    <a:lnTo>
                      <a:pt x="324" y="329"/>
                    </a:lnTo>
                    <a:lnTo>
                      <a:pt x="326" y="329"/>
                    </a:lnTo>
                    <a:lnTo>
                      <a:pt x="326" y="329"/>
                    </a:lnTo>
                    <a:lnTo>
                      <a:pt x="327" y="326"/>
                    </a:lnTo>
                    <a:lnTo>
                      <a:pt x="330" y="326"/>
                    </a:lnTo>
                    <a:lnTo>
                      <a:pt x="332" y="328"/>
                    </a:lnTo>
                    <a:lnTo>
                      <a:pt x="333" y="326"/>
                    </a:lnTo>
                    <a:lnTo>
                      <a:pt x="335" y="325"/>
                    </a:lnTo>
                    <a:lnTo>
                      <a:pt x="336" y="325"/>
                    </a:lnTo>
                    <a:lnTo>
                      <a:pt x="336" y="325"/>
                    </a:lnTo>
                    <a:lnTo>
                      <a:pt x="336" y="323"/>
                    </a:lnTo>
                    <a:lnTo>
                      <a:pt x="336" y="320"/>
                    </a:lnTo>
                    <a:lnTo>
                      <a:pt x="338" y="320"/>
                    </a:lnTo>
                    <a:lnTo>
                      <a:pt x="341" y="318"/>
                    </a:lnTo>
                    <a:lnTo>
                      <a:pt x="341" y="315"/>
                    </a:lnTo>
                    <a:lnTo>
                      <a:pt x="341" y="314"/>
                    </a:lnTo>
                    <a:lnTo>
                      <a:pt x="343" y="314"/>
                    </a:lnTo>
                    <a:lnTo>
                      <a:pt x="344" y="315"/>
                    </a:lnTo>
                    <a:lnTo>
                      <a:pt x="346" y="315"/>
                    </a:lnTo>
                    <a:lnTo>
                      <a:pt x="347" y="315"/>
                    </a:lnTo>
                    <a:lnTo>
                      <a:pt x="349" y="314"/>
                    </a:lnTo>
                    <a:lnTo>
                      <a:pt x="354" y="312"/>
                    </a:lnTo>
                    <a:lnTo>
                      <a:pt x="354" y="311"/>
                    </a:lnTo>
                    <a:lnTo>
                      <a:pt x="354" y="309"/>
                    </a:lnTo>
                    <a:lnTo>
                      <a:pt x="354" y="309"/>
                    </a:lnTo>
                    <a:lnTo>
                      <a:pt x="355" y="309"/>
                    </a:lnTo>
                    <a:lnTo>
                      <a:pt x="355" y="311"/>
                    </a:lnTo>
                    <a:lnTo>
                      <a:pt x="355" y="311"/>
                    </a:lnTo>
                    <a:lnTo>
                      <a:pt x="355" y="311"/>
                    </a:lnTo>
                    <a:lnTo>
                      <a:pt x="355" y="312"/>
                    </a:lnTo>
                    <a:lnTo>
                      <a:pt x="357" y="312"/>
                    </a:lnTo>
                    <a:lnTo>
                      <a:pt x="357" y="312"/>
                    </a:lnTo>
                    <a:lnTo>
                      <a:pt x="358" y="311"/>
                    </a:lnTo>
                    <a:lnTo>
                      <a:pt x="358" y="311"/>
                    </a:lnTo>
                    <a:lnTo>
                      <a:pt x="360" y="311"/>
                    </a:lnTo>
                    <a:lnTo>
                      <a:pt x="360" y="309"/>
                    </a:lnTo>
                    <a:lnTo>
                      <a:pt x="361" y="309"/>
                    </a:lnTo>
                    <a:lnTo>
                      <a:pt x="361" y="311"/>
                    </a:lnTo>
                    <a:lnTo>
                      <a:pt x="361" y="311"/>
                    </a:lnTo>
                    <a:lnTo>
                      <a:pt x="361" y="311"/>
                    </a:lnTo>
                    <a:lnTo>
                      <a:pt x="361" y="311"/>
                    </a:lnTo>
                    <a:lnTo>
                      <a:pt x="363" y="312"/>
                    </a:lnTo>
                    <a:lnTo>
                      <a:pt x="364" y="312"/>
                    </a:lnTo>
                    <a:lnTo>
                      <a:pt x="366" y="312"/>
                    </a:lnTo>
                    <a:lnTo>
                      <a:pt x="368" y="312"/>
                    </a:lnTo>
                    <a:lnTo>
                      <a:pt x="369" y="312"/>
                    </a:lnTo>
                    <a:lnTo>
                      <a:pt x="371" y="312"/>
                    </a:lnTo>
                    <a:lnTo>
                      <a:pt x="374" y="311"/>
                    </a:lnTo>
                    <a:lnTo>
                      <a:pt x="374" y="312"/>
                    </a:lnTo>
                    <a:lnTo>
                      <a:pt x="374" y="314"/>
                    </a:lnTo>
                    <a:lnTo>
                      <a:pt x="377" y="315"/>
                    </a:lnTo>
                    <a:lnTo>
                      <a:pt x="378" y="315"/>
                    </a:lnTo>
                    <a:lnTo>
                      <a:pt x="380" y="315"/>
                    </a:lnTo>
                    <a:lnTo>
                      <a:pt x="381" y="315"/>
                    </a:lnTo>
                    <a:lnTo>
                      <a:pt x="381" y="317"/>
                    </a:lnTo>
                    <a:lnTo>
                      <a:pt x="381" y="317"/>
                    </a:lnTo>
                    <a:lnTo>
                      <a:pt x="381" y="318"/>
                    </a:lnTo>
                    <a:lnTo>
                      <a:pt x="381" y="318"/>
                    </a:lnTo>
                    <a:lnTo>
                      <a:pt x="381" y="320"/>
                    </a:lnTo>
                    <a:lnTo>
                      <a:pt x="381" y="320"/>
                    </a:lnTo>
                    <a:lnTo>
                      <a:pt x="381" y="320"/>
                    </a:lnTo>
                    <a:lnTo>
                      <a:pt x="381" y="322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8" name="Freeform 61"/>
              <p:cNvSpPr>
                <a:spLocks noEditPoints="1"/>
              </p:cNvSpPr>
              <p:nvPr/>
            </p:nvSpPr>
            <p:spPr bwMode="auto">
              <a:xfrm>
                <a:off x="785142" y="2726624"/>
                <a:ext cx="486810" cy="66583"/>
              </a:xfrm>
              <a:custGeom>
                <a:avLst/>
                <a:gdLst>
                  <a:gd name="T0" fmla="*/ 2 w 205"/>
                  <a:gd name="T1" fmla="*/ 3 h 28"/>
                  <a:gd name="T2" fmla="*/ 5 w 205"/>
                  <a:gd name="T3" fmla="*/ 4 h 28"/>
                  <a:gd name="T4" fmla="*/ 8 w 205"/>
                  <a:gd name="T5" fmla="*/ 1 h 28"/>
                  <a:gd name="T6" fmla="*/ 4 w 205"/>
                  <a:gd name="T7" fmla="*/ 1 h 28"/>
                  <a:gd name="T8" fmla="*/ 0 w 205"/>
                  <a:gd name="T9" fmla="*/ 0 h 28"/>
                  <a:gd name="T10" fmla="*/ 204 w 205"/>
                  <a:gd name="T11" fmla="*/ 9 h 28"/>
                  <a:gd name="T12" fmla="*/ 202 w 205"/>
                  <a:gd name="T13" fmla="*/ 11 h 28"/>
                  <a:gd name="T14" fmla="*/ 202 w 205"/>
                  <a:gd name="T15" fmla="*/ 11 h 28"/>
                  <a:gd name="T16" fmla="*/ 205 w 205"/>
                  <a:gd name="T17" fmla="*/ 12 h 28"/>
                  <a:gd name="T18" fmla="*/ 205 w 205"/>
                  <a:gd name="T19" fmla="*/ 11 h 28"/>
                  <a:gd name="T20" fmla="*/ 204 w 205"/>
                  <a:gd name="T21" fmla="*/ 9 h 28"/>
                  <a:gd name="T22" fmla="*/ 204 w 205"/>
                  <a:gd name="T23" fmla="*/ 9 h 28"/>
                  <a:gd name="T24" fmla="*/ 162 w 205"/>
                  <a:gd name="T25" fmla="*/ 12 h 28"/>
                  <a:gd name="T26" fmla="*/ 160 w 205"/>
                  <a:gd name="T27" fmla="*/ 14 h 28"/>
                  <a:gd name="T28" fmla="*/ 157 w 205"/>
                  <a:gd name="T29" fmla="*/ 15 h 28"/>
                  <a:gd name="T30" fmla="*/ 157 w 205"/>
                  <a:gd name="T31" fmla="*/ 18 h 28"/>
                  <a:gd name="T32" fmla="*/ 163 w 205"/>
                  <a:gd name="T33" fmla="*/ 18 h 28"/>
                  <a:gd name="T34" fmla="*/ 162 w 205"/>
                  <a:gd name="T35" fmla="*/ 12 h 28"/>
                  <a:gd name="T36" fmla="*/ 70 w 205"/>
                  <a:gd name="T37" fmla="*/ 15 h 28"/>
                  <a:gd name="T38" fmla="*/ 67 w 205"/>
                  <a:gd name="T39" fmla="*/ 18 h 28"/>
                  <a:gd name="T40" fmla="*/ 67 w 205"/>
                  <a:gd name="T41" fmla="*/ 20 h 28"/>
                  <a:gd name="T42" fmla="*/ 69 w 205"/>
                  <a:gd name="T43" fmla="*/ 20 h 28"/>
                  <a:gd name="T44" fmla="*/ 70 w 205"/>
                  <a:gd name="T45" fmla="*/ 20 h 28"/>
                  <a:gd name="T46" fmla="*/ 70 w 205"/>
                  <a:gd name="T47" fmla="*/ 15 h 28"/>
                  <a:gd name="T48" fmla="*/ 120 w 205"/>
                  <a:gd name="T49" fmla="*/ 18 h 28"/>
                  <a:gd name="T50" fmla="*/ 121 w 205"/>
                  <a:gd name="T51" fmla="*/ 23 h 28"/>
                  <a:gd name="T52" fmla="*/ 126 w 205"/>
                  <a:gd name="T53" fmla="*/ 23 h 28"/>
                  <a:gd name="T54" fmla="*/ 126 w 205"/>
                  <a:gd name="T55" fmla="*/ 21 h 28"/>
                  <a:gd name="T56" fmla="*/ 126 w 205"/>
                  <a:gd name="T57" fmla="*/ 21 h 28"/>
                  <a:gd name="T58" fmla="*/ 126 w 205"/>
                  <a:gd name="T59" fmla="*/ 20 h 28"/>
                  <a:gd name="T60" fmla="*/ 125 w 205"/>
                  <a:gd name="T61" fmla="*/ 20 h 28"/>
                  <a:gd name="T62" fmla="*/ 120 w 205"/>
                  <a:gd name="T63" fmla="*/ 18 h 28"/>
                  <a:gd name="T64" fmla="*/ 131 w 205"/>
                  <a:gd name="T65" fmla="*/ 20 h 28"/>
                  <a:gd name="T66" fmla="*/ 129 w 205"/>
                  <a:gd name="T67" fmla="*/ 21 h 28"/>
                  <a:gd name="T68" fmla="*/ 129 w 205"/>
                  <a:gd name="T69" fmla="*/ 23 h 28"/>
                  <a:gd name="T70" fmla="*/ 131 w 205"/>
                  <a:gd name="T71" fmla="*/ 21 h 28"/>
                  <a:gd name="T72" fmla="*/ 132 w 205"/>
                  <a:gd name="T73" fmla="*/ 20 h 28"/>
                  <a:gd name="T74" fmla="*/ 132 w 205"/>
                  <a:gd name="T75" fmla="*/ 20 h 28"/>
                  <a:gd name="T76" fmla="*/ 131 w 205"/>
                  <a:gd name="T77" fmla="*/ 20 h 28"/>
                  <a:gd name="T78" fmla="*/ 86 w 205"/>
                  <a:gd name="T79" fmla="*/ 25 h 28"/>
                  <a:gd name="T80" fmla="*/ 86 w 205"/>
                  <a:gd name="T81" fmla="*/ 28 h 28"/>
                  <a:gd name="T82" fmla="*/ 87 w 205"/>
                  <a:gd name="T83" fmla="*/ 28 h 28"/>
                  <a:gd name="T84" fmla="*/ 89 w 205"/>
                  <a:gd name="T85" fmla="*/ 28 h 28"/>
                  <a:gd name="T86" fmla="*/ 87 w 205"/>
                  <a:gd name="T87" fmla="*/ 26 h 28"/>
                  <a:gd name="T88" fmla="*/ 86 w 205"/>
                  <a:gd name="T8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5" h="28">
                    <a:moveTo>
                      <a:pt x="0" y="0"/>
                    </a:moveTo>
                    <a:lnTo>
                      <a:pt x="2" y="3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8" y="3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04" y="9"/>
                    </a:moveTo>
                    <a:lnTo>
                      <a:pt x="202" y="9"/>
                    </a:lnTo>
                    <a:lnTo>
                      <a:pt x="202" y="11"/>
                    </a:lnTo>
                    <a:lnTo>
                      <a:pt x="202" y="11"/>
                    </a:lnTo>
                    <a:lnTo>
                      <a:pt x="202" y="11"/>
                    </a:lnTo>
                    <a:lnTo>
                      <a:pt x="204" y="11"/>
                    </a:lnTo>
                    <a:lnTo>
                      <a:pt x="205" y="12"/>
                    </a:lnTo>
                    <a:lnTo>
                      <a:pt x="205" y="11"/>
                    </a:lnTo>
                    <a:lnTo>
                      <a:pt x="205" y="11"/>
                    </a:lnTo>
                    <a:lnTo>
                      <a:pt x="205" y="9"/>
                    </a:lnTo>
                    <a:lnTo>
                      <a:pt x="204" y="9"/>
                    </a:lnTo>
                    <a:lnTo>
                      <a:pt x="204" y="9"/>
                    </a:lnTo>
                    <a:lnTo>
                      <a:pt x="204" y="9"/>
                    </a:lnTo>
                    <a:lnTo>
                      <a:pt x="204" y="9"/>
                    </a:lnTo>
                    <a:close/>
                    <a:moveTo>
                      <a:pt x="162" y="12"/>
                    </a:moveTo>
                    <a:lnTo>
                      <a:pt x="162" y="12"/>
                    </a:lnTo>
                    <a:lnTo>
                      <a:pt x="160" y="14"/>
                    </a:lnTo>
                    <a:lnTo>
                      <a:pt x="159" y="15"/>
                    </a:lnTo>
                    <a:lnTo>
                      <a:pt x="157" y="15"/>
                    </a:lnTo>
                    <a:lnTo>
                      <a:pt x="157" y="17"/>
                    </a:lnTo>
                    <a:lnTo>
                      <a:pt x="157" y="18"/>
                    </a:lnTo>
                    <a:lnTo>
                      <a:pt x="160" y="17"/>
                    </a:lnTo>
                    <a:lnTo>
                      <a:pt x="163" y="18"/>
                    </a:lnTo>
                    <a:lnTo>
                      <a:pt x="163" y="14"/>
                    </a:lnTo>
                    <a:lnTo>
                      <a:pt x="162" y="12"/>
                    </a:lnTo>
                    <a:lnTo>
                      <a:pt x="162" y="12"/>
                    </a:lnTo>
                    <a:close/>
                    <a:moveTo>
                      <a:pt x="70" y="15"/>
                    </a:moveTo>
                    <a:lnTo>
                      <a:pt x="69" y="17"/>
                    </a:lnTo>
                    <a:lnTo>
                      <a:pt x="67" y="18"/>
                    </a:lnTo>
                    <a:lnTo>
                      <a:pt x="67" y="20"/>
                    </a:lnTo>
                    <a:lnTo>
                      <a:pt x="67" y="20"/>
                    </a:lnTo>
                    <a:lnTo>
                      <a:pt x="67" y="21"/>
                    </a:lnTo>
                    <a:lnTo>
                      <a:pt x="69" y="20"/>
                    </a:lnTo>
                    <a:lnTo>
                      <a:pt x="69" y="20"/>
                    </a:lnTo>
                    <a:lnTo>
                      <a:pt x="70" y="20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0" y="15"/>
                    </a:lnTo>
                    <a:close/>
                    <a:moveTo>
                      <a:pt x="120" y="18"/>
                    </a:moveTo>
                    <a:lnTo>
                      <a:pt x="121" y="21"/>
                    </a:lnTo>
                    <a:lnTo>
                      <a:pt x="121" y="23"/>
                    </a:lnTo>
                    <a:lnTo>
                      <a:pt x="123" y="23"/>
                    </a:lnTo>
                    <a:lnTo>
                      <a:pt x="126" y="23"/>
                    </a:lnTo>
                    <a:lnTo>
                      <a:pt x="126" y="23"/>
                    </a:lnTo>
                    <a:lnTo>
                      <a:pt x="126" y="21"/>
                    </a:lnTo>
                    <a:lnTo>
                      <a:pt x="126" y="21"/>
                    </a:lnTo>
                    <a:lnTo>
                      <a:pt x="126" y="21"/>
                    </a:lnTo>
                    <a:lnTo>
                      <a:pt x="126" y="21"/>
                    </a:lnTo>
                    <a:lnTo>
                      <a:pt x="126" y="20"/>
                    </a:lnTo>
                    <a:lnTo>
                      <a:pt x="125" y="20"/>
                    </a:lnTo>
                    <a:lnTo>
                      <a:pt x="125" y="20"/>
                    </a:lnTo>
                    <a:lnTo>
                      <a:pt x="121" y="18"/>
                    </a:lnTo>
                    <a:lnTo>
                      <a:pt x="120" y="18"/>
                    </a:lnTo>
                    <a:lnTo>
                      <a:pt x="120" y="18"/>
                    </a:lnTo>
                    <a:close/>
                    <a:moveTo>
                      <a:pt x="131" y="20"/>
                    </a:moveTo>
                    <a:lnTo>
                      <a:pt x="129" y="20"/>
                    </a:lnTo>
                    <a:lnTo>
                      <a:pt x="129" y="21"/>
                    </a:lnTo>
                    <a:lnTo>
                      <a:pt x="129" y="21"/>
                    </a:lnTo>
                    <a:lnTo>
                      <a:pt x="129" y="23"/>
                    </a:lnTo>
                    <a:lnTo>
                      <a:pt x="129" y="23"/>
                    </a:lnTo>
                    <a:lnTo>
                      <a:pt x="131" y="21"/>
                    </a:lnTo>
                    <a:lnTo>
                      <a:pt x="131" y="21"/>
                    </a:lnTo>
                    <a:lnTo>
                      <a:pt x="132" y="20"/>
                    </a:lnTo>
                    <a:lnTo>
                      <a:pt x="132" y="20"/>
                    </a:lnTo>
                    <a:lnTo>
                      <a:pt x="132" y="20"/>
                    </a:lnTo>
                    <a:lnTo>
                      <a:pt x="131" y="20"/>
                    </a:lnTo>
                    <a:lnTo>
                      <a:pt x="131" y="20"/>
                    </a:lnTo>
                    <a:lnTo>
                      <a:pt x="131" y="20"/>
                    </a:lnTo>
                    <a:close/>
                    <a:moveTo>
                      <a:pt x="86" y="25"/>
                    </a:moveTo>
                    <a:lnTo>
                      <a:pt x="86" y="26"/>
                    </a:lnTo>
                    <a:lnTo>
                      <a:pt x="86" y="28"/>
                    </a:lnTo>
                    <a:lnTo>
                      <a:pt x="87" y="28"/>
                    </a:lnTo>
                    <a:lnTo>
                      <a:pt x="87" y="28"/>
                    </a:lnTo>
                    <a:lnTo>
                      <a:pt x="89" y="28"/>
                    </a:lnTo>
                    <a:lnTo>
                      <a:pt x="89" y="28"/>
                    </a:lnTo>
                    <a:lnTo>
                      <a:pt x="89" y="26"/>
                    </a:lnTo>
                    <a:lnTo>
                      <a:pt x="87" y="26"/>
                    </a:lnTo>
                    <a:lnTo>
                      <a:pt x="86" y="25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80A1B6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9" name="Freeform 62"/>
              <p:cNvSpPr>
                <a:spLocks noEditPoints="1"/>
              </p:cNvSpPr>
              <p:nvPr/>
            </p:nvSpPr>
            <p:spPr bwMode="auto">
              <a:xfrm>
                <a:off x="1986733" y="2548275"/>
                <a:ext cx="151980" cy="211640"/>
              </a:xfrm>
              <a:custGeom>
                <a:avLst/>
                <a:gdLst>
                  <a:gd name="T0" fmla="*/ 19 w 64"/>
                  <a:gd name="T1" fmla="*/ 47 h 89"/>
                  <a:gd name="T2" fmla="*/ 24 w 64"/>
                  <a:gd name="T3" fmla="*/ 53 h 89"/>
                  <a:gd name="T4" fmla="*/ 28 w 64"/>
                  <a:gd name="T5" fmla="*/ 51 h 89"/>
                  <a:gd name="T6" fmla="*/ 33 w 64"/>
                  <a:gd name="T7" fmla="*/ 56 h 89"/>
                  <a:gd name="T8" fmla="*/ 33 w 64"/>
                  <a:gd name="T9" fmla="*/ 61 h 89"/>
                  <a:gd name="T10" fmla="*/ 36 w 64"/>
                  <a:gd name="T11" fmla="*/ 58 h 89"/>
                  <a:gd name="T12" fmla="*/ 41 w 64"/>
                  <a:gd name="T13" fmla="*/ 56 h 89"/>
                  <a:gd name="T14" fmla="*/ 41 w 64"/>
                  <a:gd name="T15" fmla="*/ 55 h 89"/>
                  <a:gd name="T16" fmla="*/ 39 w 64"/>
                  <a:gd name="T17" fmla="*/ 51 h 89"/>
                  <a:gd name="T18" fmla="*/ 42 w 64"/>
                  <a:gd name="T19" fmla="*/ 47 h 89"/>
                  <a:gd name="T20" fmla="*/ 33 w 64"/>
                  <a:gd name="T21" fmla="*/ 44 h 89"/>
                  <a:gd name="T22" fmla="*/ 33 w 64"/>
                  <a:gd name="T23" fmla="*/ 50 h 89"/>
                  <a:gd name="T24" fmla="*/ 36 w 64"/>
                  <a:gd name="T25" fmla="*/ 53 h 89"/>
                  <a:gd name="T26" fmla="*/ 31 w 64"/>
                  <a:gd name="T27" fmla="*/ 50 h 89"/>
                  <a:gd name="T28" fmla="*/ 27 w 64"/>
                  <a:gd name="T29" fmla="*/ 48 h 89"/>
                  <a:gd name="T30" fmla="*/ 25 w 64"/>
                  <a:gd name="T31" fmla="*/ 42 h 89"/>
                  <a:gd name="T32" fmla="*/ 19 w 64"/>
                  <a:gd name="T33" fmla="*/ 37 h 89"/>
                  <a:gd name="T34" fmla="*/ 45 w 64"/>
                  <a:gd name="T35" fmla="*/ 59 h 89"/>
                  <a:gd name="T36" fmla="*/ 53 w 64"/>
                  <a:gd name="T37" fmla="*/ 67 h 89"/>
                  <a:gd name="T38" fmla="*/ 56 w 64"/>
                  <a:gd name="T39" fmla="*/ 75 h 89"/>
                  <a:gd name="T40" fmla="*/ 61 w 64"/>
                  <a:gd name="T41" fmla="*/ 79 h 89"/>
                  <a:gd name="T42" fmla="*/ 64 w 64"/>
                  <a:gd name="T43" fmla="*/ 81 h 89"/>
                  <a:gd name="T44" fmla="*/ 58 w 64"/>
                  <a:gd name="T45" fmla="*/ 87 h 89"/>
                  <a:gd name="T46" fmla="*/ 55 w 64"/>
                  <a:gd name="T47" fmla="*/ 79 h 89"/>
                  <a:gd name="T48" fmla="*/ 47 w 64"/>
                  <a:gd name="T49" fmla="*/ 75 h 89"/>
                  <a:gd name="T50" fmla="*/ 47 w 64"/>
                  <a:gd name="T51" fmla="*/ 68 h 89"/>
                  <a:gd name="T52" fmla="*/ 42 w 64"/>
                  <a:gd name="T53" fmla="*/ 64 h 89"/>
                  <a:gd name="T54" fmla="*/ 39 w 64"/>
                  <a:gd name="T55" fmla="*/ 58 h 89"/>
                  <a:gd name="T56" fmla="*/ 16 w 64"/>
                  <a:gd name="T57" fmla="*/ 3 h 89"/>
                  <a:gd name="T58" fmla="*/ 17 w 64"/>
                  <a:gd name="T59" fmla="*/ 0 h 89"/>
                  <a:gd name="T60" fmla="*/ 6 w 64"/>
                  <a:gd name="T61" fmla="*/ 8 h 89"/>
                  <a:gd name="T62" fmla="*/ 10 w 64"/>
                  <a:gd name="T63" fmla="*/ 14 h 89"/>
                  <a:gd name="T64" fmla="*/ 2 w 64"/>
                  <a:gd name="T65" fmla="*/ 11 h 89"/>
                  <a:gd name="T66" fmla="*/ 2 w 64"/>
                  <a:gd name="T67" fmla="*/ 6 h 89"/>
                  <a:gd name="T68" fmla="*/ 3 w 64"/>
                  <a:gd name="T69" fmla="*/ 6 h 89"/>
                  <a:gd name="T70" fmla="*/ 33 w 64"/>
                  <a:gd name="T71" fmla="*/ 27 h 89"/>
                  <a:gd name="T72" fmla="*/ 31 w 64"/>
                  <a:gd name="T73" fmla="*/ 30 h 89"/>
                  <a:gd name="T74" fmla="*/ 34 w 64"/>
                  <a:gd name="T75" fmla="*/ 36 h 89"/>
                  <a:gd name="T76" fmla="*/ 28 w 64"/>
                  <a:gd name="T77" fmla="*/ 44 h 89"/>
                  <a:gd name="T78" fmla="*/ 28 w 64"/>
                  <a:gd name="T79" fmla="*/ 36 h 89"/>
                  <a:gd name="T80" fmla="*/ 24 w 64"/>
                  <a:gd name="T81" fmla="*/ 25 h 89"/>
                  <a:gd name="T82" fmla="*/ 3 w 64"/>
                  <a:gd name="T83" fmla="*/ 27 h 89"/>
                  <a:gd name="T84" fmla="*/ 2 w 64"/>
                  <a:gd name="T85" fmla="*/ 25 h 89"/>
                  <a:gd name="T86" fmla="*/ 34 w 64"/>
                  <a:gd name="T87" fmla="*/ 31 h 89"/>
                  <a:gd name="T88" fmla="*/ 11 w 64"/>
                  <a:gd name="T89" fmla="*/ 41 h 89"/>
                  <a:gd name="T90" fmla="*/ 10 w 64"/>
                  <a:gd name="T91" fmla="*/ 44 h 89"/>
                  <a:gd name="T92" fmla="*/ 13 w 64"/>
                  <a:gd name="T93" fmla="*/ 44 h 89"/>
                  <a:gd name="T94" fmla="*/ 11 w 64"/>
                  <a:gd name="T95" fmla="*/ 39 h 89"/>
                  <a:gd name="T96" fmla="*/ 53 w 64"/>
                  <a:gd name="T97" fmla="*/ 62 h 89"/>
                  <a:gd name="T98" fmla="*/ 55 w 64"/>
                  <a:gd name="T99" fmla="*/ 65 h 89"/>
                  <a:gd name="T100" fmla="*/ 55 w 64"/>
                  <a:gd name="T101" fmla="*/ 64 h 89"/>
                  <a:gd name="T102" fmla="*/ 53 w 64"/>
                  <a:gd name="T103" fmla="*/ 61 h 89"/>
                  <a:gd name="T104" fmla="*/ 50 w 64"/>
                  <a:gd name="T105" fmla="*/ 59 h 89"/>
                  <a:gd name="T106" fmla="*/ 47 w 64"/>
                  <a:gd name="T107" fmla="*/ 58 h 89"/>
                  <a:gd name="T108" fmla="*/ 31 w 64"/>
                  <a:gd name="T109" fmla="*/ 64 h 89"/>
                  <a:gd name="T110" fmla="*/ 30 w 64"/>
                  <a:gd name="T111" fmla="*/ 62 h 89"/>
                  <a:gd name="T112" fmla="*/ 50 w 64"/>
                  <a:gd name="T113" fmla="*/ 82 h 89"/>
                  <a:gd name="T114" fmla="*/ 47 w 64"/>
                  <a:gd name="T115" fmla="*/ 79 h 89"/>
                  <a:gd name="T116" fmla="*/ 10 w 64"/>
                  <a:gd name="T117" fmla="*/ 14 h 89"/>
                  <a:gd name="T118" fmla="*/ 11 w 64"/>
                  <a:gd name="T119" fmla="*/ 16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4" h="89">
                    <a:moveTo>
                      <a:pt x="16" y="36"/>
                    </a:moveTo>
                    <a:lnTo>
                      <a:pt x="16" y="39"/>
                    </a:lnTo>
                    <a:lnTo>
                      <a:pt x="14" y="42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19" y="48"/>
                    </a:lnTo>
                    <a:lnTo>
                      <a:pt x="19" y="50"/>
                    </a:lnTo>
                    <a:lnTo>
                      <a:pt x="20" y="50"/>
                    </a:lnTo>
                    <a:lnTo>
                      <a:pt x="24" y="51"/>
                    </a:lnTo>
                    <a:lnTo>
                      <a:pt x="24" y="53"/>
                    </a:lnTo>
                    <a:lnTo>
                      <a:pt x="24" y="56"/>
                    </a:lnTo>
                    <a:lnTo>
                      <a:pt x="25" y="56"/>
                    </a:lnTo>
                    <a:lnTo>
                      <a:pt x="27" y="58"/>
                    </a:lnTo>
                    <a:lnTo>
                      <a:pt x="28" y="55"/>
                    </a:lnTo>
                    <a:lnTo>
                      <a:pt x="28" y="51"/>
                    </a:lnTo>
                    <a:lnTo>
                      <a:pt x="30" y="53"/>
                    </a:lnTo>
                    <a:lnTo>
                      <a:pt x="30" y="56"/>
                    </a:lnTo>
                    <a:lnTo>
                      <a:pt x="31" y="56"/>
                    </a:lnTo>
                    <a:lnTo>
                      <a:pt x="33" y="56"/>
                    </a:lnTo>
                    <a:lnTo>
                      <a:pt x="33" y="56"/>
                    </a:lnTo>
                    <a:lnTo>
                      <a:pt x="33" y="58"/>
                    </a:lnTo>
                    <a:lnTo>
                      <a:pt x="31" y="58"/>
                    </a:lnTo>
                    <a:lnTo>
                      <a:pt x="31" y="59"/>
                    </a:lnTo>
                    <a:lnTo>
                      <a:pt x="33" y="61"/>
                    </a:lnTo>
                    <a:lnTo>
                      <a:pt x="33" y="61"/>
                    </a:lnTo>
                    <a:lnTo>
                      <a:pt x="33" y="62"/>
                    </a:lnTo>
                    <a:lnTo>
                      <a:pt x="33" y="62"/>
                    </a:lnTo>
                    <a:lnTo>
                      <a:pt x="34" y="62"/>
                    </a:lnTo>
                    <a:lnTo>
                      <a:pt x="36" y="61"/>
                    </a:lnTo>
                    <a:lnTo>
                      <a:pt x="36" y="58"/>
                    </a:lnTo>
                    <a:lnTo>
                      <a:pt x="36" y="55"/>
                    </a:lnTo>
                    <a:lnTo>
                      <a:pt x="36" y="55"/>
                    </a:lnTo>
                    <a:lnTo>
                      <a:pt x="36" y="56"/>
                    </a:lnTo>
                    <a:lnTo>
                      <a:pt x="37" y="56"/>
                    </a:lnTo>
                    <a:lnTo>
                      <a:pt x="41" y="56"/>
                    </a:lnTo>
                    <a:lnTo>
                      <a:pt x="41" y="56"/>
                    </a:lnTo>
                    <a:lnTo>
                      <a:pt x="42" y="55"/>
                    </a:lnTo>
                    <a:lnTo>
                      <a:pt x="42" y="55"/>
                    </a:lnTo>
                    <a:lnTo>
                      <a:pt x="42" y="55"/>
                    </a:lnTo>
                    <a:lnTo>
                      <a:pt x="41" y="55"/>
                    </a:lnTo>
                    <a:lnTo>
                      <a:pt x="41" y="55"/>
                    </a:lnTo>
                    <a:lnTo>
                      <a:pt x="41" y="55"/>
                    </a:lnTo>
                    <a:lnTo>
                      <a:pt x="41" y="53"/>
                    </a:lnTo>
                    <a:lnTo>
                      <a:pt x="41" y="53"/>
                    </a:lnTo>
                    <a:lnTo>
                      <a:pt x="39" y="51"/>
                    </a:lnTo>
                    <a:lnTo>
                      <a:pt x="41" y="51"/>
                    </a:lnTo>
                    <a:lnTo>
                      <a:pt x="42" y="51"/>
                    </a:lnTo>
                    <a:lnTo>
                      <a:pt x="42" y="50"/>
                    </a:lnTo>
                    <a:lnTo>
                      <a:pt x="42" y="48"/>
                    </a:lnTo>
                    <a:lnTo>
                      <a:pt x="42" y="47"/>
                    </a:lnTo>
                    <a:lnTo>
                      <a:pt x="41" y="45"/>
                    </a:lnTo>
                    <a:lnTo>
                      <a:pt x="39" y="45"/>
                    </a:lnTo>
                    <a:lnTo>
                      <a:pt x="37" y="44"/>
                    </a:lnTo>
                    <a:lnTo>
                      <a:pt x="34" y="44"/>
                    </a:lnTo>
                    <a:lnTo>
                      <a:pt x="33" y="44"/>
                    </a:lnTo>
                    <a:lnTo>
                      <a:pt x="33" y="45"/>
                    </a:lnTo>
                    <a:lnTo>
                      <a:pt x="33" y="45"/>
                    </a:lnTo>
                    <a:lnTo>
                      <a:pt x="33" y="47"/>
                    </a:lnTo>
                    <a:lnTo>
                      <a:pt x="33" y="47"/>
                    </a:lnTo>
                    <a:lnTo>
                      <a:pt x="33" y="50"/>
                    </a:lnTo>
                    <a:lnTo>
                      <a:pt x="33" y="50"/>
                    </a:lnTo>
                    <a:lnTo>
                      <a:pt x="34" y="50"/>
                    </a:lnTo>
                    <a:lnTo>
                      <a:pt x="36" y="51"/>
                    </a:lnTo>
                    <a:lnTo>
                      <a:pt x="3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34" y="53"/>
                    </a:lnTo>
                    <a:lnTo>
                      <a:pt x="33" y="53"/>
                    </a:lnTo>
                    <a:lnTo>
                      <a:pt x="33" y="53"/>
                    </a:lnTo>
                    <a:lnTo>
                      <a:pt x="31" y="50"/>
                    </a:lnTo>
                    <a:lnTo>
                      <a:pt x="31" y="48"/>
                    </a:lnTo>
                    <a:lnTo>
                      <a:pt x="30" y="50"/>
                    </a:lnTo>
                    <a:lnTo>
                      <a:pt x="28" y="50"/>
                    </a:lnTo>
                    <a:lnTo>
                      <a:pt x="28" y="50"/>
                    </a:lnTo>
                    <a:lnTo>
                      <a:pt x="27" y="48"/>
                    </a:lnTo>
                    <a:lnTo>
                      <a:pt x="27" y="47"/>
                    </a:lnTo>
                    <a:lnTo>
                      <a:pt x="27" y="45"/>
                    </a:lnTo>
                    <a:lnTo>
                      <a:pt x="27" y="44"/>
                    </a:lnTo>
                    <a:lnTo>
                      <a:pt x="25" y="42"/>
                    </a:lnTo>
                    <a:lnTo>
                      <a:pt x="25" y="42"/>
                    </a:lnTo>
                    <a:lnTo>
                      <a:pt x="25" y="41"/>
                    </a:lnTo>
                    <a:lnTo>
                      <a:pt x="24" y="41"/>
                    </a:lnTo>
                    <a:lnTo>
                      <a:pt x="22" y="41"/>
                    </a:lnTo>
                    <a:lnTo>
                      <a:pt x="22" y="39"/>
                    </a:lnTo>
                    <a:lnTo>
                      <a:pt x="19" y="37"/>
                    </a:lnTo>
                    <a:lnTo>
                      <a:pt x="16" y="36"/>
                    </a:lnTo>
                    <a:lnTo>
                      <a:pt x="16" y="36"/>
                    </a:lnTo>
                    <a:close/>
                    <a:moveTo>
                      <a:pt x="39" y="58"/>
                    </a:moveTo>
                    <a:lnTo>
                      <a:pt x="42" y="59"/>
                    </a:lnTo>
                    <a:lnTo>
                      <a:pt x="45" y="59"/>
                    </a:lnTo>
                    <a:lnTo>
                      <a:pt x="47" y="62"/>
                    </a:lnTo>
                    <a:lnTo>
                      <a:pt x="47" y="64"/>
                    </a:lnTo>
                    <a:lnTo>
                      <a:pt x="50" y="64"/>
                    </a:lnTo>
                    <a:lnTo>
                      <a:pt x="51" y="65"/>
                    </a:lnTo>
                    <a:lnTo>
                      <a:pt x="53" y="67"/>
                    </a:lnTo>
                    <a:lnTo>
                      <a:pt x="53" y="70"/>
                    </a:lnTo>
                    <a:lnTo>
                      <a:pt x="55" y="70"/>
                    </a:lnTo>
                    <a:lnTo>
                      <a:pt x="56" y="73"/>
                    </a:lnTo>
                    <a:lnTo>
                      <a:pt x="56" y="73"/>
                    </a:lnTo>
                    <a:lnTo>
                      <a:pt x="56" y="75"/>
                    </a:lnTo>
                    <a:lnTo>
                      <a:pt x="59" y="75"/>
                    </a:lnTo>
                    <a:lnTo>
                      <a:pt x="62" y="75"/>
                    </a:lnTo>
                    <a:lnTo>
                      <a:pt x="62" y="75"/>
                    </a:lnTo>
                    <a:lnTo>
                      <a:pt x="62" y="76"/>
                    </a:lnTo>
                    <a:lnTo>
                      <a:pt x="61" y="79"/>
                    </a:lnTo>
                    <a:lnTo>
                      <a:pt x="59" y="82"/>
                    </a:lnTo>
                    <a:lnTo>
                      <a:pt x="61" y="81"/>
                    </a:lnTo>
                    <a:lnTo>
                      <a:pt x="62" y="81"/>
                    </a:lnTo>
                    <a:lnTo>
                      <a:pt x="62" y="81"/>
                    </a:lnTo>
                    <a:lnTo>
                      <a:pt x="64" y="81"/>
                    </a:lnTo>
                    <a:lnTo>
                      <a:pt x="64" y="82"/>
                    </a:lnTo>
                    <a:lnTo>
                      <a:pt x="64" y="89"/>
                    </a:lnTo>
                    <a:lnTo>
                      <a:pt x="61" y="87"/>
                    </a:lnTo>
                    <a:lnTo>
                      <a:pt x="59" y="89"/>
                    </a:lnTo>
                    <a:lnTo>
                      <a:pt x="58" y="87"/>
                    </a:lnTo>
                    <a:lnTo>
                      <a:pt x="58" y="86"/>
                    </a:lnTo>
                    <a:lnTo>
                      <a:pt x="58" y="84"/>
                    </a:lnTo>
                    <a:lnTo>
                      <a:pt x="58" y="81"/>
                    </a:lnTo>
                    <a:lnTo>
                      <a:pt x="55" y="82"/>
                    </a:lnTo>
                    <a:lnTo>
                      <a:pt x="55" y="79"/>
                    </a:lnTo>
                    <a:lnTo>
                      <a:pt x="55" y="78"/>
                    </a:lnTo>
                    <a:lnTo>
                      <a:pt x="53" y="76"/>
                    </a:lnTo>
                    <a:lnTo>
                      <a:pt x="51" y="76"/>
                    </a:lnTo>
                    <a:lnTo>
                      <a:pt x="48" y="75"/>
                    </a:lnTo>
                    <a:lnTo>
                      <a:pt x="47" y="75"/>
                    </a:lnTo>
                    <a:lnTo>
                      <a:pt x="47" y="73"/>
                    </a:lnTo>
                    <a:lnTo>
                      <a:pt x="47" y="72"/>
                    </a:lnTo>
                    <a:lnTo>
                      <a:pt x="47" y="68"/>
                    </a:lnTo>
                    <a:lnTo>
                      <a:pt x="47" y="68"/>
                    </a:lnTo>
                    <a:lnTo>
                      <a:pt x="47" y="68"/>
                    </a:lnTo>
                    <a:lnTo>
                      <a:pt x="45" y="68"/>
                    </a:lnTo>
                    <a:lnTo>
                      <a:pt x="45" y="70"/>
                    </a:lnTo>
                    <a:lnTo>
                      <a:pt x="44" y="70"/>
                    </a:lnTo>
                    <a:lnTo>
                      <a:pt x="44" y="67"/>
                    </a:lnTo>
                    <a:lnTo>
                      <a:pt x="42" y="64"/>
                    </a:lnTo>
                    <a:lnTo>
                      <a:pt x="41" y="64"/>
                    </a:lnTo>
                    <a:lnTo>
                      <a:pt x="37" y="64"/>
                    </a:lnTo>
                    <a:lnTo>
                      <a:pt x="39" y="61"/>
                    </a:lnTo>
                    <a:lnTo>
                      <a:pt x="39" y="58"/>
                    </a:lnTo>
                    <a:lnTo>
                      <a:pt x="39" y="58"/>
                    </a:lnTo>
                    <a:close/>
                    <a:moveTo>
                      <a:pt x="17" y="0"/>
                    </a:moveTo>
                    <a:lnTo>
                      <a:pt x="17" y="2"/>
                    </a:lnTo>
                    <a:lnTo>
                      <a:pt x="17" y="3"/>
                    </a:lnTo>
                    <a:lnTo>
                      <a:pt x="17" y="3"/>
                    </a:lnTo>
                    <a:lnTo>
                      <a:pt x="16" y="3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7" y="0"/>
                    </a:lnTo>
                    <a:close/>
                    <a:moveTo>
                      <a:pt x="3" y="6"/>
                    </a:moveTo>
                    <a:lnTo>
                      <a:pt x="5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10" y="11"/>
                    </a:lnTo>
                    <a:lnTo>
                      <a:pt x="10" y="14"/>
                    </a:lnTo>
                    <a:lnTo>
                      <a:pt x="8" y="14"/>
                    </a:lnTo>
                    <a:lnTo>
                      <a:pt x="6" y="13"/>
                    </a:lnTo>
                    <a:lnTo>
                      <a:pt x="3" y="13"/>
                    </a:lnTo>
                    <a:lnTo>
                      <a:pt x="2" y="13"/>
                    </a:lnTo>
                    <a:lnTo>
                      <a:pt x="2" y="11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3" y="6"/>
                    </a:lnTo>
                    <a:close/>
                    <a:moveTo>
                      <a:pt x="22" y="22"/>
                    </a:moveTo>
                    <a:lnTo>
                      <a:pt x="27" y="22"/>
                    </a:lnTo>
                    <a:lnTo>
                      <a:pt x="28" y="23"/>
                    </a:lnTo>
                    <a:lnTo>
                      <a:pt x="30" y="23"/>
                    </a:lnTo>
                    <a:lnTo>
                      <a:pt x="33" y="27"/>
                    </a:lnTo>
                    <a:lnTo>
                      <a:pt x="33" y="27"/>
                    </a:lnTo>
                    <a:lnTo>
                      <a:pt x="31" y="28"/>
                    </a:lnTo>
                    <a:lnTo>
                      <a:pt x="31" y="28"/>
                    </a:lnTo>
                    <a:lnTo>
                      <a:pt x="31" y="30"/>
                    </a:lnTo>
                    <a:lnTo>
                      <a:pt x="31" y="30"/>
                    </a:lnTo>
                    <a:lnTo>
                      <a:pt x="31" y="30"/>
                    </a:lnTo>
                    <a:lnTo>
                      <a:pt x="31" y="31"/>
                    </a:lnTo>
                    <a:lnTo>
                      <a:pt x="33" y="33"/>
                    </a:lnTo>
                    <a:lnTo>
                      <a:pt x="33" y="33"/>
                    </a:lnTo>
                    <a:lnTo>
                      <a:pt x="34" y="36"/>
                    </a:lnTo>
                    <a:lnTo>
                      <a:pt x="34" y="37"/>
                    </a:lnTo>
                    <a:lnTo>
                      <a:pt x="33" y="37"/>
                    </a:lnTo>
                    <a:lnTo>
                      <a:pt x="33" y="39"/>
                    </a:lnTo>
                    <a:lnTo>
                      <a:pt x="31" y="42"/>
                    </a:lnTo>
                    <a:lnTo>
                      <a:pt x="28" y="44"/>
                    </a:lnTo>
                    <a:lnTo>
                      <a:pt x="27" y="39"/>
                    </a:lnTo>
                    <a:lnTo>
                      <a:pt x="28" y="39"/>
                    </a:lnTo>
                    <a:lnTo>
                      <a:pt x="28" y="39"/>
                    </a:lnTo>
                    <a:lnTo>
                      <a:pt x="28" y="37"/>
                    </a:lnTo>
                    <a:lnTo>
                      <a:pt x="28" y="36"/>
                    </a:lnTo>
                    <a:lnTo>
                      <a:pt x="27" y="36"/>
                    </a:lnTo>
                    <a:lnTo>
                      <a:pt x="25" y="34"/>
                    </a:lnTo>
                    <a:lnTo>
                      <a:pt x="25" y="31"/>
                    </a:lnTo>
                    <a:lnTo>
                      <a:pt x="25" y="28"/>
                    </a:lnTo>
                    <a:lnTo>
                      <a:pt x="24" y="25"/>
                    </a:lnTo>
                    <a:lnTo>
                      <a:pt x="22" y="22"/>
                    </a:lnTo>
                    <a:lnTo>
                      <a:pt x="22" y="22"/>
                    </a:lnTo>
                    <a:close/>
                    <a:moveTo>
                      <a:pt x="2" y="25"/>
                    </a:moveTo>
                    <a:lnTo>
                      <a:pt x="3" y="27"/>
                    </a:lnTo>
                    <a:lnTo>
                      <a:pt x="3" y="27"/>
                    </a:lnTo>
                    <a:lnTo>
                      <a:pt x="3" y="25"/>
                    </a:lnTo>
                    <a:lnTo>
                      <a:pt x="3" y="25"/>
                    </a:lnTo>
                    <a:lnTo>
                      <a:pt x="2" y="25"/>
                    </a:lnTo>
                    <a:lnTo>
                      <a:pt x="2" y="25"/>
                    </a:lnTo>
                    <a:lnTo>
                      <a:pt x="2" y="25"/>
                    </a:lnTo>
                    <a:lnTo>
                      <a:pt x="2" y="25"/>
                    </a:lnTo>
                    <a:close/>
                    <a:moveTo>
                      <a:pt x="33" y="31"/>
                    </a:moveTo>
                    <a:lnTo>
                      <a:pt x="34" y="33"/>
                    </a:lnTo>
                    <a:lnTo>
                      <a:pt x="34" y="31"/>
                    </a:lnTo>
                    <a:lnTo>
                      <a:pt x="34" y="31"/>
                    </a:lnTo>
                    <a:lnTo>
                      <a:pt x="34" y="31"/>
                    </a:lnTo>
                    <a:lnTo>
                      <a:pt x="33" y="31"/>
                    </a:lnTo>
                    <a:lnTo>
                      <a:pt x="33" y="31"/>
                    </a:lnTo>
                    <a:close/>
                    <a:moveTo>
                      <a:pt x="11" y="39"/>
                    </a:moveTo>
                    <a:lnTo>
                      <a:pt x="11" y="41"/>
                    </a:lnTo>
                    <a:lnTo>
                      <a:pt x="11" y="42"/>
                    </a:lnTo>
                    <a:lnTo>
                      <a:pt x="11" y="42"/>
                    </a:lnTo>
                    <a:lnTo>
                      <a:pt x="10" y="42"/>
                    </a:lnTo>
                    <a:lnTo>
                      <a:pt x="10" y="44"/>
                    </a:lnTo>
                    <a:lnTo>
                      <a:pt x="10" y="44"/>
                    </a:lnTo>
                    <a:lnTo>
                      <a:pt x="10" y="44"/>
                    </a:lnTo>
                    <a:lnTo>
                      <a:pt x="11" y="45"/>
                    </a:lnTo>
                    <a:lnTo>
                      <a:pt x="11" y="45"/>
                    </a:lnTo>
                    <a:lnTo>
                      <a:pt x="13" y="44"/>
                    </a:lnTo>
                    <a:lnTo>
                      <a:pt x="13" y="44"/>
                    </a:lnTo>
                    <a:lnTo>
                      <a:pt x="13" y="41"/>
                    </a:lnTo>
                    <a:lnTo>
                      <a:pt x="13" y="41"/>
                    </a:lnTo>
                    <a:lnTo>
                      <a:pt x="13" y="39"/>
                    </a:lnTo>
                    <a:lnTo>
                      <a:pt x="13" y="39"/>
                    </a:lnTo>
                    <a:lnTo>
                      <a:pt x="11" y="39"/>
                    </a:lnTo>
                    <a:lnTo>
                      <a:pt x="11" y="39"/>
                    </a:lnTo>
                    <a:close/>
                    <a:moveTo>
                      <a:pt x="47" y="58"/>
                    </a:moveTo>
                    <a:lnTo>
                      <a:pt x="47" y="59"/>
                    </a:lnTo>
                    <a:lnTo>
                      <a:pt x="50" y="61"/>
                    </a:lnTo>
                    <a:lnTo>
                      <a:pt x="53" y="62"/>
                    </a:lnTo>
                    <a:lnTo>
                      <a:pt x="53" y="64"/>
                    </a:lnTo>
                    <a:lnTo>
                      <a:pt x="53" y="65"/>
                    </a:lnTo>
                    <a:lnTo>
                      <a:pt x="53" y="65"/>
                    </a:lnTo>
                    <a:lnTo>
                      <a:pt x="53" y="65"/>
                    </a:lnTo>
                    <a:lnTo>
                      <a:pt x="55" y="65"/>
                    </a:lnTo>
                    <a:lnTo>
                      <a:pt x="55" y="65"/>
                    </a:lnTo>
                    <a:lnTo>
                      <a:pt x="55" y="65"/>
                    </a:lnTo>
                    <a:lnTo>
                      <a:pt x="53" y="64"/>
                    </a:lnTo>
                    <a:lnTo>
                      <a:pt x="55" y="64"/>
                    </a:lnTo>
                    <a:lnTo>
                      <a:pt x="55" y="64"/>
                    </a:lnTo>
                    <a:lnTo>
                      <a:pt x="55" y="64"/>
                    </a:lnTo>
                    <a:lnTo>
                      <a:pt x="55" y="64"/>
                    </a:lnTo>
                    <a:lnTo>
                      <a:pt x="55" y="62"/>
                    </a:lnTo>
                    <a:lnTo>
                      <a:pt x="53" y="62"/>
                    </a:lnTo>
                    <a:lnTo>
                      <a:pt x="53" y="61"/>
                    </a:lnTo>
                    <a:lnTo>
                      <a:pt x="53" y="59"/>
                    </a:lnTo>
                    <a:lnTo>
                      <a:pt x="51" y="59"/>
                    </a:lnTo>
                    <a:lnTo>
                      <a:pt x="51" y="59"/>
                    </a:lnTo>
                    <a:lnTo>
                      <a:pt x="51" y="59"/>
                    </a:lnTo>
                    <a:lnTo>
                      <a:pt x="50" y="59"/>
                    </a:lnTo>
                    <a:lnTo>
                      <a:pt x="50" y="59"/>
                    </a:lnTo>
                    <a:lnTo>
                      <a:pt x="50" y="59"/>
                    </a:lnTo>
                    <a:lnTo>
                      <a:pt x="50" y="58"/>
                    </a:lnTo>
                    <a:lnTo>
                      <a:pt x="48" y="58"/>
                    </a:lnTo>
                    <a:lnTo>
                      <a:pt x="47" y="58"/>
                    </a:lnTo>
                    <a:lnTo>
                      <a:pt x="47" y="58"/>
                    </a:lnTo>
                    <a:close/>
                    <a:moveTo>
                      <a:pt x="30" y="62"/>
                    </a:moveTo>
                    <a:lnTo>
                      <a:pt x="31" y="62"/>
                    </a:lnTo>
                    <a:lnTo>
                      <a:pt x="31" y="64"/>
                    </a:lnTo>
                    <a:lnTo>
                      <a:pt x="31" y="64"/>
                    </a:lnTo>
                    <a:lnTo>
                      <a:pt x="31" y="64"/>
                    </a:lnTo>
                    <a:lnTo>
                      <a:pt x="31" y="64"/>
                    </a:lnTo>
                    <a:lnTo>
                      <a:pt x="30" y="64"/>
                    </a:lnTo>
                    <a:lnTo>
                      <a:pt x="30" y="62"/>
                    </a:lnTo>
                    <a:lnTo>
                      <a:pt x="30" y="62"/>
                    </a:lnTo>
                    <a:close/>
                    <a:moveTo>
                      <a:pt x="47" y="79"/>
                    </a:moveTo>
                    <a:lnTo>
                      <a:pt x="47" y="81"/>
                    </a:lnTo>
                    <a:lnTo>
                      <a:pt x="48" y="82"/>
                    </a:lnTo>
                    <a:lnTo>
                      <a:pt x="50" y="82"/>
                    </a:lnTo>
                    <a:lnTo>
                      <a:pt x="50" y="82"/>
                    </a:lnTo>
                    <a:lnTo>
                      <a:pt x="48" y="81"/>
                    </a:lnTo>
                    <a:lnTo>
                      <a:pt x="50" y="81"/>
                    </a:lnTo>
                    <a:lnTo>
                      <a:pt x="48" y="81"/>
                    </a:lnTo>
                    <a:lnTo>
                      <a:pt x="47" y="79"/>
                    </a:lnTo>
                    <a:lnTo>
                      <a:pt x="47" y="79"/>
                    </a:lnTo>
                    <a:close/>
                    <a:moveTo>
                      <a:pt x="11" y="14"/>
                    </a:moveTo>
                    <a:lnTo>
                      <a:pt x="10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6"/>
                    </a:lnTo>
                    <a:lnTo>
                      <a:pt x="10" y="17"/>
                    </a:lnTo>
                    <a:lnTo>
                      <a:pt x="10" y="16"/>
                    </a:lnTo>
                    <a:lnTo>
                      <a:pt x="11" y="16"/>
                    </a:lnTo>
                    <a:lnTo>
                      <a:pt x="11" y="16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1" y="14"/>
                    </a:lnTo>
                    <a:close/>
                  </a:path>
                </a:pathLst>
              </a:custGeom>
              <a:solidFill>
                <a:srgbClr val="80A1B6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0" name="Freeform 63"/>
              <p:cNvSpPr>
                <a:spLocks noEditPoints="1"/>
              </p:cNvSpPr>
              <p:nvPr/>
            </p:nvSpPr>
            <p:spPr bwMode="auto">
              <a:xfrm>
                <a:off x="1136595" y="1972806"/>
                <a:ext cx="1049611" cy="787109"/>
              </a:xfrm>
              <a:custGeom>
                <a:avLst/>
                <a:gdLst>
                  <a:gd name="T0" fmla="*/ 278 w 442"/>
                  <a:gd name="T1" fmla="*/ 26 h 331"/>
                  <a:gd name="T2" fmla="*/ 251 w 442"/>
                  <a:gd name="T3" fmla="*/ 20 h 331"/>
                  <a:gd name="T4" fmla="*/ 205 w 442"/>
                  <a:gd name="T5" fmla="*/ 15 h 331"/>
                  <a:gd name="T6" fmla="*/ 163 w 442"/>
                  <a:gd name="T7" fmla="*/ 9 h 331"/>
                  <a:gd name="T8" fmla="*/ 126 w 442"/>
                  <a:gd name="T9" fmla="*/ 0 h 331"/>
                  <a:gd name="T10" fmla="*/ 90 w 442"/>
                  <a:gd name="T11" fmla="*/ 14 h 331"/>
                  <a:gd name="T12" fmla="*/ 54 w 442"/>
                  <a:gd name="T13" fmla="*/ 43 h 331"/>
                  <a:gd name="T14" fmla="*/ 18 w 442"/>
                  <a:gd name="T15" fmla="*/ 67 h 331"/>
                  <a:gd name="T16" fmla="*/ 46 w 442"/>
                  <a:gd name="T17" fmla="*/ 85 h 331"/>
                  <a:gd name="T18" fmla="*/ 70 w 442"/>
                  <a:gd name="T19" fmla="*/ 93 h 331"/>
                  <a:gd name="T20" fmla="*/ 67 w 442"/>
                  <a:gd name="T21" fmla="*/ 105 h 331"/>
                  <a:gd name="T22" fmla="*/ 62 w 442"/>
                  <a:gd name="T23" fmla="*/ 113 h 331"/>
                  <a:gd name="T24" fmla="*/ 32 w 442"/>
                  <a:gd name="T25" fmla="*/ 101 h 331"/>
                  <a:gd name="T26" fmla="*/ 6 w 442"/>
                  <a:gd name="T27" fmla="*/ 121 h 331"/>
                  <a:gd name="T28" fmla="*/ 34 w 442"/>
                  <a:gd name="T29" fmla="*/ 138 h 331"/>
                  <a:gd name="T30" fmla="*/ 82 w 442"/>
                  <a:gd name="T31" fmla="*/ 140 h 331"/>
                  <a:gd name="T32" fmla="*/ 56 w 442"/>
                  <a:gd name="T33" fmla="*/ 169 h 331"/>
                  <a:gd name="T34" fmla="*/ 39 w 442"/>
                  <a:gd name="T35" fmla="*/ 171 h 331"/>
                  <a:gd name="T36" fmla="*/ 22 w 442"/>
                  <a:gd name="T37" fmla="*/ 199 h 331"/>
                  <a:gd name="T38" fmla="*/ 43 w 442"/>
                  <a:gd name="T39" fmla="*/ 214 h 331"/>
                  <a:gd name="T40" fmla="*/ 60 w 442"/>
                  <a:gd name="T41" fmla="*/ 222 h 331"/>
                  <a:gd name="T42" fmla="*/ 68 w 442"/>
                  <a:gd name="T43" fmla="*/ 241 h 331"/>
                  <a:gd name="T44" fmla="*/ 73 w 442"/>
                  <a:gd name="T45" fmla="*/ 253 h 331"/>
                  <a:gd name="T46" fmla="*/ 105 w 442"/>
                  <a:gd name="T47" fmla="*/ 255 h 331"/>
                  <a:gd name="T48" fmla="*/ 129 w 442"/>
                  <a:gd name="T49" fmla="*/ 245 h 331"/>
                  <a:gd name="T50" fmla="*/ 104 w 442"/>
                  <a:gd name="T51" fmla="*/ 287 h 331"/>
                  <a:gd name="T52" fmla="*/ 67 w 442"/>
                  <a:gd name="T53" fmla="*/ 310 h 331"/>
                  <a:gd name="T54" fmla="*/ 63 w 442"/>
                  <a:gd name="T55" fmla="*/ 321 h 331"/>
                  <a:gd name="T56" fmla="*/ 94 w 442"/>
                  <a:gd name="T57" fmla="*/ 306 h 331"/>
                  <a:gd name="T58" fmla="*/ 105 w 442"/>
                  <a:gd name="T59" fmla="*/ 298 h 331"/>
                  <a:gd name="T60" fmla="*/ 127 w 442"/>
                  <a:gd name="T61" fmla="*/ 283 h 331"/>
                  <a:gd name="T62" fmla="*/ 160 w 442"/>
                  <a:gd name="T63" fmla="*/ 250 h 331"/>
                  <a:gd name="T64" fmla="*/ 172 w 442"/>
                  <a:gd name="T65" fmla="*/ 220 h 331"/>
                  <a:gd name="T66" fmla="*/ 203 w 442"/>
                  <a:gd name="T67" fmla="*/ 199 h 331"/>
                  <a:gd name="T68" fmla="*/ 202 w 442"/>
                  <a:gd name="T69" fmla="*/ 205 h 331"/>
                  <a:gd name="T70" fmla="*/ 189 w 442"/>
                  <a:gd name="T71" fmla="*/ 233 h 331"/>
                  <a:gd name="T72" fmla="*/ 195 w 442"/>
                  <a:gd name="T73" fmla="*/ 241 h 331"/>
                  <a:gd name="T74" fmla="*/ 212 w 442"/>
                  <a:gd name="T75" fmla="*/ 223 h 331"/>
                  <a:gd name="T76" fmla="*/ 228 w 442"/>
                  <a:gd name="T77" fmla="*/ 213 h 331"/>
                  <a:gd name="T78" fmla="*/ 245 w 442"/>
                  <a:gd name="T79" fmla="*/ 205 h 331"/>
                  <a:gd name="T80" fmla="*/ 262 w 442"/>
                  <a:gd name="T81" fmla="*/ 216 h 331"/>
                  <a:gd name="T82" fmla="*/ 306 w 442"/>
                  <a:gd name="T83" fmla="*/ 230 h 331"/>
                  <a:gd name="T84" fmla="*/ 338 w 442"/>
                  <a:gd name="T85" fmla="*/ 242 h 331"/>
                  <a:gd name="T86" fmla="*/ 363 w 442"/>
                  <a:gd name="T87" fmla="*/ 267 h 331"/>
                  <a:gd name="T88" fmla="*/ 380 w 442"/>
                  <a:gd name="T89" fmla="*/ 270 h 331"/>
                  <a:gd name="T90" fmla="*/ 377 w 442"/>
                  <a:gd name="T91" fmla="*/ 259 h 331"/>
                  <a:gd name="T92" fmla="*/ 392 w 442"/>
                  <a:gd name="T93" fmla="*/ 269 h 331"/>
                  <a:gd name="T94" fmla="*/ 405 w 442"/>
                  <a:gd name="T95" fmla="*/ 297 h 331"/>
                  <a:gd name="T96" fmla="*/ 414 w 442"/>
                  <a:gd name="T97" fmla="*/ 300 h 331"/>
                  <a:gd name="T98" fmla="*/ 427 w 442"/>
                  <a:gd name="T99" fmla="*/ 315 h 331"/>
                  <a:gd name="T100" fmla="*/ 427 w 442"/>
                  <a:gd name="T101" fmla="*/ 324 h 331"/>
                  <a:gd name="T102" fmla="*/ 440 w 442"/>
                  <a:gd name="T103" fmla="*/ 318 h 331"/>
                  <a:gd name="T104" fmla="*/ 431 w 442"/>
                  <a:gd name="T105" fmla="*/ 287 h 331"/>
                  <a:gd name="T106" fmla="*/ 411 w 442"/>
                  <a:gd name="T107" fmla="*/ 272 h 331"/>
                  <a:gd name="T108" fmla="*/ 374 w 442"/>
                  <a:gd name="T109" fmla="*/ 230 h 331"/>
                  <a:gd name="T110" fmla="*/ 350 w 442"/>
                  <a:gd name="T111" fmla="*/ 241 h 331"/>
                  <a:gd name="T112" fmla="*/ 329 w 442"/>
                  <a:gd name="T113" fmla="*/ 211 h 331"/>
                  <a:gd name="T114" fmla="*/ 63 w 442"/>
                  <a:gd name="T115" fmla="*/ 326 h 331"/>
                  <a:gd name="T116" fmla="*/ 88 w 442"/>
                  <a:gd name="T117" fmla="*/ 328 h 331"/>
                  <a:gd name="T118" fmla="*/ 171 w 442"/>
                  <a:gd name="T119" fmla="*/ 284 h 331"/>
                  <a:gd name="T120" fmla="*/ 112 w 442"/>
                  <a:gd name="T121" fmla="*/ 244 h 331"/>
                  <a:gd name="T122" fmla="*/ 245 w 442"/>
                  <a:gd name="T123" fmla="*/ 219 h 331"/>
                  <a:gd name="T124" fmla="*/ 63 w 442"/>
                  <a:gd name="T125" fmla="*/ 99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2" h="331">
                    <a:moveTo>
                      <a:pt x="302" y="28"/>
                    </a:moveTo>
                    <a:lnTo>
                      <a:pt x="302" y="28"/>
                    </a:lnTo>
                    <a:lnTo>
                      <a:pt x="301" y="26"/>
                    </a:lnTo>
                    <a:lnTo>
                      <a:pt x="299" y="26"/>
                    </a:lnTo>
                    <a:lnTo>
                      <a:pt x="298" y="25"/>
                    </a:lnTo>
                    <a:lnTo>
                      <a:pt x="296" y="25"/>
                    </a:lnTo>
                    <a:lnTo>
                      <a:pt x="293" y="25"/>
                    </a:lnTo>
                    <a:lnTo>
                      <a:pt x="293" y="22"/>
                    </a:lnTo>
                    <a:lnTo>
                      <a:pt x="292" y="22"/>
                    </a:lnTo>
                    <a:lnTo>
                      <a:pt x="290" y="23"/>
                    </a:lnTo>
                    <a:lnTo>
                      <a:pt x="290" y="23"/>
                    </a:lnTo>
                    <a:lnTo>
                      <a:pt x="288" y="23"/>
                    </a:lnTo>
                    <a:lnTo>
                      <a:pt x="287" y="23"/>
                    </a:lnTo>
                    <a:lnTo>
                      <a:pt x="287" y="25"/>
                    </a:lnTo>
                    <a:lnTo>
                      <a:pt x="285" y="25"/>
                    </a:lnTo>
                    <a:lnTo>
                      <a:pt x="284" y="25"/>
                    </a:lnTo>
                    <a:lnTo>
                      <a:pt x="282" y="23"/>
                    </a:lnTo>
                    <a:lnTo>
                      <a:pt x="281" y="22"/>
                    </a:lnTo>
                    <a:lnTo>
                      <a:pt x="281" y="22"/>
                    </a:lnTo>
                    <a:lnTo>
                      <a:pt x="279" y="22"/>
                    </a:lnTo>
                    <a:lnTo>
                      <a:pt x="278" y="23"/>
                    </a:lnTo>
                    <a:lnTo>
                      <a:pt x="278" y="25"/>
                    </a:lnTo>
                    <a:lnTo>
                      <a:pt x="278" y="25"/>
                    </a:lnTo>
                    <a:lnTo>
                      <a:pt x="278" y="26"/>
                    </a:lnTo>
                    <a:lnTo>
                      <a:pt x="278" y="26"/>
                    </a:lnTo>
                    <a:lnTo>
                      <a:pt x="278" y="26"/>
                    </a:lnTo>
                    <a:lnTo>
                      <a:pt x="276" y="26"/>
                    </a:lnTo>
                    <a:lnTo>
                      <a:pt x="276" y="26"/>
                    </a:lnTo>
                    <a:lnTo>
                      <a:pt x="274" y="26"/>
                    </a:lnTo>
                    <a:lnTo>
                      <a:pt x="274" y="25"/>
                    </a:lnTo>
                    <a:lnTo>
                      <a:pt x="273" y="25"/>
                    </a:lnTo>
                    <a:lnTo>
                      <a:pt x="273" y="25"/>
                    </a:lnTo>
                    <a:lnTo>
                      <a:pt x="271" y="25"/>
                    </a:lnTo>
                    <a:lnTo>
                      <a:pt x="271" y="25"/>
                    </a:lnTo>
                    <a:lnTo>
                      <a:pt x="271" y="25"/>
                    </a:lnTo>
                    <a:lnTo>
                      <a:pt x="271" y="25"/>
                    </a:lnTo>
                    <a:lnTo>
                      <a:pt x="270" y="26"/>
                    </a:lnTo>
                    <a:lnTo>
                      <a:pt x="270" y="26"/>
                    </a:lnTo>
                    <a:lnTo>
                      <a:pt x="270" y="26"/>
                    </a:lnTo>
                    <a:lnTo>
                      <a:pt x="268" y="26"/>
                    </a:lnTo>
                    <a:lnTo>
                      <a:pt x="268" y="25"/>
                    </a:lnTo>
                    <a:lnTo>
                      <a:pt x="268" y="23"/>
                    </a:lnTo>
                    <a:lnTo>
                      <a:pt x="264" y="23"/>
                    </a:lnTo>
                    <a:lnTo>
                      <a:pt x="261" y="23"/>
                    </a:lnTo>
                    <a:lnTo>
                      <a:pt x="257" y="23"/>
                    </a:lnTo>
                    <a:lnTo>
                      <a:pt x="253" y="22"/>
                    </a:lnTo>
                    <a:lnTo>
                      <a:pt x="253" y="20"/>
                    </a:lnTo>
                    <a:lnTo>
                      <a:pt x="251" y="20"/>
                    </a:lnTo>
                    <a:lnTo>
                      <a:pt x="250" y="20"/>
                    </a:lnTo>
                    <a:lnTo>
                      <a:pt x="250" y="20"/>
                    </a:lnTo>
                    <a:lnTo>
                      <a:pt x="248" y="20"/>
                    </a:lnTo>
                    <a:lnTo>
                      <a:pt x="247" y="20"/>
                    </a:lnTo>
                    <a:lnTo>
                      <a:pt x="245" y="20"/>
                    </a:lnTo>
                    <a:lnTo>
                      <a:pt x="240" y="20"/>
                    </a:lnTo>
                    <a:lnTo>
                      <a:pt x="236" y="20"/>
                    </a:lnTo>
                    <a:lnTo>
                      <a:pt x="234" y="20"/>
                    </a:lnTo>
                    <a:lnTo>
                      <a:pt x="231" y="20"/>
                    </a:lnTo>
                    <a:lnTo>
                      <a:pt x="229" y="20"/>
                    </a:lnTo>
                    <a:lnTo>
                      <a:pt x="226" y="20"/>
                    </a:lnTo>
                    <a:lnTo>
                      <a:pt x="226" y="18"/>
                    </a:lnTo>
                    <a:lnTo>
                      <a:pt x="223" y="18"/>
                    </a:lnTo>
                    <a:lnTo>
                      <a:pt x="220" y="18"/>
                    </a:lnTo>
                    <a:lnTo>
                      <a:pt x="219" y="17"/>
                    </a:lnTo>
                    <a:lnTo>
                      <a:pt x="216" y="14"/>
                    </a:lnTo>
                    <a:lnTo>
                      <a:pt x="214" y="15"/>
                    </a:lnTo>
                    <a:lnTo>
                      <a:pt x="212" y="15"/>
                    </a:lnTo>
                    <a:lnTo>
                      <a:pt x="211" y="14"/>
                    </a:lnTo>
                    <a:lnTo>
                      <a:pt x="209" y="14"/>
                    </a:lnTo>
                    <a:lnTo>
                      <a:pt x="208" y="14"/>
                    </a:lnTo>
                    <a:lnTo>
                      <a:pt x="208" y="14"/>
                    </a:lnTo>
                    <a:lnTo>
                      <a:pt x="206" y="14"/>
                    </a:lnTo>
                    <a:lnTo>
                      <a:pt x="205" y="15"/>
                    </a:lnTo>
                    <a:lnTo>
                      <a:pt x="203" y="15"/>
                    </a:lnTo>
                    <a:lnTo>
                      <a:pt x="202" y="15"/>
                    </a:lnTo>
                    <a:lnTo>
                      <a:pt x="198" y="15"/>
                    </a:lnTo>
                    <a:lnTo>
                      <a:pt x="197" y="17"/>
                    </a:lnTo>
                    <a:lnTo>
                      <a:pt x="195" y="18"/>
                    </a:lnTo>
                    <a:lnTo>
                      <a:pt x="194" y="17"/>
                    </a:lnTo>
                    <a:lnTo>
                      <a:pt x="191" y="17"/>
                    </a:lnTo>
                    <a:lnTo>
                      <a:pt x="188" y="15"/>
                    </a:lnTo>
                    <a:lnTo>
                      <a:pt x="186" y="14"/>
                    </a:lnTo>
                    <a:lnTo>
                      <a:pt x="183" y="14"/>
                    </a:lnTo>
                    <a:lnTo>
                      <a:pt x="181" y="14"/>
                    </a:lnTo>
                    <a:lnTo>
                      <a:pt x="180" y="12"/>
                    </a:lnTo>
                    <a:lnTo>
                      <a:pt x="177" y="12"/>
                    </a:lnTo>
                    <a:lnTo>
                      <a:pt x="174" y="12"/>
                    </a:lnTo>
                    <a:lnTo>
                      <a:pt x="174" y="11"/>
                    </a:lnTo>
                    <a:lnTo>
                      <a:pt x="174" y="11"/>
                    </a:lnTo>
                    <a:lnTo>
                      <a:pt x="174" y="11"/>
                    </a:lnTo>
                    <a:lnTo>
                      <a:pt x="174" y="11"/>
                    </a:lnTo>
                    <a:lnTo>
                      <a:pt x="174" y="11"/>
                    </a:lnTo>
                    <a:lnTo>
                      <a:pt x="174" y="9"/>
                    </a:lnTo>
                    <a:lnTo>
                      <a:pt x="174" y="9"/>
                    </a:lnTo>
                    <a:lnTo>
                      <a:pt x="169" y="9"/>
                    </a:lnTo>
                    <a:lnTo>
                      <a:pt x="167" y="8"/>
                    </a:lnTo>
                    <a:lnTo>
                      <a:pt x="163" y="9"/>
                    </a:lnTo>
                    <a:lnTo>
                      <a:pt x="160" y="9"/>
                    </a:lnTo>
                    <a:lnTo>
                      <a:pt x="158" y="11"/>
                    </a:lnTo>
                    <a:lnTo>
                      <a:pt x="157" y="11"/>
                    </a:lnTo>
                    <a:lnTo>
                      <a:pt x="155" y="11"/>
                    </a:lnTo>
                    <a:lnTo>
                      <a:pt x="153" y="11"/>
                    </a:lnTo>
                    <a:lnTo>
                      <a:pt x="152" y="11"/>
                    </a:lnTo>
                    <a:lnTo>
                      <a:pt x="150" y="11"/>
                    </a:lnTo>
                    <a:lnTo>
                      <a:pt x="150" y="9"/>
                    </a:lnTo>
                    <a:lnTo>
                      <a:pt x="150" y="9"/>
                    </a:lnTo>
                    <a:lnTo>
                      <a:pt x="149" y="6"/>
                    </a:lnTo>
                    <a:lnTo>
                      <a:pt x="149" y="4"/>
                    </a:lnTo>
                    <a:lnTo>
                      <a:pt x="147" y="6"/>
                    </a:lnTo>
                    <a:lnTo>
                      <a:pt x="146" y="8"/>
                    </a:lnTo>
                    <a:lnTo>
                      <a:pt x="144" y="8"/>
                    </a:lnTo>
                    <a:lnTo>
                      <a:pt x="143" y="8"/>
                    </a:lnTo>
                    <a:lnTo>
                      <a:pt x="139" y="9"/>
                    </a:lnTo>
                    <a:lnTo>
                      <a:pt x="136" y="11"/>
                    </a:lnTo>
                    <a:lnTo>
                      <a:pt x="138" y="8"/>
                    </a:lnTo>
                    <a:lnTo>
                      <a:pt x="138" y="4"/>
                    </a:lnTo>
                    <a:lnTo>
                      <a:pt x="135" y="3"/>
                    </a:lnTo>
                    <a:lnTo>
                      <a:pt x="132" y="1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6" y="0"/>
                    </a:lnTo>
                    <a:lnTo>
                      <a:pt x="124" y="0"/>
                    </a:lnTo>
                    <a:lnTo>
                      <a:pt x="122" y="1"/>
                    </a:lnTo>
                    <a:lnTo>
                      <a:pt x="119" y="4"/>
                    </a:lnTo>
                    <a:lnTo>
                      <a:pt x="116" y="6"/>
                    </a:lnTo>
                    <a:lnTo>
                      <a:pt x="115" y="8"/>
                    </a:lnTo>
                    <a:lnTo>
                      <a:pt x="113" y="9"/>
                    </a:lnTo>
                    <a:lnTo>
                      <a:pt x="112" y="9"/>
                    </a:lnTo>
                    <a:lnTo>
                      <a:pt x="110" y="11"/>
                    </a:lnTo>
                    <a:lnTo>
                      <a:pt x="107" y="11"/>
                    </a:lnTo>
                    <a:lnTo>
                      <a:pt x="105" y="9"/>
                    </a:lnTo>
                    <a:lnTo>
                      <a:pt x="102" y="9"/>
                    </a:lnTo>
                    <a:lnTo>
                      <a:pt x="101" y="11"/>
                    </a:lnTo>
                    <a:lnTo>
                      <a:pt x="99" y="11"/>
                    </a:lnTo>
                    <a:lnTo>
                      <a:pt x="98" y="12"/>
                    </a:lnTo>
                    <a:lnTo>
                      <a:pt x="98" y="11"/>
                    </a:lnTo>
                    <a:lnTo>
                      <a:pt x="96" y="9"/>
                    </a:lnTo>
                    <a:lnTo>
                      <a:pt x="94" y="11"/>
                    </a:lnTo>
                    <a:lnTo>
                      <a:pt x="94" y="14"/>
                    </a:lnTo>
                    <a:lnTo>
                      <a:pt x="91" y="14"/>
                    </a:lnTo>
                    <a:lnTo>
                      <a:pt x="91" y="14"/>
                    </a:lnTo>
                    <a:lnTo>
                      <a:pt x="91" y="12"/>
                    </a:lnTo>
                    <a:lnTo>
                      <a:pt x="90" y="12"/>
                    </a:lnTo>
                    <a:lnTo>
                      <a:pt x="90" y="12"/>
                    </a:lnTo>
                    <a:lnTo>
                      <a:pt x="90" y="14"/>
                    </a:lnTo>
                    <a:lnTo>
                      <a:pt x="90" y="15"/>
                    </a:lnTo>
                    <a:lnTo>
                      <a:pt x="87" y="15"/>
                    </a:lnTo>
                    <a:lnTo>
                      <a:pt x="85" y="17"/>
                    </a:lnTo>
                    <a:lnTo>
                      <a:pt x="84" y="17"/>
                    </a:lnTo>
                    <a:lnTo>
                      <a:pt x="81" y="17"/>
                    </a:lnTo>
                    <a:lnTo>
                      <a:pt x="79" y="17"/>
                    </a:lnTo>
                    <a:lnTo>
                      <a:pt x="76" y="17"/>
                    </a:lnTo>
                    <a:lnTo>
                      <a:pt x="74" y="18"/>
                    </a:lnTo>
                    <a:lnTo>
                      <a:pt x="71" y="20"/>
                    </a:lnTo>
                    <a:lnTo>
                      <a:pt x="70" y="20"/>
                    </a:lnTo>
                    <a:lnTo>
                      <a:pt x="70" y="20"/>
                    </a:lnTo>
                    <a:lnTo>
                      <a:pt x="68" y="22"/>
                    </a:lnTo>
                    <a:lnTo>
                      <a:pt x="68" y="22"/>
                    </a:lnTo>
                    <a:lnTo>
                      <a:pt x="67" y="23"/>
                    </a:lnTo>
                    <a:lnTo>
                      <a:pt x="67" y="25"/>
                    </a:lnTo>
                    <a:lnTo>
                      <a:pt x="67" y="26"/>
                    </a:lnTo>
                    <a:lnTo>
                      <a:pt x="65" y="28"/>
                    </a:lnTo>
                    <a:lnTo>
                      <a:pt x="62" y="29"/>
                    </a:lnTo>
                    <a:lnTo>
                      <a:pt x="59" y="31"/>
                    </a:lnTo>
                    <a:lnTo>
                      <a:pt x="59" y="34"/>
                    </a:lnTo>
                    <a:lnTo>
                      <a:pt x="59" y="39"/>
                    </a:lnTo>
                    <a:lnTo>
                      <a:pt x="57" y="40"/>
                    </a:lnTo>
                    <a:lnTo>
                      <a:pt x="54" y="42"/>
                    </a:lnTo>
                    <a:lnTo>
                      <a:pt x="54" y="43"/>
                    </a:lnTo>
                    <a:lnTo>
                      <a:pt x="54" y="46"/>
                    </a:lnTo>
                    <a:lnTo>
                      <a:pt x="54" y="49"/>
                    </a:lnTo>
                    <a:lnTo>
                      <a:pt x="53" y="51"/>
                    </a:lnTo>
                    <a:lnTo>
                      <a:pt x="49" y="53"/>
                    </a:lnTo>
                    <a:lnTo>
                      <a:pt x="46" y="53"/>
                    </a:lnTo>
                    <a:lnTo>
                      <a:pt x="43" y="54"/>
                    </a:lnTo>
                    <a:lnTo>
                      <a:pt x="40" y="54"/>
                    </a:lnTo>
                    <a:lnTo>
                      <a:pt x="39" y="54"/>
                    </a:lnTo>
                    <a:lnTo>
                      <a:pt x="37" y="54"/>
                    </a:lnTo>
                    <a:lnTo>
                      <a:pt x="37" y="54"/>
                    </a:lnTo>
                    <a:lnTo>
                      <a:pt x="36" y="54"/>
                    </a:lnTo>
                    <a:lnTo>
                      <a:pt x="36" y="54"/>
                    </a:lnTo>
                    <a:lnTo>
                      <a:pt x="34" y="54"/>
                    </a:lnTo>
                    <a:lnTo>
                      <a:pt x="32" y="56"/>
                    </a:lnTo>
                    <a:lnTo>
                      <a:pt x="28" y="56"/>
                    </a:lnTo>
                    <a:lnTo>
                      <a:pt x="25" y="56"/>
                    </a:lnTo>
                    <a:lnTo>
                      <a:pt x="22" y="56"/>
                    </a:lnTo>
                    <a:lnTo>
                      <a:pt x="18" y="54"/>
                    </a:lnTo>
                    <a:lnTo>
                      <a:pt x="20" y="57"/>
                    </a:lnTo>
                    <a:lnTo>
                      <a:pt x="20" y="60"/>
                    </a:lnTo>
                    <a:lnTo>
                      <a:pt x="20" y="62"/>
                    </a:lnTo>
                    <a:lnTo>
                      <a:pt x="20" y="65"/>
                    </a:lnTo>
                    <a:lnTo>
                      <a:pt x="20" y="67"/>
                    </a:lnTo>
                    <a:lnTo>
                      <a:pt x="18" y="67"/>
                    </a:lnTo>
                    <a:lnTo>
                      <a:pt x="18" y="67"/>
                    </a:lnTo>
                    <a:lnTo>
                      <a:pt x="18" y="68"/>
                    </a:lnTo>
                    <a:lnTo>
                      <a:pt x="17" y="68"/>
                    </a:lnTo>
                    <a:lnTo>
                      <a:pt x="17" y="68"/>
                    </a:lnTo>
                    <a:lnTo>
                      <a:pt x="17" y="68"/>
                    </a:lnTo>
                    <a:lnTo>
                      <a:pt x="15" y="68"/>
                    </a:lnTo>
                    <a:lnTo>
                      <a:pt x="18" y="68"/>
                    </a:lnTo>
                    <a:lnTo>
                      <a:pt x="22" y="70"/>
                    </a:lnTo>
                    <a:lnTo>
                      <a:pt x="25" y="73"/>
                    </a:lnTo>
                    <a:lnTo>
                      <a:pt x="26" y="74"/>
                    </a:lnTo>
                    <a:lnTo>
                      <a:pt x="29" y="74"/>
                    </a:lnTo>
                    <a:lnTo>
                      <a:pt x="32" y="74"/>
                    </a:lnTo>
                    <a:lnTo>
                      <a:pt x="34" y="76"/>
                    </a:lnTo>
                    <a:lnTo>
                      <a:pt x="37" y="79"/>
                    </a:lnTo>
                    <a:lnTo>
                      <a:pt x="39" y="82"/>
                    </a:lnTo>
                    <a:lnTo>
                      <a:pt x="42" y="84"/>
                    </a:lnTo>
                    <a:lnTo>
                      <a:pt x="43" y="84"/>
                    </a:lnTo>
                    <a:lnTo>
                      <a:pt x="46" y="84"/>
                    </a:lnTo>
                    <a:lnTo>
                      <a:pt x="46" y="84"/>
                    </a:lnTo>
                    <a:lnTo>
                      <a:pt x="46" y="84"/>
                    </a:lnTo>
                    <a:lnTo>
                      <a:pt x="48" y="85"/>
                    </a:lnTo>
                    <a:lnTo>
                      <a:pt x="48" y="85"/>
                    </a:lnTo>
                    <a:lnTo>
                      <a:pt x="46" y="85"/>
                    </a:lnTo>
                    <a:lnTo>
                      <a:pt x="46" y="85"/>
                    </a:lnTo>
                    <a:lnTo>
                      <a:pt x="46" y="88"/>
                    </a:lnTo>
                    <a:lnTo>
                      <a:pt x="46" y="91"/>
                    </a:lnTo>
                    <a:lnTo>
                      <a:pt x="48" y="91"/>
                    </a:lnTo>
                    <a:lnTo>
                      <a:pt x="49" y="91"/>
                    </a:lnTo>
                    <a:lnTo>
                      <a:pt x="51" y="91"/>
                    </a:lnTo>
                    <a:lnTo>
                      <a:pt x="53" y="91"/>
                    </a:lnTo>
                    <a:lnTo>
                      <a:pt x="53" y="90"/>
                    </a:lnTo>
                    <a:lnTo>
                      <a:pt x="54" y="90"/>
                    </a:lnTo>
                    <a:lnTo>
                      <a:pt x="56" y="88"/>
                    </a:lnTo>
                    <a:lnTo>
                      <a:pt x="57" y="88"/>
                    </a:lnTo>
                    <a:lnTo>
                      <a:pt x="59" y="88"/>
                    </a:lnTo>
                    <a:lnTo>
                      <a:pt x="59" y="90"/>
                    </a:lnTo>
                    <a:lnTo>
                      <a:pt x="60" y="91"/>
                    </a:lnTo>
                    <a:lnTo>
                      <a:pt x="62" y="91"/>
                    </a:lnTo>
                    <a:lnTo>
                      <a:pt x="62" y="91"/>
                    </a:lnTo>
                    <a:lnTo>
                      <a:pt x="63" y="91"/>
                    </a:lnTo>
                    <a:lnTo>
                      <a:pt x="65" y="91"/>
                    </a:lnTo>
                    <a:lnTo>
                      <a:pt x="65" y="91"/>
                    </a:lnTo>
                    <a:lnTo>
                      <a:pt x="68" y="91"/>
                    </a:lnTo>
                    <a:lnTo>
                      <a:pt x="70" y="90"/>
                    </a:lnTo>
                    <a:lnTo>
                      <a:pt x="70" y="91"/>
                    </a:lnTo>
                    <a:lnTo>
                      <a:pt x="70" y="91"/>
                    </a:lnTo>
                    <a:lnTo>
                      <a:pt x="70" y="93"/>
                    </a:lnTo>
                    <a:lnTo>
                      <a:pt x="70" y="93"/>
                    </a:lnTo>
                    <a:lnTo>
                      <a:pt x="70" y="93"/>
                    </a:lnTo>
                    <a:lnTo>
                      <a:pt x="70" y="93"/>
                    </a:lnTo>
                    <a:lnTo>
                      <a:pt x="68" y="95"/>
                    </a:lnTo>
                    <a:lnTo>
                      <a:pt x="67" y="96"/>
                    </a:lnTo>
                    <a:lnTo>
                      <a:pt x="67" y="98"/>
                    </a:lnTo>
                    <a:lnTo>
                      <a:pt x="68" y="98"/>
                    </a:lnTo>
                    <a:lnTo>
                      <a:pt x="70" y="98"/>
                    </a:lnTo>
                    <a:lnTo>
                      <a:pt x="70" y="98"/>
                    </a:lnTo>
                    <a:lnTo>
                      <a:pt x="71" y="98"/>
                    </a:lnTo>
                    <a:lnTo>
                      <a:pt x="71" y="99"/>
                    </a:lnTo>
                    <a:lnTo>
                      <a:pt x="74" y="101"/>
                    </a:lnTo>
                    <a:lnTo>
                      <a:pt x="77" y="99"/>
                    </a:lnTo>
                    <a:lnTo>
                      <a:pt x="79" y="99"/>
                    </a:lnTo>
                    <a:lnTo>
                      <a:pt x="81" y="99"/>
                    </a:lnTo>
                    <a:lnTo>
                      <a:pt x="81" y="99"/>
                    </a:lnTo>
                    <a:lnTo>
                      <a:pt x="82" y="99"/>
                    </a:lnTo>
                    <a:lnTo>
                      <a:pt x="82" y="101"/>
                    </a:lnTo>
                    <a:lnTo>
                      <a:pt x="82" y="101"/>
                    </a:lnTo>
                    <a:lnTo>
                      <a:pt x="82" y="102"/>
                    </a:lnTo>
                    <a:lnTo>
                      <a:pt x="82" y="104"/>
                    </a:lnTo>
                    <a:lnTo>
                      <a:pt x="77" y="104"/>
                    </a:lnTo>
                    <a:lnTo>
                      <a:pt x="71" y="104"/>
                    </a:lnTo>
                    <a:lnTo>
                      <a:pt x="68" y="104"/>
                    </a:lnTo>
                    <a:lnTo>
                      <a:pt x="67" y="105"/>
                    </a:lnTo>
                    <a:lnTo>
                      <a:pt x="67" y="105"/>
                    </a:lnTo>
                    <a:lnTo>
                      <a:pt x="68" y="105"/>
                    </a:lnTo>
                    <a:lnTo>
                      <a:pt x="68" y="107"/>
                    </a:lnTo>
                    <a:lnTo>
                      <a:pt x="70" y="107"/>
                    </a:lnTo>
                    <a:lnTo>
                      <a:pt x="70" y="107"/>
                    </a:lnTo>
                    <a:lnTo>
                      <a:pt x="70" y="107"/>
                    </a:lnTo>
                    <a:lnTo>
                      <a:pt x="70" y="107"/>
                    </a:lnTo>
                    <a:lnTo>
                      <a:pt x="70" y="107"/>
                    </a:lnTo>
                    <a:lnTo>
                      <a:pt x="71" y="105"/>
                    </a:lnTo>
                    <a:lnTo>
                      <a:pt x="71" y="105"/>
                    </a:lnTo>
                    <a:lnTo>
                      <a:pt x="73" y="107"/>
                    </a:lnTo>
                    <a:lnTo>
                      <a:pt x="74" y="107"/>
                    </a:lnTo>
                    <a:lnTo>
                      <a:pt x="74" y="107"/>
                    </a:lnTo>
                    <a:lnTo>
                      <a:pt x="74" y="109"/>
                    </a:lnTo>
                    <a:lnTo>
                      <a:pt x="74" y="110"/>
                    </a:lnTo>
                    <a:lnTo>
                      <a:pt x="76" y="112"/>
                    </a:lnTo>
                    <a:lnTo>
                      <a:pt x="71" y="112"/>
                    </a:lnTo>
                    <a:lnTo>
                      <a:pt x="70" y="110"/>
                    </a:lnTo>
                    <a:lnTo>
                      <a:pt x="70" y="112"/>
                    </a:lnTo>
                    <a:lnTo>
                      <a:pt x="68" y="112"/>
                    </a:lnTo>
                    <a:lnTo>
                      <a:pt x="68" y="113"/>
                    </a:lnTo>
                    <a:lnTo>
                      <a:pt x="67" y="115"/>
                    </a:lnTo>
                    <a:lnTo>
                      <a:pt x="67" y="113"/>
                    </a:lnTo>
                    <a:lnTo>
                      <a:pt x="62" y="113"/>
                    </a:lnTo>
                    <a:lnTo>
                      <a:pt x="57" y="113"/>
                    </a:lnTo>
                    <a:lnTo>
                      <a:pt x="56" y="113"/>
                    </a:lnTo>
                    <a:lnTo>
                      <a:pt x="53" y="113"/>
                    </a:lnTo>
                    <a:lnTo>
                      <a:pt x="51" y="113"/>
                    </a:lnTo>
                    <a:lnTo>
                      <a:pt x="49" y="112"/>
                    </a:lnTo>
                    <a:lnTo>
                      <a:pt x="48" y="110"/>
                    </a:lnTo>
                    <a:lnTo>
                      <a:pt x="46" y="110"/>
                    </a:lnTo>
                    <a:lnTo>
                      <a:pt x="45" y="110"/>
                    </a:lnTo>
                    <a:lnTo>
                      <a:pt x="43" y="110"/>
                    </a:lnTo>
                    <a:lnTo>
                      <a:pt x="43" y="109"/>
                    </a:lnTo>
                    <a:lnTo>
                      <a:pt x="43" y="109"/>
                    </a:lnTo>
                    <a:lnTo>
                      <a:pt x="45" y="109"/>
                    </a:lnTo>
                    <a:lnTo>
                      <a:pt x="45" y="107"/>
                    </a:lnTo>
                    <a:lnTo>
                      <a:pt x="45" y="105"/>
                    </a:lnTo>
                    <a:lnTo>
                      <a:pt x="45" y="104"/>
                    </a:lnTo>
                    <a:lnTo>
                      <a:pt x="45" y="101"/>
                    </a:lnTo>
                    <a:lnTo>
                      <a:pt x="45" y="99"/>
                    </a:lnTo>
                    <a:lnTo>
                      <a:pt x="43" y="98"/>
                    </a:lnTo>
                    <a:lnTo>
                      <a:pt x="43" y="98"/>
                    </a:lnTo>
                    <a:lnTo>
                      <a:pt x="40" y="98"/>
                    </a:lnTo>
                    <a:lnTo>
                      <a:pt x="37" y="98"/>
                    </a:lnTo>
                    <a:lnTo>
                      <a:pt x="37" y="99"/>
                    </a:lnTo>
                    <a:lnTo>
                      <a:pt x="36" y="99"/>
                    </a:lnTo>
                    <a:lnTo>
                      <a:pt x="32" y="101"/>
                    </a:lnTo>
                    <a:lnTo>
                      <a:pt x="29" y="102"/>
                    </a:lnTo>
                    <a:lnTo>
                      <a:pt x="26" y="104"/>
                    </a:lnTo>
                    <a:lnTo>
                      <a:pt x="22" y="105"/>
                    </a:lnTo>
                    <a:lnTo>
                      <a:pt x="23" y="109"/>
                    </a:lnTo>
                    <a:lnTo>
                      <a:pt x="22" y="110"/>
                    </a:lnTo>
                    <a:lnTo>
                      <a:pt x="22" y="110"/>
                    </a:lnTo>
                    <a:lnTo>
                      <a:pt x="22" y="110"/>
                    </a:lnTo>
                    <a:lnTo>
                      <a:pt x="22" y="110"/>
                    </a:lnTo>
                    <a:lnTo>
                      <a:pt x="22" y="110"/>
                    </a:lnTo>
                    <a:lnTo>
                      <a:pt x="20" y="110"/>
                    </a:lnTo>
                    <a:lnTo>
                      <a:pt x="20" y="112"/>
                    </a:lnTo>
                    <a:lnTo>
                      <a:pt x="18" y="110"/>
                    </a:lnTo>
                    <a:lnTo>
                      <a:pt x="17" y="110"/>
                    </a:lnTo>
                    <a:lnTo>
                      <a:pt x="15" y="110"/>
                    </a:lnTo>
                    <a:lnTo>
                      <a:pt x="12" y="110"/>
                    </a:lnTo>
                    <a:lnTo>
                      <a:pt x="11" y="110"/>
                    </a:lnTo>
                    <a:lnTo>
                      <a:pt x="9" y="112"/>
                    </a:lnTo>
                    <a:lnTo>
                      <a:pt x="8" y="112"/>
                    </a:lnTo>
                    <a:lnTo>
                      <a:pt x="6" y="113"/>
                    </a:lnTo>
                    <a:lnTo>
                      <a:pt x="3" y="115"/>
                    </a:lnTo>
                    <a:lnTo>
                      <a:pt x="0" y="118"/>
                    </a:lnTo>
                    <a:lnTo>
                      <a:pt x="0" y="121"/>
                    </a:lnTo>
                    <a:lnTo>
                      <a:pt x="4" y="121"/>
                    </a:lnTo>
                    <a:lnTo>
                      <a:pt x="6" y="121"/>
                    </a:lnTo>
                    <a:lnTo>
                      <a:pt x="9" y="121"/>
                    </a:lnTo>
                    <a:lnTo>
                      <a:pt x="12" y="123"/>
                    </a:lnTo>
                    <a:lnTo>
                      <a:pt x="15" y="124"/>
                    </a:lnTo>
                    <a:lnTo>
                      <a:pt x="17" y="124"/>
                    </a:lnTo>
                    <a:lnTo>
                      <a:pt x="17" y="126"/>
                    </a:lnTo>
                    <a:lnTo>
                      <a:pt x="14" y="126"/>
                    </a:lnTo>
                    <a:lnTo>
                      <a:pt x="11" y="127"/>
                    </a:lnTo>
                    <a:lnTo>
                      <a:pt x="11" y="127"/>
                    </a:lnTo>
                    <a:lnTo>
                      <a:pt x="11" y="129"/>
                    </a:lnTo>
                    <a:lnTo>
                      <a:pt x="11" y="129"/>
                    </a:lnTo>
                    <a:lnTo>
                      <a:pt x="11" y="129"/>
                    </a:lnTo>
                    <a:lnTo>
                      <a:pt x="11" y="129"/>
                    </a:lnTo>
                    <a:lnTo>
                      <a:pt x="11" y="129"/>
                    </a:lnTo>
                    <a:lnTo>
                      <a:pt x="14" y="130"/>
                    </a:lnTo>
                    <a:lnTo>
                      <a:pt x="15" y="132"/>
                    </a:lnTo>
                    <a:lnTo>
                      <a:pt x="15" y="135"/>
                    </a:lnTo>
                    <a:lnTo>
                      <a:pt x="17" y="138"/>
                    </a:lnTo>
                    <a:lnTo>
                      <a:pt x="29" y="141"/>
                    </a:lnTo>
                    <a:lnTo>
                      <a:pt x="31" y="141"/>
                    </a:lnTo>
                    <a:lnTo>
                      <a:pt x="31" y="141"/>
                    </a:lnTo>
                    <a:lnTo>
                      <a:pt x="32" y="141"/>
                    </a:lnTo>
                    <a:lnTo>
                      <a:pt x="32" y="140"/>
                    </a:lnTo>
                    <a:lnTo>
                      <a:pt x="32" y="140"/>
                    </a:lnTo>
                    <a:lnTo>
                      <a:pt x="34" y="138"/>
                    </a:lnTo>
                    <a:lnTo>
                      <a:pt x="39" y="138"/>
                    </a:lnTo>
                    <a:lnTo>
                      <a:pt x="43" y="138"/>
                    </a:lnTo>
                    <a:lnTo>
                      <a:pt x="48" y="138"/>
                    </a:lnTo>
                    <a:lnTo>
                      <a:pt x="51" y="138"/>
                    </a:lnTo>
                    <a:lnTo>
                      <a:pt x="51" y="136"/>
                    </a:lnTo>
                    <a:lnTo>
                      <a:pt x="51" y="136"/>
                    </a:lnTo>
                    <a:lnTo>
                      <a:pt x="51" y="135"/>
                    </a:lnTo>
                    <a:lnTo>
                      <a:pt x="53" y="135"/>
                    </a:lnTo>
                    <a:lnTo>
                      <a:pt x="54" y="138"/>
                    </a:lnTo>
                    <a:lnTo>
                      <a:pt x="57" y="140"/>
                    </a:lnTo>
                    <a:lnTo>
                      <a:pt x="57" y="141"/>
                    </a:lnTo>
                    <a:lnTo>
                      <a:pt x="57" y="143"/>
                    </a:lnTo>
                    <a:lnTo>
                      <a:pt x="59" y="143"/>
                    </a:lnTo>
                    <a:lnTo>
                      <a:pt x="59" y="143"/>
                    </a:lnTo>
                    <a:lnTo>
                      <a:pt x="62" y="140"/>
                    </a:lnTo>
                    <a:lnTo>
                      <a:pt x="63" y="138"/>
                    </a:lnTo>
                    <a:lnTo>
                      <a:pt x="67" y="136"/>
                    </a:lnTo>
                    <a:lnTo>
                      <a:pt x="68" y="136"/>
                    </a:lnTo>
                    <a:lnTo>
                      <a:pt x="70" y="136"/>
                    </a:lnTo>
                    <a:lnTo>
                      <a:pt x="73" y="136"/>
                    </a:lnTo>
                    <a:lnTo>
                      <a:pt x="77" y="136"/>
                    </a:lnTo>
                    <a:lnTo>
                      <a:pt x="82" y="136"/>
                    </a:lnTo>
                    <a:lnTo>
                      <a:pt x="82" y="138"/>
                    </a:lnTo>
                    <a:lnTo>
                      <a:pt x="82" y="140"/>
                    </a:lnTo>
                    <a:lnTo>
                      <a:pt x="79" y="141"/>
                    </a:lnTo>
                    <a:lnTo>
                      <a:pt x="77" y="143"/>
                    </a:lnTo>
                    <a:lnTo>
                      <a:pt x="77" y="144"/>
                    </a:lnTo>
                    <a:lnTo>
                      <a:pt x="77" y="146"/>
                    </a:lnTo>
                    <a:lnTo>
                      <a:pt x="79" y="146"/>
                    </a:lnTo>
                    <a:lnTo>
                      <a:pt x="79" y="147"/>
                    </a:lnTo>
                    <a:lnTo>
                      <a:pt x="81" y="150"/>
                    </a:lnTo>
                    <a:lnTo>
                      <a:pt x="81" y="152"/>
                    </a:lnTo>
                    <a:lnTo>
                      <a:pt x="81" y="154"/>
                    </a:lnTo>
                    <a:lnTo>
                      <a:pt x="81" y="157"/>
                    </a:lnTo>
                    <a:lnTo>
                      <a:pt x="81" y="158"/>
                    </a:lnTo>
                    <a:lnTo>
                      <a:pt x="79" y="160"/>
                    </a:lnTo>
                    <a:lnTo>
                      <a:pt x="77" y="161"/>
                    </a:lnTo>
                    <a:lnTo>
                      <a:pt x="76" y="161"/>
                    </a:lnTo>
                    <a:lnTo>
                      <a:pt x="73" y="163"/>
                    </a:lnTo>
                    <a:lnTo>
                      <a:pt x="71" y="163"/>
                    </a:lnTo>
                    <a:lnTo>
                      <a:pt x="68" y="163"/>
                    </a:lnTo>
                    <a:lnTo>
                      <a:pt x="65" y="163"/>
                    </a:lnTo>
                    <a:lnTo>
                      <a:pt x="65" y="164"/>
                    </a:lnTo>
                    <a:lnTo>
                      <a:pt x="65" y="164"/>
                    </a:lnTo>
                    <a:lnTo>
                      <a:pt x="62" y="166"/>
                    </a:lnTo>
                    <a:lnTo>
                      <a:pt x="59" y="169"/>
                    </a:lnTo>
                    <a:lnTo>
                      <a:pt x="57" y="169"/>
                    </a:lnTo>
                    <a:lnTo>
                      <a:pt x="56" y="169"/>
                    </a:lnTo>
                    <a:lnTo>
                      <a:pt x="53" y="169"/>
                    </a:lnTo>
                    <a:lnTo>
                      <a:pt x="51" y="169"/>
                    </a:lnTo>
                    <a:lnTo>
                      <a:pt x="51" y="169"/>
                    </a:lnTo>
                    <a:lnTo>
                      <a:pt x="49" y="168"/>
                    </a:lnTo>
                    <a:lnTo>
                      <a:pt x="48" y="168"/>
                    </a:lnTo>
                    <a:lnTo>
                      <a:pt x="48" y="166"/>
                    </a:lnTo>
                    <a:lnTo>
                      <a:pt x="46" y="166"/>
                    </a:lnTo>
                    <a:lnTo>
                      <a:pt x="46" y="164"/>
                    </a:lnTo>
                    <a:lnTo>
                      <a:pt x="45" y="164"/>
                    </a:lnTo>
                    <a:lnTo>
                      <a:pt x="43" y="164"/>
                    </a:lnTo>
                    <a:lnTo>
                      <a:pt x="40" y="166"/>
                    </a:lnTo>
                    <a:lnTo>
                      <a:pt x="37" y="168"/>
                    </a:lnTo>
                    <a:lnTo>
                      <a:pt x="37" y="168"/>
                    </a:lnTo>
                    <a:lnTo>
                      <a:pt x="37" y="169"/>
                    </a:lnTo>
                    <a:lnTo>
                      <a:pt x="37" y="169"/>
                    </a:lnTo>
                    <a:lnTo>
                      <a:pt x="37" y="169"/>
                    </a:lnTo>
                    <a:lnTo>
                      <a:pt x="37" y="169"/>
                    </a:lnTo>
                    <a:lnTo>
                      <a:pt x="39" y="169"/>
                    </a:lnTo>
                    <a:lnTo>
                      <a:pt x="39" y="169"/>
                    </a:lnTo>
                    <a:lnTo>
                      <a:pt x="39" y="171"/>
                    </a:lnTo>
                    <a:lnTo>
                      <a:pt x="39" y="171"/>
                    </a:lnTo>
                    <a:lnTo>
                      <a:pt x="39" y="171"/>
                    </a:lnTo>
                    <a:lnTo>
                      <a:pt x="39" y="171"/>
                    </a:lnTo>
                    <a:lnTo>
                      <a:pt x="39" y="171"/>
                    </a:lnTo>
                    <a:lnTo>
                      <a:pt x="40" y="172"/>
                    </a:lnTo>
                    <a:lnTo>
                      <a:pt x="40" y="175"/>
                    </a:lnTo>
                    <a:lnTo>
                      <a:pt x="42" y="177"/>
                    </a:lnTo>
                    <a:lnTo>
                      <a:pt x="42" y="180"/>
                    </a:lnTo>
                    <a:lnTo>
                      <a:pt x="42" y="180"/>
                    </a:lnTo>
                    <a:lnTo>
                      <a:pt x="42" y="178"/>
                    </a:lnTo>
                    <a:lnTo>
                      <a:pt x="42" y="178"/>
                    </a:lnTo>
                    <a:lnTo>
                      <a:pt x="42" y="177"/>
                    </a:lnTo>
                    <a:lnTo>
                      <a:pt x="39" y="177"/>
                    </a:lnTo>
                    <a:lnTo>
                      <a:pt x="37" y="177"/>
                    </a:lnTo>
                    <a:lnTo>
                      <a:pt x="34" y="183"/>
                    </a:lnTo>
                    <a:lnTo>
                      <a:pt x="34" y="183"/>
                    </a:lnTo>
                    <a:lnTo>
                      <a:pt x="32" y="183"/>
                    </a:lnTo>
                    <a:lnTo>
                      <a:pt x="31" y="183"/>
                    </a:lnTo>
                    <a:lnTo>
                      <a:pt x="29" y="185"/>
                    </a:lnTo>
                    <a:lnTo>
                      <a:pt x="26" y="186"/>
                    </a:lnTo>
                    <a:lnTo>
                      <a:pt x="26" y="188"/>
                    </a:lnTo>
                    <a:lnTo>
                      <a:pt x="26" y="191"/>
                    </a:lnTo>
                    <a:lnTo>
                      <a:pt x="26" y="194"/>
                    </a:lnTo>
                    <a:lnTo>
                      <a:pt x="23" y="194"/>
                    </a:lnTo>
                    <a:lnTo>
                      <a:pt x="22" y="196"/>
                    </a:lnTo>
                    <a:lnTo>
                      <a:pt x="22" y="197"/>
                    </a:lnTo>
                    <a:lnTo>
                      <a:pt x="20" y="199"/>
                    </a:lnTo>
                    <a:lnTo>
                      <a:pt x="22" y="199"/>
                    </a:lnTo>
                    <a:lnTo>
                      <a:pt x="25" y="199"/>
                    </a:lnTo>
                    <a:lnTo>
                      <a:pt x="23" y="200"/>
                    </a:lnTo>
                    <a:lnTo>
                      <a:pt x="23" y="202"/>
                    </a:lnTo>
                    <a:lnTo>
                      <a:pt x="26" y="202"/>
                    </a:lnTo>
                    <a:lnTo>
                      <a:pt x="29" y="202"/>
                    </a:lnTo>
                    <a:lnTo>
                      <a:pt x="29" y="203"/>
                    </a:lnTo>
                    <a:lnTo>
                      <a:pt x="29" y="205"/>
                    </a:lnTo>
                    <a:lnTo>
                      <a:pt x="31" y="205"/>
                    </a:lnTo>
                    <a:lnTo>
                      <a:pt x="31" y="205"/>
                    </a:lnTo>
                    <a:lnTo>
                      <a:pt x="31" y="206"/>
                    </a:lnTo>
                    <a:lnTo>
                      <a:pt x="31" y="206"/>
                    </a:lnTo>
                    <a:lnTo>
                      <a:pt x="34" y="206"/>
                    </a:lnTo>
                    <a:lnTo>
                      <a:pt x="37" y="206"/>
                    </a:lnTo>
                    <a:lnTo>
                      <a:pt x="40" y="208"/>
                    </a:lnTo>
                    <a:lnTo>
                      <a:pt x="43" y="208"/>
                    </a:lnTo>
                    <a:lnTo>
                      <a:pt x="43" y="208"/>
                    </a:lnTo>
                    <a:lnTo>
                      <a:pt x="43" y="206"/>
                    </a:lnTo>
                    <a:lnTo>
                      <a:pt x="45" y="206"/>
                    </a:lnTo>
                    <a:lnTo>
                      <a:pt x="46" y="206"/>
                    </a:lnTo>
                    <a:lnTo>
                      <a:pt x="46" y="208"/>
                    </a:lnTo>
                    <a:lnTo>
                      <a:pt x="46" y="210"/>
                    </a:lnTo>
                    <a:lnTo>
                      <a:pt x="45" y="211"/>
                    </a:lnTo>
                    <a:lnTo>
                      <a:pt x="45" y="213"/>
                    </a:lnTo>
                    <a:lnTo>
                      <a:pt x="43" y="214"/>
                    </a:lnTo>
                    <a:lnTo>
                      <a:pt x="42" y="216"/>
                    </a:lnTo>
                    <a:lnTo>
                      <a:pt x="42" y="216"/>
                    </a:lnTo>
                    <a:lnTo>
                      <a:pt x="42" y="217"/>
                    </a:lnTo>
                    <a:lnTo>
                      <a:pt x="42" y="219"/>
                    </a:lnTo>
                    <a:lnTo>
                      <a:pt x="40" y="220"/>
                    </a:lnTo>
                    <a:lnTo>
                      <a:pt x="40" y="222"/>
                    </a:lnTo>
                    <a:lnTo>
                      <a:pt x="42" y="222"/>
                    </a:lnTo>
                    <a:lnTo>
                      <a:pt x="42" y="222"/>
                    </a:lnTo>
                    <a:lnTo>
                      <a:pt x="42" y="223"/>
                    </a:lnTo>
                    <a:lnTo>
                      <a:pt x="42" y="225"/>
                    </a:lnTo>
                    <a:lnTo>
                      <a:pt x="43" y="223"/>
                    </a:lnTo>
                    <a:lnTo>
                      <a:pt x="45" y="225"/>
                    </a:lnTo>
                    <a:lnTo>
                      <a:pt x="45" y="227"/>
                    </a:lnTo>
                    <a:lnTo>
                      <a:pt x="45" y="228"/>
                    </a:lnTo>
                    <a:lnTo>
                      <a:pt x="46" y="228"/>
                    </a:lnTo>
                    <a:lnTo>
                      <a:pt x="46" y="230"/>
                    </a:lnTo>
                    <a:lnTo>
                      <a:pt x="51" y="230"/>
                    </a:lnTo>
                    <a:lnTo>
                      <a:pt x="56" y="230"/>
                    </a:lnTo>
                    <a:lnTo>
                      <a:pt x="57" y="228"/>
                    </a:lnTo>
                    <a:lnTo>
                      <a:pt x="59" y="228"/>
                    </a:lnTo>
                    <a:lnTo>
                      <a:pt x="59" y="227"/>
                    </a:lnTo>
                    <a:lnTo>
                      <a:pt x="60" y="225"/>
                    </a:lnTo>
                    <a:lnTo>
                      <a:pt x="60" y="223"/>
                    </a:lnTo>
                    <a:lnTo>
                      <a:pt x="60" y="222"/>
                    </a:lnTo>
                    <a:lnTo>
                      <a:pt x="60" y="220"/>
                    </a:lnTo>
                    <a:lnTo>
                      <a:pt x="60" y="220"/>
                    </a:lnTo>
                    <a:lnTo>
                      <a:pt x="62" y="217"/>
                    </a:lnTo>
                    <a:lnTo>
                      <a:pt x="63" y="217"/>
                    </a:lnTo>
                    <a:lnTo>
                      <a:pt x="63" y="219"/>
                    </a:lnTo>
                    <a:lnTo>
                      <a:pt x="65" y="220"/>
                    </a:lnTo>
                    <a:lnTo>
                      <a:pt x="65" y="222"/>
                    </a:lnTo>
                    <a:lnTo>
                      <a:pt x="65" y="222"/>
                    </a:lnTo>
                    <a:lnTo>
                      <a:pt x="63" y="222"/>
                    </a:lnTo>
                    <a:lnTo>
                      <a:pt x="63" y="222"/>
                    </a:lnTo>
                    <a:lnTo>
                      <a:pt x="63" y="222"/>
                    </a:lnTo>
                    <a:lnTo>
                      <a:pt x="63" y="222"/>
                    </a:lnTo>
                    <a:lnTo>
                      <a:pt x="63" y="225"/>
                    </a:lnTo>
                    <a:lnTo>
                      <a:pt x="63" y="227"/>
                    </a:lnTo>
                    <a:lnTo>
                      <a:pt x="65" y="228"/>
                    </a:lnTo>
                    <a:lnTo>
                      <a:pt x="67" y="230"/>
                    </a:lnTo>
                    <a:lnTo>
                      <a:pt x="67" y="231"/>
                    </a:lnTo>
                    <a:lnTo>
                      <a:pt x="68" y="234"/>
                    </a:lnTo>
                    <a:lnTo>
                      <a:pt x="68" y="236"/>
                    </a:lnTo>
                    <a:lnTo>
                      <a:pt x="70" y="239"/>
                    </a:lnTo>
                    <a:lnTo>
                      <a:pt x="68" y="239"/>
                    </a:lnTo>
                    <a:lnTo>
                      <a:pt x="68" y="239"/>
                    </a:lnTo>
                    <a:lnTo>
                      <a:pt x="68" y="239"/>
                    </a:lnTo>
                    <a:lnTo>
                      <a:pt x="68" y="241"/>
                    </a:lnTo>
                    <a:lnTo>
                      <a:pt x="68" y="242"/>
                    </a:lnTo>
                    <a:lnTo>
                      <a:pt x="67" y="244"/>
                    </a:lnTo>
                    <a:lnTo>
                      <a:pt x="70" y="244"/>
                    </a:lnTo>
                    <a:lnTo>
                      <a:pt x="73" y="242"/>
                    </a:lnTo>
                    <a:lnTo>
                      <a:pt x="71" y="244"/>
                    </a:lnTo>
                    <a:lnTo>
                      <a:pt x="71" y="245"/>
                    </a:lnTo>
                    <a:lnTo>
                      <a:pt x="70" y="245"/>
                    </a:lnTo>
                    <a:lnTo>
                      <a:pt x="70" y="247"/>
                    </a:lnTo>
                    <a:lnTo>
                      <a:pt x="70" y="247"/>
                    </a:lnTo>
                    <a:lnTo>
                      <a:pt x="68" y="247"/>
                    </a:lnTo>
                    <a:lnTo>
                      <a:pt x="68" y="248"/>
                    </a:lnTo>
                    <a:lnTo>
                      <a:pt x="70" y="248"/>
                    </a:lnTo>
                    <a:lnTo>
                      <a:pt x="70" y="248"/>
                    </a:lnTo>
                    <a:lnTo>
                      <a:pt x="71" y="248"/>
                    </a:lnTo>
                    <a:lnTo>
                      <a:pt x="71" y="248"/>
                    </a:lnTo>
                    <a:lnTo>
                      <a:pt x="71" y="250"/>
                    </a:lnTo>
                    <a:lnTo>
                      <a:pt x="71" y="250"/>
                    </a:lnTo>
                    <a:lnTo>
                      <a:pt x="71" y="250"/>
                    </a:lnTo>
                    <a:lnTo>
                      <a:pt x="70" y="250"/>
                    </a:lnTo>
                    <a:lnTo>
                      <a:pt x="70" y="250"/>
                    </a:lnTo>
                    <a:lnTo>
                      <a:pt x="70" y="251"/>
                    </a:lnTo>
                    <a:lnTo>
                      <a:pt x="70" y="253"/>
                    </a:lnTo>
                    <a:lnTo>
                      <a:pt x="71" y="253"/>
                    </a:lnTo>
                    <a:lnTo>
                      <a:pt x="73" y="253"/>
                    </a:lnTo>
                    <a:lnTo>
                      <a:pt x="74" y="251"/>
                    </a:lnTo>
                    <a:lnTo>
                      <a:pt x="76" y="250"/>
                    </a:lnTo>
                    <a:lnTo>
                      <a:pt x="77" y="248"/>
                    </a:lnTo>
                    <a:lnTo>
                      <a:pt x="79" y="247"/>
                    </a:lnTo>
                    <a:lnTo>
                      <a:pt x="81" y="245"/>
                    </a:lnTo>
                    <a:lnTo>
                      <a:pt x="84" y="244"/>
                    </a:lnTo>
                    <a:lnTo>
                      <a:pt x="85" y="242"/>
                    </a:lnTo>
                    <a:lnTo>
                      <a:pt x="88" y="242"/>
                    </a:lnTo>
                    <a:lnTo>
                      <a:pt x="90" y="242"/>
                    </a:lnTo>
                    <a:lnTo>
                      <a:pt x="90" y="242"/>
                    </a:lnTo>
                    <a:lnTo>
                      <a:pt x="90" y="244"/>
                    </a:lnTo>
                    <a:lnTo>
                      <a:pt x="91" y="245"/>
                    </a:lnTo>
                    <a:lnTo>
                      <a:pt x="91" y="247"/>
                    </a:lnTo>
                    <a:lnTo>
                      <a:pt x="91" y="247"/>
                    </a:lnTo>
                    <a:lnTo>
                      <a:pt x="94" y="245"/>
                    </a:lnTo>
                    <a:lnTo>
                      <a:pt x="98" y="245"/>
                    </a:lnTo>
                    <a:lnTo>
                      <a:pt x="99" y="248"/>
                    </a:lnTo>
                    <a:lnTo>
                      <a:pt x="101" y="251"/>
                    </a:lnTo>
                    <a:lnTo>
                      <a:pt x="102" y="253"/>
                    </a:lnTo>
                    <a:lnTo>
                      <a:pt x="102" y="253"/>
                    </a:lnTo>
                    <a:lnTo>
                      <a:pt x="104" y="255"/>
                    </a:lnTo>
                    <a:lnTo>
                      <a:pt x="104" y="255"/>
                    </a:lnTo>
                    <a:lnTo>
                      <a:pt x="105" y="255"/>
                    </a:lnTo>
                    <a:lnTo>
                      <a:pt x="105" y="255"/>
                    </a:lnTo>
                    <a:lnTo>
                      <a:pt x="105" y="253"/>
                    </a:lnTo>
                    <a:lnTo>
                      <a:pt x="105" y="253"/>
                    </a:lnTo>
                    <a:lnTo>
                      <a:pt x="105" y="251"/>
                    </a:lnTo>
                    <a:lnTo>
                      <a:pt x="105" y="250"/>
                    </a:lnTo>
                    <a:lnTo>
                      <a:pt x="105" y="250"/>
                    </a:lnTo>
                    <a:lnTo>
                      <a:pt x="105" y="250"/>
                    </a:lnTo>
                    <a:lnTo>
                      <a:pt x="105" y="250"/>
                    </a:lnTo>
                    <a:lnTo>
                      <a:pt x="105" y="248"/>
                    </a:lnTo>
                    <a:lnTo>
                      <a:pt x="107" y="250"/>
                    </a:lnTo>
                    <a:lnTo>
                      <a:pt x="108" y="250"/>
                    </a:lnTo>
                    <a:lnTo>
                      <a:pt x="110" y="248"/>
                    </a:lnTo>
                    <a:lnTo>
                      <a:pt x="112" y="247"/>
                    </a:lnTo>
                    <a:lnTo>
                      <a:pt x="112" y="248"/>
                    </a:lnTo>
                    <a:lnTo>
                      <a:pt x="112" y="251"/>
                    </a:lnTo>
                    <a:lnTo>
                      <a:pt x="116" y="251"/>
                    </a:lnTo>
                    <a:lnTo>
                      <a:pt x="119" y="250"/>
                    </a:lnTo>
                    <a:lnTo>
                      <a:pt x="119" y="250"/>
                    </a:lnTo>
                    <a:lnTo>
                      <a:pt x="121" y="250"/>
                    </a:lnTo>
                    <a:lnTo>
                      <a:pt x="122" y="248"/>
                    </a:lnTo>
                    <a:lnTo>
                      <a:pt x="124" y="248"/>
                    </a:lnTo>
                    <a:lnTo>
                      <a:pt x="124" y="247"/>
                    </a:lnTo>
                    <a:lnTo>
                      <a:pt x="124" y="245"/>
                    </a:lnTo>
                    <a:lnTo>
                      <a:pt x="127" y="245"/>
                    </a:lnTo>
                    <a:lnTo>
                      <a:pt x="129" y="245"/>
                    </a:lnTo>
                    <a:lnTo>
                      <a:pt x="127" y="247"/>
                    </a:lnTo>
                    <a:lnTo>
                      <a:pt x="127" y="248"/>
                    </a:lnTo>
                    <a:lnTo>
                      <a:pt x="127" y="251"/>
                    </a:lnTo>
                    <a:lnTo>
                      <a:pt x="126" y="253"/>
                    </a:lnTo>
                    <a:lnTo>
                      <a:pt x="122" y="256"/>
                    </a:lnTo>
                    <a:lnTo>
                      <a:pt x="119" y="258"/>
                    </a:lnTo>
                    <a:lnTo>
                      <a:pt x="119" y="261"/>
                    </a:lnTo>
                    <a:lnTo>
                      <a:pt x="119" y="262"/>
                    </a:lnTo>
                    <a:lnTo>
                      <a:pt x="116" y="264"/>
                    </a:lnTo>
                    <a:lnTo>
                      <a:pt x="116" y="267"/>
                    </a:lnTo>
                    <a:lnTo>
                      <a:pt x="116" y="270"/>
                    </a:lnTo>
                    <a:lnTo>
                      <a:pt x="116" y="272"/>
                    </a:lnTo>
                    <a:lnTo>
                      <a:pt x="116" y="273"/>
                    </a:lnTo>
                    <a:lnTo>
                      <a:pt x="115" y="275"/>
                    </a:lnTo>
                    <a:lnTo>
                      <a:pt x="115" y="275"/>
                    </a:lnTo>
                    <a:lnTo>
                      <a:pt x="113" y="276"/>
                    </a:lnTo>
                    <a:lnTo>
                      <a:pt x="113" y="279"/>
                    </a:lnTo>
                    <a:lnTo>
                      <a:pt x="112" y="281"/>
                    </a:lnTo>
                    <a:lnTo>
                      <a:pt x="108" y="283"/>
                    </a:lnTo>
                    <a:lnTo>
                      <a:pt x="108" y="284"/>
                    </a:lnTo>
                    <a:lnTo>
                      <a:pt x="108" y="286"/>
                    </a:lnTo>
                    <a:lnTo>
                      <a:pt x="108" y="287"/>
                    </a:lnTo>
                    <a:lnTo>
                      <a:pt x="107" y="287"/>
                    </a:lnTo>
                    <a:lnTo>
                      <a:pt x="104" y="287"/>
                    </a:lnTo>
                    <a:lnTo>
                      <a:pt x="102" y="289"/>
                    </a:lnTo>
                    <a:lnTo>
                      <a:pt x="99" y="292"/>
                    </a:lnTo>
                    <a:lnTo>
                      <a:pt x="99" y="292"/>
                    </a:lnTo>
                    <a:lnTo>
                      <a:pt x="98" y="292"/>
                    </a:lnTo>
                    <a:lnTo>
                      <a:pt x="94" y="293"/>
                    </a:lnTo>
                    <a:lnTo>
                      <a:pt x="93" y="293"/>
                    </a:lnTo>
                    <a:lnTo>
                      <a:pt x="91" y="295"/>
                    </a:lnTo>
                    <a:lnTo>
                      <a:pt x="90" y="297"/>
                    </a:lnTo>
                    <a:lnTo>
                      <a:pt x="88" y="298"/>
                    </a:lnTo>
                    <a:lnTo>
                      <a:pt x="88" y="300"/>
                    </a:lnTo>
                    <a:lnTo>
                      <a:pt x="87" y="303"/>
                    </a:lnTo>
                    <a:lnTo>
                      <a:pt x="87" y="306"/>
                    </a:lnTo>
                    <a:lnTo>
                      <a:pt x="84" y="306"/>
                    </a:lnTo>
                    <a:lnTo>
                      <a:pt x="81" y="306"/>
                    </a:lnTo>
                    <a:lnTo>
                      <a:pt x="81" y="306"/>
                    </a:lnTo>
                    <a:lnTo>
                      <a:pt x="82" y="304"/>
                    </a:lnTo>
                    <a:lnTo>
                      <a:pt x="77" y="304"/>
                    </a:lnTo>
                    <a:lnTo>
                      <a:pt x="74" y="304"/>
                    </a:lnTo>
                    <a:lnTo>
                      <a:pt x="73" y="304"/>
                    </a:lnTo>
                    <a:lnTo>
                      <a:pt x="70" y="306"/>
                    </a:lnTo>
                    <a:lnTo>
                      <a:pt x="68" y="306"/>
                    </a:lnTo>
                    <a:lnTo>
                      <a:pt x="67" y="306"/>
                    </a:lnTo>
                    <a:lnTo>
                      <a:pt x="67" y="309"/>
                    </a:lnTo>
                    <a:lnTo>
                      <a:pt x="67" y="310"/>
                    </a:lnTo>
                    <a:lnTo>
                      <a:pt x="65" y="312"/>
                    </a:lnTo>
                    <a:lnTo>
                      <a:pt x="63" y="312"/>
                    </a:lnTo>
                    <a:lnTo>
                      <a:pt x="62" y="315"/>
                    </a:lnTo>
                    <a:lnTo>
                      <a:pt x="62" y="317"/>
                    </a:lnTo>
                    <a:lnTo>
                      <a:pt x="62" y="318"/>
                    </a:lnTo>
                    <a:lnTo>
                      <a:pt x="60" y="318"/>
                    </a:lnTo>
                    <a:lnTo>
                      <a:pt x="60" y="318"/>
                    </a:lnTo>
                    <a:lnTo>
                      <a:pt x="59" y="320"/>
                    </a:lnTo>
                    <a:lnTo>
                      <a:pt x="56" y="321"/>
                    </a:lnTo>
                    <a:lnTo>
                      <a:pt x="54" y="321"/>
                    </a:lnTo>
                    <a:lnTo>
                      <a:pt x="54" y="323"/>
                    </a:lnTo>
                    <a:lnTo>
                      <a:pt x="54" y="324"/>
                    </a:lnTo>
                    <a:lnTo>
                      <a:pt x="56" y="323"/>
                    </a:lnTo>
                    <a:lnTo>
                      <a:pt x="56" y="321"/>
                    </a:lnTo>
                    <a:lnTo>
                      <a:pt x="57" y="323"/>
                    </a:lnTo>
                    <a:lnTo>
                      <a:pt x="57" y="323"/>
                    </a:lnTo>
                    <a:lnTo>
                      <a:pt x="57" y="323"/>
                    </a:lnTo>
                    <a:lnTo>
                      <a:pt x="59" y="323"/>
                    </a:lnTo>
                    <a:lnTo>
                      <a:pt x="59" y="323"/>
                    </a:lnTo>
                    <a:lnTo>
                      <a:pt x="59" y="323"/>
                    </a:lnTo>
                    <a:lnTo>
                      <a:pt x="60" y="320"/>
                    </a:lnTo>
                    <a:lnTo>
                      <a:pt x="62" y="320"/>
                    </a:lnTo>
                    <a:lnTo>
                      <a:pt x="62" y="321"/>
                    </a:lnTo>
                    <a:lnTo>
                      <a:pt x="63" y="321"/>
                    </a:lnTo>
                    <a:lnTo>
                      <a:pt x="63" y="323"/>
                    </a:lnTo>
                    <a:lnTo>
                      <a:pt x="65" y="323"/>
                    </a:lnTo>
                    <a:lnTo>
                      <a:pt x="67" y="320"/>
                    </a:lnTo>
                    <a:lnTo>
                      <a:pt x="68" y="315"/>
                    </a:lnTo>
                    <a:lnTo>
                      <a:pt x="70" y="312"/>
                    </a:lnTo>
                    <a:lnTo>
                      <a:pt x="71" y="309"/>
                    </a:lnTo>
                    <a:lnTo>
                      <a:pt x="74" y="309"/>
                    </a:lnTo>
                    <a:lnTo>
                      <a:pt x="76" y="309"/>
                    </a:lnTo>
                    <a:lnTo>
                      <a:pt x="76" y="309"/>
                    </a:lnTo>
                    <a:lnTo>
                      <a:pt x="76" y="310"/>
                    </a:lnTo>
                    <a:lnTo>
                      <a:pt x="76" y="310"/>
                    </a:lnTo>
                    <a:lnTo>
                      <a:pt x="76" y="310"/>
                    </a:lnTo>
                    <a:lnTo>
                      <a:pt x="76" y="310"/>
                    </a:lnTo>
                    <a:lnTo>
                      <a:pt x="76" y="310"/>
                    </a:lnTo>
                    <a:lnTo>
                      <a:pt x="74" y="314"/>
                    </a:lnTo>
                    <a:lnTo>
                      <a:pt x="77" y="314"/>
                    </a:lnTo>
                    <a:lnTo>
                      <a:pt x="79" y="314"/>
                    </a:lnTo>
                    <a:lnTo>
                      <a:pt x="81" y="310"/>
                    </a:lnTo>
                    <a:lnTo>
                      <a:pt x="85" y="310"/>
                    </a:lnTo>
                    <a:lnTo>
                      <a:pt x="87" y="310"/>
                    </a:lnTo>
                    <a:lnTo>
                      <a:pt x="88" y="309"/>
                    </a:lnTo>
                    <a:lnTo>
                      <a:pt x="91" y="306"/>
                    </a:lnTo>
                    <a:lnTo>
                      <a:pt x="93" y="306"/>
                    </a:lnTo>
                    <a:lnTo>
                      <a:pt x="94" y="306"/>
                    </a:lnTo>
                    <a:lnTo>
                      <a:pt x="93" y="307"/>
                    </a:lnTo>
                    <a:lnTo>
                      <a:pt x="94" y="309"/>
                    </a:lnTo>
                    <a:lnTo>
                      <a:pt x="94" y="307"/>
                    </a:lnTo>
                    <a:lnTo>
                      <a:pt x="94" y="307"/>
                    </a:lnTo>
                    <a:lnTo>
                      <a:pt x="94" y="307"/>
                    </a:lnTo>
                    <a:lnTo>
                      <a:pt x="96" y="306"/>
                    </a:lnTo>
                    <a:lnTo>
                      <a:pt x="96" y="306"/>
                    </a:lnTo>
                    <a:lnTo>
                      <a:pt x="98" y="306"/>
                    </a:lnTo>
                    <a:lnTo>
                      <a:pt x="98" y="306"/>
                    </a:lnTo>
                    <a:lnTo>
                      <a:pt x="99" y="306"/>
                    </a:lnTo>
                    <a:lnTo>
                      <a:pt x="99" y="306"/>
                    </a:lnTo>
                    <a:lnTo>
                      <a:pt x="99" y="306"/>
                    </a:lnTo>
                    <a:lnTo>
                      <a:pt x="101" y="306"/>
                    </a:lnTo>
                    <a:lnTo>
                      <a:pt x="101" y="306"/>
                    </a:lnTo>
                    <a:lnTo>
                      <a:pt x="101" y="304"/>
                    </a:lnTo>
                    <a:lnTo>
                      <a:pt x="101" y="304"/>
                    </a:lnTo>
                    <a:lnTo>
                      <a:pt x="101" y="303"/>
                    </a:lnTo>
                    <a:lnTo>
                      <a:pt x="102" y="300"/>
                    </a:lnTo>
                    <a:lnTo>
                      <a:pt x="104" y="301"/>
                    </a:lnTo>
                    <a:lnTo>
                      <a:pt x="105" y="303"/>
                    </a:lnTo>
                    <a:lnTo>
                      <a:pt x="105" y="301"/>
                    </a:lnTo>
                    <a:lnTo>
                      <a:pt x="107" y="298"/>
                    </a:lnTo>
                    <a:lnTo>
                      <a:pt x="105" y="297"/>
                    </a:lnTo>
                    <a:lnTo>
                      <a:pt x="105" y="298"/>
                    </a:lnTo>
                    <a:lnTo>
                      <a:pt x="105" y="297"/>
                    </a:lnTo>
                    <a:lnTo>
                      <a:pt x="104" y="297"/>
                    </a:lnTo>
                    <a:lnTo>
                      <a:pt x="105" y="297"/>
                    </a:lnTo>
                    <a:lnTo>
                      <a:pt x="105" y="297"/>
                    </a:lnTo>
                    <a:lnTo>
                      <a:pt x="105" y="297"/>
                    </a:lnTo>
                    <a:lnTo>
                      <a:pt x="105" y="297"/>
                    </a:lnTo>
                    <a:lnTo>
                      <a:pt x="105" y="297"/>
                    </a:lnTo>
                    <a:lnTo>
                      <a:pt x="105" y="295"/>
                    </a:lnTo>
                    <a:lnTo>
                      <a:pt x="108" y="295"/>
                    </a:lnTo>
                    <a:lnTo>
                      <a:pt x="112" y="293"/>
                    </a:lnTo>
                    <a:lnTo>
                      <a:pt x="112" y="293"/>
                    </a:lnTo>
                    <a:lnTo>
                      <a:pt x="112" y="292"/>
                    </a:lnTo>
                    <a:lnTo>
                      <a:pt x="112" y="292"/>
                    </a:lnTo>
                    <a:lnTo>
                      <a:pt x="112" y="292"/>
                    </a:lnTo>
                    <a:lnTo>
                      <a:pt x="112" y="292"/>
                    </a:lnTo>
                    <a:lnTo>
                      <a:pt x="112" y="292"/>
                    </a:lnTo>
                    <a:lnTo>
                      <a:pt x="115" y="290"/>
                    </a:lnTo>
                    <a:lnTo>
                      <a:pt x="116" y="290"/>
                    </a:lnTo>
                    <a:lnTo>
                      <a:pt x="116" y="289"/>
                    </a:lnTo>
                    <a:lnTo>
                      <a:pt x="118" y="286"/>
                    </a:lnTo>
                    <a:lnTo>
                      <a:pt x="119" y="287"/>
                    </a:lnTo>
                    <a:lnTo>
                      <a:pt x="121" y="287"/>
                    </a:lnTo>
                    <a:lnTo>
                      <a:pt x="124" y="286"/>
                    </a:lnTo>
                    <a:lnTo>
                      <a:pt x="127" y="283"/>
                    </a:lnTo>
                    <a:lnTo>
                      <a:pt x="127" y="279"/>
                    </a:lnTo>
                    <a:lnTo>
                      <a:pt x="127" y="278"/>
                    </a:lnTo>
                    <a:lnTo>
                      <a:pt x="129" y="276"/>
                    </a:lnTo>
                    <a:lnTo>
                      <a:pt x="132" y="275"/>
                    </a:lnTo>
                    <a:lnTo>
                      <a:pt x="132" y="273"/>
                    </a:lnTo>
                    <a:lnTo>
                      <a:pt x="133" y="273"/>
                    </a:lnTo>
                    <a:lnTo>
                      <a:pt x="135" y="273"/>
                    </a:lnTo>
                    <a:lnTo>
                      <a:pt x="136" y="270"/>
                    </a:lnTo>
                    <a:lnTo>
                      <a:pt x="139" y="267"/>
                    </a:lnTo>
                    <a:lnTo>
                      <a:pt x="141" y="265"/>
                    </a:lnTo>
                    <a:lnTo>
                      <a:pt x="143" y="265"/>
                    </a:lnTo>
                    <a:lnTo>
                      <a:pt x="143" y="264"/>
                    </a:lnTo>
                    <a:lnTo>
                      <a:pt x="143" y="262"/>
                    </a:lnTo>
                    <a:lnTo>
                      <a:pt x="147" y="261"/>
                    </a:lnTo>
                    <a:lnTo>
                      <a:pt x="149" y="259"/>
                    </a:lnTo>
                    <a:lnTo>
                      <a:pt x="150" y="259"/>
                    </a:lnTo>
                    <a:lnTo>
                      <a:pt x="153" y="259"/>
                    </a:lnTo>
                    <a:lnTo>
                      <a:pt x="155" y="259"/>
                    </a:lnTo>
                    <a:lnTo>
                      <a:pt x="155" y="258"/>
                    </a:lnTo>
                    <a:lnTo>
                      <a:pt x="157" y="256"/>
                    </a:lnTo>
                    <a:lnTo>
                      <a:pt x="157" y="255"/>
                    </a:lnTo>
                    <a:lnTo>
                      <a:pt x="155" y="253"/>
                    </a:lnTo>
                    <a:lnTo>
                      <a:pt x="158" y="251"/>
                    </a:lnTo>
                    <a:lnTo>
                      <a:pt x="160" y="250"/>
                    </a:lnTo>
                    <a:lnTo>
                      <a:pt x="160" y="248"/>
                    </a:lnTo>
                    <a:lnTo>
                      <a:pt x="161" y="247"/>
                    </a:lnTo>
                    <a:lnTo>
                      <a:pt x="163" y="247"/>
                    </a:lnTo>
                    <a:lnTo>
                      <a:pt x="163" y="245"/>
                    </a:lnTo>
                    <a:lnTo>
                      <a:pt x="163" y="244"/>
                    </a:lnTo>
                    <a:lnTo>
                      <a:pt x="160" y="244"/>
                    </a:lnTo>
                    <a:lnTo>
                      <a:pt x="157" y="244"/>
                    </a:lnTo>
                    <a:lnTo>
                      <a:pt x="157" y="242"/>
                    </a:lnTo>
                    <a:lnTo>
                      <a:pt x="157" y="241"/>
                    </a:lnTo>
                    <a:lnTo>
                      <a:pt x="157" y="237"/>
                    </a:lnTo>
                    <a:lnTo>
                      <a:pt x="157" y="236"/>
                    </a:lnTo>
                    <a:lnTo>
                      <a:pt x="158" y="234"/>
                    </a:lnTo>
                    <a:lnTo>
                      <a:pt x="160" y="233"/>
                    </a:lnTo>
                    <a:lnTo>
                      <a:pt x="158" y="231"/>
                    </a:lnTo>
                    <a:lnTo>
                      <a:pt x="160" y="230"/>
                    </a:lnTo>
                    <a:lnTo>
                      <a:pt x="163" y="230"/>
                    </a:lnTo>
                    <a:lnTo>
                      <a:pt x="166" y="230"/>
                    </a:lnTo>
                    <a:lnTo>
                      <a:pt x="166" y="228"/>
                    </a:lnTo>
                    <a:lnTo>
                      <a:pt x="167" y="227"/>
                    </a:lnTo>
                    <a:lnTo>
                      <a:pt x="169" y="225"/>
                    </a:lnTo>
                    <a:lnTo>
                      <a:pt x="171" y="225"/>
                    </a:lnTo>
                    <a:lnTo>
                      <a:pt x="169" y="222"/>
                    </a:lnTo>
                    <a:lnTo>
                      <a:pt x="169" y="220"/>
                    </a:lnTo>
                    <a:lnTo>
                      <a:pt x="172" y="220"/>
                    </a:lnTo>
                    <a:lnTo>
                      <a:pt x="174" y="222"/>
                    </a:lnTo>
                    <a:lnTo>
                      <a:pt x="174" y="222"/>
                    </a:lnTo>
                    <a:lnTo>
                      <a:pt x="175" y="220"/>
                    </a:lnTo>
                    <a:lnTo>
                      <a:pt x="177" y="217"/>
                    </a:lnTo>
                    <a:lnTo>
                      <a:pt x="177" y="214"/>
                    </a:lnTo>
                    <a:lnTo>
                      <a:pt x="178" y="214"/>
                    </a:lnTo>
                    <a:lnTo>
                      <a:pt x="178" y="213"/>
                    </a:lnTo>
                    <a:lnTo>
                      <a:pt x="180" y="211"/>
                    </a:lnTo>
                    <a:lnTo>
                      <a:pt x="181" y="211"/>
                    </a:lnTo>
                    <a:lnTo>
                      <a:pt x="183" y="211"/>
                    </a:lnTo>
                    <a:lnTo>
                      <a:pt x="186" y="210"/>
                    </a:lnTo>
                    <a:lnTo>
                      <a:pt x="186" y="208"/>
                    </a:lnTo>
                    <a:lnTo>
                      <a:pt x="186" y="206"/>
                    </a:lnTo>
                    <a:lnTo>
                      <a:pt x="186" y="205"/>
                    </a:lnTo>
                    <a:lnTo>
                      <a:pt x="188" y="205"/>
                    </a:lnTo>
                    <a:lnTo>
                      <a:pt x="188" y="205"/>
                    </a:lnTo>
                    <a:lnTo>
                      <a:pt x="189" y="203"/>
                    </a:lnTo>
                    <a:lnTo>
                      <a:pt x="191" y="203"/>
                    </a:lnTo>
                    <a:lnTo>
                      <a:pt x="191" y="203"/>
                    </a:lnTo>
                    <a:lnTo>
                      <a:pt x="194" y="200"/>
                    </a:lnTo>
                    <a:lnTo>
                      <a:pt x="198" y="196"/>
                    </a:lnTo>
                    <a:lnTo>
                      <a:pt x="198" y="197"/>
                    </a:lnTo>
                    <a:lnTo>
                      <a:pt x="200" y="200"/>
                    </a:lnTo>
                    <a:lnTo>
                      <a:pt x="203" y="199"/>
                    </a:lnTo>
                    <a:lnTo>
                      <a:pt x="206" y="199"/>
                    </a:lnTo>
                    <a:lnTo>
                      <a:pt x="208" y="197"/>
                    </a:lnTo>
                    <a:lnTo>
                      <a:pt x="208" y="196"/>
                    </a:lnTo>
                    <a:lnTo>
                      <a:pt x="209" y="196"/>
                    </a:lnTo>
                    <a:lnTo>
                      <a:pt x="211" y="196"/>
                    </a:lnTo>
                    <a:lnTo>
                      <a:pt x="208" y="200"/>
                    </a:lnTo>
                    <a:lnTo>
                      <a:pt x="208" y="199"/>
                    </a:lnTo>
                    <a:lnTo>
                      <a:pt x="208" y="200"/>
                    </a:lnTo>
                    <a:lnTo>
                      <a:pt x="208" y="200"/>
                    </a:lnTo>
                    <a:lnTo>
                      <a:pt x="208" y="200"/>
                    </a:lnTo>
                    <a:lnTo>
                      <a:pt x="206" y="202"/>
                    </a:lnTo>
                    <a:lnTo>
                      <a:pt x="208" y="202"/>
                    </a:lnTo>
                    <a:lnTo>
                      <a:pt x="208" y="202"/>
                    </a:lnTo>
                    <a:lnTo>
                      <a:pt x="208" y="202"/>
                    </a:lnTo>
                    <a:lnTo>
                      <a:pt x="209" y="203"/>
                    </a:lnTo>
                    <a:lnTo>
                      <a:pt x="209" y="206"/>
                    </a:lnTo>
                    <a:lnTo>
                      <a:pt x="211" y="206"/>
                    </a:lnTo>
                    <a:lnTo>
                      <a:pt x="209" y="206"/>
                    </a:lnTo>
                    <a:lnTo>
                      <a:pt x="209" y="206"/>
                    </a:lnTo>
                    <a:lnTo>
                      <a:pt x="209" y="208"/>
                    </a:lnTo>
                    <a:lnTo>
                      <a:pt x="208" y="206"/>
                    </a:lnTo>
                    <a:lnTo>
                      <a:pt x="206" y="206"/>
                    </a:lnTo>
                    <a:lnTo>
                      <a:pt x="205" y="206"/>
                    </a:lnTo>
                    <a:lnTo>
                      <a:pt x="202" y="205"/>
                    </a:lnTo>
                    <a:lnTo>
                      <a:pt x="200" y="205"/>
                    </a:lnTo>
                    <a:lnTo>
                      <a:pt x="198" y="205"/>
                    </a:lnTo>
                    <a:lnTo>
                      <a:pt x="198" y="206"/>
                    </a:lnTo>
                    <a:lnTo>
                      <a:pt x="197" y="208"/>
                    </a:lnTo>
                    <a:lnTo>
                      <a:pt x="195" y="208"/>
                    </a:lnTo>
                    <a:lnTo>
                      <a:pt x="192" y="210"/>
                    </a:lnTo>
                    <a:lnTo>
                      <a:pt x="191" y="210"/>
                    </a:lnTo>
                    <a:lnTo>
                      <a:pt x="189" y="211"/>
                    </a:lnTo>
                    <a:lnTo>
                      <a:pt x="189" y="214"/>
                    </a:lnTo>
                    <a:lnTo>
                      <a:pt x="189" y="217"/>
                    </a:lnTo>
                    <a:lnTo>
                      <a:pt x="189" y="222"/>
                    </a:lnTo>
                    <a:lnTo>
                      <a:pt x="189" y="223"/>
                    </a:lnTo>
                    <a:lnTo>
                      <a:pt x="188" y="225"/>
                    </a:lnTo>
                    <a:lnTo>
                      <a:pt x="186" y="228"/>
                    </a:lnTo>
                    <a:lnTo>
                      <a:pt x="186" y="230"/>
                    </a:lnTo>
                    <a:lnTo>
                      <a:pt x="186" y="230"/>
                    </a:lnTo>
                    <a:lnTo>
                      <a:pt x="186" y="231"/>
                    </a:lnTo>
                    <a:lnTo>
                      <a:pt x="186" y="231"/>
                    </a:lnTo>
                    <a:lnTo>
                      <a:pt x="186" y="231"/>
                    </a:lnTo>
                    <a:lnTo>
                      <a:pt x="188" y="233"/>
                    </a:lnTo>
                    <a:lnTo>
                      <a:pt x="188" y="233"/>
                    </a:lnTo>
                    <a:lnTo>
                      <a:pt x="189" y="233"/>
                    </a:lnTo>
                    <a:lnTo>
                      <a:pt x="189" y="233"/>
                    </a:lnTo>
                    <a:lnTo>
                      <a:pt x="189" y="233"/>
                    </a:lnTo>
                    <a:lnTo>
                      <a:pt x="191" y="233"/>
                    </a:lnTo>
                    <a:lnTo>
                      <a:pt x="189" y="233"/>
                    </a:lnTo>
                    <a:lnTo>
                      <a:pt x="191" y="231"/>
                    </a:lnTo>
                    <a:lnTo>
                      <a:pt x="191" y="233"/>
                    </a:lnTo>
                    <a:lnTo>
                      <a:pt x="191" y="233"/>
                    </a:lnTo>
                    <a:lnTo>
                      <a:pt x="191" y="233"/>
                    </a:lnTo>
                    <a:lnTo>
                      <a:pt x="191" y="234"/>
                    </a:lnTo>
                    <a:lnTo>
                      <a:pt x="189" y="236"/>
                    </a:lnTo>
                    <a:lnTo>
                      <a:pt x="188" y="236"/>
                    </a:lnTo>
                    <a:lnTo>
                      <a:pt x="184" y="237"/>
                    </a:lnTo>
                    <a:lnTo>
                      <a:pt x="184" y="239"/>
                    </a:lnTo>
                    <a:lnTo>
                      <a:pt x="183" y="241"/>
                    </a:lnTo>
                    <a:lnTo>
                      <a:pt x="184" y="241"/>
                    </a:lnTo>
                    <a:lnTo>
                      <a:pt x="186" y="242"/>
                    </a:lnTo>
                    <a:lnTo>
                      <a:pt x="188" y="242"/>
                    </a:lnTo>
                    <a:lnTo>
                      <a:pt x="189" y="242"/>
                    </a:lnTo>
                    <a:lnTo>
                      <a:pt x="191" y="241"/>
                    </a:lnTo>
                    <a:lnTo>
                      <a:pt x="192" y="239"/>
                    </a:lnTo>
                    <a:lnTo>
                      <a:pt x="192" y="239"/>
                    </a:lnTo>
                    <a:lnTo>
                      <a:pt x="194" y="239"/>
                    </a:lnTo>
                    <a:lnTo>
                      <a:pt x="194" y="239"/>
                    </a:lnTo>
                    <a:lnTo>
                      <a:pt x="194" y="241"/>
                    </a:lnTo>
                    <a:lnTo>
                      <a:pt x="195" y="241"/>
                    </a:lnTo>
                    <a:lnTo>
                      <a:pt x="195" y="241"/>
                    </a:lnTo>
                    <a:lnTo>
                      <a:pt x="197" y="241"/>
                    </a:lnTo>
                    <a:lnTo>
                      <a:pt x="197" y="241"/>
                    </a:lnTo>
                    <a:lnTo>
                      <a:pt x="197" y="239"/>
                    </a:lnTo>
                    <a:lnTo>
                      <a:pt x="198" y="237"/>
                    </a:lnTo>
                    <a:lnTo>
                      <a:pt x="202" y="236"/>
                    </a:lnTo>
                    <a:lnTo>
                      <a:pt x="202" y="234"/>
                    </a:lnTo>
                    <a:lnTo>
                      <a:pt x="202" y="233"/>
                    </a:lnTo>
                    <a:lnTo>
                      <a:pt x="203" y="233"/>
                    </a:lnTo>
                    <a:lnTo>
                      <a:pt x="205" y="231"/>
                    </a:lnTo>
                    <a:lnTo>
                      <a:pt x="206" y="231"/>
                    </a:lnTo>
                    <a:lnTo>
                      <a:pt x="208" y="231"/>
                    </a:lnTo>
                    <a:lnTo>
                      <a:pt x="208" y="230"/>
                    </a:lnTo>
                    <a:lnTo>
                      <a:pt x="208" y="228"/>
                    </a:lnTo>
                    <a:lnTo>
                      <a:pt x="208" y="228"/>
                    </a:lnTo>
                    <a:lnTo>
                      <a:pt x="208" y="228"/>
                    </a:lnTo>
                    <a:lnTo>
                      <a:pt x="208" y="227"/>
                    </a:lnTo>
                    <a:lnTo>
                      <a:pt x="208" y="227"/>
                    </a:lnTo>
                    <a:lnTo>
                      <a:pt x="209" y="227"/>
                    </a:lnTo>
                    <a:lnTo>
                      <a:pt x="209" y="228"/>
                    </a:lnTo>
                    <a:lnTo>
                      <a:pt x="211" y="228"/>
                    </a:lnTo>
                    <a:lnTo>
                      <a:pt x="212" y="228"/>
                    </a:lnTo>
                    <a:lnTo>
                      <a:pt x="212" y="227"/>
                    </a:lnTo>
                    <a:lnTo>
                      <a:pt x="212" y="225"/>
                    </a:lnTo>
                    <a:lnTo>
                      <a:pt x="212" y="223"/>
                    </a:lnTo>
                    <a:lnTo>
                      <a:pt x="214" y="222"/>
                    </a:lnTo>
                    <a:lnTo>
                      <a:pt x="216" y="222"/>
                    </a:lnTo>
                    <a:lnTo>
                      <a:pt x="216" y="223"/>
                    </a:lnTo>
                    <a:lnTo>
                      <a:pt x="216" y="223"/>
                    </a:lnTo>
                    <a:lnTo>
                      <a:pt x="216" y="223"/>
                    </a:lnTo>
                    <a:lnTo>
                      <a:pt x="216" y="223"/>
                    </a:lnTo>
                    <a:lnTo>
                      <a:pt x="216" y="225"/>
                    </a:lnTo>
                    <a:lnTo>
                      <a:pt x="217" y="223"/>
                    </a:lnTo>
                    <a:lnTo>
                      <a:pt x="219" y="223"/>
                    </a:lnTo>
                    <a:lnTo>
                      <a:pt x="219" y="223"/>
                    </a:lnTo>
                    <a:lnTo>
                      <a:pt x="222" y="223"/>
                    </a:lnTo>
                    <a:lnTo>
                      <a:pt x="225" y="225"/>
                    </a:lnTo>
                    <a:lnTo>
                      <a:pt x="226" y="225"/>
                    </a:lnTo>
                    <a:lnTo>
                      <a:pt x="228" y="222"/>
                    </a:lnTo>
                    <a:lnTo>
                      <a:pt x="228" y="220"/>
                    </a:lnTo>
                    <a:lnTo>
                      <a:pt x="229" y="220"/>
                    </a:lnTo>
                    <a:lnTo>
                      <a:pt x="231" y="220"/>
                    </a:lnTo>
                    <a:lnTo>
                      <a:pt x="231" y="219"/>
                    </a:lnTo>
                    <a:lnTo>
                      <a:pt x="231" y="217"/>
                    </a:lnTo>
                    <a:lnTo>
                      <a:pt x="231" y="216"/>
                    </a:lnTo>
                    <a:lnTo>
                      <a:pt x="231" y="213"/>
                    </a:lnTo>
                    <a:lnTo>
                      <a:pt x="229" y="213"/>
                    </a:lnTo>
                    <a:lnTo>
                      <a:pt x="228" y="214"/>
                    </a:lnTo>
                    <a:lnTo>
                      <a:pt x="228" y="213"/>
                    </a:lnTo>
                    <a:lnTo>
                      <a:pt x="226" y="211"/>
                    </a:lnTo>
                    <a:lnTo>
                      <a:pt x="225" y="213"/>
                    </a:lnTo>
                    <a:lnTo>
                      <a:pt x="225" y="211"/>
                    </a:lnTo>
                    <a:lnTo>
                      <a:pt x="225" y="208"/>
                    </a:lnTo>
                    <a:lnTo>
                      <a:pt x="225" y="206"/>
                    </a:lnTo>
                    <a:lnTo>
                      <a:pt x="223" y="203"/>
                    </a:lnTo>
                    <a:lnTo>
                      <a:pt x="228" y="205"/>
                    </a:lnTo>
                    <a:lnTo>
                      <a:pt x="231" y="205"/>
                    </a:lnTo>
                    <a:lnTo>
                      <a:pt x="231" y="205"/>
                    </a:lnTo>
                    <a:lnTo>
                      <a:pt x="233" y="205"/>
                    </a:lnTo>
                    <a:lnTo>
                      <a:pt x="234" y="206"/>
                    </a:lnTo>
                    <a:lnTo>
                      <a:pt x="236" y="206"/>
                    </a:lnTo>
                    <a:lnTo>
                      <a:pt x="236" y="205"/>
                    </a:lnTo>
                    <a:lnTo>
                      <a:pt x="236" y="203"/>
                    </a:lnTo>
                    <a:lnTo>
                      <a:pt x="237" y="205"/>
                    </a:lnTo>
                    <a:lnTo>
                      <a:pt x="237" y="205"/>
                    </a:lnTo>
                    <a:lnTo>
                      <a:pt x="237" y="205"/>
                    </a:lnTo>
                    <a:lnTo>
                      <a:pt x="239" y="206"/>
                    </a:lnTo>
                    <a:lnTo>
                      <a:pt x="240" y="205"/>
                    </a:lnTo>
                    <a:lnTo>
                      <a:pt x="243" y="205"/>
                    </a:lnTo>
                    <a:lnTo>
                      <a:pt x="243" y="203"/>
                    </a:lnTo>
                    <a:lnTo>
                      <a:pt x="245" y="202"/>
                    </a:lnTo>
                    <a:lnTo>
                      <a:pt x="245" y="203"/>
                    </a:lnTo>
                    <a:lnTo>
                      <a:pt x="245" y="205"/>
                    </a:lnTo>
                    <a:lnTo>
                      <a:pt x="245" y="205"/>
                    </a:lnTo>
                    <a:lnTo>
                      <a:pt x="245" y="205"/>
                    </a:lnTo>
                    <a:lnTo>
                      <a:pt x="245" y="205"/>
                    </a:lnTo>
                    <a:lnTo>
                      <a:pt x="245" y="205"/>
                    </a:lnTo>
                    <a:lnTo>
                      <a:pt x="245" y="206"/>
                    </a:lnTo>
                    <a:lnTo>
                      <a:pt x="245" y="206"/>
                    </a:lnTo>
                    <a:lnTo>
                      <a:pt x="247" y="208"/>
                    </a:lnTo>
                    <a:lnTo>
                      <a:pt x="248" y="208"/>
                    </a:lnTo>
                    <a:lnTo>
                      <a:pt x="247" y="210"/>
                    </a:lnTo>
                    <a:lnTo>
                      <a:pt x="245" y="210"/>
                    </a:lnTo>
                    <a:lnTo>
                      <a:pt x="248" y="210"/>
                    </a:lnTo>
                    <a:lnTo>
                      <a:pt x="251" y="210"/>
                    </a:lnTo>
                    <a:lnTo>
                      <a:pt x="251" y="213"/>
                    </a:lnTo>
                    <a:lnTo>
                      <a:pt x="253" y="213"/>
                    </a:lnTo>
                    <a:lnTo>
                      <a:pt x="254" y="213"/>
                    </a:lnTo>
                    <a:lnTo>
                      <a:pt x="253" y="214"/>
                    </a:lnTo>
                    <a:lnTo>
                      <a:pt x="253" y="216"/>
                    </a:lnTo>
                    <a:lnTo>
                      <a:pt x="253" y="216"/>
                    </a:lnTo>
                    <a:lnTo>
                      <a:pt x="253" y="217"/>
                    </a:lnTo>
                    <a:lnTo>
                      <a:pt x="253" y="219"/>
                    </a:lnTo>
                    <a:lnTo>
                      <a:pt x="256" y="219"/>
                    </a:lnTo>
                    <a:lnTo>
                      <a:pt x="259" y="217"/>
                    </a:lnTo>
                    <a:lnTo>
                      <a:pt x="261" y="217"/>
                    </a:lnTo>
                    <a:lnTo>
                      <a:pt x="262" y="216"/>
                    </a:lnTo>
                    <a:lnTo>
                      <a:pt x="262" y="217"/>
                    </a:lnTo>
                    <a:lnTo>
                      <a:pt x="262" y="220"/>
                    </a:lnTo>
                    <a:lnTo>
                      <a:pt x="264" y="222"/>
                    </a:lnTo>
                    <a:lnTo>
                      <a:pt x="265" y="222"/>
                    </a:lnTo>
                    <a:lnTo>
                      <a:pt x="267" y="222"/>
                    </a:lnTo>
                    <a:lnTo>
                      <a:pt x="268" y="222"/>
                    </a:lnTo>
                    <a:lnTo>
                      <a:pt x="271" y="223"/>
                    </a:lnTo>
                    <a:lnTo>
                      <a:pt x="273" y="227"/>
                    </a:lnTo>
                    <a:lnTo>
                      <a:pt x="274" y="227"/>
                    </a:lnTo>
                    <a:lnTo>
                      <a:pt x="278" y="228"/>
                    </a:lnTo>
                    <a:lnTo>
                      <a:pt x="282" y="228"/>
                    </a:lnTo>
                    <a:lnTo>
                      <a:pt x="284" y="228"/>
                    </a:lnTo>
                    <a:lnTo>
                      <a:pt x="285" y="228"/>
                    </a:lnTo>
                    <a:lnTo>
                      <a:pt x="287" y="227"/>
                    </a:lnTo>
                    <a:lnTo>
                      <a:pt x="288" y="227"/>
                    </a:lnTo>
                    <a:lnTo>
                      <a:pt x="290" y="225"/>
                    </a:lnTo>
                    <a:lnTo>
                      <a:pt x="292" y="225"/>
                    </a:lnTo>
                    <a:lnTo>
                      <a:pt x="293" y="225"/>
                    </a:lnTo>
                    <a:lnTo>
                      <a:pt x="296" y="227"/>
                    </a:lnTo>
                    <a:lnTo>
                      <a:pt x="299" y="228"/>
                    </a:lnTo>
                    <a:lnTo>
                      <a:pt x="301" y="228"/>
                    </a:lnTo>
                    <a:lnTo>
                      <a:pt x="304" y="228"/>
                    </a:lnTo>
                    <a:lnTo>
                      <a:pt x="304" y="230"/>
                    </a:lnTo>
                    <a:lnTo>
                      <a:pt x="306" y="230"/>
                    </a:lnTo>
                    <a:lnTo>
                      <a:pt x="309" y="231"/>
                    </a:lnTo>
                    <a:lnTo>
                      <a:pt x="313" y="233"/>
                    </a:lnTo>
                    <a:lnTo>
                      <a:pt x="316" y="233"/>
                    </a:lnTo>
                    <a:lnTo>
                      <a:pt x="318" y="233"/>
                    </a:lnTo>
                    <a:lnTo>
                      <a:pt x="321" y="233"/>
                    </a:lnTo>
                    <a:lnTo>
                      <a:pt x="323" y="233"/>
                    </a:lnTo>
                    <a:lnTo>
                      <a:pt x="324" y="231"/>
                    </a:lnTo>
                    <a:lnTo>
                      <a:pt x="326" y="230"/>
                    </a:lnTo>
                    <a:lnTo>
                      <a:pt x="326" y="233"/>
                    </a:lnTo>
                    <a:lnTo>
                      <a:pt x="326" y="236"/>
                    </a:lnTo>
                    <a:lnTo>
                      <a:pt x="326" y="237"/>
                    </a:lnTo>
                    <a:lnTo>
                      <a:pt x="324" y="239"/>
                    </a:lnTo>
                    <a:lnTo>
                      <a:pt x="326" y="239"/>
                    </a:lnTo>
                    <a:lnTo>
                      <a:pt x="326" y="241"/>
                    </a:lnTo>
                    <a:lnTo>
                      <a:pt x="329" y="241"/>
                    </a:lnTo>
                    <a:lnTo>
                      <a:pt x="330" y="239"/>
                    </a:lnTo>
                    <a:lnTo>
                      <a:pt x="332" y="241"/>
                    </a:lnTo>
                    <a:lnTo>
                      <a:pt x="332" y="242"/>
                    </a:lnTo>
                    <a:lnTo>
                      <a:pt x="333" y="244"/>
                    </a:lnTo>
                    <a:lnTo>
                      <a:pt x="337" y="244"/>
                    </a:lnTo>
                    <a:lnTo>
                      <a:pt x="337" y="242"/>
                    </a:lnTo>
                    <a:lnTo>
                      <a:pt x="337" y="242"/>
                    </a:lnTo>
                    <a:lnTo>
                      <a:pt x="337" y="244"/>
                    </a:lnTo>
                    <a:lnTo>
                      <a:pt x="338" y="242"/>
                    </a:lnTo>
                    <a:lnTo>
                      <a:pt x="338" y="242"/>
                    </a:lnTo>
                    <a:lnTo>
                      <a:pt x="338" y="242"/>
                    </a:lnTo>
                    <a:lnTo>
                      <a:pt x="338" y="242"/>
                    </a:lnTo>
                    <a:lnTo>
                      <a:pt x="338" y="242"/>
                    </a:lnTo>
                    <a:lnTo>
                      <a:pt x="337" y="241"/>
                    </a:lnTo>
                    <a:lnTo>
                      <a:pt x="337" y="241"/>
                    </a:lnTo>
                    <a:lnTo>
                      <a:pt x="337" y="239"/>
                    </a:lnTo>
                    <a:lnTo>
                      <a:pt x="340" y="239"/>
                    </a:lnTo>
                    <a:lnTo>
                      <a:pt x="343" y="239"/>
                    </a:lnTo>
                    <a:lnTo>
                      <a:pt x="341" y="242"/>
                    </a:lnTo>
                    <a:lnTo>
                      <a:pt x="341" y="244"/>
                    </a:lnTo>
                    <a:lnTo>
                      <a:pt x="340" y="245"/>
                    </a:lnTo>
                    <a:lnTo>
                      <a:pt x="340" y="247"/>
                    </a:lnTo>
                    <a:lnTo>
                      <a:pt x="341" y="250"/>
                    </a:lnTo>
                    <a:lnTo>
                      <a:pt x="344" y="253"/>
                    </a:lnTo>
                    <a:lnTo>
                      <a:pt x="347" y="258"/>
                    </a:lnTo>
                    <a:lnTo>
                      <a:pt x="349" y="259"/>
                    </a:lnTo>
                    <a:lnTo>
                      <a:pt x="354" y="259"/>
                    </a:lnTo>
                    <a:lnTo>
                      <a:pt x="357" y="259"/>
                    </a:lnTo>
                    <a:lnTo>
                      <a:pt x="357" y="261"/>
                    </a:lnTo>
                    <a:lnTo>
                      <a:pt x="357" y="262"/>
                    </a:lnTo>
                    <a:lnTo>
                      <a:pt x="358" y="262"/>
                    </a:lnTo>
                    <a:lnTo>
                      <a:pt x="358" y="262"/>
                    </a:lnTo>
                    <a:lnTo>
                      <a:pt x="363" y="267"/>
                    </a:lnTo>
                    <a:lnTo>
                      <a:pt x="363" y="270"/>
                    </a:lnTo>
                    <a:lnTo>
                      <a:pt x="363" y="272"/>
                    </a:lnTo>
                    <a:lnTo>
                      <a:pt x="363" y="273"/>
                    </a:lnTo>
                    <a:lnTo>
                      <a:pt x="363" y="273"/>
                    </a:lnTo>
                    <a:lnTo>
                      <a:pt x="364" y="273"/>
                    </a:lnTo>
                    <a:lnTo>
                      <a:pt x="364" y="273"/>
                    </a:lnTo>
                    <a:lnTo>
                      <a:pt x="368" y="273"/>
                    </a:lnTo>
                    <a:lnTo>
                      <a:pt x="369" y="275"/>
                    </a:lnTo>
                    <a:lnTo>
                      <a:pt x="369" y="276"/>
                    </a:lnTo>
                    <a:lnTo>
                      <a:pt x="371" y="279"/>
                    </a:lnTo>
                    <a:lnTo>
                      <a:pt x="372" y="278"/>
                    </a:lnTo>
                    <a:lnTo>
                      <a:pt x="372" y="278"/>
                    </a:lnTo>
                    <a:lnTo>
                      <a:pt x="374" y="276"/>
                    </a:lnTo>
                    <a:lnTo>
                      <a:pt x="372" y="275"/>
                    </a:lnTo>
                    <a:lnTo>
                      <a:pt x="375" y="276"/>
                    </a:lnTo>
                    <a:lnTo>
                      <a:pt x="378" y="279"/>
                    </a:lnTo>
                    <a:lnTo>
                      <a:pt x="380" y="279"/>
                    </a:lnTo>
                    <a:lnTo>
                      <a:pt x="382" y="279"/>
                    </a:lnTo>
                    <a:lnTo>
                      <a:pt x="382" y="276"/>
                    </a:lnTo>
                    <a:lnTo>
                      <a:pt x="382" y="272"/>
                    </a:lnTo>
                    <a:lnTo>
                      <a:pt x="378" y="272"/>
                    </a:lnTo>
                    <a:lnTo>
                      <a:pt x="377" y="272"/>
                    </a:lnTo>
                    <a:lnTo>
                      <a:pt x="378" y="272"/>
                    </a:lnTo>
                    <a:lnTo>
                      <a:pt x="380" y="270"/>
                    </a:lnTo>
                    <a:lnTo>
                      <a:pt x="380" y="270"/>
                    </a:lnTo>
                    <a:lnTo>
                      <a:pt x="380" y="269"/>
                    </a:lnTo>
                    <a:lnTo>
                      <a:pt x="378" y="269"/>
                    </a:lnTo>
                    <a:lnTo>
                      <a:pt x="378" y="269"/>
                    </a:lnTo>
                    <a:lnTo>
                      <a:pt x="377" y="267"/>
                    </a:lnTo>
                    <a:lnTo>
                      <a:pt x="375" y="267"/>
                    </a:lnTo>
                    <a:lnTo>
                      <a:pt x="372" y="265"/>
                    </a:lnTo>
                    <a:lnTo>
                      <a:pt x="369" y="265"/>
                    </a:lnTo>
                    <a:lnTo>
                      <a:pt x="366" y="265"/>
                    </a:lnTo>
                    <a:lnTo>
                      <a:pt x="363" y="265"/>
                    </a:lnTo>
                    <a:lnTo>
                      <a:pt x="363" y="262"/>
                    </a:lnTo>
                    <a:lnTo>
                      <a:pt x="363" y="261"/>
                    </a:lnTo>
                    <a:lnTo>
                      <a:pt x="364" y="262"/>
                    </a:lnTo>
                    <a:lnTo>
                      <a:pt x="364" y="262"/>
                    </a:lnTo>
                    <a:lnTo>
                      <a:pt x="366" y="262"/>
                    </a:lnTo>
                    <a:lnTo>
                      <a:pt x="368" y="262"/>
                    </a:lnTo>
                    <a:lnTo>
                      <a:pt x="369" y="262"/>
                    </a:lnTo>
                    <a:lnTo>
                      <a:pt x="369" y="261"/>
                    </a:lnTo>
                    <a:lnTo>
                      <a:pt x="372" y="259"/>
                    </a:lnTo>
                    <a:lnTo>
                      <a:pt x="375" y="259"/>
                    </a:lnTo>
                    <a:lnTo>
                      <a:pt x="375" y="261"/>
                    </a:lnTo>
                    <a:lnTo>
                      <a:pt x="375" y="262"/>
                    </a:lnTo>
                    <a:lnTo>
                      <a:pt x="377" y="262"/>
                    </a:lnTo>
                    <a:lnTo>
                      <a:pt x="377" y="259"/>
                    </a:lnTo>
                    <a:lnTo>
                      <a:pt x="377" y="256"/>
                    </a:lnTo>
                    <a:lnTo>
                      <a:pt x="377" y="253"/>
                    </a:lnTo>
                    <a:lnTo>
                      <a:pt x="377" y="250"/>
                    </a:lnTo>
                    <a:lnTo>
                      <a:pt x="378" y="250"/>
                    </a:lnTo>
                    <a:lnTo>
                      <a:pt x="378" y="250"/>
                    </a:lnTo>
                    <a:lnTo>
                      <a:pt x="380" y="255"/>
                    </a:lnTo>
                    <a:lnTo>
                      <a:pt x="380" y="258"/>
                    </a:lnTo>
                    <a:lnTo>
                      <a:pt x="380" y="259"/>
                    </a:lnTo>
                    <a:lnTo>
                      <a:pt x="382" y="259"/>
                    </a:lnTo>
                    <a:lnTo>
                      <a:pt x="382" y="261"/>
                    </a:lnTo>
                    <a:lnTo>
                      <a:pt x="383" y="261"/>
                    </a:lnTo>
                    <a:lnTo>
                      <a:pt x="383" y="261"/>
                    </a:lnTo>
                    <a:lnTo>
                      <a:pt x="385" y="261"/>
                    </a:lnTo>
                    <a:lnTo>
                      <a:pt x="388" y="261"/>
                    </a:lnTo>
                    <a:lnTo>
                      <a:pt x="389" y="261"/>
                    </a:lnTo>
                    <a:lnTo>
                      <a:pt x="389" y="262"/>
                    </a:lnTo>
                    <a:lnTo>
                      <a:pt x="391" y="265"/>
                    </a:lnTo>
                    <a:lnTo>
                      <a:pt x="391" y="265"/>
                    </a:lnTo>
                    <a:lnTo>
                      <a:pt x="392" y="265"/>
                    </a:lnTo>
                    <a:lnTo>
                      <a:pt x="392" y="264"/>
                    </a:lnTo>
                    <a:lnTo>
                      <a:pt x="394" y="265"/>
                    </a:lnTo>
                    <a:lnTo>
                      <a:pt x="394" y="265"/>
                    </a:lnTo>
                    <a:lnTo>
                      <a:pt x="394" y="267"/>
                    </a:lnTo>
                    <a:lnTo>
                      <a:pt x="392" y="269"/>
                    </a:lnTo>
                    <a:lnTo>
                      <a:pt x="394" y="270"/>
                    </a:lnTo>
                    <a:lnTo>
                      <a:pt x="397" y="273"/>
                    </a:lnTo>
                    <a:lnTo>
                      <a:pt x="399" y="275"/>
                    </a:lnTo>
                    <a:lnTo>
                      <a:pt x="397" y="278"/>
                    </a:lnTo>
                    <a:lnTo>
                      <a:pt x="397" y="279"/>
                    </a:lnTo>
                    <a:lnTo>
                      <a:pt x="399" y="281"/>
                    </a:lnTo>
                    <a:lnTo>
                      <a:pt x="399" y="283"/>
                    </a:lnTo>
                    <a:lnTo>
                      <a:pt x="399" y="284"/>
                    </a:lnTo>
                    <a:lnTo>
                      <a:pt x="402" y="284"/>
                    </a:lnTo>
                    <a:lnTo>
                      <a:pt x="403" y="286"/>
                    </a:lnTo>
                    <a:lnTo>
                      <a:pt x="403" y="286"/>
                    </a:lnTo>
                    <a:lnTo>
                      <a:pt x="403" y="287"/>
                    </a:lnTo>
                    <a:lnTo>
                      <a:pt x="403" y="289"/>
                    </a:lnTo>
                    <a:lnTo>
                      <a:pt x="403" y="290"/>
                    </a:lnTo>
                    <a:lnTo>
                      <a:pt x="403" y="290"/>
                    </a:lnTo>
                    <a:lnTo>
                      <a:pt x="405" y="290"/>
                    </a:lnTo>
                    <a:lnTo>
                      <a:pt x="405" y="292"/>
                    </a:lnTo>
                    <a:lnTo>
                      <a:pt x="405" y="292"/>
                    </a:lnTo>
                    <a:lnTo>
                      <a:pt x="402" y="293"/>
                    </a:lnTo>
                    <a:lnTo>
                      <a:pt x="402" y="295"/>
                    </a:lnTo>
                    <a:lnTo>
                      <a:pt x="402" y="295"/>
                    </a:lnTo>
                    <a:lnTo>
                      <a:pt x="403" y="295"/>
                    </a:lnTo>
                    <a:lnTo>
                      <a:pt x="403" y="298"/>
                    </a:lnTo>
                    <a:lnTo>
                      <a:pt x="405" y="297"/>
                    </a:lnTo>
                    <a:lnTo>
                      <a:pt x="405" y="297"/>
                    </a:lnTo>
                    <a:lnTo>
                      <a:pt x="405" y="297"/>
                    </a:lnTo>
                    <a:lnTo>
                      <a:pt x="405" y="295"/>
                    </a:lnTo>
                    <a:lnTo>
                      <a:pt x="405" y="293"/>
                    </a:lnTo>
                    <a:lnTo>
                      <a:pt x="405" y="293"/>
                    </a:lnTo>
                    <a:lnTo>
                      <a:pt x="405" y="293"/>
                    </a:lnTo>
                    <a:lnTo>
                      <a:pt x="405" y="293"/>
                    </a:lnTo>
                    <a:lnTo>
                      <a:pt x="405" y="292"/>
                    </a:lnTo>
                    <a:lnTo>
                      <a:pt x="406" y="292"/>
                    </a:lnTo>
                    <a:lnTo>
                      <a:pt x="408" y="292"/>
                    </a:lnTo>
                    <a:lnTo>
                      <a:pt x="409" y="295"/>
                    </a:lnTo>
                    <a:lnTo>
                      <a:pt x="413" y="298"/>
                    </a:lnTo>
                    <a:lnTo>
                      <a:pt x="411" y="298"/>
                    </a:lnTo>
                    <a:lnTo>
                      <a:pt x="409" y="298"/>
                    </a:lnTo>
                    <a:lnTo>
                      <a:pt x="409" y="300"/>
                    </a:lnTo>
                    <a:lnTo>
                      <a:pt x="411" y="301"/>
                    </a:lnTo>
                    <a:lnTo>
                      <a:pt x="413" y="301"/>
                    </a:lnTo>
                    <a:lnTo>
                      <a:pt x="413" y="301"/>
                    </a:lnTo>
                    <a:lnTo>
                      <a:pt x="413" y="301"/>
                    </a:lnTo>
                    <a:lnTo>
                      <a:pt x="413" y="300"/>
                    </a:lnTo>
                    <a:lnTo>
                      <a:pt x="413" y="300"/>
                    </a:lnTo>
                    <a:lnTo>
                      <a:pt x="413" y="298"/>
                    </a:lnTo>
                    <a:lnTo>
                      <a:pt x="414" y="298"/>
                    </a:lnTo>
                    <a:lnTo>
                      <a:pt x="414" y="300"/>
                    </a:lnTo>
                    <a:lnTo>
                      <a:pt x="414" y="300"/>
                    </a:lnTo>
                    <a:lnTo>
                      <a:pt x="414" y="300"/>
                    </a:lnTo>
                    <a:lnTo>
                      <a:pt x="416" y="300"/>
                    </a:lnTo>
                    <a:lnTo>
                      <a:pt x="416" y="303"/>
                    </a:lnTo>
                    <a:lnTo>
                      <a:pt x="414" y="306"/>
                    </a:lnTo>
                    <a:lnTo>
                      <a:pt x="414" y="309"/>
                    </a:lnTo>
                    <a:lnTo>
                      <a:pt x="414" y="312"/>
                    </a:lnTo>
                    <a:lnTo>
                      <a:pt x="416" y="310"/>
                    </a:lnTo>
                    <a:lnTo>
                      <a:pt x="417" y="310"/>
                    </a:lnTo>
                    <a:lnTo>
                      <a:pt x="419" y="309"/>
                    </a:lnTo>
                    <a:lnTo>
                      <a:pt x="417" y="306"/>
                    </a:lnTo>
                    <a:lnTo>
                      <a:pt x="420" y="306"/>
                    </a:lnTo>
                    <a:lnTo>
                      <a:pt x="422" y="306"/>
                    </a:lnTo>
                    <a:lnTo>
                      <a:pt x="422" y="306"/>
                    </a:lnTo>
                    <a:lnTo>
                      <a:pt x="423" y="307"/>
                    </a:lnTo>
                    <a:lnTo>
                      <a:pt x="422" y="307"/>
                    </a:lnTo>
                    <a:lnTo>
                      <a:pt x="420" y="307"/>
                    </a:lnTo>
                    <a:lnTo>
                      <a:pt x="420" y="310"/>
                    </a:lnTo>
                    <a:lnTo>
                      <a:pt x="420" y="312"/>
                    </a:lnTo>
                    <a:lnTo>
                      <a:pt x="420" y="315"/>
                    </a:lnTo>
                    <a:lnTo>
                      <a:pt x="422" y="318"/>
                    </a:lnTo>
                    <a:lnTo>
                      <a:pt x="425" y="318"/>
                    </a:lnTo>
                    <a:lnTo>
                      <a:pt x="427" y="318"/>
                    </a:lnTo>
                    <a:lnTo>
                      <a:pt x="427" y="315"/>
                    </a:lnTo>
                    <a:lnTo>
                      <a:pt x="425" y="312"/>
                    </a:lnTo>
                    <a:lnTo>
                      <a:pt x="427" y="312"/>
                    </a:lnTo>
                    <a:lnTo>
                      <a:pt x="428" y="312"/>
                    </a:lnTo>
                    <a:lnTo>
                      <a:pt x="428" y="315"/>
                    </a:lnTo>
                    <a:lnTo>
                      <a:pt x="430" y="318"/>
                    </a:lnTo>
                    <a:lnTo>
                      <a:pt x="428" y="320"/>
                    </a:lnTo>
                    <a:lnTo>
                      <a:pt x="428" y="320"/>
                    </a:lnTo>
                    <a:lnTo>
                      <a:pt x="428" y="320"/>
                    </a:lnTo>
                    <a:lnTo>
                      <a:pt x="428" y="321"/>
                    </a:lnTo>
                    <a:lnTo>
                      <a:pt x="427" y="321"/>
                    </a:lnTo>
                    <a:lnTo>
                      <a:pt x="425" y="321"/>
                    </a:lnTo>
                    <a:lnTo>
                      <a:pt x="425" y="321"/>
                    </a:lnTo>
                    <a:lnTo>
                      <a:pt x="425" y="321"/>
                    </a:lnTo>
                    <a:lnTo>
                      <a:pt x="425" y="321"/>
                    </a:lnTo>
                    <a:lnTo>
                      <a:pt x="425" y="321"/>
                    </a:lnTo>
                    <a:lnTo>
                      <a:pt x="425" y="323"/>
                    </a:lnTo>
                    <a:lnTo>
                      <a:pt x="425" y="323"/>
                    </a:lnTo>
                    <a:lnTo>
                      <a:pt x="425" y="323"/>
                    </a:lnTo>
                    <a:lnTo>
                      <a:pt x="425" y="324"/>
                    </a:lnTo>
                    <a:lnTo>
                      <a:pt x="427" y="324"/>
                    </a:lnTo>
                    <a:lnTo>
                      <a:pt x="427" y="324"/>
                    </a:lnTo>
                    <a:lnTo>
                      <a:pt x="427" y="324"/>
                    </a:lnTo>
                    <a:lnTo>
                      <a:pt x="427" y="324"/>
                    </a:lnTo>
                    <a:lnTo>
                      <a:pt x="427" y="324"/>
                    </a:lnTo>
                    <a:lnTo>
                      <a:pt x="427" y="324"/>
                    </a:lnTo>
                    <a:lnTo>
                      <a:pt x="428" y="324"/>
                    </a:lnTo>
                    <a:lnTo>
                      <a:pt x="428" y="324"/>
                    </a:lnTo>
                    <a:lnTo>
                      <a:pt x="428" y="326"/>
                    </a:lnTo>
                    <a:lnTo>
                      <a:pt x="428" y="326"/>
                    </a:lnTo>
                    <a:lnTo>
                      <a:pt x="427" y="326"/>
                    </a:lnTo>
                    <a:lnTo>
                      <a:pt x="427" y="326"/>
                    </a:lnTo>
                    <a:lnTo>
                      <a:pt x="428" y="329"/>
                    </a:lnTo>
                    <a:lnTo>
                      <a:pt x="430" y="329"/>
                    </a:lnTo>
                    <a:lnTo>
                      <a:pt x="430" y="329"/>
                    </a:lnTo>
                    <a:lnTo>
                      <a:pt x="431" y="329"/>
                    </a:lnTo>
                    <a:lnTo>
                      <a:pt x="433" y="331"/>
                    </a:lnTo>
                    <a:lnTo>
                      <a:pt x="433" y="328"/>
                    </a:lnTo>
                    <a:lnTo>
                      <a:pt x="434" y="326"/>
                    </a:lnTo>
                    <a:lnTo>
                      <a:pt x="434" y="326"/>
                    </a:lnTo>
                    <a:lnTo>
                      <a:pt x="434" y="324"/>
                    </a:lnTo>
                    <a:lnTo>
                      <a:pt x="436" y="324"/>
                    </a:lnTo>
                    <a:lnTo>
                      <a:pt x="436" y="324"/>
                    </a:lnTo>
                    <a:lnTo>
                      <a:pt x="437" y="323"/>
                    </a:lnTo>
                    <a:lnTo>
                      <a:pt x="437" y="323"/>
                    </a:lnTo>
                    <a:lnTo>
                      <a:pt x="437" y="323"/>
                    </a:lnTo>
                    <a:lnTo>
                      <a:pt x="437" y="321"/>
                    </a:lnTo>
                    <a:lnTo>
                      <a:pt x="439" y="320"/>
                    </a:lnTo>
                    <a:lnTo>
                      <a:pt x="440" y="318"/>
                    </a:lnTo>
                    <a:lnTo>
                      <a:pt x="440" y="317"/>
                    </a:lnTo>
                    <a:lnTo>
                      <a:pt x="440" y="315"/>
                    </a:lnTo>
                    <a:lnTo>
                      <a:pt x="440" y="315"/>
                    </a:lnTo>
                    <a:lnTo>
                      <a:pt x="440" y="314"/>
                    </a:lnTo>
                    <a:lnTo>
                      <a:pt x="440" y="312"/>
                    </a:lnTo>
                    <a:lnTo>
                      <a:pt x="440" y="310"/>
                    </a:lnTo>
                    <a:lnTo>
                      <a:pt x="440" y="310"/>
                    </a:lnTo>
                    <a:lnTo>
                      <a:pt x="442" y="309"/>
                    </a:lnTo>
                    <a:lnTo>
                      <a:pt x="442" y="309"/>
                    </a:lnTo>
                    <a:lnTo>
                      <a:pt x="442" y="309"/>
                    </a:lnTo>
                    <a:lnTo>
                      <a:pt x="442" y="307"/>
                    </a:lnTo>
                    <a:lnTo>
                      <a:pt x="442" y="307"/>
                    </a:lnTo>
                    <a:lnTo>
                      <a:pt x="440" y="304"/>
                    </a:lnTo>
                    <a:lnTo>
                      <a:pt x="439" y="300"/>
                    </a:lnTo>
                    <a:lnTo>
                      <a:pt x="437" y="300"/>
                    </a:lnTo>
                    <a:lnTo>
                      <a:pt x="436" y="300"/>
                    </a:lnTo>
                    <a:lnTo>
                      <a:pt x="436" y="300"/>
                    </a:lnTo>
                    <a:lnTo>
                      <a:pt x="436" y="298"/>
                    </a:lnTo>
                    <a:lnTo>
                      <a:pt x="434" y="298"/>
                    </a:lnTo>
                    <a:lnTo>
                      <a:pt x="434" y="297"/>
                    </a:lnTo>
                    <a:lnTo>
                      <a:pt x="433" y="293"/>
                    </a:lnTo>
                    <a:lnTo>
                      <a:pt x="433" y="292"/>
                    </a:lnTo>
                    <a:lnTo>
                      <a:pt x="431" y="289"/>
                    </a:lnTo>
                    <a:lnTo>
                      <a:pt x="431" y="287"/>
                    </a:lnTo>
                    <a:lnTo>
                      <a:pt x="431" y="286"/>
                    </a:lnTo>
                    <a:lnTo>
                      <a:pt x="431" y="286"/>
                    </a:lnTo>
                    <a:lnTo>
                      <a:pt x="431" y="286"/>
                    </a:lnTo>
                    <a:lnTo>
                      <a:pt x="431" y="286"/>
                    </a:lnTo>
                    <a:lnTo>
                      <a:pt x="430" y="286"/>
                    </a:lnTo>
                    <a:lnTo>
                      <a:pt x="430" y="286"/>
                    </a:lnTo>
                    <a:lnTo>
                      <a:pt x="428" y="287"/>
                    </a:lnTo>
                    <a:lnTo>
                      <a:pt x="427" y="287"/>
                    </a:lnTo>
                    <a:lnTo>
                      <a:pt x="425" y="287"/>
                    </a:lnTo>
                    <a:lnTo>
                      <a:pt x="425" y="287"/>
                    </a:lnTo>
                    <a:lnTo>
                      <a:pt x="423" y="287"/>
                    </a:lnTo>
                    <a:lnTo>
                      <a:pt x="423" y="287"/>
                    </a:lnTo>
                    <a:lnTo>
                      <a:pt x="422" y="286"/>
                    </a:lnTo>
                    <a:lnTo>
                      <a:pt x="420" y="284"/>
                    </a:lnTo>
                    <a:lnTo>
                      <a:pt x="420" y="283"/>
                    </a:lnTo>
                    <a:lnTo>
                      <a:pt x="419" y="281"/>
                    </a:lnTo>
                    <a:lnTo>
                      <a:pt x="419" y="281"/>
                    </a:lnTo>
                    <a:lnTo>
                      <a:pt x="417" y="279"/>
                    </a:lnTo>
                    <a:lnTo>
                      <a:pt x="416" y="278"/>
                    </a:lnTo>
                    <a:lnTo>
                      <a:pt x="416" y="278"/>
                    </a:lnTo>
                    <a:lnTo>
                      <a:pt x="414" y="276"/>
                    </a:lnTo>
                    <a:lnTo>
                      <a:pt x="413" y="275"/>
                    </a:lnTo>
                    <a:lnTo>
                      <a:pt x="411" y="273"/>
                    </a:lnTo>
                    <a:lnTo>
                      <a:pt x="411" y="272"/>
                    </a:lnTo>
                    <a:lnTo>
                      <a:pt x="409" y="269"/>
                    </a:lnTo>
                    <a:lnTo>
                      <a:pt x="408" y="265"/>
                    </a:lnTo>
                    <a:lnTo>
                      <a:pt x="405" y="261"/>
                    </a:lnTo>
                    <a:lnTo>
                      <a:pt x="400" y="258"/>
                    </a:lnTo>
                    <a:lnTo>
                      <a:pt x="397" y="253"/>
                    </a:lnTo>
                    <a:lnTo>
                      <a:pt x="394" y="250"/>
                    </a:lnTo>
                    <a:lnTo>
                      <a:pt x="392" y="247"/>
                    </a:lnTo>
                    <a:lnTo>
                      <a:pt x="389" y="244"/>
                    </a:lnTo>
                    <a:lnTo>
                      <a:pt x="388" y="242"/>
                    </a:lnTo>
                    <a:lnTo>
                      <a:pt x="386" y="242"/>
                    </a:lnTo>
                    <a:lnTo>
                      <a:pt x="385" y="241"/>
                    </a:lnTo>
                    <a:lnTo>
                      <a:pt x="383" y="241"/>
                    </a:lnTo>
                    <a:lnTo>
                      <a:pt x="382" y="241"/>
                    </a:lnTo>
                    <a:lnTo>
                      <a:pt x="382" y="239"/>
                    </a:lnTo>
                    <a:lnTo>
                      <a:pt x="380" y="239"/>
                    </a:lnTo>
                    <a:lnTo>
                      <a:pt x="380" y="239"/>
                    </a:lnTo>
                    <a:lnTo>
                      <a:pt x="378" y="236"/>
                    </a:lnTo>
                    <a:lnTo>
                      <a:pt x="378" y="234"/>
                    </a:lnTo>
                    <a:lnTo>
                      <a:pt x="378" y="233"/>
                    </a:lnTo>
                    <a:lnTo>
                      <a:pt x="378" y="233"/>
                    </a:lnTo>
                    <a:lnTo>
                      <a:pt x="377" y="231"/>
                    </a:lnTo>
                    <a:lnTo>
                      <a:pt x="375" y="231"/>
                    </a:lnTo>
                    <a:lnTo>
                      <a:pt x="374" y="230"/>
                    </a:lnTo>
                    <a:lnTo>
                      <a:pt x="374" y="230"/>
                    </a:lnTo>
                    <a:lnTo>
                      <a:pt x="372" y="228"/>
                    </a:lnTo>
                    <a:lnTo>
                      <a:pt x="371" y="228"/>
                    </a:lnTo>
                    <a:lnTo>
                      <a:pt x="371" y="227"/>
                    </a:lnTo>
                    <a:lnTo>
                      <a:pt x="371" y="227"/>
                    </a:lnTo>
                    <a:lnTo>
                      <a:pt x="371" y="227"/>
                    </a:lnTo>
                    <a:lnTo>
                      <a:pt x="369" y="227"/>
                    </a:lnTo>
                    <a:lnTo>
                      <a:pt x="368" y="227"/>
                    </a:lnTo>
                    <a:lnTo>
                      <a:pt x="368" y="227"/>
                    </a:lnTo>
                    <a:lnTo>
                      <a:pt x="364" y="227"/>
                    </a:lnTo>
                    <a:lnTo>
                      <a:pt x="361" y="228"/>
                    </a:lnTo>
                    <a:lnTo>
                      <a:pt x="360" y="228"/>
                    </a:lnTo>
                    <a:lnTo>
                      <a:pt x="360" y="228"/>
                    </a:lnTo>
                    <a:lnTo>
                      <a:pt x="360" y="228"/>
                    </a:lnTo>
                    <a:lnTo>
                      <a:pt x="360" y="230"/>
                    </a:lnTo>
                    <a:lnTo>
                      <a:pt x="361" y="231"/>
                    </a:lnTo>
                    <a:lnTo>
                      <a:pt x="361" y="231"/>
                    </a:lnTo>
                    <a:lnTo>
                      <a:pt x="361" y="233"/>
                    </a:lnTo>
                    <a:lnTo>
                      <a:pt x="361" y="234"/>
                    </a:lnTo>
                    <a:lnTo>
                      <a:pt x="360" y="236"/>
                    </a:lnTo>
                    <a:lnTo>
                      <a:pt x="360" y="236"/>
                    </a:lnTo>
                    <a:lnTo>
                      <a:pt x="358" y="237"/>
                    </a:lnTo>
                    <a:lnTo>
                      <a:pt x="357" y="237"/>
                    </a:lnTo>
                    <a:lnTo>
                      <a:pt x="354" y="239"/>
                    </a:lnTo>
                    <a:lnTo>
                      <a:pt x="350" y="241"/>
                    </a:lnTo>
                    <a:lnTo>
                      <a:pt x="349" y="242"/>
                    </a:lnTo>
                    <a:lnTo>
                      <a:pt x="347" y="242"/>
                    </a:lnTo>
                    <a:lnTo>
                      <a:pt x="347" y="244"/>
                    </a:lnTo>
                    <a:lnTo>
                      <a:pt x="347" y="244"/>
                    </a:lnTo>
                    <a:lnTo>
                      <a:pt x="347" y="242"/>
                    </a:lnTo>
                    <a:lnTo>
                      <a:pt x="347" y="242"/>
                    </a:lnTo>
                    <a:lnTo>
                      <a:pt x="347" y="242"/>
                    </a:lnTo>
                    <a:lnTo>
                      <a:pt x="347" y="241"/>
                    </a:lnTo>
                    <a:lnTo>
                      <a:pt x="347" y="239"/>
                    </a:lnTo>
                    <a:lnTo>
                      <a:pt x="346" y="237"/>
                    </a:lnTo>
                    <a:lnTo>
                      <a:pt x="346" y="236"/>
                    </a:lnTo>
                    <a:lnTo>
                      <a:pt x="344" y="234"/>
                    </a:lnTo>
                    <a:lnTo>
                      <a:pt x="341" y="233"/>
                    </a:lnTo>
                    <a:lnTo>
                      <a:pt x="340" y="231"/>
                    </a:lnTo>
                    <a:lnTo>
                      <a:pt x="338" y="230"/>
                    </a:lnTo>
                    <a:lnTo>
                      <a:pt x="337" y="228"/>
                    </a:lnTo>
                    <a:lnTo>
                      <a:pt x="333" y="227"/>
                    </a:lnTo>
                    <a:lnTo>
                      <a:pt x="333" y="225"/>
                    </a:lnTo>
                    <a:lnTo>
                      <a:pt x="332" y="223"/>
                    </a:lnTo>
                    <a:lnTo>
                      <a:pt x="330" y="222"/>
                    </a:lnTo>
                    <a:lnTo>
                      <a:pt x="330" y="219"/>
                    </a:lnTo>
                    <a:lnTo>
                      <a:pt x="329" y="217"/>
                    </a:lnTo>
                    <a:lnTo>
                      <a:pt x="329" y="214"/>
                    </a:lnTo>
                    <a:lnTo>
                      <a:pt x="329" y="211"/>
                    </a:lnTo>
                    <a:lnTo>
                      <a:pt x="329" y="211"/>
                    </a:lnTo>
                    <a:lnTo>
                      <a:pt x="329" y="210"/>
                    </a:lnTo>
                    <a:lnTo>
                      <a:pt x="329" y="210"/>
                    </a:lnTo>
                    <a:lnTo>
                      <a:pt x="327" y="210"/>
                    </a:lnTo>
                    <a:lnTo>
                      <a:pt x="326" y="211"/>
                    </a:lnTo>
                    <a:lnTo>
                      <a:pt x="324" y="213"/>
                    </a:lnTo>
                    <a:lnTo>
                      <a:pt x="323" y="214"/>
                    </a:lnTo>
                    <a:lnTo>
                      <a:pt x="323" y="214"/>
                    </a:lnTo>
                    <a:lnTo>
                      <a:pt x="321" y="214"/>
                    </a:lnTo>
                    <a:lnTo>
                      <a:pt x="321" y="213"/>
                    </a:lnTo>
                    <a:lnTo>
                      <a:pt x="318" y="211"/>
                    </a:lnTo>
                    <a:lnTo>
                      <a:pt x="316" y="211"/>
                    </a:lnTo>
                    <a:lnTo>
                      <a:pt x="316" y="211"/>
                    </a:lnTo>
                    <a:lnTo>
                      <a:pt x="315" y="211"/>
                    </a:lnTo>
                    <a:lnTo>
                      <a:pt x="313" y="211"/>
                    </a:lnTo>
                    <a:lnTo>
                      <a:pt x="312" y="211"/>
                    </a:lnTo>
                    <a:lnTo>
                      <a:pt x="309" y="213"/>
                    </a:lnTo>
                    <a:lnTo>
                      <a:pt x="307" y="213"/>
                    </a:lnTo>
                    <a:lnTo>
                      <a:pt x="302" y="28"/>
                    </a:lnTo>
                    <a:lnTo>
                      <a:pt x="302" y="28"/>
                    </a:lnTo>
                    <a:lnTo>
                      <a:pt x="302" y="28"/>
                    </a:lnTo>
                    <a:close/>
                    <a:moveTo>
                      <a:pt x="62" y="326"/>
                    </a:moveTo>
                    <a:lnTo>
                      <a:pt x="62" y="326"/>
                    </a:lnTo>
                    <a:lnTo>
                      <a:pt x="63" y="326"/>
                    </a:lnTo>
                    <a:lnTo>
                      <a:pt x="63" y="326"/>
                    </a:lnTo>
                    <a:lnTo>
                      <a:pt x="63" y="328"/>
                    </a:lnTo>
                    <a:lnTo>
                      <a:pt x="62" y="328"/>
                    </a:lnTo>
                    <a:lnTo>
                      <a:pt x="62" y="329"/>
                    </a:lnTo>
                    <a:lnTo>
                      <a:pt x="60" y="329"/>
                    </a:lnTo>
                    <a:lnTo>
                      <a:pt x="59" y="329"/>
                    </a:lnTo>
                    <a:lnTo>
                      <a:pt x="59" y="329"/>
                    </a:lnTo>
                    <a:lnTo>
                      <a:pt x="59" y="328"/>
                    </a:lnTo>
                    <a:lnTo>
                      <a:pt x="59" y="328"/>
                    </a:lnTo>
                    <a:lnTo>
                      <a:pt x="60" y="326"/>
                    </a:lnTo>
                    <a:lnTo>
                      <a:pt x="60" y="326"/>
                    </a:lnTo>
                    <a:lnTo>
                      <a:pt x="62" y="326"/>
                    </a:lnTo>
                    <a:lnTo>
                      <a:pt x="62" y="326"/>
                    </a:lnTo>
                    <a:close/>
                    <a:moveTo>
                      <a:pt x="90" y="321"/>
                    </a:moveTo>
                    <a:lnTo>
                      <a:pt x="91" y="321"/>
                    </a:lnTo>
                    <a:lnTo>
                      <a:pt x="91" y="321"/>
                    </a:lnTo>
                    <a:lnTo>
                      <a:pt x="91" y="323"/>
                    </a:lnTo>
                    <a:lnTo>
                      <a:pt x="90" y="323"/>
                    </a:lnTo>
                    <a:lnTo>
                      <a:pt x="90" y="326"/>
                    </a:lnTo>
                    <a:lnTo>
                      <a:pt x="90" y="326"/>
                    </a:lnTo>
                    <a:lnTo>
                      <a:pt x="88" y="328"/>
                    </a:lnTo>
                    <a:lnTo>
                      <a:pt x="88" y="328"/>
                    </a:lnTo>
                    <a:lnTo>
                      <a:pt x="88" y="328"/>
                    </a:lnTo>
                    <a:lnTo>
                      <a:pt x="88" y="328"/>
                    </a:lnTo>
                    <a:lnTo>
                      <a:pt x="88" y="326"/>
                    </a:lnTo>
                    <a:lnTo>
                      <a:pt x="88" y="324"/>
                    </a:lnTo>
                    <a:lnTo>
                      <a:pt x="90" y="323"/>
                    </a:lnTo>
                    <a:lnTo>
                      <a:pt x="90" y="321"/>
                    </a:lnTo>
                    <a:lnTo>
                      <a:pt x="90" y="321"/>
                    </a:lnTo>
                    <a:close/>
                    <a:moveTo>
                      <a:pt x="82" y="317"/>
                    </a:moveTo>
                    <a:lnTo>
                      <a:pt x="84" y="317"/>
                    </a:lnTo>
                    <a:lnTo>
                      <a:pt x="84" y="317"/>
                    </a:lnTo>
                    <a:lnTo>
                      <a:pt x="84" y="317"/>
                    </a:lnTo>
                    <a:lnTo>
                      <a:pt x="84" y="318"/>
                    </a:lnTo>
                    <a:lnTo>
                      <a:pt x="85" y="318"/>
                    </a:lnTo>
                    <a:lnTo>
                      <a:pt x="85" y="318"/>
                    </a:lnTo>
                    <a:lnTo>
                      <a:pt x="85" y="320"/>
                    </a:lnTo>
                    <a:lnTo>
                      <a:pt x="84" y="320"/>
                    </a:lnTo>
                    <a:lnTo>
                      <a:pt x="82" y="320"/>
                    </a:lnTo>
                    <a:lnTo>
                      <a:pt x="82" y="320"/>
                    </a:lnTo>
                    <a:lnTo>
                      <a:pt x="82" y="318"/>
                    </a:lnTo>
                    <a:lnTo>
                      <a:pt x="82" y="317"/>
                    </a:lnTo>
                    <a:lnTo>
                      <a:pt x="82" y="317"/>
                    </a:lnTo>
                    <a:close/>
                    <a:moveTo>
                      <a:pt x="169" y="284"/>
                    </a:moveTo>
                    <a:lnTo>
                      <a:pt x="171" y="283"/>
                    </a:lnTo>
                    <a:lnTo>
                      <a:pt x="171" y="284"/>
                    </a:lnTo>
                    <a:lnTo>
                      <a:pt x="171" y="284"/>
                    </a:lnTo>
                    <a:lnTo>
                      <a:pt x="171" y="284"/>
                    </a:lnTo>
                    <a:lnTo>
                      <a:pt x="171" y="286"/>
                    </a:lnTo>
                    <a:lnTo>
                      <a:pt x="171" y="286"/>
                    </a:lnTo>
                    <a:lnTo>
                      <a:pt x="169" y="286"/>
                    </a:lnTo>
                    <a:lnTo>
                      <a:pt x="167" y="286"/>
                    </a:lnTo>
                    <a:lnTo>
                      <a:pt x="169" y="284"/>
                    </a:lnTo>
                    <a:lnTo>
                      <a:pt x="169" y="284"/>
                    </a:lnTo>
                    <a:close/>
                    <a:moveTo>
                      <a:pt x="169" y="262"/>
                    </a:moveTo>
                    <a:lnTo>
                      <a:pt x="169" y="264"/>
                    </a:lnTo>
                    <a:lnTo>
                      <a:pt x="171" y="264"/>
                    </a:lnTo>
                    <a:lnTo>
                      <a:pt x="171" y="264"/>
                    </a:lnTo>
                    <a:lnTo>
                      <a:pt x="171" y="264"/>
                    </a:lnTo>
                    <a:lnTo>
                      <a:pt x="171" y="264"/>
                    </a:lnTo>
                    <a:lnTo>
                      <a:pt x="171" y="265"/>
                    </a:lnTo>
                    <a:lnTo>
                      <a:pt x="171" y="265"/>
                    </a:lnTo>
                    <a:lnTo>
                      <a:pt x="169" y="265"/>
                    </a:lnTo>
                    <a:lnTo>
                      <a:pt x="169" y="262"/>
                    </a:lnTo>
                    <a:lnTo>
                      <a:pt x="169" y="262"/>
                    </a:lnTo>
                    <a:close/>
                    <a:moveTo>
                      <a:pt x="113" y="242"/>
                    </a:moveTo>
                    <a:lnTo>
                      <a:pt x="113" y="242"/>
                    </a:lnTo>
                    <a:lnTo>
                      <a:pt x="113" y="244"/>
                    </a:lnTo>
                    <a:lnTo>
                      <a:pt x="113" y="244"/>
                    </a:lnTo>
                    <a:lnTo>
                      <a:pt x="113" y="245"/>
                    </a:lnTo>
                    <a:lnTo>
                      <a:pt x="113" y="244"/>
                    </a:lnTo>
                    <a:lnTo>
                      <a:pt x="112" y="244"/>
                    </a:lnTo>
                    <a:lnTo>
                      <a:pt x="112" y="244"/>
                    </a:lnTo>
                    <a:lnTo>
                      <a:pt x="112" y="244"/>
                    </a:lnTo>
                    <a:lnTo>
                      <a:pt x="112" y="242"/>
                    </a:lnTo>
                    <a:lnTo>
                      <a:pt x="112" y="242"/>
                    </a:lnTo>
                    <a:lnTo>
                      <a:pt x="113" y="242"/>
                    </a:lnTo>
                    <a:lnTo>
                      <a:pt x="113" y="242"/>
                    </a:lnTo>
                    <a:lnTo>
                      <a:pt x="113" y="242"/>
                    </a:lnTo>
                    <a:close/>
                    <a:moveTo>
                      <a:pt x="239" y="220"/>
                    </a:moveTo>
                    <a:lnTo>
                      <a:pt x="239" y="222"/>
                    </a:lnTo>
                    <a:lnTo>
                      <a:pt x="240" y="222"/>
                    </a:lnTo>
                    <a:lnTo>
                      <a:pt x="240" y="223"/>
                    </a:lnTo>
                    <a:lnTo>
                      <a:pt x="240" y="223"/>
                    </a:lnTo>
                    <a:lnTo>
                      <a:pt x="240" y="223"/>
                    </a:lnTo>
                    <a:lnTo>
                      <a:pt x="240" y="225"/>
                    </a:lnTo>
                    <a:lnTo>
                      <a:pt x="240" y="225"/>
                    </a:lnTo>
                    <a:lnTo>
                      <a:pt x="239" y="225"/>
                    </a:lnTo>
                    <a:lnTo>
                      <a:pt x="237" y="228"/>
                    </a:lnTo>
                    <a:lnTo>
                      <a:pt x="234" y="230"/>
                    </a:lnTo>
                    <a:lnTo>
                      <a:pt x="236" y="228"/>
                    </a:lnTo>
                    <a:lnTo>
                      <a:pt x="236" y="227"/>
                    </a:lnTo>
                    <a:lnTo>
                      <a:pt x="237" y="223"/>
                    </a:lnTo>
                    <a:lnTo>
                      <a:pt x="239" y="220"/>
                    </a:lnTo>
                    <a:lnTo>
                      <a:pt x="239" y="220"/>
                    </a:lnTo>
                    <a:close/>
                    <a:moveTo>
                      <a:pt x="245" y="219"/>
                    </a:moveTo>
                    <a:lnTo>
                      <a:pt x="247" y="219"/>
                    </a:lnTo>
                    <a:lnTo>
                      <a:pt x="247" y="219"/>
                    </a:lnTo>
                    <a:lnTo>
                      <a:pt x="248" y="220"/>
                    </a:lnTo>
                    <a:lnTo>
                      <a:pt x="248" y="220"/>
                    </a:lnTo>
                    <a:lnTo>
                      <a:pt x="248" y="220"/>
                    </a:lnTo>
                    <a:lnTo>
                      <a:pt x="247" y="220"/>
                    </a:lnTo>
                    <a:lnTo>
                      <a:pt x="247" y="220"/>
                    </a:lnTo>
                    <a:lnTo>
                      <a:pt x="245" y="220"/>
                    </a:lnTo>
                    <a:lnTo>
                      <a:pt x="245" y="219"/>
                    </a:lnTo>
                    <a:lnTo>
                      <a:pt x="245" y="219"/>
                    </a:lnTo>
                    <a:close/>
                    <a:moveTo>
                      <a:pt x="234" y="217"/>
                    </a:moveTo>
                    <a:lnTo>
                      <a:pt x="234" y="217"/>
                    </a:lnTo>
                    <a:lnTo>
                      <a:pt x="236" y="219"/>
                    </a:lnTo>
                    <a:lnTo>
                      <a:pt x="236" y="219"/>
                    </a:lnTo>
                    <a:lnTo>
                      <a:pt x="236" y="219"/>
                    </a:lnTo>
                    <a:lnTo>
                      <a:pt x="234" y="219"/>
                    </a:lnTo>
                    <a:lnTo>
                      <a:pt x="234" y="219"/>
                    </a:lnTo>
                    <a:lnTo>
                      <a:pt x="234" y="217"/>
                    </a:lnTo>
                    <a:lnTo>
                      <a:pt x="234" y="217"/>
                    </a:lnTo>
                    <a:close/>
                    <a:moveTo>
                      <a:pt x="62" y="98"/>
                    </a:moveTo>
                    <a:lnTo>
                      <a:pt x="62" y="98"/>
                    </a:lnTo>
                    <a:lnTo>
                      <a:pt x="62" y="98"/>
                    </a:lnTo>
                    <a:lnTo>
                      <a:pt x="62" y="98"/>
                    </a:lnTo>
                    <a:lnTo>
                      <a:pt x="63" y="99"/>
                    </a:lnTo>
                    <a:lnTo>
                      <a:pt x="63" y="99"/>
                    </a:lnTo>
                    <a:lnTo>
                      <a:pt x="63" y="99"/>
                    </a:lnTo>
                    <a:lnTo>
                      <a:pt x="62" y="99"/>
                    </a:lnTo>
                    <a:lnTo>
                      <a:pt x="62" y="99"/>
                    </a:lnTo>
                    <a:lnTo>
                      <a:pt x="62" y="99"/>
                    </a:lnTo>
                    <a:lnTo>
                      <a:pt x="62" y="98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1" name="Freeform 64"/>
              <p:cNvSpPr>
                <a:spLocks noEditPoints="1"/>
              </p:cNvSpPr>
              <p:nvPr/>
            </p:nvSpPr>
            <p:spPr bwMode="auto">
              <a:xfrm>
                <a:off x="8479123" y="3984570"/>
                <a:ext cx="194724" cy="504130"/>
              </a:xfrm>
              <a:custGeom>
                <a:avLst/>
                <a:gdLst>
                  <a:gd name="T0" fmla="*/ 51 w 82"/>
                  <a:gd name="T1" fmla="*/ 21 h 212"/>
                  <a:gd name="T2" fmla="*/ 44 w 82"/>
                  <a:gd name="T3" fmla="*/ 4 h 212"/>
                  <a:gd name="T4" fmla="*/ 20 w 82"/>
                  <a:gd name="T5" fmla="*/ 5 h 212"/>
                  <a:gd name="T6" fmla="*/ 6 w 82"/>
                  <a:gd name="T7" fmla="*/ 18 h 212"/>
                  <a:gd name="T8" fmla="*/ 14 w 82"/>
                  <a:gd name="T9" fmla="*/ 32 h 212"/>
                  <a:gd name="T10" fmla="*/ 31 w 82"/>
                  <a:gd name="T11" fmla="*/ 35 h 212"/>
                  <a:gd name="T12" fmla="*/ 20 w 82"/>
                  <a:gd name="T13" fmla="*/ 49 h 212"/>
                  <a:gd name="T14" fmla="*/ 34 w 82"/>
                  <a:gd name="T15" fmla="*/ 75 h 212"/>
                  <a:gd name="T16" fmla="*/ 47 w 82"/>
                  <a:gd name="T17" fmla="*/ 91 h 212"/>
                  <a:gd name="T18" fmla="*/ 58 w 82"/>
                  <a:gd name="T19" fmla="*/ 109 h 212"/>
                  <a:gd name="T20" fmla="*/ 61 w 82"/>
                  <a:gd name="T21" fmla="*/ 133 h 212"/>
                  <a:gd name="T22" fmla="*/ 59 w 82"/>
                  <a:gd name="T23" fmla="*/ 159 h 212"/>
                  <a:gd name="T24" fmla="*/ 47 w 82"/>
                  <a:gd name="T25" fmla="*/ 171 h 212"/>
                  <a:gd name="T26" fmla="*/ 33 w 82"/>
                  <a:gd name="T27" fmla="*/ 176 h 212"/>
                  <a:gd name="T28" fmla="*/ 25 w 82"/>
                  <a:gd name="T29" fmla="*/ 187 h 212"/>
                  <a:gd name="T30" fmla="*/ 28 w 82"/>
                  <a:gd name="T31" fmla="*/ 196 h 212"/>
                  <a:gd name="T32" fmla="*/ 28 w 82"/>
                  <a:gd name="T33" fmla="*/ 207 h 212"/>
                  <a:gd name="T34" fmla="*/ 28 w 82"/>
                  <a:gd name="T35" fmla="*/ 212 h 212"/>
                  <a:gd name="T36" fmla="*/ 31 w 82"/>
                  <a:gd name="T37" fmla="*/ 212 h 212"/>
                  <a:gd name="T38" fmla="*/ 36 w 82"/>
                  <a:gd name="T39" fmla="*/ 206 h 212"/>
                  <a:gd name="T40" fmla="*/ 40 w 82"/>
                  <a:gd name="T41" fmla="*/ 202 h 212"/>
                  <a:gd name="T42" fmla="*/ 37 w 82"/>
                  <a:gd name="T43" fmla="*/ 195 h 212"/>
                  <a:gd name="T44" fmla="*/ 36 w 82"/>
                  <a:gd name="T45" fmla="*/ 190 h 212"/>
                  <a:gd name="T46" fmla="*/ 39 w 82"/>
                  <a:gd name="T47" fmla="*/ 192 h 212"/>
                  <a:gd name="T48" fmla="*/ 45 w 82"/>
                  <a:gd name="T49" fmla="*/ 198 h 212"/>
                  <a:gd name="T50" fmla="*/ 47 w 82"/>
                  <a:gd name="T51" fmla="*/ 195 h 212"/>
                  <a:gd name="T52" fmla="*/ 39 w 82"/>
                  <a:gd name="T53" fmla="*/ 187 h 212"/>
                  <a:gd name="T54" fmla="*/ 45 w 82"/>
                  <a:gd name="T55" fmla="*/ 187 h 212"/>
                  <a:gd name="T56" fmla="*/ 51 w 82"/>
                  <a:gd name="T57" fmla="*/ 187 h 212"/>
                  <a:gd name="T58" fmla="*/ 54 w 82"/>
                  <a:gd name="T59" fmla="*/ 185 h 212"/>
                  <a:gd name="T60" fmla="*/ 58 w 82"/>
                  <a:gd name="T61" fmla="*/ 187 h 212"/>
                  <a:gd name="T62" fmla="*/ 67 w 82"/>
                  <a:gd name="T63" fmla="*/ 181 h 212"/>
                  <a:gd name="T64" fmla="*/ 78 w 82"/>
                  <a:gd name="T65" fmla="*/ 170 h 212"/>
                  <a:gd name="T66" fmla="*/ 81 w 82"/>
                  <a:gd name="T67" fmla="*/ 164 h 212"/>
                  <a:gd name="T68" fmla="*/ 81 w 82"/>
                  <a:gd name="T69" fmla="*/ 159 h 212"/>
                  <a:gd name="T70" fmla="*/ 79 w 82"/>
                  <a:gd name="T71" fmla="*/ 154 h 212"/>
                  <a:gd name="T72" fmla="*/ 82 w 82"/>
                  <a:gd name="T73" fmla="*/ 150 h 212"/>
                  <a:gd name="T74" fmla="*/ 79 w 82"/>
                  <a:gd name="T75" fmla="*/ 142 h 212"/>
                  <a:gd name="T76" fmla="*/ 79 w 82"/>
                  <a:gd name="T77" fmla="*/ 134 h 212"/>
                  <a:gd name="T78" fmla="*/ 76 w 82"/>
                  <a:gd name="T79" fmla="*/ 128 h 212"/>
                  <a:gd name="T80" fmla="*/ 75 w 82"/>
                  <a:gd name="T81" fmla="*/ 120 h 212"/>
                  <a:gd name="T82" fmla="*/ 67 w 82"/>
                  <a:gd name="T83" fmla="*/ 106 h 212"/>
                  <a:gd name="T84" fmla="*/ 59 w 82"/>
                  <a:gd name="T85" fmla="*/ 98 h 212"/>
                  <a:gd name="T86" fmla="*/ 56 w 82"/>
                  <a:gd name="T87" fmla="*/ 91 h 212"/>
                  <a:gd name="T88" fmla="*/ 51 w 82"/>
                  <a:gd name="T89" fmla="*/ 86 h 212"/>
                  <a:gd name="T90" fmla="*/ 47 w 82"/>
                  <a:gd name="T91" fmla="*/ 83 h 212"/>
                  <a:gd name="T92" fmla="*/ 42 w 82"/>
                  <a:gd name="T93" fmla="*/ 73 h 212"/>
                  <a:gd name="T94" fmla="*/ 36 w 82"/>
                  <a:gd name="T95" fmla="*/ 66 h 212"/>
                  <a:gd name="T96" fmla="*/ 37 w 82"/>
                  <a:gd name="T97" fmla="*/ 58 h 212"/>
                  <a:gd name="T98" fmla="*/ 37 w 82"/>
                  <a:gd name="T99" fmla="*/ 50 h 212"/>
                  <a:gd name="T100" fmla="*/ 40 w 82"/>
                  <a:gd name="T101" fmla="*/ 49 h 212"/>
                  <a:gd name="T102" fmla="*/ 51 w 82"/>
                  <a:gd name="T103" fmla="*/ 35 h 212"/>
                  <a:gd name="T104" fmla="*/ 59 w 82"/>
                  <a:gd name="T105" fmla="*/ 30 h 212"/>
                  <a:gd name="T106" fmla="*/ 67 w 82"/>
                  <a:gd name="T107" fmla="*/ 25 h 212"/>
                  <a:gd name="T108" fmla="*/ 34 w 82"/>
                  <a:gd name="T109" fmla="*/ 181 h 212"/>
                  <a:gd name="T110" fmla="*/ 36 w 82"/>
                  <a:gd name="T111" fmla="*/ 184 h 212"/>
                  <a:gd name="T112" fmla="*/ 34 w 82"/>
                  <a:gd name="T113" fmla="*/ 185 h 212"/>
                  <a:gd name="T114" fmla="*/ 33 w 82"/>
                  <a:gd name="T115" fmla="*/ 184 h 212"/>
                  <a:gd name="T116" fmla="*/ 33 w 82"/>
                  <a:gd name="T117" fmla="*/ 181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" h="212">
                    <a:moveTo>
                      <a:pt x="67" y="24"/>
                    </a:moveTo>
                    <a:lnTo>
                      <a:pt x="61" y="22"/>
                    </a:lnTo>
                    <a:lnTo>
                      <a:pt x="58" y="22"/>
                    </a:lnTo>
                    <a:lnTo>
                      <a:pt x="51" y="21"/>
                    </a:lnTo>
                    <a:lnTo>
                      <a:pt x="50" y="18"/>
                    </a:lnTo>
                    <a:lnTo>
                      <a:pt x="47" y="11"/>
                    </a:lnTo>
                    <a:lnTo>
                      <a:pt x="47" y="5"/>
                    </a:lnTo>
                    <a:lnTo>
                      <a:pt x="44" y="4"/>
                    </a:lnTo>
                    <a:lnTo>
                      <a:pt x="37" y="2"/>
                    </a:lnTo>
                    <a:lnTo>
                      <a:pt x="34" y="0"/>
                    </a:lnTo>
                    <a:lnTo>
                      <a:pt x="28" y="5"/>
                    </a:lnTo>
                    <a:lnTo>
                      <a:pt x="20" y="5"/>
                    </a:lnTo>
                    <a:lnTo>
                      <a:pt x="13" y="8"/>
                    </a:lnTo>
                    <a:lnTo>
                      <a:pt x="6" y="5"/>
                    </a:lnTo>
                    <a:lnTo>
                      <a:pt x="0" y="8"/>
                    </a:lnTo>
                    <a:lnTo>
                      <a:pt x="6" y="18"/>
                    </a:lnTo>
                    <a:lnTo>
                      <a:pt x="5" y="21"/>
                    </a:lnTo>
                    <a:lnTo>
                      <a:pt x="8" y="25"/>
                    </a:lnTo>
                    <a:lnTo>
                      <a:pt x="13" y="28"/>
                    </a:lnTo>
                    <a:lnTo>
                      <a:pt x="14" y="32"/>
                    </a:lnTo>
                    <a:lnTo>
                      <a:pt x="19" y="33"/>
                    </a:lnTo>
                    <a:lnTo>
                      <a:pt x="22" y="28"/>
                    </a:lnTo>
                    <a:lnTo>
                      <a:pt x="28" y="32"/>
                    </a:lnTo>
                    <a:lnTo>
                      <a:pt x="31" y="35"/>
                    </a:lnTo>
                    <a:lnTo>
                      <a:pt x="31" y="42"/>
                    </a:lnTo>
                    <a:lnTo>
                      <a:pt x="28" y="44"/>
                    </a:lnTo>
                    <a:lnTo>
                      <a:pt x="23" y="46"/>
                    </a:lnTo>
                    <a:lnTo>
                      <a:pt x="20" y="49"/>
                    </a:lnTo>
                    <a:lnTo>
                      <a:pt x="19" y="55"/>
                    </a:lnTo>
                    <a:lnTo>
                      <a:pt x="26" y="58"/>
                    </a:lnTo>
                    <a:lnTo>
                      <a:pt x="30" y="67"/>
                    </a:lnTo>
                    <a:lnTo>
                      <a:pt x="34" y="75"/>
                    </a:lnTo>
                    <a:lnTo>
                      <a:pt x="37" y="78"/>
                    </a:lnTo>
                    <a:lnTo>
                      <a:pt x="39" y="81"/>
                    </a:lnTo>
                    <a:lnTo>
                      <a:pt x="42" y="87"/>
                    </a:lnTo>
                    <a:lnTo>
                      <a:pt x="47" y="91"/>
                    </a:lnTo>
                    <a:lnTo>
                      <a:pt x="50" y="95"/>
                    </a:lnTo>
                    <a:lnTo>
                      <a:pt x="51" y="100"/>
                    </a:lnTo>
                    <a:lnTo>
                      <a:pt x="56" y="103"/>
                    </a:lnTo>
                    <a:lnTo>
                      <a:pt x="58" y="109"/>
                    </a:lnTo>
                    <a:lnTo>
                      <a:pt x="58" y="117"/>
                    </a:lnTo>
                    <a:lnTo>
                      <a:pt x="58" y="120"/>
                    </a:lnTo>
                    <a:lnTo>
                      <a:pt x="58" y="128"/>
                    </a:lnTo>
                    <a:lnTo>
                      <a:pt x="61" y="133"/>
                    </a:lnTo>
                    <a:lnTo>
                      <a:pt x="61" y="139"/>
                    </a:lnTo>
                    <a:lnTo>
                      <a:pt x="62" y="145"/>
                    </a:lnTo>
                    <a:lnTo>
                      <a:pt x="61" y="151"/>
                    </a:lnTo>
                    <a:lnTo>
                      <a:pt x="59" y="159"/>
                    </a:lnTo>
                    <a:lnTo>
                      <a:pt x="59" y="164"/>
                    </a:lnTo>
                    <a:lnTo>
                      <a:pt x="54" y="167"/>
                    </a:lnTo>
                    <a:lnTo>
                      <a:pt x="50" y="168"/>
                    </a:lnTo>
                    <a:lnTo>
                      <a:pt x="47" y="171"/>
                    </a:lnTo>
                    <a:lnTo>
                      <a:pt x="45" y="176"/>
                    </a:lnTo>
                    <a:lnTo>
                      <a:pt x="42" y="173"/>
                    </a:lnTo>
                    <a:lnTo>
                      <a:pt x="33" y="174"/>
                    </a:lnTo>
                    <a:lnTo>
                      <a:pt x="33" y="176"/>
                    </a:lnTo>
                    <a:lnTo>
                      <a:pt x="28" y="178"/>
                    </a:lnTo>
                    <a:lnTo>
                      <a:pt x="23" y="185"/>
                    </a:lnTo>
                    <a:lnTo>
                      <a:pt x="23" y="185"/>
                    </a:lnTo>
                    <a:lnTo>
                      <a:pt x="25" y="187"/>
                    </a:lnTo>
                    <a:lnTo>
                      <a:pt x="26" y="188"/>
                    </a:lnTo>
                    <a:lnTo>
                      <a:pt x="28" y="190"/>
                    </a:lnTo>
                    <a:lnTo>
                      <a:pt x="28" y="192"/>
                    </a:lnTo>
                    <a:lnTo>
                      <a:pt x="28" y="196"/>
                    </a:lnTo>
                    <a:lnTo>
                      <a:pt x="28" y="201"/>
                    </a:lnTo>
                    <a:lnTo>
                      <a:pt x="28" y="202"/>
                    </a:lnTo>
                    <a:lnTo>
                      <a:pt x="28" y="204"/>
                    </a:lnTo>
                    <a:lnTo>
                      <a:pt x="28" y="207"/>
                    </a:lnTo>
                    <a:lnTo>
                      <a:pt x="30" y="207"/>
                    </a:lnTo>
                    <a:lnTo>
                      <a:pt x="30" y="209"/>
                    </a:lnTo>
                    <a:lnTo>
                      <a:pt x="28" y="210"/>
                    </a:lnTo>
                    <a:lnTo>
                      <a:pt x="28" y="212"/>
                    </a:lnTo>
                    <a:lnTo>
                      <a:pt x="28" y="212"/>
                    </a:lnTo>
                    <a:lnTo>
                      <a:pt x="30" y="212"/>
                    </a:lnTo>
                    <a:lnTo>
                      <a:pt x="30" y="212"/>
                    </a:lnTo>
                    <a:lnTo>
                      <a:pt x="31" y="212"/>
                    </a:lnTo>
                    <a:lnTo>
                      <a:pt x="33" y="210"/>
                    </a:lnTo>
                    <a:lnTo>
                      <a:pt x="33" y="209"/>
                    </a:lnTo>
                    <a:lnTo>
                      <a:pt x="34" y="209"/>
                    </a:lnTo>
                    <a:lnTo>
                      <a:pt x="36" y="206"/>
                    </a:lnTo>
                    <a:lnTo>
                      <a:pt x="36" y="206"/>
                    </a:lnTo>
                    <a:lnTo>
                      <a:pt x="39" y="204"/>
                    </a:lnTo>
                    <a:lnTo>
                      <a:pt x="40" y="204"/>
                    </a:lnTo>
                    <a:lnTo>
                      <a:pt x="40" y="202"/>
                    </a:lnTo>
                    <a:lnTo>
                      <a:pt x="39" y="201"/>
                    </a:lnTo>
                    <a:lnTo>
                      <a:pt x="39" y="198"/>
                    </a:lnTo>
                    <a:lnTo>
                      <a:pt x="39" y="196"/>
                    </a:lnTo>
                    <a:lnTo>
                      <a:pt x="37" y="195"/>
                    </a:lnTo>
                    <a:lnTo>
                      <a:pt x="37" y="192"/>
                    </a:lnTo>
                    <a:lnTo>
                      <a:pt x="37" y="190"/>
                    </a:lnTo>
                    <a:lnTo>
                      <a:pt x="36" y="190"/>
                    </a:lnTo>
                    <a:lnTo>
                      <a:pt x="36" y="190"/>
                    </a:lnTo>
                    <a:lnTo>
                      <a:pt x="36" y="190"/>
                    </a:lnTo>
                    <a:lnTo>
                      <a:pt x="37" y="190"/>
                    </a:lnTo>
                    <a:lnTo>
                      <a:pt x="37" y="190"/>
                    </a:lnTo>
                    <a:lnTo>
                      <a:pt x="39" y="192"/>
                    </a:lnTo>
                    <a:lnTo>
                      <a:pt x="40" y="193"/>
                    </a:lnTo>
                    <a:lnTo>
                      <a:pt x="42" y="196"/>
                    </a:lnTo>
                    <a:lnTo>
                      <a:pt x="44" y="198"/>
                    </a:lnTo>
                    <a:lnTo>
                      <a:pt x="45" y="198"/>
                    </a:lnTo>
                    <a:lnTo>
                      <a:pt x="47" y="198"/>
                    </a:lnTo>
                    <a:lnTo>
                      <a:pt x="47" y="196"/>
                    </a:lnTo>
                    <a:lnTo>
                      <a:pt x="47" y="196"/>
                    </a:lnTo>
                    <a:lnTo>
                      <a:pt x="47" y="195"/>
                    </a:lnTo>
                    <a:lnTo>
                      <a:pt x="44" y="192"/>
                    </a:lnTo>
                    <a:lnTo>
                      <a:pt x="40" y="190"/>
                    </a:lnTo>
                    <a:lnTo>
                      <a:pt x="40" y="188"/>
                    </a:lnTo>
                    <a:lnTo>
                      <a:pt x="39" y="187"/>
                    </a:lnTo>
                    <a:lnTo>
                      <a:pt x="37" y="185"/>
                    </a:lnTo>
                    <a:lnTo>
                      <a:pt x="40" y="185"/>
                    </a:lnTo>
                    <a:lnTo>
                      <a:pt x="44" y="187"/>
                    </a:lnTo>
                    <a:lnTo>
                      <a:pt x="45" y="187"/>
                    </a:lnTo>
                    <a:lnTo>
                      <a:pt x="47" y="188"/>
                    </a:lnTo>
                    <a:lnTo>
                      <a:pt x="48" y="188"/>
                    </a:lnTo>
                    <a:lnTo>
                      <a:pt x="50" y="188"/>
                    </a:lnTo>
                    <a:lnTo>
                      <a:pt x="51" y="187"/>
                    </a:lnTo>
                    <a:lnTo>
                      <a:pt x="53" y="187"/>
                    </a:lnTo>
                    <a:lnTo>
                      <a:pt x="54" y="187"/>
                    </a:lnTo>
                    <a:lnTo>
                      <a:pt x="54" y="187"/>
                    </a:lnTo>
                    <a:lnTo>
                      <a:pt x="54" y="185"/>
                    </a:lnTo>
                    <a:lnTo>
                      <a:pt x="53" y="185"/>
                    </a:lnTo>
                    <a:lnTo>
                      <a:pt x="54" y="185"/>
                    </a:lnTo>
                    <a:lnTo>
                      <a:pt x="56" y="185"/>
                    </a:lnTo>
                    <a:lnTo>
                      <a:pt x="58" y="187"/>
                    </a:lnTo>
                    <a:lnTo>
                      <a:pt x="61" y="184"/>
                    </a:lnTo>
                    <a:lnTo>
                      <a:pt x="62" y="181"/>
                    </a:lnTo>
                    <a:lnTo>
                      <a:pt x="65" y="181"/>
                    </a:lnTo>
                    <a:lnTo>
                      <a:pt x="67" y="181"/>
                    </a:lnTo>
                    <a:lnTo>
                      <a:pt x="70" y="178"/>
                    </a:lnTo>
                    <a:lnTo>
                      <a:pt x="73" y="176"/>
                    </a:lnTo>
                    <a:lnTo>
                      <a:pt x="76" y="173"/>
                    </a:lnTo>
                    <a:lnTo>
                      <a:pt x="78" y="170"/>
                    </a:lnTo>
                    <a:lnTo>
                      <a:pt x="78" y="168"/>
                    </a:lnTo>
                    <a:lnTo>
                      <a:pt x="79" y="165"/>
                    </a:lnTo>
                    <a:lnTo>
                      <a:pt x="79" y="165"/>
                    </a:lnTo>
                    <a:lnTo>
                      <a:pt x="81" y="164"/>
                    </a:lnTo>
                    <a:lnTo>
                      <a:pt x="81" y="162"/>
                    </a:lnTo>
                    <a:lnTo>
                      <a:pt x="81" y="160"/>
                    </a:lnTo>
                    <a:lnTo>
                      <a:pt x="81" y="160"/>
                    </a:lnTo>
                    <a:lnTo>
                      <a:pt x="81" y="159"/>
                    </a:lnTo>
                    <a:lnTo>
                      <a:pt x="79" y="157"/>
                    </a:lnTo>
                    <a:lnTo>
                      <a:pt x="79" y="157"/>
                    </a:lnTo>
                    <a:lnTo>
                      <a:pt x="79" y="156"/>
                    </a:lnTo>
                    <a:lnTo>
                      <a:pt x="79" y="154"/>
                    </a:lnTo>
                    <a:lnTo>
                      <a:pt x="81" y="154"/>
                    </a:lnTo>
                    <a:lnTo>
                      <a:pt x="82" y="153"/>
                    </a:lnTo>
                    <a:lnTo>
                      <a:pt x="82" y="151"/>
                    </a:lnTo>
                    <a:lnTo>
                      <a:pt x="82" y="150"/>
                    </a:lnTo>
                    <a:lnTo>
                      <a:pt x="81" y="148"/>
                    </a:lnTo>
                    <a:lnTo>
                      <a:pt x="81" y="147"/>
                    </a:lnTo>
                    <a:lnTo>
                      <a:pt x="79" y="145"/>
                    </a:lnTo>
                    <a:lnTo>
                      <a:pt x="79" y="142"/>
                    </a:lnTo>
                    <a:lnTo>
                      <a:pt x="79" y="140"/>
                    </a:lnTo>
                    <a:lnTo>
                      <a:pt x="78" y="139"/>
                    </a:lnTo>
                    <a:lnTo>
                      <a:pt x="79" y="136"/>
                    </a:lnTo>
                    <a:lnTo>
                      <a:pt x="79" y="134"/>
                    </a:lnTo>
                    <a:lnTo>
                      <a:pt x="79" y="133"/>
                    </a:lnTo>
                    <a:lnTo>
                      <a:pt x="78" y="131"/>
                    </a:lnTo>
                    <a:lnTo>
                      <a:pt x="76" y="129"/>
                    </a:lnTo>
                    <a:lnTo>
                      <a:pt x="76" y="128"/>
                    </a:lnTo>
                    <a:lnTo>
                      <a:pt x="76" y="125"/>
                    </a:lnTo>
                    <a:lnTo>
                      <a:pt x="75" y="125"/>
                    </a:lnTo>
                    <a:lnTo>
                      <a:pt x="75" y="125"/>
                    </a:lnTo>
                    <a:lnTo>
                      <a:pt x="75" y="120"/>
                    </a:lnTo>
                    <a:lnTo>
                      <a:pt x="75" y="117"/>
                    </a:lnTo>
                    <a:lnTo>
                      <a:pt x="70" y="114"/>
                    </a:lnTo>
                    <a:lnTo>
                      <a:pt x="67" y="111"/>
                    </a:lnTo>
                    <a:lnTo>
                      <a:pt x="67" y="106"/>
                    </a:lnTo>
                    <a:lnTo>
                      <a:pt x="67" y="103"/>
                    </a:lnTo>
                    <a:lnTo>
                      <a:pt x="64" y="101"/>
                    </a:lnTo>
                    <a:lnTo>
                      <a:pt x="61" y="100"/>
                    </a:lnTo>
                    <a:lnTo>
                      <a:pt x="59" y="98"/>
                    </a:lnTo>
                    <a:lnTo>
                      <a:pt x="58" y="95"/>
                    </a:lnTo>
                    <a:lnTo>
                      <a:pt x="56" y="94"/>
                    </a:lnTo>
                    <a:lnTo>
                      <a:pt x="56" y="92"/>
                    </a:lnTo>
                    <a:lnTo>
                      <a:pt x="56" y="91"/>
                    </a:lnTo>
                    <a:lnTo>
                      <a:pt x="56" y="89"/>
                    </a:lnTo>
                    <a:lnTo>
                      <a:pt x="54" y="87"/>
                    </a:lnTo>
                    <a:lnTo>
                      <a:pt x="53" y="87"/>
                    </a:lnTo>
                    <a:lnTo>
                      <a:pt x="51" y="86"/>
                    </a:lnTo>
                    <a:lnTo>
                      <a:pt x="50" y="86"/>
                    </a:lnTo>
                    <a:lnTo>
                      <a:pt x="48" y="84"/>
                    </a:lnTo>
                    <a:lnTo>
                      <a:pt x="47" y="83"/>
                    </a:lnTo>
                    <a:lnTo>
                      <a:pt x="47" y="83"/>
                    </a:lnTo>
                    <a:lnTo>
                      <a:pt x="45" y="81"/>
                    </a:lnTo>
                    <a:lnTo>
                      <a:pt x="45" y="80"/>
                    </a:lnTo>
                    <a:lnTo>
                      <a:pt x="44" y="77"/>
                    </a:lnTo>
                    <a:lnTo>
                      <a:pt x="42" y="73"/>
                    </a:lnTo>
                    <a:lnTo>
                      <a:pt x="39" y="70"/>
                    </a:lnTo>
                    <a:lnTo>
                      <a:pt x="37" y="69"/>
                    </a:lnTo>
                    <a:lnTo>
                      <a:pt x="36" y="66"/>
                    </a:lnTo>
                    <a:lnTo>
                      <a:pt x="36" y="66"/>
                    </a:lnTo>
                    <a:lnTo>
                      <a:pt x="36" y="64"/>
                    </a:lnTo>
                    <a:lnTo>
                      <a:pt x="36" y="63"/>
                    </a:lnTo>
                    <a:lnTo>
                      <a:pt x="36" y="61"/>
                    </a:lnTo>
                    <a:lnTo>
                      <a:pt x="37" y="58"/>
                    </a:lnTo>
                    <a:lnTo>
                      <a:pt x="37" y="56"/>
                    </a:lnTo>
                    <a:lnTo>
                      <a:pt x="37" y="55"/>
                    </a:lnTo>
                    <a:lnTo>
                      <a:pt x="37" y="52"/>
                    </a:lnTo>
                    <a:lnTo>
                      <a:pt x="37" y="50"/>
                    </a:lnTo>
                    <a:lnTo>
                      <a:pt x="39" y="50"/>
                    </a:lnTo>
                    <a:lnTo>
                      <a:pt x="39" y="49"/>
                    </a:lnTo>
                    <a:lnTo>
                      <a:pt x="39" y="49"/>
                    </a:lnTo>
                    <a:lnTo>
                      <a:pt x="40" y="49"/>
                    </a:lnTo>
                    <a:lnTo>
                      <a:pt x="42" y="47"/>
                    </a:lnTo>
                    <a:lnTo>
                      <a:pt x="44" y="47"/>
                    </a:lnTo>
                    <a:lnTo>
                      <a:pt x="51" y="36"/>
                    </a:lnTo>
                    <a:lnTo>
                      <a:pt x="51" y="35"/>
                    </a:lnTo>
                    <a:lnTo>
                      <a:pt x="51" y="33"/>
                    </a:lnTo>
                    <a:lnTo>
                      <a:pt x="54" y="33"/>
                    </a:lnTo>
                    <a:lnTo>
                      <a:pt x="58" y="32"/>
                    </a:lnTo>
                    <a:lnTo>
                      <a:pt x="59" y="30"/>
                    </a:lnTo>
                    <a:lnTo>
                      <a:pt x="61" y="27"/>
                    </a:lnTo>
                    <a:lnTo>
                      <a:pt x="64" y="27"/>
                    </a:lnTo>
                    <a:lnTo>
                      <a:pt x="67" y="25"/>
                    </a:lnTo>
                    <a:lnTo>
                      <a:pt x="67" y="25"/>
                    </a:lnTo>
                    <a:lnTo>
                      <a:pt x="67" y="24"/>
                    </a:lnTo>
                    <a:lnTo>
                      <a:pt x="67" y="24"/>
                    </a:lnTo>
                    <a:close/>
                    <a:moveTo>
                      <a:pt x="34" y="181"/>
                    </a:moveTo>
                    <a:lnTo>
                      <a:pt x="34" y="181"/>
                    </a:lnTo>
                    <a:lnTo>
                      <a:pt x="34" y="181"/>
                    </a:lnTo>
                    <a:lnTo>
                      <a:pt x="36" y="182"/>
                    </a:lnTo>
                    <a:lnTo>
                      <a:pt x="36" y="184"/>
                    </a:lnTo>
                    <a:lnTo>
                      <a:pt x="36" y="184"/>
                    </a:lnTo>
                    <a:lnTo>
                      <a:pt x="36" y="185"/>
                    </a:lnTo>
                    <a:lnTo>
                      <a:pt x="34" y="185"/>
                    </a:lnTo>
                    <a:lnTo>
                      <a:pt x="34" y="185"/>
                    </a:lnTo>
                    <a:lnTo>
                      <a:pt x="34" y="185"/>
                    </a:lnTo>
                    <a:lnTo>
                      <a:pt x="34" y="185"/>
                    </a:lnTo>
                    <a:lnTo>
                      <a:pt x="33" y="185"/>
                    </a:lnTo>
                    <a:lnTo>
                      <a:pt x="33" y="184"/>
                    </a:lnTo>
                    <a:lnTo>
                      <a:pt x="33" y="184"/>
                    </a:lnTo>
                    <a:lnTo>
                      <a:pt x="33" y="182"/>
                    </a:lnTo>
                    <a:lnTo>
                      <a:pt x="33" y="181"/>
                    </a:lnTo>
                    <a:lnTo>
                      <a:pt x="33" y="181"/>
                    </a:lnTo>
                    <a:lnTo>
                      <a:pt x="33" y="181"/>
                    </a:lnTo>
                    <a:lnTo>
                      <a:pt x="33" y="181"/>
                    </a:lnTo>
                    <a:lnTo>
                      <a:pt x="33" y="179"/>
                    </a:lnTo>
                    <a:lnTo>
                      <a:pt x="34" y="181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2" name="Freeform 65"/>
              <p:cNvSpPr>
                <a:spLocks noEditPoints="1"/>
              </p:cNvSpPr>
              <p:nvPr/>
            </p:nvSpPr>
            <p:spPr bwMode="auto">
              <a:xfrm>
                <a:off x="8360389" y="4084445"/>
                <a:ext cx="197098" cy="504130"/>
              </a:xfrm>
              <a:custGeom>
                <a:avLst/>
                <a:gdLst>
                  <a:gd name="T0" fmla="*/ 36 w 83"/>
                  <a:gd name="T1" fmla="*/ 5 h 212"/>
                  <a:gd name="T2" fmla="*/ 36 w 83"/>
                  <a:gd name="T3" fmla="*/ 22 h 212"/>
                  <a:gd name="T4" fmla="*/ 41 w 83"/>
                  <a:gd name="T5" fmla="*/ 35 h 212"/>
                  <a:gd name="T6" fmla="*/ 58 w 83"/>
                  <a:gd name="T7" fmla="*/ 25 h 212"/>
                  <a:gd name="T8" fmla="*/ 69 w 83"/>
                  <a:gd name="T9" fmla="*/ 31 h 212"/>
                  <a:gd name="T10" fmla="*/ 76 w 83"/>
                  <a:gd name="T11" fmla="*/ 55 h 212"/>
                  <a:gd name="T12" fmla="*/ 83 w 83"/>
                  <a:gd name="T13" fmla="*/ 69 h 212"/>
                  <a:gd name="T14" fmla="*/ 73 w 83"/>
                  <a:gd name="T15" fmla="*/ 83 h 212"/>
                  <a:gd name="T16" fmla="*/ 55 w 83"/>
                  <a:gd name="T17" fmla="*/ 89 h 212"/>
                  <a:gd name="T18" fmla="*/ 55 w 83"/>
                  <a:gd name="T19" fmla="*/ 114 h 212"/>
                  <a:gd name="T20" fmla="*/ 55 w 83"/>
                  <a:gd name="T21" fmla="*/ 125 h 212"/>
                  <a:gd name="T22" fmla="*/ 50 w 83"/>
                  <a:gd name="T23" fmla="*/ 120 h 212"/>
                  <a:gd name="T24" fmla="*/ 45 w 83"/>
                  <a:gd name="T25" fmla="*/ 109 h 212"/>
                  <a:gd name="T26" fmla="*/ 38 w 83"/>
                  <a:gd name="T27" fmla="*/ 105 h 212"/>
                  <a:gd name="T28" fmla="*/ 33 w 83"/>
                  <a:gd name="T29" fmla="*/ 100 h 212"/>
                  <a:gd name="T30" fmla="*/ 27 w 83"/>
                  <a:gd name="T31" fmla="*/ 101 h 212"/>
                  <a:gd name="T32" fmla="*/ 25 w 83"/>
                  <a:gd name="T33" fmla="*/ 106 h 212"/>
                  <a:gd name="T34" fmla="*/ 25 w 83"/>
                  <a:gd name="T35" fmla="*/ 114 h 212"/>
                  <a:gd name="T36" fmla="*/ 27 w 83"/>
                  <a:gd name="T37" fmla="*/ 120 h 212"/>
                  <a:gd name="T38" fmla="*/ 24 w 83"/>
                  <a:gd name="T39" fmla="*/ 128 h 212"/>
                  <a:gd name="T40" fmla="*/ 22 w 83"/>
                  <a:gd name="T41" fmla="*/ 139 h 212"/>
                  <a:gd name="T42" fmla="*/ 18 w 83"/>
                  <a:gd name="T43" fmla="*/ 151 h 212"/>
                  <a:gd name="T44" fmla="*/ 21 w 83"/>
                  <a:gd name="T45" fmla="*/ 160 h 212"/>
                  <a:gd name="T46" fmla="*/ 24 w 83"/>
                  <a:gd name="T47" fmla="*/ 168 h 212"/>
                  <a:gd name="T48" fmla="*/ 27 w 83"/>
                  <a:gd name="T49" fmla="*/ 170 h 212"/>
                  <a:gd name="T50" fmla="*/ 30 w 83"/>
                  <a:gd name="T51" fmla="*/ 182 h 212"/>
                  <a:gd name="T52" fmla="*/ 38 w 83"/>
                  <a:gd name="T53" fmla="*/ 187 h 212"/>
                  <a:gd name="T54" fmla="*/ 44 w 83"/>
                  <a:gd name="T55" fmla="*/ 195 h 212"/>
                  <a:gd name="T56" fmla="*/ 45 w 83"/>
                  <a:gd name="T57" fmla="*/ 204 h 212"/>
                  <a:gd name="T58" fmla="*/ 38 w 83"/>
                  <a:gd name="T59" fmla="*/ 212 h 212"/>
                  <a:gd name="T60" fmla="*/ 27 w 83"/>
                  <a:gd name="T61" fmla="*/ 201 h 212"/>
                  <a:gd name="T62" fmla="*/ 27 w 83"/>
                  <a:gd name="T63" fmla="*/ 193 h 212"/>
                  <a:gd name="T64" fmla="*/ 24 w 83"/>
                  <a:gd name="T65" fmla="*/ 187 h 212"/>
                  <a:gd name="T66" fmla="*/ 16 w 83"/>
                  <a:gd name="T67" fmla="*/ 179 h 212"/>
                  <a:gd name="T68" fmla="*/ 8 w 83"/>
                  <a:gd name="T69" fmla="*/ 167 h 212"/>
                  <a:gd name="T70" fmla="*/ 10 w 83"/>
                  <a:gd name="T71" fmla="*/ 154 h 212"/>
                  <a:gd name="T72" fmla="*/ 13 w 83"/>
                  <a:gd name="T73" fmla="*/ 150 h 212"/>
                  <a:gd name="T74" fmla="*/ 11 w 83"/>
                  <a:gd name="T75" fmla="*/ 145 h 212"/>
                  <a:gd name="T76" fmla="*/ 11 w 83"/>
                  <a:gd name="T77" fmla="*/ 139 h 212"/>
                  <a:gd name="T78" fmla="*/ 14 w 83"/>
                  <a:gd name="T79" fmla="*/ 131 h 212"/>
                  <a:gd name="T80" fmla="*/ 22 w 83"/>
                  <a:gd name="T81" fmla="*/ 105 h 212"/>
                  <a:gd name="T82" fmla="*/ 7 w 83"/>
                  <a:gd name="T83" fmla="*/ 69 h 212"/>
                  <a:gd name="T84" fmla="*/ 2 w 83"/>
                  <a:gd name="T85" fmla="*/ 50 h 212"/>
                  <a:gd name="T86" fmla="*/ 0 w 83"/>
                  <a:gd name="T87" fmla="*/ 19 h 212"/>
                  <a:gd name="T88" fmla="*/ 13 w 83"/>
                  <a:gd name="T89" fmla="*/ 10 h 212"/>
                  <a:gd name="T90" fmla="*/ 21 w 83"/>
                  <a:gd name="T91" fmla="*/ 4 h 212"/>
                  <a:gd name="T92" fmla="*/ 19 w 83"/>
                  <a:gd name="T93" fmla="*/ 21 h 212"/>
                  <a:gd name="T94" fmla="*/ 18 w 83"/>
                  <a:gd name="T95" fmla="*/ 24 h 212"/>
                  <a:gd name="T96" fmla="*/ 21 w 83"/>
                  <a:gd name="T97" fmla="*/ 24 h 212"/>
                  <a:gd name="T98" fmla="*/ 21 w 83"/>
                  <a:gd name="T99" fmla="*/ 21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83" h="212">
                    <a:moveTo>
                      <a:pt x="30" y="4"/>
                    </a:moveTo>
                    <a:lnTo>
                      <a:pt x="30" y="7"/>
                    </a:lnTo>
                    <a:lnTo>
                      <a:pt x="31" y="7"/>
                    </a:lnTo>
                    <a:lnTo>
                      <a:pt x="36" y="5"/>
                    </a:lnTo>
                    <a:lnTo>
                      <a:pt x="38" y="11"/>
                    </a:lnTo>
                    <a:lnTo>
                      <a:pt x="35" y="16"/>
                    </a:lnTo>
                    <a:lnTo>
                      <a:pt x="35" y="19"/>
                    </a:lnTo>
                    <a:lnTo>
                      <a:pt x="36" y="22"/>
                    </a:lnTo>
                    <a:lnTo>
                      <a:pt x="38" y="24"/>
                    </a:lnTo>
                    <a:lnTo>
                      <a:pt x="39" y="28"/>
                    </a:lnTo>
                    <a:lnTo>
                      <a:pt x="38" y="31"/>
                    </a:lnTo>
                    <a:lnTo>
                      <a:pt x="41" y="35"/>
                    </a:lnTo>
                    <a:lnTo>
                      <a:pt x="44" y="31"/>
                    </a:lnTo>
                    <a:lnTo>
                      <a:pt x="47" y="28"/>
                    </a:lnTo>
                    <a:lnTo>
                      <a:pt x="53" y="22"/>
                    </a:lnTo>
                    <a:lnTo>
                      <a:pt x="58" y="25"/>
                    </a:lnTo>
                    <a:lnTo>
                      <a:pt x="56" y="27"/>
                    </a:lnTo>
                    <a:lnTo>
                      <a:pt x="59" y="28"/>
                    </a:lnTo>
                    <a:lnTo>
                      <a:pt x="63" y="31"/>
                    </a:lnTo>
                    <a:lnTo>
                      <a:pt x="69" y="31"/>
                    </a:lnTo>
                    <a:lnTo>
                      <a:pt x="73" y="39"/>
                    </a:lnTo>
                    <a:lnTo>
                      <a:pt x="73" y="44"/>
                    </a:lnTo>
                    <a:lnTo>
                      <a:pt x="73" y="52"/>
                    </a:lnTo>
                    <a:lnTo>
                      <a:pt x="76" y="55"/>
                    </a:lnTo>
                    <a:lnTo>
                      <a:pt x="80" y="58"/>
                    </a:lnTo>
                    <a:lnTo>
                      <a:pt x="81" y="61"/>
                    </a:lnTo>
                    <a:lnTo>
                      <a:pt x="83" y="66"/>
                    </a:lnTo>
                    <a:lnTo>
                      <a:pt x="83" y="69"/>
                    </a:lnTo>
                    <a:lnTo>
                      <a:pt x="81" y="73"/>
                    </a:lnTo>
                    <a:lnTo>
                      <a:pt x="80" y="77"/>
                    </a:lnTo>
                    <a:lnTo>
                      <a:pt x="78" y="80"/>
                    </a:lnTo>
                    <a:lnTo>
                      <a:pt x="73" y="83"/>
                    </a:lnTo>
                    <a:lnTo>
                      <a:pt x="69" y="87"/>
                    </a:lnTo>
                    <a:lnTo>
                      <a:pt x="66" y="87"/>
                    </a:lnTo>
                    <a:lnTo>
                      <a:pt x="61" y="87"/>
                    </a:lnTo>
                    <a:lnTo>
                      <a:pt x="55" y="89"/>
                    </a:lnTo>
                    <a:lnTo>
                      <a:pt x="52" y="91"/>
                    </a:lnTo>
                    <a:lnTo>
                      <a:pt x="50" y="98"/>
                    </a:lnTo>
                    <a:lnTo>
                      <a:pt x="52" y="108"/>
                    </a:lnTo>
                    <a:lnTo>
                      <a:pt x="55" y="114"/>
                    </a:lnTo>
                    <a:lnTo>
                      <a:pt x="56" y="118"/>
                    </a:lnTo>
                    <a:lnTo>
                      <a:pt x="56" y="128"/>
                    </a:lnTo>
                    <a:lnTo>
                      <a:pt x="55" y="126"/>
                    </a:lnTo>
                    <a:lnTo>
                      <a:pt x="55" y="125"/>
                    </a:lnTo>
                    <a:lnTo>
                      <a:pt x="55" y="123"/>
                    </a:lnTo>
                    <a:lnTo>
                      <a:pt x="53" y="120"/>
                    </a:lnTo>
                    <a:lnTo>
                      <a:pt x="52" y="120"/>
                    </a:lnTo>
                    <a:lnTo>
                      <a:pt x="50" y="120"/>
                    </a:lnTo>
                    <a:lnTo>
                      <a:pt x="49" y="117"/>
                    </a:lnTo>
                    <a:lnTo>
                      <a:pt x="47" y="114"/>
                    </a:lnTo>
                    <a:lnTo>
                      <a:pt x="47" y="112"/>
                    </a:lnTo>
                    <a:lnTo>
                      <a:pt x="45" y="109"/>
                    </a:lnTo>
                    <a:lnTo>
                      <a:pt x="42" y="109"/>
                    </a:lnTo>
                    <a:lnTo>
                      <a:pt x="39" y="109"/>
                    </a:lnTo>
                    <a:lnTo>
                      <a:pt x="38" y="106"/>
                    </a:lnTo>
                    <a:lnTo>
                      <a:pt x="38" y="105"/>
                    </a:lnTo>
                    <a:lnTo>
                      <a:pt x="36" y="103"/>
                    </a:lnTo>
                    <a:lnTo>
                      <a:pt x="36" y="101"/>
                    </a:lnTo>
                    <a:lnTo>
                      <a:pt x="35" y="101"/>
                    </a:lnTo>
                    <a:lnTo>
                      <a:pt x="33" y="100"/>
                    </a:lnTo>
                    <a:lnTo>
                      <a:pt x="31" y="100"/>
                    </a:lnTo>
                    <a:lnTo>
                      <a:pt x="27" y="100"/>
                    </a:lnTo>
                    <a:lnTo>
                      <a:pt x="27" y="100"/>
                    </a:lnTo>
                    <a:lnTo>
                      <a:pt x="27" y="101"/>
                    </a:lnTo>
                    <a:lnTo>
                      <a:pt x="27" y="101"/>
                    </a:lnTo>
                    <a:lnTo>
                      <a:pt x="25" y="101"/>
                    </a:lnTo>
                    <a:lnTo>
                      <a:pt x="25" y="103"/>
                    </a:lnTo>
                    <a:lnTo>
                      <a:pt x="25" y="106"/>
                    </a:lnTo>
                    <a:lnTo>
                      <a:pt x="25" y="108"/>
                    </a:lnTo>
                    <a:lnTo>
                      <a:pt x="25" y="109"/>
                    </a:lnTo>
                    <a:lnTo>
                      <a:pt x="25" y="111"/>
                    </a:lnTo>
                    <a:lnTo>
                      <a:pt x="25" y="114"/>
                    </a:lnTo>
                    <a:lnTo>
                      <a:pt x="25" y="115"/>
                    </a:lnTo>
                    <a:lnTo>
                      <a:pt x="25" y="118"/>
                    </a:lnTo>
                    <a:lnTo>
                      <a:pt x="25" y="118"/>
                    </a:lnTo>
                    <a:lnTo>
                      <a:pt x="27" y="120"/>
                    </a:lnTo>
                    <a:lnTo>
                      <a:pt x="25" y="122"/>
                    </a:lnTo>
                    <a:lnTo>
                      <a:pt x="24" y="123"/>
                    </a:lnTo>
                    <a:lnTo>
                      <a:pt x="24" y="126"/>
                    </a:lnTo>
                    <a:lnTo>
                      <a:pt x="24" y="128"/>
                    </a:lnTo>
                    <a:lnTo>
                      <a:pt x="24" y="129"/>
                    </a:lnTo>
                    <a:lnTo>
                      <a:pt x="24" y="131"/>
                    </a:lnTo>
                    <a:lnTo>
                      <a:pt x="24" y="134"/>
                    </a:lnTo>
                    <a:lnTo>
                      <a:pt x="22" y="139"/>
                    </a:lnTo>
                    <a:lnTo>
                      <a:pt x="21" y="140"/>
                    </a:lnTo>
                    <a:lnTo>
                      <a:pt x="19" y="143"/>
                    </a:lnTo>
                    <a:lnTo>
                      <a:pt x="19" y="150"/>
                    </a:lnTo>
                    <a:lnTo>
                      <a:pt x="18" y="151"/>
                    </a:lnTo>
                    <a:lnTo>
                      <a:pt x="18" y="154"/>
                    </a:lnTo>
                    <a:lnTo>
                      <a:pt x="18" y="157"/>
                    </a:lnTo>
                    <a:lnTo>
                      <a:pt x="19" y="159"/>
                    </a:lnTo>
                    <a:lnTo>
                      <a:pt x="21" y="160"/>
                    </a:lnTo>
                    <a:lnTo>
                      <a:pt x="22" y="162"/>
                    </a:lnTo>
                    <a:lnTo>
                      <a:pt x="24" y="164"/>
                    </a:lnTo>
                    <a:lnTo>
                      <a:pt x="24" y="167"/>
                    </a:lnTo>
                    <a:lnTo>
                      <a:pt x="24" y="168"/>
                    </a:lnTo>
                    <a:lnTo>
                      <a:pt x="24" y="171"/>
                    </a:lnTo>
                    <a:lnTo>
                      <a:pt x="25" y="170"/>
                    </a:lnTo>
                    <a:lnTo>
                      <a:pt x="25" y="170"/>
                    </a:lnTo>
                    <a:lnTo>
                      <a:pt x="27" y="170"/>
                    </a:lnTo>
                    <a:lnTo>
                      <a:pt x="28" y="170"/>
                    </a:lnTo>
                    <a:lnTo>
                      <a:pt x="28" y="174"/>
                    </a:lnTo>
                    <a:lnTo>
                      <a:pt x="30" y="179"/>
                    </a:lnTo>
                    <a:lnTo>
                      <a:pt x="30" y="182"/>
                    </a:lnTo>
                    <a:lnTo>
                      <a:pt x="31" y="184"/>
                    </a:lnTo>
                    <a:lnTo>
                      <a:pt x="33" y="185"/>
                    </a:lnTo>
                    <a:lnTo>
                      <a:pt x="35" y="187"/>
                    </a:lnTo>
                    <a:lnTo>
                      <a:pt x="38" y="187"/>
                    </a:lnTo>
                    <a:lnTo>
                      <a:pt x="41" y="187"/>
                    </a:lnTo>
                    <a:lnTo>
                      <a:pt x="41" y="190"/>
                    </a:lnTo>
                    <a:lnTo>
                      <a:pt x="41" y="192"/>
                    </a:lnTo>
                    <a:lnTo>
                      <a:pt x="44" y="195"/>
                    </a:lnTo>
                    <a:lnTo>
                      <a:pt x="47" y="196"/>
                    </a:lnTo>
                    <a:lnTo>
                      <a:pt x="47" y="199"/>
                    </a:lnTo>
                    <a:lnTo>
                      <a:pt x="49" y="201"/>
                    </a:lnTo>
                    <a:lnTo>
                      <a:pt x="45" y="204"/>
                    </a:lnTo>
                    <a:lnTo>
                      <a:pt x="45" y="210"/>
                    </a:lnTo>
                    <a:lnTo>
                      <a:pt x="42" y="209"/>
                    </a:lnTo>
                    <a:lnTo>
                      <a:pt x="41" y="212"/>
                    </a:lnTo>
                    <a:lnTo>
                      <a:pt x="38" y="212"/>
                    </a:lnTo>
                    <a:lnTo>
                      <a:pt x="38" y="207"/>
                    </a:lnTo>
                    <a:lnTo>
                      <a:pt x="33" y="202"/>
                    </a:lnTo>
                    <a:lnTo>
                      <a:pt x="27" y="204"/>
                    </a:lnTo>
                    <a:lnTo>
                      <a:pt x="27" y="201"/>
                    </a:lnTo>
                    <a:lnTo>
                      <a:pt x="27" y="198"/>
                    </a:lnTo>
                    <a:lnTo>
                      <a:pt x="27" y="196"/>
                    </a:lnTo>
                    <a:lnTo>
                      <a:pt x="27" y="195"/>
                    </a:lnTo>
                    <a:lnTo>
                      <a:pt x="27" y="193"/>
                    </a:lnTo>
                    <a:lnTo>
                      <a:pt x="27" y="192"/>
                    </a:lnTo>
                    <a:lnTo>
                      <a:pt x="25" y="192"/>
                    </a:lnTo>
                    <a:lnTo>
                      <a:pt x="24" y="190"/>
                    </a:lnTo>
                    <a:lnTo>
                      <a:pt x="24" y="187"/>
                    </a:lnTo>
                    <a:lnTo>
                      <a:pt x="22" y="185"/>
                    </a:lnTo>
                    <a:lnTo>
                      <a:pt x="21" y="184"/>
                    </a:lnTo>
                    <a:lnTo>
                      <a:pt x="19" y="182"/>
                    </a:lnTo>
                    <a:lnTo>
                      <a:pt x="16" y="179"/>
                    </a:lnTo>
                    <a:lnTo>
                      <a:pt x="13" y="174"/>
                    </a:lnTo>
                    <a:lnTo>
                      <a:pt x="10" y="171"/>
                    </a:lnTo>
                    <a:lnTo>
                      <a:pt x="10" y="170"/>
                    </a:lnTo>
                    <a:lnTo>
                      <a:pt x="8" y="167"/>
                    </a:lnTo>
                    <a:lnTo>
                      <a:pt x="8" y="164"/>
                    </a:lnTo>
                    <a:lnTo>
                      <a:pt x="8" y="160"/>
                    </a:lnTo>
                    <a:lnTo>
                      <a:pt x="8" y="157"/>
                    </a:lnTo>
                    <a:lnTo>
                      <a:pt x="10" y="154"/>
                    </a:lnTo>
                    <a:lnTo>
                      <a:pt x="10" y="153"/>
                    </a:lnTo>
                    <a:lnTo>
                      <a:pt x="11" y="151"/>
                    </a:lnTo>
                    <a:lnTo>
                      <a:pt x="13" y="151"/>
                    </a:lnTo>
                    <a:lnTo>
                      <a:pt x="13" y="150"/>
                    </a:lnTo>
                    <a:lnTo>
                      <a:pt x="13" y="148"/>
                    </a:lnTo>
                    <a:lnTo>
                      <a:pt x="13" y="146"/>
                    </a:lnTo>
                    <a:lnTo>
                      <a:pt x="11" y="146"/>
                    </a:lnTo>
                    <a:lnTo>
                      <a:pt x="11" y="145"/>
                    </a:lnTo>
                    <a:lnTo>
                      <a:pt x="10" y="143"/>
                    </a:lnTo>
                    <a:lnTo>
                      <a:pt x="10" y="142"/>
                    </a:lnTo>
                    <a:lnTo>
                      <a:pt x="10" y="140"/>
                    </a:lnTo>
                    <a:lnTo>
                      <a:pt x="11" y="139"/>
                    </a:lnTo>
                    <a:lnTo>
                      <a:pt x="14" y="136"/>
                    </a:lnTo>
                    <a:lnTo>
                      <a:pt x="14" y="134"/>
                    </a:lnTo>
                    <a:lnTo>
                      <a:pt x="14" y="131"/>
                    </a:lnTo>
                    <a:lnTo>
                      <a:pt x="14" y="131"/>
                    </a:lnTo>
                    <a:lnTo>
                      <a:pt x="16" y="126"/>
                    </a:lnTo>
                    <a:lnTo>
                      <a:pt x="18" y="118"/>
                    </a:lnTo>
                    <a:lnTo>
                      <a:pt x="22" y="114"/>
                    </a:lnTo>
                    <a:lnTo>
                      <a:pt x="22" y="105"/>
                    </a:lnTo>
                    <a:lnTo>
                      <a:pt x="19" y="98"/>
                    </a:lnTo>
                    <a:lnTo>
                      <a:pt x="11" y="91"/>
                    </a:lnTo>
                    <a:lnTo>
                      <a:pt x="8" y="81"/>
                    </a:lnTo>
                    <a:lnTo>
                      <a:pt x="7" y="69"/>
                    </a:lnTo>
                    <a:lnTo>
                      <a:pt x="11" y="67"/>
                    </a:lnTo>
                    <a:lnTo>
                      <a:pt x="11" y="61"/>
                    </a:lnTo>
                    <a:lnTo>
                      <a:pt x="7" y="56"/>
                    </a:lnTo>
                    <a:lnTo>
                      <a:pt x="2" y="50"/>
                    </a:lnTo>
                    <a:lnTo>
                      <a:pt x="0" y="39"/>
                    </a:lnTo>
                    <a:lnTo>
                      <a:pt x="2" y="31"/>
                    </a:lnTo>
                    <a:lnTo>
                      <a:pt x="2" y="27"/>
                    </a:lnTo>
                    <a:lnTo>
                      <a:pt x="0" y="19"/>
                    </a:lnTo>
                    <a:lnTo>
                      <a:pt x="0" y="16"/>
                    </a:lnTo>
                    <a:lnTo>
                      <a:pt x="5" y="14"/>
                    </a:lnTo>
                    <a:lnTo>
                      <a:pt x="10" y="10"/>
                    </a:lnTo>
                    <a:lnTo>
                      <a:pt x="13" y="10"/>
                    </a:lnTo>
                    <a:lnTo>
                      <a:pt x="13" y="5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30" y="4"/>
                    </a:lnTo>
                    <a:close/>
                    <a:moveTo>
                      <a:pt x="19" y="21"/>
                    </a:moveTo>
                    <a:lnTo>
                      <a:pt x="19" y="21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18" y="24"/>
                    </a:lnTo>
                    <a:lnTo>
                      <a:pt x="18" y="24"/>
                    </a:lnTo>
                    <a:lnTo>
                      <a:pt x="19" y="24"/>
                    </a:lnTo>
                    <a:lnTo>
                      <a:pt x="19" y="24"/>
                    </a:lnTo>
                    <a:lnTo>
                      <a:pt x="21" y="24"/>
                    </a:lnTo>
                    <a:lnTo>
                      <a:pt x="21" y="22"/>
                    </a:lnTo>
                    <a:lnTo>
                      <a:pt x="21" y="22"/>
                    </a:lnTo>
                    <a:lnTo>
                      <a:pt x="21" y="21"/>
                    </a:lnTo>
                    <a:lnTo>
                      <a:pt x="21" y="21"/>
                    </a:lnTo>
                    <a:lnTo>
                      <a:pt x="19" y="21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3" name="Freeform 66"/>
              <p:cNvSpPr>
                <a:spLocks/>
              </p:cNvSpPr>
              <p:nvPr/>
            </p:nvSpPr>
            <p:spPr bwMode="auto">
              <a:xfrm>
                <a:off x="8958809" y="3896586"/>
                <a:ext cx="54617" cy="114143"/>
              </a:xfrm>
              <a:custGeom>
                <a:avLst/>
                <a:gdLst>
                  <a:gd name="T0" fmla="*/ 17 w 23"/>
                  <a:gd name="T1" fmla="*/ 0 h 48"/>
                  <a:gd name="T2" fmla="*/ 15 w 23"/>
                  <a:gd name="T3" fmla="*/ 2 h 48"/>
                  <a:gd name="T4" fmla="*/ 14 w 23"/>
                  <a:gd name="T5" fmla="*/ 5 h 48"/>
                  <a:gd name="T6" fmla="*/ 12 w 23"/>
                  <a:gd name="T7" fmla="*/ 8 h 48"/>
                  <a:gd name="T8" fmla="*/ 11 w 23"/>
                  <a:gd name="T9" fmla="*/ 11 h 48"/>
                  <a:gd name="T10" fmla="*/ 9 w 23"/>
                  <a:gd name="T11" fmla="*/ 13 h 48"/>
                  <a:gd name="T12" fmla="*/ 8 w 23"/>
                  <a:gd name="T13" fmla="*/ 14 h 48"/>
                  <a:gd name="T14" fmla="*/ 8 w 23"/>
                  <a:gd name="T15" fmla="*/ 14 h 48"/>
                  <a:gd name="T16" fmla="*/ 8 w 23"/>
                  <a:gd name="T17" fmla="*/ 14 h 48"/>
                  <a:gd name="T18" fmla="*/ 6 w 23"/>
                  <a:gd name="T19" fmla="*/ 16 h 48"/>
                  <a:gd name="T20" fmla="*/ 6 w 23"/>
                  <a:gd name="T21" fmla="*/ 17 h 48"/>
                  <a:gd name="T22" fmla="*/ 6 w 23"/>
                  <a:gd name="T23" fmla="*/ 20 h 48"/>
                  <a:gd name="T24" fmla="*/ 6 w 23"/>
                  <a:gd name="T25" fmla="*/ 22 h 48"/>
                  <a:gd name="T26" fmla="*/ 4 w 23"/>
                  <a:gd name="T27" fmla="*/ 23 h 48"/>
                  <a:gd name="T28" fmla="*/ 3 w 23"/>
                  <a:gd name="T29" fmla="*/ 25 h 48"/>
                  <a:gd name="T30" fmla="*/ 1 w 23"/>
                  <a:gd name="T31" fmla="*/ 28 h 48"/>
                  <a:gd name="T32" fmla="*/ 1 w 23"/>
                  <a:gd name="T33" fmla="*/ 31 h 48"/>
                  <a:gd name="T34" fmla="*/ 1 w 23"/>
                  <a:gd name="T35" fmla="*/ 33 h 48"/>
                  <a:gd name="T36" fmla="*/ 0 w 23"/>
                  <a:gd name="T37" fmla="*/ 34 h 48"/>
                  <a:gd name="T38" fmla="*/ 0 w 23"/>
                  <a:gd name="T39" fmla="*/ 36 h 48"/>
                  <a:gd name="T40" fmla="*/ 1 w 23"/>
                  <a:gd name="T41" fmla="*/ 37 h 48"/>
                  <a:gd name="T42" fmla="*/ 1 w 23"/>
                  <a:gd name="T43" fmla="*/ 41 h 48"/>
                  <a:gd name="T44" fmla="*/ 3 w 23"/>
                  <a:gd name="T45" fmla="*/ 42 h 48"/>
                  <a:gd name="T46" fmla="*/ 4 w 23"/>
                  <a:gd name="T47" fmla="*/ 42 h 48"/>
                  <a:gd name="T48" fmla="*/ 4 w 23"/>
                  <a:gd name="T49" fmla="*/ 44 h 48"/>
                  <a:gd name="T50" fmla="*/ 8 w 23"/>
                  <a:gd name="T51" fmla="*/ 45 h 48"/>
                  <a:gd name="T52" fmla="*/ 9 w 23"/>
                  <a:gd name="T53" fmla="*/ 48 h 48"/>
                  <a:gd name="T54" fmla="*/ 9 w 23"/>
                  <a:gd name="T55" fmla="*/ 45 h 48"/>
                  <a:gd name="T56" fmla="*/ 11 w 23"/>
                  <a:gd name="T57" fmla="*/ 42 h 48"/>
                  <a:gd name="T58" fmla="*/ 12 w 23"/>
                  <a:gd name="T59" fmla="*/ 41 h 48"/>
                  <a:gd name="T60" fmla="*/ 15 w 23"/>
                  <a:gd name="T61" fmla="*/ 39 h 48"/>
                  <a:gd name="T62" fmla="*/ 15 w 23"/>
                  <a:gd name="T63" fmla="*/ 37 h 48"/>
                  <a:gd name="T64" fmla="*/ 15 w 23"/>
                  <a:gd name="T65" fmla="*/ 36 h 48"/>
                  <a:gd name="T66" fmla="*/ 17 w 23"/>
                  <a:gd name="T67" fmla="*/ 33 h 48"/>
                  <a:gd name="T68" fmla="*/ 17 w 23"/>
                  <a:gd name="T69" fmla="*/ 30 h 48"/>
                  <a:gd name="T70" fmla="*/ 17 w 23"/>
                  <a:gd name="T71" fmla="*/ 27 h 48"/>
                  <a:gd name="T72" fmla="*/ 17 w 23"/>
                  <a:gd name="T73" fmla="*/ 25 h 48"/>
                  <a:gd name="T74" fmla="*/ 17 w 23"/>
                  <a:gd name="T75" fmla="*/ 22 h 48"/>
                  <a:gd name="T76" fmla="*/ 18 w 23"/>
                  <a:gd name="T77" fmla="*/ 19 h 48"/>
                  <a:gd name="T78" fmla="*/ 20 w 23"/>
                  <a:gd name="T79" fmla="*/ 13 h 48"/>
                  <a:gd name="T80" fmla="*/ 22 w 23"/>
                  <a:gd name="T81" fmla="*/ 8 h 48"/>
                  <a:gd name="T82" fmla="*/ 23 w 23"/>
                  <a:gd name="T83" fmla="*/ 5 h 48"/>
                  <a:gd name="T84" fmla="*/ 22 w 23"/>
                  <a:gd name="T85" fmla="*/ 5 h 48"/>
                  <a:gd name="T86" fmla="*/ 22 w 23"/>
                  <a:gd name="T87" fmla="*/ 3 h 48"/>
                  <a:gd name="T88" fmla="*/ 22 w 23"/>
                  <a:gd name="T89" fmla="*/ 2 h 48"/>
                  <a:gd name="T90" fmla="*/ 20 w 23"/>
                  <a:gd name="T91" fmla="*/ 2 h 48"/>
                  <a:gd name="T92" fmla="*/ 18 w 23"/>
                  <a:gd name="T93" fmla="*/ 2 h 48"/>
                  <a:gd name="T94" fmla="*/ 17 w 23"/>
                  <a:gd name="T95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3" h="48">
                    <a:moveTo>
                      <a:pt x="17" y="0"/>
                    </a:moveTo>
                    <a:lnTo>
                      <a:pt x="15" y="2"/>
                    </a:lnTo>
                    <a:lnTo>
                      <a:pt x="14" y="5"/>
                    </a:lnTo>
                    <a:lnTo>
                      <a:pt x="12" y="8"/>
                    </a:lnTo>
                    <a:lnTo>
                      <a:pt x="11" y="11"/>
                    </a:lnTo>
                    <a:lnTo>
                      <a:pt x="9" y="13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6" y="16"/>
                    </a:lnTo>
                    <a:lnTo>
                      <a:pt x="6" y="17"/>
                    </a:lnTo>
                    <a:lnTo>
                      <a:pt x="6" y="20"/>
                    </a:lnTo>
                    <a:lnTo>
                      <a:pt x="6" y="22"/>
                    </a:lnTo>
                    <a:lnTo>
                      <a:pt x="4" y="23"/>
                    </a:lnTo>
                    <a:lnTo>
                      <a:pt x="3" y="25"/>
                    </a:lnTo>
                    <a:lnTo>
                      <a:pt x="1" y="28"/>
                    </a:lnTo>
                    <a:lnTo>
                      <a:pt x="1" y="31"/>
                    </a:lnTo>
                    <a:lnTo>
                      <a:pt x="1" y="33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1" y="37"/>
                    </a:lnTo>
                    <a:lnTo>
                      <a:pt x="1" y="41"/>
                    </a:lnTo>
                    <a:lnTo>
                      <a:pt x="3" y="42"/>
                    </a:lnTo>
                    <a:lnTo>
                      <a:pt x="4" y="42"/>
                    </a:lnTo>
                    <a:lnTo>
                      <a:pt x="4" y="44"/>
                    </a:lnTo>
                    <a:lnTo>
                      <a:pt x="8" y="45"/>
                    </a:lnTo>
                    <a:lnTo>
                      <a:pt x="9" y="48"/>
                    </a:lnTo>
                    <a:lnTo>
                      <a:pt x="9" y="45"/>
                    </a:lnTo>
                    <a:lnTo>
                      <a:pt x="11" y="42"/>
                    </a:lnTo>
                    <a:lnTo>
                      <a:pt x="12" y="41"/>
                    </a:lnTo>
                    <a:lnTo>
                      <a:pt x="15" y="39"/>
                    </a:lnTo>
                    <a:lnTo>
                      <a:pt x="15" y="37"/>
                    </a:lnTo>
                    <a:lnTo>
                      <a:pt x="15" y="36"/>
                    </a:lnTo>
                    <a:lnTo>
                      <a:pt x="17" y="33"/>
                    </a:lnTo>
                    <a:lnTo>
                      <a:pt x="17" y="30"/>
                    </a:lnTo>
                    <a:lnTo>
                      <a:pt x="17" y="27"/>
                    </a:lnTo>
                    <a:lnTo>
                      <a:pt x="17" y="25"/>
                    </a:lnTo>
                    <a:lnTo>
                      <a:pt x="17" y="22"/>
                    </a:lnTo>
                    <a:lnTo>
                      <a:pt x="18" y="19"/>
                    </a:lnTo>
                    <a:lnTo>
                      <a:pt x="20" y="13"/>
                    </a:lnTo>
                    <a:lnTo>
                      <a:pt x="22" y="8"/>
                    </a:lnTo>
                    <a:lnTo>
                      <a:pt x="23" y="5"/>
                    </a:lnTo>
                    <a:lnTo>
                      <a:pt x="22" y="5"/>
                    </a:lnTo>
                    <a:lnTo>
                      <a:pt x="22" y="3"/>
                    </a:lnTo>
                    <a:lnTo>
                      <a:pt x="22" y="2"/>
                    </a:lnTo>
                    <a:lnTo>
                      <a:pt x="20" y="2"/>
                    </a:lnTo>
                    <a:lnTo>
                      <a:pt x="18" y="2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4" name="Freeform 67"/>
              <p:cNvSpPr>
                <a:spLocks noEditPoints="1"/>
              </p:cNvSpPr>
              <p:nvPr/>
            </p:nvSpPr>
            <p:spPr bwMode="auto">
              <a:xfrm>
                <a:off x="8866196" y="4134383"/>
                <a:ext cx="258840" cy="449437"/>
              </a:xfrm>
              <a:custGeom>
                <a:avLst/>
                <a:gdLst>
                  <a:gd name="T0" fmla="*/ 95 w 109"/>
                  <a:gd name="T1" fmla="*/ 143 h 189"/>
                  <a:gd name="T2" fmla="*/ 82 w 109"/>
                  <a:gd name="T3" fmla="*/ 146 h 189"/>
                  <a:gd name="T4" fmla="*/ 75 w 109"/>
                  <a:gd name="T5" fmla="*/ 150 h 189"/>
                  <a:gd name="T6" fmla="*/ 67 w 109"/>
                  <a:gd name="T7" fmla="*/ 150 h 189"/>
                  <a:gd name="T8" fmla="*/ 57 w 109"/>
                  <a:gd name="T9" fmla="*/ 163 h 189"/>
                  <a:gd name="T10" fmla="*/ 64 w 109"/>
                  <a:gd name="T11" fmla="*/ 160 h 189"/>
                  <a:gd name="T12" fmla="*/ 75 w 109"/>
                  <a:gd name="T13" fmla="*/ 161 h 189"/>
                  <a:gd name="T14" fmla="*/ 79 w 109"/>
                  <a:gd name="T15" fmla="*/ 166 h 189"/>
                  <a:gd name="T16" fmla="*/ 88 w 109"/>
                  <a:gd name="T17" fmla="*/ 184 h 189"/>
                  <a:gd name="T18" fmla="*/ 98 w 109"/>
                  <a:gd name="T19" fmla="*/ 183 h 189"/>
                  <a:gd name="T20" fmla="*/ 102 w 109"/>
                  <a:gd name="T21" fmla="*/ 178 h 189"/>
                  <a:gd name="T22" fmla="*/ 106 w 109"/>
                  <a:gd name="T23" fmla="*/ 158 h 189"/>
                  <a:gd name="T24" fmla="*/ 104 w 109"/>
                  <a:gd name="T25" fmla="*/ 138 h 189"/>
                  <a:gd name="T26" fmla="*/ 84 w 109"/>
                  <a:gd name="T27" fmla="*/ 129 h 189"/>
                  <a:gd name="T28" fmla="*/ 64 w 109"/>
                  <a:gd name="T29" fmla="*/ 118 h 189"/>
                  <a:gd name="T30" fmla="*/ 71 w 109"/>
                  <a:gd name="T31" fmla="*/ 111 h 189"/>
                  <a:gd name="T32" fmla="*/ 70 w 109"/>
                  <a:gd name="T33" fmla="*/ 130 h 189"/>
                  <a:gd name="T34" fmla="*/ 61 w 109"/>
                  <a:gd name="T35" fmla="*/ 129 h 189"/>
                  <a:gd name="T36" fmla="*/ 68 w 109"/>
                  <a:gd name="T37" fmla="*/ 116 h 189"/>
                  <a:gd name="T38" fmla="*/ 81 w 109"/>
                  <a:gd name="T39" fmla="*/ 121 h 189"/>
                  <a:gd name="T40" fmla="*/ 73 w 109"/>
                  <a:gd name="T41" fmla="*/ 125 h 189"/>
                  <a:gd name="T42" fmla="*/ 26 w 109"/>
                  <a:gd name="T43" fmla="*/ 113 h 189"/>
                  <a:gd name="T44" fmla="*/ 22 w 109"/>
                  <a:gd name="T45" fmla="*/ 122 h 189"/>
                  <a:gd name="T46" fmla="*/ 8 w 109"/>
                  <a:gd name="T47" fmla="*/ 136 h 189"/>
                  <a:gd name="T48" fmla="*/ 11 w 109"/>
                  <a:gd name="T49" fmla="*/ 141 h 189"/>
                  <a:gd name="T50" fmla="*/ 23 w 109"/>
                  <a:gd name="T51" fmla="*/ 125 h 189"/>
                  <a:gd name="T52" fmla="*/ 30 w 109"/>
                  <a:gd name="T53" fmla="*/ 107 h 189"/>
                  <a:gd name="T54" fmla="*/ 95 w 109"/>
                  <a:gd name="T55" fmla="*/ 110 h 189"/>
                  <a:gd name="T56" fmla="*/ 96 w 109"/>
                  <a:gd name="T57" fmla="*/ 122 h 189"/>
                  <a:gd name="T58" fmla="*/ 90 w 109"/>
                  <a:gd name="T59" fmla="*/ 111 h 189"/>
                  <a:gd name="T60" fmla="*/ 87 w 109"/>
                  <a:gd name="T61" fmla="*/ 107 h 189"/>
                  <a:gd name="T62" fmla="*/ 67 w 109"/>
                  <a:gd name="T63" fmla="*/ 111 h 189"/>
                  <a:gd name="T64" fmla="*/ 57 w 109"/>
                  <a:gd name="T65" fmla="*/ 107 h 189"/>
                  <a:gd name="T66" fmla="*/ 73 w 109"/>
                  <a:gd name="T67" fmla="*/ 99 h 189"/>
                  <a:gd name="T68" fmla="*/ 71 w 109"/>
                  <a:gd name="T69" fmla="*/ 93 h 189"/>
                  <a:gd name="T70" fmla="*/ 31 w 109"/>
                  <a:gd name="T71" fmla="*/ 93 h 189"/>
                  <a:gd name="T72" fmla="*/ 57 w 109"/>
                  <a:gd name="T73" fmla="*/ 90 h 189"/>
                  <a:gd name="T74" fmla="*/ 92 w 109"/>
                  <a:gd name="T75" fmla="*/ 104 h 189"/>
                  <a:gd name="T76" fmla="*/ 95 w 109"/>
                  <a:gd name="T77" fmla="*/ 99 h 189"/>
                  <a:gd name="T78" fmla="*/ 40 w 109"/>
                  <a:gd name="T79" fmla="*/ 74 h 189"/>
                  <a:gd name="T80" fmla="*/ 43 w 109"/>
                  <a:gd name="T81" fmla="*/ 82 h 189"/>
                  <a:gd name="T82" fmla="*/ 50 w 109"/>
                  <a:gd name="T83" fmla="*/ 93 h 189"/>
                  <a:gd name="T84" fmla="*/ 48 w 109"/>
                  <a:gd name="T85" fmla="*/ 77 h 189"/>
                  <a:gd name="T86" fmla="*/ 85 w 109"/>
                  <a:gd name="T87" fmla="*/ 73 h 189"/>
                  <a:gd name="T88" fmla="*/ 48 w 109"/>
                  <a:gd name="T89" fmla="*/ 0 h 189"/>
                  <a:gd name="T90" fmla="*/ 61 w 109"/>
                  <a:gd name="T91" fmla="*/ 3 h 189"/>
                  <a:gd name="T92" fmla="*/ 62 w 109"/>
                  <a:gd name="T93" fmla="*/ 18 h 189"/>
                  <a:gd name="T94" fmla="*/ 57 w 109"/>
                  <a:gd name="T95" fmla="*/ 32 h 189"/>
                  <a:gd name="T96" fmla="*/ 51 w 109"/>
                  <a:gd name="T97" fmla="*/ 48 h 189"/>
                  <a:gd name="T98" fmla="*/ 61 w 109"/>
                  <a:gd name="T99" fmla="*/ 62 h 189"/>
                  <a:gd name="T100" fmla="*/ 75 w 109"/>
                  <a:gd name="T101" fmla="*/ 65 h 189"/>
                  <a:gd name="T102" fmla="*/ 81 w 109"/>
                  <a:gd name="T103" fmla="*/ 82 h 189"/>
                  <a:gd name="T104" fmla="*/ 67 w 109"/>
                  <a:gd name="T105" fmla="*/ 71 h 189"/>
                  <a:gd name="T106" fmla="*/ 65 w 109"/>
                  <a:gd name="T107" fmla="*/ 76 h 189"/>
                  <a:gd name="T108" fmla="*/ 53 w 109"/>
                  <a:gd name="T109" fmla="*/ 70 h 189"/>
                  <a:gd name="T110" fmla="*/ 43 w 109"/>
                  <a:gd name="T111" fmla="*/ 54 h 189"/>
                  <a:gd name="T112" fmla="*/ 31 w 109"/>
                  <a:gd name="T113" fmla="*/ 42 h 189"/>
                  <a:gd name="T114" fmla="*/ 37 w 109"/>
                  <a:gd name="T115" fmla="*/ 31 h 189"/>
                  <a:gd name="T116" fmla="*/ 39 w 109"/>
                  <a:gd name="T117" fmla="*/ 18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09" h="189">
                    <a:moveTo>
                      <a:pt x="98" y="133"/>
                    </a:moveTo>
                    <a:lnTo>
                      <a:pt x="98" y="135"/>
                    </a:lnTo>
                    <a:lnTo>
                      <a:pt x="98" y="135"/>
                    </a:lnTo>
                    <a:lnTo>
                      <a:pt x="96" y="135"/>
                    </a:lnTo>
                    <a:lnTo>
                      <a:pt x="96" y="135"/>
                    </a:lnTo>
                    <a:lnTo>
                      <a:pt x="96" y="136"/>
                    </a:lnTo>
                    <a:lnTo>
                      <a:pt x="96" y="139"/>
                    </a:lnTo>
                    <a:lnTo>
                      <a:pt x="96" y="141"/>
                    </a:lnTo>
                    <a:lnTo>
                      <a:pt x="96" y="143"/>
                    </a:lnTo>
                    <a:lnTo>
                      <a:pt x="95" y="143"/>
                    </a:lnTo>
                    <a:lnTo>
                      <a:pt x="95" y="143"/>
                    </a:lnTo>
                    <a:lnTo>
                      <a:pt x="95" y="143"/>
                    </a:lnTo>
                    <a:lnTo>
                      <a:pt x="93" y="143"/>
                    </a:lnTo>
                    <a:lnTo>
                      <a:pt x="92" y="143"/>
                    </a:lnTo>
                    <a:lnTo>
                      <a:pt x="92" y="143"/>
                    </a:lnTo>
                    <a:lnTo>
                      <a:pt x="90" y="143"/>
                    </a:lnTo>
                    <a:lnTo>
                      <a:pt x="88" y="144"/>
                    </a:lnTo>
                    <a:lnTo>
                      <a:pt x="88" y="146"/>
                    </a:lnTo>
                    <a:lnTo>
                      <a:pt x="88" y="147"/>
                    </a:lnTo>
                    <a:lnTo>
                      <a:pt x="85" y="147"/>
                    </a:lnTo>
                    <a:lnTo>
                      <a:pt x="82" y="146"/>
                    </a:lnTo>
                    <a:lnTo>
                      <a:pt x="82" y="146"/>
                    </a:lnTo>
                    <a:lnTo>
                      <a:pt x="82" y="147"/>
                    </a:lnTo>
                    <a:lnTo>
                      <a:pt x="82" y="147"/>
                    </a:lnTo>
                    <a:lnTo>
                      <a:pt x="82" y="147"/>
                    </a:lnTo>
                    <a:lnTo>
                      <a:pt x="82" y="149"/>
                    </a:lnTo>
                    <a:lnTo>
                      <a:pt x="81" y="150"/>
                    </a:lnTo>
                    <a:lnTo>
                      <a:pt x="78" y="150"/>
                    </a:lnTo>
                    <a:lnTo>
                      <a:pt x="75" y="152"/>
                    </a:lnTo>
                    <a:lnTo>
                      <a:pt x="73" y="152"/>
                    </a:lnTo>
                    <a:lnTo>
                      <a:pt x="73" y="150"/>
                    </a:lnTo>
                    <a:lnTo>
                      <a:pt x="73" y="150"/>
                    </a:lnTo>
                    <a:lnTo>
                      <a:pt x="75" y="150"/>
                    </a:lnTo>
                    <a:lnTo>
                      <a:pt x="75" y="149"/>
                    </a:lnTo>
                    <a:lnTo>
                      <a:pt x="75" y="149"/>
                    </a:lnTo>
                    <a:lnTo>
                      <a:pt x="75" y="147"/>
                    </a:lnTo>
                    <a:lnTo>
                      <a:pt x="75" y="146"/>
                    </a:lnTo>
                    <a:lnTo>
                      <a:pt x="75" y="146"/>
                    </a:lnTo>
                    <a:lnTo>
                      <a:pt x="73" y="146"/>
                    </a:lnTo>
                    <a:lnTo>
                      <a:pt x="73" y="146"/>
                    </a:lnTo>
                    <a:lnTo>
                      <a:pt x="68" y="146"/>
                    </a:lnTo>
                    <a:lnTo>
                      <a:pt x="67" y="147"/>
                    </a:lnTo>
                    <a:lnTo>
                      <a:pt x="67" y="147"/>
                    </a:lnTo>
                    <a:lnTo>
                      <a:pt x="67" y="150"/>
                    </a:lnTo>
                    <a:lnTo>
                      <a:pt x="67" y="152"/>
                    </a:lnTo>
                    <a:lnTo>
                      <a:pt x="64" y="152"/>
                    </a:lnTo>
                    <a:lnTo>
                      <a:pt x="62" y="152"/>
                    </a:lnTo>
                    <a:lnTo>
                      <a:pt x="59" y="153"/>
                    </a:lnTo>
                    <a:lnTo>
                      <a:pt x="57" y="153"/>
                    </a:lnTo>
                    <a:lnTo>
                      <a:pt x="57" y="155"/>
                    </a:lnTo>
                    <a:lnTo>
                      <a:pt x="57" y="158"/>
                    </a:lnTo>
                    <a:lnTo>
                      <a:pt x="57" y="158"/>
                    </a:lnTo>
                    <a:lnTo>
                      <a:pt x="57" y="160"/>
                    </a:lnTo>
                    <a:lnTo>
                      <a:pt x="57" y="161"/>
                    </a:lnTo>
                    <a:lnTo>
                      <a:pt x="57" y="163"/>
                    </a:lnTo>
                    <a:lnTo>
                      <a:pt x="56" y="163"/>
                    </a:lnTo>
                    <a:lnTo>
                      <a:pt x="54" y="164"/>
                    </a:lnTo>
                    <a:lnTo>
                      <a:pt x="56" y="166"/>
                    </a:lnTo>
                    <a:lnTo>
                      <a:pt x="56" y="167"/>
                    </a:lnTo>
                    <a:lnTo>
                      <a:pt x="57" y="167"/>
                    </a:lnTo>
                    <a:lnTo>
                      <a:pt x="59" y="167"/>
                    </a:lnTo>
                    <a:lnTo>
                      <a:pt x="59" y="166"/>
                    </a:lnTo>
                    <a:lnTo>
                      <a:pt x="61" y="164"/>
                    </a:lnTo>
                    <a:lnTo>
                      <a:pt x="62" y="161"/>
                    </a:lnTo>
                    <a:lnTo>
                      <a:pt x="64" y="160"/>
                    </a:lnTo>
                    <a:lnTo>
                      <a:pt x="64" y="160"/>
                    </a:lnTo>
                    <a:lnTo>
                      <a:pt x="65" y="161"/>
                    </a:lnTo>
                    <a:lnTo>
                      <a:pt x="65" y="161"/>
                    </a:lnTo>
                    <a:lnTo>
                      <a:pt x="65" y="163"/>
                    </a:lnTo>
                    <a:lnTo>
                      <a:pt x="68" y="163"/>
                    </a:lnTo>
                    <a:lnTo>
                      <a:pt x="70" y="163"/>
                    </a:lnTo>
                    <a:lnTo>
                      <a:pt x="71" y="163"/>
                    </a:lnTo>
                    <a:lnTo>
                      <a:pt x="75" y="163"/>
                    </a:lnTo>
                    <a:lnTo>
                      <a:pt x="75" y="163"/>
                    </a:lnTo>
                    <a:lnTo>
                      <a:pt x="75" y="161"/>
                    </a:lnTo>
                    <a:lnTo>
                      <a:pt x="75" y="161"/>
                    </a:lnTo>
                    <a:lnTo>
                      <a:pt x="75" y="161"/>
                    </a:lnTo>
                    <a:lnTo>
                      <a:pt x="76" y="161"/>
                    </a:lnTo>
                    <a:lnTo>
                      <a:pt x="76" y="161"/>
                    </a:lnTo>
                    <a:lnTo>
                      <a:pt x="78" y="163"/>
                    </a:lnTo>
                    <a:lnTo>
                      <a:pt x="81" y="164"/>
                    </a:lnTo>
                    <a:lnTo>
                      <a:pt x="81" y="163"/>
                    </a:lnTo>
                    <a:lnTo>
                      <a:pt x="81" y="164"/>
                    </a:lnTo>
                    <a:lnTo>
                      <a:pt x="81" y="164"/>
                    </a:lnTo>
                    <a:lnTo>
                      <a:pt x="81" y="164"/>
                    </a:lnTo>
                    <a:lnTo>
                      <a:pt x="81" y="166"/>
                    </a:lnTo>
                    <a:lnTo>
                      <a:pt x="81" y="166"/>
                    </a:lnTo>
                    <a:lnTo>
                      <a:pt x="79" y="166"/>
                    </a:lnTo>
                    <a:lnTo>
                      <a:pt x="78" y="169"/>
                    </a:lnTo>
                    <a:lnTo>
                      <a:pt x="78" y="172"/>
                    </a:lnTo>
                    <a:lnTo>
                      <a:pt x="78" y="174"/>
                    </a:lnTo>
                    <a:lnTo>
                      <a:pt x="78" y="175"/>
                    </a:lnTo>
                    <a:lnTo>
                      <a:pt x="78" y="177"/>
                    </a:lnTo>
                    <a:lnTo>
                      <a:pt x="78" y="178"/>
                    </a:lnTo>
                    <a:lnTo>
                      <a:pt x="81" y="180"/>
                    </a:lnTo>
                    <a:lnTo>
                      <a:pt x="82" y="180"/>
                    </a:lnTo>
                    <a:lnTo>
                      <a:pt x="85" y="183"/>
                    </a:lnTo>
                    <a:lnTo>
                      <a:pt x="87" y="184"/>
                    </a:lnTo>
                    <a:lnTo>
                      <a:pt x="88" y="184"/>
                    </a:lnTo>
                    <a:lnTo>
                      <a:pt x="93" y="183"/>
                    </a:lnTo>
                    <a:lnTo>
                      <a:pt x="93" y="184"/>
                    </a:lnTo>
                    <a:lnTo>
                      <a:pt x="93" y="184"/>
                    </a:lnTo>
                    <a:lnTo>
                      <a:pt x="93" y="184"/>
                    </a:lnTo>
                    <a:lnTo>
                      <a:pt x="93" y="186"/>
                    </a:lnTo>
                    <a:lnTo>
                      <a:pt x="93" y="188"/>
                    </a:lnTo>
                    <a:lnTo>
                      <a:pt x="93" y="189"/>
                    </a:lnTo>
                    <a:lnTo>
                      <a:pt x="95" y="188"/>
                    </a:lnTo>
                    <a:lnTo>
                      <a:pt x="96" y="186"/>
                    </a:lnTo>
                    <a:lnTo>
                      <a:pt x="98" y="184"/>
                    </a:lnTo>
                    <a:lnTo>
                      <a:pt x="98" y="183"/>
                    </a:lnTo>
                    <a:lnTo>
                      <a:pt x="98" y="181"/>
                    </a:lnTo>
                    <a:lnTo>
                      <a:pt x="98" y="180"/>
                    </a:lnTo>
                    <a:lnTo>
                      <a:pt x="98" y="177"/>
                    </a:lnTo>
                    <a:lnTo>
                      <a:pt x="96" y="174"/>
                    </a:lnTo>
                    <a:lnTo>
                      <a:pt x="96" y="174"/>
                    </a:lnTo>
                    <a:lnTo>
                      <a:pt x="98" y="174"/>
                    </a:lnTo>
                    <a:lnTo>
                      <a:pt x="99" y="174"/>
                    </a:lnTo>
                    <a:lnTo>
                      <a:pt x="99" y="174"/>
                    </a:lnTo>
                    <a:lnTo>
                      <a:pt x="99" y="175"/>
                    </a:lnTo>
                    <a:lnTo>
                      <a:pt x="101" y="177"/>
                    </a:lnTo>
                    <a:lnTo>
                      <a:pt x="102" y="178"/>
                    </a:lnTo>
                    <a:lnTo>
                      <a:pt x="101" y="175"/>
                    </a:lnTo>
                    <a:lnTo>
                      <a:pt x="101" y="172"/>
                    </a:lnTo>
                    <a:lnTo>
                      <a:pt x="101" y="169"/>
                    </a:lnTo>
                    <a:lnTo>
                      <a:pt x="99" y="166"/>
                    </a:lnTo>
                    <a:lnTo>
                      <a:pt x="102" y="164"/>
                    </a:lnTo>
                    <a:lnTo>
                      <a:pt x="104" y="163"/>
                    </a:lnTo>
                    <a:lnTo>
                      <a:pt x="104" y="161"/>
                    </a:lnTo>
                    <a:lnTo>
                      <a:pt x="106" y="160"/>
                    </a:lnTo>
                    <a:lnTo>
                      <a:pt x="106" y="160"/>
                    </a:lnTo>
                    <a:lnTo>
                      <a:pt x="106" y="158"/>
                    </a:lnTo>
                    <a:lnTo>
                      <a:pt x="106" y="158"/>
                    </a:lnTo>
                    <a:lnTo>
                      <a:pt x="107" y="158"/>
                    </a:lnTo>
                    <a:lnTo>
                      <a:pt x="109" y="158"/>
                    </a:lnTo>
                    <a:lnTo>
                      <a:pt x="109" y="157"/>
                    </a:lnTo>
                    <a:lnTo>
                      <a:pt x="109" y="155"/>
                    </a:lnTo>
                    <a:lnTo>
                      <a:pt x="109" y="153"/>
                    </a:lnTo>
                    <a:lnTo>
                      <a:pt x="109" y="153"/>
                    </a:lnTo>
                    <a:lnTo>
                      <a:pt x="107" y="150"/>
                    </a:lnTo>
                    <a:lnTo>
                      <a:pt x="107" y="149"/>
                    </a:lnTo>
                    <a:lnTo>
                      <a:pt x="106" y="146"/>
                    </a:lnTo>
                    <a:lnTo>
                      <a:pt x="104" y="143"/>
                    </a:lnTo>
                    <a:lnTo>
                      <a:pt x="104" y="138"/>
                    </a:lnTo>
                    <a:lnTo>
                      <a:pt x="102" y="135"/>
                    </a:lnTo>
                    <a:lnTo>
                      <a:pt x="101" y="135"/>
                    </a:lnTo>
                    <a:lnTo>
                      <a:pt x="98" y="133"/>
                    </a:lnTo>
                    <a:lnTo>
                      <a:pt x="98" y="133"/>
                    </a:lnTo>
                    <a:close/>
                    <a:moveTo>
                      <a:pt x="82" y="122"/>
                    </a:moveTo>
                    <a:lnTo>
                      <a:pt x="81" y="124"/>
                    </a:lnTo>
                    <a:lnTo>
                      <a:pt x="79" y="125"/>
                    </a:lnTo>
                    <a:lnTo>
                      <a:pt x="79" y="127"/>
                    </a:lnTo>
                    <a:lnTo>
                      <a:pt x="79" y="127"/>
                    </a:lnTo>
                    <a:lnTo>
                      <a:pt x="82" y="129"/>
                    </a:lnTo>
                    <a:lnTo>
                      <a:pt x="84" y="129"/>
                    </a:lnTo>
                    <a:lnTo>
                      <a:pt x="85" y="129"/>
                    </a:lnTo>
                    <a:lnTo>
                      <a:pt x="88" y="129"/>
                    </a:lnTo>
                    <a:lnTo>
                      <a:pt x="88" y="125"/>
                    </a:lnTo>
                    <a:lnTo>
                      <a:pt x="87" y="124"/>
                    </a:lnTo>
                    <a:lnTo>
                      <a:pt x="87" y="122"/>
                    </a:lnTo>
                    <a:lnTo>
                      <a:pt x="84" y="122"/>
                    </a:lnTo>
                    <a:lnTo>
                      <a:pt x="82" y="122"/>
                    </a:lnTo>
                    <a:lnTo>
                      <a:pt x="82" y="122"/>
                    </a:lnTo>
                    <a:close/>
                    <a:moveTo>
                      <a:pt x="64" y="116"/>
                    </a:moveTo>
                    <a:lnTo>
                      <a:pt x="64" y="116"/>
                    </a:lnTo>
                    <a:lnTo>
                      <a:pt x="64" y="118"/>
                    </a:lnTo>
                    <a:lnTo>
                      <a:pt x="64" y="118"/>
                    </a:lnTo>
                    <a:lnTo>
                      <a:pt x="65" y="118"/>
                    </a:lnTo>
                    <a:lnTo>
                      <a:pt x="65" y="118"/>
                    </a:lnTo>
                    <a:lnTo>
                      <a:pt x="65" y="116"/>
                    </a:lnTo>
                    <a:lnTo>
                      <a:pt x="65" y="116"/>
                    </a:lnTo>
                    <a:lnTo>
                      <a:pt x="65" y="116"/>
                    </a:lnTo>
                    <a:lnTo>
                      <a:pt x="65" y="116"/>
                    </a:lnTo>
                    <a:lnTo>
                      <a:pt x="64" y="116"/>
                    </a:lnTo>
                    <a:lnTo>
                      <a:pt x="64" y="116"/>
                    </a:lnTo>
                    <a:close/>
                    <a:moveTo>
                      <a:pt x="70" y="111"/>
                    </a:moveTo>
                    <a:lnTo>
                      <a:pt x="71" y="111"/>
                    </a:lnTo>
                    <a:lnTo>
                      <a:pt x="73" y="111"/>
                    </a:lnTo>
                    <a:lnTo>
                      <a:pt x="73" y="113"/>
                    </a:lnTo>
                    <a:lnTo>
                      <a:pt x="75" y="113"/>
                    </a:lnTo>
                    <a:lnTo>
                      <a:pt x="75" y="115"/>
                    </a:lnTo>
                    <a:lnTo>
                      <a:pt x="75" y="115"/>
                    </a:lnTo>
                    <a:lnTo>
                      <a:pt x="75" y="116"/>
                    </a:lnTo>
                    <a:lnTo>
                      <a:pt x="75" y="118"/>
                    </a:lnTo>
                    <a:lnTo>
                      <a:pt x="73" y="119"/>
                    </a:lnTo>
                    <a:lnTo>
                      <a:pt x="70" y="124"/>
                    </a:lnTo>
                    <a:lnTo>
                      <a:pt x="70" y="127"/>
                    </a:lnTo>
                    <a:lnTo>
                      <a:pt x="70" y="130"/>
                    </a:lnTo>
                    <a:lnTo>
                      <a:pt x="70" y="133"/>
                    </a:lnTo>
                    <a:lnTo>
                      <a:pt x="70" y="135"/>
                    </a:lnTo>
                    <a:lnTo>
                      <a:pt x="68" y="135"/>
                    </a:lnTo>
                    <a:lnTo>
                      <a:pt x="67" y="133"/>
                    </a:lnTo>
                    <a:lnTo>
                      <a:pt x="65" y="132"/>
                    </a:lnTo>
                    <a:lnTo>
                      <a:pt x="64" y="132"/>
                    </a:lnTo>
                    <a:lnTo>
                      <a:pt x="62" y="132"/>
                    </a:lnTo>
                    <a:lnTo>
                      <a:pt x="62" y="130"/>
                    </a:lnTo>
                    <a:lnTo>
                      <a:pt x="61" y="130"/>
                    </a:lnTo>
                    <a:lnTo>
                      <a:pt x="61" y="130"/>
                    </a:lnTo>
                    <a:lnTo>
                      <a:pt x="61" y="129"/>
                    </a:lnTo>
                    <a:lnTo>
                      <a:pt x="59" y="127"/>
                    </a:lnTo>
                    <a:lnTo>
                      <a:pt x="59" y="127"/>
                    </a:lnTo>
                    <a:lnTo>
                      <a:pt x="59" y="125"/>
                    </a:lnTo>
                    <a:lnTo>
                      <a:pt x="59" y="125"/>
                    </a:lnTo>
                    <a:lnTo>
                      <a:pt x="59" y="124"/>
                    </a:lnTo>
                    <a:lnTo>
                      <a:pt x="61" y="124"/>
                    </a:lnTo>
                    <a:lnTo>
                      <a:pt x="61" y="124"/>
                    </a:lnTo>
                    <a:lnTo>
                      <a:pt x="64" y="122"/>
                    </a:lnTo>
                    <a:lnTo>
                      <a:pt x="68" y="121"/>
                    </a:lnTo>
                    <a:lnTo>
                      <a:pt x="68" y="118"/>
                    </a:lnTo>
                    <a:lnTo>
                      <a:pt x="68" y="116"/>
                    </a:lnTo>
                    <a:lnTo>
                      <a:pt x="70" y="113"/>
                    </a:lnTo>
                    <a:lnTo>
                      <a:pt x="70" y="111"/>
                    </a:lnTo>
                    <a:lnTo>
                      <a:pt x="70" y="111"/>
                    </a:lnTo>
                    <a:close/>
                    <a:moveTo>
                      <a:pt x="79" y="110"/>
                    </a:moveTo>
                    <a:lnTo>
                      <a:pt x="81" y="110"/>
                    </a:lnTo>
                    <a:lnTo>
                      <a:pt x="81" y="113"/>
                    </a:lnTo>
                    <a:lnTo>
                      <a:pt x="82" y="116"/>
                    </a:lnTo>
                    <a:lnTo>
                      <a:pt x="82" y="118"/>
                    </a:lnTo>
                    <a:lnTo>
                      <a:pt x="81" y="119"/>
                    </a:lnTo>
                    <a:lnTo>
                      <a:pt x="81" y="119"/>
                    </a:lnTo>
                    <a:lnTo>
                      <a:pt x="81" y="121"/>
                    </a:lnTo>
                    <a:lnTo>
                      <a:pt x="78" y="122"/>
                    </a:lnTo>
                    <a:lnTo>
                      <a:pt x="76" y="122"/>
                    </a:lnTo>
                    <a:lnTo>
                      <a:pt x="76" y="124"/>
                    </a:lnTo>
                    <a:lnTo>
                      <a:pt x="76" y="127"/>
                    </a:lnTo>
                    <a:lnTo>
                      <a:pt x="75" y="129"/>
                    </a:lnTo>
                    <a:lnTo>
                      <a:pt x="75" y="130"/>
                    </a:lnTo>
                    <a:lnTo>
                      <a:pt x="73" y="129"/>
                    </a:lnTo>
                    <a:lnTo>
                      <a:pt x="73" y="129"/>
                    </a:lnTo>
                    <a:lnTo>
                      <a:pt x="71" y="127"/>
                    </a:lnTo>
                    <a:lnTo>
                      <a:pt x="71" y="125"/>
                    </a:lnTo>
                    <a:lnTo>
                      <a:pt x="73" y="125"/>
                    </a:lnTo>
                    <a:lnTo>
                      <a:pt x="73" y="124"/>
                    </a:lnTo>
                    <a:lnTo>
                      <a:pt x="73" y="122"/>
                    </a:lnTo>
                    <a:lnTo>
                      <a:pt x="75" y="121"/>
                    </a:lnTo>
                    <a:lnTo>
                      <a:pt x="78" y="116"/>
                    </a:lnTo>
                    <a:lnTo>
                      <a:pt x="79" y="113"/>
                    </a:lnTo>
                    <a:lnTo>
                      <a:pt x="79" y="111"/>
                    </a:lnTo>
                    <a:lnTo>
                      <a:pt x="79" y="110"/>
                    </a:lnTo>
                    <a:lnTo>
                      <a:pt x="79" y="110"/>
                    </a:lnTo>
                    <a:close/>
                    <a:moveTo>
                      <a:pt x="28" y="107"/>
                    </a:moveTo>
                    <a:lnTo>
                      <a:pt x="26" y="110"/>
                    </a:lnTo>
                    <a:lnTo>
                      <a:pt x="26" y="113"/>
                    </a:lnTo>
                    <a:lnTo>
                      <a:pt x="23" y="115"/>
                    </a:lnTo>
                    <a:lnTo>
                      <a:pt x="22" y="118"/>
                    </a:lnTo>
                    <a:lnTo>
                      <a:pt x="22" y="118"/>
                    </a:lnTo>
                    <a:lnTo>
                      <a:pt x="22" y="118"/>
                    </a:lnTo>
                    <a:lnTo>
                      <a:pt x="22" y="119"/>
                    </a:lnTo>
                    <a:lnTo>
                      <a:pt x="22" y="119"/>
                    </a:lnTo>
                    <a:lnTo>
                      <a:pt x="22" y="119"/>
                    </a:lnTo>
                    <a:lnTo>
                      <a:pt x="22" y="121"/>
                    </a:lnTo>
                    <a:lnTo>
                      <a:pt x="22" y="121"/>
                    </a:lnTo>
                    <a:lnTo>
                      <a:pt x="22" y="122"/>
                    </a:lnTo>
                    <a:lnTo>
                      <a:pt x="22" y="122"/>
                    </a:lnTo>
                    <a:lnTo>
                      <a:pt x="20" y="122"/>
                    </a:lnTo>
                    <a:lnTo>
                      <a:pt x="19" y="122"/>
                    </a:lnTo>
                    <a:lnTo>
                      <a:pt x="19" y="124"/>
                    </a:lnTo>
                    <a:lnTo>
                      <a:pt x="17" y="127"/>
                    </a:lnTo>
                    <a:lnTo>
                      <a:pt x="16" y="130"/>
                    </a:lnTo>
                    <a:lnTo>
                      <a:pt x="14" y="132"/>
                    </a:lnTo>
                    <a:lnTo>
                      <a:pt x="12" y="133"/>
                    </a:lnTo>
                    <a:lnTo>
                      <a:pt x="12" y="135"/>
                    </a:lnTo>
                    <a:lnTo>
                      <a:pt x="12" y="135"/>
                    </a:lnTo>
                    <a:lnTo>
                      <a:pt x="9" y="136"/>
                    </a:lnTo>
                    <a:lnTo>
                      <a:pt x="8" y="136"/>
                    </a:lnTo>
                    <a:lnTo>
                      <a:pt x="8" y="138"/>
                    </a:lnTo>
                    <a:lnTo>
                      <a:pt x="8" y="139"/>
                    </a:lnTo>
                    <a:lnTo>
                      <a:pt x="6" y="139"/>
                    </a:lnTo>
                    <a:lnTo>
                      <a:pt x="5" y="139"/>
                    </a:lnTo>
                    <a:lnTo>
                      <a:pt x="3" y="141"/>
                    </a:lnTo>
                    <a:lnTo>
                      <a:pt x="3" y="144"/>
                    </a:lnTo>
                    <a:lnTo>
                      <a:pt x="2" y="146"/>
                    </a:lnTo>
                    <a:lnTo>
                      <a:pt x="0" y="147"/>
                    </a:lnTo>
                    <a:lnTo>
                      <a:pt x="5" y="146"/>
                    </a:lnTo>
                    <a:lnTo>
                      <a:pt x="9" y="143"/>
                    </a:lnTo>
                    <a:lnTo>
                      <a:pt x="11" y="141"/>
                    </a:lnTo>
                    <a:lnTo>
                      <a:pt x="14" y="139"/>
                    </a:lnTo>
                    <a:lnTo>
                      <a:pt x="16" y="139"/>
                    </a:lnTo>
                    <a:lnTo>
                      <a:pt x="17" y="138"/>
                    </a:lnTo>
                    <a:lnTo>
                      <a:pt x="17" y="136"/>
                    </a:lnTo>
                    <a:lnTo>
                      <a:pt x="17" y="135"/>
                    </a:lnTo>
                    <a:lnTo>
                      <a:pt x="19" y="132"/>
                    </a:lnTo>
                    <a:lnTo>
                      <a:pt x="20" y="130"/>
                    </a:lnTo>
                    <a:lnTo>
                      <a:pt x="22" y="130"/>
                    </a:lnTo>
                    <a:lnTo>
                      <a:pt x="22" y="129"/>
                    </a:lnTo>
                    <a:lnTo>
                      <a:pt x="22" y="127"/>
                    </a:lnTo>
                    <a:lnTo>
                      <a:pt x="23" y="125"/>
                    </a:lnTo>
                    <a:lnTo>
                      <a:pt x="26" y="124"/>
                    </a:lnTo>
                    <a:lnTo>
                      <a:pt x="26" y="122"/>
                    </a:lnTo>
                    <a:lnTo>
                      <a:pt x="28" y="121"/>
                    </a:lnTo>
                    <a:lnTo>
                      <a:pt x="28" y="121"/>
                    </a:lnTo>
                    <a:lnTo>
                      <a:pt x="30" y="119"/>
                    </a:lnTo>
                    <a:lnTo>
                      <a:pt x="30" y="118"/>
                    </a:lnTo>
                    <a:lnTo>
                      <a:pt x="30" y="115"/>
                    </a:lnTo>
                    <a:lnTo>
                      <a:pt x="30" y="111"/>
                    </a:lnTo>
                    <a:lnTo>
                      <a:pt x="30" y="110"/>
                    </a:lnTo>
                    <a:lnTo>
                      <a:pt x="30" y="108"/>
                    </a:lnTo>
                    <a:lnTo>
                      <a:pt x="30" y="107"/>
                    </a:lnTo>
                    <a:lnTo>
                      <a:pt x="28" y="107"/>
                    </a:lnTo>
                    <a:lnTo>
                      <a:pt x="28" y="107"/>
                    </a:lnTo>
                    <a:close/>
                    <a:moveTo>
                      <a:pt x="87" y="105"/>
                    </a:moveTo>
                    <a:lnTo>
                      <a:pt x="88" y="105"/>
                    </a:lnTo>
                    <a:lnTo>
                      <a:pt x="90" y="105"/>
                    </a:lnTo>
                    <a:lnTo>
                      <a:pt x="93" y="105"/>
                    </a:lnTo>
                    <a:lnTo>
                      <a:pt x="95" y="107"/>
                    </a:lnTo>
                    <a:lnTo>
                      <a:pt x="95" y="108"/>
                    </a:lnTo>
                    <a:lnTo>
                      <a:pt x="96" y="110"/>
                    </a:lnTo>
                    <a:lnTo>
                      <a:pt x="95" y="110"/>
                    </a:lnTo>
                    <a:lnTo>
                      <a:pt x="95" y="110"/>
                    </a:lnTo>
                    <a:lnTo>
                      <a:pt x="95" y="111"/>
                    </a:lnTo>
                    <a:lnTo>
                      <a:pt x="95" y="111"/>
                    </a:lnTo>
                    <a:lnTo>
                      <a:pt x="95" y="111"/>
                    </a:lnTo>
                    <a:lnTo>
                      <a:pt x="95" y="113"/>
                    </a:lnTo>
                    <a:lnTo>
                      <a:pt x="95" y="115"/>
                    </a:lnTo>
                    <a:lnTo>
                      <a:pt x="96" y="116"/>
                    </a:lnTo>
                    <a:lnTo>
                      <a:pt x="96" y="118"/>
                    </a:lnTo>
                    <a:lnTo>
                      <a:pt x="96" y="121"/>
                    </a:lnTo>
                    <a:lnTo>
                      <a:pt x="96" y="122"/>
                    </a:lnTo>
                    <a:lnTo>
                      <a:pt x="98" y="124"/>
                    </a:lnTo>
                    <a:lnTo>
                      <a:pt x="96" y="122"/>
                    </a:lnTo>
                    <a:lnTo>
                      <a:pt x="95" y="122"/>
                    </a:lnTo>
                    <a:lnTo>
                      <a:pt x="93" y="121"/>
                    </a:lnTo>
                    <a:lnTo>
                      <a:pt x="93" y="119"/>
                    </a:lnTo>
                    <a:lnTo>
                      <a:pt x="92" y="119"/>
                    </a:lnTo>
                    <a:lnTo>
                      <a:pt x="90" y="118"/>
                    </a:lnTo>
                    <a:lnTo>
                      <a:pt x="90" y="116"/>
                    </a:lnTo>
                    <a:lnTo>
                      <a:pt x="90" y="115"/>
                    </a:lnTo>
                    <a:lnTo>
                      <a:pt x="90" y="113"/>
                    </a:lnTo>
                    <a:lnTo>
                      <a:pt x="90" y="113"/>
                    </a:lnTo>
                    <a:lnTo>
                      <a:pt x="90" y="113"/>
                    </a:lnTo>
                    <a:lnTo>
                      <a:pt x="90" y="111"/>
                    </a:lnTo>
                    <a:lnTo>
                      <a:pt x="92" y="111"/>
                    </a:lnTo>
                    <a:lnTo>
                      <a:pt x="92" y="111"/>
                    </a:lnTo>
                    <a:lnTo>
                      <a:pt x="92" y="111"/>
                    </a:lnTo>
                    <a:lnTo>
                      <a:pt x="92" y="110"/>
                    </a:lnTo>
                    <a:lnTo>
                      <a:pt x="92" y="110"/>
                    </a:lnTo>
                    <a:lnTo>
                      <a:pt x="90" y="110"/>
                    </a:lnTo>
                    <a:lnTo>
                      <a:pt x="90" y="111"/>
                    </a:lnTo>
                    <a:lnTo>
                      <a:pt x="90" y="110"/>
                    </a:lnTo>
                    <a:lnTo>
                      <a:pt x="88" y="110"/>
                    </a:lnTo>
                    <a:lnTo>
                      <a:pt x="87" y="110"/>
                    </a:lnTo>
                    <a:lnTo>
                      <a:pt x="87" y="107"/>
                    </a:lnTo>
                    <a:lnTo>
                      <a:pt x="87" y="105"/>
                    </a:lnTo>
                    <a:lnTo>
                      <a:pt x="87" y="105"/>
                    </a:lnTo>
                    <a:close/>
                    <a:moveTo>
                      <a:pt x="57" y="102"/>
                    </a:moveTo>
                    <a:lnTo>
                      <a:pt x="61" y="102"/>
                    </a:lnTo>
                    <a:lnTo>
                      <a:pt x="62" y="104"/>
                    </a:lnTo>
                    <a:lnTo>
                      <a:pt x="65" y="104"/>
                    </a:lnTo>
                    <a:lnTo>
                      <a:pt x="68" y="105"/>
                    </a:lnTo>
                    <a:lnTo>
                      <a:pt x="68" y="107"/>
                    </a:lnTo>
                    <a:lnTo>
                      <a:pt x="68" y="110"/>
                    </a:lnTo>
                    <a:lnTo>
                      <a:pt x="67" y="110"/>
                    </a:lnTo>
                    <a:lnTo>
                      <a:pt x="67" y="111"/>
                    </a:lnTo>
                    <a:lnTo>
                      <a:pt x="65" y="113"/>
                    </a:lnTo>
                    <a:lnTo>
                      <a:pt x="65" y="115"/>
                    </a:lnTo>
                    <a:lnTo>
                      <a:pt x="64" y="115"/>
                    </a:lnTo>
                    <a:lnTo>
                      <a:pt x="62" y="115"/>
                    </a:lnTo>
                    <a:lnTo>
                      <a:pt x="61" y="115"/>
                    </a:lnTo>
                    <a:lnTo>
                      <a:pt x="59" y="116"/>
                    </a:lnTo>
                    <a:lnTo>
                      <a:pt x="56" y="118"/>
                    </a:lnTo>
                    <a:lnTo>
                      <a:pt x="54" y="119"/>
                    </a:lnTo>
                    <a:lnTo>
                      <a:pt x="56" y="115"/>
                    </a:lnTo>
                    <a:lnTo>
                      <a:pt x="56" y="111"/>
                    </a:lnTo>
                    <a:lnTo>
                      <a:pt x="57" y="107"/>
                    </a:lnTo>
                    <a:lnTo>
                      <a:pt x="57" y="102"/>
                    </a:lnTo>
                    <a:lnTo>
                      <a:pt x="57" y="102"/>
                    </a:lnTo>
                    <a:close/>
                    <a:moveTo>
                      <a:pt x="71" y="93"/>
                    </a:moveTo>
                    <a:lnTo>
                      <a:pt x="71" y="94"/>
                    </a:lnTo>
                    <a:lnTo>
                      <a:pt x="71" y="94"/>
                    </a:lnTo>
                    <a:lnTo>
                      <a:pt x="71" y="94"/>
                    </a:lnTo>
                    <a:lnTo>
                      <a:pt x="70" y="96"/>
                    </a:lnTo>
                    <a:lnTo>
                      <a:pt x="70" y="96"/>
                    </a:lnTo>
                    <a:lnTo>
                      <a:pt x="70" y="97"/>
                    </a:lnTo>
                    <a:lnTo>
                      <a:pt x="70" y="99"/>
                    </a:lnTo>
                    <a:lnTo>
                      <a:pt x="73" y="99"/>
                    </a:lnTo>
                    <a:lnTo>
                      <a:pt x="75" y="99"/>
                    </a:lnTo>
                    <a:lnTo>
                      <a:pt x="76" y="101"/>
                    </a:lnTo>
                    <a:lnTo>
                      <a:pt x="78" y="101"/>
                    </a:lnTo>
                    <a:lnTo>
                      <a:pt x="79" y="101"/>
                    </a:lnTo>
                    <a:lnTo>
                      <a:pt x="81" y="101"/>
                    </a:lnTo>
                    <a:lnTo>
                      <a:pt x="82" y="99"/>
                    </a:lnTo>
                    <a:lnTo>
                      <a:pt x="82" y="99"/>
                    </a:lnTo>
                    <a:lnTo>
                      <a:pt x="81" y="97"/>
                    </a:lnTo>
                    <a:lnTo>
                      <a:pt x="79" y="97"/>
                    </a:lnTo>
                    <a:lnTo>
                      <a:pt x="75" y="94"/>
                    </a:lnTo>
                    <a:lnTo>
                      <a:pt x="71" y="93"/>
                    </a:lnTo>
                    <a:lnTo>
                      <a:pt x="71" y="93"/>
                    </a:lnTo>
                    <a:close/>
                    <a:moveTo>
                      <a:pt x="31" y="93"/>
                    </a:moveTo>
                    <a:lnTo>
                      <a:pt x="31" y="97"/>
                    </a:lnTo>
                    <a:lnTo>
                      <a:pt x="33" y="97"/>
                    </a:lnTo>
                    <a:lnTo>
                      <a:pt x="36" y="97"/>
                    </a:lnTo>
                    <a:lnTo>
                      <a:pt x="36" y="97"/>
                    </a:lnTo>
                    <a:lnTo>
                      <a:pt x="36" y="97"/>
                    </a:lnTo>
                    <a:lnTo>
                      <a:pt x="36" y="96"/>
                    </a:lnTo>
                    <a:lnTo>
                      <a:pt x="36" y="96"/>
                    </a:lnTo>
                    <a:lnTo>
                      <a:pt x="33" y="94"/>
                    </a:lnTo>
                    <a:lnTo>
                      <a:pt x="31" y="93"/>
                    </a:lnTo>
                    <a:lnTo>
                      <a:pt x="31" y="93"/>
                    </a:lnTo>
                    <a:close/>
                    <a:moveTo>
                      <a:pt x="56" y="88"/>
                    </a:moveTo>
                    <a:lnTo>
                      <a:pt x="56" y="91"/>
                    </a:lnTo>
                    <a:lnTo>
                      <a:pt x="57" y="93"/>
                    </a:lnTo>
                    <a:lnTo>
                      <a:pt x="57" y="93"/>
                    </a:lnTo>
                    <a:lnTo>
                      <a:pt x="59" y="93"/>
                    </a:lnTo>
                    <a:lnTo>
                      <a:pt x="59" y="93"/>
                    </a:lnTo>
                    <a:lnTo>
                      <a:pt x="59" y="91"/>
                    </a:lnTo>
                    <a:lnTo>
                      <a:pt x="59" y="91"/>
                    </a:lnTo>
                    <a:lnTo>
                      <a:pt x="59" y="90"/>
                    </a:lnTo>
                    <a:lnTo>
                      <a:pt x="57" y="90"/>
                    </a:lnTo>
                    <a:lnTo>
                      <a:pt x="56" y="88"/>
                    </a:lnTo>
                    <a:lnTo>
                      <a:pt x="56" y="88"/>
                    </a:lnTo>
                    <a:close/>
                    <a:moveTo>
                      <a:pt x="88" y="87"/>
                    </a:moveTo>
                    <a:lnTo>
                      <a:pt x="87" y="88"/>
                    </a:lnTo>
                    <a:lnTo>
                      <a:pt x="85" y="90"/>
                    </a:lnTo>
                    <a:lnTo>
                      <a:pt x="85" y="91"/>
                    </a:lnTo>
                    <a:lnTo>
                      <a:pt x="85" y="93"/>
                    </a:lnTo>
                    <a:lnTo>
                      <a:pt x="87" y="96"/>
                    </a:lnTo>
                    <a:lnTo>
                      <a:pt x="90" y="99"/>
                    </a:lnTo>
                    <a:lnTo>
                      <a:pt x="92" y="102"/>
                    </a:lnTo>
                    <a:lnTo>
                      <a:pt x="92" y="104"/>
                    </a:lnTo>
                    <a:lnTo>
                      <a:pt x="93" y="105"/>
                    </a:lnTo>
                    <a:lnTo>
                      <a:pt x="95" y="105"/>
                    </a:lnTo>
                    <a:lnTo>
                      <a:pt x="96" y="105"/>
                    </a:lnTo>
                    <a:lnTo>
                      <a:pt x="96" y="105"/>
                    </a:lnTo>
                    <a:lnTo>
                      <a:pt x="98" y="105"/>
                    </a:lnTo>
                    <a:lnTo>
                      <a:pt x="99" y="107"/>
                    </a:lnTo>
                    <a:lnTo>
                      <a:pt x="101" y="108"/>
                    </a:lnTo>
                    <a:lnTo>
                      <a:pt x="98" y="104"/>
                    </a:lnTo>
                    <a:lnTo>
                      <a:pt x="96" y="101"/>
                    </a:lnTo>
                    <a:lnTo>
                      <a:pt x="95" y="101"/>
                    </a:lnTo>
                    <a:lnTo>
                      <a:pt x="95" y="99"/>
                    </a:lnTo>
                    <a:lnTo>
                      <a:pt x="95" y="97"/>
                    </a:lnTo>
                    <a:lnTo>
                      <a:pt x="95" y="94"/>
                    </a:lnTo>
                    <a:lnTo>
                      <a:pt x="96" y="91"/>
                    </a:lnTo>
                    <a:lnTo>
                      <a:pt x="96" y="90"/>
                    </a:lnTo>
                    <a:lnTo>
                      <a:pt x="95" y="90"/>
                    </a:lnTo>
                    <a:lnTo>
                      <a:pt x="93" y="88"/>
                    </a:lnTo>
                    <a:lnTo>
                      <a:pt x="93" y="87"/>
                    </a:lnTo>
                    <a:lnTo>
                      <a:pt x="90" y="87"/>
                    </a:lnTo>
                    <a:lnTo>
                      <a:pt x="88" y="87"/>
                    </a:lnTo>
                    <a:lnTo>
                      <a:pt x="88" y="87"/>
                    </a:lnTo>
                    <a:close/>
                    <a:moveTo>
                      <a:pt x="40" y="74"/>
                    </a:moveTo>
                    <a:lnTo>
                      <a:pt x="40" y="74"/>
                    </a:lnTo>
                    <a:lnTo>
                      <a:pt x="39" y="74"/>
                    </a:lnTo>
                    <a:lnTo>
                      <a:pt x="37" y="76"/>
                    </a:lnTo>
                    <a:lnTo>
                      <a:pt x="37" y="76"/>
                    </a:lnTo>
                    <a:lnTo>
                      <a:pt x="37" y="76"/>
                    </a:lnTo>
                    <a:lnTo>
                      <a:pt x="37" y="76"/>
                    </a:lnTo>
                    <a:lnTo>
                      <a:pt x="40" y="77"/>
                    </a:lnTo>
                    <a:lnTo>
                      <a:pt x="42" y="77"/>
                    </a:lnTo>
                    <a:lnTo>
                      <a:pt x="42" y="79"/>
                    </a:lnTo>
                    <a:lnTo>
                      <a:pt x="43" y="82"/>
                    </a:lnTo>
                    <a:lnTo>
                      <a:pt x="43" y="82"/>
                    </a:lnTo>
                    <a:lnTo>
                      <a:pt x="43" y="84"/>
                    </a:lnTo>
                    <a:lnTo>
                      <a:pt x="45" y="85"/>
                    </a:lnTo>
                    <a:lnTo>
                      <a:pt x="45" y="85"/>
                    </a:lnTo>
                    <a:lnTo>
                      <a:pt x="47" y="85"/>
                    </a:lnTo>
                    <a:lnTo>
                      <a:pt x="50" y="87"/>
                    </a:lnTo>
                    <a:lnTo>
                      <a:pt x="48" y="88"/>
                    </a:lnTo>
                    <a:lnTo>
                      <a:pt x="48" y="90"/>
                    </a:lnTo>
                    <a:lnTo>
                      <a:pt x="48" y="90"/>
                    </a:lnTo>
                    <a:lnTo>
                      <a:pt x="48" y="91"/>
                    </a:lnTo>
                    <a:lnTo>
                      <a:pt x="50" y="91"/>
                    </a:lnTo>
                    <a:lnTo>
                      <a:pt x="50" y="93"/>
                    </a:lnTo>
                    <a:lnTo>
                      <a:pt x="51" y="91"/>
                    </a:lnTo>
                    <a:lnTo>
                      <a:pt x="51" y="91"/>
                    </a:lnTo>
                    <a:lnTo>
                      <a:pt x="53" y="90"/>
                    </a:lnTo>
                    <a:lnTo>
                      <a:pt x="53" y="88"/>
                    </a:lnTo>
                    <a:lnTo>
                      <a:pt x="53" y="87"/>
                    </a:lnTo>
                    <a:lnTo>
                      <a:pt x="51" y="85"/>
                    </a:lnTo>
                    <a:lnTo>
                      <a:pt x="51" y="84"/>
                    </a:lnTo>
                    <a:lnTo>
                      <a:pt x="51" y="82"/>
                    </a:lnTo>
                    <a:lnTo>
                      <a:pt x="50" y="80"/>
                    </a:lnTo>
                    <a:lnTo>
                      <a:pt x="48" y="79"/>
                    </a:lnTo>
                    <a:lnTo>
                      <a:pt x="48" y="77"/>
                    </a:lnTo>
                    <a:lnTo>
                      <a:pt x="47" y="76"/>
                    </a:lnTo>
                    <a:lnTo>
                      <a:pt x="45" y="76"/>
                    </a:lnTo>
                    <a:lnTo>
                      <a:pt x="43" y="74"/>
                    </a:lnTo>
                    <a:lnTo>
                      <a:pt x="42" y="74"/>
                    </a:lnTo>
                    <a:lnTo>
                      <a:pt x="40" y="74"/>
                    </a:lnTo>
                    <a:lnTo>
                      <a:pt x="40" y="74"/>
                    </a:lnTo>
                    <a:close/>
                    <a:moveTo>
                      <a:pt x="82" y="68"/>
                    </a:moveTo>
                    <a:lnTo>
                      <a:pt x="82" y="70"/>
                    </a:lnTo>
                    <a:lnTo>
                      <a:pt x="82" y="73"/>
                    </a:lnTo>
                    <a:lnTo>
                      <a:pt x="84" y="73"/>
                    </a:lnTo>
                    <a:lnTo>
                      <a:pt x="85" y="73"/>
                    </a:lnTo>
                    <a:lnTo>
                      <a:pt x="85" y="71"/>
                    </a:lnTo>
                    <a:lnTo>
                      <a:pt x="85" y="71"/>
                    </a:lnTo>
                    <a:lnTo>
                      <a:pt x="85" y="71"/>
                    </a:lnTo>
                    <a:lnTo>
                      <a:pt x="84" y="70"/>
                    </a:lnTo>
                    <a:lnTo>
                      <a:pt x="84" y="70"/>
                    </a:lnTo>
                    <a:lnTo>
                      <a:pt x="82" y="68"/>
                    </a:lnTo>
                    <a:lnTo>
                      <a:pt x="82" y="68"/>
                    </a:lnTo>
                    <a:close/>
                    <a:moveTo>
                      <a:pt x="43" y="0"/>
                    </a:moveTo>
                    <a:lnTo>
                      <a:pt x="45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1"/>
                    </a:lnTo>
                    <a:lnTo>
                      <a:pt x="50" y="3"/>
                    </a:lnTo>
                    <a:lnTo>
                      <a:pt x="50" y="3"/>
                    </a:lnTo>
                    <a:lnTo>
                      <a:pt x="51" y="3"/>
                    </a:lnTo>
                    <a:lnTo>
                      <a:pt x="51" y="3"/>
                    </a:lnTo>
                    <a:lnTo>
                      <a:pt x="53" y="3"/>
                    </a:lnTo>
                    <a:lnTo>
                      <a:pt x="54" y="3"/>
                    </a:lnTo>
                    <a:lnTo>
                      <a:pt x="57" y="1"/>
                    </a:lnTo>
                    <a:lnTo>
                      <a:pt x="61" y="0"/>
                    </a:lnTo>
                    <a:lnTo>
                      <a:pt x="61" y="1"/>
                    </a:lnTo>
                    <a:lnTo>
                      <a:pt x="61" y="3"/>
                    </a:lnTo>
                    <a:lnTo>
                      <a:pt x="61" y="3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9" y="7"/>
                    </a:lnTo>
                    <a:lnTo>
                      <a:pt x="59" y="9"/>
                    </a:lnTo>
                    <a:lnTo>
                      <a:pt x="59" y="12"/>
                    </a:lnTo>
                    <a:lnTo>
                      <a:pt x="59" y="14"/>
                    </a:lnTo>
                    <a:lnTo>
                      <a:pt x="59" y="15"/>
                    </a:lnTo>
                    <a:lnTo>
                      <a:pt x="61" y="15"/>
                    </a:lnTo>
                    <a:lnTo>
                      <a:pt x="62" y="17"/>
                    </a:lnTo>
                    <a:lnTo>
                      <a:pt x="62" y="18"/>
                    </a:lnTo>
                    <a:lnTo>
                      <a:pt x="62" y="21"/>
                    </a:lnTo>
                    <a:lnTo>
                      <a:pt x="62" y="23"/>
                    </a:lnTo>
                    <a:lnTo>
                      <a:pt x="64" y="24"/>
                    </a:lnTo>
                    <a:lnTo>
                      <a:pt x="62" y="28"/>
                    </a:lnTo>
                    <a:lnTo>
                      <a:pt x="62" y="29"/>
                    </a:lnTo>
                    <a:lnTo>
                      <a:pt x="61" y="29"/>
                    </a:lnTo>
                    <a:lnTo>
                      <a:pt x="61" y="29"/>
                    </a:lnTo>
                    <a:lnTo>
                      <a:pt x="59" y="29"/>
                    </a:lnTo>
                    <a:lnTo>
                      <a:pt x="57" y="28"/>
                    </a:lnTo>
                    <a:lnTo>
                      <a:pt x="57" y="31"/>
                    </a:lnTo>
                    <a:lnTo>
                      <a:pt x="57" y="32"/>
                    </a:lnTo>
                    <a:lnTo>
                      <a:pt x="57" y="34"/>
                    </a:lnTo>
                    <a:lnTo>
                      <a:pt x="57" y="35"/>
                    </a:lnTo>
                    <a:lnTo>
                      <a:pt x="57" y="37"/>
                    </a:lnTo>
                    <a:lnTo>
                      <a:pt x="56" y="37"/>
                    </a:lnTo>
                    <a:lnTo>
                      <a:pt x="54" y="37"/>
                    </a:lnTo>
                    <a:lnTo>
                      <a:pt x="53" y="38"/>
                    </a:lnTo>
                    <a:lnTo>
                      <a:pt x="53" y="38"/>
                    </a:lnTo>
                    <a:lnTo>
                      <a:pt x="51" y="40"/>
                    </a:lnTo>
                    <a:lnTo>
                      <a:pt x="51" y="42"/>
                    </a:lnTo>
                    <a:lnTo>
                      <a:pt x="51" y="45"/>
                    </a:lnTo>
                    <a:lnTo>
                      <a:pt x="51" y="48"/>
                    </a:lnTo>
                    <a:lnTo>
                      <a:pt x="51" y="48"/>
                    </a:lnTo>
                    <a:lnTo>
                      <a:pt x="51" y="51"/>
                    </a:lnTo>
                    <a:lnTo>
                      <a:pt x="50" y="54"/>
                    </a:lnTo>
                    <a:lnTo>
                      <a:pt x="50" y="56"/>
                    </a:lnTo>
                    <a:lnTo>
                      <a:pt x="53" y="56"/>
                    </a:lnTo>
                    <a:lnTo>
                      <a:pt x="53" y="60"/>
                    </a:lnTo>
                    <a:lnTo>
                      <a:pt x="53" y="63"/>
                    </a:lnTo>
                    <a:lnTo>
                      <a:pt x="54" y="63"/>
                    </a:lnTo>
                    <a:lnTo>
                      <a:pt x="56" y="65"/>
                    </a:lnTo>
                    <a:lnTo>
                      <a:pt x="59" y="63"/>
                    </a:lnTo>
                    <a:lnTo>
                      <a:pt x="61" y="62"/>
                    </a:lnTo>
                    <a:lnTo>
                      <a:pt x="64" y="62"/>
                    </a:lnTo>
                    <a:lnTo>
                      <a:pt x="67" y="62"/>
                    </a:lnTo>
                    <a:lnTo>
                      <a:pt x="67" y="62"/>
                    </a:lnTo>
                    <a:lnTo>
                      <a:pt x="67" y="60"/>
                    </a:lnTo>
                    <a:lnTo>
                      <a:pt x="68" y="62"/>
                    </a:lnTo>
                    <a:lnTo>
                      <a:pt x="70" y="62"/>
                    </a:lnTo>
                    <a:lnTo>
                      <a:pt x="68" y="63"/>
                    </a:lnTo>
                    <a:lnTo>
                      <a:pt x="68" y="65"/>
                    </a:lnTo>
                    <a:lnTo>
                      <a:pt x="71" y="66"/>
                    </a:lnTo>
                    <a:lnTo>
                      <a:pt x="73" y="65"/>
                    </a:lnTo>
                    <a:lnTo>
                      <a:pt x="75" y="65"/>
                    </a:lnTo>
                    <a:lnTo>
                      <a:pt x="76" y="65"/>
                    </a:lnTo>
                    <a:lnTo>
                      <a:pt x="78" y="66"/>
                    </a:lnTo>
                    <a:lnTo>
                      <a:pt x="78" y="70"/>
                    </a:lnTo>
                    <a:lnTo>
                      <a:pt x="76" y="73"/>
                    </a:lnTo>
                    <a:lnTo>
                      <a:pt x="78" y="74"/>
                    </a:lnTo>
                    <a:lnTo>
                      <a:pt x="78" y="76"/>
                    </a:lnTo>
                    <a:lnTo>
                      <a:pt x="79" y="76"/>
                    </a:lnTo>
                    <a:lnTo>
                      <a:pt x="79" y="77"/>
                    </a:lnTo>
                    <a:lnTo>
                      <a:pt x="81" y="79"/>
                    </a:lnTo>
                    <a:lnTo>
                      <a:pt x="81" y="80"/>
                    </a:lnTo>
                    <a:lnTo>
                      <a:pt x="81" y="82"/>
                    </a:lnTo>
                    <a:lnTo>
                      <a:pt x="81" y="85"/>
                    </a:lnTo>
                    <a:lnTo>
                      <a:pt x="78" y="85"/>
                    </a:lnTo>
                    <a:lnTo>
                      <a:pt x="78" y="84"/>
                    </a:lnTo>
                    <a:lnTo>
                      <a:pt x="76" y="80"/>
                    </a:lnTo>
                    <a:lnTo>
                      <a:pt x="75" y="80"/>
                    </a:lnTo>
                    <a:lnTo>
                      <a:pt x="73" y="80"/>
                    </a:lnTo>
                    <a:lnTo>
                      <a:pt x="71" y="79"/>
                    </a:lnTo>
                    <a:lnTo>
                      <a:pt x="70" y="76"/>
                    </a:lnTo>
                    <a:lnTo>
                      <a:pt x="70" y="74"/>
                    </a:lnTo>
                    <a:lnTo>
                      <a:pt x="68" y="73"/>
                    </a:lnTo>
                    <a:lnTo>
                      <a:pt x="67" y="71"/>
                    </a:lnTo>
                    <a:lnTo>
                      <a:pt x="67" y="70"/>
                    </a:lnTo>
                    <a:lnTo>
                      <a:pt x="65" y="70"/>
                    </a:lnTo>
                    <a:lnTo>
                      <a:pt x="65" y="70"/>
                    </a:lnTo>
                    <a:lnTo>
                      <a:pt x="64" y="71"/>
                    </a:lnTo>
                    <a:lnTo>
                      <a:pt x="64" y="71"/>
                    </a:lnTo>
                    <a:lnTo>
                      <a:pt x="64" y="73"/>
                    </a:lnTo>
                    <a:lnTo>
                      <a:pt x="65" y="73"/>
                    </a:lnTo>
                    <a:lnTo>
                      <a:pt x="65" y="74"/>
                    </a:lnTo>
                    <a:lnTo>
                      <a:pt x="67" y="76"/>
                    </a:lnTo>
                    <a:lnTo>
                      <a:pt x="67" y="76"/>
                    </a:lnTo>
                    <a:lnTo>
                      <a:pt x="65" y="76"/>
                    </a:lnTo>
                    <a:lnTo>
                      <a:pt x="65" y="76"/>
                    </a:lnTo>
                    <a:lnTo>
                      <a:pt x="64" y="77"/>
                    </a:lnTo>
                    <a:lnTo>
                      <a:pt x="62" y="74"/>
                    </a:lnTo>
                    <a:lnTo>
                      <a:pt x="62" y="71"/>
                    </a:lnTo>
                    <a:lnTo>
                      <a:pt x="61" y="71"/>
                    </a:lnTo>
                    <a:lnTo>
                      <a:pt x="59" y="71"/>
                    </a:lnTo>
                    <a:lnTo>
                      <a:pt x="57" y="70"/>
                    </a:lnTo>
                    <a:lnTo>
                      <a:pt x="56" y="70"/>
                    </a:lnTo>
                    <a:lnTo>
                      <a:pt x="54" y="70"/>
                    </a:lnTo>
                    <a:lnTo>
                      <a:pt x="54" y="70"/>
                    </a:lnTo>
                    <a:lnTo>
                      <a:pt x="53" y="70"/>
                    </a:lnTo>
                    <a:lnTo>
                      <a:pt x="53" y="71"/>
                    </a:lnTo>
                    <a:lnTo>
                      <a:pt x="51" y="73"/>
                    </a:lnTo>
                    <a:lnTo>
                      <a:pt x="50" y="73"/>
                    </a:lnTo>
                    <a:lnTo>
                      <a:pt x="48" y="74"/>
                    </a:lnTo>
                    <a:lnTo>
                      <a:pt x="43" y="68"/>
                    </a:lnTo>
                    <a:lnTo>
                      <a:pt x="42" y="65"/>
                    </a:lnTo>
                    <a:lnTo>
                      <a:pt x="42" y="63"/>
                    </a:lnTo>
                    <a:lnTo>
                      <a:pt x="42" y="62"/>
                    </a:lnTo>
                    <a:lnTo>
                      <a:pt x="43" y="59"/>
                    </a:lnTo>
                    <a:lnTo>
                      <a:pt x="43" y="54"/>
                    </a:lnTo>
                    <a:lnTo>
                      <a:pt x="43" y="54"/>
                    </a:lnTo>
                    <a:lnTo>
                      <a:pt x="42" y="54"/>
                    </a:lnTo>
                    <a:lnTo>
                      <a:pt x="40" y="56"/>
                    </a:lnTo>
                    <a:lnTo>
                      <a:pt x="40" y="57"/>
                    </a:lnTo>
                    <a:lnTo>
                      <a:pt x="40" y="57"/>
                    </a:lnTo>
                    <a:lnTo>
                      <a:pt x="40" y="57"/>
                    </a:lnTo>
                    <a:lnTo>
                      <a:pt x="37" y="54"/>
                    </a:lnTo>
                    <a:lnTo>
                      <a:pt x="34" y="51"/>
                    </a:lnTo>
                    <a:lnTo>
                      <a:pt x="34" y="48"/>
                    </a:lnTo>
                    <a:lnTo>
                      <a:pt x="34" y="45"/>
                    </a:lnTo>
                    <a:lnTo>
                      <a:pt x="33" y="42"/>
                    </a:lnTo>
                    <a:lnTo>
                      <a:pt x="31" y="42"/>
                    </a:lnTo>
                    <a:lnTo>
                      <a:pt x="31" y="38"/>
                    </a:lnTo>
                    <a:lnTo>
                      <a:pt x="31" y="35"/>
                    </a:lnTo>
                    <a:lnTo>
                      <a:pt x="31" y="35"/>
                    </a:lnTo>
                    <a:lnTo>
                      <a:pt x="33" y="35"/>
                    </a:lnTo>
                    <a:lnTo>
                      <a:pt x="34" y="37"/>
                    </a:lnTo>
                    <a:lnTo>
                      <a:pt x="36" y="37"/>
                    </a:lnTo>
                    <a:lnTo>
                      <a:pt x="37" y="37"/>
                    </a:lnTo>
                    <a:lnTo>
                      <a:pt x="39" y="37"/>
                    </a:lnTo>
                    <a:lnTo>
                      <a:pt x="39" y="34"/>
                    </a:lnTo>
                    <a:lnTo>
                      <a:pt x="37" y="32"/>
                    </a:lnTo>
                    <a:lnTo>
                      <a:pt x="37" y="31"/>
                    </a:lnTo>
                    <a:lnTo>
                      <a:pt x="37" y="29"/>
                    </a:lnTo>
                    <a:lnTo>
                      <a:pt x="39" y="29"/>
                    </a:lnTo>
                    <a:lnTo>
                      <a:pt x="39" y="28"/>
                    </a:lnTo>
                    <a:lnTo>
                      <a:pt x="40" y="28"/>
                    </a:lnTo>
                    <a:lnTo>
                      <a:pt x="40" y="28"/>
                    </a:lnTo>
                    <a:lnTo>
                      <a:pt x="40" y="26"/>
                    </a:lnTo>
                    <a:lnTo>
                      <a:pt x="40" y="24"/>
                    </a:lnTo>
                    <a:lnTo>
                      <a:pt x="40" y="23"/>
                    </a:lnTo>
                    <a:lnTo>
                      <a:pt x="40" y="21"/>
                    </a:lnTo>
                    <a:lnTo>
                      <a:pt x="39" y="20"/>
                    </a:lnTo>
                    <a:lnTo>
                      <a:pt x="39" y="18"/>
                    </a:lnTo>
                    <a:lnTo>
                      <a:pt x="39" y="17"/>
                    </a:lnTo>
                    <a:lnTo>
                      <a:pt x="39" y="15"/>
                    </a:lnTo>
                    <a:lnTo>
                      <a:pt x="40" y="12"/>
                    </a:lnTo>
                    <a:lnTo>
                      <a:pt x="42" y="9"/>
                    </a:lnTo>
                    <a:lnTo>
                      <a:pt x="42" y="6"/>
                    </a:lnTo>
                    <a:lnTo>
                      <a:pt x="42" y="4"/>
                    </a:lnTo>
                    <a:lnTo>
                      <a:pt x="43" y="3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5" name="Freeform 68"/>
              <p:cNvSpPr>
                <a:spLocks noEditPoints="1"/>
              </p:cNvSpPr>
              <p:nvPr/>
            </p:nvSpPr>
            <p:spPr bwMode="auto">
              <a:xfrm>
                <a:off x="8424504" y="4536259"/>
                <a:ext cx="508183" cy="202128"/>
              </a:xfrm>
              <a:custGeom>
                <a:avLst/>
                <a:gdLst>
                  <a:gd name="T0" fmla="*/ 113 w 214"/>
                  <a:gd name="T1" fmla="*/ 84 h 85"/>
                  <a:gd name="T2" fmla="*/ 133 w 214"/>
                  <a:gd name="T3" fmla="*/ 84 h 85"/>
                  <a:gd name="T4" fmla="*/ 152 w 214"/>
                  <a:gd name="T5" fmla="*/ 82 h 85"/>
                  <a:gd name="T6" fmla="*/ 161 w 214"/>
                  <a:gd name="T7" fmla="*/ 65 h 85"/>
                  <a:gd name="T8" fmla="*/ 172 w 214"/>
                  <a:gd name="T9" fmla="*/ 54 h 85"/>
                  <a:gd name="T10" fmla="*/ 192 w 214"/>
                  <a:gd name="T11" fmla="*/ 43 h 85"/>
                  <a:gd name="T12" fmla="*/ 202 w 214"/>
                  <a:gd name="T13" fmla="*/ 40 h 85"/>
                  <a:gd name="T14" fmla="*/ 205 w 214"/>
                  <a:gd name="T15" fmla="*/ 37 h 85"/>
                  <a:gd name="T16" fmla="*/ 202 w 214"/>
                  <a:gd name="T17" fmla="*/ 33 h 85"/>
                  <a:gd name="T18" fmla="*/ 209 w 214"/>
                  <a:gd name="T19" fmla="*/ 28 h 85"/>
                  <a:gd name="T20" fmla="*/ 214 w 214"/>
                  <a:gd name="T21" fmla="*/ 26 h 85"/>
                  <a:gd name="T22" fmla="*/ 208 w 214"/>
                  <a:gd name="T23" fmla="*/ 19 h 85"/>
                  <a:gd name="T24" fmla="*/ 203 w 214"/>
                  <a:gd name="T25" fmla="*/ 15 h 85"/>
                  <a:gd name="T26" fmla="*/ 198 w 214"/>
                  <a:gd name="T27" fmla="*/ 12 h 85"/>
                  <a:gd name="T28" fmla="*/ 198 w 214"/>
                  <a:gd name="T29" fmla="*/ 6 h 85"/>
                  <a:gd name="T30" fmla="*/ 195 w 214"/>
                  <a:gd name="T31" fmla="*/ 3 h 85"/>
                  <a:gd name="T32" fmla="*/ 192 w 214"/>
                  <a:gd name="T33" fmla="*/ 3 h 85"/>
                  <a:gd name="T34" fmla="*/ 194 w 214"/>
                  <a:gd name="T35" fmla="*/ 3 h 85"/>
                  <a:gd name="T36" fmla="*/ 189 w 214"/>
                  <a:gd name="T37" fmla="*/ 3 h 85"/>
                  <a:gd name="T38" fmla="*/ 186 w 214"/>
                  <a:gd name="T39" fmla="*/ 0 h 85"/>
                  <a:gd name="T40" fmla="*/ 181 w 214"/>
                  <a:gd name="T41" fmla="*/ 11 h 85"/>
                  <a:gd name="T42" fmla="*/ 172 w 214"/>
                  <a:gd name="T43" fmla="*/ 20 h 85"/>
                  <a:gd name="T44" fmla="*/ 175 w 214"/>
                  <a:gd name="T45" fmla="*/ 22 h 85"/>
                  <a:gd name="T46" fmla="*/ 174 w 214"/>
                  <a:gd name="T47" fmla="*/ 28 h 85"/>
                  <a:gd name="T48" fmla="*/ 171 w 214"/>
                  <a:gd name="T49" fmla="*/ 31 h 85"/>
                  <a:gd name="T50" fmla="*/ 166 w 214"/>
                  <a:gd name="T51" fmla="*/ 40 h 85"/>
                  <a:gd name="T52" fmla="*/ 157 w 214"/>
                  <a:gd name="T53" fmla="*/ 39 h 85"/>
                  <a:gd name="T54" fmla="*/ 139 w 214"/>
                  <a:gd name="T55" fmla="*/ 56 h 85"/>
                  <a:gd name="T56" fmla="*/ 127 w 214"/>
                  <a:gd name="T57" fmla="*/ 61 h 85"/>
                  <a:gd name="T58" fmla="*/ 126 w 214"/>
                  <a:gd name="T59" fmla="*/ 64 h 85"/>
                  <a:gd name="T60" fmla="*/ 126 w 214"/>
                  <a:gd name="T61" fmla="*/ 67 h 85"/>
                  <a:gd name="T62" fmla="*/ 122 w 214"/>
                  <a:gd name="T63" fmla="*/ 73 h 85"/>
                  <a:gd name="T64" fmla="*/ 119 w 214"/>
                  <a:gd name="T65" fmla="*/ 78 h 85"/>
                  <a:gd name="T66" fmla="*/ 116 w 214"/>
                  <a:gd name="T67" fmla="*/ 73 h 85"/>
                  <a:gd name="T68" fmla="*/ 108 w 214"/>
                  <a:gd name="T69" fmla="*/ 71 h 85"/>
                  <a:gd name="T70" fmla="*/ 0 w 214"/>
                  <a:gd name="T71" fmla="*/ 15 h 85"/>
                  <a:gd name="T72" fmla="*/ 4 w 214"/>
                  <a:gd name="T73" fmla="*/ 23 h 85"/>
                  <a:gd name="T74" fmla="*/ 4 w 214"/>
                  <a:gd name="T75" fmla="*/ 36 h 85"/>
                  <a:gd name="T76" fmla="*/ 8 w 214"/>
                  <a:gd name="T77" fmla="*/ 48 h 85"/>
                  <a:gd name="T78" fmla="*/ 11 w 214"/>
                  <a:gd name="T79" fmla="*/ 51 h 85"/>
                  <a:gd name="T80" fmla="*/ 12 w 214"/>
                  <a:gd name="T81" fmla="*/ 57 h 85"/>
                  <a:gd name="T82" fmla="*/ 14 w 214"/>
                  <a:gd name="T83" fmla="*/ 62 h 85"/>
                  <a:gd name="T84" fmla="*/ 18 w 214"/>
                  <a:gd name="T85" fmla="*/ 65 h 85"/>
                  <a:gd name="T86" fmla="*/ 25 w 214"/>
                  <a:gd name="T87" fmla="*/ 71 h 85"/>
                  <a:gd name="T88" fmla="*/ 37 w 214"/>
                  <a:gd name="T89" fmla="*/ 79 h 85"/>
                  <a:gd name="T90" fmla="*/ 42 w 214"/>
                  <a:gd name="T91" fmla="*/ 75 h 85"/>
                  <a:gd name="T92" fmla="*/ 43 w 214"/>
                  <a:gd name="T93" fmla="*/ 67 h 85"/>
                  <a:gd name="T94" fmla="*/ 40 w 214"/>
                  <a:gd name="T95" fmla="*/ 59 h 85"/>
                  <a:gd name="T96" fmla="*/ 37 w 214"/>
                  <a:gd name="T97" fmla="*/ 56 h 85"/>
                  <a:gd name="T98" fmla="*/ 36 w 214"/>
                  <a:gd name="T99" fmla="*/ 51 h 85"/>
                  <a:gd name="T100" fmla="*/ 37 w 214"/>
                  <a:gd name="T101" fmla="*/ 40 h 85"/>
                  <a:gd name="T102" fmla="*/ 36 w 214"/>
                  <a:gd name="T103" fmla="*/ 29 h 85"/>
                  <a:gd name="T104" fmla="*/ 31 w 214"/>
                  <a:gd name="T105" fmla="*/ 23 h 85"/>
                  <a:gd name="T106" fmla="*/ 28 w 214"/>
                  <a:gd name="T107" fmla="*/ 17 h 85"/>
                  <a:gd name="T108" fmla="*/ 18 w 214"/>
                  <a:gd name="T109" fmla="*/ 14 h 85"/>
                  <a:gd name="T110" fmla="*/ 11 w 214"/>
                  <a:gd name="T111" fmla="*/ 22 h 85"/>
                  <a:gd name="T112" fmla="*/ 0 w 214"/>
                  <a:gd name="T113" fmla="*/ 1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14" h="85">
                    <a:moveTo>
                      <a:pt x="107" y="70"/>
                    </a:moveTo>
                    <a:lnTo>
                      <a:pt x="107" y="76"/>
                    </a:lnTo>
                    <a:lnTo>
                      <a:pt x="108" y="81"/>
                    </a:lnTo>
                    <a:lnTo>
                      <a:pt x="113" y="84"/>
                    </a:lnTo>
                    <a:lnTo>
                      <a:pt x="116" y="85"/>
                    </a:lnTo>
                    <a:lnTo>
                      <a:pt x="121" y="85"/>
                    </a:lnTo>
                    <a:lnTo>
                      <a:pt x="127" y="85"/>
                    </a:lnTo>
                    <a:lnTo>
                      <a:pt x="133" y="84"/>
                    </a:lnTo>
                    <a:lnTo>
                      <a:pt x="136" y="81"/>
                    </a:lnTo>
                    <a:lnTo>
                      <a:pt x="143" y="81"/>
                    </a:lnTo>
                    <a:lnTo>
                      <a:pt x="146" y="82"/>
                    </a:lnTo>
                    <a:lnTo>
                      <a:pt x="152" y="82"/>
                    </a:lnTo>
                    <a:lnTo>
                      <a:pt x="157" y="79"/>
                    </a:lnTo>
                    <a:lnTo>
                      <a:pt x="160" y="76"/>
                    </a:lnTo>
                    <a:lnTo>
                      <a:pt x="161" y="70"/>
                    </a:lnTo>
                    <a:lnTo>
                      <a:pt x="161" y="65"/>
                    </a:lnTo>
                    <a:lnTo>
                      <a:pt x="166" y="64"/>
                    </a:lnTo>
                    <a:lnTo>
                      <a:pt x="167" y="61"/>
                    </a:lnTo>
                    <a:lnTo>
                      <a:pt x="171" y="57"/>
                    </a:lnTo>
                    <a:lnTo>
                      <a:pt x="172" y="54"/>
                    </a:lnTo>
                    <a:lnTo>
                      <a:pt x="174" y="47"/>
                    </a:lnTo>
                    <a:lnTo>
                      <a:pt x="177" y="42"/>
                    </a:lnTo>
                    <a:lnTo>
                      <a:pt x="184" y="43"/>
                    </a:lnTo>
                    <a:lnTo>
                      <a:pt x="192" y="43"/>
                    </a:lnTo>
                    <a:lnTo>
                      <a:pt x="194" y="40"/>
                    </a:lnTo>
                    <a:lnTo>
                      <a:pt x="194" y="39"/>
                    </a:lnTo>
                    <a:lnTo>
                      <a:pt x="197" y="40"/>
                    </a:lnTo>
                    <a:lnTo>
                      <a:pt x="202" y="40"/>
                    </a:lnTo>
                    <a:lnTo>
                      <a:pt x="202" y="39"/>
                    </a:lnTo>
                    <a:lnTo>
                      <a:pt x="202" y="39"/>
                    </a:lnTo>
                    <a:lnTo>
                      <a:pt x="203" y="37"/>
                    </a:lnTo>
                    <a:lnTo>
                      <a:pt x="205" y="37"/>
                    </a:lnTo>
                    <a:lnTo>
                      <a:pt x="205" y="36"/>
                    </a:lnTo>
                    <a:lnTo>
                      <a:pt x="205" y="34"/>
                    </a:lnTo>
                    <a:lnTo>
                      <a:pt x="203" y="34"/>
                    </a:lnTo>
                    <a:lnTo>
                      <a:pt x="202" y="33"/>
                    </a:lnTo>
                    <a:lnTo>
                      <a:pt x="202" y="31"/>
                    </a:lnTo>
                    <a:lnTo>
                      <a:pt x="203" y="29"/>
                    </a:lnTo>
                    <a:lnTo>
                      <a:pt x="206" y="29"/>
                    </a:lnTo>
                    <a:lnTo>
                      <a:pt x="209" y="28"/>
                    </a:lnTo>
                    <a:lnTo>
                      <a:pt x="211" y="28"/>
                    </a:lnTo>
                    <a:lnTo>
                      <a:pt x="211" y="28"/>
                    </a:lnTo>
                    <a:lnTo>
                      <a:pt x="212" y="26"/>
                    </a:lnTo>
                    <a:lnTo>
                      <a:pt x="214" y="26"/>
                    </a:lnTo>
                    <a:lnTo>
                      <a:pt x="214" y="23"/>
                    </a:lnTo>
                    <a:lnTo>
                      <a:pt x="211" y="22"/>
                    </a:lnTo>
                    <a:lnTo>
                      <a:pt x="209" y="20"/>
                    </a:lnTo>
                    <a:lnTo>
                      <a:pt x="208" y="19"/>
                    </a:lnTo>
                    <a:lnTo>
                      <a:pt x="208" y="17"/>
                    </a:lnTo>
                    <a:lnTo>
                      <a:pt x="205" y="17"/>
                    </a:lnTo>
                    <a:lnTo>
                      <a:pt x="203" y="17"/>
                    </a:lnTo>
                    <a:lnTo>
                      <a:pt x="203" y="15"/>
                    </a:lnTo>
                    <a:lnTo>
                      <a:pt x="203" y="14"/>
                    </a:lnTo>
                    <a:lnTo>
                      <a:pt x="202" y="14"/>
                    </a:lnTo>
                    <a:lnTo>
                      <a:pt x="198" y="14"/>
                    </a:lnTo>
                    <a:lnTo>
                      <a:pt x="198" y="12"/>
                    </a:lnTo>
                    <a:lnTo>
                      <a:pt x="200" y="11"/>
                    </a:lnTo>
                    <a:lnTo>
                      <a:pt x="200" y="9"/>
                    </a:lnTo>
                    <a:lnTo>
                      <a:pt x="200" y="8"/>
                    </a:lnTo>
                    <a:lnTo>
                      <a:pt x="198" y="6"/>
                    </a:lnTo>
                    <a:lnTo>
                      <a:pt x="197" y="5"/>
                    </a:lnTo>
                    <a:lnTo>
                      <a:pt x="195" y="5"/>
                    </a:lnTo>
                    <a:lnTo>
                      <a:pt x="195" y="5"/>
                    </a:lnTo>
                    <a:lnTo>
                      <a:pt x="195" y="3"/>
                    </a:lnTo>
                    <a:lnTo>
                      <a:pt x="195" y="2"/>
                    </a:lnTo>
                    <a:lnTo>
                      <a:pt x="194" y="2"/>
                    </a:lnTo>
                    <a:lnTo>
                      <a:pt x="194" y="2"/>
                    </a:lnTo>
                    <a:lnTo>
                      <a:pt x="192" y="3"/>
                    </a:lnTo>
                    <a:lnTo>
                      <a:pt x="194" y="3"/>
                    </a:lnTo>
                    <a:lnTo>
                      <a:pt x="194" y="3"/>
                    </a:lnTo>
                    <a:lnTo>
                      <a:pt x="194" y="3"/>
                    </a:lnTo>
                    <a:lnTo>
                      <a:pt x="194" y="3"/>
                    </a:lnTo>
                    <a:lnTo>
                      <a:pt x="194" y="3"/>
                    </a:lnTo>
                    <a:lnTo>
                      <a:pt x="191" y="3"/>
                    </a:lnTo>
                    <a:lnTo>
                      <a:pt x="189" y="3"/>
                    </a:lnTo>
                    <a:lnTo>
                      <a:pt x="189" y="3"/>
                    </a:lnTo>
                    <a:lnTo>
                      <a:pt x="189" y="2"/>
                    </a:lnTo>
                    <a:lnTo>
                      <a:pt x="189" y="2"/>
                    </a:lnTo>
                    <a:lnTo>
                      <a:pt x="188" y="0"/>
                    </a:lnTo>
                    <a:lnTo>
                      <a:pt x="186" y="0"/>
                    </a:lnTo>
                    <a:lnTo>
                      <a:pt x="186" y="3"/>
                    </a:lnTo>
                    <a:lnTo>
                      <a:pt x="184" y="6"/>
                    </a:lnTo>
                    <a:lnTo>
                      <a:pt x="183" y="9"/>
                    </a:lnTo>
                    <a:lnTo>
                      <a:pt x="181" y="11"/>
                    </a:lnTo>
                    <a:lnTo>
                      <a:pt x="180" y="14"/>
                    </a:lnTo>
                    <a:lnTo>
                      <a:pt x="177" y="15"/>
                    </a:lnTo>
                    <a:lnTo>
                      <a:pt x="175" y="19"/>
                    </a:lnTo>
                    <a:lnTo>
                      <a:pt x="172" y="20"/>
                    </a:lnTo>
                    <a:lnTo>
                      <a:pt x="172" y="22"/>
                    </a:lnTo>
                    <a:lnTo>
                      <a:pt x="172" y="22"/>
                    </a:lnTo>
                    <a:lnTo>
                      <a:pt x="174" y="22"/>
                    </a:lnTo>
                    <a:lnTo>
                      <a:pt x="175" y="22"/>
                    </a:lnTo>
                    <a:lnTo>
                      <a:pt x="175" y="23"/>
                    </a:lnTo>
                    <a:lnTo>
                      <a:pt x="175" y="26"/>
                    </a:lnTo>
                    <a:lnTo>
                      <a:pt x="175" y="26"/>
                    </a:lnTo>
                    <a:lnTo>
                      <a:pt x="174" y="28"/>
                    </a:lnTo>
                    <a:lnTo>
                      <a:pt x="174" y="28"/>
                    </a:lnTo>
                    <a:lnTo>
                      <a:pt x="172" y="29"/>
                    </a:lnTo>
                    <a:lnTo>
                      <a:pt x="172" y="31"/>
                    </a:lnTo>
                    <a:lnTo>
                      <a:pt x="171" y="31"/>
                    </a:lnTo>
                    <a:lnTo>
                      <a:pt x="174" y="39"/>
                    </a:lnTo>
                    <a:lnTo>
                      <a:pt x="171" y="39"/>
                    </a:lnTo>
                    <a:lnTo>
                      <a:pt x="167" y="37"/>
                    </a:lnTo>
                    <a:lnTo>
                      <a:pt x="166" y="40"/>
                    </a:lnTo>
                    <a:lnTo>
                      <a:pt x="166" y="42"/>
                    </a:lnTo>
                    <a:lnTo>
                      <a:pt x="161" y="42"/>
                    </a:lnTo>
                    <a:lnTo>
                      <a:pt x="157" y="37"/>
                    </a:lnTo>
                    <a:lnTo>
                      <a:pt x="157" y="39"/>
                    </a:lnTo>
                    <a:lnTo>
                      <a:pt x="157" y="40"/>
                    </a:lnTo>
                    <a:lnTo>
                      <a:pt x="146" y="56"/>
                    </a:lnTo>
                    <a:lnTo>
                      <a:pt x="143" y="56"/>
                    </a:lnTo>
                    <a:lnTo>
                      <a:pt x="139" y="56"/>
                    </a:lnTo>
                    <a:lnTo>
                      <a:pt x="136" y="56"/>
                    </a:lnTo>
                    <a:lnTo>
                      <a:pt x="132" y="57"/>
                    </a:lnTo>
                    <a:lnTo>
                      <a:pt x="129" y="59"/>
                    </a:lnTo>
                    <a:lnTo>
                      <a:pt x="127" y="61"/>
                    </a:lnTo>
                    <a:lnTo>
                      <a:pt x="126" y="61"/>
                    </a:lnTo>
                    <a:lnTo>
                      <a:pt x="126" y="62"/>
                    </a:lnTo>
                    <a:lnTo>
                      <a:pt x="126" y="62"/>
                    </a:lnTo>
                    <a:lnTo>
                      <a:pt x="126" y="64"/>
                    </a:lnTo>
                    <a:lnTo>
                      <a:pt x="126" y="64"/>
                    </a:lnTo>
                    <a:lnTo>
                      <a:pt x="126" y="65"/>
                    </a:lnTo>
                    <a:lnTo>
                      <a:pt x="126" y="67"/>
                    </a:lnTo>
                    <a:lnTo>
                      <a:pt x="126" y="67"/>
                    </a:lnTo>
                    <a:lnTo>
                      <a:pt x="126" y="67"/>
                    </a:lnTo>
                    <a:lnTo>
                      <a:pt x="126" y="70"/>
                    </a:lnTo>
                    <a:lnTo>
                      <a:pt x="124" y="73"/>
                    </a:lnTo>
                    <a:lnTo>
                      <a:pt x="122" y="73"/>
                    </a:lnTo>
                    <a:lnTo>
                      <a:pt x="122" y="73"/>
                    </a:lnTo>
                    <a:lnTo>
                      <a:pt x="122" y="75"/>
                    </a:lnTo>
                    <a:lnTo>
                      <a:pt x="122" y="76"/>
                    </a:lnTo>
                    <a:lnTo>
                      <a:pt x="119" y="78"/>
                    </a:lnTo>
                    <a:lnTo>
                      <a:pt x="118" y="76"/>
                    </a:lnTo>
                    <a:lnTo>
                      <a:pt x="118" y="76"/>
                    </a:lnTo>
                    <a:lnTo>
                      <a:pt x="118" y="76"/>
                    </a:lnTo>
                    <a:lnTo>
                      <a:pt x="116" y="73"/>
                    </a:lnTo>
                    <a:lnTo>
                      <a:pt x="116" y="73"/>
                    </a:lnTo>
                    <a:lnTo>
                      <a:pt x="113" y="73"/>
                    </a:lnTo>
                    <a:lnTo>
                      <a:pt x="110" y="73"/>
                    </a:lnTo>
                    <a:lnTo>
                      <a:pt x="108" y="71"/>
                    </a:lnTo>
                    <a:lnTo>
                      <a:pt x="107" y="70"/>
                    </a:lnTo>
                    <a:lnTo>
                      <a:pt x="107" y="70"/>
                    </a:lnTo>
                    <a:lnTo>
                      <a:pt x="107" y="70"/>
                    </a:lnTo>
                    <a:close/>
                    <a:moveTo>
                      <a:pt x="0" y="15"/>
                    </a:moveTo>
                    <a:lnTo>
                      <a:pt x="1" y="17"/>
                    </a:lnTo>
                    <a:lnTo>
                      <a:pt x="1" y="20"/>
                    </a:lnTo>
                    <a:lnTo>
                      <a:pt x="3" y="22"/>
                    </a:lnTo>
                    <a:lnTo>
                      <a:pt x="4" y="23"/>
                    </a:lnTo>
                    <a:lnTo>
                      <a:pt x="3" y="26"/>
                    </a:lnTo>
                    <a:lnTo>
                      <a:pt x="3" y="29"/>
                    </a:lnTo>
                    <a:lnTo>
                      <a:pt x="3" y="33"/>
                    </a:lnTo>
                    <a:lnTo>
                      <a:pt x="4" y="36"/>
                    </a:lnTo>
                    <a:lnTo>
                      <a:pt x="6" y="39"/>
                    </a:lnTo>
                    <a:lnTo>
                      <a:pt x="8" y="42"/>
                    </a:lnTo>
                    <a:lnTo>
                      <a:pt x="8" y="45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9" y="50"/>
                    </a:lnTo>
                    <a:lnTo>
                      <a:pt x="11" y="51"/>
                    </a:lnTo>
                    <a:lnTo>
                      <a:pt x="11" y="51"/>
                    </a:lnTo>
                    <a:lnTo>
                      <a:pt x="12" y="53"/>
                    </a:lnTo>
                    <a:lnTo>
                      <a:pt x="12" y="53"/>
                    </a:lnTo>
                    <a:lnTo>
                      <a:pt x="12" y="54"/>
                    </a:lnTo>
                    <a:lnTo>
                      <a:pt x="12" y="57"/>
                    </a:lnTo>
                    <a:lnTo>
                      <a:pt x="12" y="59"/>
                    </a:lnTo>
                    <a:lnTo>
                      <a:pt x="12" y="59"/>
                    </a:lnTo>
                    <a:lnTo>
                      <a:pt x="12" y="61"/>
                    </a:lnTo>
                    <a:lnTo>
                      <a:pt x="14" y="62"/>
                    </a:lnTo>
                    <a:lnTo>
                      <a:pt x="14" y="62"/>
                    </a:lnTo>
                    <a:lnTo>
                      <a:pt x="15" y="64"/>
                    </a:lnTo>
                    <a:lnTo>
                      <a:pt x="17" y="64"/>
                    </a:lnTo>
                    <a:lnTo>
                      <a:pt x="18" y="65"/>
                    </a:lnTo>
                    <a:lnTo>
                      <a:pt x="22" y="67"/>
                    </a:lnTo>
                    <a:lnTo>
                      <a:pt x="23" y="68"/>
                    </a:lnTo>
                    <a:lnTo>
                      <a:pt x="25" y="70"/>
                    </a:lnTo>
                    <a:lnTo>
                      <a:pt x="25" y="71"/>
                    </a:lnTo>
                    <a:lnTo>
                      <a:pt x="28" y="73"/>
                    </a:lnTo>
                    <a:lnTo>
                      <a:pt x="31" y="75"/>
                    </a:lnTo>
                    <a:lnTo>
                      <a:pt x="34" y="76"/>
                    </a:lnTo>
                    <a:lnTo>
                      <a:pt x="37" y="79"/>
                    </a:lnTo>
                    <a:lnTo>
                      <a:pt x="37" y="76"/>
                    </a:lnTo>
                    <a:lnTo>
                      <a:pt x="37" y="76"/>
                    </a:lnTo>
                    <a:lnTo>
                      <a:pt x="39" y="75"/>
                    </a:lnTo>
                    <a:lnTo>
                      <a:pt x="42" y="75"/>
                    </a:lnTo>
                    <a:lnTo>
                      <a:pt x="45" y="75"/>
                    </a:lnTo>
                    <a:lnTo>
                      <a:pt x="45" y="71"/>
                    </a:lnTo>
                    <a:lnTo>
                      <a:pt x="45" y="70"/>
                    </a:lnTo>
                    <a:lnTo>
                      <a:pt x="43" y="67"/>
                    </a:lnTo>
                    <a:lnTo>
                      <a:pt x="40" y="64"/>
                    </a:lnTo>
                    <a:lnTo>
                      <a:pt x="40" y="62"/>
                    </a:lnTo>
                    <a:lnTo>
                      <a:pt x="40" y="61"/>
                    </a:lnTo>
                    <a:lnTo>
                      <a:pt x="40" y="59"/>
                    </a:lnTo>
                    <a:lnTo>
                      <a:pt x="39" y="57"/>
                    </a:lnTo>
                    <a:lnTo>
                      <a:pt x="37" y="57"/>
                    </a:lnTo>
                    <a:lnTo>
                      <a:pt x="37" y="57"/>
                    </a:lnTo>
                    <a:lnTo>
                      <a:pt x="37" y="56"/>
                    </a:lnTo>
                    <a:lnTo>
                      <a:pt x="37" y="56"/>
                    </a:lnTo>
                    <a:lnTo>
                      <a:pt x="36" y="54"/>
                    </a:lnTo>
                    <a:lnTo>
                      <a:pt x="36" y="53"/>
                    </a:lnTo>
                    <a:lnTo>
                      <a:pt x="36" y="51"/>
                    </a:lnTo>
                    <a:lnTo>
                      <a:pt x="37" y="50"/>
                    </a:lnTo>
                    <a:lnTo>
                      <a:pt x="37" y="47"/>
                    </a:lnTo>
                    <a:lnTo>
                      <a:pt x="37" y="45"/>
                    </a:lnTo>
                    <a:lnTo>
                      <a:pt x="37" y="40"/>
                    </a:lnTo>
                    <a:lnTo>
                      <a:pt x="37" y="36"/>
                    </a:lnTo>
                    <a:lnTo>
                      <a:pt x="37" y="34"/>
                    </a:lnTo>
                    <a:lnTo>
                      <a:pt x="37" y="33"/>
                    </a:lnTo>
                    <a:lnTo>
                      <a:pt x="36" y="29"/>
                    </a:lnTo>
                    <a:lnTo>
                      <a:pt x="36" y="28"/>
                    </a:lnTo>
                    <a:lnTo>
                      <a:pt x="34" y="28"/>
                    </a:lnTo>
                    <a:lnTo>
                      <a:pt x="32" y="26"/>
                    </a:lnTo>
                    <a:lnTo>
                      <a:pt x="31" y="23"/>
                    </a:lnTo>
                    <a:lnTo>
                      <a:pt x="31" y="20"/>
                    </a:lnTo>
                    <a:lnTo>
                      <a:pt x="29" y="20"/>
                    </a:lnTo>
                    <a:lnTo>
                      <a:pt x="29" y="19"/>
                    </a:lnTo>
                    <a:lnTo>
                      <a:pt x="28" y="17"/>
                    </a:lnTo>
                    <a:lnTo>
                      <a:pt x="28" y="15"/>
                    </a:lnTo>
                    <a:lnTo>
                      <a:pt x="25" y="14"/>
                    </a:lnTo>
                    <a:lnTo>
                      <a:pt x="22" y="11"/>
                    </a:lnTo>
                    <a:lnTo>
                      <a:pt x="18" y="14"/>
                    </a:lnTo>
                    <a:lnTo>
                      <a:pt x="18" y="20"/>
                    </a:lnTo>
                    <a:lnTo>
                      <a:pt x="15" y="19"/>
                    </a:lnTo>
                    <a:lnTo>
                      <a:pt x="14" y="22"/>
                    </a:lnTo>
                    <a:lnTo>
                      <a:pt x="11" y="22"/>
                    </a:lnTo>
                    <a:lnTo>
                      <a:pt x="11" y="17"/>
                    </a:lnTo>
                    <a:lnTo>
                      <a:pt x="6" y="12"/>
                    </a:lnTo>
                    <a:lnTo>
                      <a:pt x="0" y="14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6" name="Freeform 69"/>
              <p:cNvSpPr>
                <a:spLocks/>
              </p:cNvSpPr>
              <p:nvPr/>
            </p:nvSpPr>
            <p:spPr bwMode="auto">
              <a:xfrm>
                <a:off x="8431629" y="4001217"/>
                <a:ext cx="185225" cy="290113"/>
              </a:xfrm>
              <a:custGeom>
                <a:avLst/>
                <a:gdLst>
                  <a:gd name="T0" fmla="*/ 1 w 78"/>
                  <a:gd name="T1" fmla="*/ 31 h 122"/>
                  <a:gd name="T2" fmla="*/ 0 w 78"/>
                  <a:gd name="T3" fmla="*/ 39 h 122"/>
                  <a:gd name="T4" fmla="*/ 1 w 78"/>
                  <a:gd name="T5" fmla="*/ 42 h 122"/>
                  <a:gd name="T6" fmla="*/ 8 w 78"/>
                  <a:gd name="T7" fmla="*/ 46 h 122"/>
                  <a:gd name="T8" fmla="*/ 5 w 78"/>
                  <a:gd name="T9" fmla="*/ 54 h 122"/>
                  <a:gd name="T10" fmla="*/ 8 w 78"/>
                  <a:gd name="T11" fmla="*/ 59 h 122"/>
                  <a:gd name="T12" fmla="*/ 8 w 78"/>
                  <a:gd name="T13" fmla="*/ 66 h 122"/>
                  <a:gd name="T14" fmla="*/ 14 w 78"/>
                  <a:gd name="T15" fmla="*/ 66 h 122"/>
                  <a:gd name="T16" fmla="*/ 23 w 78"/>
                  <a:gd name="T17" fmla="*/ 57 h 122"/>
                  <a:gd name="T18" fmla="*/ 26 w 78"/>
                  <a:gd name="T19" fmla="*/ 62 h 122"/>
                  <a:gd name="T20" fmla="*/ 33 w 78"/>
                  <a:gd name="T21" fmla="*/ 66 h 122"/>
                  <a:gd name="T22" fmla="*/ 43 w 78"/>
                  <a:gd name="T23" fmla="*/ 74 h 122"/>
                  <a:gd name="T24" fmla="*/ 43 w 78"/>
                  <a:gd name="T25" fmla="*/ 87 h 122"/>
                  <a:gd name="T26" fmla="*/ 50 w 78"/>
                  <a:gd name="T27" fmla="*/ 93 h 122"/>
                  <a:gd name="T28" fmla="*/ 53 w 78"/>
                  <a:gd name="T29" fmla="*/ 101 h 122"/>
                  <a:gd name="T30" fmla="*/ 51 w 78"/>
                  <a:gd name="T31" fmla="*/ 108 h 122"/>
                  <a:gd name="T32" fmla="*/ 48 w 78"/>
                  <a:gd name="T33" fmla="*/ 115 h 122"/>
                  <a:gd name="T34" fmla="*/ 54 w 78"/>
                  <a:gd name="T35" fmla="*/ 119 h 122"/>
                  <a:gd name="T36" fmla="*/ 62 w 78"/>
                  <a:gd name="T37" fmla="*/ 121 h 122"/>
                  <a:gd name="T38" fmla="*/ 65 w 78"/>
                  <a:gd name="T39" fmla="*/ 110 h 122"/>
                  <a:gd name="T40" fmla="*/ 71 w 78"/>
                  <a:gd name="T41" fmla="*/ 115 h 122"/>
                  <a:gd name="T42" fmla="*/ 78 w 78"/>
                  <a:gd name="T43" fmla="*/ 110 h 122"/>
                  <a:gd name="T44" fmla="*/ 76 w 78"/>
                  <a:gd name="T45" fmla="*/ 96 h 122"/>
                  <a:gd name="T46" fmla="*/ 70 w 78"/>
                  <a:gd name="T47" fmla="*/ 88 h 122"/>
                  <a:gd name="T48" fmla="*/ 62 w 78"/>
                  <a:gd name="T49" fmla="*/ 80 h 122"/>
                  <a:gd name="T50" fmla="*/ 57 w 78"/>
                  <a:gd name="T51" fmla="*/ 71 h 122"/>
                  <a:gd name="T52" fmla="*/ 50 w 78"/>
                  <a:gd name="T53" fmla="*/ 60 h 122"/>
                  <a:gd name="T54" fmla="*/ 39 w 78"/>
                  <a:gd name="T55" fmla="*/ 48 h 122"/>
                  <a:gd name="T56" fmla="*/ 43 w 78"/>
                  <a:gd name="T57" fmla="*/ 39 h 122"/>
                  <a:gd name="T58" fmla="*/ 51 w 78"/>
                  <a:gd name="T59" fmla="*/ 35 h 122"/>
                  <a:gd name="T60" fmla="*/ 48 w 78"/>
                  <a:gd name="T61" fmla="*/ 25 h 122"/>
                  <a:gd name="T62" fmla="*/ 39 w 78"/>
                  <a:gd name="T63" fmla="*/ 26 h 122"/>
                  <a:gd name="T64" fmla="*/ 33 w 78"/>
                  <a:gd name="T65" fmla="*/ 21 h 122"/>
                  <a:gd name="T66" fmla="*/ 25 w 78"/>
                  <a:gd name="T67" fmla="*/ 14 h 122"/>
                  <a:gd name="T68" fmla="*/ 20 w 78"/>
                  <a:gd name="T69" fmla="*/ 1 h 122"/>
                  <a:gd name="T70" fmla="*/ 12 w 78"/>
                  <a:gd name="T71" fmla="*/ 4 h 122"/>
                  <a:gd name="T72" fmla="*/ 15 w 78"/>
                  <a:gd name="T73" fmla="*/ 20 h 122"/>
                  <a:gd name="T74" fmla="*/ 12 w 78"/>
                  <a:gd name="T75" fmla="*/ 26 h 122"/>
                  <a:gd name="T76" fmla="*/ 8 w 78"/>
                  <a:gd name="T77" fmla="*/ 2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8" h="122">
                    <a:moveTo>
                      <a:pt x="5" y="26"/>
                    </a:moveTo>
                    <a:lnTo>
                      <a:pt x="1" y="31"/>
                    </a:lnTo>
                    <a:lnTo>
                      <a:pt x="0" y="35"/>
                    </a:lnTo>
                    <a:lnTo>
                      <a:pt x="0" y="39"/>
                    </a:lnTo>
                    <a:lnTo>
                      <a:pt x="0" y="42"/>
                    </a:lnTo>
                    <a:lnTo>
                      <a:pt x="1" y="42"/>
                    </a:lnTo>
                    <a:lnTo>
                      <a:pt x="6" y="40"/>
                    </a:lnTo>
                    <a:lnTo>
                      <a:pt x="8" y="46"/>
                    </a:lnTo>
                    <a:lnTo>
                      <a:pt x="5" y="51"/>
                    </a:lnTo>
                    <a:lnTo>
                      <a:pt x="5" y="54"/>
                    </a:lnTo>
                    <a:lnTo>
                      <a:pt x="6" y="57"/>
                    </a:lnTo>
                    <a:lnTo>
                      <a:pt x="8" y="59"/>
                    </a:lnTo>
                    <a:lnTo>
                      <a:pt x="9" y="63"/>
                    </a:lnTo>
                    <a:lnTo>
                      <a:pt x="8" y="66"/>
                    </a:lnTo>
                    <a:lnTo>
                      <a:pt x="11" y="70"/>
                    </a:lnTo>
                    <a:lnTo>
                      <a:pt x="14" y="66"/>
                    </a:lnTo>
                    <a:lnTo>
                      <a:pt x="17" y="63"/>
                    </a:lnTo>
                    <a:lnTo>
                      <a:pt x="23" y="57"/>
                    </a:lnTo>
                    <a:lnTo>
                      <a:pt x="28" y="60"/>
                    </a:lnTo>
                    <a:lnTo>
                      <a:pt x="26" y="62"/>
                    </a:lnTo>
                    <a:lnTo>
                      <a:pt x="29" y="63"/>
                    </a:lnTo>
                    <a:lnTo>
                      <a:pt x="33" y="66"/>
                    </a:lnTo>
                    <a:lnTo>
                      <a:pt x="39" y="66"/>
                    </a:lnTo>
                    <a:lnTo>
                      <a:pt x="43" y="74"/>
                    </a:lnTo>
                    <a:lnTo>
                      <a:pt x="43" y="79"/>
                    </a:lnTo>
                    <a:lnTo>
                      <a:pt x="43" y="87"/>
                    </a:lnTo>
                    <a:lnTo>
                      <a:pt x="46" y="90"/>
                    </a:lnTo>
                    <a:lnTo>
                      <a:pt x="50" y="93"/>
                    </a:lnTo>
                    <a:lnTo>
                      <a:pt x="51" y="96"/>
                    </a:lnTo>
                    <a:lnTo>
                      <a:pt x="53" y="101"/>
                    </a:lnTo>
                    <a:lnTo>
                      <a:pt x="53" y="104"/>
                    </a:lnTo>
                    <a:lnTo>
                      <a:pt x="51" y="108"/>
                    </a:lnTo>
                    <a:lnTo>
                      <a:pt x="50" y="112"/>
                    </a:lnTo>
                    <a:lnTo>
                      <a:pt x="48" y="115"/>
                    </a:lnTo>
                    <a:lnTo>
                      <a:pt x="53" y="116"/>
                    </a:lnTo>
                    <a:lnTo>
                      <a:pt x="54" y="119"/>
                    </a:lnTo>
                    <a:lnTo>
                      <a:pt x="59" y="122"/>
                    </a:lnTo>
                    <a:lnTo>
                      <a:pt x="62" y="121"/>
                    </a:lnTo>
                    <a:lnTo>
                      <a:pt x="62" y="115"/>
                    </a:lnTo>
                    <a:lnTo>
                      <a:pt x="65" y="110"/>
                    </a:lnTo>
                    <a:lnTo>
                      <a:pt x="68" y="112"/>
                    </a:lnTo>
                    <a:lnTo>
                      <a:pt x="71" y="115"/>
                    </a:lnTo>
                    <a:lnTo>
                      <a:pt x="78" y="113"/>
                    </a:lnTo>
                    <a:lnTo>
                      <a:pt x="78" y="110"/>
                    </a:lnTo>
                    <a:lnTo>
                      <a:pt x="78" y="102"/>
                    </a:lnTo>
                    <a:lnTo>
                      <a:pt x="76" y="96"/>
                    </a:lnTo>
                    <a:lnTo>
                      <a:pt x="71" y="93"/>
                    </a:lnTo>
                    <a:lnTo>
                      <a:pt x="70" y="88"/>
                    </a:lnTo>
                    <a:lnTo>
                      <a:pt x="67" y="84"/>
                    </a:lnTo>
                    <a:lnTo>
                      <a:pt x="62" y="80"/>
                    </a:lnTo>
                    <a:lnTo>
                      <a:pt x="59" y="74"/>
                    </a:lnTo>
                    <a:lnTo>
                      <a:pt x="57" y="71"/>
                    </a:lnTo>
                    <a:lnTo>
                      <a:pt x="54" y="68"/>
                    </a:lnTo>
                    <a:lnTo>
                      <a:pt x="50" y="60"/>
                    </a:lnTo>
                    <a:lnTo>
                      <a:pt x="46" y="51"/>
                    </a:lnTo>
                    <a:lnTo>
                      <a:pt x="39" y="48"/>
                    </a:lnTo>
                    <a:lnTo>
                      <a:pt x="40" y="42"/>
                    </a:lnTo>
                    <a:lnTo>
                      <a:pt x="43" y="39"/>
                    </a:lnTo>
                    <a:lnTo>
                      <a:pt x="48" y="37"/>
                    </a:lnTo>
                    <a:lnTo>
                      <a:pt x="51" y="35"/>
                    </a:lnTo>
                    <a:lnTo>
                      <a:pt x="51" y="28"/>
                    </a:lnTo>
                    <a:lnTo>
                      <a:pt x="48" y="25"/>
                    </a:lnTo>
                    <a:lnTo>
                      <a:pt x="42" y="21"/>
                    </a:lnTo>
                    <a:lnTo>
                      <a:pt x="39" y="26"/>
                    </a:lnTo>
                    <a:lnTo>
                      <a:pt x="34" y="25"/>
                    </a:lnTo>
                    <a:lnTo>
                      <a:pt x="33" y="21"/>
                    </a:lnTo>
                    <a:lnTo>
                      <a:pt x="28" y="18"/>
                    </a:lnTo>
                    <a:lnTo>
                      <a:pt x="25" y="14"/>
                    </a:lnTo>
                    <a:lnTo>
                      <a:pt x="26" y="11"/>
                    </a:lnTo>
                    <a:lnTo>
                      <a:pt x="20" y="1"/>
                    </a:lnTo>
                    <a:lnTo>
                      <a:pt x="15" y="0"/>
                    </a:lnTo>
                    <a:lnTo>
                      <a:pt x="12" y="4"/>
                    </a:lnTo>
                    <a:lnTo>
                      <a:pt x="15" y="12"/>
                    </a:lnTo>
                    <a:lnTo>
                      <a:pt x="15" y="20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1" y="26"/>
                    </a:lnTo>
                    <a:lnTo>
                      <a:pt x="8" y="26"/>
                    </a:lnTo>
                    <a:lnTo>
                      <a:pt x="5" y="26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7" name="Freeform 70"/>
              <p:cNvSpPr>
                <a:spLocks noEditPoints="1"/>
              </p:cNvSpPr>
              <p:nvPr/>
            </p:nvSpPr>
            <p:spPr bwMode="auto">
              <a:xfrm>
                <a:off x="9120288" y="3430503"/>
                <a:ext cx="92612" cy="192616"/>
              </a:xfrm>
              <a:custGeom>
                <a:avLst/>
                <a:gdLst>
                  <a:gd name="T0" fmla="*/ 9 w 39"/>
                  <a:gd name="T1" fmla="*/ 11 h 81"/>
                  <a:gd name="T2" fmla="*/ 9 w 39"/>
                  <a:gd name="T3" fmla="*/ 16 h 81"/>
                  <a:gd name="T4" fmla="*/ 12 w 39"/>
                  <a:gd name="T5" fmla="*/ 18 h 81"/>
                  <a:gd name="T6" fmla="*/ 11 w 39"/>
                  <a:gd name="T7" fmla="*/ 21 h 81"/>
                  <a:gd name="T8" fmla="*/ 8 w 39"/>
                  <a:gd name="T9" fmla="*/ 21 h 81"/>
                  <a:gd name="T10" fmla="*/ 8 w 39"/>
                  <a:gd name="T11" fmla="*/ 24 h 81"/>
                  <a:gd name="T12" fmla="*/ 11 w 39"/>
                  <a:gd name="T13" fmla="*/ 28 h 81"/>
                  <a:gd name="T14" fmla="*/ 9 w 39"/>
                  <a:gd name="T15" fmla="*/ 30 h 81"/>
                  <a:gd name="T16" fmla="*/ 8 w 39"/>
                  <a:gd name="T17" fmla="*/ 32 h 81"/>
                  <a:gd name="T18" fmla="*/ 8 w 39"/>
                  <a:gd name="T19" fmla="*/ 33 h 81"/>
                  <a:gd name="T20" fmla="*/ 12 w 39"/>
                  <a:gd name="T21" fmla="*/ 38 h 81"/>
                  <a:gd name="T22" fmla="*/ 6 w 39"/>
                  <a:gd name="T23" fmla="*/ 44 h 81"/>
                  <a:gd name="T24" fmla="*/ 8 w 39"/>
                  <a:gd name="T25" fmla="*/ 52 h 81"/>
                  <a:gd name="T26" fmla="*/ 5 w 39"/>
                  <a:gd name="T27" fmla="*/ 56 h 81"/>
                  <a:gd name="T28" fmla="*/ 6 w 39"/>
                  <a:gd name="T29" fmla="*/ 61 h 81"/>
                  <a:gd name="T30" fmla="*/ 3 w 39"/>
                  <a:gd name="T31" fmla="*/ 63 h 81"/>
                  <a:gd name="T32" fmla="*/ 6 w 39"/>
                  <a:gd name="T33" fmla="*/ 64 h 81"/>
                  <a:gd name="T34" fmla="*/ 8 w 39"/>
                  <a:gd name="T35" fmla="*/ 64 h 81"/>
                  <a:gd name="T36" fmla="*/ 9 w 39"/>
                  <a:gd name="T37" fmla="*/ 64 h 81"/>
                  <a:gd name="T38" fmla="*/ 12 w 39"/>
                  <a:gd name="T39" fmla="*/ 63 h 81"/>
                  <a:gd name="T40" fmla="*/ 16 w 39"/>
                  <a:gd name="T41" fmla="*/ 59 h 81"/>
                  <a:gd name="T42" fmla="*/ 17 w 39"/>
                  <a:gd name="T43" fmla="*/ 56 h 81"/>
                  <a:gd name="T44" fmla="*/ 20 w 39"/>
                  <a:gd name="T45" fmla="*/ 55 h 81"/>
                  <a:gd name="T46" fmla="*/ 25 w 39"/>
                  <a:gd name="T47" fmla="*/ 55 h 81"/>
                  <a:gd name="T48" fmla="*/ 28 w 39"/>
                  <a:gd name="T49" fmla="*/ 53 h 81"/>
                  <a:gd name="T50" fmla="*/ 30 w 39"/>
                  <a:gd name="T51" fmla="*/ 52 h 81"/>
                  <a:gd name="T52" fmla="*/ 33 w 39"/>
                  <a:gd name="T53" fmla="*/ 50 h 81"/>
                  <a:gd name="T54" fmla="*/ 37 w 39"/>
                  <a:gd name="T55" fmla="*/ 47 h 81"/>
                  <a:gd name="T56" fmla="*/ 39 w 39"/>
                  <a:gd name="T57" fmla="*/ 39 h 81"/>
                  <a:gd name="T58" fmla="*/ 39 w 39"/>
                  <a:gd name="T59" fmla="*/ 27 h 81"/>
                  <a:gd name="T60" fmla="*/ 36 w 39"/>
                  <a:gd name="T61" fmla="*/ 18 h 81"/>
                  <a:gd name="T62" fmla="*/ 33 w 39"/>
                  <a:gd name="T63" fmla="*/ 13 h 81"/>
                  <a:gd name="T64" fmla="*/ 31 w 39"/>
                  <a:gd name="T65" fmla="*/ 10 h 81"/>
                  <a:gd name="T66" fmla="*/ 30 w 39"/>
                  <a:gd name="T67" fmla="*/ 7 h 81"/>
                  <a:gd name="T68" fmla="*/ 30 w 39"/>
                  <a:gd name="T69" fmla="*/ 4 h 81"/>
                  <a:gd name="T70" fmla="*/ 26 w 39"/>
                  <a:gd name="T71" fmla="*/ 4 h 81"/>
                  <a:gd name="T72" fmla="*/ 19 w 39"/>
                  <a:gd name="T73" fmla="*/ 2 h 81"/>
                  <a:gd name="T74" fmla="*/ 12 w 39"/>
                  <a:gd name="T75" fmla="*/ 2 h 81"/>
                  <a:gd name="T76" fmla="*/ 8 w 39"/>
                  <a:gd name="T77" fmla="*/ 10 h 81"/>
                  <a:gd name="T78" fmla="*/ 5 w 39"/>
                  <a:gd name="T79" fmla="*/ 77 h 81"/>
                  <a:gd name="T80" fmla="*/ 0 w 39"/>
                  <a:gd name="T81" fmla="*/ 78 h 81"/>
                  <a:gd name="T82" fmla="*/ 2 w 39"/>
                  <a:gd name="T83" fmla="*/ 81 h 81"/>
                  <a:gd name="T84" fmla="*/ 5 w 39"/>
                  <a:gd name="T85" fmla="*/ 81 h 81"/>
                  <a:gd name="T86" fmla="*/ 6 w 39"/>
                  <a:gd name="T87" fmla="*/ 78 h 81"/>
                  <a:gd name="T88" fmla="*/ 6 w 39"/>
                  <a:gd name="T89" fmla="*/ 77 h 81"/>
                  <a:gd name="T90" fmla="*/ 5 w 39"/>
                  <a:gd name="T91" fmla="*/ 77 h 81"/>
                  <a:gd name="T92" fmla="*/ 2 w 39"/>
                  <a:gd name="T93" fmla="*/ 22 h 81"/>
                  <a:gd name="T94" fmla="*/ 3 w 39"/>
                  <a:gd name="T95" fmla="*/ 24 h 81"/>
                  <a:gd name="T96" fmla="*/ 3 w 39"/>
                  <a:gd name="T97" fmla="*/ 24 h 81"/>
                  <a:gd name="T98" fmla="*/ 3 w 39"/>
                  <a:gd name="T99" fmla="*/ 25 h 81"/>
                  <a:gd name="T100" fmla="*/ 2 w 39"/>
                  <a:gd name="T101" fmla="*/ 25 h 81"/>
                  <a:gd name="T102" fmla="*/ 2 w 39"/>
                  <a:gd name="T103" fmla="*/ 22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9" h="81">
                    <a:moveTo>
                      <a:pt x="8" y="10"/>
                    </a:moveTo>
                    <a:lnTo>
                      <a:pt x="9" y="11"/>
                    </a:lnTo>
                    <a:lnTo>
                      <a:pt x="9" y="13"/>
                    </a:lnTo>
                    <a:lnTo>
                      <a:pt x="9" y="16"/>
                    </a:lnTo>
                    <a:lnTo>
                      <a:pt x="11" y="18"/>
                    </a:lnTo>
                    <a:lnTo>
                      <a:pt x="12" y="18"/>
                    </a:lnTo>
                    <a:lnTo>
                      <a:pt x="11" y="21"/>
                    </a:lnTo>
                    <a:lnTo>
                      <a:pt x="11" y="21"/>
                    </a:lnTo>
                    <a:lnTo>
                      <a:pt x="9" y="21"/>
                    </a:lnTo>
                    <a:lnTo>
                      <a:pt x="8" y="21"/>
                    </a:lnTo>
                    <a:lnTo>
                      <a:pt x="8" y="22"/>
                    </a:lnTo>
                    <a:lnTo>
                      <a:pt x="8" y="24"/>
                    </a:lnTo>
                    <a:lnTo>
                      <a:pt x="9" y="27"/>
                    </a:lnTo>
                    <a:lnTo>
                      <a:pt x="11" y="28"/>
                    </a:lnTo>
                    <a:lnTo>
                      <a:pt x="11" y="28"/>
                    </a:lnTo>
                    <a:lnTo>
                      <a:pt x="9" y="30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8" y="33"/>
                    </a:lnTo>
                    <a:lnTo>
                      <a:pt x="8" y="33"/>
                    </a:lnTo>
                    <a:lnTo>
                      <a:pt x="11" y="36"/>
                    </a:lnTo>
                    <a:lnTo>
                      <a:pt x="12" y="38"/>
                    </a:lnTo>
                    <a:lnTo>
                      <a:pt x="9" y="41"/>
                    </a:lnTo>
                    <a:lnTo>
                      <a:pt x="6" y="44"/>
                    </a:lnTo>
                    <a:lnTo>
                      <a:pt x="6" y="49"/>
                    </a:lnTo>
                    <a:lnTo>
                      <a:pt x="8" y="52"/>
                    </a:lnTo>
                    <a:lnTo>
                      <a:pt x="6" y="53"/>
                    </a:lnTo>
                    <a:lnTo>
                      <a:pt x="5" y="56"/>
                    </a:lnTo>
                    <a:lnTo>
                      <a:pt x="5" y="58"/>
                    </a:lnTo>
                    <a:lnTo>
                      <a:pt x="6" y="61"/>
                    </a:lnTo>
                    <a:lnTo>
                      <a:pt x="5" y="61"/>
                    </a:lnTo>
                    <a:lnTo>
                      <a:pt x="3" y="63"/>
                    </a:lnTo>
                    <a:lnTo>
                      <a:pt x="5" y="64"/>
                    </a:lnTo>
                    <a:lnTo>
                      <a:pt x="6" y="64"/>
                    </a:lnTo>
                    <a:lnTo>
                      <a:pt x="6" y="64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9" y="64"/>
                    </a:lnTo>
                    <a:lnTo>
                      <a:pt x="9" y="64"/>
                    </a:lnTo>
                    <a:lnTo>
                      <a:pt x="12" y="63"/>
                    </a:lnTo>
                    <a:lnTo>
                      <a:pt x="14" y="61"/>
                    </a:lnTo>
                    <a:lnTo>
                      <a:pt x="16" y="59"/>
                    </a:lnTo>
                    <a:lnTo>
                      <a:pt x="16" y="58"/>
                    </a:lnTo>
                    <a:lnTo>
                      <a:pt x="17" y="56"/>
                    </a:lnTo>
                    <a:lnTo>
                      <a:pt x="19" y="56"/>
                    </a:lnTo>
                    <a:lnTo>
                      <a:pt x="20" y="55"/>
                    </a:lnTo>
                    <a:lnTo>
                      <a:pt x="22" y="55"/>
                    </a:lnTo>
                    <a:lnTo>
                      <a:pt x="25" y="55"/>
                    </a:lnTo>
                    <a:lnTo>
                      <a:pt x="28" y="55"/>
                    </a:lnTo>
                    <a:lnTo>
                      <a:pt x="28" y="53"/>
                    </a:lnTo>
                    <a:lnTo>
                      <a:pt x="30" y="52"/>
                    </a:lnTo>
                    <a:lnTo>
                      <a:pt x="30" y="52"/>
                    </a:lnTo>
                    <a:lnTo>
                      <a:pt x="30" y="50"/>
                    </a:lnTo>
                    <a:lnTo>
                      <a:pt x="33" y="50"/>
                    </a:lnTo>
                    <a:lnTo>
                      <a:pt x="37" y="49"/>
                    </a:lnTo>
                    <a:lnTo>
                      <a:pt x="37" y="47"/>
                    </a:lnTo>
                    <a:lnTo>
                      <a:pt x="37" y="44"/>
                    </a:lnTo>
                    <a:lnTo>
                      <a:pt x="39" y="39"/>
                    </a:lnTo>
                    <a:lnTo>
                      <a:pt x="39" y="36"/>
                    </a:lnTo>
                    <a:lnTo>
                      <a:pt x="39" y="27"/>
                    </a:lnTo>
                    <a:lnTo>
                      <a:pt x="39" y="21"/>
                    </a:lnTo>
                    <a:lnTo>
                      <a:pt x="36" y="18"/>
                    </a:lnTo>
                    <a:lnTo>
                      <a:pt x="33" y="14"/>
                    </a:lnTo>
                    <a:lnTo>
                      <a:pt x="33" y="13"/>
                    </a:lnTo>
                    <a:lnTo>
                      <a:pt x="33" y="11"/>
                    </a:lnTo>
                    <a:lnTo>
                      <a:pt x="31" y="10"/>
                    </a:lnTo>
                    <a:lnTo>
                      <a:pt x="28" y="8"/>
                    </a:lnTo>
                    <a:lnTo>
                      <a:pt x="30" y="7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8"/>
                    </a:lnTo>
                    <a:lnTo>
                      <a:pt x="8" y="10"/>
                    </a:lnTo>
                    <a:lnTo>
                      <a:pt x="8" y="10"/>
                    </a:lnTo>
                    <a:close/>
                    <a:moveTo>
                      <a:pt x="5" y="77"/>
                    </a:moveTo>
                    <a:lnTo>
                      <a:pt x="3" y="78"/>
                    </a:lnTo>
                    <a:lnTo>
                      <a:pt x="0" y="78"/>
                    </a:lnTo>
                    <a:lnTo>
                      <a:pt x="2" y="80"/>
                    </a:lnTo>
                    <a:lnTo>
                      <a:pt x="2" y="81"/>
                    </a:lnTo>
                    <a:lnTo>
                      <a:pt x="3" y="80"/>
                    </a:lnTo>
                    <a:lnTo>
                      <a:pt x="5" y="81"/>
                    </a:lnTo>
                    <a:lnTo>
                      <a:pt x="6" y="80"/>
                    </a:lnTo>
                    <a:lnTo>
                      <a:pt x="6" y="78"/>
                    </a:lnTo>
                    <a:lnTo>
                      <a:pt x="6" y="77"/>
                    </a:lnTo>
                    <a:lnTo>
                      <a:pt x="6" y="77"/>
                    </a:lnTo>
                    <a:lnTo>
                      <a:pt x="6" y="77"/>
                    </a:lnTo>
                    <a:lnTo>
                      <a:pt x="5" y="77"/>
                    </a:lnTo>
                    <a:lnTo>
                      <a:pt x="5" y="77"/>
                    </a:lnTo>
                    <a:close/>
                    <a:moveTo>
                      <a:pt x="2" y="22"/>
                    </a:moveTo>
                    <a:lnTo>
                      <a:pt x="3" y="22"/>
                    </a:lnTo>
                    <a:lnTo>
                      <a:pt x="3" y="24"/>
                    </a:lnTo>
                    <a:lnTo>
                      <a:pt x="3" y="24"/>
                    </a:lnTo>
                    <a:lnTo>
                      <a:pt x="3" y="24"/>
                    </a:lnTo>
                    <a:lnTo>
                      <a:pt x="3" y="25"/>
                    </a:lnTo>
                    <a:lnTo>
                      <a:pt x="3" y="25"/>
                    </a:lnTo>
                    <a:lnTo>
                      <a:pt x="3" y="25"/>
                    </a:lnTo>
                    <a:lnTo>
                      <a:pt x="2" y="25"/>
                    </a:lnTo>
                    <a:lnTo>
                      <a:pt x="2" y="24"/>
                    </a:lnTo>
                    <a:lnTo>
                      <a:pt x="2" y="22"/>
                    </a:lnTo>
                    <a:close/>
                  </a:path>
                </a:pathLst>
              </a:custGeom>
              <a:solidFill>
                <a:srgbClr val="80A1B6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8" name="Freeform 71"/>
              <p:cNvSpPr>
                <a:spLocks/>
              </p:cNvSpPr>
              <p:nvPr/>
            </p:nvSpPr>
            <p:spPr bwMode="auto">
              <a:xfrm>
                <a:off x="9087042" y="3233131"/>
                <a:ext cx="161479" cy="223529"/>
              </a:xfrm>
              <a:custGeom>
                <a:avLst/>
                <a:gdLst>
                  <a:gd name="T0" fmla="*/ 40 w 68"/>
                  <a:gd name="T1" fmla="*/ 83 h 94"/>
                  <a:gd name="T2" fmla="*/ 39 w 68"/>
                  <a:gd name="T3" fmla="*/ 79 h 94"/>
                  <a:gd name="T4" fmla="*/ 37 w 68"/>
                  <a:gd name="T5" fmla="*/ 74 h 94"/>
                  <a:gd name="T6" fmla="*/ 30 w 68"/>
                  <a:gd name="T7" fmla="*/ 69 h 94"/>
                  <a:gd name="T8" fmla="*/ 30 w 68"/>
                  <a:gd name="T9" fmla="*/ 68 h 94"/>
                  <a:gd name="T10" fmla="*/ 31 w 68"/>
                  <a:gd name="T11" fmla="*/ 62 h 94"/>
                  <a:gd name="T12" fmla="*/ 31 w 68"/>
                  <a:gd name="T13" fmla="*/ 59 h 94"/>
                  <a:gd name="T14" fmla="*/ 34 w 68"/>
                  <a:gd name="T15" fmla="*/ 57 h 94"/>
                  <a:gd name="T16" fmla="*/ 37 w 68"/>
                  <a:gd name="T17" fmla="*/ 55 h 94"/>
                  <a:gd name="T18" fmla="*/ 40 w 68"/>
                  <a:gd name="T19" fmla="*/ 54 h 94"/>
                  <a:gd name="T20" fmla="*/ 44 w 68"/>
                  <a:gd name="T21" fmla="*/ 48 h 94"/>
                  <a:gd name="T22" fmla="*/ 48 w 68"/>
                  <a:gd name="T23" fmla="*/ 46 h 94"/>
                  <a:gd name="T24" fmla="*/ 51 w 68"/>
                  <a:gd name="T25" fmla="*/ 43 h 94"/>
                  <a:gd name="T26" fmla="*/ 54 w 68"/>
                  <a:gd name="T27" fmla="*/ 40 h 94"/>
                  <a:gd name="T28" fmla="*/ 56 w 68"/>
                  <a:gd name="T29" fmla="*/ 38 h 94"/>
                  <a:gd name="T30" fmla="*/ 56 w 68"/>
                  <a:gd name="T31" fmla="*/ 35 h 94"/>
                  <a:gd name="T32" fmla="*/ 54 w 68"/>
                  <a:gd name="T33" fmla="*/ 31 h 94"/>
                  <a:gd name="T34" fmla="*/ 54 w 68"/>
                  <a:gd name="T35" fmla="*/ 28 h 94"/>
                  <a:gd name="T36" fmla="*/ 56 w 68"/>
                  <a:gd name="T37" fmla="*/ 24 h 94"/>
                  <a:gd name="T38" fmla="*/ 58 w 68"/>
                  <a:gd name="T39" fmla="*/ 23 h 94"/>
                  <a:gd name="T40" fmla="*/ 59 w 68"/>
                  <a:gd name="T41" fmla="*/ 20 h 94"/>
                  <a:gd name="T42" fmla="*/ 64 w 68"/>
                  <a:gd name="T43" fmla="*/ 18 h 94"/>
                  <a:gd name="T44" fmla="*/ 67 w 68"/>
                  <a:gd name="T45" fmla="*/ 12 h 94"/>
                  <a:gd name="T46" fmla="*/ 68 w 68"/>
                  <a:gd name="T47" fmla="*/ 10 h 94"/>
                  <a:gd name="T48" fmla="*/ 61 w 68"/>
                  <a:gd name="T49" fmla="*/ 7 h 94"/>
                  <a:gd name="T50" fmla="*/ 54 w 68"/>
                  <a:gd name="T51" fmla="*/ 12 h 94"/>
                  <a:gd name="T52" fmla="*/ 47 w 68"/>
                  <a:gd name="T53" fmla="*/ 15 h 94"/>
                  <a:gd name="T54" fmla="*/ 44 w 68"/>
                  <a:gd name="T55" fmla="*/ 21 h 94"/>
                  <a:gd name="T56" fmla="*/ 37 w 68"/>
                  <a:gd name="T57" fmla="*/ 24 h 94"/>
                  <a:gd name="T58" fmla="*/ 28 w 68"/>
                  <a:gd name="T59" fmla="*/ 18 h 94"/>
                  <a:gd name="T60" fmla="*/ 25 w 68"/>
                  <a:gd name="T61" fmla="*/ 28 h 94"/>
                  <a:gd name="T62" fmla="*/ 14 w 68"/>
                  <a:gd name="T63" fmla="*/ 38 h 94"/>
                  <a:gd name="T64" fmla="*/ 5 w 68"/>
                  <a:gd name="T65" fmla="*/ 51 h 94"/>
                  <a:gd name="T66" fmla="*/ 0 w 68"/>
                  <a:gd name="T67" fmla="*/ 60 h 94"/>
                  <a:gd name="T68" fmla="*/ 3 w 68"/>
                  <a:gd name="T69" fmla="*/ 63 h 94"/>
                  <a:gd name="T70" fmla="*/ 6 w 68"/>
                  <a:gd name="T71" fmla="*/ 66 h 94"/>
                  <a:gd name="T72" fmla="*/ 6 w 68"/>
                  <a:gd name="T73" fmla="*/ 69 h 94"/>
                  <a:gd name="T74" fmla="*/ 8 w 68"/>
                  <a:gd name="T75" fmla="*/ 73 h 94"/>
                  <a:gd name="T76" fmla="*/ 6 w 68"/>
                  <a:gd name="T77" fmla="*/ 76 h 94"/>
                  <a:gd name="T78" fmla="*/ 3 w 68"/>
                  <a:gd name="T79" fmla="*/ 77 h 94"/>
                  <a:gd name="T80" fmla="*/ 2 w 68"/>
                  <a:gd name="T81" fmla="*/ 79 h 94"/>
                  <a:gd name="T82" fmla="*/ 0 w 68"/>
                  <a:gd name="T83" fmla="*/ 83 h 94"/>
                  <a:gd name="T84" fmla="*/ 3 w 68"/>
                  <a:gd name="T85" fmla="*/ 87 h 94"/>
                  <a:gd name="T86" fmla="*/ 6 w 68"/>
                  <a:gd name="T87" fmla="*/ 88 h 94"/>
                  <a:gd name="T88" fmla="*/ 5 w 68"/>
                  <a:gd name="T89" fmla="*/ 90 h 94"/>
                  <a:gd name="T90" fmla="*/ 5 w 68"/>
                  <a:gd name="T91" fmla="*/ 91 h 94"/>
                  <a:gd name="T92" fmla="*/ 6 w 68"/>
                  <a:gd name="T93" fmla="*/ 93 h 94"/>
                  <a:gd name="T94" fmla="*/ 9 w 68"/>
                  <a:gd name="T95" fmla="*/ 94 h 94"/>
                  <a:gd name="T96" fmla="*/ 14 w 68"/>
                  <a:gd name="T97" fmla="*/ 93 h 94"/>
                  <a:gd name="T98" fmla="*/ 17 w 68"/>
                  <a:gd name="T99" fmla="*/ 91 h 94"/>
                  <a:gd name="T100" fmla="*/ 20 w 68"/>
                  <a:gd name="T101" fmla="*/ 91 h 94"/>
                  <a:gd name="T102" fmla="*/ 31 w 68"/>
                  <a:gd name="T103" fmla="*/ 83 h 94"/>
                  <a:gd name="T104" fmla="*/ 37 w 68"/>
                  <a:gd name="T105" fmla="*/ 87 h 94"/>
                  <a:gd name="T106" fmla="*/ 42 w 68"/>
                  <a:gd name="T107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8" h="94">
                    <a:moveTo>
                      <a:pt x="42" y="85"/>
                    </a:moveTo>
                    <a:lnTo>
                      <a:pt x="40" y="83"/>
                    </a:lnTo>
                    <a:lnTo>
                      <a:pt x="39" y="82"/>
                    </a:lnTo>
                    <a:lnTo>
                      <a:pt x="39" y="79"/>
                    </a:lnTo>
                    <a:lnTo>
                      <a:pt x="39" y="76"/>
                    </a:lnTo>
                    <a:lnTo>
                      <a:pt x="37" y="74"/>
                    </a:lnTo>
                    <a:lnTo>
                      <a:pt x="34" y="73"/>
                    </a:lnTo>
                    <a:lnTo>
                      <a:pt x="30" y="69"/>
                    </a:lnTo>
                    <a:lnTo>
                      <a:pt x="28" y="69"/>
                    </a:lnTo>
                    <a:lnTo>
                      <a:pt x="30" y="68"/>
                    </a:lnTo>
                    <a:lnTo>
                      <a:pt x="31" y="65"/>
                    </a:lnTo>
                    <a:lnTo>
                      <a:pt x="31" y="62"/>
                    </a:lnTo>
                    <a:lnTo>
                      <a:pt x="31" y="59"/>
                    </a:lnTo>
                    <a:lnTo>
                      <a:pt x="31" y="59"/>
                    </a:lnTo>
                    <a:lnTo>
                      <a:pt x="33" y="57"/>
                    </a:lnTo>
                    <a:lnTo>
                      <a:pt x="34" y="57"/>
                    </a:lnTo>
                    <a:lnTo>
                      <a:pt x="34" y="57"/>
                    </a:lnTo>
                    <a:lnTo>
                      <a:pt x="37" y="55"/>
                    </a:lnTo>
                    <a:lnTo>
                      <a:pt x="39" y="55"/>
                    </a:lnTo>
                    <a:lnTo>
                      <a:pt x="40" y="54"/>
                    </a:lnTo>
                    <a:lnTo>
                      <a:pt x="42" y="51"/>
                    </a:lnTo>
                    <a:lnTo>
                      <a:pt x="44" y="48"/>
                    </a:lnTo>
                    <a:lnTo>
                      <a:pt x="45" y="46"/>
                    </a:lnTo>
                    <a:lnTo>
                      <a:pt x="48" y="46"/>
                    </a:lnTo>
                    <a:lnTo>
                      <a:pt x="51" y="45"/>
                    </a:lnTo>
                    <a:lnTo>
                      <a:pt x="51" y="43"/>
                    </a:lnTo>
                    <a:lnTo>
                      <a:pt x="53" y="41"/>
                    </a:lnTo>
                    <a:lnTo>
                      <a:pt x="54" y="40"/>
                    </a:lnTo>
                    <a:lnTo>
                      <a:pt x="56" y="40"/>
                    </a:lnTo>
                    <a:lnTo>
                      <a:pt x="56" y="38"/>
                    </a:lnTo>
                    <a:lnTo>
                      <a:pt x="56" y="37"/>
                    </a:lnTo>
                    <a:lnTo>
                      <a:pt x="56" y="35"/>
                    </a:lnTo>
                    <a:lnTo>
                      <a:pt x="54" y="32"/>
                    </a:lnTo>
                    <a:lnTo>
                      <a:pt x="54" y="31"/>
                    </a:lnTo>
                    <a:lnTo>
                      <a:pt x="54" y="29"/>
                    </a:lnTo>
                    <a:lnTo>
                      <a:pt x="54" y="28"/>
                    </a:lnTo>
                    <a:lnTo>
                      <a:pt x="54" y="24"/>
                    </a:lnTo>
                    <a:lnTo>
                      <a:pt x="56" y="24"/>
                    </a:lnTo>
                    <a:lnTo>
                      <a:pt x="56" y="24"/>
                    </a:lnTo>
                    <a:lnTo>
                      <a:pt x="58" y="23"/>
                    </a:lnTo>
                    <a:lnTo>
                      <a:pt x="58" y="21"/>
                    </a:lnTo>
                    <a:lnTo>
                      <a:pt x="59" y="20"/>
                    </a:lnTo>
                    <a:lnTo>
                      <a:pt x="62" y="20"/>
                    </a:lnTo>
                    <a:lnTo>
                      <a:pt x="64" y="18"/>
                    </a:lnTo>
                    <a:lnTo>
                      <a:pt x="65" y="15"/>
                    </a:lnTo>
                    <a:lnTo>
                      <a:pt x="67" y="12"/>
                    </a:lnTo>
                    <a:lnTo>
                      <a:pt x="68" y="10"/>
                    </a:lnTo>
                    <a:lnTo>
                      <a:pt x="68" y="10"/>
                    </a:lnTo>
                    <a:lnTo>
                      <a:pt x="61" y="0"/>
                    </a:lnTo>
                    <a:lnTo>
                      <a:pt x="61" y="7"/>
                    </a:lnTo>
                    <a:lnTo>
                      <a:pt x="54" y="10"/>
                    </a:lnTo>
                    <a:lnTo>
                      <a:pt x="54" y="12"/>
                    </a:lnTo>
                    <a:lnTo>
                      <a:pt x="53" y="15"/>
                    </a:lnTo>
                    <a:lnTo>
                      <a:pt x="47" y="15"/>
                    </a:lnTo>
                    <a:lnTo>
                      <a:pt x="42" y="18"/>
                    </a:lnTo>
                    <a:lnTo>
                      <a:pt x="44" y="21"/>
                    </a:lnTo>
                    <a:lnTo>
                      <a:pt x="44" y="26"/>
                    </a:lnTo>
                    <a:lnTo>
                      <a:pt x="37" y="24"/>
                    </a:lnTo>
                    <a:lnTo>
                      <a:pt x="31" y="23"/>
                    </a:lnTo>
                    <a:lnTo>
                      <a:pt x="28" y="18"/>
                    </a:lnTo>
                    <a:lnTo>
                      <a:pt x="23" y="21"/>
                    </a:lnTo>
                    <a:lnTo>
                      <a:pt x="25" y="28"/>
                    </a:lnTo>
                    <a:lnTo>
                      <a:pt x="17" y="34"/>
                    </a:lnTo>
                    <a:lnTo>
                      <a:pt x="14" y="38"/>
                    </a:lnTo>
                    <a:lnTo>
                      <a:pt x="9" y="46"/>
                    </a:lnTo>
                    <a:lnTo>
                      <a:pt x="5" y="51"/>
                    </a:lnTo>
                    <a:lnTo>
                      <a:pt x="0" y="59"/>
                    </a:lnTo>
                    <a:lnTo>
                      <a:pt x="0" y="60"/>
                    </a:lnTo>
                    <a:lnTo>
                      <a:pt x="2" y="62"/>
                    </a:lnTo>
                    <a:lnTo>
                      <a:pt x="3" y="63"/>
                    </a:lnTo>
                    <a:lnTo>
                      <a:pt x="6" y="63"/>
                    </a:lnTo>
                    <a:lnTo>
                      <a:pt x="6" y="66"/>
                    </a:lnTo>
                    <a:lnTo>
                      <a:pt x="6" y="68"/>
                    </a:lnTo>
                    <a:lnTo>
                      <a:pt x="6" y="69"/>
                    </a:lnTo>
                    <a:lnTo>
                      <a:pt x="6" y="71"/>
                    </a:lnTo>
                    <a:lnTo>
                      <a:pt x="8" y="73"/>
                    </a:lnTo>
                    <a:lnTo>
                      <a:pt x="9" y="76"/>
                    </a:lnTo>
                    <a:lnTo>
                      <a:pt x="6" y="76"/>
                    </a:lnTo>
                    <a:lnTo>
                      <a:pt x="5" y="76"/>
                    </a:lnTo>
                    <a:lnTo>
                      <a:pt x="3" y="77"/>
                    </a:lnTo>
                    <a:lnTo>
                      <a:pt x="2" y="77"/>
                    </a:lnTo>
                    <a:lnTo>
                      <a:pt x="2" y="79"/>
                    </a:lnTo>
                    <a:lnTo>
                      <a:pt x="0" y="80"/>
                    </a:lnTo>
                    <a:lnTo>
                      <a:pt x="0" y="83"/>
                    </a:lnTo>
                    <a:lnTo>
                      <a:pt x="0" y="85"/>
                    </a:lnTo>
                    <a:lnTo>
                      <a:pt x="3" y="87"/>
                    </a:lnTo>
                    <a:lnTo>
                      <a:pt x="6" y="88"/>
                    </a:lnTo>
                    <a:lnTo>
                      <a:pt x="6" y="88"/>
                    </a:lnTo>
                    <a:lnTo>
                      <a:pt x="5" y="90"/>
                    </a:lnTo>
                    <a:lnTo>
                      <a:pt x="5" y="90"/>
                    </a:lnTo>
                    <a:lnTo>
                      <a:pt x="5" y="91"/>
                    </a:lnTo>
                    <a:lnTo>
                      <a:pt x="5" y="91"/>
                    </a:lnTo>
                    <a:lnTo>
                      <a:pt x="5" y="91"/>
                    </a:lnTo>
                    <a:lnTo>
                      <a:pt x="6" y="93"/>
                    </a:lnTo>
                    <a:lnTo>
                      <a:pt x="8" y="93"/>
                    </a:lnTo>
                    <a:lnTo>
                      <a:pt x="9" y="94"/>
                    </a:lnTo>
                    <a:lnTo>
                      <a:pt x="11" y="93"/>
                    </a:lnTo>
                    <a:lnTo>
                      <a:pt x="14" y="93"/>
                    </a:lnTo>
                    <a:lnTo>
                      <a:pt x="16" y="91"/>
                    </a:lnTo>
                    <a:lnTo>
                      <a:pt x="17" y="91"/>
                    </a:lnTo>
                    <a:lnTo>
                      <a:pt x="19" y="91"/>
                    </a:lnTo>
                    <a:lnTo>
                      <a:pt x="20" y="91"/>
                    </a:lnTo>
                    <a:lnTo>
                      <a:pt x="26" y="85"/>
                    </a:lnTo>
                    <a:lnTo>
                      <a:pt x="31" y="83"/>
                    </a:lnTo>
                    <a:lnTo>
                      <a:pt x="33" y="85"/>
                    </a:lnTo>
                    <a:lnTo>
                      <a:pt x="37" y="87"/>
                    </a:lnTo>
                    <a:lnTo>
                      <a:pt x="40" y="85"/>
                    </a:lnTo>
                    <a:lnTo>
                      <a:pt x="42" y="85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9" name="Freeform 72"/>
              <p:cNvSpPr>
                <a:spLocks noEditPoints="1"/>
              </p:cNvSpPr>
              <p:nvPr/>
            </p:nvSpPr>
            <p:spPr bwMode="auto">
              <a:xfrm>
                <a:off x="9146409" y="3147524"/>
                <a:ext cx="501058" cy="708635"/>
              </a:xfrm>
              <a:custGeom>
                <a:avLst/>
                <a:gdLst>
                  <a:gd name="T0" fmla="*/ 9 w 211"/>
                  <a:gd name="T1" fmla="*/ 298 h 298"/>
                  <a:gd name="T2" fmla="*/ 1 w 211"/>
                  <a:gd name="T3" fmla="*/ 290 h 298"/>
                  <a:gd name="T4" fmla="*/ 45 w 211"/>
                  <a:gd name="T5" fmla="*/ 239 h 298"/>
                  <a:gd name="T6" fmla="*/ 36 w 211"/>
                  <a:gd name="T7" fmla="*/ 189 h 298"/>
                  <a:gd name="T8" fmla="*/ 28 w 211"/>
                  <a:gd name="T9" fmla="*/ 197 h 298"/>
                  <a:gd name="T10" fmla="*/ 31 w 211"/>
                  <a:gd name="T11" fmla="*/ 205 h 298"/>
                  <a:gd name="T12" fmla="*/ 36 w 211"/>
                  <a:gd name="T13" fmla="*/ 210 h 298"/>
                  <a:gd name="T14" fmla="*/ 40 w 211"/>
                  <a:gd name="T15" fmla="*/ 202 h 298"/>
                  <a:gd name="T16" fmla="*/ 39 w 211"/>
                  <a:gd name="T17" fmla="*/ 213 h 298"/>
                  <a:gd name="T18" fmla="*/ 36 w 211"/>
                  <a:gd name="T19" fmla="*/ 227 h 298"/>
                  <a:gd name="T20" fmla="*/ 39 w 211"/>
                  <a:gd name="T21" fmla="*/ 227 h 298"/>
                  <a:gd name="T22" fmla="*/ 50 w 211"/>
                  <a:gd name="T23" fmla="*/ 220 h 298"/>
                  <a:gd name="T24" fmla="*/ 50 w 211"/>
                  <a:gd name="T25" fmla="*/ 199 h 298"/>
                  <a:gd name="T26" fmla="*/ 42 w 211"/>
                  <a:gd name="T27" fmla="*/ 186 h 298"/>
                  <a:gd name="T28" fmla="*/ 79 w 211"/>
                  <a:gd name="T29" fmla="*/ 182 h 298"/>
                  <a:gd name="T30" fmla="*/ 82 w 211"/>
                  <a:gd name="T31" fmla="*/ 196 h 298"/>
                  <a:gd name="T32" fmla="*/ 70 w 211"/>
                  <a:gd name="T33" fmla="*/ 205 h 298"/>
                  <a:gd name="T34" fmla="*/ 62 w 211"/>
                  <a:gd name="T35" fmla="*/ 200 h 298"/>
                  <a:gd name="T36" fmla="*/ 59 w 211"/>
                  <a:gd name="T37" fmla="*/ 194 h 298"/>
                  <a:gd name="T38" fmla="*/ 74 w 211"/>
                  <a:gd name="T39" fmla="*/ 182 h 298"/>
                  <a:gd name="T40" fmla="*/ 68 w 211"/>
                  <a:gd name="T41" fmla="*/ 174 h 298"/>
                  <a:gd name="T42" fmla="*/ 155 w 211"/>
                  <a:gd name="T43" fmla="*/ 74 h 298"/>
                  <a:gd name="T44" fmla="*/ 169 w 211"/>
                  <a:gd name="T45" fmla="*/ 99 h 298"/>
                  <a:gd name="T46" fmla="*/ 157 w 211"/>
                  <a:gd name="T47" fmla="*/ 121 h 298"/>
                  <a:gd name="T48" fmla="*/ 150 w 211"/>
                  <a:gd name="T49" fmla="*/ 158 h 298"/>
                  <a:gd name="T50" fmla="*/ 147 w 211"/>
                  <a:gd name="T51" fmla="*/ 166 h 298"/>
                  <a:gd name="T52" fmla="*/ 144 w 211"/>
                  <a:gd name="T53" fmla="*/ 171 h 298"/>
                  <a:gd name="T54" fmla="*/ 133 w 211"/>
                  <a:gd name="T55" fmla="*/ 182 h 298"/>
                  <a:gd name="T56" fmla="*/ 121 w 211"/>
                  <a:gd name="T57" fmla="*/ 178 h 298"/>
                  <a:gd name="T58" fmla="*/ 113 w 211"/>
                  <a:gd name="T59" fmla="*/ 177 h 298"/>
                  <a:gd name="T60" fmla="*/ 98 w 211"/>
                  <a:gd name="T61" fmla="*/ 194 h 298"/>
                  <a:gd name="T62" fmla="*/ 88 w 211"/>
                  <a:gd name="T63" fmla="*/ 186 h 298"/>
                  <a:gd name="T64" fmla="*/ 79 w 211"/>
                  <a:gd name="T65" fmla="*/ 180 h 298"/>
                  <a:gd name="T66" fmla="*/ 53 w 211"/>
                  <a:gd name="T67" fmla="*/ 186 h 298"/>
                  <a:gd name="T68" fmla="*/ 54 w 211"/>
                  <a:gd name="T69" fmla="*/ 180 h 298"/>
                  <a:gd name="T70" fmla="*/ 70 w 211"/>
                  <a:gd name="T71" fmla="*/ 169 h 298"/>
                  <a:gd name="T72" fmla="*/ 73 w 211"/>
                  <a:gd name="T73" fmla="*/ 164 h 298"/>
                  <a:gd name="T74" fmla="*/ 91 w 211"/>
                  <a:gd name="T75" fmla="*/ 164 h 298"/>
                  <a:gd name="T76" fmla="*/ 99 w 211"/>
                  <a:gd name="T77" fmla="*/ 160 h 298"/>
                  <a:gd name="T78" fmla="*/ 107 w 211"/>
                  <a:gd name="T79" fmla="*/ 137 h 298"/>
                  <a:gd name="T80" fmla="*/ 112 w 211"/>
                  <a:gd name="T81" fmla="*/ 137 h 298"/>
                  <a:gd name="T82" fmla="*/ 110 w 211"/>
                  <a:gd name="T83" fmla="*/ 144 h 298"/>
                  <a:gd name="T84" fmla="*/ 126 w 211"/>
                  <a:gd name="T85" fmla="*/ 137 h 298"/>
                  <a:gd name="T86" fmla="*/ 143 w 211"/>
                  <a:gd name="T87" fmla="*/ 112 h 298"/>
                  <a:gd name="T88" fmla="*/ 143 w 211"/>
                  <a:gd name="T89" fmla="*/ 95 h 298"/>
                  <a:gd name="T90" fmla="*/ 147 w 211"/>
                  <a:gd name="T91" fmla="*/ 79 h 298"/>
                  <a:gd name="T92" fmla="*/ 163 w 211"/>
                  <a:gd name="T93" fmla="*/ 71 h 298"/>
                  <a:gd name="T94" fmla="*/ 164 w 211"/>
                  <a:gd name="T95" fmla="*/ 9 h 298"/>
                  <a:gd name="T96" fmla="*/ 161 w 211"/>
                  <a:gd name="T97" fmla="*/ 31 h 298"/>
                  <a:gd name="T98" fmla="*/ 158 w 211"/>
                  <a:gd name="T99" fmla="*/ 42 h 298"/>
                  <a:gd name="T100" fmla="*/ 149 w 211"/>
                  <a:gd name="T101" fmla="*/ 45 h 298"/>
                  <a:gd name="T102" fmla="*/ 154 w 211"/>
                  <a:gd name="T103" fmla="*/ 64 h 298"/>
                  <a:gd name="T104" fmla="*/ 157 w 211"/>
                  <a:gd name="T105" fmla="*/ 50 h 298"/>
                  <a:gd name="T106" fmla="*/ 166 w 211"/>
                  <a:gd name="T107" fmla="*/ 50 h 298"/>
                  <a:gd name="T108" fmla="*/ 185 w 211"/>
                  <a:gd name="T109" fmla="*/ 53 h 298"/>
                  <a:gd name="T110" fmla="*/ 200 w 211"/>
                  <a:gd name="T111" fmla="*/ 45 h 298"/>
                  <a:gd name="T112" fmla="*/ 211 w 211"/>
                  <a:gd name="T113" fmla="*/ 39 h 298"/>
                  <a:gd name="T114" fmla="*/ 203 w 211"/>
                  <a:gd name="T115" fmla="*/ 29 h 298"/>
                  <a:gd name="T116" fmla="*/ 183 w 211"/>
                  <a:gd name="T117" fmla="*/ 25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11" h="298">
                    <a:moveTo>
                      <a:pt x="11" y="293"/>
                    </a:moveTo>
                    <a:lnTo>
                      <a:pt x="11" y="293"/>
                    </a:lnTo>
                    <a:lnTo>
                      <a:pt x="9" y="293"/>
                    </a:lnTo>
                    <a:lnTo>
                      <a:pt x="9" y="295"/>
                    </a:lnTo>
                    <a:lnTo>
                      <a:pt x="9" y="295"/>
                    </a:lnTo>
                    <a:lnTo>
                      <a:pt x="9" y="297"/>
                    </a:lnTo>
                    <a:lnTo>
                      <a:pt x="8" y="298"/>
                    </a:lnTo>
                    <a:lnTo>
                      <a:pt x="8" y="298"/>
                    </a:lnTo>
                    <a:lnTo>
                      <a:pt x="8" y="298"/>
                    </a:lnTo>
                    <a:lnTo>
                      <a:pt x="8" y="298"/>
                    </a:lnTo>
                    <a:lnTo>
                      <a:pt x="8" y="298"/>
                    </a:lnTo>
                    <a:lnTo>
                      <a:pt x="8" y="298"/>
                    </a:lnTo>
                    <a:lnTo>
                      <a:pt x="9" y="298"/>
                    </a:lnTo>
                    <a:lnTo>
                      <a:pt x="11" y="297"/>
                    </a:lnTo>
                    <a:lnTo>
                      <a:pt x="14" y="293"/>
                    </a:lnTo>
                    <a:lnTo>
                      <a:pt x="11" y="293"/>
                    </a:lnTo>
                    <a:lnTo>
                      <a:pt x="11" y="293"/>
                    </a:lnTo>
                    <a:close/>
                    <a:moveTo>
                      <a:pt x="0" y="290"/>
                    </a:moveTo>
                    <a:lnTo>
                      <a:pt x="0" y="292"/>
                    </a:lnTo>
                    <a:lnTo>
                      <a:pt x="0" y="293"/>
                    </a:lnTo>
                    <a:lnTo>
                      <a:pt x="1" y="293"/>
                    </a:lnTo>
                    <a:lnTo>
                      <a:pt x="1" y="293"/>
                    </a:lnTo>
                    <a:lnTo>
                      <a:pt x="1" y="292"/>
                    </a:lnTo>
                    <a:lnTo>
                      <a:pt x="1" y="292"/>
                    </a:lnTo>
                    <a:lnTo>
                      <a:pt x="1" y="290"/>
                    </a:lnTo>
                    <a:lnTo>
                      <a:pt x="1" y="290"/>
                    </a:lnTo>
                    <a:lnTo>
                      <a:pt x="1" y="290"/>
                    </a:lnTo>
                    <a:lnTo>
                      <a:pt x="0" y="290"/>
                    </a:lnTo>
                    <a:lnTo>
                      <a:pt x="0" y="290"/>
                    </a:lnTo>
                    <a:close/>
                    <a:moveTo>
                      <a:pt x="43" y="238"/>
                    </a:moveTo>
                    <a:lnTo>
                      <a:pt x="43" y="239"/>
                    </a:lnTo>
                    <a:lnTo>
                      <a:pt x="43" y="241"/>
                    </a:lnTo>
                    <a:lnTo>
                      <a:pt x="42" y="242"/>
                    </a:lnTo>
                    <a:lnTo>
                      <a:pt x="43" y="242"/>
                    </a:lnTo>
                    <a:lnTo>
                      <a:pt x="43" y="242"/>
                    </a:lnTo>
                    <a:lnTo>
                      <a:pt x="43" y="242"/>
                    </a:lnTo>
                    <a:lnTo>
                      <a:pt x="45" y="241"/>
                    </a:lnTo>
                    <a:lnTo>
                      <a:pt x="45" y="239"/>
                    </a:lnTo>
                    <a:lnTo>
                      <a:pt x="45" y="239"/>
                    </a:lnTo>
                    <a:lnTo>
                      <a:pt x="45" y="238"/>
                    </a:lnTo>
                    <a:lnTo>
                      <a:pt x="45" y="238"/>
                    </a:lnTo>
                    <a:lnTo>
                      <a:pt x="43" y="238"/>
                    </a:lnTo>
                    <a:lnTo>
                      <a:pt x="43" y="238"/>
                    </a:lnTo>
                    <a:close/>
                    <a:moveTo>
                      <a:pt x="40" y="186"/>
                    </a:moveTo>
                    <a:lnTo>
                      <a:pt x="39" y="186"/>
                    </a:lnTo>
                    <a:lnTo>
                      <a:pt x="39" y="188"/>
                    </a:lnTo>
                    <a:lnTo>
                      <a:pt x="39" y="188"/>
                    </a:lnTo>
                    <a:lnTo>
                      <a:pt x="39" y="188"/>
                    </a:lnTo>
                    <a:lnTo>
                      <a:pt x="39" y="189"/>
                    </a:lnTo>
                    <a:lnTo>
                      <a:pt x="39" y="191"/>
                    </a:lnTo>
                    <a:lnTo>
                      <a:pt x="37" y="191"/>
                    </a:lnTo>
                    <a:lnTo>
                      <a:pt x="36" y="189"/>
                    </a:lnTo>
                    <a:lnTo>
                      <a:pt x="34" y="191"/>
                    </a:lnTo>
                    <a:lnTo>
                      <a:pt x="34" y="192"/>
                    </a:lnTo>
                    <a:lnTo>
                      <a:pt x="33" y="194"/>
                    </a:lnTo>
                    <a:lnTo>
                      <a:pt x="31" y="194"/>
                    </a:lnTo>
                    <a:lnTo>
                      <a:pt x="31" y="194"/>
                    </a:lnTo>
                    <a:lnTo>
                      <a:pt x="31" y="192"/>
                    </a:lnTo>
                    <a:lnTo>
                      <a:pt x="31" y="192"/>
                    </a:lnTo>
                    <a:lnTo>
                      <a:pt x="31" y="192"/>
                    </a:lnTo>
                    <a:lnTo>
                      <a:pt x="29" y="192"/>
                    </a:lnTo>
                    <a:lnTo>
                      <a:pt x="29" y="192"/>
                    </a:lnTo>
                    <a:lnTo>
                      <a:pt x="29" y="192"/>
                    </a:lnTo>
                    <a:lnTo>
                      <a:pt x="28" y="196"/>
                    </a:lnTo>
                    <a:lnTo>
                      <a:pt x="28" y="197"/>
                    </a:lnTo>
                    <a:lnTo>
                      <a:pt x="28" y="197"/>
                    </a:lnTo>
                    <a:lnTo>
                      <a:pt x="29" y="199"/>
                    </a:lnTo>
                    <a:lnTo>
                      <a:pt x="29" y="200"/>
                    </a:lnTo>
                    <a:lnTo>
                      <a:pt x="31" y="202"/>
                    </a:lnTo>
                    <a:lnTo>
                      <a:pt x="34" y="203"/>
                    </a:lnTo>
                    <a:lnTo>
                      <a:pt x="34" y="203"/>
                    </a:lnTo>
                    <a:lnTo>
                      <a:pt x="34" y="205"/>
                    </a:lnTo>
                    <a:lnTo>
                      <a:pt x="34" y="205"/>
                    </a:lnTo>
                    <a:lnTo>
                      <a:pt x="33" y="206"/>
                    </a:lnTo>
                    <a:lnTo>
                      <a:pt x="33" y="206"/>
                    </a:lnTo>
                    <a:lnTo>
                      <a:pt x="33" y="206"/>
                    </a:lnTo>
                    <a:lnTo>
                      <a:pt x="33" y="206"/>
                    </a:lnTo>
                    <a:lnTo>
                      <a:pt x="31" y="205"/>
                    </a:lnTo>
                    <a:lnTo>
                      <a:pt x="31" y="203"/>
                    </a:lnTo>
                    <a:lnTo>
                      <a:pt x="29" y="205"/>
                    </a:lnTo>
                    <a:lnTo>
                      <a:pt x="29" y="205"/>
                    </a:lnTo>
                    <a:lnTo>
                      <a:pt x="29" y="205"/>
                    </a:lnTo>
                    <a:lnTo>
                      <a:pt x="29" y="206"/>
                    </a:lnTo>
                    <a:lnTo>
                      <a:pt x="31" y="208"/>
                    </a:lnTo>
                    <a:lnTo>
                      <a:pt x="33" y="210"/>
                    </a:lnTo>
                    <a:lnTo>
                      <a:pt x="33" y="211"/>
                    </a:lnTo>
                    <a:lnTo>
                      <a:pt x="34" y="211"/>
                    </a:lnTo>
                    <a:lnTo>
                      <a:pt x="34" y="211"/>
                    </a:lnTo>
                    <a:lnTo>
                      <a:pt x="34" y="210"/>
                    </a:lnTo>
                    <a:lnTo>
                      <a:pt x="36" y="210"/>
                    </a:lnTo>
                    <a:lnTo>
                      <a:pt x="36" y="210"/>
                    </a:lnTo>
                    <a:lnTo>
                      <a:pt x="36" y="211"/>
                    </a:lnTo>
                    <a:lnTo>
                      <a:pt x="36" y="211"/>
                    </a:lnTo>
                    <a:lnTo>
                      <a:pt x="37" y="211"/>
                    </a:lnTo>
                    <a:lnTo>
                      <a:pt x="37" y="211"/>
                    </a:lnTo>
                    <a:lnTo>
                      <a:pt x="37" y="211"/>
                    </a:lnTo>
                    <a:lnTo>
                      <a:pt x="39" y="210"/>
                    </a:lnTo>
                    <a:lnTo>
                      <a:pt x="40" y="210"/>
                    </a:lnTo>
                    <a:lnTo>
                      <a:pt x="39" y="208"/>
                    </a:lnTo>
                    <a:lnTo>
                      <a:pt x="39" y="205"/>
                    </a:lnTo>
                    <a:lnTo>
                      <a:pt x="37" y="203"/>
                    </a:lnTo>
                    <a:lnTo>
                      <a:pt x="37" y="202"/>
                    </a:lnTo>
                    <a:lnTo>
                      <a:pt x="39" y="202"/>
                    </a:lnTo>
                    <a:lnTo>
                      <a:pt x="40" y="202"/>
                    </a:lnTo>
                    <a:lnTo>
                      <a:pt x="40" y="203"/>
                    </a:lnTo>
                    <a:lnTo>
                      <a:pt x="40" y="203"/>
                    </a:lnTo>
                    <a:lnTo>
                      <a:pt x="40" y="205"/>
                    </a:lnTo>
                    <a:lnTo>
                      <a:pt x="42" y="206"/>
                    </a:lnTo>
                    <a:lnTo>
                      <a:pt x="42" y="206"/>
                    </a:lnTo>
                    <a:lnTo>
                      <a:pt x="42" y="208"/>
                    </a:lnTo>
                    <a:lnTo>
                      <a:pt x="42" y="208"/>
                    </a:lnTo>
                    <a:lnTo>
                      <a:pt x="42" y="208"/>
                    </a:lnTo>
                    <a:lnTo>
                      <a:pt x="40" y="210"/>
                    </a:lnTo>
                    <a:lnTo>
                      <a:pt x="40" y="210"/>
                    </a:lnTo>
                    <a:lnTo>
                      <a:pt x="40" y="211"/>
                    </a:lnTo>
                    <a:lnTo>
                      <a:pt x="39" y="211"/>
                    </a:lnTo>
                    <a:lnTo>
                      <a:pt x="39" y="213"/>
                    </a:lnTo>
                    <a:lnTo>
                      <a:pt x="39" y="213"/>
                    </a:lnTo>
                    <a:lnTo>
                      <a:pt x="37" y="214"/>
                    </a:lnTo>
                    <a:lnTo>
                      <a:pt x="34" y="214"/>
                    </a:lnTo>
                    <a:lnTo>
                      <a:pt x="34" y="217"/>
                    </a:lnTo>
                    <a:lnTo>
                      <a:pt x="34" y="220"/>
                    </a:lnTo>
                    <a:lnTo>
                      <a:pt x="34" y="222"/>
                    </a:lnTo>
                    <a:lnTo>
                      <a:pt x="34" y="222"/>
                    </a:lnTo>
                    <a:lnTo>
                      <a:pt x="34" y="222"/>
                    </a:lnTo>
                    <a:lnTo>
                      <a:pt x="34" y="222"/>
                    </a:lnTo>
                    <a:lnTo>
                      <a:pt x="34" y="224"/>
                    </a:lnTo>
                    <a:lnTo>
                      <a:pt x="33" y="224"/>
                    </a:lnTo>
                    <a:lnTo>
                      <a:pt x="33" y="227"/>
                    </a:lnTo>
                    <a:lnTo>
                      <a:pt x="36" y="227"/>
                    </a:lnTo>
                    <a:lnTo>
                      <a:pt x="37" y="228"/>
                    </a:lnTo>
                    <a:lnTo>
                      <a:pt x="37" y="227"/>
                    </a:lnTo>
                    <a:lnTo>
                      <a:pt x="37" y="222"/>
                    </a:lnTo>
                    <a:lnTo>
                      <a:pt x="39" y="222"/>
                    </a:lnTo>
                    <a:lnTo>
                      <a:pt x="39" y="222"/>
                    </a:lnTo>
                    <a:lnTo>
                      <a:pt x="39" y="222"/>
                    </a:lnTo>
                    <a:lnTo>
                      <a:pt x="39" y="222"/>
                    </a:lnTo>
                    <a:lnTo>
                      <a:pt x="40" y="222"/>
                    </a:lnTo>
                    <a:lnTo>
                      <a:pt x="40" y="224"/>
                    </a:lnTo>
                    <a:lnTo>
                      <a:pt x="40" y="224"/>
                    </a:lnTo>
                    <a:lnTo>
                      <a:pt x="40" y="224"/>
                    </a:lnTo>
                    <a:lnTo>
                      <a:pt x="40" y="225"/>
                    </a:lnTo>
                    <a:lnTo>
                      <a:pt x="39" y="227"/>
                    </a:lnTo>
                    <a:lnTo>
                      <a:pt x="39" y="230"/>
                    </a:lnTo>
                    <a:lnTo>
                      <a:pt x="40" y="231"/>
                    </a:lnTo>
                    <a:lnTo>
                      <a:pt x="42" y="231"/>
                    </a:lnTo>
                    <a:lnTo>
                      <a:pt x="42" y="231"/>
                    </a:lnTo>
                    <a:lnTo>
                      <a:pt x="45" y="228"/>
                    </a:lnTo>
                    <a:lnTo>
                      <a:pt x="46" y="227"/>
                    </a:lnTo>
                    <a:lnTo>
                      <a:pt x="45" y="227"/>
                    </a:lnTo>
                    <a:lnTo>
                      <a:pt x="45" y="227"/>
                    </a:lnTo>
                    <a:lnTo>
                      <a:pt x="45" y="227"/>
                    </a:lnTo>
                    <a:lnTo>
                      <a:pt x="45" y="227"/>
                    </a:lnTo>
                    <a:lnTo>
                      <a:pt x="46" y="225"/>
                    </a:lnTo>
                    <a:lnTo>
                      <a:pt x="48" y="224"/>
                    </a:lnTo>
                    <a:lnTo>
                      <a:pt x="50" y="220"/>
                    </a:lnTo>
                    <a:lnTo>
                      <a:pt x="50" y="219"/>
                    </a:lnTo>
                    <a:lnTo>
                      <a:pt x="50" y="216"/>
                    </a:lnTo>
                    <a:lnTo>
                      <a:pt x="50" y="214"/>
                    </a:lnTo>
                    <a:lnTo>
                      <a:pt x="50" y="211"/>
                    </a:lnTo>
                    <a:lnTo>
                      <a:pt x="51" y="208"/>
                    </a:lnTo>
                    <a:lnTo>
                      <a:pt x="54" y="205"/>
                    </a:lnTo>
                    <a:lnTo>
                      <a:pt x="56" y="203"/>
                    </a:lnTo>
                    <a:lnTo>
                      <a:pt x="54" y="203"/>
                    </a:lnTo>
                    <a:lnTo>
                      <a:pt x="53" y="202"/>
                    </a:lnTo>
                    <a:lnTo>
                      <a:pt x="53" y="200"/>
                    </a:lnTo>
                    <a:lnTo>
                      <a:pt x="53" y="199"/>
                    </a:lnTo>
                    <a:lnTo>
                      <a:pt x="51" y="199"/>
                    </a:lnTo>
                    <a:lnTo>
                      <a:pt x="50" y="199"/>
                    </a:lnTo>
                    <a:lnTo>
                      <a:pt x="50" y="197"/>
                    </a:lnTo>
                    <a:lnTo>
                      <a:pt x="50" y="197"/>
                    </a:lnTo>
                    <a:lnTo>
                      <a:pt x="51" y="194"/>
                    </a:lnTo>
                    <a:lnTo>
                      <a:pt x="51" y="191"/>
                    </a:lnTo>
                    <a:lnTo>
                      <a:pt x="48" y="192"/>
                    </a:lnTo>
                    <a:lnTo>
                      <a:pt x="45" y="191"/>
                    </a:lnTo>
                    <a:lnTo>
                      <a:pt x="45" y="191"/>
                    </a:lnTo>
                    <a:lnTo>
                      <a:pt x="45" y="191"/>
                    </a:lnTo>
                    <a:lnTo>
                      <a:pt x="45" y="189"/>
                    </a:lnTo>
                    <a:lnTo>
                      <a:pt x="45" y="189"/>
                    </a:lnTo>
                    <a:lnTo>
                      <a:pt x="45" y="188"/>
                    </a:lnTo>
                    <a:lnTo>
                      <a:pt x="46" y="188"/>
                    </a:lnTo>
                    <a:lnTo>
                      <a:pt x="42" y="186"/>
                    </a:lnTo>
                    <a:lnTo>
                      <a:pt x="40" y="186"/>
                    </a:lnTo>
                    <a:lnTo>
                      <a:pt x="40" y="186"/>
                    </a:lnTo>
                    <a:close/>
                    <a:moveTo>
                      <a:pt x="84" y="182"/>
                    </a:moveTo>
                    <a:lnTo>
                      <a:pt x="84" y="183"/>
                    </a:lnTo>
                    <a:lnTo>
                      <a:pt x="85" y="183"/>
                    </a:lnTo>
                    <a:lnTo>
                      <a:pt x="85" y="183"/>
                    </a:lnTo>
                    <a:lnTo>
                      <a:pt x="85" y="183"/>
                    </a:lnTo>
                    <a:lnTo>
                      <a:pt x="85" y="182"/>
                    </a:lnTo>
                    <a:lnTo>
                      <a:pt x="85" y="182"/>
                    </a:lnTo>
                    <a:lnTo>
                      <a:pt x="84" y="182"/>
                    </a:lnTo>
                    <a:lnTo>
                      <a:pt x="84" y="182"/>
                    </a:lnTo>
                    <a:lnTo>
                      <a:pt x="84" y="182"/>
                    </a:lnTo>
                    <a:close/>
                    <a:moveTo>
                      <a:pt x="79" y="182"/>
                    </a:moveTo>
                    <a:lnTo>
                      <a:pt x="79" y="182"/>
                    </a:lnTo>
                    <a:lnTo>
                      <a:pt x="81" y="182"/>
                    </a:lnTo>
                    <a:lnTo>
                      <a:pt x="82" y="183"/>
                    </a:lnTo>
                    <a:lnTo>
                      <a:pt x="82" y="185"/>
                    </a:lnTo>
                    <a:lnTo>
                      <a:pt x="84" y="186"/>
                    </a:lnTo>
                    <a:lnTo>
                      <a:pt x="84" y="188"/>
                    </a:lnTo>
                    <a:lnTo>
                      <a:pt x="85" y="188"/>
                    </a:lnTo>
                    <a:lnTo>
                      <a:pt x="85" y="188"/>
                    </a:lnTo>
                    <a:lnTo>
                      <a:pt x="85" y="189"/>
                    </a:lnTo>
                    <a:lnTo>
                      <a:pt x="84" y="191"/>
                    </a:lnTo>
                    <a:lnTo>
                      <a:pt x="84" y="192"/>
                    </a:lnTo>
                    <a:lnTo>
                      <a:pt x="82" y="194"/>
                    </a:lnTo>
                    <a:lnTo>
                      <a:pt x="82" y="196"/>
                    </a:lnTo>
                    <a:lnTo>
                      <a:pt x="82" y="197"/>
                    </a:lnTo>
                    <a:lnTo>
                      <a:pt x="81" y="197"/>
                    </a:lnTo>
                    <a:lnTo>
                      <a:pt x="79" y="197"/>
                    </a:lnTo>
                    <a:lnTo>
                      <a:pt x="78" y="196"/>
                    </a:lnTo>
                    <a:lnTo>
                      <a:pt x="78" y="196"/>
                    </a:lnTo>
                    <a:lnTo>
                      <a:pt x="76" y="196"/>
                    </a:lnTo>
                    <a:lnTo>
                      <a:pt x="76" y="197"/>
                    </a:lnTo>
                    <a:lnTo>
                      <a:pt x="74" y="197"/>
                    </a:lnTo>
                    <a:lnTo>
                      <a:pt x="74" y="197"/>
                    </a:lnTo>
                    <a:lnTo>
                      <a:pt x="73" y="197"/>
                    </a:lnTo>
                    <a:lnTo>
                      <a:pt x="70" y="197"/>
                    </a:lnTo>
                    <a:lnTo>
                      <a:pt x="70" y="202"/>
                    </a:lnTo>
                    <a:lnTo>
                      <a:pt x="70" y="205"/>
                    </a:lnTo>
                    <a:lnTo>
                      <a:pt x="68" y="206"/>
                    </a:lnTo>
                    <a:lnTo>
                      <a:pt x="68" y="208"/>
                    </a:lnTo>
                    <a:lnTo>
                      <a:pt x="67" y="208"/>
                    </a:lnTo>
                    <a:lnTo>
                      <a:pt x="67" y="208"/>
                    </a:lnTo>
                    <a:lnTo>
                      <a:pt x="67" y="208"/>
                    </a:lnTo>
                    <a:lnTo>
                      <a:pt x="67" y="208"/>
                    </a:lnTo>
                    <a:lnTo>
                      <a:pt x="67" y="206"/>
                    </a:lnTo>
                    <a:lnTo>
                      <a:pt x="67" y="206"/>
                    </a:lnTo>
                    <a:lnTo>
                      <a:pt x="65" y="205"/>
                    </a:lnTo>
                    <a:lnTo>
                      <a:pt x="64" y="205"/>
                    </a:lnTo>
                    <a:lnTo>
                      <a:pt x="62" y="203"/>
                    </a:lnTo>
                    <a:lnTo>
                      <a:pt x="62" y="202"/>
                    </a:lnTo>
                    <a:lnTo>
                      <a:pt x="62" y="200"/>
                    </a:lnTo>
                    <a:lnTo>
                      <a:pt x="62" y="200"/>
                    </a:lnTo>
                    <a:lnTo>
                      <a:pt x="62" y="200"/>
                    </a:lnTo>
                    <a:lnTo>
                      <a:pt x="60" y="199"/>
                    </a:lnTo>
                    <a:lnTo>
                      <a:pt x="59" y="196"/>
                    </a:lnTo>
                    <a:lnTo>
                      <a:pt x="59" y="196"/>
                    </a:lnTo>
                    <a:lnTo>
                      <a:pt x="57" y="194"/>
                    </a:lnTo>
                    <a:lnTo>
                      <a:pt x="59" y="194"/>
                    </a:lnTo>
                    <a:lnTo>
                      <a:pt x="59" y="196"/>
                    </a:lnTo>
                    <a:lnTo>
                      <a:pt x="59" y="196"/>
                    </a:lnTo>
                    <a:lnTo>
                      <a:pt x="59" y="194"/>
                    </a:lnTo>
                    <a:lnTo>
                      <a:pt x="59" y="194"/>
                    </a:lnTo>
                    <a:lnTo>
                      <a:pt x="59" y="194"/>
                    </a:lnTo>
                    <a:lnTo>
                      <a:pt x="59" y="194"/>
                    </a:lnTo>
                    <a:lnTo>
                      <a:pt x="60" y="194"/>
                    </a:lnTo>
                    <a:lnTo>
                      <a:pt x="62" y="192"/>
                    </a:lnTo>
                    <a:lnTo>
                      <a:pt x="64" y="189"/>
                    </a:lnTo>
                    <a:lnTo>
                      <a:pt x="65" y="188"/>
                    </a:lnTo>
                    <a:lnTo>
                      <a:pt x="67" y="185"/>
                    </a:lnTo>
                    <a:lnTo>
                      <a:pt x="67" y="186"/>
                    </a:lnTo>
                    <a:lnTo>
                      <a:pt x="68" y="186"/>
                    </a:lnTo>
                    <a:lnTo>
                      <a:pt x="71" y="186"/>
                    </a:lnTo>
                    <a:lnTo>
                      <a:pt x="73" y="185"/>
                    </a:lnTo>
                    <a:lnTo>
                      <a:pt x="74" y="185"/>
                    </a:lnTo>
                    <a:lnTo>
                      <a:pt x="74" y="185"/>
                    </a:lnTo>
                    <a:lnTo>
                      <a:pt x="74" y="183"/>
                    </a:lnTo>
                    <a:lnTo>
                      <a:pt x="74" y="182"/>
                    </a:lnTo>
                    <a:lnTo>
                      <a:pt x="76" y="182"/>
                    </a:lnTo>
                    <a:lnTo>
                      <a:pt x="79" y="182"/>
                    </a:lnTo>
                    <a:lnTo>
                      <a:pt x="79" y="182"/>
                    </a:lnTo>
                    <a:close/>
                    <a:moveTo>
                      <a:pt x="70" y="171"/>
                    </a:moveTo>
                    <a:lnTo>
                      <a:pt x="71" y="171"/>
                    </a:lnTo>
                    <a:lnTo>
                      <a:pt x="73" y="171"/>
                    </a:lnTo>
                    <a:lnTo>
                      <a:pt x="73" y="172"/>
                    </a:lnTo>
                    <a:lnTo>
                      <a:pt x="73" y="172"/>
                    </a:lnTo>
                    <a:lnTo>
                      <a:pt x="73" y="174"/>
                    </a:lnTo>
                    <a:lnTo>
                      <a:pt x="73" y="175"/>
                    </a:lnTo>
                    <a:lnTo>
                      <a:pt x="70" y="174"/>
                    </a:lnTo>
                    <a:lnTo>
                      <a:pt x="68" y="174"/>
                    </a:lnTo>
                    <a:lnTo>
                      <a:pt x="68" y="174"/>
                    </a:lnTo>
                    <a:lnTo>
                      <a:pt x="68" y="172"/>
                    </a:lnTo>
                    <a:lnTo>
                      <a:pt x="68" y="172"/>
                    </a:lnTo>
                    <a:lnTo>
                      <a:pt x="68" y="171"/>
                    </a:lnTo>
                    <a:lnTo>
                      <a:pt x="70" y="171"/>
                    </a:lnTo>
                    <a:lnTo>
                      <a:pt x="70" y="171"/>
                    </a:lnTo>
                    <a:lnTo>
                      <a:pt x="70" y="171"/>
                    </a:lnTo>
                    <a:lnTo>
                      <a:pt x="70" y="171"/>
                    </a:lnTo>
                    <a:close/>
                    <a:moveTo>
                      <a:pt x="152" y="71"/>
                    </a:moveTo>
                    <a:lnTo>
                      <a:pt x="154" y="71"/>
                    </a:lnTo>
                    <a:lnTo>
                      <a:pt x="155" y="73"/>
                    </a:lnTo>
                    <a:lnTo>
                      <a:pt x="155" y="73"/>
                    </a:lnTo>
                    <a:lnTo>
                      <a:pt x="155" y="74"/>
                    </a:lnTo>
                    <a:lnTo>
                      <a:pt x="155" y="74"/>
                    </a:lnTo>
                    <a:lnTo>
                      <a:pt x="154" y="74"/>
                    </a:lnTo>
                    <a:lnTo>
                      <a:pt x="158" y="76"/>
                    </a:lnTo>
                    <a:lnTo>
                      <a:pt x="161" y="77"/>
                    </a:lnTo>
                    <a:lnTo>
                      <a:pt x="161" y="77"/>
                    </a:lnTo>
                    <a:lnTo>
                      <a:pt x="163" y="79"/>
                    </a:lnTo>
                    <a:lnTo>
                      <a:pt x="163" y="81"/>
                    </a:lnTo>
                    <a:lnTo>
                      <a:pt x="163" y="82"/>
                    </a:lnTo>
                    <a:lnTo>
                      <a:pt x="164" y="85"/>
                    </a:lnTo>
                    <a:lnTo>
                      <a:pt x="166" y="87"/>
                    </a:lnTo>
                    <a:lnTo>
                      <a:pt x="168" y="88"/>
                    </a:lnTo>
                    <a:lnTo>
                      <a:pt x="168" y="91"/>
                    </a:lnTo>
                    <a:lnTo>
                      <a:pt x="169" y="96"/>
                    </a:lnTo>
                    <a:lnTo>
                      <a:pt x="169" y="99"/>
                    </a:lnTo>
                    <a:lnTo>
                      <a:pt x="169" y="102"/>
                    </a:lnTo>
                    <a:lnTo>
                      <a:pt x="166" y="105"/>
                    </a:lnTo>
                    <a:lnTo>
                      <a:pt x="164" y="107"/>
                    </a:lnTo>
                    <a:lnTo>
                      <a:pt x="164" y="109"/>
                    </a:lnTo>
                    <a:lnTo>
                      <a:pt x="164" y="110"/>
                    </a:lnTo>
                    <a:lnTo>
                      <a:pt x="163" y="110"/>
                    </a:lnTo>
                    <a:lnTo>
                      <a:pt x="161" y="112"/>
                    </a:lnTo>
                    <a:lnTo>
                      <a:pt x="161" y="113"/>
                    </a:lnTo>
                    <a:lnTo>
                      <a:pt x="161" y="115"/>
                    </a:lnTo>
                    <a:lnTo>
                      <a:pt x="161" y="116"/>
                    </a:lnTo>
                    <a:lnTo>
                      <a:pt x="160" y="116"/>
                    </a:lnTo>
                    <a:lnTo>
                      <a:pt x="157" y="116"/>
                    </a:lnTo>
                    <a:lnTo>
                      <a:pt x="157" y="121"/>
                    </a:lnTo>
                    <a:lnTo>
                      <a:pt x="157" y="126"/>
                    </a:lnTo>
                    <a:lnTo>
                      <a:pt x="157" y="130"/>
                    </a:lnTo>
                    <a:lnTo>
                      <a:pt x="157" y="135"/>
                    </a:lnTo>
                    <a:lnTo>
                      <a:pt x="157" y="138"/>
                    </a:lnTo>
                    <a:lnTo>
                      <a:pt x="155" y="141"/>
                    </a:lnTo>
                    <a:lnTo>
                      <a:pt x="154" y="144"/>
                    </a:lnTo>
                    <a:lnTo>
                      <a:pt x="152" y="146"/>
                    </a:lnTo>
                    <a:lnTo>
                      <a:pt x="152" y="149"/>
                    </a:lnTo>
                    <a:lnTo>
                      <a:pt x="154" y="151"/>
                    </a:lnTo>
                    <a:lnTo>
                      <a:pt x="154" y="154"/>
                    </a:lnTo>
                    <a:lnTo>
                      <a:pt x="154" y="157"/>
                    </a:lnTo>
                    <a:lnTo>
                      <a:pt x="152" y="157"/>
                    </a:lnTo>
                    <a:lnTo>
                      <a:pt x="150" y="158"/>
                    </a:lnTo>
                    <a:lnTo>
                      <a:pt x="154" y="158"/>
                    </a:lnTo>
                    <a:lnTo>
                      <a:pt x="157" y="160"/>
                    </a:lnTo>
                    <a:lnTo>
                      <a:pt x="157" y="161"/>
                    </a:lnTo>
                    <a:lnTo>
                      <a:pt x="157" y="163"/>
                    </a:lnTo>
                    <a:lnTo>
                      <a:pt x="155" y="166"/>
                    </a:lnTo>
                    <a:lnTo>
                      <a:pt x="154" y="169"/>
                    </a:lnTo>
                    <a:lnTo>
                      <a:pt x="150" y="172"/>
                    </a:lnTo>
                    <a:lnTo>
                      <a:pt x="149" y="175"/>
                    </a:lnTo>
                    <a:lnTo>
                      <a:pt x="146" y="172"/>
                    </a:lnTo>
                    <a:lnTo>
                      <a:pt x="146" y="171"/>
                    </a:lnTo>
                    <a:lnTo>
                      <a:pt x="146" y="169"/>
                    </a:lnTo>
                    <a:lnTo>
                      <a:pt x="146" y="168"/>
                    </a:lnTo>
                    <a:lnTo>
                      <a:pt x="147" y="166"/>
                    </a:lnTo>
                    <a:lnTo>
                      <a:pt x="149" y="164"/>
                    </a:lnTo>
                    <a:lnTo>
                      <a:pt x="150" y="164"/>
                    </a:lnTo>
                    <a:lnTo>
                      <a:pt x="149" y="161"/>
                    </a:lnTo>
                    <a:lnTo>
                      <a:pt x="149" y="160"/>
                    </a:lnTo>
                    <a:lnTo>
                      <a:pt x="147" y="161"/>
                    </a:lnTo>
                    <a:lnTo>
                      <a:pt x="146" y="161"/>
                    </a:lnTo>
                    <a:lnTo>
                      <a:pt x="144" y="163"/>
                    </a:lnTo>
                    <a:lnTo>
                      <a:pt x="144" y="166"/>
                    </a:lnTo>
                    <a:lnTo>
                      <a:pt x="144" y="169"/>
                    </a:lnTo>
                    <a:lnTo>
                      <a:pt x="144" y="171"/>
                    </a:lnTo>
                    <a:lnTo>
                      <a:pt x="144" y="171"/>
                    </a:lnTo>
                    <a:lnTo>
                      <a:pt x="144" y="171"/>
                    </a:lnTo>
                    <a:lnTo>
                      <a:pt x="144" y="171"/>
                    </a:lnTo>
                    <a:lnTo>
                      <a:pt x="144" y="171"/>
                    </a:lnTo>
                    <a:lnTo>
                      <a:pt x="144" y="172"/>
                    </a:lnTo>
                    <a:lnTo>
                      <a:pt x="144" y="172"/>
                    </a:lnTo>
                    <a:lnTo>
                      <a:pt x="143" y="172"/>
                    </a:lnTo>
                    <a:lnTo>
                      <a:pt x="143" y="172"/>
                    </a:lnTo>
                    <a:lnTo>
                      <a:pt x="143" y="172"/>
                    </a:lnTo>
                    <a:lnTo>
                      <a:pt x="141" y="171"/>
                    </a:lnTo>
                    <a:lnTo>
                      <a:pt x="138" y="172"/>
                    </a:lnTo>
                    <a:lnTo>
                      <a:pt x="138" y="175"/>
                    </a:lnTo>
                    <a:lnTo>
                      <a:pt x="138" y="177"/>
                    </a:lnTo>
                    <a:lnTo>
                      <a:pt x="136" y="180"/>
                    </a:lnTo>
                    <a:lnTo>
                      <a:pt x="136" y="182"/>
                    </a:lnTo>
                    <a:lnTo>
                      <a:pt x="133" y="182"/>
                    </a:lnTo>
                    <a:lnTo>
                      <a:pt x="133" y="178"/>
                    </a:lnTo>
                    <a:lnTo>
                      <a:pt x="133" y="175"/>
                    </a:lnTo>
                    <a:lnTo>
                      <a:pt x="132" y="177"/>
                    </a:lnTo>
                    <a:lnTo>
                      <a:pt x="130" y="177"/>
                    </a:lnTo>
                    <a:lnTo>
                      <a:pt x="129" y="177"/>
                    </a:lnTo>
                    <a:lnTo>
                      <a:pt x="127" y="177"/>
                    </a:lnTo>
                    <a:lnTo>
                      <a:pt x="127" y="178"/>
                    </a:lnTo>
                    <a:lnTo>
                      <a:pt x="127" y="180"/>
                    </a:lnTo>
                    <a:lnTo>
                      <a:pt x="126" y="180"/>
                    </a:lnTo>
                    <a:lnTo>
                      <a:pt x="124" y="180"/>
                    </a:lnTo>
                    <a:lnTo>
                      <a:pt x="124" y="180"/>
                    </a:lnTo>
                    <a:lnTo>
                      <a:pt x="123" y="180"/>
                    </a:lnTo>
                    <a:lnTo>
                      <a:pt x="121" y="178"/>
                    </a:lnTo>
                    <a:lnTo>
                      <a:pt x="119" y="178"/>
                    </a:lnTo>
                    <a:lnTo>
                      <a:pt x="119" y="180"/>
                    </a:lnTo>
                    <a:lnTo>
                      <a:pt x="118" y="182"/>
                    </a:lnTo>
                    <a:lnTo>
                      <a:pt x="116" y="182"/>
                    </a:lnTo>
                    <a:lnTo>
                      <a:pt x="115" y="182"/>
                    </a:lnTo>
                    <a:lnTo>
                      <a:pt x="115" y="182"/>
                    </a:lnTo>
                    <a:lnTo>
                      <a:pt x="115" y="180"/>
                    </a:lnTo>
                    <a:lnTo>
                      <a:pt x="115" y="180"/>
                    </a:lnTo>
                    <a:lnTo>
                      <a:pt x="115" y="180"/>
                    </a:lnTo>
                    <a:lnTo>
                      <a:pt x="115" y="180"/>
                    </a:lnTo>
                    <a:lnTo>
                      <a:pt x="116" y="180"/>
                    </a:lnTo>
                    <a:lnTo>
                      <a:pt x="116" y="177"/>
                    </a:lnTo>
                    <a:lnTo>
                      <a:pt x="113" y="177"/>
                    </a:lnTo>
                    <a:lnTo>
                      <a:pt x="112" y="177"/>
                    </a:lnTo>
                    <a:lnTo>
                      <a:pt x="109" y="177"/>
                    </a:lnTo>
                    <a:lnTo>
                      <a:pt x="107" y="177"/>
                    </a:lnTo>
                    <a:lnTo>
                      <a:pt x="107" y="178"/>
                    </a:lnTo>
                    <a:lnTo>
                      <a:pt x="107" y="180"/>
                    </a:lnTo>
                    <a:lnTo>
                      <a:pt x="109" y="182"/>
                    </a:lnTo>
                    <a:lnTo>
                      <a:pt x="109" y="185"/>
                    </a:lnTo>
                    <a:lnTo>
                      <a:pt x="105" y="186"/>
                    </a:lnTo>
                    <a:lnTo>
                      <a:pt x="104" y="188"/>
                    </a:lnTo>
                    <a:lnTo>
                      <a:pt x="101" y="189"/>
                    </a:lnTo>
                    <a:lnTo>
                      <a:pt x="101" y="192"/>
                    </a:lnTo>
                    <a:lnTo>
                      <a:pt x="99" y="192"/>
                    </a:lnTo>
                    <a:lnTo>
                      <a:pt x="98" y="194"/>
                    </a:lnTo>
                    <a:lnTo>
                      <a:pt x="98" y="196"/>
                    </a:lnTo>
                    <a:lnTo>
                      <a:pt x="96" y="196"/>
                    </a:lnTo>
                    <a:lnTo>
                      <a:pt x="95" y="196"/>
                    </a:lnTo>
                    <a:lnTo>
                      <a:pt x="93" y="194"/>
                    </a:lnTo>
                    <a:lnTo>
                      <a:pt x="91" y="194"/>
                    </a:lnTo>
                    <a:lnTo>
                      <a:pt x="91" y="192"/>
                    </a:lnTo>
                    <a:lnTo>
                      <a:pt x="90" y="191"/>
                    </a:lnTo>
                    <a:lnTo>
                      <a:pt x="88" y="188"/>
                    </a:lnTo>
                    <a:lnTo>
                      <a:pt x="88" y="188"/>
                    </a:lnTo>
                    <a:lnTo>
                      <a:pt x="88" y="188"/>
                    </a:lnTo>
                    <a:lnTo>
                      <a:pt x="88" y="186"/>
                    </a:lnTo>
                    <a:lnTo>
                      <a:pt x="88" y="186"/>
                    </a:lnTo>
                    <a:lnTo>
                      <a:pt x="88" y="186"/>
                    </a:lnTo>
                    <a:lnTo>
                      <a:pt x="88" y="188"/>
                    </a:lnTo>
                    <a:lnTo>
                      <a:pt x="88" y="185"/>
                    </a:lnTo>
                    <a:lnTo>
                      <a:pt x="88" y="183"/>
                    </a:lnTo>
                    <a:lnTo>
                      <a:pt x="90" y="183"/>
                    </a:lnTo>
                    <a:lnTo>
                      <a:pt x="91" y="182"/>
                    </a:lnTo>
                    <a:lnTo>
                      <a:pt x="91" y="180"/>
                    </a:lnTo>
                    <a:lnTo>
                      <a:pt x="93" y="178"/>
                    </a:lnTo>
                    <a:lnTo>
                      <a:pt x="90" y="178"/>
                    </a:lnTo>
                    <a:lnTo>
                      <a:pt x="87" y="177"/>
                    </a:lnTo>
                    <a:lnTo>
                      <a:pt x="84" y="177"/>
                    </a:lnTo>
                    <a:lnTo>
                      <a:pt x="82" y="177"/>
                    </a:lnTo>
                    <a:lnTo>
                      <a:pt x="81" y="178"/>
                    </a:lnTo>
                    <a:lnTo>
                      <a:pt x="79" y="180"/>
                    </a:lnTo>
                    <a:lnTo>
                      <a:pt x="78" y="178"/>
                    </a:lnTo>
                    <a:lnTo>
                      <a:pt x="76" y="178"/>
                    </a:lnTo>
                    <a:lnTo>
                      <a:pt x="74" y="180"/>
                    </a:lnTo>
                    <a:lnTo>
                      <a:pt x="73" y="182"/>
                    </a:lnTo>
                    <a:lnTo>
                      <a:pt x="70" y="182"/>
                    </a:lnTo>
                    <a:lnTo>
                      <a:pt x="67" y="182"/>
                    </a:lnTo>
                    <a:lnTo>
                      <a:pt x="64" y="182"/>
                    </a:lnTo>
                    <a:lnTo>
                      <a:pt x="60" y="182"/>
                    </a:lnTo>
                    <a:lnTo>
                      <a:pt x="60" y="185"/>
                    </a:lnTo>
                    <a:lnTo>
                      <a:pt x="59" y="186"/>
                    </a:lnTo>
                    <a:lnTo>
                      <a:pt x="57" y="186"/>
                    </a:lnTo>
                    <a:lnTo>
                      <a:pt x="54" y="186"/>
                    </a:lnTo>
                    <a:lnTo>
                      <a:pt x="53" y="186"/>
                    </a:lnTo>
                    <a:lnTo>
                      <a:pt x="50" y="186"/>
                    </a:lnTo>
                    <a:lnTo>
                      <a:pt x="46" y="185"/>
                    </a:lnTo>
                    <a:lnTo>
                      <a:pt x="42" y="185"/>
                    </a:lnTo>
                    <a:lnTo>
                      <a:pt x="43" y="182"/>
                    </a:lnTo>
                    <a:lnTo>
                      <a:pt x="45" y="180"/>
                    </a:lnTo>
                    <a:lnTo>
                      <a:pt x="45" y="180"/>
                    </a:lnTo>
                    <a:lnTo>
                      <a:pt x="46" y="180"/>
                    </a:lnTo>
                    <a:lnTo>
                      <a:pt x="46" y="182"/>
                    </a:lnTo>
                    <a:lnTo>
                      <a:pt x="46" y="182"/>
                    </a:lnTo>
                    <a:lnTo>
                      <a:pt x="50" y="182"/>
                    </a:lnTo>
                    <a:lnTo>
                      <a:pt x="53" y="180"/>
                    </a:lnTo>
                    <a:lnTo>
                      <a:pt x="54" y="180"/>
                    </a:lnTo>
                    <a:lnTo>
                      <a:pt x="54" y="180"/>
                    </a:lnTo>
                    <a:lnTo>
                      <a:pt x="56" y="178"/>
                    </a:lnTo>
                    <a:lnTo>
                      <a:pt x="57" y="178"/>
                    </a:lnTo>
                    <a:lnTo>
                      <a:pt x="59" y="175"/>
                    </a:lnTo>
                    <a:lnTo>
                      <a:pt x="59" y="172"/>
                    </a:lnTo>
                    <a:lnTo>
                      <a:pt x="60" y="172"/>
                    </a:lnTo>
                    <a:lnTo>
                      <a:pt x="64" y="171"/>
                    </a:lnTo>
                    <a:lnTo>
                      <a:pt x="65" y="169"/>
                    </a:lnTo>
                    <a:lnTo>
                      <a:pt x="65" y="168"/>
                    </a:lnTo>
                    <a:lnTo>
                      <a:pt x="67" y="166"/>
                    </a:lnTo>
                    <a:lnTo>
                      <a:pt x="68" y="164"/>
                    </a:lnTo>
                    <a:lnTo>
                      <a:pt x="70" y="164"/>
                    </a:lnTo>
                    <a:lnTo>
                      <a:pt x="70" y="168"/>
                    </a:lnTo>
                    <a:lnTo>
                      <a:pt x="70" y="169"/>
                    </a:lnTo>
                    <a:lnTo>
                      <a:pt x="70" y="169"/>
                    </a:lnTo>
                    <a:lnTo>
                      <a:pt x="71" y="169"/>
                    </a:lnTo>
                    <a:lnTo>
                      <a:pt x="71" y="169"/>
                    </a:lnTo>
                    <a:lnTo>
                      <a:pt x="71" y="169"/>
                    </a:lnTo>
                    <a:lnTo>
                      <a:pt x="73" y="168"/>
                    </a:lnTo>
                    <a:lnTo>
                      <a:pt x="73" y="168"/>
                    </a:lnTo>
                    <a:lnTo>
                      <a:pt x="73" y="168"/>
                    </a:lnTo>
                    <a:lnTo>
                      <a:pt x="71" y="168"/>
                    </a:lnTo>
                    <a:lnTo>
                      <a:pt x="71" y="166"/>
                    </a:lnTo>
                    <a:lnTo>
                      <a:pt x="71" y="166"/>
                    </a:lnTo>
                    <a:lnTo>
                      <a:pt x="71" y="164"/>
                    </a:lnTo>
                    <a:lnTo>
                      <a:pt x="71" y="164"/>
                    </a:lnTo>
                    <a:lnTo>
                      <a:pt x="73" y="164"/>
                    </a:lnTo>
                    <a:lnTo>
                      <a:pt x="76" y="166"/>
                    </a:lnTo>
                    <a:lnTo>
                      <a:pt x="76" y="166"/>
                    </a:lnTo>
                    <a:lnTo>
                      <a:pt x="78" y="166"/>
                    </a:lnTo>
                    <a:lnTo>
                      <a:pt x="79" y="166"/>
                    </a:lnTo>
                    <a:lnTo>
                      <a:pt x="81" y="166"/>
                    </a:lnTo>
                    <a:lnTo>
                      <a:pt x="82" y="164"/>
                    </a:lnTo>
                    <a:lnTo>
                      <a:pt x="84" y="163"/>
                    </a:lnTo>
                    <a:lnTo>
                      <a:pt x="85" y="163"/>
                    </a:lnTo>
                    <a:lnTo>
                      <a:pt x="85" y="161"/>
                    </a:lnTo>
                    <a:lnTo>
                      <a:pt x="88" y="161"/>
                    </a:lnTo>
                    <a:lnTo>
                      <a:pt x="90" y="163"/>
                    </a:lnTo>
                    <a:lnTo>
                      <a:pt x="90" y="164"/>
                    </a:lnTo>
                    <a:lnTo>
                      <a:pt x="91" y="164"/>
                    </a:lnTo>
                    <a:lnTo>
                      <a:pt x="93" y="164"/>
                    </a:lnTo>
                    <a:lnTo>
                      <a:pt x="95" y="164"/>
                    </a:lnTo>
                    <a:lnTo>
                      <a:pt x="96" y="164"/>
                    </a:lnTo>
                    <a:lnTo>
                      <a:pt x="96" y="164"/>
                    </a:lnTo>
                    <a:lnTo>
                      <a:pt x="98" y="164"/>
                    </a:lnTo>
                    <a:lnTo>
                      <a:pt x="98" y="163"/>
                    </a:lnTo>
                    <a:lnTo>
                      <a:pt x="99" y="161"/>
                    </a:lnTo>
                    <a:lnTo>
                      <a:pt x="99" y="161"/>
                    </a:lnTo>
                    <a:lnTo>
                      <a:pt x="99" y="160"/>
                    </a:lnTo>
                    <a:lnTo>
                      <a:pt x="99" y="160"/>
                    </a:lnTo>
                    <a:lnTo>
                      <a:pt x="99" y="160"/>
                    </a:lnTo>
                    <a:lnTo>
                      <a:pt x="99" y="160"/>
                    </a:lnTo>
                    <a:lnTo>
                      <a:pt x="99" y="160"/>
                    </a:lnTo>
                    <a:lnTo>
                      <a:pt x="99" y="157"/>
                    </a:lnTo>
                    <a:lnTo>
                      <a:pt x="99" y="155"/>
                    </a:lnTo>
                    <a:lnTo>
                      <a:pt x="101" y="154"/>
                    </a:lnTo>
                    <a:lnTo>
                      <a:pt x="102" y="151"/>
                    </a:lnTo>
                    <a:lnTo>
                      <a:pt x="104" y="147"/>
                    </a:lnTo>
                    <a:lnTo>
                      <a:pt x="105" y="146"/>
                    </a:lnTo>
                    <a:lnTo>
                      <a:pt x="105" y="144"/>
                    </a:lnTo>
                    <a:lnTo>
                      <a:pt x="105" y="141"/>
                    </a:lnTo>
                    <a:lnTo>
                      <a:pt x="104" y="140"/>
                    </a:lnTo>
                    <a:lnTo>
                      <a:pt x="105" y="138"/>
                    </a:lnTo>
                    <a:lnTo>
                      <a:pt x="105" y="137"/>
                    </a:lnTo>
                    <a:lnTo>
                      <a:pt x="105" y="137"/>
                    </a:lnTo>
                    <a:lnTo>
                      <a:pt x="107" y="137"/>
                    </a:lnTo>
                    <a:lnTo>
                      <a:pt x="107" y="135"/>
                    </a:lnTo>
                    <a:lnTo>
                      <a:pt x="110" y="135"/>
                    </a:lnTo>
                    <a:lnTo>
                      <a:pt x="112" y="133"/>
                    </a:lnTo>
                    <a:lnTo>
                      <a:pt x="112" y="133"/>
                    </a:lnTo>
                    <a:lnTo>
                      <a:pt x="113" y="132"/>
                    </a:lnTo>
                    <a:lnTo>
                      <a:pt x="113" y="132"/>
                    </a:lnTo>
                    <a:lnTo>
                      <a:pt x="113" y="132"/>
                    </a:lnTo>
                    <a:lnTo>
                      <a:pt x="113" y="132"/>
                    </a:lnTo>
                    <a:lnTo>
                      <a:pt x="113" y="133"/>
                    </a:lnTo>
                    <a:lnTo>
                      <a:pt x="112" y="133"/>
                    </a:lnTo>
                    <a:lnTo>
                      <a:pt x="112" y="135"/>
                    </a:lnTo>
                    <a:lnTo>
                      <a:pt x="112" y="135"/>
                    </a:lnTo>
                    <a:lnTo>
                      <a:pt x="112" y="137"/>
                    </a:lnTo>
                    <a:lnTo>
                      <a:pt x="110" y="137"/>
                    </a:lnTo>
                    <a:lnTo>
                      <a:pt x="110" y="137"/>
                    </a:lnTo>
                    <a:lnTo>
                      <a:pt x="109" y="138"/>
                    </a:lnTo>
                    <a:lnTo>
                      <a:pt x="107" y="138"/>
                    </a:lnTo>
                    <a:lnTo>
                      <a:pt x="107" y="140"/>
                    </a:lnTo>
                    <a:lnTo>
                      <a:pt x="107" y="141"/>
                    </a:lnTo>
                    <a:lnTo>
                      <a:pt x="107" y="141"/>
                    </a:lnTo>
                    <a:lnTo>
                      <a:pt x="107" y="141"/>
                    </a:lnTo>
                    <a:lnTo>
                      <a:pt x="109" y="141"/>
                    </a:lnTo>
                    <a:lnTo>
                      <a:pt x="109" y="141"/>
                    </a:lnTo>
                    <a:lnTo>
                      <a:pt x="109" y="143"/>
                    </a:lnTo>
                    <a:lnTo>
                      <a:pt x="109" y="144"/>
                    </a:lnTo>
                    <a:lnTo>
                      <a:pt x="110" y="144"/>
                    </a:lnTo>
                    <a:lnTo>
                      <a:pt x="113" y="146"/>
                    </a:lnTo>
                    <a:lnTo>
                      <a:pt x="115" y="144"/>
                    </a:lnTo>
                    <a:lnTo>
                      <a:pt x="116" y="143"/>
                    </a:lnTo>
                    <a:lnTo>
                      <a:pt x="116" y="141"/>
                    </a:lnTo>
                    <a:lnTo>
                      <a:pt x="118" y="141"/>
                    </a:lnTo>
                    <a:lnTo>
                      <a:pt x="119" y="140"/>
                    </a:lnTo>
                    <a:lnTo>
                      <a:pt x="119" y="140"/>
                    </a:lnTo>
                    <a:lnTo>
                      <a:pt x="121" y="140"/>
                    </a:lnTo>
                    <a:lnTo>
                      <a:pt x="124" y="140"/>
                    </a:lnTo>
                    <a:lnTo>
                      <a:pt x="124" y="138"/>
                    </a:lnTo>
                    <a:lnTo>
                      <a:pt x="124" y="138"/>
                    </a:lnTo>
                    <a:lnTo>
                      <a:pt x="126" y="137"/>
                    </a:lnTo>
                    <a:lnTo>
                      <a:pt x="126" y="137"/>
                    </a:lnTo>
                    <a:lnTo>
                      <a:pt x="126" y="135"/>
                    </a:lnTo>
                    <a:lnTo>
                      <a:pt x="126" y="133"/>
                    </a:lnTo>
                    <a:lnTo>
                      <a:pt x="127" y="130"/>
                    </a:lnTo>
                    <a:lnTo>
                      <a:pt x="129" y="129"/>
                    </a:lnTo>
                    <a:lnTo>
                      <a:pt x="132" y="129"/>
                    </a:lnTo>
                    <a:lnTo>
                      <a:pt x="133" y="127"/>
                    </a:lnTo>
                    <a:lnTo>
                      <a:pt x="135" y="124"/>
                    </a:lnTo>
                    <a:lnTo>
                      <a:pt x="136" y="121"/>
                    </a:lnTo>
                    <a:lnTo>
                      <a:pt x="138" y="119"/>
                    </a:lnTo>
                    <a:lnTo>
                      <a:pt x="140" y="118"/>
                    </a:lnTo>
                    <a:lnTo>
                      <a:pt x="140" y="113"/>
                    </a:lnTo>
                    <a:lnTo>
                      <a:pt x="141" y="113"/>
                    </a:lnTo>
                    <a:lnTo>
                      <a:pt x="143" y="112"/>
                    </a:lnTo>
                    <a:lnTo>
                      <a:pt x="143" y="109"/>
                    </a:lnTo>
                    <a:lnTo>
                      <a:pt x="144" y="105"/>
                    </a:lnTo>
                    <a:lnTo>
                      <a:pt x="144" y="104"/>
                    </a:lnTo>
                    <a:lnTo>
                      <a:pt x="146" y="102"/>
                    </a:lnTo>
                    <a:lnTo>
                      <a:pt x="147" y="101"/>
                    </a:lnTo>
                    <a:lnTo>
                      <a:pt x="147" y="99"/>
                    </a:lnTo>
                    <a:lnTo>
                      <a:pt x="147" y="96"/>
                    </a:lnTo>
                    <a:lnTo>
                      <a:pt x="147" y="95"/>
                    </a:lnTo>
                    <a:lnTo>
                      <a:pt x="144" y="96"/>
                    </a:lnTo>
                    <a:lnTo>
                      <a:pt x="144" y="96"/>
                    </a:lnTo>
                    <a:lnTo>
                      <a:pt x="143" y="96"/>
                    </a:lnTo>
                    <a:lnTo>
                      <a:pt x="143" y="96"/>
                    </a:lnTo>
                    <a:lnTo>
                      <a:pt x="143" y="95"/>
                    </a:lnTo>
                    <a:lnTo>
                      <a:pt x="141" y="96"/>
                    </a:lnTo>
                    <a:lnTo>
                      <a:pt x="143" y="95"/>
                    </a:lnTo>
                    <a:lnTo>
                      <a:pt x="144" y="93"/>
                    </a:lnTo>
                    <a:lnTo>
                      <a:pt x="144" y="93"/>
                    </a:lnTo>
                    <a:lnTo>
                      <a:pt x="146" y="91"/>
                    </a:lnTo>
                    <a:lnTo>
                      <a:pt x="146" y="88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44" y="84"/>
                    </a:lnTo>
                    <a:lnTo>
                      <a:pt x="144" y="84"/>
                    </a:lnTo>
                    <a:lnTo>
                      <a:pt x="144" y="82"/>
                    </a:lnTo>
                    <a:lnTo>
                      <a:pt x="146" y="81"/>
                    </a:lnTo>
                    <a:lnTo>
                      <a:pt x="147" y="79"/>
                    </a:lnTo>
                    <a:lnTo>
                      <a:pt x="149" y="79"/>
                    </a:lnTo>
                    <a:lnTo>
                      <a:pt x="149" y="77"/>
                    </a:lnTo>
                    <a:lnTo>
                      <a:pt x="149" y="76"/>
                    </a:lnTo>
                    <a:lnTo>
                      <a:pt x="150" y="71"/>
                    </a:lnTo>
                    <a:lnTo>
                      <a:pt x="152" y="71"/>
                    </a:lnTo>
                    <a:lnTo>
                      <a:pt x="152" y="71"/>
                    </a:lnTo>
                    <a:lnTo>
                      <a:pt x="152" y="71"/>
                    </a:lnTo>
                    <a:close/>
                    <a:moveTo>
                      <a:pt x="160" y="67"/>
                    </a:moveTo>
                    <a:lnTo>
                      <a:pt x="158" y="70"/>
                    </a:lnTo>
                    <a:lnTo>
                      <a:pt x="160" y="70"/>
                    </a:lnTo>
                    <a:lnTo>
                      <a:pt x="161" y="70"/>
                    </a:lnTo>
                    <a:lnTo>
                      <a:pt x="161" y="70"/>
                    </a:lnTo>
                    <a:lnTo>
                      <a:pt x="163" y="71"/>
                    </a:lnTo>
                    <a:lnTo>
                      <a:pt x="163" y="68"/>
                    </a:lnTo>
                    <a:lnTo>
                      <a:pt x="163" y="67"/>
                    </a:lnTo>
                    <a:lnTo>
                      <a:pt x="161" y="67"/>
                    </a:lnTo>
                    <a:lnTo>
                      <a:pt x="160" y="67"/>
                    </a:lnTo>
                    <a:lnTo>
                      <a:pt x="160" y="67"/>
                    </a:lnTo>
                    <a:close/>
                    <a:moveTo>
                      <a:pt x="166" y="0"/>
                    </a:moveTo>
                    <a:lnTo>
                      <a:pt x="166" y="1"/>
                    </a:lnTo>
                    <a:lnTo>
                      <a:pt x="164" y="3"/>
                    </a:lnTo>
                    <a:lnTo>
                      <a:pt x="163" y="4"/>
                    </a:lnTo>
                    <a:lnTo>
                      <a:pt x="163" y="6"/>
                    </a:lnTo>
                    <a:lnTo>
                      <a:pt x="163" y="6"/>
                    </a:lnTo>
                    <a:lnTo>
                      <a:pt x="163" y="8"/>
                    </a:lnTo>
                    <a:lnTo>
                      <a:pt x="164" y="9"/>
                    </a:lnTo>
                    <a:lnTo>
                      <a:pt x="166" y="12"/>
                    </a:lnTo>
                    <a:lnTo>
                      <a:pt x="168" y="12"/>
                    </a:lnTo>
                    <a:lnTo>
                      <a:pt x="169" y="14"/>
                    </a:lnTo>
                    <a:lnTo>
                      <a:pt x="169" y="14"/>
                    </a:lnTo>
                    <a:lnTo>
                      <a:pt x="168" y="15"/>
                    </a:lnTo>
                    <a:lnTo>
                      <a:pt x="168" y="17"/>
                    </a:lnTo>
                    <a:lnTo>
                      <a:pt x="168" y="17"/>
                    </a:lnTo>
                    <a:lnTo>
                      <a:pt x="166" y="18"/>
                    </a:lnTo>
                    <a:lnTo>
                      <a:pt x="166" y="20"/>
                    </a:lnTo>
                    <a:lnTo>
                      <a:pt x="166" y="25"/>
                    </a:lnTo>
                    <a:lnTo>
                      <a:pt x="166" y="28"/>
                    </a:lnTo>
                    <a:lnTo>
                      <a:pt x="164" y="29"/>
                    </a:lnTo>
                    <a:lnTo>
                      <a:pt x="161" y="31"/>
                    </a:lnTo>
                    <a:lnTo>
                      <a:pt x="161" y="31"/>
                    </a:lnTo>
                    <a:lnTo>
                      <a:pt x="161" y="32"/>
                    </a:lnTo>
                    <a:lnTo>
                      <a:pt x="161" y="34"/>
                    </a:lnTo>
                    <a:lnTo>
                      <a:pt x="161" y="34"/>
                    </a:lnTo>
                    <a:lnTo>
                      <a:pt x="163" y="37"/>
                    </a:lnTo>
                    <a:lnTo>
                      <a:pt x="163" y="39"/>
                    </a:lnTo>
                    <a:lnTo>
                      <a:pt x="163" y="40"/>
                    </a:lnTo>
                    <a:lnTo>
                      <a:pt x="163" y="40"/>
                    </a:lnTo>
                    <a:lnTo>
                      <a:pt x="163" y="40"/>
                    </a:lnTo>
                    <a:lnTo>
                      <a:pt x="163" y="42"/>
                    </a:lnTo>
                    <a:lnTo>
                      <a:pt x="161" y="42"/>
                    </a:lnTo>
                    <a:lnTo>
                      <a:pt x="160" y="42"/>
                    </a:lnTo>
                    <a:lnTo>
                      <a:pt x="158" y="42"/>
                    </a:lnTo>
                    <a:lnTo>
                      <a:pt x="157" y="40"/>
                    </a:lnTo>
                    <a:lnTo>
                      <a:pt x="154" y="40"/>
                    </a:lnTo>
                    <a:lnTo>
                      <a:pt x="150" y="39"/>
                    </a:lnTo>
                    <a:lnTo>
                      <a:pt x="150" y="39"/>
                    </a:lnTo>
                    <a:lnTo>
                      <a:pt x="150" y="39"/>
                    </a:lnTo>
                    <a:lnTo>
                      <a:pt x="149" y="39"/>
                    </a:lnTo>
                    <a:lnTo>
                      <a:pt x="149" y="39"/>
                    </a:lnTo>
                    <a:lnTo>
                      <a:pt x="149" y="39"/>
                    </a:lnTo>
                    <a:lnTo>
                      <a:pt x="150" y="39"/>
                    </a:lnTo>
                    <a:lnTo>
                      <a:pt x="150" y="40"/>
                    </a:lnTo>
                    <a:lnTo>
                      <a:pt x="152" y="40"/>
                    </a:lnTo>
                    <a:lnTo>
                      <a:pt x="150" y="43"/>
                    </a:lnTo>
                    <a:lnTo>
                      <a:pt x="149" y="45"/>
                    </a:lnTo>
                    <a:lnTo>
                      <a:pt x="147" y="46"/>
                    </a:lnTo>
                    <a:lnTo>
                      <a:pt x="144" y="48"/>
                    </a:lnTo>
                    <a:lnTo>
                      <a:pt x="144" y="50"/>
                    </a:lnTo>
                    <a:lnTo>
                      <a:pt x="144" y="53"/>
                    </a:lnTo>
                    <a:lnTo>
                      <a:pt x="146" y="54"/>
                    </a:lnTo>
                    <a:lnTo>
                      <a:pt x="147" y="57"/>
                    </a:lnTo>
                    <a:lnTo>
                      <a:pt x="147" y="59"/>
                    </a:lnTo>
                    <a:lnTo>
                      <a:pt x="147" y="60"/>
                    </a:lnTo>
                    <a:lnTo>
                      <a:pt x="147" y="62"/>
                    </a:lnTo>
                    <a:lnTo>
                      <a:pt x="147" y="65"/>
                    </a:lnTo>
                    <a:lnTo>
                      <a:pt x="149" y="65"/>
                    </a:lnTo>
                    <a:lnTo>
                      <a:pt x="150" y="65"/>
                    </a:lnTo>
                    <a:lnTo>
                      <a:pt x="154" y="64"/>
                    </a:lnTo>
                    <a:lnTo>
                      <a:pt x="155" y="62"/>
                    </a:lnTo>
                    <a:lnTo>
                      <a:pt x="158" y="62"/>
                    </a:lnTo>
                    <a:lnTo>
                      <a:pt x="161" y="60"/>
                    </a:lnTo>
                    <a:lnTo>
                      <a:pt x="160" y="59"/>
                    </a:lnTo>
                    <a:lnTo>
                      <a:pt x="157" y="59"/>
                    </a:lnTo>
                    <a:lnTo>
                      <a:pt x="155" y="57"/>
                    </a:lnTo>
                    <a:lnTo>
                      <a:pt x="152" y="56"/>
                    </a:lnTo>
                    <a:lnTo>
                      <a:pt x="152" y="54"/>
                    </a:lnTo>
                    <a:lnTo>
                      <a:pt x="152" y="51"/>
                    </a:lnTo>
                    <a:lnTo>
                      <a:pt x="154" y="51"/>
                    </a:lnTo>
                    <a:lnTo>
                      <a:pt x="155" y="50"/>
                    </a:lnTo>
                    <a:lnTo>
                      <a:pt x="157" y="50"/>
                    </a:lnTo>
                    <a:lnTo>
                      <a:pt x="157" y="50"/>
                    </a:lnTo>
                    <a:lnTo>
                      <a:pt x="158" y="50"/>
                    </a:lnTo>
                    <a:lnTo>
                      <a:pt x="158" y="50"/>
                    </a:lnTo>
                    <a:lnTo>
                      <a:pt x="158" y="50"/>
                    </a:lnTo>
                    <a:lnTo>
                      <a:pt x="160" y="51"/>
                    </a:lnTo>
                    <a:lnTo>
                      <a:pt x="160" y="51"/>
                    </a:lnTo>
                    <a:lnTo>
                      <a:pt x="160" y="51"/>
                    </a:lnTo>
                    <a:lnTo>
                      <a:pt x="160" y="51"/>
                    </a:lnTo>
                    <a:lnTo>
                      <a:pt x="161" y="51"/>
                    </a:lnTo>
                    <a:lnTo>
                      <a:pt x="163" y="50"/>
                    </a:lnTo>
                    <a:lnTo>
                      <a:pt x="164" y="48"/>
                    </a:lnTo>
                    <a:lnTo>
                      <a:pt x="164" y="48"/>
                    </a:lnTo>
                    <a:lnTo>
                      <a:pt x="166" y="50"/>
                    </a:lnTo>
                    <a:lnTo>
                      <a:pt x="166" y="50"/>
                    </a:lnTo>
                    <a:lnTo>
                      <a:pt x="168" y="50"/>
                    </a:lnTo>
                    <a:lnTo>
                      <a:pt x="168" y="50"/>
                    </a:lnTo>
                    <a:lnTo>
                      <a:pt x="166" y="50"/>
                    </a:lnTo>
                    <a:lnTo>
                      <a:pt x="169" y="50"/>
                    </a:lnTo>
                    <a:lnTo>
                      <a:pt x="169" y="51"/>
                    </a:lnTo>
                    <a:lnTo>
                      <a:pt x="171" y="53"/>
                    </a:lnTo>
                    <a:lnTo>
                      <a:pt x="171" y="54"/>
                    </a:lnTo>
                    <a:lnTo>
                      <a:pt x="171" y="56"/>
                    </a:lnTo>
                    <a:lnTo>
                      <a:pt x="174" y="56"/>
                    </a:lnTo>
                    <a:lnTo>
                      <a:pt x="177" y="56"/>
                    </a:lnTo>
                    <a:lnTo>
                      <a:pt x="181" y="56"/>
                    </a:lnTo>
                    <a:lnTo>
                      <a:pt x="185" y="56"/>
                    </a:lnTo>
                    <a:lnTo>
                      <a:pt x="185" y="53"/>
                    </a:lnTo>
                    <a:lnTo>
                      <a:pt x="186" y="51"/>
                    </a:lnTo>
                    <a:lnTo>
                      <a:pt x="186" y="48"/>
                    </a:lnTo>
                    <a:lnTo>
                      <a:pt x="188" y="46"/>
                    </a:lnTo>
                    <a:lnTo>
                      <a:pt x="189" y="45"/>
                    </a:lnTo>
                    <a:lnTo>
                      <a:pt x="189" y="45"/>
                    </a:lnTo>
                    <a:lnTo>
                      <a:pt x="191" y="43"/>
                    </a:lnTo>
                    <a:lnTo>
                      <a:pt x="192" y="43"/>
                    </a:lnTo>
                    <a:lnTo>
                      <a:pt x="192" y="43"/>
                    </a:lnTo>
                    <a:lnTo>
                      <a:pt x="194" y="43"/>
                    </a:lnTo>
                    <a:lnTo>
                      <a:pt x="195" y="42"/>
                    </a:lnTo>
                    <a:lnTo>
                      <a:pt x="197" y="43"/>
                    </a:lnTo>
                    <a:lnTo>
                      <a:pt x="199" y="43"/>
                    </a:lnTo>
                    <a:lnTo>
                      <a:pt x="200" y="45"/>
                    </a:lnTo>
                    <a:lnTo>
                      <a:pt x="200" y="45"/>
                    </a:lnTo>
                    <a:lnTo>
                      <a:pt x="202" y="45"/>
                    </a:lnTo>
                    <a:lnTo>
                      <a:pt x="202" y="45"/>
                    </a:lnTo>
                    <a:lnTo>
                      <a:pt x="202" y="45"/>
                    </a:lnTo>
                    <a:lnTo>
                      <a:pt x="202" y="43"/>
                    </a:lnTo>
                    <a:lnTo>
                      <a:pt x="202" y="43"/>
                    </a:lnTo>
                    <a:lnTo>
                      <a:pt x="205" y="43"/>
                    </a:lnTo>
                    <a:lnTo>
                      <a:pt x="206" y="43"/>
                    </a:lnTo>
                    <a:lnTo>
                      <a:pt x="208" y="42"/>
                    </a:lnTo>
                    <a:lnTo>
                      <a:pt x="211" y="40"/>
                    </a:lnTo>
                    <a:lnTo>
                      <a:pt x="211" y="39"/>
                    </a:lnTo>
                    <a:lnTo>
                      <a:pt x="211" y="39"/>
                    </a:lnTo>
                    <a:lnTo>
                      <a:pt x="211" y="39"/>
                    </a:lnTo>
                    <a:lnTo>
                      <a:pt x="211" y="39"/>
                    </a:lnTo>
                    <a:lnTo>
                      <a:pt x="209" y="39"/>
                    </a:lnTo>
                    <a:lnTo>
                      <a:pt x="209" y="39"/>
                    </a:lnTo>
                    <a:lnTo>
                      <a:pt x="209" y="37"/>
                    </a:lnTo>
                    <a:lnTo>
                      <a:pt x="209" y="36"/>
                    </a:lnTo>
                    <a:lnTo>
                      <a:pt x="208" y="36"/>
                    </a:lnTo>
                    <a:lnTo>
                      <a:pt x="206" y="36"/>
                    </a:lnTo>
                    <a:lnTo>
                      <a:pt x="206" y="34"/>
                    </a:lnTo>
                    <a:lnTo>
                      <a:pt x="206" y="34"/>
                    </a:lnTo>
                    <a:lnTo>
                      <a:pt x="208" y="31"/>
                    </a:lnTo>
                    <a:lnTo>
                      <a:pt x="208" y="29"/>
                    </a:lnTo>
                    <a:lnTo>
                      <a:pt x="205" y="29"/>
                    </a:lnTo>
                    <a:lnTo>
                      <a:pt x="203" y="29"/>
                    </a:lnTo>
                    <a:lnTo>
                      <a:pt x="202" y="29"/>
                    </a:lnTo>
                    <a:lnTo>
                      <a:pt x="200" y="29"/>
                    </a:lnTo>
                    <a:lnTo>
                      <a:pt x="200" y="28"/>
                    </a:lnTo>
                    <a:lnTo>
                      <a:pt x="199" y="28"/>
                    </a:lnTo>
                    <a:lnTo>
                      <a:pt x="197" y="26"/>
                    </a:lnTo>
                    <a:lnTo>
                      <a:pt x="197" y="25"/>
                    </a:lnTo>
                    <a:lnTo>
                      <a:pt x="194" y="25"/>
                    </a:lnTo>
                    <a:lnTo>
                      <a:pt x="191" y="26"/>
                    </a:lnTo>
                    <a:lnTo>
                      <a:pt x="189" y="26"/>
                    </a:lnTo>
                    <a:lnTo>
                      <a:pt x="188" y="26"/>
                    </a:lnTo>
                    <a:lnTo>
                      <a:pt x="186" y="26"/>
                    </a:lnTo>
                    <a:lnTo>
                      <a:pt x="185" y="26"/>
                    </a:lnTo>
                    <a:lnTo>
                      <a:pt x="183" y="25"/>
                    </a:lnTo>
                    <a:lnTo>
                      <a:pt x="183" y="25"/>
                    </a:lnTo>
                    <a:lnTo>
                      <a:pt x="181" y="22"/>
                    </a:lnTo>
                    <a:lnTo>
                      <a:pt x="181" y="20"/>
                    </a:lnTo>
                    <a:lnTo>
                      <a:pt x="180" y="18"/>
                    </a:lnTo>
                    <a:lnTo>
                      <a:pt x="178" y="14"/>
                    </a:lnTo>
                    <a:lnTo>
                      <a:pt x="177" y="11"/>
                    </a:lnTo>
                    <a:lnTo>
                      <a:pt x="174" y="9"/>
                    </a:lnTo>
                    <a:lnTo>
                      <a:pt x="172" y="8"/>
                    </a:lnTo>
                    <a:lnTo>
                      <a:pt x="172" y="6"/>
                    </a:lnTo>
                    <a:lnTo>
                      <a:pt x="171" y="3"/>
                    </a:lnTo>
                    <a:lnTo>
                      <a:pt x="169" y="1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0" name="Freeform 73"/>
              <p:cNvSpPr>
                <a:spLocks noEditPoints="1"/>
              </p:cNvSpPr>
              <p:nvPr/>
            </p:nvSpPr>
            <p:spPr bwMode="auto">
              <a:xfrm>
                <a:off x="8279649" y="4569551"/>
                <a:ext cx="1232461" cy="582604"/>
              </a:xfrm>
              <a:custGeom>
                <a:avLst/>
                <a:gdLst>
                  <a:gd name="T0" fmla="*/ 30 w 519"/>
                  <a:gd name="T1" fmla="*/ 45 h 245"/>
                  <a:gd name="T2" fmla="*/ 70 w 519"/>
                  <a:gd name="T3" fmla="*/ 112 h 245"/>
                  <a:gd name="T4" fmla="*/ 110 w 519"/>
                  <a:gd name="T5" fmla="*/ 162 h 245"/>
                  <a:gd name="T6" fmla="*/ 121 w 519"/>
                  <a:gd name="T7" fmla="*/ 126 h 245"/>
                  <a:gd name="T8" fmla="*/ 97 w 519"/>
                  <a:gd name="T9" fmla="*/ 95 h 245"/>
                  <a:gd name="T10" fmla="*/ 81 w 519"/>
                  <a:gd name="T11" fmla="*/ 67 h 245"/>
                  <a:gd name="T12" fmla="*/ 45 w 519"/>
                  <a:gd name="T13" fmla="*/ 29 h 245"/>
                  <a:gd name="T14" fmla="*/ 8 w 519"/>
                  <a:gd name="T15" fmla="*/ 42 h 245"/>
                  <a:gd name="T16" fmla="*/ 373 w 519"/>
                  <a:gd name="T17" fmla="*/ 59 h 245"/>
                  <a:gd name="T18" fmla="*/ 373 w 519"/>
                  <a:gd name="T19" fmla="*/ 78 h 245"/>
                  <a:gd name="T20" fmla="*/ 368 w 519"/>
                  <a:gd name="T21" fmla="*/ 73 h 245"/>
                  <a:gd name="T22" fmla="*/ 83 w 519"/>
                  <a:gd name="T23" fmla="*/ 59 h 245"/>
                  <a:gd name="T24" fmla="*/ 318 w 519"/>
                  <a:gd name="T25" fmla="*/ 73 h 245"/>
                  <a:gd name="T26" fmla="*/ 278 w 519"/>
                  <a:gd name="T27" fmla="*/ 87 h 245"/>
                  <a:gd name="T28" fmla="*/ 272 w 519"/>
                  <a:gd name="T29" fmla="*/ 154 h 245"/>
                  <a:gd name="T30" fmla="*/ 294 w 519"/>
                  <a:gd name="T31" fmla="*/ 132 h 245"/>
                  <a:gd name="T32" fmla="*/ 311 w 519"/>
                  <a:gd name="T33" fmla="*/ 140 h 245"/>
                  <a:gd name="T34" fmla="*/ 317 w 519"/>
                  <a:gd name="T35" fmla="*/ 104 h 245"/>
                  <a:gd name="T36" fmla="*/ 303 w 519"/>
                  <a:gd name="T37" fmla="*/ 81 h 245"/>
                  <a:gd name="T38" fmla="*/ 109 w 519"/>
                  <a:gd name="T39" fmla="*/ 67 h 245"/>
                  <a:gd name="T40" fmla="*/ 368 w 519"/>
                  <a:gd name="T41" fmla="*/ 96 h 245"/>
                  <a:gd name="T42" fmla="*/ 399 w 519"/>
                  <a:gd name="T43" fmla="*/ 101 h 245"/>
                  <a:gd name="T44" fmla="*/ 371 w 519"/>
                  <a:gd name="T45" fmla="*/ 104 h 245"/>
                  <a:gd name="T46" fmla="*/ 121 w 519"/>
                  <a:gd name="T47" fmla="*/ 109 h 245"/>
                  <a:gd name="T48" fmla="*/ 399 w 519"/>
                  <a:gd name="T49" fmla="*/ 113 h 245"/>
                  <a:gd name="T50" fmla="*/ 58 w 519"/>
                  <a:gd name="T51" fmla="*/ 121 h 245"/>
                  <a:gd name="T52" fmla="*/ 373 w 519"/>
                  <a:gd name="T53" fmla="*/ 132 h 245"/>
                  <a:gd name="T54" fmla="*/ 387 w 519"/>
                  <a:gd name="T55" fmla="*/ 130 h 245"/>
                  <a:gd name="T56" fmla="*/ 362 w 519"/>
                  <a:gd name="T57" fmla="*/ 129 h 245"/>
                  <a:gd name="T58" fmla="*/ 315 w 519"/>
                  <a:gd name="T59" fmla="*/ 157 h 245"/>
                  <a:gd name="T60" fmla="*/ 166 w 519"/>
                  <a:gd name="T61" fmla="*/ 174 h 245"/>
                  <a:gd name="T62" fmla="*/ 221 w 519"/>
                  <a:gd name="T63" fmla="*/ 191 h 245"/>
                  <a:gd name="T64" fmla="*/ 196 w 519"/>
                  <a:gd name="T65" fmla="*/ 199 h 245"/>
                  <a:gd name="T66" fmla="*/ 115 w 519"/>
                  <a:gd name="T67" fmla="*/ 179 h 245"/>
                  <a:gd name="T68" fmla="*/ 441 w 519"/>
                  <a:gd name="T69" fmla="*/ 183 h 245"/>
                  <a:gd name="T70" fmla="*/ 204 w 519"/>
                  <a:gd name="T71" fmla="*/ 177 h 245"/>
                  <a:gd name="T72" fmla="*/ 408 w 519"/>
                  <a:gd name="T73" fmla="*/ 194 h 245"/>
                  <a:gd name="T74" fmla="*/ 227 w 519"/>
                  <a:gd name="T75" fmla="*/ 208 h 245"/>
                  <a:gd name="T76" fmla="*/ 242 w 519"/>
                  <a:gd name="T77" fmla="*/ 211 h 245"/>
                  <a:gd name="T78" fmla="*/ 252 w 519"/>
                  <a:gd name="T79" fmla="*/ 211 h 245"/>
                  <a:gd name="T80" fmla="*/ 284 w 519"/>
                  <a:gd name="T81" fmla="*/ 214 h 245"/>
                  <a:gd name="T82" fmla="*/ 301 w 519"/>
                  <a:gd name="T83" fmla="*/ 208 h 245"/>
                  <a:gd name="T84" fmla="*/ 323 w 519"/>
                  <a:gd name="T85" fmla="*/ 210 h 245"/>
                  <a:gd name="T86" fmla="*/ 349 w 519"/>
                  <a:gd name="T87" fmla="*/ 221 h 245"/>
                  <a:gd name="T88" fmla="*/ 311 w 519"/>
                  <a:gd name="T89" fmla="*/ 244 h 245"/>
                  <a:gd name="T90" fmla="*/ 353 w 519"/>
                  <a:gd name="T91" fmla="*/ 211 h 245"/>
                  <a:gd name="T92" fmla="*/ 83 w 519"/>
                  <a:gd name="T93" fmla="*/ 67 h 245"/>
                  <a:gd name="T94" fmla="*/ 232 w 519"/>
                  <a:gd name="T95" fmla="*/ 43 h 245"/>
                  <a:gd name="T96" fmla="*/ 259 w 519"/>
                  <a:gd name="T97" fmla="*/ 56 h 245"/>
                  <a:gd name="T98" fmla="*/ 255 w 519"/>
                  <a:gd name="T99" fmla="*/ 99 h 245"/>
                  <a:gd name="T100" fmla="*/ 216 w 519"/>
                  <a:gd name="T101" fmla="*/ 132 h 245"/>
                  <a:gd name="T102" fmla="*/ 185 w 519"/>
                  <a:gd name="T103" fmla="*/ 129 h 245"/>
                  <a:gd name="T104" fmla="*/ 155 w 519"/>
                  <a:gd name="T105" fmla="*/ 79 h 245"/>
                  <a:gd name="T106" fmla="*/ 432 w 519"/>
                  <a:gd name="T107" fmla="*/ 98 h 245"/>
                  <a:gd name="T108" fmla="*/ 446 w 519"/>
                  <a:gd name="T109" fmla="*/ 124 h 245"/>
                  <a:gd name="T110" fmla="*/ 481 w 519"/>
                  <a:gd name="T111" fmla="*/ 110 h 245"/>
                  <a:gd name="T112" fmla="*/ 511 w 519"/>
                  <a:gd name="T113" fmla="*/ 208 h 245"/>
                  <a:gd name="T114" fmla="*/ 494 w 519"/>
                  <a:gd name="T115" fmla="*/ 199 h 245"/>
                  <a:gd name="T116" fmla="*/ 464 w 519"/>
                  <a:gd name="T117" fmla="*/ 149 h 245"/>
                  <a:gd name="T118" fmla="*/ 427 w 519"/>
                  <a:gd name="T119" fmla="*/ 135 h 245"/>
                  <a:gd name="T120" fmla="*/ 418 w 519"/>
                  <a:gd name="T121" fmla="*/ 116 h 245"/>
                  <a:gd name="T122" fmla="*/ 146 w 519"/>
                  <a:gd name="T123" fmla="*/ 29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19" h="245">
                    <a:moveTo>
                      <a:pt x="14" y="6"/>
                    </a:moveTo>
                    <a:lnTo>
                      <a:pt x="13" y="3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2" y="9"/>
                    </a:lnTo>
                    <a:lnTo>
                      <a:pt x="3" y="14"/>
                    </a:lnTo>
                    <a:lnTo>
                      <a:pt x="5" y="17"/>
                    </a:lnTo>
                    <a:lnTo>
                      <a:pt x="7" y="19"/>
                    </a:lnTo>
                    <a:lnTo>
                      <a:pt x="7" y="20"/>
                    </a:lnTo>
                    <a:lnTo>
                      <a:pt x="8" y="22"/>
                    </a:lnTo>
                    <a:lnTo>
                      <a:pt x="10" y="22"/>
                    </a:lnTo>
                    <a:lnTo>
                      <a:pt x="11" y="23"/>
                    </a:lnTo>
                    <a:lnTo>
                      <a:pt x="11" y="23"/>
                    </a:lnTo>
                    <a:lnTo>
                      <a:pt x="13" y="26"/>
                    </a:lnTo>
                    <a:lnTo>
                      <a:pt x="16" y="29"/>
                    </a:lnTo>
                    <a:lnTo>
                      <a:pt x="17" y="31"/>
                    </a:lnTo>
                    <a:lnTo>
                      <a:pt x="20" y="33"/>
                    </a:lnTo>
                    <a:lnTo>
                      <a:pt x="20" y="34"/>
                    </a:lnTo>
                    <a:lnTo>
                      <a:pt x="22" y="36"/>
                    </a:lnTo>
                    <a:lnTo>
                      <a:pt x="24" y="37"/>
                    </a:lnTo>
                    <a:lnTo>
                      <a:pt x="27" y="40"/>
                    </a:lnTo>
                    <a:lnTo>
                      <a:pt x="27" y="42"/>
                    </a:lnTo>
                    <a:lnTo>
                      <a:pt x="28" y="43"/>
                    </a:lnTo>
                    <a:lnTo>
                      <a:pt x="28" y="43"/>
                    </a:lnTo>
                    <a:lnTo>
                      <a:pt x="30" y="45"/>
                    </a:lnTo>
                    <a:lnTo>
                      <a:pt x="31" y="48"/>
                    </a:lnTo>
                    <a:lnTo>
                      <a:pt x="31" y="53"/>
                    </a:lnTo>
                    <a:lnTo>
                      <a:pt x="33" y="53"/>
                    </a:lnTo>
                    <a:lnTo>
                      <a:pt x="34" y="53"/>
                    </a:lnTo>
                    <a:lnTo>
                      <a:pt x="36" y="53"/>
                    </a:lnTo>
                    <a:lnTo>
                      <a:pt x="38" y="54"/>
                    </a:lnTo>
                    <a:lnTo>
                      <a:pt x="39" y="56"/>
                    </a:lnTo>
                    <a:lnTo>
                      <a:pt x="41" y="57"/>
                    </a:lnTo>
                    <a:lnTo>
                      <a:pt x="42" y="57"/>
                    </a:lnTo>
                    <a:lnTo>
                      <a:pt x="44" y="59"/>
                    </a:lnTo>
                    <a:lnTo>
                      <a:pt x="44" y="61"/>
                    </a:lnTo>
                    <a:lnTo>
                      <a:pt x="44" y="64"/>
                    </a:lnTo>
                    <a:lnTo>
                      <a:pt x="44" y="65"/>
                    </a:lnTo>
                    <a:lnTo>
                      <a:pt x="44" y="68"/>
                    </a:lnTo>
                    <a:lnTo>
                      <a:pt x="45" y="71"/>
                    </a:lnTo>
                    <a:lnTo>
                      <a:pt x="47" y="75"/>
                    </a:lnTo>
                    <a:lnTo>
                      <a:pt x="47" y="78"/>
                    </a:lnTo>
                    <a:lnTo>
                      <a:pt x="47" y="79"/>
                    </a:lnTo>
                    <a:lnTo>
                      <a:pt x="50" y="81"/>
                    </a:lnTo>
                    <a:lnTo>
                      <a:pt x="52" y="81"/>
                    </a:lnTo>
                    <a:lnTo>
                      <a:pt x="53" y="85"/>
                    </a:lnTo>
                    <a:lnTo>
                      <a:pt x="55" y="88"/>
                    </a:lnTo>
                    <a:lnTo>
                      <a:pt x="58" y="90"/>
                    </a:lnTo>
                    <a:lnTo>
                      <a:pt x="61" y="93"/>
                    </a:lnTo>
                    <a:lnTo>
                      <a:pt x="62" y="96"/>
                    </a:lnTo>
                    <a:lnTo>
                      <a:pt x="65" y="101"/>
                    </a:lnTo>
                    <a:lnTo>
                      <a:pt x="65" y="104"/>
                    </a:lnTo>
                    <a:lnTo>
                      <a:pt x="67" y="106"/>
                    </a:lnTo>
                    <a:lnTo>
                      <a:pt x="69" y="107"/>
                    </a:lnTo>
                    <a:lnTo>
                      <a:pt x="69" y="109"/>
                    </a:lnTo>
                    <a:lnTo>
                      <a:pt x="70" y="109"/>
                    </a:lnTo>
                    <a:lnTo>
                      <a:pt x="70" y="112"/>
                    </a:lnTo>
                    <a:lnTo>
                      <a:pt x="70" y="116"/>
                    </a:lnTo>
                    <a:lnTo>
                      <a:pt x="72" y="116"/>
                    </a:lnTo>
                    <a:lnTo>
                      <a:pt x="73" y="118"/>
                    </a:lnTo>
                    <a:lnTo>
                      <a:pt x="73" y="121"/>
                    </a:lnTo>
                    <a:lnTo>
                      <a:pt x="75" y="124"/>
                    </a:lnTo>
                    <a:lnTo>
                      <a:pt x="76" y="126"/>
                    </a:lnTo>
                    <a:lnTo>
                      <a:pt x="76" y="127"/>
                    </a:lnTo>
                    <a:lnTo>
                      <a:pt x="76" y="129"/>
                    </a:lnTo>
                    <a:lnTo>
                      <a:pt x="78" y="130"/>
                    </a:lnTo>
                    <a:lnTo>
                      <a:pt x="79" y="130"/>
                    </a:lnTo>
                    <a:lnTo>
                      <a:pt x="81" y="130"/>
                    </a:lnTo>
                    <a:lnTo>
                      <a:pt x="81" y="132"/>
                    </a:lnTo>
                    <a:lnTo>
                      <a:pt x="83" y="134"/>
                    </a:lnTo>
                    <a:lnTo>
                      <a:pt x="83" y="135"/>
                    </a:lnTo>
                    <a:lnTo>
                      <a:pt x="83" y="137"/>
                    </a:lnTo>
                    <a:lnTo>
                      <a:pt x="83" y="140"/>
                    </a:lnTo>
                    <a:lnTo>
                      <a:pt x="84" y="143"/>
                    </a:lnTo>
                    <a:lnTo>
                      <a:pt x="86" y="146"/>
                    </a:lnTo>
                    <a:lnTo>
                      <a:pt x="87" y="149"/>
                    </a:lnTo>
                    <a:lnTo>
                      <a:pt x="87" y="151"/>
                    </a:lnTo>
                    <a:lnTo>
                      <a:pt x="89" y="151"/>
                    </a:lnTo>
                    <a:lnTo>
                      <a:pt x="92" y="152"/>
                    </a:lnTo>
                    <a:lnTo>
                      <a:pt x="93" y="152"/>
                    </a:lnTo>
                    <a:lnTo>
                      <a:pt x="95" y="154"/>
                    </a:lnTo>
                    <a:lnTo>
                      <a:pt x="97" y="154"/>
                    </a:lnTo>
                    <a:lnTo>
                      <a:pt x="100" y="154"/>
                    </a:lnTo>
                    <a:lnTo>
                      <a:pt x="101" y="158"/>
                    </a:lnTo>
                    <a:lnTo>
                      <a:pt x="106" y="162"/>
                    </a:lnTo>
                    <a:lnTo>
                      <a:pt x="107" y="163"/>
                    </a:lnTo>
                    <a:lnTo>
                      <a:pt x="112" y="163"/>
                    </a:lnTo>
                    <a:lnTo>
                      <a:pt x="110" y="162"/>
                    </a:lnTo>
                    <a:lnTo>
                      <a:pt x="110" y="162"/>
                    </a:lnTo>
                    <a:lnTo>
                      <a:pt x="110" y="160"/>
                    </a:lnTo>
                    <a:lnTo>
                      <a:pt x="110" y="160"/>
                    </a:lnTo>
                    <a:lnTo>
                      <a:pt x="109" y="160"/>
                    </a:lnTo>
                    <a:lnTo>
                      <a:pt x="109" y="158"/>
                    </a:lnTo>
                    <a:lnTo>
                      <a:pt x="109" y="158"/>
                    </a:lnTo>
                    <a:lnTo>
                      <a:pt x="109" y="158"/>
                    </a:lnTo>
                    <a:lnTo>
                      <a:pt x="110" y="158"/>
                    </a:lnTo>
                    <a:lnTo>
                      <a:pt x="112" y="158"/>
                    </a:lnTo>
                    <a:lnTo>
                      <a:pt x="112" y="158"/>
                    </a:lnTo>
                    <a:lnTo>
                      <a:pt x="114" y="160"/>
                    </a:lnTo>
                    <a:lnTo>
                      <a:pt x="115" y="160"/>
                    </a:lnTo>
                    <a:lnTo>
                      <a:pt x="115" y="160"/>
                    </a:lnTo>
                    <a:lnTo>
                      <a:pt x="117" y="160"/>
                    </a:lnTo>
                    <a:lnTo>
                      <a:pt x="118" y="160"/>
                    </a:lnTo>
                    <a:lnTo>
                      <a:pt x="118" y="160"/>
                    </a:lnTo>
                    <a:lnTo>
                      <a:pt x="118" y="158"/>
                    </a:lnTo>
                    <a:lnTo>
                      <a:pt x="118" y="158"/>
                    </a:lnTo>
                    <a:lnTo>
                      <a:pt x="120" y="158"/>
                    </a:lnTo>
                    <a:lnTo>
                      <a:pt x="120" y="158"/>
                    </a:lnTo>
                    <a:lnTo>
                      <a:pt x="121" y="158"/>
                    </a:lnTo>
                    <a:lnTo>
                      <a:pt x="123" y="158"/>
                    </a:lnTo>
                    <a:lnTo>
                      <a:pt x="123" y="158"/>
                    </a:lnTo>
                    <a:lnTo>
                      <a:pt x="123" y="157"/>
                    </a:lnTo>
                    <a:lnTo>
                      <a:pt x="123" y="155"/>
                    </a:lnTo>
                    <a:lnTo>
                      <a:pt x="123" y="154"/>
                    </a:lnTo>
                    <a:lnTo>
                      <a:pt x="123" y="151"/>
                    </a:lnTo>
                    <a:lnTo>
                      <a:pt x="123" y="146"/>
                    </a:lnTo>
                    <a:lnTo>
                      <a:pt x="124" y="137"/>
                    </a:lnTo>
                    <a:lnTo>
                      <a:pt x="126" y="130"/>
                    </a:lnTo>
                    <a:lnTo>
                      <a:pt x="124" y="129"/>
                    </a:lnTo>
                    <a:lnTo>
                      <a:pt x="123" y="129"/>
                    </a:lnTo>
                    <a:lnTo>
                      <a:pt x="121" y="126"/>
                    </a:lnTo>
                    <a:lnTo>
                      <a:pt x="121" y="123"/>
                    </a:lnTo>
                    <a:lnTo>
                      <a:pt x="120" y="121"/>
                    </a:lnTo>
                    <a:lnTo>
                      <a:pt x="120" y="118"/>
                    </a:lnTo>
                    <a:lnTo>
                      <a:pt x="117" y="118"/>
                    </a:lnTo>
                    <a:lnTo>
                      <a:pt x="114" y="118"/>
                    </a:lnTo>
                    <a:lnTo>
                      <a:pt x="112" y="118"/>
                    </a:lnTo>
                    <a:lnTo>
                      <a:pt x="112" y="116"/>
                    </a:lnTo>
                    <a:lnTo>
                      <a:pt x="112" y="116"/>
                    </a:lnTo>
                    <a:lnTo>
                      <a:pt x="112" y="115"/>
                    </a:lnTo>
                    <a:lnTo>
                      <a:pt x="112" y="115"/>
                    </a:lnTo>
                    <a:lnTo>
                      <a:pt x="112" y="115"/>
                    </a:lnTo>
                    <a:lnTo>
                      <a:pt x="112" y="113"/>
                    </a:lnTo>
                    <a:lnTo>
                      <a:pt x="112" y="113"/>
                    </a:lnTo>
                    <a:lnTo>
                      <a:pt x="110" y="112"/>
                    </a:lnTo>
                    <a:lnTo>
                      <a:pt x="107" y="110"/>
                    </a:lnTo>
                    <a:lnTo>
                      <a:pt x="107" y="109"/>
                    </a:lnTo>
                    <a:lnTo>
                      <a:pt x="109" y="106"/>
                    </a:lnTo>
                    <a:lnTo>
                      <a:pt x="109" y="102"/>
                    </a:lnTo>
                    <a:lnTo>
                      <a:pt x="109" y="101"/>
                    </a:lnTo>
                    <a:lnTo>
                      <a:pt x="106" y="101"/>
                    </a:lnTo>
                    <a:lnTo>
                      <a:pt x="103" y="101"/>
                    </a:lnTo>
                    <a:lnTo>
                      <a:pt x="103" y="99"/>
                    </a:lnTo>
                    <a:lnTo>
                      <a:pt x="101" y="99"/>
                    </a:lnTo>
                    <a:lnTo>
                      <a:pt x="101" y="99"/>
                    </a:lnTo>
                    <a:lnTo>
                      <a:pt x="101" y="99"/>
                    </a:lnTo>
                    <a:lnTo>
                      <a:pt x="101" y="101"/>
                    </a:lnTo>
                    <a:lnTo>
                      <a:pt x="101" y="101"/>
                    </a:lnTo>
                    <a:lnTo>
                      <a:pt x="100" y="101"/>
                    </a:lnTo>
                    <a:lnTo>
                      <a:pt x="100" y="101"/>
                    </a:lnTo>
                    <a:lnTo>
                      <a:pt x="98" y="99"/>
                    </a:lnTo>
                    <a:lnTo>
                      <a:pt x="97" y="98"/>
                    </a:lnTo>
                    <a:lnTo>
                      <a:pt x="97" y="95"/>
                    </a:lnTo>
                    <a:lnTo>
                      <a:pt x="97" y="92"/>
                    </a:lnTo>
                    <a:lnTo>
                      <a:pt x="98" y="90"/>
                    </a:lnTo>
                    <a:lnTo>
                      <a:pt x="100" y="87"/>
                    </a:lnTo>
                    <a:lnTo>
                      <a:pt x="100" y="87"/>
                    </a:lnTo>
                    <a:lnTo>
                      <a:pt x="100" y="85"/>
                    </a:lnTo>
                    <a:lnTo>
                      <a:pt x="98" y="81"/>
                    </a:lnTo>
                    <a:lnTo>
                      <a:pt x="95" y="78"/>
                    </a:lnTo>
                    <a:lnTo>
                      <a:pt x="95" y="76"/>
                    </a:lnTo>
                    <a:lnTo>
                      <a:pt x="95" y="75"/>
                    </a:lnTo>
                    <a:lnTo>
                      <a:pt x="95" y="75"/>
                    </a:lnTo>
                    <a:lnTo>
                      <a:pt x="95" y="73"/>
                    </a:lnTo>
                    <a:lnTo>
                      <a:pt x="93" y="73"/>
                    </a:lnTo>
                    <a:lnTo>
                      <a:pt x="93" y="73"/>
                    </a:lnTo>
                    <a:lnTo>
                      <a:pt x="92" y="73"/>
                    </a:lnTo>
                    <a:lnTo>
                      <a:pt x="90" y="73"/>
                    </a:lnTo>
                    <a:lnTo>
                      <a:pt x="90" y="71"/>
                    </a:lnTo>
                    <a:lnTo>
                      <a:pt x="92" y="68"/>
                    </a:lnTo>
                    <a:lnTo>
                      <a:pt x="90" y="68"/>
                    </a:lnTo>
                    <a:lnTo>
                      <a:pt x="90" y="67"/>
                    </a:lnTo>
                    <a:lnTo>
                      <a:pt x="89" y="70"/>
                    </a:lnTo>
                    <a:lnTo>
                      <a:pt x="89" y="73"/>
                    </a:lnTo>
                    <a:lnTo>
                      <a:pt x="87" y="73"/>
                    </a:lnTo>
                    <a:lnTo>
                      <a:pt x="86" y="73"/>
                    </a:lnTo>
                    <a:lnTo>
                      <a:pt x="86" y="71"/>
                    </a:lnTo>
                    <a:lnTo>
                      <a:pt x="86" y="71"/>
                    </a:lnTo>
                    <a:lnTo>
                      <a:pt x="84" y="71"/>
                    </a:lnTo>
                    <a:lnTo>
                      <a:pt x="83" y="71"/>
                    </a:lnTo>
                    <a:lnTo>
                      <a:pt x="81" y="70"/>
                    </a:lnTo>
                    <a:lnTo>
                      <a:pt x="81" y="70"/>
                    </a:lnTo>
                    <a:lnTo>
                      <a:pt x="81" y="68"/>
                    </a:lnTo>
                    <a:lnTo>
                      <a:pt x="81" y="68"/>
                    </a:lnTo>
                    <a:lnTo>
                      <a:pt x="81" y="67"/>
                    </a:lnTo>
                    <a:lnTo>
                      <a:pt x="81" y="65"/>
                    </a:lnTo>
                    <a:lnTo>
                      <a:pt x="81" y="65"/>
                    </a:lnTo>
                    <a:lnTo>
                      <a:pt x="81" y="64"/>
                    </a:lnTo>
                    <a:lnTo>
                      <a:pt x="78" y="62"/>
                    </a:lnTo>
                    <a:lnTo>
                      <a:pt x="75" y="59"/>
                    </a:lnTo>
                    <a:lnTo>
                      <a:pt x="73" y="56"/>
                    </a:lnTo>
                    <a:lnTo>
                      <a:pt x="72" y="53"/>
                    </a:lnTo>
                    <a:lnTo>
                      <a:pt x="69" y="53"/>
                    </a:lnTo>
                    <a:lnTo>
                      <a:pt x="69" y="53"/>
                    </a:lnTo>
                    <a:lnTo>
                      <a:pt x="69" y="53"/>
                    </a:lnTo>
                    <a:lnTo>
                      <a:pt x="69" y="54"/>
                    </a:lnTo>
                    <a:lnTo>
                      <a:pt x="69" y="54"/>
                    </a:lnTo>
                    <a:lnTo>
                      <a:pt x="69" y="54"/>
                    </a:lnTo>
                    <a:lnTo>
                      <a:pt x="67" y="54"/>
                    </a:lnTo>
                    <a:lnTo>
                      <a:pt x="67" y="54"/>
                    </a:lnTo>
                    <a:lnTo>
                      <a:pt x="67" y="54"/>
                    </a:lnTo>
                    <a:lnTo>
                      <a:pt x="67" y="54"/>
                    </a:lnTo>
                    <a:lnTo>
                      <a:pt x="67" y="54"/>
                    </a:lnTo>
                    <a:lnTo>
                      <a:pt x="65" y="53"/>
                    </a:lnTo>
                    <a:lnTo>
                      <a:pt x="64" y="50"/>
                    </a:lnTo>
                    <a:lnTo>
                      <a:pt x="62" y="48"/>
                    </a:lnTo>
                    <a:lnTo>
                      <a:pt x="61" y="48"/>
                    </a:lnTo>
                    <a:lnTo>
                      <a:pt x="61" y="43"/>
                    </a:lnTo>
                    <a:lnTo>
                      <a:pt x="61" y="40"/>
                    </a:lnTo>
                    <a:lnTo>
                      <a:pt x="56" y="40"/>
                    </a:lnTo>
                    <a:lnTo>
                      <a:pt x="56" y="37"/>
                    </a:lnTo>
                    <a:lnTo>
                      <a:pt x="56" y="36"/>
                    </a:lnTo>
                    <a:lnTo>
                      <a:pt x="55" y="34"/>
                    </a:lnTo>
                    <a:lnTo>
                      <a:pt x="50" y="33"/>
                    </a:lnTo>
                    <a:lnTo>
                      <a:pt x="48" y="31"/>
                    </a:lnTo>
                    <a:lnTo>
                      <a:pt x="47" y="31"/>
                    </a:lnTo>
                    <a:lnTo>
                      <a:pt x="45" y="29"/>
                    </a:lnTo>
                    <a:lnTo>
                      <a:pt x="45" y="28"/>
                    </a:lnTo>
                    <a:lnTo>
                      <a:pt x="45" y="26"/>
                    </a:lnTo>
                    <a:lnTo>
                      <a:pt x="44" y="25"/>
                    </a:lnTo>
                    <a:lnTo>
                      <a:pt x="42" y="23"/>
                    </a:lnTo>
                    <a:lnTo>
                      <a:pt x="41" y="22"/>
                    </a:lnTo>
                    <a:lnTo>
                      <a:pt x="41" y="20"/>
                    </a:lnTo>
                    <a:lnTo>
                      <a:pt x="39" y="19"/>
                    </a:lnTo>
                    <a:lnTo>
                      <a:pt x="39" y="19"/>
                    </a:lnTo>
                    <a:lnTo>
                      <a:pt x="39" y="19"/>
                    </a:lnTo>
                    <a:lnTo>
                      <a:pt x="39" y="17"/>
                    </a:lnTo>
                    <a:lnTo>
                      <a:pt x="38" y="17"/>
                    </a:lnTo>
                    <a:lnTo>
                      <a:pt x="36" y="17"/>
                    </a:lnTo>
                    <a:lnTo>
                      <a:pt x="34" y="17"/>
                    </a:lnTo>
                    <a:lnTo>
                      <a:pt x="34" y="15"/>
                    </a:lnTo>
                    <a:lnTo>
                      <a:pt x="34" y="14"/>
                    </a:lnTo>
                    <a:lnTo>
                      <a:pt x="30" y="6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4" y="5"/>
                    </a:lnTo>
                    <a:lnTo>
                      <a:pt x="22" y="5"/>
                    </a:lnTo>
                    <a:lnTo>
                      <a:pt x="19" y="6"/>
                    </a:lnTo>
                    <a:lnTo>
                      <a:pt x="17" y="6"/>
                    </a:lnTo>
                    <a:lnTo>
                      <a:pt x="16" y="6"/>
                    </a:lnTo>
                    <a:lnTo>
                      <a:pt x="14" y="6"/>
                    </a:lnTo>
                    <a:lnTo>
                      <a:pt x="14" y="6"/>
                    </a:lnTo>
                    <a:close/>
                    <a:moveTo>
                      <a:pt x="8" y="42"/>
                    </a:moveTo>
                    <a:lnTo>
                      <a:pt x="10" y="42"/>
                    </a:lnTo>
                    <a:lnTo>
                      <a:pt x="11" y="47"/>
                    </a:lnTo>
                    <a:lnTo>
                      <a:pt x="11" y="47"/>
                    </a:lnTo>
                    <a:lnTo>
                      <a:pt x="11" y="45"/>
                    </a:lnTo>
                    <a:lnTo>
                      <a:pt x="8" y="42"/>
                    </a:lnTo>
                    <a:lnTo>
                      <a:pt x="8" y="42"/>
                    </a:lnTo>
                    <a:close/>
                    <a:moveTo>
                      <a:pt x="376" y="47"/>
                    </a:moveTo>
                    <a:lnTo>
                      <a:pt x="377" y="50"/>
                    </a:lnTo>
                    <a:lnTo>
                      <a:pt x="377" y="51"/>
                    </a:lnTo>
                    <a:lnTo>
                      <a:pt x="377" y="53"/>
                    </a:lnTo>
                    <a:lnTo>
                      <a:pt x="379" y="56"/>
                    </a:lnTo>
                    <a:lnTo>
                      <a:pt x="380" y="56"/>
                    </a:lnTo>
                    <a:lnTo>
                      <a:pt x="382" y="56"/>
                    </a:lnTo>
                    <a:lnTo>
                      <a:pt x="382" y="56"/>
                    </a:lnTo>
                    <a:lnTo>
                      <a:pt x="382" y="54"/>
                    </a:lnTo>
                    <a:lnTo>
                      <a:pt x="382" y="54"/>
                    </a:lnTo>
                    <a:lnTo>
                      <a:pt x="382" y="54"/>
                    </a:lnTo>
                    <a:lnTo>
                      <a:pt x="382" y="54"/>
                    </a:lnTo>
                    <a:lnTo>
                      <a:pt x="382" y="54"/>
                    </a:lnTo>
                    <a:lnTo>
                      <a:pt x="382" y="51"/>
                    </a:lnTo>
                    <a:lnTo>
                      <a:pt x="382" y="50"/>
                    </a:lnTo>
                    <a:lnTo>
                      <a:pt x="379" y="48"/>
                    </a:lnTo>
                    <a:lnTo>
                      <a:pt x="376" y="47"/>
                    </a:lnTo>
                    <a:lnTo>
                      <a:pt x="376" y="47"/>
                    </a:lnTo>
                    <a:close/>
                    <a:moveTo>
                      <a:pt x="370" y="51"/>
                    </a:moveTo>
                    <a:lnTo>
                      <a:pt x="373" y="53"/>
                    </a:lnTo>
                    <a:lnTo>
                      <a:pt x="373" y="54"/>
                    </a:lnTo>
                    <a:lnTo>
                      <a:pt x="373" y="54"/>
                    </a:lnTo>
                    <a:lnTo>
                      <a:pt x="373" y="54"/>
                    </a:lnTo>
                    <a:lnTo>
                      <a:pt x="374" y="56"/>
                    </a:lnTo>
                    <a:lnTo>
                      <a:pt x="374" y="56"/>
                    </a:lnTo>
                    <a:lnTo>
                      <a:pt x="373" y="56"/>
                    </a:lnTo>
                    <a:lnTo>
                      <a:pt x="373" y="56"/>
                    </a:lnTo>
                    <a:lnTo>
                      <a:pt x="373" y="56"/>
                    </a:lnTo>
                    <a:lnTo>
                      <a:pt x="373" y="57"/>
                    </a:lnTo>
                    <a:lnTo>
                      <a:pt x="373" y="57"/>
                    </a:lnTo>
                    <a:lnTo>
                      <a:pt x="373" y="59"/>
                    </a:lnTo>
                    <a:lnTo>
                      <a:pt x="373" y="59"/>
                    </a:lnTo>
                    <a:lnTo>
                      <a:pt x="373" y="61"/>
                    </a:lnTo>
                    <a:lnTo>
                      <a:pt x="373" y="61"/>
                    </a:lnTo>
                    <a:lnTo>
                      <a:pt x="373" y="62"/>
                    </a:lnTo>
                    <a:lnTo>
                      <a:pt x="373" y="64"/>
                    </a:lnTo>
                    <a:lnTo>
                      <a:pt x="373" y="68"/>
                    </a:lnTo>
                    <a:lnTo>
                      <a:pt x="373" y="71"/>
                    </a:lnTo>
                    <a:lnTo>
                      <a:pt x="374" y="71"/>
                    </a:lnTo>
                    <a:lnTo>
                      <a:pt x="374" y="70"/>
                    </a:lnTo>
                    <a:lnTo>
                      <a:pt x="374" y="68"/>
                    </a:lnTo>
                    <a:lnTo>
                      <a:pt x="376" y="67"/>
                    </a:lnTo>
                    <a:lnTo>
                      <a:pt x="379" y="65"/>
                    </a:lnTo>
                    <a:lnTo>
                      <a:pt x="379" y="65"/>
                    </a:lnTo>
                    <a:lnTo>
                      <a:pt x="379" y="67"/>
                    </a:lnTo>
                    <a:lnTo>
                      <a:pt x="380" y="67"/>
                    </a:lnTo>
                    <a:lnTo>
                      <a:pt x="380" y="67"/>
                    </a:lnTo>
                    <a:lnTo>
                      <a:pt x="380" y="68"/>
                    </a:lnTo>
                    <a:lnTo>
                      <a:pt x="380" y="68"/>
                    </a:lnTo>
                    <a:lnTo>
                      <a:pt x="380" y="68"/>
                    </a:lnTo>
                    <a:lnTo>
                      <a:pt x="380" y="68"/>
                    </a:lnTo>
                    <a:lnTo>
                      <a:pt x="380" y="68"/>
                    </a:lnTo>
                    <a:lnTo>
                      <a:pt x="377" y="71"/>
                    </a:lnTo>
                    <a:lnTo>
                      <a:pt x="374" y="75"/>
                    </a:lnTo>
                    <a:lnTo>
                      <a:pt x="377" y="75"/>
                    </a:lnTo>
                    <a:lnTo>
                      <a:pt x="379" y="75"/>
                    </a:lnTo>
                    <a:lnTo>
                      <a:pt x="380" y="78"/>
                    </a:lnTo>
                    <a:lnTo>
                      <a:pt x="380" y="81"/>
                    </a:lnTo>
                    <a:lnTo>
                      <a:pt x="379" y="81"/>
                    </a:lnTo>
                    <a:lnTo>
                      <a:pt x="379" y="81"/>
                    </a:lnTo>
                    <a:lnTo>
                      <a:pt x="377" y="79"/>
                    </a:lnTo>
                    <a:lnTo>
                      <a:pt x="376" y="78"/>
                    </a:lnTo>
                    <a:lnTo>
                      <a:pt x="374" y="78"/>
                    </a:lnTo>
                    <a:lnTo>
                      <a:pt x="373" y="78"/>
                    </a:lnTo>
                    <a:lnTo>
                      <a:pt x="371" y="79"/>
                    </a:lnTo>
                    <a:lnTo>
                      <a:pt x="370" y="81"/>
                    </a:lnTo>
                    <a:lnTo>
                      <a:pt x="370" y="84"/>
                    </a:lnTo>
                    <a:lnTo>
                      <a:pt x="370" y="87"/>
                    </a:lnTo>
                    <a:lnTo>
                      <a:pt x="371" y="88"/>
                    </a:lnTo>
                    <a:lnTo>
                      <a:pt x="373" y="90"/>
                    </a:lnTo>
                    <a:lnTo>
                      <a:pt x="374" y="92"/>
                    </a:lnTo>
                    <a:lnTo>
                      <a:pt x="374" y="93"/>
                    </a:lnTo>
                    <a:lnTo>
                      <a:pt x="374" y="93"/>
                    </a:lnTo>
                    <a:lnTo>
                      <a:pt x="374" y="93"/>
                    </a:lnTo>
                    <a:lnTo>
                      <a:pt x="374" y="93"/>
                    </a:lnTo>
                    <a:lnTo>
                      <a:pt x="374" y="93"/>
                    </a:lnTo>
                    <a:lnTo>
                      <a:pt x="371" y="92"/>
                    </a:lnTo>
                    <a:lnTo>
                      <a:pt x="370" y="90"/>
                    </a:lnTo>
                    <a:lnTo>
                      <a:pt x="370" y="88"/>
                    </a:lnTo>
                    <a:lnTo>
                      <a:pt x="368" y="87"/>
                    </a:lnTo>
                    <a:lnTo>
                      <a:pt x="366" y="85"/>
                    </a:lnTo>
                    <a:lnTo>
                      <a:pt x="366" y="84"/>
                    </a:lnTo>
                    <a:lnTo>
                      <a:pt x="366" y="84"/>
                    </a:lnTo>
                    <a:lnTo>
                      <a:pt x="366" y="82"/>
                    </a:lnTo>
                    <a:lnTo>
                      <a:pt x="366" y="82"/>
                    </a:lnTo>
                    <a:lnTo>
                      <a:pt x="368" y="81"/>
                    </a:lnTo>
                    <a:lnTo>
                      <a:pt x="368" y="79"/>
                    </a:lnTo>
                    <a:lnTo>
                      <a:pt x="366" y="78"/>
                    </a:lnTo>
                    <a:lnTo>
                      <a:pt x="366" y="78"/>
                    </a:lnTo>
                    <a:lnTo>
                      <a:pt x="366" y="75"/>
                    </a:lnTo>
                    <a:lnTo>
                      <a:pt x="368" y="75"/>
                    </a:lnTo>
                    <a:lnTo>
                      <a:pt x="368" y="75"/>
                    </a:lnTo>
                    <a:lnTo>
                      <a:pt x="368" y="75"/>
                    </a:lnTo>
                    <a:lnTo>
                      <a:pt x="368" y="75"/>
                    </a:lnTo>
                    <a:lnTo>
                      <a:pt x="368" y="73"/>
                    </a:lnTo>
                    <a:lnTo>
                      <a:pt x="368" y="73"/>
                    </a:lnTo>
                    <a:lnTo>
                      <a:pt x="366" y="71"/>
                    </a:lnTo>
                    <a:lnTo>
                      <a:pt x="365" y="68"/>
                    </a:lnTo>
                    <a:lnTo>
                      <a:pt x="365" y="64"/>
                    </a:lnTo>
                    <a:lnTo>
                      <a:pt x="366" y="59"/>
                    </a:lnTo>
                    <a:lnTo>
                      <a:pt x="368" y="57"/>
                    </a:lnTo>
                    <a:lnTo>
                      <a:pt x="368" y="56"/>
                    </a:lnTo>
                    <a:lnTo>
                      <a:pt x="370" y="53"/>
                    </a:lnTo>
                    <a:lnTo>
                      <a:pt x="370" y="51"/>
                    </a:lnTo>
                    <a:lnTo>
                      <a:pt x="370" y="51"/>
                    </a:lnTo>
                    <a:close/>
                    <a:moveTo>
                      <a:pt x="75" y="54"/>
                    </a:moveTo>
                    <a:lnTo>
                      <a:pt x="76" y="54"/>
                    </a:lnTo>
                    <a:lnTo>
                      <a:pt x="76" y="54"/>
                    </a:lnTo>
                    <a:lnTo>
                      <a:pt x="76" y="54"/>
                    </a:lnTo>
                    <a:lnTo>
                      <a:pt x="76" y="54"/>
                    </a:lnTo>
                    <a:lnTo>
                      <a:pt x="76" y="56"/>
                    </a:lnTo>
                    <a:lnTo>
                      <a:pt x="76" y="57"/>
                    </a:lnTo>
                    <a:lnTo>
                      <a:pt x="76" y="57"/>
                    </a:lnTo>
                    <a:lnTo>
                      <a:pt x="75" y="56"/>
                    </a:lnTo>
                    <a:lnTo>
                      <a:pt x="75" y="56"/>
                    </a:lnTo>
                    <a:lnTo>
                      <a:pt x="75" y="54"/>
                    </a:lnTo>
                    <a:lnTo>
                      <a:pt x="75" y="54"/>
                    </a:lnTo>
                    <a:close/>
                    <a:moveTo>
                      <a:pt x="83" y="59"/>
                    </a:moveTo>
                    <a:lnTo>
                      <a:pt x="84" y="61"/>
                    </a:lnTo>
                    <a:lnTo>
                      <a:pt x="86" y="62"/>
                    </a:lnTo>
                    <a:lnTo>
                      <a:pt x="87" y="62"/>
                    </a:lnTo>
                    <a:lnTo>
                      <a:pt x="87" y="62"/>
                    </a:lnTo>
                    <a:lnTo>
                      <a:pt x="87" y="62"/>
                    </a:lnTo>
                    <a:lnTo>
                      <a:pt x="86" y="62"/>
                    </a:lnTo>
                    <a:lnTo>
                      <a:pt x="84" y="62"/>
                    </a:lnTo>
                    <a:lnTo>
                      <a:pt x="83" y="62"/>
                    </a:lnTo>
                    <a:lnTo>
                      <a:pt x="83" y="61"/>
                    </a:lnTo>
                    <a:lnTo>
                      <a:pt x="83" y="59"/>
                    </a:lnTo>
                    <a:lnTo>
                      <a:pt x="83" y="59"/>
                    </a:lnTo>
                    <a:close/>
                    <a:moveTo>
                      <a:pt x="25" y="61"/>
                    </a:moveTo>
                    <a:lnTo>
                      <a:pt x="27" y="61"/>
                    </a:lnTo>
                    <a:lnTo>
                      <a:pt x="28" y="61"/>
                    </a:lnTo>
                    <a:lnTo>
                      <a:pt x="28" y="62"/>
                    </a:lnTo>
                    <a:lnTo>
                      <a:pt x="28" y="62"/>
                    </a:lnTo>
                    <a:lnTo>
                      <a:pt x="30" y="65"/>
                    </a:lnTo>
                    <a:lnTo>
                      <a:pt x="31" y="67"/>
                    </a:lnTo>
                    <a:lnTo>
                      <a:pt x="33" y="67"/>
                    </a:lnTo>
                    <a:lnTo>
                      <a:pt x="33" y="68"/>
                    </a:lnTo>
                    <a:lnTo>
                      <a:pt x="33" y="70"/>
                    </a:lnTo>
                    <a:lnTo>
                      <a:pt x="33" y="71"/>
                    </a:lnTo>
                    <a:lnTo>
                      <a:pt x="33" y="71"/>
                    </a:lnTo>
                    <a:lnTo>
                      <a:pt x="33" y="73"/>
                    </a:lnTo>
                    <a:lnTo>
                      <a:pt x="33" y="73"/>
                    </a:lnTo>
                    <a:lnTo>
                      <a:pt x="30" y="70"/>
                    </a:lnTo>
                    <a:lnTo>
                      <a:pt x="28" y="65"/>
                    </a:lnTo>
                    <a:lnTo>
                      <a:pt x="25" y="65"/>
                    </a:lnTo>
                    <a:lnTo>
                      <a:pt x="24" y="64"/>
                    </a:lnTo>
                    <a:lnTo>
                      <a:pt x="25" y="61"/>
                    </a:lnTo>
                    <a:lnTo>
                      <a:pt x="25" y="61"/>
                    </a:lnTo>
                    <a:close/>
                    <a:moveTo>
                      <a:pt x="335" y="62"/>
                    </a:moveTo>
                    <a:lnTo>
                      <a:pt x="335" y="64"/>
                    </a:lnTo>
                    <a:lnTo>
                      <a:pt x="335" y="65"/>
                    </a:lnTo>
                    <a:lnTo>
                      <a:pt x="334" y="67"/>
                    </a:lnTo>
                    <a:lnTo>
                      <a:pt x="332" y="67"/>
                    </a:lnTo>
                    <a:lnTo>
                      <a:pt x="331" y="68"/>
                    </a:lnTo>
                    <a:lnTo>
                      <a:pt x="332" y="68"/>
                    </a:lnTo>
                    <a:lnTo>
                      <a:pt x="328" y="71"/>
                    </a:lnTo>
                    <a:lnTo>
                      <a:pt x="325" y="73"/>
                    </a:lnTo>
                    <a:lnTo>
                      <a:pt x="322" y="73"/>
                    </a:lnTo>
                    <a:lnTo>
                      <a:pt x="318" y="73"/>
                    </a:lnTo>
                    <a:lnTo>
                      <a:pt x="315" y="73"/>
                    </a:lnTo>
                    <a:lnTo>
                      <a:pt x="314" y="73"/>
                    </a:lnTo>
                    <a:lnTo>
                      <a:pt x="308" y="73"/>
                    </a:lnTo>
                    <a:lnTo>
                      <a:pt x="301" y="73"/>
                    </a:lnTo>
                    <a:lnTo>
                      <a:pt x="301" y="71"/>
                    </a:lnTo>
                    <a:lnTo>
                      <a:pt x="300" y="71"/>
                    </a:lnTo>
                    <a:lnTo>
                      <a:pt x="298" y="71"/>
                    </a:lnTo>
                    <a:lnTo>
                      <a:pt x="297" y="68"/>
                    </a:lnTo>
                    <a:lnTo>
                      <a:pt x="295" y="68"/>
                    </a:lnTo>
                    <a:lnTo>
                      <a:pt x="294" y="68"/>
                    </a:lnTo>
                    <a:lnTo>
                      <a:pt x="292" y="68"/>
                    </a:lnTo>
                    <a:lnTo>
                      <a:pt x="290" y="68"/>
                    </a:lnTo>
                    <a:lnTo>
                      <a:pt x="287" y="70"/>
                    </a:lnTo>
                    <a:lnTo>
                      <a:pt x="286" y="71"/>
                    </a:lnTo>
                    <a:lnTo>
                      <a:pt x="286" y="73"/>
                    </a:lnTo>
                    <a:lnTo>
                      <a:pt x="284" y="73"/>
                    </a:lnTo>
                    <a:lnTo>
                      <a:pt x="284" y="73"/>
                    </a:lnTo>
                    <a:lnTo>
                      <a:pt x="284" y="71"/>
                    </a:lnTo>
                    <a:lnTo>
                      <a:pt x="283" y="71"/>
                    </a:lnTo>
                    <a:lnTo>
                      <a:pt x="281" y="75"/>
                    </a:lnTo>
                    <a:lnTo>
                      <a:pt x="278" y="78"/>
                    </a:lnTo>
                    <a:lnTo>
                      <a:pt x="280" y="78"/>
                    </a:lnTo>
                    <a:lnTo>
                      <a:pt x="280" y="78"/>
                    </a:lnTo>
                    <a:lnTo>
                      <a:pt x="280" y="78"/>
                    </a:lnTo>
                    <a:lnTo>
                      <a:pt x="278" y="78"/>
                    </a:lnTo>
                    <a:lnTo>
                      <a:pt x="278" y="78"/>
                    </a:lnTo>
                    <a:lnTo>
                      <a:pt x="278" y="79"/>
                    </a:lnTo>
                    <a:lnTo>
                      <a:pt x="278" y="81"/>
                    </a:lnTo>
                    <a:lnTo>
                      <a:pt x="278" y="81"/>
                    </a:lnTo>
                    <a:lnTo>
                      <a:pt x="278" y="82"/>
                    </a:lnTo>
                    <a:lnTo>
                      <a:pt x="278" y="82"/>
                    </a:lnTo>
                    <a:lnTo>
                      <a:pt x="278" y="87"/>
                    </a:lnTo>
                    <a:lnTo>
                      <a:pt x="278" y="92"/>
                    </a:lnTo>
                    <a:lnTo>
                      <a:pt x="278" y="93"/>
                    </a:lnTo>
                    <a:lnTo>
                      <a:pt x="278" y="96"/>
                    </a:lnTo>
                    <a:lnTo>
                      <a:pt x="278" y="98"/>
                    </a:lnTo>
                    <a:lnTo>
                      <a:pt x="277" y="99"/>
                    </a:lnTo>
                    <a:lnTo>
                      <a:pt x="275" y="99"/>
                    </a:lnTo>
                    <a:lnTo>
                      <a:pt x="275" y="102"/>
                    </a:lnTo>
                    <a:lnTo>
                      <a:pt x="273" y="106"/>
                    </a:lnTo>
                    <a:lnTo>
                      <a:pt x="273" y="110"/>
                    </a:lnTo>
                    <a:lnTo>
                      <a:pt x="273" y="113"/>
                    </a:lnTo>
                    <a:lnTo>
                      <a:pt x="273" y="118"/>
                    </a:lnTo>
                    <a:lnTo>
                      <a:pt x="272" y="121"/>
                    </a:lnTo>
                    <a:lnTo>
                      <a:pt x="270" y="121"/>
                    </a:lnTo>
                    <a:lnTo>
                      <a:pt x="269" y="124"/>
                    </a:lnTo>
                    <a:lnTo>
                      <a:pt x="269" y="126"/>
                    </a:lnTo>
                    <a:lnTo>
                      <a:pt x="269" y="127"/>
                    </a:lnTo>
                    <a:lnTo>
                      <a:pt x="269" y="129"/>
                    </a:lnTo>
                    <a:lnTo>
                      <a:pt x="269" y="132"/>
                    </a:lnTo>
                    <a:lnTo>
                      <a:pt x="270" y="137"/>
                    </a:lnTo>
                    <a:lnTo>
                      <a:pt x="272" y="137"/>
                    </a:lnTo>
                    <a:lnTo>
                      <a:pt x="275" y="137"/>
                    </a:lnTo>
                    <a:lnTo>
                      <a:pt x="277" y="138"/>
                    </a:lnTo>
                    <a:lnTo>
                      <a:pt x="275" y="140"/>
                    </a:lnTo>
                    <a:lnTo>
                      <a:pt x="275" y="141"/>
                    </a:lnTo>
                    <a:lnTo>
                      <a:pt x="277" y="144"/>
                    </a:lnTo>
                    <a:lnTo>
                      <a:pt x="277" y="144"/>
                    </a:lnTo>
                    <a:lnTo>
                      <a:pt x="277" y="146"/>
                    </a:lnTo>
                    <a:lnTo>
                      <a:pt x="275" y="148"/>
                    </a:lnTo>
                    <a:lnTo>
                      <a:pt x="275" y="148"/>
                    </a:lnTo>
                    <a:lnTo>
                      <a:pt x="273" y="149"/>
                    </a:lnTo>
                    <a:lnTo>
                      <a:pt x="272" y="151"/>
                    </a:lnTo>
                    <a:lnTo>
                      <a:pt x="272" y="154"/>
                    </a:lnTo>
                    <a:lnTo>
                      <a:pt x="272" y="157"/>
                    </a:lnTo>
                    <a:lnTo>
                      <a:pt x="272" y="160"/>
                    </a:lnTo>
                    <a:lnTo>
                      <a:pt x="272" y="163"/>
                    </a:lnTo>
                    <a:lnTo>
                      <a:pt x="277" y="163"/>
                    </a:lnTo>
                    <a:lnTo>
                      <a:pt x="280" y="163"/>
                    </a:lnTo>
                    <a:lnTo>
                      <a:pt x="283" y="163"/>
                    </a:lnTo>
                    <a:lnTo>
                      <a:pt x="287" y="163"/>
                    </a:lnTo>
                    <a:lnTo>
                      <a:pt x="287" y="160"/>
                    </a:lnTo>
                    <a:lnTo>
                      <a:pt x="287" y="158"/>
                    </a:lnTo>
                    <a:lnTo>
                      <a:pt x="286" y="157"/>
                    </a:lnTo>
                    <a:lnTo>
                      <a:pt x="284" y="157"/>
                    </a:lnTo>
                    <a:lnTo>
                      <a:pt x="286" y="155"/>
                    </a:lnTo>
                    <a:lnTo>
                      <a:pt x="287" y="154"/>
                    </a:lnTo>
                    <a:lnTo>
                      <a:pt x="287" y="154"/>
                    </a:lnTo>
                    <a:lnTo>
                      <a:pt x="287" y="152"/>
                    </a:lnTo>
                    <a:lnTo>
                      <a:pt x="287" y="152"/>
                    </a:lnTo>
                    <a:lnTo>
                      <a:pt x="287" y="152"/>
                    </a:lnTo>
                    <a:lnTo>
                      <a:pt x="287" y="151"/>
                    </a:lnTo>
                    <a:lnTo>
                      <a:pt x="286" y="149"/>
                    </a:lnTo>
                    <a:lnTo>
                      <a:pt x="286" y="146"/>
                    </a:lnTo>
                    <a:lnTo>
                      <a:pt x="284" y="144"/>
                    </a:lnTo>
                    <a:lnTo>
                      <a:pt x="286" y="144"/>
                    </a:lnTo>
                    <a:lnTo>
                      <a:pt x="289" y="143"/>
                    </a:lnTo>
                    <a:lnTo>
                      <a:pt x="289" y="141"/>
                    </a:lnTo>
                    <a:lnTo>
                      <a:pt x="289" y="140"/>
                    </a:lnTo>
                    <a:lnTo>
                      <a:pt x="289" y="138"/>
                    </a:lnTo>
                    <a:lnTo>
                      <a:pt x="289" y="137"/>
                    </a:lnTo>
                    <a:lnTo>
                      <a:pt x="287" y="135"/>
                    </a:lnTo>
                    <a:lnTo>
                      <a:pt x="287" y="132"/>
                    </a:lnTo>
                    <a:lnTo>
                      <a:pt x="290" y="132"/>
                    </a:lnTo>
                    <a:lnTo>
                      <a:pt x="292" y="132"/>
                    </a:lnTo>
                    <a:lnTo>
                      <a:pt x="294" y="132"/>
                    </a:lnTo>
                    <a:lnTo>
                      <a:pt x="295" y="132"/>
                    </a:lnTo>
                    <a:lnTo>
                      <a:pt x="295" y="135"/>
                    </a:lnTo>
                    <a:lnTo>
                      <a:pt x="297" y="138"/>
                    </a:lnTo>
                    <a:lnTo>
                      <a:pt x="297" y="143"/>
                    </a:lnTo>
                    <a:lnTo>
                      <a:pt x="298" y="144"/>
                    </a:lnTo>
                    <a:lnTo>
                      <a:pt x="298" y="148"/>
                    </a:lnTo>
                    <a:lnTo>
                      <a:pt x="300" y="149"/>
                    </a:lnTo>
                    <a:lnTo>
                      <a:pt x="300" y="152"/>
                    </a:lnTo>
                    <a:lnTo>
                      <a:pt x="300" y="157"/>
                    </a:lnTo>
                    <a:lnTo>
                      <a:pt x="303" y="157"/>
                    </a:lnTo>
                    <a:lnTo>
                      <a:pt x="308" y="158"/>
                    </a:lnTo>
                    <a:lnTo>
                      <a:pt x="308" y="157"/>
                    </a:lnTo>
                    <a:lnTo>
                      <a:pt x="308" y="157"/>
                    </a:lnTo>
                    <a:lnTo>
                      <a:pt x="308" y="155"/>
                    </a:lnTo>
                    <a:lnTo>
                      <a:pt x="309" y="155"/>
                    </a:lnTo>
                    <a:lnTo>
                      <a:pt x="309" y="155"/>
                    </a:lnTo>
                    <a:lnTo>
                      <a:pt x="308" y="154"/>
                    </a:lnTo>
                    <a:lnTo>
                      <a:pt x="308" y="152"/>
                    </a:lnTo>
                    <a:lnTo>
                      <a:pt x="308" y="151"/>
                    </a:lnTo>
                    <a:lnTo>
                      <a:pt x="309" y="151"/>
                    </a:lnTo>
                    <a:lnTo>
                      <a:pt x="309" y="151"/>
                    </a:lnTo>
                    <a:lnTo>
                      <a:pt x="311" y="151"/>
                    </a:lnTo>
                    <a:lnTo>
                      <a:pt x="312" y="151"/>
                    </a:lnTo>
                    <a:lnTo>
                      <a:pt x="314" y="151"/>
                    </a:lnTo>
                    <a:lnTo>
                      <a:pt x="317" y="151"/>
                    </a:lnTo>
                    <a:lnTo>
                      <a:pt x="317" y="146"/>
                    </a:lnTo>
                    <a:lnTo>
                      <a:pt x="315" y="146"/>
                    </a:lnTo>
                    <a:lnTo>
                      <a:pt x="315" y="146"/>
                    </a:lnTo>
                    <a:lnTo>
                      <a:pt x="314" y="144"/>
                    </a:lnTo>
                    <a:lnTo>
                      <a:pt x="312" y="143"/>
                    </a:lnTo>
                    <a:lnTo>
                      <a:pt x="312" y="141"/>
                    </a:lnTo>
                    <a:lnTo>
                      <a:pt x="311" y="140"/>
                    </a:lnTo>
                    <a:lnTo>
                      <a:pt x="311" y="138"/>
                    </a:lnTo>
                    <a:lnTo>
                      <a:pt x="311" y="137"/>
                    </a:lnTo>
                    <a:lnTo>
                      <a:pt x="311" y="134"/>
                    </a:lnTo>
                    <a:lnTo>
                      <a:pt x="309" y="134"/>
                    </a:lnTo>
                    <a:lnTo>
                      <a:pt x="309" y="132"/>
                    </a:lnTo>
                    <a:lnTo>
                      <a:pt x="309" y="130"/>
                    </a:lnTo>
                    <a:lnTo>
                      <a:pt x="306" y="130"/>
                    </a:lnTo>
                    <a:lnTo>
                      <a:pt x="304" y="129"/>
                    </a:lnTo>
                    <a:lnTo>
                      <a:pt x="304" y="129"/>
                    </a:lnTo>
                    <a:lnTo>
                      <a:pt x="303" y="127"/>
                    </a:lnTo>
                    <a:lnTo>
                      <a:pt x="303" y="126"/>
                    </a:lnTo>
                    <a:lnTo>
                      <a:pt x="303" y="124"/>
                    </a:lnTo>
                    <a:lnTo>
                      <a:pt x="303" y="124"/>
                    </a:lnTo>
                    <a:lnTo>
                      <a:pt x="303" y="123"/>
                    </a:lnTo>
                    <a:lnTo>
                      <a:pt x="303" y="121"/>
                    </a:lnTo>
                    <a:lnTo>
                      <a:pt x="303" y="121"/>
                    </a:lnTo>
                    <a:lnTo>
                      <a:pt x="301" y="121"/>
                    </a:lnTo>
                    <a:lnTo>
                      <a:pt x="298" y="120"/>
                    </a:lnTo>
                    <a:lnTo>
                      <a:pt x="297" y="118"/>
                    </a:lnTo>
                    <a:lnTo>
                      <a:pt x="295" y="118"/>
                    </a:lnTo>
                    <a:lnTo>
                      <a:pt x="297" y="116"/>
                    </a:lnTo>
                    <a:lnTo>
                      <a:pt x="298" y="115"/>
                    </a:lnTo>
                    <a:lnTo>
                      <a:pt x="300" y="115"/>
                    </a:lnTo>
                    <a:lnTo>
                      <a:pt x="303" y="115"/>
                    </a:lnTo>
                    <a:lnTo>
                      <a:pt x="306" y="113"/>
                    </a:lnTo>
                    <a:lnTo>
                      <a:pt x="308" y="112"/>
                    </a:lnTo>
                    <a:lnTo>
                      <a:pt x="309" y="110"/>
                    </a:lnTo>
                    <a:lnTo>
                      <a:pt x="311" y="109"/>
                    </a:lnTo>
                    <a:lnTo>
                      <a:pt x="312" y="107"/>
                    </a:lnTo>
                    <a:lnTo>
                      <a:pt x="314" y="106"/>
                    </a:lnTo>
                    <a:lnTo>
                      <a:pt x="315" y="104"/>
                    </a:lnTo>
                    <a:lnTo>
                      <a:pt x="317" y="104"/>
                    </a:lnTo>
                    <a:lnTo>
                      <a:pt x="318" y="104"/>
                    </a:lnTo>
                    <a:lnTo>
                      <a:pt x="320" y="104"/>
                    </a:lnTo>
                    <a:lnTo>
                      <a:pt x="320" y="101"/>
                    </a:lnTo>
                    <a:lnTo>
                      <a:pt x="320" y="99"/>
                    </a:lnTo>
                    <a:lnTo>
                      <a:pt x="314" y="99"/>
                    </a:lnTo>
                    <a:lnTo>
                      <a:pt x="309" y="99"/>
                    </a:lnTo>
                    <a:lnTo>
                      <a:pt x="304" y="99"/>
                    </a:lnTo>
                    <a:lnTo>
                      <a:pt x="300" y="98"/>
                    </a:lnTo>
                    <a:lnTo>
                      <a:pt x="298" y="99"/>
                    </a:lnTo>
                    <a:lnTo>
                      <a:pt x="298" y="101"/>
                    </a:lnTo>
                    <a:lnTo>
                      <a:pt x="297" y="102"/>
                    </a:lnTo>
                    <a:lnTo>
                      <a:pt x="294" y="104"/>
                    </a:lnTo>
                    <a:lnTo>
                      <a:pt x="292" y="101"/>
                    </a:lnTo>
                    <a:lnTo>
                      <a:pt x="292" y="99"/>
                    </a:lnTo>
                    <a:lnTo>
                      <a:pt x="289" y="98"/>
                    </a:lnTo>
                    <a:lnTo>
                      <a:pt x="287" y="98"/>
                    </a:lnTo>
                    <a:lnTo>
                      <a:pt x="287" y="96"/>
                    </a:lnTo>
                    <a:lnTo>
                      <a:pt x="286" y="96"/>
                    </a:lnTo>
                    <a:lnTo>
                      <a:pt x="286" y="95"/>
                    </a:lnTo>
                    <a:lnTo>
                      <a:pt x="286" y="93"/>
                    </a:lnTo>
                    <a:lnTo>
                      <a:pt x="286" y="92"/>
                    </a:lnTo>
                    <a:lnTo>
                      <a:pt x="286" y="90"/>
                    </a:lnTo>
                    <a:lnTo>
                      <a:pt x="286" y="88"/>
                    </a:lnTo>
                    <a:lnTo>
                      <a:pt x="287" y="87"/>
                    </a:lnTo>
                    <a:lnTo>
                      <a:pt x="287" y="82"/>
                    </a:lnTo>
                    <a:lnTo>
                      <a:pt x="287" y="79"/>
                    </a:lnTo>
                    <a:lnTo>
                      <a:pt x="289" y="81"/>
                    </a:lnTo>
                    <a:lnTo>
                      <a:pt x="290" y="81"/>
                    </a:lnTo>
                    <a:lnTo>
                      <a:pt x="294" y="79"/>
                    </a:lnTo>
                    <a:lnTo>
                      <a:pt x="298" y="79"/>
                    </a:lnTo>
                    <a:lnTo>
                      <a:pt x="300" y="79"/>
                    </a:lnTo>
                    <a:lnTo>
                      <a:pt x="303" y="81"/>
                    </a:lnTo>
                    <a:lnTo>
                      <a:pt x="304" y="81"/>
                    </a:lnTo>
                    <a:lnTo>
                      <a:pt x="308" y="79"/>
                    </a:lnTo>
                    <a:lnTo>
                      <a:pt x="311" y="79"/>
                    </a:lnTo>
                    <a:lnTo>
                      <a:pt x="314" y="79"/>
                    </a:lnTo>
                    <a:lnTo>
                      <a:pt x="317" y="81"/>
                    </a:lnTo>
                    <a:lnTo>
                      <a:pt x="320" y="82"/>
                    </a:lnTo>
                    <a:lnTo>
                      <a:pt x="323" y="82"/>
                    </a:lnTo>
                    <a:lnTo>
                      <a:pt x="325" y="82"/>
                    </a:lnTo>
                    <a:lnTo>
                      <a:pt x="326" y="82"/>
                    </a:lnTo>
                    <a:lnTo>
                      <a:pt x="328" y="82"/>
                    </a:lnTo>
                    <a:lnTo>
                      <a:pt x="328" y="81"/>
                    </a:lnTo>
                    <a:lnTo>
                      <a:pt x="331" y="81"/>
                    </a:lnTo>
                    <a:lnTo>
                      <a:pt x="332" y="79"/>
                    </a:lnTo>
                    <a:lnTo>
                      <a:pt x="334" y="76"/>
                    </a:lnTo>
                    <a:lnTo>
                      <a:pt x="335" y="73"/>
                    </a:lnTo>
                    <a:lnTo>
                      <a:pt x="337" y="71"/>
                    </a:lnTo>
                    <a:lnTo>
                      <a:pt x="337" y="71"/>
                    </a:lnTo>
                    <a:lnTo>
                      <a:pt x="340" y="70"/>
                    </a:lnTo>
                    <a:lnTo>
                      <a:pt x="340" y="67"/>
                    </a:lnTo>
                    <a:lnTo>
                      <a:pt x="340" y="64"/>
                    </a:lnTo>
                    <a:lnTo>
                      <a:pt x="340" y="64"/>
                    </a:lnTo>
                    <a:lnTo>
                      <a:pt x="339" y="64"/>
                    </a:lnTo>
                    <a:lnTo>
                      <a:pt x="339" y="62"/>
                    </a:lnTo>
                    <a:lnTo>
                      <a:pt x="339" y="62"/>
                    </a:lnTo>
                    <a:lnTo>
                      <a:pt x="337" y="62"/>
                    </a:lnTo>
                    <a:lnTo>
                      <a:pt x="335" y="62"/>
                    </a:lnTo>
                    <a:lnTo>
                      <a:pt x="335" y="62"/>
                    </a:lnTo>
                    <a:close/>
                    <a:moveTo>
                      <a:pt x="106" y="65"/>
                    </a:moveTo>
                    <a:lnTo>
                      <a:pt x="107" y="65"/>
                    </a:lnTo>
                    <a:lnTo>
                      <a:pt x="107" y="65"/>
                    </a:lnTo>
                    <a:lnTo>
                      <a:pt x="109" y="67"/>
                    </a:lnTo>
                    <a:lnTo>
                      <a:pt x="109" y="67"/>
                    </a:lnTo>
                    <a:lnTo>
                      <a:pt x="109" y="67"/>
                    </a:lnTo>
                    <a:lnTo>
                      <a:pt x="107" y="67"/>
                    </a:lnTo>
                    <a:lnTo>
                      <a:pt x="107" y="67"/>
                    </a:lnTo>
                    <a:lnTo>
                      <a:pt x="106" y="67"/>
                    </a:lnTo>
                    <a:lnTo>
                      <a:pt x="106" y="65"/>
                    </a:lnTo>
                    <a:lnTo>
                      <a:pt x="106" y="65"/>
                    </a:lnTo>
                    <a:close/>
                    <a:moveTo>
                      <a:pt x="402" y="87"/>
                    </a:moveTo>
                    <a:lnTo>
                      <a:pt x="401" y="88"/>
                    </a:lnTo>
                    <a:lnTo>
                      <a:pt x="399" y="88"/>
                    </a:lnTo>
                    <a:lnTo>
                      <a:pt x="398" y="90"/>
                    </a:lnTo>
                    <a:lnTo>
                      <a:pt x="396" y="90"/>
                    </a:lnTo>
                    <a:lnTo>
                      <a:pt x="396" y="90"/>
                    </a:lnTo>
                    <a:lnTo>
                      <a:pt x="396" y="90"/>
                    </a:lnTo>
                    <a:lnTo>
                      <a:pt x="396" y="90"/>
                    </a:lnTo>
                    <a:lnTo>
                      <a:pt x="398" y="92"/>
                    </a:lnTo>
                    <a:lnTo>
                      <a:pt x="399" y="92"/>
                    </a:lnTo>
                    <a:lnTo>
                      <a:pt x="404" y="92"/>
                    </a:lnTo>
                    <a:lnTo>
                      <a:pt x="408" y="92"/>
                    </a:lnTo>
                    <a:lnTo>
                      <a:pt x="410" y="90"/>
                    </a:lnTo>
                    <a:lnTo>
                      <a:pt x="410" y="88"/>
                    </a:lnTo>
                    <a:lnTo>
                      <a:pt x="408" y="88"/>
                    </a:lnTo>
                    <a:lnTo>
                      <a:pt x="405" y="88"/>
                    </a:lnTo>
                    <a:lnTo>
                      <a:pt x="404" y="87"/>
                    </a:lnTo>
                    <a:lnTo>
                      <a:pt x="402" y="87"/>
                    </a:lnTo>
                    <a:lnTo>
                      <a:pt x="402" y="87"/>
                    </a:lnTo>
                    <a:close/>
                    <a:moveTo>
                      <a:pt x="366" y="92"/>
                    </a:moveTo>
                    <a:lnTo>
                      <a:pt x="366" y="95"/>
                    </a:lnTo>
                    <a:lnTo>
                      <a:pt x="366" y="98"/>
                    </a:lnTo>
                    <a:lnTo>
                      <a:pt x="368" y="98"/>
                    </a:lnTo>
                    <a:lnTo>
                      <a:pt x="368" y="96"/>
                    </a:lnTo>
                    <a:lnTo>
                      <a:pt x="370" y="96"/>
                    </a:lnTo>
                    <a:lnTo>
                      <a:pt x="368" y="96"/>
                    </a:lnTo>
                    <a:lnTo>
                      <a:pt x="368" y="95"/>
                    </a:lnTo>
                    <a:lnTo>
                      <a:pt x="366" y="92"/>
                    </a:lnTo>
                    <a:lnTo>
                      <a:pt x="366" y="92"/>
                    </a:lnTo>
                    <a:close/>
                    <a:moveTo>
                      <a:pt x="42" y="99"/>
                    </a:moveTo>
                    <a:lnTo>
                      <a:pt x="44" y="99"/>
                    </a:lnTo>
                    <a:lnTo>
                      <a:pt x="45" y="99"/>
                    </a:lnTo>
                    <a:lnTo>
                      <a:pt x="47" y="102"/>
                    </a:lnTo>
                    <a:lnTo>
                      <a:pt x="48" y="104"/>
                    </a:lnTo>
                    <a:lnTo>
                      <a:pt x="48" y="107"/>
                    </a:lnTo>
                    <a:lnTo>
                      <a:pt x="48" y="110"/>
                    </a:lnTo>
                    <a:lnTo>
                      <a:pt x="50" y="109"/>
                    </a:lnTo>
                    <a:lnTo>
                      <a:pt x="50" y="110"/>
                    </a:lnTo>
                    <a:lnTo>
                      <a:pt x="50" y="110"/>
                    </a:lnTo>
                    <a:lnTo>
                      <a:pt x="50" y="110"/>
                    </a:lnTo>
                    <a:lnTo>
                      <a:pt x="50" y="110"/>
                    </a:lnTo>
                    <a:lnTo>
                      <a:pt x="50" y="112"/>
                    </a:lnTo>
                    <a:lnTo>
                      <a:pt x="47" y="110"/>
                    </a:lnTo>
                    <a:lnTo>
                      <a:pt x="44" y="110"/>
                    </a:lnTo>
                    <a:lnTo>
                      <a:pt x="44" y="109"/>
                    </a:lnTo>
                    <a:lnTo>
                      <a:pt x="42" y="106"/>
                    </a:lnTo>
                    <a:lnTo>
                      <a:pt x="42" y="104"/>
                    </a:lnTo>
                    <a:lnTo>
                      <a:pt x="42" y="102"/>
                    </a:lnTo>
                    <a:lnTo>
                      <a:pt x="42" y="101"/>
                    </a:lnTo>
                    <a:lnTo>
                      <a:pt x="42" y="99"/>
                    </a:lnTo>
                    <a:lnTo>
                      <a:pt x="42" y="99"/>
                    </a:lnTo>
                    <a:close/>
                    <a:moveTo>
                      <a:pt x="399" y="99"/>
                    </a:moveTo>
                    <a:lnTo>
                      <a:pt x="398" y="99"/>
                    </a:lnTo>
                    <a:lnTo>
                      <a:pt x="398" y="101"/>
                    </a:lnTo>
                    <a:lnTo>
                      <a:pt x="398" y="101"/>
                    </a:lnTo>
                    <a:lnTo>
                      <a:pt x="399" y="101"/>
                    </a:lnTo>
                    <a:lnTo>
                      <a:pt x="399" y="101"/>
                    </a:lnTo>
                    <a:lnTo>
                      <a:pt x="399" y="101"/>
                    </a:lnTo>
                    <a:lnTo>
                      <a:pt x="399" y="101"/>
                    </a:lnTo>
                    <a:lnTo>
                      <a:pt x="401" y="101"/>
                    </a:lnTo>
                    <a:lnTo>
                      <a:pt x="401" y="101"/>
                    </a:lnTo>
                    <a:lnTo>
                      <a:pt x="401" y="101"/>
                    </a:lnTo>
                    <a:lnTo>
                      <a:pt x="401" y="99"/>
                    </a:lnTo>
                    <a:lnTo>
                      <a:pt x="401" y="99"/>
                    </a:lnTo>
                    <a:lnTo>
                      <a:pt x="399" y="99"/>
                    </a:lnTo>
                    <a:lnTo>
                      <a:pt x="399" y="99"/>
                    </a:lnTo>
                    <a:lnTo>
                      <a:pt x="399" y="99"/>
                    </a:lnTo>
                    <a:close/>
                    <a:moveTo>
                      <a:pt x="404" y="102"/>
                    </a:moveTo>
                    <a:lnTo>
                      <a:pt x="402" y="104"/>
                    </a:lnTo>
                    <a:lnTo>
                      <a:pt x="402" y="104"/>
                    </a:lnTo>
                    <a:lnTo>
                      <a:pt x="402" y="106"/>
                    </a:lnTo>
                    <a:lnTo>
                      <a:pt x="404" y="106"/>
                    </a:lnTo>
                    <a:lnTo>
                      <a:pt x="405" y="107"/>
                    </a:lnTo>
                    <a:lnTo>
                      <a:pt x="405" y="106"/>
                    </a:lnTo>
                    <a:lnTo>
                      <a:pt x="407" y="106"/>
                    </a:lnTo>
                    <a:lnTo>
                      <a:pt x="407" y="104"/>
                    </a:lnTo>
                    <a:lnTo>
                      <a:pt x="407" y="104"/>
                    </a:lnTo>
                    <a:lnTo>
                      <a:pt x="405" y="104"/>
                    </a:lnTo>
                    <a:lnTo>
                      <a:pt x="404" y="102"/>
                    </a:lnTo>
                    <a:lnTo>
                      <a:pt x="404" y="102"/>
                    </a:lnTo>
                    <a:close/>
                    <a:moveTo>
                      <a:pt x="370" y="104"/>
                    </a:moveTo>
                    <a:lnTo>
                      <a:pt x="368" y="104"/>
                    </a:lnTo>
                    <a:lnTo>
                      <a:pt x="368" y="104"/>
                    </a:lnTo>
                    <a:lnTo>
                      <a:pt x="368" y="106"/>
                    </a:lnTo>
                    <a:lnTo>
                      <a:pt x="368" y="106"/>
                    </a:lnTo>
                    <a:lnTo>
                      <a:pt x="370" y="106"/>
                    </a:lnTo>
                    <a:lnTo>
                      <a:pt x="371" y="106"/>
                    </a:lnTo>
                    <a:lnTo>
                      <a:pt x="371" y="106"/>
                    </a:lnTo>
                    <a:lnTo>
                      <a:pt x="371" y="104"/>
                    </a:lnTo>
                    <a:lnTo>
                      <a:pt x="371" y="104"/>
                    </a:lnTo>
                    <a:lnTo>
                      <a:pt x="371" y="104"/>
                    </a:lnTo>
                    <a:lnTo>
                      <a:pt x="370" y="104"/>
                    </a:lnTo>
                    <a:lnTo>
                      <a:pt x="370" y="104"/>
                    </a:lnTo>
                    <a:lnTo>
                      <a:pt x="370" y="104"/>
                    </a:lnTo>
                    <a:close/>
                    <a:moveTo>
                      <a:pt x="314" y="107"/>
                    </a:moveTo>
                    <a:lnTo>
                      <a:pt x="315" y="107"/>
                    </a:lnTo>
                    <a:lnTo>
                      <a:pt x="318" y="107"/>
                    </a:lnTo>
                    <a:lnTo>
                      <a:pt x="320" y="109"/>
                    </a:lnTo>
                    <a:lnTo>
                      <a:pt x="322" y="109"/>
                    </a:lnTo>
                    <a:lnTo>
                      <a:pt x="322" y="109"/>
                    </a:lnTo>
                    <a:lnTo>
                      <a:pt x="322" y="110"/>
                    </a:lnTo>
                    <a:lnTo>
                      <a:pt x="322" y="110"/>
                    </a:lnTo>
                    <a:lnTo>
                      <a:pt x="322" y="110"/>
                    </a:lnTo>
                    <a:lnTo>
                      <a:pt x="322" y="110"/>
                    </a:lnTo>
                    <a:lnTo>
                      <a:pt x="320" y="110"/>
                    </a:lnTo>
                    <a:lnTo>
                      <a:pt x="320" y="112"/>
                    </a:lnTo>
                    <a:lnTo>
                      <a:pt x="320" y="112"/>
                    </a:lnTo>
                    <a:lnTo>
                      <a:pt x="318" y="112"/>
                    </a:lnTo>
                    <a:lnTo>
                      <a:pt x="317" y="112"/>
                    </a:lnTo>
                    <a:lnTo>
                      <a:pt x="315" y="112"/>
                    </a:lnTo>
                    <a:lnTo>
                      <a:pt x="314" y="112"/>
                    </a:lnTo>
                    <a:lnTo>
                      <a:pt x="312" y="110"/>
                    </a:lnTo>
                    <a:lnTo>
                      <a:pt x="312" y="110"/>
                    </a:lnTo>
                    <a:lnTo>
                      <a:pt x="312" y="109"/>
                    </a:lnTo>
                    <a:lnTo>
                      <a:pt x="312" y="109"/>
                    </a:lnTo>
                    <a:lnTo>
                      <a:pt x="312" y="109"/>
                    </a:lnTo>
                    <a:lnTo>
                      <a:pt x="312" y="109"/>
                    </a:lnTo>
                    <a:lnTo>
                      <a:pt x="314" y="109"/>
                    </a:lnTo>
                    <a:lnTo>
                      <a:pt x="314" y="107"/>
                    </a:lnTo>
                    <a:lnTo>
                      <a:pt x="314" y="107"/>
                    </a:lnTo>
                    <a:lnTo>
                      <a:pt x="314" y="107"/>
                    </a:lnTo>
                    <a:close/>
                    <a:moveTo>
                      <a:pt x="121" y="109"/>
                    </a:moveTo>
                    <a:lnTo>
                      <a:pt x="123" y="110"/>
                    </a:lnTo>
                    <a:lnTo>
                      <a:pt x="124" y="110"/>
                    </a:lnTo>
                    <a:lnTo>
                      <a:pt x="126" y="112"/>
                    </a:lnTo>
                    <a:lnTo>
                      <a:pt x="128" y="113"/>
                    </a:lnTo>
                    <a:lnTo>
                      <a:pt x="129" y="116"/>
                    </a:lnTo>
                    <a:lnTo>
                      <a:pt x="131" y="120"/>
                    </a:lnTo>
                    <a:lnTo>
                      <a:pt x="131" y="123"/>
                    </a:lnTo>
                    <a:lnTo>
                      <a:pt x="132" y="129"/>
                    </a:lnTo>
                    <a:lnTo>
                      <a:pt x="131" y="129"/>
                    </a:lnTo>
                    <a:lnTo>
                      <a:pt x="129" y="127"/>
                    </a:lnTo>
                    <a:lnTo>
                      <a:pt x="128" y="126"/>
                    </a:lnTo>
                    <a:lnTo>
                      <a:pt x="128" y="126"/>
                    </a:lnTo>
                    <a:lnTo>
                      <a:pt x="126" y="124"/>
                    </a:lnTo>
                    <a:lnTo>
                      <a:pt x="124" y="124"/>
                    </a:lnTo>
                    <a:lnTo>
                      <a:pt x="123" y="123"/>
                    </a:lnTo>
                    <a:lnTo>
                      <a:pt x="123" y="121"/>
                    </a:lnTo>
                    <a:lnTo>
                      <a:pt x="123" y="121"/>
                    </a:lnTo>
                    <a:lnTo>
                      <a:pt x="123" y="120"/>
                    </a:lnTo>
                    <a:lnTo>
                      <a:pt x="123" y="120"/>
                    </a:lnTo>
                    <a:lnTo>
                      <a:pt x="123" y="118"/>
                    </a:lnTo>
                    <a:lnTo>
                      <a:pt x="123" y="116"/>
                    </a:lnTo>
                    <a:lnTo>
                      <a:pt x="121" y="116"/>
                    </a:lnTo>
                    <a:lnTo>
                      <a:pt x="118" y="116"/>
                    </a:lnTo>
                    <a:lnTo>
                      <a:pt x="118" y="113"/>
                    </a:lnTo>
                    <a:lnTo>
                      <a:pt x="118" y="112"/>
                    </a:lnTo>
                    <a:lnTo>
                      <a:pt x="120" y="110"/>
                    </a:lnTo>
                    <a:lnTo>
                      <a:pt x="121" y="109"/>
                    </a:lnTo>
                    <a:lnTo>
                      <a:pt x="121" y="109"/>
                    </a:lnTo>
                    <a:close/>
                    <a:moveTo>
                      <a:pt x="396" y="109"/>
                    </a:moveTo>
                    <a:lnTo>
                      <a:pt x="394" y="112"/>
                    </a:lnTo>
                    <a:lnTo>
                      <a:pt x="396" y="112"/>
                    </a:lnTo>
                    <a:lnTo>
                      <a:pt x="399" y="113"/>
                    </a:lnTo>
                    <a:lnTo>
                      <a:pt x="399" y="112"/>
                    </a:lnTo>
                    <a:lnTo>
                      <a:pt x="399" y="110"/>
                    </a:lnTo>
                    <a:lnTo>
                      <a:pt x="398" y="110"/>
                    </a:lnTo>
                    <a:lnTo>
                      <a:pt x="396" y="109"/>
                    </a:lnTo>
                    <a:lnTo>
                      <a:pt x="396" y="109"/>
                    </a:lnTo>
                    <a:close/>
                    <a:moveTo>
                      <a:pt x="343" y="110"/>
                    </a:moveTo>
                    <a:lnTo>
                      <a:pt x="343" y="110"/>
                    </a:lnTo>
                    <a:lnTo>
                      <a:pt x="343" y="112"/>
                    </a:lnTo>
                    <a:lnTo>
                      <a:pt x="346" y="112"/>
                    </a:lnTo>
                    <a:lnTo>
                      <a:pt x="349" y="112"/>
                    </a:lnTo>
                    <a:lnTo>
                      <a:pt x="351" y="112"/>
                    </a:lnTo>
                    <a:lnTo>
                      <a:pt x="351" y="110"/>
                    </a:lnTo>
                    <a:lnTo>
                      <a:pt x="351" y="110"/>
                    </a:lnTo>
                    <a:lnTo>
                      <a:pt x="349" y="110"/>
                    </a:lnTo>
                    <a:lnTo>
                      <a:pt x="348" y="110"/>
                    </a:lnTo>
                    <a:lnTo>
                      <a:pt x="343" y="110"/>
                    </a:lnTo>
                    <a:lnTo>
                      <a:pt x="343" y="110"/>
                    </a:lnTo>
                    <a:close/>
                    <a:moveTo>
                      <a:pt x="329" y="112"/>
                    </a:moveTo>
                    <a:lnTo>
                      <a:pt x="334" y="112"/>
                    </a:lnTo>
                    <a:lnTo>
                      <a:pt x="337" y="112"/>
                    </a:lnTo>
                    <a:lnTo>
                      <a:pt x="339" y="113"/>
                    </a:lnTo>
                    <a:lnTo>
                      <a:pt x="339" y="113"/>
                    </a:lnTo>
                    <a:lnTo>
                      <a:pt x="339" y="113"/>
                    </a:lnTo>
                    <a:lnTo>
                      <a:pt x="337" y="113"/>
                    </a:lnTo>
                    <a:lnTo>
                      <a:pt x="334" y="115"/>
                    </a:lnTo>
                    <a:lnTo>
                      <a:pt x="329" y="115"/>
                    </a:lnTo>
                    <a:lnTo>
                      <a:pt x="329" y="113"/>
                    </a:lnTo>
                    <a:lnTo>
                      <a:pt x="329" y="112"/>
                    </a:lnTo>
                    <a:lnTo>
                      <a:pt x="329" y="112"/>
                    </a:lnTo>
                    <a:close/>
                    <a:moveTo>
                      <a:pt x="56" y="121"/>
                    </a:moveTo>
                    <a:lnTo>
                      <a:pt x="58" y="121"/>
                    </a:lnTo>
                    <a:lnTo>
                      <a:pt x="58" y="121"/>
                    </a:lnTo>
                    <a:lnTo>
                      <a:pt x="58" y="123"/>
                    </a:lnTo>
                    <a:lnTo>
                      <a:pt x="58" y="123"/>
                    </a:lnTo>
                    <a:lnTo>
                      <a:pt x="58" y="124"/>
                    </a:lnTo>
                    <a:lnTo>
                      <a:pt x="58" y="124"/>
                    </a:lnTo>
                    <a:lnTo>
                      <a:pt x="58" y="124"/>
                    </a:lnTo>
                    <a:lnTo>
                      <a:pt x="56" y="124"/>
                    </a:lnTo>
                    <a:lnTo>
                      <a:pt x="56" y="121"/>
                    </a:lnTo>
                    <a:lnTo>
                      <a:pt x="56" y="121"/>
                    </a:lnTo>
                    <a:close/>
                    <a:moveTo>
                      <a:pt x="142" y="124"/>
                    </a:moveTo>
                    <a:lnTo>
                      <a:pt x="142" y="127"/>
                    </a:lnTo>
                    <a:lnTo>
                      <a:pt x="142" y="130"/>
                    </a:lnTo>
                    <a:lnTo>
                      <a:pt x="142" y="130"/>
                    </a:lnTo>
                    <a:lnTo>
                      <a:pt x="142" y="130"/>
                    </a:lnTo>
                    <a:lnTo>
                      <a:pt x="142" y="132"/>
                    </a:lnTo>
                    <a:lnTo>
                      <a:pt x="143" y="132"/>
                    </a:lnTo>
                    <a:lnTo>
                      <a:pt x="143" y="132"/>
                    </a:lnTo>
                    <a:lnTo>
                      <a:pt x="145" y="132"/>
                    </a:lnTo>
                    <a:lnTo>
                      <a:pt x="148" y="130"/>
                    </a:lnTo>
                    <a:lnTo>
                      <a:pt x="151" y="130"/>
                    </a:lnTo>
                    <a:lnTo>
                      <a:pt x="151" y="127"/>
                    </a:lnTo>
                    <a:lnTo>
                      <a:pt x="151" y="124"/>
                    </a:lnTo>
                    <a:lnTo>
                      <a:pt x="148" y="124"/>
                    </a:lnTo>
                    <a:lnTo>
                      <a:pt x="146" y="124"/>
                    </a:lnTo>
                    <a:lnTo>
                      <a:pt x="145" y="124"/>
                    </a:lnTo>
                    <a:lnTo>
                      <a:pt x="142" y="124"/>
                    </a:lnTo>
                    <a:lnTo>
                      <a:pt x="142" y="124"/>
                    </a:lnTo>
                    <a:close/>
                    <a:moveTo>
                      <a:pt x="376" y="129"/>
                    </a:moveTo>
                    <a:lnTo>
                      <a:pt x="376" y="129"/>
                    </a:lnTo>
                    <a:lnTo>
                      <a:pt x="376" y="130"/>
                    </a:lnTo>
                    <a:lnTo>
                      <a:pt x="374" y="130"/>
                    </a:lnTo>
                    <a:lnTo>
                      <a:pt x="373" y="130"/>
                    </a:lnTo>
                    <a:lnTo>
                      <a:pt x="373" y="132"/>
                    </a:lnTo>
                    <a:lnTo>
                      <a:pt x="374" y="132"/>
                    </a:lnTo>
                    <a:lnTo>
                      <a:pt x="376" y="132"/>
                    </a:lnTo>
                    <a:lnTo>
                      <a:pt x="376" y="134"/>
                    </a:lnTo>
                    <a:lnTo>
                      <a:pt x="377" y="135"/>
                    </a:lnTo>
                    <a:lnTo>
                      <a:pt x="379" y="135"/>
                    </a:lnTo>
                    <a:lnTo>
                      <a:pt x="379" y="135"/>
                    </a:lnTo>
                    <a:lnTo>
                      <a:pt x="379" y="135"/>
                    </a:lnTo>
                    <a:lnTo>
                      <a:pt x="380" y="134"/>
                    </a:lnTo>
                    <a:lnTo>
                      <a:pt x="380" y="134"/>
                    </a:lnTo>
                    <a:lnTo>
                      <a:pt x="380" y="134"/>
                    </a:lnTo>
                    <a:lnTo>
                      <a:pt x="380" y="134"/>
                    </a:lnTo>
                    <a:lnTo>
                      <a:pt x="380" y="132"/>
                    </a:lnTo>
                    <a:lnTo>
                      <a:pt x="382" y="132"/>
                    </a:lnTo>
                    <a:lnTo>
                      <a:pt x="384" y="132"/>
                    </a:lnTo>
                    <a:lnTo>
                      <a:pt x="384" y="134"/>
                    </a:lnTo>
                    <a:lnTo>
                      <a:pt x="385" y="134"/>
                    </a:lnTo>
                    <a:lnTo>
                      <a:pt x="387" y="135"/>
                    </a:lnTo>
                    <a:lnTo>
                      <a:pt x="388" y="135"/>
                    </a:lnTo>
                    <a:lnTo>
                      <a:pt x="390" y="135"/>
                    </a:lnTo>
                    <a:lnTo>
                      <a:pt x="391" y="134"/>
                    </a:lnTo>
                    <a:lnTo>
                      <a:pt x="394" y="134"/>
                    </a:lnTo>
                    <a:lnTo>
                      <a:pt x="396" y="135"/>
                    </a:lnTo>
                    <a:lnTo>
                      <a:pt x="399" y="137"/>
                    </a:lnTo>
                    <a:lnTo>
                      <a:pt x="402" y="137"/>
                    </a:lnTo>
                    <a:lnTo>
                      <a:pt x="402" y="135"/>
                    </a:lnTo>
                    <a:lnTo>
                      <a:pt x="402" y="134"/>
                    </a:lnTo>
                    <a:lnTo>
                      <a:pt x="402" y="132"/>
                    </a:lnTo>
                    <a:lnTo>
                      <a:pt x="401" y="130"/>
                    </a:lnTo>
                    <a:lnTo>
                      <a:pt x="398" y="130"/>
                    </a:lnTo>
                    <a:lnTo>
                      <a:pt x="394" y="130"/>
                    </a:lnTo>
                    <a:lnTo>
                      <a:pt x="391" y="130"/>
                    </a:lnTo>
                    <a:lnTo>
                      <a:pt x="387" y="130"/>
                    </a:lnTo>
                    <a:lnTo>
                      <a:pt x="385" y="129"/>
                    </a:lnTo>
                    <a:lnTo>
                      <a:pt x="384" y="129"/>
                    </a:lnTo>
                    <a:lnTo>
                      <a:pt x="380" y="129"/>
                    </a:lnTo>
                    <a:lnTo>
                      <a:pt x="379" y="129"/>
                    </a:lnTo>
                    <a:lnTo>
                      <a:pt x="376" y="129"/>
                    </a:lnTo>
                    <a:lnTo>
                      <a:pt x="376" y="129"/>
                    </a:lnTo>
                    <a:close/>
                    <a:moveTo>
                      <a:pt x="360" y="129"/>
                    </a:moveTo>
                    <a:lnTo>
                      <a:pt x="359" y="129"/>
                    </a:lnTo>
                    <a:lnTo>
                      <a:pt x="354" y="129"/>
                    </a:lnTo>
                    <a:lnTo>
                      <a:pt x="351" y="130"/>
                    </a:lnTo>
                    <a:lnTo>
                      <a:pt x="348" y="130"/>
                    </a:lnTo>
                    <a:lnTo>
                      <a:pt x="348" y="132"/>
                    </a:lnTo>
                    <a:lnTo>
                      <a:pt x="348" y="134"/>
                    </a:lnTo>
                    <a:lnTo>
                      <a:pt x="351" y="134"/>
                    </a:lnTo>
                    <a:lnTo>
                      <a:pt x="354" y="135"/>
                    </a:lnTo>
                    <a:lnTo>
                      <a:pt x="354" y="137"/>
                    </a:lnTo>
                    <a:lnTo>
                      <a:pt x="356" y="138"/>
                    </a:lnTo>
                    <a:lnTo>
                      <a:pt x="357" y="138"/>
                    </a:lnTo>
                    <a:lnTo>
                      <a:pt x="360" y="137"/>
                    </a:lnTo>
                    <a:lnTo>
                      <a:pt x="363" y="137"/>
                    </a:lnTo>
                    <a:lnTo>
                      <a:pt x="365" y="137"/>
                    </a:lnTo>
                    <a:lnTo>
                      <a:pt x="365" y="134"/>
                    </a:lnTo>
                    <a:lnTo>
                      <a:pt x="366" y="132"/>
                    </a:lnTo>
                    <a:lnTo>
                      <a:pt x="365" y="132"/>
                    </a:lnTo>
                    <a:lnTo>
                      <a:pt x="363" y="132"/>
                    </a:lnTo>
                    <a:lnTo>
                      <a:pt x="363" y="132"/>
                    </a:lnTo>
                    <a:lnTo>
                      <a:pt x="363" y="130"/>
                    </a:lnTo>
                    <a:lnTo>
                      <a:pt x="363" y="130"/>
                    </a:lnTo>
                    <a:lnTo>
                      <a:pt x="363" y="130"/>
                    </a:lnTo>
                    <a:lnTo>
                      <a:pt x="363" y="130"/>
                    </a:lnTo>
                    <a:lnTo>
                      <a:pt x="363" y="129"/>
                    </a:lnTo>
                    <a:lnTo>
                      <a:pt x="362" y="129"/>
                    </a:lnTo>
                    <a:lnTo>
                      <a:pt x="360" y="129"/>
                    </a:lnTo>
                    <a:lnTo>
                      <a:pt x="360" y="129"/>
                    </a:lnTo>
                    <a:close/>
                    <a:moveTo>
                      <a:pt x="320" y="151"/>
                    </a:moveTo>
                    <a:lnTo>
                      <a:pt x="320" y="151"/>
                    </a:lnTo>
                    <a:lnTo>
                      <a:pt x="322" y="152"/>
                    </a:lnTo>
                    <a:lnTo>
                      <a:pt x="322" y="152"/>
                    </a:lnTo>
                    <a:lnTo>
                      <a:pt x="322" y="154"/>
                    </a:lnTo>
                    <a:lnTo>
                      <a:pt x="322" y="154"/>
                    </a:lnTo>
                    <a:lnTo>
                      <a:pt x="320" y="155"/>
                    </a:lnTo>
                    <a:lnTo>
                      <a:pt x="320" y="157"/>
                    </a:lnTo>
                    <a:lnTo>
                      <a:pt x="320" y="158"/>
                    </a:lnTo>
                    <a:lnTo>
                      <a:pt x="322" y="160"/>
                    </a:lnTo>
                    <a:lnTo>
                      <a:pt x="323" y="162"/>
                    </a:lnTo>
                    <a:lnTo>
                      <a:pt x="322" y="165"/>
                    </a:lnTo>
                    <a:lnTo>
                      <a:pt x="320" y="166"/>
                    </a:lnTo>
                    <a:lnTo>
                      <a:pt x="317" y="166"/>
                    </a:lnTo>
                    <a:lnTo>
                      <a:pt x="315" y="166"/>
                    </a:lnTo>
                    <a:lnTo>
                      <a:pt x="315" y="163"/>
                    </a:lnTo>
                    <a:lnTo>
                      <a:pt x="314" y="162"/>
                    </a:lnTo>
                    <a:lnTo>
                      <a:pt x="314" y="162"/>
                    </a:lnTo>
                    <a:lnTo>
                      <a:pt x="311" y="162"/>
                    </a:lnTo>
                    <a:lnTo>
                      <a:pt x="312" y="158"/>
                    </a:lnTo>
                    <a:lnTo>
                      <a:pt x="312" y="155"/>
                    </a:lnTo>
                    <a:lnTo>
                      <a:pt x="314" y="155"/>
                    </a:lnTo>
                    <a:lnTo>
                      <a:pt x="315" y="154"/>
                    </a:lnTo>
                    <a:lnTo>
                      <a:pt x="315" y="155"/>
                    </a:lnTo>
                    <a:lnTo>
                      <a:pt x="315" y="155"/>
                    </a:lnTo>
                    <a:lnTo>
                      <a:pt x="315" y="157"/>
                    </a:lnTo>
                    <a:lnTo>
                      <a:pt x="315" y="157"/>
                    </a:lnTo>
                    <a:lnTo>
                      <a:pt x="315" y="157"/>
                    </a:lnTo>
                    <a:lnTo>
                      <a:pt x="315" y="157"/>
                    </a:lnTo>
                    <a:lnTo>
                      <a:pt x="315" y="157"/>
                    </a:lnTo>
                    <a:lnTo>
                      <a:pt x="315" y="158"/>
                    </a:lnTo>
                    <a:lnTo>
                      <a:pt x="315" y="158"/>
                    </a:lnTo>
                    <a:lnTo>
                      <a:pt x="317" y="158"/>
                    </a:lnTo>
                    <a:lnTo>
                      <a:pt x="317" y="157"/>
                    </a:lnTo>
                    <a:lnTo>
                      <a:pt x="317" y="157"/>
                    </a:lnTo>
                    <a:lnTo>
                      <a:pt x="317" y="154"/>
                    </a:lnTo>
                    <a:lnTo>
                      <a:pt x="317" y="151"/>
                    </a:lnTo>
                    <a:lnTo>
                      <a:pt x="318" y="151"/>
                    </a:lnTo>
                    <a:lnTo>
                      <a:pt x="318" y="151"/>
                    </a:lnTo>
                    <a:lnTo>
                      <a:pt x="318" y="151"/>
                    </a:lnTo>
                    <a:lnTo>
                      <a:pt x="320" y="151"/>
                    </a:lnTo>
                    <a:lnTo>
                      <a:pt x="320" y="151"/>
                    </a:lnTo>
                    <a:close/>
                    <a:moveTo>
                      <a:pt x="134" y="163"/>
                    </a:moveTo>
                    <a:lnTo>
                      <a:pt x="135" y="163"/>
                    </a:lnTo>
                    <a:lnTo>
                      <a:pt x="138" y="163"/>
                    </a:lnTo>
                    <a:lnTo>
                      <a:pt x="140" y="163"/>
                    </a:lnTo>
                    <a:lnTo>
                      <a:pt x="142" y="165"/>
                    </a:lnTo>
                    <a:lnTo>
                      <a:pt x="142" y="166"/>
                    </a:lnTo>
                    <a:lnTo>
                      <a:pt x="145" y="166"/>
                    </a:lnTo>
                    <a:lnTo>
                      <a:pt x="148" y="166"/>
                    </a:lnTo>
                    <a:lnTo>
                      <a:pt x="149" y="165"/>
                    </a:lnTo>
                    <a:lnTo>
                      <a:pt x="151" y="165"/>
                    </a:lnTo>
                    <a:lnTo>
                      <a:pt x="152" y="168"/>
                    </a:lnTo>
                    <a:lnTo>
                      <a:pt x="152" y="169"/>
                    </a:lnTo>
                    <a:lnTo>
                      <a:pt x="152" y="169"/>
                    </a:lnTo>
                    <a:lnTo>
                      <a:pt x="154" y="171"/>
                    </a:lnTo>
                    <a:lnTo>
                      <a:pt x="155" y="171"/>
                    </a:lnTo>
                    <a:lnTo>
                      <a:pt x="157" y="171"/>
                    </a:lnTo>
                    <a:lnTo>
                      <a:pt x="159" y="172"/>
                    </a:lnTo>
                    <a:lnTo>
                      <a:pt x="160" y="172"/>
                    </a:lnTo>
                    <a:lnTo>
                      <a:pt x="163" y="174"/>
                    </a:lnTo>
                    <a:lnTo>
                      <a:pt x="166" y="174"/>
                    </a:lnTo>
                    <a:lnTo>
                      <a:pt x="169" y="174"/>
                    </a:lnTo>
                    <a:lnTo>
                      <a:pt x="173" y="174"/>
                    </a:lnTo>
                    <a:lnTo>
                      <a:pt x="176" y="174"/>
                    </a:lnTo>
                    <a:lnTo>
                      <a:pt x="177" y="171"/>
                    </a:lnTo>
                    <a:lnTo>
                      <a:pt x="177" y="169"/>
                    </a:lnTo>
                    <a:lnTo>
                      <a:pt x="179" y="171"/>
                    </a:lnTo>
                    <a:lnTo>
                      <a:pt x="180" y="171"/>
                    </a:lnTo>
                    <a:lnTo>
                      <a:pt x="182" y="171"/>
                    </a:lnTo>
                    <a:lnTo>
                      <a:pt x="182" y="171"/>
                    </a:lnTo>
                    <a:lnTo>
                      <a:pt x="185" y="171"/>
                    </a:lnTo>
                    <a:lnTo>
                      <a:pt x="187" y="171"/>
                    </a:lnTo>
                    <a:lnTo>
                      <a:pt x="190" y="174"/>
                    </a:lnTo>
                    <a:lnTo>
                      <a:pt x="191" y="172"/>
                    </a:lnTo>
                    <a:lnTo>
                      <a:pt x="193" y="174"/>
                    </a:lnTo>
                    <a:lnTo>
                      <a:pt x="193" y="174"/>
                    </a:lnTo>
                    <a:lnTo>
                      <a:pt x="193" y="175"/>
                    </a:lnTo>
                    <a:lnTo>
                      <a:pt x="196" y="175"/>
                    </a:lnTo>
                    <a:lnTo>
                      <a:pt x="200" y="174"/>
                    </a:lnTo>
                    <a:lnTo>
                      <a:pt x="200" y="177"/>
                    </a:lnTo>
                    <a:lnTo>
                      <a:pt x="200" y="179"/>
                    </a:lnTo>
                    <a:lnTo>
                      <a:pt x="200" y="180"/>
                    </a:lnTo>
                    <a:lnTo>
                      <a:pt x="202" y="180"/>
                    </a:lnTo>
                    <a:lnTo>
                      <a:pt x="202" y="182"/>
                    </a:lnTo>
                    <a:lnTo>
                      <a:pt x="202" y="185"/>
                    </a:lnTo>
                    <a:lnTo>
                      <a:pt x="202" y="186"/>
                    </a:lnTo>
                    <a:lnTo>
                      <a:pt x="202" y="188"/>
                    </a:lnTo>
                    <a:lnTo>
                      <a:pt x="207" y="188"/>
                    </a:lnTo>
                    <a:lnTo>
                      <a:pt x="211" y="188"/>
                    </a:lnTo>
                    <a:lnTo>
                      <a:pt x="214" y="189"/>
                    </a:lnTo>
                    <a:lnTo>
                      <a:pt x="216" y="189"/>
                    </a:lnTo>
                    <a:lnTo>
                      <a:pt x="218" y="189"/>
                    </a:lnTo>
                    <a:lnTo>
                      <a:pt x="221" y="191"/>
                    </a:lnTo>
                    <a:lnTo>
                      <a:pt x="221" y="193"/>
                    </a:lnTo>
                    <a:lnTo>
                      <a:pt x="219" y="194"/>
                    </a:lnTo>
                    <a:lnTo>
                      <a:pt x="219" y="197"/>
                    </a:lnTo>
                    <a:lnTo>
                      <a:pt x="219" y="199"/>
                    </a:lnTo>
                    <a:lnTo>
                      <a:pt x="221" y="199"/>
                    </a:lnTo>
                    <a:lnTo>
                      <a:pt x="222" y="200"/>
                    </a:lnTo>
                    <a:lnTo>
                      <a:pt x="222" y="203"/>
                    </a:lnTo>
                    <a:lnTo>
                      <a:pt x="224" y="208"/>
                    </a:lnTo>
                    <a:lnTo>
                      <a:pt x="221" y="207"/>
                    </a:lnTo>
                    <a:lnTo>
                      <a:pt x="219" y="205"/>
                    </a:lnTo>
                    <a:lnTo>
                      <a:pt x="218" y="205"/>
                    </a:lnTo>
                    <a:lnTo>
                      <a:pt x="214" y="205"/>
                    </a:lnTo>
                    <a:lnTo>
                      <a:pt x="214" y="203"/>
                    </a:lnTo>
                    <a:lnTo>
                      <a:pt x="213" y="203"/>
                    </a:lnTo>
                    <a:lnTo>
                      <a:pt x="211" y="203"/>
                    </a:lnTo>
                    <a:lnTo>
                      <a:pt x="211" y="203"/>
                    </a:lnTo>
                    <a:lnTo>
                      <a:pt x="210" y="202"/>
                    </a:lnTo>
                    <a:lnTo>
                      <a:pt x="210" y="200"/>
                    </a:lnTo>
                    <a:lnTo>
                      <a:pt x="210" y="200"/>
                    </a:lnTo>
                    <a:lnTo>
                      <a:pt x="208" y="199"/>
                    </a:lnTo>
                    <a:lnTo>
                      <a:pt x="208" y="199"/>
                    </a:lnTo>
                    <a:lnTo>
                      <a:pt x="207" y="199"/>
                    </a:lnTo>
                    <a:lnTo>
                      <a:pt x="207" y="199"/>
                    </a:lnTo>
                    <a:lnTo>
                      <a:pt x="205" y="199"/>
                    </a:lnTo>
                    <a:lnTo>
                      <a:pt x="205" y="199"/>
                    </a:lnTo>
                    <a:lnTo>
                      <a:pt x="204" y="199"/>
                    </a:lnTo>
                    <a:lnTo>
                      <a:pt x="202" y="200"/>
                    </a:lnTo>
                    <a:lnTo>
                      <a:pt x="202" y="200"/>
                    </a:lnTo>
                    <a:lnTo>
                      <a:pt x="200" y="200"/>
                    </a:lnTo>
                    <a:lnTo>
                      <a:pt x="199" y="200"/>
                    </a:lnTo>
                    <a:lnTo>
                      <a:pt x="197" y="200"/>
                    </a:lnTo>
                    <a:lnTo>
                      <a:pt x="196" y="199"/>
                    </a:lnTo>
                    <a:lnTo>
                      <a:pt x="193" y="197"/>
                    </a:lnTo>
                    <a:lnTo>
                      <a:pt x="191" y="197"/>
                    </a:lnTo>
                    <a:lnTo>
                      <a:pt x="187" y="197"/>
                    </a:lnTo>
                    <a:lnTo>
                      <a:pt x="183" y="197"/>
                    </a:lnTo>
                    <a:lnTo>
                      <a:pt x="180" y="197"/>
                    </a:lnTo>
                    <a:lnTo>
                      <a:pt x="179" y="196"/>
                    </a:lnTo>
                    <a:lnTo>
                      <a:pt x="174" y="194"/>
                    </a:lnTo>
                    <a:lnTo>
                      <a:pt x="171" y="194"/>
                    </a:lnTo>
                    <a:lnTo>
                      <a:pt x="168" y="193"/>
                    </a:lnTo>
                    <a:lnTo>
                      <a:pt x="165" y="191"/>
                    </a:lnTo>
                    <a:lnTo>
                      <a:pt x="163" y="189"/>
                    </a:lnTo>
                    <a:lnTo>
                      <a:pt x="162" y="191"/>
                    </a:lnTo>
                    <a:lnTo>
                      <a:pt x="160" y="191"/>
                    </a:lnTo>
                    <a:lnTo>
                      <a:pt x="143" y="191"/>
                    </a:lnTo>
                    <a:lnTo>
                      <a:pt x="142" y="189"/>
                    </a:lnTo>
                    <a:lnTo>
                      <a:pt x="140" y="186"/>
                    </a:lnTo>
                    <a:lnTo>
                      <a:pt x="138" y="186"/>
                    </a:lnTo>
                    <a:lnTo>
                      <a:pt x="137" y="186"/>
                    </a:lnTo>
                    <a:lnTo>
                      <a:pt x="135" y="185"/>
                    </a:lnTo>
                    <a:lnTo>
                      <a:pt x="134" y="185"/>
                    </a:lnTo>
                    <a:lnTo>
                      <a:pt x="129" y="185"/>
                    </a:lnTo>
                    <a:lnTo>
                      <a:pt x="126" y="185"/>
                    </a:lnTo>
                    <a:lnTo>
                      <a:pt x="124" y="183"/>
                    </a:lnTo>
                    <a:lnTo>
                      <a:pt x="124" y="182"/>
                    </a:lnTo>
                    <a:lnTo>
                      <a:pt x="126" y="182"/>
                    </a:lnTo>
                    <a:lnTo>
                      <a:pt x="126" y="180"/>
                    </a:lnTo>
                    <a:lnTo>
                      <a:pt x="126" y="180"/>
                    </a:lnTo>
                    <a:lnTo>
                      <a:pt x="126" y="179"/>
                    </a:lnTo>
                    <a:lnTo>
                      <a:pt x="123" y="179"/>
                    </a:lnTo>
                    <a:lnTo>
                      <a:pt x="120" y="179"/>
                    </a:lnTo>
                    <a:lnTo>
                      <a:pt x="118" y="179"/>
                    </a:lnTo>
                    <a:lnTo>
                      <a:pt x="115" y="179"/>
                    </a:lnTo>
                    <a:lnTo>
                      <a:pt x="115" y="179"/>
                    </a:lnTo>
                    <a:lnTo>
                      <a:pt x="114" y="177"/>
                    </a:lnTo>
                    <a:lnTo>
                      <a:pt x="117" y="174"/>
                    </a:lnTo>
                    <a:lnTo>
                      <a:pt x="118" y="172"/>
                    </a:lnTo>
                    <a:lnTo>
                      <a:pt x="118" y="171"/>
                    </a:lnTo>
                    <a:lnTo>
                      <a:pt x="120" y="169"/>
                    </a:lnTo>
                    <a:lnTo>
                      <a:pt x="120" y="166"/>
                    </a:lnTo>
                    <a:lnTo>
                      <a:pt x="120" y="165"/>
                    </a:lnTo>
                    <a:lnTo>
                      <a:pt x="123" y="165"/>
                    </a:lnTo>
                    <a:lnTo>
                      <a:pt x="128" y="165"/>
                    </a:lnTo>
                    <a:lnTo>
                      <a:pt x="129" y="165"/>
                    </a:lnTo>
                    <a:lnTo>
                      <a:pt x="134" y="165"/>
                    </a:lnTo>
                    <a:lnTo>
                      <a:pt x="134" y="163"/>
                    </a:lnTo>
                    <a:lnTo>
                      <a:pt x="134" y="163"/>
                    </a:lnTo>
                    <a:close/>
                    <a:moveTo>
                      <a:pt x="303" y="165"/>
                    </a:moveTo>
                    <a:lnTo>
                      <a:pt x="304" y="166"/>
                    </a:lnTo>
                    <a:lnTo>
                      <a:pt x="304" y="165"/>
                    </a:lnTo>
                    <a:lnTo>
                      <a:pt x="304" y="165"/>
                    </a:lnTo>
                    <a:lnTo>
                      <a:pt x="304" y="165"/>
                    </a:lnTo>
                    <a:lnTo>
                      <a:pt x="303" y="165"/>
                    </a:lnTo>
                    <a:lnTo>
                      <a:pt x="303" y="165"/>
                    </a:lnTo>
                    <a:close/>
                    <a:moveTo>
                      <a:pt x="444" y="169"/>
                    </a:moveTo>
                    <a:lnTo>
                      <a:pt x="443" y="169"/>
                    </a:lnTo>
                    <a:lnTo>
                      <a:pt x="443" y="171"/>
                    </a:lnTo>
                    <a:lnTo>
                      <a:pt x="444" y="171"/>
                    </a:lnTo>
                    <a:lnTo>
                      <a:pt x="444" y="172"/>
                    </a:lnTo>
                    <a:lnTo>
                      <a:pt x="444" y="174"/>
                    </a:lnTo>
                    <a:lnTo>
                      <a:pt x="446" y="174"/>
                    </a:lnTo>
                    <a:lnTo>
                      <a:pt x="444" y="177"/>
                    </a:lnTo>
                    <a:lnTo>
                      <a:pt x="444" y="182"/>
                    </a:lnTo>
                    <a:lnTo>
                      <a:pt x="443" y="182"/>
                    </a:lnTo>
                    <a:lnTo>
                      <a:pt x="441" y="183"/>
                    </a:lnTo>
                    <a:lnTo>
                      <a:pt x="443" y="185"/>
                    </a:lnTo>
                    <a:lnTo>
                      <a:pt x="444" y="186"/>
                    </a:lnTo>
                    <a:lnTo>
                      <a:pt x="443" y="186"/>
                    </a:lnTo>
                    <a:lnTo>
                      <a:pt x="443" y="186"/>
                    </a:lnTo>
                    <a:lnTo>
                      <a:pt x="443" y="188"/>
                    </a:lnTo>
                    <a:lnTo>
                      <a:pt x="444" y="188"/>
                    </a:lnTo>
                    <a:lnTo>
                      <a:pt x="444" y="189"/>
                    </a:lnTo>
                    <a:lnTo>
                      <a:pt x="446" y="189"/>
                    </a:lnTo>
                    <a:lnTo>
                      <a:pt x="446" y="185"/>
                    </a:lnTo>
                    <a:lnTo>
                      <a:pt x="446" y="183"/>
                    </a:lnTo>
                    <a:lnTo>
                      <a:pt x="447" y="182"/>
                    </a:lnTo>
                    <a:lnTo>
                      <a:pt x="450" y="180"/>
                    </a:lnTo>
                    <a:lnTo>
                      <a:pt x="450" y="179"/>
                    </a:lnTo>
                    <a:lnTo>
                      <a:pt x="450" y="177"/>
                    </a:lnTo>
                    <a:lnTo>
                      <a:pt x="450" y="177"/>
                    </a:lnTo>
                    <a:lnTo>
                      <a:pt x="449" y="179"/>
                    </a:lnTo>
                    <a:lnTo>
                      <a:pt x="449" y="177"/>
                    </a:lnTo>
                    <a:lnTo>
                      <a:pt x="449" y="177"/>
                    </a:lnTo>
                    <a:lnTo>
                      <a:pt x="449" y="177"/>
                    </a:lnTo>
                    <a:lnTo>
                      <a:pt x="449" y="175"/>
                    </a:lnTo>
                    <a:lnTo>
                      <a:pt x="449" y="174"/>
                    </a:lnTo>
                    <a:lnTo>
                      <a:pt x="450" y="172"/>
                    </a:lnTo>
                    <a:lnTo>
                      <a:pt x="450" y="172"/>
                    </a:lnTo>
                    <a:lnTo>
                      <a:pt x="449" y="171"/>
                    </a:lnTo>
                    <a:lnTo>
                      <a:pt x="449" y="171"/>
                    </a:lnTo>
                    <a:lnTo>
                      <a:pt x="449" y="171"/>
                    </a:lnTo>
                    <a:lnTo>
                      <a:pt x="446" y="169"/>
                    </a:lnTo>
                    <a:lnTo>
                      <a:pt x="444" y="169"/>
                    </a:lnTo>
                    <a:lnTo>
                      <a:pt x="444" y="169"/>
                    </a:lnTo>
                    <a:close/>
                    <a:moveTo>
                      <a:pt x="205" y="175"/>
                    </a:moveTo>
                    <a:lnTo>
                      <a:pt x="205" y="177"/>
                    </a:lnTo>
                    <a:lnTo>
                      <a:pt x="204" y="177"/>
                    </a:lnTo>
                    <a:lnTo>
                      <a:pt x="204" y="179"/>
                    </a:lnTo>
                    <a:lnTo>
                      <a:pt x="205" y="179"/>
                    </a:lnTo>
                    <a:lnTo>
                      <a:pt x="205" y="180"/>
                    </a:lnTo>
                    <a:lnTo>
                      <a:pt x="205" y="180"/>
                    </a:lnTo>
                    <a:lnTo>
                      <a:pt x="208" y="180"/>
                    </a:lnTo>
                    <a:lnTo>
                      <a:pt x="210" y="180"/>
                    </a:lnTo>
                    <a:lnTo>
                      <a:pt x="211" y="180"/>
                    </a:lnTo>
                    <a:lnTo>
                      <a:pt x="213" y="179"/>
                    </a:lnTo>
                    <a:lnTo>
                      <a:pt x="213" y="180"/>
                    </a:lnTo>
                    <a:lnTo>
                      <a:pt x="214" y="179"/>
                    </a:lnTo>
                    <a:lnTo>
                      <a:pt x="214" y="179"/>
                    </a:lnTo>
                    <a:lnTo>
                      <a:pt x="214" y="179"/>
                    </a:lnTo>
                    <a:lnTo>
                      <a:pt x="214" y="177"/>
                    </a:lnTo>
                    <a:lnTo>
                      <a:pt x="214" y="177"/>
                    </a:lnTo>
                    <a:lnTo>
                      <a:pt x="211" y="177"/>
                    </a:lnTo>
                    <a:lnTo>
                      <a:pt x="210" y="177"/>
                    </a:lnTo>
                    <a:lnTo>
                      <a:pt x="207" y="175"/>
                    </a:lnTo>
                    <a:lnTo>
                      <a:pt x="205" y="175"/>
                    </a:lnTo>
                    <a:lnTo>
                      <a:pt x="205" y="175"/>
                    </a:lnTo>
                    <a:close/>
                    <a:moveTo>
                      <a:pt x="491" y="189"/>
                    </a:moveTo>
                    <a:lnTo>
                      <a:pt x="489" y="193"/>
                    </a:lnTo>
                    <a:lnTo>
                      <a:pt x="491" y="193"/>
                    </a:lnTo>
                    <a:lnTo>
                      <a:pt x="492" y="193"/>
                    </a:lnTo>
                    <a:lnTo>
                      <a:pt x="492" y="191"/>
                    </a:lnTo>
                    <a:lnTo>
                      <a:pt x="492" y="189"/>
                    </a:lnTo>
                    <a:lnTo>
                      <a:pt x="492" y="189"/>
                    </a:lnTo>
                    <a:lnTo>
                      <a:pt x="492" y="189"/>
                    </a:lnTo>
                    <a:lnTo>
                      <a:pt x="491" y="189"/>
                    </a:lnTo>
                    <a:lnTo>
                      <a:pt x="491" y="189"/>
                    </a:lnTo>
                    <a:lnTo>
                      <a:pt x="491" y="189"/>
                    </a:lnTo>
                    <a:close/>
                    <a:moveTo>
                      <a:pt x="408" y="194"/>
                    </a:moveTo>
                    <a:lnTo>
                      <a:pt x="408" y="194"/>
                    </a:lnTo>
                    <a:lnTo>
                      <a:pt x="408" y="196"/>
                    </a:lnTo>
                    <a:lnTo>
                      <a:pt x="408" y="196"/>
                    </a:lnTo>
                    <a:lnTo>
                      <a:pt x="408" y="196"/>
                    </a:lnTo>
                    <a:lnTo>
                      <a:pt x="408" y="197"/>
                    </a:lnTo>
                    <a:lnTo>
                      <a:pt x="407" y="199"/>
                    </a:lnTo>
                    <a:lnTo>
                      <a:pt x="407" y="200"/>
                    </a:lnTo>
                    <a:lnTo>
                      <a:pt x="404" y="202"/>
                    </a:lnTo>
                    <a:lnTo>
                      <a:pt x="404" y="202"/>
                    </a:lnTo>
                    <a:lnTo>
                      <a:pt x="404" y="203"/>
                    </a:lnTo>
                    <a:lnTo>
                      <a:pt x="404" y="203"/>
                    </a:lnTo>
                    <a:lnTo>
                      <a:pt x="405" y="203"/>
                    </a:lnTo>
                    <a:lnTo>
                      <a:pt x="405" y="205"/>
                    </a:lnTo>
                    <a:lnTo>
                      <a:pt x="407" y="205"/>
                    </a:lnTo>
                    <a:lnTo>
                      <a:pt x="408" y="202"/>
                    </a:lnTo>
                    <a:lnTo>
                      <a:pt x="410" y="199"/>
                    </a:lnTo>
                    <a:lnTo>
                      <a:pt x="411" y="196"/>
                    </a:lnTo>
                    <a:lnTo>
                      <a:pt x="411" y="194"/>
                    </a:lnTo>
                    <a:lnTo>
                      <a:pt x="411" y="194"/>
                    </a:lnTo>
                    <a:lnTo>
                      <a:pt x="410" y="194"/>
                    </a:lnTo>
                    <a:lnTo>
                      <a:pt x="410" y="194"/>
                    </a:lnTo>
                    <a:lnTo>
                      <a:pt x="408" y="194"/>
                    </a:lnTo>
                    <a:lnTo>
                      <a:pt x="408" y="194"/>
                    </a:lnTo>
                    <a:close/>
                    <a:moveTo>
                      <a:pt x="224" y="197"/>
                    </a:moveTo>
                    <a:lnTo>
                      <a:pt x="224" y="200"/>
                    </a:lnTo>
                    <a:lnTo>
                      <a:pt x="224" y="202"/>
                    </a:lnTo>
                    <a:lnTo>
                      <a:pt x="224" y="202"/>
                    </a:lnTo>
                    <a:lnTo>
                      <a:pt x="225" y="203"/>
                    </a:lnTo>
                    <a:lnTo>
                      <a:pt x="227" y="203"/>
                    </a:lnTo>
                    <a:lnTo>
                      <a:pt x="227" y="205"/>
                    </a:lnTo>
                    <a:lnTo>
                      <a:pt x="227" y="205"/>
                    </a:lnTo>
                    <a:lnTo>
                      <a:pt x="227" y="207"/>
                    </a:lnTo>
                    <a:lnTo>
                      <a:pt x="227" y="208"/>
                    </a:lnTo>
                    <a:lnTo>
                      <a:pt x="227" y="210"/>
                    </a:lnTo>
                    <a:lnTo>
                      <a:pt x="228" y="210"/>
                    </a:lnTo>
                    <a:lnTo>
                      <a:pt x="228" y="208"/>
                    </a:lnTo>
                    <a:lnTo>
                      <a:pt x="230" y="208"/>
                    </a:lnTo>
                    <a:lnTo>
                      <a:pt x="230" y="208"/>
                    </a:lnTo>
                    <a:lnTo>
                      <a:pt x="232" y="205"/>
                    </a:lnTo>
                    <a:lnTo>
                      <a:pt x="233" y="203"/>
                    </a:lnTo>
                    <a:lnTo>
                      <a:pt x="233" y="200"/>
                    </a:lnTo>
                    <a:lnTo>
                      <a:pt x="232" y="199"/>
                    </a:lnTo>
                    <a:lnTo>
                      <a:pt x="228" y="199"/>
                    </a:lnTo>
                    <a:lnTo>
                      <a:pt x="227" y="199"/>
                    </a:lnTo>
                    <a:lnTo>
                      <a:pt x="225" y="199"/>
                    </a:lnTo>
                    <a:lnTo>
                      <a:pt x="224" y="197"/>
                    </a:lnTo>
                    <a:lnTo>
                      <a:pt x="224" y="197"/>
                    </a:lnTo>
                    <a:close/>
                    <a:moveTo>
                      <a:pt x="348" y="202"/>
                    </a:moveTo>
                    <a:lnTo>
                      <a:pt x="348" y="202"/>
                    </a:lnTo>
                    <a:lnTo>
                      <a:pt x="348" y="205"/>
                    </a:lnTo>
                    <a:lnTo>
                      <a:pt x="359" y="205"/>
                    </a:lnTo>
                    <a:lnTo>
                      <a:pt x="359" y="203"/>
                    </a:lnTo>
                    <a:lnTo>
                      <a:pt x="357" y="202"/>
                    </a:lnTo>
                    <a:lnTo>
                      <a:pt x="354" y="202"/>
                    </a:lnTo>
                    <a:lnTo>
                      <a:pt x="353" y="202"/>
                    </a:lnTo>
                    <a:lnTo>
                      <a:pt x="351" y="202"/>
                    </a:lnTo>
                    <a:lnTo>
                      <a:pt x="348" y="202"/>
                    </a:lnTo>
                    <a:lnTo>
                      <a:pt x="348" y="202"/>
                    </a:lnTo>
                    <a:close/>
                    <a:moveTo>
                      <a:pt x="241" y="203"/>
                    </a:moveTo>
                    <a:lnTo>
                      <a:pt x="241" y="207"/>
                    </a:lnTo>
                    <a:lnTo>
                      <a:pt x="239" y="208"/>
                    </a:lnTo>
                    <a:lnTo>
                      <a:pt x="239" y="210"/>
                    </a:lnTo>
                    <a:lnTo>
                      <a:pt x="238" y="211"/>
                    </a:lnTo>
                    <a:lnTo>
                      <a:pt x="241" y="211"/>
                    </a:lnTo>
                    <a:lnTo>
                      <a:pt x="242" y="211"/>
                    </a:lnTo>
                    <a:lnTo>
                      <a:pt x="244" y="211"/>
                    </a:lnTo>
                    <a:lnTo>
                      <a:pt x="244" y="211"/>
                    </a:lnTo>
                    <a:lnTo>
                      <a:pt x="244" y="210"/>
                    </a:lnTo>
                    <a:lnTo>
                      <a:pt x="245" y="205"/>
                    </a:lnTo>
                    <a:lnTo>
                      <a:pt x="244" y="205"/>
                    </a:lnTo>
                    <a:lnTo>
                      <a:pt x="241" y="203"/>
                    </a:lnTo>
                    <a:lnTo>
                      <a:pt x="241" y="203"/>
                    </a:lnTo>
                    <a:close/>
                    <a:moveTo>
                      <a:pt x="256" y="205"/>
                    </a:moveTo>
                    <a:lnTo>
                      <a:pt x="259" y="207"/>
                    </a:lnTo>
                    <a:lnTo>
                      <a:pt x="263" y="208"/>
                    </a:lnTo>
                    <a:lnTo>
                      <a:pt x="264" y="208"/>
                    </a:lnTo>
                    <a:lnTo>
                      <a:pt x="266" y="210"/>
                    </a:lnTo>
                    <a:lnTo>
                      <a:pt x="267" y="210"/>
                    </a:lnTo>
                    <a:lnTo>
                      <a:pt x="270" y="210"/>
                    </a:lnTo>
                    <a:lnTo>
                      <a:pt x="270" y="213"/>
                    </a:lnTo>
                    <a:lnTo>
                      <a:pt x="272" y="216"/>
                    </a:lnTo>
                    <a:lnTo>
                      <a:pt x="269" y="216"/>
                    </a:lnTo>
                    <a:lnTo>
                      <a:pt x="264" y="216"/>
                    </a:lnTo>
                    <a:lnTo>
                      <a:pt x="259" y="216"/>
                    </a:lnTo>
                    <a:lnTo>
                      <a:pt x="256" y="217"/>
                    </a:lnTo>
                    <a:lnTo>
                      <a:pt x="255" y="219"/>
                    </a:lnTo>
                    <a:lnTo>
                      <a:pt x="252" y="217"/>
                    </a:lnTo>
                    <a:lnTo>
                      <a:pt x="250" y="217"/>
                    </a:lnTo>
                    <a:lnTo>
                      <a:pt x="249" y="217"/>
                    </a:lnTo>
                    <a:lnTo>
                      <a:pt x="245" y="217"/>
                    </a:lnTo>
                    <a:lnTo>
                      <a:pt x="245" y="216"/>
                    </a:lnTo>
                    <a:lnTo>
                      <a:pt x="245" y="214"/>
                    </a:lnTo>
                    <a:lnTo>
                      <a:pt x="247" y="211"/>
                    </a:lnTo>
                    <a:lnTo>
                      <a:pt x="247" y="210"/>
                    </a:lnTo>
                    <a:lnTo>
                      <a:pt x="249" y="210"/>
                    </a:lnTo>
                    <a:lnTo>
                      <a:pt x="250" y="210"/>
                    </a:lnTo>
                    <a:lnTo>
                      <a:pt x="252" y="211"/>
                    </a:lnTo>
                    <a:lnTo>
                      <a:pt x="255" y="213"/>
                    </a:lnTo>
                    <a:lnTo>
                      <a:pt x="256" y="213"/>
                    </a:lnTo>
                    <a:lnTo>
                      <a:pt x="258" y="213"/>
                    </a:lnTo>
                    <a:lnTo>
                      <a:pt x="259" y="213"/>
                    </a:lnTo>
                    <a:lnTo>
                      <a:pt x="259" y="211"/>
                    </a:lnTo>
                    <a:lnTo>
                      <a:pt x="259" y="211"/>
                    </a:lnTo>
                    <a:lnTo>
                      <a:pt x="259" y="210"/>
                    </a:lnTo>
                    <a:lnTo>
                      <a:pt x="259" y="210"/>
                    </a:lnTo>
                    <a:lnTo>
                      <a:pt x="259" y="210"/>
                    </a:lnTo>
                    <a:lnTo>
                      <a:pt x="258" y="210"/>
                    </a:lnTo>
                    <a:lnTo>
                      <a:pt x="256" y="210"/>
                    </a:lnTo>
                    <a:lnTo>
                      <a:pt x="256" y="207"/>
                    </a:lnTo>
                    <a:lnTo>
                      <a:pt x="256" y="205"/>
                    </a:lnTo>
                    <a:lnTo>
                      <a:pt x="256" y="205"/>
                    </a:lnTo>
                    <a:close/>
                    <a:moveTo>
                      <a:pt x="373" y="207"/>
                    </a:moveTo>
                    <a:lnTo>
                      <a:pt x="373" y="208"/>
                    </a:lnTo>
                    <a:lnTo>
                      <a:pt x="374" y="208"/>
                    </a:lnTo>
                    <a:lnTo>
                      <a:pt x="374" y="208"/>
                    </a:lnTo>
                    <a:lnTo>
                      <a:pt x="374" y="207"/>
                    </a:lnTo>
                    <a:lnTo>
                      <a:pt x="374" y="207"/>
                    </a:lnTo>
                    <a:lnTo>
                      <a:pt x="374" y="207"/>
                    </a:lnTo>
                    <a:lnTo>
                      <a:pt x="374" y="207"/>
                    </a:lnTo>
                    <a:lnTo>
                      <a:pt x="373" y="207"/>
                    </a:lnTo>
                    <a:lnTo>
                      <a:pt x="373" y="207"/>
                    </a:lnTo>
                    <a:close/>
                    <a:moveTo>
                      <a:pt x="284" y="208"/>
                    </a:moveTo>
                    <a:lnTo>
                      <a:pt x="281" y="208"/>
                    </a:lnTo>
                    <a:lnTo>
                      <a:pt x="278" y="210"/>
                    </a:lnTo>
                    <a:lnTo>
                      <a:pt x="280" y="210"/>
                    </a:lnTo>
                    <a:lnTo>
                      <a:pt x="280" y="211"/>
                    </a:lnTo>
                    <a:lnTo>
                      <a:pt x="280" y="213"/>
                    </a:lnTo>
                    <a:lnTo>
                      <a:pt x="280" y="214"/>
                    </a:lnTo>
                    <a:lnTo>
                      <a:pt x="284" y="214"/>
                    </a:lnTo>
                    <a:lnTo>
                      <a:pt x="289" y="216"/>
                    </a:lnTo>
                    <a:lnTo>
                      <a:pt x="290" y="216"/>
                    </a:lnTo>
                    <a:lnTo>
                      <a:pt x="292" y="216"/>
                    </a:lnTo>
                    <a:lnTo>
                      <a:pt x="295" y="216"/>
                    </a:lnTo>
                    <a:lnTo>
                      <a:pt x="297" y="216"/>
                    </a:lnTo>
                    <a:lnTo>
                      <a:pt x="298" y="217"/>
                    </a:lnTo>
                    <a:lnTo>
                      <a:pt x="300" y="217"/>
                    </a:lnTo>
                    <a:lnTo>
                      <a:pt x="301" y="216"/>
                    </a:lnTo>
                    <a:lnTo>
                      <a:pt x="303" y="216"/>
                    </a:lnTo>
                    <a:lnTo>
                      <a:pt x="306" y="214"/>
                    </a:lnTo>
                    <a:lnTo>
                      <a:pt x="308" y="214"/>
                    </a:lnTo>
                    <a:lnTo>
                      <a:pt x="309" y="213"/>
                    </a:lnTo>
                    <a:lnTo>
                      <a:pt x="311" y="213"/>
                    </a:lnTo>
                    <a:lnTo>
                      <a:pt x="312" y="213"/>
                    </a:lnTo>
                    <a:lnTo>
                      <a:pt x="314" y="214"/>
                    </a:lnTo>
                    <a:lnTo>
                      <a:pt x="315" y="216"/>
                    </a:lnTo>
                    <a:lnTo>
                      <a:pt x="315" y="213"/>
                    </a:lnTo>
                    <a:lnTo>
                      <a:pt x="315" y="211"/>
                    </a:lnTo>
                    <a:lnTo>
                      <a:pt x="315" y="211"/>
                    </a:lnTo>
                    <a:lnTo>
                      <a:pt x="314" y="210"/>
                    </a:lnTo>
                    <a:lnTo>
                      <a:pt x="314" y="210"/>
                    </a:lnTo>
                    <a:lnTo>
                      <a:pt x="312" y="210"/>
                    </a:lnTo>
                    <a:lnTo>
                      <a:pt x="311" y="210"/>
                    </a:lnTo>
                    <a:lnTo>
                      <a:pt x="311" y="210"/>
                    </a:lnTo>
                    <a:lnTo>
                      <a:pt x="309" y="210"/>
                    </a:lnTo>
                    <a:lnTo>
                      <a:pt x="308" y="210"/>
                    </a:lnTo>
                    <a:lnTo>
                      <a:pt x="308" y="211"/>
                    </a:lnTo>
                    <a:lnTo>
                      <a:pt x="308" y="211"/>
                    </a:lnTo>
                    <a:lnTo>
                      <a:pt x="306" y="211"/>
                    </a:lnTo>
                    <a:lnTo>
                      <a:pt x="304" y="211"/>
                    </a:lnTo>
                    <a:lnTo>
                      <a:pt x="303" y="210"/>
                    </a:lnTo>
                    <a:lnTo>
                      <a:pt x="301" y="208"/>
                    </a:lnTo>
                    <a:lnTo>
                      <a:pt x="297" y="208"/>
                    </a:lnTo>
                    <a:lnTo>
                      <a:pt x="294" y="210"/>
                    </a:lnTo>
                    <a:lnTo>
                      <a:pt x="292" y="210"/>
                    </a:lnTo>
                    <a:lnTo>
                      <a:pt x="289" y="208"/>
                    </a:lnTo>
                    <a:lnTo>
                      <a:pt x="286" y="208"/>
                    </a:lnTo>
                    <a:lnTo>
                      <a:pt x="284" y="208"/>
                    </a:lnTo>
                    <a:lnTo>
                      <a:pt x="284" y="208"/>
                    </a:lnTo>
                    <a:close/>
                    <a:moveTo>
                      <a:pt x="332" y="210"/>
                    </a:moveTo>
                    <a:lnTo>
                      <a:pt x="332" y="211"/>
                    </a:lnTo>
                    <a:lnTo>
                      <a:pt x="335" y="211"/>
                    </a:lnTo>
                    <a:lnTo>
                      <a:pt x="337" y="211"/>
                    </a:lnTo>
                    <a:lnTo>
                      <a:pt x="337" y="211"/>
                    </a:lnTo>
                    <a:lnTo>
                      <a:pt x="337" y="210"/>
                    </a:lnTo>
                    <a:lnTo>
                      <a:pt x="337" y="210"/>
                    </a:lnTo>
                    <a:lnTo>
                      <a:pt x="337" y="210"/>
                    </a:lnTo>
                    <a:lnTo>
                      <a:pt x="335" y="210"/>
                    </a:lnTo>
                    <a:lnTo>
                      <a:pt x="335" y="210"/>
                    </a:lnTo>
                    <a:lnTo>
                      <a:pt x="334" y="210"/>
                    </a:lnTo>
                    <a:lnTo>
                      <a:pt x="332" y="210"/>
                    </a:lnTo>
                    <a:lnTo>
                      <a:pt x="332" y="210"/>
                    </a:lnTo>
                    <a:close/>
                    <a:moveTo>
                      <a:pt x="322" y="210"/>
                    </a:moveTo>
                    <a:lnTo>
                      <a:pt x="322" y="210"/>
                    </a:lnTo>
                    <a:lnTo>
                      <a:pt x="322" y="211"/>
                    </a:lnTo>
                    <a:lnTo>
                      <a:pt x="322" y="211"/>
                    </a:lnTo>
                    <a:lnTo>
                      <a:pt x="322" y="211"/>
                    </a:lnTo>
                    <a:lnTo>
                      <a:pt x="323" y="211"/>
                    </a:lnTo>
                    <a:lnTo>
                      <a:pt x="323" y="211"/>
                    </a:lnTo>
                    <a:lnTo>
                      <a:pt x="323" y="211"/>
                    </a:lnTo>
                    <a:lnTo>
                      <a:pt x="323" y="211"/>
                    </a:lnTo>
                    <a:lnTo>
                      <a:pt x="323" y="210"/>
                    </a:lnTo>
                    <a:lnTo>
                      <a:pt x="323" y="210"/>
                    </a:lnTo>
                    <a:lnTo>
                      <a:pt x="323" y="210"/>
                    </a:lnTo>
                    <a:lnTo>
                      <a:pt x="322" y="210"/>
                    </a:lnTo>
                    <a:lnTo>
                      <a:pt x="322" y="210"/>
                    </a:lnTo>
                    <a:close/>
                    <a:moveTo>
                      <a:pt x="328" y="210"/>
                    </a:moveTo>
                    <a:lnTo>
                      <a:pt x="328" y="210"/>
                    </a:lnTo>
                    <a:lnTo>
                      <a:pt x="328" y="211"/>
                    </a:lnTo>
                    <a:lnTo>
                      <a:pt x="328" y="211"/>
                    </a:lnTo>
                    <a:lnTo>
                      <a:pt x="328" y="211"/>
                    </a:lnTo>
                    <a:lnTo>
                      <a:pt x="328" y="211"/>
                    </a:lnTo>
                    <a:lnTo>
                      <a:pt x="328" y="213"/>
                    </a:lnTo>
                    <a:lnTo>
                      <a:pt x="328" y="213"/>
                    </a:lnTo>
                    <a:lnTo>
                      <a:pt x="329" y="213"/>
                    </a:lnTo>
                    <a:lnTo>
                      <a:pt x="329" y="213"/>
                    </a:lnTo>
                    <a:lnTo>
                      <a:pt x="329" y="211"/>
                    </a:lnTo>
                    <a:lnTo>
                      <a:pt x="329" y="211"/>
                    </a:lnTo>
                    <a:lnTo>
                      <a:pt x="329" y="210"/>
                    </a:lnTo>
                    <a:lnTo>
                      <a:pt x="329" y="210"/>
                    </a:lnTo>
                    <a:lnTo>
                      <a:pt x="328" y="210"/>
                    </a:lnTo>
                    <a:lnTo>
                      <a:pt x="328" y="210"/>
                    </a:lnTo>
                    <a:close/>
                    <a:moveTo>
                      <a:pt x="359" y="210"/>
                    </a:moveTo>
                    <a:lnTo>
                      <a:pt x="360" y="210"/>
                    </a:lnTo>
                    <a:lnTo>
                      <a:pt x="362" y="211"/>
                    </a:lnTo>
                    <a:lnTo>
                      <a:pt x="362" y="211"/>
                    </a:lnTo>
                    <a:lnTo>
                      <a:pt x="362" y="211"/>
                    </a:lnTo>
                    <a:lnTo>
                      <a:pt x="362" y="211"/>
                    </a:lnTo>
                    <a:lnTo>
                      <a:pt x="362" y="211"/>
                    </a:lnTo>
                    <a:lnTo>
                      <a:pt x="360" y="213"/>
                    </a:lnTo>
                    <a:lnTo>
                      <a:pt x="359" y="214"/>
                    </a:lnTo>
                    <a:lnTo>
                      <a:pt x="357" y="216"/>
                    </a:lnTo>
                    <a:lnTo>
                      <a:pt x="357" y="217"/>
                    </a:lnTo>
                    <a:lnTo>
                      <a:pt x="354" y="217"/>
                    </a:lnTo>
                    <a:lnTo>
                      <a:pt x="351" y="219"/>
                    </a:lnTo>
                    <a:lnTo>
                      <a:pt x="349" y="221"/>
                    </a:lnTo>
                    <a:lnTo>
                      <a:pt x="349" y="222"/>
                    </a:lnTo>
                    <a:lnTo>
                      <a:pt x="346" y="224"/>
                    </a:lnTo>
                    <a:lnTo>
                      <a:pt x="343" y="224"/>
                    </a:lnTo>
                    <a:lnTo>
                      <a:pt x="343" y="225"/>
                    </a:lnTo>
                    <a:lnTo>
                      <a:pt x="343" y="227"/>
                    </a:lnTo>
                    <a:lnTo>
                      <a:pt x="342" y="227"/>
                    </a:lnTo>
                    <a:lnTo>
                      <a:pt x="340" y="227"/>
                    </a:lnTo>
                    <a:lnTo>
                      <a:pt x="339" y="228"/>
                    </a:lnTo>
                    <a:lnTo>
                      <a:pt x="339" y="230"/>
                    </a:lnTo>
                    <a:lnTo>
                      <a:pt x="337" y="231"/>
                    </a:lnTo>
                    <a:lnTo>
                      <a:pt x="337" y="233"/>
                    </a:lnTo>
                    <a:lnTo>
                      <a:pt x="335" y="233"/>
                    </a:lnTo>
                    <a:lnTo>
                      <a:pt x="335" y="235"/>
                    </a:lnTo>
                    <a:lnTo>
                      <a:pt x="334" y="235"/>
                    </a:lnTo>
                    <a:lnTo>
                      <a:pt x="332" y="235"/>
                    </a:lnTo>
                    <a:lnTo>
                      <a:pt x="331" y="235"/>
                    </a:lnTo>
                    <a:lnTo>
                      <a:pt x="329" y="235"/>
                    </a:lnTo>
                    <a:lnTo>
                      <a:pt x="329" y="235"/>
                    </a:lnTo>
                    <a:lnTo>
                      <a:pt x="328" y="235"/>
                    </a:lnTo>
                    <a:lnTo>
                      <a:pt x="326" y="236"/>
                    </a:lnTo>
                    <a:lnTo>
                      <a:pt x="325" y="236"/>
                    </a:lnTo>
                    <a:lnTo>
                      <a:pt x="322" y="238"/>
                    </a:lnTo>
                    <a:lnTo>
                      <a:pt x="320" y="241"/>
                    </a:lnTo>
                    <a:lnTo>
                      <a:pt x="320" y="242"/>
                    </a:lnTo>
                    <a:lnTo>
                      <a:pt x="320" y="242"/>
                    </a:lnTo>
                    <a:lnTo>
                      <a:pt x="318" y="244"/>
                    </a:lnTo>
                    <a:lnTo>
                      <a:pt x="315" y="244"/>
                    </a:lnTo>
                    <a:lnTo>
                      <a:pt x="315" y="244"/>
                    </a:lnTo>
                    <a:lnTo>
                      <a:pt x="314" y="245"/>
                    </a:lnTo>
                    <a:lnTo>
                      <a:pt x="312" y="245"/>
                    </a:lnTo>
                    <a:lnTo>
                      <a:pt x="311" y="244"/>
                    </a:lnTo>
                    <a:lnTo>
                      <a:pt x="311" y="244"/>
                    </a:lnTo>
                    <a:lnTo>
                      <a:pt x="309" y="242"/>
                    </a:lnTo>
                    <a:lnTo>
                      <a:pt x="309" y="242"/>
                    </a:lnTo>
                    <a:lnTo>
                      <a:pt x="311" y="241"/>
                    </a:lnTo>
                    <a:lnTo>
                      <a:pt x="311" y="241"/>
                    </a:lnTo>
                    <a:lnTo>
                      <a:pt x="311" y="239"/>
                    </a:lnTo>
                    <a:lnTo>
                      <a:pt x="312" y="239"/>
                    </a:lnTo>
                    <a:lnTo>
                      <a:pt x="314" y="239"/>
                    </a:lnTo>
                    <a:lnTo>
                      <a:pt x="315" y="239"/>
                    </a:lnTo>
                    <a:lnTo>
                      <a:pt x="317" y="238"/>
                    </a:lnTo>
                    <a:lnTo>
                      <a:pt x="318" y="236"/>
                    </a:lnTo>
                    <a:lnTo>
                      <a:pt x="322" y="235"/>
                    </a:lnTo>
                    <a:lnTo>
                      <a:pt x="322" y="233"/>
                    </a:lnTo>
                    <a:lnTo>
                      <a:pt x="320" y="230"/>
                    </a:lnTo>
                    <a:lnTo>
                      <a:pt x="322" y="230"/>
                    </a:lnTo>
                    <a:lnTo>
                      <a:pt x="325" y="228"/>
                    </a:lnTo>
                    <a:lnTo>
                      <a:pt x="328" y="227"/>
                    </a:lnTo>
                    <a:lnTo>
                      <a:pt x="329" y="225"/>
                    </a:lnTo>
                    <a:lnTo>
                      <a:pt x="331" y="224"/>
                    </a:lnTo>
                    <a:lnTo>
                      <a:pt x="331" y="222"/>
                    </a:lnTo>
                    <a:lnTo>
                      <a:pt x="334" y="221"/>
                    </a:lnTo>
                    <a:lnTo>
                      <a:pt x="335" y="221"/>
                    </a:lnTo>
                    <a:lnTo>
                      <a:pt x="335" y="217"/>
                    </a:lnTo>
                    <a:lnTo>
                      <a:pt x="337" y="216"/>
                    </a:lnTo>
                    <a:lnTo>
                      <a:pt x="339" y="214"/>
                    </a:lnTo>
                    <a:lnTo>
                      <a:pt x="340" y="214"/>
                    </a:lnTo>
                    <a:lnTo>
                      <a:pt x="342" y="214"/>
                    </a:lnTo>
                    <a:lnTo>
                      <a:pt x="343" y="214"/>
                    </a:lnTo>
                    <a:lnTo>
                      <a:pt x="346" y="214"/>
                    </a:lnTo>
                    <a:lnTo>
                      <a:pt x="348" y="214"/>
                    </a:lnTo>
                    <a:lnTo>
                      <a:pt x="349" y="213"/>
                    </a:lnTo>
                    <a:lnTo>
                      <a:pt x="349" y="211"/>
                    </a:lnTo>
                    <a:lnTo>
                      <a:pt x="353" y="211"/>
                    </a:lnTo>
                    <a:lnTo>
                      <a:pt x="356" y="211"/>
                    </a:lnTo>
                    <a:lnTo>
                      <a:pt x="359" y="210"/>
                    </a:lnTo>
                    <a:lnTo>
                      <a:pt x="359" y="210"/>
                    </a:lnTo>
                    <a:close/>
                    <a:moveTo>
                      <a:pt x="275" y="227"/>
                    </a:moveTo>
                    <a:lnTo>
                      <a:pt x="272" y="230"/>
                    </a:lnTo>
                    <a:lnTo>
                      <a:pt x="277" y="233"/>
                    </a:lnTo>
                    <a:lnTo>
                      <a:pt x="280" y="235"/>
                    </a:lnTo>
                    <a:lnTo>
                      <a:pt x="283" y="236"/>
                    </a:lnTo>
                    <a:lnTo>
                      <a:pt x="284" y="236"/>
                    </a:lnTo>
                    <a:lnTo>
                      <a:pt x="287" y="236"/>
                    </a:lnTo>
                    <a:lnTo>
                      <a:pt x="290" y="236"/>
                    </a:lnTo>
                    <a:lnTo>
                      <a:pt x="290" y="236"/>
                    </a:lnTo>
                    <a:lnTo>
                      <a:pt x="292" y="233"/>
                    </a:lnTo>
                    <a:lnTo>
                      <a:pt x="292" y="233"/>
                    </a:lnTo>
                    <a:lnTo>
                      <a:pt x="290" y="231"/>
                    </a:lnTo>
                    <a:lnTo>
                      <a:pt x="290" y="231"/>
                    </a:lnTo>
                    <a:lnTo>
                      <a:pt x="290" y="231"/>
                    </a:lnTo>
                    <a:lnTo>
                      <a:pt x="290" y="231"/>
                    </a:lnTo>
                    <a:lnTo>
                      <a:pt x="290" y="231"/>
                    </a:lnTo>
                    <a:lnTo>
                      <a:pt x="289" y="230"/>
                    </a:lnTo>
                    <a:lnTo>
                      <a:pt x="286" y="228"/>
                    </a:lnTo>
                    <a:lnTo>
                      <a:pt x="283" y="228"/>
                    </a:lnTo>
                    <a:lnTo>
                      <a:pt x="278" y="227"/>
                    </a:lnTo>
                    <a:lnTo>
                      <a:pt x="275" y="227"/>
                    </a:lnTo>
                    <a:lnTo>
                      <a:pt x="275" y="227"/>
                    </a:lnTo>
                    <a:close/>
                    <a:moveTo>
                      <a:pt x="83" y="65"/>
                    </a:moveTo>
                    <a:lnTo>
                      <a:pt x="87" y="67"/>
                    </a:lnTo>
                    <a:lnTo>
                      <a:pt x="87" y="68"/>
                    </a:lnTo>
                    <a:lnTo>
                      <a:pt x="87" y="70"/>
                    </a:lnTo>
                    <a:lnTo>
                      <a:pt x="84" y="70"/>
                    </a:lnTo>
                    <a:lnTo>
                      <a:pt x="83" y="68"/>
                    </a:lnTo>
                    <a:lnTo>
                      <a:pt x="83" y="67"/>
                    </a:lnTo>
                    <a:lnTo>
                      <a:pt x="83" y="65"/>
                    </a:lnTo>
                    <a:lnTo>
                      <a:pt x="83" y="65"/>
                    </a:lnTo>
                    <a:close/>
                    <a:moveTo>
                      <a:pt x="100" y="90"/>
                    </a:moveTo>
                    <a:lnTo>
                      <a:pt x="100" y="90"/>
                    </a:lnTo>
                    <a:lnTo>
                      <a:pt x="100" y="90"/>
                    </a:lnTo>
                    <a:lnTo>
                      <a:pt x="101" y="92"/>
                    </a:lnTo>
                    <a:lnTo>
                      <a:pt x="101" y="92"/>
                    </a:lnTo>
                    <a:lnTo>
                      <a:pt x="101" y="92"/>
                    </a:lnTo>
                    <a:lnTo>
                      <a:pt x="100" y="92"/>
                    </a:lnTo>
                    <a:lnTo>
                      <a:pt x="100" y="93"/>
                    </a:lnTo>
                    <a:lnTo>
                      <a:pt x="100" y="93"/>
                    </a:lnTo>
                    <a:lnTo>
                      <a:pt x="100" y="90"/>
                    </a:lnTo>
                    <a:lnTo>
                      <a:pt x="100" y="90"/>
                    </a:lnTo>
                    <a:close/>
                    <a:moveTo>
                      <a:pt x="168" y="56"/>
                    </a:moveTo>
                    <a:lnTo>
                      <a:pt x="168" y="62"/>
                    </a:lnTo>
                    <a:lnTo>
                      <a:pt x="169" y="67"/>
                    </a:lnTo>
                    <a:lnTo>
                      <a:pt x="174" y="70"/>
                    </a:lnTo>
                    <a:lnTo>
                      <a:pt x="177" y="71"/>
                    </a:lnTo>
                    <a:lnTo>
                      <a:pt x="182" y="71"/>
                    </a:lnTo>
                    <a:lnTo>
                      <a:pt x="188" y="71"/>
                    </a:lnTo>
                    <a:lnTo>
                      <a:pt x="194" y="70"/>
                    </a:lnTo>
                    <a:lnTo>
                      <a:pt x="197" y="67"/>
                    </a:lnTo>
                    <a:lnTo>
                      <a:pt x="204" y="67"/>
                    </a:lnTo>
                    <a:lnTo>
                      <a:pt x="207" y="68"/>
                    </a:lnTo>
                    <a:lnTo>
                      <a:pt x="213" y="68"/>
                    </a:lnTo>
                    <a:lnTo>
                      <a:pt x="218" y="65"/>
                    </a:lnTo>
                    <a:lnTo>
                      <a:pt x="221" y="62"/>
                    </a:lnTo>
                    <a:lnTo>
                      <a:pt x="222" y="56"/>
                    </a:lnTo>
                    <a:lnTo>
                      <a:pt x="222" y="51"/>
                    </a:lnTo>
                    <a:lnTo>
                      <a:pt x="227" y="50"/>
                    </a:lnTo>
                    <a:lnTo>
                      <a:pt x="228" y="47"/>
                    </a:lnTo>
                    <a:lnTo>
                      <a:pt x="232" y="43"/>
                    </a:lnTo>
                    <a:lnTo>
                      <a:pt x="233" y="40"/>
                    </a:lnTo>
                    <a:lnTo>
                      <a:pt x="235" y="33"/>
                    </a:lnTo>
                    <a:lnTo>
                      <a:pt x="238" y="28"/>
                    </a:lnTo>
                    <a:lnTo>
                      <a:pt x="245" y="29"/>
                    </a:lnTo>
                    <a:lnTo>
                      <a:pt x="253" y="29"/>
                    </a:lnTo>
                    <a:lnTo>
                      <a:pt x="253" y="29"/>
                    </a:lnTo>
                    <a:lnTo>
                      <a:pt x="253" y="29"/>
                    </a:lnTo>
                    <a:lnTo>
                      <a:pt x="255" y="31"/>
                    </a:lnTo>
                    <a:lnTo>
                      <a:pt x="256" y="31"/>
                    </a:lnTo>
                    <a:lnTo>
                      <a:pt x="256" y="33"/>
                    </a:lnTo>
                    <a:lnTo>
                      <a:pt x="256" y="33"/>
                    </a:lnTo>
                    <a:lnTo>
                      <a:pt x="256" y="34"/>
                    </a:lnTo>
                    <a:lnTo>
                      <a:pt x="256" y="34"/>
                    </a:lnTo>
                    <a:lnTo>
                      <a:pt x="256" y="34"/>
                    </a:lnTo>
                    <a:lnTo>
                      <a:pt x="256" y="34"/>
                    </a:lnTo>
                    <a:lnTo>
                      <a:pt x="256" y="34"/>
                    </a:lnTo>
                    <a:lnTo>
                      <a:pt x="256" y="34"/>
                    </a:lnTo>
                    <a:lnTo>
                      <a:pt x="256" y="36"/>
                    </a:lnTo>
                    <a:lnTo>
                      <a:pt x="256" y="36"/>
                    </a:lnTo>
                    <a:lnTo>
                      <a:pt x="255" y="36"/>
                    </a:lnTo>
                    <a:lnTo>
                      <a:pt x="255" y="34"/>
                    </a:lnTo>
                    <a:lnTo>
                      <a:pt x="255" y="36"/>
                    </a:lnTo>
                    <a:lnTo>
                      <a:pt x="253" y="36"/>
                    </a:lnTo>
                    <a:lnTo>
                      <a:pt x="253" y="39"/>
                    </a:lnTo>
                    <a:lnTo>
                      <a:pt x="253" y="40"/>
                    </a:lnTo>
                    <a:lnTo>
                      <a:pt x="255" y="43"/>
                    </a:lnTo>
                    <a:lnTo>
                      <a:pt x="258" y="47"/>
                    </a:lnTo>
                    <a:lnTo>
                      <a:pt x="258" y="48"/>
                    </a:lnTo>
                    <a:lnTo>
                      <a:pt x="259" y="50"/>
                    </a:lnTo>
                    <a:lnTo>
                      <a:pt x="259" y="53"/>
                    </a:lnTo>
                    <a:lnTo>
                      <a:pt x="259" y="54"/>
                    </a:lnTo>
                    <a:lnTo>
                      <a:pt x="259" y="56"/>
                    </a:lnTo>
                    <a:lnTo>
                      <a:pt x="258" y="57"/>
                    </a:lnTo>
                    <a:lnTo>
                      <a:pt x="258" y="57"/>
                    </a:lnTo>
                    <a:lnTo>
                      <a:pt x="258" y="59"/>
                    </a:lnTo>
                    <a:lnTo>
                      <a:pt x="258" y="59"/>
                    </a:lnTo>
                    <a:lnTo>
                      <a:pt x="258" y="61"/>
                    </a:lnTo>
                    <a:lnTo>
                      <a:pt x="258" y="62"/>
                    </a:lnTo>
                    <a:lnTo>
                      <a:pt x="259" y="64"/>
                    </a:lnTo>
                    <a:lnTo>
                      <a:pt x="261" y="64"/>
                    </a:lnTo>
                    <a:lnTo>
                      <a:pt x="263" y="65"/>
                    </a:lnTo>
                    <a:lnTo>
                      <a:pt x="266" y="67"/>
                    </a:lnTo>
                    <a:lnTo>
                      <a:pt x="269" y="68"/>
                    </a:lnTo>
                    <a:lnTo>
                      <a:pt x="269" y="70"/>
                    </a:lnTo>
                    <a:lnTo>
                      <a:pt x="270" y="71"/>
                    </a:lnTo>
                    <a:lnTo>
                      <a:pt x="266" y="73"/>
                    </a:lnTo>
                    <a:lnTo>
                      <a:pt x="263" y="73"/>
                    </a:lnTo>
                    <a:lnTo>
                      <a:pt x="259" y="75"/>
                    </a:lnTo>
                    <a:lnTo>
                      <a:pt x="256" y="78"/>
                    </a:lnTo>
                    <a:lnTo>
                      <a:pt x="256" y="81"/>
                    </a:lnTo>
                    <a:lnTo>
                      <a:pt x="256" y="85"/>
                    </a:lnTo>
                    <a:lnTo>
                      <a:pt x="256" y="88"/>
                    </a:lnTo>
                    <a:lnTo>
                      <a:pt x="256" y="90"/>
                    </a:lnTo>
                    <a:lnTo>
                      <a:pt x="256" y="92"/>
                    </a:lnTo>
                    <a:lnTo>
                      <a:pt x="255" y="93"/>
                    </a:lnTo>
                    <a:lnTo>
                      <a:pt x="253" y="95"/>
                    </a:lnTo>
                    <a:lnTo>
                      <a:pt x="252" y="95"/>
                    </a:lnTo>
                    <a:lnTo>
                      <a:pt x="252" y="95"/>
                    </a:lnTo>
                    <a:lnTo>
                      <a:pt x="252" y="95"/>
                    </a:lnTo>
                    <a:lnTo>
                      <a:pt x="253" y="96"/>
                    </a:lnTo>
                    <a:lnTo>
                      <a:pt x="253" y="96"/>
                    </a:lnTo>
                    <a:lnTo>
                      <a:pt x="255" y="96"/>
                    </a:lnTo>
                    <a:lnTo>
                      <a:pt x="255" y="98"/>
                    </a:lnTo>
                    <a:lnTo>
                      <a:pt x="255" y="99"/>
                    </a:lnTo>
                    <a:lnTo>
                      <a:pt x="255" y="101"/>
                    </a:lnTo>
                    <a:lnTo>
                      <a:pt x="253" y="102"/>
                    </a:lnTo>
                    <a:lnTo>
                      <a:pt x="252" y="106"/>
                    </a:lnTo>
                    <a:lnTo>
                      <a:pt x="249" y="109"/>
                    </a:lnTo>
                    <a:lnTo>
                      <a:pt x="247" y="110"/>
                    </a:lnTo>
                    <a:lnTo>
                      <a:pt x="249" y="113"/>
                    </a:lnTo>
                    <a:lnTo>
                      <a:pt x="252" y="116"/>
                    </a:lnTo>
                    <a:lnTo>
                      <a:pt x="249" y="118"/>
                    </a:lnTo>
                    <a:lnTo>
                      <a:pt x="247" y="120"/>
                    </a:lnTo>
                    <a:lnTo>
                      <a:pt x="245" y="121"/>
                    </a:lnTo>
                    <a:lnTo>
                      <a:pt x="244" y="123"/>
                    </a:lnTo>
                    <a:lnTo>
                      <a:pt x="242" y="124"/>
                    </a:lnTo>
                    <a:lnTo>
                      <a:pt x="242" y="127"/>
                    </a:lnTo>
                    <a:lnTo>
                      <a:pt x="241" y="129"/>
                    </a:lnTo>
                    <a:lnTo>
                      <a:pt x="239" y="132"/>
                    </a:lnTo>
                    <a:lnTo>
                      <a:pt x="238" y="132"/>
                    </a:lnTo>
                    <a:lnTo>
                      <a:pt x="235" y="132"/>
                    </a:lnTo>
                    <a:lnTo>
                      <a:pt x="233" y="134"/>
                    </a:lnTo>
                    <a:lnTo>
                      <a:pt x="230" y="134"/>
                    </a:lnTo>
                    <a:lnTo>
                      <a:pt x="228" y="135"/>
                    </a:lnTo>
                    <a:lnTo>
                      <a:pt x="227" y="137"/>
                    </a:lnTo>
                    <a:lnTo>
                      <a:pt x="227" y="137"/>
                    </a:lnTo>
                    <a:lnTo>
                      <a:pt x="225" y="137"/>
                    </a:lnTo>
                    <a:lnTo>
                      <a:pt x="225" y="135"/>
                    </a:lnTo>
                    <a:lnTo>
                      <a:pt x="224" y="134"/>
                    </a:lnTo>
                    <a:lnTo>
                      <a:pt x="224" y="134"/>
                    </a:lnTo>
                    <a:lnTo>
                      <a:pt x="222" y="134"/>
                    </a:lnTo>
                    <a:lnTo>
                      <a:pt x="219" y="132"/>
                    </a:lnTo>
                    <a:lnTo>
                      <a:pt x="218" y="130"/>
                    </a:lnTo>
                    <a:lnTo>
                      <a:pt x="218" y="130"/>
                    </a:lnTo>
                    <a:lnTo>
                      <a:pt x="216" y="132"/>
                    </a:lnTo>
                    <a:lnTo>
                      <a:pt x="216" y="132"/>
                    </a:lnTo>
                    <a:lnTo>
                      <a:pt x="216" y="132"/>
                    </a:lnTo>
                    <a:lnTo>
                      <a:pt x="214" y="134"/>
                    </a:lnTo>
                    <a:lnTo>
                      <a:pt x="214" y="134"/>
                    </a:lnTo>
                    <a:lnTo>
                      <a:pt x="213" y="134"/>
                    </a:lnTo>
                    <a:lnTo>
                      <a:pt x="213" y="132"/>
                    </a:lnTo>
                    <a:lnTo>
                      <a:pt x="211" y="130"/>
                    </a:lnTo>
                    <a:lnTo>
                      <a:pt x="210" y="130"/>
                    </a:lnTo>
                    <a:lnTo>
                      <a:pt x="208" y="130"/>
                    </a:lnTo>
                    <a:lnTo>
                      <a:pt x="207" y="130"/>
                    </a:lnTo>
                    <a:lnTo>
                      <a:pt x="205" y="132"/>
                    </a:lnTo>
                    <a:lnTo>
                      <a:pt x="202" y="132"/>
                    </a:lnTo>
                    <a:lnTo>
                      <a:pt x="200" y="134"/>
                    </a:lnTo>
                    <a:lnTo>
                      <a:pt x="199" y="134"/>
                    </a:lnTo>
                    <a:lnTo>
                      <a:pt x="196" y="134"/>
                    </a:lnTo>
                    <a:lnTo>
                      <a:pt x="196" y="134"/>
                    </a:lnTo>
                    <a:lnTo>
                      <a:pt x="196" y="132"/>
                    </a:lnTo>
                    <a:lnTo>
                      <a:pt x="196" y="132"/>
                    </a:lnTo>
                    <a:lnTo>
                      <a:pt x="194" y="132"/>
                    </a:lnTo>
                    <a:lnTo>
                      <a:pt x="194" y="134"/>
                    </a:lnTo>
                    <a:lnTo>
                      <a:pt x="194" y="134"/>
                    </a:lnTo>
                    <a:lnTo>
                      <a:pt x="194" y="134"/>
                    </a:lnTo>
                    <a:lnTo>
                      <a:pt x="193" y="132"/>
                    </a:lnTo>
                    <a:lnTo>
                      <a:pt x="193" y="130"/>
                    </a:lnTo>
                    <a:lnTo>
                      <a:pt x="193" y="129"/>
                    </a:lnTo>
                    <a:lnTo>
                      <a:pt x="191" y="127"/>
                    </a:lnTo>
                    <a:lnTo>
                      <a:pt x="190" y="127"/>
                    </a:lnTo>
                    <a:lnTo>
                      <a:pt x="190" y="126"/>
                    </a:lnTo>
                    <a:lnTo>
                      <a:pt x="188" y="126"/>
                    </a:lnTo>
                    <a:lnTo>
                      <a:pt x="187" y="127"/>
                    </a:lnTo>
                    <a:lnTo>
                      <a:pt x="187" y="127"/>
                    </a:lnTo>
                    <a:lnTo>
                      <a:pt x="187" y="127"/>
                    </a:lnTo>
                    <a:lnTo>
                      <a:pt x="185" y="129"/>
                    </a:lnTo>
                    <a:lnTo>
                      <a:pt x="185" y="129"/>
                    </a:lnTo>
                    <a:lnTo>
                      <a:pt x="182" y="129"/>
                    </a:lnTo>
                    <a:lnTo>
                      <a:pt x="180" y="129"/>
                    </a:lnTo>
                    <a:lnTo>
                      <a:pt x="177" y="127"/>
                    </a:lnTo>
                    <a:lnTo>
                      <a:pt x="176" y="127"/>
                    </a:lnTo>
                    <a:lnTo>
                      <a:pt x="176" y="123"/>
                    </a:lnTo>
                    <a:lnTo>
                      <a:pt x="174" y="120"/>
                    </a:lnTo>
                    <a:lnTo>
                      <a:pt x="174" y="118"/>
                    </a:lnTo>
                    <a:lnTo>
                      <a:pt x="173" y="116"/>
                    </a:lnTo>
                    <a:lnTo>
                      <a:pt x="171" y="113"/>
                    </a:lnTo>
                    <a:lnTo>
                      <a:pt x="171" y="109"/>
                    </a:lnTo>
                    <a:lnTo>
                      <a:pt x="169" y="106"/>
                    </a:lnTo>
                    <a:lnTo>
                      <a:pt x="169" y="102"/>
                    </a:lnTo>
                    <a:lnTo>
                      <a:pt x="168" y="102"/>
                    </a:lnTo>
                    <a:lnTo>
                      <a:pt x="166" y="101"/>
                    </a:lnTo>
                    <a:lnTo>
                      <a:pt x="165" y="102"/>
                    </a:lnTo>
                    <a:lnTo>
                      <a:pt x="165" y="104"/>
                    </a:lnTo>
                    <a:lnTo>
                      <a:pt x="163" y="104"/>
                    </a:lnTo>
                    <a:lnTo>
                      <a:pt x="162" y="104"/>
                    </a:lnTo>
                    <a:lnTo>
                      <a:pt x="162" y="102"/>
                    </a:lnTo>
                    <a:lnTo>
                      <a:pt x="163" y="99"/>
                    </a:lnTo>
                    <a:lnTo>
                      <a:pt x="162" y="98"/>
                    </a:lnTo>
                    <a:lnTo>
                      <a:pt x="160" y="98"/>
                    </a:lnTo>
                    <a:lnTo>
                      <a:pt x="162" y="96"/>
                    </a:lnTo>
                    <a:lnTo>
                      <a:pt x="162" y="93"/>
                    </a:lnTo>
                    <a:lnTo>
                      <a:pt x="160" y="93"/>
                    </a:lnTo>
                    <a:lnTo>
                      <a:pt x="159" y="92"/>
                    </a:lnTo>
                    <a:lnTo>
                      <a:pt x="160" y="88"/>
                    </a:lnTo>
                    <a:lnTo>
                      <a:pt x="160" y="85"/>
                    </a:lnTo>
                    <a:lnTo>
                      <a:pt x="159" y="84"/>
                    </a:lnTo>
                    <a:lnTo>
                      <a:pt x="155" y="81"/>
                    </a:lnTo>
                    <a:lnTo>
                      <a:pt x="155" y="79"/>
                    </a:lnTo>
                    <a:lnTo>
                      <a:pt x="155" y="75"/>
                    </a:lnTo>
                    <a:lnTo>
                      <a:pt x="155" y="71"/>
                    </a:lnTo>
                    <a:lnTo>
                      <a:pt x="155" y="68"/>
                    </a:lnTo>
                    <a:lnTo>
                      <a:pt x="159" y="67"/>
                    </a:lnTo>
                    <a:lnTo>
                      <a:pt x="159" y="65"/>
                    </a:lnTo>
                    <a:lnTo>
                      <a:pt x="159" y="64"/>
                    </a:lnTo>
                    <a:lnTo>
                      <a:pt x="160" y="62"/>
                    </a:lnTo>
                    <a:lnTo>
                      <a:pt x="160" y="61"/>
                    </a:lnTo>
                    <a:lnTo>
                      <a:pt x="162" y="59"/>
                    </a:lnTo>
                    <a:lnTo>
                      <a:pt x="163" y="59"/>
                    </a:lnTo>
                    <a:lnTo>
                      <a:pt x="163" y="57"/>
                    </a:lnTo>
                    <a:lnTo>
                      <a:pt x="165" y="54"/>
                    </a:lnTo>
                    <a:lnTo>
                      <a:pt x="165" y="54"/>
                    </a:lnTo>
                    <a:lnTo>
                      <a:pt x="166" y="54"/>
                    </a:lnTo>
                    <a:lnTo>
                      <a:pt x="168" y="56"/>
                    </a:lnTo>
                    <a:lnTo>
                      <a:pt x="168" y="56"/>
                    </a:lnTo>
                    <a:lnTo>
                      <a:pt x="168" y="56"/>
                    </a:lnTo>
                    <a:close/>
                    <a:moveTo>
                      <a:pt x="416" y="99"/>
                    </a:moveTo>
                    <a:lnTo>
                      <a:pt x="416" y="99"/>
                    </a:lnTo>
                    <a:lnTo>
                      <a:pt x="418" y="98"/>
                    </a:lnTo>
                    <a:lnTo>
                      <a:pt x="418" y="96"/>
                    </a:lnTo>
                    <a:lnTo>
                      <a:pt x="419" y="96"/>
                    </a:lnTo>
                    <a:lnTo>
                      <a:pt x="421" y="95"/>
                    </a:lnTo>
                    <a:lnTo>
                      <a:pt x="422" y="95"/>
                    </a:lnTo>
                    <a:lnTo>
                      <a:pt x="424" y="95"/>
                    </a:lnTo>
                    <a:lnTo>
                      <a:pt x="424" y="95"/>
                    </a:lnTo>
                    <a:lnTo>
                      <a:pt x="425" y="96"/>
                    </a:lnTo>
                    <a:lnTo>
                      <a:pt x="427" y="96"/>
                    </a:lnTo>
                    <a:lnTo>
                      <a:pt x="429" y="98"/>
                    </a:lnTo>
                    <a:lnTo>
                      <a:pt x="432" y="98"/>
                    </a:lnTo>
                    <a:lnTo>
                      <a:pt x="432" y="98"/>
                    </a:lnTo>
                    <a:lnTo>
                      <a:pt x="432" y="98"/>
                    </a:lnTo>
                    <a:lnTo>
                      <a:pt x="432" y="98"/>
                    </a:lnTo>
                    <a:lnTo>
                      <a:pt x="433" y="98"/>
                    </a:lnTo>
                    <a:lnTo>
                      <a:pt x="433" y="96"/>
                    </a:lnTo>
                    <a:lnTo>
                      <a:pt x="433" y="96"/>
                    </a:lnTo>
                    <a:lnTo>
                      <a:pt x="433" y="96"/>
                    </a:lnTo>
                    <a:lnTo>
                      <a:pt x="435" y="96"/>
                    </a:lnTo>
                    <a:lnTo>
                      <a:pt x="435" y="96"/>
                    </a:lnTo>
                    <a:lnTo>
                      <a:pt x="435" y="96"/>
                    </a:lnTo>
                    <a:lnTo>
                      <a:pt x="435" y="98"/>
                    </a:lnTo>
                    <a:lnTo>
                      <a:pt x="435" y="98"/>
                    </a:lnTo>
                    <a:lnTo>
                      <a:pt x="436" y="98"/>
                    </a:lnTo>
                    <a:lnTo>
                      <a:pt x="438" y="98"/>
                    </a:lnTo>
                    <a:lnTo>
                      <a:pt x="438" y="98"/>
                    </a:lnTo>
                    <a:lnTo>
                      <a:pt x="438" y="98"/>
                    </a:lnTo>
                    <a:lnTo>
                      <a:pt x="438" y="98"/>
                    </a:lnTo>
                    <a:lnTo>
                      <a:pt x="438" y="98"/>
                    </a:lnTo>
                    <a:lnTo>
                      <a:pt x="439" y="98"/>
                    </a:lnTo>
                    <a:lnTo>
                      <a:pt x="441" y="98"/>
                    </a:lnTo>
                    <a:lnTo>
                      <a:pt x="443" y="101"/>
                    </a:lnTo>
                    <a:lnTo>
                      <a:pt x="444" y="102"/>
                    </a:lnTo>
                    <a:lnTo>
                      <a:pt x="444" y="104"/>
                    </a:lnTo>
                    <a:lnTo>
                      <a:pt x="444" y="106"/>
                    </a:lnTo>
                    <a:lnTo>
                      <a:pt x="444" y="107"/>
                    </a:lnTo>
                    <a:lnTo>
                      <a:pt x="443" y="107"/>
                    </a:lnTo>
                    <a:lnTo>
                      <a:pt x="443" y="109"/>
                    </a:lnTo>
                    <a:lnTo>
                      <a:pt x="443" y="112"/>
                    </a:lnTo>
                    <a:lnTo>
                      <a:pt x="443" y="113"/>
                    </a:lnTo>
                    <a:lnTo>
                      <a:pt x="443" y="115"/>
                    </a:lnTo>
                    <a:lnTo>
                      <a:pt x="443" y="118"/>
                    </a:lnTo>
                    <a:lnTo>
                      <a:pt x="444" y="121"/>
                    </a:lnTo>
                    <a:lnTo>
                      <a:pt x="444" y="126"/>
                    </a:lnTo>
                    <a:lnTo>
                      <a:pt x="446" y="124"/>
                    </a:lnTo>
                    <a:lnTo>
                      <a:pt x="446" y="124"/>
                    </a:lnTo>
                    <a:lnTo>
                      <a:pt x="446" y="124"/>
                    </a:lnTo>
                    <a:lnTo>
                      <a:pt x="446" y="123"/>
                    </a:lnTo>
                    <a:lnTo>
                      <a:pt x="449" y="124"/>
                    </a:lnTo>
                    <a:lnTo>
                      <a:pt x="449" y="127"/>
                    </a:lnTo>
                    <a:lnTo>
                      <a:pt x="449" y="130"/>
                    </a:lnTo>
                    <a:lnTo>
                      <a:pt x="452" y="129"/>
                    </a:lnTo>
                    <a:lnTo>
                      <a:pt x="452" y="130"/>
                    </a:lnTo>
                    <a:lnTo>
                      <a:pt x="452" y="134"/>
                    </a:lnTo>
                    <a:lnTo>
                      <a:pt x="453" y="134"/>
                    </a:lnTo>
                    <a:lnTo>
                      <a:pt x="453" y="134"/>
                    </a:lnTo>
                    <a:lnTo>
                      <a:pt x="453" y="134"/>
                    </a:lnTo>
                    <a:lnTo>
                      <a:pt x="453" y="134"/>
                    </a:lnTo>
                    <a:lnTo>
                      <a:pt x="458" y="132"/>
                    </a:lnTo>
                    <a:lnTo>
                      <a:pt x="461" y="130"/>
                    </a:lnTo>
                    <a:lnTo>
                      <a:pt x="461" y="130"/>
                    </a:lnTo>
                    <a:lnTo>
                      <a:pt x="463" y="129"/>
                    </a:lnTo>
                    <a:lnTo>
                      <a:pt x="463" y="127"/>
                    </a:lnTo>
                    <a:lnTo>
                      <a:pt x="464" y="126"/>
                    </a:lnTo>
                    <a:lnTo>
                      <a:pt x="464" y="124"/>
                    </a:lnTo>
                    <a:lnTo>
                      <a:pt x="464" y="123"/>
                    </a:lnTo>
                    <a:lnTo>
                      <a:pt x="466" y="123"/>
                    </a:lnTo>
                    <a:lnTo>
                      <a:pt x="466" y="121"/>
                    </a:lnTo>
                    <a:lnTo>
                      <a:pt x="469" y="120"/>
                    </a:lnTo>
                    <a:lnTo>
                      <a:pt x="472" y="118"/>
                    </a:lnTo>
                    <a:lnTo>
                      <a:pt x="475" y="116"/>
                    </a:lnTo>
                    <a:lnTo>
                      <a:pt x="477" y="113"/>
                    </a:lnTo>
                    <a:lnTo>
                      <a:pt x="478" y="113"/>
                    </a:lnTo>
                    <a:lnTo>
                      <a:pt x="480" y="112"/>
                    </a:lnTo>
                    <a:lnTo>
                      <a:pt x="480" y="110"/>
                    </a:lnTo>
                    <a:lnTo>
                      <a:pt x="481" y="110"/>
                    </a:lnTo>
                    <a:lnTo>
                      <a:pt x="481" y="110"/>
                    </a:lnTo>
                    <a:lnTo>
                      <a:pt x="483" y="110"/>
                    </a:lnTo>
                    <a:lnTo>
                      <a:pt x="484" y="112"/>
                    </a:lnTo>
                    <a:lnTo>
                      <a:pt x="486" y="112"/>
                    </a:lnTo>
                    <a:lnTo>
                      <a:pt x="489" y="113"/>
                    </a:lnTo>
                    <a:lnTo>
                      <a:pt x="492" y="116"/>
                    </a:lnTo>
                    <a:lnTo>
                      <a:pt x="495" y="118"/>
                    </a:lnTo>
                    <a:lnTo>
                      <a:pt x="498" y="120"/>
                    </a:lnTo>
                    <a:lnTo>
                      <a:pt x="501" y="121"/>
                    </a:lnTo>
                    <a:lnTo>
                      <a:pt x="505" y="121"/>
                    </a:lnTo>
                    <a:lnTo>
                      <a:pt x="508" y="121"/>
                    </a:lnTo>
                    <a:lnTo>
                      <a:pt x="511" y="121"/>
                    </a:lnTo>
                    <a:lnTo>
                      <a:pt x="512" y="121"/>
                    </a:lnTo>
                    <a:lnTo>
                      <a:pt x="514" y="121"/>
                    </a:lnTo>
                    <a:lnTo>
                      <a:pt x="514" y="121"/>
                    </a:lnTo>
                    <a:lnTo>
                      <a:pt x="515" y="123"/>
                    </a:lnTo>
                    <a:lnTo>
                      <a:pt x="515" y="123"/>
                    </a:lnTo>
                    <a:lnTo>
                      <a:pt x="515" y="124"/>
                    </a:lnTo>
                    <a:lnTo>
                      <a:pt x="517" y="126"/>
                    </a:lnTo>
                    <a:lnTo>
                      <a:pt x="517" y="126"/>
                    </a:lnTo>
                    <a:lnTo>
                      <a:pt x="517" y="126"/>
                    </a:lnTo>
                    <a:lnTo>
                      <a:pt x="519" y="179"/>
                    </a:lnTo>
                    <a:lnTo>
                      <a:pt x="517" y="182"/>
                    </a:lnTo>
                    <a:lnTo>
                      <a:pt x="519" y="186"/>
                    </a:lnTo>
                    <a:lnTo>
                      <a:pt x="519" y="217"/>
                    </a:lnTo>
                    <a:lnTo>
                      <a:pt x="517" y="217"/>
                    </a:lnTo>
                    <a:lnTo>
                      <a:pt x="515" y="216"/>
                    </a:lnTo>
                    <a:lnTo>
                      <a:pt x="515" y="214"/>
                    </a:lnTo>
                    <a:lnTo>
                      <a:pt x="514" y="214"/>
                    </a:lnTo>
                    <a:lnTo>
                      <a:pt x="512" y="214"/>
                    </a:lnTo>
                    <a:lnTo>
                      <a:pt x="512" y="211"/>
                    </a:lnTo>
                    <a:lnTo>
                      <a:pt x="512" y="210"/>
                    </a:lnTo>
                    <a:lnTo>
                      <a:pt x="511" y="208"/>
                    </a:lnTo>
                    <a:lnTo>
                      <a:pt x="509" y="205"/>
                    </a:lnTo>
                    <a:lnTo>
                      <a:pt x="509" y="205"/>
                    </a:lnTo>
                    <a:lnTo>
                      <a:pt x="508" y="203"/>
                    </a:lnTo>
                    <a:lnTo>
                      <a:pt x="506" y="202"/>
                    </a:lnTo>
                    <a:lnTo>
                      <a:pt x="506" y="202"/>
                    </a:lnTo>
                    <a:lnTo>
                      <a:pt x="505" y="202"/>
                    </a:lnTo>
                    <a:lnTo>
                      <a:pt x="503" y="202"/>
                    </a:lnTo>
                    <a:lnTo>
                      <a:pt x="503" y="202"/>
                    </a:lnTo>
                    <a:lnTo>
                      <a:pt x="501" y="203"/>
                    </a:lnTo>
                    <a:lnTo>
                      <a:pt x="500" y="203"/>
                    </a:lnTo>
                    <a:lnTo>
                      <a:pt x="498" y="203"/>
                    </a:lnTo>
                    <a:lnTo>
                      <a:pt x="497" y="203"/>
                    </a:lnTo>
                    <a:lnTo>
                      <a:pt x="497" y="203"/>
                    </a:lnTo>
                    <a:lnTo>
                      <a:pt x="495" y="202"/>
                    </a:lnTo>
                    <a:lnTo>
                      <a:pt x="495" y="202"/>
                    </a:lnTo>
                    <a:lnTo>
                      <a:pt x="495" y="202"/>
                    </a:lnTo>
                    <a:lnTo>
                      <a:pt x="495" y="202"/>
                    </a:lnTo>
                    <a:lnTo>
                      <a:pt x="495" y="202"/>
                    </a:lnTo>
                    <a:lnTo>
                      <a:pt x="494" y="202"/>
                    </a:lnTo>
                    <a:lnTo>
                      <a:pt x="494" y="203"/>
                    </a:lnTo>
                    <a:lnTo>
                      <a:pt x="494" y="205"/>
                    </a:lnTo>
                    <a:lnTo>
                      <a:pt x="491" y="205"/>
                    </a:lnTo>
                    <a:lnTo>
                      <a:pt x="488" y="207"/>
                    </a:lnTo>
                    <a:lnTo>
                      <a:pt x="484" y="207"/>
                    </a:lnTo>
                    <a:lnTo>
                      <a:pt x="481" y="207"/>
                    </a:lnTo>
                    <a:lnTo>
                      <a:pt x="483" y="205"/>
                    </a:lnTo>
                    <a:lnTo>
                      <a:pt x="484" y="202"/>
                    </a:lnTo>
                    <a:lnTo>
                      <a:pt x="486" y="199"/>
                    </a:lnTo>
                    <a:lnTo>
                      <a:pt x="488" y="197"/>
                    </a:lnTo>
                    <a:lnTo>
                      <a:pt x="491" y="197"/>
                    </a:lnTo>
                    <a:lnTo>
                      <a:pt x="492" y="197"/>
                    </a:lnTo>
                    <a:lnTo>
                      <a:pt x="494" y="199"/>
                    </a:lnTo>
                    <a:lnTo>
                      <a:pt x="497" y="200"/>
                    </a:lnTo>
                    <a:lnTo>
                      <a:pt x="495" y="199"/>
                    </a:lnTo>
                    <a:lnTo>
                      <a:pt x="495" y="197"/>
                    </a:lnTo>
                    <a:lnTo>
                      <a:pt x="495" y="196"/>
                    </a:lnTo>
                    <a:lnTo>
                      <a:pt x="495" y="196"/>
                    </a:lnTo>
                    <a:lnTo>
                      <a:pt x="495" y="193"/>
                    </a:lnTo>
                    <a:lnTo>
                      <a:pt x="495" y="189"/>
                    </a:lnTo>
                    <a:lnTo>
                      <a:pt x="494" y="188"/>
                    </a:lnTo>
                    <a:lnTo>
                      <a:pt x="492" y="186"/>
                    </a:lnTo>
                    <a:lnTo>
                      <a:pt x="492" y="183"/>
                    </a:lnTo>
                    <a:lnTo>
                      <a:pt x="492" y="182"/>
                    </a:lnTo>
                    <a:lnTo>
                      <a:pt x="491" y="180"/>
                    </a:lnTo>
                    <a:lnTo>
                      <a:pt x="489" y="179"/>
                    </a:lnTo>
                    <a:lnTo>
                      <a:pt x="489" y="179"/>
                    </a:lnTo>
                    <a:lnTo>
                      <a:pt x="489" y="177"/>
                    </a:lnTo>
                    <a:lnTo>
                      <a:pt x="489" y="177"/>
                    </a:lnTo>
                    <a:lnTo>
                      <a:pt x="491" y="177"/>
                    </a:lnTo>
                    <a:lnTo>
                      <a:pt x="491" y="168"/>
                    </a:lnTo>
                    <a:lnTo>
                      <a:pt x="486" y="162"/>
                    </a:lnTo>
                    <a:lnTo>
                      <a:pt x="484" y="162"/>
                    </a:lnTo>
                    <a:lnTo>
                      <a:pt x="481" y="162"/>
                    </a:lnTo>
                    <a:lnTo>
                      <a:pt x="480" y="160"/>
                    </a:lnTo>
                    <a:lnTo>
                      <a:pt x="478" y="158"/>
                    </a:lnTo>
                    <a:lnTo>
                      <a:pt x="477" y="158"/>
                    </a:lnTo>
                    <a:lnTo>
                      <a:pt x="472" y="158"/>
                    </a:lnTo>
                    <a:lnTo>
                      <a:pt x="472" y="157"/>
                    </a:lnTo>
                    <a:lnTo>
                      <a:pt x="470" y="155"/>
                    </a:lnTo>
                    <a:lnTo>
                      <a:pt x="470" y="154"/>
                    </a:lnTo>
                    <a:lnTo>
                      <a:pt x="469" y="154"/>
                    </a:lnTo>
                    <a:lnTo>
                      <a:pt x="467" y="152"/>
                    </a:lnTo>
                    <a:lnTo>
                      <a:pt x="464" y="151"/>
                    </a:lnTo>
                    <a:lnTo>
                      <a:pt x="464" y="149"/>
                    </a:lnTo>
                    <a:lnTo>
                      <a:pt x="461" y="149"/>
                    </a:lnTo>
                    <a:lnTo>
                      <a:pt x="458" y="149"/>
                    </a:lnTo>
                    <a:lnTo>
                      <a:pt x="456" y="148"/>
                    </a:lnTo>
                    <a:lnTo>
                      <a:pt x="453" y="148"/>
                    </a:lnTo>
                    <a:lnTo>
                      <a:pt x="450" y="149"/>
                    </a:lnTo>
                    <a:lnTo>
                      <a:pt x="449" y="148"/>
                    </a:lnTo>
                    <a:lnTo>
                      <a:pt x="449" y="148"/>
                    </a:lnTo>
                    <a:lnTo>
                      <a:pt x="449" y="148"/>
                    </a:lnTo>
                    <a:lnTo>
                      <a:pt x="447" y="146"/>
                    </a:lnTo>
                    <a:lnTo>
                      <a:pt x="447" y="144"/>
                    </a:lnTo>
                    <a:lnTo>
                      <a:pt x="447" y="143"/>
                    </a:lnTo>
                    <a:lnTo>
                      <a:pt x="447" y="141"/>
                    </a:lnTo>
                    <a:lnTo>
                      <a:pt x="447" y="140"/>
                    </a:lnTo>
                    <a:lnTo>
                      <a:pt x="447" y="140"/>
                    </a:lnTo>
                    <a:lnTo>
                      <a:pt x="446" y="140"/>
                    </a:lnTo>
                    <a:lnTo>
                      <a:pt x="444" y="140"/>
                    </a:lnTo>
                    <a:lnTo>
                      <a:pt x="444" y="140"/>
                    </a:lnTo>
                    <a:lnTo>
                      <a:pt x="443" y="140"/>
                    </a:lnTo>
                    <a:lnTo>
                      <a:pt x="441" y="138"/>
                    </a:lnTo>
                    <a:lnTo>
                      <a:pt x="441" y="138"/>
                    </a:lnTo>
                    <a:lnTo>
                      <a:pt x="435" y="135"/>
                    </a:lnTo>
                    <a:lnTo>
                      <a:pt x="435" y="134"/>
                    </a:lnTo>
                    <a:lnTo>
                      <a:pt x="435" y="132"/>
                    </a:lnTo>
                    <a:lnTo>
                      <a:pt x="435" y="134"/>
                    </a:lnTo>
                    <a:lnTo>
                      <a:pt x="433" y="134"/>
                    </a:lnTo>
                    <a:lnTo>
                      <a:pt x="432" y="137"/>
                    </a:lnTo>
                    <a:lnTo>
                      <a:pt x="432" y="140"/>
                    </a:lnTo>
                    <a:lnTo>
                      <a:pt x="430" y="140"/>
                    </a:lnTo>
                    <a:lnTo>
                      <a:pt x="429" y="140"/>
                    </a:lnTo>
                    <a:lnTo>
                      <a:pt x="427" y="138"/>
                    </a:lnTo>
                    <a:lnTo>
                      <a:pt x="427" y="138"/>
                    </a:lnTo>
                    <a:lnTo>
                      <a:pt x="427" y="135"/>
                    </a:lnTo>
                    <a:lnTo>
                      <a:pt x="427" y="134"/>
                    </a:lnTo>
                    <a:lnTo>
                      <a:pt x="425" y="132"/>
                    </a:lnTo>
                    <a:lnTo>
                      <a:pt x="424" y="132"/>
                    </a:lnTo>
                    <a:lnTo>
                      <a:pt x="424" y="130"/>
                    </a:lnTo>
                    <a:lnTo>
                      <a:pt x="422" y="126"/>
                    </a:lnTo>
                    <a:lnTo>
                      <a:pt x="419" y="127"/>
                    </a:lnTo>
                    <a:lnTo>
                      <a:pt x="418" y="127"/>
                    </a:lnTo>
                    <a:lnTo>
                      <a:pt x="416" y="124"/>
                    </a:lnTo>
                    <a:lnTo>
                      <a:pt x="418" y="124"/>
                    </a:lnTo>
                    <a:lnTo>
                      <a:pt x="422" y="124"/>
                    </a:lnTo>
                    <a:lnTo>
                      <a:pt x="425" y="124"/>
                    </a:lnTo>
                    <a:lnTo>
                      <a:pt x="429" y="124"/>
                    </a:lnTo>
                    <a:lnTo>
                      <a:pt x="430" y="121"/>
                    </a:lnTo>
                    <a:lnTo>
                      <a:pt x="432" y="121"/>
                    </a:lnTo>
                    <a:lnTo>
                      <a:pt x="435" y="121"/>
                    </a:lnTo>
                    <a:lnTo>
                      <a:pt x="436" y="121"/>
                    </a:lnTo>
                    <a:lnTo>
                      <a:pt x="439" y="121"/>
                    </a:lnTo>
                    <a:lnTo>
                      <a:pt x="439" y="120"/>
                    </a:lnTo>
                    <a:lnTo>
                      <a:pt x="436" y="120"/>
                    </a:lnTo>
                    <a:lnTo>
                      <a:pt x="435" y="118"/>
                    </a:lnTo>
                    <a:lnTo>
                      <a:pt x="433" y="118"/>
                    </a:lnTo>
                    <a:lnTo>
                      <a:pt x="432" y="118"/>
                    </a:lnTo>
                    <a:lnTo>
                      <a:pt x="429" y="118"/>
                    </a:lnTo>
                    <a:lnTo>
                      <a:pt x="424" y="118"/>
                    </a:lnTo>
                    <a:lnTo>
                      <a:pt x="422" y="118"/>
                    </a:lnTo>
                    <a:lnTo>
                      <a:pt x="421" y="118"/>
                    </a:lnTo>
                    <a:lnTo>
                      <a:pt x="419" y="118"/>
                    </a:lnTo>
                    <a:lnTo>
                      <a:pt x="418" y="118"/>
                    </a:lnTo>
                    <a:lnTo>
                      <a:pt x="418" y="118"/>
                    </a:lnTo>
                    <a:lnTo>
                      <a:pt x="418" y="116"/>
                    </a:lnTo>
                    <a:lnTo>
                      <a:pt x="418" y="116"/>
                    </a:lnTo>
                    <a:lnTo>
                      <a:pt x="418" y="116"/>
                    </a:lnTo>
                    <a:lnTo>
                      <a:pt x="419" y="116"/>
                    </a:lnTo>
                    <a:lnTo>
                      <a:pt x="419" y="116"/>
                    </a:lnTo>
                    <a:lnTo>
                      <a:pt x="419" y="116"/>
                    </a:lnTo>
                    <a:lnTo>
                      <a:pt x="419" y="115"/>
                    </a:lnTo>
                    <a:lnTo>
                      <a:pt x="418" y="113"/>
                    </a:lnTo>
                    <a:lnTo>
                      <a:pt x="418" y="113"/>
                    </a:lnTo>
                    <a:lnTo>
                      <a:pt x="418" y="113"/>
                    </a:lnTo>
                    <a:lnTo>
                      <a:pt x="419" y="112"/>
                    </a:lnTo>
                    <a:lnTo>
                      <a:pt x="418" y="112"/>
                    </a:lnTo>
                    <a:lnTo>
                      <a:pt x="418" y="112"/>
                    </a:lnTo>
                    <a:lnTo>
                      <a:pt x="416" y="112"/>
                    </a:lnTo>
                    <a:lnTo>
                      <a:pt x="416" y="110"/>
                    </a:lnTo>
                    <a:lnTo>
                      <a:pt x="415" y="110"/>
                    </a:lnTo>
                    <a:lnTo>
                      <a:pt x="411" y="110"/>
                    </a:lnTo>
                    <a:lnTo>
                      <a:pt x="410" y="110"/>
                    </a:lnTo>
                    <a:lnTo>
                      <a:pt x="408" y="110"/>
                    </a:lnTo>
                    <a:lnTo>
                      <a:pt x="408" y="110"/>
                    </a:lnTo>
                    <a:lnTo>
                      <a:pt x="407" y="109"/>
                    </a:lnTo>
                    <a:lnTo>
                      <a:pt x="407" y="109"/>
                    </a:lnTo>
                    <a:lnTo>
                      <a:pt x="407" y="107"/>
                    </a:lnTo>
                    <a:lnTo>
                      <a:pt x="408" y="107"/>
                    </a:lnTo>
                    <a:lnTo>
                      <a:pt x="408" y="107"/>
                    </a:lnTo>
                    <a:lnTo>
                      <a:pt x="408" y="107"/>
                    </a:lnTo>
                    <a:lnTo>
                      <a:pt x="408" y="104"/>
                    </a:lnTo>
                    <a:lnTo>
                      <a:pt x="408" y="101"/>
                    </a:lnTo>
                    <a:lnTo>
                      <a:pt x="408" y="101"/>
                    </a:lnTo>
                    <a:lnTo>
                      <a:pt x="411" y="101"/>
                    </a:lnTo>
                    <a:lnTo>
                      <a:pt x="416" y="99"/>
                    </a:lnTo>
                    <a:lnTo>
                      <a:pt x="416" y="99"/>
                    </a:lnTo>
                    <a:close/>
                    <a:moveTo>
                      <a:pt x="146" y="25"/>
                    </a:moveTo>
                    <a:lnTo>
                      <a:pt x="146" y="28"/>
                    </a:lnTo>
                    <a:lnTo>
                      <a:pt x="146" y="29"/>
                    </a:lnTo>
                    <a:lnTo>
                      <a:pt x="148" y="29"/>
                    </a:lnTo>
                    <a:lnTo>
                      <a:pt x="149" y="28"/>
                    </a:lnTo>
                    <a:lnTo>
                      <a:pt x="149" y="28"/>
                    </a:lnTo>
                    <a:lnTo>
                      <a:pt x="149" y="26"/>
                    </a:lnTo>
                    <a:lnTo>
                      <a:pt x="149" y="26"/>
                    </a:lnTo>
                    <a:lnTo>
                      <a:pt x="149" y="25"/>
                    </a:lnTo>
                    <a:lnTo>
                      <a:pt x="149" y="25"/>
                    </a:lnTo>
                    <a:lnTo>
                      <a:pt x="148" y="26"/>
                    </a:lnTo>
                    <a:lnTo>
                      <a:pt x="146" y="25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1" name="Freeform 74"/>
              <p:cNvSpPr>
                <a:spLocks/>
              </p:cNvSpPr>
              <p:nvPr/>
            </p:nvSpPr>
            <p:spPr bwMode="auto">
              <a:xfrm>
                <a:off x="8804454" y="4001217"/>
                <a:ext cx="14248" cy="7135"/>
              </a:xfrm>
              <a:custGeom>
                <a:avLst/>
                <a:gdLst>
                  <a:gd name="T0" fmla="*/ 6 w 6"/>
                  <a:gd name="T1" fmla="*/ 1 h 3"/>
                  <a:gd name="T2" fmla="*/ 4 w 6"/>
                  <a:gd name="T3" fmla="*/ 1 h 3"/>
                  <a:gd name="T4" fmla="*/ 3 w 6"/>
                  <a:gd name="T5" fmla="*/ 3 h 3"/>
                  <a:gd name="T6" fmla="*/ 1 w 6"/>
                  <a:gd name="T7" fmla="*/ 3 h 3"/>
                  <a:gd name="T8" fmla="*/ 0 w 6"/>
                  <a:gd name="T9" fmla="*/ 1 h 3"/>
                  <a:gd name="T10" fmla="*/ 0 w 6"/>
                  <a:gd name="T11" fmla="*/ 0 h 3"/>
                  <a:gd name="T12" fmla="*/ 1 w 6"/>
                  <a:gd name="T13" fmla="*/ 0 h 3"/>
                  <a:gd name="T14" fmla="*/ 3 w 6"/>
                  <a:gd name="T15" fmla="*/ 0 h 3"/>
                  <a:gd name="T16" fmla="*/ 3 w 6"/>
                  <a:gd name="T17" fmla="*/ 0 h 3"/>
                  <a:gd name="T18" fmla="*/ 4 w 6"/>
                  <a:gd name="T19" fmla="*/ 0 h 3"/>
                  <a:gd name="T20" fmla="*/ 4 w 6"/>
                  <a:gd name="T21" fmla="*/ 0 h 3"/>
                  <a:gd name="T22" fmla="*/ 4 w 6"/>
                  <a:gd name="T23" fmla="*/ 1 h 3"/>
                  <a:gd name="T24" fmla="*/ 6 w 6"/>
                  <a:gd name="T2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3">
                    <a:moveTo>
                      <a:pt x="6" y="1"/>
                    </a:moveTo>
                    <a:lnTo>
                      <a:pt x="4" y="1"/>
                    </a:lnTo>
                    <a:lnTo>
                      <a:pt x="3" y="3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2" name="Freeform 75"/>
              <p:cNvSpPr>
                <a:spLocks noEditPoints="1"/>
              </p:cNvSpPr>
              <p:nvPr/>
            </p:nvSpPr>
            <p:spPr bwMode="auto">
              <a:xfrm>
                <a:off x="7683602" y="2826499"/>
                <a:ext cx="1671779" cy="1341176"/>
              </a:xfrm>
              <a:custGeom>
                <a:avLst/>
                <a:gdLst>
                  <a:gd name="T0" fmla="*/ 405 w 704"/>
                  <a:gd name="T1" fmla="*/ 554 h 564"/>
                  <a:gd name="T2" fmla="*/ 431 w 704"/>
                  <a:gd name="T3" fmla="*/ 553 h 564"/>
                  <a:gd name="T4" fmla="*/ 433 w 704"/>
                  <a:gd name="T5" fmla="*/ 534 h 564"/>
                  <a:gd name="T6" fmla="*/ 447 w 704"/>
                  <a:gd name="T7" fmla="*/ 400 h 564"/>
                  <a:gd name="T8" fmla="*/ 504 w 704"/>
                  <a:gd name="T9" fmla="*/ 393 h 564"/>
                  <a:gd name="T10" fmla="*/ 541 w 704"/>
                  <a:gd name="T11" fmla="*/ 362 h 564"/>
                  <a:gd name="T12" fmla="*/ 540 w 704"/>
                  <a:gd name="T13" fmla="*/ 360 h 564"/>
                  <a:gd name="T14" fmla="*/ 507 w 704"/>
                  <a:gd name="T15" fmla="*/ 310 h 564"/>
                  <a:gd name="T16" fmla="*/ 700 w 704"/>
                  <a:gd name="T17" fmla="*/ 112 h 564"/>
                  <a:gd name="T18" fmla="*/ 658 w 704"/>
                  <a:gd name="T19" fmla="*/ 91 h 564"/>
                  <a:gd name="T20" fmla="*/ 600 w 704"/>
                  <a:gd name="T21" fmla="*/ 14 h 564"/>
                  <a:gd name="T22" fmla="*/ 540 w 704"/>
                  <a:gd name="T23" fmla="*/ 35 h 564"/>
                  <a:gd name="T24" fmla="*/ 524 w 704"/>
                  <a:gd name="T25" fmla="*/ 63 h 564"/>
                  <a:gd name="T26" fmla="*/ 496 w 704"/>
                  <a:gd name="T27" fmla="*/ 102 h 564"/>
                  <a:gd name="T28" fmla="*/ 520 w 704"/>
                  <a:gd name="T29" fmla="*/ 119 h 564"/>
                  <a:gd name="T30" fmla="*/ 434 w 704"/>
                  <a:gd name="T31" fmla="*/ 153 h 564"/>
                  <a:gd name="T32" fmla="*/ 334 w 704"/>
                  <a:gd name="T33" fmla="*/ 189 h 564"/>
                  <a:gd name="T34" fmla="*/ 219 w 704"/>
                  <a:gd name="T35" fmla="*/ 144 h 564"/>
                  <a:gd name="T36" fmla="*/ 150 w 704"/>
                  <a:gd name="T37" fmla="*/ 85 h 564"/>
                  <a:gd name="T38" fmla="*/ 76 w 704"/>
                  <a:gd name="T39" fmla="*/ 152 h 564"/>
                  <a:gd name="T40" fmla="*/ 60 w 704"/>
                  <a:gd name="T41" fmla="*/ 202 h 564"/>
                  <a:gd name="T42" fmla="*/ 40 w 704"/>
                  <a:gd name="T43" fmla="*/ 216 h 564"/>
                  <a:gd name="T44" fmla="*/ 20 w 704"/>
                  <a:gd name="T45" fmla="*/ 223 h 564"/>
                  <a:gd name="T46" fmla="*/ 0 w 704"/>
                  <a:gd name="T47" fmla="*/ 245 h 564"/>
                  <a:gd name="T48" fmla="*/ 50 w 704"/>
                  <a:gd name="T49" fmla="*/ 289 h 564"/>
                  <a:gd name="T50" fmla="*/ 67 w 704"/>
                  <a:gd name="T51" fmla="*/ 348 h 564"/>
                  <a:gd name="T52" fmla="*/ 121 w 704"/>
                  <a:gd name="T53" fmla="*/ 393 h 564"/>
                  <a:gd name="T54" fmla="*/ 208 w 704"/>
                  <a:gd name="T55" fmla="*/ 413 h 564"/>
                  <a:gd name="T56" fmla="*/ 279 w 704"/>
                  <a:gd name="T57" fmla="*/ 422 h 564"/>
                  <a:gd name="T58" fmla="*/ 290 w 704"/>
                  <a:gd name="T59" fmla="*/ 478 h 564"/>
                  <a:gd name="T60" fmla="*/ 330 w 704"/>
                  <a:gd name="T61" fmla="*/ 514 h 564"/>
                  <a:gd name="T62" fmla="*/ 396 w 704"/>
                  <a:gd name="T63" fmla="*/ 509 h 564"/>
                  <a:gd name="T64" fmla="*/ 416 w 704"/>
                  <a:gd name="T65" fmla="*/ 520 h 564"/>
                  <a:gd name="T66" fmla="*/ 427 w 704"/>
                  <a:gd name="T67" fmla="*/ 519 h 564"/>
                  <a:gd name="T68" fmla="*/ 447 w 704"/>
                  <a:gd name="T69" fmla="*/ 506 h 564"/>
                  <a:gd name="T70" fmla="*/ 467 w 704"/>
                  <a:gd name="T71" fmla="*/ 491 h 564"/>
                  <a:gd name="T72" fmla="*/ 478 w 704"/>
                  <a:gd name="T73" fmla="*/ 495 h 564"/>
                  <a:gd name="T74" fmla="*/ 503 w 704"/>
                  <a:gd name="T75" fmla="*/ 478 h 564"/>
                  <a:gd name="T76" fmla="*/ 514 w 704"/>
                  <a:gd name="T77" fmla="*/ 467 h 564"/>
                  <a:gd name="T78" fmla="*/ 526 w 704"/>
                  <a:gd name="T79" fmla="*/ 456 h 564"/>
                  <a:gd name="T80" fmla="*/ 534 w 704"/>
                  <a:gd name="T81" fmla="*/ 442 h 564"/>
                  <a:gd name="T82" fmla="*/ 543 w 704"/>
                  <a:gd name="T83" fmla="*/ 424 h 564"/>
                  <a:gd name="T84" fmla="*/ 552 w 704"/>
                  <a:gd name="T85" fmla="*/ 408 h 564"/>
                  <a:gd name="T86" fmla="*/ 559 w 704"/>
                  <a:gd name="T87" fmla="*/ 393 h 564"/>
                  <a:gd name="T88" fmla="*/ 555 w 704"/>
                  <a:gd name="T89" fmla="*/ 379 h 564"/>
                  <a:gd name="T90" fmla="*/ 554 w 704"/>
                  <a:gd name="T91" fmla="*/ 363 h 564"/>
                  <a:gd name="T92" fmla="*/ 552 w 704"/>
                  <a:gd name="T93" fmla="*/ 354 h 564"/>
                  <a:gd name="T94" fmla="*/ 529 w 704"/>
                  <a:gd name="T95" fmla="*/ 309 h 564"/>
                  <a:gd name="T96" fmla="*/ 551 w 704"/>
                  <a:gd name="T97" fmla="*/ 281 h 564"/>
                  <a:gd name="T98" fmla="*/ 562 w 704"/>
                  <a:gd name="T99" fmla="*/ 265 h 564"/>
                  <a:gd name="T100" fmla="*/ 532 w 704"/>
                  <a:gd name="T101" fmla="*/ 267 h 564"/>
                  <a:gd name="T102" fmla="*/ 517 w 704"/>
                  <a:gd name="T103" fmla="*/ 261 h 564"/>
                  <a:gd name="T104" fmla="*/ 521 w 704"/>
                  <a:gd name="T105" fmla="*/ 242 h 564"/>
                  <a:gd name="T106" fmla="*/ 545 w 704"/>
                  <a:gd name="T107" fmla="*/ 216 h 564"/>
                  <a:gd name="T108" fmla="*/ 554 w 704"/>
                  <a:gd name="T109" fmla="*/ 234 h 564"/>
                  <a:gd name="T110" fmla="*/ 555 w 704"/>
                  <a:gd name="T111" fmla="*/ 245 h 564"/>
                  <a:gd name="T112" fmla="*/ 585 w 704"/>
                  <a:gd name="T113" fmla="*/ 228 h 564"/>
                  <a:gd name="T114" fmla="*/ 635 w 704"/>
                  <a:gd name="T115" fmla="*/ 192 h 564"/>
                  <a:gd name="T116" fmla="*/ 672 w 704"/>
                  <a:gd name="T117" fmla="*/ 141 h 564"/>
                  <a:gd name="T118" fmla="*/ 313 w 704"/>
                  <a:gd name="T119" fmla="*/ 275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04" h="564">
                    <a:moveTo>
                      <a:pt x="431" y="533"/>
                    </a:moveTo>
                    <a:lnTo>
                      <a:pt x="428" y="534"/>
                    </a:lnTo>
                    <a:lnTo>
                      <a:pt x="425" y="536"/>
                    </a:lnTo>
                    <a:lnTo>
                      <a:pt x="424" y="537"/>
                    </a:lnTo>
                    <a:lnTo>
                      <a:pt x="420" y="537"/>
                    </a:lnTo>
                    <a:lnTo>
                      <a:pt x="417" y="537"/>
                    </a:lnTo>
                    <a:lnTo>
                      <a:pt x="414" y="539"/>
                    </a:lnTo>
                    <a:lnTo>
                      <a:pt x="413" y="540"/>
                    </a:lnTo>
                    <a:lnTo>
                      <a:pt x="413" y="542"/>
                    </a:lnTo>
                    <a:lnTo>
                      <a:pt x="411" y="542"/>
                    </a:lnTo>
                    <a:lnTo>
                      <a:pt x="410" y="542"/>
                    </a:lnTo>
                    <a:lnTo>
                      <a:pt x="408" y="545"/>
                    </a:lnTo>
                    <a:lnTo>
                      <a:pt x="405" y="547"/>
                    </a:lnTo>
                    <a:lnTo>
                      <a:pt x="405" y="550"/>
                    </a:lnTo>
                    <a:lnTo>
                      <a:pt x="405" y="553"/>
                    </a:lnTo>
                    <a:lnTo>
                      <a:pt x="405" y="553"/>
                    </a:lnTo>
                    <a:lnTo>
                      <a:pt x="405" y="554"/>
                    </a:lnTo>
                    <a:lnTo>
                      <a:pt x="406" y="556"/>
                    </a:lnTo>
                    <a:lnTo>
                      <a:pt x="406" y="557"/>
                    </a:lnTo>
                    <a:lnTo>
                      <a:pt x="408" y="557"/>
                    </a:lnTo>
                    <a:lnTo>
                      <a:pt x="410" y="559"/>
                    </a:lnTo>
                    <a:lnTo>
                      <a:pt x="410" y="559"/>
                    </a:lnTo>
                    <a:lnTo>
                      <a:pt x="411" y="559"/>
                    </a:lnTo>
                    <a:lnTo>
                      <a:pt x="414" y="560"/>
                    </a:lnTo>
                    <a:lnTo>
                      <a:pt x="416" y="564"/>
                    </a:lnTo>
                    <a:lnTo>
                      <a:pt x="417" y="562"/>
                    </a:lnTo>
                    <a:lnTo>
                      <a:pt x="420" y="560"/>
                    </a:lnTo>
                    <a:lnTo>
                      <a:pt x="424" y="559"/>
                    </a:lnTo>
                    <a:lnTo>
                      <a:pt x="425" y="559"/>
                    </a:lnTo>
                    <a:lnTo>
                      <a:pt x="425" y="557"/>
                    </a:lnTo>
                    <a:lnTo>
                      <a:pt x="425" y="556"/>
                    </a:lnTo>
                    <a:lnTo>
                      <a:pt x="428" y="556"/>
                    </a:lnTo>
                    <a:lnTo>
                      <a:pt x="430" y="554"/>
                    </a:lnTo>
                    <a:lnTo>
                      <a:pt x="431" y="553"/>
                    </a:lnTo>
                    <a:lnTo>
                      <a:pt x="431" y="551"/>
                    </a:lnTo>
                    <a:lnTo>
                      <a:pt x="431" y="551"/>
                    </a:lnTo>
                    <a:lnTo>
                      <a:pt x="431" y="550"/>
                    </a:lnTo>
                    <a:lnTo>
                      <a:pt x="433" y="547"/>
                    </a:lnTo>
                    <a:lnTo>
                      <a:pt x="433" y="543"/>
                    </a:lnTo>
                    <a:lnTo>
                      <a:pt x="433" y="542"/>
                    </a:lnTo>
                    <a:lnTo>
                      <a:pt x="434" y="542"/>
                    </a:lnTo>
                    <a:lnTo>
                      <a:pt x="436" y="540"/>
                    </a:lnTo>
                    <a:lnTo>
                      <a:pt x="436" y="540"/>
                    </a:lnTo>
                    <a:lnTo>
                      <a:pt x="436" y="539"/>
                    </a:lnTo>
                    <a:lnTo>
                      <a:pt x="436" y="539"/>
                    </a:lnTo>
                    <a:lnTo>
                      <a:pt x="436" y="539"/>
                    </a:lnTo>
                    <a:lnTo>
                      <a:pt x="436" y="539"/>
                    </a:lnTo>
                    <a:lnTo>
                      <a:pt x="436" y="539"/>
                    </a:lnTo>
                    <a:lnTo>
                      <a:pt x="436" y="537"/>
                    </a:lnTo>
                    <a:lnTo>
                      <a:pt x="436" y="536"/>
                    </a:lnTo>
                    <a:lnTo>
                      <a:pt x="433" y="534"/>
                    </a:lnTo>
                    <a:lnTo>
                      <a:pt x="431" y="533"/>
                    </a:lnTo>
                    <a:lnTo>
                      <a:pt x="431" y="533"/>
                    </a:lnTo>
                    <a:close/>
                    <a:moveTo>
                      <a:pt x="455" y="397"/>
                    </a:moveTo>
                    <a:lnTo>
                      <a:pt x="456" y="399"/>
                    </a:lnTo>
                    <a:lnTo>
                      <a:pt x="456" y="400"/>
                    </a:lnTo>
                    <a:lnTo>
                      <a:pt x="456" y="400"/>
                    </a:lnTo>
                    <a:lnTo>
                      <a:pt x="456" y="402"/>
                    </a:lnTo>
                    <a:lnTo>
                      <a:pt x="456" y="402"/>
                    </a:lnTo>
                    <a:lnTo>
                      <a:pt x="456" y="404"/>
                    </a:lnTo>
                    <a:lnTo>
                      <a:pt x="455" y="404"/>
                    </a:lnTo>
                    <a:lnTo>
                      <a:pt x="453" y="405"/>
                    </a:lnTo>
                    <a:lnTo>
                      <a:pt x="451" y="405"/>
                    </a:lnTo>
                    <a:lnTo>
                      <a:pt x="450" y="404"/>
                    </a:lnTo>
                    <a:lnTo>
                      <a:pt x="447" y="404"/>
                    </a:lnTo>
                    <a:lnTo>
                      <a:pt x="445" y="402"/>
                    </a:lnTo>
                    <a:lnTo>
                      <a:pt x="445" y="400"/>
                    </a:lnTo>
                    <a:lnTo>
                      <a:pt x="447" y="400"/>
                    </a:lnTo>
                    <a:lnTo>
                      <a:pt x="448" y="399"/>
                    </a:lnTo>
                    <a:lnTo>
                      <a:pt x="448" y="400"/>
                    </a:lnTo>
                    <a:lnTo>
                      <a:pt x="448" y="402"/>
                    </a:lnTo>
                    <a:lnTo>
                      <a:pt x="450" y="402"/>
                    </a:lnTo>
                    <a:lnTo>
                      <a:pt x="451" y="402"/>
                    </a:lnTo>
                    <a:lnTo>
                      <a:pt x="451" y="400"/>
                    </a:lnTo>
                    <a:lnTo>
                      <a:pt x="451" y="399"/>
                    </a:lnTo>
                    <a:lnTo>
                      <a:pt x="453" y="399"/>
                    </a:lnTo>
                    <a:lnTo>
                      <a:pt x="455" y="397"/>
                    </a:lnTo>
                    <a:lnTo>
                      <a:pt x="455" y="397"/>
                    </a:lnTo>
                    <a:close/>
                    <a:moveTo>
                      <a:pt x="501" y="393"/>
                    </a:moveTo>
                    <a:lnTo>
                      <a:pt x="503" y="393"/>
                    </a:lnTo>
                    <a:lnTo>
                      <a:pt x="504" y="393"/>
                    </a:lnTo>
                    <a:lnTo>
                      <a:pt x="504" y="393"/>
                    </a:lnTo>
                    <a:lnTo>
                      <a:pt x="504" y="393"/>
                    </a:lnTo>
                    <a:lnTo>
                      <a:pt x="504" y="393"/>
                    </a:lnTo>
                    <a:lnTo>
                      <a:pt x="504" y="393"/>
                    </a:lnTo>
                    <a:lnTo>
                      <a:pt x="504" y="394"/>
                    </a:lnTo>
                    <a:lnTo>
                      <a:pt x="504" y="394"/>
                    </a:lnTo>
                    <a:lnTo>
                      <a:pt x="501" y="396"/>
                    </a:lnTo>
                    <a:lnTo>
                      <a:pt x="500" y="397"/>
                    </a:lnTo>
                    <a:lnTo>
                      <a:pt x="498" y="396"/>
                    </a:lnTo>
                    <a:lnTo>
                      <a:pt x="498" y="393"/>
                    </a:lnTo>
                    <a:lnTo>
                      <a:pt x="498" y="393"/>
                    </a:lnTo>
                    <a:lnTo>
                      <a:pt x="498" y="393"/>
                    </a:lnTo>
                    <a:lnTo>
                      <a:pt x="498" y="393"/>
                    </a:lnTo>
                    <a:lnTo>
                      <a:pt x="498" y="393"/>
                    </a:lnTo>
                    <a:lnTo>
                      <a:pt x="500" y="393"/>
                    </a:lnTo>
                    <a:lnTo>
                      <a:pt x="501" y="393"/>
                    </a:lnTo>
                    <a:lnTo>
                      <a:pt x="501" y="393"/>
                    </a:lnTo>
                    <a:close/>
                    <a:moveTo>
                      <a:pt x="540" y="360"/>
                    </a:moveTo>
                    <a:lnTo>
                      <a:pt x="541" y="362"/>
                    </a:lnTo>
                    <a:lnTo>
                      <a:pt x="541" y="362"/>
                    </a:lnTo>
                    <a:lnTo>
                      <a:pt x="541" y="362"/>
                    </a:lnTo>
                    <a:lnTo>
                      <a:pt x="541" y="363"/>
                    </a:lnTo>
                    <a:lnTo>
                      <a:pt x="541" y="363"/>
                    </a:lnTo>
                    <a:lnTo>
                      <a:pt x="541" y="365"/>
                    </a:lnTo>
                    <a:lnTo>
                      <a:pt x="541" y="368"/>
                    </a:lnTo>
                    <a:lnTo>
                      <a:pt x="541" y="368"/>
                    </a:lnTo>
                    <a:lnTo>
                      <a:pt x="540" y="366"/>
                    </a:lnTo>
                    <a:lnTo>
                      <a:pt x="538" y="366"/>
                    </a:lnTo>
                    <a:lnTo>
                      <a:pt x="538" y="366"/>
                    </a:lnTo>
                    <a:lnTo>
                      <a:pt x="538" y="366"/>
                    </a:lnTo>
                    <a:lnTo>
                      <a:pt x="538" y="366"/>
                    </a:lnTo>
                    <a:lnTo>
                      <a:pt x="537" y="366"/>
                    </a:lnTo>
                    <a:lnTo>
                      <a:pt x="535" y="365"/>
                    </a:lnTo>
                    <a:lnTo>
                      <a:pt x="537" y="363"/>
                    </a:lnTo>
                    <a:lnTo>
                      <a:pt x="535" y="362"/>
                    </a:lnTo>
                    <a:lnTo>
                      <a:pt x="538" y="362"/>
                    </a:lnTo>
                    <a:lnTo>
                      <a:pt x="540" y="360"/>
                    </a:lnTo>
                    <a:lnTo>
                      <a:pt x="540" y="360"/>
                    </a:lnTo>
                    <a:close/>
                    <a:moveTo>
                      <a:pt x="554" y="359"/>
                    </a:moveTo>
                    <a:lnTo>
                      <a:pt x="555" y="360"/>
                    </a:lnTo>
                    <a:lnTo>
                      <a:pt x="555" y="362"/>
                    </a:lnTo>
                    <a:lnTo>
                      <a:pt x="555" y="362"/>
                    </a:lnTo>
                    <a:lnTo>
                      <a:pt x="555" y="362"/>
                    </a:lnTo>
                    <a:lnTo>
                      <a:pt x="555" y="360"/>
                    </a:lnTo>
                    <a:lnTo>
                      <a:pt x="555" y="360"/>
                    </a:lnTo>
                    <a:lnTo>
                      <a:pt x="555" y="360"/>
                    </a:lnTo>
                    <a:lnTo>
                      <a:pt x="555" y="359"/>
                    </a:lnTo>
                    <a:lnTo>
                      <a:pt x="555" y="359"/>
                    </a:lnTo>
                    <a:lnTo>
                      <a:pt x="554" y="359"/>
                    </a:lnTo>
                    <a:lnTo>
                      <a:pt x="554" y="359"/>
                    </a:lnTo>
                    <a:close/>
                    <a:moveTo>
                      <a:pt x="507" y="307"/>
                    </a:moveTo>
                    <a:lnTo>
                      <a:pt x="507" y="309"/>
                    </a:lnTo>
                    <a:lnTo>
                      <a:pt x="507" y="310"/>
                    </a:lnTo>
                    <a:lnTo>
                      <a:pt x="507" y="310"/>
                    </a:lnTo>
                    <a:lnTo>
                      <a:pt x="507" y="310"/>
                    </a:lnTo>
                    <a:lnTo>
                      <a:pt x="507" y="310"/>
                    </a:lnTo>
                    <a:lnTo>
                      <a:pt x="507" y="310"/>
                    </a:lnTo>
                    <a:lnTo>
                      <a:pt x="506" y="310"/>
                    </a:lnTo>
                    <a:lnTo>
                      <a:pt x="506" y="309"/>
                    </a:lnTo>
                    <a:lnTo>
                      <a:pt x="506" y="309"/>
                    </a:lnTo>
                    <a:lnTo>
                      <a:pt x="506" y="307"/>
                    </a:lnTo>
                    <a:lnTo>
                      <a:pt x="506" y="307"/>
                    </a:lnTo>
                    <a:lnTo>
                      <a:pt x="507" y="307"/>
                    </a:lnTo>
                    <a:lnTo>
                      <a:pt x="507" y="307"/>
                    </a:lnTo>
                    <a:close/>
                    <a:moveTo>
                      <a:pt x="680" y="144"/>
                    </a:moveTo>
                    <a:lnTo>
                      <a:pt x="681" y="139"/>
                    </a:lnTo>
                    <a:lnTo>
                      <a:pt x="686" y="136"/>
                    </a:lnTo>
                    <a:lnTo>
                      <a:pt x="689" y="133"/>
                    </a:lnTo>
                    <a:lnTo>
                      <a:pt x="692" y="132"/>
                    </a:lnTo>
                    <a:lnTo>
                      <a:pt x="697" y="125"/>
                    </a:lnTo>
                    <a:lnTo>
                      <a:pt x="700" y="121"/>
                    </a:lnTo>
                    <a:lnTo>
                      <a:pt x="700" y="112"/>
                    </a:lnTo>
                    <a:lnTo>
                      <a:pt x="700" y="108"/>
                    </a:lnTo>
                    <a:lnTo>
                      <a:pt x="703" y="105"/>
                    </a:lnTo>
                    <a:lnTo>
                      <a:pt x="704" y="99"/>
                    </a:lnTo>
                    <a:lnTo>
                      <a:pt x="701" y="96"/>
                    </a:lnTo>
                    <a:lnTo>
                      <a:pt x="701" y="91"/>
                    </a:lnTo>
                    <a:lnTo>
                      <a:pt x="704" y="85"/>
                    </a:lnTo>
                    <a:lnTo>
                      <a:pt x="698" y="87"/>
                    </a:lnTo>
                    <a:lnTo>
                      <a:pt x="695" y="90"/>
                    </a:lnTo>
                    <a:lnTo>
                      <a:pt x="690" y="91"/>
                    </a:lnTo>
                    <a:lnTo>
                      <a:pt x="686" y="91"/>
                    </a:lnTo>
                    <a:lnTo>
                      <a:pt x="683" y="94"/>
                    </a:lnTo>
                    <a:lnTo>
                      <a:pt x="678" y="99"/>
                    </a:lnTo>
                    <a:lnTo>
                      <a:pt x="673" y="101"/>
                    </a:lnTo>
                    <a:lnTo>
                      <a:pt x="670" y="102"/>
                    </a:lnTo>
                    <a:lnTo>
                      <a:pt x="666" y="99"/>
                    </a:lnTo>
                    <a:lnTo>
                      <a:pt x="659" y="96"/>
                    </a:lnTo>
                    <a:lnTo>
                      <a:pt x="658" y="91"/>
                    </a:lnTo>
                    <a:lnTo>
                      <a:pt x="659" y="87"/>
                    </a:lnTo>
                    <a:lnTo>
                      <a:pt x="656" y="82"/>
                    </a:lnTo>
                    <a:lnTo>
                      <a:pt x="652" y="77"/>
                    </a:lnTo>
                    <a:lnTo>
                      <a:pt x="649" y="71"/>
                    </a:lnTo>
                    <a:lnTo>
                      <a:pt x="647" y="66"/>
                    </a:lnTo>
                    <a:lnTo>
                      <a:pt x="644" y="63"/>
                    </a:lnTo>
                    <a:lnTo>
                      <a:pt x="638" y="60"/>
                    </a:lnTo>
                    <a:lnTo>
                      <a:pt x="633" y="60"/>
                    </a:lnTo>
                    <a:lnTo>
                      <a:pt x="628" y="60"/>
                    </a:lnTo>
                    <a:lnTo>
                      <a:pt x="624" y="57"/>
                    </a:lnTo>
                    <a:lnTo>
                      <a:pt x="621" y="49"/>
                    </a:lnTo>
                    <a:lnTo>
                      <a:pt x="614" y="42"/>
                    </a:lnTo>
                    <a:lnTo>
                      <a:pt x="613" y="34"/>
                    </a:lnTo>
                    <a:lnTo>
                      <a:pt x="613" y="29"/>
                    </a:lnTo>
                    <a:lnTo>
                      <a:pt x="610" y="23"/>
                    </a:lnTo>
                    <a:lnTo>
                      <a:pt x="605" y="18"/>
                    </a:lnTo>
                    <a:lnTo>
                      <a:pt x="600" y="14"/>
                    </a:lnTo>
                    <a:lnTo>
                      <a:pt x="591" y="12"/>
                    </a:lnTo>
                    <a:lnTo>
                      <a:pt x="588" y="9"/>
                    </a:lnTo>
                    <a:lnTo>
                      <a:pt x="583" y="4"/>
                    </a:lnTo>
                    <a:lnTo>
                      <a:pt x="579" y="0"/>
                    </a:lnTo>
                    <a:lnTo>
                      <a:pt x="571" y="0"/>
                    </a:lnTo>
                    <a:lnTo>
                      <a:pt x="568" y="1"/>
                    </a:lnTo>
                    <a:lnTo>
                      <a:pt x="562" y="3"/>
                    </a:lnTo>
                    <a:lnTo>
                      <a:pt x="555" y="3"/>
                    </a:lnTo>
                    <a:lnTo>
                      <a:pt x="551" y="7"/>
                    </a:lnTo>
                    <a:lnTo>
                      <a:pt x="546" y="11"/>
                    </a:lnTo>
                    <a:lnTo>
                      <a:pt x="541" y="15"/>
                    </a:lnTo>
                    <a:lnTo>
                      <a:pt x="540" y="18"/>
                    </a:lnTo>
                    <a:lnTo>
                      <a:pt x="538" y="21"/>
                    </a:lnTo>
                    <a:lnTo>
                      <a:pt x="543" y="21"/>
                    </a:lnTo>
                    <a:lnTo>
                      <a:pt x="543" y="26"/>
                    </a:lnTo>
                    <a:lnTo>
                      <a:pt x="543" y="32"/>
                    </a:lnTo>
                    <a:lnTo>
                      <a:pt x="540" y="35"/>
                    </a:lnTo>
                    <a:lnTo>
                      <a:pt x="541" y="42"/>
                    </a:lnTo>
                    <a:lnTo>
                      <a:pt x="537" y="46"/>
                    </a:lnTo>
                    <a:lnTo>
                      <a:pt x="534" y="52"/>
                    </a:lnTo>
                    <a:lnTo>
                      <a:pt x="532" y="54"/>
                    </a:lnTo>
                    <a:lnTo>
                      <a:pt x="529" y="56"/>
                    </a:lnTo>
                    <a:lnTo>
                      <a:pt x="529" y="57"/>
                    </a:lnTo>
                    <a:lnTo>
                      <a:pt x="528" y="59"/>
                    </a:lnTo>
                    <a:lnTo>
                      <a:pt x="528" y="59"/>
                    </a:lnTo>
                    <a:lnTo>
                      <a:pt x="528" y="59"/>
                    </a:lnTo>
                    <a:lnTo>
                      <a:pt x="528" y="60"/>
                    </a:lnTo>
                    <a:lnTo>
                      <a:pt x="529" y="60"/>
                    </a:lnTo>
                    <a:lnTo>
                      <a:pt x="529" y="60"/>
                    </a:lnTo>
                    <a:lnTo>
                      <a:pt x="529" y="62"/>
                    </a:lnTo>
                    <a:lnTo>
                      <a:pt x="528" y="62"/>
                    </a:lnTo>
                    <a:lnTo>
                      <a:pt x="528" y="62"/>
                    </a:lnTo>
                    <a:lnTo>
                      <a:pt x="526" y="63"/>
                    </a:lnTo>
                    <a:lnTo>
                      <a:pt x="524" y="63"/>
                    </a:lnTo>
                    <a:lnTo>
                      <a:pt x="521" y="65"/>
                    </a:lnTo>
                    <a:lnTo>
                      <a:pt x="521" y="65"/>
                    </a:lnTo>
                    <a:lnTo>
                      <a:pt x="514" y="71"/>
                    </a:lnTo>
                    <a:lnTo>
                      <a:pt x="509" y="68"/>
                    </a:lnTo>
                    <a:lnTo>
                      <a:pt x="501" y="63"/>
                    </a:lnTo>
                    <a:lnTo>
                      <a:pt x="495" y="66"/>
                    </a:lnTo>
                    <a:lnTo>
                      <a:pt x="490" y="79"/>
                    </a:lnTo>
                    <a:lnTo>
                      <a:pt x="490" y="82"/>
                    </a:lnTo>
                    <a:lnTo>
                      <a:pt x="492" y="85"/>
                    </a:lnTo>
                    <a:lnTo>
                      <a:pt x="492" y="87"/>
                    </a:lnTo>
                    <a:lnTo>
                      <a:pt x="492" y="88"/>
                    </a:lnTo>
                    <a:lnTo>
                      <a:pt x="492" y="90"/>
                    </a:lnTo>
                    <a:lnTo>
                      <a:pt x="490" y="91"/>
                    </a:lnTo>
                    <a:lnTo>
                      <a:pt x="489" y="93"/>
                    </a:lnTo>
                    <a:lnTo>
                      <a:pt x="489" y="93"/>
                    </a:lnTo>
                    <a:lnTo>
                      <a:pt x="489" y="99"/>
                    </a:lnTo>
                    <a:lnTo>
                      <a:pt x="496" y="102"/>
                    </a:lnTo>
                    <a:lnTo>
                      <a:pt x="504" y="101"/>
                    </a:lnTo>
                    <a:lnTo>
                      <a:pt x="512" y="94"/>
                    </a:lnTo>
                    <a:lnTo>
                      <a:pt x="515" y="96"/>
                    </a:lnTo>
                    <a:lnTo>
                      <a:pt x="518" y="99"/>
                    </a:lnTo>
                    <a:lnTo>
                      <a:pt x="523" y="104"/>
                    </a:lnTo>
                    <a:lnTo>
                      <a:pt x="531" y="107"/>
                    </a:lnTo>
                    <a:lnTo>
                      <a:pt x="535" y="112"/>
                    </a:lnTo>
                    <a:lnTo>
                      <a:pt x="534" y="116"/>
                    </a:lnTo>
                    <a:lnTo>
                      <a:pt x="532" y="116"/>
                    </a:lnTo>
                    <a:lnTo>
                      <a:pt x="531" y="116"/>
                    </a:lnTo>
                    <a:lnTo>
                      <a:pt x="529" y="116"/>
                    </a:lnTo>
                    <a:lnTo>
                      <a:pt x="526" y="116"/>
                    </a:lnTo>
                    <a:lnTo>
                      <a:pt x="524" y="116"/>
                    </a:lnTo>
                    <a:lnTo>
                      <a:pt x="524" y="118"/>
                    </a:lnTo>
                    <a:lnTo>
                      <a:pt x="523" y="118"/>
                    </a:lnTo>
                    <a:lnTo>
                      <a:pt x="521" y="119"/>
                    </a:lnTo>
                    <a:lnTo>
                      <a:pt x="520" y="119"/>
                    </a:lnTo>
                    <a:lnTo>
                      <a:pt x="518" y="121"/>
                    </a:lnTo>
                    <a:lnTo>
                      <a:pt x="517" y="122"/>
                    </a:lnTo>
                    <a:lnTo>
                      <a:pt x="515" y="124"/>
                    </a:lnTo>
                    <a:lnTo>
                      <a:pt x="509" y="122"/>
                    </a:lnTo>
                    <a:lnTo>
                      <a:pt x="500" y="129"/>
                    </a:lnTo>
                    <a:lnTo>
                      <a:pt x="496" y="125"/>
                    </a:lnTo>
                    <a:lnTo>
                      <a:pt x="492" y="127"/>
                    </a:lnTo>
                    <a:lnTo>
                      <a:pt x="490" y="132"/>
                    </a:lnTo>
                    <a:lnTo>
                      <a:pt x="487" y="136"/>
                    </a:lnTo>
                    <a:lnTo>
                      <a:pt x="472" y="139"/>
                    </a:lnTo>
                    <a:lnTo>
                      <a:pt x="469" y="147"/>
                    </a:lnTo>
                    <a:lnTo>
                      <a:pt x="459" y="153"/>
                    </a:lnTo>
                    <a:lnTo>
                      <a:pt x="453" y="150"/>
                    </a:lnTo>
                    <a:lnTo>
                      <a:pt x="447" y="144"/>
                    </a:lnTo>
                    <a:lnTo>
                      <a:pt x="442" y="144"/>
                    </a:lnTo>
                    <a:lnTo>
                      <a:pt x="438" y="147"/>
                    </a:lnTo>
                    <a:lnTo>
                      <a:pt x="434" y="153"/>
                    </a:lnTo>
                    <a:lnTo>
                      <a:pt x="434" y="160"/>
                    </a:lnTo>
                    <a:lnTo>
                      <a:pt x="436" y="166"/>
                    </a:lnTo>
                    <a:lnTo>
                      <a:pt x="438" y="172"/>
                    </a:lnTo>
                    <a:lnTo>
                      <a:pt x="434" y="178"/>
                    </a:lnTo>
                    <a:lnTo>
                      <a:pt x="430" y="180"/>
                    </a:lnTo>
                    <a:lnTo>
                      <a:pt x="419" y="183"/>
                    </a:lnTo>
                    <a:lnTo>
                      <a:pt x="408" y="186"/>
                    </a:lnTo>
                    <a:lnTo>
                      <a:pt x="399" y="185"/>
                    </a:lnTo>
                    <a:lnTo>
                      <a:pt x="391" y="188"/>
                    </a:lnTo>
                    <a:lnTo>
                      <a:pt x="388" y="188"/>
                    </a:lnTo>
                    <a:lnTo>
                      <a:pt x="382" y="194"/>
                    </a:lnTo>
                    <a:lnTo>
                      <a:pt x="374" y="197"/>
                    </a:lnTo>
                    <a:lnTo>
                      <a:pt x="366" y="197"/>
                    </a:lnTo>
                    <a:lnTo>
                      <a:pt x="357" y="200"/>
                    </a:lnTo>
                    <a:lnTo>
                      <a:pt x="346" y="200"/>
                    </a:lnTo>
                    <a:lnTo>
                      <a:pt x="340" y="195"/>
                    </a:lnTo>
                    <a:lnTo>
                      <a:pt x="334" y="189"/>
                    </a:lnTo>
                    <a:lnTo>
                      <a:pt x="332" y="188"/>
                    </a:lnTo>
                    <a:lnTo>
                      <a:pt x="313" y="188"/>
                    </a:lnTo>
                    <a:lnTo>
                      <a:pt x="304" y="186"/>
                    </a:lnTo>
                    <a:lnTo>
                      <a:pt x="295" y="185"/>
                    </a:lnTo>
                    <a:lnTo>
                      <a:pt x="285" y="186"/>
                    </a:lnTo>
                    <a:lnTo>
                      <a:pt x="279" y="185"/>
                    </a:lnTo>
                    <a:lnTo>
                      <a:pt x="273" y="181"/>
                    </a:lnTo>
                    <a:lnTo>
                      <a:pt x="267" y="175"/>
                    </a:lnTo>
                    <a:lnTo>
                      <a:pt x="261" y="171"/>
                    </a:lnTo>
                    <a:lnTo>
                      <a:pt x="256" y="167"/>
                    </a:lnTo>
                    <a:lnTo>
                      <a:pt x="253" y="160"/>
                    </a:lnTo>
                    <a:lnTo>
                      <a:pt x="248" y="155"/>
                    </a:lnTo>
                    <a:lnTo>
                      <a:pt x="242" y="153"/>
                    </a:lnTo>
                    <a:lnTo>
                      <a:pt x="239" y="150"/>
                    </a:lnTo>
                    <a:lnTo>
                      <a:pt x="233" y="146"/>
                    </a:lnTo>
                    <a:lnTo>
                      <a:pt x="225" y="146"/>
                    </a:lnTo>
                    <a:lnTo>
                      <a:pt x="219" y="144"/>
                    </a:lnTo>
                    <a:lnTo>
                      <a:pt x="217" y="138"/>
                    </a:lnTo>
                    <a:lnTo>
                      <a:pt x="219" y="132"/>
                    </a:lnTo>
                    <a:lnTo>
                      <a:pt x="220" y="125"/>
                    </a:lnTo>
                    <a:lnTo>
                      <a:pt x="216" y="119"/>
                    </a:lnTo>
                    <a:lnTo>
                      <a:pt x="209" y="118"/>
                    </a:lnTo>
                    <a:lnTo>
                      <a:pt x="209" y="113"/>
                    </a:lnTo>
                    <a:lnTo>
                      <a:pt x="202" y="105"/>
                    </a:lnTo>
                    <a:lnTo>
                      <a:pt x="195" y="101"/>
                    </a:lnTo>
                    <a:lnTo>
                      <a:pt x="189" y="102"/>
                    </a:lnTo>
                    <a:lnTo>
                      <a:pt x="183" y="101"/>
                    </a:lnTo>
                    <a:lnTo>
                      <a:pt x="178" y="98"/>
                    </a:lnTo>
                    <a:lnTo>
                      <a:pt x="178" y="93"/>
                    </a:lnTo>
                    <a:lnTo>
                      <a:pt x="175" y="84"/>
                    </a:lnTo>
                    <a:lnTo>
                      <a:pt x="177" y="73"/>
                    </a:lnTo>
                    <a:lnTo>
                      <a:pt x="171" y="77"/>
                    </a:lnTo>
                    <a:lnTo>
                      <a:pt x="155" y="80"/>
                    </a:lnTo>
                    <a:lnTo>
                      <a:pt x="150" y="85"/>
                    </a:lnTo>
                    <a:lnTo>
                      <a:pt x="146" y="90"/>
                    </a:lnTo>
                    <a:lnTo>
                      <a:pt x="140" y="93"/>
                    </a:lnTo>
                    <a:lnTo>
                      <a:pt x="138" y="96"/>
                    </a:lnTo>
                    <a:lnTo>
                      <a:pt x="137" y="102"/>
                    </a:lnTo>
                    <a:lnTo>
                      <a:pt x="127" y="105"/>
                    </a:lnTo>
                    <a:lnTo>
                      <a:pt x="121" y="105"/>
                    </a:lnTo>
                    <a:lnTo>
                      <a:pt x="116" y="108"/>
                    </a:lnTo>
                    <a:lnTo>
                      <a:pt x="113" y="115"/>
                    </a:lnTo>
                    <a:lnTo>
                      <a:pt x="109" y="119"/>
                    </a:lnTo>
                    <a:lnTo>
                      <a:pt x="105" y="129"/>
                    </a:lnTo>
                    <a:lnTo>
                      <a:pt x="107" y="135"/>
                    </a:lnTo>
                    <a:lnTo>
                      <a:pt x="112" y="139"/>
                    </a:lnTo>
                    <a:lnTo>
                      <a:pt x="109" y="144"/>
                    </a:lnTo>
                    <a:lnTo>
                      <a:pt x="98" y="144"/>
                    </a:lnTo>
                    <a:lnTo>
                      <a:pt x="88" y="147"/>
                    </a:lnTo>
                    <a:lnTo>
                      <a:pt x="79" y="149"/>
                    </a:lnTo>
                    <a:lnTo>
                      <a:pt x="76" y="152"/>
                    </a:lnTo>
                    <a:lnTo>
                      <a:pt x="79" y="157"/>
                    </a:lnTo>
                    <a:lnTo>
                      <a:pt x="84" y="161"/>
                    </a:lnTo>
                    <a:lnTo>
                      <a:pt x="87" y="167"/>
                    </a:lnTo>
                    <a:lnTo>
                      <a:pt x="84" y="172"/>
                    </a:lnTo>
                    <a:lnTo>
                      <a:pt x="82" y="177"/>
                    </a:lnTo>
                    <a:lnTo>
                      <a:pt x="82" y="186"/>
                    </a:lnTo>
                    <a:lnTo>
                      <a:pt x="79" y="188"/>
                    </a:lnTo>
                    <a:lnTo>
                      <a:pt x="78" y="188"/>
                    </a:lnTo>
                    <a:lnTo>
                      <a:pt x="74" y="189"/>
                    </a:lnTo>
                    <a:lnTo>
                      <a:pt x="73" y="191"/>
                    </a:lnTo>
                    <a:lnTo>
                      <a:pt x="70" y="194"/>
                    </a:lnTo>
                    <a:lnTo>
                      <a:pt x="68" y="195"/>
                    </a:lnTo>
                    <a:lnTo>
                      <a:pt x="64" y="197"/>
                    </a:lnTo>
                    <a:lnTo>
                      <a:pt x="62" y="199"/>
                    </a:lnTo>
                    <a:lnTo>
                      <a:pt x="60" y="199"/>
                    </a:lnTo>
                    <a:lnTo>
                      <a:pt x="60" y="200"/>
                    </a:lnTo>
                    <a:lnTo>
                      <a:pt x="60" y="202"/>
                    </a:lnTo>
                    <a:lnTo>
                      <a:pt x="59" y="203"/>
                    </a:lnTo>
                    <a:lnTo>
                      <a:pt x="59" y="203"/>
                    </a:lnTo>
                    <a:lnTo>
                      <a:pt x="59" y="205"/>
                    </a:lnTo>
                    <a:lnTo>
                      <a:pt x="57" y="205"/>
                    </a:lnTo>
                    <a:lnTo>
                      <a:pt x="57" y="205"/>
                    </a:lnTo>
                    <a:lnTo>
                      <a:pt x="54" y="205"/>
                    </a:lnTo>
                    <a:lnTo>
                      <a:pt x="51" y="206"/>
                    </a:lnTo>
                    <a:lnTo>
                      <a:pt x="48" y="206"/>
                    </a:lnTo>
                    <a:lnTo>
                      <a:pt x="45" y="206"/>
                    </a:lnTo>
                    <a:lnTo>
                      <a:pt x="43" y="208"/>
                    </a:lnTo>
                    <a:lnTo>
                      <a:pt x="43" y="208"/>
                    </a:lnTo>
                    <a:lnTo>
                      <a:pt x="42" y="209"/>
                    </a:lnTo>
                    <a:lnTo>
                      <a:pt x="40" y="209"/>
                    </a:lnTo>
                    <a:lnTo>
                      <a:pt x="40" y="211"/>
                    </a:lnTo>
                    <a:lnTo>
                      <a:pt x="40" y="212"/>
                    </a:lnTo>
                    <a:lnTo>
                      <a:pt x="40" y="214"/>
                    </a:lnTo>
                    <a:lnTo>
                      <a:pt x="40" y="216"/>
                    </a:lnTo>
                    <a:lnTo>
                      <a:pt x="40" y="217"/>
                    </a:lnTo>
                    <a:lnTo>
                      <a:pt x="39" y="217"/>
                    </a:lnTo>
                    <a:lnTo>
                      <a:pt x="39" y="219"/>
                    </a:lnTo>
                    <a:lnTo>
                      <a:pt x="39" y="220"/>
                    </a:lnTo>
                    <a:lnTo>
                      <a:pt x="37" y="222"/>
                    </a:lnTo>
                    <a:lnTo>
                      <a:pt x="36" y="222"/>
                    </a:lnTo>
                    <a:lnTo>
                      <a:pt x="36" y="222"/>
                    </a:lnTo>
                    <a:lnTo>
                      <a:pt x="34" y="222"/>
                    </a:lnTo>
                    <a:lnTo>
                      <a:pt x="31" y="222"/>
                    </a:lnTo>
                    <a:lnTo>
                      <a:pt x="28" y="223"/>
                    </a:lnTo>
                    <a:lnTo>
                      <a:pt x="26" y="223"/>
                    </a:lnTo>
                    <a:lnTo>
                      <a:pt x="26" y="225"/>
                    </a:lnTo>
                    <a:lnTo>
                      <a:pt x="25" y="225"/>
                    </a:lnTo>
                    <a:lnTo>
                      <a:pt x="25" y="225"/>
                    </a:lnTo>
                    <a:lnTo>
                      <a:pt x="23" y="225"/>
                    </a:lnTo>
                    <a:lnTo>
                      <a:pt x="23" y="225"/>
                    </a:lnTo>
                    <a:lnTo>
                      <a:pt x="20" y="223"/>
                    </a:lnTo>
                    <a:lnTo>
                      <a:pt x="19" y="220"/>
                    </a:lnTo>
                    <a:lnTo>
                      <a:pt x="17" y="220"/>
                    </a:lnTo>
                    <a:lnTo>
                      <a:pt x="17" y="220"/>
                    </a:lnTo>
                    <a:lnTo>
                      <a:pt x="15" y="220"/>
                    </a:lnTo>
                    <a:lnTo>
                      <a:pt x="15" y="222"/>
                    </a:lnTo>
                    <a:lnTo>
                      <a:pt x="14" y="222"/>
                    </a:lnTo>
                    <a:lnTo>
                      <a:pt x="12" y="223"/>
                    </a:lnTo>
                    <a:lnTo>
                      <a:pt x="9" y="226"/>
                    </a:lnTo>
                    <a:lnTo>
                      <a:pt x="8" y="230"/>
                    </a:lnTo>
                    <a:lnTo>
                      <a:pt x="6" y="230"/>
                    </a:lnTo>
                    <a:lnTo>
                      <a:pt x="3" y="231"/>
                    </a:lnTo>
                    <a:lnTo>
                      <a:pt x="2" y="233"/>
                    </a:lnTo>
                    <a:lnTo>
                      <a:pt x="0" y="234"/>
                    </a:lnTo>
                    <a:lnTo>
                      <a:pt x="0" y="234"/>
                    </a:lnTo>
                    <a:lnTo>
                      <a:pt x="2" y="239"/>
                    </a:lnTo>
                    <a:lnTo>
                      <a:pt x="2" y="240"/>
                    </a:lnTo>
                    <a:lnTo>
                      <a:pt x="0" y="245"/>
                    </a:lnTo>
                    <a:lnTo>
                      <a:pt x="5" y="248"/>
                    </a:lnTo>
                    <a:lnTo>
                      <a:pt x="11" y="245"/>
                    </a:lnTo>
                    <a:lnTo>
                      <a:pt x="14" y="247"/>
                    </a:lnTo>
                    <a:lnTo>
                      <a:pt x="12" y="250"/>
                    </a:lnTo>
                    <a:lnTo>
                      <a:pt x="11" y="254"/>
                    </a:lnTo>
                    <a:lnTo>
                      <a:pt x="14" y="261"/>
                    </a:lnTo>
                    <a:lnTo>
                      <a:pt x="14" y="267"/>
                    </a:lnTo>
                    <a:lnTo>
                      <a:pt x="17" y="270"/>
                    </a:lnTo>
                    <a:lnTo>
                      <a:pt x="17" y="273"/>
                    </a:lnTo>
                    <a:lnTo>
                      <a:pt x="14" y="275"/>
                    </a:lnTo>
                    <a:lnTo>
                      <a:pt x="14" y="279"/>
                    </a:lnTo>
                    <a:lnTo>
                      <a:pt x="22" y="278"/>
                    </a:lnTo>
                    <a:lnTo>
                      <a:pt x="34" y="287"/>
                    </a:lnTo>
                    <a:lnTo>
                      <a:pt x="37" y="290"/>
                    </a:lnTo>
                    <a:lnTo>
                      <a:pt x="42" y="295"/>
                    </a:lnTo>
                    <a:lnTo>
                      <a:pt x="47" y="290"/>
                    </a:lnTo>
                    <a:lnTo>
                      <a:pt x="50" y="289"/>
                    </a:lnTo>
                    <a:lnTo>
                      <a:pt x="54" y="289"/>
                    </a:lnTo>
                    <a:lnTo>
                      <a:pt x="59" y="290"/>
                    </a:lnTo>
                    <a:lnTo>
                      <a:pt x="65" y="290"/>
                    </a:lnTo>
                    <a:lnTo>
                      <a:pt x="67" y="295"/>
                    </a:lnTo>
                    <a:lnTo>
                      <a:pt x="70" y="299"/>
                    </a:lnTo>
                    <a:lnTo>
                      <a:pt x="73" y="304"/>
                    </a:lnTo>
                    <a:lnTo>
                      <a:pt x="70" y="307"/>
                    </a:lnTo>
                    <a:lnTo>
                      <a:pt x="68" y="310"/>
                    </a:lnTo>
                    <a:lnTo>
                      <a:pt x="67" y="315"/>
                    </a:lnTo>
                    <a:lnTo>
                      <a:pt x="62" y="318"/>
                    </a:lnTo>
                    <a:lnTo>
                      <a:pt x="60" y="323"/>
                    </a:lnTo>
                    <a:lnTo>
                      <a:pt x="57" y="326"/>
                    </a:lnTo>
                    <a:lnTo>
                      <a:pt x="56" y="331"/>
                    </a:lnTo>
                    <a:lnTo>
                      <a:pt x="60" y="334"/>
                    </a:lnTo>
                    <a:lnTo>
                      <a:pt x="64" y="338"/>
                    </a:lnTo>
                    <a:lnTo>
                      <a:pt x="62" y="346"/>
                    </a:lnTo>
                    <a:lnTo>
                      <a:pt x="67" y="348"/>
                    </a:lnTo>
                    <a:lnTo>
                      <a:pt x="70" y="348"/>
                    </a:lnTo>
                    <a:lnTo>
                      <a:pt x="70" y="352"/>
                    </a:lnTo>
                    <a:lnTo>
                      <a:pt x="68" y="359"/>
                    </a:lnTo>
                    <a:lnTo>
                      <a:pt x="68" y="362"/>
                    </a:lnTo>
                    <a:lnTo>
                      <a:pt x="67" y="365"/>
                    </a:lnTo>
                    <a:lnTo>
                      <a:pt x="68" y="369"/>
                    </a:lnTo>
                    <a:lnTo>
                      <a:pt x="73" y="371"/>
                    </a:lnTo>
                    <a:lnTo>
                      <a:pt x="78" y="374"/>
                    </a:lnTo>
                    <a:lnTo>
                      <a:pt x="84" y="376"/>
                    </a:lnTo>
                    <a:lnTo>
                      <a:pt x="88" y="380"/>
                    </a:lnTo>
                    <a:lnTo>
                      <a:pt x="92" y="383"/>
                    </a:lnTo>
                    <a:lnTo>
                      <a:pt x="95" y="383"/>
                    </a:lnTo>
                    <a:lnTo>
                      <a:pt x="101" y="383"/>
                    </a:lnTo>
                    <a:lnTo>
                      <a:pt x="105" y="383"/>
                    </a:lnTo>
                    <a:lnTo>
                      <a:pt x="110" y="385"/>
                    </a:lnTo>
                    <a:lnTo>
                      <a:pt x="115" y="393"/>
                    </a:lnTo>
                    <a:lnTo>
                      <a:pt x="121" y="393"/>
                    </a:lnTo>
                    <a:lnTo>
                      <a:pt x="127" y="391"/>
                    </a:lnTo>
                    <a:lnTo>
                      <a:pt x="130" y="394"/>
                    </a:lnTo>
                    <a:lnTo>
                      <a:pt x="130" y="399"/>
                    </a:lnTo>
                    <a:lnTo>
                      <a:pt x="137" y="402"/>
                    </a:lnTo>
                    <a:lnTo>
                      <a:pt x="141" y="408"/>
                    </a:lnTo>
                    <a:lnTo>
                      <a:pt x="144" y="413"/>
                    </a:lnTo>
                    <a:lnTo>
                      <a:pt x="150" y="413"/>
                    </a:lnTo>
                    <a:lnTo>
                      <a:pt x="155" y="416"/>
                    </a:lnTo>
                    <a:lnTo>
                      <a:pt x="166" y="416"/>
                    </a:lnTo>
                    <a:lnTo>
                      <a:pt x="172" y="418"/>
                    </a:lnTo>
                    <a:lnTo>
                      <a:pt x="178" y="416"/>
                    </a:lnTo>
                    <a:lnTo>
                      <a:pt x="182" y="416"/>
                    </a:lnTo>
                    <a:lnTo>
                      <a:pt x="186" y="422"/>
                    </a:lnTo>
                    <a:lnTo>
                      <a:pt x="191" y="413"/>
                    </a:lnTo>
                    <a:lnTo>
                      <a:pt x="194" y="411"/>
                    </a:lnTo>
                    <a:lnTo>
                      <a:pt x="200" y="411"/>
                    </a:lnTo>
                    <a:lnTo>
                      <a:pt x="208" y="413"/>
                    </a:lnTo>
                    <a:lnTo>
                      <a:pt x="213" y="413"/>
                    </a:lnTo>
                    <a:lnTo>
                      <a:pt x="219" y="413"/>
                    </a:lnTo>
                    <a:lnTo>
                      <a:pt x="225" y="413"/>
                    </a:lnTo>
                    <a:lnTo>
                      <a:pt x="231" y="410"/>
                    </a:lnTo>
                    <a:lnTo>
                      <a:pt x="236" y="407"/>
                    </a:lnTo>
                    <a:lnTo>
                      <a:pt x="242" y="405"/>
                    </a:lnTo>
                    <a:lnTo>
                      <a:pt x="245" y="407"/>
                    </a:lnTo>
                    <a:lnTo>
                      <a:pt x="250" y="404"/>
                    </a:lnTo>
                    <a:lnTo>
                      <a:pt x="254" y="404"/>
                    </a:lnTo>
                    <a:lnTo>
                      <a:pt x="261" y="407"/>
                    </a:lnTo>
                    <a:lnTo>
                      <a:pt x="261" y="413"/>
                    </a:lnTo>
                    <a:lnTo>
                      <a:pt x="264" y="416"/>
                    </a:lnTo>
                    <a:lnTo>
                      <a:pt x="267" y="414"/>
                    </a:lnTo>
                    <a:lnTo>
                      <a:pt x="270" y="416"/>
                    </a:lnTo>
                    <a:lnTo>
                      <a:pt x="275" y="418"/>
                    </a:lnTo>
                    <a:lnTo>
                      <a:pt x="278" y="418"/>
                    </a:lnTo>
                    <a:lnTo>
                      <a:pt x="279" y="422"/>
                    </a:lnTo>
                    <a:lnTo>
                      <a:pt x="281" y="427"/>
                    </a:lnTo>
                    <a:lnTo>
                      <a:pt x="284" y="425"/>
                    </a:lnTo>
                    <a:lnTo>
                      <a:pt x="289" y="425"/>
                    </a:lnTo>
                    <a:lnTo>
                      <a:pt x="290" y="430"/>
                    </a:lnTo>
                    <a:lnTo>
                      <a:pt x="292" y="433"/>
                    </a:lnTo>
                    <a:lnTo>
                      <a:pt x="290" y="441"/>
                    </a:lnTo>
                    <a:lnTo>
                      <a:pt x="292" y="444"/>
                    </a:lnTo>
                    <a:lnTo>
                      <a:pt x="292" y="449"/>
                    </a:lnTo>
                    <a:lnTo>
                      <a:pt x="290" y="456"/>
                    </a:lnTo>
                    <a:lnTo>
                      <a:pt x="287" y="461"/>
                    </a:lnTo>
                    <a:lnTo>
                      <a:pt x="284" y="467"/>
                    </a:lnTo>
                    <a:lnTo>
                      <a:pt x="284" y="470"/>
                    </a:lnTo>
                    <a:lnTo>
                      <a:pt x="285" y="473"/>
                    </a:lnTo>
                    <a:lnTo>
                      <a:pt x="285" y="478"/>
                    </a:lnTo>
                    <a:lnTo>
                      <a:pt x="285" y="480"/>
                    </a:lnTo>
                    <a:lnTo>
                      <a:pt x="289" y="480"/>
                    </a:lnTo>
                    <a:lnTo>
                      <a:pt x="290" y="478"/>
                    </a:lnTo>
                    <a:lnTo>
                      <a:pt x="295" y="475"/>
                    </a:lnTo>
                    <a:lnTo>
                      <a:pt x="299" y="477"/>
                    </a:lnTo>
                    <a:lnTo>
                      <a:pt x="301" y="478"/>
                    </a:lnTo>
                    <a:lnTo>
                      <a:pt x="299" y="483"/>
                    </a:lnTo>
                    <a:lnTo>
                      <a:pt x="301" y="487"/>
                    </a:lnTo>
                    <a:lnTo>
                      <a:pt x="306" y="487"/>
                    </a:lnTo>
                    <a:lnTo>
                      <a:pt x="306" y="491"/>
                    </a:lnTo>
                    <a:lnTo>
                      <a:pt x="303" y="497"/>
                    </a:lnTo>
                    <a:lnTo>
                      <a:pt x="303" y="498"/>
                    </a:lnTo>
                    <a:lnTo>
                      <a:pt x="307" y="500"/>
                    </a:lnTo>
                    <a:lnTo>
                      <a:pt x="310" y="501"/>
                    </a:lnTo>
                    <a:lnTo>
                      <a:pt x="312" y="508"/>
                    </a:lnTo>
                    <a:lnTo>
                      <a:pt x="313" y="512"/>
                    </a:lnTo>
                    <a:lnTo>
                      <a:pt x="323" y="515"/>
                    </a:lnTo>
                    <a:lnTo>
                      <a:pt x="320" y="520"/>
                    </a:lnTo>
                    <a:lnTo>
                      <a:pt x="327" y="520"/>
                    </a:lnTo>
                    <a:lnTo>
                      <a:pt x="330" y="514"/>
                    </a:lnTo>
                    <a:lnTo>
                      <a:pt x="330" y="506"/>
                    </a:lnTo>
                    <a:lnTo>
                      <a:pt x="327" y="498"/>
                    </a:lnTo>
                    <a:lnTo>
                      <a:pt x="330" y="494"/>
                    </a:lnTo>
                    <a:lnTo>
                      <a:pt x="335" y="495"/>
                    </a:lnTo>
                    <a:lnTo>
                      <a:pt x="341" y="492"/>
                    </a:lnTo>
                    <a:lnTo>
                      <a:pt x="348" y="495"/>
                    </a:lnTo>
                    <a:lnTo>
                      <a:pt x="355" y="492"/>
                    </a:lnTo>
                    <a:lnTo>
                      <a:pt x="363" y="492"/>
                    </a:lnTo>
                    <a:lnTo>
                      <a:pt x="369" y="487"/>
                    </a:lnTo>
                    <a:lnTo>
                      <a:pt x="372" y="489"/>
                    </a:lnTo>
                    <a:lnTo>
                      <a:pt x="379" y="491"/>
                    </a:lnTo>
                    <a:lnTo>
                      <a:pt x="382" y="492"/>
                    </a:lnTo>
                    <a:lnTo>
                      <a:pt x="382" y="498"/>
                    </a:lnTo>
                    <a:lnTo>
                      <a:pt x="385" y="505"/>
                    </a:lnTo>
                    <a:lnTo>
                      <a:pt x="386" y="508"/>
                    </a:lnTo>
                    <a:lnTo>
                      <a:pt x="393" y="509"/>
                    </a:lnTo>
                    <a:lnTo>
                      <a:pt x="396" y="509"/>
                    </a:lnTo>
                    <a:lnTo>
                      <a:pt x="402" y="511"/>
                    </a:lnTo>
                    <a:lnTo>
                      <a:pt x="402" y="511"/>
                    </a:lnTo>
                    <a:lnTo>
                      <a:pt x="403" y="508"/>
                    </a:lnTo>
                    <a:lnTo>
                      <a:pt x="405" y="508"/>
                    </a:lnTo>
                    <a:lnTo>
                      <a:pt x="406" y="508"/>
                    </a:lnTo>
                    <a:lnTo>
                      <a:pt x="410" y="508"/>
                    </a:lnTo>
                    <a:lnTo>
                      <a:pt x="411" y="508"/>
                    </a:lnTo>
                    <a:lnTo>
                      <a:pt x="413" y="511"/>
                    </a:lnTo>
                    <a:lnTo>
                      <a:pt x="414" y="509"/>
                    </a:lnTo>
                    <a:lnTo>
                      <a:pt x="417" y="509"/>
                    </a:lnTo>
                    <a:lnTo>
                      <a:pt x="417" y="511"/>
                    </a:lnTo>
                    <a:lnTo>
                      <a:pt x="417" y="512"/>
                    </a:lnTo>
                    <a:lnTo>
                      <a:pt x="417" y="514"/>
                    </a:lnTo>
                    <a:lnTo>
                      <a:pt x="416" y="517"/>
                    </a:lnTo>
                    <a:lnTo>
                      <a:pt x="416" y="517"/>
                    </a:lnTo>
                    <a:lnTo>
                      <a:pt x="416" y="519"/>
                    </a:lnTo>
                    <a:lnTo>
                      <a:pt x="416" y="520"/>
                    </a:lnTo>
                    <a:lnTo>
                      <a:pt x="416" y="522"/>
                    </a:lnTo>
                    <a:lnTo>
                      <a:pt x="417" y="522"/>
                    </a:lnTo>
                    <a:lnTo>
                      <a:pt x="419" y="523"/>
                    </a:lnTo>
                    <a:lnTo>
                      <a:pt x="419" y="525"/>
                    </a:lnTo>
                    <a:lnTo>
                      <a:pt x="420" y="528"/>
                    </a:lnTo>
                    <a:lnTo>
                      <a:pt x="420" y="529"/>
                    </a:lnTo>
                    <a:lnTo>
                      <a:pt x="424" y="529"/>
                    </a:lnTo>
                    <a:lnTo>
                      <a:pt x="427" y="528"/>
                    </a:lnTo>
                    <a:lnTo>
                      <a:pt x="427" y="525"/>
                    </a:lnTo>
                    <a:lnTo>
                      <a:pt x="427" y="523"/>
                    </a:lnTo>
                    <a:lnTo>
                      <a:pt x="427" y="523"/>
                    </a:lnTo>
                    <a:lnTo>
                      <a:pt x="425" y="523"/>
                    </a:lnTo>
                    <a:lnTo>
                      <a:pt x="425" y="522"/>
                    </a:lnTo>
                    <a:lnTo>
                      <a:pt x="424" y="520"/>
                    </a:lnTo>
                    <a:lnTo>
                      <a:pt x="425" y="520"/>
                    </a:lnTo>
                    <a:lnTo>
                      <a:pt x="425" y="520"/>
                    </a:lnTo>
                    <a:lnTo>
                      <a:pt x="427" y="519"/>
                    </a:lnTo>
                    <a:lnTo>
                      <a:pt x="427" y="517"/>
                    </a:lnTo>
                    <a:lnTo>
                      <a:pt x="430" y="515"/>
                    </a:lnTo>
                    <a:lnTo>
                      <a:pt x="434" y="514"/>
                    </a:lnTo>
                    <a:lnTo>
                      <a:pt x="436" y="512"/>
                    </a:lnTo>
                    <a:lnTo>
                      <a:pt x="438" y="509"/>
                    </a:lnTo>
                    <a:lnTo>
                      <a:pt x="439" y="509"/>
                    </a:lnTo>
                    <a:lnTo>
                      <a:pt x="441" y="509"/>
                    </a:lnTo>
                    <a:lnTo>
                      <a:pt x="441" y="508"/>
                    </a:lnTo>
                    <a:lnTo>
                      <a:pt x="442" y="508"/>
                    </a:lnTo>
                    <a:lnTo>
                      <a:pt x="442" y="508"/>
                    </a:lnTo>
                    <a:lnTo>
                      <a:pt x="444" y="506"/>
                    </a:lnTo>
                    <a:lnTo>
                      <a:pt x="444" y="505"/>
                    </a:lnTo>
                    <a:lnTo>
                      <a:pt x="445" y="505"/>
                    </a:lnTo>
                    <a:lnTo>
                      <a:pt x="445" y="505"/>
                    </a:lnTo>
                    <a:lnTo>
                      <a:pt x="445" y="505"/>
                    </a:lnTo>
                    <a:lnTo>
                      <a:pt x="445" y="505"/>
                    </a:lnTo>
                    <a:lnTo>
                      <a:pt x="447" y="506"/>
                    </a:lnTo>
                    <a:lnTo>
                      <a:pt x="447" y="506"/>
                    </a:lnTo>
                    <a:lnTo>
                      <a:pt x="448" y="505"/>
                    </a:lnTo>
                    <a:lnTo>
                      <a:pt x="450" y="503"/>
                    </a:lnTo>
                    <a:lnTo>
                      <a:pt x="451" y="503"/>
                    </a:lnTo>
                    <a:lnTo>
                      <a:pt x="453" y="503"/>
                    </a:lnTo>
                    <a:lnTo>
                      <a:pt x="455" y="505"/>
                    </a:lnTo>
                    <a:lnTo>
                      <a:pt x="458" y="505"/>
                    </a:lnTo>
                    <a:lnTo>
                      <a:pt x="459" y="505"/>
                    </a:lnTo>
                    <a:lnTo>
                      <a:pt x="461" y="503"/>
                    </a:lnTo>
                    <a:lnTo>
                      <a:pt x="462" y="500"/>
                    </a:lnTo>
                    <a:lnTo>
                      <a:pt x="464" y="497"/>
                    </a:lnTo>
                    <a:lnTo>
                      <a:pt x="465" y="495"/>
                    </a:lnTo>
                    <a:lnTo>
                      <a:pt x="465" y="495"/>
                    </a:lnTo>
                    <a:lnTo>
                      <a:pt x="467" y="494"/>
                    </a:lnTo>
                    <a:lnTo>
                      <a:pt x="467" y="492"/>
                    </a:lnTo>
                    <a:lnTo>
                      <a:pt x="467" y="491"/>
                    </a:lnTo>
                    <a:lnTo>
                      <a:pt x="467" y="491"/>
                    </a:lnTo>
                    <a:lnTo>
                      <a:pt x="467" y="491"/>
                    </a:lnTo>
                    <a:lnTo>
                      <a:pt x="467" y="491"/>
                    </a:lnTo>
                    <a:lnTo>
                      <a:pt x="467" y="491"/>
                    </a:lnTo>
                    <a:lnTo>
                      <a:pt x="465" y="491"/>
                    </a:lnTo>
                    <a:lnTo>
                      <a:pt x="465" y="489"/>
                    </a:lnTo>
                    <a:lnTo>
                      <a:pt x="467" y="489"/>
                    </a:lnTo>
                    <a:lnTo>
                      <a:pt x="469" y="489"/>
                    </a:lnTo>
                    <a:lnTo>
                      <a:pt x="470" y="492"/>
                    </a:lnTo>
                    <a:lnTo>
                      <a:pt x="472" y="494"/>
                    </a:lnTo>
                    <a:lnTo>
                      <a:pt x="473" y="494"/>
                    </a:lnTo>
                    <a:lnTo>
                      <a:pt x="475" y="494"/>
                    </a:lnTo>
                    <a:lnTo>
                      <a:pt x="475" y="494"/>
                    </a:lnTo>
                    <a:lnTo>
                      <a:pt x="476" y="494"/>
                    </a:lnTo>
                    <a:lnTo>
                      <a:pt x="476" y="494"/>
                    </a:lnTo>
                    <a:lnTo>
                      <a:pt x="476" y="495"/>
                    </a:lnTo>
                    <a:lnTo>
                      <a:pt x="478" y="495"/>
                    </a:lnTo>
                    <a:lnTo>
                      <a:pt x="478" y="495"/>
                    </a:lnTo>
                    <a:lnTo>
                      <a:pt x="479" y="495"/>
                    </a:lnTo>
                    <a:lnTo>
                      <a:pt x="479" y="494"/>
                    </a:lnTo>
                    <a:lnTo>
                      <a:pt x="483" y="492"/>
                    </a:lnTo>
                    <a:lnTo>
                      <a:pt x="487" y="492"/>
                    </a:lnTo>
                    <a:lnTo>
                      <a:pt x="490" y="492"/>
                    </a:lnTo>
                    <a:lnTo>
                      <a:pt x="493" y="492"/>
                    </a:lnTo>
                    <a:lnTo>
                      <a:pt x="493" y="491"/>
                    </a:lnTo>
                    <a:lnTo>
                      <a:pt x="495" y="489"/>
                    </a:lnTo>
                    <a:lnTo>
                      <a:pt x="496" y="489"/>
                    </a:lnTo>
                    <a:lnTo>
                      <a:pt x="496" y="487"/>
                    </a:lnTo>
                    <a:lnTo>
                      <a:pt x="496" y="486"/>
                    </a:lnTo>
                    <a:lnTo>
                      <a:pt x="496" y="484"/>
                    </a:lnTo>
                    <a:lnTo>
                      <a:pt x="496" y="484"/>
                    </a:lnTo>
                    <a:lnTo>
                      <a:pt x="496" y="481"/>
                    </a:lnTo>
                    <a:lnTo>
                      <a:pt x="500" y="481"/>
                    </a:lnTo>
                    <a:lnTo>
                      <a:pt x="501" y="480"/>
                    </a:lnTo>
                    <a:lnTo>
                      <a:pt x="503" y="478"/>
                    </a:lnTo>
                    <a:lnTo>
                      <a:pt x="503" y="477"/>
                    </a:lnTo>
                    <a:lnTo>
                      <a:pt x="503" y="477"/>
                    </a:lnTo>
                    <a:lnTo>
                      <a:pt x="504" y="477"/>
                    </a:lnTo>
                    <a:lnTo>
                      <a:pt x="504" y="478"/>
                    </a:lnTo>
                    <a:lnTo>
                      <a:pt x="506" y="478"/>
                    </a:lnTo>
                    <a:lnTo>
                      <a:pt x="506" y="477"/>
                    </a:lnTo>
                    <a:lnTo>
                      <a:pt x="507" y="475"/>
                    </a:lnTo>
                    <a:lnTo>
                      <a:pt x="507" y="473"/>
                    </a:lnTo>
                    <a:lnTo>
                      <a:pt x="507" y="472"/>
                    </a:lnTo>
                    <a:lnTo>
                      <a:pt x="510" y="472"/>
                    </a:lnTo>
                    <a:lnTo>
                      <a:pt x="514" y="472"/>
                    </a:lnTo>
                    <a:lnTo>
                      <a:pt x="514" y="470"/>
                    </a:lnTo>
                    <a:lnTo>
                      <a:pt x="514" y="469"/>
                    </a:lnTo>
                    <a:lnTo>
                      <a:pt x="514" y="469"/>
                    </a:lnTo>
                    <a:lnTo>
                      <a:pt x="514" y="469"/>
                    </a:lnTo>
                    <a:lnTo>
                      <a:pt x="514" y="469"/>
                    </a:lnTo>
                    <a:lnTo>
                      <a:pt x="514" y="467"/>
                    </a:lnTo>
                    <a:lnTo>
                      <a:pt x="514" y="466"/>
                    </a:lnTo>
                    <a:lnTo>
                      <a:pt x="514" y="464"/>
                    </a:lnTo>
                    <a:lnTo>
                      <a:pt x="517" y="464"/>
                    </a:lnTo>
                    <a:lnTo>
                      <a:pt x="520" y="463"/>
                    </a:lnTo>
                    <a:lnTo>
                      <a:pt x="524" y="463"/>
                    </a:lnTo>
                    <a:lnTo>
                      <a:pt x="526" y="461"/>
                    </a:lnTo>
                    <a:lnTo>
                      <a:pt x="526" y="461"/>
                    </a:lnTo>
                    <a:lnTo>
                      <a:pt x="526" y="461"/>
                    </a:lnTo>
                    <a:lnTo>
                      <a:pt x="526" y="461"/>
                    </a:lnTo>
                    <a:lnTo>
                      <a:pt x="526" y="461"/>
                    </a:lnTo>
                    <a:lnTo>
                      <a:pt x="526" y="460"/>
                    </a:lnTo>
                    <a:lnTo>
                      <a:pt x="526" y="460"/>
                    </a:lnTo>
                    <a:lnTo>
                      <a:pt x="524" y="458"/>
                    </a:lnTo>
                    <a:lnTo>
                      <a:pt x="524" y="458"/>
                    </a:lnTo>
                    <a:lnTo>
                      <a:pt x="526" y="458"/>
                    </a:lnTo>
                    <a:lnTo>
                      <a:pt x="526" y="456"/>
                    </a:lnTo>
                    <a:lnTo>
                      <a:pt x="526" y="456"/>
                    </a:lnTo>
                    <a:lnTo>
                      <a:pt x="528" y="456"/>
                    </a:lnTo>
                    <a:lnTo>
                      <a:pt x="528" y="455"/>
                    </a:lnTo>
                    <a:lnTo>
                      <a:pt x="528" y="455"/>
                    </a:lnTo>
                    <a:lnTo>
                      <a:pt x="528" y="455"/>
                    </a:lnTo>
                    <a:lnTo>
                      <a:pt x="526" y="453"/>
                    </a:lnTo>
                    <a:lnTo>
                      <a:pt x="526" y="453"/>
                    </a:lnTo>
                    <a:lnTo>
                      <a:pt x="528" y="452"/>
                    </a:lnTo>
                    <a:lnTo>
                      <a:pt x="528" y="450"/>
                    </a:lnTo>
                    <a:lnTo>
                      <a:pt x="531" y="450"/>
                    </a:lnTo>
                    <a:lnTo>
                      <a:pt x="534" y="450"/>
                    </a:lnTo>
                    <a:lnTo>
                      <a:pt x="534" y="450"/>
                    </a:lnTo>
                    <a:lnTo>
                      <a:pt x="534" y="450"/>
                    </a:lnTo>
                    <a:lnTo>
                      <a:pt x="534" y="449"/>
                    </a:lnTo>
                    <a:lnTo>
                      <a:pt x="534" y="449"/>
                    </a:lnTo>
                    <a:lnTo>
                      <a:pt x="534" y="447"/>
                    </a:lnTo>
                    <a:lnTo>
                      <a:pt x="534" y="446"/>
                    </a:lnTo>
                    <a:lnTo>
                      <a:pt x="534" y="442"/>
                    </a:lnTo>
                    <a:lnTo>
                      <a:pt x="534" y="441"/>
                    </a:lnTo>
                    <a:lnTo>
                      <a:pt x="531" y="441"/>
                    </a:lnTo>
                    <a:lnTo>
                      <a:pt x="529" y="441"/>
                    </a:lnTo>
                    <a:lnTo>
                      <a:pt x="529" y="438"/>
                    </a:lnTo>
                    <a:lnTo>
                      <a:pt x="531" y="438"/>
                    </a:lnTo>
                    <a:lnTo>
                      <a:pt x="532" y="438"/>
                    </a:lnTo>
                    <a:lnTo>
                      <a:pt x="532" y="435"/>
                    </a:lnTo>
                    <a:lnTo>
                      <a:pt x="532" y="432"/>
                    </a:lnTo>
                    <a:lnTo>
                      <a:pt x="534" y="432"/>
                    </a:lnTo>
                    <a:lnTo>
                      <a:pt x="534" y="430"/>
                    </a:lnTo>
                    <a:lnTo>
                      <a:pt x="535" y="430"/>
                    </a:lnTo>
                    <a:lnTo>
                      <a:pt x="537" y="430"/>
                    </a:lnTo>
                    <a:lnTo>
                      <a:pt x="538" y="428"/>
                    </a:lnTo>
                    <a:lnTo>
                      <a:pt x="540" y="428"/>
                    </a:lnTo>
                    <a:lnTo>
                      <a:pt x="540" y="427"/>
                    </a:lnTo>
                    <a:lnTo>
                      <a:pt x="540" y="425"/>
                    </a:lnTo>
                    <a:lnTo>
                      <a:pt x="543" y="424"/>
                    </a:lnTo>
                    <a:lnTo>
                      <a:pt x="545" y="422"/>
                    </a:lnTo>
                    <a:lnTo>
                      <a:pt x="545" y="421"/>
                    </a:lnTo>
                    <a:lnTo>
                      <a:pt x="545" y="419"/>
                    </a:lnTo>
                    <a:lnTo>
                      <a:pt x="545" y="418"/>
                    </a:lnTo>
                    <a:lnTo>
                      <a:pt x="545" y="416"/>
                    </a:lnTo>
                    <a:lnTo>
                      <a:pt x="546" y="416"/>
                    </a:lnTo>
                    <a:lnTo>
                      <a:pt x="548" y="414"/>
                    </a:lnTo>
                    <a:lnTo>
                      <a:pt x="548" y="414"/>
                    </a:lnTo>
                    <a:lnTo>
                      <a:pt x="546" y="414"/>
                    </a:lnTo>
                    <a:lnTo>
                      <a:pt x="546" y="413"/>
                    </a:lnTo>
                    <a:lnTo>
                      <a:pt x="546" y="413"/>
                    </a:lnTo>
                    <a:lnTo>
                      <a:pt x="546" y="413"/>
                    </a:lnTo>
                    <a:lnTo>
                      <a:pt x="546" y="413"/>
                    </a:lnTo>
                    <a:lnTo>
                      <a:pt x="549" y="413"/>
                    </a:lnTo>
                    <a:lnTo>
                      <a:pt x="551" y="413"/>
                    </a:lnTo>
                    <a:lnTo>
                      <a:pt x="551" y="411"/>
                    </a:lnTo>
                    <a:lnTo>
                      <a:pt x="552" y="408"/>
                    </a:lnTo>
                    <a:lnTo>
                      <a:pt x="554" y="408"/>
                    </a:lnTo>
                    <a:lnTo>
                      <a:pt x="555" y="408"/>
                    </a:lnTo>
                    <a:lnTo>
                      <a:pt x="555" y="407"/>
                    </a:lnTo>
                    <a:lnTo>
                      <a:pt x="555" y="405"/>
                    </a:lnTo>
                    <a:lnTo>
                      <a:pt x="554" y="405"/>
                    </a:lnTo>
                    <a:lnTo>
                      <a:pt x="552" y="404"/>
                    </a:lnTo>
                    <a:lnTo>
                      <a:pt x="552" y="402"/>
                    </a:lnTo>
                    <a:lnTo>
                      <a:pt x="554" y="402"/>
                    </a:lnTo>
                    <a:lnTo>
                      <a:pt x="554" y="402"/>
                    </a:lnTo>
                    <a:lnTo>
                      <a:pt x="554" y="400"/>
                    </a:lnTo>
                    <a:lnTo>
                      <a:pt x="554" y="394"/>
                    </a:lnTo>
                    <a:lnTo>
                      <a:pt x="557" y="394"/>
                    </a:lnTo>
                    <a:lnTo>
                      <a:pt x="560" y="394"/>
                    </a:lnTo>
                    <a:lnTo>
                      <a:pt x="560" y="394"/>
                    </a:lnTo>
                    <a:lnTo>
                      <a:pt x="560" y="394"/>
                    </a:lnTo>
                    <a:lnTo>
                      <a:pt x="559" y="393"/>
                    </a:lnTo>
                    <a:lnTo>
                      <a:pt x="559" y="393"/>
                    </a:lnTo>
                    <a:lnTo>
                      <a:pt x="559" y="391"/>
                    </a:lnTo>
                    <a:lnTo>
                      <a:pt x="559" y="390"/>
                    </a:lnTo>
                    <a:lnTo>
                      <a:pt x="560" y="388"/>
                    </a:lnTo>
                    <a:lnTo>
                      <a:pt x="560" y="386"/>
                    </a:lnTo>
                    <a:lnTo>
                      <a:pt x="560" y="386"/>
                    </a:lnTo>
                    <a:lnTo>
                      <a:pt x="560" y="386"/>
                    </a:lnTo>
                    <a:lnTo>
                      <a:pt x="559" y="386"/>
                    </a:lnTo>
                    <a:lnTo>
                      <a:pt x="559" y="385"/>
                    </a:lnTo>
                    <a:lnTo>
                      <a:pt x="560" y="385"/>
                    </a:lnTo>
                    <a:lnTo>
                      <a:pt x="562" y="385"/>
                    </a:lnTo>
                    <a:lnTo>
                      <a:pt x="563" y="383"/>
                    </a:lnTo>
                    <a:lnTo>
                      <a:pt x="563" y="383"/>
                    </a:lnTo>
                    <a:lnTo>
                      <a:pt x="562" y="382"/>
                    </a:lnTo>
                    <a:lnTo>
                      <a:pt x="560" y="380"/>
                    </a:lnTo>
                    <a:lnTo>
                      <a:pt x="559" y="380"/>
                    </a:lnTo>
                    <a:lnTo>
                      <a:pt x="557" y="379"/>
                    </a:lnTo>
                    <a:lnTo>
                      <a:pt x="555" y="379"/>
                    </a:lnTo>
                    <a:lnTo>
                      <a:pt x="554" y="379"/>
                    </a:lnTo>
                    <a:lnTo>
                      <a:pt x="554" y="379"/>
                    </a:lnTo>
                    <a:lnTo>
                      <a:pt x="552" y="379"/>
                    </a:lnTo>
                    <a:lnTo>
                      <a:pt x="551" y="380"/>
                    </a:lnTo>
                    <a:lnTo>
                      <a:pt x="549" y="380"/>
                    </a:lnTo>
                    <a:lnTo>
                      <a:pt x="549" y="380"/>
                    </a:lnTo>
                    <a:lnTo>
                      <a:pt x="548" y="380"/>
                    </a:lnTo>
                    <a:lnTo>
                      <a:pt x="546" y="379"/>
                    </a:lnTo>
                    <a:lnTo>
                      <a:pt x="546" y="379"/>
                    </a:lnTo>
                    <a:lnTo>
                      <a:pt x="546" y="377"/>
                    </a:lnTo>
                    <a:lnTo>
                      <a:pt x="548" y="377"/>
                    </a:lnTo>
                    <a:lnTo>
                      <a:pt x="549" y="376"/>
                    </a:lnTo>
                    <a:lnTo>
                      <a:pt x="552" y="374"/>
                    </a:lnTo>
                    <a:lnTo>
                      <a:pt x="554" y="371"/>
                    </a:lnTo>
                    <a:lnTo>
                      <a:pt x="557" y="369"/>
                    </a:lnTo>
                    <a:lnTo>
                      <a:pt x="555" y="366"/>
                    </a:lnTo>
                    <a:lnTo>
                      <a:pt x="554" y="363"/>
                    </a:lnTo>
                    <a:lnTo>
                      <a:pt x="552" y="362"/>
                    </a:lnTo>
                    <a:lnTo>
                      <a:pt x="551" y="359"/>
                    </a:lnTo>
                    <a:lnTo>
                      <a:pt x="551" y="359"/>
                    </a:lnTo>
                    <a:lnTo>
                      <a:pt x="549" y="359"/>
                    </a:lnTo>
                    <a:lnTo>
                      <a:pt x="549" y="357"/>
                    </a:lnTo>
                    <a:lnTo>
                      <a:pt x="548" y="357"/>
                    </a:lnTo>
                    <a:lnTo>
                      <a:pt x="546" y="357"/>
                    </a:lnTo>
                    <a:lnTo>
                      <a:pt x="545" y="359"/>
                    </a:lnTo>
                    <a:lnTo>
                      <a:pt x="543" y="359"/>
                    </a:lnTo>
                    <a:lnTo>
                      <a:pt x="541" y="359"/>
                    </a:lnTo>
                    <a:lnTo>
                      <a:pt x="540" y="357"/>
                    </a:lnTo>
                    <a:lnTo>
                      <a:pt x="538" y="355"/>
                    </a:lnTo>
                    <a:lnTo>
                      <a:pt x="541" y="354"/>
                    </a:lnTo>
                    <a:lnTo>
                      <a:pt x="545" y="354"/>
                    </a:lnTo>
                    <a:lnTo>
                      <a:pt x="548" y="355"/>
                    </a:lnTo>
                    <a:lnTo>
                      <a:pt x="552" y="355"/>
                    </a:lnTo>
                    <a:lnTo>
                      <a:pt x="552" y="354"/>
                    </a:lnTo>
                    <a:lnTo>
                      <a:pt x="552" y="351"/>
                    </a:lnTo>
                    <a:lnTo>
                      <a:pt x="548" y="346"/>
                    </a:lnTo>
                    <a:lnTo>
                      <a:pt x="543" y="341"/>
                    </a:lnTo>
                    <a:lnTo>
                      <a:pt x="541" y="338"/>
                    </a:lnTo>
                    <a:lnTo>
                      <a:pt x="540" y="335"/>
                    </a:lnTo>
                    <a:lnTo>
                      <a:pt x="538" y="332"/>
                    </a:lnTo>
                    <a:lnTo>
                      <a:pt x="538" y="327"/>
                    </a:lnTo>
                    <a:lnTo>
                      <a:pt x="535" y="329"/>
                    </a:lnTo>
                    <a:lnTo>
                      <a:pt x="532" y="329"/>
                    </a:lnTo>
                    <a:lnTo>
                      <a:pt x="534" y="327"/>
                    </a:lnTo>
                    <a:lnTo>
                      <a:pt x="534" y="327"/>
                    </a:lnTo>
                    <a:lnTo>
                      <a:pt x="534" y="327"/>
                    </a:lnTo>
                    <a:lnTo>
                      <a:pt x="535" y="326"/>
                    </a:lnTo>
                    <a:lnTo>
                      <a:pt x="532" y="321"/>
                    </a:lnTo>
                    <a:lnTo>
                      <a:pt x="529" y="317"/>
                    </a:lnTo>
                    <a:lnTo>
                      <a:pt x="529" y="312"/>
                    </a:lnTo>
                    <a:lnTo>
                      <a:pt x="529" y="309"/>
                    </a:lnTo>
                    <a:lnTo>
                      <a:pt x="529" y="307"/>
                    </a:lnTo>
                    <a:lnTo>
                      <a:pt x="529" y="306"/>
                    </a:lnTo>
                    <a:lnTo>
                      <a:pt x="529" y="304"/>
                    </a:lnTo>
                    <a:lnTo>
                      <a:pt x="529" y="303"/>
                    </a:lnTo>
                    <a:lnTo>
                      <a:pt x="534" y="299"/>
                    </a:lnTo>
                    <a:lnTo>
                      <a:pt x="537" y="296"/>
                    </a:lnTo>
                    <a:lnTo>
                      <a:pt x="537" y="295"/>
                    </a:lnTo>
                    <a:lnTo>
                      <a:pt x="535" y="292"/>
                    </a:lnTo>
                    <a:lnTo>
                      <a:pt x="538" y="290"/>
                    </a:lnTo>
                    <a:lnTo>
                      <a:pt x="540" y="290"/>
                    </a:lnTo>
                    <a:lnTo>
                      <a:pt x="541" y="289"/>
                    </a:lnTo>
                    <a:lnTo>
                      <a:pt x="543" y="286"/>
                    </a:lnTo>
                    <a:lnTo>
                      <a:pt x="545" y="284"/>
                    </a:lnTo>
                    <a:lnTo>
                      <a:pt x="545" y="284"/>
                    </a:lnTo>
                    <a:lnTo>
                      <a:pt x="548" y="282"/>
                    </a:lnTo>
                    <a:lnTo>
                      <a:pt x="551" y="281"/>
                    </a:lnTo>
                    <a:lnTo>
                      <a:pt x="551" y="281"/>
                    </a:lnTo>
                    <a:lnTo>
                      <a:pt x="552" y="279"/>
                    </a:lnTo>
                    <a:lnTo>
                      <a:pt x="554" y="279"/>
                    </a:lnTo>
                    <a:lnTo>
                      <a:pt x="555" y="279"/>
                    </a:lnTo>
                    <a:lnTo>
                      <a:pt x="557" y="278"/>
                    </a:lnTo>
                    <a:lnTo>
                      <a:pt x="557" y="276"/>
                    </a:lnTo>
                    <a:lnTo>
                      <a:pt x="559" y="276"/>
                    </a:lnTo>
                    <a:lnTo>
                      <a:pt x="559" y="275"/>
                    </a:lnTo>
                    <a:lnTo>
                      <a:pt x="560" y="275"/>
                    </a:lnTo>
                    <a:lnTo>
                      <a:pt x="562" y="276"/>
                    </a:lnTo>
                    <a:lnTo>
                      <a:pt x="563" y="276"/>
                    </a:lnTo>
                    <a:lnTo>
                      <a:pt x="565" y="275"/>
                    </a:lnTo>
                    <a:lnTo>
                      <a:pt x="566" y="272"/>
                    </a:lnTo>
                    <a:lnTo>
                      <a:pt x="568" y="268"/>
                    </a:lnTo>
                    <a:lnTo>
                      <a:pt x="568" y="267"/>
                    </a:lnTo>
                    <a:lnTo>
                      <a:pt x="565" y="265"/>
                    </a:lnTo>
                    <a:lnTo>
                      <a:pt x="563" y="265"/>
                    </a:lnTo>
                    <a:lnTo>
                      <a:pt x="562" y="265"/>
                    </a:lnTo>
                    <a:lnTo>
                      <a:pt x="560" y="265"/>
                    </a:lnTo>
                    <a:lnTo>
                      <a:pt x="559" y="265"/>
                    </a:lnTo>
                    <a:lnTo>
                      <a:pt x="559" y="265"/>
                    </a:lnTo>
                    <a:lnTo>
                      <a:pt x="557" y="267"/>
                    </a:lnTo>
                    <a:lnTo>
                      <a:pt x="555" y="267"/>
                    </a:lnTo>
                    <a:lnTo>
                      <a:pt x="554" y="267"/>
                    </a:lnTo>
                    <a:lnTo>
                      <a:pt x="552" y="267"/>
                    </a:lnTo>
                    <a:lnTo>
                      <a:pt x="551" y="265"/>
                    </a:lnTo>
                    <a:lnTo>
                      <a:pt x="551" y="264"/>
                    </a:lnTo>
                    <a:lnTo>
                      <a:pt x="548" y="262"/>
                    </a:lnTo>
                    <a:lnTo>
                      <a:pt x="545" y="262"/>
                    </a:lnTo>
                    <a:lnTo>
                      <a:pt x="541" y="262"/>
                    </a:lnTo>
                    <a:lnTo>
                      <a:pt x="538" y="264"/>
                    </a:lnTo>
                    <a:lnTo>
                      <a:pt x="538" y="264"/>
                    </a:lnTo>
                    <a:lnTo>
                      <a:pt x="538" y="265"/>
                    </a:lnTo>
                    <a:lnTo>
                      <a:pt x="535" y="267"/>
                    </a:lnTo>
                    <a:lnTo>
                      <a:pt x="532" y="267"/>
                    </a:lnTo>
                    <a:lnTo>
                      <a:pt x="532" y="270"/>
                    </a:lnTo>
                    <a:lnTo>
                      <a:pt x="531" y="272"/>
                    </a:lnTo>
                    <a:lnTo>
                      <a:pt x="529" y="272"/>
                    </a:lnTo>
                    <a:lnTo>
                      <a:pt x="526" y="272"/>
                    </a:lnTo>
                    <a:lnTo>
                      <a:pt x="526" y="273"/>
                    </a:lnTo>
                    <a:lnTo>
                      <a:pt x="524" y="273"/>
                    </a:lnTo>
                    <a:lnTo>
                      <a:pt x="523" y="273"/>
                    </a:lnTo>
                    <a:lnTo>
                      <a:pt x="521" y="273"/>
                    </a:lnTo>
                    <a:lnTo>
                      <a:pt x="521" y="272"/>
                    </a:lnTo>
                    <a:lnTo>
                      <a:pt x="521" y="272"/>
                    </a:lnTo>
                    <a:lnTo>
                      <a:pt x="520" y="270"/>
                    </a:lnTo>
                    <a:lnTo>
                      <a:pt x="520" y="270"/>
                    </a:lnTo>
                    <a:lnTo>
                      <a:pt x="520" y="268"/>
                    </a:lnTo>
                    <a:lnTo>
                      <a:pt x="520" y="265"/>
                    </a:lnTo>
                    <a:lnTo>
                      <a:pt x="518" y="264"/>
                    </a:lnTo>
                    <a:lnTo>
                      <a:pt x="518" y="262"/>
                    </a:lnTo>
                    <a:lnTo>
                      <a:pt x="517" y="261"/>
                    </a:lnTo>
                    <a:lnTo>
                      <a:pt x="515" y="261"/>
                    </a:lnTo>
                    <a:lnTo>
                      <a:pt x="514" y="261"/>
                    </a:lnTo>
                    <a:lnTo>
                      <a:pt x="512" y="258"/>
                    </a:lnTo>
                    <a:lnTo>
                      <a:pt x="512" y="254"/>
                    </a:lnTo>
                    <a:lnTo>
                      <a:pt x="510" y="251"/>
                    </a:lnTo>
                    <a:lnTo>
                      <a:pt x="509" y="248"/>
                    </a:lnTo>
                    <a:lnTo>
                      <a:pt x="509" y="247"/>
                    </a:lnTo>
                    <a:lnTo>
                      <a:pt x="509" y="244"/>
                    </a:lnTo>
                    <a:lnTo>
                      <a:pt x="510" y="242"/>
                    </a:lnTo>
                    <a:lnTo>
                      <a:pt x="510" y="242"/>
                    </a:lnTo>
                    <a:lnTo>
                      <a:pt x="512" y="242"/>
                    </a:lnTo>
                    <a:lnTo>
                      <a:pt x="514" y="242"/>
                    </a:lnTo>
                    <a:lnTo>
                      <a:pt x="515" y="242"/>
                    </a:lnTo>
                    <a:lnTo>
                      <a:pt x="517" y="242"/>
                    </a:lnTo>
                    <a:lnTo>
                      <a:pt x="518" y="242"/>
                    </a:lnTo>
                    <a:lnTo>
                      <a:pt x="520" y="242"/>
                    </a:lnTo>
                    <a:lnTo>
                      <a:pt x="521" y="242"/>
                    </a:lnTo>
                    <a:lnTo>
                      <a:pt x="523" y="242"/>
                    </a:lnTo>
                    <a:lnTo>
                      <a:pt x="524" y="240"/>
                    </a:lnTo>
                    <a:lnTo>
                      <a:pt x="524" y="239"/>
                    </a:lnTo>
                    <a:lnTo>
                      <a:pt x="526" y="236"/>
                    </a:lnTo>
                    <a:lnTo>
                      <a:pt x="528" y="234"/>
                    </a:lnTo>
                    <a:lnTo>
                      <a:pt x="529" y="233"/>
                    </a:lnTo>
                    <a:lnTo>
                      <a:pt x="531" y="231"/>
                    </a:lnTo>
                    <a:lnTo>
                      <a:pt x="532" y="230"/>
                    </a:lnTo>
                    <a:lnTo>
                      <a:pt x="534" y="228"/>
                    </a:lnTo>
                    <a:lnTo>
                      <a:pt x="535" y="228"/>
                    </a:lnTo>
                    <a:lnTo>
                      <a:pt x="537" y="228"/>
                    </a:lnTo>
                    <a:lnTo>
                      <a:pt x="538" y="226"/>
                    </a:lnTo>
                    <a:lnTo>
                      <a:pt x="540" y="225"/>
                    </a:lnTo>
                    <a:lnTo>
                      <a:pt x="541" y="225"/>
                    </a:lnTo>
                    <a:lnTo>
                      <a:pt x="543" y="222"/>
                    </a:lnTo>
                    <a:lnTo>
                      <a:pt x="543" y="219"/>
                    </a:lnTo>
                    <a:lnTo>
                      <a:pt x="545" y="216"/>
                    </a:lnTo>
                    <a:lnTo>
                      <a:pt x="546" y="214"/>
                    </a:lnTo>
                    <a:lnTo>
                      <a:pt x="549" y="212"/>
                    </a:lnTo>
                    <a:lnTo>
                      <a:pt x="551" y="209"/>
                    </a:lnTo>
                    <a:lnTo>
                      <a:pt x="554" y="211"/>
                    </a:lnTo>
                    <a:lnTo>
                      <a:pt x="559" y="212"/>
                    </a:lnTo>
                    <a:lnTo>
                      <a:pt x="562" y="214"/>
                    </a:lnTo>
                    <a:lnTo>
                      <a:pt x="565" y="214"/>
                    </a:lnTo>
                    <a:lnTo>
                      <a:pt x="562" y="219"/>
                    </a:lnTo>
                    <a:lnTo>
                      <a:pt x="560" y="222"/>
                    </a:lnTo>
                    <a:lnTo>
                      <a:pt x="559" y="226"/>
                    </a:lnTo>
                    <a:lnTo>
                      <a:pt x="555" y="230"/>
                    </a:lnTo>
                    <a:lnTo>
                      <a:pt x="555" y="231"/>
                    </a:lnTo>
                    <a:lnTo>
                      <a:pt x="554" y="231"/>
                    </a:lnTo>
                    <a:lnTo>
                      <a:pt x="554" y="231"/>
                    </a:lnTo>
                    <a:lnTo>
                      <a:pt x="554" y="233"/>
                    </a:lnTo>
                    <a:lnTo>
                      <a:pt x="554" y="233"/>
                    </a:lnTo>
                    <a:lnTo>
                      <a:pt x="554" y="234"/>
                    </a:lnTo>
                    <a:lnTo>
                      <a:pt x="554" y="236"/>
                    </a:lnTo>
                    <a:lnTo>
                      <a:pt x="554" y="237"/>
                    </a:lnTo>
                    <a:lnTo>
                      <a:pt x="555" y="237"/>
                    </a:lnTo>
                    <a:lnTo>
                      <a:pt x="559" y="237"/>
                    </a:lnTo>
                    <a:lnTo>
                      <a:pt x="557" y="239"/>
                    </a:lnTo>
                    <a:lnTo>
                      <a:pt x="555" y="242"/>
                    </a:lnTo>
                    <a:lnTo>
                      <a:pt x="554" y="242"/>
                    </a:lnTo>
                    <a:lnTo>
                      <a:pt x="554" y="244"/>
                    </a:lnTo>
                    <a:lnTo>
                      <a:pt x="554" y="244"/>
                    </a:lnTo>
                    <a:lnTo>
                      <a:pt x="554" y="245"/>
                    </a:lnTo>
                    <a:lnTo>
                      <a:pt x="554" y="245"/>
                    </a:lnTo>
                    <a:lnTo>
                      <a:pt x="554" y="245"/>
                    </a:lnTo>
                    <a:lnTo>
                      <a:pt x="554" y="245"/>
                    </a:lnTo>
                    <a:lnTo>
                      <a:pt x="555" y="245"/>
                    </a:lnTo>
                    <a:lnTo>
                      <a:pt x="555" y="245"/>
                    </a:lnTo>
                    <a:lnTo>
                      <a:pt x="555" y="245"/>
                    </a:lnTo>
                    <a:lnTo>
                      <a:pt x="555" y="245"/>
                    </a:lnTo>
                    <a:lnTo>
                      <a:pt x="555" y="245"/>
                    </a:lnTo>
                    <a:lnTo>
                      <a:pt x="557" y="245"/>
                    </a:lnTo>
                    <a:lnTo>
                      <a:pt x="559" y="245"/>
                    </a:lnTo>
                    <a:lnTo>
                      <a:pt x="559" y="245"/>
                    </a:lnTo>
                    <a:lnTo>
                      <a:pt x="559" y="244"/>
                    </a:lnTo>
                    <a:lnTo>
                      <a:pt x="559" y="244"/>
                    </a:lnTo>
                    <a:lnTo>
                      <a:pt x="559" y="242"/>
                    </a:lnTo>
                    <a:lnTo>
                      <a:pt x="559" y="242"/>
                    </a:lnTo>
                    <a:lnTo>
                      <a:pt x="559" y="242"/>
                    </a:lnTo>
                    <a:lnTo>
                      <a:pt x="563" y="239"/>
                    </a:lnTo>
                    <a:lnTo>
                      <a:pt x="569" y="233"/>
                    </a:lnTo>
                    <a:lnTo>
                      <a:pt x="574" y="231"/>
                    </a:lnTo>
                    <a:lnTo>
                      <a:pt x="577" y="230"/>
                    </a:lnTo>
                    <a:lnTo>
                      <a:pt x="579" y="228"/>
                    </a:lnTo>
                    <a:lnTo>
                      <a:pt x="580" y="228"/>
                    </a:lnTo>
                    <a:lnTo>
                      <a:pt x="583" y="228"/>
                    </a:lnTo>
                    <a:lnTo>
                      <a:pt x="585" y="228"/>
                    </a:lnTo>
                    <a:lnTo>
                      <a:pt x="586" y="230"/>
                    </a:lnTo>
                    <a:lnTo>
                      <a:pt x="586" y="231"/>
                    </a:lnTo>
                    <a:lnTo>
                      <a:pt x="590" y="230"/>
                    </a:lnTo>
                    <a:lnTo>
                      <a:pt x="591" y="230"/>
                    </a:lnTo>
                    <a:lnTo>
                      <a:pt x="591" y="230"/>
                    </a:lnTo>
                    <a:lnTo>
                      <a:pt x="591" y="230"/>
                    </a:lnTo>
                    <a:lnTo>
                      <a:pt x="596" y="222"/>
                    </a:lnTo>
                    <a:lnTo>
                      <a:pt x="600" y="217"/>
                    </a:lnTo>
                    <a:lnTo>
                      <a:pt x="605" y="209"/>
                    </a:lnTo>
                    <a:lnTo>
                      <a:pt x="608" y="205"/>
                    </a:lnTo>
                    <a:lnTo>
                      <a:pt x="616" y="199"/>
                    </a:lnTo>
                    <a:lnTo>
                      <a:pt x="614" y="192"/>
                    </a:lnTo>
                    <a:lnTo>
                      <a:pt x="619" y="189"/>
                    </a:lnTo>
                    <a:lnTo>
                      <a:pt x="622" y="194"/>
                    </a:lnTo>
                    <a:lnTo>
                      <a:pt x="628" y="195"/>
                    </a:lnTo>
                    <a:lnTo>
                      <a:pt x="635" y="197"/>
                    </a:lnTo>
                    <a:lnTo>
                      <a:pt x="635" y="192"/>
                    </a:lnTo>
                    <a:lnTo>
                      <a:pt x="633" y="189"/>
                    </a:lnTo>
                    <a:lnTo>
                      <a:pt x="638" y="186"/>
                    </a:lnTo>
                    <a:lnTo>
                      <a:pt x="644" y="186"/>
                    </a:lnTo>
                    <a:lnTo>
                      <a:pt x="645" y="183"/>
                    </a:lnTo>
                    <a:lnTo>
                      <a:pt x="645" y="181"/>
                    </a:lnTo>
                    <a:lnTo>
                      <a:pt x="652" y="178"/>
                    </a:lnTo>
                    <a:lnTo>
                      <a:pt x="652" y="171"/>
                    </a:lnTo>
                    <a:lnTo>
                      <a:pt x="659" y="181"/>
                    </a:lnTo>
                    <a:lnTo>
                      <a:pt x="661" y="177"/>
                    </a:lnTo>
                    <a:lnTo>
                      <a:pt x="661" y="172"/>
                    </a:lnTo>
                    <a:lnTo>
                      <a:pt x="664" y="171"/>
                    </a:lnTo>
                    <a:lnTo>
                      <a:pt x="664" y="166"/>
                    </a:lnTo>
                    <a:lnTo>
                      <a:pt x="662" y="157"/>
                    </a:lnTo>
                    <a:lnTo>
                      <a:pt x="666" y="150"/>
                    </a:lnTo>
                    <a:lnTo>
                      <a:pt x="666" y="146"/>
                    </a:lnTo>
                    <a:lnTo>
                      <a:pt x="669" y="144"/>
                    </a:lnTo>
                    <a:lnTo>
                      <a:pt x="672" y="141"/>
                    </a:lnTo>
                    <a:lnTo>
                      <a:pt x="672" y="141"/>
                    </a:lnTo>
                    <a:lnTo>
                      <a:pt x="672" y="141"/>
                    </a:lnTo>
                    <a:lnTo>
                      <a:pt x="672" y="139"/>
                    </a:lnTo>
                    <a:lnTo>
                      <a:pt x="672" y="139"/>
                    </a:lnTo>
                    <a:lnTo>
                      <a:pt x="672" y="138"/>
                    </a:lnTo>
                    <a:lnTo>
                      <a:pt x="672" y="138"/>
                    </a:lnTo>
                    <a:lnTo>
                      <a:pt x="673" y="138"/>
                    </a:lnTo>
                    <a:lnTo>
                      <a:pt x="675" y="139"/>
                    </a:lnTo>
                    <a:lnTo>
                      <a:pt x="676" y="139"/>
                    </a:lnTo>
                    <a:lnTo>
                      <a:pt x="676" y="139"/>
                    </a:lnTo>
                    <a:lnTo>
                      <a:pt x="678" y="139"/>
                    </a:lnTo>
                    <a:lnTo>
                      <a:pt x="678" y="141"/>
                    </a:lnTo>
                    <a:lnTo>
                      <a:pt x="678" y="141"/>
                    </a:lnTo>
                    <a:lnTo>
                      <a:pt x="678" y="143"/>
                    </a:lnTo>
                    <a:lnTo>
                      <a:pt x="680" y="144"/>
                    </a:lnTo>
                    <a:lnTo>
                      <a:pt x="680" y="144"/>
                    </a:lnTo>
                    <a:close/>
                    <a:moveTo>
                      <a:pt x="313" y="275"/>
                    </a:moveTo>
                    <a:lnTo>
                      <a:pt x="315" y="275"/>
                    </a:lnTo>
                    <a:lnTo>
                      <a:pt x="316" y="276"/>
                    </a:lnTo>
                    <a:lnTo>
                      <a:pt x="316" y="276"/>
                    </a:lnTo>
                    <a:lnTo>
                      <a:pt x="318" y="278"/>
                    </a:lnTo>
                    <a:lnTo>
                      <a:pt x="318" y="279"/>
                    </a:lnTo>
                    <a:lnTo>
                      <a:pt x="318" y="279"/>
                    </a:lnTo>
                    <a:lnTo>
                      <a:pt x="318" y="279"/>
                    </a:lnTo>
                    <a:lnTo>
                      <a:pt x="318" y="279"/>
                    </a:lnTo>
                    <a:lnTo>
                      <a:pt x="316" y="279"/>
                    </a:lnTo>
                    <a:lnTo>
                      <a:pt x="316" y="279"/>
                    </a:lnTo>
                    <a:lnTo>
                      <a:pt x="315" y="279"/>
                    </a:lnTo>
                    <a:lnTo>
                      <a:pt x="312" y="278"/>
                    </a:lnTo>
                    <a:lnTo>
                      <a:pt x="312" y="276"/>
                    </a:lnTo>
                    <a:lnTo>
                      <a:pt x="312" y="275"/>
                    </a:lnTo>
                    <a:lnTo>
                      <a:pt x="313" y="275"/>
                    </a:lnTo>
                    <a:lnTo>
                      <a:pt x="313" y="275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3" name="Freeform 76"/>
              <p:cNvSpPr>
                <a:spLocks/>
              </p:cNvSpPr>
              <p:nvPr/>
            </p:nvSpPr>
            <p:spPr bwMode="auto">
              <a:xfrm>
                <a:off x="8479123" y="4262793"/>
                <a:ext cx="147230" cy="161702"/>
              </a:xfrm>
              <a:custGeom>
                <a:avLst/>
                <a:gdLst>
                  <a:gd name="T0" fmla="*/ 6 w 62"/>
                  <a:gd name="T1" fmla="*/ 51 h 68"/>
                  <a:gd name="T2" fmla="*/ 8 w 62"/>
                  <a:gd name="T3" fmla="*/ 54 h 68"/>
                  <a:gd name="T4" fmla="*/ 9 w 62"/>
                  <a:gd name="T5" fmla="*/ 57 h 68"/>
                  <a:gd name="T6" fmla="*/ 11 w 62"/>
                  <a:gd name="T7" fmla="*/ 57 h 68"/>
                  <a:gd name="T8" fmla="*/ 13 w 62"/>
                  <a:gd name="T9" fmla="*/ 61 h 68"/>
                  <a:gd name="T10" fmla="*/ 13 w 62"/>
                  <a:gd name="T11" fmla="*/ 64 h 68"/>
                  <a:gd name="T12" fmla="*/ 14 w 62"/>
                  <a:gd name="T13" fmla="*/ 64 h 68"/>
                  <a:gd name="T14" fmla="*/ 17 w 62"/>
                  <a:gd name="T15" fmla="*/ 62 h 68"/>
                  <a:gd name="T16" fmla="*/ 17 w 62"/>
                  <a:gd name="T17" fmla="*/ 64 h 68"/>
                  <a:gd name="T18" fmla="*/ 17 w 62"/>
                  <a:gd name="T19" fmla="*/ 67 h 68"/>
                  <a:gd name="T20" fmla="*/ 20 w 62"/>
                  <a:gd name="T21" fmla="*/ 67 h 68"/>
                  <a:gd name="T22" fmla="*/ 22 w 62"/>
                  <a:gd name="T23" fmla="*/ 67 h 68"/>
                  <a:gd name="T24" fmla="*/ 23 w 62"/>
                  <a:gd name="T25" fmla="*/ 68 h 68"/>
                  <a:gd name="T26" fmla="*/ 28 w 62"/>
                  <a:gd name="T27" fmla="*/ 61 h 68"/>
                  <a:gd name="T28" fmla="*/ 33 w 62"/>
                  <a:gd name="T29" fmla="*/ 59 h 68"/>
                  <a:gd name="T30" fmla="*/ 33 w 62"/>
                  <a:gd name="T31" fmla="*/ 57 h 68"/>
                  <a:gd name="T32" fmla="*/ 42 w 62"/>
                  <a:gd name="T33" fmla="*/ 56 h 68"/>
                  <a:gd name="T34" fmla="*/ 45 w 62"/>
                  <a:gd name="T35" fmla="*/ 59 h 68"/>
                  <a:gd name="T36" fmla="*/ 47 w 62"/>
                  <a:gd name="T37" fmla="*/ 54 h 68"/>
                  <a:gd name="T38" fmla="*/ 50 w 62"/>
                  <a:gd name="T39" fmla="*/ 51 h 68"/>
                  <a:gd name="T40" fmla="*/ 54 w 62"/>
                  <a:gd name="T41" fmla="*/ 50 h 68"/>
                  <a:gd name="T42" fmla="*/ 59 w 62"/>
                  <a:gd name="T43" fmla="*/ 47 h 68"/>
                  <a:gd name="T44" fmla="*/ 59 w 62"/>
                  <a:gd name="T45" fmla="*/ 42 h 68"/>
                  <a:gd name="T46" fmla="*/ 61 w 62"/>
                  <a:gd name="T47" fmla="*/ 34 h 68"/>
                  <a:gd name="T48" fmla="*/ 62 w 62"/>
                  <a:gd name="T49" fmla="*/ 28 h 68"/>
                  <a:gd name="T50" fmla="*/ 61 w 62"/>
                  <a:gd name="T51" fmla="*/ 22 h 68"/>
                  <a:gd name="T52" fmla="*/ 61 w 62"/>
                  <a:gd name="T53" fmla="*/ 16 h 68"/>
                  <a:gd name="T54" fmla="*/ 58 w 62"/>
                  <a:gd name="T55" fmla="*/ 11 h 68"/>
                  <a:gd name="T56" fmla="*/ 58 w 62"/>
                  <a:gd name="T57" fmla="*/ 3 h 68"/>
                  <a:gd name="T58" fmla="*/ 51 w 62"/>
                  <a:gd name="T59" fmla="*/ 5 h 68"/>
                  <a:gd name="T60" fmla="*/ 48 w 62"/>
                  <a:gd name="T61" fmla="*/ 2 h 68"/>
                  <a:gd name="T62" fmla="*/ 45 w 62"/>
                  <a:gd name="T63" fmla="*/ 0 h 68"/>
                  <a:gd name="T64" fmla="*/ 42 w 62"/>
                  <a:gd name="T65" fmla="*/ 5 h 68"/>
                  <a:gd name="T66" fmla="*/ 42 w 62"/>
                  <a:gd name="T67" fmla="*/ 11 h 68"/>
                  <a:gd name="T68" fmla="*/ 39 w 62"/>
                  <a:gd name="T69" fmla="*/ 12 h 68"/>
                  <a:gd name="T70" fmla="*/ 34 w 62"/>
                  <a:gd name="T71" fmla="*/ 9 h 68"/>
                  <a:gd name="T72" fmla="*/ 33 w 62"/>
                  <a:gd name="T73" fmla="*/ 6 h 68"/>
                  <a:gd name="T74" fmla="*/ 26 w 62"/>
                  <a:gd name="T75" fmla="*/ 6 h 68"/>
                  <a:gd name="T76" fmla="*/ 23 w 62"/>
                  <a:gd name="T77" fmla="*/ 8 h 68"/>
                  <a:gd name="T78" fmla="*/ 19 w 62"/>
                  <a:gd name="T79" fmla="*/ 12 h 68"/>
                  <a:gd name="T80" fmla="*/ 16 w 62"/>
                  <a:gd name="T81" fmla="*/ 12 h 68"/>
                  <a:gd name="T82" fmla="*/ 11 w 62"/>
                  <a:gd name="T83" fmla="*/ 12 h 68"/>
                  <a:gd name="T84" fmla="*/ 5 w 62"/>
                  <a:gd name="T85" fmla="*/ 14 h 68"/>
                  <a:gd name="T86" fmla="*/ 2 w 62"/>
                  <a:gd name="T87" fmla="*/ 16 h 68"/>
                  <a:gd name="T88" fmla="*/ 0 w 62"/>
                  <a:gd name="T89" fmla="*/ 23 h 68"/>
                  <a:gd name="T90" fmla="*/ 2 w 62"/>
                  <a:gd name="T91" fmla="*/ 33 h 68"/>
                  <a:gd name="T92" fmla="*/ 5 w 62"/>
                  <a:gd name="T93" fmla="*/ 39 h 68"/>
                  <a:gd name="T94" fmla="*/ 6 w 62"/>
                  <a:gd name="T95" fmla="*/ 43 h 68"/>
                  <a:gd name="T96" fmla="*/ 6 w 62"/>
                  <a:gd name="T97" fmla="*/ 5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62" h="68">
                    <a:moveTo>
                      <a:pt x="6" y="51"/>
                    </a:moveTo>
                    <a:lnTo>
                      <a:pt x="8" y="54"/>
                    </a:lnTo>
                    <a:lnTo>
                      <a:pt x="9" y="57"/>
                    </a:lnTo>
                    <a:lnTo>
                      <a:pt x="11" y="57"/>
                    </a:lnTo>
                    <a:lnTo>
                      <a:pt x="13" y="61"/>
                    </a:lnTo>
                    <a:lnTo>
                      <a:pt x="13" y="64"/>
                    </a:lnTo>
                    <a:lnTo>
                      <a:pt x="14" y="64"/>
                    </a:lnTo>
                    <a:lnTo>
                      <a:pt x="17" y="62"/>
                    </a:lnTo>
                    <a:lnTo>
                      <a:pt x="17" y="64"/>
                    </a:lnTo>
                    <a:lnTo>
                      <a:pt x="17" y="67"/>
                    </a:lnTo>
                    <a:lnTo>
                      <a:pt x="20" y="67"/>
                    </a:lnTo>
                    <a:lnTo>
                      <a:pt x="22" y="67"/>
                    </a:lnTo>
                    <a:lnTo>
                      <a:pt x="23" y="68"/>
                    </a:lnTo>
                    <a:lnTo>
                      <a:pt x="28" y="61"/>
                    </a:lnTo>
                    <a:lnTo>
                      <a:pt x="33" y="59"/>
                    </a:lnTo>
                    <a:lnTo>
                      <a:pt x="33" y="57"/>
                    </a:lnTo>
                    <a:lnTo>
                      <a:pt x="42" y="56"/>
                    </a:lnTo>
                    <a:lnTo>
                      <a:pt x="45" y="59"/>
                    </a:lnTo>
                    <a:lnTo>
                      <a:pt x="47" y="54"/>
                    </a:lnTo>
                    <a:lnTo>
                      <a:pt x="50" y="51"/>
                    </a:lnTo>
                    <a:lnTo>
                      <a:pt x="54" y="50"/>
                    </a:lnTo>
                    <a:lnTo>
                      <a:pt x="59" y="47"/>
                    </a:lnTo>
                    <a:lnTo>
                      <a:pt x="59" y="42"/>
                    </a:lnTo>
                    <a:lnTo>
                      <a:pt x="61" y="34"/>
                    </a:lnTo>
                    <a:lnTo>
                      <a:pt x="62" y="28"/>
                    </a:lnTo>
                    <a:lnTo>
                      <a:pt x="61" y="22"/>
                    </a:lnTo>
                    <a:lnTo>
                      <a:pt x="61" y="16"/>
                    </a:lnTo>
                    <a:lnTo>
                      <a:pt x="58" y="11"/>
                    </a:lnTo>
                    <a:lnTo>
                      <a:pt x="58" y="3"/>
                    </a:lnTo>
                    <a:lnTo>
                      <a:pt x="51" y="5"/>
                    </a:lnTo>
                    <a:lnTo>
                      <a:pt x="48" y="2"/>
                    </a:lnTo>
                    <a:lnTo>
                      <a:pt x="45" y="0"/>
                    </a:lnTo>
                    <a:lnTo>
                      <a:pt x="42" y="5"/>
                    </a:lnTo>
                    <a:lnTo>
                      <a:pt x="42" y="11"/>
                    </a:lnTo>
                    <a:lnTo>
                      <a:pt x="39" y="12"/>
                    </a:lnTo>
                    <a:lnTo>
                      <a:pt x="34" y="9"/>
                    </a:lnTo>
                    <a:lnTo>
                      <a:pt x="33" y="6"/>
                    </a:lnTo>
                    <a:lnTo>
                      <a:pt x="26" y="6"/>
                    </a:lnTo>
                    <a:lnTo>
                      <a:pt x="23" y="8"/>
                    </a:lnTo>
                    <a:lnTo>
                      <a:pt x="19" y="12"/>
                    </a:lnTo>
                    <a:lnTo>
                      <a:pt x="16" y="12"/>
                    </a:lnTo>
                    <a:lnTo>
                      <a:pt x="11" y="12"/>
                    </a:lnTo>
                    <a:lnTo>
                      <a:pt x="5" y="14"/>
                    </a:lnTo>
                    <a:lnTo>
                      <a:pt x="2" y="16"/>
                    </a:lnTo>
                    <a:lnTo>
                      <a:pt x="0" y="23"/>
                    </a:lnTo>
                    <a:lnTo>
                      <a:pt x="2" y="33"/>
                    </a:lnTo>
                    <a:lnTo>
                      <a:pt x="5" y="39"/>
                    </a:lnTo>
                    <a:lnTo>
                      <a:pt x="6" y="43"/>
                    </a:lnTo>
                    <a:lnTo>
                      <a:pt x="6" y="51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4" name="Freeform 77"/>
              <p:cNvSpPr>
                <a:spLocks/>
              </p:cNvSpPr>
              <p:nvPr/>
            </p:nvSpPr>
            <p:spPr bwMode="auto">
              <a:xfrm>
                <a:off x="8217907" y="3837136"/>
                <a:ext cx="232719" cy="558824"/>
              </a:xfrm>
              <a:custGeom>
                <a:avLst/>
                <a:gdLst>
                  <a:gd name="T0" fmla="*/ 78 w 98"/>
                  <a:gd name="T1" fmla="*/ 222 h 235"/>
                  <a:gd name="T2" fmla="*/ 79 w 98"/>
                  <a:gd name="T3" fmla="*/ 202 h 235"/>
                  <a:gd name="T4" fmla="*/ 67 w 98"/>
                  <a:gd name="T5" fmla="*/ 173 h 235"/>
                  <a:gd name="T6" fmla="*/ 67 w 98"/>
                  <a:gd name="T7" fmla="*/ 160 h 235"/>
                  <a:gd name="T8" fmla="*/ 62 w 98"/>
                  <a:gd name="T9" fmla="*/ 135 h 235"/>
                  <a:gd name="T10" fmla="*/ 60 w 98"/>
                  <a:gd name="T11" fmla="*/ 120 h 235"/>
                  <a:gd name="T12" fmla="*/ 73 w 98"/>
                  <a:gd name="T13" fmla="*/ 114 h 235"/>
                  <a:gd name="T14" fmla="*/ 78 w 98"/>
                  <a:gd name="T15" fmla="*/ 104 h 235"/>
                  <a:gd name="T16" fmla="*/ 90 w 98"/>
                  <a:gd name="T17" fmla="*/ 104 h 235"/>
                  <a:gd name="T18" fmla="*/ 98 w 98"/>
                  <a:gd name="T19" fmla="*/ 90 h 235"/>
                  <a:gd name="T20" fmla="*/ 85 w 98"/>
                  <a:gd name="T21" fmla="*/ 76 h 235"/>
                  <a:gd name="T22" fmla="*/ 78 w 98"/>
                  <a:gd name="T23" fmla="*/ 72 h 235"/>
                  <a:gd name="T24" fmla="*/ 76 w 98"/>
                  <a:gd name="T25" fmla="*/ 62 h 235"/>
                  <a:gd name="T26" fmla="*/ 74 w 98"/>
                  <a:gd name="T27" fmla="*/ 52 h 235"/>
                  <a:gd name="T28" fmla="*/ 64 w 98"/>
                  <a:gd name="T29" fmla="*/ 55 h 235"/>
                  <a:gd name="T30" fmla="*/ 60 w 98"/>
                  <a:gd name="T31" fmla="*/ 48 h 235"/>
                  <a:gd name="T32" fmla="*/ 62 w 98"/>
                  <a:gd name="T33" fmla="*/ 36 h 235"/>
                  <a:gd name="T34" fmla="*/ 67 w 98"/>
                  <a:gd name="T35" fmla="*/ 19 h 235"/>
                  <a:gd name="T36" fmla="*/ 65 w 98"/>
                  <a:gd name="T37" fmla="*/ 5 h 235"/>
                  <a:gd name="T38" fmla="*/ 56 w 98"/>
                  <a:gd name="T39" fmla="*/ 2 h 235"/>
                  <a:gd name="T40" fmla="*/ 48 w 98"/>
                  <a:gd name="T41" fmla="*/ 14 h 235"/>
                  <a:gd name="T42" fmla="*/ 37 w 98"/>
                  <a:gd name="T43" fmla="*/ 27 h 235"/>
                  <a:gd name="T44" fmla="*/ 25 w 98"/>
                  <a:gd name="T45" fmla="*/ 38 h 235"/>
                  <a:gd name="T46" fmla="*/ 25 w 98"/>
                  <a:gd name="T47" fmla="*/ 45 h 235"/>
                  <a:gd name="T48" fmla="*/ 12 w 98"/>
                  <a:gd name="T49" fmla="*/ 55 h 235"/>
                  <a:gd name="T50" fmla="*/ 14 w 98"/>
                  <a:gd name="T51" fmla="*/ 76 h 235"/>
                  <a:gd name="T52" fmla="*/ 9 w 98"/>
                  <a:gd name="T53" fmla="*/ 86 h 235"/>
                  <a:gd name="T54" fmla="*/ 5 w 98"/>
                  <a:gd name="T55" fmla="*/ 89 h 235"/>
                  <a:gd name="T56" fmla="*/ 2 w 98"/>
                  <a:gd name="T57" fmla="*/ 95 h 235"/>
                  <a:gd name="T58" fmla="*/ 2 w 98"/>
                  <a:gd name="T59" fmla="*/ 108 h 235"/>
                  <a:gd name="T60" fmla="*/ 5 w 98"/>
                  <a:gd name="T61" fmla="*/ 109 h 235"/>
                  <a:gd name="T62" fmla="*/ 5 w 98"/>
                  <a:gd name="T63" fmla="*/ 108 h 235"/>
                  <a:gd name="T64" fmla="*/ 8 w 98"/>
                  <a:gd name="T65" fmla="*/ 106 h 235"/>
                  <a:gd name="T66" fmla="*/ 11 w 98"/>
                  <a:gd name="T67" fmla="*/ 109 h 235"/>
                  <a:gd name="T68" fmla="*/ 14 w 98"/>
                  <a:gd name="T69" fmla="*/ 115 h 235"/>
                  <a:gd name="T70" fmla="*/ 17 w 98"/>
                  <a:gd name="T71" fmla="*/ 120 h 235"/>
                  <a:gd name="T72" fmla="*/ 15 w 98"/>
                  <a:gd name="T73" fmla="*/ 126 h 235"/>
                  <a:gd name="T74" fmla="*/ 17 w 98"/>
                  <a:gd name="T75" fmla="*/ 131 h 235"/>
                  <a:gd name="T76" fmla="*/ 22 w 98"/>
                  <a:gd name="T77" fmla="*/ 135 h 235"/>
                  <a:gd name="T78" fmla="*/ 22 w 98"/>
                  <a:gd name="T79" fmla="*/ 145 h 235"/>
                  <a:gd name="T80" fmla="*/ 19 w 98"/>
                  <a:gd name="T81" fmla="*/ 154 h 235"/>
                  <a:gd name="T82" fmla="*/ 17 w 98"/>
                  <a:gd name="T83" fmla="*/ 162 h 235"/>
                  <a:gd name="T84" fmla="*/ 20 w 98"/>
                  <a:gd name="T85" fmla="*/ 165 h 235"/>
                  <a:gd name="T86" fmla="*/ 22 w 98"/>
                  <a:gd name="T87" fmla="*/ 165 h 235"/>
                  <a:gd name="T88" fmla="*/ 23 w 98"/>
                  <a:gd name="T89" fmla="*/ 165 h 235"/>
                  <a:gd name="T90" fmla="*/ 28 w 98"/>
                  <a:gd name="T91" fmla="*/ 167 h 235"/>
                  <a:gd name="T92" fmla="*/ 33 w 98"/>
                  <a:gd name="T93" fmla="*/ 165 h 235"/>
                  <a:gd name="T94" fmla="*/ 34 w 98"/>
                  <a:gd name="T95" fmla="*/ 162 h 235"/>
                  <a:gd name="T96" fmla="*/ 39 w 98"/>
                  <a:gd name="T97" fmla="*/ 160 h 235"/>
                  <a:gd name="T98" fmla="*/ 40 w 98"/>
                  <a:gd name="T99" fmla="*/ 157 h 235"/>
                  <a:gd name="T100" fmla="*/ 45 w 98"/>
                  <a:gd name="T101" fmla="*/ 149 h 235"/>
                  <a:gd name="T102" fmla="*/ 51 w 98"/>
                  <a:gd name="T103" fmla="*/ 157 h 235"/>
                  <a:gd name="T104" fmla="*/ 56 w 98"/>
                  <a:gd name="T105" fmla="*/ 159 h 235"/>
                  <a:gd name="T106" fmla="*/ 56 w 98"/>
                  <a:gd name="T107" fmla="*/ 167 h 235"/>
                  <a:gd name="T108" fmla="*/ 59 w 98"/>
                  <a:gd name="T109" fmla="*/ 171 h 235"/>
                  <a:gd name="T110" fmla="*/ 62 w 98"/>
                  <a:gd name="T111" fmla="*/ 188 h 235"/>
                  <a:gd name="T112" fmla="*/ 64 w 98"/>
                  <a:gd name="T113" fmla="*/ 196 h 235"/>
                  <a:gd name="T114" fmla="*/ 68 w 98"/>
                  <a:gd name="T115" fmla="*/ 202 h 235"/>
                  <a:gd name="T116" fmla="*/ 70 w 98"/>
                  <a:gd name="T117" fmla="*/ 221 h 235"/>
                  <a:gd name="T118" fmla="*/ 68 w 98"/>
                  <a:gd name="T119" fmla="*/ 224 h 235"/>
                  <a:gd name="T120" fmla="*/ 71 w 98"/>
                  <a:gd name="T121" fmla="*/ 229 h 235"/>
                  <a:gd name="T122" fmla="*/ 74 w 98"/>
                  <a:gd name="T123" fmla="*/ 235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8" h="235">
                    <a:moveTo>
                      <a:pt x="74" y="235"/>
                    </a:moveTo>
                    <a:lnTo>
                      <a:pt x="76" y="230"/>
                    </a:lnTo>
                    <a:lnTo>
                      <a:pt x="78" y="222"/>
                    </a:lnTo>
                    <a:lnTo>
                      <a:pt x="82" y="218"/>
                    </a:lnTo>
                    <a:lnTo>
                      <a:pt x="82" y="209"/>
                    </a:lnTo>
                    <a:lnTo>
                      <a:pt x="79" y="202"/>
                    </a:lnTo>
                    <a:lnTo>
                      <a:pt x="71" y="195"/>
                    </a:lnTo>
                    <a:lnTo>
                      <a:pt x="68" y="185"/>
                    </a:lnTo>
                    <a:lnTo>
                      <a:pt x="67" y="173"/>
                    </a:lnTo>
                    <a:lnTo>
                      <a:pt x="71" y="171"/>
                    </a:lnTo>
                    <a:lnTo>
                      <a:pt x="71" y="165"/>
                    </a:lnTo>
                    <a:lnTo>
                      <a:pt x="67" y="160"/>
                    </a:lnTo>
                    <a:lnTo>
                      <a:pt x="62" y="154"/>
                    </a:lnTo>
                    <a:lnTo>
                      <a:pt x="60" y="143"/>
                    </a:lnTo>
                    <a:lnTo>
                      <a:pt x="62" y="135"/>
                    </a:lnTo>
                    <a:lnTo>
                      <a:pt x="62" y="131"/>
                    </a:lnTo>
                    <a:lnTo>
                      <a:pt x="60" y="123"/>
                    </a:lnTo>
                    <a:lnTo>
                      <a:pt x="60" y="120"/>
                    </a:lnTo>
                    <a:lnTo>
                      <a:pt x="65" y="118"/>
                    </a:lnTo>
                    <a:lnTo>
                      <a:pt x="70" y="114"/>
                    </a:lnTo>
                    <a:lnTo>
                      <a:pt x="73" y="114"/>
                    </a:lnTo>
                    <a:lnTo>
                      <a:pt x="73" y="109"/>
                    </a:lnTo>
                    <a:lnTo>
                      <a:pt x="74" y="104"/>
                    </a:lnTo>
                    <a:lnTo>
                      <a:pt x="78" y="104"/>
                    </a:lnTo>
                    <a:lnTo>
                      <a:pt x="81" y="108"/>
                    </a:lnTo>
                    <a:lnTo>
                      <a:pt x="90" y="108"/>
                    </a:lnTo>
                    <a:lnTo>
                      <a:pt x="90" y="104"/>
                    </a:lnTo>
                    <a:lnTo>
                      <a:pt x="91" y="100"/>
                    </a:lnTo>
                    <a:lnTo>
                      <a:pt x="96" y="94"/>
                    </a:lnTo>
                    <a:lnTo>
                      <a:pt x="98" y="90"/>
                    </a:lnTo>
                    <a:lnTo>
                      <a:pt x="88" y="87"/>
                    </a:lnTo>
                    <a:lnTo>
                      <a:pt x="87" y="83"/>
                    </a:lnTo>
                    <a:lnTo>
                      <a:pt x="85" y="76"/>
                    </a:lnTo>
                    <a:lnTo>
                      <a:pt x="82" y="75"/>
                    </a:lnTo>
                    <a:lnTo>
                      <a:pt x="78" y="73"/>
                    </a:lnTo>
                    <a:lnTo>
                      <a:pt x="78" y="72"/>
                    </a:lnTo>
                    <a:lnTo>
                      <a:pt x="81" y="66"/>
                    </a:lnTo>
                    <a:lnTo>
                      <a:pt x="81" y="62"/>
                    </a:lnTo>
                    <a:lnTo>
                      <a:pt x="76" y="62"/>
                    </a:lnTo>
                    <a:lnTo>
                      <a:pt x="74" y="58"/>
                    </a:lnTo>
                    <a:lnTo>
                      <a:pt x="76" y="53"/>
                    </a:lnTo>
                    <a:lnTo>
                      <a:pt x="74" y="52"/>
                    </a:lnTo>
                    <a:lnTo>
                      <a:pt x="70" y="50"/>
                    </a:lnTo>
                    <a:lnTo>
                      <a:pt x="65" y="53"/>
                    </a:lnTo>
                    <a:lnTo>
                      <a:pt x="64" y="55"/>
                    </a:lnTo>
                    <a:lnTo>
                      <a:pt x="60" y="55"/>
                    </a:lnTo>
                    <a:lnTo>
                      <a:pt x="60" y="53"/>
                    </a:lnTo>
                    <a:lnTo>
                      <a:pt x="60" y="48"/>
                    </a:lnTo>
                    <a:lnTo>
                      <a:pt x="59" y="45"/>
                    </a:lnTo>
                    <a:lnTo>
                      <a:pt x="59" y="42"/>
                    </a:lnTo>
                    <a:lnTo>
                      <a:pt x="62" y="36"/>
                    </a:lnTo>
                    <a:lnTo>
                      <a:pt x="65" y="31"/>
                    </a:lnTo>
                    <a:lnTo>
                      <a:pt x="67" y="24"/>
                    </a:lnTo>
                    <a:lnTo>
                      <a:pt x="67" y="19"/>
                    </a:lnTo>
                    <a:lnTo>
                      <a:pt x="65" y="16"/>
                    </a:lnTo>
                    <a:lnTo>
                      <a:pt x="67" y="8"/>
                    </a:lnTo>
                    <a:lnTo>
                      <a:pt x="65" y="5"/>
                    </a:lnTo>
                    <a:lnTo>
                      <a:pt x="64" y="0"/>
                    </a:lnTo>
                    <a:lnTo>
                      <a:pt x="59" y="0"/>
                    </a:lnTo>
                    <a:lnTo>
                      <a:pt x="56" y="2"/>
                    </a:lnTo>
                    <a:lnTo>
                      <a:pt x="56" y="8"/>
                    </a:lnTo>
                    <a:lnTo>
                      <a:pt x="51" y="16"/>
                    </a:lnTo>
                    <a:lnTo>
                      <a:pt x="48" y="14"/>
                    </a:lnTo>
                    <a:lnTo>
                      <a:pt x="40" y="16"/>
                    </a:lnTo>
                    <a:lnTo>
                      <a:pt x="37" y="24"/>
                    </a:lnTo>
                    <a:lnTo>
                      <a:pt x="37" y="27"/>
                    </a:lnTo>
                    <a:lnTo>
                      <a:pt x="33" y="31"/>
                    </a:lnTo>
                    <a:lnTo>
                      <a:pt x="29" y="36"/>
                    </a:lnTo>
                    <a:lnTo>
                      <a:pt x="25" y="38"/>
                    </a:lnTo>
                    <a:lnTo>
                      <a:pt x="22" y="39"/>
                    </a:lnTo>
                    <a:lnTo>
                      <a:pt x="25" y="42"/>
                    </a:lnTo>
                    <a:lnTo>
                      <a:pt x="25" y="45"/>
                    </a:lnTo>
                    <a:lnTo>
                      <a:pt x="20" y="52"/>
                    </a:lnTo>
                    <a:lnTo>
                      <a:pt x="19" y="59"/>
                    </a:lnTo>
                    <a:lnTo>
                      <a:pt x="12" y="55"/>
                    </a:lnTo>
                    <a:lnTo>
                      <a:pt x="12" y="66"/>
                    </a:lnTo>
                    <a:lnTo>
                      <a:pt x="14" y="70"/>
                    </a:lnTo>
                    <a:lnTo>
                      <a:pt x="14" y="76"/>
                    </a:lnTo>
                    <a:lnTo>
                      <a:pt x="14" y="80"/>
                    </a:lnTo>
                    <a:lnTo>
                      <a:pt x="12" y="83"/>
                    </a:lnTo>
                    <a:lnTo>
                      <a:pt x="9" y="86"/>
                    </a:lnTo>
                    <a:lnTo>
                      <a:pt x="6" y="83"/>
                    </a:lnTo>
                    <a:lnTo>
                      <a:pt x="3" y="84"/>
                    </a:lnTo>
                    <a:lnTo>
                      <a:pt x="5" y="89"/>
                    </a:lnTo>
                    <a:lnTo>
                      <a:pt x="5" y="92"/>
                    </a:lnTo>
                    <a:lnTo>
                      <a:pt x="6" y="98"/>
                    </a:lnTo>
                    <a:lnTo>
                      <a:pt x="2" y="95"/>
                    </a:lnTo>
                    <a:lnTo>
                      <a:pt x="0" y="100"/>
                    </a:lnTo>
                    <a:lnTo>
                      <a:pt x="0" y="104"/>
                    </a:lnTo>
                    <a:lnTo>
                      <a:pt x="2" y="108"/>
                    </a:lnTo>
                    <a:lnTo>
                      <a:pt x="3" y="109"/>
                    </a:lnTo>
                    <a:lnTo>
                      <a:pt x="5" y="109"/>
                    </a:lnTo>
                    <a:lnTo>
                      <a:pt x="5" y="109"/>
                    </a:lnTo>
                    <a:lnTo>
                      <a:pt x="5" y="108"/>
                    </a:lnTo>
                    <a:lnTo>
                      <a:pt x="5" y="108"/>
                    </a:lnTo>
                    <a:lnTo>
                      <a:pt x="5" y="108"/>
                    </a:lnTo>
                    <a:lnTo>
                      <a:pt x="6" y="108"/>
                    </a:lnTo>
                    <a:lnTo>
                      <a:pt x="8" y="108"/>
                    </a:lnTo>
                    <a:lnTo>
                      <a:pt x="8" y="106"/>
                    </a:lnTo>
                    <a:lnTo>
                      <a:pt x="9" y="106"/>
                    </a:lnTo>
                    <a:lnTo>
                      <a:pt x="11" y="106"/>
                    </a:lnTo>
                    <a:lnTo>
                      <a:pt x="11" y="109"/>
                    </a:lnTo>
                    <a:lnTo>
                      <a:pt x="11" y="112"/>
                    </a:lnTo>
                    <a:lnTo>
                      <a:pt x="14" y="114"/>
                    </a:lnTo>
                    <a:lnTo>
                      <a:pt x="14" y="115"/>
                    </a:lnTo>
                    <a:lnTo>
                      <a:pt x="14" y="118"/>
                    </a:lnTo>
                    <a:lnTo>
                      <a:pt x="15" y="120"/>
                    </a:lnTo>
                    <a:lnTo>
                      <a:pt x="17" y="120"/>
                    </a:lnTo>
                    <a:lnTo>
                      <a:pt x="17" y="123"/>
                    </a:lnTo>
                    <a:lnTo>
                      <a:pt x="17" y="125"/>
                    </a:lnTo>
                    <a:lnTo>
                      <a:pt x="15" y="126"/>
                    </a:lnTo>
                    <a:lnTo>
                      <a:pt x="15" y="128"/>
                    </a:lnTo>
                    <a:lnTo>
                      <a:pt x="17" y="129"/>
                    </a:lnTo>
                    <a:lnTo>
                      <a:pt x="17" y="131"/>
                    </a:lnTo>
                    <a:lnTo>
                      <a:pt x="19" y="131"/>
                    </a:lnTo>
                    <a:lnTo>
                      <a:pt x="20" y="132"/>
                    </a:lnTo>
                    <a:lnTo>
                      <a:pt x="22" y="135"/>
                    </a:lnTo>
                    <a:lnTo>
                      <a:pt x="22" y="139"/>
                    </a:lnTo>
                    <a:lnTo>
                      <a:pt x="22" y="142"/>
                    </a:lnTo>
                    <a:lnTo>
                      <a:pt x="22" y="145"/>
                    </a:lnTo>
                    <a:lnTo>
                      <a:pt x="20" y="148"/>
                    </a:lnTo>
                    <a:lnTo>
                      <a:pt x="20" y="151"/>
                    </a:lnTo>
                    <a:lnTo>
                      <a:pt x="19" y="154"/>
                    </a:lnTo>
                    <a:lnTo>
                      <a:pt x="19" y="157"/>
                    </a:lnTo>
                    <a:lnTo>
                      <a:pt x="17" y="159"/>
                    </a:lnTo>
                    <a:lnTo>
                      <a:pt x="17" y="162"/>
                    </a:lnTo>
                    <a:lnTo>
                      <a:pt x="19" y="163"/>
                    </a:lnTo>
                    <a:lnTo>
                      <a:pt x="19" y="165"/>
                    </a:lnTo>
                    <a:lnTo>
                      <a:pt x="20" y="165"/>
                    </a:lnTo>
                    <a:lnTo>
                      <a:pt x="20" y="165"/>
                    </a:lnTo>
                    <a:lnTo>
                      <a:pt x="22" y="165"/>
                    </a:lnTo>
                    <a:lnTo>
                      <a:pt x="22" y="165"/>
                    </a:lnTo>
                    <a:lnTo>
                      <a:pt x="22" y="165"/>
                    </a:lnTo>
                    <a:lnTo>
                      <a:pt x="23" y="165"/>
                    </a:lnTo>
                    <a:lnTo>
                      <a:pt x="23" y="165"/>
                    </a:lnTo>
                    <a:lnTo>
                      <a:pt x="23" y="167"/>
                    </a:lnTo>
                    <a:lnTo>
                      <a:pt x="26" y="167"/>
                    </a:lnTo>
                    <a:lnTo>
                      <a:pt x="28" y="167"/>
                    </a:lnTo>
                    <a:lnTo>
                      <a:pt x="29" y="167"/>
                    </a:lnTo>
                    <a:lnTo>
                      <a:pt x="33" y="167"/>
                    </a:lnTo>
                    <a:lnTo>
                      <a:pt x="33" y="165"/>
                    </a:lnTo>
                    <a:lnTo>
                      <a:pt x="33" y="163"/>
                    </a:lnTo>
                    <a:lnTo>
                      <a:pt x="34" y="162"/>
                    </a:lnTo>
                    <a:lnTo>
                      <a:pt x="34" y="162"/>
                    </a:lnTo>
                    <a:lnTo>
                      <a:pt x="36" y="162"/>
                    </a:lnTo>
                    <a:lnTo>
                      <a:pt x="37" y="162"/>
                    </a:lnTo>
                    <a:lnTo>
                      <a:pt x="39" y="160"/>
                    </a:lnTo>
                    <a:lnTo>
                      <a:pt x="39" y="160"/>
                    </a:lnTo>
                    <a:lnTo>
                      <a:pt x="40" y="159"/>
                    </a:lnTo>
                    <a:lnTo>
                      <a:pt x="40" y="157"/>
                    </a:lnTo>
                    <a:lnTo>
                      <a:pt x="42" y="154"/>
                    </a:lnTo>
                    <a:lnTo>
                      <a:pt x="42" y="151"/>
                    </a:lnTo>
                    <a:lnTo>
                      <a:pt x="45" y="149"/>
                    </a:lnTo>
                    <a:lnTo>
                      <a:pt x="48" y="153"/>
                    </a:lnTo>
                    <a:lnTo>
                      <a:pt x="51" y="154"/>
                    </a:lnTo>
                    <a:lnTo>
                      <a:pt x="51" y="157"/>
                    </a:lnTo>
                    <a:lnTo>
                      <a:pt x="51" y="159"/>
                    </a:lnTo>
                    <a:lnTo>
                      <a:pt x="54" y="159"/>
                    </a:lnTo>
                    <a:lnTo>
                      <a:pt x="56" y="159"/>
                    </a:lnTo>
                    <a:lnTo>
                      <a:pt x="56" y="162"/>
                    </a:lnTo>
                    <a:lnTo>
                      <a:pt x="56" y="163"/>
                    </a:lnTo>
                    <a:lnTo>
                      <a:pt x="56" y="167"/>
                    </a:lnTo>
                    <a:lnTo>
                      <a:pt x="54" y="170"/>
                    </a:lnTo>
                    <a:lnTo>
                      <a:pt x="57" y="170"/>
                    </a:lnTo>
                    <a:lnTo>
                      <a:pt x="59" y="171"/>
                    </a:lnTo>
                    <a:lnTo>
                      <a:pt x="60" y="174"/>
                    </a:lnTo>
                    <a:lnTo>
                      <a:pt x="62" y="181"/>
                    </a:lnTo>
                    <a:lnTo>
                      <a:pt x="62" y="188"/>
                    </a:lnTo>
                    <a:lnTo>
                      <a:pt x="64" y="191"/>
                    </a:lnTo>
                    <a:lnTo>
                      <a:pt x="64" y="195"/>
                    </a:lnTo>
                    <a:lnTo>
                      <a:pt x="64" y="196"/>
                    </a:lnTo>
                    <a:lnTo>
                      <a:pt x="65" y="198"/>
                    </a:lnTo>
                    <a:lnTo>
                      <a:pt x="67" y="198"/>
                    </a:lnTo>
                    <a:lnTo>
                      <a:pt x="68" y="202"/>
                    </a:lnTo>
                    <a:lnTo>
                      <a:pt x="68" y="209"/>
                    </a:lnTo>
                    <a:lnTo>
                      <a:pt x="70" y="216"/>
                    </a:lnTo>
                    <a:lnTo>
                      <a:pt x="70" y="221"/>
                    </a:lnTo>
                    <a:lnTo>
                      <a:pt x="70" y="222"/>
                    </a:lnTo>
                    <a:lnTo>
                      <a:pt x="68" y="224"/>
                    </a:lnTo>
                    <a:lnTo>
                      <a:pt x="68" y="224"/>
                    </a:lnTo>
                    <a:lnTo>
                      <a:pt x="70" y="224"/>
                    </a:lnTo>
                    <a:lnTo>
                      <a:pt x="71" y="226"/>
                    </a:lnTo>
                    <a:lnTo>
                      <a:pt x="71" y="229"/>
                    </a:lnTo>
                    <a:lnTo>
                      <a:pt x="73" y="232"/>
                    </a:lnTo>
                    <a:lnTo>
                      <a:pt x="74" y="235"/>
                    </a:lnTo>
                    <a:lnTo>
                      <a:pt x="74" y="235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5" name="Freeform 78"/>
              <p:cNvSpPr>
                <a:spLocks/>
              </p:cNvSpPr>
              <p:nvPr/>
            </p:nvSpPr>
            <p:spPr bwMode="auto">
              <a:xfrm>
                <a:off x="8797331" y="4609977"/>
                <a:ext cx="40369" cy="26158"/>
              </a:xfrm>
              <a:custGeom>
                <a:avLst/>
                <a:gdLst>
                  <a:gd name="T0" fmla="*/ 0 w 17"/>
                  <a:gd name="T1" fmla="*/ 6 h 11"/>
                  <a:gd name="T2" fmla="*/ 4 w 17"/>
                  <a:gd name="T3" fmla="*/ 11 h 11"/>
                  <a:gd name="T4" fmla="*/ 9 w 17"/>
                  <a:gd name="T5" fmla="*/ 11 h 11"/>
                  <a:gd name="T6" fmla="*/ 9 w 17"/>
                  <a:gd name="T7" fmla="*/ 9 h 11"/>
                  <a:gd name="T8" fmla="*/ 10 w 17"/>
                  <a:gd name="T9" fmla="*/ 6 h 11"/>
                  <a:gd name="T10" fmla="*/ 14 w 17"/>
                  <a:gd name="T11" fmla="*/ 8 h 11"/>
                  <a:gd name="T12" fmla="*/ 17 w 17"/>
                  <a:gd name="T13" fmla="*/ 8 h 11"/>
                  <a:gd name="T14" fmla="*/ 14 w 17"/>
                  <a:gd name="T15" fmla="*/ 0 h 11"/>
                  <a:gd name="T16" fmla="*/ 12 w 17"/>
                  <a:gd name="T17" fmla="*/ 0 h 11"/>
                  <a:gd name="T18" fmla="*/ 9 w 17"/>
                  <a:gd name="T19" fmla="*/ 0 h 11"/>
                  <a:gd name="T20" fmla="*/ 9 w 17"/>
                  <a:gd name="T21" fmla="*/ 0 h 11"/>
                  <a:gd name="T22" fmla="*/ 9 w 17"/>
                  <a:gd name="T23" fmla="*/ 2 h 11"/>
                  <a:gd name="T24" fmla="*/ 7 w 17"/>
                  <a:gd name="T25" fmla="*/ 2 h 11"/>
                  <a:gd name="T26" fmla="*/ 7 w 17"/>
                  <a:gd name="T27" fmla="*/ 3 h 11"/>
                  <a:gd name="T28" fmla="*/ 7 w 17"/>
                  <a:gd name="T29" fmla="*/ 5 h 11"/>
                  <a:gd name="T30" fmla="*/ 6 w 17"/>
                  <a:gd name="T31" fmla="*/ 6 h 11"/>
                  <a:gd name="T32" fmla="*/ 3 w 17"/>
                  <a:gd name="T33" fmla="*/ 6 h 11"/>
                  <a:gd name="T34" fmla="*/ 0 w 17"/>
                  <a:gd name="T35" fmla="*/ 5 h 11"/>
                  <a:gd name="T36" fmla="*/ 0 w 17"/>
                  <a:gd name="T37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" h="11">
                    <a:moveTo>
                      <a:pt x="0" y="6"/>
                    </a:moveTo>
                    <a:lnTo>
                      <a:pt x="4" y="11"/>
                    </a:lnTo>
                    <a:lnTo>
                      <a:pt x="9" y="11"/>
                    </a:lnTo>
                    <a:lnTo>
                      <a:pt x="9" y="9"/>
                    </a:lnTo>
                    <a:lnTo>
                      <a:pt x="10" y="6"/>
                    </a:lnTo>
                    <a:lnTo>
                      <a:pt x="14" y="8"/>
                    </a:lnTo>
                    <a:lnTo>
                      <a:pt x="17" y="8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7" y="3"/>
                    </a:lnTo>
                    <a:lnTo>
                      <a:pt x="7" y="5"/>
                    </a:lnTo>
                    <a:lnTo>
                      <a:pt x="6" y="6"/>
                    </a:lnTo>
                    <a:lnTo>
                      <a:pt x="3" y="6"/>
                    </a:lnTo>
                    <a:lnTo>
                      <a:pt x="0" y="5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6" name="Freeform 79"/>
              <p:cNvSpPr>
                <a:spLocks noEditPoints="1"/>
              </p:cNvSpPr>
              <p:nvPr/>
            </p:nvSpPr>
            <p:spPr bwMode="auto">
              <a:xfrm>
                <a:off x="6861961" y="4122492"/>
                <a:ext cx="315832" cy="233041"/>
              </a:xfrm>
              <a:custGeom>
                <a:avLst/>
                <a:gdLst>
                  <a:gd name="T0" fmla="*/ 2 w 133"/>
                  <a:gd name="T1" fmla="*/ 29 h 98"/>
                  <a:gd name="T2" fmla="*/ 3 w 133"/>
                  <a:gd name="T3" fmla="*/ 28 h 98"/>
                  <a:gd name="T4" fmla="*/ 6 w 133"/>
                  <a:gd name="T5" fmla="*/ 23 h 98"/>
                  <a:gd name="T6" fmla="*/ 6 w 133"/>
                  <a:gd name="T7" fmla="*/ 22 h 98"/>
                  <a:gd name="T8" fmla="*/ 8 w 133"/>
                  <a:gd name="T9" fmla="*/ 19 h 98"/>
                  <a:gd name="T10" fmla="*/ 11 w 133"/>
                  <a:gd name="T11" fmla="*/ 17 h 98"/>
                  <a:gd name="T12" fmla="*/ 12 w 133"/>
                  <a:gd name="T13" fmla="*/ 19 h 98"/>
                  <a:gd name="T14" fmla="*/ 14 w 133"/>
                  <a:gd name="T15" fmla="*/ 20 h 98"/>
                  <a:gd name="T16" fmla="*/ 15 w 133"/>
                  <a:gd name="T17" fmla="*/ 22 h 98"/>
                  <a:gd name="T18" fmla="*/ 19 w 133"/>
                  <a:gd name="T19" fmla="*/ 22 h 98"/>
                  <a:gd name="T20" fmla="*/ 26 w 133"/>
                  <a:gd name="T21" fmla="*/ 22 h 98"/>
                  <a:gd name="T22" fmla="*/ 39 w 133"/>
                  <a:gd name="T23" fmla="*/ 25 h 98"/>
                  <a:gd name="T24" fmla="*/ 47 w 133"/>
                  <a:gd name="T25" fmla="*/ 37 h 98"/>
                  <a:gd name="T26" fmla="*/ 105 w 133"/>
                  <a:gd name="T27" fmla="*/ 0 h 98"/>
                  <a:gd name="T28" fmla="*/ 124 w 133"/>
                  <a:gd name="T29" fmla="*/ 31 h 98"/>
                  <a:gd name="T30" fmla="*/ 119 w 133"/>
                  <a:gd name="T31" fmla="*/ 34 h 98"/>
                  <a:gd name="T32" fmla="*/ 113 w 133"/>
                  <a:gd name="T33" fmla="*/ 36 h 98"/>
                  <a:gd name="T34" fmla="*/ 110 w 133"/>
                  <a:gd name="T35" fmla="*/ 39 h 98"/>
                  <a:gd name="T36" fmla="*/ 112 w 133"/>
                  <a:gd name="T37" fmla="*/ 45 h 98"/>
                  <a:gd name="T38" fmla="*/ 105 w 133"/>
                  <a:gd name="T39" fmla="*/ 50 h 98"/>
                  <a:gd name="T40" fmla="*/ 95 w 133"/>
                  <a:gd name="T41" fmla="*/ 57 h 98"/>
                  <a:gd name="T42" fmla="*/ 84 w 133"/>
                  <a:gd name="T43" fmla="*/ 62 h 98"/>
                  <a:gd name="T44" fmla="*/ 78 w 133"/>
                  <a:gd name="T45" fmla="*/ 64 h 98"/>
                  <a:gd name="T46" fmla="*/ 70 w 133"/>
                  <a:gd name="T47" fmla="*/ 70 h 98"/>
                  <a:gd name="T48" fmla="*/ 67 w 133"/>
                  <a:gd name="T49" fmla="*/ 73 h 98"/>
                  <a:gd name="T50" fmla="*/ 64 w 133"/>
                  <a:gd name="T51" fmla="*/ 73 h 98"/>
                  <a:gd name="T52" fmla="*/ 60 w 133"/>
                  <a:gd name="T53" fmla="*/ 73 h 98"/>
                  <a:gd name="T54" fmla="*/ 57 w 133"/>
                  <a:gd name="T55" fmla="*/ 75 h 98"/>
                  <a:gd name="T56" fmla="*/ 50 w 133"/>
                  <a:gd name="T57" fmla="*/ 81 h 98"/>
                  <a:gd name="T58" fmla="*/ 40 w 133"/>
                  <a:gd name="T59" fmla="*/ 81 h 98"/>
                  <a:gd name="T60" fmla="*/ 34 w 133"/>
                  <a:gd name="T61" fmla="*/ 82 h 98"/>
                  <a:gd name="T62" fmla="*/ 29 w 133"/>
                  <a:gd name="T63" fmla="*/ 89 h 98"/>
                  <a:gd name="T64" fmla="*/ 22 w 133"/>
                  <a:gd name="T65" fmla="*/ 90 h 98"/>
                  <a:gd name="T66" fmla="*/ 15 w 133"/>
                  <a:gd name="T67" fmla="*/ 90 h 98"/>
                  <a:gd name="T68" fmla="*/ 8 w 133"/>
                  <a:gd name="T69" fmla="*/ 85 h 98"/>
                  <a:gd name="T70" fmla="*/ 6 w 133"/>
                  <a:gd name="T71" fmla="*/ 79 h 98"/>
                  <a:gd name="T72" fmla="*/ 8 w 133"/>
                  <a:gd name="T73" fmla="*/ 76 h 98"/>
                  <a:gd name="T74" fmla="*/ 3 w 133"/>
                  <a:gd name="T75" fmla="*/ 70 h 98"/>
                  <a:gd name="T76" fmla="*/ 3 w 133"/>
                  <a:gd name="T77" fmla="*/ 65 h 98"/>
                  <a:gd name="T78" fmla="*/ 2 w 133"/>
                  <a:gd name="T79" fmla="*/ 59 h 98"/>
                  <a:gd name="T80" fmla="*/ 0 w 133"/>
                  <a:gd name="T81" fmla="*/ 56 h 98"/>
                  <a:gd name="T82" fmla="*/ 0 w 133"/>
                  <a:gd name="T83" fmla="*/ 56 h 98"/>
                  <a:gd name="T84" fmla="*/ 2 w 133"/>
                  <a:gd name="T85" fmla="*/ 53 h 98"/>
                  <a:gd name="T86" fmla="*/ 2 w 133"/>
                  <a:gd name="T87" fmla="*/ 47 h 98"/>
                  <a:gd name="T88" fmla="*/ 2 w 133"/>
                  <a:gd name="T89" fmla="*/ 39 h 98"/>
                  <a:gd name="T90" fmla="*/ 2 w 133"/>
                  <a:gd name="T91" fmla="*/ 33 h 98"/>
                  <a:gd name="T92" fmla="*/ 2 w 133"/>
                  <a:gd name="T93" fmla="*/ 31 h 98"/>
                  <a:gd name="T94" fmla="*/ 126 w 133"/>
                  <a:gd name="T95" fmla="*/ 98 h 98"/>
                  <a:gd name="T96" fmla="*/ 130 w 133"/>
                  <a:gd name="T97" fmla="*/ 98 h 98"/>
                  <a:gd name="T98" fmla="*/ 133 w 133"/>
                  <a:gd name="T99" fmla="*/ 98 h 98"/>
                  <a:gd name="T100" fmla="*/ 129 w 133"/>
                  <a:gd name="T101" fmla="*/ 96 h 98"/>
                  <a:gd name="T102" fmla="*/ 123 w 133"/>
                  <a:gd name="T103" fmla="*/ 96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3" h="98">
                    <a:moveTo>
                      <a:pt x="2" y="31"/>
                    </a:moveTo>
                    <a:lnTo>
                      <a:pt x="2" y="29"/>
                    </a:lnTo>
                    <a:lnTo>
                      <a:pt x="2" y="29"/>
                    </a:lnTo>
                    <a:lnTo>
                      <a:pt x="3" y="29"/>
                    </a:lnTo>
                    <a:lnTo>
                      <a:pt x="3" y="28"/>
                    </a:lnTo>
                    <a:lnTo>
                      <a:pt x="3" y="28"/>
                    </a:lnTo>
                    <a:lnTo>
                      <a:pt x="3" y="26"/>
                    </a:lnTo>
                    <a:lnTo>
                      <a:pt x="5" y="25"/>
                    </a:lnTo>
                    <a:lnTo>
                      <a:pt x="6" y="23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19"/>
                    </a:lnTo>
                    <a:lnTo>
                      <a:pt x="9" y="19"/>
                    </a:lnTo>
                    <a:lnTo>
                      <a:pt x="9" y="17"/>
                    </a:lnTo>
                    <a:lnTo>
                      <a:pt x="11" y="17"/>
                    </a:lnTo>
                    <a:lnTo>
                      <a:pt x="12" y="17"/>
                    </a:lnTo>
                    <a:lnTo>
                      <a:pt x="12" y="17"/>
                    </a:lnTo>
                    <a:lnTo>
                      <a:pt x="12" y="19"/>
                    </a:lnTo>
                    <a:lnTo>
                      <a:pt x="12" y="19"/>
                    </a:lnTo>
                    <a:lnTo>
                      <a:pt x="12" y="20"/>
                    </a:lnTo>
                    <a:lnTo>
                      <a:pt x="14" y="20"/>
                    </a:lnTo>
                    <a:lnTo>
                      <a:pt x="14" y="22"/>
                    </a:lnTo>
                    <a:lnTo>
                      <a:pt x="15" y="22"/>
                    </a:lnTo>
                    <a:lnTo>
                      <a:pt x="15" y="22"/>
                    </a:lnTo>
                    <a:lnTo>
                      <a:pt x="17" y="22"/>
                    </a:lnTo>
                    <a:lnTo>
                      <a:pt x="17" y="22"/>
                    </a:lnTo>
                    <a:lnTo>
                      <a:pt x="19" y="22"/>
                    </a:lnTo>
                    <a:lnTo>
                      <a:pt x="22" y="22"/>
                    </a:lnTo>
                    <a:lnTo>
                      <a:pt x="23" y="22"/>
                    </a:lnTo>
                    <a:lnTo>
                      <a:pt x="26" y="22"/>
                    </a:lnTo>
                    <a:lnTo>
                      <a:pt x="29" y="23"/>
                    </a:lnTo>
                    <a:lnTo>
                      <a:pt x="33" y="23"/>
                    </a:lnTo>
                    <a:lnTo>
                      <a:pt x="39" y="25"/>
                    </a:lnTo>
                    <a:lnTo>
                      <a:pt x="42" y="26"/>
                    </a:lnTo>
                    <a:lnTo>
                      <a:pt x="43" y="40"/>
                    </a:lnTo>
                    <a:lnTo>
                      <a:pt x="47" y="37"/>
                    </a:lnTo>
                    <a:lnTo>
                      <a:pt x="50" y="34"/>
                    </a:lnTo>
                    <a:lnTo>
                      <a:pt x="65" y="14"/>
                    </a:lnTo>
                    <a:lnTo>
                      <a:pt x="105" y="0"/>
                    </a:lnTo>
                    <a:lnTo>
                      <a:pt x="104" y="3"/>
                    </a:lnTo>
                    <a:lnTo>
                      <a:pt x="119" y="28"/>
                    </a:lnTo>
                    <a:lnTo>
                      <a:pt x="124" y="31"/>
                    </a:lnTo>
                    <a:lnTo>
                      <a:pt x="123" y="31"/>
                    </a:lnTo>
                    <a:lnTo>
                      <a:pt x="121" y="33"/>
                    </a:lnTo>
                    <a:lnTo>
                      <a:pt x="119" y="34"/>
                    </a:lnTo>
                    <a:lnTo>
                      <a:pt x="119" y="34"/>
                    </a:lnTo>
                    <a:lnTo>
                      <a:pt x="116" y="36"/>
                    </a:lnTo>
                    <a:lnTo>
                      <a:pt x="113" y="36"/>
                    </a:lnTo>
                    <a:lnTo>
                      <a:pt x="112" y="37"/>
                    </a:lnTo>
                    <a:lnTo>
                      <a:pt x="110" y="37"/>
                    </a:lnTo>
                    <a:lnTo>
                      <a:pt x="110" y="39"/>
                    </a:lnTo>
                    <a:lnTo>
                      <a:pt x="110" y="40"/>
                    </a:lnTo>
                    <a:lnTo>
                      <a:pt x="110" y="42"/>
                    </a:lnTo>
                    <a:lnTo>
                      <a:pt x="112" y="45"/>
                    </a:lnTo>
                    <a:lnTo>
                      <a:pt x="110" y="45"/>
                    </a:lnTo>
                    <a:lnTo>
                      <a:pt x="107" y="47"/>
                    </a:lnTo>
                    <a:lnTo>
                      <a:pt x="105" y="50"/>
                    </a:lnTo>
                    <a:lnTo>
                      <a:pt x="102" y="53"/>
                    </a:lnTo>
                    <a:lnTo>
                      <a:pt x="98" y="56"/>
                    </a:lnTo>
                    <a:lnTo>
                      <a:pt x="95" y="57"/>
                    </a:lnTo>
                    <a:lnTo>
                      <a:pt x="92" y="59"/>
                    </a:lnTo>
                    <a:lnTo>
                      <a:pt x="87" y="61"/>
                    </a:lnTo>
                    <a:lnTo>
                      <a:pt x="84" y="62"/>
                    </a:lnTo>
                    <a:lnTo>
                      <a:pt x="81" y="64"/>
                    </a:lnTo>
                    <a:lnTo>
                      <a:pt x="79" y="64"/>
                    </a:lnTo>
                    <a:lnTo>
                      <a:pt x="78" y="64"/>
                    </a:lnTo>
                    <a:lnTo>
                      <a:pt x="76" y="65"/>
                    </a:lnTo>
                    <a:lnTo>
                      <a:pt x="73" y="67"/>
                    </a:lnTo>
                    <a:lnTo>
                      <a:pt x="70" y="70"/>
                    </a:lnTo>
                    <a:lnTo>
                      <a:pt x="68" y="71"/>
                    </a:lnTo>
                    <a:lnTo>
                      <a:pt x="68" y="73"/>
                    </a:lnTo>
                    <a:lnTo>
                      <a:pt x="67" y="73"/>
                    </a:lnTo>
                    <a:lnTo>
                      <a:pt x="67" y="73"/>
                    </a:lnTo>
                    <a:lnTo>
                      <a:pt x="65" y="73"/>
                    </a:lnTo>
                    <a:lnTo>
                      <a:pt x="64" y="73"/>
                    </a:lnTo>
                    <a:lnTo>
                      <a:pt x="62" y="73"/>
                    </a:lnTo>
                    <a:lnTo>
                      <a:pt x="62" y="73"/>
                    </a:lnTo>
                    <a:lnTo>
                      <a:pt x="60" y="73"/>
                    </a:lnTo>
                    <a:lnTo>
                      <a:pt x="59" y="73"/>
                    </a:lnTo>
                    <a:lnTo>
                      <a:pt x="59" y="75"/>
                    </a:lnTo>
                    <a:lnTo>
                      <a:pt x="57" y="75"/>
                    </a:lnTo>
                    <a:lnTo>
                      <a:pt x="56" y="76"/>
                    </a:lnTo>
                    <a:lnTo>
                      <a:pt x="53" y="79"/>
                    </a:lnTo>
                    <a:lnTo>
                      <a:pt x="50" y="81"/>
                    </a:lnTo>
                    <a:lnTo>
                      <a:pt x="48" y="82"/>
                    </a:lnTo>
                    <a:lnTo>
                      <a:pt x="43" y="82"/>
                    </a:lnTo>
                    <a:lnTo>
                      <a:pt x="40" y="81"/>
                    </a:lnTo>
                    <a:lnTo>
                      <a:pt x="39" y="81"/>
                    </a:lnTo>
                    <a:lnTo>
                      <a:pt x="36" y="81"/>
                    </a:lnTo>
                    <a:lnTo>
                      <a:pt x="34" y="82"/>
                    </a:lnTo>
                    <a:lnTo>
                      <a:pt x="33" y="82"/>
                    </a:lnTo>
                    <a:lnTo>
                      <a:pt x="31" y="85"/>
                    </a:lnTo>
                    <a:lnTo>
                      <a:pt x="29" y="89"/>
                    </a:lnTo>
                    <a:lnTo>
                      <a:pt x="26" y="89"/>
                    </a:lnTo>
                    <a:lnTo>
                      <a:pt x="22" y="90"/>
                    </a:lnTo>
                    <a:lnTo>
                      <a:pt x="22" y="90"/>
                    </a:lnTo>
                    <a:lnTo>
                      <a:pt x="22" y="92"/>
                    </a:lnTo>
                    <a:lnTo>
                      <a:pt x="19" y="92"/>
                    </a:lnTo>
                    <a:lnTo>
                      <a:pt x="15" y="90"/>
                    </a:lnTo>
                    <a:lnTo>
                      <a:pt x="11" y="89"/>
                    </a:lnTo>
                    <a:lnTo>
                      <a:pt x="8" y="89"/>
                    </a:lnTo>
                    <a:lnTo>
                      <a:pt x="8" y="85"/>
                    </a:lnTo>
                    <a:lnTo>
                      <a:pt x="6" y="84"/>
                    </a:lnTo>
                    <a:lnTo>
                      <a:pt x="6" y="82"/>
                    </a:lnTo>
                    <a:lnTo>
                      <a:pt x="6" y="79"/>
                    </a:lnTo>
                    <a:lnTo>
                      <a:pt x="6" y="78"/>
                    </a:lnTo>
                    <a:lnTo>
                      <a:pt x="6" y="78"/>
                    </a:lnTo>
                    <a:lnTo>
                      <a:pt x="8" y="76"/>
                    </a:lnTo>
                    <a:lnTo>
                      <a:pt x="8" y="75"/>
                    </a:lnTo>
                    <a:lnTo>
                      <a:pt x="5" y="73"/>
                    </a:lnTo>
                    <a:lnTo>
                      <a:pt x="3" y="70"/>
                    </a:lnTo>
                    <a:lnTo>
                      <a:pt x="3" y="70"/>
                    </a:lnTo>
                    <a:lnTo>
                      <a:pt x="3" y="68"/>
                    </a:lnTo>
                    <a:lnTo>
                      <a:pt x="3" y="65"/>
                    </a:lnTo>
                    <a:lnTo>
                      <a:pt x="3" y="64"/>
                    </a:lnTo>
                    <a:lnTo>
                      <a:pt x="2" y="61"/>
                    </a:lnTo>
                    <a:lnTo>
                      <a:pt x="2" y="59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2" y="54"/>
                    </a:lnTo>
                    <a:lnTo>
                      <a:pt x="2" y="53"/>
                    </a:lnTo>
                    <a:lnTo>
                      <a:pt x="2" y="51"/>
                    </a:lnTo>
                    <a:lnTo>
                      <a:pt x="2" y="50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3"/>
                    </a:lnTo>
                    <a:lnTo>
                      <a:pt x="2" y="39"/>
                    </a:lnTo>
                    <a:lnTo>
                      <a:pt x="2" y="37"/>
                    </a:lnTo>
                    <a:lnTo>
                      <a:pt x="2" y="36"/>
                    </a:lnTo>
                    <a:lnTo>
                      <a:pt x="2" y="33"/>
                    </a:lnTo>
                    <a:lnTo>
                      <a:pt x="2" y="31"/>
                    </a:lnTo>
                    <a:lnTo>
                      <a:pt x="2" y="31"/>
                    </a:lnTo>
                    <a:lnTo>
                      <a:pt x="2" y="31"/>
                    </a:lnTo>
                    <a:close/>
                    <a:moveTo>
                      <a:pt x="123" y="96"/>
                    </a:moveTo>
                    <a:lnTo>
                      <a:pt x="124" y="96"/>
                    </a:lnTo>
                    <a:lnTo>
                      <a:pt x="126" y="98"/>
                    </a:lnTo>
                    <a:lnTo>
                      <a:pt x="127" y="98"/>
                    </a:lnTo>
                    <a:lnTo>
                      <a:pt x="129" y="98"/>
                    </a:lnTo>
                    <a:lnTo>
                      <a:pt x="130" y="98"/>
                    </a:lnTo>
                    <a:lnTo>
                      <a:pt x="132" y="98"/>
                    </a:lnTo>
                    <a:lnTo>
                      <a:pt x="133" y="98"/>
                    </a:lnTo>
                    <a:lnTo>
                      <a:pt x="133" y="98"/>
                    </a:lnTo>
                    <a:lnTo>
                      <a:pt x="133" y="96"/>
                    </a:lnTo>
                    <a:lnTo>
                      <a:pt x="132" y="96"/>
                    </a:lnTo>
                    <a:lnTo>
                      <a:pt x="129" y="96"/>
                    </a:lnTo>
                    <a:lnTo>
                      <a:pt x="127" y="96"/>
                    </a:lnTo>
                    <a:lnTo>
                      <a:pt x="126" y="96"/>
                    </a:lnTo>
                    <a:lnTo>
                      <a:pt x="123" y="96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7" name="Freeform 80"/>
              <p:cNvSpPr>
                <a:spLocks/>
              </p:cNvSpPr>
              <p:nvPr/>
            </p:nvSpPr>
            <p:spPr bwMode="auto">
              <a:xfrm>
                <a:off x="7087557" y="3882318"/>
                <a:ext cx="142481" cy="99875"/>
              </a:xfrm>
              <a:custGeom>
                <a:avLst/>
                <a:gdLst>
                  <a:gd name="T0" fmla="*/ 60 w 60"/>
                  <a:gd name="T1" fmla="*/ 9 h 42"/>
                  <a:gd name="T2" fmla="*/ 55 w 60"/>
                  <a:gd name="T3" fmla="*/ 5 h 42"/>
                  <a:gd name="T4" fmla="*/ 55 w 60"/>
                  <a:gd name="T5" fmla="*/ 0 h 42"/>
                  <a:gd name="T6" fmla="*/ 52 w 60"/>
                  <a:gd name="T7" fmla="*/ 3 h 42"/>
                  <a:gd name="T8" fmla="*/ 48 w 60"/>
                  <a:gd name="T9" fmla="*/ 8 h 42"/>
                  <a:gd name="T10" fmla="*/ 45 w 60"/>
                  <a:gd name="T11" fmla="*/ 12 h 42"/>
                  <a:gd name="T12" fmla="*/ 42 w 60"/>
                  <a:gd name="T13" fmla="*/ 16 h 42"/>
                  <a:gd name="T14" fmla="*/ 37 w 60"/>
                  <a:gd name="T15" fmla="*/ 19 h 42"/>
                  <a:gd name="T16" fmla="*/ 34 w 60"/>
                  <a:gd name="T17" fmla="*/ 22 h 42"/>
                  <a:gd name="T18" fmla="*/ 31 w 60"/>
                  <a:gd name="T19" fmla="*/ 22 h 42"/>
                  <a:gd name="T20" fmla="*/ 31 w 60"/>
                  <a:gd name="T21" fmla="*/ 23 h 42"/>
                  <a:gd name="T22" fmla="*/ 28 w 60"/>
                  <a:gd name="T23" fmla="*/ 23 h 42"/>
                  <a:gd name="T24" fmla="*/ 24 w 60"/>
                  <a:gd name="T25" fmla="*/ 22 h 42"/>
                  <a:gd name="T26" fmla="*/ 18 w 60"/>
                  <a:gd name="T27" fmla="*/ 19 h 42"/>
                  <a:gd name="T28" fmla="*/ 17 w 60"/>
                  <a:gd name="T29" fmla="*/ 20 h 42"/>
                  <a:gd name="T30" fmla="*/ 15 w 60"/>
                  <a:gd name="T31" fmla="*/ 20 h 42"/>
                  <a:gd name="T32" fmla="*/ 15 w 60"/>
                  <a:gd name="T33" fmla="*/ 22 h 42"/>
                  <a:gd name="T34" fmla="*/ 15 w 60"/>
                  <a:gd name="T35" fmla="*/ 23 h 42"/>
                  <a:gd name="T36" fmla="*/ 10 w 60"/>
                  <a:gd name="T37" fmla="*/ 23 h 42"/>
                  <a:gd name="T38" fmla="*/ 7 w 60"/>
                  <a:gd name="T39" fmla="*/ 22 h 42"/>
                  <a:gd name="T40" fmla="*/ 6 w 60"/>
                  <a:gd name="T41" fmla="*/ 19 h 42"/>
                  <a:gd name="T42" fmla="*/ 3 w 60"/>
                  <a:gd name="T43" fmla="*/ 19 h 42"/>
                  <a:gd name="T44" fmla="*/ 3 w 60"/>
                  <a:gd name="T45" fmla="*/ 12 h 42"/>
                  <a:gd name="T46" fmla="*/ 0 w 60"/>
                  <a:gd name="T47" fmla="*/ 17 h 42"/>
                  <a:gd name="T48" fmla="*/ 6 w 60"/>
                  <a:gd name="T49" fmla="*/ 36 h 42"/>
                  <a:gd name="T50" fmla="*/ 24 w 60"/>
                  <a:gd name="T51" fmla="*/ 39 h 42"/>
                  <a:gd name="T52" fmla="*/ 43 w 60"/>
                  <a:gd name="T53" fmla="*/ 42 h 42"/>
                  <a:gd name="T54" fmla="*/ 46 w 60"/>
                  <a:gd name="T55" fmla="*/ 42 h 42"/>
                  <a:gd name="T56" fmla="*/ 46 w 60"/>
                  <a:gd name="T57" fmla="*/ 42 h 42"/>
                  <a:gd name="T58" fmla="*/ 48 w 60"/>
                  <a:gd name="T59" fmla="*/ 40 h 42"/>
                  <a:gd name="T60" fmla="*/ 48 w 60"/>
                  <a:gd name="T61" fmla="*/ 37 h 42"/>
                  <a:gd name="T62" fmla="*/ 49 w 60"/>
                  <a:gd name="T63" fmla="*/ 36 h 42"/>
                  <a:gd name="T64" fmla="*/ 51 w 60"/>
                  <a:gd name="T65" fmla="*/ 33 h 42"/>
                  <a:gd name="T66" fmla="*/ 52 w 60"/>
                  <a:gd name="T67" fmla="*/ 29 h 42"/>
                  <a:gd name="T68" fmla="*/ 52 w 60"/>
                  <a:gd name="T69" fmla="*/ 26 h 42"/>
                  <a:gd name="T70" fmla="*/ 52 w 60"/>
                  <a:gd name="T71" fmla="*/ 23 h 42"/>
                  <a:gd name="T72" fmla="*/ 51 w 60"/>
                  <a:gd name="T73" fmla="*/ 23 h 42"/>
                  <a:gd name="T74" fmla="*/ 51 w 60"/>
                  <a:gd name="T75" fmla="*/ 23 h 42"/>
                  <a:gd name="T76" fmla="*/ 49 w 60"/>
                  <a:gd name="T77" fmla="*/ 23 h 42"/>
                  <a:gd name="T78" fmla="*/ 49 w 60"/>
                  <a:gd name="T79" fmla="*/ 22 h 42"/>
                  <a:gd name="T80" fmla="*/ 51 w 60"/>
                  <a:gd name="T81" fmla="*/ 20 h 42"/>
                  <a:gd name="T82" fmla="*/ 55 w 60"/>
                  <a:gd name="T83" fmla="*/ 17 h 42"/>
                  <a:gd name="T84" fmla="*/ 54 w 60"/>
                  <a:gd name="T85" fmla="*/ 16 h 42"/>
                  <a:gd name="T86" fmla="*/ 52 w 60"/>
                  <a:gd name="T87" fmla="*/ 14 h 42"/>
                  <a:gd name="T88" fmla="*/ 52 w 60"/>
                  <a:gd name="T89" fmla="*/ 12 h 42"/>
                  <a:gd name="T90" fmla="*/ 52 w 60"/>
                  <a:gd name="T91" fmla="*/ 11 h 42"/>
                  <a:gd name="T92" fmla="*/ 54 w 60"/>
                  <a:gd name="T93" fmla="*/ 11 h 42"/>
                  <a:gd name="T94" fmla="*/ 54 w 60"/>
                  <a:gd name="T95" fmla="*/ 11 h 42"/>
                  <a:gd name="T96" fmla="*/ 55 w 60"/>
                  <a:gd name="T97" fmla="*/ 14 h 42"/>
                  <a:gd name="T98" fmla="*/ 57 w 60"/>
                  <a:gd name="T99" fmla="*/ 14 h 42"/>
                  <a:gd name="T100" fmla="*/ 57 w 60"/>
                  <a:gd name="T101" fmla="*/ 14 h 42"/>
                  <a:gd name="T102" fmla="*/ 59 w 60"/>
                  <a:gd name="T103" fmla="*/ 12 h 42"/>
                  <a:gd name="T104" fmla="*/ 60 w 60"/>
                  <a:gd name="T105" fmla="*/ 1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0" h="42">
                    <a:moveTo>
                      <a:pt x="60" y="12"/>
                    </a:moveTo>
                    <a:lnTo>
                      <a:pt x="60" y="9"/>
                    </a:lnTo>
                    <a:lnTo>
                      <a:pt x="60" y="5"/>
                    </a:lnTo>
                    <a:lnTo>
                      <a:pt x="55" y="5"/>
                    </a:lnTo>
                    <a:lnTo>
                      <a:pt x="57" y="2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2" y="3"/>
                    </a:lnTo>
                    <a:lnTo>
                      <a:pt x="49" y="6"/>
                    </a:lnTo>
                    <a:lnTo>
                      <a:pt x="48" y="8"/>
                    </a:lnTo>
                    <a:lnTo>
                      <a:pt x="46" y="11"/>
                    </a:lnTo>
                    <a:lnTo>
                      <a:pt x="45" y="12"/>
                    </a:lnTo>
                    <a:lnTo>
                      <a:pt x="43" y="16"/>
                    </a:lnTo>
                    <a:lnTo>
                      <a:pt x="42" y="16"/>
                    </a:lnTo>
                    <a:lnTo>
                      <a:pt x="38" y="17"/>
                    </a:lnTo>
                    <a:lnTo>
                      <a:pt x="37" y="19"/>
                    </a:lnTo>
                    <a:lnTo>
                      <a:pt x="35" y="19"/>
                    </a:lnTo>
                    <a:lnTo>
                      <a:pt x="34" y="22"/>
                    </a:lnTo>
                    <a:lnTo>
                      <a:pt x="32" y="22"/>
                    </a:lnTo>
                    <a:lnTo>
                      <a:pt x="31" y="22"/>
                    </a:lnTo>
                    <a:lnTo>
                      <a:pt x="31" y="22"/>
                    </a:lnTo>
                    <a:lnTo>
                      <a:pt x="31" y="23"/>
                    </a:lnTo>
                    <a:lnTo>
                      <a:pt x="29" y="23"/>
                    </a:lnTo>
                    <a:lnTo>
                      <a:pt x="28" y="23"/>
                    </a:lnTo>
                    <a:lnTo>
                      <a:pt x="26" y="23"/>
                    </a:lnTo>
                    <a:lnTo>
                      <a:pt x="24" y="22"/>
                    </a:lnTo>
                    <a:lnTo>
                      <a:pt x="21" y="20"/>
                    </a:lnTo>
                    <a:lnTo>
                      <a:pt x="18" y="19"/>
                    </a:lnTo>
                    <a:lnTo>
                      <a:pt x="17" y="19"/>
                    </a:lnTo>
                    <a:lnTo>
                      <a:pt x="17" y="20"/>
                    </a:lnTo>
                    <a:lnTo>
                      <a:pt x="17" y="20"/>
                    </a:lnTo>
                    <a:lnTo>
                      <a:pt x="15" y="20"/>
                    </a:lnTo>
                    <a:lnTo>
                      <a:pt x="15" y="22"/>
                    </a:lnTo>
                    <a:lnTo>
                      <a:pt x="15" y="22"/>
                    </a:lnTo>
                    <a:lnTo>
                      <a:pt x="15" y="22"/>
                    </a:lnTo>
                    <a:lnTo>
                      <a:pt x="15" y="23"/>
                    </a:lnTo>
                    <a:lnTo>
                      <a:pt x="12" y="23"/>
                    </a:lnTo>
                    <a:lnTo>
                      <a:pt x="10" y="23"/>
                    </a:lnTo>
                    <a:lnTo>
                      <a:pt x="9" y="22"/>
                    </a:lnTo>
                    <a:lnTo>
                      <a:pt x="7" y="22"/>
                    </a:lnTo>
                    <a:lnTo>
                      <a:pt x="7" y="20"/>
                    </a:lnTo>
                    <a:lnTo>
                      <a:pt x="6" y="19"/>
                    </a:lnTo>
                    <a:lnTo>
                      <a:pt x="4" y="19"/>
                    </a:lnTo>
                    <a:lnTo>
                      <a:pt x="3" y="19"/>
                    </a:lnTo>
                    <a:lnTo>
                      <a:pt x="3" y="16"/>
                    </a:lnTo>
                    <a:lnTo>
                      <a:pt x="3" y="12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4" y="23"/>
                    </a:lnTo>
                    <a:lnTo>
                      <a:pt x="6" y="36"/>
                    </a:lnTo>
                    <a:lnTo>
                      <a:pt x="12" y="36"/>
                    </a:lnTo>
                    <a:lnTo>
                      <a:pt x="24" y="39"/>
                    </a:lnTo>
                    <a:lnTo>
                      <a:pt x="37" y="40"/>
                    </a:lnTo>
                    <a:lnTo>
                      <a:pt x="43" y="42"/>
                    </a:lnTo>
                    <a:lnTo>
                      <a:pt x="45" y="42"/>
                    </a:lnTo>
                    <a:lnTo>
                      <a:pt x="46" y="42"/>
                    </a:lnTo>
                    <a:lnTo>
                      <a:pt x="46" y="42"/>
                    </a:lnTo>
                    <a:lnTo>
                      <a:pt x="46" y="42"/>
                    </a:lnTo>
                    <a:lnTo>
                      <a:pt x="48" y="42"/>
                    </a:lnTo>
                    <a:lnTo>
                      <a:pt x="48" y="40"/>
                    </a:lnTo>
                    <a:lnTo>
                      <a:pt x="48" y="40"/>
                    </a:lnTo>
                    <a:lnTo>
                      <a:pt x="48" y="37"/>
                    </a:lnTo>
                    <a:lnTo>
                      <a:pt x="48" y="37"/>
                    </a:lnTo>
                    <a:lnTo>
                      <a:pt x="49" y="36"/>
                    </a:lnTo>
                    <a:lnTo>
                      <a:pt x="49" y="34"/>
                    </a:lnTo>
                    <a:lnTo>
                      <a:pt x="51" y="33"/>
                    </a:lnTo>
                    <a:lnTo>
                      <a:pt x="51" y="31"/>
                    </a:lnTo>
                    <a:lnTo>
                      <a:pt x="52" y="29"/>
                    </a:lnTo>
                    <a:lnTo>
                      <a:pt x="52" y="28"/>
                    </a:lnTo>
                    <a:lnTo>
                      <a:pt x="52" y="26"/>
                    </a:lnTo>
                    <a:lnTo>
                      <a:pt x="52" y="25"/>
                    </a:lnTo>
                    <a:lnTo>
                      <a:pt x="52" y="23"/>
                    </a:lnTo>
                    <a:lnTo>
                      <a:pt x="52" y="23"/>
                    </a:lnTo>
                    <a:lnTo>
                      <a:pt x="51" y="23"/>
                    </a:lnTo>
                    <a:lnTo>
                      <a:pt x="51" y="23"/>
                    </a:lnTo>
                    <a:lnTo>
                      <a:pt x="51" y="23"/>
                    </a:lnTo>
                    <a:lnTo>
                      <a:pt x="49" y="23"/>
                    </a:lnTo>
                    <a:lnTo>
                      <a:pt x="49" y="23"/>
                    </a:lnTo>
                    <a:lnTo>
                      <a:pt x="49" y="22"/>
                    </a:lnTo>
                    <a:lnTo>
                      <a:pt x="49" y="22"/>
                    </a:lnTo>
                    <a:lnTo>
                      <a:pt x="51" y="20"/>
                    </a:lnTo>
                    <a:lnTo>
                      <a:pt x="51" y="20"/>
                    </a:lnTo>
                    <a:lnTo>
                      <a:pt x="54" y="19"/>
                    </a:lnTo>
                    <a:lnTo>
                      <a:pt x="55" y="17"/>
                    </a:lnTo>
                    <a:lnTo>
                      <a:pt x="54" y="17"/>
                    </a:lnTo>
                    <a:lnTo>
                      <a:pt x="54" y="16"/>
                    </a:lnTo>
                    <a:lnTo>
                      <a:pt x="52" y="16"/>
                    </a:lnTo>
                    <a:lnTo>
                      <a:pt x="52" y="14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2" y="11"/>
                    </a:lnTo>
                    <a:lnTo>
                      <a:pt x="54" y="11"/>
                    </a:lnTo>
                    <a:lnTo>
                      <a:pt x="54" y="11"/>
                    </a:lnTo>
                    <a:lnTo>
                      <a:pt x="54" y="11"/>
                    </a:lnTo>
                    <a:lnTo>
                      <a:pt x="54" y="11"/>
                    </a:lnTo>
                    <a:lnTo>
                      <a:pt x="55" y="12"/>
                    </a:lnTo>
                    <a:lnTo>
                      <a:pt x="55" y="14"/>
                    </a:lnTo>
                    <a:lnTo>
                      <a:pt x="57" y="14"/>
                    </a:lnTo>
                    <a:lnTo>
                      <a:pt x="57" y="14"/>
                    </a:lnTo>
                    <a:lnTo>
                      <a:pt x="57" y="14"/>
                    </a:lnTo>
                    <a:lnTo>
                      <a:pt x="57" y="14"/>
                    </a:lnTo>
                    <a:lnTo>
                      <a:pt x="59" y="12"/>
                    </a:lnTo>
                    <a:lnTo>
                      <a:pt x="59" y="12"/>
                    </a:lnTo>
                    <a:lnTo>
                      <a:pt x="60" y="11"/>
                    </a:lnTo>
                    <a:lnTo>
                      <a:pt x="60" y="11"/>
                    </a:lnTo>
                    <a:lnTo>
                      <a:pt x="60" y="12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8" name="Freeform 81"/>
              <p:cNvSpPr>
                <a:spLocks/>
              </p:cNvSpPr>
              <p:nvPr/>
            </p:nvSpPr>
            <p:spPr bwMode="auto">
              <a:xfrm>
                <a:off x="6676736" y="3461416"/>
                <a:ext cx="178101" cy="187860"/>
              </a:xfrm>
              <a:custGeom>
                <a:avLst/>
                <a:gdLst>
                  <a:gd name="T0" fmla="*/ 0 w 75"/>
                  <a:gd name="T1" fmla="*/ 29 h 79"/>
                  <a:gd name="T2" fmla="*/ 0 w 75"/>
                  <a:gd name="T3" fmla="*/ 32 h 79"/>
                  <a:gd name="T4" fmla="*/ 2 w 75"/>
                  <a:gd name="T5" fmla="*/ 34 h 79"/>
                  <a:gd name="T6" fmla="*/ 2 w 75"/>
                  <a:gd name="T7" fmla="*/ 40 h 79"/>
                  <a:gd name="T8" fmla="*/ 2 w 75"/>
                  <a:gd name="T9" fmla="*/ 40 h 79"/>
                  <a:gd name="T10" fmla="*/ 0 w 75"/>
                  <a:gd name="T11" fmla="*/ 40 h 79"/>
                  <a:gd name="T12" fmla="*/ 0 w 75"/>
                  <a:gd name="T13" fmla="*/ 42 h 79"/>
                  <a:gd name="T14" fmla="*/ 2 w 75"/>
                  <a:gd name="T15" fmla="*/ 43 h 79"/>
                  <a:gd name="T16" fmla="*/ 4 w 75"/>
                  <a:gd name="T17" fmla="*/ 46 h 79"/>
                  <a:gd name="T18" fmla="*/ 7 w 75"/>
                  <a:gd name="T19" fmla="*/ 43 h 79"/>
                  <a:gd name="T20" fmla="*/ 10 w 75"/>
                  <a:gd name="T21" fmla="*/ 43 h 79"/>
                  <a:gd name="T22" fmla="*/ 13 w 75"/>
                  <a:gd name="T23" fmla="*/ 45 h 79"/>
                  <a:gd name="T24" fmla="*/ 14 w 75"/>
                  <a:gd name="T25" fmla="*/ 48 h 79"/>
                  <a:gd name="T26" fmla="*/ 11 w 75"/>
                  <a:gd name="T27" fmla="*/ 57 h 79"/>
                  <a:gd name="T28" fmla="*/ 8 w 75"/>
                  <a:gd name="T29" fmla="*/ 67 h 79"/>
                  <a:gd name="T30" fmla="*/ 2 w 75"/>
                  <a:gd name="T31" fmla="*/ 73 h 79"/>
                  <a:gd name="T32" fmla="*/ 4 w 75"/>
                  <a:gd name="T33" fmla="*/ 79 h 79"/>
                  <a:gd name="T34" fmla="*/ 7 w 75"/>
                  <a:gd name="T35" fmla="*/ 76 h 79"/>
                  <a:gd name="T36" fmla="*/ 10 w 75"/>
                  <a:gd name="T37" fmla="*/ 78 h 79"/>
                  <a:gd name="T38" fmla="*/ 14 w 75"/>
                  <a:gd name="T39" fmla="*/ 79 h 79"/>
                  <a:gd name="T40" fmla="*/ 36 w 75"/>
                  <a:gd name="T41" fmla="*/ 67 h 79"/>
                  <a:gd name="T42" fmla="*/ 62 w 75"/>
                  <a:gd name="T43" fmla="*/ 43 h 79"/>
                  <a:gd name="T44" fmla="*/ 66 w 75"/>
                  <a:gd name="T45" fmla="*/ 36 h 79"/>
                  <a:gd name="T46" fmla="*/ 64 w 75"/>
                  <a:gd name="T47" fmla="*/ 31 h 79"/>
                  <a:gd name="T48" fmla="*/ 64 w 75"/>
                  <a:gd name="T49" fmla="*/ 28 h 79"/>
                  <a:gd name="T50" fmla="*/ 67 w 75"/>
                  <a:gd name="T51" fmla="*/ 25 h 79"/>
                  <a:gd name="T52" fmla="*/ 66 w 75"/>
                  <a:gd name="T53" fmla="*/ 17 h 79"/>
                  <a:gd name="T54" fmla="*/ 67 w 75"/>
                  <a:gd name="T55" fmla="*/ 14 h 79"/>
                  <a:gd name="T56" fmla="*/ 73 w 75"/>
                  <a:gd name="T57" fmla="*/ 11 h 79"/>
                  <a:gd name="T58" fmla="*/ 73 w 75"/>
                  <a:gd name="T59" fmla="*/ 8 h 79"/>
                  <a:gd name="T60" fmla="*/ 72 w 75"/>
                  <a:gd name="T61" fmla="*/ 3 h 79"/>
                  <a:gd name="T62" fmla="*/ 70 w 75"/>
                  <a:gd name="T63" fmla="*/ 0 h 79"/>
                  <a:gd name="T64" fmla="*/ 67 w 75"/>
                  <a:gd name="T65" fmla="*/ 1 h 79"/>
                  <a:gd name="T66" fmla="*/ 61 w 75"/>
                  <a:gd name="T67" fmla="*/ 5 h 79"/>
                  <a:gd name="T68" fmla="*/ 55 w 75"/>
                  <a:gd name="T69" fmla="*/ 6 h 79"/>
                  <a:gd name="T70" fmla="*/ 48 w 75"/>
                  <a:gd name="T71" fmla="*/ 6 h 79"/>
                  <a:gd name="T72" fmla="*/ 44 w 75"/>
                  <a:gd name="T73" fmla="*/ 8 h 79"/>
                  <a:gd name="T74" fmla="*/ 36 w 75"/>
                  <a:gd name="T75" fmla="*/ 11 h 79"/>
                  <a:gd name="T76" fmla="*/ 31 w 75"/>
                  <a:gd name="T77" fmla="*/ 11 h 79"/>
                  <a:gd name="T78" fmla="*/ 28 w 75"/>
                  <a:gd name="T79" fmla="*/ 12 h 79"/>
                  <a:gd name="T80" fmla="*/ 24 w 75"/>
                  <a:gd name="T81" fmla="*/ 11 h 79"/>
                  <a:gd name="T82" fmla="*/ 21 w 75"/>
                  <a:gd name="T83" fmla="*/ 12 h 79"/>
                  <a:gd name="T84" fmla="*/ 14 w 75"/>
                  <a:gd name="T85" fmla="*/ 14 h 79"/>
                  <a:gd name="T86" fmla="*/ 11 w 75"/>
                  <a:gd name="T87" fmla="*/ 15 h 79"/>
                  <a:gd name="T88" fmla="*/ 11 w 75"/>
                  <a:gd name="T89" fmla="*/ 19 h 79"/>
                  <a:gd name="T90" fmla="*/ 11 w 75"/>
                  <a:gd name="T91" fmla="*/ 22 h 79"/>
                  <a:gd name="T92" fmla="*/ 10 w 75"/>
                  <a:gd name="T93" fmla="*/ 23 h 79"/>
                  <a:gd name="T94" fmla="*/ 7 w 75"/>
                  <a:gd name="T95" fmla="*/ 23 h 79"/>
                  <a:gd name="T96" fmla="*/ 7 w 75"/>
                  <a:gd name="T97" fmla="*/ 25 h 79"/>
                  <a:gd name="T98" fmla="*/ 5 w 75"/>
                  <a:gd name="T99" fmla="*/ 28 h 79"/>
                  <a:gd name="T100" fmla="*/ 0 w 75"/>
                  <a:gd name="T101" fmla="*/ 28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5" h="79">
                    <a:moveTo>
                      <a:pt x="0" y="28"/>
                    </a:moveTo>
                    <a:lnTo>
                      <a:pt x="0" y="28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34"/>
                    </a:lnTo>
                    <a:lnTo>
                      <a:pt x="2" y="34"/>
                    </a:lnTo>
                    <a:lnTo>
                      <a:pt x="2" y="37"/>
                    </a:lnTo>
                    <a:lnTo>
                      <a:pt x="2" y="40"/>
                    </a:lnTo>
                    <a:lnTo>
                      <a:pt x="2" y="40"/>
                    </a:lnTo>
                    <a:lnTo>
                      <a:pt x="2" y="40"/>
                    </a:lnTo>
                    <a:lnTo>
                      <a:pt x="2" y="40"/>
                    </a:lnTo>
                    <a:lnTo>
                      <a:pt x="2" y="40"/>
                    </a:lnTo>
                    <a:lnTo>
                      <a:pt x="2" y="40"/>
                    </a:lnTo>
                    <a:lnTo>
                      <a:pt x="2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0" y="43"/>
                    </a:lnTo>
                    <a:lnTo>
                      <a:pt x="2" y="43"/>
                    </a:lnTo>
                    <a:lnTo>
                      <a:pt x="2" y="43"/>
                    </a:lnTo>
                    <a:lnTo>
                      <a:pt x="4" y="45"/>
                    </a:lnTo>
                    <a:lnTo>
                      <a:pt x="4" y="46"/>
                    </a:lnTo>
                    <a:lnTo>
                      <a:pt x="5" y="46"/>
                    </a:lnTo>
                    <a:lnTo>
                      <a:pt x="7" y="45"/>
                    </a:lnTo>
                    <a:lnTo>
                      <a:pt x="7" y="43"/>
                    </a:lnTo>
                    <a:lnTo>
                      <a:pt x="8" y="43"/>
                    </a:lnTo>
                    <a:lnTo>
                      <a:pt x="8" y="43"/>
                    </a:lnTo>
                    <a:lnTo>
                      <a:pt x="10" y="43"/>
                    </a:lnTo>
                    <a:lnTo>
                      <a:pt x="11" y="45"/>
                    </a:lnTo>
                    <a:lnTo>
                      <a:pt x="13" y="45"/>
                    </a:lnTo>
                    <a:lnTo>
                      <a:pt x="13" y="45"/>
                    </a:lnTo>
                    <a:lnTo>
                      <a:pt x="14" y="46"/>
                    </a:lnTo>
                    <a:lnTo>
                      <a:pt x="14" y="48"/>
                    </a:lnTo>
                    <a:lnTo>
                      <a:pt x="14" y="48"/>
                    </a:lnTo>
                    <a:lnTo>
                      <a:pt x="14" y="51"/>
                    </a:lnTo>
                    <a:lnTo>
                      <a:pt x="13" y="54"/>
                    </a:lnTo>
                    <a:lnTo>
                      <a:pt x="11" y="57"/>
                    </a:lnTo>
                    <a:lnTo>
                      <a:pt x="10" y="59"/>
                    </a:lnTo>
                    <a:lnTo>
                      <a:pt x="8" y="64"/>
                    </a:lnTo>
                    <a:lnTo>
                      <a:pt x="8" y="67"/>
                    </a:lnTo>
                    <a:lnTo>
                      <a:pt x="5" y="68"/>
                    </a:lnTo>
                    <a:lnTo>
                      <a:pt x="4" y="70"/>
                    </a:lnTo>
                    <a:lnTo>
                      <a:pt x="2" y="73"/>
                    </a:lnTo>
                    <a:lnTo>
                      <a:pt x="2" y="76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5" y="78"/>
                    </a:lnTo>
                    <a:lnTo>
                      <a:pt x="7" y="78"/>
                    </a:lnTo>
                    <a:lnTo>
                      <a:pt x="7" y="76"/>
                    </a:lnTo>
                    <a:lnTo>
                      <a:pt x="8" y="76"/>
                    </a:lnTo>
                    <a:lnTo>
                      <a:pt x="10" y="78"/>
                    </a:lnTo>
                    <a:lnTo>
                      <a:pt x="10" y="78"/>
                    </a:lnTo>
                    <a:lnTo>
                      <a:pt x="11" y="79"/>
                    </a:lnTo>
                    <a:lnTo>
                      <a:pt x="13" y="79"/>
                    </a:lnTo>
                    <a:lnTo>
                      <a:pt x="14" y="79"/>
                    </a:lnTo>
                    <a:lnTo>
                      <a:pt x="17" y="79"/>
                    </a:lnTo>
                    <a:lnTo>
                      <a:pt x="19" y="79"/>
                    </a:lnTo>
                    <a:lnTo>
                      <a:pt x="36" y="67"/>
                    </a:lnTo>
                    <a:lnTo>
                      <a:pt x="59" y="48"/>
                    </a:lnTo>
                    <a:lnTo>
                      <a:pt x="61" y="46"/>
                    </a:lnTo>
                    <a:lnTo>
                      <a:pt x="62" y="43"/>
                    </a:lnTo>
                    <a:lnTo>
                      <a:pt x="62" y="40"/>
                    </a:lnTo>
                    <a:lnTo>
                      <a:pt x="64" y="37"/>
                    </a:lnTo>
                    <a:lnTo>
                      <a:pt x="66" y="36"/>
                    </a:lnTo>
                    <a:lnTo>
                      <a:pt x="66" y="34"/>
                    </a:lnTo>
                    <a:lnTo>
                      <a:pt x="66" y="34"/>
                    </a:lnTo>
                    <a:lnTo>
                      <a:pt x="64" y="31"/>
                    </a:lnTo>
                    <a:lnTo>
                      <a:pt x="64" y="29"/>
                    </a:lnTo>
                    <a:lnTo>
                      <a:pt x="64" y="29"/>
                    </a:lnTo>
                    <a:lnTo>
                      <a:pt x="64" y="28"/>
                    </a:lnTo>
                    <a:lnTo>
                      <a:pt x="66" y="28"/>
                    </a:lnTo>
                    <a:lnTo>
                      <a:pt x="66" y="26"/>
                    </a:lnTo>
                    <a:lnTo>
                      <a:pt x="67" y="25"/>
                    </a:lnTo>
                    <a:lnTo>
                      <a:pt x="67" y="22"/>
                    </a:lnTo>
                    <a:lnTo>
                      <a:pt x="66" y="19"/>
                    </a:lnTo>
                    <a:lnTo>
                      <a:pt x="66" y="17"/>
                    </a:lnTo>
                    <a:lnTo>
                      <a:pt x="67" y="15"/>
                    </a:lnTo>
                    <a:lnTo>
                      <a:pt x="67" y="15"/>
                    </a:lnTo>
                    <a:lnTo>
                      <a:pt x="67" y="14"/>
                    </a:lnTo>
                    <a:lnTo>
                      <a:pt x="70" y="12"/>
                    </a:lnTo>
                    <a:lnTo>
                      <a:pt x="72" y="12"/>
                    </a:lnTo>
                    <a:lnTo>
                      <a:pt x="73" y="11"/>
                    </a:lnTo>
                    <a:lnTo>
                      <a:pt x="73" y="9"/>
                    </a:lnTo>
                    <a:lnTo>
                      <a:pt x="73" y="8"/>
                    </a:lnTo>
                    <a:lnTo>
                      <a:pt x="73" y="8"/>
                    </a:lnTo>
                    <a:lnTo>
                      <a:pt x="75" y="5"/>
                    </a:lnTo>
                    <a:lnTo>
                      <a:pt x="75" y="5"/>
                    </a:lnTo>
                    <a:lnTo>
                      <a:pt x="72" y="3"/>
                    </a:lnTo>
                    <a:lnTo>
                      <a:pt x="72" y="3"/>
                    </a:lnTo>
                    <a:lnTo>
                      <a:pt x="72" y="3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1"/>
                    </a:lnTo>
                    <a:lnTo>
                      <a:pt x="66" y="1"/>
                    </a:lnTo>
                    <a:lnTo>
                      <a:pt x="62" y="3"/>
                    </a:lnTo>
                    <a:lnTo>
                      <a:pt x="61" y="5"/>
                    </a:lnTo>
                    <a:lnTo>
                      <a:pt x="59" y="5"/>
                    </a:lnTo>
                    <a:lnTo>
                      <a:pt x="58" y="6"/>
                    </a:lnTo>
                    <a:lnTo>
                      <a:pt x="55" y="6"/>
                    </a:lnTo>
                    <a:lnTo>
                      <a:pt x="53" y="6"/>
                    </a:lnTo>
                    <a:lnTo>
                      <a:pt x="50" y="6"/>
                    </a:lnTo>
                    <a:lnTo>
                      <a:pt x="48" y="6"/>
                    </a:lnTo>
                    <a:lnTo>
                      <a:pt x="47" y="6"/>
                    </a:lnTo>
                    <a:lnTo>
                      <a:pt x="45" y="6"/>
                    </a:lnTo>
                    <a:lnTo>
                      <a:pt x="44" y="8"/>
                    </a:lnTo>
                    <a:lnTo>
                      <a:pt x="41" y="9"/>
                    </a:lnTo>
                    <a:lnTo>
                      <a:pt x="39" y="9"/>
                    </a:lnTo>
                    <a:lnTo>
                      <a:pt x="36" y="11"/>
                    </a:lnTo>
                    <a:lnTo>
                      <a:pt x="35" y="11"/>
                    </a:lnTo>
                    <a:lnTo>
                      <a:pt x="33" y="11"/>
                    </a:lnTo>
                    <a:lnTo>
                      <a:pt x="31" y="11"/>
                    </a:lnTo>
                    <a:lnTo>
                      <a:pt x="30" y="11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7" y="12"/>
                    </a:lnTo>
                    <a:lnTo>
                      <a:pt x="27" y="12"/>
                    </a:lnTo>
                    <a:lnTo>
                      <a:pt x="24" y="11"/>
                    </a:lnTo>
                    <a:lnTo>
                      <a:pt x="22" y="11"/>
                    </a:lnTo>
                    <a:lnTo>
                      <a:pt x="21" y="11"/>
                    </a:lnTo>
                    <a:lnTo>
                      <a:pt x="21" y="12"/>
                    </a:lnTo>
                    <a:lnTo>
                      <a:pt x="19" y="12"/>
                    </a:lnTo>
                    <a:lnTo>
                      <a:pt x="17" y="14"/>
                    </a:lnTo>
                    <a:lnTo>
                      <a:pt x="14" y="14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1" y="15"/>
                    </a:lnTo>
                    <a:lnTo>
                      <a:pt x="11" y="15"/>
                    </a:lnTo>
                    <a:lnTo>
                      <a:pt x="11" y="17"/>
                    </a:lnTo>
                    <a:lnTo>
                      <a:pt x="11" y="19"/>
                    </a:lnTo>
                    <a:lnTo>
                      <a:pt x="11" y="19"/>
                    </a:lnTo>
                    <a:lnTo>
                      <a:pt x="13" y="20"/>
                    </a:lnTo>
                    <a:lnTo>
                      <a:pt x="11" y="22"/>
                    </a:lnTo>
                    <a:lnTo>
                      <a:pt x="11" y="22"/>
                    </a:lnTo>
                    <a:lnTo>
                      <a:pt x="11" y="23"/>
                    </a:lnTo>
                    <a:lnTo>
                      <a:pt x="10" y="23"/>
                    </a:lnTo>
                    <a:lnTo>
                      <a:pt x="10" y="23"/>
                    </a:lnTo>
                    <a:lnTo>
                      <a:pt x="8" y="23"/>
                    </a:lnTo>
                    <a:lnTo>
                      <a:pt x="7" y="23"/>
                    </a:lnTo>
                    <a:lnTo>
                      <a:pt x="7" y="23"/>
                    </a:lnTo>
                    <a:lnTo>
                      <a:pt x="7" y="25"/>
                    </a:lnTo>
                    <a:lnTo>
                      <a:pt x="7" y="25"/>
                    </a:lnTo>
                    <a:lnTo>
                      <a:pt x="7" y="26"/>
                    </a:lnTo>
                    <a:lnTo>
                      <a:pt x="5" y="26"/>
                    </a:lnTo>
                    <a:lnTo>
                      <a:pt x="5" y="28"/>
                    </a:lnTo>
                    <a:lnTo>
                      <a:pt x="4" y="28"/>
                    </a:lnTo>
                    <a:lnTo>
                      <a:pt x="2" y="28"/>
                    </a:lnTo>
                    <a:lnTo>
                      <a:pt x="0" y="28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9" name="Freeform 82"/>
              <p:cNvSpPr>
                <a:spLocks/>
              </p:cNvSpPr>
              <p:nvPr/>
            </p:nvSpPr>
            <p:spPr bwMode="auto">
              <a:xfrm>
                <a:off x="6648240" y="3668301"/>
                <a:ext cx="569925" cy="549312"/>
              </a:xfrm>
              <a:custGeom>
                <a:avLst/>
                <a:gdLst>
                  <a:gd name="T0" fmla="*/ 93 w 240"/>
                  <a:gd name="T1" fmla="*/ 220 h 231"/>
                  <a:gd name="T2" fmla="*/ 95 w 240"/>
                  <a:gd name="T3" fmla="*/ 216 h 231"/>
                  <a:gd name="T4" fmla="*/ 96 w 240"/>
                  <a:gd name="T5" fmla="*/ 213 h 231"/>
                  <a:gd name="T6" fmla="*/ 99 w 240"/>
                  <a:gd name="T7" fmla="*/ 210 h 231"/>
                  <a:gd name="T8" fmla="*/ 102 w 240"/>
                  <a:gd name="T9" fmla="*/ 208 h 231"/>
                  <a:gd name="T10" fmla="*/ 104 w 240"/>
                  <a:gd name="T11" fmla="*/ 211 h 231"/>
                  <a:gd name="T12" fmla="*/ 107 w 240"/>
                  <a:gd name="T13" fmla="*/ 213 h 231"/>
                  <a:gd name="T14" fmla="*/ 113 w 240"/>
                  <a:gd name="T15" fmla="*/ 213 h 231"/>
                  <a:gd name="T16" fmla="*/ 129 w 240"/>
                  <a:gd name="T17" fmla="*/ 216 h 231"/>
                  <a:gd name="T18" fmla="*/ 140 w 240"/>
                  <a:gd name="T19" fmla="*/ 225 h 231"/>
                  <a:gd name="T20" fmla="*/ 211 w 240"/>
                  <a:gd name="T21" fmla="*/ 185 h 231"/>
                  <a:gd name="T22" fmla="*/ 233 w 240"/>
                  <a:gd name="T23" fmla="*/ 174 h 231"/>
                  <a:gd name="T24" fmla="*/ 237 w 240"/>
                  <a:gd name="T25" fmla="*/ 158 h 231"/>
                  <a:gd name="T26" fmla="*/ 233 w 240"/>
                  <a:gd name="T27" fmla="*/ 132 h 231"/>
                  <a:gd name="T28" fmla="*/ 230 w 240"/>
                  <a:gd name="T29" fmla="*/ 132 h 231"/>
                  <a:gd name="T30" fmla="*/ 197 w 240"/>
                  <a:gd name="T31" fmla="*/ 126 h 231"/>
                  <a:gd name="T32" fmla="*/ 185 w 240"/>
                  <a:gd name="T33" fmla="*/ 101 h 231"/>
                  <a:gd name="T34" fmla="*/ 177 w 240"/>
                  <a:gd name="T35" fmla="*/ 96 h 231"/>
                  <a:gd name="T36" fmla="*/ 175 w 240"/>
                  <a:gd name="T37" fmla="*/ 93 h 231"/>
                  <a:gd name="T38" fmla="*/ 175 w 240"/>
                  <a:gd name="T39" fmla="*/ 85 h 231"/>
                  <a:gd name="T40" fmla="*/ 175 w 240"/>
                  <a:gd name="T41" fmla="*/ 79 h 231"/>
                  <a:gd name="T42" fmla="*/ 171 w 240"/>
                  <a:gd name="T43" fmla="*/ 74 h 231"/>
                  <a:gd name="T44" fmla="*/ 164 w 240"/>
                  <a:gd name="T45" fmla="*/ 68 h 231"/>
                  <a:gd name="T46" fmla="*/ 164 w 240"/>
                  <a:gd name="T47" fmla="*/ 64 h 231"/>
                  <a:gd name="T48" fmla="*/ 160 w 240"/>
                  <a:gd name="T49" fmla="*/ 59 h 231"/>
                  <a:gd name="T50" fmla="*/ 158 w 240"/>
                  <a:gd name="T51" fmla="*/ 54 h 231"/>
                  <a:gd name="T52" fmla="*/ 155 w 240"/>
                  <a:gd name="T53" fmla="*/ 46 h 231"/>
                  <a:gd name="T54" fmla="*/ 141 w 240"/>
                  <a:gd name="T55" fmla="*/ 39 h 231"/>
                  <a:gd name="T56" fmla="*/ 95 w 240"/>
                  <a:gd name="T57" fmla="*/ 22 h 231"/>
                  <a:gd name="T58" fmla="*/ 54 w 240"/>
                  <a:gd name="T59" fmla="*/ 1 h 231"/>
                  <a:gd name="T60" fmla="*/ 36 w 240"/>
                  <a:gd name="T61" fmla="*/ 22 h 231"/>
                  <a:gd name="T62" fmla="*/ 33 w 240"/>
                  <a:gd name="T63" fmla="*/ 25 h 231"/>
                  <a:gd name="T64" fmla="*/ 25 w 240"/>
                  <a:gd name="T65" fmla="*/ 34 h 231"/>
                  <a:gd name="T66" fmla="*/ 2 w 240"/>
                  <a:gd name="T67" fmla="*/ 40 h 231"/>
                  <a:gd name="T68" fmla="*/ 0 w 240"/>
                  <a:gd name="T69" fmla="*/ 48 h 231"/>
                  <a:gd name="T70" fmla="*/ 0 w 240"/>
                  <a:gd name="T71" fmla="*/ 51 h 231"/>
                  <a:gd name="T72" fmla="*/ 0 w 240"/>
                  <a:gd name="T73" fmla="*/ 54 h 231"/>
                  <a:gd name="T74" fmla="*/ 5 w 240"/>
                  <a:gd name="T75" fmla="*/ 56 h 231"/>
                  <a:gd name="T76" fmla="*/ 9 w 240"/>
                  <a:gd name="T77" fmla="*/ 59 h 231"/>
                  <a:gd name="T78" fmla="*/ 12 w 240"/>
                  <a:gd name="T79" fmla="*/ 70 h 231"/>
                  <a:gd name="T80" fmla="*/ 17 w 240"/>
                  <a:gd name="T81" fmla="*/ 73 h 231"/>
                  <a:gd name="T82" fmla="*/ 17 w 240"/>
                  <a:gd name="T83" fmla="*/ 76 h 231"/>
                  <a:gd name="T84" fmla="*/ 22 w 240"/>
                  <a:gd name="T85" fmla="*/ 82 h 231"/>
                  <a:gd name="T86" fmla="*/ 26 w 240"/>
                  <a:gd name="T87" fmla="*/ 88 h 231"/>
                  <a:gd name="T88" fmla="*/ 29 w 240"/>
                  <a:gd name="T89" fmla="*/ 95 h 231"/>
                  <a:gd name="T90" fmla="*/ 33 w 240"/>
                  <a:gd name="T91" fmla="*/ 106 h 231"/>
                  <a:gd name="T92" fmla="*/ 37 w 240"/>
                  <a:gd name="T93" fmla="*/ 109 h 231"/>
                  <a:gd name="T94" fmla="*/ 45 w 240"/>
                  <a:gd name="T95" fmla="*/ 119 h 231"/>
                  <a:gd name="T96" fmla="*/ 48 w 240"/>
                  <a:gd name="T97" fmla="*/ 140 h 231"/>
                  <a:gd name="T98" fmla="*/ 45 w 240"/>
                  <a:gd name="T99" fmla="*/ 147 h 231"/>
                  <a:gd name="T100" fmla="*/ 50 w 240"/>
                  <a:gd name="T101" fmla="*/ 155 h 231"/>
                  <a:gd name="T102" fmla="*/ 53 w 240"/>
                  <a:gd name="T103" fmla="*/ 168 h 231"/>
                  <a:gd name="T104" fmla="*/ 56 w 240"/>
                  <a:gd name="T105" fmla="*/ 172 h 231"/>
                  <a:gd name="T106" fmla="*/ 60 w 240"/>
                  <a:gd name="T107" fmla="*/ 177 h 231"/>
                  <a:gd name="T108" fmla="*/ 70 w 240"/>
                  <a:gd name="T109" fmla="*/ 183 h 231"/>
                  <a:gd name="T110" fmla="*/ 73 w 240"/>
                  <a:gd name="T111" fmla="*/ 193 h 231"/>
                  <a:gd name="T112" fmla="*/ 76 w 240"/>
                  <a:gd name="T113" fmla="*/ 197 h 231"/>
                  <a:gd name="T114" fmla="*/ 78 w 240"/>
                  <a:gd name="T115" fmla="*/ 205 h 231"/>
                  <a:gd name="T116" fmla="*/ 85 w 240"/>
                  <a:gd name="T117" fmla="*/ 216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40" h="231">
                    <a:moveTo>
                      <a:pt x="90" y="222"/>
                    </a:moveTo>
                    <a:lnTo>
                      <a:pt x="92" y="220"/>
                    </a:lnTo>
                    <a:lnTo>
                      <a:pt x="92" y="220"/>
                    </a:lnTo>
                    <a:lnTo>
                      <a:pt x="93" y="220"/>
                    </a:lnTo>
                    <a:lnTo>
                      <a:pt x="93" y="219"/>
                    </a:lnTo>
                    <a:lnTo>
                      <a:pt x="93" y="219"/>
                    </a:lnTo>
                    <a:lnTo>
                      <a:pt x="93" y="217"/>
                    </a:lnTo>
                    <a:lnTo>
                      <a:pt x="95" y="216"/>
                    </a:lnTo>
                    <a:lnTo>
                      <a:pt x="96" y="214"/>
                    </a:lnTo>
                    <a:lnTo>
                      <a:pt x="96" y="213"/>
                    </a:lnTo>
                    <a:lnTo>
                      <a:pt x="96" y="213"/>
                    </a:lnTo>
                    <a:lnTo>
                      <a:pt x="96" y="213"/>
                    </a:lnTo>
                    <a:lnTo>
                      <a:pt x="98" y="211"/>
                    </a:lnTo>
                    <a:lnTo>
                      <a:pt x="98" y="211"/>
                    </a:lnTo>
                    <a:lnTo>
                      <a:pt x="98" y="210"/>
                    </a:lnTo>
                    <a:lnTo>
                      <a:pt x="99" y="210"/>
                    </a:lnTo>
                    <a:lnTo>
                      <a:pt x="99" y="208"/>
                    </a:lnTo>
                    <a:lnTo>
                      <a:pt x="101" y="208"/>
                    </a:lnTo>
                    <a:lnTo>
                      <a:pt x="102" y="208"/>
                    </a:lnTo>
                    <a:lnTo>
                      <a:pt x="102" y="208"/>
                    </a:lnTo>
                    <a:lnTo>
                      <a:pt x="102" y="210"/>
                    </a:lnTo>
                    <a:lnTo>
                      <a:pt x="102" y="210"/>
                    </a:lnTo>
                    <a:lnTo>
                      <a:pt x="102" y="211"/>
                    </a:lnTo>
                    <a:lnTo>
                      <a:pt x="104" y="211"/>
                    </a:lnTo>
                    <a:lnTo>
                      <a:pt x="104" y="213"/>
                    </a:lnTo>
                    <a:lnTo>
                      <a:pt x="105" y="213"/>
                    </a:lnTo>
                    <a:lnTo>
                      <a:pt x="105" y="213"/>
                    </a:lnTo>
                    <a:lnTo>
                      <a:pt x="107" y="213"/>
                    </a:lnTo>
                    <a:lnTo>
                      <a:pt x="107" y="213"/>
                    </a:lnTo>
                    <a:lnTo>
                      <a:pt x="109" y="213"/>
                    </a:lnTo>
                    <a:lnTo>
                      <a:pt x="112" y="213"/>
                    </a:lnTo>
                    <a:lnTo>
                      <a:pt x="113" y="213"/>
                    </a:lnTo>
                    <a:lnTo>
                      <a:pt x="116" y="213"/>
                    </a:lnTo>
                    <a:lnTo>
                      <a:pt x="119" y="214"/>
                    </a:lnTo>
                    <a:lnTo>
                      <a:pt x="123" y="214"/>
                    </a:lnTo>
                    <a:lnTo>
                      <a:pt x="129" y="216"/>
                    </a:lnTo>
                    <a:lnTo>
                      <a:pt x="132" y="217"/>
                    </a:lnTo>
                    <a:lnTo>
                      <a:pt x="133" y="231"/>
                    </a:lnTo>
                    <a:lnTo>
                      <a:pt x="137" y="228"/>
                    </a:lnTo>
                    <a:lnTo>
                      <a:pt x="140" y="225"/>
                    </a:lnTo>
                    <a:lnTo>
                      <a:pt x="155" y="205"/>
                    </a:lnTo>
                    <a:lnTo>
                      <a:pt x="194" y="191"/>
                    </a:lnTo>
                    <a:lnTo>
                      <a:pt x="200" y="189"/>
                    </a:lnTo>
                    <a:lnTo>
                      <a:pt x="211" y="185"/>
                    </a:lnTo>
                    <a:lnTo>
                      <a:pt x="223" y="179"/>
                    </a:lnTo>
                    <a:lnTo>
                      <a:pt x="233" y="175"/>
                    </a:lnTo>
                    <a:lnTo>
                      <a:pt x="233" y="174"/>
                    </a:lnTo>
                    <a:lnTo>
                      <a:pt x="233" y="174"/>
                    </a:lnTo>
                    <a:lnTo>
                      <a:pt x="234" y="171"/>
                    </a:lnTo>
                    <a:lnTo>
                      <a:pt x="234" y="169"/>
                    </a:lnTo>
                    <a:lnTo>
                      <a:pt x="236" y="165"/>
                    </a:lnTo>
                    <a:lnTo>
                      <a:pt x="237" y="158"/>
                    </a:lnTo>
                    <a:lnTo>
                      <a:pt x="239" y="147"/>
                    </a:lnTo>
                    <a:lnTo>
                      <a:pt x="240" y="141"/>
                    </a:lnTo>
                    <a:lnTo>
                      <a:pt x="233" y="130"/>
                    </a:lnTo>
                    <a:lnTo>
                      <a:pt x="233" y="132"/>
                    </a:lnTo>
                    <a:lnTo>
                      <a:pt x="231" y="132"/>
                    </a:lnTo>
                    <a:lnTo>
                      <a:pt x="231" y="132"/>
                    </a:lnTo>
                    <a:lnTo>
                      <a:pt x="230" y="132"/>
                    </a:lnTo>
                    <a:lnTo>
                      <a:pt x="230" y="132"/>
                    </a:lnTo>
                    <a:lnTo>
                      <a:pt x="228" y="132"/>
                    </a:lnTo>
                    <a:lnTo>
                      <a:pt x="222" y="130"/>
                    </a:lnTo>
                    <a:lnTo>
                      <a:pt x="209" y="129"/>
                    </a:lnTo>
                    <a:lnTo>
                      <a:pt x="197" y="126"/>
                    </a:lnTo>
                    <a:lnTo>
                      <a:pt x="191" y="126"/>
                    </a:lnTo>
                    <a:lnTo>
                      <a:pt x="189" y="113"/>
                    </a:lnTo>
                    <a:lnTo>
                      <a:pt x="185" y="107"/>
                    </a:lnTo>
                    <a:lnTo>
                      <a:pt x="185" y="101"/>
                    </a:lnTo>
                    <a:lnTo>
                      <a:pt x="180" y="98"/>
                    </a:lnTo>
                    <a:lnTo>
                      <a:pt x="180" y="98"/>
                    </a:lnTo>
                    <a:lnTo>
                      <a:pt x="177" y="98"/>
                    </a:lnTo>
                    <a:lnTo>
                      <a:pt x="177" y="96"/>
                    </a:lnTo>
                    <a:lnTo>
                      <a:pt x="177" y="96"/>
                    </a:lnTo>
                    <a:lnTo>
                      <a:pt x="175" y="96"/>
                    </a:lnTo>
                    <a:lnTo>
                      <a:pt x="175" y="95"/>
                    </a:lnTo>
                    <a:lnTo>
                      <a:pt x="175" y="93"/>
                    </a:lnTo>
                    <a:lnTo>
                      <a:pt x="175" y="93"/>
                    </a:lnTo>
                    <a:lnTo>
                      <a:pt x="175" y="92"/>
                    </a:lnTo>
                    <a:lnTo>
                      <a:pt x="175" y="88"/>
                    </a:lnTo>
                    <a:lnTo>
                      <a:pt x="175" y="85"/>
                    </a:lnTo>
                    <a:lnTo>
                      <a:pt x="175" y="85"/>
                    </a:lnTo>
                    <a:lnTo>
                      <a:pt x="175" y="82"/>
                    </a:lnTo>
                    <a:lnTo>
                      <a:pt x="175" y="81"/>
                    </a:lnTo>
                    <a:lnTo>
                      <a:pt x="175" y="79"/>
                    </a:lnTo>
                    <a:lnTo>
                      <a:pt x="175" y="79"/>
                    </a:lnTo>
                    <a:lnTo>
                      <a:pt x="175" y="78"/>
                    </a:lnTo>
                    <a:lnTo>
                      <a:pt x="172" y="78"/>
                    </a:lnTo>
                    <a:lnTo>
                      <a:pt x="171" y="74"/>
                    </a:lnTo>
                    <a:lnTo>
                      <a:pt x="169" y="73"/>
                    </a:lnTo>
                    <a:lnTo>
                      <a:pt x="168" y="71"/>
                    </a:lnTo>
                    <a:lnTo>
                      <a:pt x="164" y="70"/>
                    </a:lnTo>
                    <a:lnTo>
                      <a:pt x="164" y="68"/>
                    </a:lnTo>
                    <a:lnTo>
                      <a:pt x="164" y="67"/>
                    </a:lnTo>
                    <a:lnTo>
                      <a:pt x="164" y="65"/>
                    </a:lnTo>
                    <a:lnTo>
                      <a:pt x="164" y="64"/>
                    </a:lnTo>
                    <a:lnTo>
                      <a:pt x="164" y="64"/>
                    </a:lnTo>
                    <a:lnTo>
                      <a:pt x="163" y="62"/>
                    </a:lnTo>
                    <a:lnTo>
                      <a:pt x="161" y="60"/>
                    </a:lnTo>
                    <a:lnTo>
                      <a:pt x="161" y="59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8" y="57"/>
                    </a:lnTo>
                    <a:lnTo>
                      <a:pt x="158" y="56"/>
                    </a:lnTo>
                    <a:lnTo>
                      <a:pt x="158" y="54"/>
                    </a:lnTo>
                    <a:lnTo>
                      <a:pt x="157" y="53"/>
                    </a:lnTo>
                    <a:lnTo>
                      <a:pt x="155" y="50"/>
                    </a:lnTo>
                    <a:lnTo>
                      <a:pt x="155" y="48"/>
                    </a:lnTo>
                    <a:lnTo>
                      <a:pt x="155" y="46"/>
                    </a:lnTo>
                    <a:lnTo>
                      <a:pt x="155" y="45"/>
                    </a:lnTo>
                    <a:lnTo>
                      <a:pt x="152" y="43"/>
                    </a:lnTo>
                    <a:lnTo>
                      <a:pt x="143" y="45"/>
                    </a:lnTo>
                    <a:lnTo>
                      <a:pt x="141" y="39"/>
                    </a:lnTo>
                    <a:lnTo>
                      <a:pt x="126" y="37"/>
                    </a:lnTo>
                    <a:lnTo>
                      <a:pt x="105" y="34"/>
                    </a:lnTo>
                    <a:lnTo>
                      <a:pt x="96" y="29"/>
                    </a:lnTo>
                    <a:lnTo>
                      <a:pt x="95" y="22"/>
                    </a:lnTo>
                    <a:lnTo>
                      <a:pt x="87" y="22"/>
                    </a:lnTo>
                    <a:lnTo>
                      <a:pt x="85" y="17"/>
                    </a:lnTo>
                    <a:lnTo>
                      <a:pt x="54" y="0"/>
                    </a:lnTo>
                    <a:lnTo>
                      <a:pt x="54" y="1"/>
                    </a:lnTo>
                    <a:lnTo>
                      <a:pt x="31" y="8"/>
                    </a:lnTo>
                    <a:lnTo>
                      <a:pt x="39" y="20"/>
                    </a:lnTo>
                    <a:lnTo>
                      <a:pt x="37" y="20"/>
                    </a:lnTo>
                    <a:lnTo>
                      <a:pt x="36" y="22"/>
                    </a:lnTo>
                    <a:lnTo>
                      <a:pt x="34" y="22"/>
                    </a:lnTo>
                    <a:lnTo>
                      <a:pt x="33" y="23"/>
                    </a:lnTo>
                    <a:lnTo>
                      <a:pt x="33" y="25"/>
                    </a:lnTo>
                    <a:lnTo>
                      <a:pt x="33" y="25"/>
                    </a:lnTo>
                    <a:lnTo>
                      <a:pt x="29" y="28"/>
                    </a:lnTo>
                    <a:lnTo>
                      <a:pt x="28" y="29"/>
                    </a:lnTo>
                    <a:lnTo>
                      <a:pt x="26" y="32"/>
                    </a:lnTo>
                    <a:lnTo>
                      <a:pt x="25" y="34"/>
                    </a:lnTo>
                    <a:lnTo>
                      <a:pt x="23" y="34"/>
                    </a:lnTo>
                    <a:lnTo>
                      <a:pt x="23" y="34"/>
                    </a:lnTo>
                    <a:lnTo>
                      <a:pt x="16" y="40"/>
                    </a:lnTo>
                    <a:lnTo>
                      <a:pt x="2" y="40"/>
                    </a:lnTo>
                    <a:lnTo>
                      <a:pt x="2" y="40"/>
                    </a:lnTo>
                    <a:lnTo>
                      <a:pt x="2" y="42"/>
                    </a:lnTo>
                    <a:lnTo>
                      <a:pt x="2" y="43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50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2" y="54"/>
                    </a:lnTo>
                    <a:lnTo>
                      <a:pt x="3" y="56"/>
                    </a:lnTo>
                    <a:lnTo>
                      <a:pt x="5" y="56"/>
                    </a:lnTo>
                    <a:lnTo>
                      <a:pt x="6" y="56"/>
                    </a:lnTo>
                    <a:lnTo>
                      <a:pt x="6" y="56"/>
                    </a:lnTo>
                    <a:lnTo>
                      <a:pt x="8" y="57"/>
                    </a:lnTo>
                    <a:lnTo>
                      <a:pt x="9" y="59"/>
                    </a:lnTo>
                    <a:lnTo>
                      <a:pt x="9" y="60"/>
                    </a:lnTo>
                    <a:lnTo>
                      <a:pt x="11" y="64"/>
                    </a:lnTo>
                    <a:lnTo>
                      <a:pt x="12" y="67"/>
                    </a:lnTo>
                    <a:lnTo>
                      <a:pt x="12" y="70"/>
                    </a:lnTo>
                    <a:lnTo>
                      <a:pt x="14" y="71"/>
                    </a:lnTo>
                    <a:lnTo>
                      <a:pt x="14" y="73"/>
                    </a:lnTo>
                    <a:lnTo>
                      <a:pt x="16" y="73"/>
                    </a:lnTo>
                    <a:lnTo>
                      <a:pt x="17" y="73"/>
                    </a:lnTo>
                    <a:lnTo>
                      <a:pt x="17" y="74"/>
                    </a:lnTo>
                    <a:lnTo>
                      <a:pt x="17" y="74"/>
                    </a:lnTo>
                    <a:lnTo>
                      <a:pt x="19" y="74"/>
                    </a:lnTo>
                    <a:lnTo>
                      <a:pt x="17" y="76"/>
                    </a:lnTo>
                    <a:lnTo>
                      <a:pt x="19" y="79"/>
                    </a:lnTo>
                    <a:lnTo>
                      <a:pt x="20" y="79"/>
                    </a:lnTo>
                    <a:lnTo>
                      <a:pt x="22" y="81"/>
                    </a:lnTo>
                    <a:lnTo>
                      <a:pt x="22" y="82"/>
                    </a:lnTo>
                    <a:lnTo>
                      <a:pt x="22" y="84"/>
                    </a:lnTo>
                    <a:lnTo>
                      <a:pt x="25" y="85"/>
                    </a:lnTo>
                    <a:lnTo>
                      <a:pt x="26" y="87"/>
                    </a:lnTo>
                    <a:lnTo>
                      <a:pt x="26" y="88"/>
                    </a:lnTo>
                    <a:lnTo>
                      <a:pt x="28" y="88"/>
                    </a:lnTo>
                    <a:lnTo>
                      <a:pt x="29" y="92"/>
                    </a:lnTo>
                    <a:lnTo>
                      <a:pt x="29" y="93"/>
                    </a:lnTo>
                    <a:lnTo>
                      <a:pt x="29" y="95"/>
                    </a:lnTo>
                    <a:lnTo>
                      <a:pt x="31" y="98"/>
                    </a:lnTo>
                    <a:lnTo>
                      <a:pt x="31" y="101"/>
                    </a:lnTo>
                    <a:lnTo>
                      <a:pt x="31" y="102"/>
                    </a:lnTo>
                    <a:lnTo>
                      <a:pt x="33" y="106"/>
                    </a:lnTo>
                    <a:lnTo>
                      <a:pt x="33" y="107"/>
                    </a:lnTo>
                    <a:lnTo>
                      <a:pt x="34" y="107"/>
                    </a:lnTo>
                    <a:lnTo>
                      <a:pt x="36" y="107"/>
                    </a:lnTo>
                    <a:lnTo>
                      <a:pt x="37" y="109"/>
                    </a:lnTo>
                    <a:lnTo>
                      <a:pt x="39" y="110"/>
                    </a:lnTo>
                    <a:lnTo>
                      <a:pt x="40" y="112"/>
                    </a:lnTo>
                    <a:lnTo>
                      <a:pt x="43" y="116"/>
                    </a:lnTo>
                    <a:lnTo>
                      <a:pt x="45" y="119"/>
                    </a:lnTo>
                    <a:lnTo>
                      <a:pt x="47" y="123"/>
                    </a:lnTo>
                    <a:lnTo>
                      <a:pt x="48" y="129"/>
                    </a:lnTo>
                    <a:lnTo>
                      <a:pt x="48" y="137"/>
                    </a:lnTo>
                    <a:lnTo>
                      <a:pt x="48" y="140"/>
                    </a:lnTo>
                    <a:lnTo>
                      <a:pt x="47" y="141"/>
                    </a:lnTo>
                    <a:lnTo>
                      <a:pt x="45" y="144"/>
                    </a:lnTo>
                    <a:lnTo>
                      <a:pt x="45" y="146"/>
                    </a:lnTo>
                    <a:lnTo>
                      <a:pt x="45" y="147"/>
                    </a:lnTo>
                    <a:lnTo>
                      <a:pt x="47" y="149"/>
                    </a:lnTo>
                    <a:lnTo>
                      <a:pt x="48" y="147"/>
                    </a:lnTo>
                    <a:lnTo>
                      <a:pt x="50" y="152"/>
                    </a:lnTo>
                    <a:lnTo>
                      <a:pt x="50" y="155"/>
                    </a:lnTo>
                    <a:lnTo>
                      <a:pt x="50" y="160"/>
                    </a:lnTo>
                    <a:lnTo>
                      <a:pt x="50" y="165"/>
                    </a:lnTo>
                    <a:lnTo>
                      <a:pt x="53" y="166"/>
                    </a:lnTo>
                    <a:lnTo>
                      <a:pt x="53" y="168"/>
                    </a:lnTo>
                    <a:lnTo>
                      <a:pt x="53" y="169"/>
                    </a:lnTo>
                    <a:lnTo>
                      <a:pt x="53" y="171"/>
                    </a:lnTo>
                    <a:lnTo>
                      <a:pt x="54" y="171"/>
                    </a:lnTo>
                    <a:lnTo>
                      <a:pt x="56" y="172"/>
                    </a:lnTo>
                    <a:lnTo>
                      <a:pt x="57" y="174"/>
                    </a:lnTo>
                    <a:lnTo>
                      <a:pt x="59" y="177"/>
                    </a:lnTo>
                    <a:lnTo>
                      <a:pt x="60" y="177"/>
                    </a:lnTo>
                    <a:lnTo>
                      <a:pt x="60" y="177"/>
                    </a:lnTo>
                    <a:lnTo>
                      <a:pt x="62" y="177"/>
                    </a:lnTo>
                    <a:lnTo>
                      <a:pt x="62" y="177"/>
                    </a:lnTo>
                    <a:lnTo>
                      <a:pt x="65" y="180"/>
                    </a:lnTo>
                    <a:lnTo>
                      <a:pt x="70" y="183"/>
                    </a:lnTo>
                    <a:lnTo>
                      <a:pt x="71" y="185"/>
                    </a:lnTo>
                    <a:lnTo>
                      <a:pt x="73" y="188"/>
                    </a:lnTo>
                    <a:lnTo>
                      <a:pt x="73" y="189"/>
                    </a:lnTo>
                    <a:lnTo>
                      <a:pt x="73" y="193"/>
                    </a:lnTo>
                    <a:lnTo>
                      <a:pt x="73" y="194"/>
                    </a:lnTo>
                    <a:lnTo>
                      <a:pt x="74" y="196"/>
                    </a:lnTo>
                    <a:lnTo>
                      <a:pt x="76" y="196"/>
                    </a:lnTo>
                    <a:lnTo>
                      <a:pt x="76" y="197"/>
                    </a:lnTo>
                    <a:lnTo>
                      <a:pt x="76" y="197"/>
                    </a:lnTo>
                    <a:lnTo>
                      <a:pt x="78" y="199"/>
                    </a:lnTo>
                    <a:lnTo>
                      <a:pt x="76" y="202"/>
                    </a:lnTo>
                    <a:lnTo>
                      <a:pt x="78" y="205"/>
                    </a:lnTo>
                    <a:lnTo>
                      <a:pt x="79" y="206"/>
                    </a:lnTo>
                    <a:lnTo>
                      <a:pt x="82" y="210"/>
                    </a:lnTo>
                    <a:lnTo>
                      <a:pt x="84" y="213"/>
                    </a:lnTo>
                    <a:lnTo>
                      <a:pt x="85" y="216"/>
                    </a:lnTo>
                    <a:lnTo>
                      <a:pt x="88" y="219"/>
                    </a:lnTo>
                    <a:lnTo>
                      <a:pt x="90" y="222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0" name="Freeform 83"/>
              <p:cNvSpPr>
                <a:spLocks/>
              </p:cNvSpPr>
              <p:nvPr/>
            </p:nvSpPr>
            <p:spPr bwMode="auto">
              <a:xfrm>
                <a:off x="7075683" y="3875183"/>
                <a:ext cx="21371" cy="35670"/>
              </a:xfrm>
              <a:custGeom>
                <a:avLst/>
                <a:gdLst>
                  <a:gd name="T0" fmla="*/ 0 w 9"/>
                  <a:gd name="T1" fmla="*/ 11 h 15"/>
                  <a:gd name="T2" fmla="*/ 0 w 9"/>
                  <a:gd name="T3" fmla="*/ 9 h 15"/>
                  <a:gd name="T4" fmla="*/ 0 w 9"/>
                  <a:gd name="T5" fmla="*/ 8 h 15"/>
                  <a:gd name="T6" fmla="*/ 2 w 9"/>
                  <a:gd name="T7" fmla="*/ 8 h 15"/>
                  <a:gd name="T8" fmla="*/ 2 w 9"/>
                  <a:gd name="T9" fmla="*/ 6 h 15"/>
                  <a:gd name="T10" fmla="*/ 3 w 9"/>
                  <a:gd name="T11" fmla="*/ 6 h 15"/>
                  <a:gd name="T12" fmla="*/ 3 w 9"/>
                  <a:gd name="T13" fmla="*/ 5 h 15"/>
                  <a:gd name="T14" fmla="*/ 5 w 9"/>
                  <a:gd name="T15" fmla="*/ 3 h 15"/>
                  <a:gd name="T16" fmla="*/ 5 w 9"/>
                  <a:gd name="T17" fmla="*/ 0 h 15"/>
                  <a:gd name="T18" fmla="*/ 6 w 9"/>
                  <a:gd name="T19" fmla="*/ 0 h 15"/>
                  <a:gd name="T20" fmla="*/ 8 w 9"/>
                  <a:gd name="T21" fmla="*/ 0 h 15"/>
                  <a:gd name="T22" fmla="*/ 9 w 9"/>
                  <a:gd name="T23" fmla="*/ 3 h 15"/>
                  <a:gd name="T24" fmla="*/ 9 w 9"/>
                  <a:gd name="T25" fmla="*/ 8 h 15"/>
                  <a:gd name="T26" fmla="*/ 9 w 9"/>
                  <a:gd name="T27" fmla="*/ 11 h 15"/>
                  <a:gd name="T28" fmla="*/ 8 w 9"/>
                  <a:gd name="T29" fmla="*/ 15 h 15"/>
                  <a:gd name="T30" fmla="*/ 5 w 9"/>
                  <a:gd name="T31" fmla="*/ 14 h 15"/>
                  <a:gd name="T32" fmla="*/ 0 w 9"/>
                  <a:gd name="T33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" h="15">
                    <a:moveTo>
                      <a:pt x="0" y="11"/>
                    </a:moveTo>
                    <a:lnTo>
                      <a:pt x="0" y="9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9" y="3"/>
                    </a:lnTo>
                    <a:lnTo>
                      <a:pt x="9" y="8"/>
                    </a:lnTo>
                    <a:lnTo>
                      <a:pt x="9" y="11"/>
                    </a:lnTo>
                    <a:lnTo>
                      <a:pt x="8" y="15"/>
                    </a:lnTo>
                    <a:lnTo>
                      <a:pt x="5" y="14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1" name="Freeform 84"/>
              <p:cNvSpPr>
                <a:spLocks noEditPoints="1"/>
              </p:cNvSpPr>
              <p:nvPr/>
            </p:nvSpPr>
            <p:spPr bwMode="auto">
              <a:xfrm>
                <a:off x="7108929" y="3870427"/>
                <a:ext cx="216096" cy="325783"/>
              </a:xfrm>
              <a:custGeom>
                <a:avLst/>
                <a:gdLst>
                  <a:gd name="T0" fmla="*/ 46 w 91"/>
                  <a:gd name="T1" fmla="*/ 10 h 137"/>
                  <a:gd name="T2" fmla="*/ 50 w 91"/>
                  <a:gd name="T3" fmla="*/ 5 h 137"/>
                  <a:gd name="T4" fmla="*/ 48 w 91"/>
                  <a:gd name="T5" fmla="*/ 0 h 137"/>
                  <a:gd name="T6" fmla="*/ 46 w 91"/>
                  <a:gd name="T7" fmla="*/ 5 h 137"/>
                  <a:gd name="T8" fmla="*/ 51 w 91"/>
                  <a:gd name="T9" fmla="*/ 17 h 137"/>
                  <a:gd name="T10" fmla="*/ 54 w 91"/>
                  <a:gd name="T11" fmla="*/ 22 h 137"/>
                  <a:gd name="T12" fmla="*/ 60 w 91"/>
                  <a:gd name="T13" fmla="*/ 27 h 137"/>
                  <a:gd name="T14" fmla="*/ 64 w 91"/>
                  <a:gd name="T15" fmla="*/ 31 h 137"/>
                  <a:gd name="T16" fmla="*/ 67 w 91"/>
                  <a:gd name="T17" fmla="*/ 33 h 137"/>
                  <a:gd name="T18" fmla="*/ 78 w 91"/>
                  <a:gd name="T19" fmla="*/ 39 h 137"/>
                  <a:gd name="T20" fmla="*/ 82 w 91"/>
                  <a:gd name="T21" fmla="*/ 41 h 137"/>
                  <a:gd name="T22" fmla="*/ 87 w 91"/>
                  <a:gd name="T23" fmla="*/ 48 h 137"/>
                  <a:gd name="T24" fmla="*/ 91 w 91"/>
                  <a:gd name="T25" fmla="*/ 53 h 137"/>
                  <a:gd name="T26" fmla="*/ 90 w 91"/>
                  <a:gd name="T27" fmla="*/ 59 h 137"/>
                  <a:gd name="T28" fmla="*/ 88 w 91"/>
                  <a:gd name="T29" fmla="*/ 66 h 137"/>
                  <a:gd name="T30" fmla="*/ 85 w 91"/>
                  <a:gd name="T31" fmla="*/ 70 h 137"/>
                  <a:gd name="T32" fmla="*/ 82 w 91"/>
                  <a:gd name="T33" fmla="*/ 73 h 137"/>
                  <a:gd name="T34" fmla="*/ 79 w 91"/>
                  <a:gd name="T35" fmla="*/ 83 h 137"/>
                  <a:gd name="T36" fmla="*/ 78 w 91"/>
                  <a:gd name="T37" fmla="*/ 89 h 137"/>
                  <a:gd name="T38" fmla="*/ 71 w 91"/>
                  <a:gd name="T39" fmla="*/ 92 h 137"/>
                  <a:gd name="T40" fmla="*/ 70 w 91"/>
                  <a:gd name="T41" fmla="*/ 101 h 137"/>
                  <a:gd name="T42" fmla="*/ 68 w 91"/>
                  <a:gd name="T43" fmla="*/ 108 h 137"/>
                  <a:gd name="T44" fmla="*/ 59 w 91"/>
                  <a:gd name="T45" fmla="*/ 111 h 137"/>
                  <a:gd name="T46" fmla="*/ 56 w 91"/>
                  <a:gd name="T47" fmla="*/ 114 h 137"/>
                  <a:gd name="T48" fmla="*/ 54 w 91"/>
                  <a:gd name="T49" fmla="*/ 120 h 137"/>
                  <a:gd name="T50" fmla="*/ 46 w 91"/>
                  <a:gd name="T51" fmla="*/ 121 h 137"/>
                  <a:gd name="T52" fmla="*/ 40 w 91"/>
                  <a:gd name="T53" fmla="*/ 128 h 137"/>
                  <a:gd name="T54" fmla="*/ 37 w 91"/>
                  <a:gd name="T55" fmla="*/ 131 h 137"/>
                  <a:gd name="T56" fmla="*/ 36 w 91"/>
                  <a:gd name="T57" fmla="*/ 132 h 137"/>
                  <a:gd name="T58" fmla="*/ 31 w 91"/>
                  <a:gd name="T59" fmla="*/ 132 h 137"/>
                  <a:gd name="T60" fmla="*/ 25 w 91"/>
                  <a:gd name="T61" fmla="*/ 135 h 137"/>
                  <a:gd name="T62" fmla="*/ 20 w 91"/>
                  <a:gd name="T63" fmla="*/ 137 h 137"/>
                  <a:gd name="T64" fmla="*/ 1 w 91"/>
                  <a:gd name="T65" fmla="*/ 106 h 137"/>
                  <a:gd name="T66" fmla="*/ 29 w 91"/>
                  <a:gd name="T67" fmla="*/ 94 h 137"/>
                  <a:gd name="T68" fmla="*/ 39 w 91"/>
                  <a:gd name="T69" fmla="*/ 89 h 137"/>
                  <a:gd name="T70" fmla="*/ 42 w 91"/>
                  <a:gd name="T71" fmla="*/ 80 h 137"/>
                  <a:gd name="T72" fmla="*/ 46 w 91"/>
                  <a:gd name="T73" fmla="*/ 56 h 137"/>
                  <a:gd name="T74" fmla="*/ 39 w 91"/>
                  <a:gd name="T75" fmla="*/ 44 h 137"/>
                  <a:gd name="T76" fmla="*/ 40 w 91"/>
                  <a:gd name="T77" fmla="*/ 39 h 137"/>
                  <a:gd name="T78" fmla="*/ 43 w 91"/>
                  <a:gd name="T79" fmla="*/ 34 h 137"/>
                  <a:gd name="T80" fmla="*/ 43 w 91"/>
                  <a:gd name="T81" fmla="*/ 30 h 137"/>
                  <a:gd name="T82" fmla="*/ 42 w 91"/>
                  <a:gd name="T83" fmla="*/ 28 h 137"/>
                  <a:gd name="T84" fmla="*/ 40 w 91"/>
                  <a:gd name="T85" fmla="*/ 28 h 137"/>
                  <a:gd name="T86" fmla="*/ 40 w 91"/>
                  <a:gd name="T87" fmla="*/ 27 h 137"/>
                  <a:gd name="T88" fmla="*/ 45 w 91"/>
                  <a:gd name="T89" fmla="*/ 24 h 137"/>
                  <a:gd name="T90" fmla="*/ 45 w 91"/>
                  <a:gd name="T91" fmla="*/ 21 h 137"/>
                  <a:gd name="T92" fmla="*/ 43 w 91"/>
                  <a:gd name="T93" fmla="*/ 17 h 137"/>
                  <a:gd name="T94" fmla="*/ 43 w 91"/>
                  <a:gd name="T95" fmla="*/ 16 h 137"/>
                  <a:gd name="T96" fmla="*/ 45 w 91"/>
                  <a:gd name="T97" fmla="*/ 16 h 137"/>
                  <a:gd name="T98" fmla="*/ 46 w 91"/>
                  <a:gd name="T99" fmla="*/ 19 h 137"/>
                  <a:gd name="T100" fmla="*/ 48 w 91"/>
                  <a:gd name="T101" fmla="*/ 19 h 137"/>
                  <a:gd name="T102" fmla="*/ 50 w 91"/>
                  <a:gd name="T103" fmla="*/ 17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1" h="137">
                    <a:moveTo>
                      <a:pt x="46" y="5"/>
                    </a:moveTo>
                    <a:lnTo>
                      <a:pt x="48" y="7"/>
                    </a:lnTo>
                    <a:lnTo>
                      <a:pt x="46" y="10"/>
                    </a:lnTo>
                    <a:lnTo>
                      <a:pt x="50" y="10"/>
                    </a:lnTo>
                    <a:lnTo>
                      <a:pt x="50" y="8"/>
                    </a:lnTo>
                    <a:lnTo>
                      <a:pt x="50" y="5"/>
                    </a:lnTo>
                    <a:lnTo>
                      <a:pt x="50" y="2"/>
                    </a:lnTo>
                    <a:lnTo>
                      <a:pt x="50" y="0"/>
                    </a:lnTo>
                    <a:lnTo>
                      <a:pt x="48" y="0"/>
                    </a:lnTo>
                    <a:lnTo>
                      <a:pt x="46" y="2"/>
                    </a:lnTo>
                    <a:lnTo>
                      <a:pt x="46" y="3"/>
                    </a:lnTo>
                    <a:lnTo>
                      <a:pt x="46" y="5"/>
                    </a:lnTo>
                    <a:lnTo>
                      <a:pt x="46" y="5"/>
                    </a:lnTo>
                    <a:close/>
                    <a:moveTo>
                      <a:pt x="51" y="16"/>
                    </a:moveTo>
                    <a:lnTo>
                      <a:pt x="51" y="17"/>
                    </a:lnTo>
                    <a:lnTo>
                      <a:pt x="53" y="19"/>
                    </a:lnTo>
                    <a:lnTo>
                      <a:pt x="53" y="21"/>
                    </a:lnTo>
                    <a:lnTo>
                      <a:pt x="54" y="22"/>
                    </a:lnTo>
                    <a:lnTo>
                      <a:pt x="56" y="24"/>
                    </a:lnTo>
                    <a:lnTo>
                      <a:pt x="59" y="25"/>
                    </a:lnTo>
                    <a:lnTo>
                      <a:pt x="60" y="27"/>
                    </a:lnTo>
                    <a:lnTo>
                      <a:pt x="62" y="28"/>
                    </a:lnTo>
                    <a:lnTo>
                      <a:pt x="62" y="30"/>
                    </a:lnTo>
                    <a:lnTo>
                      <a:pt x="64" y="31"/>
                    </a:lnTo>
                    <a:lnTo>
                      <a:pt x="64" y="31"/>
                    </a:lnTo>
                    <a:lnTo>
                      <a:pt x="65" y="33"/>
                    </a:lnTo>
                    <a:lnTo>
                      <a:pt x="67" y="33"/>
                    </a:lnTo>
                    <a:lnTo>
                      <a:pt x="68" y="33"/>
                    </a:lnTo>
                    <a:lnTo>
                      <a:pt x="76" y="36"/>
                    </a:lnTo>
                    <a:lnTo>
                      <a:pt x="78" y="39"/>
                    </a:lnTo>
                    <a:lnTo>
                      <a:pt x="81" y="41"/>
                    </a:lnTo>
                    <a:lnTo>
                      <a:pt x="82" y="41"/>
                    </a:lnTo>
                    <a:lnTo>
                      <a:pt x="82" y="41"/>
                    </a:lnTo>
                    <a:lnTo>
                      <a:pt x="82" y="42"/>
                    </a:lnTo>
                    <a:lnTo>
                      <a:pt x="87" y="47"/>
                    </a:lnTo>
                    <a:lnTo>
                      <a:pt x="87" y="48"/>
                    </a:lnTo>
                    <a:lnTo>
                      <a:pt x="87" y="50"/>
                    </a:lnTo>
                    <a:lnTo>
                      <a:pt x="88" y="52"/>
                    </a:lnTo>
                    <a:lnTo>
                      <a:pt x="91" y="53"/>
                    </a:lnTo>
                    <a:lnTo>
                      <a:pt x="91" y="55"/>
                    </a:lnTo>
                    <a:lnTo>
                      <a:pt x="91" y="56"/>
                    </a:lnTo>
                    <a:lnTo>
                      <a:pt x="90" y="59"/>
                    </a:lnTo>
                    <a:lnTo>
                      <a:pt x="88" y="62"/>
                    </a:lnTo>
                    <a:lnTo>
                      <a:pt x="88" y="64"/>
                    </a:lnTo>
                    <a:lnTo>
                      <a:pt x="88" y="66"/>
                    </a:lnTo>
                    <a:lnTo>
                      <a:pt x="87" y="67"/>
                    </a:lnTo>
                    <a:lnTo>
                      <a:pt x="85" y="69"/>
                    </a:lnTo>
                    <a:lnTo>
                      <a:pt x="85" y="70"/>
                    </a:lnTo>
                    <a:lnTo>
                      <a:pt x="85" y="72"/>
                    </a:lnTo>
                    <a:lnTo>
                      <a:pt x="84" y="72"/>
                    </a:lnTo>
                    <a:lnTo>
                      <a:pt x="82" y="73"/>
                    </a:lnTo>
                    <a:lnTo>
                      <a:pt x="81" y="78"/>
                    </a:lnTo>
                    <a:lnTo>
                      <a:pt x="81" y="81"/>
                    </a:lnTo>
                    <a:lnTo>
                      <a:pt x="79" y="83"/>
                    </a:lnTo>
                    <a:lnTo>
                      <a:pt x="78" y="83"/>
                    </a:lnTo>
                    <a:lnTo>
                      <a:pt x="78" y="86"/>
                    </a:lnTo>
                    <a:lnTo>
                      <a:pt x="78" y="89"/>
                    </a:lnTo>
                    <a:lnTo>
                      <a:pt x="76" y="89"/>
                    </a:lnTo>
                    <a:lnTo>
                      <a:pt x="73" y="87"/>
                    </a:lnTo>
                    <a:lnTo>
                      <a:pt x="71" y="92"/>
                    </a:lnTo>
                    <a:lnTo>
                      <a:pt x="70" y="97"/>
                    </a:lnTo>
                    <a:lnTo>
                      <a:pt x="70" y="98"/>
                    </a:lnTo>
                    <a:lnTo>
                      <a:pt x="70" y="101"/>
                    </a:lnTo>
                    <a:lnTo>
                      <a:pt x="70" y="104"/>
                    </a:lnTo>
                    <a:lnTo>
                      <a:pt x="70" y="108"/>
                    </a:lnTo>
                    <a:lnTo>
                      <a:pt x="68" y="108"/>
                    </a:lnTo>
                    <a:lnTo>
                      <a:pt x="65" y="109"/>
                    </a:lnTo>
                    <a:lnTo>
                      <a:pt x="62" y="109"/>
                    </a:lnTo>
                    <a:lnTo>
                      <a:pt x="59" y="111"/>
                    </a:lnTo>
                    <a:lnTo>
                      <a:pt x="59" y="111"/>
                    </a:lnTo>
                    <a:lnTo>
                      <a:pt x="59" y="112"/>
                    </a:lnTo>
                    <a:lnTo>
                      <a:pt x="56" y="114"/>
                    </a:lnTo>
                    <a:lnTo>
                      <a:pt x="54" y="115"/>
                    </a:lnTo>
                    <a:lnTo>
                      <a:pt x="54" y="118"/>
                    </a:lnTo>
                    <a:lnTo>
                      <a:pt x="54" y="120"/>
                    </a:lnTo>
                    <a:lnTo>
                      <a:pt x="53" y="120"/>
                    </a:lnTo>
                    <a:lnTo>
                      <a:pt x="50" y="121"/>
                    </a:lnTo>
                    <a:lnTo>
                      <a:pt x="46" y="121"/>
                    </a:lnTo>
                    <a:lnTo>
                      <a:pt x="42" y="121"/>
                    </a:lnTo>
                    <a:lnTo>
                      <a:pt x="40" y="125"/>
                    </a:lnTo>
                    <a:lnTo>
                      <a:pt x="40" y="128"/>
                    </a:lnTo>
                    <a:lnTo>
                      <a:pt x="39" y="129"/>
                    </a:lnTo>
                    <a:lnTo>
                      <a:pt x="39" y="131"/>
                    </a:lnTo>
                    <a:lnTo>
                      <a:pt x="37" y="131"/>
                    </a:lnTo>
                    <a:lnTo>
                      <a:pt x="37" y="132"/>
                    </a:lnTo>
                    <a:lnTo>
                      <a:pt x="36" y="132"/>
                    </a:lnTo>
                    <a:lnTo>
                      <a:pt x="36" y="132"/>
                    </a:lnTo>
                    <a:lnTo>
                      <a:pt x="34" y="132"/>
                    </a:lnTo>
                    <a:lnTo>
                      <a:pt x="34" y="132"/>
                    </a:lnTo>
                    <a:lnTo>
                      <a:pt x="31" y="132"/>
                    </a:lnTo>
                    <a:lnTo>
                      <a:pt x="29" y="134"/>
                    </a:lnTo>
                    <a:lnTo>
                      <a:pt x="26" y="134"/>
                    </a:lnTo>
                    <a:lnTo>
                      <a:pt x="25" y="135"/>
                    </a:lnTo>
                    <a:lnTo>
                      <a:pt x="25" y="137"/>
                    </a:lnTo>
                    <a:lnTo>
                      <a:pt x="23" y="137"/>
                    </a:lnTo>
                    <a:lnTo>
                      <a:pt x="20" y="137"/>
                    </a:lnTo>
                    <a:lnTo>
                      <a:pt x="15" y="134"/>
                    </a:lnTo>
                    <a:lnTo>
                      <a:pt x="0" y="109"/>
                    </a:lnTo>
                    <a:lnTo>
                      <a:pt x="1" y="106"/>
                    </a:lnTo>
                    <a:lnTo>
                      <a:pt x="6" y="104"/>
                    </a:lnTo>
                    <a:lnTo>
                      <a:pt x="17" y="100"/>
                    </a:lnTo>
                    <a:lnTo>
                      <a:pt x="29" y="94"/>
                    </a:lnTo>
                    <a:lnTo>
                      <a:pt x="39" y="90"/>
                    </a:lnTo>
                    <a:lnTo>
                      <a:pt x="39" y="89"/>
                    </a:lnTo>
                    <a:lnTo>
                      <a:pt x="39" y="89"/>
                    </a:lnTo>
                    <a:lnTo>
                      <a:pt x="40" y="86"/>
                    </a:lnTo>
                    <a:lnTo>
                      <a:pt x="40" y="84"/>
                    </a:lnTo>
                    <a:lnTo>
                      <a:pt x="42" y="80"/>
                    </a:lnTo>
                    <a:lnTo>
                      <a:pt x="43" y="73"/>
                    </a:lnTo>
                    <a:lnTo>
                      <a:pt x="45" y="62"/>
                    </a:lnTo>
                    <a:lnTo>
                      <a:pt x="46" y="56"/>
                    </a:lnTo>
                    <a:lnTo>
                      <a:pt x="39" y="47"/>
                    </a:lnTo>
                    <a:lnTo>
                      <a:pt x="39" y="45"/>
                    </a:lnTo>
                    <a:lnTo>
                      <a:pt x="39" y="44"/>
                    </a:lnTo>
                    <a:lnTo>
                      <a:pt x="39" y="42"/>
                    </a:lnTo>
                    <a:lnTo>
                      <a:pt x="39" y="41"/>
                    </a:lnTo>
                    <a:lnTo>
                      <a:pt x="40" y="39"/>
                    </a:lnTo>
                    <a:lnTo>
                      <a:pt x="42" y="38"/>
                    </a:lnTo>
                    <a:lnTo>
                      <a:pt x="42" y="36"/>
                    </a:lnTo>
                    <a:lnTo>
                      <a:pt x="43" y="34"/>
                    </a:lnTo>
                    <a:lnTo>
                      <a:pt x="43" y="33"/>
                    </a:lnTo>
                    <a:lnTo>
                      <a:pt x="43" y="31"/>
                    </a:lnTo>
                    <a:lnTo>
                      <a:pt x="43" y="30"/>
                    </a:lnTo>
                    <a:lnTo>
                      <a:pt x="43" y="28"/>
                    </a:lnTo>
                    <a:lnTo>
                      <a:pt x="43" y="28"/>
                    </a:lnTo>
                    <a:lnTo>
                      <a:pt x="42" y="28"/>
                    </a:lnTo>
                    <a:lnTo>
                      <a:pt x="42" y="28"/>
                    </a:lnTo>
                    <a:lnTo>
                      <a:pt x="42" y="28"/>
                    </a:lnTo>
                    <a:lnTo>
                      <a:pt x="40" y="28"/>
                    </a:lnTo>
                    <a:lnTo>
                      <a:pt x="40" y="28"/>
                    </a:lnTo>
                    <a:lnTo>
                      <a:pt x="40" y="27"/>
                    </a:lnTo>
                    <a:lnTo>
                      <a:pt x="40" y="27"/>
                    </a:lnTo>
                    <a:lnTo>
                      <a:pt x="42" y="25"/>
                    </a:lnTo>
                    <a:lnTo>
                      <a:pt x="42" y="25"/>
                    </a:lnTo>
                    <a:lnTo>
                      <a:pt x="45" y="24"/>
                    </a:lnTo>
                    <a:lnTo>
                      <a:pt x="46" y="22"/>
                    </a:lnTo>
                    <a:lnTo>
                      <a:pt x="45" y="22"/>
                    </a:lnTo>
                    <a:lnTo>
                      <a:pt x="45" y="21"/>
                    </a:lnTo>
                    <a:lnTo>
                      <a:pt x="43" y="21"/>
                    </a:lnTo>
                    <a:lnTo>
                      <a:pt x="43" y="19"/>
                    </a:lnTo>
                    <a:lnTo>
                      <a:pt x="43" y="17"/>
                    </a:lnTo>
                    <a:lnTo>
                      <a:pt x="43" y="17"/>
                    </a:lnTo>
                    <a:lnTo>
                      <a:pt x="43" y="17"/>
                    </a:lnTo>
                    <a:lnTo>
                      <a:pt x="43" y="16"/>
                    </a:lnTo>
                    <a:lnTo>
                      <a:pt x="45" y="16"/>
                    </a:lnTo>
                    <a:lnTo>
                      <a:pt x="45" y="16"/>
                    </a:lnTo>
                    <a:lnTo>
                      <a:pt x="45" y="16"/>
                    </a:lnTo>
                    <a:lnTo>
                      <a:pt x="45" y="16"/>
                    </a:lnTo>
                    <a:lnTo>
                      <a:pt x="46" y="17"/>
                    </a:lnTo>
                    <a:lnTo>
                      <a:pt x="46" y="19"/>
                    </a:lnTo>
                    <a:lnTo>
                      <a:pt x="48" y="19"/>
                    </a:lnTo>
                    <a:lnTo>
                      <a:pt x="48" y="19"/>
                    </a:lnTo>
                    <a:lnTo>
                      <a:pt x="48" y="19"/>
                    </a:lnTo>
                    <a:lnTo>
                      <a:pt x="48" y="19"/>
                    </a:lnTo>
                    <a:lnTo>
                      <a:pt x="50" y="17"/>
                    </a:lnTo>
                    <a:lnTo>
                      <a:pt x="50" y="17"/>
                    </a:lnTo>
                    <a:lnTo>
                      <a:pt x="51" y="16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2" name="Freeform 85"/>
              <p:cNvSpPr>
                <a:spLocks/>
              </p:cNvSpPr>
              <p:nvPr/>
            </p:nvSpPr>
            <p:spPr bwMode="auto">
              <a:xfrm>
                <a:off x="6660114" y="3563670"/>
                <a:ext cx="49868" cy="83230"/>
              </a:xfrm>
              <a:custGeom>
                <a:avLst/>
                <a:gdLst>
                  <a:gd name="T0" fmla="*/ 11 w 21"/>
                  <a:gd name="T1" fmla="*/ 5 h 35"/>
                  <a:gd name="T2" fmla="*/ 11 w 21"/>
                  <a:gd name="T3" fmla="*/ 5 h 35"/>
                  <a:gd name="T4" fmla="*/ 11 w 21"/>
                  <a:gd name="T5" fmla="*/ 5 h 35"/>
                  <a:gd name="T6" fmla="*/ 9 w 21"/>
                  <a:gd name="T7" fmla="*/ 7 h 35"/>
                  <a:gd name="T8" fmla="*/ 9 w 21"/>
                  <a:gd name="T9" fmla="*/ 7 h 35"/>
                  <a:gd name="T10" fmla="*/ 9 w 21"/>
                  <a:gd name="T11" fmla="*/ 8 h 35"/>
                  <a:gd name="T12" fmla="*/ 9 w 21"/>
                  <a:gd name="T13" fmla="*/ 10 h 35"/>
                  <a:gd name="T14" fmla="*/ 7 w 21"/>
                  <a:gd name="T15" fmla="*/ 11 h 35"/>
                  <a:gd name="T16" fmla="*/ 4 w 21"/>
                  <a:gd name="T17" fmla="*/ 13 h 35"/>
                  <a:gd name="T18" fmla="*/ 4 w 21"/>
                  <a:gd name="T19" fmla="*/ 14 h 35"/>
                  <a:gd name="T20" fmla="*/ 4 w 21"/>
                  <a:gd name="T21" fmla="*/ 16 h 35"/>
                  <a:gd name="T22" fmla="*/ 4 w 21"/>
                  <a:gd name="T23" fmla="*/ 17 h 35"/>
                  <a:gd name="T24" fmla="*/ 4 w 21"/>
                  <a:gd name="T25" fmla="*/ 19 h 35"/>
                  <a:gd name="T26" fmla="*/ 4 w 21"/>
                  <a:gd name="T27" fmla="*/ 21 h 35"/>
                  <a:gd name="T28" fmla="*/ 4 w 21"/>
                  <a:gd name="T29" fmla="*/ 22 h 35"/>
                  <a:gd name="T30" fmla="*/ 4 w 21"/>
                  <a:gd name="T31" fmla="*/ 24 h 35"/>
                  <a:gd name="T32" fmla="*/ 4 w 21"/>
                  <a:gd name="T33" fmla="*/ 25 h 35"/>
                  <a:gd name="T34" fmla="*/ 3 w 21"/>
                  <a:gd name="T35" fmla="*/ 27 h 35"/>
                  <a:gd name="T36" fmla="*/ 0 w 21"/>
                  <a:gd name="T37" fmla="*/ 30 h 35"/>
                  <a:gd name="T38" fmla="*/ 0 w 21"/>
                  <a:gd name="T39" fmla="*/ 31 h 35"/>
                  <a:gd name="T40" fmla="*/ 0 w 21"/>
                  <a:gd name="T41" fmla="*/ 33 h 35"/>
                  <a:gd name="T42" fmla="*/ 1 w 21"/>
                  <a:gd name="T43" fmla="*/ 35 h 35"/>
                  <a:gd name="T44" fmla="*/ 3 w 21"/>
                  <a:gd name="T45" fmla="*/ 35 h 35"/>
                  <a:gd name="T46" fmla="*/ 3 w 21"/>
                  <a:gd name="T47" fmla="*/ 35 h 35"/>
                  <a:gd name="T48" fmla="*/ 4 w 21"/>
                  <a:gd name="T49" fmla="*/ 35 h 35"/>
                  <a:gd name="T50" fmla="*/ 4 w 21"/>
                  <a:gd name="T51" fmla="*/ 33 h 35"/>
                  <a:gd name="T52" fmla="*/ 4 w 21"/>
                  <a:gd name="T53" fmla="*/ 33 h 35"/>
                  <a:gd name="T54" fmla="*/ 6 w 21"/>
                  <a:gd name="T55" fmla="*/ 31 h 35"/>
                  <a:gd name="T56" fmla="*/ 6 w 21"/>
                  <a:gd name="T57" fmla="*/ 31 h 35"/>
                  <a:gd name="T58" fmla="*/ 6 w 21"/>
                  <a:gd name="T59" fmla="*/ 31 h 35"/>
                  <a:gd name="T60" fmla="*/ 6 w 21"/>
                  <a:gd name="T61" fmla="*/ 31 h 35"/>
                  <a:gd name="T62" fmla="*/ 7 w 21"/>
                  <a:gd name="T63" fmla="*/ 31 h 35"/>
                  <a:gd name="T64" fmla="*/ 9 w 21"/>
                  <a:gd name="T65" fmla="*/ 31 h 35"/>
                  <a:gd name="T66" fmla="*/ 9 w 21"/>
                  <a:gd name="T67" fmla="*/ 30 h 35"/>
                  <a:gd name="T68" fmla="*/ 11 w 21"/>
                  <a:gd name="T69" fmla="*/ 27 h 35"/>
                  <a:gd name="T70" fmla="*/ 12 w 21"/>
                  <a:gd name="T71" fmla="*/ 25 h 35"/>
                  <a:gd name="T72" fmla="*/ 15 w 21"/>
                  <a:gd name="T73" fmla="*/ 24 h 35"/>
                  <a:gd name="T74" fmla="*/ 15 w 21"/>
                  <a:gd name="T75" fmla="*/ 21 h 35"/>
                  <a:gd name="T76" fmla="*/ 17 w 21"/>
                  <a:gd name="T77" fmla="*/ 16 h 35"/>
                  <a:gd name="T78" fmla="*/ 18 w 21"/>
                  <a:gd name="T79" fmla="*/ 14 h 35"/>
                  <a:gd name="T80" fmla="*/ 20 w 21"/>
                  <a:gd name="T81" fmla="*/ 11 h 35"/>
                  <a:gd name="T82" fmla="*/ 21 w 21"/>
                  <a:gd name="T83" fmla="*/ 8 h 35"/>
                  <a:gd name="T84" fmla="*/ 21 w 21"/>
                  <a:gd name="T85" fmla="*/ 5 h 35"/>
                  <a:gd name="T86" fmla="*/ 21 w 21"/>
                  <a:gd name="T87" fmla="*/ 5 h 35"/>
                  <a:gd name="T88" fmla="*/ 21 w 21"/>
                  <a:gd name="T89" fmla="*/ 3 h 35"/>
                  <a:gd name="T90" fmla="*/ 20 w 21"/>
                  <a:gd name="T91" fmla="*/ 2 h 35"/>
                  <a:gd name="T92" fmla="*/ 20 w 21"/>
                  <a:gd name="T93" fmla="*/ 2 h 35"/>
                  <a:gd name="T94" fmla="*/ 18 w 21"/>
                  <a:gd name="T95" fmla="*/ 2 h 35"/>
                  <a:gd name="T96" fmla="*/ 17 w 21"/>
                  <a:gd name="T97" fmla="*/ 0 h 35"/>
                  <a:gd name="T98" fmla="*/ 15 w 21"/>
                  <a:gd name="T99" fmla="*/ 0 h 35"/>
                  <a:gd name="T100" fmla="*/ 15 w 21"/>
                  <a:gd name="T101" fmla="*/ 0 h 35"/>
                  <a:gd name="T102" fmla="*/ 14 w 21"/>
                  <a:gd name="T103" fmla="*/ 0 h 35"/>
                  <a:gd name="T104" fmla="*/ 12 w 21"/>
                  <a:gd name="T105" fmla="*/ 2 h 35"/>
                  <a:gd name="T106" fmla="*/ 12 w 21"/>
                  <a:gd name="T107" fmla="*/ 3 h 35"/>
                  <a:gd name="T108" fmla="*/ 11 w 21"/>
                  <a:gd name="T109" fmla="*/ 3 h 35"/>
                  <a:gd name="T110" fmla="*/ 11 w 21"/>
                  <a:gd name="T111" fmla="*/ 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1" h="35">
                    <a:moveTo>
                      <a:pt x="11" y="5"/>
                    </a:moveTo>
                    <a:lnTo>
                      <a:pt x="11" y="5"/>
                    </a:lnTo>
                    <a:lnTo>
                      <a:pt x="11" y="5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8"/>
                    </a:lnTo>
                    <a:lnTo>
                      <a:pt x="9" y="10"/>
                    </a:lnTo>
                    <a:lnTo>
                      <a:pt x="7" y="11"/>
                    </a:lnTo>
                    <a:lnTo>
                      <a:pt x="4" y="13"/>
                    </a:lnTo>
                    <a:lnTo>
                      <a:pt x="4" y="14"/>
                    </a:lnTo>
                    <a:lnTo>
                      <a:pt x="4" y="16"/>
                    </a:lnTo>
                    <a:lnTo>
                      <a:pt x="4" y="17"/>
                    </a:lnTo>
                    <a:lnTo>
                      <a:pt x="4" y="19"/>
                    </a:lnTo>
                    <a:lnTo>
                      <a:pt x="4" y="21"/>
                    </a:lnTo>
                    <a:lnTo>
                      <a:pt x="4" y="22"/>
                    </a:lnTo>
                    <a:lnTo>
                      <a:pt x="4" y="24"/>
                    </a:lnTo>
                    <a:lnTo>
                      <a:pt x="4" y="25"/>
                    </a:lnTo>
                    <a:lnTo>
                      <a:pt x="3" y="27"/>
                    </a:lnTo>
                    <a:lnTo>
                      <a:pt x="0" y="30"/>
                    </a:lnTo>
                    <a:lnTo>
                      <a:pt x="0" y="31"/>
                    </a:lnTo>
                    <a:lnTo>
                      <a:pt x="0" y="33"/>
                    </a:lnTo>
                    <a:lnTo>
                      <a:pt x="1" y="35"/>
                    </a:lnTo>
                    <a:lnTo>
                      <a:pt x="3" y="35"/>
                    </a:lnTo>
                    <a:lnTo>
                      <a:pt x="3" y="35"/>
                    </a:lnTo>
                    <a:lnTo>
                      <a:pt x="4" y="35"/>
                    </a:lnTo>
                    <a:lnTo>
                      <a:pt x="4" y="33"/>
                    </a:lnTo>
                    <a:lnTo>
                      <a:pt x="4" y="33"/>
                    </a:lnTo>
                    <a:lnTo>
                      <a:pt x="6" y="31"/>
                    </a:lnTo>
                    <a:lnTo>
                      <a:pt x="6" y="31"/>
                    </a:lnTo>
                    <a:lnTo>
                      <a:pt x="6" y="31"/>
                    </a:lnTo>
                    <a:lnTo>
                      <a:pt x="6" y="31"/>
                    </a:lnTo>
                    <a:lnTo>
                      <a:pt x="7" y="31"/>
                    </a:lnTo>
                    <a:lnTo>
                      <a:pt x="9" y="31"/>
                    </a:lnTo>
                    <a:lnTo>
                      <a:pt x="9" y="30"/>
                    </a:lnTo>
                    <a:lnTo>
                      <a:pt x="11" y="27"/>
                    </a:lnTo>
                    <a:lnTo>
                      <a:pt x="12" y="25"/>
                    </a:lnTo>
                    <a:lnTo>
                      <a:pt x="15" y="24"/>
                    </a:lnTo>
                    <a:lnTo>
                      <a:pt x="15" y="21"/>
                    </a:lnTo>
                    <a:lnTo>
                      <a:pt x="17" y="16"/>
                    </a:lnTo>
                    <a:lnTo>
                      <a:pt x="18" y="14"/>
                    </a:lnTo>
                    <a:lnTo>
                      <a:pt x="20" y="11"/>
                    </a:lnTo>
                    <a:lnTo>
                      <a:pt x="21" y="8"/>
                    </a:lnTo>
                    <a:lnTo>
                      <a:pt x="21" y="5"/>
                    </a:lnTo>
                    <a:lnTo>
                      <a:pt x="21" y="5"/>
                    </a:lnTo>
                    <a:lnTo>
                      <a:pt x="21" y="3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18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1" y="3"/>
                    </a:lnTo>
                    <a:lnTo>
                      <a:pt x="11" y="5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3" name="Freeform 86"/>
              <p:cNvSpPr>
                <a:spLocks/>
              </p:cNvSpPr>
              <p:nvPr/>
            </p:nvSpPr>
            <p:spPr bwMode="auto">
              <a:xfrm>
                <a:off x="6947450" y="3713481"/>
                <a:ext cx="73615" cy="61827"/>
              </a:xfrm>
              <a:custGeom>
                <a:avLst/>
                <a:gdLst>
                  <a:gd name="T0" fmla="*/ 24 w 31"/>
                  <a:gd name="T1" fmla="*/ 1 h 26"/>
                  <a:gd name="T2" fmla="*/ 23 w 31"/>
                  <a:gd name="T3" fmla="*/ 1 h 26"/>
                  <a:gd name="T4" fmla="*/ 20 w 31"/>
                  <a:gd name="T5" fmla="*/ 0 h 26"/>
                  <a:gd name="T6" fmla="*/ 18 w 31"/>
                  <a:gd name="T7" fmla="*/ 0 h 26"/>
                  <a:gd name="T8" fmla="*/ 18 w 31"/>
                  <a:gd name="T9" fmla="*/ 0 h 26"/>
                  <a:gd name="T10" fmla="*/ 17 w 31"/>
                  <a:gd name="T11" fmla="*/ 0 h 26"/>
                  <a:gd name="T12" fmla="*/ 17 w 31"/>
                  <a:gd name="T13" fmla="*/ 1 h 26"/>
                  <a:gd name="T14" fmla="*/ 15 w 31"/>
                  <a:gd name="T15" fmla="*/ 1 h 26"/>
                  <a:gd name="T16" fmla="*/ 14 w 31"/>
                  <a:gd name="T17" fmla="*/ 3 h 26"/>
                  <a:gd name="T18" fmla="*/ 12 w 31"/>
                  <a:gd name="T19" fmla="*/ 6 h 26"/>
                  <a:gd name="T20" fmla="*/ 11 w 31"/>
                  <a:gd name="T21" fmla="*/ 9 h 26"/>
                  <a:gd name="T22" fmla="*/ 7 w 31"/>
                  <a:gd name="T23" fmla="*/ 12 h 26"/>
                  <a:gd name="T24" fmla="*/ 4 w 31"/>
                  <a:gd name="T25" fmla="*/ 15 h 26"/>
                  <a:gd name="T26" fmla="*/ 1 w 31"/>
                  <a:gd name="T27" fmla="*/ 17 h 26"/>
                  <a:gd name="T28" fmla="*/ 0 w 31"/>
                  <a:gd name="T29" fmla="*/ 18 h 26"/>
                  <a:gd name="T30" fmla="*/ 15 w 31"/>
                  <a:gd name="T31" fmla="*/ 20 h 26"/>
                  <a:gd name="T32" fmla="*/ 17 w 31"/>
                  <a:gd name="T33" fmla="*/ 26 h 26"/>
                  <a:gd name="T34" fmla="*/ 26 w 31"/>
                  <a:gd name="T35" fmla="*/ 24 h 26"/>
                  <a:gd name="T36" fmla="*/ 26 w 31"/>
                  <a:gd name="T37" fmla="*/ 21 h 26"/>
                  <a:gd name="T38" fmla="*/ 24 w 31"/>
                  <a:gd name="T39" fmla="*/ 18 h 26"/>
                  <a:gd name="T40" fmla="*/ 23 w 31"/>
                  <a:gd name="T41" fmla="*/ 18 h 26"/>
                  <a:gd name="T42" fmla="*/ 23 w 31"/>
                  <a:gd name="T43" fmla="*/ 17 h 26"/>
                  <a:gd name="T44" fmla="*/ 23 w 31"/>
                  <a:gd name="T45" fmla="*/ 15 h 26"/>
                  <a:gd name="T46" fmla="*/ 23 w 31"/>
                  <a:gd name="T47" fmla="*/ 13 h 26"/>
                  <a:gd name="T48" fmla="*/ 23 w 31"/>
                  <a:gd name="T49" fmla="*/ 12 h 26"/>
                  <a:gd name="T50" fmla="*/ 23 w 31"/>
                  <a:gd name="T51" fmla="*/ 10 h 26"/>
                  <a:gd name="T52" fmla="*/ 24 w 31"/>
                  <a:gd name="T53" fmla="*/ 7 h 26"/>
                  <a:gd name="T54" fmla="*/ 26 w 31"/>
                  <a:gd name="T55" fmla="*/ 9 h 26"/>
                  <a:gd name="T56" fmla="*/ 29 w 31"/>
                  <a:gd name="T57" fmla="*/ 10 h 26"/>
                  <a:gd name="T58" fmla="*/ 28 w 31"/>
                  <a:gd name="T59" fmla="*/ 10 h 26"/>
                  <a:gd name="T60" fmla="*/ 29 w 31"/>
                  <a:gd name="T61" fmla="*/ 9 h 26"/>
                  <a:gd name="T62" fmla="*/ 29 w 31"/>
                  <a:gd name="T63" fmla="*/ 9 h 26"/>
                  <a:gd name="T64" fmla="*/ 29 w 31"/>
                  <a:gd name="T65" fmla="*/ 9 h 26"/>
                  <a:gd name="T66" fmla="*/ 31 w 31"/>
                  <a:gd name="T67" fmla="*/ 9 h 26"/>
                  <a:gd name="T68" fmla="*/ 31 w 31"/>
                  <a:gd name="T69" fmla="*/ 9 h 26"/>
                  <a:gd name="T70" fmla="*/ 31 w 31"/>
                  <a:gd name="T71" fmla="*/ 9 h 26"/>
                  <a:gd name="T72" fmla="*/ 31 w 31"/>
                  <a:gd name="T73" fmla="*/ 9 h 26"/>
                  <a:gd name="T74" fmla="*/ 29 w 31"/>
                  <a:gd name="T75" fmla="*/ 7 h 26"/>
                  <a:gd name="T76" fmla="*/ 28 w 31"/>
                  <a:gd name="T77" fmla="*/ 7 h 26"/>
                  <a:gd name="T78" fmla="*/ 26 w 31"/>
                  <a:gd name="T79" fmla="*/ 6 h 26"/>
                  <a:gd name="T80" fmla="*/ 26 w 31"/>
                  <a:gd name="T81" fmla="*/ 4 h 26"/>
                  <a:gd name="T82" fmla="*/ 26 w 31"/>
                  <a:gd name="T83" fmla="*/ 3 h 26"/>
                  <a:gd name="T84" fmla="*/ 24 w 31"/>
                  <a:gd name="T85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1" h="26">
                    <a:moveTo>
                      <a:pt x="24" y="1"/>
                    </a:moveTo>
                    <a:lnTo>
                      <a:pt x="23" y="1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7" y="1"/>
                    </a:lnTo>
                    <a:lnTo>
                      <a:pt x="15" y="1"/>
                    </a:lnTo>
                    <a:lnTo>
                      <a:pt x="14" y="3"/>
                    </a:lnTo>
                    <a:lnTo>
                      <a:pt x="12" y="6"/>
                    </a:lnTo>
                    <a:lnTo>
                      <a:pt x="11" y="9"/>
                    </a:lnTo>
                    <a:lnTo>
                      <a:pt x="7" y="12"/>
                    </a:lnTo>
                    <a:lnTo>
                      <a:pt x="4" y="15"/>
                    </a:lnTo>
                    <a:lnTo>
                      <a:pt x="1" y="17"/>
                    </a:lnTo>
                    <a:lnTo>
                      <a:pt x="0" y="18"/>
                    </a:lnTo>
                    <a:lnTo>
                      <a:pt x="15" y="20"/>
                    </a:lnTo>
                    <a:lnTo>
                      <a:pt x="17" y="26"/>
                    </a:lnTo>
                    <a:lnTo>
                      <a:pt x="26" y="24"/>
                    </a:lnTo>
                    <a:lnTo>
                      <a:pt x="26" y="21"/>
                    </a:lnTo>
                    <a:lnTo>
                      <a:pt x="24" y="18"/>
                    </a:lnTo>
                    <a:lnTo>
                      <a:pt x="23" y="18"/>
                    </a:lnTo>
                    <a:lnTo>
                      <a:pt x="23" y="17"/>
                    </a:lnTo>
                    <a:lnTo>
                      <a:pt x="23" y="15"/>
                    </a:lnTo>
                    <a:lnTo>
                      <a:pt x="23" y="13"/>
                    </a:lnTo>
                    <a:lnTo>
                      <a:pt x="23" y="12"/>
                    </a:lnTo>
                    <a:lnTo>
                      <a:pt x="23" y="10"/>
                    </a:lnTo>
                    <a:lnTo>
                      <a:pt x="24" y="7"/>
                    </a:lnTo>
                    <a:lnTo>
                      <a:pt x="26" y="9"/>
                    </a:lnTo>
                    <a:lnTo>
                      <a:pt x="29" y="10"/>
                    </a:lnTo>
                    <a:lnTo>
                      <a:pt x="28" y="10"/>
                    </a:lnTo>
                    <a:lnTo>
                      <a:pt x="29" y="9"/>
                    </a:lnTo>
                    <a:lnTo>
                      <a:pt x="29" y="9"/>
                    </a:lnTo>
                    <a:lnTo>
                      <a:pt x="29" y="9"/>
                    </a:lnTo>
                    <a:lnTo>
                      <a:pt x="31" y="9"/>
                    </a:lnTo>
                    <a:lnTo>
                      <a:pt x="31" y="9"/>
                    </a:lnTo>
                    <a:lnTo>
                      <a:pt x="31" y="9"/>
                    </a:lnTo>
                    <a:lnTo>
                      <a:pt x="31" y="9"/>
                    </a:lnTo>
                    <a:lnTo>
                      <a:pt x="29" y="7"/>
                    </a:lnTo>
                    <a:lnTo>
                      <a:pt x="28" y="7"/>
                    </a:lnTo>
                    <a:lnTo>
                      <a:pt x="26" y="6"/>
                    </a:lnTo>
                    <a:lnTo>
                      <a:pt x="26" y="4"/>
                    </a:lnTo>
                    <a:lnTo>
                      <a:pt x="26" y="3"/>
                    </a:ln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4" name="Freeform 87"/>
              <p:cNvSpPr>
                <a:spLocks/>
              </p:cNvSpPr>
              <p:nvPr/>
            </p:nvSpPr>
            <p:spPr bwMode="auto">
              <a:xfrm>
                <a:off x="6652989" y="3620741"/>
                <a:ext cx="123484" cy="142678"/>
              </a:xfrm>
              <a:custGeom>
                <a:avLst/>
                <a:gdLst>
                  <a:gd name="T0" fmla="*/ 10 w 52"/>
                  <a:gd name="T1" fmla="*/ 18 h 60"/>
                  <a:gd name="T2" fmla="*/ 10 w 52"/>
                  <a:gd name="T3" fmla="*/ 18 h 60"/>
                  <a:gd name="T4" fmla="*/ 10 w 52"/>
                  <a:gd name="T5" fmla="*/ 18 h 60"/>
                  <a:gd name="T6" fmla="*/ 10 w 52"/>
                  <a:gd name="T7" fmla="*/ 17 h 60"/>
                  <a:gd name="T8" fmla="*/ 12 w 52"/>
                  <a:gd name="T9" fmla="*/ 14 h 60"/>
                  <a:gd name="T10" fmla="*/ 14 w 52"/>
                  <a:gd name="T11" fmla="*/ 11 h 60"/>
                  <a:gd name="T12" fmla="*/ 17 w 52"/>
                  <a:gd name="T13" fmla="*/ 9 h 60"/>
                  <a:gd name="T14" fmla="*/ 18 w 52"/>
                  <a:gd name="T15" fmla="*/ 9 h 60"/>
                  <a:gd name="T16" fmla="*/ 20 w 52"/>
                  <a:gd name="T17" fmla="*/ 11 h 60"/>
                  <a:gd name="T18" fmla="*/ 23 w 52"/>
                  <a:gd name="T19" fmla="*/ 12 h 60"/>
                  <a:gd name="T20" fmla="*/ 27 w 52"/>
                  <a:gd name="T21" fmla="*/ 12 h 60"/>
                  <a:gd name="T22" fmla="*/ 46 w 52"/>
                  <a:gd name="T23" fmla="*/ 0 h 60"/>
                  <a:gd name="T24" fmla="*/ 52 w 52"/>
                  <a:gd name="T25" fmla="*/ 21 h 60"/>
                  <a:gd name="T26" fmla="*/ 37 w 52"/>
                  <a:gd name="T27" fmla="*/ 40 h 60"/>
                  <a:gd name="T28" fmla="*/ 34 w 52"/>
                  <a:gd name="T29" fmla="*/ 42 h 60"/>
                  <a:gd name="T30" fmla="*/ 31 w 52"/>
                  <a:gd name="T31" fmla="*/ 43 h 60"/>
                  <a:gd name="T32" fmla="*/ 31 w 52"/>
                  <a:gd name="T33" fmla="*/ 45 h 60"/>
                  <a:gd name="T34" fmla="*/ 26 w 52"/>
                  <a:gd name="T35" fmla="*/ 49 h 60"/>
                  <a:gd name="T36" fmla="*/ 23 w 52"/>
                  <a:gd name="T37" fmla="*/ 54 h 60"/>
                  <a:gd name="T38" fmla="*/ 21 w 52"/>
                  <a:gd name="T39" fmla="*/ 54 h 60"/>
                  <a:gd name="T40" fmla="*/ 0 w 52"/>
                  <a:gd name="T41" fmla="*/ 60 h 60"/>
                  <a:gd name="T42" fmla="*/ 0 w 52"/>
                  <a:gd name="T43" fmla="*/ 59 h 60"/>
                  <a:gd name="T44" fmla="*/ 4 w 52"/>
                  <a:gd name="T45" fmla="*/ 52 h 60"/>
                  <a:gd name="T46" fmla="*/ 7 w 52"/>
                  <a:gd name="T47" fmla="*/ 49 h 60"/>
                  <a:gd name="T48" fmla="*/ 7 w 52"/>
                  <a:gd name="T49" fmla="*/ 48 h 60"/>
                  <a:gd name="T50" fmla="*/ 7 w 52"/>
                  <a:gd name="T51" fmla="*/ 46 h 60"/>
                  <a:gd name="T52" fmla="*/ 7 w 52"/>
                  <a:gd name="T53" fmla="*/ 40 h 60"/>
                  <a:gd name="T54" fmla="*/ 9 w 52"/>
                  <a:gd name="T55" fmla="*/ 37 h 60"/>
                  <a:gd name="T56" fmla="*/ 10 w 52"/>
                  <a:gd name="T57" fmla="*/ 32 h 60"/>
                  <a:gd name="T58" fmla="*/ 10 w 52"/>
                  <a:gd name="T59" fmla="*/ 26 h 60"/>
                  <a:gd name="T60" fmla="*/ 10 w 52"/>
                  <a:gd name="T61" fmla="*/ 25 h 60"/>
                  <a:gd name="T62" fmla="*/ 10 w 52"/>
                  <a:gd name="T63" fmla="*/ 25 h 60"/>
                  <a:gd name="T64" fmla="*/ 10 w 52"/>
                  <a:gd name="T65" fmla="*/ 2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2" h="60">
                    <a:moveTo>
                      <a:pt x="10" y="20"/>
                    </a:moveTo>
                    <a:lnTo>
                      <a:pt x="10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17"/>
                    </a:lnTo>
                    <a:lnTo>
                      <a:pt x="12" y="15"/>
                    </a:lnTo>
                    <a:lnTo>
                      <a:pt x="12" y="14"/>
                    </a:lnTo>
                    <a:lnTo>
                      <a:pt x="12" y="12"/>
                    </a:lnTo>
                    <a:lnTo>
                      <a:pt x="14" y="11"/>
                    </a:lnTo>
                    <a:lnTo>
                      <a:pt x="15" y="11"/>
                    </a:lnTo>
                    <a:lnTo>
                      <a:pt x="17" y="9"/>
                    </a:lnTo>
                    <a:lnTo>
                      <a:pt x="18" y="9"/>
                    </a:lnTo>
                    <a:lnTo>
                      <a:pt x="18" y="9"/>
                    </a:lnTo>
                    <a:lnTo>
                      <a:pt x="20" y="11"/>
                    </a:lnTo>
                    <a:lnTo>
                      <a:pt x="20" y="11"/>
                    </a:lnTo>
                    <a:lnTo>
                      <a:pt x="21" y="12"/>
                    </a:lnTo>
                    <a:lnTo>
                      <a:pt x="23" y="12"/>
                    </a:lnTo>
                    <a:lnTo>
                      <a:pt x="24" y="12"/>
                    </a:lnTo>
                    <a:lnTo>
                      <a:pt x="27" y="12"/>
                    </a:lnTo>
                    <a:lnTo>
                      <a:pt x="29" y="12"/>
                    </a:lnTo>
                    <a:lnTo>
                      <a:pt x="46" y="0"/>
                    </a:lnTo>
                    <a:lnTo>
                      <a:pt x="52" y="20"/>
                    </a:lnTo>
                    <a:lnTo>
                      <a:pt x="52" y="21"/>
                    </a:lnTo>
                    <a:lnTo>
                      <a:pt x="29" y="28"/>
                    </a:lnTo>
                    <a:lnTo>
                      <a:pt x="37" y="40"/>
                    </a:lnTo>
                    <a:lnTo>
                      <a:pt x="35" y="40"/>
                    </a:lnTo>
                    <a:lnTo>
                      <a:pt x="34" y="42"/>
                    </a:lnTo>
                    <a:lnTo>
                      <a:pt x="32" y="42"/>
                    </a:lnTo>
                    <a:lnTo>
                      <a:pt x="31" y="43"/>
                    </a:lnTo>
                    <a:lnTo>
                      <a:pt x="31" y="45"/>
                    </a:lnTo>
                    <a:lnTo>
                      <a:pt x="31" y="45"/>
                    </a:lnTo>
                    <a:lnTo>
                      <a:pt x="27" y="48"/>
                    </a:lnTo>
                    <a:lnTo>
                      <a:pt x="26" y="49"/>
                    </a:lnTo>
                    <a:lnTo>
                      <a:pt x="24" y="52"/>
                    </a:lnTo>
                    <a:lnTo>
                      <a:pt x="23" y="54"/>
                    </a:lnTo>
                    <a:lnTo>
                      <a:pt x="21" y="54"/>
                    </a:lnTo>
                    <a:lnTo>
                      <a:pt x="21" y="54"/>
                    </a:lnTo>
                    <a:lnTo>
                      <a:pt x="14" y="6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59"/>
                    </a:lnTo>
                    <a:lnTo>
                      <a:pt x="1" y="57"/>
                    </a:lnTo>
                    <a:lnTo>
                      <a:pt x="4" y="52"/>
                    </a:lnTo>
                    <a:lnTo>
                      <a:pt x="6" y="51"/>
                    </a:lnTo>
                    <a:lnTo>
                      <a:pt x="7" y="49"/>
                    </a:lnTo>
                    <a:lnTo>
                      <a:pt x="7" y="48"/>
                    </a:lnTo>
                    <a:lnTo>
                      <a:pt x="7" y="48"/>
                    </a:lnTo>
                    <a:lnTo>
                      <a:pt x="7" y="46"/>
                    </a:lnTo>
                    <a:lnTo>
                      <a:pt x="7" y="46"/>
                    </a:lnTo>
                    <a:lnTo>
                      <a:pt x="7" y="43"/>
                    </a:lnTo>
                    <a:lnTo>
                      <a:pt x="7" y="40"/>
                    </a:lnTo>
                    <a:lnTo>
                      <a:pt x="9" y="39"/>
                    </a:lnTo>
                    <a:lnTo>
                      <a:pt x="9" y="37"/>
                    </a:lnTo>
                    <a:lnTo>
                      <a:pt x="10" y="32"/>
                    </a:lnTo>
                    <a:lnTo>
                      <a:pt x="10" y="32"/>
                    </a:lnTo>
                    <a:lnTo>
                      <a:pt x="10" y="29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5"/>
                    </a:lnTo>
                    <a:lnTo>
                      <a:pt x="10" y="25"/>
                    </a:lnTo>
                    <a:lnTo>
                      <a:pt x="10" y="25"/>
                    </a:lnTo>
                    <a:lnTo>
                      <a:pt x="10" y="23"/>
                    </a:lnTo>
                    <a:lnTo>
                      <a:pt x="10" y="20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5" name="Freeform 88"/>
              <p:cNvSpPr>
                <a:spLocks noEditPoints="1"/>
              </p:cNvSpPr>
              <p:nvPr/>
            </p:nvSpPr>
            <p:spPr bwMode="auto">
              <a:xfrm>
                <a:off x="6636367" y="3637386"/>
                <a:ext cx="45118" cy="123655"/>
              </a:xfrm>
              <a:custGeom>
                <a:avLst/>
                <a:gdLst>
                  <a:gd name="T0" fmla="*/ 17 w 19"/>
                  <a:gd name="T1" fmla="*/ 19 h 52"/>
                  <a:gd name="T2" fmla="*/ 17 w 19"/>
                  <a:gd name="T3" fmla="*/ 22 h 52"/>
                  <a:gd name="T4" fmla="*/ 17 w 19"/>
                  <a:gd name="T5" fmla="*/ 25 h 52"/>
                  <a:gd name="T6" fmla="*/ 14 w 19"/>
                  <a:gd name="T7" fmla="*/ 25 h 52"/>
                  <a:gd name="T8" fmla="*/ 14 w 19"/>
                  <a:gd name="T9" fmla="*/ 25 h 52"/>
                  <a:gd name="T10" fmla="*/ 13 w 19"/>
                  <a:gd name="T11" fmla="*/ 22 h 52"/>
                  <a:gd name="T12" fmla="*/ 13 w 19"/>
                  <a:gd name="T13" fmla="*/ 14 h 52"/>
                  <a:gd name="T14" fmla="*/ 13 w 19"/>
                  <a:gd name="T15" fmla="*/ 11 h 52"/>
                  <a:gd name="T16" fmla="*/ 13 w 19"/>
                  <a:gd name="T17" fmla="*/ 10 h 52"/>
                  <a:gd name="T18" fmla="*/ 16 w 19"/>
                  <a:gd name="T19" fmla="*/ 10 h 52"/>
                  <a:gd name="T20" fmla="*/ 16 w 19"/>
                  <a:gd name="T21" fmla="*/ 10 h 52"/>
                  <a:gd name="T22" fmla="*/ 17 w 19"/>
                  <a:gd name="T23" fmla="*/ 10 h 52"/>
                  <a:gd name="T24" fmla="*/ 17 w 19"/>
                  <a:gd name="T25" fmla="*/ 11 h 52"/>
                  <a:gd name="T26" fmla="*/ 14 w 19"/>
                  <a:gd name="T27" fmla="*/ 14 h 52"/>
                  <a:gd name="T28" fmla="*/ 14 w 19"/>
                  <a:gd name="T29" fmla="*/ 19 h 52"/>
                  <a:gd name="T30" fmla="*/ 17 w 19"/>
                  <a:gd name="T31" fmla="*/ 19 h 52"/>
                  <a:gd name="T32" fmla="*/ 3 w 19"/>
                  <a:gd name="T33" fmla="*/ 19 h 52"/>
                  <a:gd name="T34" fmla="*/ 0 w 19"/>
                  <a:gd name="T35" fmla="*/ 22 h 52"/>
                  <a:gd name="T36" fmla="*/ 5 w 19"/>
                  <a:gd name="T37" fmla="*/ 21 h 52"/>
                  <a:gd name="T38" fmla="*/ 3 w 19"/>
                  <a:gd name="T39" fmla="*/ 19 h 52"/>
                  <a:gd name="T40" fmla="*/ 8 w 19"/>
                  <a:gd name="T41" fmla="*/ 50 h 52"/>
                  <a:gd name="T42" fmla="*/ 13 w 19"/>
                  <a:gd name="T43" fmla="*/ 44 h 52"/>
                  <a:gd name="T44" fmla="*/ 14 w 19"/>
                  <a:gd name="T45" fmla="*/ 41 h 52"/>
                  <a:gd name="T46" fmla="*/ 14 w 19"/>
                  <a:gd name="T47" fmla="*/ 39 h 52"/>
                  <a:gd name="T48" fmla="*/ 14 w 19"/>
                  <a:gd name="T49" fmla="*/ 36 h 52"/>
                  <a:gd name="T50" fmla="*/ 16 w 19"/>
                  <a:gd name="T51" fmla="*/ 32 h 52"/>
                  <a:gd name="T52" fmla="*/ 17 w 19"/>
                  <a:gd name="T53" fmla="*/ 25 h 52"/>
                  <a:gd name="T54" fmla="*/ 17 w 19"/>
                  <a:gd name="T55" fmla="*/ 25 h 52"/>
                  <a:gd name="T56" fmla="*/ 14 w 19"/>
                  <a:gd name="T57" fmla="*/ 25 h 52"/>
                  <a:gd name="T58" fmla="*/ 14 w 19"/>
                  <a:gd name="T59" fmla="*/ 25 h 52"/>
                  <a:gd name="T60" fmla="*/ 13 w 19"/>
                  <a:gd name="T61" fmla="*/ 22 h 52"/>
                  <a:gd name="T62" fmla="*/ 13 w 19"/>
                  <a:gd name="T63" fmla="*/ 14 h 52"/>
                  <a:gd name="T64" fmla="*/ 13 w 19"/>
                  <a:gd name="T65" fmla="*/ 11 h 52"/>
                  <a:gd name="T66" fmla="*/ 13 w 19"/>
                  <a:gd name="T67" fmla="*/ 10 h 52"/>
                  <a:gd name="T68" fmla="*/ 16 w 19"/>
                  <a:gd name="T69" fmla="*/ 10 h 52"/>
                  <a:gd name="T70" fmla="*/ 16 w 19"/>
                  <a:gd name="T71" fmla="*/ 10 h 52"/>
                  <a:gd name="T72" fmla="*/ 17 w 19"/>
                  <a:gd name="T73" fmla="*/ 10 h 52"/>
                  <a:gd name="T74" fmla="*/ 17 w 19"/>
                  <a:gd name="T75" fmla="*/ 11 h 52"/>
                  <a:gd name="T76" fmla="*/ 17 w 19"/>
                  <a:gd name="T77" fmla="*/ 11 h 52"/>
                  <a:gd name="T78" fmla="*/ 17 w 19"/>
                  <a:gd name="T79" fmla="*/ 10 h 52"/>
                  <a:gd name="T80" fmla="*/ 19 w 19"/>
                  <a:gd name="T81" fmla="*/ 7 h 52"/>
                  <a:gd name="T82" fmla="*/ 19 w 19"/>
                  <a:gd name="T83" fmla="*/ 0 h 52"/>
                  <a:gd name="T84" fmla="*/ 16 w 19"/>
                  <a:gd name="T85" fmla="*/ 0 h 52"/>
                  <a:gd name="T86" fmla="*/ 16 w 19"/>
                  <a:gd name="T87" fmla="*/ 0 h 52"/>
                  <a:gd name="T88" fmla="*/ 14 w 19"/>
                  <a:gd name="T89" fmla="*/ 2 h 52"/>
                  <a:gd name="T90" fmla="*/ 14 w 19"/>
                  <a:gd name="T91" fmla="*/ 4 h 52"/>
                  <a:gd name="T92" fmla="*/ 13 w 19"/>
                  <a:gd name="T93" fmla="*/ 4 h 52"/>
                  <a:gd name="T94" fmla="*/ 10 w 19"/>
                  <a:gd name="T95" fmla="*/ 2 h 52"/>
                  <a:gd name="T96" fmla="*/ 10 w 19"/>
                  <a:gd name="T97" fmla="*/ 7 h 52"/>
                  <a:gd name="T98" fmla="*/ 7 w 19"/>
                  <a:gd name="T99" fmla="*/ 10 h 52"/>
                  <a:gd name="T100" fmla="*/ 5 w 19"/>
                  <a:gd name="T101" fmla="*/ 18 h 52"/>
                  <a:gd name="T102" fmla="*/ 3 w 19"/>
                  <a:gd name="T103" fmla="*/ 19 h 52"/>
                  <a:gd name="T104" fmla="*/ 2 w 19"/>
                  <a:gd name="T105" fmla="*/ 24 h 52"/>
                  <a:gd name="T106" fmla="*/ 7 w 19"/>
                  <a:gd name="T10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9" h="52">
                    <a:moveTo>
                      <a:pt x="17" y="19"/>
                    </a:moveTo>
                    <a:lnTo>
                      <a:pt x="17" y="19"/>
                    </a:lnTo>
                    <a:lnTo>
                      <a:pt x="17" y="19"/>
                    </a:lnTo>
                    <a:lnTo>
                      <a:pt x="17" y="22"/>
                    </a:lnTo>
                    <a:lnTo>
                      <a:pt x="17" y="25"/>
                    </a:lnTo>
                    <a:lnTo>
                      <a:pt x="17" y="25"/>
                    </a:lnTo>
                    <a:lnTo>
                      <a:pt x="16" y="25"/>
                    </a:lnTo>
                    <a:lnTo>
                      <a:pt x="14" y="25"/>
                    </a:lnTo>
                    <a:lnTo>
                      <a:pt x="14" y="25"/>
                    </a:lnTo>
                    <a:lnTo>
                      <a:pt x="14" y="25"/>
                    </a:lnTo>
                    <a:lnTo>
                      <a:pt x="13" y="25"/>
                    </a:lnTo>
                    <a:lnTo>
                      <a:pt x="13" y="22"/>
                    </a:lnTo>
                    <a:lnTo>
                      <a:pt x="13" y="18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7" y="10"/>
                    </a:lnTo>
                    <a:lnTo>
                      <a:pt x="17" y="10"/>
                    </a:lnTo>
                    <a:lnTo>
                      <a:pt x="17" y="11"/>
                    </a:lnTo>
                    <a:lnTo>
                      <a:pt x="17" y="11"/>
                    </a:lnTo>
                    <a:lnTo>
                      <a:pt x="17" y="13"/>
                    </a:lnTo>
                    <a:lnTo>
                      <a:pt x="14" y="14"/>
                    </a:lnTo>
                    <a:lnTo>
                      <a:pt x="16" y="16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17" y="19"/>
                    </a:lnTo>
                    <a:close/>
                    <a:moveTo>
                      <a:pt x="3" y="19"/>
                    </a:moveTo>
                    <a:lnTo>
                      <a:pt x="2" y="21"/>
                    </a:lnTo>
                    <a:lnTo>
                      <a:pt x="0" y="22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3" y="19"/>
                    </a:lnTo>
                    <a:lnTo>
                      <a:pt x="3" y="19"/>
                    </a:lnTo>
                    <a:close/>
                    <a:moveTo>
                      <a:pt x="7" y="52"/>
                    </a:moveTo>
                    <a:lnTo>
                      <a:pt x="8" y="50"/>
                    </a:lnTo>
                    <a:lnTo>
                      <a:pt x="11" y="45"/>
                    </a:lnTo>
                    <a:lnTo>
                      <a:pt x="13" y="44"/>
                    </a:lnTo>
                    <a:lnTo>
                      <a:pt x="14" y="42"/>
                    </a:lnTo>
                    <a:lnTo>
                      <a:pt x="14" y="41"/>
                    </a:lnTo>
                    <a:lnTo>
                      <a:pt x="14" y="41"/>
                    </a:lnTo>
                    <a:lnTo>
                      <a:pt x="14" y="39"/>
                    </a:lnTo>
                    <a:lnTo>
                      <a:pt x="14" y="39"/>
                    </a:lnTo>
                    <a:lnTo>
                      <a:pt x="14" y="36"/>
                    </a:lnTo>
                    <a:lnTo>
                      <a:pt x="14" y="33"/>
                    </a:lnTo>
                    <a:lnTo>
                      <a:pt x="16" y="32"/>
                    </a:lnTo>
                    <a:lnTo>
                      <a:pt x="16" y="30"/>
                    </a:lnTo>
                    <a:lnTo>
                      <a:pt x="17" y="25"/>
                    </a:lnTo>
                    <a:lnTo>
                      <a:pt x="17" y="25"/>
                    </a:lnTo>
                    <a:lnTo>
                      <a:pt x="17" y="25"/>
                    </a:lnTo>
                    <a:lnTo>
                      <a:pt x="16" y="25"/>
                    </a:lnTo>
                    <a:lnTo>
                      <a:pt x="14" y="25"/>
                    </a:lnTo>
                    <a:lnTo>
                      <a:pt x="14" y="25"/>
                    </a:lnTo>
                    <a:lnTo>
                      <a:pt x="14" y="25"/>
                    </a:lnTo>
                    <a:lnTo>
                      <a:pt x="13" y="25"/>
                    </a:lnTo>
                    <a:lnTo>
                      <a:pt x="13" y="22"/>
                    </a:lnTo>
                    <a:lnTo>
                      <a:pt x="13" y="18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7" y="10"/>
                    </a:lnTo>
                    <a:lnTo>
                      <a:pt x="17" y="10"/>
                    </a:lnTo>
                    <a:lnTo>
                      <a:pt x="17" y="11"/>
                    </a:lnTo>
                    <a:lnTo>
                      <a:pt x="17" y="11"/>
                    </a:lnTo>
                    <a:lnTo>
                      <a:pt x="17" y="11"/>
                    </a:lnTo>
                    <a:lnTo>
                      <a:pt x="17" y="11"/>
                    </a:lnTo>
                    <a:lnTo>
                      <a:pt x="17" y="11"/>
                    </a:lnTo>
                    <a:lnTo>
                      <a:pt x="17" y="10"/>
                    </a:lnTo>
                    <a:lnTo>
                      <a:pt x="19" y="10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1" y="4"/>
                    </a:lnTo>
                    <a:lnTo>
                      <a:pt x="10" y="2"/>
                    </a:lnTo>
                    <a:lnTo>
                      <a:pt x="10" y="5"/>
                    </a:lnTo>
                    <a:lnTo>
                      <a:pt x="10" y="7"/>
                    </a:lnTo>
                    <a:lnTo>
                      <a:pt x="8" y="8"/>
                    </a:lnTo>
                    <a:lnTo>
                      <a:pt x="7" y="10"/>
                    </a:lnTo>
                    <a:lnTo>
                      <a:pt x="5" y="14"/>
                    </a:lnTo>
                    <a:lnTo>
                      <a:pt x="5" y="18"/>
                    </a:lnTo>
                    <a:lnTo>
                      <a:pt x="5" y="18"/>
                    </a:lnTo>
                    <a:lnTo>
                      <a:pt x="3" y="19"/>
                    </a:lnTo>
                    <a:lnTo>
                      <a:pt x="5" y="21"/>
                    </a:lnTo>
                    <a:lnTo>
                      <a:pt x="2" y="24"/>
                    </a:lnTo>
                    <a:lnTo>
                      <a:pt x="3" y="30"/>
                    </a:lnTo>
                    <a:lnTo>
                      <a:pt x="7" y="52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6" name="Freeform 89"/>
              <p:cNvSpPr>
                <a:spLocks/>
              </p:cNvSpPr>
              <p:nvPr/>
            </p:nvSpPr>
            <p:spPr bwMode="auto">
              <a:xfrm>
                <a:off x="6762225" y="3463795"/>
                <a:ext cx="275464" cy="292491"/>
              </a:xfrm>
              <a:custGeom>
                <a:avLst/>
                <a:gdLst>
                  <a:gd name="T0" fmla="*/ 115 w 116"/>
                  <a:gd name="T1" fmla="*/ 106 h 123"/>
                  <a:gd name="T2" fmla="*/ 112 w 116"/>
                  <a:gd name="T3" fmla="*/ 103 h 123"/>
                  <a:gd name="T4" fmla="*/ 107 w 116"/>
                  <a:gd name="T5" fmla="*/ 97 h 123"/>
                  <a:gd name="T6" fmla="*/ 106 w 116"/>
                  <a:gd name="T7" fmla="*/ 87 h 123"/>
                  <a:gd name="T8" fmla="*/ 106 w 116"/>
                  <a:gd name="T9" fmla="*/ 84 h 123"/>
                  <a:gd name="T10" fmla="*/ 99 w 116"/>
                  <a:gd name="T11" fmla="*/ 77 h 123"/>
                  <a:gd name="T12" fmla="*/ 98 w 116"/>
                  <a:gd name="T13" fmla="*/ 72 h 123"/>
                  <a:gd name="T14" fmla="*/ 93 w 116"/>
                  <a:gd name="T15" fmla="*/ 72 h 123"/>
                  <a:gd name="T16" fmla="*/ 92 w 116"/>
                  <a:gd name="T17" fmla="*/ 72 h 123"/>
                  <a:gd name="T18" fmla="*/ 93 w 116"/>
                  <a:gd name="T19" fmla="*/ 69 h 123"/>
                  <a:gd name="T20" fmla="*/ 89 w 116"/>
                  <a:gd name="T21" fmla="*/ 64 h 123"/>
                  <a:gd name="T22" fmla="*/ 84 w 116"/>
                  <a:gd name="T23" fmla="*/ 61 h 123"/>
                  <a:gd name="T24" fmla="*/ 81 w 116"/>
                  <a:gd name="T25" fmla="*/ 55 h 123"/>
                  <a:gd name="T26" fmla="*/ 78 w 116"/>
                  <a:gd name="T27" fmla="*/ 50 h 123"/>
                  <a:gd name="T28" fmla="*/ 75 w 116"/>
                  <a:gd name="T29" fmla="*/ 44 h 123"/>
                  <a:gd name="T30" fmla="*/ 78 w 116"/>
                  <a:gd name="T31" fmla="*/ 42 h 123"/>
                  <a:gd name="T32" fmla="*/ 76 w 116"/>
                  <a:gd name="T33" fmla="*/ 38 h 123"/>
                  <a:gd name="T34" fmla="*/ 79 w 116"/>
                  <a:gd name="T35" fmla="*/ 39 h 123"/>
                  <a:gd name="T36" fmla="*/ 81 w 116"/>
                  <a:gd name="T37" fmla="*/ 36 h 123"/>
                  <a:gd name="T38" fmla="*/ 81 w 116"/>
                  <a:gd name="T39" fmla="*/ 31 h 123"/>
                  <a:gd name="T40" fmla="*/ 81 w 116"/>
                  <a:gd name="T41" fmla="*/ 30 h 123"/>
                  <a:gd name="T42" fmla="*/ 85 w 116"/>
                  <a:gd name="T43" fmla="*/ 28 h 123"/>
                  <a:gd name="T44" fmla="*/ 85 w 116"/>
                  <a:gd name="T45" fmla="*/ 27 h 123"/>
                  <a:gd name="T46" fmla="*/ 82 w 116"/>
                  <a:gd name="T47" fmla="*/ 25 h 123"/>
                  <a:gd name="T48" fmla="*/ 76 w 116"/>
                  <a:gd name="T49" fmla="*/ 24 h 123"/>
                  <a:gd name="T50" fmla="*/ 70 w 116"/>
                  <a:gd name="T51" fmla="*/ 22 h 123"/>
                  <a:gd name="T52" fmla="*/ 67 w 116"/>
                  <a:gd name="T53" fmla="*/ 18 h 123"/>
                  <a:gd name="T54" fmla="*/ 67 w 116"/>
                  <a:gd name="T55" fmla="*/ 14 h 123"/>
                  <a:gd name="T56" fmla="*/ 65 w 116"/>
                  <a:gd name="T57" fmla="*/ 13 h 123"/>
                  <a:gd name="T58" fmla="*/ 65 w 116"/>
                  <a:gd name="T59" fmla="*/ 11 h 123"/>
                  <a:gd name="T60" fmla="*/ 64 w 116"/>
                  <a:gd name="T61" fmla="*/ 4 h 123"/>
                  <a:gd name="T62" fmla="*/ 51 w 116"/>
                  <a:gd name="T63" fmla="*/ 0 h 123"/>
                  <a:gd name="T64" fmla="*/ 48 w 116"/>
                  <a:gd name="T65" fmla="*/ 4 h 123"/>
                  <a:gd name="T66" fmla="*/ 45 w 116"/>
                  <a:gd name="T67" fmla="*/ 4 h 123"/>
                  <a:gd name="T68" fmla="*/ 40 w 116"/>
                  <a:gd name="T69" fmla="*/ 2 h 123"/>
                  <a:gd name="T70" fmla="*/ 39 w 116"/>
                  <a:gd name="T71" fmla="*/ 4 h 123"/>
                  <a:gd name="T72" fmla="*/ 37 w 116"/>
                  <a:gd name="T73" fmla="*/ 8 h 123"/>
                  <a:gd name="T74" fmla="*/ 31 w 116"/>
                  <a:gd name="T75" fmla="*/ 13 h 123"/>
                  <a:gd name="T76" fmla="*/ 30 w 116"/>
                  <a:gd name="T77" fmla="*/ 18 h 123"/>
                  <a:gd name="T78" fmla="*/ 30 w 116"/>
                  <a:gd name="T79" fmla="*/ 27 h 123"/>
                  <a:gd name="T80" fmla="*/ 28 w 116"/>
                  <a:gd name="T81" fmla="*/ 30 h 123"/>
                  <a:gd name="T82" fmla="*/ 28 w 116"/>
                  <a:gd name="T83" fmla="*/ 36 h 123"/>
                  <a:gd name="T84" fmla="*/ 23 w 116"/>
                  <a:gd name="T85" fmla="*/ 47 h 123"/>
                  <a:gd name="T86" fmla="*/ 39 w 116"/>
                  <a:gd name="T87" fmla="*/ 108 h 123"/>
                  <a:gd name="T88" fmla="*/ 78 w 116"/>
                  <a:gd name="T89" fmla="*/ 123 h 123"/>
                  <a:gd name="T90" fmla="*/ 89 w 116"/>
                  <a:gd name="T91" fmla="*/ 114 h 123"/>
                  <a:gd name="T92" fmla="*/ 95 w 116"/>
                  <a:gd name="T93" fmla="*/ 106 h 123"/>
                  <a:gd name="T94" fmla="*/ 98 w 116"/>
                  <a:gd name="T95" fmla="*/ 105 h 123"/>
                  <a:gd name="T96" fmla="*/ 106 w 116"/>
                  <a:gd name="T97" fmla="*/ 106 h 123"/>
                  <a:gd name="T98" fmla="*/ 112 w 116"/>
                  <a:gd name="T99" fmla="*/ 111 h 123"/>
                  <a:gd name="T100" fmla="*/ 113 w 116"/>
                  <a:gd name="T101" fmla="*/ 108 h 123"/>
                  <a:gd name="T102" fmla="*/ 116 w 116"/>
                  <a:gd name="T103" fmla="*/ 111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6" h="123">
                    <a:moveTo>
                      <a:pt x="116" y="111"/>
                    </a:moveTo>
                    <a:lnTo>
                      <a:pt x="116" y="109"/>
                    </a:lnTo>
                    <a:lnTo>
                      <a:pt x="115" y="109"/>
                    </a:lnTo>
                    <a:lnTo>
                      <a:pt x="115" y="106"/>
                    </a:lnTo>
                    <a:lnTo>
                      <a:pt x="113" y="106"/>
                    </a:lnTo>
                    <a:lnTo>
                      <a:pt x="113" y="105"/>
                    </a:lnTo>
                    <a:lnTo>
                      <a:pt x="112" y="105"/>
                    </a:lnTo>
                    <a:lnTo>
                      <a:pt x="112" y="103"/>
                    </a:lnTo>
                    <a:lnTo>
                      <a:pt x="110" y="103"/>
                    </a:lnTo>
                    <a:lnTo>
                      <a:pt x="110" y="103"/>
                    </a:lnTo>
                    <a:lnTo>
                      <a:pt x="110" y="97"/>
                    </a:lnTo>
                    <a:lnTo>
                      <a:pt x="107" y="97"/>
                    </a:lnTo>
                    <a:lnTo>
                      <a:pt x="106" y="95"/>
                    </a:lnTo>
                    <a:lnTo>
                      <a:pt x="106" y="92"/>
                    </a:lnTo>
                    <a:lnTo>
                      <a:pt x="106" y="91"/>
                    </a:lnTo>
                    <a:lnTo>
                      <a:pt x="106" y="87"/>
                    </a:lnTo>
                    <a:lnTo>
                      <a:pt x="106" y="87"/>
                    </a:lnTo>
                    <a:lnTo>
                      <a:pt x="106" y="86"/>
                    </a:lnTo>
                    <a:lnTo>
                      <a:pt x="106" y="84"/>
                    </a:lnTo>
                    <a:lnTo>
                      <a:pt x="106" y="84"/>
                    </a:lnTo>
                    <a:lnTo>
                      <a:pt x="104" y="83"/>
                    </a:lnTo>
                    <a:lnTo>
                      <a:pt x="102" y="81"/>
                    </a:lnTo>
                    <a:lnTo>
                      <a:pt x="101" y="78"/>
                    </a:lnTo>
                    <a:lnTo>
                      <a:pt x="99" y="77"/>
                    </a:lnTo>
                    <a:lnTo>
                      <a:pt x="99" y="75"/>
                    </a:lnTo>
                    <a:lnTo>
                      <a:pt x="99" y="73"/>
                    </a:lnTo>
                    <a:lnTo>
                      <a:pt x="98" y="73"/>
                    </a:lnTo>
                    <a:lnTo>
                      <a:pt x="98" y="72"/>
                    </a:lnTo>
                    <a:lnTo>
                      <a:pt x="98" y="72"/>
                    </a:lnTo>
                    <a:lnTo>
                      <a:pt x="96" y="72"/>
                    </a:lnTo>
                    <a:lnTo>
                      <a:pt x="95" y="72"/>
                    </a:lnTo>
                    <a:lnTo>
                      <a:pt x="93" y="72"/>
                    </a:lnTo>
                    <a:lnTo>
                      <a:pt x="92" y="72"/>
                    </a:lnTo>
                    <a:lnTo>
                      <a:pt x="92" y="72"/>
                    </a:lnTo>
                    <a:lnTo>
                      <a:pt x="92" y="72"/>
                    </a:lnTo>
                    <a:lnTo>
                      <a:pt x="92" y="72"/>
                    </a:lnTo>
                    <a:lnTo>
                      <a:pt x="92" y="70"/>
                    </a:lnTo>
                    <a:lnTo>
                      <a:pt x="93" y="70"/>
                    </a:lnTo>
                    <a:lnTo>
                      <a:pt x="93" y="70"/>
                    </a:lnTo>
                    <a:lnTo>
                      <a:pt x="93" y="69"/>
                    </a:lnTo>
                    <a:lnTo>
                      <a:pt x="93" y="67"/>
                    </a:lnTo>
                    <a:lnTo>
                      <a:pt x="92" y="67"/>
                    </a:lnTo>
                    <a:lnTo>
                      <a:pt x="90" y="66"/>
                    </a:lnTo>
                    <a:lnTo>
                      <a:pt x="89" y="64"/>
                    </a:lnTo>
                    <a:lnTo>
                      <a:pt x="89" y="63"/>
                    </a:lnTo>
                    <a:lnTo>
                      <a:pt x="87" y="63"/>
                    </a:lnTo>
                    <a:lnTo>
                      <a:pt x="85" y="61"/>
                    </a:lnTo>
                    <a:lnTo>
                      <a:pt x="84" y="61"/>
                    </a:lnTo>
                    <a:lnTo>
                      <a:pt x="82" y="59"/>
                    </a:lnTo>
                    <a:lnTo>
                      <a:pt x="82" y="58"/>
                    </a:lnTo>
                    <a:lnTo>
                      <a:pt x="81" y="58"/>
                    </a:lnTo>
                    <a:lnTo>
                      <a:pt x="81" y="55"/>
                    </a:lnTo>
                    <a:lnTo>
                      <a:pt x="79" y="53"/>
                    </a:lnTo>
                    <a:lnTo>
                      <a:pt x="79" y="52"/>
                    </a:lnTo>
                    <a:lnTo>
                      <a:pt x="79" y="52"/>
                    </a:lnTo>
                    <a:lnTo>
                      <a:pt x="78" y="50"/>
                    </a:lnTo>
                    <a:lnTo>
                      <a:pt x="76" y="49"/>
                    </a:lnTo>
                    <a:lnTo>
                      <a:pt x="75" y="45"/>
                    </a:lnTo>
                    <a:lnTo>
                      <a:pt x="75" y="44"/>
                    </a:lnTo>
                    <a:lnTo>
                      <a:pt x="75" y="44"/>
                    </a:lnTo>
                    <a:lnTo>
                      <a:pt x="75" y="44"/>
                    </a:lnTo>
                    <a:lnTo>
                      <a:pt x="76" y="44"/>
                    </a:lnTo>
                    <a:lnTo>
                      <a:pt x="76" y="42"/>
                    </a:lnTo>
                    <a:lnTo>
                      <a:pt x="78" y="42"/>
                    </a:lnTo>
                    <a:lnTo>
                      <a:pt x="78" y="41"/>
                    </a:lnTo>
                    <a:lnTo>
                      <a:pt x="76" y="39"/>
                    </a:lnTo>
                    <a:lnTo>
                      <a:pt x="76" y="38"/>
                    </a:lnTo>
                    <a:lnTo>
                      <a:pt x="76" y="38"/>
                    </a:lnTo>
                    <a:lnTo>
                      <a:pt x="78" y="38"/>
                    </a:lnTo>
                    <a:lnTo>
                      <a:pt x="78" y="38"/>
                    </a:lnTo>
                    <a:lnTo>
                      <a:pt x="78" y="38"/>
                    </a:lnTo>
                    <a:lnTo>
                      <a:pt x="79" y="39"/>
                    </a:lnTo>
                    <a:lnTo>
                      <a:pt x="79" y="38"/>
                    </a:lnTo>
                    <a:lnTo>
                      <a:pt x="81" y="38"/>
                    </a:lnTo>
                    <a:lnTo>
                      <a:pt x="81" y="38"/>
                    </a:lnTo>
                    <a:lnTo>
                      <a:pt x="81" y="36"/>
                    </a:lnTo>
                    <a:lnTo>
                      <a:pt x="82" y="36"/>
                    </a:lnTo>
                    <a:lnTo>
                      <a:pt x="82" y="35"/>
                    </a:lnTo>
                    <a:lnTo>
                      <a:pt x="81" y="33"/>
                    </a:lnTo>
                    <a:lnTo>
                      <a:pt x="81" y="31"/>
                    </a:lnTo>
                    <a:lnTo>
                      <a:pt x="79" y="30"/>
                    </a:lnTo>
                    <a:lnTo>
                      <a:pt x="79" y="30"/>
                    </a:lnTo>
                    <a:lnTo>
                      <a:pt x="81" y="30"/>
                    </a:lnTo>
                    <a:lnTo>
                      <a:pt x="81" y="30"/>
                    </a:lnTo>
                    <a:lnTo>
                      <a:pt x="82" y="30"/>
                    </a:lnTo>
                    <a:lnTo>
                      <a:pt x="84" y="30"/>
                    </a:lnTo>
                    <a:lnTo>
                      <a:pt x="84" y="28"/>
                    </a:lnTo>
                    <a:lnTo>
                      <a:pt x="85" y="28"/>
                    </a:lnTo>
                    <a:lnTo>
                      <a:pt x="85" y="28"/>
                    </a:lnTo>
                    <a:lnTo>
                      <a:pt x="85" y="27"/>
                    </a:lnTo>
                    <a:lnTo>
                      <a:pt x="85" y="27"/>
                    </a:lnTo>
                    <a:lnTo>
                      <a:pt x="85" y="27"/>
                    </a:lnTo>
                    <a:lnTo>
                      <a:pt x="85" y="25"/>
                    </a:lnTo>
                    <a:lnTo>
                      <a:pt x="84" y="25"/>
                    </a:lnTo>
                    <a:lnTo>
                      <a:pt x="84" y="25"/>
                    </a:lnTo>
                    <a:lnTo>
                      <a:pt x="82" y="25"/>
                    </a:lnTo>
                    <a:lnTo>
                      <a:pt x="81" y="25"/>
                    </a:lnTo>
                    <a:lnTo>
                      <a:pt x="79" y="25"/>
                    </a:lnTo>
                    <a:lnTo>
                      <a:pt x="78" y="25"/>
                    </a:lnTo>
                    <a:lnTo>
                      <a:pt x="76" y="24"/>
                    </a:lnTo>
                    <a:lnTo>
                      <a:pt x="76" y="24"/>
                    </a:lnTo>
                    <a:lnTo>
                      <a:pt x="75" y="24"/>
                    </a:lnTo>
                    <a:lnTo>
                      <a:pt x="71" y="24"/>
                    </a:lnTo>
                    <a:lnTo>
                      <a:pt x="70" y="22"/>
                    </a:lnTo>
                    <a:lnTo>
                      <a:pt x="68" y="21"/>
                    </a:lnTo>
                    <a:lnTo>
                      <a:pt x="67" y="18"/>
                    </a:lnTo>
                    <a:lnTo>
                      <a:pt x="67" y="18"/>
                    </a:lnTo>
                    <a:lnTo>
                      <a:pt x="67" y="18"/>
                    </a:lnTo>
                    <a:lnTo>
                      <a:pt x="67" y="16"/>
                    </a:lnTo>
                    <a:lnTo>
                      <a:pt x="67" y="16"/>
                    </a:lnTo>
                    <a:lnTo>
                      <a:pt x="67" y="16"/>
                    </a:lnTo>
                    <a:lnTo>
                      <a:pt x="67" y="14"/>
                    </a:lnTo>
                    <a:lnTo>
                      <a:pt x="67" y="14"/>
                    </a:lnTo>
                    <a:lnTo>
                      <a:pt x="67" y="14"/>
                    </a:lnTo>
                    <a:lnTo>
                      <a:pt x="65" y="14"/>
                    </a:lnTo>
                    <a:lnTo>
                      <a:pt x="65" y="13"/>
                    </a:lnTo>
                    <a:lnTo>
                      <a:pt x="65" y="13"/>
                    </a:lnTo>
                    <a:lnTo>
                      <a:pt x="65" y="13"/>
                    </a:lnTo>
                    <a:lnTo>
                      <a:pt x="65" y="11"/>
                    </a:lnTo>
                    <a:lnTo>
                      <a:pt x="65" y="11"/>
                    </a:lnTo>
                    <a:lnTo>
                      <a:pt x="65" y="10"/>
                    </a:lnTo>
                    <a:lnTo>
                      <a:pt x="65" y="10"/>
                    </a:lnTo>
                    <a:lnTo>
                      <a:pt x="64" y="5"/>
                    </a:lnTo>
                    <a:lnTo>
                      <a:pt x="64" y="4"/>
                    </a:lnTo>
                    <a:lnTo>
                      <a:pt x="59" y="2"/>
                    </a:lnTo>
                    <a:lnTo>
                      <a:pt x="56" y="5"/>
                    </a:lnTo>
                    <a:lnTo>
                      <a:pt x="54" y="2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5" y="4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2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9" y="4"/>
                    </a:lnTo>
                    <a:lnTo>
                      <a:pt x="39" y="4"/>
                    </a:lnTo>
                    <a:lnTo>
                      <a:pt x="39" y="4"/>
                    </a:lnTo>
                    <a:lnTo>
                      <a:pt x="37" y="7"/>
                    </a:lnTo>
                    <a:lnTo>
                      <a:pt x="37" y="7"/>
                    </a:lnTo>
                    <a:lnTo>
                      <a:pt x="37" y="8"/>
                    </a:lnTo>
                    <a:lnTo>
                      <a:pt x="37" y="10"/>
                    </a:lnTo>
                    <a:lnTo>
                      <a:pt x="36" y="11"/>
                    </a:lnTo>
                    <a:lnTo>
                      <a:pt x="34" y="11"/>
                    </a:lnTo>
                    <a:lnTo>
                      <a:pt x="31" y="13"/>
                    </a:lnTo>
                    <a:lnTo>
                      <a:pt x="31" y="14"/>
                    </a:lnTo>
                    <a:lnTo>
                      <a:pt x="31" y="14"/>
                    </a:lnTo>
                    <a:lnTo>
                      <a:pt x="30" y="16"/>
                    </a:lnTo>
                    <a:lnTo>
                      <a:pt x="30" y="18"/>
                    </a:lnTo>
                    <a:lnTo>
                      <a:pt x="31" y="21"/>
                    </a:lnTo>
                    <a:lnTo>
                      <a:pt x="31" y="24"/>
                    </a:lnTo>
                    <a:lnTo>
                      <a:pt x="30" y="25"/>
                    </a:lnTo>
                    <a:lnTo>
                      <a:pt x="30" y="27"/>
                    </a:lnTo>
                    <a:lnTo>
                      <a:pt x="28" y="27"/>
                    </a:lnTo>
                    <a:lnTo>
                      <a:pt x="28" y="28"/>
                    </a:lnTo>
                    <a:lnTo>
                      <a:pt x="28" y="28"/>
                    </a:lnTo>
                    <a:lnTo>
                      <a:pt x="28" y="30"/>
                    </a:lnTo>
                    <a:lnTo>
                      <a:pt x="30" y="33"/>
                    </a:lnTo>
                    <a:lnTo>
                      <a:pt x="30" y="33"/>
                    </a:lnTo>
                    <a:lnTo>
                      <a:pt x="30" y="35"/>
                    </a:lnTo>
                    <a:lnTo>
                      <a:pt x="28" y="36"/>
                    </a:lnTo>
                    <a:lnTo>
                      <a:pt x="26" y="39"/>
                    </a:lnTo>
                    <a:lnTo>
                      <a:pt x="26" y="42"/>
                    </a:lnTo>
                    <a:lnTo>
                      <a:pt x="25" y="45"/>
                    </a:lnTo>
                    <a:lnTo>
                      <a:pt x="23" y="47"/>
                    </a:lnTo>
                    <a:lnTo>
                      <a:pt x="0" y="66"/>
                    </a:lnTo>
                    <a:lnTo>
                      <a:pt x="6" y="86"/>
                    </a:lnTo>
                    <a:lnTo>
                      <a:pt x="37" y="103"/>
                    </a:lnTo>
                    <a:lnTo>
                      <a:pt x="39" y="108"/>
                    </a:lnTo>
                    <a:lnTo>
                      <a:pt x="47" y="108"/>
                    </a:lnTo>
                    <a:lnTo>
                      <a:pt x="48" y="115"/>
                    </a:lnTo>
                    <a:lnTo>
                      <a:pt x="57" y="120"/>
                    </a:lnTo>
                    <a:lnTo>
                      <a:pt x="78" y="123"/>
                    </a:lnTo>
                    <a:lnTo>
                      <a:pt x="79" y="122"/>
                    </a:lnTo>
                    <a:lnTo>
                      <a:pt x="82" y="120"/>
                    </a:lnTo>
                    <a:lnTo>
                      <a:pt x="85" y="117"/>
                    </a:lnTo>
                    <a:lnTo>
                      <a:pt x="89" y="114"/>
                    </a:lnTo>
                    <a:lnTo>
                      <a:pt x="90" y="111"/>
                    </a:lnTo>
                    <a:lnTo>
                      <a:pt x="92" y="108"/>
                    </a:lnTo>
                    <a:lnTo>
                      <a:pt x="93" y="106"/>
                    </a:lnTo>
                    <a:lnTo>
                      <a:pt x="95" y="106"/>
                    </a:lnTo>
                    <a:lnTo>
                      <a:pt x="95" y="105"/>
                    </a:lnTo>
                    <a:lnTo>
                      <a:pt x="96" y="105"/>
                    </a:lnTo>
                    <a:lnTo>
                      <a:pt x="96" y="105"/>
                    </a:lnTo>
                    <a:lnTo>
                      <a:pt x="98" y="105"/>
                    </a:lnTo>
                    <a:lnTo>
                      <a:pt x="101" y="106"/>
                    </a:lnTo>
                    <a:lnTo>
                      <a:pt x="102" y="106"/>
                    </a:lnTo>
                    <a:lnTo>
                      <a:pt x="104" y="106"/>
                    </a:lnTo>
                    <a:lnTo>
                      <a:pt x="106" y="106"/>
                    </a:lnTo>
                    <a:lnTo>
                      <a:pt x="106" y="108"/>
                    </a:lnTo>
                    <a:lnTo>
                      <a:pt x="107" y="109"/>
                    </a:lnTo>
                    <a:lnTo>
                      <a:pt x="109" y="111"/>
                    </a:lnTo>
                    <a:lnTo>
                      <a:pt x="112" y="111"/>
                    </a:lnTo>
                    <a:lnTo>
                      <a:pt x="112" y="111"/>
                    </a:lnTo>
                    <a:lnTo>
                      <a:pt x="112" y="109"/>
                    </a:lnTo>
                    <a:lnTo>
                      <a:pt x="113" y="108"/>
                    </a:lnTo>
                    <a:lnTo>
                      <a:pt x="113" y="108"/>
                    </a:lnTo>
                    <a:lnTo>
                      <a:pt x="115" y="109"/>
                    </a:lnTo>
                    <a:lnTo>
                      <a:pt x="116" y="111"/>
                    </a:lnTo>
                    <a:lnTo>
                      <a:pt x="116" y="111"/>
                    </a:lnTo>
                    <a:lnTo>
                      <a:pt x="116" y="111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7" name="Freeform 90"/>
              <p:cNvSpPr>
                <a:spLocks noEditPoints="1"/>
              </p:cNvSpPr>
              <p:nvPr/>
            </p:nvSpPr>
            <p:spPr bwMode="auto">
              <a:xfrm>
                <a:off x="6897582" y="3375809"/>
                <a:ext cx="531930" cy="535044"/>
              </a:xfrm>
              <a:custGeom>
                <a:avLst/>
                <a:gdLst>
                  <a:gd name="T0" fmla="*/ 224 w 224"/>
                  <a:gd name="T1" fmla="*/ 190 h 225"/>
                  <a:gd name="T2" fmla="*/ 205 w 224"/>
                  <a:gd name="T3" fmla="*/ 160 h 225"/>
                  <a:gd name="T4" fmla="*/ 199 w 224"/>
                  <a:gd name="T5" fmla="*/ 117 h 225"/>
                  <a:gd name="T6" fmla="*/ 193 w 224"/>
                  <a:gd name="T7" fmla="*/ 81 h 225"/>
                  <a:gd name="T8" fmla="*/ 207 w 224"/>
                  <a:gd name="T9" fmla="*/ 55 h 225"/>
                  <a:gd name="T10" fmla="*/ 177 w 224"/>
                  <a:gd name="T11" fmla="*/ 30 h 225"/>
                  <a:gd name="T12" fmla="*/ 129 w 224"/>
                  <a:gd name="T13" fmla="*/ 23 h 225"/>
                  <a:gd name="T14" fmla="*/ 112 w 224"/>
                  <a:gd name="T15" fmla="*/ 39 h 225"/>
                  <a:gd name="T16" fmla="*/ 108 w 224"/>
                  <a:gd name="T17" fmla="*/ 45 h 225"/>
                  <a:gd name="T18" fmla="*/ 106 w 224"/>
                  <a:gd name="T19" fmla="*/ 42 h 225"/>
                  <a:gd name="T20" fmla="*/ 94 w 224"/>
                  <a:gd name="T21" fmla="*/ 48 h 225"/>
                  <a:gd name="T22" fmla="*/ 75 w 224"/>
                  <a:gd name="T23" fmla="*/ 41 h 225"/>
                  <a:gd name="T24" fmla="*/ 64 w 224"/>
                  <a:gd name="T25" fmla="*/ 34 h 225"/>
                  <a:gd name="T26" fmla="*/ 58 w 224"/>
                  <a:gd name="T27" fmla="*/ 33 h 225"/>
                  <a:gd name="T28" fmla="*/ 49 w 224"/>
                  <a:gd name="T29" fmla="*/ 13 h 225"/>
                  <a:gd name="T30" fmla="*/ 45 w 224"/>
                  <a:gd name="T31" fmla="*/ 6 h 225"/>
                  <a:gd name="T32" fmla="*/ 49 w 224"/>
                  <a:gd name="T33" fmla="*/ 5 h 225"/>
                  <a:gd name="T34" fmla="*/ 44 w 224"/>
                  <a:gd name="T35" fmla="*/ 0 h 225"/>
                  <a:gd name="T36" fmla="*/ 39 w 224"/>
                  <a:gd name="T37" fmla="*/ 3 h 225"/>
                  <a:gd name="T38" fmla="*/ 30 w 224"/>
                  <a:gd name="T39" fmla="*/ 11 h 225"/>
                  <a:gd name="T40" fmla="*/ 19 w 224"/>
                  <a:gd name="T41" fmla="*/ 8 h 225"/>
                  <a:gd name="T42" fmla="*/ 11 w 224"/>
                  <a:gd name="T43" fmla="*/ 5 h 225"/>
                  <a:gd name="T44" fmla="*/ 7 w 224"/>
                  <a:gd name="T45" fmla="*/ 3 h 225"/>
                  <a:gd name="T46" fmla="*/ 2 w 224"/>
                  <a:gd name="T47" fmla="*/ 8 h 225"/>
                  <a:gd name="T48" fmla="*/ 4 w 224"/>
                  <a:gd name="T49" fmla="*/ 14 h 225"/>
                  <a:gd name="T50" fmla="*/ 2 w 224"/>
                  <a:gd name="T51" fmla="*/ 20 h 225"/>
                  <a:gd name="T52" fmla="*/ 7 w 224"/>
                  <a:gd name="T53" fmla="*/ 31 h 225"/>
                  <a:gd name="T54" fmla="*/ 7 w 224"/>
                  <a:gd name="T55" fmla="*/ 41 h 225"/>
                  <a:gd name="T56" fmla="*/ 8 w 224"/>
                  <a:gd name="T57" fmla="*/ 50 h 225"/>
                  <a:gd name="T58" fmla="*/ 10 w 224"/>
                  <a:gd name="T59" fmla="*/ 53 h 225"/>
                  <a:gd name="T60" fmla="*/ 14 w 224"/>
                  <a:gd name="T61" fmla="*/ 61 h 225"/>
                  <a:gd name="T62" fmla="*/ 25 w 224"/>
                  <a:gd name="T63" fmla="*/ 62 h 225"/>
                  <a:gd name="T64" fmla="*/ 28 w 224"/>
                  <a:gd name="T65" fmla="*/ 65 h 225"/>
                  <a:gd name="T66" fmla="*/ 22 w 224"/>
                  <a:gd name="T67" fmla="*/ 67 h 225"/>
                  <a:gd name="T68" fmla="*/ 24 w 224"/>
                  <a:gd name="T69" fmla="*/ 75 h 225"/>
                  <a:gd name="T70" fmla="*/ 19 w 224"/>
                  <a:gd name="T71" fmla="*/ 75 h 225"/>
                  <a:gd name="T72" fmla="*/ 18 w 224"/>
                  <a:gd name="T73" fmla="*/ 81 h 225"/>
                  <a:gd name="T74" fmla="*/ 22 w 224"/>
                  <a:gd name="T75" fmla="*/ 89 h 225"/>
                  <a:gd name="T76" fmla="*/ 28 w 224"/>
                  <a:gd name="T77" fmla="*/ 98 h 225"/>
                  <a:gd name="T78" fmla="*/ 36 w 224"/>
                  <a:gd name="T79" fmla="*/ 106 h 225"/>
                  <a:gd name="T80" fmla="*/ 35 w 224"/>
                  <a:gd name="T81" fmla="*/ 109 h 225"/>
                  <a:gd name="T82" fmla="*/ 42 w 224"/>
                  <a:gd name="T83" fmla="*/ 110 h 225"/>
                  <a:gd name="T84" fmla="*/ 49 w 224"/>
                  <a:gd name="T85" fmla="*/ 121 h 225"/>
                  <a:gd name="T86" fmla="*/ 50 w 224"/>
                  <a:gd name="T87" fmla="*/ 134 h 225"/>
                  <a:gd name="T88" fmla="*/ 56 w 224"/>
                  <a:gd name="T89" fmla="*/ 143 h 225"/>
                  <a:gd name="T90" fmla="*/ 63 w 224"/>
                  <a:gd name="T91" fmla="*/ 149 h 225"/>
                  <a:gd name="T92" fmla="*/ 75 w 224"/>
                  <a:gd name="T93" fmla="*/ 154 h 225"/>
                  <a:gd name="T94" fmla="*/ 81 w 224"/>
                  <a:gd name="T95" fmla="*/ 169 h 225"/>
                  <a:gd name="T96" fmla="*/ 89 w 224"/>
                  <a:gd name="T97" fmla="*/ 183 h 225"/>
                  <a:gd name="T98" fmla="*/ 104 w 224"/>
                  <a:gd name="T99" fmla="*/ 201 h 225"/>
                  <a:gd name="T100" fmla="*/ 117 w 224"/>
                  <a:gd name="T101" fmla="*/ 205 h 225"/>
                  <a:gd name="T102" fmla="*/ 134 w 224"/>
                  <a:gd name="T103" fmla="*/ 199 h 225"/>
                  <a:gd name="T104" fmla="*/ 151 w 224"/>
                  <a:gd name="T105" fmla="*/ 202 h 225"/>
                  <a:gd name="T106" fmla="*/ 156 w 224"/>
                  <a:gd name="T107" fmla="*/ 218 h 225"/>
                  <a:gd name="T108" fmla="*/ 168 w 224"/>
                  <a:gd name="T109" fmla="*/ 219 h 225"/>
                  <a:gd name="T110" fmla="*/ 185 w 224"/>
                  <a:gd name="T111" fmla="*/ 221 h 225"/>
                  <a:gd name="T112" fmla="*/ 198 w 224"/>
                  <a:gd name="T113" fmla="*/ 225 h 225"/>
                  <a:gd name="T114" fmla="*/ 18 w 224"/>
                  <a:gd name="T115" fmla="*/ 30 h 225"/>
                  <a:gd name="T116" fmla="*/ 25 w 224"/>
                  <a:gd name="T117" fmla="*/ 41 h 225"/>
                  <a:gd name="T118" fmla="*/ 24 w 224"/>
                  <a:gd name="T119" fmla="*/ 44 h 225"/>
                  <a:gd name="T120" fmla="*/ 13 w 224"/>
                  <a:gd name="T121" fmla="*/ 39 h 225"/>
                  <a:gd name="T122" fmla="*/ 7 w 224"/>
                  <a:gd name="T123" fmla="*/ 23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24" h="225">
                    <a:moveTo>
                      <a:pt x="198" y="225"/>
                    </a:moveTo>
                    <a:lnTo>
                      <a:pt x="199" y="213"/>
                    </a:lnTo>
                    <a:lnTo>
                      <a:pt x="207" y="202"/>
                    </a:lnTo>
                    <a:lnTo>
                      <a:pt x="213" y="201"/>
                    </a:lnTo>
                    <a:lnTo>
                      <a:pt x="219" y="197"/>
                    </a:lnTo>
                    <a:lnTo>
                      <a:pt x="224" y="194"/>
                    </a:lnTo>
                    <a:lnTo>
                      <a:pt x="224" y="190"/>
                    </a:lnTo>
                    <a:lnTo>
                      <a:pt x="219" y="188"/>
                    </a:lnTo>
                    <a:lnTo>
                      <a:pt x="219" y="180"/>
                    </a:lnTo>
                    <a:lnTo>
                      <a:pt x="215" y="176"/>
                    </a:lnTo>
                    <a:lnTo>
                      <a:pt x="210" y="174"/>
                    </a:lnTo>
                    <a:lnTo>
                      <a:pt x="205" y="166"/>
                    </a:lnTo>
                    <a:lnTo>
                      <a:pt x="204" y="162"/>
                    </a:lnTo>
                    <a:lnTo>
                      <a:pt x="205" y="160"/>
                    </a:lnTo>
                    <a:lnTo>
                      <a:pt x="201" y="148"/>
                    </a:lnTo>
                    <a:lnTo>
                      <a:pt x="213" y="132"/>
                    </a:lnTo>
                    <a:lnTo>
                      <a:pt x="213" y="129"/>
                    </a:lnTo>
                    <a:lnTo>
                      <a:pt x="210" y="126"/>
                    </a:lnTo>
                    <a:lnTo>
                      <a:pt x="201" y="124"/>
                    </a:lnTo>
                    <a:lnTo>
                      <a:pt x="199" y="123"/>
                    </a:lnTo>
                    <a:lnTo>
                      <a:pt x="199" y="117"/>
                    </a:lnTo>
                    <a:lnTo>
                      <a:pt x="196" y="109"/>
                    </a:lnTo>
                    <a:lnTo>
                      <a:pt x="191" y="104"/>
                    </a:lnTo>
                    <a:lnTo>
                      <a:pt x="191" y="98"/>
                    </a:lnTo>
                    <a:lnTo>
                      <a:pt x="196" y="95"/>
                    </a:lnTo>
                    <a:lnTo>
                      <a:pt x="191" y="93"/>
                    </a:lnTo>
                    <a:lnTo>
                      <a:pt x="191" y="90"/>
                    </a:lnTo>
                    <a:lnTo>
                      <a:pt x="193" y="81"/>
                    </a:lnTo>
                    <a:lnTo>
                      <a:pt x="194" y="76"/>
                    </a:lnTo>
                    <a:lnTo>
                      <a:pt x="198" y="75"/>
                    </a:lnTo>
                    <a:lnTo>
                      <a:pt x="202" y="75"/>
                    </a:lnTo>
                    <a:lnTo>
                      <a:pt x="204" y="70"/>
                    </a:lnTo>
                    <a:lnTo>
                      <a:pt x="205" y="65"/>
                    </a:lnTo>
                    <a:lnTo>
                      <a:pt x="208" y="59"/>
                    </a:lnTo>
                    <a:lnTo>
                      <a:pt x="207" y="55"/>
                    </a:lnTo>
                    <a:lnTo>
                      <a:pt x="207" y="50"/>
                    </a:lnTo>
                    <a:lnTo>
                      <a:pt x="201" y="48"/>
                    </a:lnTo>
                    <a:lnTo>
                      <a:pt x="198" y="44"/>
                    </a:lnTo>
                    <a:lnTo>
                      <a:pt x="196" y="39"/>
                    </a:lnTo>
                    <a:lnTo>
                      <a:pt x="191" y="36"/>
                    </a:lnTo>
                    <a:lnTo>
                      <a:pt x="185" y="33"/>
                    </a:lnTo>
                    <a:lnTo>
                      <a:pt x="177" y="30"/>
                    </a:lnTo>
                    <a:lnTo>
                      <a:pt x="170" y="25"/>
                    </a:lnTo>
                    <a:lnTo>
                      <a:pt x="167" y="23"/>
                    </a:lnTo>
                    <a:lnTo>
                      <a:pt x="159" y="23"/>
                    </a:lnTo>
                    <a:lnTo>
                      <a:pt x="146" y="20"/>
                    </a:lnTo>
                    <a:lnTo>
                      <a:pt x="140" y="22"/>
                    </a:lnTo>
                    <a:lnTo>
                      <a:pt x="135" y="23"/>
                    </a:lnTo>
                    <a:lnTo>
                      <a:pt x="129" y="23"/>
                    </a:lnTo>
                    <a:lnTo>
                      <a:pt x="126" y="27"/>
                    </a:lnTo>
                    <a:lnTo>
                      <a:pt x="123" y="28"/>
                    </a:lnTo>
                    <a:lnTo>
                      <a:pt x="123" y="31"/>
                    </a:lnTo>
                    <a:lnTo>
                      <a:pt x="122" y="36"/>
                    </a:lnTo>
                    <a:lnTo>
                      <a:pt x="112" y="34"/>
                    </a:lnTo>
                    <a:lnTo>
                      <a:pt x="112" y="37"/>
                    </a:lnTo>
                    <a:lnTo>
                      <a:pt x="112" y="39"/>
                    </a:lnTo>
                    <a:lnTo>
                      <a:pt x="112" y="42"/>
                    </a:lnTo>
                    <a:lnTo>
                      <a:pt x="112" y="44"/>
                    </a:lnTo>
                    <a:lnTo>
                      <a:pt x="112" y="44"/>
                    </a:lnTo>
                    <a:lnTo>
                      <a:pt x="111" y="45"/>
                    </a:lnTo>
                    <a:lnTo>
                      <a:pt x="109" y="45"/>
                    </a:lnTo>
                    <a:lnTo>
                      <a:pt x="108" y="45"/>
                    </a:lnTo>
                    <a:lnTo>
                      <a:pt x="108" y="45"/>
                    </a:lnTo>
                    <a:lnTo>
                      <a:pt x="106" y="44"/>
                    </a:lnTo>
                    <a:lnTo>
                      <a:pt x="108" y="45"/>
                    </a:lnTo>
                    <a:lnTo>
                      <a:pt x="108" y="44"/>
                    </a:lnTo>
                    <a:lnTo>
                      <a:pt x="108" y="44"/>
                    </a:lnTo>
                    <a:lnTo>
                      <a:pt x="108" y="44"/>
                    </a:lnTo>
                    <a:lnTo>
                      <a:pt x="108" y="44"/>
                    </a:lnTo>
                    <a:lnTo>
                      <a:pt x="106" y="42"/>
                    </a:lnTo>
                    <a:lnTo>
                      <a:pt x="104" y="42"/>
                    </a:lnTo>
                    <a:lnTo>
                      <a:pt x="103" y="42"/>
                    </a:lnTo>
                    <a:lnTo>
                      <a:pt x="101" y="44"/>
                    </a:lnTo>
                    <a:lnTo>
                      <a:pt x="100" y="44"/>
                    </a:lnTo>
                    <a:lnTo>
                      <a:pt x="98" y="45"/>
                    </a:lnTo>
                    <a:lnTo>
                      <a:pt x="97" y="45"/>
                    </a:lnTo>
                    <a:lnTo>
                      <a:pt x="94" y="48"/>
                    </a:lnTo>
                    <a:lnTo>
                      <a:pt x="90" y="48"/>
                    </a:lnTo>
                    <a:lnTo>
                      <a:pt x="89" y="48"/>
                    </a:lnTo>
                    <a:lnTo>
                      <a:pt x="87" y="48"/>
                    </a:lnTo>
                    <a:lnTo>
                      <a:pt x="84" y="47"/>
                    </a:lnTo>
                    <a:lnTo>
                      <a:pt x="83" y="45"/>
                    </a:lnTo>
                    <a:lnTo>
                      <a:pt x="77" y="42"/>
                    </a:lnTo>
                    <a:lnTo>
                      <a:pt x="75" y="41"/>
                    </a:lnTo>
                    <a:lnTo>
                      <a:pt x="72" y="37"/>
                    </a:lnTo>
                    <a:lnTo>
                      <a:pt x="70" y="36"/>
                    </a:lnTo>
                    <a:lnTo>
                      <a:pt x="69" y="36"/>
                    </a:lnTo>
                    <a:lnTo>
                      <a:pt x="67" y="36"/>
                    </a:lnTo>
                    <a:lnTo>
                      <a:pt x="66" y="34"/>
                    </a:lnTo>
                    <a:lnTo>
                      <a:pt x="66" y="34"/>
                    </a:lnTo>
                    <a:lnTo>
                      <a:pt x="64" y="34"/>
                    </a:lnTo>
                    <a:lnTo>
                      <a:pt x="64" y="36"/>
                    </a:lnTo>
                    <a:lnTo>
                      <a:pt x="63" y="36"/>
                    </a:lnTo>
                    <a:lnTo>
                      <a:pt x="63" y="36"/>
                    </a:lnTo>
                    <a:lnTo>
                      <a:pt x="61" y="36"/>
                    </a:lnTo>
                    <a:lnTo>
                      <a:pt x="59" y="36"/>
                    </a:lnTo>
                    <a:lnTo>
                      <a:pt x="58" y="34"/>
                    </a:lnTo>
                    <a:lnTo>
                      <a:pt x="58" y="33"/>
                    </a:lnTo>
                    <a:lnTo>
                      <a:pt x="56" y="28"/>
                    </a:lnTo>
                    <a:lnTo>
                      <a:pt x="55" y="25"/>
                    </a:lnTo>
                    <a:lnTo>
                      <a:pt x="55" y="20"/>
                    </a:lnTo>
                    <a:lnTo>
                      <a:pt x="53" y="16"/>
                    </a:lnTo>
                    <a:lnTo>
                      <a:pt x="52" y="16"/>
                    </a:lnTo>
                    <a:lnTo>
                      <a:pt x="50" y="14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1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7" y="8"/>
                    </a:lnTo>
                    <a:lnTo>
                      <a:pt x="47" y="8"/>
                    </a:lnTo>
                    <a:lnTo>
                      <a:pt x="45" y="6"/>
                    </a:lnTo>
                    <a:lnTo>
                      <a:pt x="45" y="6"/>
                    </a:lnTo>
                    <a:lnTo>
                      <a:pt x="45" y="6"/>
                    </a:lnTo>
                    <a:lnTo>
                      <a:pt x="47" y="6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5"/>
                    </a:lnTo>
                    <a:lnTo>
                      <a:pt x="49" y="5"/>
                    </a:lnTo>
                    <a:lnTo>
                      <a:pt x="47" y="3"/>
                    </a:lnTo>
                    <a:lnTo>
                      <a:pt x="47" y="2"/>
                    </a:lnTo>
                    <a:lnTo>
                      <a:pt x="45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1" y="2"/>
                    </a:lnTo>
                    <a:lnTo>
                      <a:pt x="39" y="3"/>
                    </a:lnTo>
                    <a:lnTo>
                      <a:pt x="39" y="3"/>
                    </a:lnTo>
                    <a:lnTo>
                      <a:pt x="38" y="5"/>
                    </a:lnTo>
                    <a:lnTo>
                      <a:pt x="36" y="6"/>
                    </a:lnTo>
                    <a:lnTo>
                      <a:pt x="36" y="8"/>
                    </a:lnTo>
                    <a:lnTo>
                      <a:pt x="35" y="8"/>
                    </a:lnTo>
                    <a:lnTo>
                      <a:pt x="33" y="9"/>
                    </a:lnTo>
                    <a:lnTo>
                      <a:pt x="32" y="11"/>
                    </a:lnTo>
                    <a:lnTo>
                      <a:pt x="30" y="11"/>
                    </a:lnTo>
                    <a:lnTo>
                      <a:pt x="28" y="13"/>
                    </a:lnTo>
                    <a:lnTo>
                      <a:pt x="24" y="13"/>
                    </a:lnTo>
                    <a:lnTo>
                      <a:pt x="24" y="13"/>
                    </a:lnTo>
                    <a:lnTo>
                      <a:pt x="22" y="13"/>
                    </a:lnTo>
                    <a:lnTo>
                      <a:pt x="22" y="11"/>
                    </a:lnTo>
                    <a:lnTo>
                      <a:pt x="21" y="11"/>
                    </a:lnTo>
                    <a:lnTo>
                      <a:pt x="19" y="8"/>
                    </a:lnTo>
                    <a:lnTo>
                      <a:pt x="16" y="5"/>
                    </a:lnTo>
                    <a:lnTo>
                      <a:pt x="14" y="3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3" y="2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0" y="5"/>
                    </a:lnTo>
                    <a:lnTo>
                      <a:pt x="8" y="5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4" y="11"/>
                    </a:lnTo>
                    <a:lnTo>
                      <a:pt x="5" y="13"/>
                    </a:lnTo>
                    <a:lnTo>
                      <a:pt x="4" y="13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7"/>
                    </a:lnTo>
                    <a:lnTo>
                      <a:pt x="4" y="17"/>
                    </a:lnTo>
                    <a:lnTo>
                      <a:pt x="2" y="19"/>
                    </a:lnTo>
                    <a:lnTo>
                      <a:pt x="2" y="20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2" y="23"/>
                    </a:lnTo>
                    <a:lnTo>
                      <a:pt x="2" y="25"/>
                    </a:lnTo>
                    <a:lnTo>
                      <a:pt x="4" y="27"/>
                    </a:lnTo>
                    <a:lnTo>
                      <a:pt x="5" y="28"/>
                    </a:lnTo>
                    <a:lnTo>
                      <a:pt x="7" y="31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8" y="37"/>
                    </a:lnTo>
                    <a:lnTo>
                      <a:pt x="7" y="37"/>
                    </a:lnTo>
                    <a:lnTo>
                      <a:pt x="7" y="39"/>
                    </a:lnTo>
                    <a:lnTo>
                      <a:pt x="7" y="41"/>
                    </a:lnTo>
                    <a:lnTo>
                      <a:pt x="7" y="41"/>
                    </a:lnTo>
                    <a:lnTo>
                      <a:pt x="7" y="42"/>
                    </a:lnTo>
                    <a:lnTo>
                      <a:pt x="8" y="47"/>
                    </a:lnTo>
                    <a:lnTo>
                      <a:pt x="8" y="47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50"/>
                    </a:lnTo>
                    <a:lnTo>
                      <a:pt x="8" y="50"/>
                    </a:lnTo>
                    <a:lnTo>
                      <a:pt x="8" y="50"/>
                    </a:lnTo>
                    <a:lnTo>
                      <a:pt x="8" y="51"/>
                    </a:lnTo>
                    <a:lnTo>
                      <a:pt x="10" y="51"/>
                    </a:lnTo>
                    <a:lnTo>
                      <a:pt x="10" y="51"/>
                    </a:lnTo>
                    <a:lnTo>
                      <a:pt x="10" y="51"/>
                    </a:lnTo>
                    <a:lnTo>
                      <a:pt x="10" y="53"/>
                    </a:lnTo>
                    <a:lnTo>
                      <a:pt x="10" y="53"/>
                    </a:lnTo>
                    <a:lnTo>
                      <a:pt x="10" y="53"/>
                    </a:lnTo>
                    <a:lnTo>
                      <a:pt x="10" y="55"/>
                    </a:lnTo>
                    <a:lnTo>
                      <a:pt x="10" y="55"/>
                    </a:lnTo>
                    <a:lnTo>
                      <a:pt x="10" y="55"/>
                    </a:lnTo>
                    <a:lnTo>
                      <a:pt x="11" y="58"/>
                    </a:lnTo>
                    <a:lnTo>
                      <a:pt x="13" y="59"/>
                    </a:lnTo>
                    <a:lnTo>
                      <a:pt x="14" y="61"/>
                    </a:lnTo>
                    <a:lnTo>
                      <a:pt x="18" y="61"/>
                    </a:lnTo>
                    <a:lnTo>
                      <a:pt x="19" y="61"/>
                    </a:lnTo>
                    <a:lnTo>
                      <a:pt x="19" y="61"/>
                    </a:lnTo>
                    <a:lnTo>
                      <a:pt x="21" y="62"/>
                    </a:lnTo>
                    <a:lnTo>
                      <a:pt x="22" y="62"/>
                    </a:lnTo>
                    <a:lnTo>
                      <a:pt x="24" y="62"/>
                    </a:lnTo>
                    <a:lnTo>
                      <a:pt x="25" y="62"/>
                    </a:lnTo>
                    <a:lnTo>
                      <a:pt x="27" y="62"/>
                    </a:lnTo>
                    <a:lnTo>
                      <a:pt x="27" y="62"/>
                    </a:lnTo>
                    <a:lnTo>
                      <a:pt x="28" y="62"/>
                    </a:lnTo>
                    <a:lnTo>
                      <a:pt x="28" y="64"/>
                    </a:lnTo>
                    <a:lnTo>
                      <a:pt x="28" y="64"/>
                    </a:lnTo>
                    <a:lnTo>
                      <a:pt x="28" y="64"/>
                    </a:lnTo>
                    <a:lnTo>
                      <a:pt x="28" y="65"/>
                    </a:lnTo>
                    <a:lnTo>
                      <a:pt x="28" y="65"/>
                    </a:lnTo>
                    <a:lnTo>
                      <a:pt x="27" y="65"/>
                    </a:lnTo>
                    <a:lnTo>
                      <a:pt x="27" y="67"/>
                    </a:lnTo>
                    <a:lnTo>
                      <a:pt x="25" y="67"/>
                    </a:lnTo>
                    <a:lnTo>
                      <a:pt x="24" y="67"/>
                    </a:lnTo>
                    <a:lnTo>
                      <a:pt x="24" y="67"/>
                    </a:lnTo>
                    <a:lnTo>
                      <a:pt x="22" y="67"/>
                    </a:lnTo>
                    <a:lnTo>
                      <a:pt x="22" y="67"/>
                    </a:lnTo>
                    <a:lnTo>
                      <a:pt x="24" y="68"/>
                    </a:lnTo>
                    <a:lnTo>
                      <a:pt x="24" y="70"/>
                    </a:lnTo>
                    <a:lnTo>
                      <a:pt x="25" y="72"/>
                    </a:lnTo>
                    <a:lnTo>
                      <a:pt x="25" y="73"/>
                    </a:lnTo>
                    <a:lnTo>
                      <a:pt x="24" y="73"/>
                    </a:lnTo>
                    <a:lnTo>
                      <a:pt x="24" y="75"/>
                    </a:lnTo>
                    <a:lnTo>
                      <a:pt x="24" y="75"/>
                    </a:lnTo>
                    <a:lnTo>
                      <a:pt x="22" y="75"/>
                    </a:lnTo>
                    <a:lnTo>
                      <a:pt x="22" y="76"/>
                    </a:lnTo>
                    <a:lnTo>
                      <a:pt x="21" y="75"/>
                    </a:lnTo>
                    <a:lnTo>
                      <a:pt x="21" y="75"/>
                    </a:lnTo>
                    <a:lnTo>
                      <a:pt x="21" y="75"/>
                    </a:lnTo>
                    <a:lnTo>
                      <a:pt x="19" y="75"/>
                    </a:lnTo>
                    <a:lnTo>
                      <a:pt x="19" y="75"/>
                    </a:lnTo>
                    <a:lnTo>
                      <a:pt x="19" y="76"/>
                    </a:lnTo>
                    <a:lnTo>
                      <a:pt x="21" y="78"/>
                    </a:lnTo>
                    <a:lnTo>
                      <a:pt x="21" y="79"/>
                    </a:lnTo>
                    <a:lnTo>
                      <a:pt x="19" y="79"/>
                    </a:lnTo>
                    <a:lnTo>
                      <a:pt x="19" y="81"/>
                    </a:lnTo>
                    <a:lnTo>
                      <a:pt x="18" y="81"/>
                    </a:lnTo>
                    <a:lnTo>
                      <a:pt x="18" y="81"/>
                    </a:lnTo>
                    <a:lnTo>
                      <a:pt x="18" y="81"/>
                    </a:lnTo>
                    <a:lnTo>
                      <a:pt x="18" y="82"/>
                    </a:lnTo>
                    <a:lnTo>
                      <a:pt x="19" y="86"/>
                    </a:lnTo>
                    <a:lnTo>
                      <a:pt x="21" y="87"/>
                    </a:lnTo>
                    <a:lnTo>
                      <a:pt x="22" y="89"/>
                    </a:lnTo>
                    <a:lnTo>
                      <a:pt x="22" y="89"/>
                    </a:lnTo>
                    <a:lnTo>
                      <a:pt x="22" y="90"/>
                    </a:lnTo>
                    <a:lnTo>
                      <a:pt x="24" y="92"/>
                    </a:lnTo>
                    <a:lnTo>
                      <a:pt x="24" y="95"/>
                    </a:lnTo>
                    <a:lnTo>
                      <a:pt x="25" y="95"/>
                    </a:lnTo>
                    <a:lnTo>
                      <a:pt x="25" y="96"/>
                    </a:lnTo>
                    <a:lnTo>
                      <a:pt x="27" y="98"/>
                    </a:lnTo>
                    <a:lnTo>
                      <a:pt x="28" y="98"/>
                    </a:lnTo>
                    <a:lnTo>
                      <a:pt x="30" y="100"/>
                    </a:lnTo>
                    <a:lnTo>
                      <a:pt x="32" y="100"/>
                    </a:lnTo>
                    <a:lnTo>
                      <a:pt x="32" y="101"/>
                    </a:lnTo>
                    <a:lnTo>
                      <a:pt x="33" y="103"/>
                    </a:lnTo>
                    <a:lnTo>
                      <a:pt x="35" y="104"/>
                    </a:lnTo>
                    <a:lnTo>
                      <a:pt x="36" y="104"/>
                    </a:lnTo>
                    <a:lnTo>
                      <a:pt x="36" y="106"/>
                    </a:lnTo>
                    <a:lnTo>
                      <a:pt x="36" y="107"/>
                    </a:lnTo>
                    <a:lnTo>
                      <a:pt x="36" y="107"/>
                    </a:lnTo>
                    <a:lnTo>
                      <a:pt x="35" y="107"/>
                    </a:lnTo>
                    <a:lnTo>
                      <a:pt x="35" y="109"/>
                    </a:lnTo>
                    <a:lnTo>
                      <a:pt x="35" y="109"/>
                    </a:lnTo>
                    <a:lnTo>
                      <a:pt x="35" y="109"/>
                    </a:lnTo>
                    <a:lnTo>
                      <a:pt x="35" y="109"/>
                    </a:lnTo>
                    <a:lnTo>
                      <a:pt x="36" y="109"/>
                    </a:lnTo>
                    <a:lnTo>
                      <a:pt x="38" y="109"/>
                    </a:lnTo>
                    <a:lnTo>
                      <a:pt x="39" y="109"/>
                    </a:lnTo>
                    <a:lnTo>
                      <a:pt x="41" y="109"/>
                    </a:lnTo>
                    <a:lnTo>
                      <a:pt x="41" y="109"/>
                    </a:lnTo>
                    <a:lnTo>
                      <a:pt x="41" y="110"/>
                    </a:lnTo>
                    <a:lnTo>
                      <a:pt x="42" y="110"/>
                    </a:lnTo>
                    <a:lnTo>
                      <a:pt x="42" y="112"/>
                    </a:lnTo>
                    <a:lnTo>
                      <a:pt x="42" y="114"/>
                    </a:lnTo>
                    <a:lnTo>
                      <a:pt x="44" y="115"/>
                    </a:lnTo>
                    <a:lnTo>
                      <a:pt x="45" y="118"/>
                    </a:lnTo>
                    <a:lnTo>
                      <a:pt x="47" y="120"/>
                    </a:lnTo>
                    <a:lnTo>
                      <a:pt x="49" y="121"/>
                    </a:lnTo>
                    <a:lnTo>
                      <a:pt x="49" y="121"/>
                    </a:lnTo>
                    <a:lnTo>
                      <a:pt x="49" y="123"/>
                    </a:lnTo>
                    <a:lnTo>
                      <a:pt x="49" y="124"/>
                    </a:lnTo>
                    <a:lnTo>
                      <a:pt x="49" y="124"/>
                    </a:lnTo>
                    <a:lnTo>
                      <a:pt x="49" y="128"/>
                    </a:lnTo>
                    <a:lnTo>
                      <a:pt x="49" y="129"/>
                    </a:lnTo>
                    <a:lnTo>
                      <a:pt x="49" y="132"/>
                    </a:lnTo>
                    <a:lnTo>
                      <a:pt x="50" y="134"/>
                    </a:lnTo>
                    <a:lnTo>
                      <a:pt x="53" y="134"/>
                    </a:lnTo>
                    <a:lnTo>
                      <a:pt x="53" y="140"/>
                    </a:lnTo>
                    <a:lnTo>
                      <a:pt x="53" y="140"/>
                    </a:lnTo>
                    <a:lnTo>
                      <a:pt x="55" y="140"/>
                    </a:lnTo>
                    <a:lnTo>
                      <a:pt x="55" y="142"/>
                    </a:lnTo>
                    <a:lnTo>
                      <a:pt x="56" y="142"/>
                    </a:lnTo>
                    <a:lnTo>
                      <a:pt x="56" y="143"/>
                    </a:lnTo>
                    <a:lnTo>
                      <a:pt x="58" y="143"/>
                    </a:lnTo>
                    <a:lnTo>
                      <a:pt x="58" y="146"/>
                    </a:lnTo>
                    <a:lnTo>
                      <a:pt x="59" y="146"/>
                    </a:lnTo>
                    <a:lnTo>
                      <a:pt x="59" y="148"/>
                    </a:lnTo>
                    <a:lnTo>
                      <a:pt x="59" y="148"/>
                    </a:lnTo>
                    <a:lnTo>
                      <a:pt x="61" y="148"/>
                    </a:lnTo>
                    <a:lnTo>
                      <a:pt x="63" y="149"/>
                    </a:lnTo>
                    <a:lnTo>
                      <a:pt x="63" y="149"/>
                    </a:lnTo>
                    <a:lnTo>
                      <a:pt x="64" y="149"/>
                    </a:lnTo>
                    <a:lnTo>
                      <a:pt x="67" y="149"/>
                    </a:lnTo>
                    <a:lnTo>
                      <a:pt x="70" y="148"/>
                    </a:lnTo>
                    <a:lnTo>
                      <a:pt x="72" y="149"/>
                    </a:lnTo>
                    <a:lnTo>
                      <a:pt x="73" y="152"/>
                    </a:lnTo>
                    <a:lnTo>
                      <a:pt x="75" y="154"/>
                    </a:lnTo>
                    <a:lnTo>
                      <a:pt x="75" y="157"/>
                    </a:lnTo>
                    <a:lnTo>
                      <a:pt x="75" y="160"/>
                    </a:lnTo>
                    <a:lnTo>
                      <a:pt x="77" y="163"/>
                    </a:lnTo>
                    <a:lnTo>
                      <a:pt x="78" y="163"/>
                    </a:lnTo>
                    <a:lnTo>
                      <a:pt x="80" y="165"/>
                    </a:lnTo>
                    <a:lnTo>
                      <a:pt x="78" y="168"/>
                    </a:lnTo>
                    <a:lnTo>
                      <a:pt x="81" y="169"/>
                    </a:lnTo>
                    <a:lnTo>
                      <a:pt x="83" y="173"/>
                    </a:lnTo>
                    <a:lnTo>
                      <a:pt x="83" y="174"/>
                    </a:lnTo>
                    <a:lnTo>
                      <a:pt x="83" y="177"/>
                    </a:lnTo>
                    <a:lnTo>
                      <a:pt x="84" y="177"/>
                    </a:lnTo>
                    <a:lnTo>
                      <a:pt x="87" y="179"/>
                    </a:lnTo>
                    <a:lnTo>
                      <a:pt x="87" y="180"/>
                    </a:lnTo>
                    <a:lnTo>
                      <a:pt x="89" y="183"/>
                    </a:lnTo>
                    <a:lnTo>
                      <a:pt x="90" y="187"/>
                    </a:lnTo>
                    <a:lnTo>
                      <a:pt x="94" y="190"/>
                    </a:lnTo>
                    <a:lnTo>
                      <a:pt x="95" y="190"/>
                    </a:lnTo>
                    <a:lnTo>
                      <a:pt x="95" y="191"/>
                    </a:lnTo>
                    <a:lnTo>
                      <a:pt x="95" y="194"/>
                    </a:lnTo>
                    <a:lnTo>
                      <a:pt x="103" y="201"/>
                    </a:lnTo>
                    <a:lnTo>
                      <a:pt x="104" y="201"/>
                    </a:lnTo>
                    <a:lnTo>
                      <a:pt x="106" y="201"/>
                    </a:lnTo>
                    <a:lnTo>
                      <a:pt x="108" y="202"/>
                    </a:lnTo>
                    <a:lnTo>
                      <a:pt x="109" y="204"/>
                    </a:lnTo>
                    <a:lnTo>
                      <a:pt x="111" y="204"/>
                    </a:lnTo>
                    <a:lnTo>
                      <a:pt x="112" y="204"/>
                    </a:lnTo>
                    <a:lnTo>
                      <a:pt x="115" y="204"/>
                    </a:lnTo>
                    <a:lnTo>
                      <a:pt x="117" y="205"/>
                    </a:lnTo>
                    <a:lnTo>
                      <a:pt x="118" y="205"/>
                    </a:lnTo>
                    <a:lnTo>
                      <a:pt x="120" y="205"/>
                    </a:lnTo>
                    <a:lnTo>
                      <a:pt x="122" y="205"/>
                    </a:lnTo>
                    <a:lnTo>
                      <a:pt x="123" y="205"/>
                    </a:lnTo>
                    <a:lnTo>
                      <a:pt x="123" y="204"/>
                    </a:lnTo>
                    <a:lnTo>
                      <a:pt x="128" y="202"/>
                    </a:lnTo>
                    <a:lnTo>
                      <a:pt x="134" y="199"/>
                    </a:lnTo>
                    <a:lnTo>
                      <a:pt x="139" y="197"/>
                    </a:lnTo>
                    <a:lnTo>
                      <a:pt x="143" y="194"/>
                    </a:lnTo>
                    <a:lnTo>
                      <a:pt x="145" y="196"/>
                    </a:lnTo>
                    <a:lnTo>
                      <a:pt x="148" y="199"/>
                    </a:lnTo>
                    <a:lnTo>
                      <a:pt x="148" y="199"/>
                    </a:lnTo>
                    <a:lnTo>
                      <a:pt x="149" y="201"/>
                    </a:lnTo>
                    <a:lnTo>
                      <a:pt x="151" y="202"/>
                    </a:lnTo>
                    <a:lnTo>
                      <a:pt x="151" y="204"/>
                    </a:lnTo>
                    <a:lnTo>
                      <a:pt x="153" y="208"/>
                    </a:lnTo>
                    <a:lnTo>
                      <a:pt x="153" y="211"/>
                    </a:lnTo>
                    <a:lnTo>
                      <a:pt x="154" y="215"/>
                    </a:lnTo>
                    <a:lnTo>
                      <a:pt x="154" y="216"/>
                    </a:lnTo>
                    <a:lnTo>
                      <a:pt x="156" y="216"/>
                    </a:lnTo>
                    <a:lnTo>
                      <a:pt x="156" y="218"/>
                    </a:lnTo>
                    <a:lnTo>
                      <a:pt x="157" y="218"/>
                    </a:lnTo>
                    <a:lnTo>
                      <a:pt x="157" y="218"/>
                    </a:lnTo>
                    <a:lnTo>
                      <a:pt x="159" y="219"/>
                    </a:lnTo>
                    <a:lnTo>
                      <a:pt x="160" y="219"/>
                    </a:lnTo>
                    <a:lnTo>
                      <a:pt x="163" y="219"/>
                    </a:lnTo>
                    <a:lnTo>
                      <a:pt x="165" y="219"/>
                    </a:lnTo>
                    <a:lnTo>
                      <a:pt x="168" y="219"/>
                    </a:lnTo>
                    <a:lnTo>
                      <a:pt x="173" y="219"/>
                    </a:lnTo>
                    <a:lnTo>
                      <a:pt x="174" y="222"/>
                    </a:lnTo>
                    <a:lnTo>
                      <a:pt x="176" y="222"/>
                    </a:lnTo>
                    <a:lnTo>
                      <a:pt x="177" y="222"/>
                    </a:lnTo>
                    <a:lnTo>
                      <a:pt x="179" y="221"/>
                    </a:lnTo>
                    <a:lnTo>
                      <a:pt x="182" y="221"/>
                    </a:lnTo>
                    <a:lnTo>
                      <a:pt x="185" y="221"/>
                    </a:lnTo>
                    <a:lnTo>
                      <a:pt x="188" y="221"/>
                    </a:lnTo>
                    <a:lnTo>
                      <a:pt x="190" y="222"/>
                    </a:lnTo>
                    <a:lnTo>
                      <a:pt x="193" y="224"/>
                    </a:lnTo>
                    <a:lnTo>
                      <a:pt x="193" y="225"/>
                    </a:lnTo>
                    <a:lnTo>
                      <a:pt x="194" y="225"/>
                    </a:lnTo>
                    <a:lnTo>
                      <a:pt x="198" y="225"/>
                    </a:lnTo>
                    <a:lnTo>
                      <a:pt x="198" y="225"/>
                    </a:lnTo>
                    <a:close/>
                    <a:moveTo>
                      <a:pt x="7" y="22"/>
                    </a:moveTo>
                    <a:lnTo>
                      <a:pt x="10" y="22"/>
                    </a:lnTo>
                    <a:lnTo>
                      <a:pt x="11" y="22"/>
                    </a:lnTo>
                    <a:lnTo>
                      <a:pt x="13" y="23"/>
                    </a:lnTo>
                    <a:lnTo>
                      <a:pt x="13" y="25"/>
                    </a:lnTo>
                    <a:lnTo>
                      <a:pt x="14" y="27"/>
                    </a:lnTo>
                    <a:lnTo>
                      <a:pt x="18" y="30"/>
                    </a:lnTo>
                    <a:lnTo>
                      <a:pt x="19" y="31"/>
                    </a:lnTo>
                    <a:lnTo>
                      <a:pt x="21" y="33"/>
                    </a:lnTo>
                    <a:lnTo>
                      <a:pt x="21" y="36"/>
                    </a:lnTo>
                    <a:lnTo>
                      <a:pt x="21" y="39"/>
                    </a:lnTo>
                    <a:lnTo>
                      <a:pt x="22" y="39"/>
                    </a:lnTo>
                    <a:lnTo>
                      <a:pt x="25" y="41"/>
                    </a:lnTo>
                    <a:lnTo>
                      <a:pt x="25" y="41"/>
                    </a:lnTo>
                    <a:lnTo>
                      <a:pt x="25" y="41"/>
                    </a:lnTo>
                    <a:lnTo>
                      <a:pt x="27" y="41"/>
                    </a:lnTo>
                    <a:lnTo>
                      <a:pt x="27" y="41"/>
                    </a:lnTo>
                    <a:lnTo>
                      <a:pt x="27" y="42"/>
                    </a:lnTo>
                    <a:lnTo>
                      <a:pt x="25" y="42"/>
                    </a:lnTo>
                    <a:lnTo>
                      <a:pt x="25" y="44"/>
                    </a:lnTo>
                    <a:lnTo>
                      <a:pt x="24" y="44"/>
                    </a:lnTo>
                    <a:lnTo>
                      <a:pt x="22" y="47"/>
                    </a:lnTo>
                    <a:lnTo>
                      <a:pt x="21" y="47"/>
                    </a:lnTo>
                    <a:lnTo>
                      <a:pt x="19" y="47"/>
                    </a:lnTo>
                    <a:lnTo>
                      <a:pt x="18" y="47"/>
                    </a:lnTo>
                    <a:lnTo>
                      <a:pt x="14" y="44"/>
                    </a:lnTo>
                    <a:lnTo>
                      <a:pt x="13" y="41"/>
                    </a:lnTo>
                    <a:lnTo>
                      <a:pt x="13" y="39"/>
                    </a:lnTo>
                    <a:lnTo>
                      <a:pt x="13" y="36"/>
                    </a:lnTo>
                    <a:lnTo>
                      <a:pt x="11" y="34"/>
                    </a:lnTo>
                    <a:lnTo>
                      <a:pt x="10" y="34"/>
                    </a:lnTo>
                    <a:lnTo>
                      <a:pt x="10" y="31"/>
                    </a:lnTo>
                    <a:lnTo>
                      <a:pt x="11" y="28"/>
                    </a:lnTo>
                    <a:lnTo>
                      <a:pt x="10" y="27"/>
                    </a:lnTo>
                    <a:lnTo>
                      <a:pt x="7" y="23"/>
                    </a:lnTo>
                    <a:lnTo>
                      <a:pt x="7" y="23"/>
                    </a:lnTo>
                    <a:lnTo>
                      <a:pt x="7" y="23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7" y="22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8" name="Freeform 91"/>
              <p:cNvSpPr>
                <a:spLocks/>
              </p:cNvSpPr>
              <p:nvPr/>
            </p:nvSpPr>
            <p:spPr bwMode="auto">
              <a:xfrm>
                <a:off x="7222913" y="3149903"/>
                <a:ext cx="448815" cy="325783"/>
              </a:xfrm>
              <a:custGeom>
                <a:avLst/>
                <a:gdLst>
                  <a:gd name="T0" fmla="*/ 161 w 189"/>
                  <a:gd name="T1" fmla="*/ 53 h 137"/>
                  <a:gd name="T2" fmla="*/ 152 w 189"/>
                  <a:gd name="T3" fmla="*/ 56 h 137"/>
                  <a:gd name="T4" fmla="*/ 146 w 189"/>
                  <a:gd name="T5" fmla="*/ 59 h 137"/>
                  <a:gd name="T6" fmla="*/ 140 w 189"/>
                  <a:gd name="T7" fmla="*/ 67 h 137"/>
                  <a:gd name="T8" fmla="*/ 129 w 189"/>
                  <a:gd name="T9" fmla="*/ 67 h 137"/>
                  <a:gd name="T10" fmla="*/ 121 w 189"/>
                  <a:gd name="T11" fmla="*/ 66 h 137"/>
                  <a:gd name="T12" fmla="*/ 110 w 189"/>
                  <a:gd name="T13" fmla="*/ 63 h 137"/>
                  <a:gd name="T14" fmla="*/ 109 w 189"/>
                  <a:gd name="T15" fmla="*/ 56 h 137"/>
                  <a:gd name="T16" fmla="*/ 102 w 189"/>
                  <a:gd name="T17" fmla="*/ 53 h 137"/>
                  <a:gd name="T18" fmla="*/ 90 w 189"/>
                  <a:gd name="T19" fmla="*/ 47 h 137"/>
                  <a:gd name="T20" fmla="*/ 71 w 189"/>
                  <a:gd name="T21" fmla="*/ 44 h 137"/>
                  <a:gd name="T22" fmla="*/ 65 w 189"/>
                  <a:gd name="T23" fmla="*/ 30 h 137"/>
                  <a:gd name="T24" fmla="*/ 54 w 189"/>
                  <a:gd name="T25" fmla="*/ 33 h 137"/>
                  <a:gd name="T26" fmla="*/ 45 w 189"/>
                  <a:gd name="T27" fmla="*/ 33 h 137"/>
                  <a:gd name="T28" fmla="*/ 40 w 189"/>
                  <a:gd name="T29" fmla="*/ 33 h 137"/>
                  <a:gd name="T30" fmla="*/ 37 w 189"/>
                  <a:gd name="T31" fmla="*/ 38 h 137"/>
                  <a:gd name="T32" fmla="*/ 31 w 189"/>
                  <a:gd name="T33" fmla="*/ 30 h 137"/>
                  <a:gd name="T34" fmla="*/ 25 w 189"/>
                  <a:gd name="T35" fmla="*/ 24 h 137"/>
                  <a:gd name="T36" fmla="*/ 23 w 189"/>
                  <a:gd name="T37" fmla="*/ 19 h 137"/>
                  <a:gd name="T38" fmla="*/ 25 w 189"/>
                  <a:gd name="T39" fmla="*/ 8 h 137"/>
                  <a:gd name="T40" fmla="*/ 19 w 189"/>
                  <a:gd name="T41" fmla="*/ 2 h 137"/>
                  <a:gd name="T42" fmla="*/ 3 w 189"/>
                  <a:gd name="T43" fmla="*/ 7 h 137"/>
                  <a:gd name="T44" fmla="*/ 12 w 189"/>
                  <a:gd name="T45" fmla="*/ 52 h 137"/>
                  <a:gd name="T46" fmla="*/ 34 w 189"/>
                  <a:gd name="T47" fmla="*/ 61 h 137"/>
                  <a:gd name="T48" fmla="*/ 54 w 189"/>
                  <a:gd name="T49" fmla="*/ 70 h 137"/>
                  <a:gd name="T50" fmla="*/ 79 w 189"/>
                  <a:gd name="T51" fmla="*/ 97 h 137"/>
                  <a:gd name="T52" fmla="*/ 112 w 189"/>
                  <a:gd name="T53" fmla="*/ 114 h 137"/>
                  <a:gd name="T54" fmla="*/ 119 w 189"/>
                  <a:gd name="T55" fmla="*/ 132 h 137"/>
                  <a:gd name="T56" fmla="*/ 135 w 189"/>
                  <a:gd name="T57" fmla="*/ 128 h 137"/>
                  <a:gd name="T58" fmla="*/ 141 w 189"/>
                  <a:gd name="T59" fmla="*/ 123 h 137"/>
                  <a:gd name="T60" fmla="*/ 138 w 189"/>
                  <a:gd name="T61" fmla="*/ 118 h 137"/>
                  <a:gd name="T62" fmla="*/ 140 w 189"/>
                  <a:gd name="T63" fmla="*/ 111 h 137"/>
                  <a:gd name="T64" fmla="*/ 132 w 189"/>
                  <a:gd name="T65" fmla="*/ 109 h 137"/>
                  <a:gd name="T66" fmla="*/ 127 w 189"/>
                  <a:gd name="T67" fmla="*/ 101 h 137"/>
                  <a:gd name="T68" fmla="*/ 135 w 189"/>
                  <a:gd name="T69" fmla="*/ 100 h 137"/>
                  <a:gd name="T70" fmla="*/ 137 w 189"/>
                  <a:gd name="T71" fmla="*/ 101 h 137"/>
                  <a:gd name="T72" fmla="*/ 144 w 189"/>
                  <a:gd name="T73" fmla="*/ 94 h 137"/>
                  <a:gd name="T74" fmla="*/ 144 w 189"/>
                  <a:gd name="T75" fmla="*/ 94 h 137"/>
                  <a:gd name="T76" fmla="*/ 146 w 189"/>
                  <a:gd name="T77" fmla="*/ 87 h 137"/>
                  <a:gd name="T78" fmla="*/ 149 w 189"/>
                  <a:gd name="T79" fmla="*/ 84 h 137"/>
                  <a:gd name="T80" fmla="*/ 146 w 189"/>
                  <a:gd name="T81" fmla="*/ 78 h 137"/>
                  <a:gd name="T82" fmla="*/ 151 w 189"/>
                  <a:gd name="T83" fmla="*/ 76 h 137"/>
                  <a:gd name="T84" fmla="*/ 157 w 189"/>
                  <a:gd name="T85" fmla="*/ 80 h 137"/>
                  <a:gd name="T86" fmla="*/ 163 w 189"/>
                  <a:gd name="T87" fmla="*/ 76 h 137"/>
                  <a:gd name="T88" fmla="*/ 163 w 189"/>
                  <a:gd name="T89" fmla="*/ 89 h 137"/>
                  <a:gd name="T90" fmla="*/ 168 w 189"/>
                  <a:gd name="T91" fmla="*/ 90 h 137"/>
                  <a:gd name="T92" fmla="*/ 174 w 189"/>
                  <a:gd name="T93" fmla="*/ 86 h 137"/>
                  <a:gd name="T94" fmla="*/ 183 w 189"/>
                  <a:gd name="T95" fmla="*/ 81 h 137"/>
                  <a:gd name="T96" fmla="*/ 188 w 189"/>
                  <a:gd name="T97" fmla="*/ 73 h 137"/>
                  <a:gd name="T98" fmla="*/ 177 w 189"/>
                  <a:gd name="T99" fmla="*/ 70 h 137"/>
                  <a:gd name="T100" fmla="*/ 174 w 189"/>
                  <a:gd name="T101" fmla="*/ 66 h 137"/>
                  <a:gd name="T102" fmla="*/ 168 w 189"/>
                  <a:gd name="T103" fmla="*/ 66 h 137"/>
                  <a:gd name="T104" fmla="*/ 161 w 189"/>
                  <a:gd name="T105" fmla="*/ 63 h 137"/>
                  <a:gd name="T106" fmla="*/ 171 w 189"/>
                  <a:gd name="T107" fmla="*/ 56 h 137"/>
                  <a:gd name="T108" fmla="*/ 171 w 189"/>
                  <a:gd name="T109" fmla="*/ 5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89" h="137">
                    <a:moveTo>
                      <a:pt x="171" y="50"/>
                    </a:moveTo>
                    <a:lnTo>
                      <a:pt x="171" y="50"/>
                    </a:lnTo>
                    <a:lnTo>
                      <a:pt x="169" y="50"/>
                    </a:lnTo>
                    <a:lnTo>
                      <a:pt x="168" y="52"/>
                    </a:lnTo>
                    <a:lnTo>
                      <a:pt x="164" y="52"/>
                    </a:lnTo>
                    <a:lnTo>
                      <a:pt x="163" y="53"/>
                    </a:lnTo>
                    <a:lnTo>
                      <a:pt x="161" y="53"/>
                    </a:lnTo>
                    <a:lnTo>
                      <a:pt x="160" y="53"/>
                    </a:lnTo>
                    <a:lnTo>
                      <a:pt x="158" y="55"/>
                    </a:lnTo>
                    <a:lnTo>
                      <a:pt x="157" y="55"/>
                    </a:lnTo>
                    <a:lnTo>
                      <a:pt x="154" y="55"/>
                    </a:lnTo>
                    <a:lnTo>
                      <a:pt x="154" y="55"/>
                    </a:lnTo>
                    <a:lnTo>
                      <a:pt x="154" y="56"/>
                    </a:lnTo>
                    <a:lnTo>
                      <a:pt x="152" y="56"/>
                    </a:lnTo>
                    <a:lnTo>
                      <a:pt x="152" y="56"/>
                    </a:lnTo>
                    <a:lnTo>
                      <a:pt x="152" y="58"/>
                    </a:lnTo>
                    <a:lnTo>
                      <a:pt x="151" y="58"/>
                    </a:lnTo>
                    <a:lnTo>
                      <a:pt x="151" y="59"/>
                    </a:lnTo>
                    <a:lnTo>
                      <a:pt x="149" y="59"/>
                    </a:lnTo>
                    <a:lnTo>
                      <a:pt x="147" y="59"/>
                    </a:lnTo>
                    <a:lnTo>
                      <a:pt x="146" y="59"/>
                    </a:lnTo>
                    <a:lnTo>
                      <a:pt x="144" y="61"/>
                    </a:lnTo>
                    <a:lnTo>
                      <a:pt x="144" y="61"/>
                    </a:lnTo>
                    <a:lnTo>
                      <a:pt x="143" y="63"/>
                    </a:lnTo>
                    <a:lnTo>
                      <a:pt x="143" y="64"/>
                    </a:lnTo>
                    <a:lnTo>
                      <a:pt x="143" y="66"/>
                    </a:lnTo>
                    <a:lnTo>
                      <a:pt x="141" y="67"/>
                    </a:lnTo>
                    <a:lnTo>
                      <a:pt x="140" y="67"/>
                    </a:lnTo>
                    <a:lnTo>
                      <a:pt x="135" y="69"/>
                    </a:lnTo>
                    <a:lnTo>
                      <a:pt x="135" y="73"/>
                    </a:lnTo>
                    <a:lnTo>
                      <a:pt x="133" y="73"/>
                    </a:lnTo>
                    <a:lnTo>
                      <a:pt x="130" y="75"/>
                    </a:lnTo>
                    <a:lnTo>
                      <a:pt x="130" y="72"/>
                    </a:lnTo>
                    <a:lnTo>
                      <a:pt x="130" y="67"/>
                    </a:lnTo>
                    <a:lnTo>
                      <a:pt x="129" y="67"/>
                    </a:lnTo>
                    <a:lnTo>
                      <a:pt x="129" y="67"/>
                    </a:lnTo>
                    <a:lnTo>
                      <a:pt x="127" y="66"/>
                    </a:lnTo>
                    <a:lnTo>
                      <a:pt x="126" y="66"/>
                    </a:lnTo>
                    <a:lnTo>
                      <a:pt x="124" y="66"/>
                    </a:lnTo>
                    <a:lnTo>
                      <a:pt x="123" y="66"/>
                    </a:lnTo>
                    <a:lnTo>
                      <a:pt x="123" y="66"/>
                    </a:lnTo>
                    <a:lnTo>
                      <a:pt x="121" y="66"/>
                    </a:lnTo>
                    <a:lnTo>
                      <a:pt x="121" y="66"/>
                    </a:lnTo>
                    <a:lnTo>
                      <a:pt x="119" y="66"/>
                    </a:lnTo>
                    <a:lnTo>
                      <a:pt x="118" y="66"/>
                    </a:lnTo>
                    <a:lnTo>
                      <a:pt x="116" y="66"/>
                    </a:lnTo>
                    <a:lnTo>
                      <a:pt x="113" y="64"/>
                    </a:lnTo>
                    <a:lnTo>
                      <a:pt x="110" y="64"/>
                    </a:lnTo>
                    <a:lnTo>
                      <a:pt x="110" y="63"/>
                    </a:lnTo>
                    <a:lnTo>
                      <a:pt x="110" y="63"/>
                    </a:lnTo>
                    <a:lnTo>
                      <a:pt x="110" y="63"/>
                    </a:lnTo>
                    <a:lnTo>
                      <a:pt x="110" y="61"/>
                    </a:lnTo>
                    <a:lnTo>
                      <a:pt x="110" y="61"/>
                    </a:lnTo>
                    <a:lnTo>
                      <a:pt x="110" y="59"/>
                    </a:lnTo>
                    <a:lnTo>
                      <a:pt x="110" y="58"/>
                    </a:lnTo>
                    <a:lnTo>
                      <a:pt x="109" y="56"/>
                    </a:lnTo>
                    <a:lnTo>
                      <a:pt x="109" y="55"/>
                    </a:lnTo>
                    <a:lnTo>
                      <a:pt x="109" y="55"/>
                    </a:lnTo>
                    <a:lnTo>
                      <a:pt x="107" y="55"/>
                    </a:lnTo>
                    <a:lnTo>
                      <a:pt x="107" y="53"/>
                    </a:lnTo>
                    <a:lnTo>
                      <a:pt x="106" y="53"/>
                    </a:lnTo>
                    <a:lnTo>
                      <a:pt x="104" y="53"/>
                    </a:lnTo>
                    <a:lnTo>
                      <a:pt x="102" y="53"/>
                    </a:lnTo>
                    <a:lnTo>
                      <a:pt x="101" y="53"/>
                    </a:lnTo>
                    <a:lnTo>
                      <a:pt x="99" y="53"/>
                    </a:lnTo>
                    <a:lnTo>
                      <a:pt x="98" y="52"/>
                    </a:lnTo>
                    <a:lnTo>
                      <a:pt x="96" y="47"/>
                    </a:lnTo>
                    <a:lnTo>
                      <a:pt x="95" y="45"/>
                    </a:lnTo>
                    <a:lnTo>
                      <a:pt x="92" y="47"/>
                    </a:lnTo>
                    <a:lnTo>
                      <a:pt x="90" y="47"/>
                    </a:lnTo>
                    <a:lnTo>
                      <a:pt x="87" y="47"/>
                    </a:lnTo>
                    <a:lnTo>
                      <a:pt x="82" y="45"/>
                    </a:lnTo>
                    <a:lnTo>
                      <a:pt x="79" y="45"/>
                    </a:lnTo>
                    <a:lnTo>
                      <a:pt x="78" y="44"/>
                    </a:lnTo>
                    <a:lnTo>
                      <a:pt x="75" y="44"/>
                    </a:lnTo>
                    <a:lnTo>
                      <a:pt x="73" y="44"/>
                    </a:lnTo>
                    <a:lnTo>
                      <a:pt x="71" y="44"/>
                    </a:lnTo>
                    <a:lnTo>
                      <a:pt x="68" y="44"/>
                    </a:lnTo>
                    <a:lnTo>
                      <a:pt x="67" y="44"/>
                    </a:lnTo>
                    <a:lnTo>
                      <a:pt x="67" y="42"/>
                    </a:lnTo>
                    <a:lnTo>
                      <a:pt x="65" y="39"/>
                    </a:lnTo>
                    <a:lnTo>
                      <a:pt x="65" y="35"/>
                    </a:lnTo>
                    <a:lnTo>
                      <a:pt x="65" y="31"/>
                    </a:lnTo>
                    <a:lnTo>
                      <a:pt x="65" y="30"/>
                    </a:lnTo>
                    <a:lnTo>
                      <a:pt x="64" y="27"/>
                    </a:lnTo>
                    <a:lnTo>
                      <a:pt x="64" y="25"/>
                    </a:lnTo>
                    <a:lnTo>
                      <a:pt x="64" y="25"/>
                    </a:lnTo>
                    <a:lnTo>
                      <a:pt x="61" y="24"/>
                    </a:lnTo>
                    <a:lnTo>
                      <a:pt x="59" y="27"/>
                    </a:lnTo>
                    <a:lnTo>
                      <a:pt x="57" y="30"/>
                    </a:lnTo>
                    <a:lnTo>
                      <a:pt x="54" y="33"/>
                    </a:lnTo>
                    <a:lnTo>
                      <a:pt x="53" y="35"/>
                    </a:lnTo>
                    <a:lnTo>
                      <a:pt x="51" y="35"/>
                    </a:lnTo>
                    <a:lnTo>
                      <a:pt x="48" y="36"/>
                    </a:lnTo>
                    <a:lnTo>
                      <a:pt x="47" y="36"/>
                    </a:lnTo>
                    <a:lnTo>
                      <a:pt x="43" y="36"/>
                    </a:lnTo>
                    <a:lnTo>
                      <a:pt x="43" y="35"/>
                    </a:lnTo>
                    <a:lnTo>
                      <a:pt x="45" y="33"/>
                    </a:lnTo>
                    <a:lnTo>
                      <a:pt x="45" y="31"/>
                    </a:lnTo>
                    <a:lnTo>
                      <a:pt x="45" y="31"/>
                    </a:lnTo>
                    <a:lnTo>
                      <a:pt x="43" y="30"/>
                    </a:lnTo>
                    <a:lnTo>
                      <a:pt x="43" y="30"/>
                    </a:lnTo>
                    <a:lnTo>
                      <a:pt x="42" y="30"/>
                    </a:lnTo>
                    <a:lnTo>
                      <a:pt x="42" y="31"/>
                    </a:lnTo>
                    <a:lnTo>
                      <a:pt x="40" y="33"/>
                    </a:lnTo>
                    <a:lnTo>
                      <a:pt x="40" y="35"/>
                    </a:lnTo>
                    <a:lnTo>
                      <a:pt x="39" y="38"/>
                    </a:lnTo>
                    <a:lnTo>
                      <a:pt x="37" y="41"/>
                    </a:lnTo>
                    <a:lnTo>
                      <a:pt x="36" y="39"/>
                    </a:lnTo>
                    <a:lnTo>
                      <a:pt x="34" y="38"/>
                    </a:lnTo>
                    <a:lnTo>
                      <a:pt x="36" y="38"/>
                    </a:lnTo>
                    <a:lnTo>
                      <a:pt x="37" y="38"/>
                    </a:lnTo>
                    <a:lnTo>
                      <a:pt x="37" y="35"/>
                    </a:lnTo>
                    <a:lnTo>
                      <a:pt x="37" y="31"/>
                    </a:lnTo>
                    <a:lnTo>
                      <a:pt x="37" y="30"/>
                    </a:lnTo>
                    <a:lnTo>
                      <a:pt x="36" y="28"/>
                    </a:lnTo>
                    <a:lnTo>
                      <a:pt x="34" y="27"/>
                    </a:lnTo>
                    <a:lnTo>
                      <a:pt x="33" y="28"/>
                    </a:lnTo>
                    <a:lnTo>
                      <a:pt x="31" y="30"/>
                    </a:lnTo>
                    <a:lnTo>
                      <a:pt x="28" y="30"/>
                    </a:lnTo>
                    <a:lnTo>
                      <a:pt x="25" y="31"/>
                    </a:lnTo>
                    <a:lnTo>
                      <a:pt x="25" y="28"/>
                    </a:lnTo>
                    <a:lnTo>
                      <a:pt x="26" y="27"/>
                    </a:lnTo>
                    <a:lnTo>
                      <a:pt x="25" y="25"/>
                    </a:lnTo>
                    <a:lnTo>
                      <a:pt x="25" y="24"/>
                    </a:lnTo>
                    <a:lnTo>
                      <a:pt x="25" y="24"/>
                    </a:lnTo>
                    <a:lnTo>
                      <a:pt x="25" y="24"/>
                    </a:lnTo>
                    <a:lnTo>
                      <a:pt x="25" y="24"/>
                    </a:lnTo>
                    <a:lnTo>
                      <a:pt x="25" y="22"/>
                    </a:lnTo>
                    <a:lnTo>
                      <a:pt x="25" y="21"/>
                    </a:lnTo>
                    <a:lnTo>
                      <a:pt x="23" y="21"/>
                    </a:lnTo>
                    <a:lnTo>
                      <a:pt x="23" y="21"/>
                    </a:lnTo>
                    <a:lnTo>
                      <a:pt x="23" y="19"/>
                    </a:lnTo>
                    <a:lnTo>
                      <a:pt x="23" y="19"/>
                    </a:lnTo>
                    <a:lnTo>
                      <a:pt x="23" y="17"/>
                    </a:lnTo>
                    <a:lnTo>
                      <a:pt x="25" y="16"/>
                    </a:lnTo>
                    <a:lnTo>
                      <a:pt x="26" y="13"/>
                    </a:lnTo>
                    <a:lnTo>
                      <a:pt x="26" y="11"/>
                    </a:lnTo>
                    <a:lnTo>
                      <a:pt x="25" y="10"/>
                    </a:lnTo>
                    <a:lnTo>
                      <a:pt x="25" y="8"/>
                    </a:lnTo>
                    <a:lnTo>
                      <a:pt x="25" y="5"/>
                    </a:lnTo>
                    <a:lnTo>
                      <a:pt x="26" y="3"/>
                    </a:lnTo>
                    <a:lnTo>
                      <a:pt x="30" y="2"/>
                    </a:lnTo>
                    <a:lnTo>
                      <a:pt x="26" y="2"/>
                    </a:lnTo>
                    <a:lnTo>
                      <a:pt x="23" y="0"/>
                    </a:lnTo>
                    <a:lnTo>
                      <a:pt x="22" y="0"/>
                    </a:lnTo>
                    <a:lnTo>
                      <a:pt x="19" y="2"/>
                    </a:lnTo>
                    <a:lnTo>
                      <a:pt x="17" y="2"/>
                    </a:lnTo>
                    <a:lnTo>
                      <a:pt x="14" y="2"/>
                    </a:lnTo>
                    <a:lnTo>
                      <a:pt x="12" y="3"/>
                    </a:lnTo>
                    <a:lnTo>
                      <a:pt x="11" y="3"/>
                    </a:lnTo>
                    <a:lnTo>
                      <a:pt x="9" y="3"/>
                    </a:lnTo>
                    <a:lnTo>
                      <a:pt x="8" y="5"/>
                    </a:lnTo>
                    <a:lnTo>
                      <a:pt x="3" y="7"/>
                    </a:lnTo>
                    <a:lnTo>
                      <a:pt x="2" y="8"/>
                    </a:lnTo>
                    <a:lnTo>
                      <a:pt x="0" y="63"/>
                    </a:lnTo>
                    <a:lnTo>
                      <a:pt x="12" y="64"/>
                    </a:lnTo>
                    <a:lnTo>
                      <a:pt x="12" y="61"/>
                    </a:lnTo>
                    <a:lnTo>
                      <a:pt x="9" y="59"/>
                    </a:lnTo>
                    <a:lnTo>
                      <a:pt x="9" y="55"/>
                    </a:lnTo>
                    <a:lnTo>
                      <a:pt x="12" y="52"/>
                    </a:lnTo>
                    <a:lnTo>
                      <a:pt x="19" y="52"/>
                    </a:lnTo>
                    <a:lnTo>
                      <a:pt x="22" y="49"/>
                    </a:lnTo>
                    <a:lnTo>
                      <a:pt x="25" y="44"/>
                    </a:lnTo>
                    <a:lnTo>
                      <a:pt x="28" y="45"/>
                    </a:lnTo>
                    <a:lnTo>
                      <a:pt x="31" y="47"/>
                    </a:lnTo>
                    <a:lnTo>
                      <a:pt x="33" y="53"/>
                    </a:lnTo>
                    <a:lnTo>
                      <a:pt x="34" y="61"/>
                    </a:lnTo>
                    <a:lnTo>
                      <a:pt x="40" y="64"/>
                    </a:lnTo>
                    <a:lnTo>
                      <a:pt x="42" y="69"/>
                    </a:lnTo>
                    <a:lnTo>
                      <a:pt x="39" y="72"/>
                    </a:lnTo>
                    <a:lnTo>
                      <a:pt x="42" y="75"/>
                    </a:lnTo>
                    <a:lnTo>
                      <a:pt x="47" y="76"/>
                    </a:lnTo>
                    <a:lnTo>
                      <a:pt x="51" y="73"/>
                    </a:lnTo>
                    <a:lnTo>
                      <a:pt x="54" y="70"/>
                    </a:lnTo>
                    <a:lnTo>
                      <a:pt x="61" y="72"/>
                    </a:lnTo>
                    <a:lnTo>
                      <a:pt x="67" y="70"/>
                    </a:lnTo>
                    <a:lnTo>
                      <a:pt x="71" y="76"/>
                    </a:lnTo>
                    <a:lnTo>
                      <a:pt x="70" y="83"/>
                    </a:lnTo>
                    <a:lnTo>
                      <a:pt x="75" y="86"/>
                    </a:lnTo>
                    <a:lnTo>
                      <a:pt x="78" y="90"/>
                    </a:lnTo>
                    <a:lnTo>
                      <a:pt x="79" y="97"/>
                    </a:lnTo>
                    <a:lnTo>
                      <a:pt x="82" y="100"/>
                    </a:lnTo>
                    <a:lnTo>
                      <a:pt x="87" y="101"/>
                    </a:lnTo>
                    <a:lnTo>
                      <a:pt x="92" y="108"/>
                    </a:lnTo>
                    <a:lnTo>
                      <a:pt x="96" y="111"/>
                    </a:lnTo>
                    <a:lnTo>
                      <a:pt x="102" y="109"/>
                    </a:lnTo>
                    <a:lnTo>
                      <a:pt x="107" y="114"/>
                    </a:lnTo>
                    <a:lnTo>
                      <a:pt x="112" y="114"/>
                    </a:lnTo>
                    <a:lnTo>
                      <a:pt x="115" y="117"/>
                    </a:lnTo>
                    <a:lnTo>
                      <a:pt x="119" y="117"/>
                    </a:lnTo>
                    <a:lnTo>
                      <a:pt x="121" y="118"/>
                    </a:lnTo>
                    <a:lnTo>
                      <a:pt x="115" y="122"/>
                    </a:lnTo>
                    <a:lnTo>
                      <a:pt x="115" y="126"/>
                    </a:lnTo>
                    <a:lnTo>
                      <a:pt x="115" y="131"/>
                    </a:lnTo>
                    <a:lnTo>
                      <a:pt x="119" y="132"/>
                    </a:lnTo>
                    <a:lnTo>
                      <a:pt x="124" y="137"/>
                    </a:lnTo>
                    <a:lnTo>
                      <a:pt x="129" y="136"/>
                    </a:lnTo>
                    <a:lnTo>
                      <a:pt x="133" y="136"/>
                    </a:lnTo>
                    <a:lnTo>
                      <a:pt x="133" y="132"/>
                    </a:lnTo>
                    <a:lnTo>
                      <a:pt x="135" y="129"/>
                    </a:lnTo>
                    <a:lnTo>
                      <a:pt x="135" y="128"/>
                    </a:lnTo>
                    <a:lnTo>
                      <a:pt x="135" y="128"/>
                    </a:lnTo>
                    <a:lnTo>
                      <a:pt x="137" y="128"/>
                    </a:lnTo>
                    <a:lnTo>
                      <a:pt x="137" y="128"/>
                    </a:lnTo>
                    <a:lnTo>
                      <a:pt x="138" y="126"/>
                    </a:lnTo>
                    <a:lnTo>
                      <a:pt x="140" y="125"/>
                    </a:lnTo>
                    <a:lnTo>
                      <a:pt x="140" y="125"/>
                    </a:lnTo>
                    <a:lnTo>
                      <a:pt x="141" y="123"/>
                    </a:lnTo>
                    <a:lnTo>
                      <a:pt x="141" y="123"/>
                    </a:lnTo>
                    <a:lnTo>
                      <a:pt x="141" y="122"/>
                    </a:lnTo>
                    <a:lnTo>
                      <a:pt x="141" y="122"/>
                    </a:lnTo>
                    <a:lnTo>
                      <a:pt x="140" y="120"/>
                    </a:lnTo>
                    <a:lnTo>
                      <a:pt x="140" y="120"/>
                    </a:lnTo>
                    <a:lnTo>
                      <a:pt x="138" y="120"/>
                    </a:lnTo>
                    <a:lnTo>
                      <a:pt x="138" y="118"/>
                    </a:lnTo>
                    <a:lnTo>
                      <a:pt x="138" y="118"/>
                    </a:lnTo>
                    <a:lnTo>
                      <a:pt x="138" y="117"/>
                    </a:lnTo>
                    <a:lnTo>
                      <a:pt x="138" y="117"/>
                    </a:lnTo>
                    <a:lnTo>
                      <a:pt x="138" y="114"/>
                    </a:lnTo>
                    <a:lnTo>
                      <a:pt x="140" y="112"/>
                    </a:lnTo>
                    <a:lnTo>
                      <a:pt x="140" y="111"/>
                    </a:lnTo>
                    <a:lnTo>
                      <a:pt x="140" y="111"/>
                    </a:lnTo>
                    <a:lnTo>
                      <a:pt x="140" y="111"/>
                    </a:lnTo>
                    <a:lnTo>
                      <a:pt x="138" y="111"/>
                    </a:lnTo>
                    <a:lnTo>
                      <a:pt x="137" y="111"/>
                    </a:lnTo>
                    <a:lnTo>
                      <a:pt x="133" y="111"/>
                    </a:lnTo>
                    <a:lnTo>
                      <a:pt x="133" y="111"/>
                    </a:lnTo>
                    <a:lnTo>
                      <a:pt x="132" y="111"/>
                    </a:lnTo>
                    <a:lnTo>
                      <a:pt x="132" y="111"/>
                    </a:lnTo>
                    <a:lnTo>
                      <a:pt x="132" y="109"/>
                    </a:lnTo>
                    <a:lnTo>
                      <a:pt x="130" y="109"/>
                    </a:lnTo>
                    <a:lnTo>
                      <a:pt x="129" y="106"/>
                    </a:lnTo>
                    <a:lnTo>
                      <a:pt x="127" y="106"/>
                    </a:lnTo>
                    <a:lnTo>
                      <a:pt x="127" y="104"/>
                    </a:lnTo>
                    <a:lnTo>
                      <a:pt x="127" y="103"/>
                    </a:lnTo>
                    <a:lnTo>
                      <a:pt x="127" y="103"/>
                    </a:lnTo>
                    <a:lnTo>
                      <a:pt x="127" y="101"/>
                    </a:lnTo>
                    <a:lnTo>
                      <a:pt x="129" y="101"/>
                    </a:lnTo>
                    <a:lnTo>
                      <a:pt x="129" y="101"/>
                    </a:lnTo>
                    <a:lnTo>
                      <a:pt x="130" y="100"/>
                    </a:lnTo>
                    <a:lnTo>
                      <a:pt x="132" y="100"/>
                    </a:lnTo>
                    <a:lnTo>
                      <a:pt x="133" y="100"/>
                    </a:lnTo>
                    <a:lnTo>
                      <a:pt x="135" y="100"/>
                    </a:lnTo>
                    <a:lnTo>
                      <a:pt x="135" y="100"/>
                    </a:lnTo>
                    <a:lnTo>
                      <a:pt x="135" y="101"/>
                    </a:lnTo>
                    <a:lnTo>
                      <a:pt x="137" y="101"/>
                    </a:lnTo>
                    <a:lnTo>
                      <a:pt x="135" y="101"/>
                    </a:lnTo>
                    <a:lnTo>
                      <a:pt x="137" y="101"/>
                    </a:lnTo>
                    <a:lnTo>
                      <a:pt x="137" y="101"/>
                    </a:lnTo>
                    <a:lnTo>
                      <a:pt x="137" y="101"/>
                    </a:lnTo>
                    <a:lnTo>
                      <a:pt x="137" y="101"/>
                    </a:lnTo>
                    <a:lnTo>
                      <a:pt x="138" y="100"/>
                    </a:lnTo>
                    <a:lnTo>
                      <a:pt x="141" y="98"/>
                    </a:lnTo>
                    <a:lnTo>
                      <a:pt x="143" y="97"/>
                    </a:lnTo>
                    <a:lnTo>
                      <a:pt x="144" y="97"/>
                    </a:lnTo>
                    <a:lnTo>
                      <a:pt x="144" y="95"/>
                    </a:lnTo>
                    <a:lnTo>
                      <a:pt x="144" y="95"/>
                    </a:lnTo>
                    <a:lnTo>
                      <a:pt x="144" y="94"/>
                    </a:lnTo>
                    <a:lnTo>
                      <a:pt x="146" y="94"/>
                    </a:lnTo>
                    <a:lnTo>
                      <a:pt x="144" y="94"/>
                    </a:lnTo>
                    <a:lnTo>
                      <a:pt x="144" y="94"/>
                    </a:lnTo>
                    <a:lnTo>
                      <a:pt x="144" y="94"/>
                    </a:lnTo>
                    <a:lnTo>
                      <a:pt x="144" y="94"/>
                    </a:lnTo>
                    <a:lnTo>
                      <a:pt x="144" y="94"/>
                    </a:lnTo>
                    <a:lnTo>
                      <a:pt x="144" y="94"/>
                    </a:lnTo>
                    <a:lnTo>
                      <a:pt x="144" y="94"/>
                    </a:lnTo>
                    <a:lnTo>
                      <a:pt x="144" y="92"/>
                    </a:lnTo>
                    <a:lnTo>
                      <a:pt x="144" y="92"/>
                    </a:lnTo>
                    <a:lnTo>
                      <a:pt x="144" y="90"/>
                    </a:lnTo>
                    <a:lnTo>
                      <a:pt x="144" y="89"/>
                    </a:lnTo>
                    <a:lnTo>
                      <a:pt x="146" y="89"/>
                    </a:lnTo>
                    <a:lnTo>
                      <a:pt x="146" y="87"/>
                    </a:lnTo>
                    <a:lnTo>
                      <a:pt x="146" y="87"/>
                    </a:lnTo>
                    <a:lnTo>
                      <a:pt x="146" y="87"/>
                    </a:lnTo>
                    <a:lnTo>
                      <a:pt x="147" y="87"/>
                    </a:lnTo>
                    <a:lnTo>
                      <a:pt x="147" y="87"/>
                    </a:lnTo>
                    <a:lnTo>
                      <a:pt x="149" y="86"/>
                    </a:lnTo>
                    <a:lnTo>
                      <a:pt x="149" y="86"/>
                    </a:lnTo>
                    <a:lnTo>
                      <a:pt x="149" y="84"/>
                    </a:lnTo>
                    <a:lnTo>
                      <a:pt x="149" y="83"/>
                    </a:lnTo>
                    <a:lnTo>
                      <a:pt x="149" y="83"/>
                    </a:lnTo>
                    <a:lnTo>
                      <a:pt x="147" y="81"/>
                    </a:lnTo>
                    <a:lnTo>
                      <a:pt x="147" y="81"/>
                    </a:lnTo>
                    <a:lnTo>
                      <a:pt x="146" y="80"/>
                    </a:lnTo>
                    <a:lnTo>
                      <a:pt x="146" y="80"/>
                    </a:lnTo>
                    <a:lnTo>
                      <a:pt x="146" y="78"/>
                    </a:lnTo>
                    <a:lnTo>
                      <a:pt x="146" y="78"/>
                    </a:lnTo>
                    <a:lnTo>
                      <a:pt x="146" y="76"/>
                    </a:lnTo>
                    <a:lnTo>
                      <a:pt x="147" y="76"/>
                    </a:lnTo>
                    <a:lnTo>
                      <a:pt x="149" y="76"/>
                    </a:lnTo>
                    <a:lnTo>
                      <a:pt x="151" y="76"/>
                    </a:lnTo>
                    <a:lnTo>
                      <a:pt x="151" y="76"/>
                    </a:lnTo>
                    <a:lnTo>
                      <a:pt x="151" y="76"/>
                    </a:lnTo>
                    <a:lnTo>
                      <a:pt x="152" y="78"/>
                    </a:lnTo>
                    <a:lnTo>
                      <a:pt x="154" y="78"/>
                    </a:lnTo>
                    <a:lnTo>
                      <a:pt x="154" y="80"/>
                    </a:lnTo>
                    <a:lnTo>
                      <a:pt x="155" y="80"/>
                    </a:lnTo>
                    <a:lnTo>
                      <a:pt x="155" y="80"/>
                    </a:lnTo>
                    <a:lnTo>
                      <a:pt x="157" y="80"/>
                    </a:lnTo>
                    <a:lnTo>
                      <a:pt x="157" y="80"/>
                    </a:lnTo>
                    <a:lnTo>
                      <a:pt x="158" y="80"/>
                    </a:lnTo>
                    <a:lnTo>
                      <a:pt x="158" y="80"/>
                    </a:lnTo>
                    <a:lnTo>
                      <a:pt x="160" y="78"/>
                    </a:lnTo>
                    <a:lnTo>
                      <a:pt x="160" y="78"/>
                    </a:lnTo>
                    <a:lnTo>
                      <a:pt x="161" y="76"/>
                    </a:lnTo>
                    <a:lnTo>
                      <a:pt x="161" y="76"/>
                    </a:lnTo>
                    <a:lnTo>
                      <a:pt x="163" y="76"/>
                    </a:lnTo>
                    <a:lnTo>
                      <a:pt x="163" y="75"/>
                    </a:lnTo>
                    <a:lnTo>
                      <a:pt x="164" y="75"/>
                    </a:lnTo>
                    <a:lnTo>
                      <a:pt x="166" y="75"/>
                    </a:lnTo>
                    <a:lnTo>
                      <a:pt x="169" y="81"/>
                    </a:lnTo>
                    <a:lnTo>
                      <a:pt x="163" y="83"/>
                    </a:lnTo>
                    <a:lnTo>
                      <a:pt x="163" y="89"/>
                    </a:lnTo>
                    <a:lnTo>
                      <a:pt x="163" y="89"/>
                    </a:lnTo>
                    <a:lnTo>
                      <a:pt x="164" y="89"/>
                    </a:lnTo>
                    <a:lnTo>
                      <a:pt x="164" y="89"/>
                    </a:lnTo>
                    <a:lnTo>
                      <a:pt x="166" y="89"/>
                    </a:lnTo>
                    <a:lnTo>
                      <a:pt x="166" y="89"/>
                    </a:lnTo>
                    <a:lnTo>
                      <a:pt x="166" y="89"/>
                    </a:lnTo>
                    <a:lnTo>
                      <a:pt x="166" y="90"/>
                    </a:lnTo>
                    <a:lnTo>
                      <a:pt x="168" y="90"/>
                    </a:lnTo>
                    <a:lnTo>
                      <a:pt x="168" y="90"/>
                    </a:lnTo>
                    <a:lnTo>
                      <a:pt x="168" y="90"/>
                    </a:lnTo>
                    <a:lnTo>
                      <a:pt x="169" y="89"/>
                    </a:lnTo>
                    <a:lnTo>
                      <a:pt x="169" y="89"/>
                    </a:lnTo>
                    <a:lnTo>
                      <a:pt x="172" y="87"/>
                    </a:lnTo>
                    <a:lnTo>
                      <a:pt x="172" y="86"/>
                    </a:lnTo>
                    <a:lnTo>
                      <a:pt x="174" y="86"/>
                    </a:lnTo>
                    <a:lnTo>
                      <a:pt x="178" y="86"/>
                    </a:lnTo>
                    <a:lnTo>
                      <a:pt x="178" y="86"/>
                    </a:lnTo>
                    <a:lnTo>
                      <a:pt x="180" y="86"/>
                    </a:lnTo>
                    <a:lnTo>
                      <a:pt x="180" y="86"/>
                    </a:lnTo>
                    <a:lnTo>
                      <a:pt x="182" y="84"/>
                    </a:lnTo>
                    <a:lnTo>
                      <a:pt x="183" y="83"/>
                    </a:lnTo>
                    <a:lnTo>
                      <a:pt x="183" y="81"/>
                    </a:lnTo>
                    <a:lnTo>
                      <a:pt x="186" y="78"/>
                    </a:lnTo>
                    <a:lnTo>
                      <a:pt x="188" y="75"/>
                    </a:lnTo>
                    <a:lnTo>
                      <a:pt x="189" y="75"/>
                    </a:lnTo>
                    <a:lnTo>
                      <a:pt x="189" y="73"/>
                    </a:lnTo>
                    <a:lnTo>
                      <a:pt x="189" y="73"/>
                    </a:lnTo>
                    <a:lnTo>
                      <a:pt x="189" y="73"/>
                    </a:lnTo>
                    <a:lnTo>
                      <a:pt x="188" y="73"/>
                    </a:lnTo>
                    <a:lnTo>
                      <a:pt x="186" y="73"/>
                    </a:lnTo>
                    <a:lnTo>
                      <a:pt x="186" y="73"/>
                    </a:lnTo>
                    <a:lnTo>
                      <a:pt x="185" y="73"/>
                    </a:lnTo>
                    <a:lnTo>
                      <a:pt x="182" y="72"/>
                    </a:lnTo>
                    <a:lnTo>
                      <a:pt x="180" y="70"/>
                    </a:lnTo>
                    <a:lnTo>
                      <a:pt x="178" y="70"/>
                    </a:lnTo>
                    <a:lnTo>
                      <a:pt x="177" y="70"/>
                    </a:lnTo>
                    <a:lnTo>
                      <a:pt x="175" y="70"/>
                    </a:lnTo>
                    <a:lnTo>
                      <a:pt x="174" y="70"/>
                    </a:lnTo>
                    <a:lnTo>
                      <a:pt x="174" y="70"/>
                    </a:lnTo>
                    <a:lnTo>
                      <a:pt x="174" y="69"/>
                    </a:lnTo>
                    <a:lnTo>
                      <a:pt x="174" y="69"/>
                    </a:lnTo>
                    <a:lnTo>
                      <a:pt x="174" y="67"/>
                    </a:lnTo>
                    <a:lnTo>
                      <a:pt x="174" y="66"/>
                    </a:lnTo>
                    <a:lnTo>
                      <a:pt x="174" y="66"/>
                    </a:lnTo>
                    <a:lnTo>
                      <a:pt x="174" y="64"/>
                    </a:lnTo>
                    <a:lnTo>
                      <a:pt x="172" y="64"/>
                    </a:lnTo>
                    <a:lnTo>
                      <a:pt x="171" y="66"/>
                    </a:lnTo>
                    <a:lnTo>
                      <a:pt x="169" y="66"/>
                    </a:lnTo>
                    <a:lnTo>
                      <a:pt x="169" y="67"/>
                    </a:lnTo>
                    <a:lnTo>
                      <a:pt x="168" y="66"/>
                    </a:lnTo>
                    <a:lnTo>
                      <a:pt x="168" y="66"/>
                    </a:lnTo>
                    <a:lnTo>
                      <a:pt x="166" y="66"/>
                    </a:lnTo>
                    <a:lnTo>
                      <a:pt x="166" y="64"/>
                    </a:lnTo>
                    <a:lnTo>
                      <a:pt x="164" y="64"/>
                    </a:lnTo>
                    <a:lnTo>
                      <a:pt x="164" y="63"/>
                    </a:lnTo>
                    <a:lnTo>
                      <a:pt x="163" y="63"/>
                    </a:lnTo>
                    <a:lnTo>
                      <a:pt x="161" y="63"/>
                    </a:lnTo>
                    <a:lnTo>
                      <a:pt x="161" y="63"/>
                    </a:lnTo>
                    <a:lnTo>
                      <a:pt x="161" y="63"/>
                    </a:lnTo>
                    <a:lnTo>
                      <a:pt x="163" y="61"/>
                    </a:lnTo>
                    <a:lnTo>
                      <a:pt x="164" y="61"/>
                    </a:lnTo>
                    <a:lnTo>
                      <a:pt x="166" y="59"/>
                    </a:lnTo>
                    <a:lnTo>
                      <a:pt x="169" y="58"/>
                    </a:lnTo>
                    <a:lnTo>
                      <a:pt x="171" y="56"/>
                    </a:lnTo>
                    <a:lnTo>
                      <a:pt x="172" y="55"/>
                    </a:lnTo>
                    <a:lnTo>
                      <a:pt x="172" y="53"/>
                    </a:lnTo>
                    <a:lnTo>
                      <a:pt x="172" y="53"/>
                    </a:lnTo>
                    <a:lnTo>
                      <a:pt x="172" y="52"/>
                    </a:lnTo>
                    <a:lnTo>
                      <a:pt x="171" y="50"/>
                    </a:lnTo>
                    <a:lnTo>
                      <a:pt x="171" y="50"/>
                    </a:lnTo>
                    <a:lnTo>
                      <a:pt x="171" y="50"/>
                    </a:lnTo>
                    <a:lnTo>
                      <a:pt x="169" y="50"/>
                    </a:lnTo>
                    <a:lnTo>
                      <a:pt x="168" y="52"/>
                    </a:lnTo>
                    <a:lnTo>
                      <a:pt x="164" y="52"/>
                    </a:lnTo>
                    <a:lnTo>
                      <a:pt x="171" y="50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9" name="Freeform 93"/>
              <p:cNvSpPr>
                <a:spLocks noEditPoints="1"/>
              </p:cNvSpPr>
              <p:nvPr/>
            </p:nvSpPr>
            <p:spPr bwMode="auto">
              <a:xfrm>
                <a:off x="7149334" y="3254534"/>
                <a:ext cx="387073" cy="280601"/>
              </a:xfrm>
              <a:custGeom>
                <a:avLst/>
                <a:gdLst>
                  <a:gd name="T0" fmla="*/ 5 w 163"/>
                  <a:gd name="T1" fmla="*/ 20 h 118"/>
                  <a:gd name="T2" fmla="*/ 5 w 163"/>
                  <a:gd name="T3" fmla="*/ 17 h 118"/>
                  <a:gd name="T4" fmla="*/ 9 w 163"/>
                  <a:gd name="T5" fmla="*/ 12 h 118"/>
                  <a:gd name="T6" fmla="*/ 17 w 163"/>
                  <a:gd name="T7" fmla="*/ 12 h 118"/>
                  <a:gd name="T8" fmla="*/ 19 w 163"/>
                  <a:gd name="T9" fmla="*/ 20 h 118"/>
                  <a:gd name="T10" fmla="*/ 25 w 163"/>
                  <a:gd name="T11" fmla="*/ 25 h 118"/>
                  <a:gd name="T12" fmla="*/ 27 w 163"/>
                  <a:gd name="T13" fmla="*/ 29 h 118"/>
                  <a:gd name="T14" fmla="*/ 25 w 163"/>
                  <a:gd name="T15" fmla="*/ 31 h 118"/>
                  <a:gd name="T16" fmla="*/ 22 w 163"/>
                  <a:gd name="T17" fmla="*/ 32 h 118"/>
                  <a:gd name="T18" fmla="*/ 22 w 163"/>
                  <a:gd name="T19" fmla="*/ 34 h 118"/>
                  <a:gd name="T20" fmla="*/ 13 w 163"/>
                  <a:gd name="T21" fmla="*/ 34 h 118"/>
                  <a:gd name="T22" fmla="*/ 6 w 163"/>
                  <a:gd name="T23" fmla="*/ 28 h 118"/>
                  <a:gd name="T24" fmla="*/ 6 w 163"/>
                  <a:gd name="T25" fmla="*/ 36 h 118"/>
                  <a:gd name="T26" fmla="*/ 3 w 163"/>
                  <a:gd name="T27" fmla="*/ 45 h 118"/>
                  <a:gd name="T28" fmla="*/ 3 w 163"/>
                  <a:gd name="T29" fmla="*/ 46 h 118"/>
                  <a:gd name="T30" fmla="*/ 5 w 163"/>
                  <a:gd name="T31" fmla="*/ 48 h 118"/>
                  <a:gd name="T32" fmla="*/ 8 w 163"/>
                  <a:gd name="T33" fmla="*/ 46 h 118"/>
                  <a:gd name="T34" fmla="*/ 17 w 163"/>
                  <a:gd name="T35" fmla="*/ 45 h 118"/>
                  <a:gd name="T36" fmla="*/ 13 w 163"/>
                  <a:gd name="T37" fmla="*/ 45 h 118"/>
                  <a:gd name="T38" fmla="*/ 13 w 163"/>
                  <a:gd name="T39" fmla="*/ 51 h 118"/>
                  <a:gd name="T40" fmla="*/ 14 w 163"/>
                  <a:gd name="T41" fmla="*/ 56 h 118"/>
                  <a:gd name="T42" fmla="*/ 20 w 163"/>
                  <a:gd name="T43" fmla="*/ 62 h 118"/>
                  <a:gd name="T44" fmla="*/ 19 w 163"/>
                  <a:gd name="T45" fmla="*/ 68 h 118"/>
                  <a:gd name="T46" fmla="*/ 16 w 163"/>
                  <a:gd name="T47" fmla="*/ 73 h 118"/>
                  <a:gd name="T48" fmla="*/ 17 w 163"/>
                  <a:gd name="T49" fmla="*/ 84 h 118"/>
                  <a:gd name="T50" fmla="*/ 28 w 163"/>
                  <a:gd name="T51" fmla="*/ 79 h 118"/>
                  <a:gd name="T52" fmla="*/ 45 w 163"/>
                  <a:gd name="T53" fmla="*/ 73 h 118"/>
                  <a:gd name="T54" fmla="*/ 75 w 163"/>
                  <a:gd name="T55" fmla="*/ 76 h 118"/>
                  <a:gd name="T56" fmla="*/ 101 w 163"/>
                  <a:gd name="T57" fmla="*/ 90 h 118"/>
                  <a:gd name="T58" fmla="*/ 112 w 163"/>
                  <a:gd name="T59" fmla="*/ 106 h 118"/>
                  <a:gd name="T60" fmla="*/ 118 w 163"/>
                  <a:gd name="T61" fmla="*/ 116 h 118"/>
                  <a:gd name="T62" fmla="*/ 138 w 163"/>
                  <a:gd name="T63" fmla="*/ 101 h 118"/>
                  <a:gd name="T64" fmla="*/ 143 w 163"/>
                  <a:gd name="T65" fmla="*/ 84 h 118"/>
                  <a:gd name="T66" fmla="*/ 157 w 163"/>
                  <a:gd name="T67" fmla="*/ 82 h 118"/>
                  <a:gd name="T68" fmla="*/ 157 w 163"/>
                  <a:gd name="T69" fmla="*/ 73 h 118"/>
                  <a:gd name="T70" fmla="*/ 138 w 163"/>
                  <a:gd name="T71" fmla="*/ 67 h 118"/>
                  <a:gd name="T72" fmla="*/ 121 w 163"/>
                  <a:gd name="T73" fmla="*/ 53 h 118"/>
                  <a:gd name="T74" fmla="*/ 113 w 163"/>
                  <a:gd name="T75" fmla="*/ 32 h 118"/>
                  <a:gd name="T76" fmla="*/ 93 w 163"/>
                  <a:gd name="T77" fmla="*/ 29 h 118"/>
                  <a:gd name="T78" fmla="*/ 84 w 163"/>
                  <a:gd name="T79" fmla="*/ 25 h 118"/>
                  <a:gd name="T80" fmla="*/ 73 w 163"/>
                  <a:gd name="T81" fmla="*/ 3 h 118"/>
                  <a:gd name="T82" fmla="*/ 61 w 163"/>
                  <a:gd name="T83" fmla="*/ 8 h 118"/>
                  <a:gd name="T84" fmla="*/ 54 w 163"/>
                  <a:gd name="T85" fmla="*/ 17 h 118"/>
                  <a:gd name="T86" fmla="*/ 39 w 163"/>
                  <a:gd name="T87" fmla="*/ 19 h 118"/>
                  <a:gd name="T88" fmla="*/ 28 w 163"/>
                  <a:gd name="T89" fmla="*/ 11 h 118"/>
                  <a:gd name="T90" fmla="*/ 23 w 163"/>
                  <a:gd name="T91" fmla="*/ 8 h 118"/>
                  <a:gd name="T92" fmla="*/ 16 w 163"/>
                  <a:gd name="T93" fmla="*/ 6 h 118"/>
                  <a:gd name="T94" fmla="*/ 5 w 163"/>
                  <a:gd name="T95" fmla="*/ 8 h 118"/>
                  <a:gd name="T96" fmla="*/ 3 w 163"/>
                  <a:gd name="T97" fmla="*/ 12 h 118"/>
                  <a:gd name="T98" fmla="*/ 2 w 163"/>
                  <a:gd name="T99" fmla="*/ 17 h 118"/>
                  <a:gd name="T100" fmla="*/ 8 w 163"/>
                  <a:gd name="T101" fmla="*/ 53 h 118"/>
                  <a:gd name="T102" fmla="*/ 9 w 163"/>
                  <a:gd name="T103" fmla="*/ 54 h 118"/>
                  <a:gd name="T104" fmla="*/ 8 w 163"/>
                  <a:gd name="T105" fmla="*/ 57 h 118"/>
                  <a:gd name="T106" fmla="*/ 6 w 163"/>
                  <a:gd name="T107" fmla="*/ 57 h 118"/>
                  <a:gd name="T108" fmla="*/ 8 w 163"/>
                  <a:gd name="T109" fmla="*/ 53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63" h="118">
                    <a:moveTo>
                      <a:pt x="0" y="17"/>
                    </a:moveTo>
                    <a:lnTo>
                      <a:pt x="2" y="19"/>
                    </a:lnTo>
                    <a:lnTo>
                      <a:pt x="3" y="20"/>
                    </a:lnTo>
                    <a:lnTo>
                      <a:pt x="5" y="20"/>
                    </a:lnTo>
                    <a:lnTo>
                      <a:pt x="5" y="20"/>
                    </a:lnTo>
                    <a:lnTo>
                      <a:pt x="6" y="19"/>
                    </a:lnTo>
                    <a:lnTo>
                      <a:pt x="5" y="19"/>
                    </a:lnTo>
                    <a:lnTo>
                      <a:pt x="5" y="17"/>
                    </a:lnTo>
                    <a:lnTo>
                      <a:pt x="5" y="15"/>
                    </a:lnTo>
                    <a:lnTo>
                      <a:pt x="6" y="15"/>
                    </a:lnTo>
                    <a:lnTo>
                      <a:pt x="8" y="14"/>
                    </a:lnTo>
                    <a:lnTo>
                      <a:pt x="9" y="12"/>
                    </a:lnTo>
                    <a:lnTo>
                      <a:pt x="9" y="11"/>
                    </a:lnTo>
                    <a:lnTo>
                      <a:pt x="13" y="11"/>
                    </a:lnTo>
                    <a:lnTo>
                      <a:pt x="14" y="12"/>
                    </a:lnTo>
                    <a:lnTo>
                      <a:pt x="17" y="12"/>
                    </a:lnTo>
                    <a:lnTo>
                      <a:pt x="19" y="14"/>
                    </a:lnTo>
                    <a:lnTo>
                      <a:pt x="19" y="15"/>
                    </a:lnTo>
                    <a:lnTo>
                      <a:pt x="19" y="19"/>
                    </a:lnTo>
                    <a:lnTo>
                      <a:pt x="19" y="20"/>
                    </a:lnTo>
                    <a:lnTo>
                      <a:pt x="20" y="20"/>
                    </a:lnTo>
                    <a:lnTo>
                      <a:pt x="22" y="22"/>
                    </a:lnTo>
                    <a:lnTo>
                      <a:pt x="23" y="22"/>
                    </a:lnTo>
                    <a:lnTo>
                      <a:pt x="25" y="25"/>
                    </a:lnTo>
                    <a:lnTo>
                      <a:pt x="28" y="26"/>
                    </a:lnTo>
                    <a:lnTo>
                      <a:pt x="27" y="28"/>
                    </a:lnTo>
                    <a:lnTo>
                      <a:pt x="27" y="29"/>
                    </a:lnTo>
                    <a:lnTo>
                      <a:pt x="27" y="29"/>
                    </a:lnTo>
                    <a:lnTo>
                      <a:pt x="27" y="29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5" y="31"/>
                    </a:lnTo>
                    <a:lnTo>
                      <a:pt x="22" y="31"/>
                    </a:lnTo>
                    <a:lnTo>
                      <a:pt x="22" y="31"/>
                    </a:lnTo>
                    <a:lnTo>
                      <a:pt x="22" y="32"/>
                    </a:lnTo>
                    <a:lnTo>
                      <a:pt x="22" y="32"/>
                    </a:lnTo>
                    <a:lnTo>
                      <a:pt x="22" y="32"/>
                    </a:lnTo>
                    <a:lnTo>
                      <a:pt x="22" y="32"/>
                    </a:lnTo>
                    <a:lnTo>
                      <a:pt x="22" y="32"/>
                    </a:lnTo>
                    <a:lnTo>
                      <a:pt x="22" y="34"/>
                    </a:lnTo>
                    <a:lnTo>
                      <a:pt x="22" y="36"/>
                    </a:lnTo>
                    <a:lnTo>
                      <a:pt x="19" y="34"/>
                    </a:lnTo>
                    <a:lnTo>
                      <a:pt x="16" y="34"/>
                    </a:lnTo>
                    <a:lnTo>
                      <a:pt x="13" y="34"/>
                    </a:lnTo>
                    <a:lnTo>
                      <a:pt x="9" y="34"/>
                    </a:lnTo>
                    <a:lnTo>
                      <a:pt x="9" y="31"/>
                    </a:lnTo>
                    <a:lnTo>
                      <a:pt x="8" y="28"/>
                    </a:lnTo>
                    <a:lnTo>
                      <a:pt x="6" y="28"/>
                    </a:lnTo>
                    <a:lnTo>
                      <a:pt x="5" y="28"/>
                    </a:lnTo>
                    <a:lnTo>
                      <a:pt x="6" y="31"/>
                    </a:lnTo>
                    <a:lnTo>
                      <a:pt x="6" y="34"/>
                    </a:lnTo>
                    <a:lnTo>
                      <a:pt x="6" y="36"/>
                    </a:lnTo>
                    <a:lnTo>
                      <a:pt x="5" y="40"/>
                    </a:lnTo>
                    <a:lnTo>
                      <a:pt x="3" y="42"/>
                    </a:lnTo>
                    <a:lnTo>
                      <a:pt x="3" y="43"/>
                    </a:lnTo>
                    <a:lnTo>
                      <a:pt x="3" y="45"/>
                    </a:lnTo>
                    <a:lnTo>
                      <a:pt x="2" y="45"/>
                    </a:lnTo>
                    <a:lnTo>
                      <a:pt x="2" y="46"/>
                    </a:lnTo>
                    <a:lnTo>
                      <a:pt x="3" y="46"/>
                    </a:lnTo>
                    <a:lnTo>
                      <a:pt x="3" y="46"/>
                    </a:lnTo>
                    <a:lnTo>
                      <a:pt x="3" y="46"/>
                    </a:lnTo>
                    <a:lnTo>
                      <a:pt x="5" y="46"/>
                    </a:lnTo>
                    <a:lnTo>
                      <a:pt x="5" y="46"/>
                    </a:lnTo>
                    <a:lnTo>
                      <a:pt x="5" y="48"/>
                    </a:lnTo>
                    <a:lnTo>
                      <a:pt x="5" y="48"/>
                    </a:lnTo>
                    <a:lnTo>
                      <a:pt x="5" y="48"/>
                    </a:lnTo>
                    <a:lnTo>
                      <a:pt x="5" y="48"/>
                    </a:lnTo>
                    <a:lnTo>
                      <a:pt x="8" y="46"/>
                    </a:lnTo>
                    <a:lnTo>
                      <a:pt x="9" y="45"/>
                    </a:lnTo>
                    <a:lnTo>
                      <a:pt x="13" y="45"/>
                    </a:lnTo>
                    <a:lnTo>
                      <a:pt x="14" y="45"/>
                    </a:lnTo>
                    <a:lnTo>
                      <a:pt x="17" y="45"/>
                    </a:lnTo>
                    <a:lnTo>
                      <a:pt x="17" y="45"/>
                    </a:lnTo>
                    <a:lnTo>
                      <a:pt x="16" y="45"/>
                    </a:lnTo>
                    <a:lnTo>
                      <a:pt x="14" y="45"/>
                    </a:lnTo>
                    <a:lnTo>
                      <a:pt x="13" y="45"/>
                    </a:lnTo>
                    <a:lnTo>
                      <a:pt x="11" y="46"/>
                    </a:lnTo>
                    <a:lnTo>
                      <a:pt x="11" y="48"/>
                    </a:lnTo>
                    <a:lnTo>
                      <a:pt x="11" y="48"/>
                    </a:lnTo>
                    <a:lnTo>
                      <a:pt x="13" y="51"/>
                    </a:lnTo>
                    <a:lnTo>
                      <a:pt x="14" y="53"/>
                    </a:lnTo>
                    <a:lnTo>
                      <a:pt x="14" y="54"/>
                    </a:lnTo>
                    <a:lnTo>
                      <a:pt x="14" y="54"/>
                    </a:lnTo>
                    <a:lnTo>
                      <a:pt x="14" y="56"/>
                    </a:lnTo>
                    <a:lnTo>
                      <a:pt x="14" y="57"/>
                    </a:lnTo>
                    <a:lnTo>
                      <a:pt x="17" y="59"/>
                    </a:lnTo>
                    <a:lnTo>
                      <a:pt x="19" y="60"/>
                    </a:lnTo>
                    <a:lnTo>
                      <a:pt x="20" y="62"/>
                    </a:lnTo>
                    <a:lnTo>
                      <a:pt x="20" y="64"/>
                    </a:lnTo>
                    <a:lnTo>
                      <a:pt x="20" y="65"/>
                    </a:lnTo>
                    <a:lnTo>
                      <a:pt x="20" y="68"/>
                    </a:lnTo>
                    <a:lnTo>
                      <a:pt x="19" y="68"/>
                    </a:lnTo>
                    <a:lnTo>
                      <a:pt x="19" y="68"/>
                    </a:lnTo>
                    <a:lnTo>
                      <a:pt x="17" y="68"/>
                    </a:lnTo>
                    <a:lnTo>
                      <a:pt x="16" y="68"/>
                    </a:lnTo>
                    <a:lnTo>
                      <a:pt x="16" y="73"/>
                    </a:lnTo>
                    <a:lnTo>
                      <a:pt x="16" y="76"/>
                    </a:lnTo>
                    <a:lnTo>
                      <a:pt x="16" y="78"/>
                    </a:lnTo>
                    <a:lnTo>
                      <a:pt x="17" y="81"/>
                    </a:lnTo>
                    <a:lnTo>
                      <a:pt x="17" y="84"/>
                    </a:lnTo>
                    <a:lnTo>
                      <a:pt x="17" y="85"/>
                    </a:lnTo>
                    <a:lnTo>
                      <a:pt x="27" y="87"/>
                    </a:lnTo>
                    <a:lnTo>
                      <a:pt x="28" y="82"/>
                    </a:lnTo>
                    <a:lnTo>
                      <a:pt x="28" y="79"/>
                    </a:lnTo>
                    <a:lnTo>
                      <a:pt x="31" y="78"/>
                    </a:lnTo>
                    <a:lnTo>
                      <a:pt x="34" y="74"/>
                    </a:lnTo>
                    <a:lnTo>
                      <a:pt x="40" y="74"/>
                    </a:lnTo>
                    <a:lnTo>
                      <a:pt x="45" y="73"/>
                    </a:lnTo>
                    <a:lnTo>
                      <a:pt x="51" y="71"/>
                    </a:lnTo>
                    <a:lnTo>
                      <a:pt x="64" y="74"/>
                    </a:lnTo>
                    <a:lnTo>
                      <a:pt x="72" y="74"/>
                    </a:lnTo>
                    <a:lnTo>
                      <a:pt x="75" y="76"/>
                    </a:lnTo>
                    <a:lnTo>
                      <a:pt x="82" y="81"/>
                    </a:lnTo>
                    <a:lnTo>
                      <a:pt x="90" y="84"/>
                    </a:lnTo>
                    <a:lnTo>
                      <a:pt x="96" y="87"/>
                    </a:lnTo>
                    <a:lnTo>
                      <a:pt x="101" y="90"/>
                    </a:lnTo>
                    <a:lnTo>
                      <a:pt x="103" y="95"/>
                    </a:lnTo>
                    <a:lnTo>
                      <a:pt x="106" y="99"/>
                    </a:lnTo>
                    <a:lnTo>
                      <a:pt x="112" y="101"/>
                    </a:lnTo>
                    <a:lnTo>
                      <a:pt x="112" y="106"/>
                    </a:lnTo>
                    <a:lnTo>
                      <a:pt x="113" y="110"/>
                    </a:lnTo>
                    <a:lnTo>
                      <a:pt x="110" y="116"/>
                    </a:lnTo>
                    <a:lnTo>
                      <a:pt x="117" y="118"/>
                    </a:lnTo>
                    <a:lnTo>
                      <a:pt x="118" y="116"/>
                    </a:lnTo>
                    <a:lnTo>
                      <a:pt x="123" y="118"/>
                    </a:lnTo>
                    <a:lnTo>
                      <a:pt x="132" y="112"/>
                    </a:lnTo>
                    <a:lnTo>
                      <a:pt x="130" y="107"/>
                    </a:lnTo>
                    <a:lnTo>
                      <a:pt x="138" y="101"/>
                    </a:lnTo>
                    <a:lnTo>
                      <a:pt x="140" y="96"/>
                    </a:lnTo>
                    <a:lnTo>
                      <a:pt x="140" y="90"/>
                    </a:lnTo>
                    <a:lnTo>
                      <a:pt x="141" y="87"/>
                    </a:lnTo>
                    <a:lnTo>
                      <a:pt x="143" y="84"/>
                    </a:lnTo>
                    <a:lnTo>
                      <a:pt x="148" y="84"/>
                    </a:lnTo>
                    <a:lnTo>
                      <a:pt x="151" y="87"/>
                    </a:lnTo>
                    <a:lnTo>
                      <a:pt x="157" y="87"/>
                    </a:lnTo>
                    <a:lnTo>
                      <a:pt x="157" y="82"/>
                    </a:lnTo>
                    <a:lnTo>
                      <a:pt x="157" y="78"/>
                    </a:lnTo>
                    <a:lnTo>
                      <a:pt x="163" y="74"/>
                    </a:lnTo>
                    <a:lnTo>
                      <a:pt x="161" y="73"/>
                    </a:lnTo>
                    <a:lnTo>
                      <a:pt x="157" y="73"/>
                    </a:lnTo>
                    <a:lnTo>
                      <a:pt x="154" y="70"/>
                    </a:lnTo>
                    <a:lnTo>
                      <a:pt x="149" y="70"/>
                    </a:lnTo>
                    <a:lnTo>
                      <a:pt x="144" y="65"/>
                    </a:lnTo>
                    <a:lnTo>
                      <a:pt x="138" y="67"/>
                    </a:lnTo>
                    <a:lnTo>
                      <a:pt x="134" y="64"/>
                    </a:lnTo>
                    <a:lnTo>
                      <a:pt x="129" y="57"/>
                    </a:lnTo>
                    <a:lnTo>
                      <a:pt x="124" y="56"/>
                    </a:lnTo>
                    <a:lnTo>
                      <a:pt x="121" y="53"/>
                    </a:lnTo>
                    <a:lnTo>
                      <a:pt x="120" y="46"/>
                    </a:lnTo>
                    <a:lnTo>
                      <a:pt x="117" y="42"/>
                    </a:lnTo>
                    <a:lnTo>
                      <a:pt x="112" y="39"/>
                    </a:lnTo>
                    <a:lnTo>
                      <a:pt x="113" y="32"/>
                    </a:lnTo>
                    <a:lnTo>
                      <a:pt x="109" y="26"/>
                    </a:lnTo>
                    <a:lnTo>
                      <a:pt x="103" y="28"/>
                    </a:lnTo>
                    <a:lnTo>
                      <a:pt x="96" y="26"/>
                    </a:lnTo>
                    <a:lnTo>
                      <a:pt x="93" y="29"/>
                    </a:lnTo>
                    <a:lnTo>
                      <a:pt x="89" y="32"/>
                    </a:lnTo>
                    <a:lnTo>
                      <a:pt x="84" y="31"/>
                    </a:lnTo>
                    <a:lnTo>
                      <a:pt x="81" y="28"/>
                    </a:lnTo>
                    <a:lnTo>
                      <a:pt x="84" y="25"/>
                    </a:lnTo>
                    <a:lnTo>
                      <a:pt x="82" y="20"/>
                    </a:lnTo>
                    <a:lnTo>
                      <a:pt x="76" y="17"/>
                    </a:lnTo>
                    <a:lnTo>
                      <a:pt x="75" y="9"/>
                    </a:lnTo>
                    <a:lnTo>
                      <a:pt x="73" y="3"/>
                    </a:lnTo>
                    <a:lnTo>
                      <a:pt x="70" y="1"/>
                    </a:lnTo>
                    <a:lnTo>
                      <a:pt x="67" y="0"/>
                    </a:lnTo>
                    <a:lnTo>
                      <a:pt x="64" y="5"/>
                    </a:lnTo>
                    <a:lnTo>
                      <a:pt x="61" y="8"/>
                    </a:lnTo>
                    <a:lnTo>
                      <a:pt x="54" y="8"/>
                    </a:lnTo>
                    <a:lnTo>
                      <a:pt x="51" y="11"/>
                    </a:lnTo>
                    <a:lnTo>
                      <a:pt x="51" y="15"/>
                    </a:lnTo>
                    <a:lnTo>
                      <a:pt x="54" y="17"/>
                    </a:lnTo>
                    <a:lnTo>
                      <a:pt x="54" y="20"/>
                    </a:lnTo>
                    <a:lnTo>
                      <a:pt x="42" y="19"/>
                    </a:lnTo>
                    <a:lnTo>
                      <a:pt x="42" y="19"/>
                    </a:lnTo>
                    <a:lnTo>
                      <a:pt x="39" y="19"/>
                    </a:lnTo>
                    <a:lnTo>
                      <a:pt x="34" y="19"/>
                    </a:lnTo>
                    <a:lnTo>
                      <a:pt x="33" y="19"/>
                    </a:lnTo>
                    <a:lnTo>
                      <a:pt x="30" y="15"/>
                    </a:lnTo>
                    <a:lnTo>
                      <a:pt x="28" y="11"/>
                    </a:lnTo>
                    <a:lnTo>
                      <a:pt x="27" y="11"/>
                    </a:lnTo>
                    <a:lnTo>
                      <a:pt x="25" y="9"/>
                    </a:lnTo>
                    <a:lnTo>
                      <a:pt x="25" y="8"/>
                    </a:lnTo>
                    <a:lnTo>
                      <a:pt x="23" y="8"/>
                    </a:lnTo>
                    <a:lnTo>
                      <a:pt x="22" y="6"/>
                    </a:lnTo>
                    <a:lnTo>
                      <a:pt x="20" y="6"/>
                    </a:lnTo>
                    <a:lnTo>
                      <a:pt x="17" y="6"/>
                    </a:lnTo>
                    <a:lnTo>
                      <a:pt x="16" y="6"/>
                    </a:lnTo>
                    <a:lnTo>
                      <a:pt x="13" y="6"/>
                    </a:lnTo>
                    <a:lnTo>
                      <a:pt x="8" y="6"/>
                    </a:lnTo>
                    <a:lnTo>
                      <a:pt x="6" y="8"/>
                    </a:lnTo>
                    <a:lnTo>
                      <a:pt x="5" y="8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3" y="11"/>
                    </a:lnTo>
                    <a:lnTo>
                      <a:pt x="3" y="12"/>
                    </a:lnTo>
                    <a:lnTo>
                      <a:pt x="3" y="14"/>
                    </a:lnTo>
                    <a:lnTo>
                      <a:pt x="3" y="1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0" y="17"/>
                    </a:lnTo>
                    <a:close/>
                    <a:moveTo>
                      <a:pt x="8" y="53"/>
                    </a:moveTo>
                    <a:lnTo>
                      <a:pt x="9" y="53"/>
                    </a:lnTo>
                    <a:lnTo>
                      <a:pt x="9" y="53"/>
                    </a:lnTo>
                    <a:lnTo>
                      <a:pt x="9" y="53"/>
                    </a:lnTo>
                    <a:lnTo>
                      <a:pt x="9" y="54"/>
                    </a:lnTo>
                    <a:lnTo>
                      <a:pt x="9" y="54"/>
                    </a:lnTo>
                    <a:lnTo>
                      <a:pt x="9" y="56"/>
                    </a:lnTo>
                    <a:lnTo>
                      <a:pt x="9" y="56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6" y="57"/>
                    </a:lnTo>
                    <a:lnTo>
                      <a:pt x="6" y="56"/>
                    </a:lnTo>
                    <a:lnTo>
                      <a:pt x="6" y="54"/>
                    </a:lnTo>
                    <a:lnTo>
                      <a:pt x="8" y="53"/>
                    </a:lnTo>
                    <a:lnTo>
                      <a:pt x="8" y="53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0" name="Freeform 94"/>
              <p:cNvSpPr>
                <a:spLocks/>
              </p:cNvSpPr>
              <p:nvPr/>
            </p:nvSpPr>
            <p:spPr bwMode="auto">
              <a:xfrm>
                <a:off x="7524499" y="3328250"/>
                <a:ext cx="199474" cy="187860"/>
              </a:xfrm>
              <a:custGeom>
                <a:avLst/>
                <a:gdLst>
                  <a:gd name="T0" fmla="*/ 42 w 84"/>
                  <a:gd name="T1" fmla="*/ 6 h 79"/>
                  <a:gd name="T2" fmla="*/ 36 w 84"/>
                  <a:gd name="T3" fmla="*/ 0 h 79"/>
                  <a:gd name="T4" fmla="*/ 34 w 84"/>
                  <a:gd name="T5" fmla="*/ 1 h 79"/>
                  <a:gd name="T6" fmla="*/ 31 w 84"/>
                  <a:gd name="T7" fmla="*/ 5 h 79"/>
                  <a:gd name="T8" fmla="*/ 30 w 84"/>
                  <a:gd name="T9" fmla="*/ 5 h 79"/>
                  <a:gd name="T10" fmla="*/ 27 w 84"/>
                  <a:gd name="T11" fmla="*/ 5 h 79"/>
                  <a:gd name="T12" fmla="*/ 24 w 84"/>
                  <a:gd name="T13" fmla="*/ 1 h 79"/>
                  <a:gd name="T14" fmla="*/ 22 w 84"/>
                  <a:gd name="T15" fmla="*/ 1 h 79"/>
                  <a:gd name="T16" fmla="*/ 19 w 84"/>
                  <a:gd name="T17" fmla="*/ 3 h 79"/>
                  <a:gd name="T18" fmla="*/ 19 w 84"/>
                  <a:gd name="T19" fmla="*/ 5 h 79"/>
                  <a:gd name="T20" fmla="*/ 22 w 84"/>
                  <a:gd name="T21" fmla="*/ 8 h 79"/>
                  <a:gd name="T22" fmla="*/ 22 w 84"/>
                  <a:gd name="T23" fmla="*/ 11 h 79"/>
                  <a:gd name="T24" fmla="*/ 20 w 84"/>
                  <a:gd name="T25" fmla="*/ 12 h 79"/>
                  <a:gd name="T26" fmla="*/ 19 w 84"/>
                  <a:gd name="T27" fmla="*/ 12 h 79"/>
                  <a:gd name="T28" fmla="*/ 17 w 84"/>
                  <a:gd name="T29" fmla="*/ 15 h 79"/>
                  <a:gd name="T30" fmla="*/ 17 w 84"/>
                  <a:gd name="T31" fmla="*/ 19 h 79"/>
                  <a:gd name="T32" fmla="*/ 17 w 84"/>
                  <a:gd name="T33" fmla="*/ 19 h 79"/>
                  <a:gd name="T34" fmla="*/ 17 w 84"/>
                  <a:gd name="T35" fmla="*/ 19 h 79"/>
                  <a:gd name="T36" fmla="*/ 17 w 84"/>
                  <a:gd name="T37" fmla="*/ 20 h 79"/>
                  <a:gd name="T38" fmla="*/ 16 w 84"/>
                  <a:gd name="T39" fmla="*/ 22 h 79"/>
                  <a:gd name="T40" fmla="*/ 10 w 84"/>
                  <a:gd name="T41" fmla="*/ 26 h 79"/>
                  <a:gd name="T42" fmla="*/ 10 w 84"/>
                  <a:gd name="T43" fmla="*/ 26 h 79"/>
                  <a:gd name="T44" fmla="*/ 8 w 84"/>
                  <a:gd name="T45" fmla="*/ 26 h 79"/>
                  <a:gd name="T46" fmla="*/ 6 w 84"/>
                  <a:gd name="T47" fmla="*/ 25 h 79"/>
                  <a:gd name="T48" fmla="*/ 2 w 84"/>
                  <a:gd name="T49" fmla="*/ 26 h 79"/>
                  <a:gd name="T50" fmla="*/ 0 w 84"/>
                  <a:gd name="T51" fmla="*/ 28 h 79"/>
                  <a:gd name="T52" fmla="*/ 0 w 84"/>
                  <a:gd name="T53" fmla="*/ 31 h 79"/>
                  <a:gd name="T54" fmla="*/ 5 w 84"/>
                  <a:gd name="T55" fmla="*/ 34 h 79"/>
                  <a:gd name="T56" fmla="*/ 6 w 84"/>
                  <a:gd name="T57" fmla="*/ 36 h 79"/>
                  <a:gd name="T58" fmla="*/ 11 w 84"/>
                  <a:gd name="T59" fmla="*/ 36 h 79"/>
                  <a:gd name="T60" fmla="*/ 13 w 84"/>
                  <a:gd name="T61" fmla="*/ 36 h 79"/>
                  <a:gd name="T62" fmla="*/ 11 w 84"/>
                  <a:gd name="T63" fmla="*/ 42 h 79"/>
                  <a:gd name="T64" fmla="*/ 11 w 84"/>
                  <a:gd name="T65" fmla="*/ 43 h 79"/>
                  <a:gd name="T66" fmla="*/ 13 w 84"/>
                  <a:gd name="T67" fmla="*/ 45 h 79"/>
                  <a:gd name="T68" fmla="*/ 14 w 84"/>
                  <a:gd name="T69" fmla="*/ 48 h 79"/>
                  <a:gd name="T70" fmla="*/ 13 w 84"/>
                  <a:gd name="T71" fmla="*/ 50 h 79"/>
                  <a:gd name="T72" fmla="*/ 10 w 84"/>
                  <a:gd name="T73" fmla="*/ 53 h 79"/>
                  <a:gd name="T74" fmla="*/ 8 w 84"/>
                  <a:gd name="T75" fmla="*/ 54 h 79"/>
                  <a:gd name="T76" fmla="*/ 10 w 84"/>
                  <a:gd name="T77" fmla="*/ 59 h 79"/>
                  <a:gd name="T78" fmla="*/ 20 w 84"/>
                  <a:gd name="T79" fmla="*/ 54 h 79"/>
                  <a:gd name="T80" fmla="*/ 30 w 84"/>
                  <a:gd name="T81" fmla="*/ 57 h 79"/>
                  <a:gd name="T82" fmla="*/ 28 w 84"/>
                  <a:gd name="T83" fmla="*/ 73 h 79"/>
                  <a:gd name="T84" fmla="*/ 45 w 84"/>
                  <a:gd name="T85" fmla="*/ 73 h 79"/>
                  <a:gd name="T86" fmla="*/ 59 w 84"/>
                  <a:gd name="T87" fmla="*/ 64 h 79"/>
                  <a:gd name="T88" fmla="*/ 81 w 84"/>
                  <a:gd name="T89" fmla="*/ 64 h 79"/>
                  <a:gd name="T90" fmla="*/ 81 w 84"/>
                  <a:gd name="T91" fmla="*/ 56 h 79"/>
                  <a:gd name="T92" fmla="*/ 79 w 84"/>
                  <a:gd name="T93" fmla="*/ 39 h 79"/>
                  <a:gd name="T94" fmla="*/ 72 w 84"/>
                  <a:gd name="T95" fmla="*/ 37 h 79"/>
                  <a:gd name="T96" fmla="*/ 69 w 84"/>
                  <a:gd name="T97" fmla="*/ 28 h 79"/>
                  <a:gd name="T98" fmla="*/ 65 w 84"/>
                  <a:gd name="T99" fmla="*/ 23 h 79"/>
                  <a:gd name="T100" fmla="*/ 61 w 84"/>
                  <a:gd name="T101" fmla="*/ 23 h 79"/>
                  <a:gd name="T102" fmla="*/ 56 w 84"/>
                  <a:gd name="T103" fmla="*/ 25 h 79"/>
                  <a:gd name="T104" fmla="*/ 51 w 84"/>
                  <a:gd name="T105" fmla="*/ 25 h 79"/>
                  <a:gd name="T106" fmla="*/ 50 w 84"/>
                  <a:gd name="T107" fmla="*/ 25 h 79"/>
                  <a:gd name="T108" fmla="*/ 47 w 84"/>
                  <a:gd name="T109" fmla="*/ 23 h 79"/>
                  <a:gd name="T110" fmla="*/ 45 w 84"/>
                  <a:gd name="T111" fmla="*/ 22 h 79"/>
                  <a:gd name="T112" fmla="*/ 41 w 84"/>
                  <a:gd name="T113" fmla="*/ 23 h 79"/>
                  <a:gd name="T114" fmla="*/ 37 w 84"/>
                  <a:gd name="T115" fmla="*/ 23 h 79"/>
                  <a:gd name="T116" fmla="*/ 36 w 84"/>
                  <a:gd name="T117" fmla="*/ 20 h 79"/>
                  <a:gd name="T118" fmla="*/ 25 w 84"/>
                  <a:gd name="T119" fmla="*/ 15 h 79"/>
                  <a:gd name="T120" fmla="*/ 36 w 84"/>
                  <a:gd name="T121" fmla="*/ 14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4" h="79">
                    <a:moveTo>
                      <a:pt x="36" y="14"/>
                    </a:moveTo>
                    <a:lnTo>
                      <a:pt x="36" y="8"/>
                    </a:lnTo>
                    <a:lnTo>
                      <a:pt x="42" y="6"/>
                    </a:lnTo>
                    <a:lnTo>
                      <a:pt x="39" y="0"/>
                    </a:lnTo>
                    <a:lnTo>
                      <a:pt x="37" y="0"/>
                    </a:lnTo>
                    <a:lnTo>
                      <a:pt x="36" y="0"/>
                    </a:lnTo>
                    <a:lnTo>
                      <a:pt x="36" y="1"/>
                    </a:lnTo>
                    <a:lnTo>
                      <a:pt x="34" y="1"/>
                    </a:lnTo>
                    <a:lnTo>
                      <a:pt x="34" y="1"/>
                    </a:lnTo>
                    <a:lnTo>
                      <a:pt x="33" y="3"/>
                    </a:lnTo>
                    <a:lnTo>
                      <a:pt x="33" y="3"/>
                    </a:lnTo>
                    <a:lnTo>
                      <a:pt x="31" y="5"/>
                    </a:lnTo>
                    <a:lnTo>
                      <a:pt x="31" y="5"/>
                    </a:lnTo>
                    <a:lnTo>
                      <a:pt x="30" y="5"/>
                    </a:lnTo>
                    <a:lnTo>
                      <a:pt x="30" y="5"/>
                    </a:lnTo>
                    <a:lnTo>
                      <a:pt x="28" y="5"/>
                    </a:lnTo>
                    <a:lnTo>
                      <a:pt x="28" y="5"/>
                    </a:lnTo>
                    <a:lnTo>
                      <a:pt x="27" y="5"/>
                    </a:lnTo>
                    <a:lnTo>
                      <a:pt x="27" y="3"/>
                    </a:lnTo>
                    <a:lnTo>
                      <a:pt x="25" y="3"/>
                    </a:lnTo>
                    <a:lnTo>
                      <a:pt x="24" y="1"/>
                    </a:lnTo>
                    <a:lnTo>
                      <a:pt x="24" y="1"/>
                    </a:lnTo>
                    <a:lnTo>
                      <a:pt x="24" y="1"/>
                    </a:lnTo>
                    <a:lnTo>
                      <a:pt x="22" y="1"/>
                    </a:lnTo>
                    <a:lnTo>
                      <a:pt x="20" y="1"/>
                    </a:lnTo>
                    <a:lnTo>
                      <a:pt x="19" y="1"/>
                    </a:lnTo>
                    <a:lnTo>
                      <a:pt x="19" y="3"/>
                    </a:lnTo>
                    <a:lnTo>
                      <a:pt x="19" y="3"/>
                    </a:lnTo>
                    <a:lnTo>
                      <a:pt x="19" y="5"/>
                    </a:lnTo>
                    <a:lnTo>
                      <a:pt x="19" y="5"/>
                    </a:lnTo>
                    <a:lnTo>
                      <a:pt x="20" y="6"/>
                    </a:lnTo>
                    <a:lnTo>
                      <a:pt x="20" y="6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22" y="9"/>
                    </a:lnTo>
                    <a:lnTo>
                      <a:pt x="22" y="11"/>
                    </a:lnTo>
                    <a:lnTo>
                      <a:pt x="22" y="11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4"/>
                    </a:lnTo>
                    <a:lnTo>
                      <a:pt x="17" y="14"/>
                    </a:lnTo>
                    <a:lnTo>
                      <a:pt x="17" y="15"/>
                    </a:lnTo>
                    <a:lnTo>
                      <a:pt x="17" y="17"/>
                    </a:lnTo>
                    <a:lnTo>
                      <a:pt x="17" y="17"/>
                    </a:lnTo>
                    <a:lnTo>
                      <a:pt x="17" y="19"/>
                    </a:lnTo>
                    <a:lnTo>
                      <a:pt x="17" y="19"/>
                    </a:lnTo>
                    <a:lnTo>
                      <a:pt x="17" y="19"/>
                    </a:lnTo>
                    <a:lnTo>
                      <a:pt x="17" y="19"/>
                    </a:lnTo>
                    <a:lnTo>
                      <a:pt x="17" y="19"/>
                    </a:lnTo>
                    <a:lnTo>
                      <a:pt x="17" y="19"/>
                    </a:lnTo>
                    <a:lnTo>
                      <a:pt x="17" y="19"/>
                    </a:lnTo>
                    <a:lnTo>
                      <a:pt x="19" y="19"/>
                    </a:lnTo>
                    <a:lnTo>
                      <a:pt x="17" y="19"/>
                    </a:lnTo>
                    <a:lnTo>
                      <a:pt x="17" y="20"/>
                    </a:lnTo>
                    <a:lnTo>
                      <a:pt x="17" y="20"/>
                    </a:lnTo>
                    <a:lnTo>
                      <a:pt x="17" y="22"/>
                    </a:lnTo>
                    <a:lnTo>
                      <a:pt x="16" y="22"/>
                    </a:lnTo>
                    <a:lnTo>
                      <a:pt x="14" y="23"/>
                    </a:lnTo>
                    <a:lnTo>
                      <a:pt x="11" y="25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8" y="26"/>
                    </a:lnTo>
                    <a:lnTo>
                      <a:pt x="10" y="26"/>
                    </a:lnTo>
                    <a:lnTo>
                      <a:pt x="8" y="26"/>
                    </a:lnTo>
                    <a:lnTo>
                      <a:pt x="8" y="25"/>
                    </a:lnTo>
                    <a:lnTo>
                      <a:pt x="8" y="25"/>
                    </a:lnTo>
                    <a:lnTo>
                      <a:pt x="6" y="25"/>
                    </a:lnTo>
                    <a:lnTo>
                      <a:pt x="5" y="25"/>
                    </a:lnTo>
                    <a:lnTo>
                      <a:pt x="3" y="25"/>
                    </a:lnTo>
                    <a:lnTo>
                      <a:pt x="2" y="26"/>
                    </a:lnTo>
                    <a:lnTo>
                      <a:pt x="2" y="26"/>
                    </a:lnTo>
                    <a:lnTo>
                      <a:pt x="0" y="26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2" y="31"/>
                    </a:lnTo>
                    <a:lnTo>
                      <a:pt x="3" y="34"/>
                    </a:lnTo>
                    <a:lnTo>
                      <a:pt x="5" y="34"/>
                    </a:lnTo>
                    <a:lnTo>
                      <a:pt x="5" y="36"/>
                    </a:lnTo>
                    <a:lnTo>
                      <a:pt x="5" y="36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10" y="36"/>
                    </a:lnTo>
                    <a:lnTo>
                      <a:pt x="11" y="36"/>
                    </a:lnTo>
                    <a:lnTo>
                      <a:pt x="13" y="36"/>
                    </a:lnTo>
                    <a:lnTo>
                      <a:pt x="13" y="36"/>
                    </a:lnTo>
                    <a:lnTo>
                      <a:pt x="13" y="36"/>
                    </a:lnTo>
                    <a:lnTo>
                      <a:pt x="13" y="37"/>
                    </a:lnTo>
                    <a:lnTo>
                      <a:pt x="11" y="39"/>
                    </a:lnTo>
                    <a:lnTo>
                      <a:pt x="11" y="42"/>
                    </a:lnTo>
                    <a:lnTo>
                      <a:pt x="11" y="42"/>
                    </a:lnTo>
                    <a:lnTo>
                      <a:pt x="11" y="43"/>
                    </a:lnTo>
                    <a:lnTo>
                      <a:pt x="11" y="43"/>
                    </a:lnTo>
                    <a:lnTo>
                      <a:pt x="11" y="45"/>
                    </a:lnTo>
                    <a:lnTo>
                      <a:pt x="13" y="45"/>
                    </a:lnTo>
                    <a:lnTo>
                      <a:pt x="13" y="45"/>
                    </a:lnTo>
                    <a:lnTo>
                      <a:pt x="14" y="47"/>
                    </a:lnTo>
                    <a:lnTo>
                      <a:pt x="14" y="47"/>
                    </a:lnTo>
                    <a:lnTo>
                      <a:pt x="14" y="48"/>
                    </a:lnTo>
                    <a:lnTo>
                      <a:pt x="14" y="48"/>
                    </a:lnTo>
                    <a:lnTo>
                      <a:pt x="13" y="50"/>
                    </a:lnTo>
                    <a:lnTo>
                      <a:pt x="13" y="50"/>
                    </a:lnTo>
                    <a:lnTo>
                      <a:pt x="11" y="51"/>
                    </a:lnTo>
                    <a:lnTo>
                      <a:pt x="10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8" y="54"/>
                    </a:lnTo>
                    <a:lnTo>
                      <a:pt x="6" y="57"/>
                    </a:lnTo>
                    <a:lnTo>
                      <a:pt x="5" y="61"/>
                    </a:lnTo>
                    <a:lnTo>
                      <a:pt x="10" y="59"/>
                    </a:lnTo>
                    <a:lnTo>
                      <a:pt x="14" y="61"/>
                    </a:lnTo>
                    <a:lnTo>
                      <a:pt x="17" y="57"/>
                    </a:lnTo>
                    <a:lnTo>
                      <a:pt x="20" y="54"/>
                    </a:lnTo>
                    <a:lnTo>
                      <a:pt x="24" y="53"/>
                    </a:lnTo>
                    <a:lnTo>
                      <a:pt x="27" y="53"/>
                    </a:lnTo>
                    <a:lnTo>
                      <a:pt x="30" y="57"/>
                    </a:lnTo>
                    <a:lnTo>
                      <a:pt x="33" y="62"/>
                    </a:lnTo>
                    <a:lnTo>
                      <a:pt x="30" y="67"/>
                    </a:lnTo>
                    <a:lnTo>
                      <a:pt x="28" y="73"/>
                    </a:lnTo>
                    <a:lnTo>
                      <a:pt x="33" y="79"/>
                    </a:lnTo>
                    <a:lnTo>
                      <a:pt x="39" y="78"/>
                    </a:lnTo>
                    <a:lnTo>
                      <a:pt x="45" y="73"/>
                    </a:lnTo>
                    <a:lnTo>
                      <a:pt x="47" y="68"/>
                    </a:lnTo>
                    <a:lnTo>
                      <a:pt x="51" y="67"/>
                    </a:lnTo>
                    <a:lnTo>
                      <a:pt x="59" y="64"/>
                    </a:lnTo>
                    <a:lnTo>
                      <a:pt x="64" y="62"/>
                    </a:lnTo>
                    <a:lnTo>
                      <a:pt x="72" y="65"/>
                    </a:lnTo>
                    <a:lnTo>
                      <a:pt x="81" y="64"/>
                    </a:lnTo>
                    <a:lnTo>
                      <a:pt x="84" y="62"/>
                    </a:lnTo>
                    <a:lnTo>
                      <a:pt x="84" y="59"/>
                    </a:lnTo>
                    <a:lnTo>
                      <a:pt x="81" y="56"/>
                    </a:lnTo>
                    <a:lnTo>
                      <a:pt x="81" y="50"/>
                    </a:lnTo>
                    <a:lnTo>
                      <a:pt x="78" y="43"/>
                    </a:lnTo>
                    <a:lnTo>
                      <a:pt x="79" y="39"/>
                    </a:lnTo>
                    <a:lnTo>
                      <a:pt x="81" y="36"/>
                    </a:lnTo>
                    <a:lnTo>
                      <a:pt x="78" y="34"/>
                    </a:lnTo>
                    <a:lnTo>
                      <a:pt x="72" y="37"/>
                    </a:lnTo>
                    <a:lnTo>
                      <a:pt x="67" y="34"/>
                    </a:lnTo>
                    <a:lnTo>
                      <a:pt x="69" y="29"/>
                    </a:lnTo>
                    <a:lnTo>
                      <a:pt x="69" y="28"/>
                    </a:lnTo>
                    <a:lnTo>
                      <a:pt x="67" y="23"/>
                    </a:lnTo>
                    <a:lnTo>
                      <a:pt x="65" y="23"/>
                    </a:lnTo>
                    <a:lnTo>
                      <a:pt x="65" y="23"/>
                    </a:lnTo>
                    <a:lnTo>
                      <a:pt x="64" y="23"/>
                    </a:lnTo>
                    <a:lnTo>
                      <a:pt x="62" y="23"/>
                    </a:lnTo>
                    <a:lnTo>
                      <a:pt x="61" y="23"/>
                    </a:lnTo>
                    <a:lnTo>
                      <a:pt x="58" y="25"/>
                    </a:lnTo>
                    <a:lnTo>
                      <a:pt x="58" y="25"/>
                    </a:lnTo>
                    <a:lnTo>
                      <a:pt x="56" y="25"/>
                    </a:lnTo>
                    <a:lnTo>
                      <a:pt x="55" y="25"/>
                    </a:lnTo>
                    <a:lnTo>
                      <a:pt x="53" y="25"/>
                    </a:lnTo>
                    <a:lnTo>
                      <a:pt x="51" y="25"/>
                    </a:lnTo>
                    <a:lnTo>
                      <a:pt x="51" y="25"/>
                    </a:lnTo>
                    <a:lnTo>
                      <a:pt x="51" y="25"/>
                    </a:lnTo>
                    <a:lnTo>
                      <a:pt x="50" y="25"/>
                    </a:lnTo>
                    <a:lnTo>
                      <a:pt x="48" y="25"/>
                    </a:lnTo>
                    <a:lnTo>
                      <a:pt x="48" y="25"/>
                    </a:lnTo>
                    <a:lnTo>
                      <a:pt x="47" y="23"/>
                    </a:lnTo>
                    <a:lnTo>
                      <a:pt x="47" y="23"/>
                    </a:lnTo>
                    <a:lnTo>
                      <a:pt x="45" y="22"/>
                    </a:lnTo>
                    <a:lnTo>
                      <a:pt x="45" y="22"/>
                    </a:lnTo>
                    <a:lnTo>
                      <a:pt x="44" y="22"/>
                    </a:lnTo>
                    <a:lnTo>
                      <a:pt x="44" y="22"/>
                    </a:lnTo>
                    <a:lnTo>
                      <a:pt x="41" y="23"/>
                    </a:lnTo>
                    <a:lnTo>
                      <a:pt x="39" y="23"/>
                    </a:lnTo>
                    <a:lnTo>
                      <a:pt x="37" y="23"/>
                    </a:lnTo>
                    <a:lnTo>
                      <a:pt x="37" y="23"/>
                    </a:lnTo>
                    <a:lnTo>
                      <a:pt x="36" y="22"/>
                    </a:lnTo>
                    <a:lnTo>
                      <a:pt x="36" y="22"/>
                    </a:lnTo>
                    <a:lnTo>
                      <a:pt x="36" y="20"/>
                    </a:lnTo>
                    <a:lnTo>
                      <a:pt x="36" y="20"/>
                    </a:lnTo>
                    <a:lnTo>
                      <a:pt x="28" y="20"/>
                    </a:lnTo>
                    <a:lnTo>
                      <a:pt x="25" y="15"/>
                    </a:lnTo>
                    <a:lnTo>
                      <a:pt x="31" y="14"/>
                    </a:lnTo>
                    <a:lnTo>
                      <a:pt x="34" y="15"/>
                    </a:lnTo>
                    <a:lnTo>
                      <a:pt x="36" y="14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1" name="Freeform 95"/>
              <p:cNvSpPr>
                <a:spLocks/>
              </p:cNvSpPr>
              <p:nvPr/>
            </p:nvSpPr>
            <p:spPr bwMode="auto">
              <a:xfrm>
                <a:off x="7852206" y="4443519"/>
                <a:ext cx="64116" cy="126033"/>
              </a:xfrm>
              <a:custGeom>
                <a:avLst/>
                <a:gdLst>
                  <a:gd name="T0" fmla="*/ 3 w 27"/>
                  <a:gd name="T1" fmla="*/ 0 h 53"/>
                  <a:gd name="T2" fmla="*/ 3 w 27"/>
                  <a:gd name="T3" fmla="*/ 2 h 53"/>
                  <a:gd name="T4" fmla="*/ 5 w 27"/>
                  <a:gd name="T5" fmla="*/ 5 h 53"/>
                  <a:gd name="T6" fmla="*/ 5 w 27"/>
                  <a:gd name="T7" fmla="*/ 8 h 53"/>
                  <a:gd name="T8" fmla="*/ 3 w 27"/>
                  <a:gd name="T9" fmla="*/ 9 h 53"/>
                  <a:gd name="T10" fmla="*/ 3 w 27"/>
                  <a:gd name="T11" fmla="*/ 16 h 53"/>
                  <a:gd name="T12" fmla="*/ 2 w 27"/>
                  <a:gd name="T13" fmla="*/ 19 h 53"/>
                  <a:gd name="T14" fmla="*/ 0 w 27"/>
                  <a:gd name="T15" fmla="*/ 23 h 53"/>
                  <a:gd name="T16" fmla="*/ 0 w 27"/>
                  <a:gd name="T17" fmla="*/ 23 h 53"/>
                  <a:gd name="T18" fmla="*/ 0 w 27"/>
                  <a:gd name="T19" fmla="*/ 27 h 53"/>
                  <a:gd name="T20" fmla="*/ 0 w 27"/>
                  <a:gd name="T21" fmla="*/ 30 h 53"/>
                  <a:gd name="T22" fmla="*/ 2 w 27"/>
                  <a:gd name="T23" fmla="*/ 36 h 53"/>
                  <a:gd name="T24" fmla="*/ 2 w 27"/>
                  <a:gd name="T25" fmla="*/ 42 h 53"/>
                  <a:gd name="T26" fmla="*/ 2 w 27"/>
                  <a:gd name="T27" fmla="*/ 45 h 53"/>
                  <a:gd name="T28" fmla="*/ 3 w 27"/>
                  <a:gd name="T29" fmla="*/ 48 h 53"/>
                  <a:gd name="T30" fmla="*/ 7 w 27"/>
                  <a:gd name="T31" fmla="*/ 50 h 53"/>
                  <a:gd name="T32" fmla="*/ 10 w 27"/>
                  <a:gd name="T33" fmla="*/ 53 h 53"/>
                  <a:gd name="T34" fmla="*/ 14 w 27"/>
                  <a:gd name="T35" fmla="*/ 53 h 53"/>
                  <a:gd name="T36" fmla="*/ 21 w 27"/>
                  <a:gd name="T37" fmla="*/ 48 h 53"/>
                  <a:gd name="T38" fmla="*/ 24 w 27"/>
                  <a:gd name="T39" fmla="*/ 45 h 53"/>
                  <a:gd name="T40" fmla="*/ 25 w 27"/>
                  <a:gd name="T41" fmla="*/ 42 h 53"/>
                  <a:gd name="T42" fmla="*/ 25 w 27"/>
                  <a:gd name="T43" fmla="*/ 36 h 53"/>
                  <a:gd name="T44" fmla="*/ 25 w 27"/>
                  <a:gd name="T45" fmla="*/ 31 h 53"/>
                  <a:gd name="T46" fmla="*/ 24 w 27"/>
                  <a:gd name="T47" fmla="*/ 28 h 53"/>
                  <a:gd name="T48" fmla="*/ 22 w 27"/>
                  <a:gd name="T49" fmla="*/ 23 h 53"/>
                  <a:gd name="T50" fmla="*/ 19 w 27"/>
                  <a:gd name="T51" fmla="*/ 19 h 53"/>
                  <a:gd name="T52" fmla="*/ 17 w 27"/>
                  <a:gd name="T53" fmla="*/ 16 h 53"/>
                  <a:gd name="T54" fmla="*/ 14 w 27"/>
                  <a:gd name="T55" fmla="*/ 13 h 53"/>
                  <a:gd name="T56" fmla="*/ 13 w 27"/>
                  <a:gd name="T57" fmla="*/ 9 h 53"/>
                  <a:gd name="T58" fmla="*/ 10 w 27"/>
                  <a:gd name="T59" fmla="*/ 8 h 53"/>
                  <a:gd name="T60" fmla="*/ 8 w 27"/>
                  <a:gd name="T61" fmla="*/ 2 h 53"/>
                  <a:gd name="T62" fmla="*/ 7 w 27"/>
                  <a:gd name="T63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7" h="53">
                    <a:moveTo>
                      <a:pt x="3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5" y="5"/>
                    </a:lnTo>
                    <a:lnTo>
                      <a:pt x="5" y="6"/>
                    </a:lnTo>
                    <a:lnTo>
                      <a:pt x="5" y="8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13"/>
                    </a:lnTo>
                    <a:lnTo>
                      <a:pt x="3" y="16"/>
                    </a:lnTo>
                    <a:lnTo>
                      <a:pt x="3" y="17"/>
                    </a:lnTo>
                    <a:lnTo>
                      <a:pt x="2" y="19"/>
                    </a:lnTo>
                    <a:lnTo>
                      <a:pt x="2" y="22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0" y="28"/>
                    </a:lnTo>
                    <a:lnTo>
                      <a:pt x="0" y="30"/>
                    </a:lnTo>
                    <a:lnTo>
                      <a:pt x="2" y="33"/>
                    </a:lnTo>
                    <a:lnTo>
                      <a:pt x="2" y="36"/>
                    </a:lnTo>
                    <a:lnTo>
                      <a:pt x="2" y="39"/>
                    </a:lnTo>
                    <a:lnTo>
                      <a:pt x="2" y="42"/>
                    </a:lnTo>
                    <a:lnTo>
                      <a:pt x="2" y="44"/>
                    </a:lnTo>
                    <a:lnTo>
                      <a:pt x="2" y="45"/>
                    </a:lnTo>
                    <a:lnTo>
                      <a:pt x="3" y="47"/>
                    </a:lnTo>
                    <a:lnTo>
                      <a:pt x="3" y="48"/>
                    </a:lnTo>
                    <a:lnTo>
                      <a:pt x="7" y="48"/>
                    </a:lnTo>
                    <a:lnTo>
                      <a:pt x="7" y="50"/>
                    </a:lnTo>
                    <a:lnTo>
                      <a:pt x="8" y="53"/>
                    </a:lnTo>
                    <a:lnTo>
                      <a:pt x="10" y="53"/>
                    </a:lnTo>
                    <a:lnTo>
                      <a:pt x="13" y="53"/>
                    </a:lnTo>
                    <a:lnTo>
                      <a:pt x="14" y="53"/>
                    </a:lnTo>
                    <a:lnTo>
                      <a:pt x="17" y="50"/>
                    </a:lnTo>
                    <a:lnTo>
                      <a:pt x="21" y="48"/>
                    </a:lnTo>
                    <a:lnTo>
                      <a:pt x="22" y="47"/>
                    </a:lnTo>
                    <a:lnTo>
                      <a:pt x="24" y="45"/>
                    </a:lnTo>
                    <a:lnTo>
                      <a:pt x="24" y="44"/>
                    </a:lnTo>
                    <a:lnTo>
                      <a:pt x="25" y="42"/>
                    </a:lnTo>
                    <a:lnTo>
                      <a:pt x="25" y="41"/>
                    </a:lnTo>
                    <a:lnTo>
                      <a:pt x="25" y="36"/>
                    </a:lnTo>
                    <a:lnTo>
                      <a:pt x="27" y="33"/>
                    </a:lnTo>
                    <a:lnTo>
                      <a:pt x="25" y="31"/>
                    </a:lnTo>
                    <a:lnTo>
                      <a:pt x="24" y="31"/>
                    </a:lnTo>
                    <a:lnTo>
                      <a:pt x="24" y="28"/>
                    </a:lnTo>
                    <a:lnTo>
                      <a:pt x="24" y="25"/>
                    </a:lnTo>
                    <a:lnTo>
                      <a:pt x="22" y="23"/>
                    </a:lnTo>
                    <a:lnTo>
                      <a:pt x="21" y="22"/>
                    </a:lnTo>
                    <a:lnTo>
                      <a:pt x="19" y="19"/>
                    </a:lnTo>
                    <a:lnTo>
                      <a:pt x="19" y="17"/>
                    </a:lnTo>
                    <a:lnTo>
                      <a:pt x="17" y="16"/>
                    </a:lnTo>
                    <a:lnTo>
                      <a:pt x="14" y="14"/>
                    </a:lnTo>
                    <a:lnTo>
                      <a:pt x="14" y="13"/>
                    </a:lnTo>
                    <a:lnTo>
                      <a:pt x="14" y="11"/>
                    </a:lnTo>
                    <a:lnTo>
                      <a:pt x="13" y="9"/>
                    </a:lnTo>
                    <a:lnTo>
                      <a:pt x="11" y="9"/>
                    </a:lnTo>
                    <a:lnTo>
                      <a:pt x="10" y="8"/>
                    </a:lnTo>
                    <a:lnTo>
                      <a:pt x="10" y="5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2" name="Freeform 96"/>
              <p:cNvSpPr>
                <a:spLocks noEditPoints="1"/>
              </p:cNvSpPr>
              <p:nvPr/>
            </p:nvSpPr>
            <p:spPr bwMode="auto">
              <a:xfrm>
                <a:off x="6441643" y="1437763"/>
                <a:ext cx="4414539" cy="1885732"/>
              </a:xfrm>
              <a:custGeom>
                <a:avLst/>
                <a:gdLst>
                  <a:gd name="T0" fmla="*/ 642 w 1859"/>
                  <a:gd name="T1" fmla="*/ 254 h 793"/>
                  <a:gd name="T2" fmla="*/ 580 w 1859"/>
                  <a:gd name="T3" fmla="*/ 217 h 793"/>
                  <a:gd name="T4" fmla="*/ 531 w 1859"/>
                  <a:gd name="T5" fmla="*/ 242 h 793"/>
                  <a:gd name="T6" fmla="*/ 560 w 1859"/>
                  <a:gd name="T7" fmla="*/ 284 h 793"/>
                  <a:gd name="T8" fmla="*/ 526 w 1859"/>
                  <a:gd name="T9" fmla="*/ 287 h 793"/>
                  <a:gd name="T10" fmla="*/ 462 w 1859"/>
                  <a:gd name="T11" fmla="*/ 253 h 793"/>
                  <a:gd name="T12" fmla="*/ 391 w 1859"/>
                  <a:gd name="T13" fmla="*/ 265 h 793"/>
                  <a:gd name="T14" fmla="*/ 300 w 1859"/>
                  <a:gd name="T15" fmla="*/ 287 h 793"/>
                  <a:gd name="T16" fmla="*/ 197 w 1859"/>
                  <a:gd name="T17" fmla="*/ 287 h 793"/>
                  <a:gd name="T18" fmla="*/ 120 w 1859"/>
                  <a:gd name="T19" fmla="*/ 357 h 793"/>
                  <a:gd name="T20" fmla="*/ 61 w 1859"/>
                  <a:gd name="T21" fmla="*/ 316 h 793"/>
                  <a:gd name="T22" fmla="*/ 73 w 1859"/>
                  <a:gd name="T23" fmla="*/ 268 h 793"/>
                  <a:gd name="T24" fmla="*/ 37 w 1859"/>
                  <a:gd name="T25" fmla="*/ 368 h 793"/>
                  <a:gd name="T26" fmla="*/ 14 w 1859"/>
                  <a:gd name="T27" fmla="*/ 473 h 793"/>
                  <a:gd name="T28" fmla="*/ 54 w 1859"/>
                  <a:gd name="T29" fmla="*/ 581 h 793"/>
                  <a:gd name="T30" fmla="*/ 124 w 1859"/>
                  <a:gd name="T31" fmla="*/ 638 h 793"/>
                  <a:gd name="T32" fmla="*/ 124 w 1859"/>
                  <a:gd name="T33" fmla="*/ 734 h 793"/>
                  <a:gd name="T34" fmla="*/ 241 w 1859"/>
                  <a:gd name="T35" fmla="*/ 793 h 793"/>
                  <a:gd name="T36" fmla="*/ 244 w 1859"/>
                  <a:gd name="T37" fmla="*/ 692 h 793"/>
                  <a:gd name="T38" fmla="*/ 290 w 1859"/>
                  <a:gd name="T39" fmla="*/ 605 h 793"/>
                  <a:gd name="T40" fmla="*/ 386 w 1859"/>
                  <a:gd name="T41" fmla="*/ 565 h 793"/>
                  <a:gd name="T42" fmla="*/ 881 w 1859"/>
                  <a:gd name="T43" fmla="*/ 644 h 793"/>
                  <a:gd name="T44" fmla="*/ 1199 w 1859"/>
                  <a:gd name="T45" fmla="*/ 737 h 793"/>
                  <a:gd name="T46" fmla="*/ 1275 w 1859"/>
                  <a:gd name="T47" fmla="*/ 689 h 793"/>
                  <a:gd name="T48" fmla="*/ 1262 w 1859"/>
                  <a:gd name="T49" fmla="*/ 584 h 793"/>
                  <a:gd name="T50" fmla="*/ 1364 w 1859"/>
                  <a:gd name="T51" fmla="*/ 476 h 793"/>
                  <a:gd name="T52" fmla="*/ 1462 w 1859"/>
                  <a:gd name="T53" fmla="*/ 478 h 793"/>
                  <a:gd name="T54" fmla="*/ 1527 w 1859"/>
                  <a:gd name="T55" fmla="*/ 448 h 793"/>
                  <a:gd name="T56" fmla="*/ 1516 w 1859"/>
                  <a:gd name="T57" fmla="*/ 484 h 793"/>
                  <a:gd name="T58" fmla="*/ 1522 w 1859"/>
                  <a:gd name="T59" fmla="*/ 574 h 793"/>
                  <a:gd name="T60" fmla="*/ 1586 w 1859"/>
                  <a:gd name="T61" fmla="*/ 455 h 793"/>
                  <a:gd name="T62" fmla="*/ 1736 w 1859"/>
                  <a:gd name="T63" fmla="*/ 416 h 793"/>
                  <a:gd name="T64" fmla="*/ 1767 w 1859"/>
                  <a:gd name="T65" fmla="*/ 363 h 793"/>
                  <a:gd name="T66" fmla="*/ 1840 w 1859"/>
                  <a:gd name="T67" fmla="*/ 341 h 793"/>
                  <a:gd name="T68" fmla="*/ 1682 w 1859"/>
                  <a:gd name="T69" fmla="*/ 259 h 793"/>
                  <a:gd name="T70" fmla="*/ 1549 w 1859"/>
                  <a:gd name="T71" fmla="*/ 264 h 793"/>
                  <a:gd name="T72" fmla="*/ 1397 w 1859"/>
                  <a:gd name="T73" fmla="*/ 247 h 793"/>
                  <a:gd name="T74" fmla="*/ 1317 w 1859"/>
                  <a:gd name="T75" fmla="*/ 203 h 793"/>
                  <a:gd name="T76" fmla="*/ 1230 w 1859"/>
                  <a:gd name="T77" fmla="*/ 223 h 793"/>
                  <a:gd name="T78" fmla="*/ 1140 w 1859"/>
                  <a:gd name="T79" fmla="*/ 225 h 793"/>
                  <a:gd name="T80" fmla="*/ 1103 w 1859"/>
                  <a:gd name="T81" fmla="*/ 192 h 793"/>
                  <a:gd name="T82" fmla="*/ 964 w 1859"/>
                  <a:gd name="T83" fmla="*/ 183 h 793"/>
                  <a:gd name="T84" fmla="*/ 940 w 1859"/>
                  <a:gd name="T85" fmla="*/ 170 h 793"/>
                  <a:gd name="T86" fmla="*/ 900 w 1859"/>
                  <a:gd name="T87" fmla="*/ 104 h 793"/>
                  <a:gd name="T88" fmla="*/ 827 w 1859"/>
                  <a:gd name="T89" fmla="*/ 122 h 793"/>
                  <a:gd name="T90" fmla="*/ 692 w 1859"/>
                  <a:gd name="T91" fmla="*/ 139 h 793"/>
                  <a:gd name="T92" fmla="*/ 765 w 1859"/>
                  <a:gd name="T93" fmla="*/ 41 h 793"/>
                  <a:gd name="T94" fmla="*/ 830 w 1859"/>
                  <a:gd name="T95" fmla="*/ 54 h 793"/>
                  <a:gd name="T96" fmla="*/ 878 w 1859"/>
                  <a:gd name="T97" fmla="*/ 208 h 793"/>
                  <a:gd name="T98" fmla="*/ 1091 w 1859"/>
                  <a:gd name="T99" fmla="*/ 200 h 793"/>
                  <a:gd name="T100" fmla="*/ 1134 w 1859"/>
                  <a:gd name="T101" fmla="*/ 192 h 793"/>
                  <a:gd name="T102" fmla="*/ 1406 w 1859"/>
                  <a:gd name="T103" fmla="*/ 242 h 793"/>
                  <a:gd name="T104" fmla="*/ 1364 w 1859"/>
                  <a:gd name="T105" fmla="*/ 751 h 793"/>
                  <a:gd name="T106" fmla="*/ 1420 w 1859"/>
                  <a:gd name="T107" fmla="*/ 702 h 793"/>
                  <a:gd name="T108" fmla="*/ 1324 w 1859"/>
                  <a:gd name="T109" fmla="*/ 660 h 793"/>
                  <a:gd name="T110" fmla="*/ 1257 w 1859"/>
                  <a:gd name="T111" fmla="*/ 565 h 793"/>
                  <a:gd name="T112" fmla="*/ 919 w 1859"/>
                  <a:gd name="T113" fmla="*/ 581 h 793"/>
                  <a:gd name="T114" fmla="*/ 1308 w 1859"/>
                  <a:gd name="T115" fmla="*/ 169 h 793"/>
                  <a:gd name="T116" fmla="*/ 1406 w 1859"/>
                  <a:gd name="T117" fmla="*/ 146 h 793"/>
                  <a:gd name="T118" fmla="*/ 855 w 1859"/>
                  <a:gd name="T119" fmla="*/ 135 h 793"/>
                  <a:gd name="T120" fmla="*/ 849 w 1859"/>
                  <a:gd name="T121" fmla="*/ 48 h 793"/>
                  <a:gd name="T122" fmla="*/ 379 w 1859"/>
                  <a:gd name="T123" fmla="*/ 259 h 793"/>
                  <a:gd name="T124" fmla="*/ 538 w 1859"/>
                  <a:gd name="T125" fmla="*/ 194 h 7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859" h="793">
                    <a:moveTo>
                      <a:pt x="857" y="219"/>
                    </a:moveTo>
                    <a:lnTo>
                      <a:pt x="858" y="219"/>
                    </a:lnTo>
                    <a:lnTo>
                      <a:pt x="858" y="220"/>
                    </a:lnTo>
                    <a:lnTo>
                      <a:pt x="857" y="220"/>
                    </a:lnTo>
                    <a:lnTo>
                      <a:pt x="857" y="220"/>
                    </a:lnTo>
                    <a:lnTo>
                      <a:pt x="857" y="220"/>
                    </a:lnTo>
                    <a:lnTo>
                      <a:pt x="855" y="219"/>
                    </a:lnTo>
                    <a:lnTo>
                      <a:pt x="855" y="219"/>
                    </a:lnTo>
                    <a:lnTo>
                      <a:pt x="857" y="219"/>
                    </a:lnTo>
                    <a:lnTo>
                      <a:pt x="857" y="219"/>
                    </a:lnTo>
                    <a:lnTo>
                      <a:pt x="857" y="219"/>
                    </a:lnTo>
                    <a:lnTo>
                      <a:pt x="857" y="219"/>
                    </a:lnTo>
                    <a:close/>
                    <a:moveTo>
                      <a:pt x="691" y="183"/>
                    </a:moveTo>
                    <a:lnTo>
                      <a:pt x="689" y="183"/>
                    </a:lnTo>
                    <a:lnTo>
                      <a:pt x="687" y="183"/>
                    </a:lnTo>
                    <a:lnTo>
                      <a:pt x="686" y="183"/>
                    </a:lnTo>
                    <a:lnTo>
                      <a:pt x="684" y="183"/>
                    </a:lnTo>
                    <a:lnTo>
                      <a:pt x="683" y="183"/>
                    </a:lnTo>
                    <a:lnTo>
                      <a:pt x="683" y="181"/>
                    </a:lnTo>
                    <a:lnTo>
                      <a:pt x="683" y="181"/>
                    </a:lnTo>
                    <a:lnTo>
                      <a:pt x="683" y="181"/>
                    </a:lnTo>
                    <a:lnTo>
                      <a:pt x="683" y="180"/>
                    </a:lnTo>
                    <a:lnTo>
                      <a:pt x="684" y="180"/>
                    </a:lnTo>
                    <a:lnTo>
                      <a:pt x="684" y="180"/>
                    </a:lnTo>
                    <a:lnTo>
                      <a:pt x="684" y="180"/>
                    </a:lnTo>
                    <a:lnTo>
                      <a:pt x="686" y="178"/>
                    </a:lnTo>
                    <a:lnTo>
                      <a:pt x="686" y="178"/>
                    </a:lnTo>
                    <a:lnTo>
                      <a:pt x="686" y="177"/>
                    </a:lnTo>
                    <a:lnTo>
                      <a:pt x="684" y="177"/>
                    </a:lnTo>
                    <a:lnTo>
                      <a:pt x="684" y="175"/>
                    </a:lnTo>
                    <a:lnTo>
                      <a:pt x="683" y="174"/>
                    </a:lnTo>
                    <a:lnTo>
                      <a:pt x="681" y="174"/>
                    </a:lnTo>
                    <a:lnTo>
                      <a:pt x="680" y="174"/>
                    </a:lnTo>
                    <a:lnTo>
                      <a:pt x="678" y="174"/>
                    </a:lnTo>
                    <a:lnTo>
                      <a:pt x="677" y="174"/>
                    </a:lnTo>
                    <a:lnTo>
                      <a:pt x="677" y="174"/>
                    </a:lnTo>
                    <a:lnTo>
                      <a:pt x="675" y="174"/>
                    </a:lnTo>
                    <a:lnTo>
                      <a:pt x="673" y="175"/>
                    </a:lnTo>
                    <a:lnTo>
                      <a:pt x="670" y="175"/>
                    </a:lnTo>
                    <a:lnTo>
                      <a:pt x="669" y="175"/>
                    </a:lnTo>
                    <a:lnTo>
                      <a:pt x="666" y="175"/>
                    </a:lnTo>
                    <a:lnTo>
                      <a:pt x="664" y="178"/>
                    </a:lnTo>
                    <a:lnTo>
                      <a:pt x="663" y="177"/>
                    </a:lnTo>
                    <a:lnTo>
                      <a:pt x="663" y="177"/>
                    </a:lnTo>
                    <a:lnTo>
                      <a:pt x="661" y="177"/>
                    </a:lnTo>
                    <a:lnTo>
                      <a:pt x="661" y="177"/>
                    </a:lnTo>
                    <a:lnTo>
                      <a:pt x="660" y="175"/>
                    </a:lnTo>
                    <a:lnTo>
                      <a:pt x="658" y="174"/>
                    </a:lnTo>
                    <a:lnTo>
                      <a:pt x="656" y="174"/>
                    </a:lnTo>
                    <a:lnTo>
                      <a:pt x="655" y="174"/>
                    </a:lnTo>
                    <a:lnTo>
                      <a:pt x="653" y="174"/>
                    </a:lnTo>
                    <a:lnTo>
                      <a:pt x="652" y="175"/>
                    </a:lnTo>
                    <a:lnTo>
                      <a:pt x="649" y="177"/>
                    </a:lnTo>
                    <a:lnTo>
                      <a:pt x="647" y="177"/>
                    </a:lnTo>
                    <a:lnTo>
                      <a:pt x="644" y="177"/>
                    </a:lnTo>
                    <a:lnTo>
                      <a:pt x="642" y="177"/>
                    </a:lnTo>
                    <a:lnTo>
                      <a:pt x="641" y="175"/>
                    </a:lnTo>
                    <a:lnTo>
                      <a:pt x="639" y="175"/>
                    </a:lnTo>
                    <a:lnTo>
                      <a:pt x="636" y="178"/>
                    </a:lnTo>
                    <a:lnTo>
                      <a:pt x="633" y="178"/>
                    </a:lnTo>
                    <a:lnTo>
                      <a:pt x="632" y="178"/>
                    </a:lnTo>
                    <a:lnTo>
                      <a:pt x="630" y="177"/>
                    </a:lnTo>
                    <a:lnTo>
                      <a:pt x="627" y="178"/>
                    </a:lnTo>
                    <a:lnTo>
                      <a:pt x="625" y="180"/>
                    </a:lnTo>
                    <a:lnTo>
                      <a:pt x="624" y="180"/>
                    </a:lnTo>
                    <a:lnTo>
                      <a:pt x="621" y="180"/>
                    </a:lnTo>
                    <a:lnTo>
                      <a:pt x="619" y="183"/>
                    </a:lnTo>
                    <a:lnTo>
                      <a:pt x="618" y="186"/>
                    </a:lnTo>
                    <a:lnTo>
                      <a:pt x="618" y="187"/>
                    </a:lnTo>
                    <a:lnTo>
                      <a:pt x="618" y="191"/>
                    </a:lnTo>
                    <a:lnTo>
                      <a:pt x="618" y="194"/>
                    </a:lnTo>
                    <a:lnTo>
                      <a:pt x="616" y="197"/>
                    </a:lnTo>
                    <a:lnTo>
                      <a:pt x="616" y="200"/>
                    </a:lnTo>
                    <a:lnTo>
                      <a:pt x="616" y="203"/>
                    </a:lnTo>
                    <a:lnTo>
                      <a:pt x="616" y="205"/>
                    </a:lnTo>
                    <a:lnTo>
                      <a:pt x="616" y="206"/>
                    </a:lnTo>
                    <a:lnTo>
                      <a:pt x="616" y="206"/>
                    </a:lnTo>
                    <a:lnTo>
                      <a:pt x="618" y="208"/>
                    </a:lnTo>
                    <a:lnTo>
                      <a:pt x="618" y="209"/>
                    </a:lnTo>
                    <a:lnTo>
                      <a:pt x="621" y="211"/>
                    </a:lnTo>
                    <a:lnTo>
                      <a:pt x="622" y="212"/>
                    </a:lnTo>
                    <a:lnTo>
                      <a:pt x="625" y="212"/>
                    </a:lnTo>
                    <a:lnTo>
                      <a:pt x="627" y="215"/>
                    </a:lnTo>
                    <a:lnTo>
                      <a:pt x="628" y="215"/>
                    </a:lnTo>
                    <a:lnTo>
                      <a:pt x="630" y="214"/>
                    </a:lnTo>
                    <a:lnTo>
                      <a:pt x="633" y="214"/>
                    </a:lnTo>
                    <a:lnTo>
                      <a:pt x="635" y="215"/>
                    </a:lnTo>
                    <a:lnTo>
                      <a:pt x="636" y="217"/>
                    </a:lnTo>
                    <a:lnTo>
                      <a:pt x="638" y="220"/>
                    </a:lnTo>
                    <a:lnTo>
                      <a:pt x="639" y="222"/>
                    </a:lnTo>
                    <a:lnTo>
                      <a:pt x="642" y="222"/>
                    </a:lnTo>
                    <a:lnTo>
                      <a:pt x="644" y="223"/>
                    </a:lnTo>
                    <a:lnTo>
                      <a:pt x="647" y="223"/>
                    </a:lnTo>
                    <a:lnTo>
                      <a:pt x="647" y="225"/>
                    </a:lnTo>
                    <a:lnTo>
                      <a:pt x="647" y="226"/>
                    </a:lnTo>
                    <a:lnTo>
                      <a:pt x="647" y="228"/>
                    </a:lnTo>
                    <a:lnTo>
                      <a:pt x="647" y="229"/>
                    </a:lnTo>
                    <a:lnTo>
                      <a:pt x="646" y="233"/>
                    </a:lnTo>
                    <a:lnTo>
                      <a:pt x="642" y="237"/>
                    </a:lnTo>
                    <a:lnTo>
                      <a:pt x="642" y="239"/>
                    </a:lnTo>
                    <a:lnTo>
                      <a:pt x="644" y="240"/>
                    </a:lnTo>
                    <a:lnTo>
                      <a:pt x="644" y="242"/>
                    </a:lnTo>
                    <a:lnTo>
                      <a:pt x="644" y="243"/>
                    </a:lnTo>
                    <a:lnTo>
                      <a:pt x="646" y="247"/>
                    </a:lnTo>
                    <a:lnTo>
                      <a:pt x="647" y="248"/>
                    </a:lnTo>
                    <a:lnTo>
                      <a:pt x="647" y="251"/>
                    </a:lnTo>
                    <a:lnTo>
                      <a:pt x="647" y="254"/>
                    </a:lnTo>
                    <a:lnTo>
                      <a:pt x="646" y="254"/>
                    </a:lnTo>
                    <a:lnTo>
                      <a:pt x="642" y="254"/>
                    </a:lnTo>
                    <a:lnTo>
                      <a:pt x="641" y="256"/>
                    </a:lnTo>
                    <a:lnTo>
                      <a:pt x="639" y="256"/>
                    </a:lnTo>
                    <a:lnTo>
                      <a:pt x="639" y="262"/>
                    </a:lnTo>
                    <a:lnTo>
                      <a:pt x="642" y="264"/>
                    </a:lnTo>
                    <a:lnTo>
                      <a:pt x="646" y="265"/>
                    </a:lnTo>
                    <a:lnTo>
                      <a:pt x="649" y="267"/>
                    </a:lnTo>
                    <a:lnTo>
                      <a:pt x="652" y="268"/>
                    </a:lnTo>
                    <a:lnTo>
                      <a:pt x="652" y="268"/>
                    </a:lnTo>
                    <a:lnTo>
                      <a:pt x="653" y="268"/>
                    </a:lnTo>
                    <a:lnTo>
                      <a:pt x="655" y="267"/>
                    </a:lnTo>
                    <a:lnTo>
                      <a:pt x="655" y="267"/>
                    </a:lnTo>
                    <a:lnTo>
                      <a:pt x="658" y="265"/>
                    </a:lnTo>
                    <a:lnTo>
                      <a:pt x="660" y="264"/>
                    </a:lnTo>
                    <a:lnTo>
                      <a:pt x="660" y="264"/>
                    </a:lnTo>
                    <a:lnTo>
                      <a:pt x="661" y="264"/>
                    </a:lnTo>
                    <a:lnTo>
                      <a:pt x="663" y="265"/>
                    </a:lnTo>
                    <a:lnTo>
                      <a:pt x="663" y="268"/>
                    </a:lnTo>
                    <a:lnTo>
                      <a:pt x="664" y="268"/>
                    </a:lnTo>
                    <a:lnTo>
                      <a:pt x="667" y="268"/>
                    </a:lnTo>
                    <a:lnTo>
                      <a:pt x="669" y="268"/>
                    </a:lnTo>
                    <a:lnTo>
                      <a:pt x="669" y="270"/>
                    </a:lnTo>
                    <a:lnTo>
                      <a:pt x="670" y="271"/>
                    </a:lnTo>
                    <a:lnTo>
                      <a:pt x="670" y="273"/>
                    </a:lnTo>
                    <a:lnTo>
                      <a:pt x="670" y="276"/>
                    </a:lnTo>
                    <a:lnTo>
                      <a:pt x="672" y="278"/>
                    </a:lnTo>
                    <a:lnTo>
                      <a:pt x="670" y="278"/>
                    </a:lnTo>
                    <a:lnTo>
                      <a:pt x="669" y="278"/>
                    </a:lnTo>
                    <a:lnTo>
                      <a:pt x="669" y="278"/>
                    </a:lnTo>
                    <a:lnTo>
                      <a:pt x="667" y="278"/>
                    </a:lnTo>
                    <a:lnTo>
                      <a:pt x="667" y="278"/>
                    </a:lnTo>
                    <a:lnTo>
                      <a:pt x="667" y="276"/>
                    </a:lnTo>
                    <a:lnTo>
                      <a:pt x="666" y="273"/>
                    </a:lnTo>
                    <a:lnTo>
                      <a:pt x="666" y="271"/>
                    </a:lnTo>
                    <a:lnTo>
                      <a:pt x="664" y="271"/>
                    </a:lnTo>
                    <a:lnTo>
                      <a:pt x="663" y="270"/>
                    </a:lnTo>
                    <a:lnTo>
                      <a:pt x="663" y="270"/>
                    </a:lnTo>
                    <a:lnTo>
                      <a:pt x="661" y="268"/>
                    </a:lnTo>
                    <a:lnTo>
                      <a:pt x="660" y="268"/>
                    </a:lnTo>
                    <a:lnTo>
                      <a:pt x="660" y="268"/>
                    </a:lnTo>
                    <a:lnTo>
                      <a:pt x="658" y="268"/>
                    </a:lnTo>
                    <a:lnTo>
                      <a:pt x="658" y="270"/>
                    </a:lnTo>
                    <a:lnTo>
                      <a:pt x="656" y="270"/>
                    </a:lnTo>
                    <a:lnTo>
                      <a:pt x="655" y="271"/>
                    </a:lnTo>
                    <a:lnTo>
                      <a:pt x="652" y="271"/>
                    </a:lnTo>
                    <a:lnTo>
                      <a:pt x="647" y="270"/>
                    </a:lnTo>
                    <a:lnTo>
                      <a:pt x="644" y="270"/>
                    </a:lnTo>
                    <a:lnTo>
                      <a:pt x="642" y="270"/>
                    </a:lnTo>
                    <a:lnTo>
                      <a:pt x="639" y="268"/>
                    </a:lnTo>
                    <a:lnTo>
                      <a:pt x="639" y="268"/>
                    </a:lnTo>
                    <a:lnTo>
                      <a:pt x="639" y="267"/>
                    </a:lnTo>
                    <a:lnTo>
                      <a:pt x="639" y="264"/>
                    </a:lnTo>
                    <a:lnTo>
                      <a:pt x="635" y="262"/>
                    </a:lnTo>
                    <a:lnTo>
                      <a:pt x="633" y="261"/>
                    </a:lnTo>
                    <a:lnTo>
                      <a:pt x="633" y="259"/>
                    </a:lnTo>
                    <a:lnTo>
                      <a:pt x="633" y="259"/>
                    </a:lnTo>
                    <a:lnTo>
                      <a:pt x="632" y="257"/>
                    </a:lnTo>
                    <a:lnTo>
                      <a:pt x="630" y="261"/>
                    </a:lnTo>
                    <a:lnTo>
                      <a:pt x="627" y="262"/>
                    </a:lnTo>
                    <a:lnTo>
                      <a:pt x="625" y="264"/>
                    </a:lnTo>
                    <a:lnTo>
                      <a:pt x="622" y="264"/>
                    </a:lnTo>
                    <a:lnTo>
                      <a:pt x="625" y="261"/>
                    </a:lnTo>
                    <a:lnTo>
                      <a:pt x="627" y="259"/>
                    </a:lnTo>
                    <a:lnTo>
                      <a:pt x="628" y="256"/>
                    </a:lnTo>
                    <a:lnTo>
                      <a:pt x="630" y="251"/>
                    </a:lnTo>
                    <a:lnTo>
                      <a:pt x="632" y="250"/>
                    </a:lnTo>
                    <a:lnTo>
                      <a:pt x="632" y="243"/>
                    </a:lnTo>
                    <a:lnTo>
                      <a:pt x="632" y="240"/>
                    </a:lnTo>
                    <a:lnTo>
                      <a:pt x="632" y="239"/>
                    </a:lnTo>
                    <a:lnTo>
                      <a:pt x="633" y="237"/>
                    </a:lnTo>
                    <a:lnTo>
                      <a:pt x="633" y="236"/>
                    </a:lnTo>
                    <a:lnTo>
                      <a:pt x="635" y="233"/>
                    </a:lnTo>
                    <a:lnTo>
                      <a:pt x="636" y="233"/>
                    </a:lnTo>
                    <a:lnTo>
                      <a:pt x="639" y="229"/>
                    </a:lnTo>
                    <a:lnTo>
                      <a:pt x="641" y="228"/>
                    </a:lnTo>
                    <a:lnTo>
                      <a:pt x="641" y="226"/>
                    </a:lnTo>
                    <a:lnTo>
                      <a:pt x="641" y="226"/>
                    </a:lnTo>
                    <a:lnTo>
                      <a:pt x="641" y="225"/>
                    </a:lnTo>
                    <a:lnTo>
                      <a:pt x="639" y="225"/>
                    </a:lnTo>
                    <a:lnTo>
                      <a:pt x="639" y="225"/>
                    </a:lnTo>
                    <a:lnTo>
                      <a:pt x="636" y="223"/>
                    </a:lnTo>
                    <a:lnTo>
                      <a:pt x="635" y="223"/>
                    </a:lnTo>
                    <a:lnTo>
                      <a:pt x="632" y="223"/>
                    </a:lnTo>
                    <a:lnTo>
                      <a:pt x="628" y="223"/>
                    </a:lnTo>
                    <a:lnTo>
                      <a:pt x="627" y="223"/>
                    </a:lnTo>
                    <a:lnTo>
                      <a:pt x="624" y="225"/>
                    </a:lnTo>
                    <a:lnTo>
                      <a:pt x="622" y="223"/>
                    </a:lnTo>
                    <a:lnTo>
                      <a:pt x="621" y="223"/>
                    </a:lnTo>
                    <a:lnTo>
                      <a:pt x="619" y="223"/>
                    </a:lnTo>
                    <a:lnTo>
                      <a:pt x="618" y="222"/>
                    </a:lnTo>
                    <a:lnTo>
                      <a:pt x="618" y="222"/>
                    </a:lnTo>
                    <a:lnTo>
                      <a:pt x="616" y="220"/>
                    </a:lnTo>
                    <a:lnTo>
                      <a:pt x="616" y="219"/>
                    </a:lnTo>
                    <a:lnTo>
                      <a:pt x="615" y="217"/>
                    </a:lnTo>
                    <a:lnTo>
                      <a:pt x="613" y="217"/>
                    </a:lnTo>
                    <a:lnTo>
                      <a:pt x="611" y="217"/>
                    </a:lnTo>
                    <a:lnTo>
                      <a:pt x="610" y="215"/>
                    </a:lnTo>
                    <a:lnTo>
                      <a:pt x="608" y="212"/>
                    </a:lnTo>
                    <a:lnTo>
                      <a:pt x="607" y="212"/>
                    </a:lnTo>
                    <a:lnTo>
                      <a:pt x="604" y="211"/>
                    </a:lnTo>
                    <a:lnTo>
                      <a:pt x="601" y="209"/>
                    </a:lnTo>
                    <a:lnTo>
                      <a:pt x="599" y="209"/>
                    </a:lnTo>
                    <a:lnTo>
                      <a:pt x="597" y="209"/>
                    </a:lnTo>
                    <a:lnTo>
                      <a:pt x="596" y="209"/>
                    </a:lnTo>
                    <a:lnTo>
                      <a:pt x="594" y="209"/>
                    </a:lnTo>
                    <a:lnTo>
                      <a:pt x="593" y="209"/>
                    </a:lnTo>
                    <a:lnTo>
                      <a:pt x="591" y="211"/>
                    </a:lnTo>
                    <a:lnTo>
                      <a:pt x="588" y="211"/>
                    </a:lnTo>
                    <a:lnTo>
                      <a:pt x="583" y="214"/>
                    </a:lnTo>
                    <a:lnTo>
                      <a:pt x="580" y="217"/>
                    </a:lnTo>
                    <a:lnTo>
                      <a:pt x="583" y="217"/>
                    </a:lnTo>
                    <a:lnTo>
                      <a:pt x="585" y="217"/>
                    </a:lnTo>
                    <a:lnTo>
                      <a:pt x="587" y="219"/>
                    </a:lnTo>
                    <a:lnTo>
                      <a:pt x="590" y="219"/>
                    </a:lnTo>
                    <a:lnTo>
                      <a:pt x="588" y="220"/>
                    </a:lnTo>
                    <a:lnTo>
                      <a:pt x="587" y="223"/>
                    </a:lnTo>
                    <a:lnTo>
                      <a:pt x="587" y="223"/>
                    </a:lnTo>
                    <a:lnTo>
                      <a:pt x="585" y="225"/>
                    </a:lnTo>
                    <a:lnTo>
                      <a:pt x="585" y="225"/>
                    </a:lnTo>
                    <a:lnTo>
                      <a:pt x="583" y="226"/>
                    </a:lnTo>
                    <a:lnTo>
                      <a:pt x="583" y="226"/>
                    </a:lnTo>
                    <a:lnTo>
                      <a:pt x="582" y="226"/>
                    </a:lnTo>
                    <a:lnTo>
                      <a:pt x="582" y="226"/>
                    </a:lnTo>
                    <a:lnTo>
                      <a:pt x="582" y="225"/>
                    </a:lnTo>
                    <a:lnTo>
                      <a:pt x="582" y="225"/>
                    </a:lnTo>
                    <a:lnTo>
                      <a:pt x="582" y="225"/>
                    </a:lnTo>
                    <a:lnTo>
                      <a:pt x="579" y="223"/>
                    </a:lnTo>
                    <a:lnTo>
                      <a:pt x="576" y="222"/>
                    </a:lnTo>
                    <a:lnTo>
                      <a:pt x="571" y="220"/>
                    </a:lnTo>
                    <a:lnTo>
                      <a:pt x="566" y="220"/>
                    </a:lnTo>
                    <a:lnTo>
                      <a:pt x="566" y="222"/>
                    </a:lnTo>
                    <a:lnTo>
                      <a:pt x="565" y="225"/>
                    </a:lnTo>
                    <a:lnTo>
                      <a:pt x="565" y="226"/>
                    </a:lnTo>
                    <a:lnTo>
                      <a:pt x="563" y="229"/>
                    </a:lnTo>
                    <a:lnTo>
                      <a:pt x="566" y="229"/>
                    </a:lnTo>
                    <a:lnTo>
                      <a:pt x="570" y="231"/>
                    </a:lnTo>
                    <a:lnTo>
                      <a:pt x="570" y="233"/>
                    </a:lnTo>
                    <a:lnTo>
                      <a:pt x="571" y="234"/>
                    </a:lnTo>
                    <a:lnTo>
                      <a:pt x="573" y="234"/>
                    </a:lnTo>
                    <a:lnTo>
                      <a:pt x="576" y="234"/>
                    </a:lnTo>
                    <a:lnTo>
                      <a:pt x="576" y="236"/>
                    </a:lnTo>
                    <a:lnTo>
                      <a:pt x="577" y="237"/>
                    </a:lnTo>
                    <a:lnTo>
                      <a:pt x="579" y="237"/>
                    </a:lnTo>
                    <a:lnTo>
                      <a:pt x="580" y="237"/>
                    </a:lnTo>
                    <a:lnTo>
                      <a:pt x="582" y="239"/>
                    </a:lnTo>
                    <a:lnTo>
                      <a:pt x="582" y="240"/>
                    </a:lnTo>
                    <a:lnTo>
                      <a:pt x="582" y="242"/>
                    </a:lnTo>
                    <a:lnTo>
                      <a:pt x="580" y="243"/>
                    </a:lnTo>
                    <a:lnTo>
                      <a:pt x="580" y="240"/>
                    </a:lnTo>
                    <a:lnTo>
                      <a:pt x="576" y="242"/>
                    </a:lnTo>
                    <a:lnTo>
                      <a:pt x="574" y="242"/>
                    </a:lnTo>
                    <a:lnTo>
                      <a:pt x="571" y="242"/>
                    </a:lnTo>
                    <a:lnTo>
                      <a:pt x="568" y="243"/>
                    </a:lnTo>
                    <a:lnTo>
                      <a:pt x="568" y="240"/>
                    </a:lnTo>
                    <a:lnTo>
                      <a:pt x="563" y="240"/>
                    </a:lnTo>
                    <a:lnTo>
                      <a:pt x="562" y="240"/>
                    </a:lnTo>
                    <a:lnTo>
                      <a:pt x="560" y="242"/>
                    </a:lnTo>
                    <a:lnTo>
                      <a:pt x="560" y="242"/>
                    </a:lnTo>
                    <a:lnTo>
                      <a:pt x="559" y="243"/>
                    </a:lnTo>
                    <a:lnTo>
                      <a:pt x="559" y="243"/>
                    </a:lnTo>
                    <a:lnTo>
                      <a:pt x="559" y="243"/>
                    </a:lnTo>
                    <a:lnTo>
                      <a:pt x="557" y="243"/>
                    </a:lnTo>
                    <a:lnTo>
                      <a:pt x="556" y="243"/>
                    </a:lnTo>
                    <a:lnTo>
                      <a:pt x="554" y="242"/>
                    </a:lnTo>
                    <a:lnTo>
                      <a:pt x="552" y="240"/>
                    </a:lnTo>
                    <a:lnTo>
                      <a:pt x="551" y="239"/>
                    </a:lnTo>
                    <a:lnTo>
                      <a:pt x="551" y="239"/>
                    </a:lnTo>
                    <a:lnTo>
                      <a:pt x="551" y="237"/>
                    </a:lnTo>
                    <a:lnTo>
                      <a:pt x="552" y="237"/>
                    </a:lnTo>
                    <a:lnTo>
                      <a:pt x="552" y="237"/>
                    </a:lnTo>
                    <a:lnTo>
                      <a:pt x="552" y="236"/>
                    </a:lnTo>
                    <a:lnTo>
                      <a:pt x="552" y="234"/>
                    </a:lnTo>
                    <a:lnTo>
                      <a:pt x="551" y="233"/>
                    </a:lnTo>
                    <a:lnTo>
                      <a:pt x="549" y="229"/>
                    </a:lnTo>
                    <a:lnTo>
                      <a:pt x="548" y="226"/>
                    </a:lnTo>
                    <a:lnTo>
                      <a:pt x="548" y="225"/>
                    </a:lnTo>
                    <a:lnTo>
                      <a:pt x="548" y="222"/>
                    </a:lnTo>
                    <a:lnTo>
                      <a:pt x="548" y="222"/>
                    </a:lnTo>
                    <a:lnTo>
                      <a:pt x="546" y="222"/>
                    </a:lnTo>
                    <a:lnTo>
                      <a:pt x="546" y="222"/>
                    </a:lnTo>
                    <a:lnTo>
                      <a:pt x="546" y="220"/>
                    </a:lnTo>
                    <a:lnTo>
                      <a:pt x="548" y="220"/>
                    </a:lnTo>
                    <a:lnTo>
                      <a:pt x="548" y="219"/>
                    </a:lnTo>
                    <a:lnTo>
                      <a:pt x="548" y="217"/>
                    </a:lnTo>
                    <a:lnTo>
                      <a:pt x="549" y="215"/>
                    </a:lnTo>
                    <a:lnTo>
                      <a:pt x="551" y="214"/>
                    </a:lnTo>
                    <a:lnTo>
                      <a:pt x="549" y="212"/>
                    </a:lnTo>
                    <a:lnTo>
                      <a:pt x="548" y="211"/>
                    </a:lnTo>
                    <a:lnTo>
                      <a:pt x="548" y="209"/>
                    </a:lnTo>
                    <a:lnTo>
                      <a:pt x="546" y="208"/>
                    </a:lnTo>
                    <a:lnTo>
                      <a:pt x="546" y="208"/>
                    </a:lnTo>
                    <a:lnTo>
                      <a:pt x="548" y="206"/>
                    </a:lnTo>
                    <a:lnTo>
                      <a:pt x="548" y="205"/>
                    </a:lnTo>
                    <a:lnTo>
                      <a:pt x="548" y="205"/>
                    </a:lnTo>
                    <a:lnTo>
                      <a:pt x="548" y="205"/>
                    </a:lnTo>
                    <a:lnTo>
                      <a:pt x="549" y="205"/>
                    </a:lnTo>
                    <a:lnTo>
                      <a:pt x="549" y="205"/>
                    </a:lnTo>
                    <a:lnTo>
                      <a:pt x="549" y="203"/>
                    </a:lnTo>
                    <a:lnTo>
                      <a:pt x="546" y="200"/>
                    </a:lnTo>
                    <a:lnTo>
                      <a:pt x="545" y="197"/>
                    </a:lnTo>
                    <a:lnTo>
                      <a:pt x="543" y="197"/>
                    </a:lnTo>
                    <a:lnTo>
                      <a:pt x="542" y="198"/>
                    </a:lnTo>
                    <a:lnTo>
                      <a:pt x="543" y="203"/>
                    </a:lnTo>
                    <a:lnTo>
                      <a:pt x="545" y="208"/>
                    </a:lnTo>
                    <a:lnTo>
                      <a:pt x="545" y="211"/>
                    </a:lnTo>
                    <a:lnTo>
                      <a:pt x="545" y="214"/>
                    </a:lnTo>
                    <a:lnTo>
                      <a:pt x="545" y="217"/>
                    </a:lnTo>
                    <a:lnTo>
                      <a:pt x="543" y="220"/>
                    </a:lnTo>
                    <a:lnTo>
                      <a:pt x="543" y="222"/>
                    </a:lnTo>
                    <a:lnTo>
                      <a:pt x="542" y="225"/>
                    </a:lnTo>
                    <a:lnTo>
                      <a:pt x="538" y="226"/>
                    </a:lnTo>
                    <a:lnTo>
                      <a:pt x="537" y="229"/>
                    </a:lnTo>
                    <a:lnTo>
                      <a:pt x="535" y="229"/>
                    </a:lnTo>
                    <a:lnTo>
                      <a:pt x="534" y="231"/>
                    </a:lnTo>
                    <a:lnTo>
                      <a:pt x="534" y="233"/>
                    </a:lnTo>
                    <a:lnTo>
                      <a:pt x="534" y="236"/>
                    </a:lnTo>
                    <a:lnTo>
                      <a:pt x="532" y="239"/>
                    </a:lnTo>
                    <a:lnTo>
                      <a:pt x="531" y="240"/>
                    </a:lnTo>
                    <a:lnTo>
                      <a:pt x="531" y="242"/>
                    </a:lnTo>
                    <a:lnTo>
                      <a:pt x="531" y="243"/>
                    </a:lnTo>
                    <a:lnTo>
                      <a:pt x="532" y="245"/>
                    </a:lnTo>
                    <a:lnTo>
                      <a:pt x="535" y="247"/>
                    </a:lnTo>
                    <a:lnTo>
                      <a:pt x="535" y="250"/>
                    </a:lnTo>
                    <a:lnTo>
                      <a:pt x="537" y="253"/>
                    </a:lnTo>
                    <a:lnTo>
                      <a:pt x="537" y="254"/>
                    </a:lnTo>
                    <a:lnTo>
                      <a:pt x="538" y="256"/>
                    </a:lnTo>
                    <a:lnTo>
                      <a:pt x="538" y="256"/>
                    </a:lnTo>
                    <a:lnTo>
                      <a:pt x="538" y="257"/>
                    </a:lnTo>
                    <a:lnTo>
                      <a:pt x="537" y="261"/>
                    </a:lnTo>
                    <a:lnTo>
                      <a:pt x="535" y="264"/>
                    </a:lnTo>
                    <a:lnTo>
                      <a:pt x="535" y="265"/>
                    </a:lnTo>
                    <a:lnTo>
                      <a:pt x="535" y="267"/>
                    </a:lnTo>
                    <a:lnTo>
                      <a:pt x="535" y="270"/>
                    </a:lnTo>
                    <a:lnTo>
                      <a:pt x="535" y="271"/>
                    </a:lnTo>
                    <a:lnTo>
                      <a:pt x="537" y="273"/>
                    </a:lnTo>
                    <a:lnTo>
                      <a:pt x="537" y="276"/>
                    </a:lnTo>
                    <a:lnTo>
                      <a:pt x="537" y="279"/>
                    </a:lnTo>
                    <a:lnTo>
                      <a:pt x="538" y="281"/>
                    </a:lnTo>
                    <a:lnTo>
                      <a:pt x="542" y="281"/>
                    </a:lnTo>
                    <a:lnTo>
                      <a:pt x="542" y="279"/>
                    </a:lnTo>
                    <a:lnTo>
                      <a:pt x="543" y="279"/>
                    </a:lnTo>
                    <a:lnTo>
                      <a:pt x="543" y="278"/>
                    </a:lnTo>
                    <a:lnTo>
                      <a:pt x="548" y="278"/>
                    </a:lnTo>
                    <a:lnTo>
                      <a:pt x="551" y="278"/>
                    </a:lnTo>
                    <a:lnTo>
                      <a:pt x="554" y="276"/>
                    </a:lnTo>
                    <a:lnTo>
                      <a:pt x="557" y="274"/>
                    </a:lnTo>
                    <a:lnTo>
                      <a:pt x="559" y="274"/>
                    </a:lnTo>
                    <a:lnTo>
                      <a:pt x="562" y="274"/>
                    </a:lnTo>
                    <a:lnTo>
                      <a:pt x="565" y="276"/>
                    </a:lnTo>
                    <a:lnTo>
                      <a:pt x="568" y="276"/>
                    </a:lnTo>
                    <a:lnTo>
                      <a:pt x="571" y="278"/>
                    </a:lnTo>
                    <a:lnTo>
                      <a:pt x="574" y="278"/>
                    </a:lnTo>
                    <a:lnTo>
                      <a:pt x="577" y="279"/>
                    </a:lnTo>
                    <a:lnTo>
                      <a:pt x="577" y="279"/>
                    </a:lnTo>
                    <a:lnTo>
                      <a:pt x="579" y="281"/>
                    </a:lnTo>
                    <a:lnTo>
                      <a:pt x="579" y="282"/>
                    </a:lnTo>
                    <a:lnTo>
                      <a:pt x="579" y="284"/>
                    </a:lnTo>
                    <a:lnTo>
                      <a:pt x="579" y="284"/>
                    </a:lnTo>
                    <a:lnTo>
                      <a:pt x="580" y="287"/>
                    </a:lnTo>
                    <a:lnTo>
                      <a:pt x="580" y="290"/>
                    </a:lnTo>
                    <a:lnTo>
                      <a:pt x="582" y="290"/>
                    </a:lnTo>
                    <a:lnTo>
                      <a:pt x="583" y="292"/>
                    </a:lnTo>
                    <a:lnTo>
                      <a:pt x="585" y="293"/>
                    </a:lnTo>
                    <a:lnTo>
                      <a:pt x="585" y="296"/>
                    </a:lnTo>
                    <a:lnTo>
                      <a:pt x="587" y="298"/>
                    </a:lnTo>
                    <a:lnTo>
                      <a:pt x="588" y="299"/>
                    </a:lnTo>
                    <a:lnTo>
                      <a:pt x="587" y="301"/>
                    </a:lnTo>
                    <a:lnTo>
                      <a:pt x="585" y="301"/>
                    </a:lnTo>
                    <a:lnTo>
                      <a:pt x="583" y="302"/>
                    </a:lnTo>
                    <a:lnTo>
                      <a:pt x="582" y="304"/>
                    </a:lnTo>
                    <a:lnTo>
                      <a:pt x="580" y="304"/>
                    </a:lnTo>
                    <a:lnTo>
                      <a:pt x="580" y="306"/>
                    </a:lnTo>
                    <a:lnTo>
                      <a:pt x="580" y="306"/>
                    </a:lnTo>
                    <a:lnTo>
                      <a:pt x="580" y="307"/>
                    </a:lnTo>
                    <a:lnTo>
                      <a:pt x="580" y="307"/>
                    </a:lnTo>
                    <a:lnTo>
                      <a:pt x="580" y="309"/>
                    </a:lnTo>
                    <a:lnTo>
                      <a:pt x="580" y="310"/>
                    </a:lnTo>
                    <a:lnTo>
                      <a:pt x="580" y="310"/>
                    </a:lnTo>
                    <a:lnTo>
                      <a:pt x="582" y="312"/>
                    </a:lnTo>
                    <a:lnTo>
                      <a:pt x="583" y="312"/>
                    </a:lnTo>
                    <a:lnTo>
                      <a:pt x="585" y="313"/>
                    </a:lnTo>
                    <a:lnTo>
                      <a:pt x="587" y="315"/>
                    </a:lnTo>
                    <a:lnTo>
                      <a:pt x="591" y="316"/>
                    </a:lnTo>
                    <a:lnTo>
                      <a:pt x="594" y="316"/>
                    </a:lnTo>
                    <a:lnTo>
                      <a:pt x="596" y="316"/>
                    </a:lnTo>
                    <a:lnTo>
                      <a:pt x="597" y="318"/>
                    </a:lnTo>
                    <a:lnTo>
                      <a:pt x="601" y="318"/>
                    </a:lnTo>
                    <a:lnTo>
                      <a:pt x="602" y="318"/>
                    </a:lnTo>
                    <a:lnTo>
                      <a:pt x="602" y="320"/>
                    </a:lnTo>
                    <a:lnTo>
                      <a:pt x="604" y="321"/>
                    </a:lnTo>
                    <a:lnTo>
                      <a:pt x="601" y="321"/>
                    </a:lnTo>
                    <a:lnTo>
                      <a:pt x="596" y="321"/>
                    </a:lnTo>
                    <a:lnTo>
                      <a:pt x="594" y="321"/>
                    </a:lnTo>
                    <a:lnTo>
                      <a:pt x="593" y="321"/>
                    </a:lnTo>
                    <a:lnTo>
                      <a:pt x="591" y="320"/>
                    </a:lnTo>
                    <a:lnTo>
                      <a:pt x="590" y="320"/>
                    </a:lnTo>
                    <a:lnTo>
                      <a:pt x="588" y="318"/>
                    </a:lnTo>
                    <a:lnTo>
                      <a:pt x="588" y="316"/>
                    </a:lnTo>
                    <a:lnTo>
                      <a:pt x="585" y="318"/>
                    </a:lnTo>
                    <a:lnTo>
                      <a:pt x="582" y="318"/>
                    </a:lnTo>
                    <a:lnTo>
                      <a:pt x="582" y="320"/>
                    </a:lnTo>
                    <a:lnTo>
                      <a:pt x="582" y="323"/>
                    </a:lnTo>
                    <a:lnTo>
                      <a:pt x="583" y="323"/>
                    </a:lnTo>
                    <a:lnTo>
                      <a:pt x="583" y="324"/>
                    </a:lnTo>
                    <a:lnTo>
                      <a:pt x="583" y="324"/>
                    </a:lnTo>
                    <a:lnTo>
                      <a:pt x="583" y="324"/>
                    </a:lnTo>
                    <a:lnTo>
                      <a:pt x="583" y="324"/>
                    </a:lnTo>
                    <a:lnTo>
                      <a:pt x="582" y="324"/>
                    </a:lnTo>
                    <a:lnTo>
                      <a:pt x="580" y="323"/>
                    </a:lnTo>
                    <a:lnTo>
                      <a:pt x="577" y="321"/>
                    </a:lnTo>
                    <a:lnTo>
                      <a:pt x="576" y="318"/>
                    </a:lnTo>
                    <a:lnTo>
                      <a:pt x="573" y="316"/>
                    </a:lnTo>
                    <a:lnTo>
                      <a:pt x="574" y="310"/>
                    </a:lnTo>
                    <a:lnTo>
                      <a:pt x="574" y="304"/>
                    </a:lnTo>
                    <a:lnTo>
                      <a:pt x="576" y="302"/>
                    </a:lnTo>
                    <a:lnTo>
                      <a:pt x="576" y="299"/>
                    </a:lnTo>
                    <a:lnTo>
                      <a:pt x="576" y="296"/>
                    </a:lnTo>
                    <a:lnTo>
                      <a:pt x="574" y="293"/>
                    </a:lnTo>
                    <a:lnTo>
                      <a:pt x="573" y="292"/>
                    </a:lnTo>
                    <a:lnTo>
                      <a:pt x="571" y="290"/>
                    </a:lnTo>
                    <a:lnTo>
                      <a:pt x="571" y="288"/>
                    </a:lnTo>
                    <a:lnTo>
                      <a:pt x="570" y="285"/>
                    </a:lnTo>
                    <a:lnTo>
                      <a:pt x="570" y="282"/>
                    </a:lnTo>
                    <a:lnTo>
                      <a:pt x="568" y="281"/>
                    </a:lnTo>
                    <a:lnTo>
                      <a:pt x="565" y="281"/>
                    </a:lnTo>
                    <a:lnTo>
                      <a:pt x="562" y="281"/>
                    </a:lnTo>
                    <a:lnTo>
                      <a:pt x="560" y="282"/>
                    </a:lnTo>
                    <a:lnTo>
                      <a:pt x="560" y="284"/>
                    </a:lnTo>
                    <a:lnTo>
                      <a:pt x="559" y="284"/>
                    </a:lnTo>
                    <a:lnTo>
                      <a:pt x="556" y="284"/>
                    </a:lnTo>
                    <a:lnTo>
                      <a:pt x="554" y="285"/>
                    </a:lnTo>
                    <a:lnTo>
                      <a:pt x="552" y="285"/>
                    </a:lnTo>
                    <a:lnTo>
                      <a:pt x="551" y="285"/>
                    </a:lnTo>
                    <a:lnTo>
                      <a:pt x="548" y="285"/>
                    </a:lnTo>
                    <a:lnTo>
                      <a:pt x="546" y="287"/>
                    </a:lnTo>
                    <a:lnTo>
                      <a:pt x="545" y="288"/>
                    </a:lnTo>
                    <a:lnTo>
                      <a:pt x="545" y="288"/>
                    </a:lnTo>
                    <a:lnTo>
                      <a:pt x="545" y="288"/>
                    </a:lnTo>
                    <a:lnTo>
                      <a:pt x="545" y="290"/>
                    </a:lnTo>
                    <a:lnTo>
                      <a:pt x="545" y="290"/>
                    </a:lnTo>
                    <a:lnTo>
                      <a:pt x="545" y="293"/>
                    </a:lnTo>
                    <a:lnTo>
                      <a:pt x="543" y="295"/>
                    </a:lnTo>
                    <a:lnTo>
                      <a:pt x="543" y="296"/>
                    </a:lnTo>
                    <a:lnTo>
                      <a:pt x="542" y="298"/>
                    </a:lnTo>
                    <a:lnTo>
                      <a:pt x="543" y="299"/>
                    </a:lnTo>
                    <a:lnTo>
                      <a:pt x="545" y="301"/>
                    </a:lnTo>
                    <a:lnTo>
                      <a:pt x="545" y="302"/>
                    </a:lnTo>
                    <a:lnTo>
                      <a:pt x="545" y="306"/>
                    </a:lnTo>
                    <a:lnTo>
                      <a:pt x="545" y="309"/>
                    </a:lnTo>
                    <a:lnTo>
                      <a:pt x="543" y="310"/>
                    </a:lnTo>
                    <a:lnTo>
                      <a:pt x="542" y="312"/>
                    </a:lnTo>
                    <a:lnTo>
                      <a:pt x="542" y="315"/>
                    </a:lnTo>
                    <a:lnTo>
                      <a:pt x="542" y="315"/>
                    </a:lnTo>
                    <a:lnTo>
                      <a:pt x="542" y="316"/>
                    </a:lnTo>
                    <a:lnTo>
                      <a:pt x="542" y="316"/>
                    </a:lnTo>
                    <a:lnTo>
                      <a:pt x="542" y="316"/>
                    </a:lnTo>
                    <a:lnTo>
                      <a:pt x="542" y="316"/>
                    </a:lnTo>
                    <a:lnTo>
                      <a:pt x="542" y="316"/>
                    </a:lnTo>
                    <a:lnTo>
                      <a:pt x="542" y="318"/>
                    </a:lnTo>
                    <a:lnTo>
                      <a:pt x="542" y="320"/>
                    </a:lnTo>
                    <a:lnTo>
                      <a:pt x="535" y="329"/>
                    </a:lnTo>
                    <a:lnTo>
                      <a:pt x="534" y="330"/>
                    </a:lnTo>
                    <a:lnTo>
                      <a:pt x="532" y="330"/>
                    </a:lnTo>
                    <a:lnTo>
                      <a:pt x="531" y="330"/>
                    </a:lnTo>
                    <a:lnTo>
                      <a:pt x="531" y="330"/>
                    </a:lnTo>
                    <a:lnTo>
                      <a:pt x="528" y="330"/>
                    </a:lnTo>
                    <a:lnTo>
                      <a:pt x="525" y="330"/>
                    </a:lnTo>
                    <a:lnTo>
                      <a:pt x="521" y="332"/>
                    </a:lnTo>
                    <a:lnTo>
                      <a:pt x="518" y="334"/>
                    </a:lnTo>
                    <a:lnTo>
                      <a:pt x="517" y="335"/>
                    </a:lnTo>
                    <a:lnTo>
                      <a:pt x="515" y="337"/>
                    </a:lnTo>
                    <a:lnTo>
                      <a:pt x="518" y="338"/>
                    </a:lnTo>
                    <a:lnTo>
                      <a:pt x="521" y="338"/>
                    </a:lnTo>
                    <a:lnTo>
                      <a:pt x="523" y="343"/>
                    </a:lnTo>
                    <a:lnTo>
                      <a:pt x="523" y="346"/>
                    </a:lnTo>
                    <a:lnTo>
                      <a:pt x="525" y="351"/>
                    </a:lnTo>
                    <a:lnTo>
                      <a:pt x="525" y="354"/>
                    </a:lnTo>
                    <a:lnTo>
                      <a:pt x="525" y="352"/>
                    </a:lnTo>
                    <a:lnTo>
                      <a:pt x="523" y="351"/>
                    </a:lnTo>
                    <a:lnTo>
                      <a:pt x="523" y="351"/>
                    </a:lnTo>
                    <a:lnTo>
                      <a:pt x="521" y="351"/>
                    </a:lnTo>
                    <a:lnTo>
                      <a:pt x="521" y="352"/>
                    </a:lnTo>
                    <a:lnTo>
                      <a:pt x="520" y="352"/>
                    </a:lnTo>
                    <a:lnTo>
                      <a:pt x="520" y="349"/>
                    </a:lnTo>
                    <a:lnTo>
                      <a:pt x="518" y="346"/>
                    </a:lnTo>
                    <a:lnTo>
                      <a:pt x="517" y="344"/>
                    </a:lnTo>
                    <a:lnTo>
                      <a:pt x="515" y="344"/>
                    </a:lnTo>
                    <a:lnTo>
                      <a:pt x="514" y="343"/>
                    </a:lnTo>
                    <a:lnTo>
                      <a:pt x="514" y="341"/>
                    </a:lnTo>
                    <a:lnTo>
                      <a:pt x="512" y="340"/>
                    </a:lnTo>
                    <a:lnTo>
                      <a:pt x="509" y="340"/>
                    </a:lnTo>
                    <a:lnTo>
                      <a:pt x="506" y="340"/>
                    </a:lnTo>
                    <a:lnTo>
                      <a:pt x="503" y="340"/>
                    </a:lnTo>
                    <a:lnTo>
                      <a:pt x="501" y="341"/>
                    </a:lnTo>
                    <a:lnTo>
                      <a:pt x="500" y="341"/>
                    </a:lnTo>
                    <a:lnTo>
                      <a:pt x="497" y="341"/>
                    </a:lnTo>
                    <a:lnTo>
                      <a:pt x="495" y="340"/>
                    </a:lnTo>
                    <a:lnTo>
                      <a:pt x="493" y="340"/>
                    </a:lnTo>
                    <a:lnTo>
                      <a:pt x="489" y="337"/>
                    </a:lnTo>
                    <a:lnTo>
                      <a:pt x="486" y="335"/>
                    </a:lnTo>
                    <a:lnTo>
                      <a:pt x="486" y="334"/>
                    </a:lnTo>
                    <a:lnTo>
                      <a:pt x="486" y="330"/>
                    </a:lnTo>
                    <a:lnTo>
                      <a:pt x="489" y="330"/>
                    </a:lnTo>
                    <a:lnTo>
                      <a:pt x="492" y="330"/>
                    </a:lnTo>
                    <a:lnTo>
                      <a:pt x="495" y="332"/>
                    </a:lnTo>
                    <a:lnTo>
                      <a:pt x="498" y="332"/>
                    </a:lnTo>
                    <a:lnTo>
                      <a:pt x="501" y="332"/>
                    </a:lnTo>
                    <a:lnTo>
                      <a:pt x="504" y="332"/>
                    </a:lnTo>
                    <a:lnTo>
                      <a:pt x="506" y="332"/>
                    </a:lnTo>
                    <a:lnTo>
                      <a:pt x="507" y="330"/>
                    </a:lnTo>
                    <a:lnTo>
                      <a:pt x="507" y="330"/>
                    </a:lnTo>
                    <a:lnTo>
                      <a:pt x="509" y="330"/>
                    </a:lnTo>
                    <a:lnTo>
                      <a:pt x="511" y="327"/>
                    </a:lnTo>
                    <a:lnTo>
                      <a:pt x="512" y="324"/>
                    </a:lnTo>
                    <a:lnTo>
                      <a:pt x="514" y="326"/>
                    </a:lnTo>
                    <a:lnTo>
                      <a:pt x="515" y="326"/>
                    </a:lnTo>
                    <a:lnTo>
                      <a:pt x="518" y="327"/>
                    </a:lnTo>
                    <a:lnTo>
                      <a:pt x="520" y="327"/>
                    </a:lnTo>
                    <a:lnTo>
                      <a:pt x="521" y="326"/>
                    </a:lnTo>
                    <a:lnTo>
                      <a:pt x="523" y="324"/>
                    </a:lnTo>
                    <a:lnTo>
                      <a:pt x="521" y="321"/>
                    </a:lnTo>
                    <a:lnTo>
                      <a:pt x="523" y="320"/>
                    </a:lnTo>
                    <a:lnTo>
                      <a:pt x="525" y="320"/>
                    </a:lnTo>
                    <a:lnTo>
                      <a:pt x="526" y="316"/>
                    </a:lnTo>
                    <a:lnTo>
                      <a:pt x="526" y="315"/>
                    </a:lnTo>
                    <a:lnTo>
                      <a:pt x="529" y="313"/>
                    </a:lnTo>
                    <a:lnTo>
                      <a:pt x="531" y="313"/>
                    </a:lnTo>
                    <a:lnTo>
                      <a:pt x="529" y="310"/>
                    </a:lnTo>
                    <a:lnTo>
                      <a:pt x="528" y="307"/>
                    </a:lnTo>
                    <a:lnTo>
                      <a:pt x="528" y="306"/>
                    </a:lnTo>
                    <a:lnTo>
                      <a:pt x="528" y="302"/>
                    </a:lnTo>
                    <a:lnTo>
                      <a:pt x="529" y="299"/>
                    </a:lnTo>
                    <a:lnTo>
                      <a:pt x="531" y="292"/>
                    </a:lnTo>
                    <a:lnTo>
                      <a:pt x="529" y="292"/>
                    </a:lnTo>
                    <a:lnTo>
                      <a:pt x="528" y="290"/>
                    </a:lnTo>
                    <a:lnTo>
                      <a:pt x="526" y="288"/>
                    </a:lnTo>
                    <a:lnTo>
                      <a:pt x="526" y="287"/>
                    </a:lnTo>
                    <a:lnTo>
                      <a:pt x="525" y="285"/>
                    </a:lnTo>
                    <a:lnTo>
                      <a:pt x="523" y="284"/>
                    </a:lnTo>
                    <a:lnTo>
                      <a:pt x="523" y="282"/>
                    </a:lnTo>
                    <a:lnTo>
                      <a:pt x="521" y="279"/>
                    </a:lnTo>
                    <a:lnTo>
                      <a:pt x="520" y="279"/>
                    </a:lnTo>
                    <a:lnTo>
                      <a:pt x="520" y="276"/>
                    </a:lnTo>
                    <a:lnTo>
                      <a:pt x="520" y="276"/>
                    </a:lnTo>
                    <a:lnTo>
                      <a:pt x="521" y="271"/>
                    </a:lnTo>
                    <a:lnTo>
                      <a:pt x="520" y="271"/>
                    </a:lnTo>
                    <a:lnTo>
                      <a:pt x="520" y="271"/>
                    </a:lnTo>
                    <a:lnTo>
                      <a:pt x="520" y="271"/>
                    </a:lnTo>
                    <a:lnTo>
                      <a:pt x="520" y="270"/>
                    </a:lnTo>
                    <a:lnTo>
                      <a:pt x="520" y="268"/>
                    </a:lnTo>
                    <a:lnTo>
                      <a:pt x="520" y="268"/>
                    </a:lnTo>
                    <a:lnTo>
                      <a:pt x="521" y="264"/>
                    </a:lnTo>
                    <a:lnTo>
                      <a:pt x="523" y="262"/>
                    </a:lnTo>
                    <a:lnTo>
                      <a:pt x="523" y="257"/>
                    </a:lnTo>
                    <a:lnTo>
                      <a:pt x="523" y="254"/>
                    </a:lnTo>
                    <a:lnTo>
                      <a:pt x="521" y="253"/>
                    </a:lnTo>
                    <a:lnTo>
                      <a:pt x="521" y="253"/>
                    </a:lnTo>
                    <a:lnTo>
                      <a:pt x="521" y="250"/>
                    </a:lnTo>
                    <a:lnTo>
                      <a:pt x="521" y="247"/>
                    </a:lnTo>
                    <a:lnTo>
                      <a:pt x="518" y="245"/>
                    </a:lnTo>
                    <a:lnTo>
                      <a:pt x="517" y="243"/>
                    </a:lnTo>
                    <a:lnTo>
                      <a:pt x="515" y="242"/>
                    </a:lnTo>
                    <a:lnTo>
                      <a:pt x="515" y="242"/>
                    </a:lnTo>
                    <a:lnTo>
                      <a:pt x="514" y="240"/>
                    </a:lnTo>
                    <a:lnTo>
                      <a:pt x="514" y="239"/>
                    </a:lnTo>
                    <a:lnTo>
                      <a:pt x="514" y="236"/>
                    </a:lnTo>
                    <a:lnTo>
                      <a:pt x="514" y="234"/>
                    </a:lnTo>
                    <a:lnTo>
                      <a:pt x="515" y="233"/>
                    </a:lnTo>
                    <a:lnTo>
                      <a:pt x="515" y="233"/>
                    </a:lnTo>
                    <a:lnTo>
                      <a:pt x="517" y="231"/>
                    </a:lnTo>
                    <a:lnTo>
                      <a:pt x="518" y="229"/>
                    </a:lnTo>
                    <a:lnTo>
                      <a:pt x="518" y="228"/>
                    </a:lnTo>
                    <a:lnTo>
                      <a:pt x="520" y="226"/>
                    </a:lnTo>
                    <a:lnTo>
                      <a:pt x="520" y="225"/>
                    </a:lnTo>
                    <a:lnTo>
                      <a:pt x="521" y="223"/>
                    </a:lnTo>
                    <a:lnTo>
                      <a:pt x="521" y="222"/>
                    </a:lnTo>
                    <a:lnTo>
                      <a:pt x="520" y="220"/>
                    </a:lnTo>
                    <a:lnTo>
                      <a:pt x="520" y="219"/>
                    </a:lnTo>
                    <a:lnTo>
                      <a:pt x="520" y="217"/>
                    </a:lnTo>
                    <a:lnTo>
                      <a:pt x="520" y="215"/>
                    </a:lnTo>
                    <a:lnTo>
                      <a:pt x="521" y="214"/>
                    </a:lnTo>
                    <a:lnTo>
                      <a:pt x="521" y="212"/>
                    </a:lnTo>
                    <a:lnTo>
                      <a:pt x="523" y="211"/>
                    </a:lnTo>
                    <a:lnTo>
                      <a:pt x="523" y="208"/>
                    </a:lnTo>
                    <a:lnTo>
                      <a:pt x="523" y="205"/>
                    </a:lnTo>
                    <a:lnTo>
                      <a:pt x="523" y="205"/>
                    </a:lnTo>
                    <a:lnTo>
                      <a:pt x="523" y="205"/>
                    </a:lnTo>
                    <a:lnTo>
                      <a:pt x="523" y="203"/>
                    </a:lnTo>
                    <a:lnTo>
                      <a:pt x="523" y="203"/>
                    </a:lnTo>
                    <a:lnTo>
                      <a:pt x="523" y="203"/>
                    </a:lnTo>
                    <a:lnTo>
                      <a:pt x="523" y="203"/>
                    </a:lnTo>
                    <a:lnTo>
                      <a:pt x="521" y="201"/>
                    </a:lnTo>
                    <a:lnTo>
                      <a:pt x="521" y="200"/>
                    </a:lnTo>
                    <a:lnTo>
                      <a:pt x="521" y="197"/>
                    </a:lnTo>
                    <a:lnTo>
                      <a:pt x="521" y="195"/>
                    </a:lnTo>
                    <a:lnTo>
                      <a:pt x="520" y="195"/>
                    </a:lnTo>
                    <a:lnTo>
                      <a:pt x="518" y="195"/>
                    </a:lnTo>
                    <a:lnTo>
                      <a:pt x="515" y="194"/>
                    </a:lnTo>
                    <a:lnTo>
                      <a:pt x="512" y="192"/>
                    </a:lnTo>
                    <a:lnTo>
                      <a:pt x="509" y="192"/>
                    </a:lnTo>
                    <a:lnTo>
                      <a:pt x="507" y="192"/>
                    </a:lnTo>
                    <a:lnTo>
                      <a:pt x="503" y="192"/>
                    </a:lnTo>
                    <a:lnTo>
                      <a:pt x="500" y="192"/>
                    </a:lnTo>
                    <a:lnTo>
                      <a:pt x="497" y="194"/>
                    </a:lnTo>
                    <a:lnTo>
                      <a:pt x="492" y="194"/>
                    </a:lnTo>
                    <a:lnTo>
                      <a:pt x="492" y="192"/>
                    </a:lnTo>
                    <a:lnTo>
                      <a:pt x="492" y="192"/>
                    </a:lnTo>
                    <a:lnTo>
                      <a:pt x="492" y="192"/>
                    </a:lnTo>
                    <a:lnTo>
                      <a:pt x="492" y="192"/>
                    </a:lnTo>
                    <a:lnTo>
                      <a:pt x="492" y="192"/>
                    </a:lnTo>
                    <a:lnTo>
                      <a:pt x="492" y="192"/>
                    </a:lnTo>
                    <a:lnTo>
                      <a:pt x="490" y="194"/>
                    </a:lnTo>
                    <a:lnTo>
                      <a:pt x="489" y="195"/>
                    </a:lnTo>
                    <a:lnTo>
                      <a:pt x="487" y="195"/>
                    </a:lnTo>
                    <a:lnTo>
                      <a:pt x="486" y="197"/>
                    </a:lnTo>
                    <a:lnTo>
                      <a:pt x="484" y="198"/>
                    </a:lnTo>
                    <a:lnTo>
                      <a:pt x="484" y="200"/>
                    </a:lnTo>
                    <a:lnTo>
                      <a:pt x="483" y="200"/>
                    </a:lnTo>
                    <a:lnTo>
                      <a:pt x="483" y="201"/>
                    </a:lnTo>
                    <a:lnTo>
                      <a:pt x="483" y="203"/>
                    </a:lnTo>
                    <a:lnTo>
                      <a:pt x="481" y="206"/>
                    </a:lnTo>
                    <a:lnTo>
                      <a:pt x="480" y="209"/>
                    </a:lnTo>
                    <a:lnTo>
                      <a:pt x="480" y="211"/>
                    </a:lnTo>
                    <a:lnTo>
                      <a:pt x="478" y="212"/>
                    </a:lnTo>
                    <a:lnTo>
                      <a:pt x="476" y="214"/>
                    </a:lnTo>
                    <a:lnTo>
                      <a:pt x="475" y="215"/>
                    </a:lnTo>
                    <a:lnTo>
                      <a:pt x="472" y="219"/>
                    </a:lnTo>
                    <a:lnTo>
                      <a:pt x="470" y="220"/>
                    </a:lnTo>
                    <a:lnTo>
                      <a:pt x="469" y="223"/>
                    </a:lnTo>
                    <a:lnTo>
                      <a:pt x="469" y="225"/>
                    </a:lnTo>
                    <a:lnTo>
                      <a:pt x="467" y="225"/>
                    </a:lnTo>
                    <a:lnTo>
                      <a:pt x="467" y="226"/>
                    </a:lnTo>
                    <a:lnTo>
                      <a:pt x="467" y="226"/>
                    </a:lnTo>
                    <a:lnTo>
                      <a:pt x="466" y="228"/>
                    </a:lnTo>
                    <a:lnTo>
                      <a:pt x="464" y="229"/>
                    </a:lnTo>
                    <a:lnTo>
                      <a:pt x="462" y="229"/>
                    </a:lnTo>
                    <a:lnTo>
                      <a:pt x="459" y="231"/>
                    </a:lnTo>
                    <a:lnTo>
                      <a:pt x="458" y="231"/>
                    </a:lnTo>
                    <a:lnTo>
                      <a:pt x="458" y="234"/>
                    </a:lnTo>
                    <a:lnTo>
                      <a:pt x="458" y="236"/>
                    </a:lnTo>
                    <a:lnTo>
                      <a:pt x="458" y="239"/>
                    </a:lnTo>
                    <a:lnTo>
                      <a:pt x="458" y="240"/>
                    </a:lnTo>
                    <a:lnTo>
                      <a:pt x="459" y="243"/>
                    </a:lnTo>
                    <a:lnTo>
                      <a:pt x="461" y="247"/>
                    </a:lnTo>
                    <a:lnTo>
                      <a:pt x="462" y="250"/>
                    </a:lnTo>
                    <a:lnTo>
                      <a:pt x="462" y="253"/>
                    </a:lnTo>
                    <a:lnTo>
                      <a:pt x="462" y="254"/>
                    </a:lnTo>
                    <a:lnTo>
                      <a:pt x="462" y="257"/>
                    </a:lnTo>
                    <a:lnTo>
                      <a:pt x="461" y="257"/>
                    </a:lnTo>
                    <a:lnTo>
                      <a:pt x="459" y="259"/>
                    </a:lnTo>
                    <a:lnTo>
                      <a:pt x="458" y="261"/>
                    </a:lnTo>
                    <a:lnTo>
                      <a:pt x="456" y="261"/>
                    </a:lnTo>
                    <a:lnTo>
                      <a:pt x="456" y="262"/>
                    </a:lnTo>
                    <a:lnTo>
                      <a:pt x="456" y="264"/>
                    </a:lnTo>
                    <a:lnTo>
                      <a:pt x="456" y="267"/>
                    </a:lnTo>
                    <a:lnTo>
                      <a:pt x="456" y="270"/>
                    </a:lnTo>
                    <a:lnTo>
                      <a:pt x="458" y="268"/>
                    </a:lnTo>
                    <a:lnTo>
                      <a:pt x="459" y="268"/>
                    </a:lnTo>
                    <a:lnTo>
                      <a:pt x="462" y="270"/>
                    </a:lnTo>
                    <a:lnTo>
                      <a:pt x="466" y="273"/>
                    </a:lnTo>
                    <a:lnTo>
                      <a:pt x="467" y="271"/>
                    </a:lnTo>
                    <a:lnTo>
                      <a:pt x="469" y="271"/>
                    </a:lnTo>
                    <a:lnTo>
                      <a:pt x="467" y="271"/>
                    </a:lnTo>
                    <a:lnTo>
                      <a:pt x="467" y="271"/>
                    </a:lnTo>
                    <a:lnTo>
                      <a:pt x="469" y="271"/>
                    </a:lnTo>
                    <a:lnTo>
                      <a:pt x="469" y="271"/>
                    </a:lnTo>
                    <a:lnTo>
                      <a:pt x="470" y="271"/>
                    </a:lnTo>
                    <a:lnTo>
                      <a:pt x="470" y="271"/>
                    </a:lnTo>
                    <a:lnTo>
                      <a:pt x="470" y="273"/>
                    </a:lnTo>
                    <a:lnTo>
                      <a:pt x="470" y="274"/>
                    </a:lnTo>
                    <a:lnTo>
                      <a:pt x="469" y="276"/>
                    </a:lnTo>
                    <a:lnTo>
                      <a:pt x="469" y="278"/>
                    </a:lnTo>
                    <a:lnTo>
                      <a:pt x="467" y="278"/>
                    </a:lnTo>
                    <a:lnTo>
                      <a:pt x="467" y="278"/>
                    </a:lnTo>
                    <a:lnTo>
                      <a:pt x="467" y="279"/>
                    </a:lnTo>
                    <a:lnTo>
                      <a:pt x="467" y="281"/>
                    </a:lnTo>
                    <a:lnTo>
                      <a:pt x="467" y="281"/>
                    </a:lnTo>
                    <a:lnTo>
                      <a:pt x="467" y="281"/>
                    </a:lnTo>
                    <a:lnTo>
                      <a:pt x="469" y="282"/>
                    </a:lnTo>
                    <a:lnTo>
                      <a:pt x="469" y="282"/>
                    </a:lnTo>
                    <a:lnTo>
                      <a:pt x="469" y="282"/>
                    </a:lnTo>
                    <a:lnTo>
                      <a:pt x="469" y="282"/>
                    </a:lnTo>
                    <a:lnTo>
                      <a:pt x="469" y="285"/>
                    </a:lnTo>
                    <a:lnTo>
                      <a:pt x="470" y="288"/>
                    </a:lnTo>
                    <a:lnTo>
                      <a:pt x="470" y="288"/>
                    </a:lnTo>
                    <a:lnTo>
                      <a:pt x="472" y="288"/>
                    </a:lnTo>
                    <a:lnTo>
                      <a:pt x="472" y="287"/>
                    </a:lnTo>
                    <a:lnTo>
                      <a:pt x="472" y="287"/>
                    </a:lnTo>
                    <a:lnTo>
                      <a:pt x="472" y="287"/>
                    </a:lnTo>
                    <a:lnTo>
                      <a:pt x="472" y="287"/>
                    </a:lnTo>
                    <a:lnTo>
                      <a:pt x="475" y="287"/>
                    </a:lnTo>
                    <a:lnTo>
                      <a:pt x="473" y="290"/>
                    </a:lnTo>
                    <a:lnTo>
                      <a:pt x="473" y="295"/>
                    </a:lnTo>
                    <a:lnTo>
                      <a:pt x="473" y="296"/>
                    </a:lnTo>
                    <a:lnTo>
                      <a:pt x="472" y="298"/>
                    </a:lnTo>
                    <a:lnTo>
                      <a:pt x="472" y="299"/>
                    </a:lnTo>
                    <a:lnTo>
                      <a:pt x="470" y="299"/>
                    </a:lnTo>
                    <a:lnTo>
                      <a:pt x="469" y="301"/>
                    </a:lnTo>
                    <a:lnTo>
                      <a:pt x="466" y="302"/>
                    </a:lnTo>
                    <a:lnTo>
                      <a:pt x="466" y="301"/>
                    </a:lnTo>
                    <a:lnTo>
                      <a:pt x="464" y="298"/>
                    </a:lnTo>
                    <a:lnTo>
                      <a:pt x="462" y="296"/>
                    </a:lnTo>
                    <a:lnTo>
                      <a:pt x="461" y="296"/>
                    </a:lnTo>
                    <a:lnTo>
                      <a:pt x="461" y="295"/>
                    </a:lnTo>
                    <a:lnTo>
                      <a:pt x="459" y="295"/>
                    </a:lnTo>
                    <a:lnTo>
                      <a:pt x="458" y="292"/>
                    </a:lnTo>
                    <a:lnTo>
                      <a:pt x="456" y="290"/>
                    </a:lnTo>
                    <a:lnTo>
                      <a:pt x="455" y="288"/>
                    </a:lnTo>
                    <a:lnTo>
                      <a:pt x="453" y="287"/>
                    </a:lnTo>
                    <a:lnTo>
                      <a:pt x="452" y="287"/>
                    </a:lnTo>
                    <a:lnTo>
                      <a:pt x="450" y="285"/>
                    </a:lnTo>
                    <a:lnTo>
                      <a:pt x="447" y="285"/>
                    </a:lnTo>
                    <a:lnTo>
                      <a:pt x="444" y="284"/>
                    </a:lnTo>
                    <a:lnTo>
                      <a:pt x="444" y="282"/>
                    </a:lnTo>
                    <a:lnTo>
                      <a:pt x="444" y="282"/>
                    </a:lnTo>
                    <a:lnTo>
                      <a:pt x="444" y="281"/>
                    </a:lnTo>
                    <a:lnTo>
                      <a:pt x="445" y="281"/>
                    </a:lnTo>
                    <a:lnTo>
                      <a:pt x="445" y="281"/>
                    </a:lnTo>
                    <a:lnTo>
                      <a:pt x="442" y="279"/>
                    </a:lnTo>
                    <a:lnTo>
                      <a:pt x="439" y="279"/>
                    </a:lnTo>
                    <a:lnTo>
                      <a:pt x="438" y="278"/>
                    </a:lnTo>
                    <a:lnTo>
                      <a:pt x="436" y="276"/>
                    </a:lnTo>
                    <a:lnTo>
                      <a:pt x="433" y="284"/>
                    </a:lnTo>
                    <a:lnTo>
                      <a:pt x="431" y="284"/>
                    </a:lnTo>
                    <a:lnTo>
                      <a:pt x="431" y="281"/>
                    </a:lnTo>
                    <a:lnTo>
                      <a:pt x="431" y="279"/>
                    </a:lnTo>
                    <a:lnTo>
                      <a:pt x="431" y="276"/>
                    </a:lnTo>
                    <a:lnTo>
                      <a:pt x="431" y="273"/>
                    </a:lnTo>
                    <a:lnTo>
                      <a:pt x="428" y="271"/>
                    </a:lnTo>
                    <a:lnTo>
                      <a:pt x="425" y="271"/>
                    </a:lnTo>
                    <a:lnTo>
                      <a:pt x="422" y="271"/>
                    </a:lnTo>
                    <a:lnTo>
                      <a:pt x="419" y="271"/>
                    </a:lnTo>
                    <a:lnTo>
                      <a:pt x="419" y="270"/>
                    </a:lnTo>
                    <a:lnTo>
                      <a:pt x="417" y="268"/>
                    </a:lnTo>
                    <a:lnTo>
                      <a:pt x="416" y="268"/>
                    </a:lnTo>
                    <a:lnTo>
                      <a:pt x="414" y="268"/>
                    </a:lnTo>
                    <a:lnTo>
                      <a:pt x="414" y="267"/>
                    </a:lnTo>
                    <a:lnTo>
                      <a:pt x="413" y="265"/>
                    </a:lnTo>
                    <a:lnTo>
                      <a:pt x="411" y="265"/>
                    </a:lnTo>
                    <a:lnTo>
                      <a:pt x="411" y="264"/>
                    </a:lnTo>
                    <a:lnTo>
                      <a:pt x="410" y="264"/>
                    </a:lnTo>
                    <a:lnTo>
                      <a:pt x="410" y="264"/>
                    </a:lnTo>
                    <a:lnTo>
                      <a:pt x="408" y="264"/>
                    </a:lnTo>
                    <a:lnTo>
                      <a:pt x="407" y="264"/>
                    </a:lnTo>
                    <a:lnTo>
                      <a:pt x="407" y="265"/>
                    </a:lnTo>
                    <a:lnTo>
                      <a:pt x="405" y="267"/>
                    </a:lnTo>
                    <a:lnTo>
                      <a:pt x="405" y="268"/>
                    </a:lnTo>
                    <a:lnTo>
                      <a:pt x="404" y="268"/>
                    </a:lnTo>
                    <a:lnTo>
                      <a:pt x="400" y="268"/>
                    </a:lnTo>
                    <a:lnTo>
                      <a:pt x="397" y="268"/>
                    </a:lnTo>
                    <a:lnTo>
                      <a:pt x="396" y="268"/>
                    </a:lnTo>
                    <a:lnTo>
                      <a:pt x="394" y="267"/>
                    </a:lnTo>
                    <a:lnTo>
                      <a:pt x="393" y="267"/>
                    </a:lnTo>
                    <a:lnTo>
                      <a:pt x="391" y="265"/>
                    </a:lnTo>
                    <a:lnTo>
                      <a:pt x="391" y="265"/>
                    </a:lnTo>
                    <a:lnTo>
                      <a:pt x="390" y="265"/>
                    </a:lnTo>
                    <a:lnTo>
                      <a:pt x="388" y="268"/>
                    </a:lnTo>
                    <a:lnTo>
                      <a:pt x="388" y="270"/>
                    </a:lnTo>
                    <a:lnTo>
                      <a:pt x="385" y="270"/>
                    </a:lnTo>
                    <a:lnTo>
                      <a:pt x="382" y="271"/>
                    </a:lnTo>
                    <a:lnTo>
                      <a:pt x="382" y="273"/>
                    </a:lnTo>
                    <a:lnTo>
                      <a:pt x="382" y="273"/>
                    </a:lnTo>
                    <a:lnTo>
                      <a:pt x="383" y="274"/>
                    </a:lnTo>
                    <a:lnTo>
                      <a:pt x="383" y="276"/>
                    </a:lnTo>
                    <a:lnTo>
                      <a:pt x="385" y="278"/>
                    </a:lnTo>
                    <a:lnTo>
                      <a:pt x="385" y="279"/>
                    </a:lnTo>
                    <a:lnTo>
                      <a:pt x="386" y="281"/>
                    </a:lnTo>
                    <a:lnTo>
                      <a:pt x="386" y="284"/>
                    </a:lnTo>
                    <a:lnTo>
                      <a:pt x="386" y="288"/>
                    </a:lnTo>
                    <a:lnTo>
                      <a:pt x="386" y="292"/>
                    </a:lnTo>
                    <a:lnTo>
                      <a:pt x="385" y="293"/>
                    </a:lnTo>
                    <a:lnTo>
                      <a:pt x="383" y="295"/>
                    </a:lnTo>
                    <a:lnTo>
                      <a:pt x="382" y="295"/>
                    </a:lnTo>
                    <a:lnTo>
                      <a:pt x="382" y="295"/>
                    </a:lnTo>
                    <a:lnTo>
                      <a:pt x="380" y="295"/>
                    </a:lnTo>
                    <a:lnTo>
                      <a:pt x="379" y="293"/>
                    </a:lnTo>
                    <a:lnTo>
                      <a:pt x="377" y="292"/>
                    </a:lnTo>
                    <a:lnTo>
                      <a:pt x="376" y="292"/>
                    </a:lnTo>
                    <a:lnTo>
                      <a:pt x="374" y="292"/>
                    </a:lnTo>
                    <a:lnTo>
                      <a:pt x="374" y="293"/>
                    </a:lnTo>
                    <a:lnTo>
                      <a:pt x="374" y="295"/>
                    </a:lnTo>
                    <a:lnTo>
                      <a:pt x="372" y="298"/>
                    </a:lnTo>
                    <a:lnTo>
                      <a:pt x="372" y="299"/>
                    </a:lnTo>
                    <a:lnTo>
                      <a:pt x="372" y="302"/>
                    </a:lnTo>
                    <a:lnTo>
                      <a:pt x="368" y="299"/>
                    </a:lnTo>
                    <a:lnTo>
                      <a:pt x="366" y="296"/>
                    </a:lnTo>
                    <a:lnTo>
                      <a:pt x="365" y="295"/>
                    </a:lnTo>
                    <a:lnTo>
                      <a:pt x="366" y="292"/>
                    </a:lnTo>
                    <a:lnTo>
                      <a:pt x="366" y="287"/>
                    </a:lnTo>
                    <a:lnTo>
                      <a:pt x="366" y="285"/>
                    </a:lnTo>
                    <a:lnTo>
                      <a:pt x="365" y="285"/>
                    </a:lnTo>
                    <a:lnTo>
                      <a:pt x="362" y="285"/>
                    </a:lnTo>
                    <a:lnTo>
                      <a:pt x="360" y="287"/>
                    </a:lnTo>
                    <a:lnTo>
                      <a:pt x="357" y="288"/>
                    </a:lnTo>
                    <a:lnTo>
                      <a:pt x="355" y="290"/>
                    </a:lnTo>
                    <a:lnTo>
                      <a:pt x="354" y="290"/>
                    </a:lnTo>
                    <a:lnTo>
                      <a:pt x="352" y="290"/>
                    </a:lnTo>
                    <a:lnTo>
                      <a:pt x="351" y="290"/>
                    </a:lnTo>
                    <a:lnTo>
                      <a:pt x="351" y="290"/>
                    </a:lnTo>
                    <a:lnTo>
                      <a:pt x="351" y="288"/>
                    </a:lnTo>
                    <a:lnTo>
                      <a:pt x="351" y="288"/>
                    </a:lnTo>
                    <a:lnTo>
                      <a:pt x="349" y="288"/>
                    </a:lnTo>
                    <a:lnTo>
                      <a:pt x="349" y="290"/>
                    </a:lnTo>
                    <a:lnTo>
                      <a:pt x="349" y="290"/>
                    </a:lnTo>
                    <a:lnTo>
                      <a:pt x="349" y="290"/>
                    </a:lnTo>
                    <a:lnTo>
                      <a:pt x="349" y="290"/>
                    </a:lnTo>
                    <a:lnTo>
                      <a:pt x="351" y="290"/>
                    </a:lnTo>
                    <a:lnTo>
                      <a:pt x="351" y="292"/>
                    </a:lnTo>
                    <a:lnTo>
                      <a:pt x="351" y="292"/>
                    </a:lnTo>
                    <a:lnTo>
                      <a:pt x="349" y="293"/>
                    </a:lnTo>
                    <a:lnTo>
                      <a:pt x="349" y="295"/>
                    </a:lnTo>
                    <a:lnTo>
                      <a:pt x="348" y="295"/>
                    </a:lnTo>
                    <a:lnTo>
                      <a:pt x="346" y="295"/>
                    </a:lnTo>
                    <a:lnTo>
                      <a:pt x="345" y="293"/>
                    </a:lnTo>
                    <a:lnTo>
                      <a:pt x="343" y="293"/>
                    </a:lnTo>
                    <a:lnTo>
                      <a:pt x="341" y="292"/>
                    </a:lnTo>
                    <a:lnTo>
                      <a:pt x="340" y="292"/>
                    </a:lnTo>
                    <a:lnTo>
                      <a:pt x="338" y="290"/>
                    </a:lnTo>
                    <a:lnTo>
                      <a:pt x="337" y="290"/>
                    </a:lnTo>
                    <a:lnTo>
                      <a:pt x="335" y="290"/>
                    </a:lnTo>
                    <a:lnTo>
                      <a:pt x="332" y="290"/>
                    </a:lnTo>
                    <a:lnTo>
                      <a:pt x="331" y="290"/>
                    </a:lnTo>
                    <a:lnTo>
                      <a:pt x="329" y="290"/>
                    </a:lnTo>
                    <a:lnTo>
                      <a:pt x="327" y="292"/>
                    </a:lnTo>
                    <a:lnTo>
                      <a:pt x="326" y="292"/>
                    </a:lnTo>
                    <a:lnTo>
                      <a:pt x="321" y="293"/>
                    </a:lnTo>
                    <a:lnTo>
                      <a:pt x="318" y="295"/>
                    </a:lnTo>
                    <a:lnTo>
                      <a:pt x="320" y="296"/>
                    </a:lnTo>
                    <a:lnTo>
                      <a:pt x="320" y="298"/>
                    </a:lnTo>
                    <a:lnTo>
                      <a:pt x="320" y="299"/>
                    </a:lnTo>
                    <a:lnTo>
                      <a:pt x="318" y="301"/>
                    </a:lnTo>
                    <a:lnTo>
                      <a:pt x="317" y="299"/>
                    </a:lnTo>
                    <a:lnTo>
                      <a:pt x="315" y="299"/>
                    </a:lnTo>
                    <a:lnTo>
                      <a:pt x="315" y="299"/>
                    </a:lnTo>
                    <a:lnTo>
                      <a:pt x="315" y="299"/>
                    </a:lnTo>
                    <a:lnTo>
                      <a:pt x="315" y="298"/>
                    </a:lnTo>
                    <a:lnTo>
                      <a:pt x="315" y="298"/>
                    </a:lnTo>
                    <a:lnTo>
                      <a:pt x="314" y="298"/>
                    </a:lnTo>
                    <a:lnTo>
                      <a:pt x="314" y="296"/>
                    </a:lnTo>
                    <a:lnTo>
                      <a:pt x="312" y="299"/>
                    </a:lnTo>
                    <a:lnTo>
                      <a:pt x="309" y="301"/>
                    </a:lnTo>
                    <a:lnTo>
                      <a:pt x="307" y="301"/>
                    </a:lnTo>
                    <a:lnTo>
                      <a:pt x="304" y="301"/>
                    </a:lnTo>
                    <a:lnTo>
                      <a:pt x="301" y="301"/>
                    </a:lnTo>
                    <a:lnTo>
                      <a:pt x="298" y="301"/>
                    </a:lnTo>
                    <a:lnTo>
                      <a:pt x="298" y="299"/>
                    </a:lnTo>
                    <a:lnTo>
                      <a:pt x="298" y="298"/>
                    </a:lnTo>
                    <a:lnTo>
                      <a:pt x="300" y="298"/>
                    </a:lnTo>
                    <a:lnTo>
                      <a:pt x="300" y="296"/>
                    </a:lnTo>
                    <a:lnTo>
                      <a:pt x="303" y="296"/>
                    </a:lnTo>
                    <a:lnTo>
                      <a:pt x="307" y="296"/>
                    </a:lnTo>
                    <a:lnTo>
                      <a:pt x="306" y="295"/>
                    </a:lnTo>
                    <a:lnTo>
                      <a:pt x="307" y="295"/>
                    </a:lnTo>
                    <a:lnTo>
                      <a:pt x="304" y="293"/>
                    </a:lnTo>
                    <a:lnTo>
                      <a:pt x="303" y="292"/>
                    </a:lnTo>
                    <a:lnTo>
                      <a:pt x="303" y="290"/>
                    </a:lnTo>
                    <a:lnTo>
                      <a:pt x="303" y="288"/>
                    </a:lnTo>
                    <a:lnTo>
                      <a:pt x="301" y="288"/>
                    </a:lnTo>
                    <a:lnTo>
                      <a:pt x="300" y="288"/>
                    </a:lnTo>
                    <a:lnTo>
                      <a:pt x="300" y="288"/>
                    </a:lnTo>
                    <a:lnTo>
                      <a:pt x="298" y="288"/>
                    </a:lnTo>
                    <a:lnTo>
                      <a:pt x="298" y="287"/>
                    </a:lnTo>
                    <a:lnTo>
                      <a:pt x="300" y="287"/>
                    </a:lnTo>
                    <a:lnTo>
                      <a:pt x="300" y="287"/>
                    </a:lnTo>
                    <a:lnTo>
                      <a:pt x="300" y="285"/>
                    </a:lnTo>
                    <a:lnTo>
                      <a:pt x="300" y="285"/>
                    </a:lnTo>
                    <a:lnTo>
                      <a:pt x="301" y="285"/>
                    </a:lnTo>
                    <a:lnTo>
                      <a:pt x="300" y="285"/>
                    </a:lnTo>
                    <a:lnTo>
                      <a:pt x="301" y="284"/>
                    </a:lnTo>
                    <a:lnTo>
                      <a:pt x="301" y="284"/>
                    </a:lnTo>
                    <a:lnTo>
                      <a:pt x="300" y="284"/>
                    </a:lnTo>
                    <a:lnTo>
                      <a:pt x="300" y="284"/>
                    </a:lnTo>
                    <a:lnTo>
                      <a:pt x="298" y="284"/>
                    </a:lnTo>
                    <a:lnTo>
                      <a:pt x="298" y="284"/>
                    </a:lnTo>
                    <a:lnTo>
                      <a:pt x="298" y="284"/>
                    </a:lnTo>
                    <a:lnTo>
                      <a:pt x="296" y="285"/>
                    </a:lnTo>
                    <a:lnTo>
                      <a:pt x="296" y="285"/>
                    </a:lnTo>
                    <a:lnTo>
                      <a:pt x="296" y="287"/>
                    </a:lnTo>
                    <a:lnTo>
                      <a:pt x="295" y="288"/>
                    </a:lnTo>
                    <a:lnTo>
                      <a:pt x="292" y="288"/>
                    </a:lnTo>
                    <a:lnTo>
                      <a:pt x="289" y="290"/>
                    </a:lnTo>
                    <a:lnTo>
                      <a:pt x="287" y="292"/>
                    </a:lnTo>
                    <a:lnTo>
                      <a:pt x="287" y="292"/>
                    </a:lnTo>
                    <a:lnTo>
                      <a:pt x="289" y="293"/>
                    </a:lnTo>
                    <a:lnTo>
                      <a:pt x="289" y="293"/>
                    </a:lnTo>
                    <a:lnTo>
                      <a:pt x="289" y="295"/>
                    </a:lnTo>
                    <a:lnTo>
                      <a:pt x="289" y="295"/>
                    </a:lnTo>
                    <a:lnTo>
                      <a:pt x="289" y="295"/>
                    </a:lnTo>
                    <a:lnTo>
                      <a:pt x="287" y="296"/>
                    </a:lnTo>
                    <a:lnTo>
                      <a:pt x="287" y="296"/>
                    </a:lnTo>
                    <a:lnTo>
                      <a:pt x="287" y="296"/>
                    </a:lnTo>
                    <a:lnTo>
                      <a:pt x="287" y="295"/>
                    </a:lnTo>
                    <a:lnTo>
                      <a:pt x="287" y="295"/>
                    </a:lnTo>
                    <a:lnTo>
                      <a:pt x="287" y="293"/>
                    </a:lnTo>
                    <a:lnTo>
                      <a:pt x="284" y="293"/>
                    </a:lnTo>
                    <a:lnTo>
                      <a:pt x="282" y="293"/>
                    </a:lnTo>
                    <a:lnTo>
                      <a:pt x="281" y="293"/>
                    </a:lnTo>
                    <a:lnTo>
                      <a:pt x="278" y="295"/>
                    </a:lnTo>
                    <a:lnTo>
                      <a:pt x="276" y="295"/>
                    </a:lnTo>
                    <a:lnTo>
                      <a:pt x="276" y="296"/>
                    </a:lnTo>
                    <a:lnTo>
                      <a:pt x="273" y="296"/>
                    </a:lnTo>
                    <a:lnTo>
                      <a:pt x="270" y="296"/>
                    </a:lnTo>
                    <a:lnTo>
                      <a:pt x="269" y="298"/>
                    </a:lnTo>
                    <a:lnTo>
                      <a:pt x="267" y="299"/>
                    </a:lnTo>
                    <a:lnTo>
                      <a:pt x="265" y="301"/>
                    </a:lnTo>
                    <a:lnTo>
                      <a:pt x="262" y="301"/>
                    </a:lnTo>
                    <a:lnTo>
                      <a:pt x="261" y="302"/>
                    </a:lnTo>
                    <a:lnTo>
                      <a:pt x="259" y="304"/>
                    </a:lnTo>
                    <a:lnTo>
                      <a:pt x="258" y="304"/>
                    </a:lnTo>
                    <a:lnTo>
                      <a:pt x="256" y="306"/>
                    </a:lnTo>
                    <a:lnTo>
                      <a:pt x="255" y="306"/>
                    </a:lnTo>
                    <a:lnTo>
                      <a:pt x="253" y="306"/>
                    </a:lnTo>
                    <a:lnTo>
                      <a:pt x="250" y="307"/>
                    </a:lnTo>
                    <a:lnTo>
                      <a:pt x="245" y="307"/>
                    </a:lnTo>
                    <a:lnTo>
                      <a:pt x="245" y="309"/>
                    </a:lnTo>
                    <a:lnTo>
                      <a:pt x="245" y="310"/>
                    </a:lnTo>
                    <a:lnTo>
                      <a:pt x="242" y="312"/>
                    </a:lnTo>
                    <a:lnTo>
                      <a:pt x="239" y="312"/>
                    </a:lnTo>
                    <a:lnTo>
                      <a:pt x="237" y="312"/>
                    </a:lnTo>
                    <a:lnTo>
                      <a:pt x="236" y="312"/>
                    </a:lnTo>
                    <a:lnTo>
                      <a:pt x="236" y="316"/>
                    </a:lnTo>
                    <a:lnTo>
                      <a:pt x="234" y="320"/>
                    </a:lnTo>
                    <a:lnTo>
                      <a:pt x="234" y="324"/>
                    </a:lnTo>
                    <a:lnTo>
                      <a:pt x="234" y="329"/>
                    </a:lnTo>
                    <a:lnTo>
                      <a:pt x="233" y="329"/>
                    </a:lnTo>
                    <a:lnTo>
                      <a:pt x="230" y="329"/>
                    </a:lnTo>
                    <a:lnTo>
                      <a:pt x="230" y="330"/>
                    </a:lnTo>
                    <a:lnTo>
                      <a:pt x="230" y="332"/>
                    </a:lnTo>
                    <a:lnTo>
                      <a:pt x="227" y="334"/>
                    </a:lnTo>
                    <a:lnTo>
                      <a:pt x="224" y="334"/>
                    </a:lnTo>
                    <a:lnTo>
                      <a:pt x="220" y="334"/>
                    </a:lnTo>
                    <a:lnTo>
                      <a:pt x="219" y="335"/>
                    </a:lnTo>
                    <a:lnTo>
                      <a:pt x="216" y="335"/>
                    </a:lnTo>
                    <a:lnTo>
                      <a:pt x="213" y="335"/>
                    </a:lnTo>
                    <a:lnTo>
                      <a:pt x="213" y="334"/>
                    </a:lnTo>
                    <a:lnTo>
                      <a:pt x="213" y="330"/>
                    </a:lnTo>
                    <a:lnTo>
                      <a:pt x="213" y="327"/>
                    </a:lnTo>
                    <a:lnTo>
                      <a:pt x="211" y="326"/>
                    </a:lnTo>
                    <a:lnTo>
                      <a:pt x="211" y="324"/>
                    </a:lnTo>
                    <a:lnTo>
                      <a:pt x="210" y="324"/>
                    </a:lnTo>
                    <a:lnTo>
                      <a:pt x="210" y="323"/>
                    </a:lnTo>
                    <a:lnTo>
                      <a:pt x="210" y="323"/>
                    </a:lnTo>
                    <a:lnTo>
                      <a:pt x="208" y="321"/>
                    </a:lnTo>
                    <a:lnTo>
                      <a:pt x="210" y="320"/>
                    </a:lnTo>
                    <a:lnTo>
                      <a:pt x="210" y="318"/>
                    </a:lnTo>
                    <a:lnTo>
                      <a:pt x="211" y="318"/>
                    </a:lnTo>
                    <a:lnTo>
                      <a:pt x="213" y="315"/>
                    </a:lnTo>
                    <a:lnTo>
                      <a:pt x="213" y="313"/>
                    </a:lnTo>
                    <a:lnTo>
                      <a:pt x="216" y="313"/>
                    </a:lnTo>
                    <a:lnTo>
                      <a:pt x="219" y="313"/>
                    </a:lnTo>
                    <a:lnTo>
                      <a:pt x="222" y="313"/>
                    </a:lnTo>
                    <a:lnTo>
                      <a:pt x="225" y="312"/>
                    </a:lnTo>
                    <a:lnTo>
                      <a:pt x="227" y="310"/>
                    </a:lnTo>
                    <a:lnTo>
                      <a:pt x="225" y="309"/>
                    </a:lnTo>
                    <a:lnTo>
                      <a:pt x="224" y="307"/>
                    </a:lnTo>
                    <a:lnTo>
                      <a:pt x="224" y="306"/>
                    </a:lnTo>
                    <a:lnTo>
                      <a:pt x="224" y="304"/>
                    </a:lnTo>
                    <a:lnTo>
                      <a:pt x="222" y="304"/>
                    </a:lnTo>
                    <a:lnTo>
                      <a:pt x="222" y="302"/>
                    </a:lnTo>
                    <a:lnTo>
                      <a:pt x="219" y="299"/>
                    </a:lnTo>
                    <a:lnTo>
                      <a:pt x="217" y="296"/>
                    </a:lnTo>
                    <a:lnTo>
                      <a:pt x="217" y="295"/>
                    </a:lnTo>
                    <a:lnTo>
                      <a:pt x="216" y="293"/>
                    </a:lnTo>
                    <a:lnTo>
                      <a:pt x="214" y="292"/>
                    </a:lnTo>
                    <a:lnTo>
                      <a:pt x="213" y="292"/>
                    </a:lnTo>
                    <a:lnTo>
                      <a:pt x="213" y="292"/>
                    </a:lnTo>
                    <a:lnTo>
                      <a:pt x="211" y="292"/>
                    </a:lnTo>
                    <a:lnTo>
                      <a:pt x="210" y="290"/>
                    </a:lnTo>
                    <a:lnTo>
                      <a:pt x="208" y="290"/>
                    </a:lnTo>
                    <a:lnTo>
                      <a:pt x="205" y="292"/>
                    </a:lnTo>
                    <a:lnTo>
                      <a:pt x="203" y="290"/>
                    </a:lnTo>
                    <a:lnTo>
                      <a:pt x="202" y="288"/>
                    </a:lnTo>
                    <a:lnTo>
                      <a:pt x="197" y="287"/>
                    </a:lnTo>
                    <a:lnTo>
                      <a:pt x="194" y="287"/>
                    </a:lnTo>
                    <a:lnTo>
                      <a:pt x="192" y="285"/>
                    </a:lnTo>
                    <a:lnTo>
                      <a:pt x="189" y="284"/>
                    </a:lnTo>
                    <a:lnTo>
                      <a:pt x="189" y="285"/>
                    </a:lnTo>
                    <a:lnTo>
                      <a:pt x="189" y="288"/>
                    </a:lnTo>
                    <a:lnTo>
                      <a:pt x="189" y="288"/>
                    </a:lnTo>
                    <a:lnTo>
                      <a:pt x="191" y="290"/>
                    </a:lnTo>
                    <a:lnTo>
                      <a:pt x="192" y="292"/>
                    </a:lnTo>
                    <a:lnTo>
                      <a:pt x="194" y="292"/>
                    </a:lnTo>
                    <a:lnTo>
                      <a:pt x="196" y="293"/>
                    </a:lnTo>
                    <a:lnTo>
                      <a:pt x="199" y="295"/>
                    </a:lnTo>
                    <a:lnTo>
                      <a:pt x="197" y="298"/>
                    </a:lnTo>
                    <a:lnTo>
                      <a:pt x="197" y="299"/>
                    </a:lnTo>
                    <a:lnTo>
                      <a:pt x="197" y="301"/>
                    </a:lnTo>
                    <a:lnTo>
                      <a:pt x="197" y="301"/>
                    </a:lnTo>
                    <a:lnTo>
                      <a:pt x="197" y="302"/>
                    </a:lnTo>
                    <a:lnTo>
                      <a:pt x="197" y="304"/>
                    </a:lnTo>
                    <a:lnTo>
                      <a:pt x="196" y="304"/>
                    </a:lnTo>
                    <a:lnTo>
                      <a:pt x="194" y="304"/>
                    </a:lnTo>
                    <a:lnTo>
                      <a:pt x="194" y="306"/>
                    </a:lnTo>
                    <a:lnTo>
                      <a:pt x="194" y="307"/>
                    </a:lnTo>
                    <a:lnTo>
                      <a:pt x="194" y="307"/>
                    </a:lnTo>
                    <a:lnTo>
                      <a:pt x="192" y="309"/>
                    </a:lnTo>
                    <a:lnTo>
                      <a:pt x="191" y="310"/>
                    </a:lnTo>
                    <a:lnTo>
                      <a:pt x="191" y="310"/>
                    </a:lnTo>
                    <a:lnTo>
                      <a:pt x="191" y="312"/>
                    </a:lnTo>
                    <a:lnTo>
                      <a:pt x="191" y="312"/>
                    </a:lnTo>
                    <a:lnTo>
                      <a:pt x="191" y="312"/>
                    </a:lnTo>
                    <a:lnTo>
                      <a:pt x="189" y="313"/>
                    </a:lnTo>
                    <a:lnTo>
                      <a:pt x="189" y="313"/>
                    </a:lnTo>
                    <a:lnTo>
                      <a:pt x="189" y="315"/>
                    </a:lnTo>
                    <a:lnTo>
                      <a:pt x="189" y="315"/>
                    </a:lnTo>
                    <a:lnTo>
                      <a:pt x="189" y="315"/>
                    </a:lnTo>
                    <a:lnTo>
                      <a:pt x="191" y="316"/>
                    </a:lnTo>
                    <a:lnTo>
                      <a:pt x="191" y="318"/>
                    </a:lnTo>
                    <a:lnTo>
                      <a:pt x="194" y="320"/>
                    </a:lnTo>
                    <a:lnTo>
                      <a:pt x="194" y="321"/>
                    </a:lnTo>
                    <a:lnTo>
                      <a:pt x="194" y="323"/>
                    </a:lnTo>
                    <a:lnTo>
                      <a:pt x="194" y="324"/>
                    </a:lnTo>
                    <a:lnTo>
                      <a:pt x="194" y="324"/>
                    </a:lnTo>
                    <a:lnTo>
                      <a:pt x="194" y="324"/>
                    </a:lnTo>
                    <a:lnTo>
                      <a:pt x="196" y="324"/>
                    </a:lnTo>
                    <a:lnTo>
                      <a:pt x="194" y="326"/>
                    </a:lnTo>
                    <a:lnTo>
                      <a:pt x="192" y="327"/>
                    </a:lnTo>
                    <a:lnTo>
                      <a:pt x="191" y="329"/>
                    </a:lnTo>
                    <a:lnTo>
                      <a:pt x="189" y="330"/>
                    </a:lnTo>
                    <a:lnTo>
                      <a:pt x="189" y="332"/>
                    </a:lnTo>
                    <a:lnTo>
                      <a:pt x="188" y="334"/>
                    </a:lnTo>
                    <a:lnTo>
                      <a:pt x="188" y="337"/>
                    </a:lnTo>
                    <a:lnTo>
                      <a:pt x="188" y="340"/>
                    </a:lnTo>
                    <a:lnTo>
                      <a:pt x="186" y="344"/>
                    </a:lnTo>
                    <a:lnTo>
                      <a:pt x="185" y="344"/>
                    </a:lnTo>
                    <a:lnTo>
                      <a:pt x="182" y="344"/>
                    </a:lnTo>
                    <a:lnTo>
                      <a:pt x="182" y="341"/>
                    </a:lnTo>
                    <a:lnTo>
                      <a:pt x="182" y="341"/>
                    </a:lnTo>
                    <a:lnTo>
                      <a:pt x="182" y="340"/>
                    </a:lnTo>
                    <a:lnTo>
                      <a:pt x="179" y="338"/>
                    </a:lnTo>
                    <a:lnTo>
                      <a:pt x="179" y="337"/>
                    </a:lnTo>
                    <a:lnTo>
                      <a:pt x="177" y="337"/>
                    </a:lnTo>
                    <a:lnTo>
                      <a:pt x="174" y="337"/>
                    </a:lnTo>
                    <a:lnTo>
                      <a:pt x="174" y="335"/>
                    </a:lnTo>
                    <a:lnTo>
                      <a:pt x="172" y="332"/>
                    </a:lnTo>
                    <a:lnTo>
                      <a:pt x="171" y="332"/>
                    </a:lnTo>
                    <a:lnTo>
                      <a:pt x="169" y="334"/>
                    </a:lnTo>
                    <a:lnTo>
                      <a:pt x="168" y="334"/>
                    </a:lnTo>
                    <a:lnTo>
                      <a:pt x="166" y="335"/>
                    </a:lnTo>
                    <a:lnTo>
                      <a:pt x="165" y="337"/>
                    </a:lnTo>
                    <a:lnTo>
                      <a:pt x="163" y="338"/>
                    </a:lnTo>
                    <a:lnTo>
                      <a:pt x="160" y="338"/>
                    </a:lnTo>
                    <a:lnTo>
                      <a:pt x="158" y="340"/>
                    </a:lnTo>
                    <a:lnTo>
                      <a:pt x="157" y="341"/>
                    </a:lnTo>
                    <a:lnTo>
                      <a:pt x="157" y="343"/>
                    </a:lnTo>
                    <a:lnTo>
                      <a:pt x="154" y="344"/>
                    </a:lnTo>
                    <a:lnTo>
                      <a:pt x="151" y="348"/>
                    </a:lnTo>
                    <a:lnTo>
                      <a:pt x="149" y="348"/>
                    </a:lnTo>
                    <a:lnTo>
                      <a:pt x="147" y="349"/>
                    </a:lnTo>
                    <a:lnTo>
                      <a:pt x="147" y="349"/>
                    </a:lnTo>
                    <a:lnTo>
                      <a:pt x="146" y="351"/>
                    </a:lnTo>
                    <a:lnTo>
                      <a:pt x="146" y="352"/>
                    </a:lnTo>
                    <a:lnTo>
                      <a:pt x="146" y="354"/>
                    </a:lnTo>
                    <a:lnTo>
                      <a:pt x="146" y="355"/>
                    </a:lnTo>
                    <a:lnTo>
                      <a:pt x="147" y="357"/>
                    </a:lnTo>
                    <a:lnTo>
                      <a:pt x="147" y="357"/>
                    </a:lnTo>
                    <a:lnTo>
                      <a:pt x="149" y="358"/>
                    </a:lnTo>
                    <a:lnTo>
                      <a:pt x="152" y="360"/>
                    </a:lnTo>
                    <a:lnTo>
                      <a:pt x="154" y="361"/>
                    </a:lnTo>
                    <a:lnTo>
                      <a:pt x="155" y="363"/>
                    </a:lnTo>
                    <a:lnTo>
                      <a:pt x="155" y="365"/>
                    </a:lnTo>
                    <a:lnTo>
                      <a:pt x="157" y="368"/>
                    </a:lnTo>
                    <a:lnTo>
                      <a:pt x="157" y="369"/>
                    </a:lnTo>
                    <a:lnTo>
                      <a:pt x="154" y="369"/>
                    </a:lnTo>
                    <a:lnTo>
                      <a:pt x="152" y="369"/>
                    </a:lnTo>
                    <a:lnTo>
                      <a:pt x="149" y="369"/>
                    </a:lnTo>
                    <a:lnTo>
                      <a:pt x="146" y="368"/>
                    </a:lnTo>
                    <a:lnTo>
                      <a:pt x="144" y="366"/>
                    </a:lnTo>
                    <a:lnTo>
                      <a:pt x="141" y="365"/>
                    </a:lnTo>
                    <a:lnTo>
                      <a:pt x="138" y="365"/>
                    </a:lnTo>
                    <a:lnTo>
                      <a:pt x="135" y="365"/>
                    </a:lnTo>
                    <a:lnTo>
                      <a:pt x="137" y="363"/>
                    </a:lnTo>
                    <a:lnTo>
                      <a:pt x="137" y="361"/>
                    </a:lnTo>
                    <a:lnTo>
                      <a:pt x="134" y="360"/>
                    </a:lnTo>
                    <a:lnTo>
                      <a:pt x="129" y="360"/>
                    </a:lnTo>
                    <a:lnTo>
                      <a:pt x="127" y="357"/>
                    </a:lnTo>
                    <a:lnTo>
                      <a:pt x="126" y="355"/>
                    </a:lnTo>
                    <a:lnTo>
                      <a:pt x="124" y="355"/>
                    </a:lnTo>
                    <a:lnTo>
                      <a:pt x="121" y="355"/>
                    </a:lnTo>
                    <a:lnTo>
                      <a:pt x="121" y="355"/>
                    </a:lnTo>
                    <a:lnTo>
                      <a:pt x="120" y="357"/>
                    </a:lnTo>
                    <a:lnTo>
                      <a:pt x="120" y="357"/>
                    </a:lnTo>
                    <a:lnTo>
                      <a:pt x="120" y="357"/>
                    </a:lnTo>
                    <a:lnTo>
                      <a:pt x="121" y="358"/>
                    </a:lnTo>
                    <a:lnTo>
                      <a:pt x="121" y="357"/>
                    </a:lnTo>
                    <a:lnTo>
                      <a:pt x="121" y="360"/>
                    </a:lnTo>
                    <a:lnTo>
                      <a:pt x="121" y="361"/>
                    </a:lnTo>
                    <a:lnTo>
                      <a:pt x="120" y="363"/>
                    </a:lnTo>
                    <a:lnTo>
                      <a:pt x="118" y="363"/>
                    </a:lnTo>
                    <a:lnTo>
                      <a:pt x="120" y="365"/>
                    </a:lnTo>
                    <a:lnTo>
                      <a:pt x="121" y="368"/>
                    </a:lnTo>
                    <a:lnTo>
                      <a:pt x="121" y="369"/>
                    </a:lnTo>
                    <a:lnTo>
                      <a:pt x="121" y="371"/>
                    </a:lnTo>
                    <a:lnTo>
                      <a:pt x="123" y="372"/>
                    </a:lnTo>
                    <a:lnTo>
                      <a:pt x="124" y="372"/>
                    </a:lnTo>
                    <a:lnTo>
                      <a:pt x="126" y="374"/>
                    </a:lnTo>
                    <a:lnTo>
                      <a:pt x="129" y="374"/>
                    </a:lnTo>
                    <a:lnTo>
                      <a:pt x="129" y="385"/>
                    </a:lnTo>
                    <a:lnTo>
                      <a:pt x="129" y="385"/>
                    </a:lnTo>
                    <a:lnTo>
                      <a:pt x="129" y="386"/>
                    </a:lnTo>
                    <a:lnTo>
                      <a:pt x="127" y="386"/>
                    </a:lnTo>
                    <a:lnTo>
                      <a:pt x="126" y="386"/>
                    </a:lnTo>
                    <a:lnTo>
                      <a:pt x="124" y="386"/>
                    </a:lnTo>
                    <a:lnTo>
                      <a:pt x="124" y="388"/>
                    </a:lnTo>
                    <a:lnTo>
                      <a:pt x="124" y="388"/>
                    </a:lnTo>
                    <a:lnTo>
                      <a:pt x="124" y="388"/>
                    </a:lnTo>
                    <a:lnTo>
                      <a:pt x="124" y="389"/>
                    </a:lnTo>
                    <a:lnTo>
                      <a:pt x="124" y="389"/>
                    </a:lnTo>
                    <a:lnTo>
                      <a:pt x="124" y="389"/>
                    </a:lnTo>
                    <a:lnTo>
                      <a:pt x="123" y="389"/>
                    </a:lnTo>
                    <a:lnTo>
                      <a:pt x="123" y="388"/>
                    </a:lnTo>
                    <a:lnTo>
                      <a:pt x="121" y="386"/>
                    </a:lnTo>
                    <a:lnTo>
                      <a:pt x="120" y="386"/>
                    </a:lnTo>
                    <a:lnTo>
                      <a:pt x="118" y="385"/>
                    </a:lnTo>
                    <a:lnTo>
                      <a:pt x="116" y="385"/>
                    </a:lnTo>
                    <a:lnTo>
                      <a:pt x="115" y="385"/>
                    </a:lnTo>
                    <a:lnTo>
                      <a:pt x="113" y="385"/>
                    </a:lnTo>
                    <a:lnTo>
                      <a:pt x="110" y="386"/>
                    </a:lnTo>
                    <a:lnTo>
                      <a:pt x="107" y="386"/>
                    </a:lnTo>
                    <a:lnTo>
                      <a:pt x="107" y="383"/>
                    </a:lnTo>
                    <a:lnTo>
                      <a:pt x="107" y="380"/>
                    </a:lnTo>
                    <a:lnTo>
                      <a:pt x="106" y="379"/>
                    </a:lnTo>
                    <a:lnTo>
                      <a:pt x="104" y="377"/>
                    </a:lnTo>
                    <a:lnTo>
                      <a:pt x="104" y="377"/>
                    </a:lnTo>
                    <a:lnTo>
                      <a:pt x="103" y="377"/>
                    </a:lnTo>
                    <a:lnTo>
                      <a:pt x="101" y="377"/>
                    </a:lnTo>
                    <a:lnTo>
                      <a:pt x="101" y="377"/>
                    </a:lnTo>
                    <a:lnTo>
                      <a:pt x="101" y="377"/>
                    </a:lnTo>
                    <a:lnTo>
                      <a:pt x="101" y="377"/>
                    </a:lnTo>
                    <a:lnTo>
                      <a:pt x="101" y="379"/>
                    </a:lnTo>
                    <a:lnTo>
                      <a:pt x="99" y="379"/>
                    </a:lnTo>
                    <a:lnTo>
                      <a:pt x="99" y="379"/>
                    </a:lnTo>
                    <a:lnTo>
                      <a:pt x="98" y="377"/>
                    </a:lnTo>
                    <a:lnTo>
                      <a:pt x="96" y="377"/>
                    </a:lnTo>
                    <a:lnTo>
                      <a:pt x="96" y="374"/>
                    </a:lnTo>
                    <a:lnTo>
                      <a:pt x="96" y="369"/>
                    </a:lnTo>
                    <a:lnTo>
                      <a:pt x="96" y="366"/>
                    </a:lnTo>
                    <a:lnTo>
                      <a:pt x="95" y="361"/>
                    </a:lnTo>
                    <a:lnTo>
                      <a:pt x="93" y="358"/>
                    </a:lnTo>
                    <a:lnTo>
                      <a:pt x="93" y="357"/>
                    </a:lnTo>
                    <a:lnTo>
                      <a:pt x="93" y="355"/>
                    </a:lnTo>
                    <a:lnTo>
                      <a:pt x="93" y="354"/>
                    </a:lnTo>
                    <a:lnTo>
                      <a:pt x="95" y="351"/>
                    </a:lnTo>
                    <a:lnTo>
                      <a:pt x="95" y="351"/>
                    </a:lnTo>
                    <a:lnTo>
                      <a:pt x="95" y="349"/>
                    </a:lnTo>
                    <a:lnTo>
                      <a:pt x="95" y="348"/>
                    </a:lnTo>
                    <a:lnTo>
                      <a:pt x="93" y="348"/>
                    </a:lnTo>
                    <a:lnTo>
                      <a:pt x="92" y="348"/>
                    </a:lnTo>
                    <a:lnTo>
                      <a:pt x="90" y="344"/>
                    </a:lnTo>
                    <a:lnTo>
                      <a:pt x="89" y="343"/>
                    </a:lnTo>
                    <a:lnTo>
                      <a:pt x="85" y="343"/>
                    </a:lnTo>
                    <a:lnTo>
                      <a:pt x="82" y="343"/>
                    </a:lnTo>
                    <a:lnTo>
                      <a:pt x="81" y="341"/>
                    </a:lnTo>
                    <a:lnTo>
                      <a:pt x="79" y="340"/>
                    </a:lnTo>
                    <a:lnTo>
                      <a:pt x="76" y="340"/>
                    </a:lnTo>
                    <a:lnTo>
                      <a:pt x="75" y="340"/>
                    </a:lnTo>
                    <a:lnTo>
                      <a:pt x="73" y="340"/>
                    </a:lnTo>
                    <a:lnTo>
                      <a:pt x="71" y="338"/>
                    </a:lnTo>
                    <a:lnTo>
                      <a:pt x="70" y="337"/>
                    </a:lnTo>
                    <a:lnTo>
                      <a:pt x="71" y="337"/>
                    </a:lnTo>
                    <a:lnTo>
                      <a:pt x="75" y="337"/>
                    </a:lnTo>
                    <a:lnTo>
                      <a:pt x="75" y="334"/>
                    </a:lnTo>
                    <a:lnTo>
                      <a:pt x="75" y="334"/>
                    </a:lnTo>
                    <a:lnTo>
                      <a:pt x="73" y="335"/>
                    </a:lnTo>
                    <a:lnTo>
                      <a:pt x="71" y="335"/>
                    </a:lnTo>
                    <a:lnTo>
                      <a:pt x="71" y="335"/>
                    </a:lnTo>
                    <a:lnTo>
                      <a:pt x="70" y="335"/>
                    </a:lnTo>
                    <a:lnTo>
                      <a:pt x="70" y="335"/>
                    </a:lnTo>
                    <a:lnTo>
                      <a:pt x="68" y="334"/>
                    </a:lnTo>
                    <a:lnTo>
                      <a:pt x="68" y="332"/>
                    </a:lnTo>
                    <a:lnTo>
                      <a:pt x="68" y="330"/>
                    </a:lnTo>
                    <a:lnTo>
                      <a:pt x="68" y="329"/>
                    </a:lnTo>
                    <a:lnTo>
                      <a:pt x="70" y="329"/>
                    </a:lnTo>
                    <a:lnTo>
                      <a:pt x="70" y="329"/>
                    </a:lnTo>
                    <a:lnTo>
                      <a:pt x="70" y="327"/>
                    </a:lnTo>
                    <a:lnTo>
                      <a:pt x="70" y="327"/>
                    </a:lnTo>
                    <a:lnTo>
                      <a:pt x="70" y="327"/>
                    </a:lnTo>
                    <a:lnTo>
                      <a:pt x="70" y="327"/>
                    </a:lnTo>
                    <a:lnTo>
                      <a:pt x="70" y="327"/>
                    </a:lnTo>
                    <a:lnTo>
                      <a:pt x="68" y="326"/>
                    </a:lnTo>
                    <a:lnTo>
                      <a:pt x="67" y="326"/>
                    </a:lnTo>
                    <a:lnTo>
                      <a:pt x="65" y="326"/>
                    </a:lnTo>
                    <a:lnTo>
                      <a:pt x="64" y="327"/>
                    </a:lnTo>
                    <a:lnTo>
                      <a:pt x="64" y="326"/>
                    </a:lnTo>
                    <a:lnTo>
                      <a:pt x="65" y="326"/>
                    </a:lnTo>
                    <a:lnTo>
                      <a:pt x="65" y="326"/>
                    </a:lnTo>
                    <a:lnTo>
                      <a:pt x="65" y="326"/>
                    </a:lnTo>
                    <a:lnTo>
                      <a:pt x="65" y="324"/>
                    </a:lnTo>
                    <a:lnTo>
                      <a:pt x="65" y="323"/>
                    </a:lnTo>
                    <a:lnTo>
                      <a:pt x="62" y="320"/>
                    </a:lnTo>
                    <a:lnTo>
                      <a:pt x="61" y="316"/>
                    </a:lnTo>
                    <a:lnTo>
                      <a:pt x="59" y="316"/>
                    </a:lnTo>
                    <a:lnTo>
                      <a:pt x="61" y="315"/>
                    </a:lnTo>
                    <a:lnTo>
                      <a:pt x="61" y="315"/>
                    </a:lnTo>
                    <a:lnTo>
                      <a:pt x="64" y="315"/>
                    </a:lnTo>
                    <a:lnTo>
                      <a:pt x="67" y="316"/>
                    </a:lnTo>
                    <a:lnTo>
                      <a:pt x="67" y="318"/>
                    </a:lnTo>
                    <a:lnTo>
                      <a:pt x="67" y="320"/>
                    </a:lnTo>
                    <a:lnTo>
                      <a:pt x="67" y="320"/>
                    </a:lnTo>
                    <a:lnTo>
                      <a:pt x="68" y="321"/>
                    </a:lnTo>
                    <a:lnTo>
                      <a:pt x="68" y="321"/>
                    </a:lnTo>
                    <a:lnTo>
                      <a:pt x="70" y="323"/>
                    </a:lnTo>
                    <a:lnTo>
                      <a:pt x="71" y="323"/>
                    </a:lnTo>
                    <a:lnTo>
                      <a:pt x="71" y="323"/>
                    </a:lnTo>
                    <a:lnTo>
                      <a:pt x="73" y="323"/>
                    </a:lnTo>
                    <a:lnTo>
                      <a:pt x="75" y="323"/>
                    </a:lnTo>
                    <a:lnTo>
                      <a:pt x="76" y="323"/>
                    </a:lnTo>
                    <a:lnTo>
                      <a:pt x="78" y="323"/>
                    </a:lnTo>
                    <a:lnTo>
                      <a:pt x="79" y="324"/>
                    </a:lnTo>
                    <a:lnTo>
                      <a:pt x="81" y="327"/>
                    </a:lnTo>
                    <a:lnTo>
                      <a:pt x="82" y="327"/>
                    </a:lnTo>
                    <a:lnTo>
                      <a:pt x="84" y="327"/>
                    </a:lnTo>
                    <a:lnTo>
                      <a:pt x="84" y="329"/>
                    </a:lnTo>
                    <a:lnTo>
                      <a:pt x="84" y="330"/>
                    </a:lnTo>
                    <a:lnTo>
                      <a:pt x="85" y="330"/>
                    </a:lnTo>
                    <a:lnTo>
                      <a:pt x="85" y="327"/>
                    </a:lnTo>
                    <a:lnTo>
                      <a:pt x="85" y="326"/>
                    </a:lnTo>
                    <a:lnTo>
                      <a:pt x="89" y="324"/>
                    </a:lnTo>
                    <a:lnTo>
                      <a:pt x="90" y="329"/>
                    </a:lnTo>
                    <a:lnTo>
                      <a:pt x="90" y="332"/>
                    </a:lnTo>
                    <a:lnTo>
                      <a:pt x="93" y="332"/>
                    </a:lnTo>
                    <a:lnTo>
                      <a:pt x="95" y="332"/>
                    </a:lnTo>
                    <a:lnTo>
                      <a:pt x="96" y="332"/>
                    </a:lnTo>
                    <a:lnTo>
                      <a:pt x="99" y="332"/>
                    </a:lnTo>
                    <a:lnTo>
                      <a:pt x="99" y="335"/>
                    </a:lnTo>
                    <a:lnTo>
                      <a:pt x="103" y="335"/>
                    </a:lnTo>
                    <a:lnTo>
                      <a:pt x="107" y="335"/>
                    </a:lnTo>
                    <a:lnTo>
                      <a:pt x="109" y="337"/>
                    </a:lnTo>
                    <a:lnTo>
                      <a:pt x="112" y="338"/>
                    </a:lnTo>
                    <a:lnTo>
                      <a:pt x="118" y="340"/>
                    </a:lnTo>
                    <a:lnTo>
                      <a:pt x="123" y="340"/>
                    </a:lnTo>
                    <a:lnTo>
                      <a:pt x="127" y="340"/>
                    </a:lnTo>
                    <a:lnTo>
                      <a:pt x="134" y="340"/>
                    </a:lnTo>
                    <a:lnTo>
                      <a:pt x="135" y="340"/>
                    </a:lnTo>
                    <a:lnTo>
                      <a:pt x="137" y="341"/>
                    </a:lnTo>
                    <a:lnTo>
                      <a:pt x="140" y="340"/>
                    </a:lnTo>
                    <a:lnTo>
                      <a:pt x="140" y="338"/>
                    </a:lnTo>
                    <a:lnTo>
                      <a:pt x="143" y="337"/>
                    </a:lnTo>
                    <a:lnTo>
                      <a:pt x="146" y="337"/>
                    </a:lnTo>
                    <a:lnTo>
                      <a:pt x="147" y="334"/>
                    </a:lnTo>
                    <a:lnTo>
                      <a:pt x="149" y="332"/>
                    </a:lnTo>
                    <a:lnTo>
                      <a:pt x="152" y="332"/>
                    </a:lnTo>
                    <a:lnTo>
                      <a:pt x="152" y="330"/>
                    </a:lnTo>
                    <a:lnTo>
                      <a:pt x="152" y="329"/>
                    </a:lnTo>
                    <a:lnTo>
                      <a:pt x="155" y="327"/>
                    </a:lnTo>
                    <a:lnTo>
                      <a:pt x="157" y="327"/>
                    </a:lnTo>
                    <a:lnTo>
                      <a:pt x="158" y="326"/>
                    </a:lnTo>
                    <a:lnTo>
                      <a:pt x="158" y="324"/>
                    </a:lnTo>
                    <a:lnTo>
                      <a:pt x="160" y="323"/>
                    </a:lnTo>
                    <a:lnTo>
                      <a:pt x="160" y="320"/>
                    </a:lnTo>
                    <a:lnTo>
                      <a:pt x="160" y="318"/>
                    </a:lnTo>
                    <a:lnTo>
                      <a:pt x="160" y="315"/>
                    </a:lnTo>
                    <a:lnTo>
                      <a:pt x="160" y="313"/>
                    </a:lnTo>
                    <a:lnTo>
                      <a:pt x="158" y="312"/>
                    </a:lnTo>
                    <a:lnTo>
                      <a:pt x="149" y="302"/>
                    </a:lnTo>
                    <a:lnTo>
                      <a:pt x="146" y="302"/>
                    </a:lnTo>
                    <a:lnTo>
                      <a:pt x="144" y="302"/>
                    </a:lnTo>
                    <a:lnTo>
                      <a:pt x="143" y="299"/>
                    </a:lnTo>
                    <a:lnTo>
                      <a:pt x="141" y="296"/>
                    </a:lnTo>
                    <a:lnTo>
                      <a:pt x="140" y="298"/>
                    </a:lnTo>
                    <a:lnTo>
                      <a:pt x="138" y="298"/>
                    </a:lnTo>
                    <a:lnTo>
                      <a:pt x="135" y="295"/>
                    </a:lnTo>
                    <a:lnTo>
                      <a:pt x="132" y="293"/>
                    </a:lnTo>
                    <a:lnTo>
                      <a:pt x="130" y="292"/>
                    </a:lnTo>
                    <a:lnTo>
                      <a:pt x="129" y="290"/>
                    </a:lnTo>
                    <a:lnTo>
                      <a:pt x="127" y="288"/>
                    </a:lnTo>
                    <a:lnTo>
                      <a:pt x="126" y="288"/>
                    </a:lnTo>
                    <a:lnTo>
                      <a:pt x="123" y="287"/>
                    </a:lnTo>
                    <a:lnTo>
                      <a:pt x="120" y="287"/>
                    </a:lnTo>
                    <a:lnTo>
                      <a:pt x="118" y="285"/>
                    </a:lnTo>
                    <a:lnTo>
                      <a:pt x="116" y="284"/>
                    </a:lnTo>
                    <a:lnTo>
                      <a:pt x="115" y="282"/>
                    </a:lnTo>
                    <a:lnTo>
                      <a:pt x="112" y="282"/>
                    </a:lnTo>
                    <a:lnTo>
                      <a:pt x="109" y="282"/>
                    </a:lnTo>
                    <a:lnTo>
                      <a:pt x="107" y="281"/>
                    </a:lnTo>
                    <a:lnTo>
                      <a:pt x="106" y="279"/>
                    </a:lnTo>
                    <a:lnTo>
                      <a:pt x="103" y="278"/>
                    </a:lnTo>
                    <a:lnTo>
                      <a:pt x="101" y="279"/>
                    </a:lnTo>
                    <a:lnTo>
                      <a:pt x="101" y="279"/>
                    </a:lnTo>
                    <a:lnTo>
                      <a:pt x="98" y="276"/>
                    </a:lnTo>
                    <a:lnTo>
                      <a:pt x="96" y="274"/>
                    </a:lnTo>
                    <a:lnTo>
                      <a:pt x="95" y="274"/>
                    </a:lnTo>
                    <a:lnTo>
                      <a:pt x="95" y="274"/>
                    </a:lnTo>
                    <a:lnTo>
                      <a:pt x="95" y="274"/>
                    </a:lnTo>
                    <a:lnTo>
                      <a:pt x="93" y="274"/>
                    </a:lnTo>
                    <a:lnTo>
                      <a:pt x="93" y="276"/>
                    </a:lnTo>
                    <a:lnTo>
                      <a:pt x="92" y="276"/>
                    </a:lnTo>
                    <a:lnTo>
                      <a:pt x="90" y="273"/>
                    </a:lnTo>
                    <a:lnTo>
                      <a:pt x="89" y="271"/>
                    </a:lnTo>
                    <a:lnTo>
                      <a:pt x="87" y="271"/>
                    </a:lnTo>
                    <a:lnTo>
                      <a:pt x="85" y="271"/>
                    </a:lnTo>
                    <a:lnTo>
                      <a:pt x="84" y="270"/>
                    </a:lnTo>
                    <a:lnTo>
                      <a:pt x="82" y="270"/>
                    </a:lnTo>
                    <a:lnTo>
                      <a:pt x="79" y="270"/>
                    </a:lnTo>
                    <a:lnTo>
                      <a:pt x="76" y="270"/>
                    </a:lnTo>
                    <a:lnTo>
                      <a:pt x="76" y="268"/>
                    </a:lnTo>
                    <a:lnTo>
                      <a:pt x="76" y="268"/>
                    </a:lnTo>
                    <a:lnTo>
                      <a:pt x="75" y="267"/>
                    </a:lnTo>
                    <a:lnTo>
                      <a:pt x="75" y="268"/>
                    </a:lnTo>
                    <a:lnTo>
                      <a:pt x="73" y="268"/>
                    </a:lnTo>
                    <a:lnTo>
                      <a:pt x="73" y="268"/>
                    </a:lnTo>
                    <a:lnTo>
                      <a:pt x="71" y="268"/>
                    </a:lnTo>
                    <a:lnTo>
                      <a:pt x="70" y="268"/>
                    </a:lnTo>
                    <a:lnTo>
                      <a:pt x="67" y="268"/>
                    </a:lnTo>
                    <a:lnTo>
                      <a:pt x="65" y="268"/>
                    </a:lnTo>
                    <a:lnTo>
                      <a:pt x="64" y="267"/>
                    </a:lnTo>
                    <a:lnTo>
                      <a:pt x="61" y="267"/>
                    </a:lnTo>
                    <a:lnTo>
                      <a:pt x="61" y="265"/>
                    </a:lnTo>
                    <a:lnTo>
                      <a:pt x="61" y="264"/>
                    </a:lnTo>
                    <a:lnTo>
                      <a:pt x="62" y="264"/>
                    </a:lnTo>
                    <a:lnTo>
                      <a:pt x="65" y="264"/>
                    </a:lnTo>
                    <a:lnTo>
                      <a:pt x="65" y="262"/>
                    </a:lnTo>
                    <a:lnTo>
                      <a:pt x="68" y="262"/>
                    </a:lnTo>
                    <a:lnTo>
                      <a:pt x="67" y="261"/>
                    </a:lnTo>
                    <a:lnTo>
                      <a:pt x="64" y="259"/>
                    </a:lnTo>
                    <a:lnTo>
                      <a:pt x="59" y="257"/>
                    </a:lnTo>
                    <a:lnTo>
                      <a:pt x="58" y="256"/>
                    </a:lnTo>
                    <a:lnTo>
                      <a:pt x="58" y="256"/>
                    </a:lnTo>
                    <a:lnTo>
                      <a:pt x="56" y="257"/>
                    </a:lnTo>
                    <a:lnTo>
                      <a:pt x="56" y="257"/>
                    </a:lnTo>
                    <a:lnTo>
                      <a:pt x="58" y="259"/>
                    </a:lnTo>
                    <a:lnTo>
                      <a:pt x="56" y="259"/>
                    </a:lnTo>
                    <a:lnTo>
                      <a:pt x="54" y="259"/>
                    </a:lnTo>
                    <a:lnTo>
                      <a:pt x="54" y="261"/>
                    </a:lnTo>
                    <a:lnTo>
                      <a:pt x="53" y="261"/>
                    </a:lnTo>
                    <a:lnTo>
                      <a:pt x="53" y="261"/>
                    </a:lnTo>
                    <a:lnTo>
                      <a:pt x="51" y="261"/>
                    </a:lnTo>
                    <a:lnTo>
                      <a:pt x="51" y="261"/>
                    </a:lnTo>
                    <a:lnTo>
                      <a:pt x="51" y="259"/>
                    </a:lnTo>
                    <a:lnTo>
                      <a:pt x="50" y="259"/>
                    </a:lnTo>
                    <a:lnTo>
                      <a:pt x="48" y="259"/>
                    </a:lnTo>
                    <a:lnTo>
                      <a:pt x="47" y="259"/>
                    </a:lnTo>
                    <a:lnTo>
                      <a:pt x="45" y="259"/>
                    </a:lnTo>
                    <a:lnTo>
                      <a:pt x="42" y="261"/>
                    </a:lnTo>
                    <a:lnTo>
                      <a:pt x="42" y="261"/>
                    </a:lnTo>
                    <a:lnTo>
                      <a:pt x="40" y="261"/>
                    </a:lnTo>
                    <a:lnTo>
                      <a:pt x="39" y="262"/>
                    </a:lnTo>
                    <a:lnTo>
                      <a:pt x="39" y="262"/>
                    </a:lnTo>
                    <a:lnTo>
                      <a:pt x="39" y="264"/>
                    </a:lnTo>
                    <a:lnTo>
                      <a:pt x="37" y="264"/>
                    </a:lnTo>
                    <a:lnTo>
                      <a:pt x="37" y="264"/>
                    </a:lnTo>
                    <a:lnTo>
                      <a:pt x="37" y="264"/>
                    </a:lnTo>
                    <a:lnTo>
                      <a:pt x="36" y="264"/>
                    </a:lnTo>
                    <a:lnTo>
                      <a:pt x="36" y="264"/>
                    </a:lnTo>
                    <a:lnTo>
                      <a:pt x="36" y="264"/>
                    </a:lnTo>
                    <a:lnTo>
                      <a:pt x="36" y="265"/>
                    </a:lnTo>
                    <a:lnTo>
                      <a:pt x="37" y="267"/>
                    </a:lnTo>
                    <a:lnTo>
                      <a:pt x="37" y="270"/>
                    </a:lnTo>
                    <a:lnTo>
                      <a:pt x="37" y="271"/>
                    </a:lnTo>
                    <a:lnTo>
                      <a:pt x="37" y="274"/>
                    </a:lnTo>
                    <a:lnTo>
                      <a:pt x="36" y="276"/>
                    </a:lnTo>
                    <a:lnTo>
                      <a:pt x="36" y="276"/>
                    </a:lnTo>
                    <a:lnTo>
                      <a:pt x="36" y="278"/>
                    </a:lnTo>
                    <a:lnTo>
                      <a:pt x="36" y="279"/>
                    </a:lnTo>
                    <a:lnTo>
                      <a:pt x="34" y="279"/>
                    </a:lnTo>
                    <a:lnTo>
                      <a:pt x="34" y="279"/>
                    </a:lnTo>
                    <a:lnTo>
                      <a:pt x="33" y="279"/>
                    </a:lnTo>
                    <a:lnTo>
                      <a:pt x="33" y="279"/>
                    </a:lnTo>
                    <a:lnTo>
                      <a:pt x="33" y="278"/>
                    </a:lnTo>
                    <a:lnTo>
                      <a:pt x="33" y="278"/>
                    </a:lnTo>
                    <a:lnTo>
                      <a:pt x="33" y="274"/>
                    </a:lnTo>
                    <a:lnTo>
                      <a:pt x="28" y="279"/>
                    </a:lnTo>
                    <a:lnTo>
                      <a:pt x="28" y="281"/>
                    </a:lnTo>
                    <a:lnTo>
                      <a:pt x="26" y="285"/>
                    </a:lnTo>
                    <a:lnTo>
                      <a:pt x="26" y="287"/>
                    </a:lnTo>
                    <a:lnTo>
                      <a:pt x="26" y="290"/>
                    </a:lnTo>
                    <a:lnTo>
                      <a:pt x="26" y="292"/>
                    </a:lnTo>
                    <a:lnTo>
                      <a:pt x="28" y="293"/>
                    </a:lnTo>
                    <a:lnTo>
                      <a:pt x="28" y="295"/>
                    </a:lnTo>
                    <a:lnTo>
                      <a:pt x="30" y="295"/>
                    </a:lnTo>
                    <a:lnTo>
                      <a:pt x="30" y="295"/>
                    </a:lnTo>
                    <a:lnTo>
                      <a:pt x="31" y="295"/>
                    </a:lnTo>
                    <a:lnTo>
                      <a:pt x="31" y="295"/>
                    </a:lnTo>
                    <a:lnTo>
                      <a:pt x="31" y="295"/>
                    </a:lnTo>
                    <a:lnTo>
                      <a:pt x="33" y="295"/>
                    </a:lnTo>
                    <a:lnTo>
                      <a:pt x="33" y="298"/>
                    </a:lnTo>
                    <a:lnTo>
                      <a:pt x="34" y="299"/>
                    </a:lnTo>
                    <a:lnTo>
                      <a:pt x="34" y="301"/>
                    </a:lnTo>
                    <a:lnTo>
                      <a:pt x="34" y="302"/>
                    </a:lnTo>
                    <a:lnTo>
                      <a:pt x="34" y="304"/>
                    </a:lnTo>
                    <a:lnTo>
                      <a:pt x="33" y="306"/>
                    </a:lnTo>
                    <a:lnTo>
                      <a:pt x="31" y="309"/>
                    </a:lnTo>
                    <a:lnTo>
                      <a:pt x="30" y="310"/>
                    </a:lnTo>
                    <a:lnTo>
                      <a:pt x="28" y="312"/>
                    </a:lnTo>
                    <a:lnTo>
                      <a:pt x="28" y="313"/>
                    </a:lnTo>
                    <a:lnTo>
                      <a:pt x="28" y="315"/>
                    </a:lnTo>
                    <a:lnTo>
                      <a:pt x="28" y="320"/>
                    </a:lnTo>
                    <a:lnTo>
                      <a:pt x="31" y="327"/>
                    </a:lnTo>
                    <a:lnTo>
                      <a:pt x="33" y="334"/>
                    </a:lnTo>
                    <a:lnTo>
                      <a:pt x="34" y="337"/>
                    </a:lnTo>
                    <a:lnTo>
                      <a:pt x="34" y="338"/>
                    </a:lnTo>
                    <a:lnTo>
                      <a:pt x="34" y="340"/>
                    </a:lnTo>
                    <a:lnTo>
                      <a:pt x="36" y="341"/>
                    </a:lnTo>
                    <a:lnTo>
                      <a:pt x="36" y="343"/>
                    </a:lnTo>
                    <a:lnTo>
                      <a:pt x="36" y="343"/>
                    </a:lnTo>
                    <a:lnTo>
                      <a:pt x="34" y="344"/>
                    </a:lnTo>
                    <a:lnTo>
                      <a:pt x="36" y="348"/>
                    </a:lnTo>
                    <a:lnTo>
                      <a:pt x="36" y="351"/>
                    </a:lnTo>
                    <a:lnTo>
                      <a:pt x="34" y="352"/>
                    </a:lnTo>
                    <a:lnTo>
                      <a:pt x="34" y="354"/>
                    </a:lnTo>
                    <a:lnTo>
                      <a:pt x="34" y="355"/>
                    </a:lnTo>
                    <a:lnTo>
                      <a:pt x="34" y="355"/>
                    </a:lnTo>
                    <a:lnTo>
                      <a:pt x="34" y="357"/>
                    </a:lnTo>
                    <a:lnTo>
                      <a:pt x="34" y="357"/>
                    </a:lnTo>
                    <a:lnTo>
                      <a:pt x="36" y="361"/>
                    </a:lnTo>
                    <a:lnTo>
                      <a:pt x="36" y="365"/>
                    </a:lnTo>
                    <a:lnTo>
                      <a:pt x="36" y="365"/>
                    </a:lnTo>
                    <a:lnTo>
                      <a:pt x="37" y="366"/>
                    </a:lnTo>
                    <a:lnTo>
                      <a:pt x="37" y="368"/>
                    </a:lnTo>
                    <a:lnTo>
                      <a:pt x="37" y="369"/>
                    </a:lnTo>
                    <a:lnTo>
                      <a:pt x="39" y="369"/>
                    </a:lnTo>
                    <a:lnTo>
                      <a:pt x="39" y="371"/>
                    </a:lnTo>
                    <a:lnTo>
                      <a:pt x="42" y="372"/>
                    </a:lnTo>
                    <a:lnTo>
                      <a:pt x="42" y="374"/>
                    </a:lnTo>
                    <a:lnTo>
                      <a:pt x="42" y="374"/>
                    </a:lnTo>
                    <a:lnTo>
                      <a:pt x="44" y="377"/>
                    </a:lnTo>
                    <a:lnTo>
                      <a:pt x="44" y="377"/>
                    </a:lnTo>
                    <a:lnTo>
                      <a:pt x="44" y="379"/>
                    </a:lnTo>
                    <a:lnTo>
                      <a:pt x="44" y="380"/>
                    </a:lnTo>
                    <a:lnTo>
                      <a:pt x="45" y="380"/>
                    </a:lnTo>
                    <a:lnTo>
                      <a:pt x="45" y="382"/>
                    </a:lnTo>
                    <a:lnTo>
                      <a:pt x="45" y="383"/>
                    </a:lnTo>
                    <a:lnTo>
                      <a:pt x="45" y="383"/>
                    </a:lnTo>
                    <a:lnTo>
                      <a:pt x="45" y="385"/>
                    </a:lnTo>
                    <a:lnTo>
                      <a:pt x="44" y="386"/>
                    </a:lnTo>
                    <a:lnTo>
                      <a:pt x="42" y="388"/>
                    </a:lnTo>
                    <a:lnTo>
                      <a:pt x="42" y="389"/>
                    </a:lnTo>
                    <a:lnTo>
                      <a:pt x="42" y="389"/>
                    </a:lnTo>
                    <a:lnTo>
                      <a:pt x="42" y="391"/>
                    </a:lnTo>
                    <a:lnTo>
                      <a:pt x="42" y="393"/>
                    </a:lnTo>
                    <a:lnTo>
                      <a:pt x="42" y="394"/>
                    </a:lnTo>
                    <a:lnTo>
                      <a:pt x="42" y="396"/>
                    </a:lnTo>
                    <a:lnTo>
                      <a:pt x="42" y="397"/>
                    </a:lnTo>
                    <a:lnTo>
                      <a:pt x="42" y="399"/>
                    </a:lnTo>
                    <a:lnTo>
                      <a:pt x="42" y="399"/>
                    </a:lnTo>
                    <a:lnTo>
                      <a:pt x="44" y="400"/>
                    </a:lnTo>
                    <a:lnTo>
                      <a:pt x="45" y="400"/>
                    </a:lnTo>
                    <a:lnTo>
                      <a:pt x="45" y="402"/>
                    </a:lnTo>
                    <a:lnTo>
                      <a:pt x="47" y="402"/>
                    </a:lnTo>
                    <a:lnTo>
                      <a:pt x="48" y="402"/>
                    </a:lnTo>
                    <a:lnTo>
                      <a:pt x="50" y="402"/>
                    </a:lnTo>
                    <a:lnTo>
                      <a:pt x="50" y="402"/>
                    </a:lnTo>
                    <a:lnTo>
                      <a:pt x="50" y="403"/>
                    </a:lnTo>
                    <a:lnTo>
                      <a:pt x="51" y="403"/>
                    </a:lnTo>
                    <a:lnTo>
                      <a:pt x="51" y="407"/>
                    </a:lnTo>
                    <a:lnTo>
                      <a:pt x="51" y="408"/>
                    </a:lnTo>
                    <a:lnTo>
                      <a:pt x="53" y="410"/>
                    </a:lnTo>
                    <a:lnTo>
                      <a:pt x="53" y="410"/>
                    </a:lnTo>
                    <a:lnTo>
                      <a:pt x="53" y="411"/>
                    </a:lnTo>
                    <a:lnTo>
                      <a:pt x="53" y="413"/>
                    </a:lnTo>
                    <a:lnTo>
                      <a:pt x="53" y="413"/>
                    </a:lnTo>
                    <a:lnTo>
                      <a:pt x="51" y="414"/>
                    </a:lnTo>
                    <a:lnTo>
                      <a:pt x="50" y="416"/>
                    </a:lnTo>
                    <a:lnTo>
                      <a:pt x="47" y="417"/>
                    </a:lnTo>
                    <a:lnTo>
                      <a:pt x="40" y="422"/>
                    </a:lnTo>
                    <a:lnTo>
                      <a:pt x="33" y="427"/>
                    </a:lnTo>
                    <a:lnTo>
                      <a:pt x="25" y="431"/>
                    </a:lnTo>
                    <a:lnTo>
                      <a:pt x="19" y="435"/>
                    </a:lnTo>
                    <a:lnTo>
                      <a:pt x="14" y="438"/>
                    </a:lnTo>
                    <a:lnTo>
                      <a:pt x="13" y="439"/>
                    </a:lnTo>
                    <a:lnTo>
                      <a:pt x="6" y="444"/>
                    </a:lnTo>
                    <a:lnTo>
                      <a:pt x="6" y="444"/>
                    </a:lnTo>
                    <a:lnTo>
                      <a:pt x="8" y="445"/>
                    </a:lnTo>
                    <a:lnTo>
                      <a:pt x="8" y="445"/>
                    </a:lnTo>
                    <a:lnTo>
                      <a:pt x="8" y="444"/>
                    </a:lnTo>
                    <a:lnTo>
                      <a:pt x="11" y="442"/>
                    </a:lnTo>
                    <a:lnTo>
                      <a:pt x="16" y="441"/>
                    </a:lnTo>
                    <a:lnTo>
                      <a:pt x="14" y="442"/>
                    </a:lnTo>
                    <a:lnTo>
                      <a:pt x="14" y="442"/>
                    </a:lnTo>
                    <a:lnTo>
                      <a:pt x="14" y="442"/>
                    </a:lnTo>
                    <a:lnTo>
                      <a:pt x="14" y="442"/>
                    </a:lnTo>
                    <a:lnTo>
                      <a:pt x="14" y="444"/>
                    </a:lnTo>
                    <a:lnTo>
                      <a:pt x="13" y="445"/>
                    </a:lnTo>
                    <a:lnTo>
                      <a:pt x="16" y="447"/>
                    </a:lnTo>
                    <a:lnTo>
                      <a:pt x="17" y="450"/>
                    </a:lnTo>
                    <a:lnTo>
                      <a:pt x="20" y="452"/>
                    </a:lnTo>
                    <a:lnTo>
                      <a:pt x="23" y="453"/>
                    </a:lnTo>
                    <a:lnTo>
                      <a:pt x="25" y="453"/>
                    </a:lnTo>
                    <a:lnTo>
                      <a:pt x="26" y="453"/>
                    </a:lnTo>
                    <a:lnTo>
                      <a:pt x="30" y="452"/>
                    </a:lnTo>
                    <a:lnTo>
                      <a:pt x="31" y="452"/>
                    </a:lnTo>
                    <a:lnTo>
                      <a:pt x="33" y="452"/>
                    </a:lnTo>
                    <a:lnTo>
                      <a:pt x="33" y="453"/>
                    </a:lnTo>
                    <a:lnTo>
                      <a:pt x="34" y="453"/>
                    </a:lnTo>
                    <a:lnTo>
                      <a:pt x="34" y="455"/>
                    </a:lnTo>
                    <a:lnTo>
                      <a:pt x="36" y="456"/>
                    </a:lnTo>
                    <a:lnTo>
                      <a:pt x="37" y="458"/>
                    </a:lnTo>
                    <a:lnTo>
                      <a:pt x="39" y="458"/>
                    </a:lnTo>
                    <a:lnTo>
                      <a:pt x="40" y="459"/>
                    </a:lnTo>
                    <a:lnTo>
                      <a:pt x="40" y="459"/>
                    </a:lnTo>
                    <a:lnTo>
                      <a:pt x="39" y="459"/>
                    </a:lnTo>
                    <a:lnTo>
                      <a:pt x="39" y="461"/>
                    </a:lnTo>
                    <a:lnTo>
                      <a:pt x="37" y="461"/>
                    </a:lnTo>
                    <a:lnTo>
                      <a:pt x="36" y="461"/>
                    </a:lnTo>
                    <a:lnTo>
                      <a:pt x="36" y="461"/>
                    </a:lnTo>
                    <a:lnTo>
                      <a:pt x="34" y="461"/>
                    </a:lnTo>
                    <a:lnTo>
                      <a:pt x="33" y="459"/>
                    </a:lnTo>
                    <a:lnTo>
                      <a:pt x="33" y="459"/>
                    </a:lnTo>
                    <a:lnTo>
                      <a:pt x="31" y="459"/>
                    </a:lnTo>
                    <a:lnTo>
                      <a:pt x="31" y="459"/>
                    </a:lnTo>
                    <a:lnTo>
                      <a:pt x="30" y="459"/>
                    </a:lnTo>
                    <a:lnTo>
                      <a:pt x="26" y="461"/>
                    </a:lnTo>
                    <a:lnTo>
                      <a:pt x="23" y="464"/>
                    </a:lnTo>
                    <a:lnTo>
                      <a:pt x="20" y="462"/>
                    </a:lnTo>
                    <a:lnTo>
                      <a:pt x="17" y="462"/>
                    </a:lnTo>
                    <a:lnTo>
                      <a:pt x="17" y="464"/>
                    </a:lnTo>
                    <a:lnTo>
                      <a:pt x="16" y="464"/>
                    </a:lnTo>
                    <a:lnTo>
                      <a:pt x="16" y="464"/>
                    </a:lnTo>
                    <a:lnTo>
                      <a:pt x="16" y="462"/>
                    </a:lnTo>
                    <a:lnTo>
                      <a:pt x="16" y="462"/>
                    </a:lnTo>
                    <a:lnTo>
                      <a:pt x="14" y="462"/>
                    </a:lnTo>
                    <a:lnTo>
                      <a:pt x="14" y="464"/>
                    </a:lnTo>
                    <a:lnTo>
                      <a:pt x="13" y="466"/>
                    </a:lnTo>
                    <a:lnTo>
                      <a:pt x="13" y="467"/>
                    </a:lnTo>
                    <a:lnTo>
                      <a:pt x="11" y="470"/>
                    </a:lnTo>
                    <a:lnTo>
                      <a:pt x="13" y="470"/>
                    </a:lnTo>
                    <a:lnTo>
                      <a:pt x="13" y="472"/>
                    </a:lnTo>
                    <a:lnTo>
                      <a:pt x="14" y="473"/>
                    </a:lnTo>
                    <a:lnTo>
                      <a:pt x="14" y="475"/>
                    </a:lnTo>
                    <a:lnTo>
                      <a:pt x="14" y="476"/>
                    </a:lnTo>
                    <a:lnTo>
                      <a:pt x="13" y="478"/>
                    </a:lnTo>
                    <a:lnTo>
                      <a:pt x="13" y="478"/>
                    </a:lnTo>
                    <a:lnTo>
                      <a:pt x="13" y="480"/>
                    </a:lnTo>
                    <a:lnTo>
                      <a:pt x="9" y="481"/>
                    </a:lnTo>
                    <a:lnTo>
                      <a:pt x="11" y="484"/>
                    </a:lnTo>
                    <a:lnTo>
                      <a:pt x="11" y="487"/>
                    </a:lnTo>
                    <a:lnTo>
                      <a:pt x="11" y="489"/>
                    </a:lnTo>
                    <a:lnTo>
                      <a:pt x="11" y="490"/>
                    </a:lnTo>
                    <a:lnTo>
                      <a:pt x="11" y="494"/>
                    </a:lnTo>
                    <a:lnTo>
                      <a:pt x="9" y="495"/>
                    </a:lnTo>
                    <a:lnTo>
                      <a:pt x="8" y="495"/>
                    </a:lnTo>
                    <a:lnTo>
                      <a:pt x="8" y="495"/>
                    </a:lnTo>
                    <a:lnTo>
                      <a:pt x="6" y="497"/>
                    </a:lnTo>
                    <a:lnTo>
                      <a:pt x="5" y="498"/>
                    </a:lnTo>
                    <a:lnTo>
                      <a:pt x="5" y="498"/>
                    </a:lnTo>
                    <a:lnTo>
                      <a:pt x="3" y="500"/>
                    </a:lnTo>
                    <a:lnTo>
                      <a:pt x="3" y="500"/>
                    </a:lnTo>
                    <a:lnTo>
                      <a:pt x="2" y="500"/>
                    </a:lnTo>
                    <a:lnTo>
                      <a:pt x="2" y="501"/>
                    </a:lnTo>
                    <a:lnTo>
                      <a:pt x="2" y="501"/>
                    </a:lnTo>
                    <a:lnTo>
                      <a:pt x="0" y="503"/>
                    </a:lnTo>
                    <a:lnTo>
                      <a:pt x="0" y="504"/>
                    </a:lnTo>
                    <a:lnTo>
                      <a:pt x="0" y="506"/>
                    </a:lnTo>
                    <a:lnTo>
                      <a:pt x="0" y="508"/>
                    </a:lnTo>
                    <a:lnTo>
                      <a:pt x="0" y="509"/>
                    </a:lnTo>
                    <a:lnTo>
                      <a:pt x="2" y="512"/>
                    </a:lnTo>
                    <a:lnTo>
                      <a:pt x="2" y="512"/>
                    </a:lnTo>
                    <a:lnTo>
                      <a:pt x="2" y="512"/>
                    </a:lnTo>
                    <a:lnTo>
                      <a:pt x="2" y="512"/>
                    </a:lnTo>
                    <a:lnTo>
                      <a:pt x="3" y="512"/>
                    </a:lnTo>
                    <a:lnTo>
                      <a:pt x="3" y="512"/>
                    </a:lnTo>
                    <a:lnTo>
                      <a:pt x="5" y="512"/>
                    </a:lnTo>
                    <a:lnTo>
                      <a:pt x="6" y="512"/>
                    </a:lnTo>
                    <a:lnTo>
                      <a:pt x="8" y="512"/>
                    </a:lnTo>
                    <a:lnTo>
                      <a:pt x="8" y="512"/>
                    </a:lnTo>
                    <a:lnTo>
                      <a:pt x="8" y="515"/>
                    </a:lnTo>
                    <a:lnTo>
                      <a:pt x="8" y="518"/>
                    </a:lnTo>
                    <a:lnTo>
                      <a:pt x="8" y="520"/>
                    </a:lnTo>
                    <a:lnTo>
                      <a:pt x="8" y="522"/>
                    </a:lnTo>
                    <a:lnTo>
                      <a:pt x="8" y="522"/>
                    </a:lnTo>
                    <a:lnTo>
                      <a:pt x="9" y="522"/>
                    </a:lnTo>
                    <a:lnTo>
                      <a:pt x="9" y="522"/>
                    </a:lnTo>
                    <a:lnTo>
                      <a:pt x="11" y="522"/>
                    </a:lnTo>
                    <a:lnTo>
                      <a:pt x="11" y="522"/>
                    </a:lnTo>
                    <a:lnTo>
                      <a:pt x="13" y="523"/>
                    </a:lnTo>
                    <a:lnTo>
                      <a:pt x="13" y="523"/>
                    </a:lnTo>
                    <a:lnTo>
                      <a:pt x="16" y="528"/>
                    </a:lnTo>
                    <a:lnTo>
                      <a:pt x="17" y="528"/>
                    </a:lnTo>
                    <a:lnTo>
                      <a:pt x="17" y="534"/>
                    </a:lnTo>
                    <a:lnTo>
                      <a:pt x="17" y="532"/>
                    </a:lnTo>
                    <a:lnTo>
                      <a:pt x="19" y="532"/>
                    </a:lnTo>
                    <a:lnTo>
                      <a:pt x="19" y="532"/>
                    </a:lnTo>
                    <a:lnTo>
                      <a:pt x="19" y="532"/>
                    </a:lnTo>
                    <a:lnTo>
                      <a:pt x="19" y="534"/>
                    </a:lnTo>
                    <a:lnTo>
                      <a:pt x="19" y="535"/>
                    </a:lnTo>
                    <a:lnTo>
                      <a:pt x="19" y="535"/>
                    </a:lnTo>
                    <a:lnTo>
                      <a:pt x="20" y="537"/>
                    </a:lnTo>
                    <a:lnTo>
                      <a:pt x="20" y="537"/>
                    </a:lnTo>
                    <a:lnTo>
                      <a:pt x="20" y="537"/>
                    </a:lnTo>
                    <a:lnTo>
                      <a:pt x="20" y="537"/>
                    </a:lnTo>
                    <a:lnTo>
                      <a:pt x="22" y="537"/>
                    </a:lnTo>
                    <a:lnTo>
                      <a:pt x="23" y="535"/>
                    </a:lnTo>
                    <a:lnTo>
                      <a:pt x="25" y="535"/>
                    </a:lnTo>
                    <a:lnTo>
                      <a:pt x="25" y="535"/>
                    </a:lnTo>
                    <a:lnTo>
                      <a:pt x="26" y="535"/>
                    </a:lnTo>
                    <a:lnTo>
                      <a:pt x="28" y="535"/>
                    </a:lnTo>
                    <a:lnTo>
                      <a:pt x="31" y="537"/>
                    </a:lnTo>
                    <a:lnTo>
                      <a:pt x="34" y="537"/>
                    </a:lnTo>
                    <a:lnTo>
                      <a:pt x="36" y="539"/>
                    </a:lnTo>
                    <a:lnTo>
                      <a:pt x="36" y="539"/>
                    </a:lnTo>
                    <a:lnTo>
                      <a:pt x="37" y="540"/>
                    </a:lnTo>
                    <a:lnTo>
                      <a:pt x="37" y="540"/>
                    </a:lnTo>
                    <a:lnTo>
                      <a:pt x="37" y="542"/>
                    </a:lnTo>
                    <a:lnTo>
                      <a:pt x="39" y="542"/>
                    </a:lnTo>
                    <a:lnTo>
                      <a:pt x="39" y="543"/>
                    </a:lnTo>
                    <a:lnTo>
                      <a:pt x="39" y="543"/>
                    </a:lnTo>
                    <a:lnTo>
                      <a:pt x="40" y="543"/>
                    </a:lnTo>
                    <a:lnTo>
                      <a:pt x="40" y="543"/>
                    </a:lnTo>
                    <a:lnTo>
                      <a:pt x="42" y="545"/>
                    </a:lnTo>
                    <a:lnTo>
                      <a:pt x="42" y="545"/>
                    </a:lnTo>
                    <a:lnTo>
                      <a:pt x="42" y="546"/>
                    </a:lnTo>
                    <a:lnTo>
                      <a:pt x="42" y="548"/>
                    </a:lnTo>
                    <a:lnTo>
                      <a:pt x="42" y="549"/>
                    </a:lnTo>
                    <a:lnTo>
                      <a:pt x="44" y="551"/>
                    </a:lnTo>
                    <a:lnTo>
                      <a:pt x="44" y="551"/>
                    </a:lnTo>
                    <a:lnTo>
                      <a:pt x="44" y="553"/>
                    </a:lnTo>
                    <a:lnTo>
                      <a:pt x="45" y="553"/>
                    </a:lnTo>
                    <a:lnTo>
                      <a:pt x="45" y="554"/>
                    </a:lnTo>
                    <a:lnTo>
                      <a:pt x="45" y="557"/>
                    </a:lnTo>
                    <a:lnTo>
                      <a:pt x="45" y="560"/>
                    </a:lnTo>
                    <a:lnTo>
                      <a:pt x="45" y="562"/>
                    </a:lnTo>
                    <a:lnTo>
                      <a:pt x="45" y="563"/>
                    </a:lnTo>
                    <a:lnTo>
                      <a:pt x="45" y="565"/>
                    </a:lnTo>
                    <a:lnTo>
                      <a:pt x="45" y="565"/>
                    </a:lnTo>
                    <a:lnTo>
                      <a:pt x="47" y="567"/>
                    </a:lnTo>
                    <a:lnTo>
                      <a:pt x="48" y="568"/>
                    </a:lnTo>
                    <a:lnTo>
                      <a:pt x="50" y="568"/>
                    </a:lnTo>
                    <a:lnTo>
                      <a:pt x="51" y="570"/>
                    </a:lnTo>
                    <a:lnTo>
                      <a:pt x="53" y="570"/>
                    </a:lnTo>
                    <a:lnTo>
                      <a:pt x="53" y="571"/>
                    </a:lnTo>
                    <a:lnTo>
                      <a:pt x="54" y="573"/>
                    </a:lnTo>
                    <a:lnTo>
                      <a:pt x="54" y="576"/>
                    </a:lnTo>
                    <a:lnTo>
                      <a:pt x="56" y="577"/>
                    </a:lnTo>
                    <a:lnTo>
                      <a:pt x="56" y="579"/>
                    </a:lnTo>
                    <a:lnTo>
                      <a:pt x="56" y="581"/>
                    </a:lnTo>
                    <a:lnTo>
                      <a:pt x="54" y="581"/>
                    </a:lnTo>
                    <a:lnTo>
                      <a:pt x="54" y="581"/>
                    </a:lnTo>
                    <a:lnTo>
                      <a:pt x="53" y="581"/>
                    </a:lnTo>
                    <a:lnTo>
                      <a:pt x="51" y="581"/>
                    </a:lnTo>
                    <a:lnTo>
                      <a:pt x="50" y="581"/>
                    </a:lnTo>
                    <a:lnTo>
                      <a:pt x="50" y="581"/>
                    </a:lnTo>
                    <a:lnTo>
                      <a:pt x="48" y="581"/>
                    </a:lnTo>
                    <a:lnTo>
                      <a:pt x="48" y="581"/>
                    </a:lnTo>
                    <a:lnTo>
                      <a:pt x="47" y="581"/>
                    </a:lnTo>
                    <a:lnTo>
                      <a:pt x="47" y="582"/>
                    </a:lnTo>
                    <a:lnTo>
                      <a:pt x="45" y="582"/>
                    </a:lnTo>
                    <a:lnTo>
                      <a:pt x="45" y="584"/>
                    </a:lnTo>
                    <a:lnTo>
                      <a:pt x="45" y="584"/>
                    </a:lnTo>
                    <a:lnTo>
                      <a:pt x="47" y="584"/>
                    </a:lnTo>
                    <a:lnTo>
                      <a:pt x="47" y="585"/>
                    </a:lnTo>
                    <a:lnTo>
                      <a:pt x="48" y="585"/>
                    </a:lnTo>
                    <a:lnTo>
                      <a:pt x="48" y="587"/>
                    </a:lnTo>
                    <a:lnTo>
                      <a:pt x="50" y="587"/>
                    </a:lnTo>
                    <a:lnTo>
                      <a:pt x="50" y="588"/>
                    </a:lnTo>
                    <a:lnTo>
                      <a:pt x="50" y="588"/>
                    </a:lnTo>
                    <a:lnTo>
                      <a:pt x="50" y="602"/>
                    </a:lnTo>
                    <a:lnTo>
                      <a:pt x="51" y="604"/>
                    </a:lnTo>
                    <a:lnTo>
                      <a:pt x="53" y="605"/>
                    </a:lnTo>
                    <a:lnTo>
                      <a:pt x="53" y="605"/>
                    </a:lnTo>
                    <a:lnTo>
                      <a:pt x="53" y="605"/>
                    </a:lnTo>
                    <a:lnTo>
                      <a:pt x="54" y="605"/>
                    </a:lnTo>
                    <a:lnTo>
                      <a:pt x="54" y="605"/>
                    </a:lnTo>
                    <a:lnTo>
                      <a:pt x="56" y="605"/>
                    </a:lnTo>
                    <a:lnTo>
                      <a:pt x="56" y="605"/>
                    </a:lnTo>
                    <a:lnTo>
                      <a:pt x="56" y="604"/>
                    </a:lnTo>
                    <a:lnTo>
                      <a:pt x="58" y="604"/>
                    </a:lnTo>
                    <a:lnTo>
                      <a:pt x="58" y="602"/>
                    </a:lnTo>
                    <a:lnTo>
                      <a:pt x="59" y="602"/>
                    </a:lnTo>
                    <a:lnTo>
                      <a:pt x="59" y="601"/>
                    </a:lnTo>
                    <a:lnTo>
                      <a:pt x="59" y="602"/>
                    </a:lnTo>
                    <a:lnTo>
                      <a:pt x="61" y="602"/>
                    </a:lnTo>
                    <a:lnTo>
                      <a:pt x="62" y="604"/>
                    </a:lnTo>
                    <a:lnTo>
                      <a:pt x="64" y="604"/>
                    </a:lnTo>
                    <a:lnTo>
                      <a:pt x="64" y="604"/>
                    </a:lnTo>
                    <a:lnTo>
                      <a:pt x="65" y="604"/>
                    </a:lnTo>
                    <a:lnTo>
                      <a:pt x="67" y="604"/>
                    </a:lnTo>
                    <a:lnTo>
                      <a:pt x="67" y="604"/>
                    </a:lnTo>
                    <a:lnTo>
                      <a:pt x="67" y="604"/>
                    </a:lnTo>
                    <a:lnTo>
                      <a:pt x="68" y="604"/>
                    </a:lnTo>
                    <a:lnTo>
                      <a:pt x="68" y="605"/>
                    </a:lnTo>
                    <a:lnTo>
                      <a:pt x="68" y="607"/>
                    </a:lnTo>
                    <a:lnTo>
                      <a:pt x="68" y="609"/>
                    </a:lnTo>
                    <a:lnTo>
                      <a:pt x="70" y="610"/>
                    </a:lnTo>
                    <a:lnTo>
                      <a:pt x="70" y="610"/>
                    </a:lnTo>
                    <a:lnTo>
                      <a:pt x="70" y="612"/>
                    </a:lnTo>
                    <a:lnTo>
                      <a:pt x="70" y="613"/>
                    </a:lnTo>
                    <a:lnTo>
                      <a:pt x="70" y="615"/>
                    </a:lnTo>
                    <a:lnTo>
                      <a:pt x="71" y="616"/>
                    </a:lnTo>
                    <a:lnTo>
                      <a:pt x="71" y="616"/>
                    </a:lnTo>
                    <a:lnTo>
                      <a:pt x="71" y="616"/>
                    </a:lnTo>
                    <a:lnTo>
                      <a:pt x="73" y="616"/>
                    </a:lnTo>
                    <a:lnTo>
                      <a:pt x="73" y="618"/>
                    </a:lnTo>
                    <a:lnTo>
                      <a:pt x="73" y="618"/>
                    </a:lnTo>
                    <a:lnTo>
                      <a:pt x="73" y="619"/>
                    </a:lnTo>
                    <a:lnTo>
                      <a:pt x="73" y="619"/>
                    </a:lnTo>
                    <a:lnTo>
                      <a:pt x="73" y="621"/>
                    </a:lnTo>
                    <a:lnTo>
                      <a:pt x="75" y="621"/>
                    </a:lnTo>
                    <a:lnTo>
                      <a:pt x="75" y="621"/>
                    </a:lnTo>
                    <a:lnTo>
                      <a:pt x="78" y="621"/>
                    </a:lnTo>
                    <a:lnTo>
                      <a:pt x="79" y="621"/>
                    </a:lnTo>
                    <a:lnTo>
                      <a:pt x="81" y="621"/>
                    </a:lnTo>
                    <a:lnTo>
                      <a:pt x="82" y="621"/>
                    </a:lnTo>
                    <a:lnTo>
                      <a:pt x="82" y="621"/>
                    </a:lnTo>
                    <a:lnTo>
                      <a:pt x="84" y="621"/>
                    </a:lnTo>
                    <a:lnTo>
                      <a:pt x="84" y="622"/>
                    </a:lnTo>
                    <a:lnTo>
                      <a:pt x="85" y="622"/>
                    </a:lnTo>
                    <a:lnTo>
                      <a:pt x="87" y="624"/>
                    </a:lnTo>
                    <a:lnTo>
                      <a:pt x="87" y="624"/>
                    </a:lnTo>
                    <a:lnTo>
                      <a:pt x="89" y="624"/>
                    </a:lnTo>
                    <a:lnTo>
                      <a:pt x="92" y="622"/>
                    </a:lnTo>
                    <a:lnTo>
                      <a:pt x="92" y="622"/>
                    </a:lnTo>
                    <a:lnTo>
                      <a:pt x="93" y="624"/>
                    </a:lnTo>
                    <a:lnTo>
                      <a:pt x="93" y="624"/>
                    </a:lnTo>
                    <a:lnTo>
                      <a:pt x="93" y="624"/>
                    </a:lnTo>
                    <a:lnTo>
                      <a:pt x="93" y="626"/>
                    </a:lnTo>
                    <a:lnTo>
                      <a:pt x="95" y="627"/>
                    </a:lnTo>
                    <a:lnTo>
                      <a:pt x="95" y="627"/>
                    </a:lnTo>
                    <a:lnTo>
                      <a:pt x="95" y="629"/>
                    </a:lnTo>
                    <a:lnTo>
                      <a:pt x="96" y="629"/>
                    </a:lnTo>
                    <a:lnTo>
                      <a:pt x="98" y="629"/>
                    </a:lnTo>
                    <a:lnTo>
                      <a:pt x="98" y="630"/>
                    </a:lnTo>
                    <a:lnTo>
                      <a:pt x="99" y="630"/>
                    </a:lnTo>
                    <a:lnTo>
                      <a:pt x="101" y="630"/>
                    </a:lnTo>
                    <a:lnTo>
                      <a:pt x="101" y="632"/>
                    </a:lnTo>
                    <a:lnTo>
                      <a:pt x="103" y="632"/>
                    </a:lnTo>
                    <a:lnTo>
                      <a:pt x="103" y="633"/>
                    </a:lnTo>
                    <a:lnTo>
                      <a:pt x="103" y="636"/>
                    </a:lnTo>
                    <a:lnTo>
                      <a:pt x="103" y="638"/>
                    </a:lnTo>
                    <a:lnTo>
                      <a:pt x="106" y="636"/>
                    </a:lnTo>
                    <a:lnTo>
                      <a:pt x="109" y="635"/>
                    </a:lnTo>
                    <a:lnTo>
                      <a:pt x="113" y="635"/>
                    </a:lnTo>
                    <a:lnTo>
                      <a:pt x="113" y="633"/>
                    </a:lnTo>
                    <a:lnTo>
                      <a:pt x="115" y="633"/>
                    </a:lnTo>
                    <a:lnTo>
                      <a:pt x="116" y="633"/>
                    </a:lnTo>
                    <a:lnTo>
                      <a:pt x="118" y="633"/>
                    </a:lnTo>
                    <a:lnTo>
                      <a:pt x="118" y="633"/>
                    </a:lnTo>
                    <a:lnTo>
                      <a:pt x="120" y="635"/>
                    </a:lnTo>
                    <a:lnTo>
                      <a:pt x="120" y="635"/>
                    </a:lnTo>
                    <a:lnTo>
                      <a:pt x="120" y="636"/>
                    </a:lnTo>
                    <a:lnTo>
                      <a:pt x="120" y="636"/>
                    </a:lnTo>
                    <a:lnTo>
                      <a:pt x="121" y="638"/>
                    </a:lnTo>
                    <a:lnTo>
                      <a:pt x="121" y="638"/>
                    </a:lnTo>
                    <a:lnTo>
                      <a:pt x="121" y="638"/>
                    </a:lnTo>
                    <a:lnTo>
                      <a:pt x="123" y="638"/>
                    </a:lnTo>
                    <a:lnTo>
                      <a:pt x="124" y="638"/>
                    </a:lnTo>
                    <a:lnTo>
                      <a:pt x="124" y="638"/>
                    </a:lnTo>
                    <a:lnTo>
                      <a:pt x="126" y="638"/>
                    </a:lnTo>
                    <a:lnTo>
                      <a:pt x="126" y="640"/>
                    </a:lnTo>
                    <a:lnTo>
                      <a:pt x="127" y="640"/>
                    </a:lnTo>
                    <a:lnTo>
                      <a:pt x="129" y="641"/>
                    </a:lnTo>
                    <a:lnTo>
                      <a:pt x="132" y="643"/>
                    </a:lnTo>
                    <a:lnTo>
                      <a:pt x="137" y="644"/>
                    </a:lnTo>
                    <a:lnTo>
                      <a:pt x="141" y="646"/>
                    </a:lnTo>
                    <a:lnTo>
                      <a:pt x="144" y="647"/>
                    </a:lnTo>
                    <a:lnTo>
                      <a:pt x="144" y="649"/>
                    </a:lnTo>
                    <a:lnTo>
                      <a:pt x="146" y="649"/>
                    </a:lnTo>
                    <a:lnTo>
                      <a:pt x="146" y="650"/>
                    </a:lnTo>
                    <a:lnTo>
                      <a:pt x="144" y="650"/>
                    </a:lnTo>
                    <a:lnTo>
                      <a:pt x="144" y="652"/>
                    </a:lnTo>
                    <a:lnTo>
                      <a:pt x="144" y="652"/>
                    </a:lnTo>
                    <a:lnTo>
                      <a:pt x="144" y="654"/>
                    </a:lnTo>
                    <a:lnTo>
                      <a:pt x="144" y="654"/>
                    </a:lnTo>
                    <a:lnTo>
                      <a:pt x="144" y="654"/>
                    </a:lnTo>
                    <a:lnTo>
                      <a:pt x="144" y="654"/>
                    </a:lnTo>
                    <a:lnTo>
                      <a:pt x="146" y="655"/>
                    </a:lnTo>
                    <a:lnTo>
                      <a:pt x="149" y="655"/>
                    </a:lnTo>
                    <a:lnTo>
                      <a:pt x="149" y="655"/>
                    </a:lnTo>
                    <a:lnTo>
                      <a:pt x="149" y="655"/>
                    </a:lnTo>
                    <a:lnTo>
                      <a:pt x="151" y="657"/>
                    </a:lnTo>
                    <a:lnTo>
                      <a:pt x="149" y="657"/>
                    </a:lnTo>
                    <a:lnTo>
                      <a:pt x="149" y="658"/>
                    </a:lnTo>
                    <a:lnTo>
                      <a:pt x="147" y="660"/>
                    </a:lnTo>
                    <a:lnTo>
                      <a:pt x="146" y="661"/>
                    </a:lnTo>
                    <a:lnTo>
                      <a:pt x="146" y="661"/>
                    </a:lnTo>
                    <a:lnTo>
                      <a:pt x="146" y="661"/>
                    </a:lnTo>
                    <a:lnTo>
                      <a:pt x="147" y="661"/>
                    </a:lnTo>
                    <a:lnTo>
                      <a:pt x="147" y="661"/>
                    </a:lnTo>
                    <a:lnTo>
                      <a:pt x="149" y="661"/>
                    </a:lnTo>
                    <a:lnTo>
                      <a:pt x="149" y="663"/>
                    </a:lnTo>
                    <a:lnTo>
                      <a:pt x="149" y="663"/>
                    </a:lnTo>
                    <a:lnTo>
                      <a:pt x="149" y="664"/>
                    </a:lnTo>
                    <a:lnTo>
                      <a:pt x="149" y="666"/>
                    </a:lnTo>
                    <a:lnTo>
                      <a:pt x="149" y="668"/>
                    </a:lnTo>
                    <a:lnTo>
                      <a:pt x="149" y="668"/>
                    </a:lnTo>
                    <a:lnTo>
                      <a:pt x="149" y="669"/>
                    </a:lnTo>
                    <a:lnTo>
                      <a:pt x="149" y="671"/>
                    </a:lnTo>
                    <a:lnTo>
                      <a:pt x="151" y="671"/>
                    </a:lnTo>
                    <a:lnTo>
                      <a:pt x="151" y="672"/>
                    </a:lnTo>
                    <a:lnTo>
                      <a:pt x="151" y="674"/>
                    </a:lnTo>
                    <a:lnTo>
                      <a:pt x="151" y="675"/>
                    </a:lnTo>
                    <a:lnTo>
                      <a:pt x="151" y="678"/>
                    </a:lnTo>
                    <a:lnTo>
                      <a:pt x="151" y="680"/>
                    </a:lnTo>
                    <a:lnTo>
                      <a:pt x="149" y="682"/>
                    </a:lnTo>
                    <a:lnTo>
                      <a:pt x="149" y="685"/>
                    </a:lnTo>
                    <a:lnTo>
                      <a:pt x="147" y="685"/>
                    </a:lnTo>
                    <a:lnTo>
                      <a:pt x="147" y="686"/>
                    </a:lnTo>
                    <a:lnTo>
                      <a:pt x="146" y="686"/>
                    </a:lnTo>
                    <a:lnTo>
                      <a:pt x="144" y="686"/>
                    </a:lnTo>
                    <a:lnTo>
                      <a:pt x="141" y="688"/>
                    </a:lnTo>
                    <a:lnTo>
                      <a:pt x="140" y="688"/>
                    </a:lnTo>
                    <a:lnTo>
                      <a:pt x="137" y="691"/>
                    </a:lnTo>
                    <a:lnTo>
                      <a:pt x="135" y="694"/>
                    </a:lnTo>
                    <a:lnTo>
                      <a:pt x="137" y="696"/>
                    </a:lnTo>
                    <a:lnTo>
                      <a:pt x="137" y="696"/>
                    </a:lnTo>
                    <a:lnTo>
                      <a:pt x="138" y="694"/>
                    </a:lnTo>
                    <a:lnTo>
                      <a:pt x="140" y="694"/>
                    </a:lnTo>
                    <a:lnTo>
                      <a:pt x="140" y="692"/>
                    </a:lnTo>
                    <a:lnTo>
                      <a:pt x="141" y="692"/>
                    </a:lnTo>
                    <a:lnTo>
                      <a:pt x="143" y="694"/>
                    </a:lnTo>
                    <a:lnTo>
                      <a:pt x="143" y="696"/>
                    </a:lnTo>
                    <a:lnTo>
                      <a:pt x="140" y="697"/>
                    </a:lnTo>
                    <a:lnTo>
                      <a:pt x="135" y="699"/>
                    </a:lnTo>
                    <a:lnTo>
                      <a:pt x="134" y="700"/>
                    </a:lnTo>
                    <a:lnTo>
                      <a:pt x="132" y="702"/>
                    </a:lnTo>
                    <a:lnTo>
                      <a:pt x="130" y="700"/>
                    </a:lnTo>
                    <a:lnTo>
                      <a:pt x="129" y="700"/>
                    </a:lnTo>
                    <a:lnTo>
                      <a:pt x="129" y="703"/>
                    </a:lnTo>
                    <a:lnTo>
                      <a:pt x="129" y="706"/>
                    </a:lnTo>
                    <a:lnTo>
                      <a:pt x="127" y="706"/>
                    </a:lnTo>
                    <a:lnTo>
                      <a:pt x="124" y="706"/>
                    </a:lnTo>
                    <a:lnTo>
                      <a:pt x="121" y="706"/>
                    </a:lnTo>
                    <a:lnTo>
                      <a:pt x="120" y="706"/>
                    </a:lnTo>
                    <a:lnTo>
                      <a:pt x="121" y="708"/>
                    </a:lnTo>
                    <a:lnTo>
                      <a:pt x="123" y="709"/>
                    </a:lnTo>
                    <a:lnTo>
                      <a:pt x="126" y="711"/>
                    </a:lnTo>
                    <a:lnTo>
                      <a:pt x="127" y="711"/>
                    </a:lnTo>
                    <a:lnTo>
                      <a:pt x="127" y="713"/>
                    </a:lnTo>
                    <a:lnTo>
                      <a:pt x="127" y="714"/>
                    </a:lnTo>
                    <a:lnTo>
                      <a:pt x="127" y="714"/>
                    </a:lnTo>
                    <a:lnTo>
                      <a:pt x="127" y="716"/>
                    </a:lnTo>
                    <a:lnTo>
                      <a:pt x="127" y="716"/>
                    </a:lnTo>
                    <a:lnTo>
                      <a:pt x="126" y="717"/>
                    </a:lnTo>
                    <a:lnTo>
                      <a:pt x="124" y="717"/>
                    </a:lnTo>
                    <a:lnTo>
                      <a:pt x="123" y="719"/>
                    </a:lnTo>
                    <a:lnTo>
                      <a:pt x="123" y="720"/>
                    </a:lnTo>
                    <a:lnTo>
                      <a:pt x="123" y="722"/>
                    </a:lnTo>
                    <a:lnTo>
                      <a:pt x="118" y="722"/>
                    </a:lnTo>
                    <a:lnTo>
                      <a:pt x="115" y="722"/>
                    </a:lnTo>
                    <a:lnTo>
                      <a:pt x="115" y="723"/>
                    </a:lnTo>
                    <a:lnTo>
                      <a:pt x="115" y="727"/>
                    </a:lnTo>
                    <a:lnTo>
                      <a:pt x="113" y="727"/>
                    </a:lnTo>
                    <a:lnTo>
                      <a:pt x="110" y="727"/>
                    </a:lnTo>
                    <a:lnTo>
                      <a:pt x="110" y="728"/>
                    </a:lnTo>
                    <a:lnTo>
                      <a:pt x="110" y="730"/>
                    </a:lnTo>
                    <a:lnTo>
                      <a:pt x="112" y="730"/>
                    </a:lnTo>
                    <a:lnTo>
                      <a:pt x="113" y="728"/>
                    </a:lnTo>
                    <a:lnTo>
                      <a:pt x="116" y="728"/>
                    </a:lnTo>
                    <a:lnTo>
                      <a:pt x="118" y="727"/>
                    </a:lnTo>
                    <a:lnTo>
                      <a:pt x="118" y="730"/>
                    </a:lnTo>
                    <a:lnTo>
                      <a:pt x="118" y="731"/>
                    </a:lnTo>
                    <a:lnTo>
                      <a:pt x="120" y="733"/>
                    </a:lnTo>
                    <a:lnTo>
                      <a:pt x="121" y="736"/>
                    </a:lnTo>
                    <a:lnTo>
                      <a:pt x="123" y="736"/>
                    </a:lnTo>
                    <a:lnTo>
                      <a:pt x="124" y="736"/>
                    </a:lnTo>
                    <a:lnTo>
                      <a:pt x="124" y="734"/>
                    </a:lnTo>
                    <a:lnTo>
                      <a:pt x="126" y="734"/>
                    </a:lnTo>
                    <a:lnTo>
                      <a:pt x="126" y="737"/>
                    </a:lnTo>
                    <a:lnTo>
                      <a:pt x="127" y="739"/>
                    </a:lnTo>
                    <a:lnTo>
                      <a:pt x="129" y="741"/>
                    </a:lnTo>
                    <a:lnTo>
                      <a:pt x="132" y="741"/>
                    </a:lnTo>
                    <a:lnTo>
                      <a:pt x="132" y="744"/>
                    </a:lnTo>
                    <a:lnTo>
                      <a:pt x="134" y="745"/>
                    </a:lnTo>
                    <a:lnTo>
                      <a:pt x="135" y="747"/>
                    </a:lnTo>
                    <a:lnTo>
                      <a:pt x="137" y="747"/>
                    </a:lnTo>
                    <a:lnTo>
                      <a:pt x="138" y="748"/>
                    </a:lnTo>
                    <a:lnTo>
                      <a:pt x="140" y="748"/>
                    </a:lnTo>
                    <a:lnTo>
                      <a:pt x="140" y="750"/>
                    </a:lnTo>
                    <a:lnTo>
                      <a:pt x="141" y="751"/>
                    </a:lnTo>
                    <a:lnTo>
                      <a:pt x="143" y="753"/>
                    </a:lnTo>
                    <a:lnTo>
                      <a:pt x="144" y="755"/>
                    </a:lnTo>
                    <a:lnTo>
                      <a:pt x="144" y="756"/>
                    </a:lnTo>
                    <a:lnTo>
                      <a:pt x="146" y="756"/>
                    </a:lnTo>
                    <a:lnTo>
                      <a:pt x="146" y="756"/>
                    </a:lnTo>
                    <a:lnTo>
                      <a:pt x="146" y="753"/>
                    </a:lnTo>
                    <a:lnTo>
                      <a:pt x="147" y="751"/>
                    </a:lnTo>
                    <a:lnTo>
                      <a:pt x="147" y="751"/>
                    </a:lnTo>
                    <a:lnTo>
                      <a:pt x="149" y="750"/>
                    </a:lnTo>
                    <a:lnTo>
                      <a:pt x="149" y="750"/>
                    </a:lnTo>
                    <a:lnTo>
                      <a:pt x="151" y="748"/>
                    </a:lnTo>
                    <a:lnTo>
                      <a:pt x="154" y="748"/>
                    </a:lnTo>
                    <a:lnTo>
                      <a:pt x="155" y="747"/>
                    </a:lnTo>
                    <a:lnTo>
                      <a:pt x="155" y="747"/>
                    </a:lnTo>
                    <a:lnTo>
                      <a:pt x="157" y="748"/>
                    </a:lnTo>
                    <a:lnTo>
                      <a:pt x="157" y="748"/>
                    </a:lnTo>
                    <a:lnTo>
                      <a:pt x="158" y="750"/>
                    </a:lnTo>
                    <a:lnTo>
                      <a:pt x="158" y="750"/>
                    </a:lnTo>
                    <a:lnTo>
                      <a:pt x="160" y="750"/>
                    </a:lnTo>
                    <a:lnTo>
                      <a:pt x="160" y="750"/>
                    </a:lnTo>
                    <a:lnTo>
                      <a:pt x="163" y="751"/>
                    </a:lnTo>
                    <a:lnTo>
                      <a:pt x="165" y="751"/>
                    </a:lnTo>
                    <a:lnTo>
                      <a:pt x="168" y="751"/>
                    </a:lnTo>
                    <a:lnTo>
                      <a:pt x="171" y="751"/>
                    </a:lnTo>
                    <a:lnTo>
                      <a:pt x="172" y="751"/>
                    </a:lnTo>
                    <a:lnTo>
                      <a:pt x="174" y="751"/>
                    </a:lnTo>
                    <a:lnTo>
                      <a:pt x="175" y="751"/>
                    </a:lnTo>
                    <a:lnTo>
                      <a:pt x="175" y="751"/>
                    </a:lnTo>
                    <a:lnTo>
                      <a:pt x="177" y="751"/>
                    </a:lnTo>
                    <a:lnTo>
                      <a:pt x="177" y="753"/>
                    </a:lnTo>
                    <a:lnTo>
                      <a:pt x="179" y="753"/>
                    </a:lnTo>
                    <a:lnTo>
                      <a:pt x="180" y="755"/>
                    </a:lnTo>
                    <a:lnTo>
                      <a:pt x="182" y="756"/>
                    </a:lnTo>
                    <a:lnTo>
                      <a:pt x="185" y="759"/>
                    </a:lnTo>
                    <a:lnTo>
                      <a:pt x="185" y="761"/>
                    </a:lnTo>
                    <a:lnTo>
                      <a:pt x="186" y="761"/>
                    </a:lnTo>
                    <a:lnTo>
                      <a:pt x="188" y="762"/>
                    </a:lnTo>
                    <a:lnTo>
                      <a:pt x="189" y="762"/>
                    </a:lnTo>
                    <a:lnTo>
                      <a:pt x="192" y="761"/>
                    </a:lnTo>
                    <a:lnTo>
                      <a:pt x="194" y="761"/>
                    </a:lnTo>
                    <a:lnTo>
                      <a:pt x="196" y="761"/>
                    </a:lnTo>
                    <a:lnTo>
                      <a:pt x="196" y="761"/>
                    </a:lnTo>
                    <a:lnTo>
                      <a:pt x="197" y="761"/>
                    </a:lnTo>
                    <a:lnTo>
                      <a:pt x="197" y="761"/>
                    </a:lnTo>
                    <a:lnTo>
                      <a:pt x="199" y="762"/>
                    </a:lnTo>
                    <a:lnTo>
                      <a:pt x="199" y="762"/>
                    </a:lnTo>
                    <a:lnTo>
                      <a:pt x="199" y="762"/>
                    </a:lnTo>
                    <a:lnTo>
                      <a:pt x="200" y="761"/>
                    </a:lnTo>
                    <a:lnTo>
                      <a:pt x="202" y="761"/>
                    </a:lnTo>
                    <a:lnTo>
                      <a:pt x="203" y="759"/>
                    </a:lnTo>
                    <a:lnTo>
                      <a:pt x="203" y="759"/>
                    </a:lnTo>
                    <a:lnTo>
                      <a:pt x="205" y="759"/>
                    </a:lnTo>
                    <a:lnTo>
                      <a:pt x="205" y="758"/>
                    </a:lnTo>
                    <a:lnTo>
                      <a:pt x="206" y="759"/>
                    </a:lnTo>
                    <a:lnTo>
                      <a:pt x="206" y="759"/>
                    </a:lnTo>
                    <a:lnTo>
                      <a:pt x="208" y="759"/>
                    </a:lnTo>
                    <a:lnTo>
                      <a:pt x="208" y="759"/>
                    </a:lnTo>
                    <a:lnTo>
                      <a:pt x="208" y="761"/>
                    </a:lnTo>
                    <a:lnTo>
                      <a:pt x="210" y="762"/>
                    </a:lnTo>
                    <a:lnTo>
                      <a:pt x="211" y="764"/>
                    </a:lnTo>
                    <a:lnTo>
                      <a:pt x="211" y="764"/>
                    </a:lnTo>
                    <a:lnTo>
                      <a:pt x="211" y="764"/>
                    </a:lnTo>
                    <a:lnTo>
                      <a:pt x="213" y="765"/>
                    </a:lnTo>
                    <a:lnTo>
                      <a:pt x="213" y="765"/>
                    </a:lnTo>
                    <a:lnTo>
                      <a:pt x="216" y="767"/>
                    </a:lnTo>
                    <a:lnTo>
                      <a:pt x="217" y="769"/>
                    </a:lnTo>
                    <a:lnTo>
                      <a:pt x="219" y="769"/>
                    </a:lnTo>
                    <a:lnTo>
                      <a:pt x="219" y="769"/>
                    </a:lnTo>
                    <a:lnTo>
                      <a:pt x="219" y="770"/>
                    </a:lnTo>
                    <a:lnTo>
                      <a:pt x="217" y="770"/>
                    </a:lnTo>
                    <a:lnTo>
                      <a:pt x="217" y="772"/>
                    </a:lnTo>
                    <a:lnTo>
                      <a:pt x="217" y="773"/>
                    </a:lnTo>
                    <a:lnTo>
                      <a:pt x="217" y="773"/>
                    </a:lnTo>
                    <a:lnTo>
                      <a:pt x="219" y="773"/>
                    </a:lnTo>
                    <a:lnTo>
                      <a:pt x="220" y="775"/>
                    </a:lnTo>
                    <a:lnTo>
                      <a:pt x="222" y="773"/>
                    </a:lnTo>
                    <a:lnTo>
                      <a:pt x="222" y="773"/>
                    </a:lnTo>
                    <a:lnTo>
                      <a:pt x="224" y="773"/>
                    </a:lnTo>
                    <a:lnTo>
                      <a:pt x="224" y="775"/>
                    </a:lnTo>
                    <a:lnTo>
                      <a:pt x="225" y="775"/>
                    </a:lnTo>
                    <a:lnTo>
                      <a:pt x="227" y="778"/>
                    </a:lnTo>
                    <a:lnTo>
                      <a:pt x="228" y="779"/>
                    </a:lnTo>
                    <a:lnTo>
                      <a:pt x="230" y="781"/>
                    </a:lnTo>
                    <a:lnTo>
                      <a:pt x="233" y="784"/>
                    </a:lnTo>
                    <a:lnTo>
                      <a:pt x="234" y="786"/>
                    </a:lnTo>
                    <a:lnTo>
                      <a:pt x="236" y="786"/>
                    </a:lnTo>
                    <a:lnTo>
                      <a:pt x="237" y="787"/>
                    </a:lnTo>
                    <a:lnTo>
                      <a:pt x="237" y="787"/>
                    </a:lnTo>
                    <a:lnTo>
                      <a:pt x="237" y="787"/>
                    </a:lnTo>
                    <a:lnTo>
                      <a:pt x="237" y="789"/>
                    </a:lnTo>
                    <a:lnTo>
                      <a:pt x="239" y="790"/>
                    </a:lnTo>
                    <a:lnTo>
                      <a:pt x="239" y="792"/>
                    </a:lnTo>
                    <a:lnTo>
                      <a:pt x="239" y="792"/>
                    </a:lnTo>
                    <a:lnTo>
                      <a:pt x="241" y="792"/>
                    </a:lnTo>
                    <a:lnTo>
                      <a:pt x="241" y="793"/>
                    </a:lnTo>
                    <a:lnTo>
                      <a:pt x="241" y="793"/>
                    </a:lnTo>
                    <a:lnTo>
                      <a:pt x="242" y="793"/>
                    </a:lnTo>
                    <a:lnTo>
                      <a:pt x="242" y="793"/>
                    </a:lnTo>
                    <a:lnTo>
                      <a:pt x="244" y="793"/>
                    </a:lnTo>
                    <a:lnTo>
                      <a:pt x="244" y="792"/>
                    </a:lnTo>
                    <a:lnTo>
                      <a:pt x="245" y="792"/>
                    </a:lnTo>
                    <a:lnTo>
                      <a:pt x="247" y="790"/>
                    </a:lnTo>
                    <a:lnTo>
                      <a:pt x="248" y="787"/>
                    </a:lnTo>
                    <a:lnTo>
                      <a:pt x="248" y="786"/>
                    </a:lnTo>
                    <a:lnTo>
                      <a:pt x="248" y="784"/>
                    </a:lnTo>
                    <a:lnTo>
                      <a:pt x="247" y="783"/>
                    </a:lnTo>
                    <a:lnTo>
                      <a:pt x="244" y="779"/>
                    </a:lnTo>
                    <a:lnTo>
                      <a:pt x="239" y="776"/>
                    </a:lnTo>
                    <a:lnTo>
                      <a:pt x="239" y="773"/>
                    </a:lnTo>
                    <a:lnTo>
                      <a:pt x="237" y="770"/>
                    </a:lnTo>
                    <a:lnTo>
                      <a:pt x="236" y="769"/>
                    </a:lnTo>
                    <a:lnTo>
                      <a:pt x="234" y="767"/>
                    </a:lnTo>
                    <a:lnTo>
                      <a:pt x="234" y="765"/>
                    </a:lnTo>
                    <a:lnTo>
                      <a:pt x="233" y="764"/>
                    </a:lnTo>
                    <a:lnTo>
                      <a:pt x="233" y="764"/>
                    </a:lnTo>
                    <a:lnTo>
                      <a:pt x="231" y="762"/>
                    </a:lnTo>
                    <a:lnTo>
                      <a:pt x="231" y="759"/>
                    </a:lnTo>
                    <a:lnTo>
                      <a:pt x="231" y="756"/>
                    </a:lnTo>
                    <a:lnTo>
                      <a:pt x="231" y="753"/>
                    </a:lnTo>
                    <a:lnTo>
                      <a:pt x="231" y="751"/>
                    </a:lnTo>
                    <a:lnTo>
                      <a:pt x="230" y="750"/>
                    </a:lnTo>
                    <a:lnTo>
                      <a:pt x="230" y="747"/>
                    </a:lnTo>
                    <a:lnTo>
                      <a:pt x="230" y="745"/>
                    </a:lnTo>
                    <a:lnTo>
                      <a:pt x="230" y="744"/>
                    </a:lnTo>
                    <a:lnTo>
                      <a:pt x="230" y="741"/>
                    </a:lnTo>
                    <a:lnTo>
                      <a:pt x="228" y="741"/>
                    </a:lnTo>
                    <a:lnTo>
                      <a:pt x="225" y="741"/>
                    </a:lnTo>
                    <a:lnTo>
                      <a:pt x="222" y="741"/>
                    </a:lnTo>
                    <a:lnTo>
                      <a:pt x="220" y="741"/>
                    </a:lnTo>
                    <a:lnTo>
                      <a:pt x="220" y="739"/>
                    </a:lnTo>
                    <a:lnTo>
                      <a:pt x="222" y="739"/>
                    </a:lnTo>
                    <a:lnTo>
                      <a:pt x="222" y="737"/>
                    </a:lnTo>
                    <a:lnTo>
                      <a:pt x="222" y="737"/>
                    </a:lnTo>
                    <a:lnTo>
                      <a:pt x="222" y="737"/>
                    </a:lnTo>
                    <a:lnTo>
                      <a:pt x="220" y="736"/>
                    </a:lnTo>
                    <a:lnTo>
                      <a:pt x="220" y="736"/>
                    </a:lnTo>
                    <a:lnTo>
                      <a:pt x="222" y="734"/>
                    </a:lnTo>
                    <a:lnTo>
                      <a:pt x="222" y="733"/>
                    </a:lnTo>
                    <a:lnTo>
                      <a:pt x="224" y="733"/>
                    </a:lnTo>
                    <a:lnTo>
                      <a:pt x="224" y="730"/>
                    </a:lnTo>
                    <a:lnTo>
                      <a:pt x="224" y="728"/>
                    </a:lnTo>
                    <a:lnTo>
                      <a:pt x="225" y="725"/>
                    </a:lnTo>
                    <a:lnTo>
                      <a:pt x="225" y="723"/>
                    </a:lnTo>
                    <a:lnTo>
                      <a:pt x="227" y="720"/>
                    </a:lnTo>
                    <a:lnTo>
                      <a:pt x="227" y="719"/>
                    </a:lnTo>
                    <a:lnTo>
                      <a:pt x="228" y="717"/>
                    </a:lnTo>
                    <a:lnTo>
                      <a:pt x="230" y="714"/>
                    </a:lnTo>
                    <a:lnTo>
                      <a:pt x="230" y="714"/>
                    </a:lnTo>
                    <a:lnTo>
                      <a:pt x="228" y="714"/>
                    </a:lnTo>
                    <a:lnTo>
                      <a:pt x="228" y="713"/>
                    </a:lnTo>
                    <a:lnTo>
                      <a:pt x="230" y="711"/>
                    </a:lnTo>
                    <a:lnTo>
                      <a:pt x="228" y="711"/>
                    </a:lnTo>
                    <a:lnTo>
                      <a:pt x="228" y="711"/>
                    </a:lnTo>
                    <a:lnTo>
                      <a:pt x="228" y="711"/>
                    </a:lnTo>
                    <a:lnTo>
                      <a:pt x="228" y="711"/>
                    </a:lnTo>
                    <a:lnTo>
                      <a:pt x="228" y="709"/>
                    </a:lnTo>
                    <a:lnTo>
                      <a:pt x="230" y="709"/>
                    </a:lnTo>
                    <a:lnTo>
                      <a:pt x="230" y="709"/>
                    </a:lnTo>
                    <a:lnTo>
                      <a:pt x="231" y="709"/>
                    </a:lnTo>
                    <a:lnTo>
                      <a:pt x="233" y="709"/>
                    </a:lnTo>
                    <a:lnTo>
                      <a:pt x="234" y="708"/>
                    </a:lnTo>
                    <a:lnTo>
                      <a:pt x="234" y="706"/>
                    </a:lnTo>
                    <a:lnTo>
                      <a:pt x="234" y="706"/>
                    </a:lnTo>
                    <a:lnTo>
                      <a:pt x="236" y="706"/>
                    </a:lnTo>
                    <a:lnTo>
                      <a:pt x="236" y="708"/>
                    </a:lnTo>
                    <a:lnTo>
                      <a:pt x="236" y="709"/>
                    </a:lnTo>
                    <a:lnTo>
                      <a:pt x="237" y="709"/>
                    </a:lnTo>
                    <a:lnTo>
                      <a:pt x="239" y="709"/>
                    </a:lnTo>
                    <a:lnTo>
                      <a:pt x="239" y="711"/>
                    </a:lnTo>
                    <a:lnTo>
                      <a:pt x="239" y="711"/>
                    </a:lnTo>
                    <a:lnTo>
                      <a:pt x="239" y="713"/>
                    </a:lnTo>
                    <a:lnTo>
                      <a:pt x="239" y="713"/>
                    </a:lnTo>
                    <a:lnTo>
                      <a:pt x="242" y="711"/>
                    </a:lnTo>
                    <a:lnTo>
                      <a:pt x="244" y="709"/>
                    </a:lnTo>
                    <a:lnTo>
                      <a:pt x="244" y="708"/>
                    </a:lnTo>
                    <a:lnTo>
                      <a:pt x="244" y="706"/>
                    </a:lnTo>
                    <a:lnTo>
                      <a:pt x="242" y="706"/>
                    </a:lnTo>
                    <a:lnTo>
                      <a:pt x="241" y="706"/>
                    </a:lnTo>
                    <a:lnTo>
                      <a:pt x="241" y="706"/>
                    </a:lnTo>
                    <a:lnTo>
                      <a:pt x="239" y="705"/>
                    </a:lnTo>
                    <a:lnTo>
                      <a:pt x="241" y="705"/>
                    </a:lnTo>
                    <a:lnTo>
                      <a:pt x="241" y="705"/>
                    </a:lnTo>
                    <a:lnTo>
                      <a:pt x="241" y="705"/>
                    </a:lnTo>
                    <a:lnTo>
                      <a:pt x="241" y="705"/>
                    </a:lnTo>
                    <a:lnTo>
                      <a:pt x="241" y="703"/>
                    </a:lnTo>
                    <a:lnTo>
                      <a:pt x="241" y="703"/>
                    </a:lnTo>
                    <a:lnTo>
                      <a:pt x="242" y="703"/>
                    </a:lnTo>
                    <a:lnTo>
                      <a:pt x="242" y="705"/>
                    </a:lnTo>
                    <a:lnTo>
                      <a:pt x="242" y="705"/>
                    </a:lnTo>
                    <a:lnTo>
                      <a:pt x="242" y="706"/>
                    </a:lnTo>
                    <a:lnTo>
                      <a:pt x="244" y="706"/>
                    </a:lnTo>
                    <a:lnTo>
                      <a:pt x="245" y="706"/>
                    </a:lnTo>
                    <a:lnTo>
                      <a:pt x="245" y="705"/>
                    </a:lnTo>
                    <a:lnTo>
                      <a:pt x="245" y="703"/>
                    </a:lnTo>
                    <a:lnTo>
                      <a:pt x="245" y="703"/>
                    </a:lnTo>
                    <a:lnTo>
                      <a:pt x="245" y="700"/>
                    </a:lnTo>
                    <a:lnTo>
                      <a:pt x="244" y="700"/>
                    </a:lnTo>
                    <a:lnTo>
                      <a:pt x="244" y="699"/>
                    </a:lnTo>
                    <a:lnTo>
                      <a:pt x="244" y="699"/>
                    </a:lnTo>
                    <a:lnTo>
                      <a:pt x="244" y="697"/>
                    </a:lnTo>
                    <a:lnTo>
                      <a:pt x="245" y="697"/>
                    </a:lnTo>
                    <a:lnTo>
                      <a:pt x="245" y="696"/>
                    </a:lnTo>
                    <a:lnTo>
                      <a:pt x="245" y="694"/>
                    </a:lnTo>
                    <a:lnTo>
                      <a:pt x="245" y="694"/>
                    </a:lnTo>
                    <a:lnTo>
                      <a:pt x="244" y="692"/>
                    </a:lnTo>
                    <a:lnTo>
                      <a:pt x="244" y="691"/>
                    </a:lnTo>
                    <a:lnTo>
                      <a:pt x="239" y="680"/>
                    </a:lnTo>
                    <a:lnTo>
                      <a:pt x="239" y="682"/>
                    </a:lnTo>
                    <a:lnTo>
                      <a:pt x="237" y="682"/>
                    </a:lnTo>
                    <a:lnTo>
                      <a:pt x="236" y="683"/>
                    </a:lnTo>
                    <a:lnTo>
                      <a:pt x="234" y="683"/>
                    </a:lnTo>
                    <a:lnTo>
                      <a:pt x="234" y="683"/>
                    </a:lnTo>
                    <a:lnTo>
                      <a:pt x="234" y="682"/>
                    </a:lnTo>
                    <a:lnTo>
                      <a:pt x="234" y="682"/>
                    </a:lnTo>
                    <a:lnTo>
                      <a:pt x="234" y="682"/>
                    </a:lnTo>
                    <a:lnTo>
                      <a:pt x="234" y="678"/>
                    </a:lnTo>
                    <a:lnTo>
                      <a:pt x="234" y="675"/>
                    </a:lnTo>
                    <a:lnTo>
                      <a:pt x="234" y="675"/>
                    </a:lnTo>
                    <a:lnTo>
                      <a:pt x="233" y="674"/>
                    </a:lnTo>
                    <a:lnTo>
                      <a:pt x="233" y="672"/>
                    </a:lnTo>
                    <a:lnTo>
                      <a:pt x="233" y="672"/>
                    </a:lnTo>
                    <a:lnTo>
                      <a:pt x="233" y="672"/>
                    </a:lnTo>
                    <a:lnTo>
                      <a:pt x="231" y="672"/>
                    </a:lnTo>
                    <a:lnTo>
                      <a:pt x="230" y="671"/>
                    </a:lnTo>
                    <a:lnTo>
                      <a:pt x="230" y="671"/>
                    </a:lnTo>
                    <a:lnTo>
                      <a:pt x="228" y="671"/>
                    </a:lnTo>
                    <a:lnTo>
                      <a:pt x="228" y="669"/>
                    </a:lnTo>
                    <a:lnTo>
                      <a:pt x="227" y="669"/>
                    </a:lnTo>
                    <a:lnTo>
                      <a:pt x="227" y="668"/>
                    </a:lnTo>
                    <a:lnTo>
                      <a:pt x="227" y="668"/>
                    </a:lnTo>
                    <a:lnTo>
                      <a:pt x="228" y="666"/>
                    </a:lnTo>
                    <a:lnTo>
                      <a:pt x="230" y="664"/>
                    </a:lnTo>
                    <a:lnTo>
                      <a:pt x="231" y="661"/>
                    </a:lnTo>
                    <a:lnTo>
                      <a:pt x="233" y="658"/>
                    </a:lnTo>
                    <a:lnTo>
                      <a:pt x="233" y="658"/>
                    </a:lnTo>
                    <a:lnTo>
                      <a:pt x="233" y="658"/>
                    </a:lnTo>
                    <a:lnTo>
                      <a:pt x="234" y="657"/>
                    </a:lnTo>
                    <a:lnTo>
                      <a:pt x="234" y="657"/>
                    </a:lnTo>
                    <a:lnTo>
                      <a:pt x="234" y="657"/>
                    </a:lnTo>
                    <a:lnTo>
                      <a:pt x="234" y="655"/>
                    </a:lnTo>
                    <a:lnTo>
                      <a:pt x="234" y="654"/>
                    </a:lnTo>
                    <a:lnTo>
                      <a:pt x="234" y="654"/>
                    </a:lnTo>
                    <a:lnTo>
                      <a:pt x="234" y="652"/>
                    </a:lnTo>
                    <a:lnTo>
                      <a:pt x="233" y="652"/>
                    </a:lnTo>
                    <a:lnTo>
                      <a:pt x="233" y="652"/>
                    </a:lnTo>
                    <a:lnTo>
                      <a:pt x="231" y="652"/>
                    </a:lnTo>
                    <a:lnTo>
                      <a:pt x="231" y="650"/>
                    </a:lnTo>
                    <a:lnTo>
                      <a:pt x="233" y="650"/>
                    </a:lnTo>
                    <a:lnTo>
                      <a:pt x="234" y="647"/>
                    </a:lnTo>
                    <a:lnTo>
                      <a:pt x="234" y="646"/>
                    </a:lnTo>
                    <a:lnTo>
                      <a:pt x="236" y="644"/>
                    </a:lnTo>
                    <a:lnTo>
                      <a:pt x="236" y="643"/>
                    </a:lnTo>
                    <a:lnTo>
                      <a:pt x="236" y="643"/>
                    </a:lnTo>
                    <a:lnTo>
                      <a:pt x="236" y="641"/>
                    </a:lnTo>
                    <a:lnTo>
                      <a:pt x="234" y="641"/>
                    </a:lnTo>
                    <a:lnTo>
                      <a:pt x="237" y="640"/>
                    </a:lnTo>
                    <a:lnTo>
                      <a:pt x="241" y="638"/>
                    </a:lnTo>
                    <a:lnTo>
                      <a:pt x="241" y="636"/>
                    </a:lnTo>
                    <a:lnTo>
                      <a:pt x="241" y="635"/>
                    </a:lnTo>
                    <a:lnTo>
                      <a:pt x="242" y="635"/>
                    </a:lnTo>
                    <a:lnTo>
                      <a:pt x="242" y="633"/>
                    </a:lnTo>
                    <a:lnTo>
                      <a:pt x="244" y="632"/>
                    </a:lnTo>
                    <a:lnTo>
                      <a:pt x="245" y="632"/>
                    </a:lnTo>
                    <a:lnTo>
                      <a:pt x="245" y="632"/>
                    </a:lnTo>
                    <a:lnTo>
                      <a:pt x="245" y="632"/>
                    </a:lnTo>
                    <a:lnTo>
                      <a:pt x="245" y="633"/>
                    </a:lnTo>
                    <a:lnTo>
                      <a:pt x="245" y="633"/>
                    </a:lnTo>
                    <a:lnTo>
                      <a:pt x="247" y="636"/>
                    </a:lnTo>
                    <a:lnTo>
                      <a:pt x="248" y="638"/>
                    </a:lnTo>
                    <a:lnTo>
                      <a:pt x="250" y="641"/>
                    </a:lnTo>
                    <a:lnTo>
                      <a:pt x="250" y="641"/>
                    </a:lnTo>
                    <a:lnTo>
                      <a:pt x="258" y="638"/>
                    </a:lnTo>
                    <a:lnTo>
                      <a:pt x="256" y="636"/>
                    </a:lnTo>
                    <a:lnTo>
                      <a:pt x="255" y="635"/>
                    </a:lnTo>
                    <a:lnTo>
                      <a:pt x="253" y="635"/>
                    </a:lnTo>
                    <a:lnTo>
                      <a:pt x="253" y="633"/>
                    </a:lnTo>
                    <a:lnTo>
                      <a:pt x="251" y="632"/>
                    </a:lnTo>
                    <a:lnTo>
                      <a:pt x="251" y="630"/>
                    </a:lnTo>
                    <a:lnTo>
                      <a:pt x="253" y="629"/>
                    </a:lnTo>
                    <a:lnTo>
                      <a:pt x="253" y="626"/>
                    </a:lnTo>
                    <a:lnTo>
                      <a:pt x="253" y="624"/>
                    </a:lnTo>
                    <a:lnTo>
                      <a:pt x="253" y="624"/>
                    </a:lnTo>
                    <a:lnTo>
                      <a:pt x="255" y="622"/>
                    </a:lnTo>
                    <a:lnTo>
                      <a:pt x="255" y="622"/>
                    </a:lnTo>
                    <a:lnTo>
                      <a:pt x="256" y="622"/>
                    </a:lnTo>
                    <a:lnTo>
                      <a:pt x="256" y="622"/>
                    </a:lnTo>
                    <a:lnTo>
                      <a:pt x="258" y="621"/>
                    </a:lnTo>
                    <a:lnTo>
                      <a:pt x="258" y="619"/>
                    </a:lnTo>
                    <a:lnTo>
                      <a:pt x="258" y="619"/>
                    </a:lnTo>
                    <a:lnTo>
                      <a:pt x="259" y="619"/>
                    </a:lnTo>
                    <a:lnTo>
                      <a:pt x="259" y="618"/>
                    </a:lnTo>
                    <a:lnTo>
                      <a:pt x="261" y="618"/>
                    </a:lnTo>
                    <a:lnTo>
                      <a:pt x="261" y="619"/>
                    </a:lnTo>
                    <a:lnTo>
                      <a:pt x="262" y="619"/>
                    </a:lnTo>
                    <a:lnTo>
                      <a:pt x="264" y="619"/>
                    </a:lnTo>
                    <a:lnTo>
                      <a:pt x="265" y="619"/>
                    </a:lnTo>
                    <a:lnTo>
                      <a:pt x="269" y="619"/>
                    </a:lnTo>
                    <a:lnTo>
                      <a:pt x="269" y="619"/>
                    </a:lnTo>
                    <a:lnTo>
                      <a:pt x="270" y="618"/>
                    </a:lnTo>
                    <a:lnTo>
                      <a:pt x="273" y="615"/>
                    </a:lnTo>
                    <a:lnTo>
                      <a:pt x="276" y="612"/>
                    </a:lnTo>
                    <a:lnTo>
                      <a:pt x="278" y="609"/>
                    </a:lnTo>
                    <a:lnTo>
                      <a:pt x="278" y="609"/>
                    </a:lnTo>
                    <a:lnTo>
                      <a:pt x="278" y="609"/>
                    </a:lnTo>
                    <a:lnTo>
                      <a:pt x="278" y="607"/>
                    </a:lnTo>
                    <a:lnTo>
                      <a:pt x="278" y="607"/>
                    </a:lnTo>
                    <a:lnTo>
                      <a:pt x="276" y="607"/>
                    </a:lnTo>
                    <a:lnTo>
                      <a:pt x="276" y="605"/>
                    </a:lnTo>
                    <a:lnTo>
                      <a:pt x="286" y="604"/>
                    </a:lnTo>
                    <a:lnTo>
                      <a:pt x="286" y="607"/>
                    </a:lnTo>
                    <a:lnTo>
                      <a:pt x="292" y="607"/>
                    </a:lnTo>
                    <a:lnTo>
                      <a:pt x="292" y="607"/>
                    </a:lnTo>
                    <a:lnTo>
                      <a:pt x="292" y="605"/>
                    </a:lnTo>
                    <a:lnTo>
                      <a:pt x="290" y="605"/>
                    </a:lnTo>
                    <a:lnTo>
                      <a:pt x="290" y="605"/>
                    </a:lnTo>
                    <a:lnTo>
                      <a:pt x="292" y="604"/>
                    </a:lnTo>
                    <a:lnTo>
                      <a:pt x="292" y="604"/>
                    </a:lnTo>
                    <a:lnTo>
                      <a:pt x="293" y="604"/>
                    </a:lnTo>
                    <a:lnTo>
                      <a:pt x="295" y="605"/>
                    </a:lnTo>
                    <a:lnTo>
                      <a:pt x="296" y="605"/>
                    </a:lnTo>
                    <a:lnTo>
                      <a:pt x="296" y="605"/>
                    </a:lnTo>
                    <a:lnTo>
                      <a:pt x="298" y="607"/>
                    </a:lnTo>
                    <a:lnTo>
                      <a:pt x="298" y="607"/>
                    </a:lnTo>
                    <a:lnTo>
                      <a:pt x="298" y="609"/>
                    </a:lnTo>
                    <a:lnTo>
                      <a:pt x="300" y="610"/>
                    </a:lnTo>
                    <a:lnTo>
                      <a:pt x="300" y="612"/>
                    </a:lnTo>
                    <a:lnTo>
                      <a:pt x="298" y="613"/>
                    </a:lnTo>
                    <a:lnTo>
                      <a:pt x="300" y="613"/>
                    </a:lnTo>
                    <a:lnTo>
                      <a:pt x="301" y="613"/>
                    </a:lnTo>
                    <a:lnTo>
                      <a:pt x="303" y="613"/>
                    </a:lnTo>
                    <a:lnTo>
                      <a:pt x="306" y="613"/>
                    </a:lnTo>
                    <a:lnTo>
                      <a:pt x="307" y="615"/>
                    </a:lnTo>
                    <a:lnTo>
                      <a:pt x="309" y="616"/>
                    </a:lnTo>
                    <a:lnTo>
                      <a:pt x="310" y="616"/>
                    </a:lnTo>
                    <a:lnTo>
                      <a:pt x="312" y="619"/>
                    </a:lnTo>
                    <a:lnTo>
                      <a:pt x="312" y="621"/>
                    </a:lnTo>
                    <a:lnTo>
                      <a:pt x="314" y="622"/>
                    </a:lnTo>
                    <a:lnTo>
                      <a:pt x="314" y="622"/>
                    </a:lnTo>
                    <a:lnTo>
                      <a:pt x="315" y="622"/>
                    </a:lnTo>
                    <a:lnTo>
                      <a:pt x="315" y="624"/>
                    </a:lnTo>
                    <a:lnTo>
                      <a:pt x="317" y="624"/>
                    </a:lnTo>
                    <a:lnTo>
                      <a:pt x="318" y="624"/>
                    </a:lnTo>
                    <a:lnTo>
                      <a:pt x="320" y="622"/>
                    </a:lnTo>
                    <a:lnTo>
                      <a:pt x="321" y="622"/>
                    </a:lnTo>
                    <a:lnTo>
                      <a:pt x="321" y="624"/>
                    </a:lnTo>
                    <a:lnTo>
                      <a:pt x="323" y="624"/>
                    </a:lnTo>
                    <a:lnTo>
                      <a:pt x="323" y="626"/>
                    </a:lnTo>
                    <a:lnTo>
                      <a:pt x="323" y="626"/>
                    </a:lnTo>
                    <a:lnTo>
                      <a:pt x="323" y="627"/>
                    </a:lnTo>
                    <a:lnTo>
                      <a:pt x="323" y="629"/>
                    </a:lnTo>
                    <a:lnTo>
                      <a:pt x="323" y="629"/>
                    </a:lnTo>
                    <a:lnTo>
                      <a:pt x="321" y="630"/>
                    </a:lnTo>
                    <a:lnTo>
                      <a:pt x="321" y="632"/>
                    </a:lnTo>
                    <a:lnTo>
                      <a:pt x="327" y="633"/>
                    </a:lnTo>
                    <a:lnTo>
                      <a:pt x="327" y="632"/>
                    </a:lnTo>
                    <a:lnTo>
                      <a:pt x="327" y="629"/>
                    </a:lnTo>
                    <a:lnTo>
                      <a:pt x="327" y="629"/>
                    </a:lnTo>
                    <a:lnTo>
                      <a:pt x="327" y="627"/>
                    </a:lnTo>
                    <a:lnTo>
                      <a:pt x="327" y="626"/>
                    </a:lnTo>
                    <a:lnTo>
                      <a:pt x="327" y="626"/>
                    </a:lnTo>
                    <a:lnTo>
                      <a:pt x="329" y="626"/>
                    </a:lnTo>
                    <a:lnTo>
                      <a:pt x="329" y="626"/>
                    </a:lnTo>
                    <a:lnTo>
                      <a:pt x="329" y="624"/>
                    </a:lnTo>
                    <a:lnTo>
                      <a:pt x="331" y="624"/>
                    </a:lnTo>
                    <a:lnTo>
                      <a:pt x="331" y="624"/>
                    </a:lnTo>
                    <a:lnTo>
                      <a:pt x="331" y="624"/>
                    </a:lnTo>
                    <a:lnTo>
                      <a:pt x="332" y="624"/>
                    </a:lnTo>
                    <a:lnTo>
                      <a:pt x="334" y="624"/>
                    </a:lnTo>
                    <a:lnTo>
                      <a:pt x="337" y="626"/>
                    </a:lnTo>
                    <a:lnTo>
                      <a:pt x="340" y="627"/>
                    </a:lnTo>
                    <a:lnTo>
                      <a:pt x="341" y="627"/>
                    </a:lnTo>
                    <a:lnTo>
                      <a:pt x="343" y="627"/>
                    </a:lnTo>
                    <a:lnTo>
                      <a:pt x="343" y="627"/>
                    </a:lnTo>
                    <a:lnTo>
                      <a:pt x="345" y="627"/>
                    </a:lnTo>
                    <a:lnTo>
                      <a:pt x="346" y="626"/>
                    </a:lnTo>
                    <a:lnTo>
                      <a:pt x="348" y="624"/>
                    </a:lnTo>
                    <a:lnTo>
                      <a:pt x="351" y="622"/>
                    </a:lnTo>
                    <a:lnTo>
                      <a:pt x="354" y="622"/>
                    </a:lnTo>
                    <a:lnTo>
                      <a:pt x="354" y="621"/>
                    </a:lnTo>
                    <a:lnTo>
                      <a:pt x="355" y="622"/>
                    </a:lnTo>
                    <a:lnTo>
                      <a:pt x="357" y="622"/>
                    </a:lnTo>
                    <a:lnTo>
                      <a:pt x="357" y="622"/>
                    </a:lnTo>
                    <a:lnTo>
                      <a:pt x="357" y="624"/>
                    </a:lnTo>
                    <a:lnTo>
                      <a:pt x="359" y="624"/>
                    </a:lnTo>
                    <a:lnTo>
                      <a:pt x="359" y="626"/>
                    </a:lnTo>
                    <a:lnTo>
                      <a:pt x="360" y="626"/>
                    </a:lnTo>
                    <a:lnTo>
                      <a:pt x="362" y="624"/>
                    </a:lnTo>
                    <a:lnTo>
                      <a:pt x="362" y="622"/>
                    </a:lnTo>
                    <a:lnTo>
                      <a:pt x="363" y="622"/>
                    </a:lnTo>
                    <a:lnTo>
                      <a:pt x="363" y="622"/>
                    </a:lnTo>
                    <a:lnTo>
                      <a:pt x="363" y="622"/>
                    </a:lnTo>
                    <a:lnTo>
                      <a:pt x="365" y="624"/>
                    </a:lnTo>
                    <a:lnTo>
                      <a:pt x="365" y="624"/>
                    </a:lnTo>
                    <a:lnTo>
                      <a:pt x="366" y="626"/>
                    </a:lnTo>
                    <a:lnTo>
                      <a:pt x="368" y="627"/>
                    </a:lnTo>
                    <a:lnTo>
                      <a:pt x="368" y="629"/>
                    </a:lnTo>
                    <a:lnTo>
                      <a:pt x="369" y="632"/>
                    </a:lnTo>
                    <a:lnTo>
                      <a:pt x="369" y="632"/>
                    </a:lnTo>
                    <a:lnTo>
                      <a:pt x="377" y="635"/>
                    </a:lnTo>
                    <a:lnTo>
                      <a:pt x="382" y="635"/>
                    </a:lnTo>
                    <a:lnTo>
                      <a:pt x="383" y="635"/>
                    </a:lnTo>
                    <a:lnTo>
                      <a:pt x="385" y="633"/>
                    </a:lnTo>
                    <a:lnTo>
                      <a:pt x="385" y="632"/>
                    </a:lnTo>
                    <a:lnTo>
                      <a:pt x="386" y="630"/>
                    </a:lnTo>
                    <a:lnTo>
                      <a:pt x="386" y="629"/>
                    </a:lnTo>
                    <a:lnTo>
                      <a:pt x="388" y="627"/>
                    </a:lnTo>
                    <a:lnTo>
                      <a:pt x="386" y="626"/>
                    </a:lnTo>
                    <a:lnTo>
                      <a:pt x="385" y="626"/>
                    </a:lnTo>
                    <a:lnTo>
                      <a:pt x="383" y="624"/>
                    </a:lnTo>
                    <a:lnTo>
                      <a:pt x="383" y="624"/>
                    </a:lnTo>
                    <a:lnTo>
                      <a:pt x="380" y="622"/>
                    </a:lnTo>
                    <a:lnTo>
                      <a:pt x="380" y="622"/>
                    </a:lnTo>
                    <a:lnTo>
                      <a:pt x="376" y="618"/>
                    </a:lnTo>
                    <a:lnTo>
                      <a:pt x="380" y="610"/>
                    </a:lnTo>
                    <a:lnTo>
                      <a:pt x="380" y="607"/>
                    </a:lnTo>
                    <a:lnTo>
                      <a:pt x="374" y="601"/>
                    </a:lnTo>
                    <a:lnTo>
                      <a:pt x="374" y="595"/>
                    </a:lnTo>
                    <a:lnTo>
                      <a:pt x="376" y="590"/>
                    </a:lnTo>
                    <a:lnTo>
                      <a:pt x="376" y="584"/>
                    </a:lnTo>
                    <a:lnTo>
                      <a:pt x="382" y="577"/>
                    </a:lnTo>
                    <a:lnTo>
                      <a:pt x="382" y="573"/>
                    </a:lnTo>
                    <a:lnTo>
                      <a:pt x="382" y="568"/>
                    </a:lnTo>
                    <a:lnTo>
                      <a:pt x="386" y="565"/>
                    </a:lnTo>
                    <a:lnTo>
                      <a:pt x="393" y="568"/>
                    </a:lnTo>
                    <a:lnTo>
                      <a:pt x="399" y="568"/>
                    </a:lnTo>
                    <a:lnTo>
                      <a:pt x="405" y="571"/>
                    </a:lnTo>
                    <a:lnTo>
                      <a:pt x="414" y="570"/>
                    </a:lnTo>
                    <a:lnTo>
                      <a:pt x="422" y="567"/>
                    </a:lnTo>
                    <a:lnTo>
                      <a:pt x="433" y="568"/>
                    </a:lnTo>
                    <a:lnTo>
                      <a:pt x="444" y="563"/>
                    </a:lnTo>
                    <a:lnTo>
                      <a:pt x="448" y="563"/>
                    </a:lnTo>
                    <a:lnTo>
                      <a:pt x="459" y="559"/>
                    </a:lnTo>
                    <a:lnTo>
                      <a:pt x="467" y="556"/>
                    </a:lnTo>
                    <a:lnTo>
                      <a:pt x="473" y="554"/>
                    </a:lnTo>
                    <a:lnTo>
                      <a:pt x="475" y="557"/>
                    </a:lnTo>
                    <a:lnTo>
                      <a:pt x="480" y="560"/>
                    </a:lnTo>
                    <a:lnTo>
                      <a:pt x="480" y="562"/>
                    </a:lnTo>
                    <a:lnTo>
                      <a:pt x="478" y="568"/>
                    </a:lnTo>
                    <a:lnTo>
                      <a:pt x="483" y="568"/>
                    </a:lnTo>
                    <a:lnTo>
                      <a:pt x="487" y="574"/>
                    </a:lnTo>
                    <a:lnTo>
                      <a:pt x="490" y="573"/>
                    </a:lnTo>
                    <a:lnTo>
                      <a:pt x="497" y="567"/>
                    </a:lnTo>
                    <a:lnTo>
                      <a:pt x="504" y="571"/>
                    </a:lnTo>
                    <a:lnTo>
                      <a:pt x="506" y="573"/>
                    </a:lnTo>
                    <a:lnTo>
                      <a:pt x="509" y="571"/>
                    </a:lnTo>
                    <a:lnTo>
                      <a:pt x="511" y="571"/>
                    </a:lnTo>
                    <a:lnTo>
                      <a:pt x="511" y="571"/>
                    </a:lnTo>
                    <a:lnTo>
                      <a:pt x="512" y="571"/>
                    </a:lnTo>
                    <a:lnTo>
                      <a:pt x="512" y="571"/>
                    </a:lnTo>
                    <a:lnTo>
                      <a:pt x="514" y="573"/>
                    </a:lnTo>
                    <a:lnTo>
                      <a:pt x="514" y="573"/>
                    </a:lnTo>
                    <a:lnTo>
                      <a:pt x="514" y="576"/>
                    </a:lnTo>
                    <a:lnTo>
                      <a:pt x="514" y="577"/>
                    </a:lnTo>
                    <a:lnTo>
                      <a:pt x="514" y="577"/>
                    </a:lnTo>
                    <a:lnTo>
                      <a:pt x="514" y="577"/>
                    </a:lnTo>
                    <a:lnTo>
                      <a:pt x="523" y="579"/>
                    </a:lnTo>
                    <a:lnTo>
                      <a:pt x="534" y="574"/>
                    </a:lnTo>
                    <a:lnTo>
                      <a:pt x="545" y="570"/>
                    </a:lnTo>
                    <a:lnTo>
                      <a:pt x="554" y="567"/>
                    </a:lnTo>
                    <a:lnTo>
                      <a:pt x="563" y="563"/>
                    </a:lnTo>
                    <a:lnTo>
                      <a:pt x="565" y="567"/>
                    </a:lnTo>
                    <a:lnTo>
                      <a:pt x="563" y="573"/>
                    </a:lnTo>
                    <a:lnTo>
                      <a:pt x="571" y="585"/>
                    </a:lnTo>
                    <a:lnTo>
                      <a:pt x="580" y="604"/>
                    </a:lnTo>
                    <a:lnTo>
                      <a:pt x="587" y="618"/>
                    </a:lnTo>
                    <a:lnTo>
                      <a:pt x="587" y="619"/>
                    </a:lnTo>
                    <a:lnTo>
                      <a:pt x="590" y="621"/>
                    </a:lnTo>
                    <a:lnTo>
                      <a:pt x="590" y="622"/>
                    </a:lnTo>
                    <a:lnTo>
                      <a:pt x="591" y="624"/>
                    </a:lnTo>
                    <a:lnTo>
                      <a:pt x="593" y="626"/>
                    </a:lnTo>
                    <a:lnTo>
                      <a:pt x="594" y="626"/>
                    </a:lnTo>
                    <a:lnTo>
                      <a:pt x="596" y="626"/>
                    </a:lnTo>
                    <a:lnTo>
                      <a:pt x="601" y="624"/>
                    </a:lnTo>
                    <a:lnTo>
                      <a:pt x="604" y="624"/>
                    </a:lnTo>
                    <a:lnTo>
                      <a:pt x="605" y="622"/>
                    </a:lnTo>
                    <a:lnTo>
                      <a:pt x="618" y="622"/>
                    </a:lnTo>
                    <a:lnTo>
                      <a:pt x="619" y="624"/>
                    </a:lnTo>
                    <a:lnTo>
                      <a:pt x="621" y="624"/>
                    </a:lnTo>
                    <a:lnTo>
                      <a:pt x="622" y="626"/>
                    </a:lnTo>
                    <a:lnTo>
                      <a:pt x="624" y="627"/>
                    </a:lnTo>
                    <a:lnTo>
                      <a:pt x="627" y="632"/>
                    </a:lnTo>
                    <a:lnTo>
                      <a:pt x="628" y="632"/>
                    </a:lnTo>
                    <a:lnTo>
                      <a:pt x="630" y="640"/>
                    </a:lnTo>
                    <a:lnTo>
                      <a:pt x="632" y="647"/>
                    </a:lnTo>
                    <a:lnTo>
                      <a:pt x="635" y="652"/>
                    </a:lnTo>
                    <a:lnTo>
                      <a:pt x="641" y="655"/>
                    </a:lnTo>
                    <a:lnTo>
                      <a:pt x="649" y="654"/>
                    </a:lnTo>
                    <a:lnTo>
                      <a:pt x="663" y="647"/>
                    </a:lnTo>
                    <a:lnTo>
                      <a:pt x="672" y="646"/>
                    </a:lnTo>
                    <a:lnTo>
                      <a:pt x="677" y="646"/>
                    </a:lnTo>
                    <a:lnTo>
                      <a:pt x="680" y="650"/>
                    </a:lnTo>
                    <a:lnTo>
                      <a:pt x="684" y="655"/>
                    </a:lnTo>
                    <a:lnTo>
                      <a:pt x="687" y="658"/>
                    </a:lnTo>
                    <a:lnTo>
                      <a:pt x="695" y="660"/>
                    </a:lnTo>
                    <a:lnTo>
                      <a:pt x="700" y="658"/>
                    </a:lnTo>
                    <a:lnTo>
                      <a:pt x="706" y="655"/>
                    </a:lnTo>
                    <a:lnTo>
                      <a:pt x="709" y="654"/>
                    </a:lnTo>
                    <a:lnTo>
                      <a:pt x="712" y="650"/>
                    </a:lnTo>
                    <a:lnTo>
                      <a:pt x="712" y="646"/>
                    </a:lnTo>
                    <a:lnTo>
                      <a:pt x="715" y="643"/>
                    </a:lnTo>
                    <a:lnTo>
                      <a:pt x="720" y="640"/>
                    </a:lnTo>
                    <a:lnTo>
                      <a:pt x="725" y="638"/>
                    </a:lnTo>
                    <a:lnTo>
                      <a:pt x="734" y="635"/>
                    </a:lnTo>
                    <a:lnTo>
                      <a:pt x="737" y="632"/>
                    </a:lnTo>
                    <a:lnTo>
                      <a:pt x="745" y="630"/>
                    </a:lnTo>
                    <a:lnTo>
                      <a:pt x="751" y="632"/>
                    </a:lnTo>
                    <a:lnTo>
                      <a:pt x="754" y="635"/>
                    </a:lnTo>
                    <a:lnTo>
                      <a:pt x="760" y="632"/>
                    </a:lnTo>
                    <a:lnTo>
                      <a:pt x="768" y="636"/>
                    </a:lnTo>
                    <a:lnTo>
                      <a:pt x="776" y="641"/>
                    </a:lnTo>
                    <a:lnTo>
                      <a:pt x="782" y="641"/>
                    </a:lnTo>
                    <a:lnTo>
                      <a:pt x="790" y="643"/>
                    </a:lnTo>
                    <a:lnTo>
                      <a:pt x="801" y="641"/>
                    </a:lnTo>
                    <a:lnTo>
                      <a:pt x="810" y="641"/>
                    </a:lnTo>
                    <a:lnTo>
                      <a:pt x="813" y="638"/>
                    </a:lnTo>
                    <a:lnTo>
                      <a:pt x="812" y="630"/>
                    </a:lnTo>
                    <a:lnTo>
                      <a:pt x="808" y="626"/>
                    </a:lnTo>
                    <a:lnTo>
                      <a:pt x="802" y="622"/>
                    </a:lnTo>
                    <a:lnTo>
                      <a:pt x="805" y="616"/>
                    </a:lnTo>
                    <a:lnTo>
                      <a:pt x="808" y="613"/>
                    </a:lnTo>
                    <a:lnTo>
                      <a:pt x="810" y="609"/>
                    </a:lnTo>
                    <a:lnTo>
                      <a:pt x="818" y="610"/>
                    </a:lnTo>
                    <a:lnTo>
                      <a:pt x="824" y="610"/>
                    </a:lnTo>
                    <a:lnTo>
                      <a:pt x="832" y="610"/>
                    </a:lnTo>
                    <a:lnTo>
                      <a:pt x="835" y="615"/>
                    </a:lnTo>
                    <a:lnTo>
                      <a:pt x="844" y="615"/>
                    </a:lnTo>
                    <a:lnTo>
                      <a:pt x="855" y="624"/>
                    </a:lnTo>
                    <a:lnTo>
                      <a:pt x="861" y="630"/>
                    </a:lnTo>
                    <a:lnTo>
                      <a:pt x="864" y="638"/>
                    </a:lnTo>
                    <a:lnTo>
                      <a:pt x="869" y="640"/>
                    </a:lnTo>
                    <a:lnTo>
                      <a:pt x="877" y="646"/>
                    </a:lnTo>
                    <a:lnTo>
                      <a:pt x="881" y="644"/>
                    </a:lnTo>
                    <a:lnTo>
                      <a:pt x="886" y="644"/>
                    </a:lnTo>
                    <a:lnTo>
                      <a:pt x="892" y="643"/>
                    </a:lnTo>
                    <a:lnTo>
                      <a:pt x="897" y="640"/>
                    </a:lnTo>
                    <a:lnTo>
                      <a:pt x="905" y="641"/>
                    </a:lnTo>
                    <a:lnTo>
                      <a:pt x="914" y="644"/>
                    </a:lnTo>
                    <a:lnTo>
                      <a:pt x="920" y="646"/>
                    </a:lnTo>
                    <a:lnTo>
                      <a:pt x="919" y="650"/>
                    </a:lnTo>
                    <a:lnTo>
                      <a:pt x="923" y="654"/>
                    </a:lnTo>
                    <a:lnTo>
                      <a:pt x="929" y="654"/>
                    </a:lnTo>
                    <a:lnTo>
                      <a:pt x="934" y="657"/>
                    </a:lnTo>
                    <a:lnTo>
                      <a:pt x="940" y="657"/>
                    </a:lnTo>
                    <a:lnTo>
                      <a:pt x="945" y="655"/>
                    </a:lnTo>
                    <a:lnTo>
                      <a:pt x="951" y="657"/>
                    </a:lnTo>
                    <a:lnTo>
                      <a:pt x="957" y="658"/>
                    </a:lnTo>
                    <a:lnTo>
                      <a:pt x="967" y="657"/>
                    </a:lnTo>
                    <a:lnTo>
                      <a:pt x="971" y="654"/>
                    </a:lnTo>
                    <a:lnTo>
                      <a:pt x="982" y="652"/>
                    </a:lnTo>
                    <a:lnTo>
                      <a:pt x="993" y="644"/>
                    </a:lnTo>
                    <a:lnTo>
                      <a:pt x="996" y="643"/>
                    </a:lnTo>
                    <a:lnTo>
                      <a:pt x="1004" y="649"/>
                    </a:lnTo>
                    <a:lnTo>
                      <a:pt x="1010" y="647"/>
                    </a:lnTo>
                    <a:lnTo>
                      <a:pt x="1018" y="650"/>
                    </a:lnTo>
                    <a:lnTo>
                      <a:pt x="1024" y="647"/>
                    </a:lnTo>
                    <a:lnTo>
                      <a:pt x="1032" y="652"/>
                    </a:lnTo>
                    <a:lnTo>
                      <a:pt x="1037" y="655"/>
                    </a:lnTo>
                    <a:lnTo>
                      <a:pt x="1044" y="649"/>
                    </a:lnTo>
                    <a:lnTo>
                      <a:pt x="1044" y="649"/>
                    </a:lnTo>
                    <a:lnTo>
                      <a:pt x="1047" y="647"/>
                    </a:lnTo>
                    <a:lnTo>
                      <a:pt x="1049" y="647"/>
                    </a:lnTo>
                    <a:lnTo>
                      <a:pt x="1051" y="646"/>
                    </a:lnTo>
                    <a:lnTo>
                      <a:pt x="1051" y="646"/>
                    </a:lnTo>
                    <a:lnTo>
                      <a:pt x="1052" y="646"/>
                    </a:lnTo>
                    <a:lnTo>
                      <a:pt x="1052" y="644"/>
                    </a:lnTo>
                    <a:lnTo>
                      <a:pt x="1052" y="644"/>
                    </a:lnTo>
                    <a:lnTo>
                      <a:pt x="1051" y="644"/>
                    </a:lnTo>
                    <a:lnTo>
                      <a:pt x="1051" y="643"/>
                    </a:lnTo>
                    <a:lnTo>
                      <a:pt x="1051" y="643"/>
                    </a:lnTo>
                    <a:lnTo>
                      <a:pt x="1051" y="643"/>
                    </a:lnTo>
                    <a:lnTo>
                      <a:pt x="1052" y="641"/>
                    </a:lnTo>
                    <a:lnTo>
                      <a:pt x="1052" y="640"/>
                    </a:lnTo>
                    <a:lnTo>
                      <a:pt x="1055" y="638"/>
                    </a:lnTo>
                    <a:lnTo>
                      <a:pt x="1057" y="636"/>
                    </a:lnTo>
                    <a:lnTo>
                      <a:pt x="1060" y="630"/>
                    </a:lnTo>
                    <a:lnTo>
                      <a:pt x="1064" y="626"/>
                    </a:lnTo>
                    <a:lnTo>
                      <a:pt x="1063" y="619"/>
                    </a:lnTo>
                    <a:lnTo>
                      <a:pt x="1066" y="616"/>
                    </a:lnTo>
                    <a:lnTo>
                      <a:pt x="1066" y="610"/>
                    </a:lnTo>
                    <a:lnTo>
                      <a:pt x="1066" y="605"/>
                    </a:lnTo>
                    <a:lnTo>
                      <a:pt x="1061" y="605"/>
                    </a:lnTo>
                    <a:lnTo>
                      <a:pt x="1063" y="602"/>
                    </a:lnTo>
                    <a:lnTo>
                      <a:pt x="1064" y="599"/>
                    </a:lnTo>
                    <a:lnTo>
                      <a:pt x="1069" y="595"/>
                    </a:lnTo>
                    <a:lnTo>
                      <a:pt x="1074" y="591"/>
                    </a:lnTo>
                    <a:lnTo>
                      <a:pt x="1078" y="587"/>
                    </a:lnTo>
                    <a:lnTo>
                      <a:pt x="1085" y="587"/>
                    </a:lnTo>
                    <a:lnTo>
                      <a:pt x="1091" y="585"/>
                    </a:lnTo>
                    <a:lnTo>
                      <a:pt x="1094" y="584"/>
                    </a:lnTo>
                    <a:lnTo>
                      <a:pt x="1102" y="584"/>
                    </a:lnTo>
                    <a:lnTo>
                      <a:pt x="1106" y="588"/>
                    </a:lnTo>
                    <a:lnTo>
                      <a:pt x="1111" y="593"/>
                    </a:lnTo>
                    <a:lnTo>
                      <a:pt x="1114" y="596"/>
                    </a:lnTo>
                    <a:lnTo>
                      <a:pt x="1123" y="598"/>
                    </a:lnTo>
                    <a:lnTo>
                      <a:pt x="1128" y="602"/>
                    </a:lnTo>
                    <a:lnTo>
                      <a:pt x="1133" y="607"/>
                    </a:lnTo>
                    <a:lnTo>
                      <a:pt x="1136" y="613"/>
                    </a:lnTo>
                    <a:lnTo>
                      <a:pt x="1136" y="618"/>
                    </a:lnTo>
                    <a:lnTo>
                      <a:pt x="1137" y="626"/>
                    </a:lnTo>
                    <a:lnTo>
                      <a:pt x="1144" y="633"/>
                    </a:lnTo>
                    <a:lnTo>
                      <a:pt x="1147" y="641"/>
                    </a:lnTo>
                    <a:lnTo>
                      <a:pt x="1151" y="644"/>
                    </a:lnTo>
                    <a:lnTo>
                      <a:pt x="1156" y="644"/>
                    </a:lnTo>
                    <a:lnTo>
                      <a:pt x="1161" y="644"/>
                    </a:lnTo>
                    <a:lnTo>
                      <a:pt x="1167" y="647"/>
                    </a:lnTo>
                    <a:lnTo>
                      <a:pt x="1170" y="650"/>
                    </a:lnTo>
                    <a:lnTo>
                      <a:pt x="1172" y="655"/>
                    </a:lnTo>
                    <a:lnTo>
                      <a:pt x="1175" y="661"/>
                    </a:lnTo>
                    <a:lnTo>
                      <a:pt x="1179" y="666"/>
                    </a:lnTo>
                    <a:lnTo>
                      <a:pt x="1182" y="671"/>
                    </a:lnTo>
                    <a:lnTo>
                      <a:pt x="1181" y="675"/>
                    </a:lnTo>
                    <a:lnTo>
                      <a:pt x="1182" y="680"/>
                    </a:lnTo>
                    <a:lnTo>
                      <a:pt x="1189" y="683"/>
                    </a:lnTo>
                    <a:lnTo>
                      <a:pt x="1193" y="686"/>
                    </a:lnTo>
                    <a:lnTo>
                      <a:pt x="1196" y="685"/>
                    </a:lnTo>
                    <a:lnTo>
                      <a:pt x="1201" y="683"/>
                    </a:lnTo>
                    <a:lnTo>
                      <a:pt x="1206" y="678"/>
                    </a:lnTo>
                    <a:lnTo>
                      <a:pt x="1209" y="675"/>
                    </a:lnTo>
                    <a:lnTo>
                      <a:pt x="1213" y="675"/>
                    </a:lnTo>
                    <a:lnTo>
                      <a:pt x="1218" y="674"/>
                    </a:lnTo>
                    <a:lnTo>
                      <a:pt x="1221" y="671"/>
                    </a:lnTo>
                    <a:lnTo>
                      <a:pt x="1227" y="669"/>
                    </a:lnTo>
                    <a:lnTo>
                      <a:pt x="1224" y="675"/>
                    </a:lnTo>
                    <a:lnTo>
                      <a:pt x="1224" y="680"/>
                    </a:lnTo>
                    <a:lnTo>
                      <a:pt x="1227" y="683"/>
                    </a:lnTo>
                    <a:lnTo>
                      <a:pt x="1226" y="689"/>
                    </a:lnTo>
                    <a:lnTo>
                      <a:pt x="1223" y="692"/>
                    </a:lnTo>
                    <a:lnTo>
                      <a:pt x="1223" y="696"/>
                    </a:lnTo>
                    <a:lnTo>
                      <a:pt x="1223" y="705"/>
                    </a:lnTo>
                    <a:lnTo>
                      <a:pt x="1220" y="709"/>
                    </a:lnTo>
                    <a:lnTo>
                      <a:pt x="1215" y="716"/>
                    </a:lnTo>
                    <a:lnTo>
                      <a:pt x="1212" y="717"/>
                    </a:lnTo>
                    <a:lnTo>
                      <a:pt x="1209" y="720"/>
                    </a:lnTo>
                    <a:lnTo>
                      <a:pt x="1204" y="723"/>
                    </a:lnTo>
                    <a:lnTo>
                      <a:pt x="1203" y="727"/>
                    </a:lnTo>
                    <a:lnTo>
                      <a:pt x="1201" y="728"/>
                    </a:lnTo>
                    <a:lnTo>
                      <a:pt x="1201" y="730"/>
                    </a:lnTo>
                    <a:lnTo>
                      <a:pt x="1201" y="733"/>
                    </a:lnTo>
                    <a:lnTo>
                      <a:pt x="1201" y="736"/>
                    </a:lnTo>
                    <a:lnTo>
                      <a:pt x="1201" y="737"/>
                    </a:lnTo>
                    <a:lnTo>
                      <a:pt x="1199" y="737"/>
                    </a:lnTo>
                    <a:lnTo>
                      <a:pt x="1198" y="737"/>
                    </a:lnTo>
                    <a:lnTo>
                      <a:pt x="1196" y="736"/>
                    </a:lnTo>
                    <a:lnTo>
                      <a:pt x="1196" y="736"/>
                    </a:lnTo>
                    <a:lnTo>
                      <a:pt x="1196" y="734"/>
                    </a:lnTo>
                    <a:lnTo>
                      <a:pt x="1195" y="734"/>
                    </a:lnTo>
                    <a:lnTo>
                      <a:pt x="1195" y="733"/>
                    </a:lnTo>
                    <a:lnTo>
                      <a:pt x="1195" y="733"/>
                    </a:lnTo>
                    <a:lnTo>
                      <a:pt x="1196" y="731"/>
                    </a:lnTo>
                    <a:lnTo>
                      <a:pt x="1196" y="731"/>
                    </a:lnTo>
                    <a:lnTo>
                      <a:pt x="1196" y="730"/>
                    </a:lnTo>
                    <a:lnTo>
                      <a:pt x="1196" y="730"/>
                    </a:lnTo>
                    <a:lnTo>
                      <a:pt x="1198" y="728"/>
                    </a:lnTo>
                    <a:lnTo>
                      <a:pt x="1198" y="728"/>
                    </a:lnTo>
                    <a:lnTo>
                      <a:pt x="1196" y="727"/>
                    </a:lnTo>
                    <a:lnTo>
                      <a:pt x="1195" y="725"/>
                    </a:lnTo>
                    <a:lnTo>
                      <a:pt x="1192" y="728"/>
                    </a:lnTo>
                    <a:lnTo>
                      <a:pt x="1189" y="730"/>
                    </a:lnTo>
                    <a:lnTo>
                      <a:pt x="1189" y="734"/>
                    </a:lnTo>
                    <a:lnTo>
                      <a:pt x="1185" y="741"/>
                    </a:lnTo>
                    <a:lnTo>
                      <a:pt x="1187" y="750"/>
                    </a:lnTo>
                    <a:lnTo>
                      <a:pt x="1187" y="755"/>
                    </a:lnTo>
                    <a:lnTo>
                      <a:pt x="1184" y="756"/>
                    </a:lnTo>
                    <a:lnTo>
                      <a:pt x="1184" y="761"/>
                    </a:lnTo>
                    <a:lnTo>
                      <a:pt x="1182" y="765"/>
                    </a:lnTo>
                    <a:lnTo>
                      <a:pt x="1182" y="765"/>
                    </a:lnTo>
                    <a:lnTo>
                      <a:pt x="1184" y="765"/>
                    </a:lnTo>
                    <a:lnTo>
                      <a:pt x="1187" y="765"/>
                    </a:lnTo>
                    <a:lnTo>
                      <a:pt x="1187" y="764"/>
                    </a:lnTo>
                    <a:lnTo>
                      <a:pt x="1187" y="762"/>
                    </a:lnTo>
                    <a:lnTo>
                      <a:pt x="1189" y="761"/>
                    </a:lnTo>
                    <a:lnTo>
                      <a:pt x="1190" y="762"/>
                    </a:lnTo>
                    <a:lnTo>
                      <a:pt x="1192" y="761"/>
                    </a:lnTo>
                    <a:lnTo>
                      <a:pt x="1192" y="761"/>
                    </a:lnTo>
                    <a:lnTo>
                      <a:pt x="1193" y="759"/>
                    </a:lnTo>
                    <a:lnTo>
                      <a:pt x="1193" y="758"/>
                    </a:lnTo>
                    <a:lnTo>
                      <a:pt x="1195" y="756"/>
                    </a:lnTo>
                    <a:lnTo>
                      <a:pt x="1195" y="753"/>
                    </a:lnTo>
                    <a:lnTo>
                      <a:pt x="1196" y="753"/>
                    </a:lnTo>
                    <a:lnTo>
                      <a:pt x="1198" y="753"/>
                    </a:lnTo>
                    <a:lnTo>
                      <a:pt x="1198" y="755"/>
                    </a:lnTo>
                    <a:lnTo>
                      <a:pt x="1199" y="755"/>
                    </a:lnTo>
                    <a:lnTo>
                      <a:pt x="1199" y="755"/>
                    </a:lnTo>
                    <a:lnTo>
                      <a:pt x="1198" y="756"/>
                    </a:lnTo>
                    <a:lnTo>
                      <a:pt x="1199" y="756"/>
                    </a:lnTo>
                    <a:lnTo>
                      <a:pt x="1199" y="758"/>
                    </a:lnTo>
                    <a:lnTo>
                      <a:pt x="1199" y="756"/>
                    </a:lnTo>
                    <a:lnTo>
                      <a:pt x="1201" y="756"/>
                    </a:lnTo>
                    <a:lnTo>
                      <a:pt x="1203" y="755"/>
                    </a:lnTo>
                    <a:lnTo>
                      <a:pt x="1204" y="755"/>
                    </a:lnTo>
                    <a:lnTo>
                      <a:pt x="1204" y="758"/>
                    </a:lnTo>
                    <a:lnTo>
                      <a:pt x="1204" y="759"/>
                    </a:lnTo>
                    <a:lnTo>
                      <a:pt x="1204" y="761"/>
                    </a:lnTo>
                    <a:lnTo>
                      <a:pt x="1206" y="764"/>
                    </a:lnTo>
                    <a:lnTo>
                      <a:pt x="1207" y="764"/>
                    </a:lnTo>
                    <a:lnTo>
                      <a:pt x="1207" y="765"/>
                    </a:lnTo>
                    <a:lnTo>
                      <a:pt x="1207" y="767"/>
                    </a:lnTo>
                    <a:lnTo>
                      <a:pt x="1212" y="765"/>
                    </a:lnTo>
                    <a:lnTo>
                      <a:pt x="1213" y="767"/>
                    </a:lnTo>
                    <a:lnTo>
                      <a:pt x="1215" y="769"/>
                    </a:lnTo>
                    <a:lnTo>
                      <a:pt x="1215" y="769"/>
                    </a:lnTo>
                    <a:lnTo>
                      <a:pt x="1217" y="769"/>
                    </a:lnTo>
                    <a:lnTo>
                      <a:pt x="1218" y="769"/>
                    </a:lnTo>
                    <a:lnTo>
                      <a:pt x="1220" y="769"/>
                    </a:lnTo>
                    <a:lnTo>
                      <a:pt x="1220" y="767"/>
                    </a:lnTo>
                    <a:lnTo>
                      <a:pt x="1221" y="767"/>
                    </a:lnTo>
                    <a:lnTo>
                      <a:pt x="1223" y="764"/>
                    </a:lnTo>
                    <a:lnTo>
                      <a:pt x="1224" y="762"/>
                    </a:lnTo>
                    <a:lnTo>
                      <a:pt x="1226" y="759"/>
                    </a:lnTo>
                    <a:lnTo>
                      <a:pt x="1227" y="758"/>
                    </a:lnTo>
                    <a:lnTo>
                      <a:pt x="1229" y="756"/>
                    </a:lnTo>
                    <a:lnTo>
                      <a:pt x="1230" y="755"/>
                    </a:lnTo>
                    <a:lnTo>
                      <a:pt x="1230" y="755"/>
                    </a:lnTo>
                    <a:lnTo>
                      <a:pt x="1230" y="753"/>
                    </a:lnTo>
                    <a:lnTo>
                      <a:pt x="1232" y="751"/>
                    </a:lnTo>
                    <a:lnTo>
                      <a:pt x="1234" y="751"/>
                    </a:lnTo>
                    <a:lnTo>
                      <a:pt x="1235" y="751"/>
                    </a:lnTo>
                    <a:lnTo>
                      <a:pt x="1237" y="748"/>
                    </a:lnTo>
                    <a:lnTo>
                      <a:pt x="1237" y="747"/>
                    </a:lnTo>
                    <a:lnTo>
                      <a:pt x="1237" y="744"/>
                    </a:lnTo>
                    <a:lnTo>
                      <a:pt x="1238" y="742"/>
                    </a:lnTo>
                    <a:lnTo>
                      <a:pt x="1238" y="741"/>
                    </a:lnTo>
                    <a:lnTo>
                      <a:pt x="1240" y="741"/>
                    </a:lnTo>
                    <a:lnTo>
                      <a:pt x="1241" y="739"/>
                    </a:lnTo>
                    <a:lnTo>
                      <a:pt x="1241" y="737"/>
                    </a:lnTo>
                    <a:lnTo>
                      <a:pt x="1241" y="736"/>
                    </a:lnTo>
                    <a:lnTo>
                      <a:pt x="1243" y="737"/>
                    </a:lnTo>
                    <a:lnTo>
                      <a:pt x="1243" y="737"/>
                    </a:lnTo>
                    <a:lnTo>
                      <a:pt x="1243" y="737"/>
                    </a:lnTo>
                    <a:lnTo>
                      <a:pt x="1244" y="736"/>
                    </a:lnTo>
                    <a:lnTo>
                      <a:pt x="1244" y="736"/>
                    </a:lnTo>
                    <a:lnTo>
                      <a:pt x="1246" y="733"/>
                    </a:lnTo>
                    <a:lnTo>
                      <a:pt x="1246" y="731"/>
                    </a:lnTo>
                    <a:lnTo>
                      <a:pt x="1254" y="722"/>
                    </a:lnTo>
                    <a:lnTo>
                      <a:pt x="1255" y="722"/>
                    </a:lnTo>
                    <a:lnTo>
                      <a:pt x="1257" y="722"/>
                    </a:lnTo>
                    <a:lnTo>
                      <a:pt x="1258" y="720"/>
                    </a:lnTo>
                    <a:lnTo>
                      <a:pt x="1258" y="717"/>
                    </a:lnTo>
                    <a:lnTo>
                      <a:pt x="1262" y="716"/>
                    </a:lnTo>
                    <a:lnTo>
                      <a:pt x="1265" y="713"/>
                    </a:lnTo>
                    <a:lnTo>
                      <a:pt x="1269" y="703"/>
                    </a:lnTo>
                    <a:lnTo>
                      <a:pt x="1269" y="702"/>
                    </a:lnTo>
                    <a:lnTo>
                      <a:pt x="1268" y="700"/>
                    </a:lnTo>
                    <a:lnTo>
                      <a:pt x="1269" y="697"/>
                    </a:lnTo>
                    <a:lnTo>
                      <a:pt x="1271" y="694"/>
                    </a:lnTo>
                    <a:lnTo>
                      <a:pt x="1272" y="692"/>
                    </a:lnTo>
                    <a:lnTo>
                      <a:pt x="1272" y="691"/>
                    </a:lnTo>
                    <a:lnTo>
                      <a:pt x="1274" y="689"/>
                    </a:lnTo>
                    <a:lnTo>
                      <a:pt x="1275" y="689"/>
                    </a:lnTo>
                    <a:lnTo>
                      <a:pt x="1275" y="689"/>
                    </a:lnTo>
                    <a:lnTo>
                      <a:pt x="1277" y="688"/>
                    </a:lnTo>
                    <a:lnTo>
                      <a:pt x="1279" y="685"/>
                    </a:lnTo>
                    <a:lnTo>
                      <a:pt x="1279" y="682"/>
                    </a:lnTo>
                    <a:lnTo>
                      <a:pt x="1280" y="680"/>
                    </a:lnTo>
                    <a:lnTo>
                      <a:pt x="1282" y="678"/>
                    </a:lnTo>
                    <a:lnTo>
                      <a:pt x="1283" y="678"/>
                    </a:lnTo>
                    <a:lnTo>
                      <a:pt x="1283" y="677"/>
                    </a:lnTo>
                    <a:lnTo>
                      <a:pt x="1285" y="675"/>
                    </a:lnTo>
                    <a:lnTo>
                      <a:pt x="1286" y="675"/>
                    </a:lnTo>
                    <a:lnTo>
                      <a:pt x="1288" y="674"/>
                    </a:lnTo>
                    <a:lnTo>
                      <a:pt x="1289" y="672"/>
                    </a:lnTo>
                    <a:lnTo>
                      <a:pt x="1289" y="669"/>
                    </a:lnTo>
                    <a:lnTo>
                      <a:pt x="1289" y="666"/>
                    </a:lnTo>
                    <a:lnTo>
                      <a:pt x="1291" y="664"/>
                    </a:lnTo>
                    <a:lnTo>
                      <a:pt x="1293" y="664"/>
                    </a:lnTo>
                    <a:lnTo>
                      <a:pt x="1293" y="663"/>
                    </a:lnTo>
                    <a:lnTo>
                      <a:pt x="1291" y="661"/>
                    </a:lnTo>
                    <a:lnTo>
                      <a:pt x="1291" y="661"/>
                    </a:lnTo>
                    <a:lnTo>
                      <a:pt x="1289" y="660"/>
                    </a:lnTo>
                    <a:lnTo>
                      <a:pt x="1293" y="657"/>
                    </a:lnTo>
                    <a:lnTo>
                      <a:pt x="1294" y="654"/>
                    </a:lnTo>
                    <a:lnTo>
                      <a:pt x="1294" y="652"/>
                    </a:lnTo>
                    <a:lnTo>
                      <a:pt x="1294" y="650"/>
                    </a:lnTo>
                    <a:lnTo>
                      <a:pt x="1294" y="650"/>
                    </a:lnTo>
                    <a:lnTo>
                      <a:pt x="1294" y="649"/>
                    </a:lnTo>
                    <a:lnTo>
                      <a:pt x="1293" y="647"/>
                    </a:lnTo>
                    <a:lnTo>
                      <a:pt x="1293" y="646"/>
                    </a:lnTo>
                    <a:lnTo>
                      <a:pt x="1293" y="643"/>
                    </a:lnTo>
                    <a:lnTo>
                      <a:pt x="1294" y="641"/>
                    </a:lnTo>
                    <a:lnTo>
                      <a:pt x="1291" y="640"/>
                    </a:lnTo>
                    <a:lnTo>
                      <a:pt x="1291" y="638"/>
                    </a:lnTo>
                    <a:lnTo>
                      <a:pt x="1291" y="636"/>
                    </a:lnTo>
                    <a:lnTo>
                      <a:pt x="1294" y="633"/>
                    </a:lnTo>
                    <a:lnTo>
                      <a:pt x="1294" y="632"/>
                    </a:lnTo>
                    <a:lnTo>
                      <a:pt x="1294" y="630"/>
                    </a:lnTo>
                    <a:lnTo>
                      <a:pt x="1293" y="627"/>
                    </a:lnTo>
                    <a:lnTo>
                      <a:pt x="1294" y="626"/>
                    </a:lnTo>
                    <a:lnTo>
                      <a:pt x="1296" y="624"/>
                    </a:lnTo>
                    <a:lnTo>
                      <a:pt x="1297" y="622"/>
                    </a:lnTo>
                    <a:lnTo>
                      <a:pt x="1299" y="621"/>
                    </a:lnTo>
                    <a:lnTo>
                      <a:pt x="1299" y="619"/>
                    </a:lnTo>
                    <a:lnTo>
                      <a:pt x="1299" y="618"/>
                    </a:lnTo>
                    <a:lnTo>
                      <a:pt x="1300" y="616"/>
                    </a:lnTo>
                    <a:lnTo>
                      <a:pt x="1300" y="616"/>
                    </a:lnTo>
                    <a:lnTo>
                      <a:pt x="1300" y="615"/>
                    </a:lnTo>
                    <a:lnTo>
                      <a:pt x="1300" y="615"/>
                    </a:lnTo>
                    <a:lnTo>
                      <a:pt x="1300" y="615"/>
                    </a:lnTo>
                    <a:lnTo>
                      <a:pt x="1300" y="615"/>
                    </a:lnTo>
                    <a:lnTo>
                      <a:pt x="1299" y="613"/>
                    </a:lnTo>
                    <a:lnTo>
                      <a:pt x="1299" y="613"/>
                    </a:lnTo>
                    <a:lnTo>
                      <a:pt x="1299" y="613"/>
                    </a:lnTo>
                    <a:lnTo>
                      <a:pt x="1299" y="612"/>
                    </a:lnTo>
                    <a:lnTo>
                      <a:pt x="1299" y="612"/>
                    </a:lnTo>
                    <a:lnTo>
                      <a:pt x="1299" y="612"/>
                    </a:lnTo>
                    <a:lnTo>
                      <a:pt x="1299" y="612"/>
                    </a:lnTo>
                    <a:lnTo>
                      <a:pt x="1299" y="612"/>
                    </a:lnTo>
                    <a:lnTo>
                      <a:pt x="1299" y="610"/>
                    </a:lnTo>
                    <a:lnTo>
                      <a:pt x="1299" y="610"/>
                    </a:lnTo>
                    <a:lnTo>
                      <a:pt x="1300" y="610"/>
                    </a:lnTo>
                    <a:lnTo>
                      <a:pt x="1300" y="610"/>
                    </a:lnTo>
                    <a:lnTo>
                      <a:pt x="1300" y="609"/>
                    </a:lnTo>
                    <a:lnTo>
                      <a:pt x="1299" y="609"/>
                    </a:lnTo>
                    <a:lnTo>
                      <a:pt x="1297" y="607"/>
                    </a:lnTo>
                    <a:lnTo>
                      <a:pt x="1297" y="604"/>
                    </a:lnTo>
                    <a:lnTo>
                      <a:pt x="1299" y="601"/>
                    </a:lnTo>
                    <a:lnTo>
                      <a:pt x="1300" y="601"/>
                    </a:lnTo>
                    <a:lnTo>
                      <a:pt x="1300" y="601"/>
                    </a:lnTo>
                    <a:lnTo>
                      <a:pt x="1302" y="601"/>
                    </a:lnTo>
                    <a:lnTo>
                      <a:pt x="1303" y="601"/>
                    </a:lnTo>
                    <a:lnTo>
                      <a:pt x="1305" y="601"/>
                    </a:lnTo>
                    <a:lnTo>
                      <a:pt x="1308" y="602"/>
                    </a:lnTo>
                    <a:lnTo>
                      <a:pt x="1308" y="598"/>
                    </a:lnTo>
                    <a:lnTo>
                      <a:pt x="1307" y="598"/>
                    </a:lnTo>
                    <a:lnTo>
                      <a:pt x="1305" y="599"/>
                    </a:lnTo>
                    <a:lnTo>
                      <a:pt x="1302" y="598"/>
                    </a:lnTo>
                    <a:lnTo>
                      <a:pt x="1299" y="596"/>
                    </a:lnTo>
                    <a:lnTo>
                      <a:pt x="1299" y="595"/>
                    </a:lnTo>
                    <a:lnTo>
                      <a:pt x="1299" y="595"/>
                    </a:lnTo>
                    <a:lnTo>
                      <a:pt x="1299" y="595"/>
                    </a:lnTo>
                    <a:lnTo>
                      <a:pt x="1297" y="595"/>
                    </a:lnTo>
                    <a:lnTo>
                      <a:pt x="1291" y="590"/>
                    </a:lnTo>
                    <a:lnTo>
                      <a:pt x="1291" y="587"/>
                    </a:lnTo>
                    <a:lnTo>
                      <a:pt x="1289" y="584"/>
                    </a:lnTo>
                    <a:lnTo>
                      <a:pt x="1286" y="584"/>
                    </a:lnTo>
                    <a:lnTo>
                      <a:pt x="1283" y="582"/>
                    </a:lnTo>
                    <a:lnTo>
                      <a:pt x="1283" y="581"/>
                    </a:lnTo>
                    <a:lnTo>
                      <a:pt x="1283" y="579"/>
                    </a:lnTo>
                    <a:lnTo>
                      <a:pt x="1280" y="579"/>
                    </a:lnTo>
                    <a:lnTo>
                      <a:pt x="1277" y="579"/>
                    </a:lnTo>
                    <a:lnTo>
                      <a:pt x="1274" y="579"/>
                    </a:lnTo>
                    <a:lnTo>
                      <a:pt x="1271" y="579"/>
                    </a:lnTo>
                    <a:lnTo>
                      <a:pt x="1271" y="581"/>
                    </a:lnTo>
                    <a:lnTo>
                      <a:pt x="1271" y="582"/>
                    </a:lnTo>
                    <a:lnTo>
                      <a:pt x="1271" y="585"/>
                    </a:lnTo>
                    <a:lnTo>
                      <a:pt x="1271" y="587"/>
                    </a:lnTo>
                    <a:lnTo>
                      <a:pt x="1269" y="587"/>
                    </a:lnTo>
                    <a:lnTo>
                      <a:pt x="1266" y="585"/>
                    </a:lnTo>
                    <a:lnTo>
                      <a:pt x="1266" y="587"/>
                    </a:lnTo>
                    <a:lnTo>
                      <a:pt x="1265" y="590"/>
                    </a:lnTo>
                    <a:lnTo>
                      <a:pt x="1263" y="590"/>
                    </a:lnTo>
                    <a:lnTo>
                      <a:pt x="1263" y="591"/>
                    </a:lnTo>
                    <a:lnTo>
                      <a:pt x="1263" y="591"/>
                    </a:lnTo>
                    <a:lnTo>
                      <a:pt x="1262" y="591"/>
                    </a:lnTo>
                    <a:lnTo>
                      <a:pt x="1260" y="591"/>
                    </a:lnTo>
                    <a:lnTo>
                      <a:pt x="1258" y="591"/>
                    </a:lnTo>
                    <a:lnTo>
                      <a:pt x="1260" y="588"/>
                    </a:lnTo>
                    <a:lnTo>
                      <a:pt x="1262" y="585"/>
                    </a:lnTo>
                    <a:lnTo>
                      <a:pt x="1262" y="584"/>
                    </a:lnTo>
                    <a:lnTo>
                      <a:pt x="1262" y="584"/>
                    </a:lnTo>
                    <a:lnTo>
                      <a:pt x="1260" y="584"/>
                    </a:lnTo>
                    <a:lnTo>
                      <a:pt x="1260" y="582"/>
                    </a:lnTo>
                    <a:lnTo>
                      <a:pt x="1258" y="581"/>
                    </a:lnTo>
                    <a:lnTo>
                      <a:pt x="1255" y="579"/>
                    </a:lnTo>
                    <a:lnTo>
                      <a:pt x="1255" y="584"/>
                    </a:lnTo>
                    <a:lnTo>
                      <a:pt x="1254" y="587"/>
                    </a:lnTo>
                    <a:lnTo>
                      <a:pt x="1252" y="587"/>
                    </a:lnTo>
                    <a:lnTo>
                      <a:pt x="1251" y="587"/>
                    </a:lnTo>
                    <a:lnTo>
                      <a:pt x="1251" y="582"/>
                    </a:lnTo>
                    <a:lnTo>
                      <a:pt x="1251" y="577"/>
                    </a:lnTo>
                    <a:lnTo>
                      <a:pt x="1251" y="574"/>
                    </a:lnTo>
                    <a:lnTo>
                      <a:pt x="1251" y="570"/>
                    </a:lnTo>
                    <a:lnTo>
                      <a:pt x="1246" y="570"/>
                    </a:lnTo>
                    <a:lnTo>
                      <a:pt x="1243" y="570"/>
                    </a:lnTo>
                    <a:lnTo>
                      <a:pt x="1240" y="570"/>
                    </a:lnTo>
                    <a:lnTo>
                      <a:pt x="1238" y="570"/>
                    </a:lnTo>
                    <a:lnTo>
                      <a:pt x="1235" y="570"/>
                    </a:lnTo>
                    <a:lnTo>
                      <a:pt x="1234" y="570"/>
                    </a:lnTo>
                    <a:lnTo>
                      <a:pt x="1235" y="567"/>
                    </a:lnTo>
                    <a:lnTo>
                      <a:pt x="1235" y="563"/>
                    </a:lnTo>
                    <a:lnTo>
                      <a:pt x="1237" y="562"/>
                    </a:lnTo>
                    <a:lnTo>
                      <a:pt x="1237" y="560"/>
                    </a:lnTo>
                    <a:lnTo>
                      <a:pt x="1238" y="559"/>
                    </a:lnTo>
                    <a:lnTo>
                      <a:pt x="1240" y="559"/>
                    </a:lnTo>
                    <a:lnTo>
                      <a:pt x="1241" y="559"/>
                    </a:lnTo>
                    <a:lnTo>
                      <a:pt x="1243" y="557"/>
                    </a:lnTo>
                    <a:lnTo>
                      <a:pt x="1244" y="554"/>
                    </a:lnTo>
                    <a:lnTo>
                      <a:pt x="1248" y="551"/>
                    </a:lnTo>
                    <a:lnTo>
                      <a:pt x="1249" y="549"/>
                    </a:lnTo>
                    <a:lnTo>
                      <a:pt x="1251" y="549"/>
                    </a:lnTo>
                    <a:lnTo>
                      <a:pt x="1254" y="546"/>
                    </a:lnTo>
                    <a:lnTo>
                      <a:pt x="1257" y="543"/>
                    </a:lnTo>
                    <a:lnTo>
                      <a:pt x="1260" y="542"/>
                    </a:lnTo>
                    <a:lnTo>
                      <a:pt x="1262" y="542"/>
                    </a:lnTo>
                    <a:lnTo>
                      <a:pt x="1262" y="539"/>
                    </a:lnTo>
                    <a:lnTo>
                      <a:pt x="1262" y="537"/>
                    </a:lnTo>
                    <a:lnTo>
                      <a:pt x="1265" y="534"/>
                    </a:lnTo>
                    <a:lnTo>
                      <a:pt x="1268" y="532"/>
                    </a:lnTo>
                    <a:lnTo>
                      <a:pt x="1268" y="531"/>
                    </a:lnTo>
                    <a:lnTo>
                      <a:pt x="1268" y="529"/>
                    </a:lnTo>
                    <a:lnTo>
                      <a:pt x="1269" y="526"/>
                    </a:lnTo>
                    <a:lnTo>
                      <a:pt x="1271" y="525"/>
                    </a:lnTo>
                    <a:lnTo>
                      <a:pt x="1269" y="523"/>
                    </a:lnTo>
                    <a:lnTo>
                      <a:pt x="1269" y="522"/>
                    </a:lnTo>
                    <a:lnTo>
                      <a:pt x="1271" y="522"/>
                    </a:lnTo>
                    <a:lnTo>
                      <a:pt x="1272" y="520"/>
                    </a:lnTo>
                    <a:lnTo>
                      <a:pt x="1272" y="522"/>
                    </a:lnTo>
                    <a:lnTo>
                      <a:pt x="1272" y="522"/>
                    </a:lnTo>
                    <a:lnTo>
                      <a:pt x="1272" y="522"/>
                    </a:lnTo>
                    <a:lnTo>
                      <a:pt x="1272" y="523"/>
                    </a:lnTo>
                    <a:lnTo>
                      <a:pt x="1274" y="522"/>
                    </a:lnTo>
                    <a:lnTo>
                      <a:pt x="1274" y="520"/>
                    </a:lnTo>
                    <a:lnTo>
                      <a:pt x="1275" y="518"/>
                    </a:lnTo>
                    <a:lnTo>
                      <a:pt x="1275" y="518"/>
                    </a:lnTo>
                    <a:lnTo>
                      <a:pt x="1275" y="517"/>
                    </a:lnTo>
                    <a:lnTo>
                      <a:pt x="1277" y="517"/>
                    </a:lnTo>
                    <a:lnTo>
                      <a:pt x="1279" y="517"/>
                    </a:lnTo>
                    <a:lnTo>
                      <a:pt x="1279" y="515"/>
                    </a:lnTo>
                    <a:lnTo>
                      <a:pt x="1279" y="515"/>
                    </a:lnTo>
                    <a:lnTo>
                      <a:pt x="1282" y="514"/>
                    </a:lnTo>
                    <a:lnTo>
                      <a:pt x="1283" y="512"/>
                    </a:lnTo>
                    <a:lnTo>
                      <a:pt x="1285" y="511"/>
                    </a:lnTo>
                    <a:lnTo>
                      <a:pt x="1286" y="509"/>
                    </a:lnTo>
                    <a:lnTo>
                      <a:pt x="1288" y="509"/>
                    </a:lnTo>
                    <a:lnTo>
                      <a:pt x="1289" y="509"/>
                    </a:lnTo>
                    <a:lnTo>
                      <a:pt x="1289" y="508"/>
                    </a:lnTo>
                    <a:lnTo>
                      <a:pt x="1289" y="504"/>
                    </a:lnTo>
                    <a:lnTo>
                      <a:pt x="1294" y="504"/>
                    </a:lnTo>
                    <a:lnTo>
                      <a:pt x="1297" y="503"/>
                    </a:lnTo>
                    <a:lnTo>
                      <a:pt x="1299" y="498"/>
                    </a:lnTo>
                    <a:lnTo>
                      <a:pt x="1300" y="494"/>
                    </a:lnTo>
                    <a:lnTo>
                      <a:pt x="1300" y="490"/>
                    </a:lnTo>
                    <a:lnTo>
                      <a:pt x="1302" y="489"/>
                    </a:lnTo>
                    <a:lnTo>
                      <a:pt x="1303" y="486"/>
                    </a:lnTo>
                    <a:lnTo>
                      <a:pt x="1305" y="484"/>
                    </a:lnTo>
                    <a:lnTo>
                      <a:pt x="1308" y="483"/>
                    </a:lnTo>
                    <a:lnTo>
                      <a:pt x="1310" y="480"/>
                    </a:lnTo>
                    <a:lnTo>
                      <a:pt x="1310" y="478"/>
                    </a:lnTo>
                    <a:lnTo>
                      <a:pt x="1310" y="475"/>
                    </a:lnTo>
                    <a:lnTo>
                      <a:pt x="1311" y="476"/>
                    </a:lnTo>
                    <a:lnTo>
                      <a:pt x="1313" y="476"/>
                    </a:lnTo>
                    <a:lnTo>
                      <a:pt x="1316" y="473"/>
                    </a:lnTo>
                    <a:lnTo>
                      <a:pt x="1317" y="472"/>
                    </a:lnTo>
                    <a:lnTo>
                      <a:pt x="1320" y="470"/>
                    </a:lnTo>
                    <a:lnTo>
                      <a:pt x="1325" y="470"/>
                    </a:lnTo>
                    <a:lnTo>
                      <a:pt x="1325" y="467"/>
                    </a:lnTo>
                    <a:lnTo>
                      <a:pt x="1324" y="466"/>
                    </a:lnTo>
                    <a:lnTo>
                      <a:pt x="1327" y="466"/>
                    </a:lnTo>
                    <a:lnTo>
                      <a:pt x="1330" y="467"/>
                    </a:lnTo>
                    <a:lnTo>
                      <a:pt x="1330" y="466"/>
                    </a:lnTo>
                    <a:lnTo>
                      <a:pt x="1331" y="466"/>
                    </a:lnTo>
                    <a:lnTo>
                      <a:pt x="1331" y="466"/>
                    </a:lnTo>
                    <a:lnTo>
                      <a:pt x="1331" y="467"/>
                    </a:lnTo>
                    <a:lnTo>
                      <a:pt x="1331" y="467"/>
                    </a:lnTo>
                    <a:lnTo>
                      <a:pt x="1330" y="469"/>
                    </a:lnTo>
                    <a:lnTo>
                      <a:pt x="1330" y="470"/>
                    </a:lnTo>
                    <a:lnTo>
                      <a:pt x="1334" y="469"/>
                    </a:lnTo>
                    <a:lnTo>
                      <a:pt x="1339" y="469"/>
                    </a:lnTo>
                    <a:lnTo>
                      <a:pt x="1342" y="467"/>
                    </a:lnTo>
                    <a:lnTo>
                      <a:pt x="1347" y="467"/>
                    </a:lnTo>
                    <a:lnTo>
                      <a:pt x="1350" y="467"/>
                    </a:lnTo>
                    <a:lnTo>
                      <a:pt x="1353" y="469"/>
                    </a:lnTo>
                    <a:lnTo>
                      <a:pt x="1356" y="469"/>
                    </a:lnTo>
                    <a:lnTo>
                      <a:pt x="1361" y="470"/>
                    </a:lnTo>
                    <a:lnTo>
                      <a:pt x="1359" y="472"/>
                    </a:lnTo>
                    <a:lnTo>
                      <a:pt x="1361" y="475"/>
                    </a:lnTo>
                    <a:lnTo>
                      <a:pt x="1361" y="476"/>
                    </a:lnTo>
                    <a:lnTo>
                      <a:pt x="1362" y="476"/>
                    </a:lnTo>
                    <a:lnTo>
                      <a:pt x="1364" y="476"/>
                    </a:lnTo>
                    <a:lnTo>
                      <a:pt x="1364" y="476"/>
                    </a:lnTo>
                    <a:lnTo>
                      <a:pt x="1365" y="475"/>
                    </a:lnTo>
                    <a:lnTo>
                      <a:pt x="1369" y="470"/>
                    </a:lnTo>
                    <a:lnTo>
                      <a:pt x="1370" y="470"/>
                    </a:lnTo>
                    <a:lnTo>
                      <a:pt x="1372" y="470"/>
                    </a:lnTo>
                    <a:lnTo>
                      <a:pt x="1372" y="472"/>
                    </a:lnTo>
                    <a:lnTo>
                      <a:pt x="1372" y="473"/>
                    </a:lnTo>
                    <a:lnTo>
                      <a:pt x="1373" y="473"/>
                    </a:lnTo>
                    <a:lnTo>
                      <a:pt x="1375" y="473"/>
                    </a:lnTo>
                    <a:lnTo>
                      <a:pt x="1376" y="475"/>
                    </a:lnTo>
                    <a:lnTo>
                      <a:pt x="1378" y="475"/>
                    </a:lnTo>
                    <a:lnTo>
                      <a:pt x="1379" y="475"/>
                    </a:lnTo>
                    <a:lnTo>
                      <a:pt x="1381" y="475"/>
                    </a:lnTo>
                    <a:lnTo>
                      <a:pt x="1383" y="475"/>
                    </a:lnTo>
                    <a:lnTo>
                      <a:pt x="1384" y="475"/>
                    </a:lnTo>
                    <a:lnTo>
                      <a:pt x="1386" y="475"/>
                    </a:lnTo>
                    <a:lnTo>
                      <a:pt x="1387" y="473"/>
                    </a:lnTo>
                    <a:lnTo>
                      <a:pt x="1387" y="473"/>
                    </a:lnTo>
                    <a:lnTo>
                      <a:pt x="1389" y="473"/>
                    </a:lnTo>
                    <a:lnTo>
                      <a:pt x="1390" y="473"/>
                    </a:lnTo>
                    <a:lnTo>
                      <a:pt x="1390" y="475"/>
                    </a:lnTo>
                    <a:lnTo>
                      <a:pt x="1390" y="475"/>
                    </a:lnTo>
                    <a:lnTo>
                      <a:pt x="1390" y="476"/>
                    </a:lnTo>
                    <a:lnTo>
                      <a:pt x="1392" y="476"/>
                    </a:lnTo>
                    <a:lnTo>
                      <a:pt x="1392" y="478"/>
                    </a:lnTo>
                    <a:lnTo>
                      <a:pt x="1393" y="478"/>
                    </a:lnTo>
                    <a:lnTo>
                      <a:pt x="1395" y="478"/>
                    </a:lnTo>
                    <a:lnTo>
                      <a:pt x="1395" y="476"/>
                    </a:lnTo>
                    <a:lnTo>
                      <a:pt x="1395" y="476"/>
                    </a:lnTo>
                    <a:lnTo>
                      <a:pt x="1395" y="475"/>
                    </a:lnTo>
                    <a:lnTo>
                      <a:pt x="1395" y="475"/>
                    </a:lnTo>
                    <a:lnTo>
                      <a:pt x="1395" y="473"/>
                    </a:lnTo>
                    <a:lnTo>
                      <a:pt x="1395" y="473"/>
                    </a:lnTo>
                    <a:lnTo>
                      <a:pt x="1395" y="473"/>
                    </a:lnTo>
                    <a:lnTo>
                      <a:pt x="1395" y="473"/>
                    </a:lnTo>
                    <a:lnTo>
                      <a:pt x="1395" y="472"/>
                    </a:lnTo>
                    <a:lnTo>
                      <a:pt x="1395" y="472"/>
                    </a:lnTo>
                    <a:lnTo>
                      <a:pt x="1397" y="472"/>
                    </a:lnTo>
                    <a:lnTo>
                      <a:pt x="1397" y="470"/>
                    </a:lnTo>
                    <a:lnTo>
                      <a:pt x="1395" y="469"/>
                    </a:lnTo>
                    <a:lnTo>
                      <a:pt x="1395" y="469"/>
                    </a:lnTo>
                    <a:lnTo>
                      <a:pt x="1395" y="467"/>
                    </a:lnTo>
                    <a:lnTo>
                      <a:pt x="1395" y="467"/>
                    </a:lnTo>
                    <a:lnTo>
                      <a:pt x="1395" y="467"/>
                    </a:lnTo>
                    <a:lnTo>
                      <a:pt x="1397" y="466"/>
                    </a:lnTo>
                    <a:lnTo>
                      <a:pt x="1398" y="466"/>
                    </a:lnTo>
                    <a:lnTo>
                      <a:pt x="1400" y="466"/>
                    </a:lnTo>
                    <a:lnTo>
                      <a:pt x="1401" y="466"/>
                    </a:lnTo>
                    <a:lnTo>
                      <a:pt x="1404" y="467"/>
                    </a:lnTo>
                    <a:lnTo>
                      <a:pt x="1407" y="467"/>
                    </a:lnTo>
                    <a:lnTo>
                      <a:pt x="1409" y="467"/>
                    </a:lnTo>
                    <a:lnTo>
                      <a:pt x="1410" y="467"/>
                    </a:lnTo>
                    <a:lnTo>
                      <a:pt x="1414" y="467"/>
                    </a:lnTo>
                    <a:lnTo>
                      <a:pt x="1415" y="467"/>
                    </a:lnTo>
                    <a:lnTo>
                      <a:pt x="1415" y="467"/>
                    </a:lnTo>
                    <a:lnTo>
                      <a:pt x="1415" y="469"/>
                    </a:lnTo>
                    <a:lnTo>
                      <a:pt x="1415" y="469"/>
                    </a:lnTo>
                    <a:lnTo>
                      <a:pt x="1417" y="469"/>
                    </a:lnTo>
                    <a:lnTo>
                      <a:pt x="1417" y="469"/>
                    </a:lnTo>
                    <a:lnTo>
                      <a:pt x="1417" y="469"/>
                    </a:lnTo>
                    <a:lnTo>
                      <a:pt x="1417" y="469"/>
                    </a:lnTo>
                    <a:lnTo>
                      <a:pt x="1417" y="469"/>
                    </a:lnTo>
                    <a:lnTo>
                      <a:pt x="1418" y="470"/>
                    </a:lnTo>
                    <a:lnTo>
                      <a:pt x="1420" y="470"/>
                    </a:lnTo>
                    <a:lnTo>
                      <a:pt x="1420" y="469"/>
                    </a:lnTo>
                    <a:lnTo>
                      <a:pt x="1420" y="469"/>
                    </a:lnTo>
                    <a:lnTo>
                      <a:pt x="1420" y="467"/>
                    </a:lnTo>
                    <a:lnTo>
                      <a:pt x="1421" y="467"/>
                    </a:lnTo>
                    <a:lnTo>
                      <a:pt x="1423" y="466"/>
                    </a:lnTo>
                    <a:lnTo>
                      <a:pt x="1426" y="466"/>
                    </a:lnTo>
                    <a:lnTo>
                      <a:pt x="1426" y="467"/>
                    </a:lnTo>
                    <a:lnTo>
                      <a:pt x="1428" y="469"/>
                    </a:lnTo>
                    <a:lnTo>
                      <a:pt x="1431" y="472"/>
                    </a:lnTo>
                    <a:lnTo>
                      <a:pt x="1434" y="473"/>
                    </a:lnTo>
                    <a:lnTo>
                      <a:pt x="1432" y="476"/>
                    </a:lnTo>
                    <a:lnTo>
                      <a:pt x="1429" y="476"/>
                    </a:lnTo>
                    <a:lnTo>
                      <a:pt x="1426" y="476"/>
                    </a:lnTo>
                    <a:lnTo>
                      <a:pt x="1424" y="476"/>
                    </a:lnTo>
                    <a:lnTo>
                      <a:pt x="1421" y="476"/>
                    </a:lnTo>
                    <a:lnTo>
                      <a:pt x="1421" y="480"/>
                    </a:lnTo>
                    <a:lnTo>
                      <a:pt x="1423" y="483"/>
                    </a:lnTo>
                    <a:lnTo>
                      <a:pt x="1423" y="483"/>
                    </a:lnTo>
                    <a:lnTo>
                      <a:pt x="1423" y="484"/>
                    </a:lnTo>
                    <a:lnTo>
                      <a:pt x="1423" y="484"/>
                    </a:lnTo>
                    <a:lnTo>
                      <a:pt x="1424" y="484"/>
                    </a:lnTo>
                    <a:lnTo>
                      <a:pt x="1426" y="486"/>
                    </a:lnTo>
                    <a:lnTo>
                      <a:pt x="1428" y="486"/>
                    </a:lnTo>
                    <a:lnTo>
                      <a:pt x="1431" y="486"/>
                    </a:lnTo>
                    <a:lnTo>
                      <a:pt x="1434" y="486"/>
                    </a:lnTo>
                    <a:lnTo>
                      <a:pt x="1435" y="481"/>
                    </a:lnTo>
                    <a:lnTo>
                      <a:pt x="1437" y="481"/>
                    </a:lnTo>
                    <a:lnTo>
                      <a:pt x="1438" y="483"/>
                    </a:lnTo>
                    <a:lnTo>
                      <a:pt x="1440" y="483"/>
                    </a:lnTo>
                    <a:lnTo>
                      <a:pt x="1443" y="484"/>
                    </a:lnTo>
                    <a:lnTo>
                      <a:pt x="1443" y="483"/>
                    </a:lnTo>
                    <a:lnTo>
                      <a:pt x="1445" y="480"/>
                    </a:lnTo>
                    <a:lnTo>
                      <a:pt x="1446" y="480"/>
                    </a:lnTo>
                    <a:lnTo>
                      <a:pt x="1448" y="480"/>
                    </a:lnTo>
                    <a:lnTo>
                      <a:pt x="1448" y="478"/>
                    </a:lnTo>
                    <a:lnTo>
                      <a:pt x="1449" y="476"/>
                    </a:lnTo>
                    <a:lnTo>
                      <a:pt x="1451" y="476"/>
                    </a:lnTo>
                    <a:lnTo>
                      <a:pt x="1452" y="476"/>
                    </a:lnTo>
                    <a:lnTo>
                      <a:pt x="1452" y="476"/>
                    </a:lnTo>
                    <a:lnTo>
                      <a:pt x="1452" y="478"/>
                    </a:lnTo>
                    <a:lnTo>
                      <a:pt x="1452" y="480"/>
                    </a:lnTo>
                    <a:lnTo>
                      <a:pt x="1452" y="480"/>
                    </a:lnTo>
                    <a:lnTo>
                      <a:pt x="1455" y="480"/>
                    </a:lnTo>
                    <a:lnTo>
                      <a:pt x="1459" y="478"/>
                    </a:lnTo>
                    <a:lnTo>
                      <a:pt x="1462" y="478"/>
                    </a:lnTo>
                    <a:lnTo>
                      <a:pt x="1465" y="476"/>
                    </a:lnTo>
                    <a:lnTo>
                      <a:pt x="1465" y="473"/>
                    </a:lnTo>
                    <a:lnTo>
                      <a:pt x="1465" y="472"/>
                    </a:lnTo>
                    <a:lnTo>
                      <a:pt x="1462" y="472"/>
                    </a:lnTo>
                    <a:lnTo>
                      <a:pt x="1462" y="470"/>
                    </a:lnTo>
                    <a:lnTo>
                      <a:pt x="1462" y="470"/>
                    </a:lnTo>
                    <a:lnTo>
                      <a:pt x="1460" y="470"/>
                    </a:lnTo>
                    <a:lnTo>
                      <a:pt x="1459" y="470"/>
                    </a:lnTo>
                    <a:lnTo>
                      <a:pt x="1457" y="472"/>
                    </a:lnTo>
                    <a:lnTo>
                      <a:pt x="1455" y="473"/>
                    </a:lnTo>
                    <a:lnTo>
                      <a:pt x="1454" y="472"/>
                    </a:lnTo>
                    <a:lnTo>
                      <a:pt x="1452" y="472"/>
                    </a:lnTo>
                    <a:lnTo>
                      <a:pt x="1452" y="469"/>
                    </a:lnTo>
                    <a:lnTo>
                      <a:pt x="1452" y="466"/>
                    </a:lnTo>
                    <a:lnTo>
                      <a:pt x="1452" y="464"/>
                    </a:lnTo>
                    <a:lnTo>
                      <a:pt x="1452" y="464"/>
                    </a:lnTo>
                    <a:lnTo>
                      <a:pt x="1452" y="462"/>
                    </a:lnTo>
                    <a:lnTo>
                      <a:pt x="1452" y="462"/>
                    </a:lnTo>
                    <a:lnTo>
                      <a:pt x="1454" y="461"/>
                    </a:lnTo>
                    <a:lnTo>
                      <a:pt x="1454" y="462"/>
                    </a:lnTo>
                    <a:lnTo>
                      <a:pt x="1455" y="462"/>
                    </a:lnTo>
                    <a:lnTo>
                      <a:pt x="1455" y="462"/>
                    </a:lnTo>
                    <a:lnTo>
                      <a:pt x="1457" y="459"/>
                    </a:lnTo>
                    <a:lnTo>
                      <a:pt x="1457" y="458"/>
                    </a:lnTo>
                    <a:lnTo>
                      <a:pt x="1457" y="456"/>
                    </a:lnTo>
                    <a:lnTo>
                      <a:pt x="1459" y="455"/>
                    </a:lnTo>
                    <a:lnTo>
                      <a:pt x="1460" y="453"/>
                    </a:lnTo>
                    <a:lnTo>
                      <a:pt x="1460" y="453"/>
                    </a:lnTo>
                    <a:lnTo>
                      <a:pt x="1463" y="452"/>
                    </a:lnTo>
                    <a:lnTo>
                      <a:pt x="1465" y="452"/>
                    </a:lnTo>
                    <a:lnTo>
                      <a:pt x="1466" y="450"/>
                    </a:lnTo>
                    <a:lnTo>
                      <a:pt x="1468" y="448"/>
                    </a:lnTo>
                    <a:lnTo>
                      <a:pt x="1468" y="448"/>
                    </a:lnTo>
                    <a:lnTo>
                      <a:pt x="1469" y="448"/>
                    </a:lnTo>
                    <a:lnTo>
                      <a:pt x="1471" y="448"/>
                    </a:lnTo>
                    <a:lnTo>
                      <a:pt x="1471" y="448"/>
                    </a:lnTo>
                    <a:lnTo>
                      <a:pt x="1473" y="448"/>
                    </a:lnTo>
                    <a:lnTo>
                      <a:pt x="1473" y="448"/>
                    </a:lnTo>
                    <a:lnTo>
                      <a:pt x="1473" y="447"/>
                    </a:lnTo>
                    <a:lnTo>
                      <a:pt x="1474" y="445"/>
                    </a:lnTo>
                    <a:lnTo>
                      <a:pt x="1477" y="444"/>
                    </a:lnTo>
                    <a:lnTo>
                      <a:pt x="1476" y="441"/>
                    </a:lnTo>
                    <a:lnTo>
                      <a:pt x="1476" y="439"/>
                    </a:lnTo>
                    <a:lnTo>
                      <a:pt x="1477" y="439"/>
                    </a:lnTo>
                    <a:lnTo>
                      <a:pt x="1479" y="438"/>
                    </a:lnTo>
                    <a:lnTo>
                      <a:pt x="1480" y="438"/>
                    </a:lnTo>
                    <a:lnTo>
                      <a:pt x="1480" y="436"/>
                    </a:lnTo>
                    <a:lnTo>
                      <a:pt x="1482" y="435"/>
                    </a:lnTo>
                    <a:lnTo>
                      <a:pt x="1482" y="433"/>
                    </a:lnTo>
                    <a:lnTo>
                      <a:pt x="1482" y="431"/>
                    </a:lnTo>
                    <a:lnTo>
                      <a:pt x="1483" y="431"/>
                    </a:lnTo>
                    <a:lnTo>
                      <a:pt x="1483" y="431"/>
                    </a:lnTo>
                    <a:lnTo>
                      <a:pt x="1483" y="431"/>
                    </a:lnTo>
                    <a:lnTo>
                      <a:pt x="1483" y="431"/>
                    </a:lnTo>
                    <a:lnTo>
                      <a:pt x="1485" y="433"/>
                    </a:lnTo>
                    <a:lnTo>
                      <a:pt x="1485" y="433"/>
                    </a:lnTo>
                    <a:lnTo>
                      <a:pt x="1488" y="431"/>
                    </a:lnTo>
                    <a:lnTo>
                      <a:pt x="1490" y="428"/>
                    </a:lnTo>
                    <a:lnTo>
                      <a:pt x="1493" y="428"/>
                    </a:lnTo>
                    <a:lnTo>
                      <a:pt x="1494" y="428"/>
                    </a:lnTo>
                    <a:lnTo>
                      <a:pt x="1497" y="428"/>
                    </a:lnTo>
                    <a:lnTo>
                      <a:pt x="1500" y="428"/>
                    </a:lnTo>
                    <a:lnTo>
                      <a:pt x="1502" y="427"/>
                    </a:lnTo>
                    <a:lnTo>
                      <a:pt x="1505" y="427"/>
                    </a:lnTo>
                    <a:lnTo>
                      <a:pt x="1507" y="425"/>
                    </a:lnTo>
                    <a:lnTo>
                      <a:pt x="1508" y="425"/>
                    </a:lnTo>
                    <a:lnTo>
                      <a:pt x="1508" y="425"/>
                    </a:lnTo>
                    <a:lnTo>
                      <a:pt x="1510" y="425"/>
                    </a:lnTo>
                    <a:lnTo>
                      <a:pt x="1513" y="428"/>
                    </a:lnTo>
                    <a:lnTo>
                      <a:pt x="1514" y="431"/>
                    </a:lnTo>
                    <a:lnTo>
                      <a:pt x="1516" y="431"/>
                    </a:lnTo>
                    <a:lnTo>
                      <a:pt x="1518" y="431"/>
                    </a:lnTo>
                    <a:lnTo>
                      <a:pt x="1518" y="431"/>
                    </a:lnTo>
                    <a:lnTo>
                      <a:pt x="1518" y="431"/>
                    </a:lnTo>
                    <a:lnTo>
                      <a:pt x="1518" y="431"/>
                    </a:lnTo>
                    <a:lnTo>
                      <a:pt x="1518" y="431"/>
                    </a:lnTo>
                    <a:lnTo>
                      <a:pt x="1521" y="428"/>
                    </a:lnTo>
                    <a:lnTo>
                      <a:pt x="1524" y="427"/>
                    </a:lnTo>
                    <a:lnTo>
                      <a:pt x="1524" y="427"/>
                    </a:lnTo>
                    <a:lnTo>
                      <a:pt x="1524" y="430"/>
                    </a:lnTo>
                    <a:lnTo>
                      <a:pt x="1524" y="433"/>
                    </a:lnTo>
                    <a:lnTo>
                      <a:pt x="1524" y="435"/>
                    </a:lnTo>
                    <a:lnTo>
                      <a:pt x="1522" y="435"/>
                    </a:lnTo>
                    <a:lnTo>
                      <a:pt x="1522" y="435"/>
                    </a:lnTo>
                    <a:lnTo>
                      <a:pt x="1521" y="436"/>
                    </a:lnTo>
                    <a:lnTo>
                      <a:pt x="1521" y="438"/>
                    </a:lnTo>
                    <a:lnTo>
                      <a:pt x="1519" y="438"/>
                    </a:lnTo>
                    <a:lnTo>
                      <a:pt x="1519" y="439"/>
                    </a:lnTo>
                    <a:lnTo>
                      <a:pt x="1519" y="442"/>
                    </a:lnTo>
                    <a:lnTo>
                      <a:pt x="1519" y="445"/>
                    </a:lnTo>
                    <a:lnTo>
                      <a:pt x="1521" y="444"/>
                    </a:lnTo>
                    <a:lnTo>
                      <a:pt x="1524" y="444"/>
                    </a:lnTo>
                    <a:lnTo>
                      <a:pt x="1524" y="442"/>
                    </a:lnTo>
                    <a:lnTo>
                      <a:pt x="1525" y="441"/>
                    </a:lnTo>
                    <a:lnTo>
                      <a:pt x="1525" y="441"/>
                    </a:lnTo>
                    <a:lnTo>
                      <a:pt x="1525" y="441"/>
                    </a:lnTo>
                    <a:lnTo>
                      <a:pt x="1525" y="441"/>
                    </a:lnTo>
                    <a:lnTo>
                      <a:pt x="1525" y="442"/>
                    </a:lnTo>
                    <a:lnTo>
                      <a:pt x="1525" y="442"/>
                    </a:lnTo>
                    <a:lnTo>
                      <a:pt x="1525" y="444"/>
                    </a:lnTo>
                    <a:lnTo>
                      <a:pt x="1525" y="445"/>
                    </a:lnTo>
                    <a:lnTo>
                      <a:pt x="1524" y="445"/>
                    </a:lnTo>
                    <a:lnTo>
                      <a:pt x="1524" y="445"/>
                    </a:lnTo>
                    <a:lnTo>
                      <a:pt x="1522" y="447"/>
                    </a:lnTo>
                    <a:lnTo>
                      <a:pt x="1522" y="447"/>
                    </a:lnTo>
                    <a:lnTo>
                      <a:pt x="1522" y="448"/>
                    </a:lnTo>
                    <a:lnTo>
                      <a:pt x="1522" y="450"/>
                    </a:lnTo>
                    <a:lnTo>
                      <a:pt x="1525" y="452"/>
                    </a:lnTo>
                    <a:lnTo>
                      <a:pt x="1527" y="448"/>
                    </a:lnTo>
                    <a:lnTo>
                      <a:pt x="1530" y="445"/>
                    </a:lnTo>
                    <a:lnTo>
                      <a:pt x="1533" y="444"/>
                    </a:lnTo>
                    <a:lnTo>
                      <a:pt x="1535" y="442"/>
                    </a:lnTo>
                    <a:lnTo>
                      <a:pt x="1535" y="441"/>
                    </a:lnTo>
                    <a:lnTo>
                      <a:pt x="1535" y="439"/>
                    </a:lnTo>
                    <a:lnTo>
                      <a:pt x="1536" y="439"/>
                    </a:lnTo>
                    <a:lnTo>
                      <a:pt x="1538" y="439"/>
                    </a:lnTo>
                    <a:lnTo>
                      <a:pt x="1538" y="438"/>
                    </a:lnTo>
                    <a:lnTo>
                      <a:pt x="1539" y="435"/>
                    </a:lnTo>
                    <a:lnTo>
                      <a:pt x="1541" y="433"/>
                    </a:lnTo>
                    <a:lnTo>
                      <a:pt x="1544" y="431"/>
                    </a:lnTo>
                    <a:lnTo>
                      <a:pt x="1545" y="430"/>
                    </a:lnTo>
                    <a:lnTo>
                      <a:pt x="1547" y="428"/>
                    </a:lnTo>
                    <a:lnTo>
                      <a:pt x="1549" y="428"/>
                    </a:lnTo>
                    <a:lnTo>
                      <a:pt x="1550" y="428"/>
                    </a:lnTo>
                    <a:lnTo>
                      <a:pt x="1552" y="428"/>
                    </a:lnTo>
                    <a:lnTo>
                      <a:pt x="1553" y="428"/>
                    </a:lnTo>
                    <a:lnTo>
                      <a:pt x="1553" y="428"/>
                    </a:lnTo>
                    <a:lnTo>
                      <a:pt x="1553" y="428"/>
                    </a:lnTo>
                    <a:lnTo>
                      <a:pt x="1553" y="430"/>
                    </a:lnTo>
                    <a:lnTo>
                      <a:pt x="1555" y="431"/>
                    </a:lnTo>
                    <a:lnTo>
                      <a:pt x="1555" y="431"/>
                    </a:lnTo>
                    <a:lnTo>
                      <a:pt x="1555" y="431"/>
                    </a:lnTo>
                    <a:lnTo>
                      <a:pt x="1555" y="431"/>
                    </a:lnTo>
                    <a:lnTo>
                      <a:pt x="1556" y="431"/>
                    </a:lnTo>
                    <a:lnTo>
                      <a:pt x="1558" y="431"/>
                    </a:lnTo>
                    <a:lnTo>
                      <a:pt x="1559" y="430"/>
                    </a:lnTo>
                    <a:lnTo>
                      <a:pt x="1559" y="428"/>
                    </a:lnTo>
                    <a:lnTo>
                      <a:pt x="1559" y="428"/>
                    </a:lnTo>
                    <a:lnTo>
                      <a:pt x="1559" y="427"/>
                    </a:lnTo>
                    <a:lnTo>
                      <a:pt x="1559" y="427"/>
                    </a:lnTo>
                    <a:lnTo>
                      <a:pt x="1559" y="427"/>
                    </a:lnTo>
                    <a:lnTo>
                      <a:pt x="1558" y="427"/>
                    </a:lnTo>
                    <a:lnTo>
                      <a:pt x="1558" y="425"/>
                    </a:lnTo>
                    <a:lnTo>
                      <a:pt x="1558" y="424"/>
                    </a:lnTo>
                    <a:lnTo>
                      <a:pt x="1556" y="421"/>
                    </a:lnTo>
                    <a:lnTo>
                      <a:pt x="1556" y="419"/>
                    </a:lnTo>
                    <a:lnTo>
                      <a:pt x="1558" y="419"/>
                    </a:lnTo>
                    <a:lnTo>
                      <a:pt x="1559" y="419"/>
                    </a:lnTo>
                    <a:lnTo>
                      <a:pt x="1559" y="417"/>
                    </a:lnTo>
                    <a:lnTo>
                      <a:pt x="1559" y="417"/>
                    </a:lnTo>
                    <a:lnTo>
                      <a:pt x="1559" y="416"/>
                    </a:lnTo>
                    <a:lnTo>
                      <a:pt x="1559" y="413"/>
                    </a:lnTo>
                    <a:lnTo>
                      <a:pt x="1563" y="413"/>
                    </a:lnTo>
                    <a:lnTo>
                      <a:pt x="1564" y="413"/>
                    </a:lnTo>
                    <a:lnTo>
                      <a:pt x="1567" y="411"/>
                    </a:lnTo>
                    <a:lnTo>
                      <a:pt x="1570" y="410"/>
                    </a:lnTo>
                    <a:lnTo>
                      <a:pt x="1572" y="410"/>
                    </a:lnTo>
                    <a:lnTo>
                      <a:pt x="1573" y="410"/>
                    </a:lnTo>
                    <a:lnTo>
                      <a:pt x="1573" y="411"/>
                    </a:lnTo>
                    <a:lnTo>
                      <a:pt x="1575" y="413"/>
                    </a:lnTo>
                    <a:lnTo>
                      <a:pt x="1576" y="413"/>
                    </a:lnTo>
                    <a:lnTo>
                      <a:pt x="1578" y="414"/>
                    </a:lnTo>
                    <a:lnTo>
                      <a:pt x="1580" y="416"/>
                    </a:lnTo>
                    <a:lnTo>
                      <a:pt x="1581" y="416"/>
                    </a:lnTo>
                    <a:lnTo>
                      <a:pt x="1580" y="416"/>
                    </a:lnTo>
                    <a:lnTo>
                      <a:pt x="1578" y="417"/>
                    </a:lnTo>
                    <a:lnTo>
                      <a:pt x="1575" y="416"/>
                    </a:lnTo>
                    <a:lnTo>
                      <a:pt x="1573" y="416"/>
                    </a:lnTo>
                    <a:lnTo>
                      <a:pt x="1572" y="416"/>
                    </a:lnTo>
                    <a:lnTo>
                      <a:pt x="1572" y="416"/>
                    </a:lnTo>
                    <a:lnTo>
                      <a:pt x="1570" y="417"/>
                    </a:lnTo>
                    <a:lnTo>
                      <a:pt x="1569" y="419"/>
                    </a:lnTo>
                    <a:lnTo>
                      <a:pt x="1567" y="419"/>
                    </a:lnTo>
                    <a:lnTo>
                      <a:pt x="1566" y="421"/>
                    </a:lnTo>
                    <a:lnTo>
                      <a:pt x="1566" y="422"/>
                    </a:lnTo>
                    <a:lnTo>
                      <a:pt x="1566" y="422"/>
                    </a:lnTo>
                    <a:lnTo>
                      <a:pt x="1566" y="424"/>
                    </a:lnTo>
                    <a:lnTo>
                      <a:pt x="1567" y="425"/>
                    </a:lnTo>
                    <a:lnTo>
                      <a:pt x="1567" y="427"/>
                    </a:lnTo>
                    <a:lnTo>
                      <a:pt x="1567" y="427"/>
                    </a:lnTo>
                    <a:lnTo>
                      <a:pt x="1569" y="428"/>
                    </a:lnTo>
                    <a:lnTo>
                      <a:pt x="1569" y="430"/>
                    </a:lnTo>
                    <a:lnTo>
                      <a:pt x="1567" y="431"/>
                    </a:lnTo>
                    <a:lnTo>
                      <a:pt x="1566" y="433"/>
                    </a:lnTo>
                    <a:lnTo>
                      <a:pt x="1564" y="435"/>
                    </a:lnTo>
                    <a:lnTo>
                      <a:pt x="1564" y="435"/>
                    </a:lnTo>
                    <a:lnTo>
                      <a:pt x="1564" y="436"/>
                    </a:lnTo>
                    <a:lnTo>
                      <a:pt x="1564" y="438"/>
                    </a:lnTo>
                    <a:lnTo>
                      <a:pt x="1564" y="439"/>
                    </a:lnTo>
                    <a:lnTo>
                      <a:pt x="1566" y="442"/>
                    </a:lnTo>
                    <a:lnTo>
                      <a:pt x="1563" y="442"/>
                    </a:lnTo>
                    <a:lnTo>
                      <a:pt x="1563" y="445"/>
                    </a:lnTo>
                    <a:lnTo>
                      <a:pt x="1563" y="447"/>
                    </a:lnTo>
                    <a:lnTo>
                      <a:pt x="1559" y="447"/>
                    </a:lnTo>
                    <a:lnTo>
                      <a:pt x="1556" y="447"/>
                    </a:lnTo>
                    <a:lnTo>
                      <a:pt x="1553" y="447"/>
                    </a:lnTo>
                    <a:lnTo>
                      <a:pt x="1550" y="447"/>
                    </a:lnTo>
                    <a:lnTo>
                      <a:pt x="1549" y="448"/>
                    </a:lnTo>
                    <a:lnTo>
                      <a:pt x="1547" y="450"/>
                    </a:lnTo>
                    <a:lnTo>
                      <a:pt x="1544" y="448"/>
                    </a:lnTo>
                    <a:lnTo>
                      <a:pt x="1542" y="450"/>
                    </a:lnTo>
                    <a:lnTo>
                      <a:pt x="1541" y="450"/>
                    </a:lnTo>
                    <a:lnTo>
                      <a:pt x="1539" y="452"/>
                    </a:lnTo>
                    <a:lnTo>
                      <a:pt x="1539" y="459"/>
                    </a:lnTo>
                    <a:lnTo>
                      <a:pt x="1538" y="459"/>
                    </a:lnTo>
                    <a:lnTo>
                      <a:pt x="1535" y="461"/>
                    </a:lnTo>
                    <a:lnTo>
                      <a:pt x="1535" y="462"/>
                    </a:lnTo>
                    <a:lnTo>
                      <a:pt x="1535" y="464"/>
                    </a:lnTo>
                    <a:lnTo>
                      <a:pt x="1531" y="470"/>
                    </a:lnTo>
                    <a:lnTo>
                      <a:pt x="1530" y="470"/>
                    </a:lnTo>
                    <a:lnTo>
                      <a:pt x="1527" y="472"/>
                    </a:lnTo>
                    <a:lnTo>
                      <a:pt x="1525" y="473"/>
                    </a:lnTo>
                    <a:lnTo>
                      <a:pt x="1525" y="476"/>
                    </a:lnTo>
                    <a:lnTo>
                      <a:pt x="1522" y="478"/>
                    </a:lnTo>
                    <a:lnTo>
                      <a:pt x="1519" y="480"/>
                    </a:lnTo>
                    <a:lnTo>
                      <a:pt x="1518" y="481"/>
                    </a:lnTo>
                    <a:lnTo>
                      <a:pt x="1516" y="484"/>
                    </a:lnTo>
                    <a:lnTo>
                      <a:pt x="1516" y="484"/>
                    </a:lnTo>
                    <a:lnTo>
                      <a:pt x="1516" y="486"/>
                    </a:lnTo>
                    <a:lnTo>
                      <a:pt x="1514" y="489"/>
                    </a:lnTo>
                    <a:lnTo>
                      <a:pt x="1511" y="490"/>
                    </a:lnTo>
                    <a:lnTo>
                      <a:pt x="1508" y="494"/>
                    </a:lnTo>
                    <a:lnTo>
                      <a:pt x="1505" y="495"/>
                    </a:lnTo>
                    <a:lnTo>
                      <a:pt x="1504" y="498"/>
                    </a:lnTo>
                    <a:lnTo>
                      <a:pt x="1502" y="500"/>
                    </a:lnTo>
                    <a:lnTo>
                      <a:pt x="1500" y="501"/>
                    </a:lnTo>
                    <a:lnTo>
                      <a:pt x="1500" y="501"/>
                    </a:lnTo>
                    <a:lnTo>
                      <a:pt x="1499" y="500"/>
                    </a:lnTo>
                    <a:lnTo>
                      <a:pt x="1499" y="500"/>
                    </a:lnTo>
                    <a:lnTo>
                      <a:pt x="1499" y="500"/>
                    </a:lnTo>
                    <a:lnTo>
                      <a:pt x="1497" y="500"/>
                    </a:lnTo>
                    <a:lnTo>
                      <a:pt x="1497" y="500"/>
                    </a:lnTo>
                    <a:lnTo>
                      <a:pt x="1497" y="500"/>
                    </a:lnTo>
                    <a:lnTo>
                      <a:pt x="1494" y="501"/>
                    </a:lnTo>
                    <a:lnTo>
                      <a:pt x="1493" y="504"/>
                    </a:lnTo>
                    <a:lnTo>
                      <a:pt x="1491" y="504"/>
                    </a:lnTo>
                    <a:lnTo>
                      <a:pt x="1486" y="504"/>
                    </a:lnTo>
                    <a:lnTo>
                      <a:pt x="1485" y="504"/>
                    </a:lnTo>
                    <a:lnTo>
                      <a:pt x="1482" y="504"/>
                    </a:lnTo>
                    <a:lnTo>
                      <a:pt x="1482" y="506"/>
                    </a:lnTo>
                    <a:lnTo>
                      <a:pt x="1483" y="508"/>
                    </a:lnTo>
                    <a:lnTo>
                      <a:pt x="1486" y="509"/>
                    </a:lnTo>
                    <a:lnTo>
                      <a:pt x="1485" y="512"/>
                    </a:lnTo>
                    <a:lnTo>
                      <a:pt x="1485" y="515"/>
                    </a:lnTo>
                    <a:lnTo>
                      <a:pt x="1483" y="518"/>
                    </a:lnTo>
                    <a:lnTo>
                      <a:pt x="1483" y="523"/>
                    </a:lnTo>
                    <a:lnTo>
                      <a:pt x="1482" y="523"/>
                    </a:lnTo>
                    <a:lnTo>
                      <a:pt x="1480" y="523"/>
                    </a:lnTo>
                    <a:lnTo>
                      <a:pt x="1479" y="523"/>
                    </a:lnTo>
                    <a:lnTo>
                      <a:pt x="1479" y="525"/>
                    </a:lnTo>
                    <a:lnTo>
                      <a:pt x="1477" y="525"/>
                    </a:lnTo>
                    <a:lnTo>
                      <a:pt x="1476" y="526"/>
                    </a:lnTo>
                    <a:lnTo>
                      <a:pt x="1474" y="528"/>
                    </a:lnTo>
                    <a:lnTo>
                      <a:pt x="1473" y="528"/>
                    </a:lnTo>
                    <a:lnTo>
                      <a:pt x="1473" y="529"/>
                    </a:lnTo>
                    <a:lnTo>
                      <a:pt x="1473" y="529"/>
                    </a:lnTo>
                    <a:lnTo>
                      <a:pt x="1473" y="531"/>
                    </a:lnTo>
                    <a:lnTo>
                      <a:pt x="1473" y="532"/>
                    </a:lnTo>
                    <a:lnTo>
                      <a:pt x="1473" y="535"/>
                    </a:lnTo>
                    <a:lnTo>
                      <a:pt x="1473" y="537"/>
                    </a:lnTo>
                    <a:lnTo>
                      <a:pt x="1469" y="542"/>
                    </a:lnTo>
                    <a:lnTo>
                      <a:pt x="1468" y="545"/>
                    </a:lnTo>
                    <a:lnTo>
                      <a:pt x="1468" y="546"/>
                    </a:lnTo>
                    <a:lnTo>
                      <a:pt x="1468" y="549"/>
                    </a:lnTo>
                    <a:lnTo>
                      <a:pt x="1468" y="551"/>
                    </a:lnTo>
                    <a:lnTo>
                      <a:pt x="1468" y="554"/>
                    </a:lnTo>
                    <a:lnTo>
                      <a:pt x="1468" y="559"/>
                    </a:lnTo>
                    <a:lnTo>
                      <a:pt x="1469" y="563"/>
                    </a:lnTo>
                    <a:lnTo>
                      <a:pt x="1471" y="567"/>
                    </a:lnTo>
                    <a:lnTo>
                      <a:pt x="1471" y="568"/>
                    </a:lnTo>
                    <a:lnTo>
                      <a:pt x="1473" y="571"/>
                    </a:lnTo>
                    <a:lnTo>
                      <a:pt x="1474" y="574"/>
                    </a:lnTo>
                    <a:lnTo>
                      <a:pt x="1474" y="577"/>
                    </a:lnTo>
                    <a:lnTo>
                      <a:pt x="1474" y="581"/>
                    </a:lnTo>
                    <a:lnTo>
                      <a:pt x="1474" y="582"/>
                    </a:lnTo>
                    <a:lnTo>
                      <a:pt x="1474" y="585"/>
                    </a:lnTo>
                    <a:lnTo>
                      <a:pt x="1474" y="588"/>
                    </a:lnTo>
                    <a:lnTo>
                      <a:pt x="1474" y="591"/>
                    </a:lnTo>
                    <a:lnTo>
                      <a:pt x="1474" y="593"/>
                    </a:lnTo>
                    <a:lnTo>
                      <a:pt x="1474" y="596"/>
                    </a:lnTo>
                    <a:lnTo>
                      <a:pt x="1474" y="598"/>
                    </a:lnTo>
                    <a:lnTo>
                      <a:pt x="1474" y="601"/>
                    </a:lnTo>
                    <a:lnTo>
                      <a:pt x="1476" y="604"/>
                    </a:lnTo>
                    <a:lnTo>
                      <a:pt x="1476" y="607"/>
                    </a:lnTo>
                    <a:lnTo>
                      <a:pt x="1477" y="609"/>
                    </a:lnTo>
                    <a:lnTo>
                      <a:pt x="1479" y="612"/>
                    </a:lnTo>
                    <a:lnTo>
                      <a:pt x="1479" y="613"/>
                    </a:lnTo>
                    <a:lnTo>
                      <a:pt x="1480" y="615"/>
                    </a:lnTo>
                    <a:lnTo>
                      <a:pt x="1479" y="616"/>
                    </a:lnTo>
                    <a:lnTo>
                      <a:pt x="1479" y="618"/>
                    </a:lnTo>
                    <a:lnTo>
                      <a:pt x="1479" y="621"/>
                    </a:lnTo>
                    <a:lnTo>
                      <a:pt x="1479" y="624"/>
                    </a:lnTo>
                    <a:lnTo>
                      <a:pt x="1480" y="626"/>
                    </a:lnTo>
                    <a:lnTo>
                      <a:pt x="1482" y="627"/>
                    </a:lnTo>
                    <a:lnTo>
                      <a:pt x="1482" y="630"/>
                    </a:lnTo>
                    <a:lnTo>
                      <a:pt x="1482" y="632"/>
                    </a:lnTo>
                    <a:lnTo>
                      <a:pt x="1483" y="632"/>
                    </a:lnTo>
                    <a:lnTo>
                      <a:pt x="1485" y="632"/>
                    </a:lnTo>
                    <a:lnTo>
                      <a:pt x="1486" y="629"/>
                    </a:lnTo>
                    <a:lnTo>
                      <a:pt x="1493" y="624"/>
                    </a:lnTo>
                    <a:lnTo>
                      <a:pt x="1497" y="619"/>
                    </a:lnTo>
                    <a:lnTo>
                      <a:pt x="1500" y="618"/>
                    </a:lnTo>
                    <a:lnTo>
                      <a:pt x="1500" y="616"/>
                    </a:lnTo>
                    <a:lnTo>
                      <a:pt x="1500" y="613"/>
                    </a:lnTo>
                    <a:lnTo>
                      <a:pt x="1500" y="612"/>
                    </a:lnTo>
                    <a:lnTo>
                      <a:pt x="1500" y="610"/>
                    </a:lnTo>
                    <a:lnTo>
                      <a:pt x="1500" y="607"/>
                    </a:lnTo>
                    <a:lnTo>
                      <a:pt x="1500" y="605"/>
                    </a:lnTo>
                    <a:lnTo>
                      <a:pt x="1500" y="604"/>
                    </a:lnTo>
                    <a:lnTo>
                      <a:pt x="1500" y="602"/>
                    </a:lnTo>
                    <a:lnTo>
                      <a:pt x="1502" y="602"/>
                    </a:lnTo>
                    <a:lnTo>
                      <a:pt x="1504" y="602"/>
                    </a:lnTo>
                    <a:lnTo>
                      <a:pt x="1505" y="599"/>
                    </a:lnTo>
                    <a:lnTo>
                      <a:pt x="1508" y="598"/>
                    </a:lnTo>
                    <a:lnTo>
                      <a:pt x="1511" y="599"/>
                    </a:lnTo>
                    <a:lnTo>
                      <a:pt x="1514" y="598"/>
                    </a:lnTo>
                    <a:lnTo>
                      <a:pt x="1514" y="596"/>
                    </a:lnTo>
                    <a:lnTo>
                      <a:pt x="1514" y="595"/>
                    </a:lnTo>
                    <a:lnTo>
                      <a:pt x="1514" y="591"/>
                    </a:lnTo>
                    <a:lnTo>
                      <a:pt x="1514" y="590"/>
                    </a:lnTo>
                    <a:lnTo>
                      <a:pt x="1514" y="588"/>
                    </a:lnTo>
                    <a:lnTo>
                      <a:pt x="1514" y="585"/>
                    </a:lnTo>
                    <a:lnTo>
                      <a:pt x="1514" y="584"/>
                    </a:lnTo>
                    <a:lnTo>
                      <a:pt x="1516" y="582"/>
                    </a:lnTo>
                    <a:lnTo>
                      <a:pt x="1518" y="579"/>
                    </a:lnTo>
                    <a:lnTo>
                      <a:pt x="1521" y="576"/>
                    </a:lnTo>
                    <a:lnTo>
                      <a:pt x="1522" y="574"/>
                    </a:lnTo>
                    <a:lnTo>
                      <a:pt x="1524" y="573"/>
                    </a:lnTo>
                    <a:lnTo>
                      <a:pt x="1525" y="573"/>
                    </a:lnTo>
                    <a:lnTo>
                      <a:pt x="1527" y="571"/>
                    </a:lnTo>
                    <a:lnTo>
                      <a:pt x="1528" y="571"/>
                    </a:lnTo>
                    <a:lnTo>
                      <a:pt x="1530" y="571"/>
                    </a:lnTo>
                    <a:lnTo>
                      <a:pt x="1533" y="571"/>
                    </a:lnTo>
                    <a:lnTo>
                      <a:pt x="1535" y="571"/>
                    </a:lnTo>
                    <a:lnTo>
                      <a:pt x="1538" y="571"/>
                    </a:lnTo>
                    <a:lnTo>
                      <a:pt x="1538" y="571"/>
                    </a:lnTo>
                    <a:lnTo>
                      <a:pt x="1539" y="568"/>
                    </a:lnTo>
                    <a:lnTo>
                      <a:pt x="1539" y="568"/>
                    </a:lnTo>
                    <a:lnTo>
                      <a:pt x="1539" y="567"/>
                    </a:lnTo>
                    <a:lnTo>
                      <a:pt x="1541" y="567"/>
                    </a:lnTo>
                    <a:lnTo>
                      <a:pt x="1541" y="567"/>
                    </a:lnTo>
                    <a:lnTo>
                      <a:pt x="1542" y="567"/>
                    </a:lnTo>
                    <a:lnTo>
                      <a:pt x="1542" y="565"/>
                    </a:lnTo>
                    <a:lnTo>
                      <a:pt x="1542" y="563"/>
                    </a:lnTo>
                    <a:lnTo>
                      <a:pt x="1542" y="562"/>
                    </a:lnTo>
                    <a:lnTo>
                      <a:pt x="1541" y="562"/>
                    </a:lnTo>
                    <a:lnTo>
                      <a:pt x="1541" y="560"/>
                    </a:lnTo>
                    <a:lnTo>
                      <a:pt x="1539" y="560"/>
                    </a:lnTo>
                    <a:lnTo>
                      <a:pt x="1538" y="559"/>
                    </a:lnTo>
                    <a:lnTo>
                      <a:pt x="1535" y="557"/>
                    </a:lnTo>
                    <a:lnTo>
                      <a:pt x="1536" y="554"/>
                    </a:lnTo>
                    <a:lnTo>
                      <a:pt x="1538" y="549"/>
                    </a:lnTo>
                    <a:lnTo>
                      <a:pt x="1538" y="545"/>
                    </a:lnTo>
                    <a:lnTo>
                      <a:pt x="1538" y="542"/>
                    </a:lnTo>
                    <a:lnTo>
                      <a:pt x="1541" y="542"/>
                    </a:lnTo>
                    <a:lnTo>
                      <a:pt x="1544" y="540"/>
                    </a:lnTo>
                    <a:lnTo>
                      <a:pt x="1545" y="539"/>
                    </a:lnTo>
                    <a:lnTo>
                      <a:pt x="1547" y="537"/>
                    </a:lnTo>
                    <a:lnTo>
                      <a:pt x="1549" y="537"/>
                    </a:lnTo>
                    <a:lnTo>
                      <a:pt x="1550" y="539"/>
                    </a:lnTo>
                    <a:lnTo>
                      <a:pt x="1552" y="539"/>
                    </a:lnTo>
                    <a:lnTo>
                      <a:pt x="1553" y="540"/>
                    </a:lnTo>
                    <a:lnTo>
                      <a:pt x="1555" y="539"/>
                    </a:lnTo>
                    <a:lnTo>
                      <a:pt x="1556" y="537"/>
                    </a:lnTo>
                    <a:lnTo>
                      <a:pt x="1556" y="534"/>
                    </a:lnTo>
                    <a:lnTo>
                      <a:pt x="1556" y="531"/>
                    </a:lnTo>
                    <a:lnTo>
                      <a:pt x="1552" y="532"/>
                    </a:lnTo>
                    <a:lnTo>
                      <a:pt x="1549" y="532"/>
                    </a:lnTo>
                    <a:lnTo>
                      <a:pt x="1549" y="531"/>
                    </a:lnTo>
                    <a:lnTo>
                      <a:pt x="1549" y="529"/>
                    </a:lnTo>
                    <a:lnTo>
                      <a:pt x="1547" y="526"/>
                    </a:lnTo>
                    <a:lnTo>
                      <a:pt x="1545" y="525"/>
                    </a:lnTo>
                    <a:lnTo>
                      <a:pt x="1545" y="523"/>
                    </a:lnTo>
                    <a:lnTo>
                      <a:pt x="1545" y="523"/>
                    </a:lnTo>
                    <a:lnTo>
                      <a:pt x="1545" y="522"/>
                    </a:lnTo>
                    <a:lnTo>
                      <a:pt x="1545" y="522"/>
                    </a:lnTo>
                    <a:lnTo>
                      <a:pt x="1547" y="520"/>
                    </a:lnTo>
                    <a:lnTo>
                      <a:pt x="1547" y="520"/>
                    </a:lnTo>
                    <a:lnTo>
                      <a:pt x="1547" y="517"/>
                    </a:lnTo>
                    <a:lnTo>
                      <a:pt x="1547" y="514"/>
                    </a:lnTo>
                    <a:lnTo>
                      <a:pt x="1549" y="512"/>
                    </a:lnTo>
                    <a:lnTo>
                      <a:pt x="1552" y="512"/>
                    </a:lnTo>
                    <a:lnTo>
                      <a:pt x="1553" y="509"/>
                    </a:lnTo>
                    <a:lnTo>
                      <a:pt x="1555" y="506"/>
                    </a:lnTo>
                    <a:lnTo>
                      <a:pt x="1553" y="504"/>
                    </a:lnTo>
                    <a:lnTo>
                      <a:pt x="1555" y="503"/>
                    </a:lnTo>
                    <a:lnTo>
                      <a:pt x="1552" y="503"/>
                    </a:lnTo>
                    <a:lnTo>
                      <a:pt x="1550" y="501"/>
                    </a:lnTo>
                    <a:lnTo>
                      <a:pt x="1549" y="501"/>
                    </a:lnTo>
                    <a:lnTo>
                      <a:pt x="1545" y="500"/>
                    </a:lnTo>
                    <a:lnTo>
                      <a:pt x="1545" y="503"/>
                    </a:lnTo>
                    <a:lnTo>
                      <a:pt x="1544" y="501"/>
                    </a:lnTo>
                    <a:lnTo>
                      <a:pt x="1544" y="501"/>
                    </a:lnTo>
                    <a:lnTo>
                      <a:pt x="1542" y="498"/>
                    </a:lnTo>
                    <a:lnTo>
                      <a:pt x="1542" y="495"/>
                    </a:lnTo>
                    <a:lnTo>
                      <a:pt x="1542" y="492"/>
                    </a:lnTo>
                    <a:lnTo>
                      <a:pt x="1542" y="490"/>
                    </a:lnTo>
                    <a:lnTo>
                      <a:pt x="1544" y="487"/>
                    </a:lnTo>
                    <a:lnTo>
                      <a:pt x="1545" y="486"/>
                    </a:lnTo>
                    <a:lnTo>
                      <a:pt x="1547" y="484"/>
                    </a:lnTo>
                    <a:lnTo>
                      <a:pt x="1549" y="483"/>
                    </a:lnTo>
                    <a:lnTo>
                      <a:pt x="1550" y="481"/>
                    </a:lnTo>
                    <a:lnTo>
                      <a:pt x="1552" y="480"/>
                    </a:lnTo>
                    <a:lnTo>
                      <a:pt x="1552" y="480"/>
                    </a:lnTo>
                    <a:lnTo>
                      <a:pt x="1552" y="478"/>
                    </a:lnTo>
                    <a:lnTo>
                      <a:pt x="1553" y="478"/>
                    </a:lnTo>
                    <a:lnTo>
                      <a:pt x="1555" y="476"/>
                    </a:lnTo>
                    <a:lnTo>
                      <a:pt x="1555" y="475"/>
                    </a:lnTo>
                    <a:lnTo>
                      <a:pt x="1555" y="473"/>
                    </a:lnTo>
                    <a:lnTo>
                      <a:pt x="1556" y="473"/>
                    </a:lnTo>
                    <a:lnTo>
                      <a:pt x="1558" y="473"/>
                    </a:lnTo>
                    <a:lnTo>
                      <a:pt x="1558" y="470"/>
                    </a:lnTo>
                    <a:lnTo>
                      <a:pt x="1556" y="467"/>
                    </a:lnTo>
                    <a:lnTo>
                      <a:pt x="1558" y="467"/>
                    </a:lnTo>
                    <a:lnTo>
                      <a:pt x="1558" y="467"/>
                    </a:lnTo>
                    <a:lnTo>
                      <a:pt x="1559" y="467"/>
                    </a:lnTo>
                    <a:lnTo>
                      <a:pt x="1559" y="466"/>
                    </a:lnTo>
                    <a:lnTo>
                      <a:pt x="1559" y="464"/>
                    </a:lnTo>
                    <a:lnTo>
                      <a:pt x="1561" y="462"/>
                    </a:lnTo>
                    <a:lnTo>
                      <a:pt x="1563" y="459"/>
                    </a:lnTo>
                    <a:lnTo>
                      <a:pt x="1563" y="459"/>
                    </a:lnTo>
                    <a:lnTo>
                      <a:pt x="1564" y="459"/>
                    </a:lnTo>
                    <a:lnTo>
                      <a:pt x="1566" y="461"/>
                    </a:lnTo>
                    <a:lnTo>
                      <a:pt x="1566" y="462"/>
                    </a:lnTo>
                    <a:lnTo>
                      <a:pt x="1569" y="462"/>
                    </a:lnTo>
                    <a:lnTo>
                      <a:pt x="1572" y="462"/>
                    </a:lnTo>
                    <a:lnTo>
                      <a:pt x="1572" y="462"/>
                    </a:lnTo>
                    <a:lnTo>
                      <a:pt x="1573" y="464"/>
                    </a:lnTo>
                    <a:lnTo>
                      <a:pt x="1575" y="464"/>
                    </a:lnTo>
                    <a:lnTo>
                      <a:pt x="1576" y="464"/>
                    </a:lnTo>
                    <a:lnTo>
                      <a:pt x="1576" y="462"/>
                    </a:lnTo>
                    <a:lnTo>
                      <a:pt x="1576" y="459"/>
                    </a:lnTo>
                    <a:lnTo>
                      <a:pt x="1578" y="459"/>
                    </a:lnTo>
                    <a:lnTo>
                      <a:pt x="1581" y="458"/>
                    </a:lnTo>
                    <a:lnTo>
                      <a:pt x="1584" y="456"/>
                    </a:lnTo>
                    <a:lnTo>
                      <a:pt x="1586" y="455"/>
                    </a:lnTo>
                    <a:lnTo>
                      <a:pt x="1587" y="452"/>
                    </a:lnTo>
                    <a:lnTo>
                      <a:pt x="1589" y="450"/>
                    </a:lnTo>
                    <a:lnTo>
                      <a:pt x="1590" y="450"/>
                    </a:lnTo>
                    <a:lnTo>
                      <a:pt x="1590" y="450"/>
                    </a:lnTo>
                    <a:lnTo>
                      <a:pt x="1590" y="450"/>
                    </a:lnTo>
                    <a:lnTo>
                      <a:pt x="1590" y="450"/>
                    </a:lnTo>
                    <a:lnTo>
                      <a:pt x="1590" y="452"/>
                    </a:lnTo>
                    <a:lnTo>
                      <a:pt x="1590" y="453"/>
                    </a:lnTo>
                    <a:lnTo>
                      <a:pt x="1589" y="456"/>
                    </a:lnTo>
                    <a:lnTo>
                      <a:pt x="1589" y="459"/>
                    </a:lnTo>
                    <a:lnTo>
                      <a:pt x="1589" y="461"/>
                    </a:lnTo>
                    <a:lnTo>
                      <a:pt x="1589" y="462"/>
                    </a:lnTo>
                    <a:lnTo>
                      <a:pt x="1589" y="464"/>
                    </a:lnTo>
                    <a:lnTo>
                      <a:pt x="1589" y="466"/>
                    </a:lnTo>
                    <a:lnTo>
                      <a:pt x="1590" y="466"/>
                    </a:lnTo>
                    <a:lnTo>
                      <a:pt x="1592" y="466"/>
                    </a:lnTo>
                    <a:lnTo>
                      <a:pt x="1594" y="466"/>
                    </a:lnTo>
                    <a:lnTo>
                      <a:pt x="1595" y="464"/>
                    </a:lnTo>
                    <a:lnTo>
                      <a:pt x="1601" y="455"/>
                    </a:lnTo>
                    <a:lnTo>
                      <a:pt x="1601" y="453"/>
                    </a:lnTo>
                    <a:lnTo>
                      <a:pt x="1601" y="452"/>
                    </a:lnTo>
                    <a:lnTo>
                      <a:pt x="1603" y="452"/>
                    </a:lnTo>
                    <a:lnTo>
                      <a:pt x="1604" y="452"/>
                    </a:lnTo>
                    <a:lnTo>
                      <a:pt x="1604" y="452"/>
                    </a:lnTo>
                    <a:lnTo>
                      <a:pt x="1604" y="450"/>
                    </a:lnTo>
                    <a:lnTo>
                      <a:pt x="1606" y="450"/>
                    </a:lnTo>
                    <a:lnTo>
                      <a:pt x="1608" y="450"/>
                    </a:lnTo>
                    <a:lnTo>
                      <a:pt x="1609" y="450"/>
                    </a:lnTo>
                    <a:lnTo>
                      <a:pt x="1609" y="448"/>
                    </a:lnTo>
                    <a:lnTo>
                      <a:pt x="1611" y="447"/>
                    </a:lnTo>
                    <a:lnTo>
                      <a:pt x="1611" y="447"/>
                    </a:lnTo>
                    <a:lnTo>
                      <a:pt x="1612" y="447"/>
                    </a:lnTo>
                    <a:lnTo>
                      <a:pt x="1614" y="447"/>
                    </a:lnTo>
                    <a:lnTo>
                      <a:pt x="1615" y="447"/>
                    </a:lnTo>
                    <a:lnTo>
                      <a:pt x="1617" y="447"/>
                    </a:lnTo>
                    <a:lnTo>
                      <a:pt x="1617" y="448"/>
                    </a:lnTo>
                    <a:lnTo>
                      <a:pt x="1618" y="450"/>
                    </a:lnTo>
                    <a:lnTo>
                      <a:pt x="1621" y="452"/>
                    </a:lnTo>
                    <a:lnTo>
                      <a:pt x="1623" y="453"/>
                    </a:lnTo>
                    <a:lnTo>
                      <a:pt x="1626" y="453"/>
                    </a:lnTo>
                    <a:lnTo>
                      <a:pt x="1628" y="453"/>
                    </a:lnTo>
                    <a:lnTo>
                      <a:pt x="1628" y="456"/>
                    </a:lnTo>
                    <a:lnTo>
                      <a:pt x="1628" y="459"/>
                    </a:lnTo>
                    <a:lnTo>
                      <a:pt x="1629" y="459"/>
                    </a:lnTo>
                    <a:lnTo>
                      <a:pt x="1632" y="461"/>
                    </a:lnTo>
                    <a:lnTo>
                      <a:pt x="1635" y="464"/>
                    </a:lnTo>
                    <a:lnTo>
                      <a:pt x="1637" y="464"/>
                    </a:lnTo>
                    <a:lnTo>
                      <a:pt x="1639" y="462"/>
                    </a:lnTo>
                    <a:lnTo>
                      <a:pt x="1639" y="459"/>
                    </a:lnTo>
                    <a:lnTo>
                      <a:pt x="1639" y="456"/>
                    </a:lnTo>
                    <a:lnTo>
                      <a:pt x="1640" y="455"/>
                    </a:lnTo>
                    <a:lnTo>
                      <a:pt x="1642" y="453"/>
                    </a:lnTo>
                    <a:lnTo>
                      <a:pt x="1645" y="452"/>
                    </a:lnTo>
                    <a:lnTo>
                      <a:pt x="1645" y="450"/>
                    </a:lnTo>
                    <a:lnTo>
                      <a:pt x="1648" y="448"/>
                    </a:lnTo>
                    <a:lnTo>
                      <a:pt x="1651" y="447"/>
                    </a:lnTo>
                    <a:lnTo>
                      <a:pt x="1651" y="447"/>
                    </a:lnTo>
                    <a:lnTo>
                      <a:pt x="1651" y="445"/>
                    </a:lnTo>
                    <a:lnTo>
                      <a:pt x="1651" y="444"/>
                    </a:lnTo>
                    <a:lnTo>
                      <a:pt x="1651" y="444"/>
                    </a:lnTo>
                    <a:lnTo>
                      <a:pt x="1651" y="442"/>
                    </a:lnTo>
                    <a:lnTo>
                      <a:pt x="1654" y="441"/>
                    </a:lnTo>
                    <a:lnTo>
                      <a:pt x="1656" y="441"/>
                    </a:lnTo>
                    <a:lnTo>
                      <a:pt x="1656" y="441"/>
                    </a:lnTo>
                    <a:lnTo>
                      <a:pt x="1657" y="441"/>
                    </a:lnTo>
                    <a:lnTo>
                      <a:pt x="1659" y="441"/>
                    </a:lnTo>
                    <a:lnTo>
                      <a:pt x="1659" y="441"/>
                    </a:lnTo>
                    <a:lnTo>
                      <a:pt x="1662" y="439"/>
                    </a:lnTo>
                    <a:lnTo>
                      <a:pt x="1663" y="438"/>
                    </a:lnTo>
                    <a:lnTo>
                      <a:pt x="1662" y="436"/>
                    </a:lnTo>
                    <a:lnTo>
                      <a:pt x="1660" y="433"/>
                    </a:lnTo>
                    <a:lnTo>
                      <a:pt x="1663" y="435"/>
                    </a:lnTo>
                    <a:lnTo>
                      <a:pt x="1665" y="435"/>
                    </a:lnTo>
                    <a:lnTo>
                      <a:pt x="1668" y="436"/>
                    </a:lnTo>
                    <a:lnTo>
                      <a:pt x="1668" y="436"/>
                    </a:lnTo>
                    <a:lnTo>
                      <a:pt x="1670" y="435"/>
                    </a:lnTo>
                    <a:lnTo>
                      <a:pt x="1670" y="435"/>
                    </a:lnTo>
                    <a:lnTo>
                      <a:pt x="1670" y="435"/>
                    </a:lnTo>
                    <a:lnTo>
                      <a:pt x="1670" y="433"/>
                    </a:lnTo>
                    <a:lnTo>
                      <a:pt x="1670" y="431"/>
                    </a:lnTo>
                    <a:lnTo>
                      <a:pt x="1670" y="428"/>
                    </a:lnTo>
                    <a:lnTo>
                      <a:pt x="1673" y="430"/>
                    </a:lnTo>
                    <a:lnTo>
                      <a:pt x="1676" y="431"/>
                    </a:lnTo>
                    <a:lnTo>
                      <a:pt x="1677" y="428"/>
                    </a:lnTo>
                    <a:lnTo>
                      <a:pt x="1680" y="427"/>
                    </a:lnTo>
                    <a:lnTo>
                      <a:pt x="1684" y="425"/>
                    </a:lnTo>
                    <a:lnTo>
                      <a:pt x="1687" y="425"/>
                    </a:lnTo>
                    <a:lnTo>
                      <a:pt x="1688" y="424"/>
                    </a:lnTo>
                    <a:lnTo>
                      <a:pt x="1693" y="422"/>
                    </a:lnTo>
                    <a:lnTo>
                      <a:pt x="1693" y="422"/>
                    </a:lnTo>
                    <a:lnTo>
                      <a:pt x="1693" y="421"/>
                    </a:lnTo>
                    <a:lnTo>
                      <a:pt x="1696" y="419"/>
                    </a:lnTo>
                    <a:lnTo>
                      <a:pt x="1701" y="417"/>
                    </a:lnTo>
                    <a:lnTo>
                      <a:pt x="1704" y="417"/>
                    </a:lnTo>
                    <a:lnTo>
                      <a:pt x="1708" y="416"/>
                    </a:lnTo>
                    <a:lnTo>
                      <a:pt x="1710" y="414"/>
                    </a:lnTo>
                    <a:lnTo>
                      <a:pt x="1711" y="414"/>
                    </a:lnTo>
                    <a:lnTo>
                      <a:pt x="1713" y="416"/>
                    </a:lnTo>
                    <a:lnTo>
                      <a:pt x="1715" y="416"/>
                    </a:lnTo>
                    <a:lnTo>
                      <a:pt x="1718" y="414"/>
                    </a:lnTo>
                    <a:lnTo>
                      <a:pt x="1719" y="414"/>
                    </a:lnTo>
                    <a:lnTo>
                      <a:pt x="1721" y="414"/>
                    </a:lnTo>
                    <a:lnTo>
                      <a:pt x="1724" y="416"/>
                    </a:lnTo>
                    <a:lnTo>
                      <a:pt x="1725" y="417"/>
                    </a:lnTo>
                    <a:lnTo>
                      <a:pt x="1729" y="417"/>
                    </a:lnTo>
                    <a:lnTo>
                      <a:pt x="1730" y="419"/>
                    </a:lnTo>
                    <a:lnTo>
                      <a:pt x="1732" y="417"/>
                    </a:lnTo>
                    <a:lnTo>
                      <a:pt x="1733" y="417"/>
                    </a:lnTo>
                    <a:lnTo>
                      <a:pt x="1736" y="416"/>
                    </a:lnTo>
                    <a:lnTo>
                      <a:pt x="1739" y="413"/>
                    </a:lnTo>
                    <a:lnTo>
                      <a:pt x="1738" y="411"/>
                    </a:lnTo>
                    <a:lnTo>
                      <a:pt x="1736" y="411"/>
                    </a:lnTo>
                    <a:lnTo>
                      <a:pt x="1736" y="410"/>
                    </a:lnTo>
                    <a:lnTo>
                      <a:pt x="1736" y="410"/>
                    </a:lnTo>
                    <a:lnTo>
                      <a:pt x="1738" y="408"/>
                    </a:lnTo>
                    <a:lnTo>
                      <a:pt x="1738" y="408"/>
                    </a:lnTo>
                    <a:lnTo>
                      <a:pt x="1738" y="407"/>
                    </a:lnTo>
                    <a:lnTo>
                      <a:pt x="1738" y="407"/>
                    </a:lnTo>
                    <a:lnTo>
                      <a:pt x="1736" y="405"/>
                    </a:lnTo>
                    <a:lnTo>
                      <a:pt x="1736" y="405"/>
                    </a:lnTo>
                    <a:lnTo>
                      <a:pt x="1733" y="405"/>
                    </a:lnTo>
                    <a:lnTo>
                      <a:pt x="1732" y="405"/>
                    </a:lnTo>
                    <a:lnTo>
                      <a:pt x="1732" y="402"/>
                    </a:lnTo>
                    <a:lnTo>
                      <a:pt x="1733" y="400"/>
                    </a:lnTo>
                    <a:lnTo>
                      <a:pt x="1732" y="399"/>
                    </a:lnTo>
                    <a:lnTo>
                      <a:pt x="1730" y="396"/>
                    </a:lnTo>
                    <a:lnTo>
                      <a:pt x="1730" y="394"/>
                    </a:lnTo>
                    <a:lnTo>
                      <a:pt x="1729" y="393"/>
                    </a:lnTo>
                    <a:lnTo>
                      <a:pt x="1729" y="393"/>
                    </a:lnTo>
                    <a:lnTo>
                      <a:pt x="1727" y="389"/>
                    </a:lnTo>
                    <a:lnTo>
                      <a:pt x="1725" y="388"/>
                    </a:lnTo>
                    <a:lnTo>
                      <a:pt x="1725" y="385"/>
                    </a:lnTo>
                    <a:lnTo>
                      <a:pt x="1724" y="382"/>
                    </a:lnTo>
                    <a:lnTo>
                      <a:pt x="1722" y="383"/>
                    </a:lnTo>
                    <a:lnTo>
                      <a:pt x="1721" y="383"/>
                    </a:lnTo>
                    <a:lnTo>
                      <a:pt x="1719" y="383"/>
                    </a:lnTo>
                    <a:lnTo>
                      <a:pt x="1719" y="383"/>
                    </a:lnTo>
                    <a:lnTo>
                      <a:pt x="1718" y="383"/>
                    </a:lnTo>
                    <a:lnTo>
                      <a:pt x="1715" y="385"/>
                    </a:lnTo>
                    <a:lnTo>
                      <a:pt x="1716" y="382"/>
                    </a:lnTo>
                    <a:lnTo>
                      <a:pt x="1716" y="380"/>
                    </a:lnTo>
                    <a:lnTo>
                      <a:pt x="1718" y="379"/>
                    </a:lnTo>
                    <a:lnTo>
                      <a:pt x="1719" y="379"/>
                    </a:lnTo>
                    <a:lnTo>
                      <a:pt x="1719" y="377"/>
                    </a:lnTo>
                    <a:lnTo>
                      <a:pt x="1719" y="375"/>
                    </a:lnTo>
                    <a:lnTo>
                      <a:pt x="1716" y="377"/>
                    </a:lnTo>
                    <a:lnTo>
                      <a:pt x="1715" y="377"/>
                    </a:lnTo>
                    <a:lnTo>
                      <a:pt x="1713" y="377"/>
                    </a:lnTo>
                    <a:lnTo>
                      <a:pt x="1711" y="377"/>
                    </a:lnTo>
                    <a:lnTo>
                      <a:pt x="1711" y="375"/>
                    </a:lnTo>
                    <a:lnTo>
                      <a:pt x="1708" y="375"/>
                    </a:lnTo>
                    <a:lnTo>
                      <a:pt x="1702" y="374"/>
                    </a:lnTo>
                    <a:lnTo>
                      <a:pt x="1704" y="374"/>
                    </a:lnTo>
                    <a:lnTo>
                      <a:pt x="1704" y="372"/>
                    </a:lnTo>
                    <a:lnTo>
                      <a:pt x="1707" y="372"/>
                    </a:lnTo>
                    <a:lnTo>
                      <a:pt x="1710" y="372"/>
                    </a:lnTo>
                    <a:lnTo>
                      <a:pt x="1713" y="372"/>
                    </a:lnTo>
                    <a:lnTo>
                      <a:pt x="1715" y="374"/>
                    </a:lnTo>
                    <a:lnTo>
                      <a:pt x="1716" y="372"/>
                    </a:lnTo>
                    <a:lnTo>
                      <a:pt x="1716" y="372"/>
                    </a:lnTo>
                    <a:lnTo>
                      <a:pt x="1721" y="374"/>
                    </a:lnTo>
                    <a:lnTo>
                      <a:pt x="1725" y="375"/>
                    </a:lnTo>
                    <a:lnTo>
                      <a:pt x="1729" y="375"/>
                    </a:lnTo>
                    <a:lnTo>
                      <a:pt x="1732" y="375"/>
                    </a:lnTo>
                    <a:lnTo>
                      <a:pt x="1733" y="377"/>
                    </a:lnTo>
                    <a:lnTo>
                      <a:pt x="1736" y="375"/>
                    </a:lnTo>
                    <a:lnTo>
                      <a:pt x="1739" y="375"/>
                    </a:lnTo>
                    <a:lnTo>
                      <a:pt x="1744" y="374"/>
                    </a:lnTo>
                    <a:lnTo>
                      <a:pt x="1746" y="374"/>
                    </a:lnTo>
                    <a:lnTo>
                      <a:pt x="1747" y="372"/>
                    </a:lnTo>
                    <a:lnTo>
                      <a:pt x="1749" y="372"/>
                    </a:lnTo>
                    <a:lnTo>
                      <a:pt x="1749" y="371"/>
                    </a:lnTo>
                    <a:lnTo>
                      <a:pt x="1750" y="371"/>
                    </a:lnTo>
                    <a:lnTo>
                      <a:pt x="1750" y="369"/>
                    </a:lnTo>
                    <a:lnTo>
                      <a:pt x="1750" y="369"/>
                    </a:lnTo>
                    <a:lnTo>
                      <a:pt x="1750" y="368"/>
                    </a:lnTo>
                    <a:lnTo>
                      <a:pt x="1749" y="368"/>
                    </a:lnTo>
                    <a:lnTo>
                      <a:pt x="1749" y="366"/>
                    </a:lnTo>
                    <a:lnTo>
                      <a:pt x="1752" y="363"/>
                    </a:lnTo>
                    <a:lnTo>
                      <a:pt x="1753" y="361"/>
                    </a:lnTo>
                    <a:lnTo>
                      <a:pt x="1753" y="360"/>
                    </a:lnTo>
                    <a:lnTo>
                      <a:pt x="1753" y="358"/>
                    </a:lnTo>
                    <a:lnTo>
                      <a:pt x="1750" y="357"/>
                    </a:lnTo>
                    <a:lnTo>
                      <a:pt x="1747" y="355"/>
                    </a:lnTo>
                    <a:lnTo>
                      <a:pt x="1749" y="354"/>
                    </a:lnTo>
                    <a:lnTo>
                      <a:pt x="1749" y="351"/>
                    </a:lnTo>
                    <a:lnTo>
                      <a:pt x="1750" y="351"/>
                    </a:lnTo>
                    <a:lnTo>
                      <a:pt x="1750" y="351"/>
                    </a:lnTo>
                    <a:lnTo>
                      <a:pt x="1750" y="349"/>
                    </a:lnTo>
                    <a:lnTo>
                      <a:pt x="1750" y="348"/>
                    </a:lnTo>
                    <a:lnTo>
                      <a:pt x="1749" y="348"/>
                    </a:lnTo>
                    <a:lnTo>
                      <a:pt x="1749" y="344"/>
                    </a:lnTo>
                    <a:lnTo>
                      <a:pt x="1752" y="344"/>
                    </a:lnTo>
                    <a:lnTo>
                      <a:pt x="1753" y="343"/>
                    </a:lnTo>
                    <a:lnTo>
                      <a:pt x="1755" y="343"/>
                    </a:lnTo>
                    <a:lnTo>
                      <a:pt x="1758" y="343"/>
                    </a:lnTo>
                    <a:lnTo>
                      <a:pt x="1756" y="344"/>
                    </a:lnTo>
                    <a:lnTo>
                      <a:pt x="1755" y="346"/>
                    </a:lnTo>
                    <a:lnTo>
                      <a:pt x="1755" y="348"/>
                    </a:lnTo>
                    <a:lnTo>
                      <a:pt x="1756" y="348"/>
                    </a:lnTo>
                    <a:lnTo>
                      <a:pt x="1756" y="348"/>
                    </a:lnTo>
                    <a:lnTo>
                      <a:pt x="1758" y="349"/>
                    </a:lnTo>
                    <a:lnTo>
                      <a:pt x="1758" y="349"/>
                    </a:lnTo>
                    <a:lnTo>
                      <a:pt x="1758" y="351"/>
                    </a:lnTo>
                    <a:lnTo>
                      <a:pt x="1758" y="352"/>
                    </a:lnTo>
                    <a:lnTo>
                      <a:pt x="1758" y="354"/>
                    </a:lnTo>
                    <a:lnTo>
                      <a:pt x="1756" y="354"/>
                    </a:lnTo>
                    <a:lnTo>
                      <a:pt x="1756" y="354"/>
                    </a:lnTo>
                    <a:lnTo>
                      <a:pt x="1756" y="355"/>
                    </a:lnTo>
                    <a:lnTo>
                      <a:pt x="1756" y="357"/>
                    </a:lnTo>
                    <a:lnTo>
                      <a:pt x="1756" y="360"/>
                    </a:lnTo>
                    <a:lnTo>
                      <a:pt x="1758" y="360"/>
                    </a:lnTo>
                    <a:lnTo>
                      <a:pt x="1761" y="360"/>
                    </a:lnTo>
                    <a:lnTo>
                      <a:pt x="1763" y="361"/>
                    </a:lnTo>
                    <a:lnTo>
                      <a:pt x="1764" y="363"/>
                    </a:lnTo>
                    <a:lnTo>
                      <a:pt x="1764" y="363"/>
                    </a:lnTo>
                    <a:lnTo>
                      <a:pt x="1766" y="363"/>
                    </a:lnTo>
                    <a:lnTo>
                      <a:pt x="1767" y="363"/>
                    </a:lnTo>
                    <a:lnTo>
                      <a:pt x="1769" y="363"/>
                    </a:lnTo>
                    <a:lnTo>
                      <a:pt x="1772" y="361"/>
                    </a:lnTo>
                    <a:lnTo>
                      <a:pt x="1774" y="360"/>
                    </a:lnTo>
                    <a:lnTo>
                      <a:pt x="1775" y="358"/>
                    </a:lnTo>
                    <a:lnTo>
                      <a:pt x="1777" y="357"/>
                    </a:lnTo>
                    <a:lnTo>
                      <a:pt x="1778" y="357"/>
                    </a:lnTo>
                    <a:lnTo>
                      <a:pt x="1778" y="357"/>
                    </a:lnTo>
                    <a:lnTo>
                      <a:pt x="1778" y="358"/>
                    </a:lnTo>
                    <a:lnTo>
                      <a:pt x="1780" y="358"/>
                    </a:lnTo>
                    <a:lnTo>
                      <a:pt x="1783" y="358"/>
                    </a:lnTo>
                    <a:lnTo>
                      <a:pt x="1784" y="358"/>
                    </a:lnTo>
                    <a:lnTo>
                      <a:pt x="1786" y="358"/>
                    </a:lnTo>
                    <a:lnTo>
                      <a:pt x="1787" y="360"/>
                    </a:lnTo>
                    <a:lnTo>
                      <a:pt x="1789" y="361"/>
                    </a:lnTo>
                    <a:lnTo>
                      <a:pt x="1791" y="365"/>
                    </a:lnTo>
                    <a:lnTo>
                      <a:pt x="1792" y="365"/>
                    </a:lnTo>
                    <a:lnTo>
                      <a:pt x="1792" y="366"/>
                    </a:lnTo>
                    <a:lnTo>
                      <a:pt x="1792" y="368"/>
                    </a:lnTo>
                    <a:lnTo>
                      <a:pt x="1792" y="369"/>
                    </a:lnTo>
                    <a:lnTo>
                      <a:pt x="1792" y="371"/>
                    </a:lnTo>
                    <a:lnTo>
                      <a:pt x="1791" y="372"/>
                    </a:lnTo>
                    <a:lnTo>
                      <a:pt x="1794" y="375"/>
                    </a:lnTo>
                    <a:lnTo>
                      <a:pt x="1798" y="377"/>
                    </a:lnTo>
                    <a:lnTo>
                      <a:pt x="1798" y="377"/>
                    </a:lnTo>
                    <a:lnTo>
                      <a:pt x="1800" y="377"/>
                    </a:lnTo>
                    <a:lnTo>
                      <a:pt x="1800" y="377"/>
                    </a:lnTo>
                    <a:lnTo>
                      <a:pt x="1800" y="377"/>
                    </a:lnTo>
                    <a:lnTo>
                      <a:pt x="1801" y="377"/>
                    </a:lnTo>
                    <a:lnTo>
                      <a:pt x="1803" y="375"/>
                    </a:lnTo>
                    <a:lnTo>
                      <a:pt x="1803" y="375"/>
                    </a:lnTo>
                    <a:lnTo>
                      <a:pt x="1805" y="377"/>
                    </a:lnTo>
                    <a:lnTo>
                      <a:pt x="1808" y="377"/>
                    </a:lnTo>
                    <a:lnTo>
                      <a:pt x="1809" y="379"/>
                    </a:lnTo>
                    <a:lnTo>
                      <a:pt x="1812" y="380"/>
                    </a:lnTo>
                    <a:lnTo>
                      <a:pt x="1814" y="382"/>
                    </a:lnTo>
                    <a:lnTo>
                      <a:pt x="1815" y="385"/>
                    </a:lnTo>
                    <a:lnTo>
                      <a:pt x="1815" y="386"/>
                    </a:lnTo>
                    <a:lnTo>
                      <a:pt x="1819" y="385"/>
                    </a:lnTo>
                    <a:lnTo>
                      <a:pt x="1820" y="385"/>
                    </a:lnTo>
                    <a:lnTo>
                      <a:pt x="1820" y="385"/>
                    </a:lnTo>
                    <a:lnTo>
                      <a:pt x="1820" y="383"/>
                    </a:lnTo>
                    <a:lnTo>
                      <a:pt x="1823" y="382"/>
                    </a:lnTo>
                    <a:lnTo>
                      <a:pt x="1822" y="382"/>
                    </a:lnTo>
                    <a:lnTo>
                      <a:pt x="1822" y="382"/>
                    </a:lnTo>
                    <a:lnTo>
                      <a:pt x="1823" y="382"/>
                    </a:lnTo>
                    <a:lnTo>
                      <a:pt x="1823" y="382"/>
                    </a:lnTo>
                    <a:lnTo>
                      <a:pt x="1823" y="382"/>
                    </a:lnTo>
                    <a:lnTo>
                      <a:pt x="1825" y="382"/>
                    </a:lnTo>
                    <a:lnTo>
                      <a:pt x="1825" y="383"/>
                    </a:lnTo>
                    <a:lnTo>
                      <a:pt x="1825" y="385"/>
                    </a:lnTo>
                    <a:lnTo>
                      <a:pt x="1825" y="385"/>
                    </a:lnTo>
                    <a:lnTo>
                      <a:pt x="1826" y="386"/>
                    </a:lnTo>
                    <a:lnTo>
                      <a:pt x="1828" y="386"/>
                    </a:lnTo>
                    <a:lnTo>
                      <a:pt x="1828" y="386"/>
                    </a:lnTo>
                    <a:lnTo>
                      <a:pt x="1829" y="386"/>
                    </a:lnTo>
                    <a:lnTo>
                      <a:pt x="1829" y="385"/>
                    </a:lnTo>
                    <a:lnTo>
                      <a:pt x="1832" y="385"/>
                    </a:lnTo>
                    <a:lnTo>
                      <a:pt x="1836" y="386"/>
                    </a:lnTo>
                    <a:lnTo>
                      <a:pt x="1834" y="383"/>
                    </a:lnTo>
                    <a:lnTo>
                      <a:pt x="1832" y="382"/>
                    </a:lnTo>
                    <a:lnTo>
                      <a:pt x="1832" y="380"/>
                    </a:lnTo>
                    <a:lnTo>
                      <a:pt x="1831" y="380"/>
                    </a:lnTo>
                    <a:lnTo>
                      <a:pt x="1831" y="379"/>
                    </a:lnTo>
                    <a:lnTo>
                      <a:pt x="1831" y="377"/>
                    </a:lnTo>
                    <a:lnTo>
                      <a:pt x="1831" y="377"/>
                    </a:lnTo>
                    <a:lnTo>
                      <a:pt x="1831" y="375"/>
                    </a:lnTo>
                    <a:lnTo>
                      <a:pt x="1829" y="375"/>
                    </a:lnTo>
                    <a:lnTo>
                      <a:pt x="1829" y="374"/>
                    </a:lnTo>
                    <a:lnTo>
                      <a:pt x="1831" y="374"/>
                    </a:lnTo>
                    <a:lnTo>
                      <a:pt x="1832" y="374"/>
                    </a:lnTo>
                    <a:lnTo>
                      <a:pt x="1834" y="372"/>
                    </a:lnTo>
                    <a:lnTo>
                      <a:pt x="1837" y="372"/>
                    </a:lnTo>
                    <a:lnTo>
                      <a:pt x="1836" y="369"/>
                    </a:lnTo>
                    <a:lnTo>
                      <a:pt x="1836" y="366"/>
                    </a:lnTo>
                    <a:lnTo>
                      <a:pt x="1834" y="366"/>
                    </a:lnTo>
                    <a:lnTo>
                      <a:pt x="1831" y="368"/>
                    </a:lnTo>
                    <a:lnTo>
                      <a:pt x="1831" y="363"/>
                    </a:lnTo>
                    <a:lnTo>
                      <a:pt x="1834" y="363"/>
                    </a:lnTo>
                    <a:lnTo>
                      <a:pt x="1837" y="363"/>
                    </a:lnTo>
                    <a:lnTo>
                      <a:pt x="1840" y="363"/>
                    </a:lnTo>
                    <a:lnTo>
                      <a:pt x="1843" y="363"/>
                    </a:lnTo>
                    <a:lnTo>
                      <a:pt x="1843" y="363"/>
                    </a:lnTo>
                    <a:lnTo>
                      <a:pt x="1845" y="363"/>
                    </a:lnTo>
                    <a:lnTo>
                      <a:pt x="1845" y="365"/>
                    </a:lnTo>
                    <a:lnTo>
                      <a:pt x="1846" y="365"/>
                    </a:lnTo>
                    <a:lnTo>
                      <a:pt x="1850" y="365"/>
                    </a:lnTo>
                    <a:lnTo>
                      <a:pt x="1851" y="363"/>
                    </a:lnTo>
                    <a:lnTo>
                      <a:pt x="1851" y="360"/>
                    </a:lnTo>
                    <a:lnTo>
                      <a:pt x="1853" y="360"/>
                    </a:lnTo>
                    <a:lnTo>
                      <a:pt x="1856" y="360"/>
                    </a:lnTo>
                    <a:lnTo>
                      <a:pt x="1856" y="360"/>
                    </a:lnTo>
                    <a:lnTo>
                      <a:pt x="1854" y="358"/>
                    </a:lnTo>
                    <a:lnTo>
                      <a:pt x="1854" y="357"/>
                    </a:lnTo>
                    <a:lnTo>
                      <a:pt x="1854" y="357"/>
                    </a:lnTo>
                    <a:lnTo>
                      <a:pt x="1854" y="355"/>
                    </a:lnTo>
                    <a:lnTo>
                      <a:pt x="1856" y="355"/>
                    </a:lnTo>
                    <a:lnTo>
                      <a:pt x="1857" y="354"/>
                    </a:lnTo>
                    <a:lnTo>
                      <a:pt x="1859" y="354"/>
                    </a:lnTo>
                    <a:lnTo>
                      <a:pt x="1859" y="352"/>
                    </a:lnTo>
                    <a:lnTo>
                      <a:pt x="1857" y="352"/>
                    </a:lnTo>
                    <a:lnTo>
                      <a:pt x="1856" y="352"/>
                    </a:lnTo>
                    <a:lnTo>
                      <a:pt x="1854" y="351"/>
                    </a:lnTo>
                    <a:lnTo>
                      <a:pt x="1853" y="349"/>
                    </a:lnTo>
                    <a:lnTo>
                      <a:pt x="1851" y="348"/>
                    </a:lnTo>
                    <a:lnTo>
                      <a:pt x="1848" y="346"/>
                    </a:lnTo>
                    <a:lnTo>
                      <a:pt x="1845" y="346"/>
                    </a:lnTo>
                    <a:lnTo>
                      <a:pt x="1842" y="343"/>
                    </a:lnTo>
                    <a:lnTo>
                      <a:pt x="1842" y="343"/>
                    </a:lnTo>
                    <a:lnTo>
                      <a:pt x="1840" y="341"/>
                    </a:lnTo>
                    <a:lnTo>
                      <a:pt x="1839" y="340"/>
                    </a:lnTo>
                    <a:lnTo>
                      <a:pt x="1837" y="338"/>
                    </a:lnTo>
                    <a:lnTo>
                      <a:pt x="1836" y="335"/>
                    </a:lnTo>
                    <a:lnTo>
                      <a:pt x="1836" y="334"/>
                    </a:lnTo>
                    <a:lnTo>
                      <a:pt x="1832" y="332"/>
                    </a:lnTo>
                    <a:lnTo>
                      <a:pt x="1829" y="332"/>
                    </a:lnTo>
                    <a:lnTo>
                      <a:pt x="1826" y="330"/>
                    </a:lnTo>
                    <a:lnTo>
                      <a:pt x="1825" y="330"/>
                    </a:lnTo>
                    <a:lnTo>
                      <a:pt x="1823" y="330"/>
                    </a:lnTo>
                    <a:lnTo>
                      <a:pt x="1820" y="330"/>
                    </a:lnTo>
                    <a:lnTo>
                      <a:pt x="1817" y="330"/>
                    </a:lnTo>
                    <a:lnTo>
                      <a:pt x="1812" y="330"/>
                    </a:lnTo>
                    <a:lnTo>
                      <a:pt x="1808" y="332"/>
                    </a:lnTo>
                    <a:lnTo>
                      <a:pt x="1808" y="335"/>
                    </a:lnTo>
                    <a:lnTo>
                      <a:pt x="1808" y="337"/>
                    </a:lnTo>
                    <a:lnTo>
                      <a:pt x="1809" y="340"/>
                    </a:lnTo>
                    <a:lnTo>
                      <a:pt x="1809" y="341"/>
                    </a:lnTo>
                    <a:lnTo>
                      <a:pt x="1806" y="341"/>
                    </a:lnTo>
                    <a:lnTo>
                      <a:pt x="1805" y="340"/>
                    </a:lnTo>
                    <a:lnTo>
                      <a:pt x="1805" y="337"/>
                    </a:lnTo>
                    <a:lnTo>
                      <a:pt x="1805" y="334"/>
                    </a:lnTo>
                    <a:lnTo>
                      <a:pt x="1805" y="330"/>
                    </a:lnTo>
                    <a:lnTo>
                      <a:pt x="1805" y="327"/>
                    </a:lnTo>
                    <a:lnTo>
                      <a:pt x="1803" y="326"/>
                    </a:lnTo>
                    <a:lnTo>
                      <a:pt x="1800" y="324"/>
                    </a:lnTo>
                    <a:lnTo>
                      <a:pt x="1798" y="321"/>
                    </a:lnTo>
                    <a:lnTo>
                      <a:pt x="1798" y="320"/>
                    </a:lnTo>
                    <a:lnTo>
                      <a:pt x="1795" y="320"/>
                    </a:lnTo>
                    <a:lnTo>
                      <a:pt x="1792" y="318"/>
                    </a:lnTo>
                    <a:lnTo>
                      <a:pt x="1791" y="316"/>
                    </a:lnTo>
                    <a:lnTo>
                      <a:pt x="1791" y="315"/>
                    </a:lnTo>
                    <a:lnTo>
                      <a:pt x="1787" y="315"/>
                    </a:lnTo>
                    <a:lnTo>
                      <a:pt x="1784" y="313"/>
                    </a:lnTo>
                    <a:lnTo>
                      <a:pt x="1783" y="312"/>
                    </a:lnTo>
                    <a:lnTo>
                      <a:pt x="1781" y="310"/>
                    </a:lnTo>
                    <a:lnTo>
                      <a:pt x="1780" y="309"/>
                    </a:lnTo>
                    <a:lnTo>
                      <a:pt x="1778" y="309"/>
                    </a:lnTo>
                    <a:lnTo>
                      <a:pt x="1775" y="307"/>
                    </a:lnTo>
                    <a:lnTo>
                      <a:pt x="1774" y="306"/>
                    </a:lnTo>
                    <a:lnTo>
                      <a:pt x="1772" y="304"/>
                    </a:lnTo>
                    <a:lnTo>
                      <a:pt x="1770" y="304"/>
                    </a:lnTo>
                    <a:lnTo>
                      <a:pt x="1769" y="302"/>
                    </a:lnTo>
                    <a:lnTo>
                      <a:pt x="1767" y="302"/>
                    </a:lnTo>
                    <a:lnTo>
                      <a:pt x="1766" y="302"/>
                    </a:lnTo>
                    <a:lnTo>
                      <a:pt x="1766" y="301"/>
                    </a:lnTo>
                    <a:lnTo>
                      <a:pt x="1766" y="301"/>
                    </a:lnTo>
                    <a:lnTo>
                      <a:pt x="1766" y="301"/>
                    </a:lnTo>
                    <a:lnTo>
                      <a:pt x="1766" y="301"/>
                    </a:lnTo>
                    <a:lnTo>
                      <a:pt x="1767" y="299"/>
                    </a:lnTo>
                    <a:lnTo>
                      <a:pt x="1767" y="298"/>
                    </a:lnTo>
                    <a:lnTo>
                      <a:pt x="1766" y="296"/>
                    </a:lnTo>
                    <a:lnTo>
                      <a:pt x="1764" y="295"/>
                    </a:lnTo>
                    <a:lnTo>
                      <a:pt x="1763" y="295"/>
                    </a:lnTo>
                    <a:lnTo>
                      <a:pt x="1763" y="296"/>
                    </a:lnTo>
                    <a:lnTo>
                      <a:pt x="1761" y="296"/>
                    </a:lnTo>
                    <a:lnTo>
                      <a:pt x="1761" y="296"/>
                    </a:lnTo>
                    <a:lnTo>
                      <a:pt x="1760" y="296"/>
                    </a:lnTo>
                    <a:lnTo>
                      <a:pt x="1760" y="296"/>
                    </a:lnTo>
                    <a:lnTo>
                      <a:pt x="1758" y="293"/>
                    </a:lnTo>
                    <a:lnTo>
                      <a:pt x="1756" y="293"/>
                    </a:lnTo>
                    <a:lnTo>
                      <a:pt x="1753" y="293"/>
                    </a:lnTo>
                    <a:lnTo>
                      <a:pt x="1752" y="292"/>
                    </a:lnTo>
                    <a:lnTo>
                      <a:pt x="1749" y="292"/>
                    </a:lnTo>
                    <a:lnTo>
                      <a:pt x="1749" y="290"/>
                    </a:lnTo>
                    <a:lnTo>
                      <a:pt x="1749" y="288"/>
                    </a:lnTo>
                    <a:lnTo>
                      <a:pt x="1749" y="287"/>
                    </a:lnTo>
                    <a:lnTo>
                      <a:pt x="1747" y="285"/>
                    </a:lnTo>
                    <a:lnTo>
                      <a:pt x="1747" y="285"/>
                    </a:lnTo>
                    <a:lnTo>
                      <a:pt x="1746" y="284"/>
                    </a:lnTo>
                    <a:lnTo>
                      <a:pt x="1744" y="282"/>
                    </a:lnTo>
                    <a:lnTo>
                      <a:pt x="1744" y="282"/>
                    </a:lnTo>
                    <a:lnTo>
                      <a:pt x="1741" y="281"/>
                    </a:lnTo>
                    <a:lnTo>
                      <a:pt x="1739" y="279"/>
                    </a:lnTo>
                    <a:lnTo>
                      <a:pt x="1739" y="278"/>
                    </a:lnTo>
                    <a:lnTo>
                      <a:pt x="1739" y="276"/>
                    </a:lnTo>
                    <a:lnTo>
                      <a:pt x="1738" y="274"/>
                    </a:lnTo>
                    <a:lnTo>
                      <a:pt x="1736" y="273"/>
                    </a:lnTo>
                    <a:lnTo>
                      <a:pt x="1735" y="273"/>
                    </a:lnTo>
                    <a:lnTo>
                      <a:pt x="1732" y="273"/>
                    </a:lnTo>
                    <a:lnTo>
                      <a:pt x="1730" y="273"/>
                    </a:lnTo>
                    <a:lnTo>
                      <a:pt x="1727" y="273"/>
                    </a:lnTo>
                    <a:lnTo>
                      <a:pt x="1725" y="271"/>
                    </a:lnTo>
                    <a:lnTo>
                      <a:pt x="1724" y="270"/>
                    </a:lnTo>
                    <a:lnTo>
                      <a:pt x="1721" y="270"/>
                    </a:lnTo>
                    <a:lnTo>
                      <a:pt x="1719" y="270"/>
                    </a:lnTo>
                    <a:lnTo>
                      <a:pt x="1718" y="270"/>
                    </a:lnTo>
                    <a:lnTo>
                      <a:pt x="1716" y="271"/>
                    </a:lnTo>
                    <a:lnTo>
                      <a:pt x="1716" y="271"/>
                    </a:lnTo>
                    <a:lnTo>
                      <a:pt x="1715" y="271"/>
                    </a:lnTo>
                    <a:lnTo>
                      <a:pt x="1713" y="271"/>
                    </a:lnTo>
                    <a:lnTo>
                      <a:pt x="1711" y="271"/>
                    </a:lnTo>
                    <a:lnTo>
                      <a:pt x="1708" y="268"/>
                    </a:lnTo>
                    <a:lnTo>
                      <a:pt x="1707" y="264"/>
                    </a:lnTo>
                    <a:lnTo>
                      <a:pt x="1705" y="264"/>
                    </a:lnTo>
                    <a:lnTo>
                      <a:pt x="1704" y="264"/>
                    </a:lnTo>
                    <a:lnTo>
                      <a:pt x="1702" y="264"/>
                    </a:lnTo>
                    <a:lnTo>
                      <a:pt x="1701" y="264"/>
                    </a:lnTo>
                    <a:lnTo>
                      <a:pt x="1699" y="264"/>
                    </a:lnTo>
                    <a:lnTo>
                      <a:pt x="1696" y="262"/>
                    </a:lnTo>
                    <a:lnTo>
                      <a:pt x="1691" y="259"/>
                    </a:lnTo>
                    <a:lnTo>
                      <a:pt x="1691" y="257"/>
                    </a:lnTo>
                    <a:lnTo>
                      <a:pt x="1690" y="257"/>
                    </a:lnTo>
                    <a:lnTo>
                      <a:pt x="1690" y="257"/>
                    </a:lnTo>
                    <a:lnTo>
                      <a:pt x="1690" y="257"/>
                    </a:lnTo>
                    <a:lnTo>
                      <a:pt x="1690" y="257"/>
                    </a:lnTo>
                    <a:lnTo>
                      <a:pt x="1690" y="257"/>
                    </a:lnTo>
                    <a:lnTo>
                      <a:pt x="1688" y="259"/>
                    </a:lnTo>
                    <a:lnTo>
                      <a:pt x="1685" y="259"/>
                    </a:lnTo>
                    <a:lnTo>
                      <a:pt x="1682" y="259"/>
                    </a:lnTo>
                    <a:lnTo>
                      <a:pt x="1679" y="259"/>
                    </a:lnTo>
                    <a:lnTo>
                      <a:pt x="1676" y="259"/>
                    </a:lnTo>
                    <a:lnTo>
                      <a:pt x="1674" y="257"/>
                    </a:lnTo>
                    <a:lnTo>
                      <a:pt x="1673" y="257"/>
                    </a:lnTo>
                    <a:lnTo>
                      <a:pt x="1671" y="257"/>
                    </a:lnTo>
                    <a:lnTo>
                      <a:pt x="1670" y="257"/>
                    </a:lnTo>
                    <a:lnTo>
                      <a:pt x="1670" y="257"/>
                    </a:lnTo>
                    <a:lnTo>
                      <a:pt x="1668" y="257"/>
                    </a:lnTo>
                    <a:lnTo>
                      <a:pt x="1666" y="257"/>
                    </a:lnTo>
                    <a:lnTo>
                      <a:pt x="1666" y="257"/>
                    </a:lnTo>
                    <a:lnTo>
                      <a:pt x="1665" y="259"/>
                    </a:lnTo>
                    <a:lnTo>
                      <a:pt x="1665" y="259"/>
                    </a:lnTo>
                    <a:lnTo>
                      <a:pt x="1665" y="259"/>
                    </a:lnTo>
                    <a:lnTo>
                      <a:pt x="1663" y="259"/>
                    </a:lnTo>
                    <a:lnTo>
                      <a:pt x="1662" y="257"/>
                    </a:lnTo>
                    <a:lnTo>
                      <a:pt x="1660" y="256"/>
                    </a:lnTo>
                    <a:lnTo>
                      <a:pt x="1659" y="256"/>
                    </a:lnTo>
                    <a:lnTo>
                      <a:pt x="1657" y="256"/>
                    </a:lnTo>
                    <a:lnTo>
                      <a:pt x="1656" y="256"/>
                    </a:lnTo>
                    <a:lnTo>
                      <a:pt x="1654" y="256"/>
                    </a:lnTo>
                    <a:lnTo>
                      <a:pt x="1651" y="257"/>
                    </a:lnTo>
                    <a:lnTo>
                      <a:pt x="1649" y="257"/>
                    </a:lnTo>
                    <a:lnTo>
                      <a:pt x="1648" y="257"/>
                    </a:lnTo>
                    <a:lnTo>
                      <a:pt x="1646" y="257"/>
                    </a:lnTo>
                    <a:lnTo>
                      <a:pt x="1643" y="256"/>
                    </a:lnTo>
                    <a:lnTo>
                      <a:pt x="1642" y="254"/>
                    </a:lnTo>
                    <a:lnTo>
                      <a:pt x="1640" y="254"/>
                    </a:lnTo>
                    <a:lnTo>
                      <a:pt x="1639" y="254"/>
                    </a:lnTo>
                    <a:lnTo>
                      <a:pt x="1639" y="257"/>
                    </a:lnTo>
                    <a:lnTo>
                      <a:pt x="1640" y="261"/>
                    </a:lnTo>
                    <a:lnTo>
                      <a:pt x="1639" y="264"/>
                    </a:lnTo>
                    <a:lnTo>
                      <a:pt x="1639" y="265"/>
                    </a:lnTo>
                    <a:lnTo>
                      <a:pt x="1640" y="265"/>
                    </a:lnTo>
                    <a:lnTo>
                      <a:pt x="1642" y="265"/>
                    </a:lnTo>
                    <a:lnTo>
                      <a:pt x="1642" y="267"/>
                    </a:lnTo>
                    <a:lnTo>
                      <a:pt x="1643" y="268"/>
                    </a:lnTo>
                    <a:lnTo>
                      <a:pt x="1645" y="271"/>
                    </a:lnTo>
                    <a:lnTo>
                      <a:pt x="1645" y="273"/>
                    </a:lnTo>
                    <a:lnTo>
                      <a:pt x="1645" y="276"/>
                    </a:lnTo>
                    <a:lnTo>
                      <a:pt x="1645" y="278"/>
                    </a:lnTo>
                    <a:lnTo>
                      <a:pt x="1643" y="278"/>
                    </a:lnTo>
                    <a:lnTo>
                      <a:pt x="1642" y="278"/>
                    </a:lnTo>
                    <a:lnTo>
                      <a:pt x="1640" y="281"/>
                    </a:lnTo>
                    <a:lnTo>
                      <a:pt x="1639" y="282"/>
                    </a:lnTo>
                    <a:lnTo>
                      <a:pt x="1637" y="282"/>
                    </a:lnTo>
                    <a:lnTo>
                      <a:pt x="1635" y="282"/>
                    </a:lnTo>
                    <a:lnTo>
                      <a:pt x="1635" y="284"/>
                    </a:lnTo>
                    <a:lnTo>
                      <a:pt x="1635" y="285"/>
                    </a:lnTo>
                    <a:lnTo>
                      <a:pt x="1632" y="285"/>
                    </a:lnTo>
                    <a:lnTo>
                      <a:pt x="1629" y="285"/>
                    </a:lnTo>
                    <a:lnTo>
                      <a:pt x="1629" y="287"/>
                    </a:lnTo>
                    <a:lnTo>
                      <a:pt x="1629" y="288"/>
                    </a:lnTo>
                    <a:lnTo>
                      <a:pt x="1626" y="288"/>
                    </a:lnTo>
                    <a:lnTo>
                      <a:pt x="1625" y="288"/>
                    </a:lnTo>
                    <a:lnTo>
                      <a:pt x="1623" y="288"/>
                    </a:lnTo>
                    <a:lnTo>
                      <a:pt x="1621" y="288"/>
                    </a:lnTo>
                    <a:lnTo>
                      <a:pt x="1620" y="285"/>
                    </a:lnTo>
                    <a:lnTo>
                      <a:pt x="1620" y="282"/>
                    </a:lnTo>
                    <a:lnTo>
                      <a:pt x="1620" y="279"/>
                    </a:lnTo>
                    <a:lnTo>
                      <a:pt x="1618" y="276"/>
                    </a:lnTo>
                    <a:lnTo>
                      <a:pt x="1618" y="276"/>
                    </a:lnTo>
                    <a:lnTo>
                      <a:pt x="1617" y="276"/>
                    </a:lnTo>
                    <a:lnTo>
                      <a:pt x="1615" y="276"/>
                    </a:lnTo>
                    <a:lnTo>
                      <a:pt x="1615" y="276"/>
                    </a:lnTo>
                    <a:lnTo>
                      <a:pt x="1614" y="274"/>
                    </a:lnTo>
                    <a:lnTo>
                      <a:pt x="1614" y="274"/>
                    </a:lnTo>
                    <a:lnTo>
                      <a:pt x="1614" y="273"/>
                    </a:lnTo>
                    <a:lnTo>
                      <a:pt x="1614" y="271"/>
                    </a:lnTo>
                    <a:lnTo>
                      <a:pt x="1612" y="271"/>
                    </a:lnTo>
                    <a:lnTo>
                      <a:pt x="1612" y="270"/>
                    </a:lnTo>
                    <a:lnTo>
                      <a:pt x="1612" y="267"/>
                    </a:lnTo>
                    <a:lnTo>
                      <a:pt x="1612" y="265"/>
                    </a:lnTo>
                    <a:lnTo>
                      <a:pt x="1611" y="267"/>
                    </a:lnTo>
                    <a:lnTo>
                      <a:pt x="1608" y="270"/>
                    </a:lnTo>
                    <a:lnTo>
                      <a:pt x="1608" y="268"/>
                    </a:lnTo>
                    <a:lnTo>
                      <a:pt x="1606" y="268"/>
                    </a:lnTo>
                    <a:lnTo>
                      <a:pt x="1603" y="270"/>
                    </a:lnTo>
                    <a:lnTo>
                      <a:pt x="1600" y="270"/>
                    </a:lnTo>
                    <a:lnTo>
                      <a:pt x="1598" y="271"/>
                    </a:lnTo>
                    <a:lnTo>
                      <a:pt x="1597" y="271"/>
                    </a:lnTo>
                    <a:lnTo>
                      <a:pt x="1595" y="271"/>
                    </a:lnTo>
                    <a:lnTo>
                      <a:pt x="1595" y="271"/>
                    </a:lnTo>
                    <a:lnTo>
                      <a:pt x="1595" y="270"/>
                    </a:lnTo>
                    <a:lnTo>
                      <a:pt x="1595" y="268"/>
                    </a:lnTo>
                    <a:lnTo>
                      <a:pt x="1592" y="268"/>
                    </a:lnTo>
                    <a:lnTo>
                      <a:pt x="1589" y="267"/>
                    </a:lnTo>
                    <a:lnTo>
                      <a:pt x="1587" y="267"/>
                    </a:lnTo>
                    <a:lnTo>
                      <a:pt x="1586" y="265"/>
                    </a:lnTo>
                    <a:lnTo>
                      <a:pt x="1584" y="265"/>
                    </a:lnTo>
                    <a:lnTo>
                      <a:pt x="1581" y="265"/>
                    </a:lnTo>
                    <a:lnTo>
                      <a:pt x="1578" y="267"/>
                    </a:lnTo>
                    <a:lnTo>
                      <a:pt x="1576" y="267"/>
                    </a:lnTo>
                    <a:lnTo>
                      <a:pt x="1576" y="268"/>
                    </a:lnTo>
                    <a:lnTo>
                      <a:pt x="1575" y="270"/>
                    </a:lnTo>
                    <a:lnTo>
                      <a:pt x="1573" y="270"/>
                    </a:lnTo>
                    <a:lnTo>
                      <a:pt x="1573" y="270"/>
                    </a:lnTo>
                    <a:lnTo>
                      <a:pt x="1573" y="268"/>
                    </a:lnTo>
                    <a:lnTo>
                      <a:pt x="1572" y="268"/>
                    </a:lnTo>
                    <a:lnTo>
                      <a:pt x="1572" y="268"/>
                    </a:lnTo>
                    <a:lnTo>
                      <a:pt x="1570" y="268"/>
                    </a:lnTo>
                    <a:lnTo>
                      <a:pt x="1570" y="265"/>
                    </a:lnTo>
                    <a:lnTo>
                      <a:pt x="1570" y="264"/>
                    </a:lnTo>
                    <a:lnTo>
                      <a:pt x="1566" y="265"/>
                    </a:lnTo>
                    <a:lnTo>
                      <a:pt x="1561" y="265"/>
                    </a:lnTo>
                    <a:lnTo>
                      <a:pt x="1555" y="265"/>
                    </a:lnTo>
                    <a:lnTo>
                      <a:pt x="1550" y="265"/>
                    </a:lnTo>
                    <a:lnTo>
                      <a:pt x="1550" y="265"/>
                    </a:lnTo>
                    <a:lnTo>
                      <a:pt x="1549" y="264"/>
                    </a:lnTo>
                    <a:lnTo>
                      <a:pt x="1549" y="264"/>
                    </a:lnTo>
                    <a:lnTo>
                      <a:pt x="1547" y="264"/>
                    </a:lnTo>
                    <a:lnTo>
                      <a:pt x="1544" y="267"/>
                    </a:lnTo>
                    <a:lnTo>
                      <a:pt x="1541" y="268"/>
                    </a:lnTo>
                    <a:lnTo>
                      <a:pt x="1538" y="268"/>
                    </a:lnTo>
                    <a:lnTo>
                      <a:pt x="1535" y="270"/>
                    </a:lnTo>
                    <a:lnTo>
                      <a:pt x="1533" y="271"/>
                    </a:lnTo>
                    <a:lnTo>
                      <a:pt x="1533" y="276"/>
                    </a:lnTo>
                    <a:lnTo>
                      <a:pt x="1533" y="279"/>
                    </a:lnTo>
                    <a:lnTo>
                      <a:pt x="1531" y="282"/>
                    </a:lnTo>
                    <a:lnTo>
                      <a:pt x="1530" y="282"/>
                    </a:lnTo>
                    <a:lnTo>
                      <a:pt x="1530" y="284"/>
                    </a:lnTo>
                    <a:lnTo>
                      <a:pt x="1530" y="282"/>
                    </a:lnTo>
                    <a:lnTo>
                      <a:pt x="1530" y="279"/>
                    </a:lnTo>
                    <a:lnTo>
                      <a:pt x="1527" y="279"/>
                    </a:lnTo>
                    <a:lnTo>
                      <a:pt x="1527" y="278"/>
                    </a:lnTo>
                    <a:lnTo>
                      <a:pt x="1527" y="274"/>
                    </a:lnTo>
                    <a:lnTo>
                      <a:pt x="1527" y="273"/>
                    </a:lnTo>
                    <a:lnTo>
                      <a:pt x="1525" y="271"/>
                    </a:lnTo>
                    <a:lnTo>
                      <a:pt x="1524" y="270"/>
                    </a:lnTo>
                    <a:lnTo>
                      <a:pt x="1524" y="268"/>
                    </a:lnTo>
                    <a:lnTo>
                      <a:pt x="1522" y="267"/>
                    </a:lnTo>
                    <a:lnTo>
                      <a:pt x="1521" y="267"/>
                    </a:lnTo>
                    <a:lnTo>
                      <a:pt x="1519" y="267"/>
                    </a:lnTo>
                    <a:lnTo>
                      <a:pt x="1519" y="267"/>
                    </a:lnTo>
                    <a:lnTo>
                      <a:pt x="1519" y="265"/>
                    </a:lnTo>
                    <a:lnTo>
                      <a:pt x="1519" y="264"/>
                    </a:lnTo>
                    <a:lnTo>
                      <a:pt x="1519" y="262"/>
                    </a:lnTo>
                    <a:lnTo>
                      <a:pt x="1519" y="262"/>
                    </a:lnTo>
                    <a:lnTo>
                      <a:pt x="1519" y="261"/>
                    </a:lnTo>
                    <a:lnTo>
                      <a:pt x="1518" y="261"/>
                    </a:lnTo>
                    <a:lnTo>
                      <a:pt x="1518" y="261"/>
                    </a:lnTo>
                    <a:lnTo>
                      <a:pt x="1518" y="259"/>
                    </a:lnTo>
                    <a:lnTo>
                      <a:pt x="1519" y="257"/>
                    </a:lnTo>
                    <a:lnTo>
                      <a:pt x="1522" y="256"/>
                    </a:lnTo>
                    <a:lnTo>
                      <a:pt x="1519" y="254"/>
                    </a:lnTo>
                    <a:lnTo>
                      <a:pt x="1518" y="253"/>
                    </a:lnTo>
                    <a:lnTo>
                      <a:pt x="1518" y="251"/>
                    </a:lnTo>
                    <a:lnTo>
                      <a:pt x="1516" y="250"/>
                    </a:lnTo>
                    <a:lnTo>
                      <a:pt x="1514" y="250"/>
                    </a:lnTo>
                    <a:lnTo>
                      <a:pt x="1514" y="250"/>
                    </a:lnTo>
                    <a:lnTo>
                      <a:pt x="1513" y="250"/>
                    </a:lnTo>
                    <a:lnTo>
                      <a:pt x="1511" y="250"/>
                    </a:lnTo>
                    <a:lnTo>
                      <a:pt x="1510" y="247"/>
                    </a:lnTo>
                    <a:lnTo>
                      <a:pt x="1508" y="243"/>
                    </a:lnTo>
                    <a:lnTo>
                      <a:pt x="1507" y="243"/>
                    </a:lnTo>
                    <a:lnTo>
                      <a:pt x="1507" y="243"/>
                    </a:lnTo>
                    <a:lnTo>
                      <a:pt x="1505" y="242"/>
                    </a:lnTo>
                    <a:lnTo>
                      <a:pt x="1504" y="242"/>
                    </a:lnTo>
                    <a:lnTo>
                      <a:pt x="1502" y="242"/>
                    </a:lnTo>
                    <a:lnTo>
                      <a:pt x="1500" y="242"/>
                    </a:lnTo>
                    <a:lnTo>
                      <a:pt x="1497" y="240"/>
                    </a:lnTo>
                    <a:lnTo>
                      <a:pt x="1494" y="239"/>
                    </a:lnTo>
                    <a:lnTo>
                      <a:pt x="1493" y="240"/>
                    </a:lnTo>
                    <a:lnTo>
                      <a:pt x="1491" y="240"/>
                    </a:lnTo>
                    <a:lnTo>
                      <a:pt x="1491" y="242"/>
                    </a:lnTo>
                    <a:lnTo>
                      <a:pt x="1490" y="240"/>
                    </a:lnTo>
                    <a:lnTo>
                      <a:pt x="1486" y="240"/>
                    </a:lnTo>
                    <a:lnTo>
                      <a:pt x="1485" y="240"/>
                    </a:lnTo>
                    <a:lnTo>
                      <a:pt x="1483" y="242"/>
                    </a:lnTo>
                    <a:lnTo>
                      <a:pt x="1482" y="242"/>
                    </a:lnTo>
                    <a:lnTo>
                      <a:pt x="1480" y="242"/>
                    </a:lnTo>
                    <a:lnTo>
                      <a:pt x="1480" y="243"/>
                    </a:lnTo>
                    <a:lnTo>
                      <a:pt x="1479" y="243"/>
                    </a:lnTo>
                    <a:lnTo>
                      <a:pt x="1477" y="240"/>
                    </a:lnTo>
                    <a:lnTo>
                      <a:pt x="1476" y="240"/>
                    </a:lnTo>
                    <a:lnTo>
                      <a:pt x="1474" y="240"/>
                    </a:lnTo>
                    <a:lnTo>
                      <a:pt x="1471" y="240"/>
                    </a:lnTo>
                    <a:lnTo>
                      <a:pt x="1469" y="240"/>
                    </a:lnTo>
                    <a:lnTo>
                      <a:pt x="1468" y="240"/>
                    </a:lnTo>
                    <a:lnTo>
                      <a:pt x="1466" y="240"/>
                    </a:lnTo>
                    <a:lnTo>
                      <a:pt x="1466" y="239"/>
                    </a:lnTo>
                    <a:lnTo>
                      <a:pt x="1465" y="239"/>
                    </a:lnTo>
                    <a:lnTo>
                      <a:pt x="1463" y="239"/>
                    </a:lnTo>
                    <a:lnTo>
                      <a:pt x="1462" y="239"/>
                    </a:lnTo>
                    <a:lnTo>
                      <a:pt x="1462" y="240"/>
                    </a:lnTo>
                    <a:lnTo>
                      <a:pt x="1460" y="240"/>
                    </a:lnTo>
                    <a:lnTo>
                      <a:pt x="1459" y="240"/>
                    </a:lnTo>
                    <a:lnTo>
                      <a:pt x="1457" y="242"/>
                    </a:lnTo>
                    <a:lnTo>
                      <a:pt x="1455" y="243"/>
                    </a:lnTo>
                    <a:lnTo>
                      <a:pt x="1454" y="243"/>
                    </a:lnTo>
                    <a:lnTo>
                      <a:pt x="1452" y="243"/>
                    </a:lnTo>
                    <a:lnTo>
                      <a:pt x="1449" y="243"/>
                    </a:lnTo>
                    <a:lnTo>
                      <a:pt x="1448" y="243"/>
                    </a:lnTo>
                    <a:lnTo>
                      <a:pt x="1446" y="242"/>
                    </a:lnTo>
                    <a:lnTo>
                      <a:pt x="1446" y="242"/>
                    </a:lnTo>
                    <a:lnTo>
                      <a:pt x="1445" y="240"/>
                    </a:lnTo>
                    <a:lnTo>
                      <a:pt x="1443" y="240"/>
                    </a:lnTo>
                    <a:lnTo>
                      <a:pt x="1442" y="240"/>
                    </a:lnTo>
                    <a:lnTo>
                      <a:pt x="1440" y="242"/>
                    </a:lnTo>
                    <a:lnTo>
                      <a:pt x="1438" y="242"/>
                    </a:lnTo>
                    <a:lnTo>
                      <a:pt x="1435" y="243"/>
                    </a:lnTo>
                    <a:lnTo>
                      <a:pt x="1434" y="243"/>
                    </a:lnTo>
                    <a:lnTo>
                      <a:pt x="1432" y="245"/>
                    </a:lnTo>
                    <a:lnTo>
                      <a:pt x="1431" y="245"/>
                    </a:lnTo>
                    <a:lnTo>
                      <a:pt x="1429" y="247"/>
                    </a:lnTo>
                    <a:lnTo>
                      <a:pt x="1426" y="247"/>
                    </a:lnTo>
                    <a:lnTo>
                      <a:pt x="1423" y="247"/>
                    </a:lnTo>
                    <a:lnTo>
                      <a:pt x="1420" y="247"/>
                    </a:lnTo>
                    <a:lnTo>
                      <a:pt x="1417" y="245"/>
                    </a:lnTo>
                    <a:lnTo>
                      <a:pt x="1414" y="245"/>
                    </a:lnTo>
                    <a:lnTo>
                      <a:pt x="1410" y="247"/>
                    </a:lnTo>
                    <a:lnTo>
                      <a:pt x="1409" y="247"/>
                    </a:lnTo>
                    <a:lnTo>
                      <a:pt x="1406" y="247"/>
                    </a:lnTo>
                    <a:lnTo>
                      <a:pt x="1403" y="247"/>
                    </a:lnTo>
                    <a:lnTo>
                      <a:pt x="1401" y="247"/>
                    </a:lnTo>
                    <a:lnTo>
                      <a:pt x="1401" y="247"/>
                    </a:lnTo>
                    <a:lnTo>
                      <a:pt x="1401" y="247"/>
                    </a:lnTo>
                    <a:lnTo>
                      <a:pt x="1401" y="247"/>
                    </a:lnTo>
                    <a:lnTo>
                      <a:pt x="1397" y="247"/>
                    </a:lnTo>
                    <a:lnTo>
                      <a:pt x="1393" y="247"/>
                    </a:lnTo>
                    <a:lnTo>
                      <a:pt x="1392" y="247"/>
                    </a:lnTo>
                    <a:lnTo>
                      <a:pt x="1389" y="247"/>
                    </a:lnTo>
                    <a:lnTo>
                      <a:pt x="1390" y="243"/>
                    </a:lnTo>
                    <a:lnTo>
                      <a:pt x="1393" y="240"/>
                    </a:lnTo>
                    <a:lnTo>
                      <a:pt x="1395" y="239"/>
                    </a:lnTo>
                    <a:lnTo>
                      <a:pt x="1400" y="236"/>
                    </a:lnTo>
                    <a:lnTo>
                      <a:pt x="1398" y="233"/>
                    </a:lnTo>
                    <a:lnTo>
                      <a:pt x="1395" y="233"/>
                    </a:lnTo>
                    <a:lnTo>
                      <a:pt x="1393" y="233"/>
                    </a:lnTo>
                    <a:lnTo>
                      <a:pt x="1393" y="229"/>
                    </a:lnTo>
                    <a:lnTo>
                      <a:pt x="1393" y="226"/>
                    </a:lnTo>
                    <a:lnTo>
                      <a:pt x="1395" y="226"/>
                    </a:lnTo>
                    <a:lnTo>
                      <a:pt x="1393" y="226"/>
                    </a:lnTo>
                    <a:lnTo>
                      <a:pt x="1393" y="226"/>
                    </a:lnTo>
                    <a:lnTo>
                      <a:pt x="1393" y="226"/>
                    </a:lnTo>
                    <a:lnTo>
                      <a:pt x="1395" y="225"/>
                    </a:lnTo>
                    <a:lnTo>
                      <a:pt x="1395" y="225"/>
                    </a:lnTo>
                    <a:lnTo>
                      <a:pt x="1397" y="225"/>
                    </a:lnTo>
                    <a:lnTo>
                      <a:pt x="1397" y="228"/>
                    </a:lnTo>
                    <a:lnTo>
                      <a:pt x="1398" y="229"/>
                    </a:lnTo>
                    <a:lnTo>
                      <a:pt x="1401" y="228"/>
                    </a:lnTo>
                    <a:lnTo>
                      <a:pt x="1403" y="228"/>
                    </a:lnTo>
                    <a:lnTo>
                      <a:pt x="1403" y="225"/>
                    </a:lnTo>
                    <a:lnTo>
                      <a:pt x="1404" y="222"/>
                    </a:lnTo>
                    <a:lnTo>
                      <a:pt x="1403" y="220"/>
                    </a:lnTo>
                    <a:lnTo>
                      <a:pt x="1400" y="219"/>
                    </a:lnTo>
                    <a:lnTo>
                      <a:pt x="1400" y="217"/>
                    </a:lnTo>
                    <a:lnTo>
                      <a:pt x="1398" y="217"/>
                    </a:lnTo>
                    <a:lnTo>
                      <a:pt x="1397" y="215"/>
                    </a:lnTo>
                    <a:lnTo>
                      <a:pt x="1395" y="215"/>
                    </a:lnTo>
                    <a:lnTo>
                      <a:pt x="1392" y="215"/>
                    </a:lnTo>
                    <a:lnTo>
                      <a:pt x="1390" y="217"/>
                    </a:lnTo>
                    <a:lnTo>
                      <a:pt x="1389" y="215"/>
                    </a:lnTo>
                    <a:lnTo>
                      <a:pt x="1386" y="212"/>
                    </a:lnTo>
                    <a:lnTo>
                      <a:pt x="1384" y="212"/>
                    </a:lnTo>
                    <a:lnTo>
                      <a:pt x="1381" y="212"/>
                    </a:lnTo>
                    <a:lnTo>
                      <a:pt x="1379" y="212"/>
                    </a:lnTo>
                    <a:lnTo>
                      <a:pt x="1378" y="212"/>
                    </a:lnTo>
                    <a:lnTo>
                      <a:pt x="1373" y="214"/>
                    </a:lnTo>
                    <a:lnTo>
                      <a:pt x="1370" y="214"/>
                    </a:lnTo>
                    <a:lnTo>
                      <a:pt x="1367" y="219"/>
                    </a:lnTo>
                    <a:lnTo>
                      <a:pt x="1365" y="222"/>
                    </a:lnTo>
                    <a:lnTo>
                      <a:pt x="1362" y="226"/>
                    </a:lnTo>
                    <a:lnTo>
                      <a:pt x="1361" y="231"/>
                    </a:lnTo>
                    <a:lnTo>
                      <a:pt x="1361" y="233"/>
                    </a:lnTo>
                    <a:lnTo>
                      <a:pt x="1359" y="233"/>
                    </a:lnTo>
                    <a:lnTo>
                      <a:pt x="1358" y="234"/>
                    </a:lnTo>
                    <a:lnTo>
                      <a:pt x="1355" y="234"/>
                    </a:lnTo>
                    <a:lnTo>
                      <a:pt x="1350" y="236"/>
                    </a:lnTo>
                    <a:lnTo>
                      <a:pt x="1348" y="236"/>
                    </a:lnTo>
                    <a:lnTo>
                      <a:pt x="1347" y="234"/>
                    </a:lnTo>
                    <a:lnTo>
                      <a:pt x="1347" y="234"/>
                    </a:lnTo>
                    <a:lnTo>
                      <a:pt x="1347" y="233"/>
                    </a:lnTo>
                    <a:lnTo>
                      <a:pt x="1347" y="233"/>
                    </a:lnTo>
                    <a:lnTo>
                      <a:pt x="1347" y="233"/>
                    </a:lnTo>
                    <a:lnTo>
                      <a:pt x="1350" y="231"/>
                    </a:lnTo>
                    <a:lnTo>
                      <a:pt x="1352" y="231"/>
                    </a:lnTo>
                    <a:lnTo>
                      <a:pt x="1350" y="229"/>
                    </a:lnTo>
                    <a:lnTo>
                      <a:pt x="1348" y="228"/>
                    </a:lnTo>
                    <a:lnTo>
                      <a:pt x="1348" y="226"/>
                    </a:lnTo>
                    <a:lnTo>
                      <a:pt x="1348" y="225"/>
                    </a:lnTo>
                    <a:lnTo>
                      <a:pt x="1353" y="223"/>
                    </a:lnTo>
                    <a:lnTo>
                      <a:pt x="1355" y="223"/>
                    </a:lnTo>
                    <a:lnTo>
                      <a:pt x="1355" y="222"/>
                    </a:lnTo>
                    <a:lnTo>
                      <a:pt x="1355" y="222"/>
                    </a:lnTo>
                    <a:lnTo>
                      <a:pt x="1356" y="220"/>
                    </a:lnTo>
                    <a:lnTo>
                      <a:pt x="1356" y="217"/>
                    </a:lnTo>
                    <a:lnTo>
                      <a:pt x="1358" y="219"/>
                    </a:lnTo>
                    <a:lnTo>
                      <a:pt x="1359" y="219"/>
                    </a:lnTo>
                    <a:lnTo>
                      <a:pt x="1359" y="220"/>
                    </a:lnTo>
                    <a:lnTo>
                      <a:pt x="1359" y="220"/>
                    </a:lnTo>
                    <a:lnTo>
                      <a:pt x="1358" y="220"/>
                    </a:lnTo>
                    <a:lnTo>
                      <a:pt x="1358" y="220"/>
                    </a:lnTo>
                    <a:lnTo>
                      <a:pt x="1358" y="222"/>
                    </a:lnTo>
                    <a:lnTo>
                      <a:pt x="1358" y="222"/>
                    </a:lnTo>
                    <a:lnTo>
                      <a:pt x="1359" y="222"/>
                    </a:lnTo>
                    <a:lnTo>
                      <a:pt x="1359" y="223"/>
                    </a:lnTo>
                    <a:lnTo>
                      <a:pt x="1361" y="223"/>
                    </a:lnTo>
                    <a:lnTo>
                      <a:pt x="1361" y="222"/>
                    </a:lnTo>
                    <a:lnTo>
                      <a:pt x="1361" y="220"/>
                    </a:lnTo>
                    <a:lnTo>
                      <a:pt x="1362" y="219"/>
                    </a:lnTo>
                    <a:lnTo>
                      <a:pt x="1362" y="215"/>
                    </a:lnTo>
                    <a:lnTo>
                      <a:pt x="1358" y="215"/>
                    </a:lnTo>
                    <a:lnTo>
                      <a:pt x="1352" y="217"/>
                    </a:lnTo>
                    <a:lnTo>
                      <a:pt x="1344" y="217"/>
                    </a:lnTo>
                    <a:lnTo>
                      <a:pt x="1339" y="217"/>
                    </a:lnTo>
                    <a:lnTo>
                      <a:pt x="1339" y="214"/>
                    </a:lnTo>
                    <a:lnTo>
                      <a:pt x="1338" y="211"/>
                    </a:lnTo>
                    <a:lnTo>
                      <a:pt x="1338" y="211"/>
                    </a:lnTo>
                    <a:lnTo>
                      <a:pt x="1339" y="211"/>
                    </a:lnTo>
                    <a:lnTo>
                      <a:pt x="1339" y="209"/>
                    </a:lnTo>
                    <a:lnTo>
                      <a:pt x="1339" y="209"/>
                    </a:lnTo>
                    <a:lnTo>
                      <a:pt x="1342" y="211"/>
                    </a:lnTo>
                    <a:lnTo>
                      <a:pt x="1350" y="211"/>
                    </a:lnTo>
                    <a:lnTo>
                      <a:pt x="1350" y="209"/>
                    </a:lnTo>
                    <a:lnTo>
                      <a:pt x="1347" y="209"/>
                    </a:lnTo>
                    <a:lnTo>
                      <a:pt x="1344" y="208"/>
                    </a:lnTo>
                    <a:lnTo>
                      <a:pt x="1341" y="208"/>
                    </a:lnTo>
                    <a:lnTo>
                      <a:pt x="1338" y="206"/>
                    </a:lnTo>
                    <a:lnTo>
                      <a:pt x="1334" y="205"/>
                    </a:lnTo>
                    <a:lnTo>
                      <a:pt x="1333" y="205"/>
                    </a:lnTo>
                    <a:lnTo>
                      <a:pt x="1330" y="205"/>
                    </a:lnTo>
                    <a:lnTo>
                      <a:pt x="1328" y="206"/>
                    </a:lnTo>
                    <a:lnTo>
                      <a:pt x="1325" y="206"/>
                    </a:lnTo>
                    <a:lnTo>
                      <a:pt x="1324" y="205"/>
                    </a:lnTo>
                    <a:lnTo>
                      <a:pt x="1322" y="205"/>
                    </a:lnTo>
                    <a:lnTo>
                      <a:pt x="1319" y="203"/>
                    </a:lnTo>
                    <a:lnTo>
                      <a:pt x="1317" y="203"/>
                    </a:lnTo>
                    <a:lnTo>
                      <a:pt x="1314" y="203"/>
                    </a:lnTo>
                    <a:lnTo>
                      <a:pt x="1311" y="203"/>
                    </a:lnTo>
                    <a:lnTo>
                      <a:pt x="1311" y="203"/>
                    </a:lnTo>
                    <a:lnTo>
                      <a:pt x="1308" y="201"/>
                    </a:lnTo>
                    <a:lnTo>
                      <a:pt x="1305" y="201"/>
                    </a:lnTo>
                    <a:lnTo>
                      <a:pt x="1303" y="200"/>
                    </a:lnTo>
                    <a:lnTo>
                      <a:pt x="1302" y="198"/>
                    </a:lnTo>
                    <a:lnTo>
                      <a:pt x="1300" y="197"/>
                    </a:lnTo>
                    <a:lnTo>
                      <a:pt x="1299" y="197"/>
                    </a:lnTo>
                    <a:lnTo>
                      <a:pt x="1297" y="197"/>
                    </a:lnTo>
                    <a:lnTo>
                      <a:pt x="1296" y="197"/>
                    </a:lnTo>
                    <a:lnTo>
                      <a:pt x="1293" y="197"/>
                    </a:lnTo>
                    <a:lnTo>
                      <a:pt x="1294" y="198"/>
                    </a:lnTo>
                    <a:lnTo>
                      <a:pt x="1294" y="200"/>
                    </a:lnTo>
                    <a:lnTo>
                      <a:pt x="1296" y="200"/>
                    </a:lnTo>
                    <a:lnTo>
                      <a:pt x="1297" y="200"/>
                    </a:lnTo>
                    <a:lnTo>
                      <a:pt x="1297" y="200"/>
                    </a:lnTo>
                    <a:lnTo>
                      <a:pt x="1297" y="201"/>
                    </a:lnTo>
                    <a:lnTo>
                      <a:pt x="1297" y="201"/>
                    </a:lnTo>
                    <a:lnTo>
                      <a:pt x="1299" y="201"/>
                    </a:lnTo>
                    <a:lnTo>
                      <a:pt x="1299" y="201"/>
                    </a:lnTo>
                    <a:lnTo>
                      <a:pt x="1299" y="201"/>
                    </a:lnTo>
                    <a:lnTo>
                      <a:pt x="1299" y="201"/>
                    </a:lnTo>
                    <a:lnTo>
                      <a:pt x="1299" y="203"/>
                    </a:lnTo>
                    <a:lnTo>
                      <a:pt x="1297" y="205"/>
                    </a:lnTo>
                    <a:lnTo>
                      <a:pt x="1294" y="205"/>
                    </a:lnTo>
                    <a:lnTo>
                      <a:pt x="1293" y="205"/>
                    </a:lnTo>
                    <a:lnTo>
                      <a:pt x="1289" y="205"/>
                    </a:lnTo>
                    <a:lnTo>
                      <a:pt x="1286" y="205"/>
                    </a:lnTo>
                    <a:lnTo>
                      <a:pt x="1286" y="208"/>
                    </a:lnTo>
                    <a:lnTo>
                      <a:pt x="1285" y="211"/>
                    </a:lnTo>
                    <a:lnTo>
                      <a:pt x="1286" y="211"/>
                    </a:lnTo>
                    <a:lnTo>
                      <a:pt x="1289" y="211"/>
                    </a:lnTo>
                    <a:lnTo>
                      <a:pt x="1291" y="211"/>
                    </a:lnTo>
                    <a:lnTo>
                      <a:pt x="1291" y="211"/>
                    </a:lnTo>
                    <a:lnTo>
                      <a:pt x="1294" y="211"/>
                    </a:lnTo>
                    <a:lnTo>
                      <a:pt x="1296" y="211"/>
                    </a:lnTo>
                    <a:lnTo>
                      <a:pt x="1297" y="215"/>
                    </a:lnTo>
                    <a:lnTo>
                      <a:pt x="1294" y="214"/>
                    </a:lnTo>
                    <a:lnTo>
                      <a:pt x="1291" y="214"/>
                    </a:lnTo>
                    <a:lnTo>
                      <a:pt x="1289" y="214"/>
                    </a:lnTo>
                    <a:lnTo>
                      <a:pt x="1288" y="214"/>
                    </a:lnTo>
                    <a:lnTo>
                      <a:pt x="1286" y="214"/>
                    </a:lnTo>
                    <a:lnTo>
                      <a:pt x="1285" y="214"/>
                    </a:lnTo>
                    <a:lnTo>
                      <a:pt x="1285" y="215"/>
                    </a:lnTo>
                    <a:lnTo>
                      <a:pt x="1285" y="215"/>
                    </a:lnTo>
                    <a:lnTo>
                      <a:pt x="1283" y="217"/>
                    </a:lnTo>
                    <a:lnTo>
                      <a:pt x="1283" y="219"/>
                    </a:lnTo>
                    <a:lnTo>
                      <a:pt x="1283" y="220"/>
                    </a:lnTo>
                    <a:lnTo>
                      <a:pt x="1283" y="222"/>
                    </a:lnTo>
                    <a:lnTo>
                      <a:pt x="1283" y="223"/>
                    </a:lnTo>
                    <a:lnTo>
                      <a:pt x="1285" y="225"/>
                    </a:lnTo>
                    <a:lnTo>
                      <a:pt x="1285" y="226"/>
                    </a:lnTo>
                    <a:lnTo>
                      <a:pt x="1286" y="226"/>
                    </a:lnTo>
                    <a:lnTo>
                      <a:pt x="1286" y="229"/>
                    </a:lnTo>
                    <a:lnTo>
                      <a:pt x="1286" y="233"/>
                    </a:lnTo>
                    <a:lnTo>
                      <a:pt x="1285" y="233"/>
                    </a:lnTo>
                    <a:lnTo>
                      <a:pt x="1282" y="233"/>
                    </a:lnTo>
                    <a:lnTo>
                      <a:pt x="1282" y="233"/>
                    </a:lnTo>
                    <a:lnTo>
                      <a:pt x="1280" y="233"/>
                    </a:lnTo>
                    <a:lnTo>
                      <a:pt x="1280" y="231"/>
                    </a:lnTo>
                    <a:lnTo>
                      <a:pt x="1280" y="231"/>
                    </a:lnTo>
                    <a:lnTo>
                      <a:pt x="1279" y="231"/>
                    </a:lnTo>
                    <a:lnTo>
                      <a:pt x="1279" y="231"/>
                    </a:lnTo>
                    <a:lnTo>
                      <a:pt x="1277" y="233"/>
                    </a:lnTo>
                    <a:lnTo>
                      <a:pt x="1275" y="233"/>
                    </a:lnTo>
                    <a:lnTo>
                      <a:pt x="1275" y="231"/>
                    </a:lnTo>
                    <a:lnTo>
                      <a:pt x="1277" y="229"/>
                    </a:lnTo>
                    <a:lnTo>
                      <a:pt x="1275" y="228"/>
                    </a:lnTo>
                    <a:lnTo>
                      <a:pt x="1275" y="228"/>
                    </a:lnTo>
                    <a:lnTo>
                      <a:pt x="1275" y="226"/>
                    </a:lnTo>
                    <a:lnTo>
                      <a:pt x="1275" y="226"/>
                    </a:lnTo>
                    <a:lnTo>
                      <a:pt x="1274" y="226"/>
                    </a:lnTo>
                    <a:lnTo>
                      <a:pt x="1272" y="226"/>
                    </a:lnTo>
                    <a:lnTo>
                      <a:pt x="1272" y="226"/>
                    </a:lnTo>
                    <a:lnTo>
                      <a:pt x="1272" y="228"/>
                    </a:lnTo>
                    <a:lnTo>
                      <a:pt x="1272" y="228"/>
                    </a:lnTo>
                    <a:lnTo>
                      <a:pt x="1272" y="228"/>
                    </a:lnTo>
                    <a:lnTo>
                      <a:pt x="1271" y="228"/>
                    </a:lnTo>
                    <a:lnTo>
                      <a:pt x="1269" y="226"/>
                    </a:lnTo>
                    <a:lnTo>
                      <a:pt x="1269" y="228"/>
                    </a:lnTo>
                    <a:lnTo>
                      <a:pt x="1269" y="228"/>
                    </a:lnTo>
                    <a:lnTo>
                      <a:pt x="1269" y="228"/>
                    </a:lnTo>
                    <a:lnTo>
                      <a:pt x="1268" y="229"/>
                    </a:lnTo>
                    <a:lnTo>
                      <a:pt x="1268" y="229"/>
                    </a:lnTo>
                    <a:lnTo>
                      <a:pt x="1268" y="233"/>
                    </a:lnTo>
                    <a:lnTo>
                      <a:pt x="1269" y="234"/>
                    </a:lnTo>
                    <a:lnTo>
                      <a:pt x="1271" y="236"/>
                    </a:lnTo>
                    <a:lnTo>
                      <a:pt x="1268" y="236"/>
                    </a:lnTo>
                    <a:lnTo>
                      <a:pt x="1265" y="237"/>
                    </a:lnTo>
                    <a:lnTo>
                      <a:pt x="1263" y="237"/>
                    </a:lnTo>
                    <a:lnTo>
                      <a:pt x="1258" y="237"/>
                    </a:lnTo>
                    <a:lnTo>
                      <a:pt x="1258" y="236"/>
                    </a:lnTo>
                    <a:lnTo>
                      <a:pt x="1255" y="236"/>
                    </a:lnTo>
                    <a:lnTo>
                      <a:pt x="1254" y="236"/>
                    </a:lnTo>
                    <a:lnTo>
                      <a:pt x="1254" y="234"/>
                    </a:lnTo>
                    <a:lnTo>
                      <a:pt x="1252" y="233"/>
                    </a:lnTo>
                    <a:lnTo>
                      <a:pt x="1251" y="231"/>
                    </a:lnTo>
                    <a:lnTo>
                      <a:pt x="1248" y="229"/>
                    </a:lnTo>
                    <a:lnTo>
                      <a:pt x="1244" y="228"/>
                    </a:lnTo>
                    <a:lnTo>
                      <a:pt x="1241" y="226"/>
                    </a:lnTo>
                    <a:lnTo>
                      <a:pt x="1241" y="225"/>
                    </a:lnTo>
                    <a:lnTo>
                      <a:pt x="1238" y="225"/>
                    </a:lnTo>
                    <a:lnTo>
                      <a:pt x="1237" y="225"/>
                    </a:lnTo>
                    <a:lnTo>
                      <a:pt x="1235" y="223"/>
                    </a:lnTo>
                    <a:lnTo>
                      <a:pt x="1234" y="223"/>
                    </a:lnTo>
                    <a:lnTo>
                      <a:pt x="1234" y="222"/>
                    </a:lnTo>
                    <a:lnTo>
                      <a:pt x="1232" y="223"/>
                    </a:lnTo>
                    <a:lnTo>
                      <a:pt x="1230" y="223"/>
                    </a:lnTo>
                    <a:lnTo>
                      <a:pt x="1230" y="223"/>
                    </a:lnTo>
                    <a:lnTo>
                      <a:pt x="1227" y="225"/>
                    </a:lnTo>
                    <a:lnTo>
                      <a:pt x="1226" y="225"/>
                    </a:lnTo>
                    <a:lnTo>
                      <a:pt x="1224" y="226"/>
                    </a:lnTo>
                    <a:lnTo>
                      <a:pt x="1223" y="228"/>
                    </a:lnTo>
                    <a:lnTo>
                      <a:pt x="1221" y="229"/>
                    </a:lnTo>
                    <a:lnTo>
                      <a:pt x="1220" y="231"/>
                    </a:lnTo>
                    <a:lnTo>
                      <a:pt x="1218" y="231"/>
                    </a:lnTo>
                    <a:lnTo>
                      <a:pt x="1215" y="231"/>
                    </a:lnTo>
                    <a:lnTo>
                      <a:pt x="1213" y="231"/>
                    </a:lnTo>
                    <a:lnTo>
                      <a:pt x="1212" y="233"/>
                    </a:lnTo>
                    <a:lnTo>
                      <a:pt x="1212" y="231"/>
                    </a:lnTo>
                    <a:lnTo>
                      <a:pt x="1212" y="229"/>
                    </a:lnTo>
                    <a:lnTo>
                      <a:pt x="1212" y="226"/>
                    </a:lnTo>
                    <a:lnTo>
                      <a:pt x="1212" y="225"/>
                    </a:lnTo>
                    <a:lnTo>
                      <a:pt x="1212" y="225"/>
                    </a:lnTo>
                    <a:lnTo>
                      <a:pt x="1210" y="223"/>
                    </a:lnTo>
                    <a:lnTo>
                      <a:pt x="1209" y="223"/>
                    </a:lnTo>
                    <a:lnTo>
                      <a:pt x="1209" y="223"/>
                    </a:lnTo>
                    <a:lnTo>
                      <a:pt x="1209" y="223"/>
                    </a:lnTo>
                    <a:lnTo>
                      <a:pt x="1207" y="223"/>
                    </a:lnTo>
                    <a:lnTo>
                      <a:pt x="1207" y="220"/>
                    </a:lnTo>
                    <a:lnTo>
                      <a:pt x="1207" y="219"/>
                    </a:lnTo>
                    <a:lnTo>
                      <a:pt x="1207" y="217"/>
                    </a:lnTo>
                    <a:lnTo>
                      <a:pt x="1206" y="217"/>
                    </a:lnTo>
                    <a:lnTo>
                      <a:pt x="1201" y="225"/>
                    </a:lnTo>
                    <a:lnTo>
                      <a:pt x="1203" y="228"/>
                    </a:lnTo>
                    <a:lnTo>
                      <a:pt x="1203" y="231"/>
                    </a:lnTo>
                    <a:lnTo>
                      <a:pt x="1201" y="233"/>
                    </a:lnTo>
                    <a:lnTo>
                      <a:pt x="1199" y="233"/>
                    </a:lnTo>
                    <a:lnTo>
                      <a:pt x="1199" y="237"/>
                    </a:lnTo>
                    <a:lnTo>
                      <a:pt x="1199" y="239"/>
                    </a:lnTo>
                    <a:lnTo>
                      <a:pt x="1198" y="240"/>
                    </a:lnTo>
                    <a:lnTo>
                      <a:pt x="1198" y="243"/>
                    </a:lnTo>
                    <a:lnTo>
                      <a:pt x="1196" y="245"/>
                    </a:lnTo>
                    <a:lnTo>
                      <a:pt x="1193" y="250"/>
                    </a:lnTo>
                    <a:lnTo>
                      <a:pt x="1193" y="251"/>
                    </a:lnTo>
                    <a:lnTo>
                      <a:pt x="1192" y="253"/>
                    </a:lnTo>
                    <a:lnTo>
                      <a:pt x="1190" y="254"/>
                    </a:lnTo>
                    <a:lnTo>
                      <a:pt x="1189" y="254"/>
                    </a:lnTo>
                    <a:lnTo>
                      <a:pt x="1189" y="253"/>
                    </a:lnTo>
                    <a:lnTo>
                      <a:pt x="1187" y="253"/>
                    </a:lnTo>
                    <a:lnTo>
                      <a:pt x="1187" y="253"/>
                    </a:lnTo>
                    <a:lnTo>
                      <a:pt x="1187" y="253"/>
                    </a:lnTo>
                    <a:lnTo>
                      <a:pt x="1187" y="250"/>
                    </a:lnTo>
                    <a:lnTo>
                      <a:pt x="1189" y="248"/>
                    </a:lnTo>
                    <a:lnTo>
                      <a:pt x="1189" y="247"/>
                    </a:lnTo>
                    <a:lnTo>
                      <a:pt x="1189" y="243"/>
                    </a:lnTo>
                    <a:lnTo>
                      <a:pt x="1189" y="243"/>
                    </a:lnTo>
                    <a:lnTo>
                      <a:pt x="1187" y="243"/>
                    </a:lnTo>
                    <a:lnTo>
                      <a:pt x="1187" y="245"/>
                    </a:lnTo>
                    <a:lnTo>
                      <a:pt x="1185" y="245"/>
                    </a:lnTo>
                    <a:lnTo>
                      <a:pt x="1184" y="245"/>
                    </a:lnTo>
                    <a:lnTo>
                      <a:pt x="1182" y="245"/>
                    </a:lnTo>
                    <a:lnTo>
                      <a:pt x="1181" y="243"/>
                    </a:lnTo>
                    <a:lnTo>
                      <a:pt x="1179" y="242"/>
                    </a:lnTo>
                    <a:lnTo>
                      <a:pt x="1178" y="239"/>
                    </a:lnTo>
                    <a:lnTo>
                      <a:pt x="1175" y="240"/>
                    </a:lnTo>
                    <a:lnTo>
                      <a:pt x="1173" y="240"/>
                    </a:lnTo>
                    <a:lnTo>
                      <a:pt x="1172" y="240"/>
                    </a:lnTo>
                    <a:lnTo>
                      <a:pt x="1168" y="240"/>
                    </a:lnTo>
                    <a:lnTo>
                      <a:pt x="1168" y="239"/>
                    </a:lnTo>
                    <a:lnTo>
                      <a:pt x="1167" y="237"/>
                    </a:lnTo>
                    <a:lnTo>
                      <a:pt x="1165" y="236"/>
                    </a:lnTo>
                    <a:lnTo>
                      <a:pt x="1165" y="233"/>
                    </a:lnTo>
                    <a:lnTo>
                      <a:pt x="1162" y="234"/>
                    </a:lnTo>
                    <a:lnTo>
                      <a:pt x="1159" y="236"/>
                    </a:lnTo>
                    <a:lnTo>
                      <a:pt x="1159" y="234"/>
                    </a:lnTo>
                    <a:lnTo>
                      <a:pt x="1159" y="234"/>
                    </a:lnTo>
                    <a:lnTo>
                      <a:pt x="1159" y="233"/>
                    </a:lnTo>
                    <a:lnTo>
                      <a:pt x="1159" y="233"/>
                    </a:lnTo>
                    <a:lnTo>
                      <a:pt x="1159" y="231"/>
                    </a:lnTo>
                    <a:lnTo>
                      <a:pt x="1161" y="229"/>
                    </a:lnTo>
                    <a:lnTo>
                      <a:pt x="1162" y="229"/>
                    </a:lnTo>
                    <a:lnTo>
                      <a:pt x="1164" y="228"/>
                    </a:lnTo>
                    <a:lnTo>
                      <a:pt x="1164" y="228"/>
                    </a:lnTo>
                    <a:lnTo>
                      <a:pt x="1165" y="228"/>
                    </a:lnTo>
                    <a:lnTo>
                      <a:pt x="1165" y="228"/>
                    </a:lnTo>
                    <a:lnTo>
                      <a:pt x="1165" y="228"/>
                    </a:lnTo>
                    <a:lnTo>
                      <a:pt x="1164" y="226"/>
                    </a:lnTo>
                    <a:lnTo>
                      <a:pt x="1162" y="223"/>
                    </a:lnTo>
                    <a:lnTo>
                      <a:pt x="1161" y="223"/>
                    </a:lnTo>
                    <a:lnTo>
                      <a:pt x="1161" y="223"/>
                    </a:lnTo>
                    <a:lnTo>
                      <a:pt x="1161" y="225"/>
                    </a:lnTo>
                    <a:lnTo>
                      <a:pt x="1161" y="225"/>
                    </a:lnTo>
                    <a:lnTo>
                      <a:pt x="1161" y="225"/>
                    </a:lnTo>
                    <a:lnTo>
                      <a:pt x="1162" y="226"/>
                    </a:lnTo>
                    <a:lnTo>
                      <a:pt x="1162" y="226"/>
                    </a:lnTo>
                    <a:lnTo>
                      <a:pt x="1161" y="226"/>
                    </a:lnTo>
                    <a:lnTo>
                      <a:pt x="1161" y="228"/>
                    </a:lnTo>
                    <a:lnTo>
                      <a:pt x="1159" y="228"/>
                    </a:lnTo>
                    <a:lnTo>
                      <a:pt x="1156" y="228"/>
                    </a:lnTo>
                    <a:lnTo>
                      <a:pt x="1156" y="225"/>
                    </a:lnTo>
                    <a:lnTo>
                      <a:pt x="1154" y="223"/>
                    </a:lnTo>
                    <a:lnTo>
                      <a:pt x="1153" y="222"/>
                    </a:lnTo>
                    <a:lnTo>
                      <a:pt x="1151" y="220"/>
                    </a:lnTo>
                    <a:lnTo>
                      <a:pt x="1147" y="217"/>
                    </a:lnTo>
                    <a:lnTo>
                      <a:pt x="1144" y="214"/>
                    </a:lnTo>
                    <a:lnTo>
                      <a:pt x="1140" y="214"/>
                    </a:lnTo>
                    <a:lnTo>
                      <a:pt x="1139" y="215"/>
                    </a:lnTo>
                    <a:lnTo>
                      <a:pt x="1139" y="215"/>
                    </a:lnTo>
                    <a:lnTo>
                      <a:pt x="1137" y="215"/>
                    </a:lnTo>
                    <a:lnTo>
                      <a:pt x="1137" y="217"/>
                    </a:lnTo>
                    <a:lnTo>
                      <a:pt x="1137" y="217"/>
                    </a:lnTo>
                    <a:lnTo>
                      <a:pt x="1137" y="219"/>
                    </a:lnTo>
                    <a:lnTo>
                      <a:pt x="1139" y="220"/>
                    </a:lnTo>
                    <a:lnTo>
                      <a:pt x="1140" y="223"/>
                    </a:lnTo>
                    <a:lnTo>
                      <a:pt x="1140" y="225"/>
                    </a:lnTo>
                    <a:lnTo>
                      <a:pt x="1140" y="225"/>
                    </a:lnTo>
                    <a:lnTo>
                      <a:pt x="1140" y="226"/>
                    </a:lnTo>
                    <a:lnTo>
                      <a:pt x="1140" y="226"/>
                    </a:lnTo>
                    <a:lnTo>
                      <a:pt x="1140" y="226"/>
                    </a:lnTo>
                    <a:lnTo>
                      <a:pt x="1140" y="226"/>
                    </a:lnTo>
                    <a:lnTo>
                      <a:pt x="1140" y="226"/>
                    </a:lnTo>
                    <a:lnTo>
                      <a:pt x="1140" y="226"/>
                    </a:lnTo>
                    <a:lnTo>
                      <a:pt x="1140" y="226"/>
                    </a:lnTo>
                    <a:lnTo>
                      <a:pt x="1140" y="226"/>
                    </a:lnTo>
                    <a:lnTo>
                      <a:pt x="1140" y="228"/>
                    </a:lnTo>
                    <a:lnTo>
                      <a:pt x="1139" y="228"/>
                    </a:lnTo>
                    <a:lnTo>
                      <a:pt x="1139" y="226"/>
                    </a:lnTo>
                    <a:lnTo>
                      <a:pt x="1139" y="226"/>
                    </a:lnTo>
                    <a:lnTo>
                      <a:pt x="1137" y="225"/>
                    </a:lnTo>
                    <a:lnTo>
                      <a:pt x="1137" y="223"/>
                    </a:lnTo>
                    <a:lnTo>
                      <a:pt x="1136" y="222"/>
                    </a:lnTo>
                    <a:lnTo>
                      <a:pt x="1136" y="220"/>
                    </a:lnTo>
                    <a:lnTo>
                      <a:pt x="1136" y="219"/>
                    </a:lnTo>
                    <a:lnTo>
                      <a:pt x="1134" y="217"/>
                    </a:lnTo>
                    <a:lnTo>
                      <a:pt x="1133" y="215"/>
                    </a:lnTo>
                    <a:lnTo>
                      <a:pt x="1131" y="215"/>
                    </a:lnTo>
                    <a:lnTo>
                      <a:pt x="1128" y="215"/>
                    </a:lnTo>
                    <a:lnTo>
                      <a:pt x="1127" y="215"/>
                    </a:lnTo>
                    <a:lnTo>
                      <a:pt x="1123" y="214"/>
                    </a:lnTo>
                    <a:lnTo>
                      <a:pt x="1122" y="212"/>
                    </a:lnTo>
                    <a:lnTo>
                      <a:pt x="1122" y="212"/>
                    </a:lnTo>
                    <a:lnTo>
                      <a:pt x="1122" y="212"/>
                    </a:lnTo>
                    <a:lnTo>
                      <a:pt x="1122" y="212"/>
                    </a:lnTo>
                    <a:lnTo>
                      <a:pt x="1122" y="212"/>
                    </a:lnTo>
                    <a:lnTo>
                      <a:pt x="1122" y="212"/>
                    </a:lnTo>
                    <a:lnTo>
                      <a:pt x="1125" y="212"/>
                    </a:lnTo>
                    <a:lnTo>
                      <a:pt x="1130" y="212"/>
                    </a:lnTo>
                    <a:lnTo>
                      <a:pt x="1128" y="209"/>
                    </a:lnTo>
                    <a:lnTo>
                      <a:pt x="1128" y="206"/>
                    </a:lnTo>
                    <a:lnTo>
                      <a:pt x="1125" y="208"/>
                    </a:lnTo>
                    <a:lnTo>
                      <a:pt x="1122" y="208"/>
                    </a:lnTo>
                    <a:lnTo>
                      <a:pt x="1120" y="212"/>
                    </a:lnTo>
                    <a:lnTo>
                      <a:pt x="1119" y="212"/>
                    </a:lnTo>
                    <a:lnTo>
                      <a:pt x="1117" y="209"/>
                    </a:lnTo>
                    <a:lnTo>
                      <a:pt x="1116" y="208"/>
                    </a:lnTo>
                    <a:lnTo>
                      <a:pt x="1114" y="208"/>
                    </a:lnTo>
                    <a:lnTo>
                      <a:pt x="1113" y="208"/>
                    </a:lnTo>
                    <a:lnTo>
                      <a:pt x="1111" y="208"/>
                    </a:lnTo>
                    <a:lnTo>
                      <a:pt x="1111" y="208"/>
                    </a:lnTo>
                    <a:lnTo>
                      <a:pt x="1113" y="208"/>
                    </a:lnTo>
                    <a:lnTo>
                      <a:pt x="1114" y="208"/>
                    </a:lnTo>
                    <a:lnTo>
                      <a:pt x="1114" y="206"/>
                    </a:lnTo>
                    <a:lnTo>
                      <a:pt x="1116" y="205"/>
                    </a:lnTo>
                    <a:lnTo>
                      <a:pt x="1116" y="203"/>
                    </a:lnTo>
                    <a:lnTo>
                      <a:pt x="1114" y="203"/>
                    </a:lnTo>
                    <a:lnTo>
                      <a:pt x="1113" y="203"/>
                    </a:lnTo>
                    <a:lnTo>
                      <a:pt x="1113" y="203"/>
                    </a:lnTo>
                    <a:lnTo>
                      <a:pt x="1111" y="203"/>
                    </a:lnTo>
                    <a:lnTo>
                      <a:pt x="1111" y="203"/>
                    </a:lnTo>
                    <a:lnTo>
                      <a:pt x="1109" y="203"/>
                    </a:lnTo>
                    <a:lnTo>
                      <a:pt x="1108" y="203"/>
                    </a:lnTo>
                    <a:lnTo>
                      <a:pt x="1108" y="203"/>
                    </a:lnTo>
                    <a:lnTo>
                      <a:pt x="1108" y="203"/>
                    </a:lnTo>
                    <a:lnTo>
                      <a:pt x="1109" y="201"/>
                    </a:lnTo>
                    <a:lnTo>
                      <a:pt x="1111" y="201"/>
                    </a:lnTo>
                    <a:lnTo>
                      <a:pt x="1113" y="201"/>
                    </a:lnTo>
                    <a:lnTo>
                      <a:pt x="1113" y="200"/>
                    </a:lnTo>
                    <a:lnTo>
                      <a:pt x="1113" y="200"/>
                    </a:lnTo>
                    <a:lnTo>
                      <a:pt x="1113" y="200"/>
                    </a:lnTo>
                    <a:lnTo>
                      <a:pt x="1113" y="198"/>
                    </a:lnTo>
                    <a:lnTo>
                      <a:pt x="1113" y="197"/>
                    </a:lnTo>
                    <a:lnTo>
                      <a:pt x="1114" y="197"/>
                    </a:lnTo>
                    <a:lnTo>
                      <a:pt x="1117" y="197"/>
                    </a:lnTo>
                    <a:lnTo>
                      <a:pt x="1119" y="195"/>
                    </a:lnTo>
                    <a:lnTo>
                      <a:pt x="1120" y="194"/>
                    </a:lnTo>
                    <a:lnTo>
                      <a:pt x="1122" y="194"/>
                    </a:lnTo>
                    <a:lnTo>
                      <a:pt x="1123" y="194"/>
                    </a:lnTo>
                    <a:lnTo>
                      <a:pt x="1128" y="191"/>
                    </a:lnTo>
                    <a:lnTo>
                      <a:pt x="1131" y="187"/>
                    </a:lnTo>
                    <a:lnTo>
                      <a:pt x="1131" y="187"/>
                    </a:lnTo>
                    <a:lnTo>
                      <a:pt x="1131" y="184"/>
                    </a:lnTo>
                    <a:lnTo>
                      <a:pt x="1131" y="183"/>
                    </a:lnTo>
                    <a:lnTo>
                      <a:pt x="1128" y="183"/>
                    </a:lnTo>
                    <a:lnTo>
                      <a:pt x="1125" y="183"/>
                    </a:lnTo>
                    <a:lnTo>
                      <a:pt x="1123" y="180"/>
                    </a:lnTo>
                    <a:lnTo>
                      <a:pt x="1120" y="178"/>
                    </a:lnTo>
                    <a:lnTo>
                      <a:pt x="1119" y="178"/>
                    </a:lnTo>
                    <a:lnTo>
                      <a:pt x="1116" y="178"/>
                    </a:lnTo>
                    <a:lnTo>
                      <a:pt x="1116" y="177"/>
                    </a:lnTo>
                    <a:lnTo>
                      <a:pt x="1116" y="175"/>
                    </a:lnTo>
                    <a:lnTo>
                      <a:pt x="1114" y="174"/>
                    </a:lnTo>
                    <a:lnTo>
                      <a:pt x="1113" y="174"/>
                    </a:lnTo>
                    <a:lnTo>
                      <a:pt x="1111" y="174"/>
                    </a:lnTo>
                    <a:lnTo>
                      <a:pt x="1109" y="174"/>
                    </a:lnTo>
                    <a:lnTo>
                      <a:pt x="1106" y="174"/>
                    </a:lnTo>
                    <a:lnTo>
                      <a:pt x="1103" y="174"/>
                    </a:lnTo>
                    <a:lnTo>
                      <a:pt x="1099" y="175"/>
                    </a:lnTo>
                    <a:lnTo>
                      <a:pt x="1096" y="175"/>
                    </a:lnTo>
                    <a:lnTo>
                      <a:pt x="1096" y="177"/>
                    </a:lnTo>
                    <a:lnTo>
                      <a:pt x="1094" y="177"/>
                    </a:lnTo>
                    <a:lnTo>
                      <a:pt x="1092" y="178"/>
                    </a:lnTo>
                    <a:lnTo>
                      <a:pt x="1092" y="178"/>
                    </a:lnTo>
                    <a:lnTo>
                      <a:pt x="1092" y="180"/>
                    </a:lnTo>
                    <a:lnTo>
                      <a:pt x="1092" y="180"/>
                    </a:lnTo>
                    <a:lnTo>
                      <a:pt x="1091" y="181"/>
                    </a:lnTo>
                    <a:lnTo>
                      <a:pt x="1091" y="183"/>
                    </a:lnTo>
                    <a:lnTo>
                      <a:pt x="1091" y="184"/>
                    </a:lnTo>
                    <a:lnTo>
                      <a:pt x="1091" y="187"/>
                    </a:lnTo>
                    <a:lnTo>
                      <a:pt x="1094" y="189"/>
                    </a:lnTo>
                    <a:lnTo>
                      <a:pt x="1096" y="189"/>
                    </a:lnTo>
                    <a:lnTo>
                      <a:pt x="1096" y="191"/>
                    </a:lnTo>
                    <a:lnTo>
                      <a:pt x="1096" y="192"/>
                    </a:lnTo>
                    <a:lnTo>
                      <a:pt x="1097" y="192"/>
                    </a:lnTo>
                    <a:lnTo>
                      <a:pt x="1100" y="192"/>
                    </a:lnTo>
                    <a:lnTo>
                      <a:pt x="1103" y="192"/>
                    </a:lnTo>
                    <a:lnTo>
                      <a:pt x="1105" y="192"/>
                    </a:lnTo>
                    <a:lnTo>
                      <a:pt x="1106" y="194"/>
                    </a:lnTo>
                    <a:lnTo>
                      <a:pt x="1108" y="195"/>
                    </a:lnTo>
                    <a:lnTo>
                      <a:pt x="1109" y="195"/>
                    </a:lnTo>
                    <a:lnTo>
                      <a:pt x="1109" y="197"/>
                    </a:lnTo>
                    <a:lnTo>
                      <a:pt x="1109" y="197"/>
                    </a:lnTo>
                    <a:lnTo>
                      <a:pt x="1109" y="197"/>
                    </a:lnTo>
                    <a:lnTo>
                      <a:pt x="1108" y="197"/>
                    </a:lnTo>
                    <a:lnTo>
                      <a:pt x="1106" y="198"/>
                    </a:lnTo>
                    <a:lnTo>
                      <a:pt x="1106" y="198"/>
                    </a:lnTo>
                    <a:lnTo>
                      <a:pt x="1106" y="200"/>
                    </a:lnTo>
                    <a:lnTo>
                      <a:pt x="1106" y="201"/>
                    </a:lnTo>
                    <a:lnTo>
                      <a:pt x="1106" y="201"/>
                    </a:lnTo>
                    <a:lnTo>
                      <a:pt x="1106" y="201"/>
                    </a:lnTo>
                    <a:lnTo>
                      <a:pt x="1108" y="201"/>
                    </a:lnTo>
                    <a:lnTo>
                      <a:pt x="1100" y="203"/>
                    </a:lnTo>
                    <a:lnTo>
                      <a:pt x="1100" y="203"/>
                    </a:lnTo>
                    <a:lnTo>
                      <a:pt x="1100" y="203"/>
                    </a:lnTo>
                    <a:lnTo>
                      <a:pt x="1099" y="203"/>
                    </a:lnTo>
                    <a:lnTo>
                      <a:pt x="1099" y="205"/>
                    </a:lnTo>
                    <a:lnTo>
                      <a:pt x="1100" y="205"/>
                    </a:lnTo>
                    <a:lnTo>
                      <a:pt x="1100" y="206"/>
                    </a:lnTo>
                    <a:lnTo>
                      <a:pt x="1097" y="206"/>
                    </a:lnTo>
                    <a:lnTo>
                      <a:pt x="1094" y="206"/>
                    </a:lnTo>
                    <a:lnTo>
                      <a:pt x="1092" y="206"/>
                    </a:lnTo>
                    <a:lnTo>
                      <a:pt x="1091" y="206"/>
                    </a:lnTo>
                    <a:lnTo>
                      <a:pt x="1089" y="205"/>
                    </a:lnTo>
                    <a:lnTo>
                      <a:pt x="1088" y="205"/>
                    </a:lnTo>
                    <a:lnTo>
                      <a:pt x="1085" y="203"/>
                    </a:lnTo>
                    <a:lnTo>
                      <a:pt x="1083" y="200"/>
                    </a:lnTo>
                    <a:lnTo>
                      <a:pt x="1082" y="201"/>
                    </a:lnTo>
                    <a:lnTo>
                      <a:pt x="1078" y="201"/>
                    </a:lnTo>
                    <a:lnTo>
                      <a:pt x="1077" y="200"/>
                    </a:lnTo>
                    <a:lnTo>
                      <a:pt x="1074" y="198"/>
                    </a:lnTo>
                    <a:lnTo>
                      <a:pt x="1072" y="198"/>
                    </a:lnTo>
                    <a:lnTo>
                      <a:pt x="1071" y="200"/>
                    </a:lnTo>
                    <a:lnTo>
                      <a:pt x="1069" y="200"/>
                    </a:lnTo>
                    <a:lnTo>
                      <a:pt x="1068" y="200"/>
                    </a:lnTo>
                    <a:lnTo>
                      <a:pt x="1066" y="200"/>
                    </a:lnTo>
                    <a:lnTo>
                      <a:pt x="1064" y="198"/>
                    </a:lnTo>
                    <a:lnTo>
                      <a:pt x="1063" y="198"/>
                    </a:lnTo>
                    <a:lnTo>
                      <a:pt x="1063" y="198"/>
                    </a:lnTo>
                    <a:lnTo>
                      <a:pt x="1061" y="198"/>
                    </a:lnTo>
                    <a:lnTo>
                      <a:pt x="1060" y="198"/>
                    </a:lnTo>
                    <a:lnTo>
                      <a:pt x="1060" y="200"/>
                    </a:lnTo>
                    <a:lnTo>
                      <a:pt x="1060" y="200"/>
                    </a:lnTo>
                    <a:lnTo>
                      <a:pt x="1058" y="200"/>
                    </a:lnTo>
                    <a:lnTo>
                      <a:pt x="1057" y="200"/>
                    </a:lnTo>
                    <a:lnTo>
                      <a:pt x="1055" y="198"/>
                    </a:lnTo>
                    <a:lnTo>
                      <a:pt x="1052" y="195"/>
                    </a:lnTo>
                    <a:lnTo>
                      <a:pt x="1051" y="195"/>
                    </a:lnTo>
                    <a:lnTo>
                      <a:pt x="1049" y="195"/>
                    </a:lnTo>
                    <a:lnTo>
                      <a:pt x="1049" y="194"/>
                    </a:lnTo>
                    <a:lnTo>
                      <a:pt x="1046" y="194"/>
                    </a:lnTo>
                    <a:lnTo>
                      <a:pt x="1043" y="194"/>
                    </a:lnTo>
                    <a:lnTo>
                      <a:pt x="1041" y="192"/>
                    </a:lnTo>
                    <a:lnTo>
                      <a:pt x="1038" y="191"/>
                    </a:lnTo>
                    <a:lnTo>
                      <a:pt x="1038" y="189"/>
                    </a:lnTo>
                    <a:lnTo>
                      <a:pt x="1038" y="187"/>
                    </a:lnTo>
                    <a:lnTo>
                      <a:pt x="1040" y="187"/>
                    </a:lnTo>
                    <a:lnTo>
                      <a:pt x="1040" y="184"/>
                    </a:lnTo>
                    <a:lnTo>
                      <a:pt x="1040" y="183"/>
                    </a:lnTo>
                    <a:lnTo>
                      <a:pt x="1040" y="181"/>
                    </a:lnTo>
                    <a:lnTo>
                      <a:pt x="1040" y="178"/>
                    </a:lnTo>
                    <a:lnTo>
                      <a:pt x="1037" y="178"/>
                    </a:lnTo>
                    <a:lnTo>
                      <a:pt x="1033" y="178"/>
                    </a:lnTo>
                    <a:lnTo>
                      <a:pt x="1030" y="177"/>
                    </a:lnTo>
                    <a:lnTo>
                      <a:pt x="1026" y="178"/>
                    </a:lnTo>
                    <a:lnTo>
                      <a:pt x="1023" y="178"/>
                    </a:lnTo>
                    <a:lnTo>
                      <a:pt x="1019" y="178"/>
                    </a:lnTo>
                    <a:lnTo>
                      <a:pt x="1018" y="175"/>
                    </a:lnTo>
                    <a:lnTo>
                      <a:pt x="1016" y="177"/>
                    </a:lnTo>
                    <a:lnTo>
                      <a:pt x="1012" y="177"/>
                    </a:lnTo>
                    <a:lnTo>
                      <a:pt x="1010" y="175"/>
                    </a:lnTo>
                    <a:lnTo>
                      <a:pt x="1007" y="175"/>
                    </a:lnTo>
                    <a:lnTo>
                      <a:pt x="1006" y="174"/>
                    </a:lnTo>
                    <a:lnTo>
                      <a:pt x="1004" y="174"/>
                    </a:lnTo>
                    <a:lnTo>
                      <a:pt x="1002" y="174"/>
                    </a:lnTo>
                    <a:lnTo>
                      <a:pt x="1001" y="174"/>
                    </a:lnTo>
                    <a:lnTo>
                      <a:pt x="999" y="175"/>
                    </a:lnTo>
                    <a:lnTo>
                      <a:pt x="998" y="177"/>
                    </a:lnTo>
                    <a:lnTo>
                      <a:pt x="995" y="180"/>
                    </a:lnTo>
                    <a:lnTo>
                      <a:pt x="990" y="183"/>
                    </a:lnTo>
                    <a:lnTo>
                      <a:pt x="988" y="183"/>
                    </a:lnTo>
                    <a:lnTo>
                      <a:pt x="985" y="184"/>
                    </a:lnTo>
                    <a:lnTo>
                      <a:pt x="984" y="187"/>
                    </a:lnTo>
                    <a:lnTo>
                      <a:pt x="984" y="189"/>
                    </a:lnTo>
                    <a:lnTo>
                      <a:pt x="982" y="191"/>
                    </a:lnTo>
                    <a:lnTo>
                      <a:pt x="984" y="192"/>
                    </a:lnTo>
                    <a:lnTo>
                      <a:pt x="982" y="192"/>
                    </a:lnTo>
                    <a:lnTo>
                      <a:pt x="981" y="192"/>
                    </a:lnTo>
                    <a:lnTo>
                      <a:pt x="981" y="189"/>
                    </a:lnTo>
                    <a:lnTo>
                      <a:pt x="981" y="187"/>
                    </a:lnTo>
                    <a:lnTo>
                      <a:pt x="981" y="187"/>
                    </a:lnTo>
                    <a:lnTo>
                      <a:pt x="982" y="186"/>
                    </a:lnTo>
                    <a:lnTo>
                      <a:pt x="982" y="184"/>
                    </a:lnTo>
                    <a:lnTo>
                      <a:pt x="982" y="183"/>
                    </a:lnTo>
                    <a:lnTo>
                      <a:pt x="982" y="183"/>
                    </a:lnTo>
                    <a:lnTo>
                      <a:pt x="982" y="181"/>
                    </a:lnTo>
                    <a:lnTo>
                      <a:pt x="981" y="180"/>
                    </a:lnTo>
                    <a:lnTo>
                      <a:pt x="979" y="178"/>
                    </a:lnTo>
                    <a:lnTo>
                      <a:pt x="978" y="178"/>
                    </a:lnTo>
                    <a:lnTo>
                      <a:pt x="978" y="178"/>
                    </a:lnTo>
                    <a:lnTo>
                      <a:pt x="978" y="180"/>
                    </a:lnTo>
                    <a:lnTo>
                      <a:pt x="978" y="184"/>
                    </a:lnTo>
                    <a:lnTo>
                      <a:pt x="971" y="184"/>
                    </a:lnTo>
                    <a:lnTo>
                      <a:pt x="968" y="184"/>
                    </a:lnTo>
                    <a:lnTo>
                      <a:pt x="965" y="184"/>
                    </a:lnTo>
                    <a:lnTo>
                      <a:pt x="964" y="183"/>
                    </a:lnTo>
                    <a:lnTo>
                      <a:pt x="964" y="183"/>
                    </a:lnTo>
                    <a:lnTo>
                      <a:pt x="962" y="183"/>
                    </a:lnTo>
                    <a:lnTo>
                      <a:pt x="962" y="181"/>
                    </a:lnTo>
                    <a:lnTo>
                      <a:pt x="961" y="181"/>
                    </a:lnTo>
                    <a:lnTo>
                      <a:pt x="961" y="178"/>
                    </a:lnTo>
                    <a:lnTo>
                      <a:pt x="959" y="174"/>
                    </a:lnTo>
                    <a:lnTo>
                      <a:pt x="957" y="174"/>
                    </a:lnTo>
                    <a:lnTo>
                      <a:pt x="956" y="175"/>
                    </a:lnTo>
                    <a:lnTo>
                      <a:pt x="956" y="178"/>
                    </a:lnTo>
                    <a:lnTo>
                      <a:pt x="954" y="178"/>
                    </a:lnTo>
                    <a:lnTo>
                      <a:pt x="954" y="178"/>
                    </a:lnTo>
                    <a:lnTo>
                      <a:pt x="953" y="178"/>
                    </a:lnTo>
                    <a:lnTo>
                      <a:pt x="953" y="177"/>
                    </a:lnTo>
                    <a:lnTo>
                      <a:pt x="951" y="177"/>
                    </a:lnTo>
                    <a:lnTo>
                      <a:pt x="951" y="175"/>
                    </a:lnTo>
                    <a:lnTo>
                      <a:pt x="951" y="175"/>
                    </a:lnTo>
                    <a:lnTo>
                      <a:pt x="950" y="175"/>
                    </a:lnTo>
                    <a:lnTo>
                      <a:pt x="948" y="175"/>
                    </a:lnTo>
                    <a:lnTo>
                      <a:pt x="947" y="177"/>
                    </a:lnTo>
                    <a:lnTo>
                      <a:pt x="947" y="178"/>
                    </a:lnTo>
                    <a:lnTo>
                      <a:pt x="947" y="180"/>
                    </a:lnTo>
                    <a:lnTo>
                      <a:pt x="945" y="181"/>
                    </a:lnTo>
                    <a:lnTo>
                      <a:pt x="942" y="183"/>
                    </a:lnTo>
                    <a:lnTo>
                      <a:pt x="942" y="184"/>
                    </a:lnTo>
                    <a:lnTo>
                      <a:pt x="942" y="183"/>
                    </a:lnTo>
                    <a:lnTo>
                      <a:pt x="942" y="183"/>
                    </a:lnTo>
                    <a:lnTo>
                      <a:pt x="942" y="184"/>
                    </a:lnTo>
                    <a:lnTo>
                      <a:pt x="942" y="184"/>
                    </a:lnTo>
                    <a:lnTo>
                      <a:pt x="942" y="186"/>
                    </a:lnTo>
                    <a:lnTo>
                      <a:pt x="942" y="186"/>
                    </a:lnTo>
                    <a:lnTo>
                      <a:pt x="942" y="187"/>
                    </a:lnTo>
                    <a:lnTo>
                      <a:pt x="943" y="189"/>
                    </a:lnTo>
                    <a:lnTo>
                      <a:pt x="947" y="189"/>
                    </a:lnTo>
                    <a:lnTo>
                      <a:pt x="948" y="191"/>
                    </a:lnTo>
                    <a:lnTo>
                      <a:pt x="948" y="191"/>
                    </a:lnTo>
                    <a:lnTo>
                      <a:pt x="947" y="192"/>
                    </a:lnTo>
                    <a:lnTo>
                      <a:pt x="945" y="192"/>
                    </a:lnTo>
                    <a:lnTo>
                      <a:pt x="943" y="192"/>
                    </a:lnTo>
                    <a:lnTo>
                      <a:pt x="942" y="192"/>
                    </a:lnTo>
                    <a:lnTo>
                      <a:pt x="942" y="192"/>
                    </a:lnTo>
                    <a:lnTo>
                      <a:pt x="940" y="191"/>
                    </a:lnTo>
                    <a:lnTo>
                      <a:pt x="939" y="191"/>
                    </a:lnTo>
                    <a:lnTo>
                      <a:pt x="939" y="191"/>
                    </a:lnTo>
                    <a:lnTo>
                      <a:pt x="939" y="192"/>
                    </a:lnTo>
                    <a:lnTo>
                      <a:pt x="939" y="192"/>
                    </a:lnTo>
                    <a:lnTo>
                      <a:pt x="939" y="192"/>
                    </a:lnTo>
                    <a:lnTo>
                      <a:pt x="937" y="195"/>
                    </a:lnTo>
                    <a:lnTo>
                      <a:pt x="934" y="197"/>
                    </a:lnTo>
                    <a:lnTo>
                      <a:pt x="931" y="198"/>
                    </a:lnTo>
                    <a:lnTo>
                      <a:pt x="928" y="198"/>
                    </a:lnTo>
                    <a:lnTo>
                      <a:pt x="926" y="200"/>
                    </a:lnTo>
                    <a:lnTo>
                      <a:pt x="928" y="200"/>
                    </a:lnTo>
                    <a:lnTo>
                      <a:pt x="928" y="200"/>
                    </a:lnTo>
                    <a:lnTo>
                      <a:pt x="926" y="200"/>
                    </a:lnTo>
                    <a:lnTo>
                      <a:pt x="926" y="200"/>
                    </a:lnTo>
                    <a:lnTo>
                      <a:pt x="926" y="200"/>
                    </a:lnTo>
                    <a:lnTo>
                      <a:pt x="923" y="200"/>
                    </a:lnTo>
                    <a:lnTo>
                      <a:pt x="920" y="200"/>
                    </a:lnTo>
                    <a:lnTo>
                      <a:pt x="917" y="198"/>
                    </a:lnTo>
                    <a:lnTo>
                      <a:pt x="916" y="198"/>
                    </a:lnTo>
                    <a:lnTo>
                      <a:pt x="914" y="198"/>
                    </a:lnTo>
                    <a:lnTo>
                      <a:pt x="912" y="200"/>
                    </a:lnTo>
                    <a:lnTo>
                      <a:pt x="912" y="200"/>
                    </a:lnTo>
                    <a:lnTo>
                      <a:pt x="911" y="201"/>
                    </a:lnTo>
                    <a:lnTo>
                      <a:pt x="911" y="203"/>
                    </a:lnTo>
                    <a:lnTo>
                      <a:pt x="906" y="206"/>
                    </a:lnTo>
                    <a:lnTo>
                      <a:pt x="905" y="206"/>
                    </a:lnTo>
                    <a:lnTo>
                      <a:pt x="902" y="206"/>
                    </a:lnTo>
                    <a:lnTo>
                      <a:pt x="898" y="208"/>
                    </a:lnTo>
                    <a:lnTo>
                      <a:pt x="895" y="208"/>
                    </a:lnTo>
                    <a:lnTo>
                      <a:pt x="889" y="208"/>
                    </a:lnTo>
                    <a:lnTo>
                      <a:pt x="884" y="208"/>
                    </a:lnTo>
                    <a:lnTo>
                      <a:pt x="886" y="206"/>
                    </a:lnTo>
                    <a:lnTo>
                      <a:pt x="892" y="205"/>
                    </a:lnTo>
                    <a:lnTo>
                      <a:pt x="897" y="205"/>
                    </a:lnTo>
                    <a:lnTo>
                      <a:pt x="900" y="205"/>
                    </a:lnTo>
                    <a:lnTo>
                      <a:pt x="903" y="203"/>
                    </a:lnTo>
                    <a:lnTo>
                      <a:pt x="905" y="203"/>
                    </a:lnTo>
                    <a:lnTo>
                      <a:pt x="906" y="201"/>
                    </a:lnTo>
                    <a:lnTo>
                      <a:pt x="908" y="200"/>
                    </a:lnTo>
                    <a:lnTo>
                      <a:pt x="908" y="200"/>
                    </a:lnTo>
                    <a:lnTo>
                      <a:pt x="908" y="198"/>
                    </a:lnTo>
                    <a:lnTo>
                      <a:pt x="908" y="198"/>
                    </a:lnTo>
                    <a:lnTo>
                      <a:pt x="909" y="197"/>
                    </a:lnTo>
                    <a:lnTo>
                      <a:pt x="909" y="195"/>
                    </a:lnTo>
                    <a:lnTo>
                      <a:pt x="909" y="195"/>
                    </a:lnTo>
                    <a:lnTo>
                      <a:pt x="911" y="194"/>
                    </a:lnTo>
                    <a:lnTo>
                      <a:pt x="914" y="194"/>
                    </a:lnTo>
                    <a:lnTo>
                      <a:pt x="919" y="194"/>
                    </a:lnTo>
                    <a:lnTo>
                      <a:pt x="919" y="192"/>
                    </a:lnTo>
                    <a:lnTo>
                      <a:pt x="920" y="191"/>
                    </a:lnTo>
                    <a:lnTo>
                      <a:pt x="925" y="191"/>
                    </a:lnTo>
                    <a:lnTo>
                      <a:pt x="928" y="189"/>
                    </a:lnTo>
                    <a:lnTo>
                      <a:pt x="928" y="187"/>
                    </a:lnTo>
                    <a:lnTo>
                      <a:pt x="929" y="187"/>
                    </a:lnTo>
                    <a:lnTo>
                      <a:pt x="929" y="186"/>
                    </a:lnTo>
                    <a:lnTo>
                      <a:pt x="929" y="184"/>
                    </a:lnTo>
                    <a:lnTo>
                      <a:pt x="931" y="184"/>
                    </a:lnTo>
                    <a:lnTo>
                      <a:pt x="931" y="183"/>
                    </a:lnTo>
                    <a:lnTo>
                      <a:pt x="933" y="181"/>
                    </a:lnTo>
                    <a:lnTo>
                      <a:pt x="933" y="181"/>
                    </a:lnTo>
                    <a:lnTo>
                      <a:pt x="936" y="180"/>
                    </a:lnTo>
                    <a:lnTo>
                      <a:pt x="937" y="180"/>
                    </a:lnTo>
                    <a:lnTo>
                      <a:pt x="937" y="178"/>
                    </a:lnTo>
                    <a:lnTo>
                      <a:pt x="937" y="177"/>
                    </a:lnTo>
                    <a:lnTo>
                      <a:pt x="937" y="174"/>
                    </a:lnTo>
                    <a:lnTo>
                      <a:pt x="937" y="172"/>
                    </a:lnTo>
                    <a:lnTo>
                      <a:pt x="939" y="170"/>
                    </a:lnTo>
                    <a:lnTo>
                      <a:pt x="940" y="170"/>
                    </a:lnTo>
                    <a:lnTo>
                      <a:pt x="940" y="167"/>
                    </a:lnTo>
                    <a:lnTo>
                      <a:pt x="940" y="166"/>
                    </a:lnTo>
                    <a:lnTo>
                      <a:pt x="943" y="166"/>
                    </a:lnTo>
                    <a:lnTo>
                      <a:pt x="947" y="166"/>
                    </a:lnTo>
                    <a:lnTo>
                      <a:pt x="950" y="166"/>
                    </a:lnTo>
                    <a:lnTo>
                      <a:pt x="953" y="164"/>
                    </a:lnTo>
                    <a:lnTo>
                      <a:pt x="956" y="164"/>
                    </a:lnTo>
                    <a:lnTo>
                      <a:pt x="957" y="163"/>
                    </a:lnTo>
                    <a:lnTo>
                      <a:pt x="959" y="163"/>
                    </a:lnTo>
                    <a:lnTo>
                      <a:pt x="961" y="161"/>
                    </a:lnTo>
                    <a:lnTo>
                      <a:pt x="964" y="161"/>
                    </a:lnTo>
                    <a:lnTo>
                      <a:pt x="967" y="161"/>
                    </a:lnTo>
                    <a:lnTo>
                      <a:pt x="971" y="160"/>
                    </a:lnTo>
                    <a:lnTo>
                      <a:pt x="979" y="158"/>
                    </a:lnTo>
                    <a:lnTo>
                      <a:pt x="987" y="155"/>
                    </a:lnTo>
                    <a:lnTo>
                      <a:pt x="990" y="153"/>
                    </a:lnTo>
                    <a:lnTo>
                      <a:pt x="992" y="153"/>
                    </a:lnTo>
                    <a:lnTo>
                      <a:pt x="992" y="152"/>
                    </a:lnTo>
                    <a:lnTo>
                      <a:pt x="992" y="150"/>
                    </a:lnTo>
                    <a:lnTo>
                      <a:pt x="992" y="150"/>
                    </a:lnTo>
                    <a:lnTo>
                      <a:pt x="992" y="149"/>
                    </a:lnTo>
                    <a:lnTo>
                      <a:pt x="992" y="147"/>
                    </a:lnTo>
                    <a:lnTo>
                      <a:pt x="990" y="147"/>
                    </a:lnTo>
                    <a:lnTo>
                      <a:pt x="990" y="146"/>
                    </a:lnTo>
                    <a:lnTo>
                      <a:pt x="988" y="144"/>
                    </a:lnTo>
                    <a:lnTo>
                      <a:pt x="985" y="142"/>
                    </a:lnTo>
                    <a:lnTo>
                      <a:pt x="984" y="141"/>
                    </a:lnTo>
                    <a:lnTo>
                      <a:pt x="984" y="141"/>
                    </a:lnTo>
                    <a:lnTo>
                      <a:pt x="984" y="139"/>
                    </a:lnTo>
                    <a:lnTo>
                      <a:pt x="984" y="138"/>
                    </a:lnTo>
                    <a:lnTo>
                      <a:pt x="984" y="138"/>
                    </a:lnTo>
                    <a:lnTo>
                      <a:pt x="984" y="138"/>
                    </a:lnTo>
                    <a:lnTo>
                      <a:pt x="984" y="138"/>
                    </a:lnTo>
                    <a:lnTo>
                      <a:pt x="984" y="138"/>
                    </a:lnTo>
                    <a:lnTo>
                      <a:pt x="984" y="138"/>
                    </a:lnTo>
                    <a:lnTo>
                      <a:pt x="985" y="139"/>
                    </a:lnTo>
                    <a:lnTo>
                      <a:pt x="987" y="139"/>
                    </a:lnTo>
                    <a:lnTo>
                      <a:pt x="990" y="139"/>
                    </a:lnTo>
                    <a:lnTo>
                      <a:pt x="992" y="136"/>
                    </a:lnTo>
                    <a:lnTo>
                      <a:pt x="992" y="133"/>
                    </a:lnTo>
                    <a:lnTo>
                      <a:pt x="992" y="132"/>
                    </a:lnTo>
                    <a:lnTo>
                      <a:pt x="992" y="130"/>
                    </a:lnTo>
                    <a:lnTo>
                      <a:pt x="992" y="130"/>
                    </a:lnTo>
                    <a:lnTo>
                      <a:pt x="990" y="128"/>
                    </a:lnTo>
                    <a:lnTo>
                      <a:pt x="988" y="128"/>
                    </a:lnTo>
                    <a:lnTo>
                      <a:pt x="987" y="128"/>
                    </a:lnTo>
                    <a:lnTo>
                      <a:pt x="985" y="125"/>
                    </a:lnTo>
                    <a:lnTo>
                      <a:pt x="985" y="124"/>
                    </a:lnTo>
                    <a:lnTo>
                      <a:pt x="984" y="121"/>
                    </a:lnTo>
                    <a:lnTo>
                      <a:pt x="984" y="118"/>
                    </a:lnTo>
                    <a:lnTo>
                      <a:pt x="981" y="118"/>
                    </a:lnTo>
                    <a:lnTo>
                      <a:pt x="976" y="118"/>
                    </a:lnTo>
                    <a:lnTo>
                      <a:pt x="974" y="116"/>
                    </a:lnTo>
                    <a:lnTo>
                      <a:pt x="973" y="116"/>
                    </a:lnTo>
                    <a:lnTo>
                      <a:pt x="971" y="114"/>
                    </a:lnTo>
                    <a:lnTo>
                      <a:pt x="971" y="114"/>
                    </a:lnTo>
                    <a:lnTo>
                      <a:pt x="970" y="113"/>
                    </a:lnTo>
                    <a:lnTo>
                      <a:pt x="970" y="111"/>
                    </a:lnTo>
                    <a:lnTo>
                      <a:pt x="970" y="110"/>
                    </a:lnTo>
                    <a:lnTo>
                      <a:pt x="970" y="108"/>
                    </a:lnTo>
                    <a:lnTo>
                      <a:pt x="970" y="108"/>
                    </a:lnTo>
                    <a:lnTo>
                      <a:pt x="970" y="107"/>
                    </a:lnTo>
                    <a:lnTo>
                      <a:pt x="968" y="105"/>
                    </a:lnTo>
                    <a:lnTo>
                      <a:pt x="967" y="105"/>
                    </a:lnTo>
                    <a:lnTo>
                      <a:pt x="965" y="104"/>
                    </a:lnTo>
                    <a:lnTo>
                      <a:pt x="964" y="105"/>
                    </a:lnTo>
                    <a:lnTo>
                      <a:pt x="964" y="105"/>
                    </a:lnTo>
                    <a:lnTo>
                      <a:pt x="959" y="105"/>
                    </a:lnTo>
                    <a:lnTo>
                      <a:pt x="957" y="105"/>
                    </a:lnTo>
                    <a:lnTo>
                      <a:pt x="954" y="107"/>
                    </a:lnTo>
                    <a:lnTo>
                      <a:pt x="953" y="108"/>
                    </a:lnTo>
                    <a:lnTo>
                      <a:pt x="953" y="108"/>
                    </a:lnTo>
                    <a:lnTo>
                      <a:pt x="951" y="108"/>
                    </a:lnTo>
                    <a:lnTo>
                      <a:pt x="951" y="107"/>
                    </a:lnTo>
                    <a:lnTo>
                      <a:pt x="951" y="107"/>
                    </a:lnTo>
                    <a:lnTo>
                      <a:pt x="951" y="105"/>
                    </a:lnTo>
                    <a:lnTo>
                      <a:pt x="950" y="105"/>
                    </a:lnTo>
                    <a:lnTo>
                      <a:pt x="948" y="105"/>
                    </a:lnTo>
                    <a:lnTo>
                      <a:pt x="945" y="105"/>
                    </a:lnTo>
                    <a:lnTo>
                      <a:pt x="942" y="105"/>
                    </a:lnTo>
                    <a:lnTo>
                      <a:pt x="939" y="107"/>
                    </a:lnTo>
                    <a:lnTo>
                      <a:pt x="933" y="108"/>
                    </a:lnTo>
                    <a:lnTo>
                      <a:pt x="929" y="108"/>
                    </a:lnTo>
                    <a:lnTo>
                      <a:pt x="928" y="111"/>
                    </a:lnTo>
                    <a:lnTo>
                      <a:pt x="926" y="113"/>
                    </a:lnTo>
                    <a:lnTo>
                      <a:pt x="926" y="114"/>
                    </a:lnTo>
                    <a:lnTo>
                      <a:pt x="925" y="114"/>
                    </a:lnTo>
                    <a:lnTo>
                      <a:pt x="923" y="116"/>
                    </a:lnTo>
                    <a:lnTo>
                      <a:pt x="922" y="116"/>
                    </a:lnTo>
                    <a:lnTo>
                      <a:pt x="919" y="118"/>
                    </a:lnTo>
                    <a:lnTo>
                      <a:pt x="916" y="118"/>
                    </a:lnTo>
                    <a:lnTo>
                      <a:pt x="917" y="114"/>
                    </a:lnTo>
                    <a:lnTo>
                      <a:pt x="917" y="111"/>
                    </a:lnTo>
                    <a:lnTo>
                      <a:pt x="919" y="108"/>
                    </a:lnTo>
                    <a:lnTo>
                      <a:pt x="919" y="105"/>
                    </a:lnTo>
                    <a:lnTo>
                      <a:pt x="916" y="105"/>
                    </a:lnTo>
                    <a:lnTo>
                      <a:pt x="912" y="105"/>
                    </a:lnTo>
                    <a:lnTo>
                      <a:pt x="909" y="102"/>
                    </a:lnTo>
                    <a:lnTo>
                      <a:pt x="909" y="102"/>
                    </a:lnTo>
                    <a:lnTo>
                      <a:pt x="908" y="102"/>
                    </a:lnTo>
                    <a:lnTo>
                      <a:pt x="906" y="102"/>
                    </a:lnTo>
                    <a:lnTo>
                      <a:pt x="906" y="102"/>
                    </a:lnTo>
                    <a:lnTo>
                      <a:pt x="905" y="104"/>
                    </a:lnTo>
                    <a:lnTo>
                      <a:pt x="903" y="104"/>
                    </a:lnTo>
                    <a:lnTo>
                      <a:pt x="902" y="10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900" y="102"/>
                    </a:lnTo>
                    <a:lnTo>
                      <a:pt x="902" y="102"/>
                    </a:lnTo>
                    <a:lnTo>
                      <a:pt x="902" y="102"/>
                    </a:lnTo>
                    <a:lnTo>
                      <a:pt x="902" y="102"/>
                    </a:lnTo>
                    <a:lnTo>
                      <a:pt x="902" y="100"/>
                    </a:lnTo>
                    <a:lnTo>
                      <a:pt x="902" y="100"/>
                    </a:lnTo>
                    <a:lnTo>
                      <a:pt x="902" y="100"/>
                    </a:lnTo>
                    <a:lnTo>
                      <a:pt x="900" y="100"/>
                    </a:lnTo>
                    <a:lnTo>
                      <a:pt x="900" y="100"/>
                    </a:lnTo>
                    <a:lnTo>
                      <a:pt x="897" y="100"/>
                    </a:lnTo>
                    <a:lnTo>
                      <a:pt x="895" y="102"/>
                    </a:lnTo>
                    <a:lnTo>
                      <a:pt x="895" y="100"/>
                    </a:lnTo>
                    <a:lnTo>
                      <a:pt x="897" y="99"/>
                    </a:lnTo>
                    <a:lnTo>
                      <a:pt x="898" y="96"/>
                    </a:lnTo>
                    <a:lnTo>
                      <a:pt x="900" y="96"/>
                    </a:lnTo>
                    <a:lnTo>
                      <a:pt x="902" y="96"/>
                    </a:lnTo>
                    <a:lnTo>
                      <a:pt x="902" y="96"/>
                    </a:lnTo>
                    <a:lnTo>
                      <a:pt x="902" y="93"/>
                    </a:lnTo>
                    <a:lnTo>
                      <a:pt x="900" y="91"/>
                    </a:lnTo>
                    <a:lnTo>
                      <a:pt x="897" y="91"/>
                    </a:lnTo>
                    <a:lnTo>
                      <a:pt x="894" y="91"/>
                    </a:lnTo>
                    <a:lnTo>
                      <a:pt x="894" y="91"/>
                    </a:lnTo>
                    <a:lnTo>
                      <a:pt x="894" y="91"/>
                    </a:lnTo>
                    <a:lnTo>
                      <a:pt x="894" y="90"/>
                    </a:lnTo>
                    <a:lnTo>
                      <a:pt x="894" y="90"/>
                    </a:lnTo>
                    <a:lnTo>
                      <a:pt x="894" y="88"/>
                    </a:lnTo>
                    <a:lnTo>
                      <a:pt x="894" y="87"/>
                    </a:lnTo>
                    <a:lnTo>
                      <a:pt x="891" y="87"/>
                    </a:lnTo>
                    <a:lnTo>
                      <a:pt x="886" y="88"/>
                    </a:lnTo>
                    <a:lnTo>
                      <a:pt x="886" y="87"/>
                    </a:lnTo>
                    <a:lnTo>
                      <a:pt x="884" y="87"/>
                    </a:lnTo>
                    <a:lnTo>
                      <a:pt x="883" y="87"/>
                    </a:lnTo>
                    <a:lnTo>
                      <a:pt x="881" y="85"/>
                    </a:lnTo>
                    <a:lnTo>
                      <a:pt x="881" y="85"/>
                    </a:lnTo>
                    <a:lnTo>
                      <a:pt x="880" y="85"/>
                    </a:lnTo>
                    <a:lnTo>
                      <a:pt x="880" y="87"/>
                    </a:lnTo>
                    <a:lnTo>
                      <a:pt x="878" y="88"/>
                    </a:lnTo>
                    <a:lnTo>
                      <a:pt x="878" y="90"/>
                    </a:lnTo>
                    <a:lnTo>
                      <a:pt x="877" y="90"/>
                    </a:lnTo>
                    <a:lnTo>
                      <a:pt x="877" y="91"/>
                    </a:lnTo>
                    <a:lnTo>
                      <a:pt x="875" y="91"/>
                    </a:lnTo>
                    <a:lnTo>
                      <a:pt x="874" y="91"/>
                    </a:lnTo>
                    <a:lnTo>
                      <a:pt x="872" y="91"/>
                    </a:lnTo>
                    <a:lnTo>
                      <a:pt x="872" y="90"/>
                    </a:lnTo>
                    <a:lnTo>
                      <a:pt x="871" y="90"/>
                    </a:lnTo>
                    <a:lnTo>
                      <a:pt x="871" y="90"/>
                    </a:lnTo>
                    <a:lnTo>
                      <a:pt x="869" y="88"/>
                    </a:lnTo>
                    <a:lnTo>
                      <a:pt x="867" y="88"/>
                    </a:lnTo>
                    <a:lnTo>
                      <a:pt x="866" y="88"/>
                    </a:lnTo>
                    <a:lnTo>
                      <a:pt x="864" y="90"/>
                    </a:lnTo>
                    <a:lnTo>
                      <a:pt x="861" y="91"/>
                    </a:lnTo>
                    <a:lnTo>
                      <a:pt x="858" y="93"/>
                    </a:lnTo>
                    <a:lnTo>
                      <a:pt x="857" y="93"/>
                    </a:lnTo>
                    <a:lnTo>
                      <a:pt x="857" y="93"/>
                    </a:lnTo>
                    <a:lnTo>
                      <a:pt x="857" y="94"/>
                    </a:lnTo>
                    <a:lnTo>
                      <a:pt x="857" y="94"/>
                    </a:lnTo>
                    <a:lnTo>
                      <a:pt x="857" y="94"/>
                    </a:lnTo>
                    <a:lnTo>
                      <a:pt x="857" y="96"/>
                    </a:lnTo>
                    <a:lnTo>
                      <a:pt x="857" y="96"/>
                    </a:lnTo>
                    <a:lnTo>
                      <a:pt x="857" y="97"/>
                    </a:lnTo>
                    <a:lnTo>
                      <a:pt x="855" y="99"/>
                    </a:lnTo>
                    <a:lnTo>
                      <a:pt x="852" y="100"/>
                    </a:lnTo>
                    <a:lnTo>
                      <a:pt x="849" y="102"/>
                    </a:lnTo>
                    <a:lnTo>
                      <a:pt x="847" y="104"/>
                    </a:lnTo>
                    <a:lnTo>
                      <a:pt x="846" y="105"/>
                    </a:lnTo>
                    <a:lnTo>
                      <a:pt x="846" y="107"/>
                    </a:lnTo>
                    <a:lnTo>
                      <a:pt x="846" y="110"/>
                    </a:lnTo>
                    <a:lnTo>
                      <a:pt x="847" y="111"/>
                    </a:lnTo>
                    <a:lnTo>
                      <a:pt x="849" y="113"/>
                    </a:lnTo>
                    <a:lnTo>
                      <a:pt x="850" y="114"/>
                    </a:lnTo>
                    <a:lnTo>
                      <a:pt x="853" y="116"/>
                    </a:lnTo>
                    <a:lnTo>
                      <a:pt x="850" y="116"/>
                    </a:lnTo>
                    <a:lnTo>
                      <a:pt x="849" y="116"/>
                    </a:lnTo>
                    <a:lnTo>
                      <a:pt x="847" y="114"/>
                    </a:lnTo>
                    <a:lnTo>
                      <a:pt x="844" y="113"/>
                    </a:lnTo>
                    <a:lnTo>
                      <a:pt x="844" y="113"/>
                    </a:lnTo>
                    <a:lnTo>
                      <a:pt x="843" y="113"/>
                    </a:lnTo>
                    <a:lnTo>
                      <a:pt x="843" y="113"/>
                    </a:lnTo>
                    <a:lnTo>
                      <a:pt x="843" y="114"/>
                    </a:lnTo>
                    <a:lnTo>
                      <a:pt x="841" y="114"/>
                    </a:lnTo>
                    <a:lnTo>
                      <a:pt x="841" y="114"/>
                    </a:lnTo>
                    <a:lnTo>
                      <a:pt x="836" y="114"/>
                    </a:lnTo>
                    <a:lnTo>
                      <a:pt x="832" y="114"/>
                    </a:lnTo>
                    <a:lnTo>
                      <a:pt x="827" y="114"/>
                    </a:lnTo>
                    <a:lnTo>
                      <a:pt x="824" y="114"/>
                    </a:lnTo>
                    <a:lnTo>
                      <a:pt x="824" y="116"/>
                    </a:lnTo>
                    <a:lnTo>
                      <a:pt x="824" y="118"/>
                    </a:lnTo>
                    <a:lnTo>
                      <a:pt x="827" y="118"/>
                    </a:lnTo>
                    <a:lnTo>
                      <a:pt x="829" y="118"/>
                    </a:lnTo>
                    <a:lnTo>
                      <a:pt x="829" y="119"/>
                    </a:lnTo>
                    <a:lnTo>
                      <a:pt x="830" y="121"/>
                    </a:lnTo>
                    <a:lnTo>
                      <a:pt x="830" y="122"/>
                    </a:lnTo>
                    <a:lnTo>
                      <a:pt x="830" y="124"/>
                    </a:lnTo>
                    <a:lnTo>
                      <a:pt x="832" y="125"/>
                    </a:lnTo>
                    <a:lnTo>
                      <a:pt x="832" y="128"/>
                    </a:lnTo>
                    <a:lnTo>
                      <a:pt x="830" y="130"/>
                    </a:lnTo>
                    <a:lnTo>
                      <a:pt x="829" y="130"/>
                    </a:lnTo>
                    <a:lnTo>
                      <a:pt x="829" y="133"/>
                    </a:lnTo>
                    <a:lnTo>
                      <a:pt x="827" y="133"/>
                    </a:lnTo>
                    <a:lnTo>
                      <a:pt x="827" y="132"/>
                    </a:lnTo>
                    <a:lnTo>
                      <a:pt x="827" y="132"/>
                    </a:lnTo>
                    <a:lnTo>
                      <a:pt x="827" y="132"/>
                    </a:lnTo>
                    <a:lnTo>
                      <a:pt x="827" y="130"/>
                    </a:lnTo>
                    <a:lnTo>
                      <a:pt x="827" y="128"/>
                    </a:lnTo>
                    <a:lnTo>
                      <a:pt x="829" y="127"/>
                    </a:lnTo>
                    <a:lnTo>
                      <a:pt x="829" y="125"/>
                    </a:lnTo>
                    <a:lnTo>
                      <a:pt x="829" y="124"/>
                    </a:lnTo>
                    <a:lnTo>
                      <a:pt x="829" y="124"/>
                    </a:lnTo>
                    <a:lnTo>
                      <a:pt x="827" y="122"/>
                    </a:lnTo>
                    <a:lnTo>
                      <a:pt x="827" y="122"/>
                    </a:lnTo>
                    <a:lnTo>
                      <a:pt x="826" y="121"/>
                    </a:lnTo>
                    <a:lnTo>
                      <a:pt x="824" y="121"/>
                    </a:lnTo>
                    <a:lnTo>
                      <a:pt x="822" y="121"/>
                    </a:lnTo>
                    <a:lnTo>
                      <a:pt x="821" y="121"/>
                    </a:lnTo>
                    <a:lnTo>
                      <a:pt x="818" y="122"/>
                    </a:lnTo>
                    <a:lnTo>
                      <a:pt x="816" y="125"/>
                    </a:lnTo>
                    <a:lnTo>
                      <a:pt x="813" y="127"/>
                    </a:lnTo>
                    <a:lnTo>
                      <a:pt x="810" y="128"/>
                    </a:lnTo>
                    <a:lnTo>
                      <a:pt x="808" y="128"/>
                    </a:lnTo>
                    <a:lnTo>
                      <a:pt x="807" y="128"/>
                    </a:lnTo>
                    <a:lnTo>
                      <a:pt x="805" y="130"/>
                    </a:lnTo>
                    <a:lnTo>
                      <a:pt x="805" y="132"/>
                    </a:lnTo>
                    <a:lnTo>
                      <a:pt x="804" y="132"/>
                    </a:lnTo>
                    <a:lnTo>
                      <a:pt x="804" y="130"/>
                    </a:lnTo>
                    <a:lnTo>
                      <a:pt x="804" y="128"/>
                    </a:lnTo>
                    <a:lnTo>
                      <a:pt x="801" y="127"/>
                    </a:lnTo>
                    <a:lnTo>
                      <a:pt x="801" y="128"/>
                    </a:lnTo>
                    <a:lnTo>
                      <a:pt x="799" y="130"/>
                    </a:lnTo>
                    <a:lnTo>
                      <a:pt x="796" y="132"/>
                    </a:lnTo>
                    <a:lnTo>
                      <a:pt x="793" y="133"/>
                    </a:lnTo>
                    <a:lnTo>
                      <a:pt x="793" y="130"/>
                    </a:lnTo>
                    <a:lnTo>
                      <a:pt x="794" y="130"/>
                    </a:lnTo>
                    <a:lnTo>
                      <a:pt x="796" y="128"/>
                    </a:lnTo>
                    <a:lnTo>
                      <a:pt x="798" y="127"/>
                    </a:lnTo>
                    <a:lnTo>
                      <a:pt x="799" y="125"/>
                    </a:lnTo>
                    <a:lnTo>
                      <a:pt x="799" y="125"/>
                    </a:lnTo>
                    <a:lnTo>
                      <a:pt x="801" y="125"/>
                    </a:lnTo>
                    <a:lnTo>
                      <a:pt x="801" y="124"/>
                    </a:lnTo>
                    <a:lnTo>
                      <a:pt x="799" y="124"/>
                    </a:lnTo>
                    <a:lnTo>
                      <a:pt x="799" y="124"/>
                    </a:lnTo>
                    <a:lnTo>
                      <a:pt x="799" y="122"/>
                    </a:lnTo>
                    <a:lnTo>
                      <a:pt x="798" y="122"/>
                    </a:lnTo>
                    <a:lnTo>
                      <a:pt x="798" y="121"/>
                    </a:lnTo>
                    <a:lnTo>
                      <a:pt x="796" y="121"/>
                    </a:lnTo>
                    <a:lnTo>
                      <a:pt x="794" y="121"/>
                    </a:lnTo>
                    <a:lnTo>
                      <a:pt x="793" y="121"/>
                    </a:lnTo>
                    <a:lnTo>
                      <a:pt x="793" y="121"/>
                    </a:lnTo>
                    <a:lnTo>
                      <a:pt x="791" y="121"/>
                    </a:lnTo>
                    <a:lnTo>
                      <a:pt x="791" y="122"/>
                    </a:lnTo>
                    <a:lnTo>
                      <a:pt x="790" y="122"/>
                    </a:lnTo>
                    <a:lnTo>
                      <a:pt x="788" y="122"/>
                    </a:lnTo>
                    <a:lnTo>
                      <a:pt x="785" y="121"/>
                    </a:lnTo>
                    <a:lnTo>
                      <a:pt x="784" y="119"/>
                    </a:lnTo>
                    <a:lnTo>
                      <a:pt x="782" y="122"/>
                    </a:lnTo>
                    <a:lnTo>
                      <a:pt x="781" y="122"/>
                    </a:lnTo>
                    <a:lnTo>
                      <a:pt x="781" y="122"/>
                    </a:lnTo>
                    <a:lnTo>
                      <a:pt x="779" y="122"/>
                    </a:lnTo>
                    <a:lnTo>
                      <a:pt x="779" y="122"/>
                    </a:lnTo>
                    <a:lnTo>
                      <a:pt x="779" y="121"/>
                    </a:lnTo>
                    <a:lnTo>
                      <a:pt x="777" y="121"/>
                    </a:lnTo>
                    <a:lnTo>
                      <a:pt x="774" y="121"/>
                    </a:lnTo>
                    <a:lnTo>
                      <a:pt x="771" y="121"/>
                    </a:lnTo>
                    <a:lnTo>
                      <a:pt x="770" y="121"/>
                    </a:lnTo>
                    <a:lnTo>
                      <a:pt x="770" y="121"/>
                    </a:lnTo>
                    <a:lnTo>
                      <a:pt x="770" y="121"/>
                    </a:lnTo>
                    <a:lnTo>
                      <a:pt x="770" y="122"/>
                    </a:lnTo>
                    <a:lnTo>
                      <a:pt x="768" y="122"/>
                    </a:lnTo>
                    <a:lnTo>
                      <a:pt x="767" y="121"/>
                    </a:lnTo>
                    <a:lnTo>
                      <a:pt x="765" y="121"/>
                    </a:lnTo>
                    <a:lnTo>
                      <a:pt x="763" y="121"/>
                    </a:lnTo>
                    <a:lnTo>
                      <a:pt x="762" y="121"/>
                    </a:lnTo>
                    <a:lnTo>
                      <a:pt x="762" y="121"/>
                    </a:lnTo>
                    <a:lnTo>
                      <a:pt x="762" y="121"/>
                    </a:lnTo>
                    <a:lnTo>
                      <a:pt x="760" y="122"/>
                    </a:lnTo>
                    <a:lnTo>
                      <a:pt x="762" y="122"/>
                    </a:lnTo>
                    <a:lnTo>
                      <a:pt x="762" y="124"/>
                    </a:lnTo>
                    <a:lnTo>
                      <a:pt x="762" y="125"/>
                    </a:lnTo>
                    <a:lnTo>
                      <a:pt x="760" y="125"/>
                    </a:lnTo>
                    <a:lnTo>
                      <a:pt x="760" y="125"/>
                    </a:lnTo>
                    <a:lnTo>
                      <a:pt x="760" y="125"/>
                    </a:lnTo>
                    <a:lnTo>
                      <a:pt x="759" y="127"/>
                    </a:lnTo>
                    <a:lnTo>
                      <a:pt x="756" y="127"/>
                    </a:lnTo>
                    <a:lnTo>
                      <a:pt x="753" y="127"/>
                    </a:lnTo>
                    <a:lnTo>
                      <a:pt x="751" y="127"/>
                    </a:lnTo>
                    <a:lnTo>
                      <a:pt x="748" y="127"/>
                    </a:lnTo>
                    <a:lnTo>
                      <a:pt x="745" y="127"/>
                    </a:lnTo>
                    <a:lnTo>
                      <a:pt x="743" y="128"/>
                    </a:lnTo>
                    <a:lnTo>
                      <a:pt x="742" y="130"/>
                    </a:lnTo>
                    <a:lnTo>
                      <a:pt x="740" y="130"/>
                    </a:lnTo>
                    <a:lnTo>
                      <a:pt x="739" y="130"/>
                    </a:lnTo>
                    <a:lnTo>
                      <a:pt x="739" y="128"/>
                    </a:lnTo>
                    <a:lnTo>
                      <a:pt x="736" y="128"/>
                    </a:lnTo>
                    <a:lnTo>
                      <a:pt x="734" y="128"/>
                    </a:lnTo>
                    <a:lnTo>
                      <a:pt x="731" y="130"/>
                    </a:lnTo>
                    <a:lnTo>
                      <a:pt x="728" y="132"/>
                    </a:lnTo>
                    <a:lnTo>
                      <a:pt x="726" y="132"/>
                    </a:lnTo>
                    <a:lnTo>
                      <a:pt x="726" y="130"/>
                    </a:lnTo>
                    <a:lnTo>
                      <a:pt x="725" y="130"/>
                    </a:lnTo>
                    <a:lnTo>
                      <a:pt x="725" y="130"/>
                    </a:lnTo>
                    <a:lnTo>
                      <a:pt x="723" y="130"/>
                    </a:lnTo>
                    <a:lnTo>
                      <a:pt x="723" y="130"/>
                    </a:lnTo>
                    <a:lnTo>
                      <a:pt x="722" y="130"/>
                    </a:lnTo>
                    <a:lnTo>
                      <a:pt x="720" y="130"/>
                    </a:lnTo>
                    <a:lnTo>
                      <a:pt x="720" y="132"/>
                    </a:lnTo>
                    <a:lnTo>
                      <a:pt x="718" y="132"/>
                    </a:lnTo>
                    <a:lnTo>
                      <a:pt x="717" y="133"/>
                    </a:lnTo>
                    <a:lnTo>
                      <a:pt x="715" y="135"/>
                    </a:lnTo>
                    <a:lnTo>
                      <a:pt x="714" y="135"/>
                    </a:lnTo>
                    <a:lnTo>
                      <a:pt x="711" y="135"/>
                    </a:lnTo>
                    <a:lnTo>
                      <a:pt x="711" y="138"/>
                    </a:lnTo>
                    <a:lnTo>
                      <a:pt x="708" y="138"/>
                    </a:lnTo>
                    <a:lnTo>
                      <a:pt x="705" y="138"/>
                    </a:lnTo>
                    <a:lnTo>
                      <a:pt x="701" y="139"/>
                    </a:lnTo>
                    <a:lnTo>
                      <a:pt x="698" y="139"/>
                    </a:lnTo>
                    <a:lnTo>
                      <a:pt x="697" y="138"/>
                    </a:lnTo>
                    <a:lnTo>
                      <a:pt x="695" y="138"/>
                    </a:lnTo>
                    <a:lnTo>
                      <a:pt x="692" y="138"/>
                    </a:lnTo>
                    <a:lnTo>
                      <a:pt x="692" y="139"/>
                    </a:lnTo>
                    <a:lnTo>
                      <a:pt x="692" y="141"/>
                    </a:lnTo>
                    <a:lnTo>
                      <a:pt x="694" y="141"/>
                    </a:lnTo>
                    <a:lnTo>
                      <a:pt x="695" y="141"/>
                    </a:lnTo>
                    <a:lnTo>
                      <a:pt x="697" y="141"/>
                    </a:lnTo>
                    <a:lnTo>
                      <a:pt x="698" y="142"/>
                    </a:lnTo>
                    <a:lnTo>
                      <a:pt x="697" y="144"/>
                    </a:lnTo>
                    <a:lnTo>
                      <a:pt x="697" y="146"/>
                    </a:lnTo>
                    <a:lnTo>
                      <a:pt x="695" y="144"/>
                    </a:lnTo>
                    <a:lnTo>
                      <a:pt x="694" y="146"/>
                    </a:lnTo>
                    <a:lnTo>
                      <a:pt x="692" y="146"/>
                    </a:lnTo>
                    <a:lnTo>
                      <a:pt x="692" y="147"/>
                    </a:lnTo>
                    <a:lnTo>
                      <a:pt x="692" y="147"/>
                    </a:lnTo>
                    <a:lnTo>
                      <a:pt x="692" y="149"/>
                    </a:lnTo>
                    <a:lnTo>
                      <a:pt x="691" y="152"/>
                    </a:lnTo>
                    <a:lnTo>
                      <a:pt x="691" y="155"/>
                    </a:lnTo>
                    <a:lnTo>
                      <a:pt x="689" y="153"/>
                    </a:lnTo>
                    <a:lnTo>
                      <a:pt x="686" y="152"/>
                    </a:lnTo>
                    <a:lnTo>
                      <a:pt x="684" y="150"/>
                    </a:lnTo>
                    <a:lnTo>
                      <a:pt x="681" y="149"/>
                    </a:lnTo>
                    <a:lnTo>
                      <a:pt x="680" y="152"/>
                    </a:lnTo>
                    <a:lnTo>
                      <a:pt x="680" y="153"/>
                    </a:lnTo>
                    <a:lnTo>
                      <a:pt x="683" y="153"/>
                    </a:lnTo>
                    <a:lnTo>
                      <a:pt x="686" y="155"/>
                    </a:lnTo>
                    <a:lnTo>
                      <a:pt x="687" y="156"/>
                    </a:lnTo>
                    <a:lnTo>
                      <a:pt x="687" y="160"/>
                    </a:lnTo>
                    <a:lnTo>
                      <a:pt x="687" y="161"/>
                    </a:lnTo>
                    <a:lnTo>
                      <a:pt x="686" y="160"/>
                    </a:lnTo>
                    <a:lnTo>
                      <a:pt x="684" y="160"/>
                    </a:lnTo>
                    <a:lnTo>
                      <a:pt x="683" y="160"/>
                    </a:lnTo>
                    <a:lnTo>
                      <a:pt x="681" y="160"/>
                    </a:lnTo>
                    <a:lnTo>
                      <a:pt x="680" y="160"/>
                    </a:lnTo>
                    <a:lnTo>
                      <a:pt x="678" y="161"/>
                    </a:lnTo>
                    <a:lnTo>
                      <a:pt x="678" y="163"/>
                    </a:lnTo>
                    <a:lnTo>
                      <a:pt x="678" y="163"/>
                    </a:lnTo>
                    <a:lnTo>
                      <a:pt x="680" y="164"/>
                    </a:lnTo>
                    <a:lnTo>
                      <a:pt x="681" y="164"/>
                    </a:lnTo>
                    <a:lnTo>
                      <a:pt x="683" y="166"/>
                    </a:lnTo>
                    <a:lnTo>
                      <a:pt x="684" y="167"/>
                    </a:lnTo>
                    <a:lnTo>
                      <a:pt x="686" y="170"/>
                    </a:lnTo>
                    <a:lnTo>
                      <a:pt x="689" y="175"/>
                    </a:lnTo>
                    <a:lnTo>
                      <a:pt x="691" y="178"/>
                    </a:lnTo>
                    <a:lnTo>
                      <a:pt x="691" y="180"/>
                    </a:lnTo>
                    <a:lnTo>
                      <a:pt x="691" y="181"/>
                    </a:lnTo>
                    <a:lnTo>
                      <a:pt x="691" y="181"/>
                    </a:lnTo>
                    <a:lnTo>
                      <a:pt x="691" y="183"/>
                    </a:lnTo>
                    <a:lnTo>
                      <a:pt x="691" y="183"/>
                    </a:lnTo>
                    <a:lnTo>
                      <a:pt x="691" y="183"/>
                    </a:lnTo>
                    <a:close/>
                    <a:moveTo>
                      <a:pt x="757" y="121"/>
                    </a:moveTo>
                    <a:lnTo>
                      <a:pt x="757" y="121"/>
                    </a:lnTo>
                    <a:lnTo>
                      <a:pt x="759" y="122"/>
                    </a:lnTo>
                    <a:lnTo>
                      <a:pt x="759" y="122"/>
                    </a:lnTo>
                    <a:lnTo>
                      <a:pt x="759" y="122"/>
                    </a:lnTo>
                    <a:lnTo>
                      <a:pt x="759" y="122"/>
                    </a:lnTo>
                    <a:lnTo>
                      <a:pt x="759" y="124"/>
                    </a:lnTo>
                    <a:lnTo>
                      <a:pt x="757" y="124"/>
                    </a:lnTo>
                    <a:lnTo>
                      <a:pt x="757" y="124"/>
                    </a:lnTo>
                    <a:lnTo>
                      <a:pt x="757" y="121"/>
                    </a:lnTo>
                    <a:lnTo>
                      <a:pt x="757" y="121"/>
                    </a:lnTo>
                    <a:close/>
                    <a:moveTo>
                      <a:pt x="799" y="113"/>
                    </a:moveTo>
                    <a:lnTo>
                      <a:pt x="801" y="113"/>
                    </a:lnTo>
                    <a:lnTo>
                      <a:pt x="802" y="113"/>
                    </a:lnTo>
                    <a:lnTo>
                      <a:pt x="802" y="114"/>
                    </a:lnTo>
                    <a:lnTo>
                      <a:pt x="802" y="114"/>
                    </a:lnTo>
                    <a:lnTo>
                      <a:pt x="802" y="114"/>
                    </a:lnTo>
                    <a:lnTo>
                      <a:pt x="802" y="114"/>
                    </a:lnTo>
                    <a:lnTo>
                      <a:pt x="802" y="116"/>
                    </a:lnTo>
                    <a:lnTo>
                      <a:pt x="802" y="116"/>
                    </a:lnTo>
                    <a:lnTo>
                      <a:pt x="799" y="118"/>
                    </a:lnTo>
                    <a:lnTo>
                      <a:pt x="798" y="119"/>
                    </a:lnTo>
                    <a:lnTo>
                      <a:pt x="796" y="119"/>
                    </a:lnTo>
                    <a:lnTo>
                      <a:pt x="794" y="119"/>
                    </a:lnTo>
                    <a:lnTo>
                      <a:pt x="793" y="119"/>
                    </a:lnTo>
                    <a:lnTo>
                      <a:pt x="791" y="119"/>
                    </a:lnTo>
                    <a:lnTo>
                      <a:pt x="788" y="118"/>
                    </a:lnTo>
                    <a:lnTo>
                      <a:pt x="787" y="116"/>
                    </a:lnTo>
                    <a:lnTo>
                      <a:pt x="787" y="114"/>
                    </a:lnTo>
                    <a:lnTo>
                      <a:pt x="791" y="114"/>
                    </a:lnTo>
                    <a:lnTo>
                      <a:pt x="793" y="114"/>
                    </a:lnTo>
                    <a:lnTo>
                      <a:pt x="796" y="114"/>
                    </a:lnTo>
                    <a:lnTo>
                      <a:pt x="798" y="114"/>
                    </a:lnTo>
                    <a:lnTo>
                      <a:pt x="799" y="114"/>
                    </a:lnTo>
                    <a:lnTo>
                      <a:pt x="799" y="113"/>
                    </a:lnTo>
                    <a:lnTo>
                      <a:pt x="799" y="113"/>
                    </a:lnTo>
                    <a:close/>
                    <a:moveTo>
                      <a:pt x="743" y="32"/>
                    </a:moveTo>
                    <a:lnTo>
                      <a:pt x="742" y="34"/>
                    </a:lnTo>
                    <a:lnTo>
                      <a:pt x="742" y="34"/>
                    </a:lnTo>
                    <a:lnTo>
                      <a:pt x="742" y="34"/>
                    </a:lnTo>
                    <a:lnTo>
                      <a:pt x="743" y="35"/>
                    </a:lnTo>
                    <a:lnTo>
                      <a:pt x="743" y="37"/>
                    </a:lnTo>
                    <a:lnTo>
                      <a:pt x="743" y="37"/>
                    </a:lnTo>
                    <a:lnTo>
                      <a:pt x="742" y="38"/>
                    </a:lnTo>
                    <a:lnTo>
                      <a:pt x="740" y="38"/>
                    </a:lnTo>
                    <a:lnTo>
                      <a:pt x="740" y="41"/>
                    </a:lnTo>
                    <a:lnTo>
                      <a:pt x="740" y="45"/>
                    </a:lnTo>
                    <a:lnTo>
                      <a:pt x="743" y="45"/>
                    </a:lnTo>
                    <a:lnTo>
                      <a:pt x="742" y="46"/>
                    </a:lnTo>
                    <a:lnTo>
                      <a:pt x="742" y="48"/>
                    </a:lnTo>
                    <a:lnTo>
                      <a:pt x="746" y="48"/>
                    </a:lnTo>
                    <a:lnTo>
                      <a:pt x="753" y="48"/>
                    </a:lnTo>
                    <a:lnTo>
                      <a:pt x="756" y="48"/>
                    </a:lnTo>
                    <a:lnTo>
                      <a:pt x="759" y="48"/>
                    </a:lnTo>
                    <a:lnTo>
                      <a:pt x="762" y="46"/>
                    </a:lnTo>
                    <a:lnTo>
                      <a:pt x="763" y="46"/>
                    </a:lnTo>
                    <a:lnTo>
                      <a:pt x="765" y="46"/>
                    </a:lnTo>
                    <a:lnTo>
                      <a:pt x="767" y="45"/>
                    </a:lnTo>
                    <a:lnTo>
                      <a:pt x="767" y="43"/>
                    </a:lnTo>
                    <a:lnTo>
                      <a:pt x="767" y="43"/>
                    </a:lnTo>
                    <a:lnTo>
                      <a:pt x="767" y="41"/>
                    </a:lnTo>
                    <a:lnTo>
                      <a:pt x="765" y="41"/>
                    </a:lnTo>
                    <a:lnTo>
                      <a:pt x="765" y="40"/>
                    </a:lnTo>
                    <a:lnTo>
                      <a:pt x="763" y="40"/>
                    </a:lnTo>
                    <a:lnTo>
                      <a:pt x="759" y="38"/>
                    </a:lnTo>
                    <a:lnTo>
                      <a:pt x="754" y="37"/>
                    </a:lnTo>
                    <a:lnTo>
                      <a:pt x="754" y="35"/>
                    </a:lnTo>
                    <a:lnTo>
                      <a:pt x="753" y="32"/>
                    </a:lnTo>
                    <a:lnTo>
                      <a:pt x="751" y="32"/>
                    </a:lnTo>
                    <a:lnTo>
                      <a:pt x="748" y="32"/>
                    </a:lnTo>
                    <a:lnTo>
                      <a:pt x="745" y="32"/>
                    </a:lnTo>
                    <a:lnTo>
                      <a:pt x="743" y="32"/>
                    </a:lnTo>
                    <a:lnTo>
                      <a:pt x="743" y="32"/>
                    </a:lnTo>
                    <a:close/>
                    <a:moveTo>
                      <a:pt x="732" y="0"/>
                    </a:moveTo>
                    <a:lnTo>
                      <a:pt x="732" y="3"/>
                    </a:lnTo>
                    <a:lnTo>
                      <a:pt x="731" y="3"/>
                    </a:lnTo>
                    <a:lnTo>
                      <a:pt x="729" y="4"/>
                    </a:lnTo>
                    <a:lnTo>
                      <a:pt x="729" y="4"/>
                    </a:lnTo>
                    <a:lnTo>
                      <a:pt x="729" y="4"/>
                    </a:lnTo>
                    <a:lnTo>
                      <a:pt x="729" y="6"/>
                    </a:lnTo>
                    <a:lnTo>
                      <a:pt x="729" y="6"/>
                    </a:lnTo>
                    <a:lnTo>
                      <a:pt x="729" y="6"/>
                    </a:lnTo>
                    <a:lnTo>
                      <a:pt x="731" y="7"/>
                    </a:lnTo>
                    <a:lnTo>
                      <a:pt x="732" y="7"/>
                    </a:lnTo>
                    <a:lnTo>
                      <a:pt x="734" y="7"/>
                    </a:lnTo>
                    <a:lnTo>
                      <a:pt x="736" y="7"/>
                    </a:lnTo>
                    <a:lnTo>
                      <a:pt x="737" y="7"/>
                    </a:lnTo>
                    <a:lnTo>
                      <a:pt x="737" y="6"/>
                    </a:lnTo>
                    <a:lnTo>
                      <a:pt x="739" y="6"/>
                    </a:lnTo>
                    <a:lnTo>
                      <a:pt x="740" y="4"/>
                    </a:lnTo>
                    <a:lnTo>
                      <a:pt x="743" y="3"/>
                    </a:lnTo>
                    <a:lnTo>
                      <a:pt x="742" y="3"/>
                    </a:lnTo>
                    <a:lnTo>
                      <a:pt x="742" y="3"/>
                    </a:lnTo>
                    <a:lnTo>
                      <a:pt x="742" y="3"/>
                    </a:lnTo>
                    <a:lnTo>
                      <a:pt x="742" y="3"/>
                    </a:lnTo>
                    <a:lnTo>
                      <a:pt x="742" y="3"/>
                    </a:lnTo>
                    <a:lnTo>
                      <a:pt x="742" y="3"/>
                    </a:lnTo>
                    <a:lnTo>
                      <a:pt x="739" y="3"/>
                    </a:lnTo>
                    <a:lnTo>
                      <a:pt x="737" y="3"/>
                    </a:lnTo>
                    <a:lnTo>
                      <a:pt x="736" y="1"/>
                    </a:lnTo>
                    <a:lnTo>
                      <a:pt x="736" y="1"/>
                    </a:lnTo>
                    <a:lnTo>
                      <a:pt x="734" y="1"/>
                    </a:lnTo>
                    <a:lnTo>
                      <a:pt x="734" y="1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close/>
                    <a:moveTo>
                      <a:pt x="790" y="3"/>
                    </a:moveTo>
                    <a:lnTo>
                      <a:pt x="791" y="4"/>
                    </a:lnTo>
                    <a:lnTo>
                      <a:pt x="793" y="4"/>
                    </a:lnTo>
                    <a:lnTo>
                      <a:pt x="796" y="6"/>
                    </a:lnTo>
                    <a:lnTo>
                      <a:pt x="796" y="7"/>
                    </a:lnTo>
                    <a:lnTo>
                      <a:pt x="796" y="9"/>
                    </a:lnTo>
                    <a:lnTo>
                      <a:pt x="799" y="10"/>
                    </a:lnTo>
                    <a:lnTo>
                      <a:pt x="802" y="12"/>
                    </a:lnTo>
                    <a:lnTo>
                      <a:pt x="802" y="13"/>
                    </a:lnTo>
                    <a:lnTo>
                      <a:pt x="804" y="15"/>
                    </a:lnTo>
                    <a:lnTo>
                      <a:pt x="804" y="15"/>
                    </a:lnTo>
                    <a:lnTo>
                      <a:pt x="805" y="17"/>
                    </a:lnTo>
                    <a:lnTo>
                      <a:pt x="807" y="18"/>
                    </a:lnTo>
                    <a:lnTo>
                      <a:pt x="808" y="18"/>
                    </a:lnTo>
                    <a:lnTo>
                      <a:pt x="812" y="20"/>
                    </a:lnTo>
                    <a:lnTo>
                      <a:pt x="815" y="21"/>
                    </a:lnTo>
                    <a:lnTo>
                      <a:pt x="815" y="26"/>
                    </a:lnTo>
                    <a:lnTo>
                      <a:pt x="813" y="29"/>
                    </a:lnTo>
                    <a:lnTo>
                      <a:pt x="812" y="31"/>
                    </a:lnTo>
                    <a:lnTo>
                      <a:pt x="812" y="31"/>
                    </a:lnTo>
                    <a:lnTo>
                      <a:pt x="808" y="32"/>
                    </a:lnTo>
                    <a:lnTo>
                      <a:pt x="807" y="32"/>
                    </a:lnTo>
                    <a:lnTo>
                      <a:pt x="804" y="34"/>
                    </a:lnTo>
                    <a:lnTo>
                      <a:pt x="805" y="34"/>
                    </a:lnTo>
                    <a:lnTo>
                      <a:pt x="808" y="34"/>
                    </a:lnTo>
                    <a:lnTo>
                      <a:pt x="812" y="34"/>
                    </a:lnTo>
                    <a:lnTo>
                      <a:pt x="813" y="34"/>
                    </a:lnTo>
                    <a:lnTo>
                      <a:pt x="815" y="32"/>
                    </a:lnTo>
                    <a:lnTo>
                      <a:pt x="815" y="31"/>
                    </a:lnTo>
                    <a:lnTo>
                      <a:pt x="818" y="32"/>
                    </a:lnTo>
                    <a:lnTo>
                      <a:pt x="819" y="32"/>
                    </a:lnTo>
                    <a:lnTo>
                      <a:pt x="821" y="32"/>
                    </a:lnTo>
                    <a:lnTo>
                      <a:pt x="822" y="34"/>
                    </a:lnTo>
                    <a:lnTo>
                      <a:pt x="822" y="35"/>
                    </a:lnTo>
                    <a:lnTo>
                      <a:pt x="822" y="37"/>
                    </a:lnTo>
                    <a:lnTo>
                      <a:pt x="822" y="37"/>
                    </a:lnTo>
                    <a:lnTo>
                      <a:pt x="824" y="38"/>
                    </a:lnTo>
                    <a:lnTo>
                      <a:pt x="824" y="40"/>
                    </a:lnTo>
                    <a:lnTo>
                      <a:pt x="822" y="41"/>
                    </a:lnTo>
                    <a:lnTo>
                      <a:pt x="821" y="43"/>
                    </a:lnTo>
                    <a:lnTo>
                      <a:pt x="819" y="43"/>
                    </a:lnTo>
                    <a:lnTo>
                      <a:pt x="824" y="43"/>
                    </a:lnTo>
                    <a:lnTo>
                      <a:pt x="827" y="43"/>
                    </a:lnTo>
                    <a:lnTo>
                      <a:pt x="829" y="38"/>
                    </a:lnTo>
                    <a:lnTo>
                      <a:pt x="829" y="37"/>
                    </a:lnTo>
                    <a:lnTo>
                      <a:pt x="830" y="37"/>
                    </a:lnTo>
                    <a:lnTo>
                      <a:pt x="830" y="35"/>
                    </a:lnTo>
                    <a:lnTo>
                      <a:pt x="830" y="37"/>
                    </a:lnTo>
                    <a:lnTo>
                      <a:pt x="832" y="37"/>
                    </a:lnTo>
                    <a:lnTo>
                      <a:pt x="833" y="37"/>
                    </a:lnTo>
                    <a:lnTo>
                      <a:pt x="835" y="40"/>
                    </a:lnTo>
                    <a:lnTo>
                      <a:pt x="835" y="41"/>
                    </a:lnTo>
                    <a:lnTo>
                      <a:pt x="836" y="43"/>
                    </a:lnTo>
                    <a:lnTo>
                      <a:pt x="836" y="45"/>
                    </a:lnTo>
                    <a:lnTo>
                      <a:pt x="836" y="45"/>
                    </a:lnTo>
                    <a:lnTo>
                      <a:pt x="836" y="46"/>
                    </a:lnTo>
                    <a:lnTo>
                      <a:pt x="835" y="49"/>
                    </a:lnTo>
                    <a:lnTo>
                      <a:pt x="832" y="49"/>
                    </a:lnTo>
                    <a:lnTo>
                      <a:pt x="830" y="49"/>
                    </a:lnTo>
                    <a:lnTo>
                      <a:pt x="830" y="51"/>
                    </a:lnTo>
                    <a:lnTo>
                      <a:pt x="830" y="51"/>
                    </a:lnTo>
                    <a:lnTo>
                      <a:pt x="832" y="52"/>
                    </a:lnTo>
                    <a:lnTo>
                      <a:pt x="832" y="52"/>
                    </a:lnTo>
                    <a:lnTo>
                      <a:pt x="830" y="52"/>
                    </a:lnTo>
                    <a:lnTo>
                      <a:pt x="830" y="54"/>
                    </a:lnTo>
                    <a:lnTo>
                      <a:pt x="829" y="54"/>
                    </a:lnTo>
                    <a:lnTo>
                      <a:pt x="826" y="55"/>
                    </a:lnTo>
                    <a:lnTo>
                      <a:pt x="822" y="55"/>
                    </a:lnTo>
                    <a:lnTo>
                      <a:pt x="819" y="57"/>
                    </a:lnTo>
                    <a:lnTo>
                      <a:pt x="819" y="59"/>
                    </a:lnTo>
                    <a:lnTo>
                      <a:pt x="818" y="60"/>
                    </a:lnTo>
                    <a:lnTo>
                      <a:pt x="816" y="57"/>
                    </a:lnTo>
                    <a:lnTo>
                      <a:pt x="815" y="55"/>
                    </a:lnTo>
                    <a:lnTo>
                      <a:pt x="812" y="55"/>
                    </a:lnTo>
                    <a:lnTo>
                      <a:pt x="812" y="59"/>
                    </a:lnTo>
                    <a:lnTo>
                      <a:pt x="810" y="59"/>
                    </a:lnTo>
                    <a:lnTo>
                      <a:pt x="807" y="59"/>
                    </a:lnTo>
                    <a:lnTo>
                      <a:pt x="805" y="57"/>
                    </a:lnTo>
                    <a:lnTo>
                      <a:pt x="802" y="57"/>
                    </a:lnTo>
                    <a:lnTo>
                      <a:pt x="798" y="55"/>
                    </a:lnTo>
                    <a:lnTo>
                      <a:pt x="794" y="54"/>
                    </a:lnTo>
                    <a:lnTo>
                      <a:pt x="791" y="54"/>
                    </a:lnTo>
                    <a:lnTo>
                      <a:pt x="790" y="55"/>
                    </a:lnTo>
                    <a:lnTo>
                      <a:pt x="787" y="52"/>
                    </a:lnTo>
                    <a:lnTo>
                      <a:pt x="785" y="52"/>
                    </a:lnTo>
                    <a:lnTo>
                      <a:pt x="784" y="52"/>
                    </a:lnTo>
                    <a:lnTo>
                      <a:pt x="781" y="54"/>
                    </a:lnTo>
                    <a:lnTo>
                      <a:pt x="779" y="54"/>
                    </a:lnTo>
                    <a:lnTo>
                      <a:pt x="779" y="54"/>
                    </a:lnTo>
                    <a:lnTo>
                      <a:pt x="777" y="52"/>
                    </a:lnTo>
                    <a:lnTo>
                      <a:pt x="777" y="52"/>
                    </a:lnTo>
                    <a:lnTo>
                      <a:pt x="777" y="52"/>
                    </a:lnTo>
                    <a:lnTo>
                      <a:pt x="777" y="51"/>
                    </a:lnTo>
                    <a:lnTo>
                      <a:pt x="777" y="51"/>
                    </a:lnTo>
                    <a:lnTo>
                      <a:pt x="777" y="49"/>
                    </a:lnTo>
                    <a:lnTo>
                      <a:pt x="777" y="49"/>
                    </a:lnTo>
                    <a:lnTo>
                      <a:pt x="776" y="49"/>
                    </a:lnTo>
                    <a:lnTo>
                      <a:pt x="773" y="51"/>
                    </a:lnTo>
                    <a:lnTo>
                      <a:pt x="770" y="51"/>
                    </a:lnTo>
                    <a:lnTo>
                      <a:pt x="767" y="51"/>
                    </a:lnTo>
                    <a:lnTo>
                      <a:pt x="768" y="49"/>
                    </a:lnTo>
                    <a:lnTo>
                      <a:pt x="767" y="48"/>
                    </a:lnTo>
                    <a:lnTo>
                      <a:pt x="768" y="48"/>
                    </a:lnTo>
                    <a:lnTo>
                      <a:pt x="770" y="48"/>
                    </a:lnTo>
                    <a:lnTo>
                      <a:pt x="773" y="45"/>
                    </a:lnTo>
                    <a:lnTo>
                      <a:pt x="773" y="45"/>
                    </a:lnTo>
                    <a:lnTo>
                      <a:pt x="774" y="45"/>
                    </a:lnTo>
                    <a:lnTo>
                      <a:pt x="777" y="45"/>
                    </a:lnTo>
                    <a:lnTo>
                      <a:pt x="777" y="43"/>
                    </a:lnTo>
                    <a:lnTo>
                      <a:pt x="777" y="40"/>
                    </a:lnTo>
                    <a:lnTo>
                      <a:pt x="781" y="38"/>
                    </a:lnTo>
                    <a:lnTo>
                      <a:pt x="784" y="37"/>
                    </a:lnTo>
                    <a:lnTo>
                      <a:pt x="785" y="35"/>
                    </a:lnTo>
                    <a:lnTo>
                      <a:pt x="785" y="35"/>
                    </a:lnTo>
                    <a:lnTo>
                      <a:pt x="788" y="35"/>
                    </a:lnTo>
                    <a:lnTo>
                      <a:pt x="790" y="35"/>
                    </a:lnTo>
                    <a:lnTo>
                      <a:pt x="791" y="35"/>
                    </a:lnTo>
                    <a:lnTo>
                      <a:pt x="794" y="34"/>
                    </a:lnTo>
                    <a:lnTo>
                      <a:pt x="796" y="32"/>
                    </a:lnTo>
                    <a:lnTo>
                      <a:pt x="798" y="32"/>
                    </a:lnTo>
                    <a:lnTo>
                      <a:pt x="796" y="32"/>
                    </a:lnTo>
                    <a:lnTo>
                      <a:pt x="794" y="32"/>
                    </a:lnTo>
                    <a:lnTo>
                      <a:pt x="791" y="32"/>
                    </a:lnTo>
                    <a:lnTo>
                      <a:pt x="790" y="31"/>
                    </a:lnTo>
                    <a:lnTo>
                      <a:pt x="790" y="31"/>
                    </a:lnTo>
                    <a:lnTo>
                      <a:pt x="788" y="31"/>
                    </a:lnTo>
                    <a:lnTo>
                      <a:pt x="788" y="31"/>
                    </a:lnTo>
                    <a:lnTo>
                      <a:pt x="787" y="31"/>
                    </a:lnTo>
                    <a:lnTo>
                      <a:pt x="787" y="31"/>
                    </a:lnTo>
                    <a:lnTo>
                      <a:pt x="785" y="31"/>
                    </a:lnTo>
                    <a:lnTo>
                      <a:pt x="784" y="32"/>
                    </a:lnTo>
                    <a:lnTo>
                      <a:pt x="782" y="32"/>
                    </a:lnTo>
                    <a:lnTo>
                      <a:pt x="781" y="34"/>
                    </a:lnTo>
                    <a:lnTo>
                      <a:pt x="781" y="34"/>
                    </a:lnTo>
                    <a:lnTo>
                      <a:pt x="777" y="35"/>
                    </a:lnTo>
                    <a:lnTo>
                      <a:pt x="776" y="35"/>
                    </a:lnTo>
                    <a:lnTo>
                      <a:pt x="765" y="31"/>
                    </a:lnTo>
                    <a:lnTo>
                      <a:pt x="765" y="29"/>
                    </a:lnTo>
                    <a:lnTo>
                      <a:pt x="763" y="29"/>
                    </a:lnTo>
                    <a:lnTo>
                      <a:pt x="762" y="27"/>
                    </a:lnTo>
                    <a:lnTo>
                      <a:pt x="759" y="29"/>
                    </a:lnTo>
                    <a:lnTo>
                      <a:pt x="757" y="29"/>
                    </a:lnTo>
                    <a:lnTo>
                      <a:pt x="754" y="29"/>
                    </a:lnTo>
                    <a:lnTo>
                      <a:pt x="757" y="26"/>
                    </a:lnTo>
                    <a:lnTo>
                      <a:pt x="760" y="24"/>
                    </a:lnTo>
                    <a:lnTo>
                      <a:pt x="763" y="23"/>
                    </a:lnTo>
                    <a:lnTo>
                      <a:pt x="767" y="23"/>
                    </a:lnTo>
                    <a:lnTo>
                      <a:pt x="767" y="23"/>
                    </a:lnTo>
                    <a:lnTo>
                      <a:pt x="768" y="23"/>
                    </a:lnTo>
                    <a:lnTo>
                      <a:pt x="770" y="23"/>
                    </a:lnTo>
                    <a:lnTo>
                      <a:pt x="771" y="23"/>
                    </a:lnTo>
                    <a:lnTo>
                      <a:pt x="771" y="21"/>
                    </a:lnTo>
                    <a:lnTo>
                      <a:pt x="771" y="20"/>
                    </a:lnTo>
                    <a:lnTo>
                      <a:pt x="771" y="20"/>
                    </a:lnTo>
                    <a:lnTo>
                      <a:pt x="771" y="20"/>
                    </a:lnTo>
                    <a:lnTo>
                      <a:pt x="770" y="20"/>
                    </a:lnTo>
                    <a:lnTo>
                      <a:pt x="770" y="20"/>
                    </a:lnTo>
                    <a:lnTo>
                      <a:pt x="770" y="18"/>
                    </a:lnTo>
                    <a:lnTo>
                      <a:pt x="770" y="17"/>
                    </a:lnTo>
                    <a:lnTo>
                      <a:pt x="774" y="13"/>
                    </a:lnTo>
                    <a:lnTo>
                      <a:pt x="774" y="12"/>
                    </a:lnTo>
                    <a:lnTo>
                      <a:pt x="774" y="10"/>
                    </a:lnTo>
                    <a:lnTo>
                      <a:pt x="776" y="10"/>
                    </a:lnTo>
                    <a:lnTo>
                      <a:pt x="777" y="12"/>
                    </a:lnTo>
                    <a:lnTo>
                      <a:pt x="779" y="10"/>
                    </a:lnTo>
                    <a:lnTo>
                      <a:pt x="784" y="9"/>
                    </a:lnTo>
                    <a:lnTo>
                      <a:pt x="785" y="7"/>
                    </a:lnTo>
                    <a:lnTo>
                      <a:pt x="787" y="6"/>
                    </a:lnTo>
                    <a:lnTo>
                      <a:pt x="790" y="3"/>
                    </a:lnTo>
                    <a:lnTo>
                      <a:pt x="790" y="3"/>
                    </a:lnTo>
                    <a:close/>
                    <a:moveTo>
                      <a:pt x="874" y="208"/>
                    </a:moveTo>
                    <a:lnTo>
                      <a:pt x="875" y="208"/>
                    </a:lnTo>
                    <a:lnTo>
                      <a:pt x="877" y="208"/>
                    </a:lnTo>
                    <a:lnTo>
                      <a:pt x="878" y="208"/>
                    </a:lnTo>
                    <a:lnTo>
                      <a:pt x="880" y="209"/>
                    </a:lnTo>
                    <a:lnTo>
                      <a:pt x="880" y="209"/>
                    </a:lnTo>
                    <a:lnTo>
                      <a:pt x="880" y="209"/>
                    </a:lnTo>
                    <a:lnTo>
                      <a:pt x="880" y="209"/>
                    </a:lnTo>
                    <a:lnTo>
                      <a:pt x="880" y="211"/>
                    </a:lnTo>
                    <a:lnTo>
                      <a:pt x="878" y="211"/>
                    </a:lnTo>
                    <a:lnTo>
                      <a:pt x="875" y="211"/>
                    </a:lnTo>
                    <a:lnTo>
                      <a:pt x="874" y="211"/>
                    </a:lnTo>
                    <a:lnTo>
                      <a:pt x="872" y="211"/>
                    </a:lnTo>
                    <a:lnTo>
                      <a:pt x="872" y="211"/>
                    </a:lnTo>
                    <a:lnTo>
                      <a:pt x="871" y="209"/>
                    </a:lnTo>
                    <a:lnTo>
                      <a:pt x="871" y="209"/>
                    </a:lnTo>
                    <a:lnTo>
                      <a:pt x="871" y="208"/>
                    </a:lnTo>
                    <a:lnTo>
                      <a:pt x="872" y="208"/>
                    </a:lnTo>
                    <a:lnTo>
                      <a:pt x="874" y="208"/>
                    </a:lnTo>
                    <a:lnTo>
                      <a:pt x="874" y="208"/>
                    </a:lnTo>
                    <a:close/>
                    <a:moveTo>
                      <a:pt x="1156" y="217"/>
                    </a:moveTo>
                    <a:lnTo>
                      <a:pt x="1158" y="217"/>
                    </a:lnTo>
                    <a:lnTo>
                      <a:pt x="1158" y="217"/>
                    </a:lnTo>
                    <a:lnTo>
                      <a:pt x="1158" y="217"/>
                    </a:lnTo>
                    <a:lnTo>
                      <a:pt x="1158" y="217"/>
                    </a:lnTo>
                    <a:lnTo>
                      <a:pt x="1156" y="219"/>
                    </a:lnTo>
                    <a:lnTo>
                      <a:pt x="1156" y="219"/>
                    </a:lnTo>
                    <a:lnTo>
                      <a:pt x="1154" y="220"/>
                    </a:lnTo>
                    <a:lnTo>
                      <a:pt x="1154" y="219"/>
                    </a:lnTo>
                    <a:lnTo>
                      <a:pt x="1154" y="219"/>
                    </a:lnTo>
                    <a:lnTo>
                      <a:pt x="1154" y="219"/>
                    </a:lnTo>
                    <a:lnTo>
                      <a:pt x="1156" y="217"/>
                    </a:lnTo>
                    <a:lnTo>
                      <a:pt x="1156" y="217"/>
                    </a:lnTo>
                    <a:lnTo>
                      <a:pt x="1156" y="217"/>
                    </a:lnTo>
                    <a:close/>
                    <a:moveTo>
                      <a:pt x="1148" y="215"/>
                    </a:moveTo>
                    <a:lnTo>
                      <a:pt x="1151" y="215"/>
                    </a:lnTo>
                    <a:lnTo>
                      <a:pt x="1154" y="215"/>
                    </a:lnTo>
                    <a:lnTo>
                      <a:pt x="1154" y="217"/>
                    </a:lnTo>
                    <a:lnTo>
                      <a:pt x="1151" y="217"/>
                    </a:lnTo>
                    <a:lnTo>
                      <a:pt x="1150" y="217"/>
                    </a:lnTo>
                    <a:lnTo>
                      <a:pt x="1148" y="215"/>
                    </a:lnTo>
                    <a:lnTo>
                      <a:pt x="1148" y="215"/>
                    </a:lnTo>
                    <a:close/>
                    <a:moveTo>
                      <a:pt x="1134" y="211"/>
                    </a:moveTo>
                    <a:lnTo>
                      <a:pt x="1136" y="212"/>
                    </a:lnTo>
                    <a:lnTo>
                      <a:pt x="1137" y="214"/>
                    </a:lnTo>
                    <a:lnTo>
                      <a:pt x="1137" y="215"/>
                    </a:lnTo>
                    <a:lnTo>
                      <a:pt x="1136" y="215"/>
                    </a:lnTo>
                    <a:lnTo>
                      <a:pt x="1134" y="217"/>
                    </a:lnTo>
                    <a:lnTo>
                      <a:pt x="1134" y="215"/>
                    </a:lnTo>
                    <a:lnTo>
                      <a:pt x="1131" y="214"/>
                    </a:lnTo>
                    <a:lnTo>
                      <a:pt x="1133" y="212"/>
                    </a:lnTo>
                    <a:lnTo>
                      <a:pt x="1134" y="211"/>
                    </a:lnTo>
                    <a:lnTo>
                      <a:pt x="1134" y="211"/>
                    </a:lnTo>
                    <a:close/>
                    <a:moveTo>
                      <a:pt x="1147" y="206"/>
                    </a:moveTo>
                    <a:lnTo>
                      <a:pt x="1151" y="209"/>
                    </a:lnTo>
                    <a:lnTo>
                      <a:pt x="1153" y="211"/>
                    </a:lnTo>
                    <a:lnTo>
                      <a:pt x="1153" y="211"/>
                    </a:lnTo>
                    <a:lnTo>
                      <a:pt x="1154" y="211"/>
                    </a:lnTo>
                    <a:lnTo>
                      <a:pt x="1154" y="212"/>
                    </a:lnTo>
                    <a:lnTo>
                      <a:pt x="1153" y="212"/>
                    </a:lnTo>
                    <a:lnTo>
                      <a:pt x="1153" y="212"/>
                    </a:lnTo>
                    <a:lnTo>
                      <a:pt x="1150" y="212"/>
                    </a:lnTo>
                    <a:lnTo>
                      <a:pt x="1147" y="212"/>
                    </a:lnTo>
                    <a:lnTo>
                      <a:pt x="1144" y="211"/>
                    </a:lnTo>
                    <a:lnTo>
                      <a:pt x="1145" y="209"/>
                    </a:lnTo>
                    <a:lnTo>
                      <a:pt x="1147" y="206"/>
                    </a:lnTo>
                    <a:lnTo>
                      <a:pt x="1147" y="206"/>
                    </a:lnTo>
                    <a:close/>
                    <a:moveTo>
                      <a:pt x="1158" y="205"/>
                    </a:moveTo>
                    <a:lnTo>
                      <a:pt x="1159" y="205"/>
                    </a:lnTo>
                    <a:lnTo>
                      <a:pt x="1161" y="205"/>
                    </a:lnTo>
                    <a:lnTo>
                      <a:pt x="1161" y="206"/>
                    </a:lnTo>
                    <a:lnTo>
                      <a:pt x="1162" y="208"/>
                    </a:lnTo>
                    <a:lnTo>
                      <a:pt x="1162" y="209"/>
                    </a:lnTo>
                    <a:lnTo>
                      <a:pt x="1162" y="212"/>
                    </a:lnTo>
                    <a:lnTo>
                      <a:pt x="1159" y="212"/>
                    </a:lnTo>
                    <a:lnTo>
                      <a:pt x="1158" y="211"/>
                    </a:lnTo>
                    <a:lnTo>
                      <a:pt x="1158" y="208"/>
                    </a:lnTo>
                    <a:lnTo>
                      <a:pt x="1158" y="205"/>
                    </a:lnTo>
                    <a:lnTo>
                      <a:pt x="1158" y="205"/>
                    </a:lnTo>
                    <a:close/>
                    <a:moveTo>
                      <a:pt x="1150" y="205"/>
                    </a:moveTo>
                    <a:lnTo>
                      <a:pt x="1151" y="205"/>
                    </a:lnTo>
                    <a:lnTo>
                      <a:pt x="1151" y="205"/>
                    </a:lnTo>
                    <a:lnTo>
                      <a:pt x="1151" y="205"/>
                    </a:lnTo>
                    <a:lnTo>
                      <a:pt x="1151" y="205"/>
                    </a:lnTo>
                    <a:lnTo>
                      <a:pt x="1151" y="206"/>
                    </a:lnTo>
                    <a:lnTo>
                      <a:pt x="1151" y="206"/>
                    </a:lnTo>
                    <a:lnTo>
                      <a:pt x="1150" y="205"/>
                    </a:lnTo>
                    <a:lnTo>
                      <a:pt x="1150" y="205"/>
                    </a:lnTo>
                    <a:close/>
                    <a:moveTo>
                      <a:pt x="1131" y="205"/>
                    </a:moveTo>
                    <a:lnTo>
                      <a:pt x="1131" y="205"/>
                    </a:lnTo>
                    <a:lnTo>
                      <a:pt x="1133" y="208"/>
                    </a:lnTo>
                    <a:lnTo>
                      <a:pt x="1134" y="208"/>
                    </a:lnTo>
                    <a:lnTo>
                      <a:pt x="1134" y="209"/>
                    </a:lnTo>
                    <a:lnTo>
                      <a:pt x="1133" y="209"/>
                    </a:lnTo>
                    <a:lnTo>
                      <a:pt x="1133" y="209"/>
                    </a:lnTo>
                    <a:lnTo>
                      <a:pt x="1133" y="209"/>
                    </a:lnTo>
                    <a:lnTo>
                      <a:pt x="1131" y="209"/>
                    </a:lnTo>
                    <a:lnTo>
                      <a:pt x="1131" y="208"/>
                    </a:lnTo>
                    <a:lnTo>
                      <a:pt x="1130" y="206"/>
                    </a:lnTo>
                    <a:lnTo>
                      <a:pt x="1131" y="205"/>
                    </a:lnTo>
                    <a:lnTo>
                      <a:pt x="1131" y="205"/>
                    </a:lnTo>
                    <a:lnTo>
                      <a:pt x="1131" y="205"/>
                    </a:lnTo>
                    <a:close/>
                    <a:moveTo>
                      <a:pt x="1091" y="200"/>
                    </a:moveTo>
                    <a:lnTo>
                      <a:pt x="1094" y="200"/>
                    </a:lnTo>
                    <a:lnTo>
                      <a:pt x="1097" y="200"/>
                    </a:lnTo>
                    <a:lnTo>
                      <a:pt x="1097" y="201"/>
                    </a:lnTo>
                    <a:lnTo>
                      <a:pt x="1096" y="201"/>
                    </a:lnTo>
                    <a:lnTo>
                      <a:pt x="1096" y="201"/>
                    </a:lnTo>
                    <a:lnTo>
                      <a:pt x="1096" y="201"/>
                    </a:lnTo>
                    <a:lnTo>
                      <a:pt x="1096" y="203"/>
                    </a:lnTo>
                    <a:lnTo>
                      <a:pt x="1094" y="203"/>
                    </a:lnTo>
                    <a:lnTo>
                      <a:pt x="1091" y="200"/>
                    </a:lnTo>
                    <a:lnTo>
                      <a:pt x="1091" y="200"/>
                    </a:lnTo>
                    <a:close/>
                    <a:moveTo>
                      <a:pt x="1140" y="200"/>
                    </a:moveTo>
                    <a:lnTo>
                      <a:pt x="1142" y="198"/>
                    </a:lnTo>
                    <a:lnTo>
                      <a:pt x="1144" y="198"/>
                    </a:lnTo>
                    <a:lnTo>
                      <a:pt x="1144" y="200"/>
                    </a:lnTo>
                    <a:lnTo>
                      <a:pt x="1142" y="200"/>
                    </a:lnTo>
                    <a:lnTo>
                      <a:pt x="1142" y="201"/>
                    </a:lnTo>
                    <a:lnTo>
                      <a:pt x="1140" y="203"/>
                    </a:lnTo>
                    <a:lnTo>
                      <a:pt x="1140" y="203"/>
                    </a:lnTo>
                    <a:lnTo>
                      <a:pt x="1139" y="205"/>
                    </a:lnTo>
                    <a:lnTo>
                      <a:pt x="1139" y="206"/>
                    </a:lnTo>
                    <a:lnTo>
                      <a:pt x="1137" y="206"/>
                    </a:lnTo>
                    <a:lnTo>
                      <a:pt x="1137" y="206"/>
                    </a:lnTo>
                    <a:lnTo>
                      <a:pt x="1137" y="206"/>
                    </a:lnTo>
                    <a:lnTo>
                      <a:pt x="1136" y="206"/>
                    </a:lnTo>
                    <a:lnTo>
                      <a:pt x="1136" y="205"/>
                    </a:lnTo>
                    <a:lnTo>
                      <a:pt x="1137" y="205"/>
                    </a:lnTo>
                    <a:lnTo>
                      <a:pt x="1139" y="201"/>
                    </a:lnTo>
                    <a:lnTo>
                      <a:pt x="1140" y="200"/>
                    </a:lnTo>
                    <a:lnTo>
                      <a:pt x="1140" y="200"/>
                    </a:lnTo>
                    <a:close/>
                    <a:moveTo>
                      <a:pt x="1156" y="197"/>
                    </a:moveTo>
                    <a:lnTo>
                      <a:pt x="1159" y="197"/>
                    </a:lnTo>
                    <a:lnTo>
                      <a:pt x="1162" y="197"/>
                    </a:lnTo>
                    <a:lnTo>
                      <a:pt x="1162" y="198"/>
                    </a:lnTo>
                    <a:lnTo>
                      <a:pt x="1162" y="198"/>
                    </a:lnTo>
                    <a:lnTo>
                      <a:pt x="1162" y="198"/>
                    </a:lnTo>
                    <a:lnTo>
                      <a:pt x="1162" y="198"/>
                    </a:lnTo>
                    <a:lnTo>
                      <a:pt x="1162" y="198"/>
                    </a:lnTo>
                    <a:lnTo>
                      <a:pt x="1162" y="198"/>
                    </a:lnTo>
                    <a:lnTo>
                      <a:pt x="1162" y="200"/>
                    </a:lnTo>
                    <a:lnTo>
                      <a:pt x="1162" y="201"/>
                    </a:lnTo>
                    <a:lnTo>
                      <a:pt x="1159" y="201"/>
                    </a:lnTo>
                    <a:lnTo>
                      <a:pt x="1158" y="200"/>
                    </a:lnTo>
                    <a:lnTo>
                      <a:pt x="1156" y="200"/>
                    </a:lnTo>
                    <a:lnTo>
                      <a:pt x="1153" y="200"/>
                    </a:lnTo>
                    <a:lnTo>
                      <a:pt x="1153" y="198"/>
                    </a:lnTo>
                    <a:lnTo>
                      <a:pt x="1154" y="197"/>
                    </a:lnTo>
                    <a:lnTo>
                      <a:pt x="1156" y="197"/>
                    </a:lnTo>
                    <a:lnTo>
                      <a:pt x="1156" y="197"/>
                    </a:lnTo>
                    <a:close/>
                    <a:moveTo>
                      <a:pt x="1122" y="195"/>
                    </a:moveTo>
                    <a:lnTo>
                      <a:pt x="1123" y="195"/>
                    </a:lnTo>
                    <a:lnTo>
                      <a:pt x="1125" y="195"/>
                    </a:lnTo>
                    <a:lnTo>
                      <a:pt x="1127" y="198"/>
                    </a:lnTo>
                    <a:lnTo>
                      <a:pt x="1128" y="201"/>
                    </a:lnTo>
                    <a:lnTo>
                      <a:pt x="1125" y="201"/>
                    </a:lnTo>
                    <a:lnTo>
                      <a:pt x="1123" y="200"/>
                    </a:lnTo>
                    <a:lnTo>
                      <a:pt x="1123" y="201"/>
                    </a:lnTo>
                    <a:lnTo>
                      <a:pt x="1122" y="203"/>
                    </a:lnTo>
                    <a:lnTo>
                      <a:pt x="1122" y="203"/>
                    </a:lnTo>
                    <a:lnTo>
                      <a:pt x="1122" y="203"/>
                    </a:lnTo>
                    <a:lnTo>
                      <a:pt x="1122" y="203"/>
                    </a:lnTo>
                    <a:lnTo>
                      <a:pt x="1122" y="203"/>
                    </a:lnTo>
                    <a:lnTo>
                      <a:pt x="1120" y="201"/>
                    </a:lnTo>
                    <a:lnTo>
                      <a:pt x="1122" y="200"/>
                    </a:lnTo>
                    <a:lnTo>
                      <a:pt x="1122" y="198"/>
                    </a:lnTo>
                    <a:lnTo>
                      <a:pt x="1122" y="195"/>
                    </a:lnTo>
                    <a:lnTo>
                      <a:pt x="1122" y="195"/>
                    </a:lnTo>
                    <a:close/>
                    <a:moveTo>
                      <a:pt x="1147" y="195"/>
                    </a:moveTo>
                    <a:lnTo>
                      <a:pt x="1150" y="195"/>
                    </a:lnTo>
                    <a:lnTo>
                      <a:pt x="1150" y="195"/>
                    </a:lnTo>
                    <a:lnTo>
                      <a:pt x="1151" y="195"/>
                    </a:lnTo>
                    <a:lnTo>
                      <a:pt x="1151" y="195"/>
                    </a:lnTo>
                    <a:lnTo>
                      <a:pt x="1151" y="195"/>
                    </a:lnTo>
                    <a:lnTo>
                      <a:pt x="1151" y="197"/>
                    </a:lnTo>
                    <a:lnTo>
                      <a:pt x="1150" y="197"/>
                    </a:lnTo>
                    <a:lnTo>
                      <a:pt x="1148" y="197"/>
                    </a:lnTo>
                    <a:lnTo>
                      <a:pt x="1148" y="197"/>
                    </a:lnTo>
                    <a:lnTo>
                      <a:pt x="1147" y="195"/>
                    </a:lnTo>
                    <a:lnTo>
                      <a:pt x="1147" y="195"/>
                    </a:lnTo>
                    <a:lnTo>
                      <a:pt x="1147" y="195"/>
                    </a:lnTo>
                    <a:lnTo>
                      <a:pt x="1147" y="195"/>
                    </a:lnTo>
                    <a:lnTo>
                      <a:pt x="1147" y="195"/>
                    </a:lnTo>
                    <a:lnTo>
                      <a:pt x="1147" y="195"/>
                    </a:lnTo>
                    <a:close/>
                    <a:moveTo>
                      <a:pt x="1099" y="194"/>
                    </a:moveTo>
                    <a:lnTo>
                      <a:pt x="1100" y="194"/>
                    </a:lnTo>
                    <a:lnTo>
                      <a:pt x="1102" y="194"/>
                    </a:lnTo>
                    <a:lnTo>
                      <a:pt x="1102" y="195"/>
                    </a:lnTo>
                    <a:lnTo>
                      <a:pt x="1102" y="195"/>
                    </a:lnTo>
                    <a:lnTo>
                      <a:pt x="1102" y="195"/>
                    </a:lnTo>
                    <a:lnTo>
                      <a:pt x="1102" y="197"/>
                    </a:lnTo>
                    <a:lnTo>
                      <a:pt x="1100" y="197"/>
                    </a:lnTo>
                    <a:lnTo>
                      <a:pt x="1099" y="197"/>
                    </a:lnTo>
                    <a:lnTo>
                      <a:pt x="1099" y="194"/>
                    </a:lnTo>
                    <a:lnTo>
                      <a:pt x="1099" y="194"/>
                    </a:lnTo>
                    <a:close/>
                    <a:moveTo>
                      <a:pt x="1144" y="194"/>
                    </a:moveTo>
                    <a:lnTo>
                      <a:pt x="1145" y="194"/>
                    </a:lnTo>
                    <a:lnTo>
                      <a:pt x="1145" y="194"/>
                    </a:lnTo>
                    <a:lnTo>
                      <a:pt x="1145" y="194"/>
                    </a:lnTo>
                    <a:lnTo>
                      <a:pt x="1145" y="194"/>
                    </a:lnTo>
                    <a:lnTo>
                      <a:pt x="1145" y="195"/>
                    </a:lnTo>
                    <a:lnTo>
                      <a:pt x="1144" y="195"/>
                    </a:lnTo>
                    <a:lnTo>
                      <a:pt x="1144" y="195"/>
                    </a:lnTo>
                    <a:lnTo>
                      <a:pt x="1142" y="195"/>
                    </a:lnTo>
                    <a:lnTo>
                      <a:pt x="1142" y="195"/>
                    </a:lnTo>
                    <a:lnTo>
                      <a:pt x="1144" y="195"/>
                    </a:lnTo>
                    <a:lnTo>
                      <a:pt x="1144" y="194"/>
                    </a:lnTo>
                    <a:lnTo>
                      <a:pt x="1144" y="194"/>
                    </a:lnTo>
                    <a:lnTo>
                      <a:pt x="1144" y="194"/>
                    </a:lnTo>
                    <a:close/>
                    <a:moveTo>
                      <a:pt x="1134" y="192"/>
                    </a:moveTo>
                    <a:lnTo>
                      <a:pt x="1134" y="192"/>
                    </a:lnTo>
                    <a:lnTo>
                      <a:pt x="1136" y="192"/>
                    </a:lnTo>
                    <a:lnTo>
                      <a:pt x="1136" y="192"/>
                    </a:lnTo>
                    <a:lnTo>
                      <a:pt x="1136" y="194"/>
                    </a:lnTo>
                    <a:lnTo>
                      <a:pt x="1134" y="194"/>
                    </a:lnTo>
                    <a:lnTo>
                      <a:pt x="1134" y="194"/>
                    </a:lnTo>
                    <a:lnTo>
                      <a:pt x="1134" y="194"/>
                    </a:lnTo>
                    <a:lnTo>
                      <a:pt x="1134" y="194"/>
                    </a:lnTo>
                    <a:lnTo>
                      <a:pt x="1134" y="194"/>
                    </a:lnTo>
                    <a:lnTo>
                      <a:pt x="1133" y="192"/>
                    </a:lnTo>
                    <a:lnTo>
                      <a:pt x="1134" y="192"/>
                    </a:lnTo>
                    <a:lnTo>
                      <a:pt x="1134" y="192"/>
                    </a:lnTo>
                    <a:lnTo>
                      <a:pt x="1134" y="192"/>
                    </a:lnTo>
                    <a:close/>
                    <a:moveTo>
                      <a:pt x="1130" y="192"/>
                    </a:moveTo>
                    <a:lnTo>
                      <a:pt x="1131" y="192"/>
                    </a:lnTo>
                    <a:lnTo>
                      <a:pt x="1131" y="192"/>
                    </a:lnTo>
                    <a:lnTo>
                      <a:pt x="1131" y="192"/>
                    </a:lnTo>
                    <a:lnTo>
                      <a:pt x="1131" y="194"/>
                    </a:lnTo>
                    <a:lnTo>
                      <a:pt x="1131" y="194"/>
                    </a:lnTo>
                    <a:lnTo>
                      <a:pt x="1130" y="195"/>
                    </a:lnTo>
                    <a:lnTo>
                      <a:pt x="1130" y="195"/>
                    </a:lnTo>
                    <a:lnTo>
                      <a:pt x="1128" y="195"/>
                    </a:lnTo>
                    <a:lnTo>
                      <a:pt x="1128" y="195"/>
                    </a:lnTo>
                    <a:lnTo>
                      <a:pt x="1128" y="194"/>
                    </a:lnTo>
                    <a:lnTo>
                      <a:pt x="1130" y="194"/>
                    </a:lnTo>
                    <a:lnTo>
                      <a:pt x="1130" y="192"/>
                    </a:lnTo>
                    <a:lnTo>
                      <a:pt x="1130" y="192"/>
                    </a:lnTo>
                    <a:close/>
                    <a:moveTo>
                      <a:pt x="984" y="192"/>
                    </a:moveTo>
                    <a:lnTo>
                      <a:pt x="985" y="194"/>
                    </a:lnTo>
                    <a:lnTo>
                      <a:pt x="987" y="194"/>
                    </a:lnTo>
                    <a:lnTo>
                      <a:pt x="987" y="197"/>
                    </a:lnTo>
                    <a:lnTo>
                      <a:pt x="987" y="198"/>
                    </a:lnTo>
                    <a:lnTo>
                      <a:pt x="985" y="200"/>
                    </a:lnTo>
                    <a:lnTo>
                      <a:pt x="984" y="203"/>
                    </a:lnTo>
                    <a:lnTo>
                      <a:pt x="982" y="205"/>
                    </a:lnTo>
                    <a:lnTo>
                      <a:pt x="979" y="208"/>
                    </a:lnTo>
                    <a:lnTo>
                      <a:pt x="981" y="208"/>
                    </a:lnTo>
                    <a:lnTo>
                      <a:pt x="981" y="211"/>
                    </a:lnTo>
                    <a:lnTo>
                      <a:pt x="979" y="211"/>
                    </a:lnTo>
                    <a:lnTo>
                      <a:pt x="979" y="208"/>
                    </a:lnTo>
                    <a:lnTo>
                      <a:pt x="978" y="206"/>
                    </a:lnTo>
                    <a:lnTo>
                      <a:pt x="979" y="205"/>
                    </a:lnTo>
                    <a:lnTo>
                      <a:pt x="981" y="205"/>
                    </a:lnTo>
                    <a:lnTo>
                      <a:pt x="981" y="203"/>
                    </a:lnTo>
                    <a:lnTo>
                      <a:pt x="981" y="201"/>
                    </a:lnTo>
                    <a:lnTo>
                      <a:pt x="981" y="201"/>
                    </a:lnTo>
                    <a:lnTo>
                      <a:pt x="981" y="200"/>
                    </a:lnTo>
                    <a:lnTo>
                      <a:pt x="981" y="200"/>
                    </a:lnTo>
                    <a:lnTo>
                      <a:pt x="979" y="198"/>
                    </a:lnTo>
                    <a:lnTo>
                      <a:pt x="979" y="198"/>
                    </a:lnTo>
                    <a:lnTo>
                      <a:pt x="979" y="198"/>
                    </a:lnTo>
                    <a:lnTo>
                      <a:pt x="979" y="198"/>
                    </a:lnTo>
                    <a:lnTo>
                      <a:pt x="979" y="198"/>
                    </a:lnTo>
                    <a:lnTo>
                      <a:pt x="981" y="197"/>
                    </a:lnTo>
                    <a:lnTo>
                      <a:pt x="984" y="195"/>
                    </a:lnTo>
                    <a:lnTo>
                      <a:pt x="984" y="195"/>
                    </a:lnTo>
                    <a:lnTo>
                      <a:pt x="984" y="194"/>
                    </a:lnTo>
                    <a:lnTo>
                      <a:pt x="984" y="194"/>
                    </a:lnTo>
                    <a:lnTo>
                      <a:pt x="984" y="192"/>
                    </a:lnTo>
                    <a:lnTo>
                      <a:pt x="984" y="192"/>
                    </a:lnTo>
                    <a:close/>
                    <a:moveTo>
                      <a:pt x="1139" y="187"/>
                    </a:moveTo>
                    <a:lnTo>
                      <a:pt x="1140" y="187"/>
                    </a:lnTo>
                    <a:lnTo>
                      <a:pt x="1142" y="187"/>
                    </a:lnTo>
                    <a:lnTo>
                      <a:pt x="1142" y="192"/>
                    </a:lnTo>
                    <a:lnTo>
                      <a:pt x="1140" y="192"/>
                    </a:lnTo>
                    <a:lnTo>
                      <a:pt x="1139" y="192"/>
                    </a:lnTo>
                    <a:lnTo>
                      <a:pt x="1139" y="187"/>
                    </a:lnTo>
                    <a:lnTo>
                      <a:pt x="1139" y="187"/>
                    </a:lnTo>
                    <a:close/>
                    <a:moveTo>
                      <a:pt x="953" y="184"/>
                    </a:moveTo>
                    <a:lnTo>
                      <a:pt x="953" y="184"/>
                    </a:lnTo>
                    <a:lnTo>
                      <a:pt x="953" y="186"/>
                    </a:lnTo>
                    <a:lnTo>
                      <a:pt x="951" y="186"/>
                    </a:lnTo>
                    <a:lnTo>
                      <a:pt x="951" y="186"/>
                    </a:lnTo>
                    <a:lnTo>
                      <a:pt x="951" y="186"/>
                    </a:lnTo>
                    <a:lnTo>
                      <a:pt x="951" y="186"/>
                    </a:lnTo>
                    <a:lnTo>
                      <a:pt x="953" y="184"/>
                    </a:lnTo>
                    <a:lnTo>
                      <a:pt x="953" y="184"/>
                    </a:lnTo>
                    <a:lnTo>
                      <a:pt x="953" y="184"/>
                    </a:lnTo>
                    <a:close/>
                    <a:moveTo>
                      <a:pt x="978" y="163"/>
                    </a:moveTo>
                    <a:lnTo>
                      <a:pt x="979" y="164"/>
                    </a:lnTo>
                    <a:lnTo>
                      <a:pt x="979" y="164"/>
                    </a:lnTo>
                    <a:lnTo>
                      <a:pt x="979" y="164"/>
                    </a:lnTo>
                    <a:lnTo>
                      <a:pt x="979" y="164"/>
                    </a:lnTo>
                    <a:lnTo>
                      <a:pt x="979" y="166"/>
                    </a:lnTo>
                    <a:lnTo>
                      <a:pt x="979" y="166"/>
                    </a:lnTo>
                    <a:lnTo>
                      <a:pt x="979" y="167"/>
                    </a:lnTo>
                    <a:lnTo>
                      <a:pt x="979" y="169"/>
                    </a:lnTo>
                    <a:lnTo>
                      <a:pt x="978" y="170"/>
                    </a:lnTo>
                    <a:lnTo>
                      <a:pt x="976" y="172"/>
                    </a:lnTo>
                    <a:lnTo>
                      <a:pt x="973" y="172"/>
                    </a:lnTo>
                    <a:lnTo>
                      <a:pt x="971" y="172"/>
                    </a:lnTo>
                    <a:lnTo>
                      <a:pt x="971" y="169"/>
                    </a:lnTo>
                    <a:lnTo>
                      <a:pt x="973" y="167"/>
                    </a:lnTo>
                    <a:lnTo>
                      <a:pt x="973" y="164"/>
                    </a:lnTo>
                    <a:lnTo>
                      <a:pt x="974" y="164"/>
                    </a:lnTo>
                    <a:lnTo>
                      <a:pt x="978" y="166"/>
                    </a:lnTo>
                    <a:lnTo>
                      <a:pt x="978" y="163"/>
                    </a:lnTo>
                    <a:lnTo>
                      <a:pt x="978" y="163"/>
                    </a:lnTo>
                    <a:close/>
                    <a:moveTo>
                      <a:pt x="1528" y="271"/>
                    </a:moveTo>
                    <a:lnTo>
                      <a:pt x="1528" y="271"/>
                    </a:lnTo>
                    <a:lnTo>
                      <a:pt x="1530" y="271"/>
                    </a:lnTo>
                    <a:lnTo>
                      <a:pt x="1530" y="273"/>
                    </a:lnTo>
                    <a:lnTo>
                      <a:pt x="1530" y="273"/>
                    </a:lnTo>
                    <a:lnTo>
                      <a:pt x="1530" y="273"/>
                    </a:lnTo>
                    <a:lnTo>
                      <a:pt x="1530" y="273"/>
                    </a:lnTo>
                    <a:lnTo>
                      <a:pt x="1530" y="274"/>
                    </a:lnTo>
                    <a:lnTo>
                      <a:pt x="1528" y="273"/>
                    </a:lnTo>
                    <a:lnTo>
                      <a:pt x="1528" y="273"/>
                    </a:lnTo>
                    <a:lnTo>
                      <a:pt x="1528" y="271"/>
                    </a:lnTo>
                    <a:lnTo>
                      <a:pt x="1528" y="271"/>
                    </a:lnTo>
                    <a:close/>
                    <a:moveTo>
                      <a:pt x="1527" y="264"/>
                    </a:moveTo>
                    <a:lnTo>
                      <a:pt x="1527" y="264"/>
                    </a:lnTo>
                    <a:lnTo>
                      <a:pt x="1527" y="265"/>
                    </a:lnTo>
                    <a:lnTo>
                      <a:pt x="1527" y="265"/>
                    </a:lnTo>
                    <a:lnTo>
                      <a:pt x="1527" y="265"/>
                    </a:lnTo>
                    <a:lnTo>
                      <a:pt x="1527" y="264"/>
                    </a:lnTo>
                    <a:lnTo>
                      <a:pt x="1527" y="264"/>
                    </a:lnTo>
                    <a:close/>
                    <a:moveTo>
                      <a:pt x="1404" y="240"/>
                    </a:moveTo>
                    <a:lnTo>
                      <a:pt x="1406" y="240"/>
                    </a:lnTo>
                    <a:lnTo>
                      <a:pt x="1406" y="242"/>
                    </a:lnTo>
                    <a:lnTo>
                      <a:pt x="1406" y="242"/>
                    </a:lnTo>
                    <a:lnTo>
                      <a:pt x="1406" y="242"/>
                    </a:lnTo>
                    <a:lnTo>
                      <a:pt x="1406" y="243"/>
                    </a:lnTo>
                    <a:lnTo>
                      <a:pt x="1404" y="243"/>
                    </a:lnTo>
                    <a:lnTo>
                      <a:pt x="1404" y="243"/>
                    </a:lnTo>
                    <a:lnTo>
                      <a:pt x="1404" y="243"/>
                    </a:lnTo>
                    <a:lnTo>
                      <a:pt x="1403" y="243"/>
                    </a:lnTo>
                    <a:lnTo>
                      <a:pt x="1403" y="243"/>
                    </a:lnTo>
                    <a:lnTo>
                      <a:pt x="1404" y="242"/>
                    </a:lnTo>
                    <a:lnTo>
                      <a:pt x="1404" y="240"/>
                    </a:lnTo>
                    <a:lnTo>
                      <a:pt x="1404" y="240"/>
                    </a:lnTo>
                    <a:close/>
                    <a:moveTo>
                      <a:pt x="1410" y="236"/>
                    </a:moveTo>
                    <a:lnTo>
                      <a:pt x="1412" y="236"/>
                    </a:lnTo>
                    <a:lnTo>
                      <a:pt x="1414" y="236"/>
                    </a:lnTo>
                    <a:lnTo>
                      <a:pt x="1414" y="236"/>
                    </a:lnTo>
                    <a:lnTo>
                      <a:pt x="1414" y="237"/>
                    </a:lnTo>
                    <a:lnTo>
                      <a:pt x="1412" y="239"/>
                    </a:lnTo>
                    <a:lnTo>
                      <a:pt x="1412" y="239"/>
                    </a:lnTo>
                    <a:lnTo>
                      <a:pt x="1412" y="240"/>
                    </a:lnTo>
                    <a:lnTo>
                      <a:pt x="1414" y="240"/>
                    </a:lnTo>
                    <a:lnTo>
                      <a:pt x="1410" y="240"/>
                    </a:lnTo>
                    <a:lnTo>
                      <a:pt x="1407" y="240"/>
                    </a:lnTo>
                    <a:lnTo>
                      <a:pt x="1409" y="237"/>
                    </a:lnTo>
                    <a:lnTo>
                      <a:pt x="1410" y="236"/>
                    </a:lnTo>
                    <a:lnTo>
                      <a:pt x="1410" y="236"/>
                    </a:lnTo>
                    <a:lnTo>
                      <a:pt x="1410" y="236"/>
                    </a:lnTo>
                    <a:close/>
                    <a:moveTo>
                      <a:pt x="1420" y="231"/>
                    </a:moveTo>
                    <a:lnTo>
                      <a:pt x="1423" y="233"/>
                    </a:lnTo>
                    <a:lnTo>
                      <a:pt x="1424" y="234"/>
                    </a:lnTo>
                    <a:lnTo>
                      <a:pt x="1426" y="236"/>
                    </a:lnTo>
                    <a:lnTo>
                      <a:pt x="1429" y="240"/>
                    </a:lnTo>
                    <a:lnTo>
                      <a:pt x="1431" y="240"/>
                    </a:lnTo>
                    <a:lnTo>
                      <a:pt x="1431" y="240"/>
                    </a:lnTo>
                    <a:lnTo>
                      <a:pt x="1431" y="240"/>
                    </a:lnTo>
                    <a:lnTo>
                      <a:pt x="1431" y="242"/>
                    </a:lnTo>
                    <a:lnTo>
                      <a:pt x="1431" y="242"/>
                    </a:lnTo>
                    <a:lnTo>
                      <a:pt x="1431" y="243"/>
                    </a:lnTo>
                    <a:lnTo>
                      <a:pt x="1429" y="243"/>
                    </a:lnTo>
                    <a:lnTo>
                      <a:pt x="1429" y="243"/>
                    </a:lnTo>
                    <a:lnTo>
                      <a:pt x="1428" y="243"/>
                    </a:lnTo>
                    <a:lnTo>
                      <a:pt x="1424" y="243"/>
                    </a:lnTo>
                    <a:lnTo>
                      <a:pt x="1423" y="243"/>
                    </a:lnTo>
                    <a:lnTo>
                      <a:pt x="1421" y="243"/>
                    </a:lnTo>
                    <a:lnTo>
                      <a:pt x="1418" y="243"/>
                    </a:lnTo>
                    <a:lnTo>
                      <a:pt x="1415" y="243"/>
                    </a:lnTo>
                    <a:lnTo>
                      <a:pt x="1417" y="240"/>
                    </a:lnTo>
                    <a:lnTo>
                      <a:pt x="1417" y="237"/>
                    </a:lnTo>
                    <a:lnTo>
                      <a:pt x="1418" y="234"/>
                    </a:lnTo>
                    <a:lnTo>
                      <a:pt x="1420" y="231"/>
                    </a:lnTo>
                    <a:lnTo>
                      <a:pt x="1420" y="231"/>
                    </a:lnTo>
                    <a:close/>
                    <a:moveTo>
                      <a:pt x="1409" y="226"/>
                    </a:moveTo>
                    <a:lnTo>
                      <a:pt x="1410" y="226"/>
                    </a:lnTo>
                    <a:lnTo>
                      <a:pt x="1410" y="226"/>
                    </a:lnTo>
                    <a:lnTo>
                      <a:pt x="1410" y="226"/>
                    </a:lnTo>
                    <a:lnTo>
                      <a:pt x="1410" y="226"/>
                    </a:lnTo>
                    <a:lnTo>
                      <a:pt x="1410" y="228"/>
                    </a:lnTo>
                    <a:lnTo>
                      <a:pt x="1410" y="229"/>
                    </a:lnTo>
                    <a:lnTo>
                      <a:pt x="1410" y="231"/>
                    </a:lnTo>
                    <a:lnTo>
                      <a:pt x="1410" y="233"/>
                    </a:lnTo>
                    <a:lnTo>
                      <a:pt x="1407" y="236"/>
                    </a:lnTo>
                    <a:lnTo>
                      <a:pt x="1403" y="239"/>
                    </a:lnTo>
                    <a:lnTo>
                      <a:pt x="1400" y="243"/>
                    </a:lnTo>
                    <a:lnTo>
                      <a:pt x="1398" y="245"/>
                    </a:lnTo>
                    <a:lnTo>
                      <a:pt x="1398" y="245"/>
                    </a:lnTo>
                    <a:lnTo>
                      <a:pt x="1397" y="245"/>
                    </a:lnTo>
                    <a:lnTo>
                      <a:pt x="1395" y="245"/>
                    </a:lnTo>
                    <a:lnTo>
                      <a:pt x="1395" y="243"/>
                    </a:lnTo>
                    <a:lnTo>
                      <a:pt x="1395" y="243"/>
                    </a:lnTo>
                    <a:lnTo>
                      <a:pt x="1395" y="243"/>
                    </a:lnTo>
                    <a:lnTo>
                      <a:pt x="1395" y="243"/>
                    </a:lnTo>
                    <a:lnTo>
                      <a:pt x="1395" y="242"/>
                    </a:lnTo>
                    <a:lnTo>
                      <a:pt x="1397" y="240"/>
                    </a:lnTo>
                    <a:lnTo>
                      <a:pt x="1398" y="239"/>
                    </a:lnTo>
                    <a:lnTo>
                      <a:pt x="1400" y="237"/>
                    </a:lnTo>
                    <a:lnTo>
                      <a:pt x="1401" y="236"/>
                    </a:lnTo>
                    <a:lnTo>
                      <a:pt x="1403" y="234"/>
                    </a:lnTo>
                    <a:lnTo>
                      <a:pt x="1406" y="234"/>
                    </a:lnTo>
                    <a:lnTo>
                      <a:pt x="1407" y="233"/>
                    </a:lnTo>
                    <a:lnTo>
                      <a:pt x="1409" y="231"/>
                    </a:lnTo>
                    <a:lnTo>
                      <a:pt x="1409" y="229"/>
                    </a:lnTo>
                    <a:lnTo>
                      <a:pt x="1409" y="226"/>
                    </a:lnTo>
                    <a:lnTo>
                      <a:pt x="1409" y="226"/>
                    </a:lnTo>
                    <a:close/>
                    <a:moveTo>
                      <a:pt x="1406" y="226"/>
                    </a:moveTo>
                    <a:lnTo>
                      <a:pt x="1406" y="226"/>
                    </a:lnTo>
                    <a:lnTo>
                      <a:pt x="1406" y="226"/>
                    </a:lnTo>
                    <a:lnTo>
                      <a:pt x="1406" y="228"/>
                    </a:lnTo>
                    <a:lnTo>
                      <a:pt x="1406" y="228"/>
                    </a:lnTo>
                    <a:lnTo>
                      <a:pt x="1406" y="229"/>
                    </a:lnTo>
                    <a:lnTo>
                      <a:pt x="1406" y="231"/>
                    </a:lnTo>
                    <a:lnTo>
                      <a:pt x="1406" y="231"/>
                    </a:lnTo>
                    <a:lnTo>
                      <a:pt x="1406" y="231"/>
                    </a:lnTo>
                    <a:lnTo>
                      <a:pt x="1406" y="229"/>
                    </a:lnTo>
                    <a:lnTo>
                      <a:pt x="1406" y="229"/>
                    </a:lnTo>
                    <a:lnTo>
                      <a:pt x="1406" y="228"/>
                    </a:lnTo>
                    <a:lnTo>
                      <a:pt x="1406" y="226"/>
                    </a:lnTo>
                    <a:lnTo>
                      <a:pt x="1406" y="226"/>
                    </a:lnTo>
                    <a:close/>
                    <a:moveTo>
                      <a:pt x="912" y="590"/>
                    </a:moveTo>
                    <a:lnTo>
                      <a:pt x="914" y="590"/>
                    </a:lnTo>
                    <a:lnTo>
                      <a:pt x="914" y="590"/>
                    </a:lnTo>
                    <a:lnTo>
                      <a:pt x="914" y="590"/>
                    </a:lnTo>
                    <a:lnTo>
                      <a:pt x="914" y="591"/>
                    </a:lnTo>
                    <a:lnTo>
                      <a:pt x="914" y="591"/>
                    </a:lnTo>
                    <a:lnTo>
                      <a:pt x="914" y="591"/>
                    </a:lnTo>
                    <a:lnTo>
                      <a:pt x="912" y="591"/>
                    </a:lnTo>
                    <a:lnTo>
                      <a:pt x="912" y="591"/>
                    </a:lnTo>
                    <a:lnTo>
                      <a:pt x="912" y="591"/>
                    </a:lnTo>
                    <a:lnTo>
                      <a:pt x="912" y="590"/>
                    </a:lnTo>
                    <a:lnTo>
                      <a:pt x="912" y="590"/>
                    </a:lnTo>
                    <a:close/>
                    <a:moveTo>
                      <a:pt x="1364" y="751"/>
                    </a:moveTo>
                    <a:lnTo>
                      <a:pt x="1365" y="751"/>
                    </a:lnTo>
                    <a:lnTo>
                      <a:pt x="1367" y="751"/>
                    </a:lnTo>
                    <a:lnTo>
                      <a:pt x="1367" y="751"/>
                    </a:lnTo>
                    <a:lnTo>
                      <a:pt x="1367" y="751"/>
                    </a:lnTo>
                    <a:lnTo>
                      <a:pt x="1367" y="753"/>
                    </a:lnTo>
                    <a:lnTo>
                      <a:pt x="1367" y="753"/>
                    </a:lnTo>
                    <a:lnTo>
                      <a:pt x="1365" y="753"/>
                    </a:lnTo>
                    <a:lnTo>
                      <a:pt x="1365" y="753"/>
                    </a:lnTo>
                    <a:lnTo>
                      <a:pt x="1365" y="753"/>
                    </a:lnTo>
                    <a:lnTo>
                      <a:pt x="1364" y="753"/>
                    </a:lnTo>
                    <a:lnTo>
                      <a:pt x="1364" y="751"/>
                    </a:lnTo>
                    <a:lnTo>
                      <a:pt x="1364" y="751"/>
                    </a:lnTo>
                    <a:lnTo>
                      <a:pt x="1364" y="751"/>
                    </a:lnTo>
                    <a:close/>
                    <a:moveTo>
                      <a:pt x="1358" y="741"/>
                    </a:moveTo>
                    <a:lnTo>
                      <a:pt x="1361" y="741"/>
                    </a:lnTo>
                    <a:lnTo>
                      <a:pt x="1362" y="741"/>
                    </a:lnTo>
                    <a:lnTo>
                      <a:pt x="1362" y="744"/>
                    </a:lnTo>
                    <a:lnTo>
                      <a:pt x="1361" y="744"/>
                    </a:lnTo>
                    <a:lnTo>
                      <a:pt x="1358" y="745"/>
                    </a:lnTo>
                    <a:lnTo>
                      <a:pt x="1356" y="747"/>
                    </a:lnTo>
                    <a:lnTo>
                      <a:pt x="1355" y="750"/>
                    </a:lnTo>
                    <a:lnTo>
                      <a:pt x="1353" y="753"/>
                    </a:lnTo>
                    <a:lnTo>
                      <a:pt x="1353" y="753"/>
                    </a:lnTo>
                    <a:lnTo>
                      <a:pt x="1352" y="753"/>
                    </a:lnTo>
                    <a:lnTo>
                      <a:pt x="1352" y="753"/>
                    </a:lnTo>
                    <a:lnTo>
                      <a:pt x="1352" y="753"/>
                    </a:lnTo>
                    <a:lnTo>
                      <a:pt x="1352" y="751"/>
                    </a:lnTo>
                    <a:lnTo>
                      <a:pt x="1352" y="751"/>
                    </a:lnTo>
                    <a:lnTo>
                      <a:pt x="1353" y="748"/>
                    </a:lnTo>
                    <a:lnTo>
                      <a:pt x="1355" y="747"/>
                    </a:lnTo>
                    <a:lnTo>
                      <a:pt x="1356" y="744"/>
                    </a:lnTo>
                    <a:lnTo>
                      <a:pt x="1358" y="741"/>
                    </a:lnTo>
                    <a:lnTo>
                      <a:pt x="1358" y="741"/>
                    </a:lnTo>
                    <a:close/>
                    <a:moveTo>
                      <a:pt x="1386" y="719"/>
                    </a:moveTo>
                    <a:lnTo>
                      <a:pt x="1387" y="720"/>
                    </a:lnTo>
                    <a:lnTo>
                      <a:pt x="1387" y="722"/>
                    </a:lnTo>
                    <a:lnTo>
                      <a:pt x="1387" y="725"/>
                    </a:lnTo>
                    <a:lnTo>
                      <a:pt x="1387" y="727"/>
                    </a:lnTo>
                    <a:lnTo>
                      <a:pt x="1387" y="727"/>
                    </a:lnTo>
                    <a:lnTo>
                      <a:pt x="1386" y="728"/>
                    </a:lnTo>
                    <a:lnTo>
                      <a:pt x="1386" y="730"/>
                    </a:lnTo>
                    <a:lnTo>
                      <a:pt x="1383" y="730"/>
                    </a:lnTo>
                    <a:lnTo>
                      <a:pt x="1379" y="731"/>
                    </a:lnTo>
                    <a:lnTo>
                      <a:pt x="1378" y="731"/>
                    </a:lnTo>
                    <a:lnTo>
                      <a:pt x="1378" y="733"/>
                    </a:lnTo>
                    <a:lnTo>
                      <a:pt x="1375" y="734"/>
                    </a:lnTo>
                    <a:lnTo>
                      <a:pt x="1373" y="734"/>
                    </a:lnTo>
                    <a:lnTo>
                      <a:pt x="1370" y="736"/>
                    </a:lnTo>
                    <a:lnTo>
                      <a:pt x="1369" y="739"/>
                    </a:lnTo>
                    <a:lnTo>
                      <a:pt x="1369" y="737"/>
                    </a:lnTo>
                    <a:lnTo>
                      <a:pt x="1367" y="737"/>
                    </a:lnTo>
                    <a:lnTo>
                      <a:pt x="1367" y="737"/>
                    </a:lnTo>
                    <a:lnTo>
                      <a:pt x="1367" y="737"/>
                    </a:lnTo>
                    <a:lnTo>
                      <a:pt x="1367" y="737"/>
                    </a:lnTo>
                    <a:lnTo>
                      <a:pt x="1367" y="737"/>
                    </a:lnTo>
                    <a:lnTo>
                      <a:pt x="1370" y="734"/>
                    </a:lnTo>
                    <a:lnTo>
                      <a:pt x="1373" y="733"/>
                    </a:lnTo>
                    <a:lnTo>
                      <a:pt x="1373" y="731"/>
                    </a:lnTo>
                    <a:lnTo>
                      <a:pt x="1373" y="730"/>
                    </a:lnTo>
                    <a:lnTo>
                      <a:pt x="1376" y="730"/>
                    </a:lnTo>
                    <a:lnTo>
                      <a:pt x="1376" y="728"/>
                    </a:lnTo>
                    <a:lnTo>
                      <a:pt x="1378" y="727"/>
                    </a:lnTo>
                    <a:lnTo>
                      <a:pt x="1379" y="728"/>
                    </a:lnTo>
                    <a:lnTo>
                      <a:pt x="1381" y="730"/>
                    </a:lnTo>
                    <a:lnTo>
                      <a:pt x="1381" y="728"/>
                    </a:lnTo>
                    <a:lnTo>
                      <a:pt x="1383" y="728"/>
                    </a:lnTo>
                    <a:lnTo>
                      <a:pt x="1384" y="725"/>
                    </a:lnTo>
                    <a:lnTo>
                      <a:pt x="1384" y="723"/>
                    </a:lnTo>
                    <a:lnTo>
                      <a:pt x="1386" y="722"/>
                    </a:lnTo>
                    <a:lnTo>
                      <a:pt x="1386" y="719"/>
                    </a:lnTo>
                    <a:lnTo>
                      <a:pt x="1386" y="719"/>
                    </a:lnTo>
                    <a:close/>
                    <a:moveTo>
                      <a:pt x="1404" y="708"/>
                    </a:moveTo>
                    <a:lnTo>
                      <a:pt x="1404" y="708"/>
                    </a:lnTo>
                    <a:lnTo>
                      <a:pt x="1404" y="708"/>
                    </a:lnTo>
                    <a:lnTo>
                      <a:pt x="1406" y="709"/>
                    </a:lnTo>
                    <a:lnTo>
                      <a:pt x="1406" y="709"/>
                    </a:lnTo>
                    <a:lnTo>
                      <a:pt x="1406" y="709"/>
                    </a:lnTo>
                    <a:lnTo>
                      <a:pt x="1404" y="711"/>
                    </a:lnTo>
                    <a:lnTo>
                      <a:pt x="1404" y="713"/>
                    </a:lnTo>
                    <a:lnTo>
                      <a:pt x="1404" y="714"/>
                    </a:lnTo>
                    <a:lnTo>
                      <a:pt x="1403" y="716"/>
                    </a:lnTo>
                    <a:lnTo>
                      <a:pt x="1403" y="717"/>
                    </a:lnTo>
                    <a:lnTo>
                      <a:pt x="1401" y="719"/>
                    </a:lnTo>
                    <a:lnTo>
                      <a:pt x="1400" y="719"/>
                    </a:lnTo>
                    <a:lnTo>
                      <a:pt x="1398" y="720"/>
                    </a:lnTo>
                    <a:lnTo>
                      <a:pt x="1397" y="720"/>
                    </a:lnTo>
                    <a:lnTo>
                      <a:pt x="1397" y="720"/>
                    </a:lnTo>
                    <a:lnTo>
                      <a:pt x="1397" y="720"/>
                    </a:lnTo>
                    <a:lnTo>
                      <a:pt x="1395" y="720"/>
                    </a:lnTo>
                    <a:lnTo>
                      <a:pt x="1395" y="720"/>
                    </a:lnTo>
                    <a:lnTo>
                      <a:pt x="1395" y="720"/>
                    </a:lnTo>
                    <a:lnTo>
                      <a:pt x="1397" y="719"/>
                    </a:lnTo>
                    <a:lnTo>
                      <a:pt x="1398" y="717"/>
                    </a:lnTo>
                    <a:lnTo>
                      <a:pt x="1398" y="717"/>
                    </a:lnTo>
                    <a:lnTo>
                      <a:pt x="1398" y="714"/>
                    </a:lnTo>
                    <a:lnTo>
                      <a:pt x="1398" y="713"/>
                    </a:lnTo>
                    <a:lnTo>
                      <a:pt x="1400" y="713"/>
                    </a:lnTo>
                    <a:lnTo>
                      <a:pt x="1401" y="711"/>
                    </a:lnTo>
                    <a:lnTo>
                      <a:pt x="1404" y="708"/>
                    </a:lnTo>
                    <a:lnTo>
                      <a:pt x="1404" y="708"/>
                    </a:lnTo>
                    <a:close/>
                    <a:moveTo>
                      <a:pt x="1423" y="694"/>
                    </a:moveTo>
                    <a:lnTo>
                      <a:pt x="1424" y="694"/>
                    </a:lnTo>
                    <a:lnTo>
                      <a:pt x="1424" y="696"/>
                    </a:lnTo>
                    <a:lnTo>
                      <a:pt x="1424" y="697"/>
                    </a:lnTo>
                    <a:lnTo>
                      <a:pt x="1423" y="699"/>
                    </a:lnTo>
                    <a:lnTo>
                      <a:pt x="1420" y="702"/>
                    </a:lnTo>
                    <a:lnTo>
                      <a:pt x="1420" y="702"/>
                    </a:lnTo>
                    <a:lnTo>
                      <a:pt x="1418" y="702"/>
                    </a:lnTo>
                    <a:lnTo>
                      <a:pt x="1420" y="702"/>
                    </a:lnTo>
                    <a:lnTo>
                      <a:pt x="1421" y="699"/>
                    </a:lnTo>
                    <a:lnTo>
                      <a:pt x="1421" y="696"/>
                    </a:lnTo>
                    <a:lnTo>
                      <a:pt x="1423" y="694"/>
                    </a:lnTo>
                    <a:lnTo>
                      <a:pt x="1423" y="694"/>
                    </a:lnTo>
                    <a:close/>
                    <a:moveTo>
                      <a:pt x="1448" y="663"/>
                    </a:moveTo>
                    <a:lnTo>
                      <a:pt x="1449" y="663"/>
                    </a:lnTo>
                    <a:lnTo>
                      <a:pt x="1449" y="664"/>
                    </a:lnTo>
                    <a:lnTo>
                      <a:pt x="1449" y="664"/>
                    </a:lnTo>
                    <a:lnTo>
                      <a:pt x="1449" y="666"/>
                    </a:lnTo>
                    <a:lnTo>
                      <a:pt x="1448" y="663"/>
                    </a:lnTo>
                    <a:lnTo>
                      <a:pt x="1448" y="663"/>
                    </a:lnTo>
                    <a:close/>
                    <a:moveTo>
                      <a:pt x="1455" y="652"/>
                    </a:moveTo>
                    <a:lnTo>
                      <a:pt x="1457" y="650"/>
                    </a:lnTo>
                    <a:lnTo>
                      <a:pt x="1457" y="652"/>
                    </a:lnTo>
                    <a:lnTo>
                      <a:pt x="1457" y="652"/>
                    </a:lnTo>
                    <a:lnTo>
                      <a:pt x="1457" y="652"/>
                    </a:lnTo>
                    <a:lnTo>
                      <a:pt x="1457" y="654"/>
                    </a:lnTo>
                    <a:lnTo>
                      <a:pt x="1457" y="655"/>
                    </a:lnTo>
                    <a:lnTo>
                      <a:pt x="1455" y="654"/>
                    </a:lnTo>
                    <a:lnTo>
                      <a:pt x="1455" y="654"/>
                    </a:lnTo>
                    <a:lnTo>
                      <a:pt x="1455" y="652"/>
                    </a:lnTo>
                    <a:lnTo>
                      <a:pt x="1455" y="652"/>
                    </a:lnTo>
                    <a:close/>
                    <a:moveTo>
                      <a:pt x="1471" y="633"/>
                    </a:moveTo>
                    <a:lnTo>
                      <a:pt x="1473" y="633"/>
                    </a:lnTo>
                    <a:lnTo>
                      <a:pt x="1473" y="633"/>
                    </a:lnTo>
                    <a:lnTo>
                      <a:pt x="1473" y="633"/>
                    </a:lnTo>
                    <a:lnTo>
                      <a:pt x="1473" y="635"/>
                    </a:lnTo>
                    <a:lnTo>
                      <a:pt x="1473" y="635"/>
                    </a:lnTo>
                    <a:lnTo>
                      <a:pt x="1471" y="636"/>
                    </a:lnTo>
                    <a:lnTo>
                      <a:pt x="1468" y="640"/>
                    </a:lnTo>
                    <a:lnTo>
                      <a:pt x="1466" y="641"/>
                    </a:lnTo>
                    <a:lnTo>
                      <a:pt x="1465" y="641"/>
                    </a:lnTo>
                    <a:lnTo>
                      <a:pt x="1465" y="641"/>
                    </a:lnTo>
                    <a:lnTo>
                      <a:pt x="1465" y="640"/>
                    </a:lnTo>
                    <a:lnTo>
                      <a:pt x="1465" y="640"/>
                    </a:lnTo>
                    <a:lnTo>
                      <a:pt x="1463" y="638"/>
                    </a:lnTo>
                    <a:lnTo>
                      <a:pt x="1463" y="638"/>
                    </a:lnTo>
                    <a:lnTo>
                      <a:pt x="1465" y="636"/>
                    </a:lnTo>
                    <a:lnTo>
                      <a:pt x="1465" y="636"/>
                    </a:lnTo>
                    <a:lnTo>
                      <a:pt x="1466" y="636"/>
                    </a:lnTo>
                    <a:lnTo>
                      <a:pt x="1468" y="636"/>
                    </a:lnTo>
                    <a:lnTo>
                      <a:pt x="1469" y="635"/>
                    </a:lnTo>
                    <a:lnTo>
                      <a:pt x="1471" y="633"/>
                    </a:lnTo>
                    <a:lnTo>
                      <a:pt x="1471" y="633"/>
                    </a:lnTo>
                    <a:close/>
                    <a:moveTo>
                      <a:pt x="1322" y="573"/>
                    </a:moveTo>
                    <a:lnTo>
                      <a:pt x="1324" y="576"/>
                    </a:lnTo>
                    <a:lnTo>
                      <a:pt x="1325" y="579"/>
                    </a:lnTo>
                    <a:lnTo>
                      <a:pt x="1327" y="581"/>
                    </a:lnTo>
                    <a:lnTo>
                      <a:pt x="1325" y="582"/>
                    </a:lnTo>
                    <a:lnTo>
                      <a:pt x="1325" y="584"/>
                    </a:lnTo>
                    <a:lnTo>
                      <a:pt x="1325" y="585"/>
                    </a:lnTo>
                    <a:lnTo>
                      <a:pt x="1324" y="587"/>
                    </a:lnTo>
                    <a:lnTo>
                      <a:pt x="1324" y="588"/>
                    </a:lnTo>
                    <a:lnTo>
                      <a:pt x="1324" y="590"/>
                    </a:lnTo>
                    <a:lnTo>
                      <a:pt x="1324" y="591"/>
                    </a:lnTo>
                    <a:lnTo>
                      <a:pt x="1325" y="595"/>
                    </a:lnTo>
                    <a:lnTo>
                      <a:pt x="1325" y="596"/>
                    </a:lnTo>
                    <a:lnTo>
                      <a:pt x="1327" y="596"/>
                    </a:lnTo>
                    <a:lnTo>
                      <a:pt x="1327" y="598"/>
                    </a:lnTo>
                    <a:lnTo>
                      <a:pt x="1328" y="599"/>
                    </a:lnTo>
                    <a:lnTo>
                      <a:pt x="1328" y="602"/>
                    </a:lnTo>
                    <a:lnTo>
                      <a:pt x="1330" y="604"/>
                    </a:lnTo>
                    <a:lnTo>
                      <a:pt x="1330" y="607"/>
                    </a:lnTo>
                    <a:lnTo>
                      <a:pt x="1328" y="610"/>
                    </a:lnTo>
                    <a:lnTo>
                      <a:pt x="1327" y="613"/>
                    </a:lnTo>
                    <a:lnTo>
                      <a:pt x="1327" y="613"/>
                    </a:lnTo>
                    <a:lnTo>
                      <a:pt x="1327" y="615"/>
                    </a:lnTo>
                    <a:lnTo>
                      <a:pt x="1327" y="615"/>
                    </a:lnTo>
                    <a:lnTo>
                      <a:pt x="1327" y="615"/>
                    </a:lnTo>
                    <a:lnTo>
                      <a:pt x="1328" y="615"/>
                    </a:lnTo>
                    <a:lnTo>
                      <a:pt x="1328" y="615"/>
                    </a:lnTo>
                    <a:lnTo>
                      <a:pt x="1328" y="618"/>
                    </a:lnTo>
                    <a:lnTo>
                      <a:pt x="1327" y="622"/>
                    </a:lnTo>
                    <a:lnTo>
                      <a:pt x="1327" y="624"/>
                    </a:lnTo>
                    <a:lnTo>
                      <a:pt x="1327" y="626"/>
                    </a:lnTo>
                    <a:lnTo>
                      <a:pt x="1327" y="627"/>
                    </a:lnTo>
                    <a:lnTo>
                      <a:pt x="1327" y="629"/>
                    </a:lnTo>
                    <a:lnTo>
                      <a:pt x="1327" y="629"/>
                    </a:lnTo>
                    <a:lnTo>
                      <a:pt x="1328" y="632"/>
                    </a:lnTo>
                    <a:lnTo>
                      <a:pt x="1330" y="633"/>
                    </a:lnTo>
                    <a:lnTo>
                      <a:pt x="1330" y="635"/>
                    </a:lnTo>
                    <a:lnTo>
                      <a:pt x="1330" y="636"/>
                    </a:lnTo>
                    <a:lnTo>
                      <a:pt x="1330" y="636"/>
                    </a:lnTo>
                    <a:lnTo>
                      <a:pt x="1330" y="638"/>
                    </a:lnTo>
                    <a:lnTo>
                      <a:pt x="1328" y="640"/>
                    </a:lnTo>
                    <a:lnTo>
                      <a:pt x="1328" y="641"/>
                    </a:lnTo>
                    <a:lnTo>
                      <a:pt x="1328" y="641"/>
                    </a:lnTo>
                    <a:lnTo>
                      <a:pt x="1327" y="643"/>
                    </a:lnTo>
                    <a:lnTo>
                      <a:pt x="1328" y="644"/>
                    </a:lnTo>
                    <a:lnTo>
                      <a:pt x="1331" y="649"/>
                    </a:lnTo>
                    <a:lnTo>
                      <a:pt x="1333" y="649"/>
                    </a:lnTo>
                    <a:lnTo>
                      <a:pt x="1334" y="649"/>
                    </a:lnTo>
                    <a:lnTo>
                      <a:pt x="1336" y="652"/>
                    </a:lnTo>
                    <a:lnTo>
                      <a:pt x="1336" y="655"/>
                    </a:lnTo>
                    <a:lnTo>
                      <a:pt x="1338" y="655"/>
                    </a:lnTo>
                    <a:lnTo>
                      <a:pt x="1339" y="658"/>
                    </a:lnTo>
                    <a:lnTo>
                      <a:pt x="1341" y="663"/>
                    </a:lnTo>
                    <a:lnTo>
                      <a:pt x="1338" y="661"/>
                    </a:lnTo>
                    <a:lnTo>
                      <a:pt x="1336" y="658"/>
                    </a:lnTo>
                    <a:lnTo>
                      <a:pt x="1334" y="657"/>
                    </a:lnTo>
                    <a:lnTo>
                      <a:pt x="1331" y="655"/>
                    </a:lnTo>
                    <a:lnTo>
                      <a:pt x="1330" y="655"/>
                    </a:lnTo>
                    <a:lnTo>
                      <a:pt x="1330" y="655"/>
                    </a:lnTo>
                    <a:lnTo>
                      <a:pt x="1328" y="655"/>
                    </a:lnTo>
                    <a:lnTo>
                      <a:pt x="1327" y="655"/>
                    </a:lnTo>
                    <a:lnTo>
                      <a:pt x="1325" y="655"/>
                    </a:lnTo>
                    <a:lnTo>
                      <a:pt x="1325" y="657"/>
                    </a:lnTo>
                    <a:lnTo>
                      <a:pt x="1324" y="658"/>
                    </a:lnTo>
                    <a:lnTo>
                      <a:pt x="1324" y="660"/>
                    </a:lnTo>
                    <a:lnTo>
                      <a:pt x="1322" y="663"/>
                    </a:lnTo>
                    <a:lnTo>
                      <a:pt x="1322" y="664"/>
                    </a:lnTo>
                    <a:lnTo>
                      <a:pt x="1322" y="668"/>
                    </a:lnTo>
                    <a:lnTo>
                      <a:pt x="1322" y="669"/>
                    </a:lnTo>
                    <a:lnTo>
                      <a:pt x="1322" y="674"/>
                    </a:lnTo>
                    <a:lnTo>
                      <a:pt x="1320" y="677"/>
                    </a:lnTo>
                    <a:lnTo>
                      <a:pt x="1319" y="680"/>
                    </a:lnTo>
                    <a:lnTo>
                      <a:pt x="1319" y="682"/>
                    </a:lnTo>
                    <a:lnTo>
                      <a:pt x="1317" y="683"/>
                    </a:lnTo>
                    <a:lnTo>
                      <a:pt x="1317" y="686"/>
                    </a:lnTo>
                    <a:lnTo>
                      <a:pt x="1317" y="688"/>
                    </a:lnTo>
                    <a:lnTo>
                      <a:pt x="1319" y="689"/>
                    </a:lnTo>
                    <a:lnTo>
                      <a:pt x="1319" y="691"/>
                    </a:lnTo>
                    <a:lnTo>
                      <a:pt x="1319" y="694"/>
                    </a:lnTo>
                    <a:lnTo>
                      <a:pt x="1320" y="697"/>
                    </a:lnTo>
                    <a:lnTo>
                      <a:pt x="1322" y="702"/>
                    </a:lnTo>
                    <a:lnTo>
                      <a:pt x="1325" y="702"/>
                    </a:lnTo>
                    <a:lnTo>
                      <a:pt x="1327" y="705"/>
                    </a:lnTo>
                    <a:lnTo>
                      <a:pt x="1327" y="708"/>
                    </a:lnTo>
                    <a:lnTo>
                      <a:pt x="1327" y="711"/>
                    </a:lnTo>
                    <a:lnTo>
                      <a:pt x="1328" y="714"/>
                    </a:lnTo>
                    <a:lnTo>
                      <a:pt x="1325" y="716"/>
                    </a:lnTo>
                    <a:lnTo>
                      <a:pt x="1324" y="713"/>
                    </a:lnTo>
                    <a:lnTo>
                      <a:pt x="1324" y="709"/>
                    </a:lnTo>
                    <a:lnTo>
                      <a:pt x="1322" y="709"/>
                    </a:lnTo>
                    <a:lnTo>
                      <a:pt x="1322" y="708"/>
                    </a:lnTo>
                    <a:lnTo>
                      <a:pt x="1320" y="708"/>
                    </a:lnTo>
                    <a:lnTo>
                      <a:pt x="1319" y="706"/>
                    </a:lnTo>
                    <a:lnTo>
                      <a:pt x="1317" y="705"/>
                    </a:lnTo>
                    <a:lnTo>
                      <a:pt x="1317" y="703"/>
                    </a:lnTo>
                    <a:lnTo>
                      <a:pt x="1316" y="703"/>
                    </a:lnTo>
                    <a:lnTo>
                      <a:pt x="1316" y="703"/>
                    </a:lnTo>
                    <a:lnTo>
                      <a:pt x="1314" y="703"/>
                    </a:lnTo>
                    <a:lnTo>
                      <a:pt x="1314" y="705"/>
                    </a:lnTo>
                    <a:lnTo>
                      <a:pt x="1313" y="706"/>
                    </a:lnTo>
                    <a:lnTo>
                      <a:pt x="1313" y="706"/>
                    </a:lnTo>
                    <a:lnTo>
                      <a:pt x="1313" y="709"/>
                    </a:lnTo>
                    <a:lnTo>
                      <a:pt x="1311" y="713"/>
                    </a:lnTo>
                    <a:lnTo>
                      <a:pt x="1311" y="713"/>
                    </a:lnTo>
                    <a:lnTo>
                      <a:pt x="1311" y="714"/>
                    </a:lnTo>
                    <a:lnTo>
                      <a:pt x="1310" y="714"/>
                    </a:lnTo>
                    <a:lnTo>
                      <a:pt x="1308" y="714"/>
                    </a:lnTo>
                    <a:lnTo>
                      <a:pt x="1308" y="711"/>
                    </a:lnTo>
                    <a:lnTo>
                      <a:pt x="1310" y="708"/>
                    </a:lnTo>
                    <a:lnTo>
                      <a:pt x="1310" y="706"/>
                    </a:lnTo>
                    <a:lnTo>
                      <a:pt x="1310" y="703"/>
                    </a:lnTo>
                    <a:lnTo>
                      <a:pt x="1311" y="702"/>
                    </a:lnTo>
                    <a:lnTo>
                      <a:pt x="1311" y="699"/>
                    </a:lnTo>
                    <a:lnTo>
                      <a:pt x="1311" y="697"/>
                    </a:lnTo>
                    <a:lnTo>
                      <a:pt x="1311" y="696"/>
                    </a:lnTo>
                    <a:lnTo>
                      <a:pt x="1311" y="692"/>
                    </a:lnTo>
                    <a:lnTo>
                      <a:pt x="1313" y="691"/>
                    </a:lnTo>
                    <a:lnTo>
                      <a:pt x="1313" y="688"/>
                    </a:lnTo>
                    <a:lnTo>
                      <a:pt x="1313" y="686"/>
                    </a:lnTo>
                    <a:lnTo>
                      <a:pt x="1313" y="683"/>
                    </a:lnTo>
                    <a:lnTo>
                      <a:pt x="1313" y="680"/>
                    </a:lnTo>
                    <a:lnTo>
                      <a:pt x="1313" y="678"/>
                    </a:lnTo>
                    <a:lnTo>
                      <a:pt x="1313" y="675"/>
                    </a:lnTo>
                    <a:lnTo>
                      <a:pt x="1311" y="672"/>
                    </a:lnTo>
                    <a:lnTo>
                      <a:pt x="1311" y="669"/>
                    </a:lnTo>
                    <a:lnTo>
                      <a:pt x="1311" y="669"/>
                    </a:lnTo>
                    <a:lnTo>
                      <a:pt x="1313" y="668"/>
                    </a:lnTo>
                    <a:lnTo>
                      <a:pt x="1313" y="666"/>
                    </a:lnTo>
                    <a:lnTo>
                      <a:pt x="1313" y="663"/>
                    </a:lnTo>
                    <a:lnTo>
                      <a:pt x="1311" y="661"/>
                    </a:lnTo>
                    <a:lnTo>
                      <a:pt x="1311" y="658"/>
                    </a:lnTo>
                    <a:lnTo>
                      <a:pt x="1313" y="655"/>
                    </a:lnTo>
                    <a:lnTo>
                      <a:pt x="1313" y="650"/>
                    </a:lnTo>
                    <a:lnTo>
                      <a:pt x="1313" y="646"/>
                    </a:lnTo>
                    <a:lnTo>
                      <a:pt x="1313" y="643"/>
                    </a:lnTo>
                    <a:lnTo>
                      <a:pt x="1313" y="640"/>
                    </a:lnTo>
                    <a:lnTo>
                      <a:pt x="1311" y="636"/>
                    </a:lnTo>
                    <a:lnTo>
                      <a:pt x="1311" y="633"/>
                    </a:lnTo>
                    <a:lnTo>
                      <a:pt x="1313" y="630"/>
                    </a:lnTo>
                    <a:lnTo>
                      <a:pt x="1313" y="629"/>
                    </a:lnTo>
                    <a:lnTo>
                      <a:pt x="1313" y="627"/>
                    </a:lnTo>
                    <a:lnTo>
                      <a:pt x="1313" y="626"/>
                    </a:lnTo>
                    <a:lnTo>
                      <a:pt x="1311" y="624"/>
                    </a:lnTo>
                    <a:lnTo>
                      <a:pt x="1310" y="621"/>
                    </a:lnTo>
                    <a:lnTo>
                      <a:pt x="1310" y="616"/>
                    </a:lnTo>
                    <a:lnTo>
                      <a:pt x="1310" y="613"/>
                    </a:lnTo>
                    <a:lnTo>
                      <a:pt x="1311" y="610"/>
                    </a:lnTo>
                    <a:lnTo>
                      <a:pt x="1311" y="607"/>
                    </a:lnTo>
                    <a:lnTo>
                      <a:pt x="1310" y="605"/>
                    </a:lnTo>
                    <a:lnTo>
                      <a:pt x="1310" y="604"/>
                    </a:lnTo>
                    <a:lnTo>
                      <a:pt x="1310" y="602"/>
                    </a:lnTo>
                    <a:lnTo>
                      <a:pt x="1311" y="601"/>
                    </a:lnTo>
                    <a:lnTo>
                      <a:pt x="1313" y="599"/>
                    </a:lnTo>
                    <a:lnTo>
                      <a:pt x="1313" y="598"/>
                    </a:lnTo>
                    <a:lnTo>
                      <a:pt x="1313" y="596"/>
                    </a:lnTo>
                    <a:lnTo>
                      <a:pt x="1316" y="595"/>
                    </a:lnTo>
                    <a:lnTo>
                      <a:pt x="1320" y="591"/>
                    </a:lnTo>
                    <a:lnTo>
                      <a:pt x="1319" y="588"/>
                    </a:lnTo>
                    <a:lnTo>
                      <a:pt x="1319" y="585"/>
                    </a:lnTo>
                    <a:lnTo>
                      <a:pt x="1317" y="581"/>
                    </a:lnTo>
                    <a:lnTo>
                      <a:pt x="1317" y="577"/>
                    </a:lnTo>
                    <a:lnTo>
                      <a:pt x="1319" y="577"/>
                    </a:lnTo>
                    <a:lnTo>
                      <a:pt x="1320" y="577"/>
                    </a:lnTo>
                    <a:lnTo>
                      <a:pt x="1322" y="574"/>
                    </a:lnTo>
                    <a:lnTo>
                      <a:pt x="1322" y="573"/>
                    </a:lnTo>
                    <a:lnTo>
                      <a:pt x="1322" y="573"/>
                    </a:lnTo>
                    <a:close/>
                    <a:moveTo>
                      <a:pt x="1260" y="559"/>
                    </a:moveTo>
                    <a:lnTo>
                      <a:pt x="1263" y="560"/>
                    </a:lnTo>
                    <a:lnTo>
                      <a:pt x="1266" y="563"/>
                    </a:lnTo>
                    <a:lnTo>
                      <a:pt x="1265" y="565"/>
                    </a:lnTo>
                    <a:lnTo>
                      <a:pt x="1263" y="568"/>
                    </a:lnTo>
                    <a:lnTo>
                      <a:pt x="1260" y="567"/>
                    </a:lnTo>
                    <a:lnTo>
                      <a:pt x="1258" y="567"/>
                    </a:lnTo>
                    <a:lnTo>
                      <a:pt x="1257" y="565"/>
                    </a:lnTo>
                    <a:lnTo>
                      <a:pt x="1257" y="565"/>
                    </a:lnTo>
                    <a:lnTo>
                      <a:pt x="1257" y="563"/>
                    </a:lnTo>
                    <a:lnTo>
                      <a:pt x="1257" y="562"/>
                    </a:lnTo>
                    <a:lnTo>
                      <a:pt x="1258" y="560"/>
                    </a:lnTo>
                    <a:lnTo>
                      <a:pt x="1260" y="559"/>
                    </a:lnTo>
                    <a:lnTo>
                      <a:pt x="1260" y="559"/>
                    </a:lnTo>
                    <a:close/>
                    <a:moveTo>
                      <a:pt x="940" y="545"/>
                    </a:moveTo>
                    <a:lnTo>
                      <a:pt x="942" y="545"/>
                    </a:lnTo>
                    <a:lnTo>
                      <a:pt x="942" y="546"/>
                    </a:lnTo>
                    <a:lnTo>
                      <a:pt x="942" y="548"/>
                    </a:lnTo>
                    <a:lnTo>
                      <a:pt x="942" y="549"/>
                    </a:lnTo>
                    <a:lnTo>
                      <a:pt x="942" y="549"/>
                    </a:lnTo>
                    <a:lnTo>
                      <a:pt x="942" y="551"/>
                    </a:lnTo>
                    <a:lnTo>
                      <a:pt x="942" y="551"/>
                    </a:lnTo>
                    <a:lnTo>
                      <a:pt x="940" y="551"/>
                    </a:lnTo>
                    <a:lnTo>
                      <a:pt x="940" y="553"/>
                    </a:lnTo>
                    <a:lnTo>
                      <a:pt x="940" y="554"/>
                    </a:lnTo>
                    <a:lnTo>
                      <a:pt x="940" y="559"/>
                    </a:lnTo>
                    <a:lnTo>
                      <a:pt x="940" y="562"/>
                    </a:lnTo>
                    <a:lnTo>
                      <a:pt x="940" y="565"/>
                    </a:lnTo>
                    <a:lnTo>
                      <a:pt x="940" y="565"/>
                    </a:lnTo>
                    <a:lnTo>
                      <a:pt x="940" y="567"/>
                    </a:lnTo>
                    <a:lnTo>
                      <a:pt x="942" y="567"/>
                    </a:lnTo>
                    <a:lnTo>
                      <a:pt x="942" y="568"/>
                    </a:lnTo>
                    <a:lnTo>
                      <a:pt x="942" y="568"/>
                    </a:lnTo>
                    <a:lnTo>
                      <a:pt x="942" y="570"/>
                    </a:lnTo>
                    <a:lnTo>
                      <a:pt x="940" y="571"/>
                    </a:lnTo>
                    <a:lnTo>
                      <a:pt x="939" y="574"/>
                    </a:lnTo>
                    <a:lnTo>
                      <a:pt x="937" y="576"/>
                    </a:lnTo>
                    <a:lnTo>
                      <a:pt x="937" y="579"/>
                    </a:lnTo>
                    <a:lnTo>
                      <a:pt x="936" y="579"/>
                    </a:lnTo>
                    <a:lnTo>
                      <a:pt x="934" y="577"/>
                    </a:lnTo>
                    <a:lnTo>
                      <a:pt x="933" y="577"/>
                    </a:lnTo>
                    <a:lnTo>
                      <a:pt x="931" y="579"/>
                    </a:lnTo>
                    <a:lnTo>
                      <a:pt x="931" y="581"/>
                    </a:lnTo>
                    <a:lnTo>
                      <a:pt x="931" y="582"/>
                    </a:lnTo>
                    <a:lnTo>
                      <a:pt x="929" y="582"/>
                    </a:lnTo>
                    <a:lnTo>
                      <a:pt x="929" y="584"/>
                    </a:lnTo>
                    <a:lnTo>
                      <a:pt x="928" y="584"/>
                    </a:lnTo>
                    <a:lnTo>
                      <a:pt x="928" y="585"/>
                    </a:lnTo>
                    <a:lnTo>
                      <a:pt x="929" y="585"/>
                    </a:lnTo>
                    <a:lnTo>
                      <a:pt x="929" y="585"/>
                    </a:lnTo>
                    <a:lnTo>
                      <a:pt x="931" y="585"/>
                    </a:lnTo>
                    <a:lnTo>
                      <a:pt x="933" y="584"/>
                    </a:lnTo>
                    <a:lnTo>
                      <a:pt x="933" y="585"/>
                    </a:lnTo>
                    <a:lnTo>
                      <a:pt x="933" y="587"/>
                    </a:lnTo>
                    <a:lnTo>
                      <a:pt x="929" y="588"/>
                    </a:lnTo>
                    <a:lnTo>
                      <a:pt x="928" y="590"/>
                    </a:lnTo>
                    <a:lnTo>
                      <a:pt x="926" y="593"/>
                    </a:lnTo>
                    <a:lnTo>
                      <a:pt x="925" y="596"/>
                    </a:lnTo>
                    <a:lnTo>
                      <a:pt x="922" y="596"/>
                    </a:lnTo>
                    <a:lnTo>
                      <a:pt x="919" y="596"/>
                    </a:lnTo>
                    <a:lnTo>
                      <a:pt x="919" y="598"/>
                    </a:lnTo>
                    <a:lnTo>
                      <a:pt x="919" y="599"/>
                    </a:lnTo>
                    <a:lnTo>
                      <a:pt x="917" y="601"/>
                    </a:lnTo>
                    <a:lnTo>
                      <a:pt x="914" y="602"/>
                    </a:lnTo>
                    <a:lnTo>
                      <a:pt x="912" y="604"/>
                    </a:lnTo>
                    <a:lnTo>
                      <a:pt x="911" y="605"/>
                    </a:lnTo>
                    <a:lnTo>
                      <a:pt x="908" y="605"/>
                    </a:lnTo>
                    <a:lnTo>
                      <a:pt x="906" y="604"/>
                    </a:lnTo>
                    <a:lnTo>
                      <a:pt x="905" y="605"/>
                    </a:lnTo>
                    <a:lnTo>
                      <a:pt x="903" y="609"/>
                    </a:lnTo>
                    <a:lnTo>
                      <a:pt x="902" y="610"/>
                    </a:lnTo>
                    <a:lnTo>
                      <a:pt x="900" y="612"/>
                    </a:lnTo>
                    <a:lnTo>
                      <a:pt x="898" y="615"/>
                    </a:lnTo>
                    <a:lnTo>
                      <a:pt x="897" y="618"/>
                    </a:lnTo>
                    <a:lnTo>
                      <a:pt x="895" y="618"/>
                    </a:lnTo>
                    <a:lnTo>
                      <a:pt x="895" y="619"/>
                    </a:lnTo>
                    <a:lnTo>
                      <a:pt x="894" y="621"/>
                    </a:lnTo>
                    <a:lnTo>
                      <a:pt x="892" y="621"/>
                    </a:lnTo>
                    <a:lnTo>
                      <a:pt x="891" y="622"/>
                    </a:lnTo>
                    <a:lnTo>
                      <a:pt x="889" y="624"/>
                    </a:lnTo>
                    <a:lnTo>
                      <a:pt x="888" y="626"/>
                    </a:lnTo>
                    <a:lnTo>
                      <a:pt x="886" y="626"/>
                    </a:lnTo>
                    <a:lnTo>
                      <a:pt x="883" y="627"/>
                    </a:lnTo>
                    <a:lnTo>
                      <a:pt x="881" y="627"/>
                    </a:lnTo>
                    <a:lnTo>
                      <a:pt x="878" y="627"/>
                    </a:lnTo>
                    <a:lnTo>
                      <a:pt x="875" y="626"/>
                    </a:lnTo>
                    <a:lnTo>
                      <a:pt x="872" y="622"/>
                    </a:lnTo>
                    <a:lnTo>
                      <a:pt x="872" y="621"/>
                    </a:lnTo>
                    <a:lnTo>
                      <a:pt x="875" y="621"/>
                    </a:lnTo>
                    <a:lnTo>
                      <a:pt x="878" y="619"/>
                    </a:lnTo>
                    <a:lnTo>
                      <a:pt x="880" y="619"/>
                    </a:lnTo>
                    <a:lnTo>
                      <a:pt x="883" y="618"/>
                    </a:lnTo>
                    <a:lnTo>
                      <a:pt x="884" y="616"/>
                    </a:lnTo>
                    <a:lnTo>
                      <a:pt x="886" y="615"/>
                    </a:lnTo>
                    <a:lnTo>
                      <a:pt x="888" y="613"/>
                    </a:lnTo>
                    <a:lnTo>
                      <a:pt x="889" y="610"/>
                    </a:lnTo>
                    <a:lnTo>
                      <a:pt x="892" y="609"/>
                    </a:lnTo>
                    <a:lnTo>
                      <a:pt x="894" y="607"/>
                    </a:lnTo>
                    <a:lnTo>
                      <a:pt x="895" y="604"/>
                    </a:lnTo>
                    <a:lnTo>
                      <a:pt x="897" y="601"/>
                    </a:lnTo>
                    <a:lnTo>
                      <a:pt x="897" y="601"/>
                    </a:lnTo>
                    <a:lnTo>
                      <a:pt x="897" y="599"/>
                    </a:lnTo>
                    <a:lnTo>
                      <a:pt x="898" y="598"/>
                    </a:lnTo>
                    <a:lnTo>
                      <a:pt x="900" y="598"/>
                    </a:lnTo>
                    <a:lnTo>
                      <a:pt x="902" y="596"/>
                    </a:lnTo>
                    <a:lnTo>
                      <a:pt x="903" y="596"/>
                    </a:lnTo>
                    <a:lnTo>
                      <a:pt x="905" y="596"/>
                    </a:lnTo>
                    <a:lnTo>
                      <a:pt x="905" y="596"/>
                    </a:lnTo>
                    <a:lnTo>
                      <a:pt x="906" y="595"/>
                    </a:lnTo>
                    <a:lnTo>
                      <a:pt x="906" y="595"/>
                    </a:lnTo>
                    <a:lnTo>
                      <a:pt x="908" y="591"/>
                    </a:lnTo>
                    <a:lnTo>
                      <a:pt x="908" y="590"/>
                    </a:lnTo>
                    <a:lnTo>
                      <a:pt x="911" y="588"/>
                    </a:lnTo>
                    <a:lnTo>
                      <a:pt x="914" y="587"/>
                    </a:lnTo>
                    <a:lnTo>
                      <a:pt x="916" y="585"/>
                    </a:lnTo>
                    <a:lnTo>
                      <a:pt x="917" y="584"/>
                    </a:lnTo>
                    <a:lnTo>
                      <a:pt x="919" y="581"/>
                    </a:lnTo>
                    <a:lnTo>
                      <a:pt x="920" y="579"/>
                    </a:lnTo>
                    <a:lnTo>
                      <a:pt x="922" y="577"/>
                    </a:lnTo>
                    <a:lnTo>
                      <a:pt x="925" y="574"/>
                    </a:lnTo>
                    <a:lnTo>
                      <a:pt x="926" y="571"/>
                    </a:lnTo>
                    <a:lnTo>
                      <a:pt x="926" y="568"/>
                    </a:lnTo>
                    <a:lnTo>
                      <a:pt x="928" y="567"/>
                    </a:lnTo>
                    <a:lnTo>
                      <a:pt x="929" y="565"/>
                    </a:lnTo>
                    <a:lnTo>
                      <a:pt x="931" y="563"/>
                    </a:lnTo>
                    <a:lnTo>
                      <a:pt x="931" y="559"/>
                    </a:lnTo>
                    <a:lnTo>
                      <a:pt x="933" y="559"/>
                    </a:lnTo>
                    <a:lnTo>
                      <a:pt x="934" y="557"/>
                    </a:lnTo>
                    <a:lnTo>
                      <a:pt x="934" y="557"/>
                    </a:lnTo>
                    <a:lnTo>
                      <a:pt x="936" y="556"/>
                    </a:lnTo>
                    <a:lnTo>
                      <a:pt x="936" y="554"/>
                    </a:lnTo>
                    <a:lnTo>
                      <a:pt x="936" y="553"/>
                    </a:lnTo>
                    <a:lnTo>
                      <a:pt x="936" y="551"/>
                    </a:lnTo>
                    <a:lnTo>
                      <a:pt x="937" y="549"/>
                    </a:lnTo>
                    <a:lnTo>
                      <a:pt x="939" y="548"/>
                    </a:lnTo>
                    <a:lnTo>
                      <a:pt x="940" y="545"/>
                    </a:lnTo>
                    <a:lnTo>
                      <a:pt x="940" y="545"/>
                    </a:lnTo>
                    <a:close/>
                    <a:moveTo>
                      <a:pt x="1564" y="475"/>
                    </a:moveTo>
                    <a:lnTo>
                      <a:pt x="1566" y="475"/>
                    </a:lnTo>
                    <a:lnTo>
                      <a:pt x="1566" y="480"/>
                    </a:lnTo>
                    <a:lnTo>
                      <a:pt x="1566" y="483"/>
                    </a:lnTo>
                    <a:lnTo>
                      <a:pt x="1563" y="486"/>
                    </a:lnTo>
                    <a:lnTo>
                      <a:pt x="1561" y="487"/>
                    </a:lnTo>
                    <a:lnTo>
                      <a:pt x="1559" y="490"/>
                    </a:lnTo>
                    <a:lnTo>
                      <a:pt x="1556" y="494"/>
                    </a:lnTo>
                    <a:lnTo>
                      <a:pt x="1556" y="492"/>
                    </a:lnTo>
                    <a:lnTo>
                      <a:pt x="1555" y="490"/>
                    </a:lnTo>
                    <a:lnTo>
                      <a:pt x="1555" y="490"/>
                    </a:lnTo>
                    <a:lnTo>
                      <a:pt x="1555" y="490"/>
                    </a:lnTo>
                    <a:lnTo>
                      <a:pt x="1555" y="489"/>
                    </a:lnTo>
                    <a:lnTo>
                      <a:pt x="1556" y="490"/>
                    </a:lnTo>
                    <a:lnTo>
                      <a:pt x="1556" y="487"/>
                    </a:lnTo>
                    <a:lnTo>
                      <a:pt x="1555" y="486"/>
                    </a:lnTo>
                    <a:lnTo>
                      <a:pt x="1555" y="484"/>
                    </a:lnTo>
                    <a:lnTo>
                      <a:pt x="1556" y="483"/>
                    </a:lnTo>
                    <a:lnTo>
                      <a:pt x="1558" y="481"/>
                    </a:lnTo>
                    <a:lnTo>
                      <a:pt x="1561" y="480"/>
                    </a:lnTo>
                    <a:lnTo>
                      <a:pt x="1563" y="478"/>
                    </a:lnTo>
                    <a:lnTo>
                      <a:pt x="1564" y="475"/>
                    </a:lnTo>
                    <a:lnTo>
                      <a:pt x="1564" y="475"/>
                    </a:lnTo>
                    <a:close/>
                    <a:moveTo>
                      <a:pt x="1617" y="253"/>
                    </a:moveTo>
                    <a:lnTo>
                      <a:pt x="1625" y="259"/>
                    </a:lnTo>
                    <a:lnTo>
                      <a:pt x="1625" y="261"/>
                    </a:lnTo>
                    <a:lnTo>
                      <a:pt x="1623" y="262"/>
                    </a:lnTo>
                    <a:lnTo>
                      <a:pt x="1621" y="262"/>
                    </a:lnTo>
                    <a:lnTo>
                      <a:pt x="1620" y="264"/>
                    </a:lnTo>
                    <a:lnTo>
                      <a:pt x="1618" y="262"/>
                    </a:lnTo>
                    <a:lnTo>
                      <a:pt x="1618" y="262"/>
                    </a:lnTo>
                    <a:lnTo>
                      <a:pt x="1615" y="261"/>
                    </a:lnTo>
                    <a:lnTo>
                      <a:pt x="1612" y="259"/>
                    </a:lnTo>
                    <a:lnTo>
                      <a:pt x="1614" y="257"/>
                    </a:lnTo>
                    <a:lnTo>
                      <a:pt x="1614" y="256"/>
                    </a:lnTo>
                    <a:lnTo>
                      <a:pt x="1615" y="254"/>
                    </a:lnTo>
                    <a:lnTo>
                      <a:pt x="1617" y="253"/>
                    </a:lnTo>
                    <a:lnTo>
                      <a:pt x="1617" y="253"/>
                    </a:lnTo>
                    <a:close/>
                    <a:moveTo>
                      <a:pt x="1752" y="231"/>
                    </a:moveTo>
                    <a:lnTo>
                      <a:pt x="1753" y="233"/>
                    </a:lnTo>
                    <a:lnTo>
                      <a:pt x="1755" y="234"/>
                    </a:lnTo>
                    <a:lnTo>
                      <a:pt x="1758" y="236"/>
                    </a:lnTo>
                    <a:lnTo>
                      <a:pt x="1760" y="236"/>
                    </a:lnTo>
                    <a:lnTo>
                      <a:pt x="1763" y="236"/>
                    </a:lnTo>
                    <a:lnTo>
                      <a:pt x="1766" y="236"/>
                    </a:lnTo>
                    <a:lnTo>
                      <a:pt x="1767" y="237"/>
                    </a:lnTo>
                    <a:lnTo>
                      <a:pt x="1769" y="237"/>
                    </a:lnTo>
                    <a:lnTo>
                      <a:pt x="1770" y="237"/>
                    </a:lnTo>
                    <a:lnTo>
                      <a:pt x="1772" y="237"/>
                    </a:lnTo>
                    <a:lnTo>
                      <a:pt x="1774" y="239"/>
                    </a:lnTo>
                    <a:lnTo>
                      <a:pt x="1775" y="240"/>
                    </a:lnTo>
                    <a:lnTo>
                      <a:pt x="1775" y="242"/>
                    </a:lnTo>
                    <a:lnTo>
                      <a:pt x="1775" y="243"/>
                    </a:lnTo>
                    <a:lnTo>
                      <a:pt x="1777" y="243"/>
                    </a:lnTo>
                    <a:lnTo>
                      <a:pt x="1777" y="245"/>
                    </a:lnTo>
                    <a:lnTo>
                      <a:pt x="1775" y="247"/>
                    </a:lnTo>
                    <a:lnTo>
                      <a:pt x="1775" y="248"/>
                    </a:lnTo>
                    <a:lnTo>
                      <a:pt x="1772" y="248"/>
                    </a:lnTo>
                    <a:lnTo>
                      <a:pt x="1766" y="248"/>
                    </a:lnTo>
                    <a:lnTo>
                      <a:pt x="1764" y="248"/>
                    </a:lnTo>
                    <a:lnTo>
                      <a:pt x="1761" y="247"/>
                    </a:lnTo>
                    <a:lnTo>
                      <a:pt x="1760" y="247"/>
                    </a:lnTo>
                    <a:lnTo>
                      <a:pt x="1758" y="247"/>
                    </a:lnTo>
                    <a:lnTo>
                      <a:pt x="1758" y="245"/>
                    </a:lnTo>
                    <a:lnTo>
                      <a:pt x="1756" y="245"/>
                    </a:lnTo>
                    <a:lnTo>
                      <a:pt x="1755" y="245"/>
                    </a:lnTo>
                    <a:lnTo>
                      <a:pt x="1753" y="245"/>
                    </a:lnTo>
                    <a:lnTo>
                      <a:pt x="1753" y="247"/>
                    </a:lnTo>
                    <a:lnTo>
                      <a:pt x="1752" y="248"/>
                    </a:lnTo>
                    <a:lnTo>
                      <a:pt x="1752" y="248"/>
                    </a:lnTo>
                    <a:lnTo>
                      <a:pt x="1750" y="248"/>
                    </a:lnTo>
                    <a:lnTo>
                      <a:pt x="1747" y="248"/>
                    </a:lnTo>
                    <a:lnTo>
                      <a:pt x="1746" y="248"/>
                    </a:lnTo>
                    <a:lnTo>
                      <a:pt x="1744" y="248"/>
                    </a:lnTo>
                    <a:lnTo>
                      <a:pt x="1741" y="247"/>
                    </a:lnTo>
                    <a:lnTo>
                      <a:pt x="1736" y="247"/>
                    </a:lnTo>
                    <a:lnTo>
                      <a:pt x="1736" y="245"/>
                    </a:lnTo>
                    <a:lnTo>
                      <a:pt x="1736" y="243"/>
                    </a:lnTo>
                    <a:lnTo>
                      <a:pt x="1743" y="237"/>
                    </a:lnTo>
                    <a:lnTo>
                      <a:pt x="1744" y="237"/>
                    </a:lnTo>
                    <a:lnTo>
                      <a:pt x="1746" y="237"/>
                    </a:lnTo>
                    <a:lnTo>
                      <a:pt x="1746" y="236"/>
                    </a:lnTo>
                    <a:lnTo>
                      <a:pt x="1747" y="236"/>
                    </a:lnTo>
                    <a:lnTo>
                      <a:pt x="1749" y="236"/>
                    </a:lnTo>
                    <a:lnTo>
                      <a:pt x="1749" y="234"/>
                    </a:lnTo>
                    <a:lnTo>
                      <a:pt x="1750" y="233"/>
                    </a:lnTo>
                    <a:lnTo>
                      <a:pt x="1752" y="231"/>
                    </a:lnTo>
                    <a:lnTo>
                      <a:pt x="1752" y="231"/>
                    </a:lnTo>
                    <a:close/>
                    <a:moveTo>
                      <a:pt x="1308" y="169"/>
                    </a:moveTo>
                    <a:lnTo>
                      <a:pt x="1310" y="169"/>
                    </a:lnTo>
                    <a:lnTo>
                      <a:pt x="1311" y="170"/>
                    </a:lnTo>
                    <a:lnTo>
                      <a:pt x="1314" y="172"/>
                    </a:lnTo>
                    <a:lnTo>
                      <a:pt x="1317" y="172"/>
                    </a:lnTo>
                    <a:lnTo>
                      <a:pt x="1319" y="172"/>
                    </a:lnTo>
                    <a:lnTo>
                      <a:pt x="1319" y="172"/>
                    </a:lnTo>
                    <a:lnTo>
                      <a:pt x="1320" y="174"/>
                    </a:lnTo>
                    <a:lnTo>
                      <a:pt x="1322" y="174"/>
                    </a:lnTo>
                    <a:lnTo>
                      <a:pt x="1322" y="175"/>
                    </a:lnTo>
                    <a:lnTo>
                      <a:pt x="1324" y="178"/>
                    </a:lnTo>
                    <a:lnTo>
                      <a:pt x="1325" y="178"/>
                    </a:lnTo>
                    <a:lnTo>
                      <a:pt x="1327" y="178"/>
                    </a:lnTo>
                    <a:lnTo>
                      <a:pt x="1327" y="178"/>
                    </a:lnTo>
                    <a:lnTo>
                      <a:pt x="1327" y="180"/>
                    </a:lnTo>
                    <a:lnTo>
                      <a:pt x="1328" y="180"/>
                    </a:lnTo>
                    <a:lnTo>
                      <a:pt x="1328" y="180"/>
                    </a:lnTo>
                    <a:lnTo>
                      <a:pt x="1328" y="181"/>
                    </a:lnTo>
                    <a:lnTo>
                      <a:pt x="1330" y="183"/>
                    </a:lnTo>
                    <a:lnTo>
                      <a:pt x="1330" y="184"/>
                    </a:lnTo>
                    <a:lnTo>
                      <a:pt x="1330" y="186"/>
                    </a:lnTo>
                    <a:lnTo>
                      <a:pt x="1328" y="189"/>
                    </a:lnTo>
                    <a:lnTo>
                      <a:pt x="1328" y="191"/>
                    </a:lnTo>
                    <a:lnTo>
                      <a:pt x="1324" y="191"/>
                    </a:lnTo>
                    <a:lnTo>
                      <a:pt x="1319" y="191"/>
                    </a:lnTo>
                    <a:lnTo>
                      <a:pt x="1317" y="191"/>
                    </a:lnTo>
                    <a:lnTo>
                      <a:pt x="1314" y="191"/>
                    </a:lnTo>
                    <a:lnTo>
                      <a:pt x="1313" y="189"/>
                    </a:lnTo>
                    <a:lnTo>
                      <a:pt x="1311" y="189"/>
                    </a:lnTo>
                    <a:lnTo>
                      <a:pt x="1310" y="187"/>
                    </a:lnTo>
                    <a:lnTo>
                      <a:pt x="1308" y="186"/>
                    </a:lnTo>
                    <a:lnTo>
                      <a:pt x="1307" y="186"/>
                    </a:lnTo>
                    <a:lnTo>
                      <a:pt x="1305" y="186"/>
                    </a:lnTo>
                    <a:lnTo>
                      <a:pt x="1305" y="187"/>
                    </a:lnTo>
                    <a:lnTo>
                      <a:pt x="1303" y="187"/>
                    </a:lnTo>
                    <a:lnTo>
                      <a:pt x="1302" y="187"/>
                    </a:lnTo>
                    <a:lnTo>
                      <a:pt x="1302" y="187"/>
                    </a:lnTo>
                    <a:lnTo>
                      <a:pt x="1300" y="187"/>
                    </a:lnTo>
                    <a:lnTo>
                      <a:pt x="1299" y="187"/>
                    </a:lnTo>
                    <a:lnTo>
                      <a:pt x="1297" y="187"/>
                    </a:lnTo>
                    <a:lnTo>
                      <a:pt x="1296" y="186"/>
                    </a:lnTo>
                    <a:lnTo>
                      <a:pt x="1293" y="186"/>
                    </a:lnTo>
                    <a:lnTo>
                      <a:pt x="1289" y="186"/>
                    </a:lnTo>
                    <a:lnTo>
                      <a:pt x="1288" y="183"/>
                    </a:lnTo>
                    <a:lnTo>
                      <a:pt x="1291" y="183"/>
                    </a:lnTo>
                    <a:lnTo>
                      <a:pt x="1293" y="181"/>
                    </a:lnTo>
                    <a:lnTo>
                      <a:pt x="1294" y="180"/>
                    </a:lnTo>
                    <a:lnTo>
                      <a:pt x="1296" y="180"/>
                    </a:lnTo>
                    <a:lnTo>
                      <a:pt x="1296" y="178"/>
                    </a:lnTo>
                    <a:lnTo>
                      <a:pt x="1296" y="178"/>
                    </a:lnTo>
                    <a:lnTo>
                      <a:pt x="1297" y="177"/>
                    </a:lnTo>
                    <a:lnTo>
                      <a:pt x="1297" y="175"/>
                    </a:lnTo>
                    <a:lnTo>
                      <a:pt x="1299" y="174"/>
                    </a:lnTo>
                    <a:lnTo>
                      <a:pt x="1299" y="174"/>
                    </a:lnTo>
                    <a:lnTo>
                      <a:pt x="1300" y="174"/>
                    </a:lnTo>
                    <a:lnTo>
                      <a:pt x="1302" y="174"/>
                    </a:lnTo>
                    <a:lnTo>
                      <a:pt x="1305" y="172"/>
                    </a:lnTo>
                    <a:lnTo>
                      <a:pt x="1307" y="172"/>
                    </a:lnTo>
                    <a:lnTo>
                      <a:pt x="1308" y="170"/>
                    </a:lnTo>
                    <a:lnTo>
                      <a:pt x="1308" y="169"/>
                    </a:lnTo>
                    <a:lnTo>
                      <a:pt x="1308" y="169"/>
                    </a:lnTo>
                    <a:close/>
                    <a:moveTo>
                      <a:pt x="1291" y="164"/>
                    </a:moveTo>
                    <a:lnTo>
                      <a:pt x="1293" y="164"/>
                    </a:lnTo>
                    <a:lnTo>
                      <a:pt x="1296" y="166"/>
                    </a:lnTo>
                    <a:lnTo>
                      <a:pt x="1296" y="167"/>
                    </a:lnTo>
                    <a:lnTo>
                      <a:pt x="1296" y="167"/>
                    </a:lnTo>
                    <a:lnTo>
                      <a:pt x="1296" y="170"/>
                    </a:lnTo>
                    <a:lnTo>
                      <a:pt x="1296" y="170"/>
                    </a:lnTo>
                    <a:lnTo>
                      <a:pt x="1296" y="170"/>
                    </a:lnTo>
                    <a:lnTo>
                      <a:pt x="1294" y="170"/>
                    </a:lnTo>
                    <a:lnTo>
                      <a:pt x="1294" y="172"/>
                    </a:lnTo>
                    <a:lnTo>
                      <a:pt x="1294" y="172"/>
                    </a:lnTo>
                    <a:lnTo>
                      <a:pt x="1294" y="172"/>
                    </a:lnTo>
                    <a:lnTo>
                      <a:pt x="1293" y="172"/>
                    </a:lnTo>
                    <a:lnTo>
                      <a:pt x="1291" y="170"/>
                    </a:lnTo>
                    <a:lnTo>
                      <a:pt x="1291" y="170"/>
                    </a:lnTo>
                    <a:lnTo>
                      <a:pt x="1291" y="170"/>
                    </a:lnTo>
                    <a:lnTo>
                      <a:pt x="1291" y="170"/>
                    </a:lnTo>
                    <a:lnTo>
                      <a:pt x="1291" y="170"/>
                    </a:lnTo>
                    <a:lnTo>
                      <a:pt x="1291" y="169"/>
                    </a:lnTo>
                    <a:lnTo>
                      <a:pt x="1289" y="169"/>
                    </a:lnTo>
                    <a:lnTo>
                      <a:pt x="1289" y="169"/>
                    </a:lnTo>
                    <a:lnTo>
                      <a:pt x="1289" y="167"/>
                    </a:lnTo>
                    <a:lnTo>
                      <a:pt x="1289" y="167"/>
                    </a:lnTo>
                    <a:lnTo>
                      <a:pt x="1291" y="166"/>
                    </a:lnTo>
                    <a:lnTo>
                      <a:pt x="1291" y="164"/>
                    </a:lnTo>
                    <a:lnTo>
                      <a:pt x="1291" y="164"/>
                    </a:lnTo>
                    <a:close/>
                    <a:moveTo>
                      <a:pt x="1373" y="133"/>
                    </a:moveTo>
                    <a:lnTo>
                      <a:pt x="1375" y="133"/>
                    </a:lnTo>
                    <a:lnTo>
                      <a:pt x="1378" y="135"/>
                    </a:lnTo>
                    <a:lnTo>
                      <a:pt x="1381" y="135"/>
                    </a:lnTo>
                    <a:lnTo>
                      <a:pt x="1384" y="135"/>
                    </a:lnTo>
                    <a:lnTo>
                      <a:pt x="1386" y="133"/>
                    </a:lnTo>
                    <a:lnTo>
                      <a:pt x="1387" y="133"/>
                    </a:lnTo>
                    <a:lnTo>
                      <a:pt x="1390" y="133"/>
                    </a:lnTo>
                    <a:lnTo>
                      <a:pt x="1392" y="133"/>
                    </a:lnTo>
                    <a:lnTo>
                      <a:pt x="1393" y="133"/>
                    </a:lnTo>
                    <a:lnTo>
                      <a:pt x="1395" y="135"/>
                    </a:lnTo>
                    <a:lnTo>
                      <a:pt x="1398" y="136"/>
                    </a:lnTo>
                    <a:lnTo>
                      <a:pt x="1403" y="136"/>
                    </a:lnTo>
                    <a:lnTo>
                      <a:pt x="1404" y="136"/>
                    </a:lnTo>
                    <a:lnTo>
                      <a:pt x="1406" y="136"/>
                    </a:lnTo>
                    <a:lnTo>
                      <a:pt x="1407" y="136"/>
                    </a:lnTo>
                    <a:lnTo>
                      <a:pt x="1409" y="138"/>
                    </a:lnTo>
                    <a:lnTo>
                      <a:pt x="1409" y="138"/>
                    </a:lnTo>
                    <a:lnTo>
                      <a:pt x="1410" y="139"/>
                    </a:lnTo>
                    <a:lnTo>
                      <a:pt x="1412" y="142"/>
                    </a:lnTo>
                    <a:lnTo>
                      <a:pt x="1409" y="144"/>
                    </a:lnTo>
                    <a:lnTo>
                      <a:pt x="1407" y="144"/>
                    </a:lnTo>
                    <a:lnTo>
                      <a:pt x="1406" y="146"/>
                    </a:lnTo>
                    <a:lnTo>
                      <a:pt x="1404" y="146"/>
                    </a:lnTo>
                    <a:lnTo>
                      <a:pt x="1403" y="146"/>
                    </a:lnTo>
                    <a:lnTo>
                      <a:pt x="1403" y="147"/>
                    </a:lnTo>
                    <a:lnTo>
                      <a:pt x="1403" y="149"/>
                    </a:lnTo>
                    <a:lnTo>
                      <a:pt x="1401" y="149"/>
                    </a:lnTo>
                    <a:lnTo>
                      <a:pt x="1400" y="150"/>
                    </a:lnTo>
                    <a:lnTo>
                      <a:pt x="1395" y="150"/>
                    </a:lnTo>
                    <a:lnTo>
                      <a:pt x="1392" y="152"/>
                    </a:lnTo>
                    <a:lnTo>
                      <a:pt x="1389" y="152"/>
                    </a:lnTo>
                    <a:lnTo>
                      <a:pt x="1389" y="150"/>
                    </a:lnTo>
                    <a:lnTo>
                      <a:pt x="1387" y="149"/>
                    </a:lnTo>
                    <a:lnTo>
                      <a:pt x="1386" y="149"/>
                    </a:lnTo>
                    <a:lnTo>
                      <a:pt x="1384" y="149"/>
                    </a:lnTo>
                    <a:lnTo>
                      <a:pt x="1381" y="149"/>
                    </a:lnTo>
                    <a:lnTo>
                      <a:pt x="1379" y="149"/>
                    </a:lnTo>
                    <a:lnTo>
                      <a:pt x="1378" y="147"/>
                    </a:lnTo>
                    <a:lnTo>
                      <a:pt x="1376" y="146"/>
                    </a:lnTo>
                    <a:lnTo>
                      <a:pt x="1373" y="144"/>
                    </a:lnTo>
                    <a:lnTo>
                      <a:pt x="1372" y="142"/>
                    </a:lnTo>
                    <a:lnTo>
                      <a:pt x="1372" y="141"/>
                    </a:lnTo>
                    <a:lnTo>
                      <a:pt x="1372" y="138"/>
                    </a:lnTo>
                    <a:lnTo>
                      <a:pt x="1372" y="135"/>
                    </a:lnTo>
                    <a:lnTo>
                      <a:pt x="1373" y="133"/>
                    </a:lnTo>
                    <a:lnTo>
                      <a:pt x="1373" y="133"/>
                    </a:lnTo>
                    <a:close/>
                    <a:moveTo>
                      <a:pt x="1322" y="132"/>
                    </a:moveTo>
                    <a:lnTo>
                      <a:pt x="1324" y="132"/>
                    </a:lnTo>
                    <a:lnTo>
                      <a:pt x="1325" y="133"/>
                    </a:lnTo>
                    <a:lnTo>
                      <a:pt x="1328" y="135"/>
                    </a:lnTo>
                    <a:lnTo>
                      <a:pt x="1330" y="138"/>
                    </a:lnTo>
                    <a:lnTo>
                      <a:pt x="1331" y="138"/>
                    </a:lnTo>
                    <a:lnTo>
                      <a:pt x="1331" y="138"/>
                    </a:lnTo>
                    <a:lnTo>
                      <a:pt x="1333" y="136"/>
                    </a:lnTo>
                    <a:lnTo>
                      <a:pt x="1333" y="136"/>
                    </a:lnTo>
                    <a:lnTo>
                      <a:pt x="1333" y="136"/>
                    </a:lnTo>
                    <a:lnTo>
                      <a:pt x="1334" y="135"/>
                    </a:lnTo>
                    <a:lnTo>
                      <a:pt x="1336" y="135"/>
                    </a:lnTo>
                    <a:lnTo>
                      <a:pt x="1338" y="135"/>
                    </a:lnTo>
                    <a:lnTo>
                      <a:pt x="1338" y="136"/>
                    </a:lnTo>
                    <a:lnTo>
                      <a:pt x="1339" y="136"/>
                    </a:lnTo>
                    <a:lnTo>
                      <a:pt x="1339" y="136"/>
                    </a:lnTo>
                    <a:lnTo>
                      <a:pt x="1341" y="138"/>
                    </a:lnTo>
                    <a:lnTo>
                      <a:pt x="1341" y="138"/>
                    </a:lnTo>
                    <a:lnTo>
                      <a:pt x="1341" y="139"/>
                    </a:lnTo>
                    <a:lnTo>
                      <a:pt x="1341" y="141"/>
                    </a:lnTo>
                    <a:lnTo>
                      <a:pt x="1341" y="142"/>
                    </a:lnTo>
                    <a:lnTo>
                      <a:pt x="1341" y="144"/>
                    </a:lnTo>
                    <a:lnTo>
                      <a:pt x="1341" y="147"/>
                    </a:lnTo>
                    <a:lnTo>
                      <a:pt x="1339" y="147"/>
                    </a:lnTo>
                    <a:lnTo>
                      <a:pt x="1338" y="147"/>
                    </a:lnTo>
                    <a:lnTo>
                      <a:pt x="1336" y="147"/>
                    </a:lnTo>
                    <a:lnTo>
                      <a:pt x="1336" y="147"/>
                    </a:lnTo>
                    <a:lnTo>
                      <a:pt x="1333" y="150"/>
                    </a:lnTo>
                    <a:lnTo>
                      <a:pt x="1331" y="152"/>
                    </a:lnTo>
                    <a:lnTo>
                      <a:pt x="1330" y="152"/>
                    </a:lnTo>
                    <a:lnTo>
                      <a:pt x="1328" y="152"/>
                    </a:lnTo>
                    <a:lnTo>
                      <a:pt x="1325" y="149"/>
                    </a:lnTo>
                    <a:lnTo>
                      <a:pt x="1324" y="146"/>
                    </a:lnTo>
                    <a:lnTo>
                      <a:pt x="1324" y="144"/>
                    </a:lnTo>
                    <a:lnTo>
                      <a:pt x="1325" y="141"/>
                    </a:lnTo>
                    <a:lnTo>
                      <a:pt x="1325" y="139"/>
                    </a:lnTo>
                    <a:lnTo>
                      <a:pt x="1325" y="138"/>
                    </a:lnTo>
                    <a:lnTo>
                      <a:pt x="1325" y="136"/>
                    </a:lnTo>
                    <a:lnTo>
                      <a:pt x="1325" y="135"/>
                    </a:lnTo>
                    <a:lnTo>
                      <a:pt x="1324" y="133"/>
                    </a:lnTo>
                    <a:lnTo>
                      <a:pt x="1322" y="132"/>
                    </a:lnTo>
                    <a:lnTo>
                      <a:pt x="1322" y="132"/>
                    </a:lnTo>
                    <a:close/>
                    <a:moveTo>
                      <a:pt x="877" y="125"/>
                    </a:moveTo>
                    <a:lnTo>
                      <a:pt x="878" y="125"/>
                    </a:lnTo>
                    <a:lnTo>
                      <a:pt x="880" y="127"/>
                    </a:lnTo>
                    <a:lnTo>
                      <a:pt x="880" y="127"/>
                    </a:lnTo>
                    <a:lnTo>
                      <a:pt x="880" y="127"/>
                    </a:lnTo>
                    <a:lnTo>
                      <a:pt x="880" y="128"/>
                    </a:lnTo>
                    <a:lnTo>
                      <a:pt x="880" y="128"/>
                    </a:lnTo>
                    <a:lnTo>
                      <a:pt x="880" y="130"/>
                    </a:lnTo>
                    <a:lnTo>
                      <a:pt x="881" y="130"/>
                    </a:lnTo>
                    <a:lnTo>
                      <a:pt x="883" y="130"/>
                    </a:lnTo>
                    <a:lnTo>
                      <a:pt x="884" y="130"/>
                    </a:lnTo>
                    <a:lnTo>
                      <a:pt x="884" y="132"/>
                    </a:lnTo>
                    <a:lnTo>
                      <a:pt x="881" y="133"/>
                    </a:lnTo>
                    <a:lnTo>
                      <a:pt x="878" y="135"/>
                    </a:lnTo>
                    <a:lnTo>
                      <a:pt x="877" y="135"/>
                    </a:lnTo>
                    <a:lnTo>
                      <a:pt x="875" y="135"/>
                    </a:lnTo>
                    <a:lnTo>
                      <a:pt x="874" y="136"/>
                    </a:lnTo>
                    <a:lnTo>
                      <a:pt x="872" y="138"/>
                    </a:lnTo>
                    <a:lnTo>
                      <a:pt x="869" y="139"/>
                    </a:lnTo>
                    <a:lnTo>
                      <a:pt x="864" y="139"/>
                    </a:lnTo>
                    <a:lnTo>
                      <a:pt x="864" y="141"/>
                    </a:lnTo>
                    <a:lnTo>
                      <a:pt x="864" y="142"/>
                    </a:lnTo>
                    <a:lnTo>
                      <a:pt x="863" y="144"/>
                    </a:lnTo>
                    <a:lnTo>
                      <a:pt x="861" y="144"/>
                    </a:lnTo>
                    <a:lnTo>
                      <a:pt x="861" y="144"/>
                    </a:lnTo>
                    <a:lnTo>
                      <a:pt x="860" y="144"/>
                    </a:lnTo>
                    <a:lnTo>
                      <a:pt x="860" y="146"/>
                    </a:lnTo>
                    <a:lnTo>
                      <a:pt x="860" y="146"/>
                    </a:lnTo>
                    <a:lnTo>
                      <a:pt x="860" y="147"/>
                    </a:lnTo>
                    <a:lnTo>
                      <a:pt x="860" y="149"/>
                    </a:lnTo>
                    <a:lnTo>
                      <a:pt x="858" y="149"/>
                    </a:lnTo>
                    <a:lnTo>
                      <a:pt x="857" y="149"/>
                    </a:lnTo>
                    <a:lnTo>
                      <a:pt x="855" y="147"/>
                    </a:lnTo>
                    <a:lnTo>
                      <a:pt x="855" y="146"/>
                    </a:lnTo>
                    <a:lnTo>
                      <a:pt x="853" y="144"/>
                    </a:lnTo>
                    <a:lnTo>
                      <a:pt x="849" y="144"/>
                    </a:lnTo>
                    <a:lnTo>
                      <a:pt x="850" y="141"/>
                    </a:lnTo>
                    <a:lnTo>
                      <a:pt x="850" y="139"/>
                    </a:lnTo>
                    <a:lnTo>
                      <a:pt x="850" y="138"/>
                    </a:lnTo>
                    <a:lnTo>
                      <a:pt x="850" y="135"/>
                    </a:lnTo>
                    <a:lnTo>
                      <a:pt x="852" y="133"/>
                    </a:lnTo>
                    <a:lnTo>
                      <a:pt x="853" y="133"/>
                    </a:lnTo>
                    <a:lnTo>
                      <a:pt x="855" y="135"/>
                    </a:lnTo>
                    <a:lnTo>
                      <a:pt x="857" y="138"/>
                    </a:lnTo>
                    <a:lnTo>
                      <a:pt x="860" y="136"/>
                    </a:lnTo>
                    <a:lnTo>
                      <a:pt x="863" y="136"/>
                    </a:lnTo>
                    <a:lnTo>
                      <a:pt x="867" y="135"/>
                    </a:lnTo>
                    <a:lnTo>
                      <a:pt x="871" y="135"/>
                    </a:lnTo>
                    <a:lnTo>
                      <a:pt x="874" y="133"/>
                    </a:lnTo>
                    <a:lnTo>
                      <a:pt x="877" y="130"/>
                    </a:lnTo>
                    <a:lnTo>
                      <a:pt x="877" y="130"/>
                    </a:lnTo>
                    <a:lnTo>
                      <a:pt x="877" y="128"/>
                    </a:lnTo>
                    <a:lnTo>
                      <a:pt x="877" y="128"/>
                    </a:lnTo>
                    <a:lnTo>
                      <a:pt x="877" y="128"/>
                    </a:lnTo>
                    <a:lnTo>
                      <a:pt x="877" y="128"/>
                    </a:lnTo>
                    <a:lnTo>
                      <a:pt x="875" y="128"/>
                    </a:lnTo>
                    <a:lnTo>
                      <a:pt x="875" y="128"/>
                    </a:lnTo>
                    <a:lnTo>
                      <a:pt x="875" y="127"/>
                    </a:lnTo>
                    <a:lnTo>
                      <a:pt x="875" y="127"/>
                    </a:lnTo>
                    <a:lnTo>
                      <a:pt x="875" y="125"/>
                    </a:lnTo>
                    <a:lnTo>
                      <a:pt x="877" y="125"/>
                    </a:lnTo>
                    <a:lnTo>
                      <a:pt x="877" y="125"/>
                    </a:lnTo>
                    <a:lnTo>
                      <a:pt x="877" y="125"/>
                    </a:lnTo>
                    <a:close/>
                    <a:moveTo>
                      <a:pt x="1275" y="122"/>
                    </a:moveTo>
                    <a:lnTo>
                      <a:pt x="1275" y="122"/>
                    </a:lnTo>
                    <a:lnTo>
                      <a:pt x="1275" y="122"/>
                    </a:lnTo>
                    <a:lnTo>
                      <a:pt x="1275" y="122"/>
                    </a:lnTo>
                    <a:lnTo>
                      <a:pt x="1275" y="124"/>
                    </a:lnTo>
                    <a:lnTo>
                      <a:pt x="1274" y="124"/>
                    </a:lnTo>
                    <a:lnTo>
                      <a:pt x="1274" y="125"/>
                    </a:lnTo>
                    <a:lnTo>
                      <a:pt x="1275" y="125"/>
                    </a:lnTo>
                    <a:lnTo>
                      <a:pt x="1277" y="127"/>
                    </a:lnTo>
                    <a:lnTo>
                      <a:pt x="1279" y="128"/>
                    </a:lnTo>
                    <a:lnTo>
                      <a:pt x="1280" y="130"/>
                    </a:lnTo>
                    <a:lnTo>
                      <a:pt x="1283" y="130"/>
                    </a:lnTo>
                    <a:lnTo>
                      <a:pt x="1285" y="130"/>
                    </a:lnTo>
                    <a:lnTo>
                      <a:pt x="1285" y="133"/>
                    </a:lnTo>
                    <a:lnTo>
                      <a:pt x="1285" y="135"/>
                    </a:lnTo>
                    <a:lnTo>
                      <a:pt x="1288" y="136"/>
                    </a:lnTo>
                    <a:lnTo>
                      <a:pt x="1289" y="138"/>
                    </a:lnTo>
                    <a:lnTo>
                      <a:pt x="1291" y="139"/>
                    </a:lnTo>
                    <a:lnTo>
                      <a:pt x="1291" y="142"/>
                    </a:lnTo>
                    <a:lnTo>
                      <a:pt x="1291" y="144"/>
                    </a:lnTo>
                    <a:lnTo>
                      <a:pt x="1291" y="147"/>
                    </a:lnTo>
                    <a:lnTo>
                      <a:pt x="1285" y="155"/>
                    </a:lnTo>
                    <a:lnTo>
                      <a:pt x="1283" y="155"/>
                    </a:lnTo>
                    <a:lnTo>
                      <a:pt x="1283" y="156"/>
                    </a:lnTo>
                    <a:lnTo>
                      <a:pt x="1283" y="158"/>
                    </a:lnTo>
                    <a:lnTo>
                      <a:pt x="1283" y="160"/>
                    </a:lnTo>
                    <a:lnTo>
                      <a:pt x="1282" y="160"/>
                    </a:lnTo>
                    <a:lnTo>
                      <a:pt x="1282" y="161"/>
                    </a:lnTo>
                    <a:lnTo>
                      <a:pt x="1280" y="163"/>
                    </a:lnTo>
                    <a:lnTo>
                      <a:pt x="1279" y="164"/>
                    </a:lnTo>
                    <a:lnTo>
                      <a:pt x="1277" y="166"/>
                    </a:lnTo>
                    <a:lnTo>
                      <a:pt x="1274" y="166"/>
                    </a:lnTo>
                    <a:lnTo>
                      <a:pt x="1271" y="164"/>
                    </a:lnTo>
                    <a:lnTo>
                      <a:pt x="1269" y="164"/>
                    </a:lnTo>
                    <a:lnTo>
                      <a:pt x="1269" y="164"/>
                    </a:lnTo>
                    <a:lnTo>
                      <a:pt x="1268" y="163"/>
                    </a:lnTo>
                    <a:lnTo>
                      <a:pt x="1266" y="163"/>
                    </a:lnTo>
                    <a:lnTo>
                      <a:pt x="1266" y="160"/>
                    </a:lnTo>
                    <a:lnTo>
                      <a:pt x="1265" y="158"/>
                    </a:lnTo>
                    <a:lnTo>
                      <a:pt x="1263" y="158"/>
                    </a:lnTo>
                    <a:lnTo>
                      <a:pt x="1262" y="158"/>
                    </a:lnTo>
                    <a:lnTo>
                      <a:pt x="1262" y="156"/>
                    </a:lnTo>
                    <a:lnTo>
                      <a:pt x="1263" y="156"/>
                    </a:lnTo>
                    <a:lnTo>
                      <a:pt x="1263" y="156"/>
                    </a:lnTo>
                    <a:lnTo>
                      <a:pt x="1263" y="156"/>
                    </a:lnTo>
                    <a:lnTo>
                      <a:pt x="1263" y="155"/>
                    </a:lnTo>
                    <a:lnTo>
                      <a:pt x="1263" y="155"/>
                    </a:lnTo>
                    <a:lnTo>
                      <a:pt x="1265" y="153"/>
                    </a:lnTo>
                    <a:lnTo>
                      <a:pt x="1263" y="153"/>
                    </a:lnTo>
                    <a:lnTo>
                      <a:pt x="1263" y="152"/>
                    </a:lnTo>
                    <a:lnTo>
                      <a:pt x="1263" y="152"/>
                    </a:lnTo>
                    <a:lnTo>
                      <a:pt x="1262" y="150"/>
                    </a:lnTo>
                    <a:lnTo>
                      <a:pt x="1260" y="149"/>
                    </a:lnTo>
                    <a:lnTo>
                      <a:pt x="1260" y="149"/>
                    </a:lnTo>
                    <a:lnTo>
                      <a:pt x="1260" y="149"/>
                    </a:lnTo>
                    <a:lnTo>
                      <a:pt x="1260" y="149"/>
                    </a:lnTo>
                    <a:lnTo>
                      <a:pt x="1260" y="149"/>
                    </a:lnTo>
                    <a:lnTo>
                      <a:pt x="1262" y="149"/>
                    </a:lnTo>
                    <a:lnTo>
                      <a:pt x="1262" y="149"/>
                    </a:lnTo>
                    <a:lnTo>
                      <a:pt x="1262" y="147"/>
                    </a:lnTo>
                    <a:lnTo>
                      <a:pt x="1260" y="146"/>
                    </a:lnTo>
                    <a:lnTo>
                      <a:pt x="1260" y="144"/>
                    </a:lnTo>
                    <a:lnTo>
                      <a:pt x="1260" y="144"/>
                    </a:lnTo>
                    <a:lnTo>
                      <a:pt x="1260" y="142"/>
                    </a:lnTo>
                    <a:lnTo>
                      <a:pt x="1260" y="141"/>
                    </a:lnTo>
                    <a:lnTo>
                      <a:pt x="1262" y="139"/>
                    </a:lnTo>
                    <a:lnTo>
                      <a:pt x="1263" y="138"/>
                    </a:lnTo>
                    <a:lnTo>
                      <a:pt x="1263" y="136"/>
                    </a:lnTo>
                    <a:lnTo>
                      <a:pt x="1263" y="133"/>
                    </a:lnTo>
                    <a:lnTo>
                      <a:pt x="1265" y="133"/>
                    </a:lnTo>
                    <a:lnTo>
                      <a:pt x="1265" y="133"/>
                    </a:lnTo>
                    <a:lnTo>
                      <a:pt x="1266" y="132"/>
                    </a:lnTo>
                    <a:lnTo>
                      <a:pt x="1268" y="130"/>
                    </a:lnTo>
                    <a:lnTo>
                      <a:pt x="1269" y="128"/>
                    </a:lnTo>
                    <a:lnTo>
                      <a:pt x="1271" y="125"/>
                    </a:lnTo>
                    <a:lnTo>
                      <a:pt x="1272" y="124"/>
                    </a:lnTo>
                    <a:lnTo>
                      <a:pt x="1274" y="122"/>
                    </a:lnTo>
                    <a:lnTo>
                      <a:pt x="1275" y="122"/>
                    </a:lnTo>
                    <a:lnTo>
                      <a:pt x="1275" y="122"/>
                    </a:lnTo>
                    <a:close/>
                    <a:moveTo>
                      <a:pt x="855" y="41"/>
                    </a:moveTo>
                    <a:lnTo>
                      <a:pt x="855" y="43"/>
                    </a:lnTo>
                    <a:lnTo>
                      <a:pt x="853" y="45"/>
                    </a:lnTo>
                    <a:lnTo>
                      <a:pt x="853" y="45"/>
                    </a:lnTo>
                    <a:lnTo>
                      <a:pt x="852" y="43"/>
                    </a:lnTo>
                    <a:lnTo>
                      <a:pt x="850" y="43"/>
                    </a:lnTo>
                    <a:lnTo>
                      <a:pt x="849" y="43"/>
                    </a:lnTo>
                    <a:lnTo>
                      <a:pt x="849" y="45"/>
                    </a:lnTo>
                    <a:lnTo>
                      <a:pt x="849" y="48"/>
                    </a:lnTo>
                    <a:lnTo>
                      <a:pt x="849" y="48"/>
                    </a:lnTo>
                    <a:lnTo>
                      <a:pt x="849" y="49"/>
                    </a:lnTo>
                    <a:lnTo>
                      <a:pt x="849" y="51"/>
                    </a:lnTo>
                    <a:lnTo>
                      <a:pt x="849" y="52"/>
                    </a:lnTo>
                    <a:lnTo>
                      <a:pt x="847" y="54"/>
                    </a:lnTo>
                    <a:lnTo>
                      <a:pt x="846" y="54"/>
                    </a:lnTo>
                    <a:lnTo>
                      <a:pt x="846" y="55"/>
                    </a:lnTo>
                    <a:lnTo>
                      <a:pt x="844" y="55"/>
                    </a:lnTo>
                    <a:lnTo>
                      <a:pt x="844" y="57"/>
                    </a:lnTo>
                    <a:lnTo>
                      <a:pt x="844" y="57"/>
                    </a:lnTo>
                    <a:lnTo>
                      <a:pt x="844" y="59"/>
                    </a:lnTo>
                    <a:lnTo>
                      <a:pt x="844" y="60"/>
                    </a:lnTo>
                    <a:lnTo>
                      <a:pt x="844" y="60"/>
                    </a:lnTo>
                    <a:lnTo>
                      <a:pt x="846" y="60"/>
                    </a:lnTo>
                    <a:lnTo>
                      <a:pt x="846" y="62"/>
                    </a:lnTo>
                    <a:lnTo>
                      <a:pt x="844" y="62"/>
                    </a:lnTo>
                    <a:lnTo>
                      <a:pt x="844" y="62"/>
                    </a:lnTo>
                    <a:lnTo>
                      <a:pt x="844" y="62"/>
                    </a:lnTo>
                    <a:lnTo>
                      <a:pt x="844" y="62"/>
                    </a:lnTo>
                    <a:lnTo>
                      <a:pt x="844" y="62"/>
                    </a:lnTo>
                    <a:lnTo>
                      <a:pt x="843" y="62"/>
                    </a:lnTo>
                    <a:lnTo>
                      <a:pt x="843" y="62"/>
                    </a:lnTo>
                    <a:lnTo>
                      <a:pt x="841" y="63"/>
                    </a:lnTo>
                    <a:lnTo>
                      <a:pt x="839" y="66"/>
                    </a:lnTo>
                    <a:lnTo>
                      <a:pt x="839" y="68"/>
                    </a:lnTo>
                    <a:lnTo>
                      <a:pt x="838" y="69"/>
                    </a:lnTo>
                    <a:lnTo>
                      <a:pt x="836" y="71"/>
                    </a:lnTo>
                    <a:lnTo>
                      <a:pt x="835" y="73"/>
                    </a:lnTo>
                    <a:lnTo>
                      <a:pt x="833" y="74"/>
                    </a:lnTo>
                    <a:lnTo>
                      <a:pt x="830" y="76"/>
                    </a:lnTo>
                    <a:lnTo>
                      <a:pt x="830" y="77"/>
                    </a:lnTo>
                    <a:lnTo>
                      <a:pt x="830" y="79"/>
                    </a:lnTo>
                    <a:lnTo>
                      <a:pt x="833" y="79"/>
                    </a:lnTo>
                    <a:lnTo>
                      <a:pt x="835" y="79"/>
                    </a:lnTo>
                    <a:lnTo>
                      <a:pt x="838" y="79"/>
                    </a:lnTo>
                    <a:lnTo>
                      <a:pt x="839" y="77"/>
                    </a:lnTo>
                    <a:lnTo>
                      <a:pt x="843" y="77"/>
                    </a:lnTo>
                    <a:lnTo>
                      <a:pt x="844" y="76"/>
                    </a:lnTo>
                    <a:lnTo>
                      <a:pt x="846" y="74"/>
                    </a:lnTo>
                    <a:lnTo>
                      <a:pt x="847" y="73"/>
                    </a:lnTo>
                    <a:lnTo>
                      <a:pt x="849" y="71"/>
                    </a:lnTo>
                    <a:lnTo>
                      <a:pt x="849" y="69"/>
                    </a:lnTo>
                    <a:lnTo>
                      <a:pt x="852" y="71"/>
                    </a:lnTo>
                    <a:lnTo>
                      <a:pt x="857" y="73"/>
                    </a:lnTo>
                    <a:lnTo>
                      <a:pt x="863" y="74"/>
                    </a:lnTo>
                    <a:lnTo>
                      <a:pt x="864" y="74"/>
                    </a:lnTo>
                    <a:lnTo>
                      <a:pt x="867" y="73"/>
                    </a:lnTo>
                    <a:lnTo>
                      <a:pt x="869" y="71"/>
                    </a:lnTo>
                    <a:lnTo>
                      <a:pt x="872" y="71"/>
                    </a:lnTo>
                    <a:lnTo>
                      <a:pt x="874" y="71"/>
                    </a:lnTo>
                    <a:lnTo>
                      <a:pt x="875" y="71"/>
                    </a:lnTo>
                    <a:lnTo>
                      <a:pt x="875" y="69"/>
                    </a:lnTo>
                    <a:lnTo>
                      <a:pt x="877" y="69"/>
                    </a:lnTo>
                    <a:lnTo>
                      <a:pt x="877" y="69"/>
                    </a:lnTo>
                    <a:lnTo>
                      <a:pt x="878" y="68"/>
                    </a:lnTo>
                    <a:lnTo>
                      <a:pt x="880" y="68"/>
                    </a:lnTo>
                    <a:lnTo>
                      <a:pt x="881" y="68"/>
                    </a:lnTo>
                    <a:lnTo>
                      <a:pt x="884" y="68"/>
                    </a:lnTo>
                    <a:lnTo>
                      <a:pt x="886" y="65"/>
                    </a:lnTo>
                    <a:lnTo>
                      <a:pt x="886" y="63"/>
                    </a:lnTo>
                    <a:lnTo>
                      <a:pt x="886" y="62"/>
                    </a:lnTo>
                    <a:lnTo>
                      <a:pt x="886" y="60"/>
                    </a:lnTo>
                    <a:lnTo>
                      <a:pt x="884" y="60"/>
                    </a:lnTo>
                    <a:lnTo>
                      <a:pt x="884" y="59"/>
                    </a:lnTo>
                    <a:lnTo>
                      <a:pt x="883" y="57"/>
                    </a:lnTo>
                    <a:lnTo>
                      <a:pt x="881" y="55"/>
                    </a:lnTo>
                    <a:lnTo>
                      <a:pt x="877" y="55"/>
                    </a:lnTo>
                    <a:lnTo>
                      <a:pt x="872" y="52"/>
                    </a:lnTo>
                    <a:lnTo>
                      <a:pt x="871" y="52"/>
                    </a:lnTo>
                    <a:lnTo>
                      <a:pt x="869" y="52"/>
                    </a:lnTo>
                    <a:lnTo>
                      <a:pt x="869" y="51"/>
                    </a:lnTo>
                    <a:lnTo>
                      <a:pt x="869" y="51"/>
                    </a:lnTo>
                    <a:lnTo>
                      <a:pt x="867" y="49"/>
                    </a:lnTo>
                    <a:lnTo>
                      <a:pt x="867" y="49"/>
                    </a:lnTo>
                    <a:lnTo>
                      <a:pt x="867" y="48"/>
                    </a:lnTo>
                    <a:lnTo>
                      <a:pt x="867" y="48"/>
                    </a:lnTo>
                    <a:lnTo>
                      <a:pt x="867" y="48"/>
                    </a:lnTo>
                    <a:lnTo>
                      <a:pt x="866" y="48"/>
                    </a:lnTo>
                    <a:lnTo>
                      <a:pt x="866" y="48"/>
                    </a:lnTo>
                    <a:lnTo>
                      <a:pt x="866" y="49"/>
                    </a:lnTo>
                    <a:lnTo>
                      <a:pt x="866" y="49"/>
                    </a:lnTo>
                    <a:lnTo>
                      <a:pt x="864" y="49"/>
                    </a:lnTo>
                    <a:lnTo>
                      <a:pt x="863" y="49"/>
                    </a:lnTo>
                    <a:lnTo>
                      <a:pt x="863" y="48"/>
                    </a:lnTo>
                    <a:lnTo>
                      <a:pt x="863" y="48"/>
                    </a:lnTo>
                    <a:lnTo>
                      <a:pt x="863" y="48"/>
                    </a:lnTo>
                    <a:lnTo>
                      <a:pt x="861" y="48"/>
                    </a:lnTo>
                    <a:lnTo>
                      <a:pt x="860" y="49"/>
                    </a:lnTo>
                    <a:lnTo>
                      <a:pt x="858" y="51"/>
                    </a:lnTo>
                    <a:lnTo>
                      <a:pt x="858" y="49"/>
                    </a:lnTo>
                    <a:lnTo>
                      <a:pt x="857" y="48"/>
                    </a:lnTo>
                    <a:lnTo>
                      <a:pt x="858" y="48"/>
                    </a:lnTo>
                    <a:lnTo>
                      <a:pt x="858" y="48"/>
                    </a:lnTo>
                    <a:lnTo>
                      <a:pt x="858" y="46"/>
                    </a:lnTo>
                    <a:lnTo>
                      <a:pt x="860" y="46"/>
                    </a:lnTo>
                    <a:lnTo>
                      <a:pt x="858" y="45"/>
                    </a:lnTo>
                    <a:lnTo>
                      <a:pt x="858" y="45"/>
                    </a:lnTo>
                    <a:lnTo>
                      <a:pt x="858" y="43"/>
                    </a:lnTo>
                    <a:lnTo>
                      <a:pt x="857" y="41"/>
                    </a:lnTo>
                    <a:lnTo>
                      <a:pt x="855" y="41"/>
                    </a:lnTo>
                    <a:lnTo>
                      <a:pt x="855" y="41"/>
                    </a:lnTo>
                    <a:lnTo>
                      <a:pt x="855" y="41"/>
                    </a:lnTo>
                    <a:close/>
                    <a:moveTo>
                      <a:pt x="362" y="250"/>
                    </a:moveTo>
                    <a:lnTo>
                      <a:pt x="363" y="250"/>
                    </a:lnTo>
                    <a:lnTo>
                      <a:pt x="366" y="250"/>
                    </a:lnTo>
                    <a:lnTo>
                      <a:pt x="368" y="253"/>
                    </a:lnTo>
                    <a:lnTo>
                      <a:pt x="369" y="256"/>
                    </a:lnTo>
                    <a:lnTo>
                      <a:pt x="372" y="256"/>
                    </a:lnTo>
                    <a:lnTo>
                      <a:pt x="376" y="257"/>
                    </a:lnTo>
                    <a:lnTo>
                      <a:pt x="379" y="259"/>
                    </a:lnTo>
                    <a:lnTo>
                      <a:pt x="380" y="261"/>
                    </a:lnTo>
                    <a:lnTo>
                      <a:pt x="382" y="264"/>
                    </a:lnTo>
                    <a:lnTo>
                      <a:pt x="383" y="265"/>
                    </a:lnTo>
                    <a:lnTo>
                      <a:pt x="383" y="267"/>
                    </a:lnTo>
                    <a:lnTo>
                      <a:pt x="382" y="268"/>
                    </a:lnTo>
                    <a:lnTo>
                      <a:pt x="382" y="268"/>
                    </a:lnTo>
                    <a:lnTo>
                      <a:pt x="380" y="267"/>
                    </a:lnTo>
                    <a:lnTo>
                      <a:pt x="379" y="267"/>
                    </a:lnTo>
                    <a:lnTo>
                      <a:pt x="379" y="267"/>
                    </a:lnTo>
                    <a:lnTo>
                      <a:pt x="376" y="267"/>
                    </a:lnTo>
                    <a:lnTo>
                      <a:pt x="372" y="267"/>
                    </a:lnTo>
                    <a:lnTo>
                      <a:pt x="371" y="265"/>
                    </a:lnTo>
                    <a:lnTo>
                      <a:pt x="369" y="262"/>
                    </a:lnTo>
                    <a:lnTo>
                      <a:pt x="369" y="262"/>
                    </a:lnTo>
                    <a:lnTo>
                      <a:pt x="368" y="262"/>
                    </a:lnTo>
                    <a:lnTo>
                      <a:pt x="366" y="262"/>
                    </a:lnTo>
                    <a:lnTo>
                      <a:pt x="366" y="262"/>
                    </a:lnTo>
                    <a:lnTo>
                      <a:pt x="365" y="262"/>
                    </a:lnTo>
                    <a:lnTo>
                      <a:pt x="363" y="262"/>
                    </a:lnTo>
                    <a:lnTo>
                      <a:pt x="362" y="261"/>
                    </a:lnTo>
                    <a:lnTo>
                      <a:pt x="360" y="259"/>
                    </a:lnTo>
                    <a:lnTo>
                      <a:pt x="360" y="257"/>
                    </a:lnTo>
                    <a:lnTo>
                      <a:pt x="360" y="257"/>
                    </a:lnTo>
                    <a:lnTo>
                      <a:pt x="360" y="256"/>
                    </a:lnTo>
                    <a:lnTo>
                      <a:pt x="360" y="254"/>
                    </a:lnTo>
                    <a:lnTo>
                      <a:pt x="360" y="254"/>
                    </a:lnTo>
                    <a:lnTo>
                      <a:pt x="362" y="253"/>
                    </a:lnTo>
                    <a:lnTo>
                      <a:pt x="362" y="251"/>
                    </a:lnTo>
                    <a:lnTo>
                      <a:pt x="362" y="250"/>
                    </a:lnTo>
                    <a:lnTo>
                      <a:pt x="362" y="250"/>
                    </a:lnTo>
                    <a:close/>
                    <a:moveTo>
                      <a:pt x="675" y="183"/>
                    </a:moveTo>
                    <a:lnTo>
                      <a:pt x="677" y="181"/>
                    </a:lnTo>
                    <a:lnTo>
                      <a:pt x="677" y="181"/>
                    </a:lnTo>
                    <a:lnTo>
                      <a:pt x="678" y="181"/>
                    </a:lnTo>
                    <a:lnTo>
                      <a:pt x="678" y="183"/>
                    </a:lnTo>
                    <a:lnTo>
                      <a:pt x="678" y="183"/>
                    </a:lnTo>
                    <a:lnTo>
                      <a:pt x="678" y="184"/>
                    </a:lnTo>
                    <a:lnTo>
                      <a:pt x="677" y="184"/>
                    </a:lnTo>
                    <a:lnTo>
                      <a:pt x="675" y="184"/>
                    </a:lnTo>
                    <a:lnTo>
                      <a:pt x="673" y="186"/>
                    </a:lnTo>
                    <a:lnTo>
                      <a:pt x="673" y="187"/>
                    </a:lnTo>
                    <a:lnTo>
                      <a:pt x="672" y="187"/>
                    </a:lnTo>
                    <a:lnTo>
                      <a:pt x="672" y="187"/>
                    </a:lnTo>
                    <a:lnTo>
                      <a:pt x="672" y="187"/>
                    </a:lnTo>
                    <a:lnTo>
                      <a:pt x="672" y="187"/>
                    </a:lnTo>
                    <a:lnTo>
                      <a:pt x="672" y="187"/>
                    </a:lnTo>
                    <a:lnTo>
                      <a:pt x="672" y="186"/>
                    </a:lnTo>
                    <a:lnTo>
                      <a:pt x="673" y="183"/>
                    </a:lnTo>
                    <a:lnTo>
                      <a:pt x="675" y="183"/>
                    </a:lnTo>
                    <a:lnTo>
                      <a:pt x="675" y="183"/>
                    </a:lnTo>
                    <a:close/>
                    <a:moveTo>
                      <a:pt x="498" y="175"/>
                    </a:moveTo>
                    <a:lnTo>
                      <a:pt x="501" y="177"/>
                    </a:lnTo>
                    <a:lnTo>
                      <a:pt x="504" y="178"/>
                    </a:lnTo>
                    <a:lnTo>
                      <a:pt x="504" y="183"/>
                    </a:lnTo>
                    <a:lnTo>
                      <a:pt x="504" y="184"/>
                    </a:lnTo>
                    <a:lnTo>
                      <a:pt x="503" y="186"/>
                    </a:lnTo>
                    <a:lnTo>
                      <a:pt x="503" y="186"/>
                    </a:lnTo>
                    <a:lnTo>
                      <a:pt x="500" y="186"/>
                    </a:lnTo>
                    <a:lnTo>
                      <a:pt x="498" y="187"/>
                    </a:lnTo>
                    <a:lnTo>
                      <a:pt x="498" y="187"/>
                    </a:lnTo>
                    <a:lnTo>
                      <a:pt x="498" y="187"/>
                    </a:lnTo>
                    <a:lnTo>
                      <a:pt x="497" y="187"/>
                    </a:lnTo>
                    <a:lnTo>
                      <a:pt x="497" y="187"/>
                    </a:lnTo>
                    <a:lnTo>
                      <a:pt x="495" y="187"/>
                    </a:lnTo>
                    <a:lnTo>
                      <a:pt x="493" y="187"/>
                    </a:lnTo>
                    <a:lnTo>
                      <a:pt x="493" y="186"/>
                    </a:lnTo>
                    <a:lnTo>
                      <a:pt x="493" y="184"/>
                    </a:lnTo>
                    <a:lnTo>
                      <a:pt x="495" y="184"/>
                    </a:lnTo>
                    <a:lnTo>
                      <a:pt x="497" y="183"/>
                    </a:lnTo>
                    <a:lnTo>
                      <a:pt x="497" y="180"/>
                    </a:lnTo>
                    <a:lnTo>
                      <a:pt x="497" y="178"/>
                    </a:lnTo>
                    <a:lnTo>
                      <a:pt x="498" y="177"/>
                    </a:lnTo>
                    <a:lnTo>
                      <a:pt x="498" y="175"/>
                    </a:lnTo>
                    <a:lnTo>
                      <a:pt x="498" y="175"/>
                    </a:lnTo>
                    <a:close/>
                    <a:moveTo>
                      <a:pt x="596" y="184"/>
                    </a:moveTo>
                    <a:lnTo>
                      <a:pt x="597" y="184"/>
                    </a:lnTo>
                    <a:lnTo>
                      <a:pt x="601" y="184"/>
                    </a:lnTo>
                    <a:lnTo>
                      <a:pt x="601" y="186"/>
                    </a:lnTo>
                    <a:lnTo>
                      <a:pt x="601" y="187"/>
                    </a:lnTo>
                    <a:lnTo>
                      <a:pt x="602" y="187"/>
                    </a:lnTo>
                    <a:lnTo>
                      <a:pt x="601" y="189"/>
                    </a:lnTo>
                    <a:lnTo>
                      <a:pt x="601" y="192"/>
                    </a:lnTo>
                    <a:lnTo>
                      <a:pt x="601" y="194"/>
                    </a:lnTo>
                    <a:lnTo>
                      <a:pt x="597" y="194"/>
                    </a:lnTo>
                    <a:lnTo>
                      <a:pt x="596" y="194"/>
                    </a:lnTo>
                    <a:lnTo>
                      <a:pt x="596" y="194"/>
                    </a:lnTo>
                    <a:lnTo>
                      <a:pt x="594" y="192"/>
                    </a:lnTo>
                    <a:lnTo>
                      <a:pt x="594" y="192"/>
                    </a:lnTo>
                    <a:lnTo>
                      <a:pt x="593" y="192"/>
                    </a:lnTo>
                    <a:lnTo>
                      <a:pt x="591" y="191"/>
                    </a:lnTo>
                    <a:lnTo>
                      <a:pt x="591" y="191"/>
                    </a:lnTo>
                    <a:lnTo>
                      <a:pt x="591" y="189"/>
                    </a:lnTo>
                    <a:lnTo>
                      <a:pt x="591" y="187"/>
                    </a:lnTo>
                    <a:lnTo>
                      <a:pt x="594" y="186"/>
                    </a:lnTo>
                    <a:lnTo>
                      <a:pt x="596" y="184"/>
                    </a:lnTo>
                    <a:lnTo>
                      <a:pt x="596" y="184"/>
                    </a:lnTo>
                    <a:close/>
                    <a:moveTo>
                      <a:pt x="535" y="191"/>
                    </a:moveTo>
                    <a:lnTo>
                      <a:pt x="537" y="191"/>
                    </a:lnTo>
                    <a:lnTo>
                      <a:pt x="538" y="191"/>
                    </a:lnTo>
                    <a:lnTo>
                      <a:pt x="538" y="191"/>
                    </a:lnTo>
                    <a:lnTo>
                      <a:pt x="538" y="192"/>
                    </a:lnTo>
                    <a:lnTo>
                      <a:pt x="538" y="192"/>
                    </a:lnTo>
                    <a:lnTo>
                      <a:pt x="538" y="192"/>
                    </a:lnTo>
                    <a:lnTo>
                      <a:pt x="538" y="192"/>
                    </a:lnTo>
                    <a:lnTo>
                      <a:pt x="538" y="192"/>
                    </a:lnTo>
                    <a:lnTo>
                      <a:pt x="538" y="194"/>
                    </a:lnTo>
                    <a:lnTo>
                      <a:pt x="538" y="194"/>
                    </a:lnTo>
                    <a:lnTo>
                      <a:pt x="538" y="194"/>
                    </a:lnTo>
                    <a:lnTo>
                      <a:pt x="538" y="194"/>
                    </a:lnTo>
                    <a:lnTo>
                      <a:pt x="538" y="194"/>
                    </a:lnTo>
                    <a:lnTo>
                      <a:pt x="537" y="194"/>
                    </a:lnTo>
                    <a:lnTo>
                      <a:pt x="537" y="194"/>
                    </a:lnTo>
                    <a:lnTo>
                      <a:pt x="537" y="194"/>
                    </a:lnTo>
                    <a:lnTo>
                      <a:pt x="537" y="194"/>
                    </a:lnTo>
                    <a:lnTo>
                      <a:pt x="535" y="192"/>
                    </a:lnTo>
                    <a:lnTo>
                      <a:pt x="535" y="191"/>
                    </a:lnTo>
                    <a:lnTo>
                      <a:pt x="535" y="191"/>
                    </a:lnTo>
                    <a:lnTo>
                      <a:pt x="535" y="191"/>
                    </a:lnTo>
                    <a:close/>
                    <a:moveTo>
                      <a:pt x="583" y="198"/>
                    </a:moveTo>
                    <a:lnTo>
                      <a:pt x="585" y="198"/>
                    </a:lnTo>
                    <a:lnTo>
                      <a:pt x="587" y="200"/>
                    </a:lnTo>
                    <a:lnTo>
                      <a:pt x="590" y="200"/>
                    </a:lnTo>
                    <a:lnTo>
                      <a:pt x="591" y="200"/>
                    </a:lnTo>
                    <a:lnTo>
                      <a:pt x="591" y="201"/>
                    </a:lnTo>
                    <a:lnTo>
                      <a:pt x="593" y="203"/>
                    </a:lnTo>
                    <a:lnTo>
                      <a:pt x="590" y="205"/>
                    </a:lnTo>
                    <a:lnTo>
                      <a:pt x="588" y="206"/>
                    </a:lnTo>
                    <a:lnTo>
                      <a:pt x="587" y="206"/>
                    </a:lnTo>
                    <a:lnTo>
                      <a:pt x="585" y="206"/>
                    </a:lnTo>
                    <a:lnTo>
                      <a:pt x="583" y="205"/>
                    </a:lnTo>
                    <a:lnTo>
                      <a:pt x="582" y="206"/>
                    </a:lnTo>
                    <a:lnTo>
                      <a:pt x="580" y="208"/>
                    </a:lnTo>
                    <a:lnTo>
                      <a:pt x="579" y="209"/>
                    </a:lnTo>
                    <a:lnTo>
                      <a:pt x="576" y="208"/>
                    </a:lnTo>
                    <a:lnTo>
                      <a:pt x="576" y="206"/>
                    </a:lnTo>
                    <a:lnTo>
                      <a:pt x="576" y="205"/>
                    </a:lnTo>
                    <a:lnTo>
                      <a:pt x="577" y="205"/>
                    </a:lnTo>
                    <a:lnTo>
                      <a:pt x="579" y="205"/>
                    </a:lnTo>
                    <a:lnTo>
                      <a:pt x="582" y="201"/>
                    </a:lnTo>
                    <a:lnTo>
                      <a:pt x="583" y="198"/>
                    </a:lnTo>
                    <a:lnTo>
                      <a:pt x="583" y="198"/>
                    </a:lnTo>
                    <a:close/>
                    <a:moveTo>
                      <a:pt x="582" y="243"/>
                    </a:moveTo>
                    <a:lnTo>
                      <a:pt x="583" y="245"/>
                    </a:lnTo>
                    <a:lnTo>
                      <a:pt x="585" y="245"/>
                    </a:lnTo>
                    <a:lnTo>
                      <a:pt x="585" y="245"/>
                    </a:lnTo>
                    <a:lnTo>
                      <a:pt x="587" y="247"/>
                    </a:lnTo>
                    <a:lnTo>
                      <a:pt x="587" y="247"/>
                    </a:lnTo>
                    <a:lnTo>
                      <a:pt x="585" y="247"/>
                    </a:lnTo>
                    <a:lnTo>
                      <a:pt x="582" y="247"/>
                    </a:lnTo>
                    <a:lnTo>
                      <a:pt x="582" y="247"/>
                    </a:lnTo>
                    <a:lnTo>
                      <a:pt x="582" y="245"/>
                    </a:lnTo>
                    <a:lnTo>
                      <a:pt x="582" y="243"/>
                    </a:lnTo>
                    <a:lnTo>
                      <a:pt x="582" y="243"/>
                    </a:lnTo>
                    <a:lnTo>
                      <a:pt x="582" y="243"/>
                    </a:lnTo>
                    <a:lnTo>
                      <a:pt x="582" y="243"/>
                    </a:lnTo>
                    <a:lnTo>
                      <a:pt x="582" y="243"/>
                    </a:lnTo>
                    <a:close/>
                    <a:moveTo>
                      <a:pt x="340" y="243"/>
                    </a:moveTo>
                    <a:lnTo>
                      <a:pt x="341" y="245"/>
                    </a:lnTo>
                    <a:lnTo>
                      <a:pt x="343" y="245"/>
                    </a:lnTo>
                    <a:lnTo>
                      <a:pt x="343" y="247"/>
                    </a:lnTo>
                    <a:lnTo>
                      <a:pt x="343" y="247"/>
                    </a:lnTo>
                    <a:lnTo>
                      <a:pt x="343" y="247"/>
                    </a:lnTo>
                    <a:lnTo>
                      <a:pt x="343" y="247"/>
                    </a:lnTo>
                    <a:lnTo>
                      <a:pt x="341" y="247"/>
                    </a:lnTo>
                    <a:lnTo>
                      <a:pt x="340" y="247"/>
                    </a:lnTo>
                    <a:lnTo>
                      <a:pt x="340" y="245"/>
                    </a:lnTo>
                    <a:lnTo>
                      <a:pt x="340" y="243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3" name="Freeform 97"/>
              <p:cNvSpPr>
                <a:spLocks/>
              </p:cNvSpPr>
              <p:nvPr/>
            </p:nvSpPr>
            <p:spPr bwMode="auto">
              <a:xfrm>
                <a:off x="7367770" y="3487575"/>
                <a:ext cx="415569" cy="468461"/>
              </a:xfrm>
              <a:custGeom>
                <a:avLst/>
                <a:gdLst>
                  <a:gd name="T0" fmla="*/ 169 w 175"/>
                  <a:gd name="T1" fmla="*/ 28 h 197"/>
                  <a:gd name="T2" fmla="*/ 152 w 175"/>
                  <a:gd name="T3" fmla="*/ 37 h 197"/>
                  <a:gd name="T4" fmla="*/ 144 w 175"/>
                  <a:gd name="T5" fmla="*/ 45 h 197"/>
                  <a:gd name="T6" fmla="*/ 130 w 175"/>
                  <a:gd name="T7" fmla="*/ 46 h 197"/>
                  <a:gd name="T8" fmla="*/ 135 w 175"/>
                  <a:gd name="T9" fmla="*/ 67 h 197"/>
                  <a:gd name="T10" fmla="*/ 145 w 175"/>
                  <a:gd name="T11" fmla="*/ 77 h 197"/>
                  <a:gd name="T12" fmla="*/ 139 w 175"/>
                  <a:gd name="T13" fmla="*/ 95 h 197"/>
                  <a:gd name="T14" fmla="*/ 133 w 175"/>
                  <a:gd name="T15" fmla="*/ 115 h 197"/>
                  <a:gd name="T16" fmla="*/ 117 w 175"/>
                  <a:gd name="T17" fmla="*/ 126 h 197"/>
                  <a:gd name="T18" fmla="*/ 103 w 175"/>
                  <a:gd name="T19" fmla="*/ 141 h 197"/>
                  <a:gd name="T20" fmla="*/ 94 w 175"/>
                  <a:gd name="T21" fmla="*/ 147 h 197"/>
                  <a:gd name="T22" fmla="*/ 96 w 175"/>
                  <a:gd name="T23" fmla="*/ 160 h 197"/>
                  <a:gd name="T24" fmla="*/ 99 w 175"/>
                  <a:gd name="T25" fmla="*/ 171 h 197"/>
                  <a:gd name="T26" fmla="*/ 99 w 175"/>
                  <a:gd name="T27" fmla="*/ 189 h 197"/>
                  <a:gd name="T28" fmla="*/ 83 w 175"/>
                  <a:gd name="T29" fmla="*/ 192 h 197"/>
                  <a:gd name="T30" fmla="*/ 76 w 175"/>
                  <a:gd name="T31" fmla="*/ 194 h 197"/>
                  <a:gd name="T32" fmla="*/ 72 w 175"/>
                  <a:gd name="T33" fmla="*/ 194 h 197"/>
                  <a:gd name="T34" fmla="*/ 69 w 175"/>
                  <a:gd name="T35" fmla="*/ 191 h 197"/>
                  <a:gd name="T36" fmla="*/ 66 w 175"/>
                  <a:gd name="T37" fmla="*/ 185 h 197"/>
                  <a:gd name="T38" fmla="*/ 58 w 175"/>
                  <a:gd name="T39" fmla="*/ 183 h 197"/>
                  <a:gd name="T40" fmla="*/ 60 w 175"/>
                  <a:gd name="T41" fmla="*/ 180 h 197"/>
                  <a:gd name="T42" fmla="*/ 60 w 175"/>
                  <a:gd name="T43" fmla="*/ 177 h 197"/>
                  <a:gd name="T44" fmla="*/ 57 w 175"/>
                  <a:gd name="T45" fmla="*/ 175 h 197"/>
                  <a:gd name="T46" fmla="*/ 54 w 175"/>
                  <a:gd name="T47" fmla="*/ 171 h 197"/>
                  <a:gd name="T48" fmla="*/ 49 w 175"/>
                  <a:gd name="T49" fmla="*/ 172 h 197"/>
                  <a:gd name="T50" fmla="*/ 40 w 175"/>
                  <a:gd name="T51" fmla="*/ 172 h 197"/>
                  <a:gd name="T52" fmla="*/ 34 w 175"/>
                  <a:gd name="T53" fmla="*/ 175 h 197"/>
                  <a:gd name="T54" fmla="*/ 26 w 175"/>
                  <a:gd name="T55" fmla="*/ 175 h 197"/>
                  <a:gd name="T56" fmla="*/ 20 w 175"/>
                  <a:gd name="T57" fmla="*/ 177 h 197"/>
                  <a:gd name="T58" fmla="*/ 15 w 175"/>
                  <a:gd name="T59" fmla="*/ 177 h 197"/>
                  <a:gd name="T60" fmla="*/ 9 w 175"/>
                  <a:gd name="T61" fmla="*/ 177 h 197"/>
                  <a:gd name="T62" fmla="*/ 4 w 175"/>
                  <a:gd name="T63" fmla="*/ 177 h 197"/>
                  <a:gd name="T64" fmla="*/ 0 w 175"/>
                  <a:gd name="T65" fmla="*/ 178 h 197"/>
                  <a:gd name="T66" fmla="*/ 15 w 175"/>
                  <a:gd name="T67" fmla="*/ 154 h 197"/>
                  <a:gd name="T68" fmla="*/ 26 w 175"/>
                  <a:gd name="T69" fmla="*/ 143 h 197"/>
                  <a:gd name="T70" fmla="*/ 17 w 175"/>
                  <a:gd name="T71" fmla="*/ 129 h 197"/>
                  <a:gd name="T72" fmla="*/ 6 w 175"/>
                  <a:gd name="T73" fmla="*/ 115 h 197"/>
                  <a:gd name="T74" fmla="*/ 15 w 175"/>
                  <a:gd name="T75" fmla="*/ 107 h 197"/>
                  <a:gd name="T76" fmla="*/ 34 w 175"/>
                  <a:gd name="T77" fmla="*/ 105 h 197"/>
                  <a:gd name="T78" fmla="*/ 48 w 175"/>
                  <a:gd name="T79" fmla="*/ 101 h 197"/>
                  <a:gd name="T80" fmla="*/ 54 w 175"/>
                  <a:gd name="T81" fmla="*/ 88 h 197"/>
                  <a:gd name="T82" fmla="*/ 69 w 175"/>
                  <a:gd name="T83" fmla="*/ 77 h 197"/>
                  <a:gd name="T84" fmla="*/ 72 w 175"/>
                  <a:gd name="T85" fmla="*/ 67 h 197"/>
                  <a:gd name="T86" fmla="*/ 83 w 175"/>
                  <a:gd name="T87" fmla="*/ 67 h 197"/>
                  <a:gd name="T88" fmla="*/ 88 w 175"/>
                  <a:gd name="T89" fmla="*/ 56 h 197"/>
                  <a:gd name="T90" fmla="*/ 90 w 175"/>
                  <a:gd name="T91" fmla="*/ 42 h 197"/>
                  <a:gd name="T92" fmla="*/ 102 w 175"/>
                  <a:gd name="T93" fmla="*/ 37 h 197"/>
                  <a:gd name="T94" fmla="*/ 105 w 175"/>
                  <a:gd name="T95" fmla="*/ 21 h 197"/>
                  <a:gd name="T96" fmla="*/ 125 w 175"/>
                  <a:gd name="T97" fmla="*/ 6 h 197"/>
                  <a:gd name="T98" fmla="*/ 144 w 175"/>
                  <a:gd name="T99" fmla="*/ 3 h 197"/>
                  <a:gd name="T100" fmla="*/ 167 w 175"/>
                  <a:gd name="T101" fmla="*/ 9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5" h="197">
                    <a:moveTo>
                      <a:pt x="175" y="17"/>
                    </a:moveTo>
                    <a:lnTo>
                      <a:pt x="172" y="23"/>
                    </a:lnTo>
                    <a:lnTo>
                      <a:pt x="169" y="28"/>
                    </a:lnTo>
                    <a:lnTo>
                      <a:pt x="166" y="31"/>
                    </a:lnTo>
                    <a:lnTo>
                      <a:pt x="159" y="35"/>
                    </a:lnTo>
                    <a:lnTo>
                      <a:pt x="152" y="37"/>
                    </a:lnTo>
                    <a:lnTo>
                      <a:pt x="147" y="40"/>
                    </a:lnTo>
                    <a:lnTo>
                      <a:pt x="145" y="42"/>
                    </a:lnTo>
                    <a:lnTo>
                      <a:pt x="144" y="45"/>
                    </a:lnTo>
                    <a:lnTo>
                      <a:pt x="139" y="42"/>
                    </a:lnTo>
                    <a:lnTo>
                      <a:pt x="135" y="45"/>
                    </a:lnTo>
                    <a:lnTo>
                      <a:pt x="130" y="46"/>
                    </a:lnTo>
                    <a:lnTo>
                      <a:pt x="128" y="51"/>
                    </a:lnTo>
                    <a:lnTo>
                      <a:pt x="133" y="56"/>
                    </a:lnTo>
                    <a:lnTo>
                      <a:pt x="135" y="67"/>
                    </a:lnTo>
                    <a:lnTo>
                      <a:pt x="138" y="70"/>
                    </a:lnTo>
                    <a:lnTo>
                      <a:pt x="141" y="73"/>
                    </a:lnTo>
                    <a:lnTo>
                      <a:pt x="145" y="77"/>
                    </a:lnTo>
                    <a:lnTo>
                      <a:pt x="145" y="85"/>
                    </a:lnTo>
                    <a:lnTo>
                      <a:pt x="144" y="90"/>
                    </a:lnTo>
                    <a:lnTo>
                      <a:pt x="139" y="95"/>
                    </a:lnTo>
                    <a:lnTo>
                      <a:pt x="139" y="104"/>
                    </a:lnTo>
                    <a:lnTo>
                      <a:pt x="138" y="110"/>
                    </a:lnTo>
                    <a:lnTo>
                      <a:pt x="133" y="115"/>
                    </a:lnTo>
                    <a:lnTo>
                      <a:pt x="128" y="118"/>
                    </a:lnTo>
                    <a:lnTo>
                      <a:pt x="125" y="121"/>
                    </a:lnTo>
                    <a:lnTo>
                      <a:pt x="117" y="126"/>
                    </a:lnTo>
                    <a:lnTo>
                      <a:pt x="113" y="133"/>
                    </a:lnTo>
                    <a:lnTo>
                      <a:pt x="108" y="140"/>
                    </a:lnTo>
                    <a:lnTo>
                      <a:pt x="103" y="141"/>
                    </a:lnTo>
                    <a:lnTo>
                      <a:pt x="100" y="138"/>
                    </a:lnTo>
                    <a:lnTo>
                      <a:pt x="99" y="144"/>
                    </a:lnTo>
                    <a:lnTo>
                      <a:pt x="94" y="147"/>
                    </a:lnTo>
                    <a:lnTo>
                      <a:pt x="91" y="155"/>
                    </a:lnTo>
                    <a:lnTo>
                      <a:pt x="94" y="158"/>
                    </a:lnTo>
                    <a:lnTo>
                      <a:pt x="96" y="160"/>
                    </a:lnTo>
                    <a:lnTo>
                      <a:pt x="94" y="164"/>
                    </a:lnTo>
                    <a:lnTo>
                      <a:pt x="94" y="169"/>
                    </a:lnTo>
                    <a:lnTo>
                      <a:pt x="99" y="171"/>
                    </a:lnTo>
                    <a:lnTo>
                      <a:pt x="102" y="177"/>
                    </a:lnTo>
                    <a:lnTo>
                      <a:pt x="102" y="191"/>
                    </a:lnTo>
                    <a:lnTo>
                      <a:pt x="99" y="189"/>
                    </a:lnTo>
                    <a:lnTo>
                      <a:pt x="91" y="189"/>
                    </a:lnTo>
                    <a:lnTo>
                      <a:pt x="88" y="189"/>
                    </a:lnTo>
                    <a:lnTo>
                      <a:pt x="83" y="192"/>
                    </a:lnTo>
                    <a:lnTo>
                      <a:pt x="82" y="197"/>
                    </a:lnTo>
                    <a:lnTo>
                      <a:pt x="76" y="197"/>
                    </a:lnTo>
                    <a:lnTo>
                      <a:pt x="76" y="194"/>
                    </a:lnTo>
                    <a:lnTo>
                      <a:pt x="76" y="194"/>
                    </a:lnTo>
                    <a:lnTo>
                      <a:pt x="74" y="194"/>
                    </a:lnTo>
                    <a:lnTo>
                      <a:pt x="72" y="194"/>
                    </a:lnTo>
                    <a:lnTo>
                      <a:pt x="71" y="194"/>
                    </a:lnTo>
                    <a:lnTo>
                      <a:pt x="71" y="192"/>
                    </a:lnTo>
                    <a:lnTo>
                      <a:pt x="69" y="191"/>
                    </a:lnTo>
                    <a:lnTo>
                      <a:pt x="69" y="189"/>
                    </a:lnTo>
                    <a:lnTo>
                      <a:pt x="66" y="186"/>
                    </a:lnTo>
                    <a:lnTo>
                      <a:pt x="66" y="185"/>
                    </a:lnTo>
                    <a:lnTo>
                      <a:pt x="65" y="185"/>
                    </a:lnTo>
                    <a:lnTo>
                      <a:pt x="62" y="183"/>
                    </a:lnTo>
                    <a:lnTo>
                      <a:pt x="58" y="183"/>
                    </a:lnTo>
                    <a:lnTo>
                      <a:pt x="58" y="182"/>
                    </a:lnTo>
                    <a:lnTo>
                      <a:pt x="58" y="182"/>
                    </a:lnTo>
                    <a:lnTo>
                      <a:pt x="60" y="180"/>
                    </a:lnTo>
                    <a:lnTo>
                      <a:pt x="60" y="178"/>
                    </a:lnTo>
                    <a:lnTo>
                      <a:pt x="60" y="177"/>
                    </a:lnTo>
                    <a:lnTo>
                      <a:pt x="60" y="177"/>
                    </a:lnTo>
                    <a:lnTo>
                      <a:pt x="58" y="175"/>
                    </a:lnTo>
                    <a:lnTo>
                      <a:pt x="58" y="175"/>
                    </a:lnTo>
                    <a:lnTo>
                      <a:pt x="57" y="175"/>
                    </a:lnTo>
                    <a:lnTo>
                      <a:pt x="57" y="172"/>
                    </a:lnTo>
                    <a:lnTo>
                      <a:pt x="57" y="171"/>
                    </a:lnTo>
                    <a:lnTo>
                      <a:pt x="54" y="171"/>
                    </a:lnTo>
                    <a:lnTo>
                      <a:pt x="52" y="171"/>
                    </a:lnTo>
                    <a:lnTo>
                      <a:pt x="51" y="172"/>
                    </a:lnTo>
                    <a:lnTo>
                      <a:pt x="49" y="172"/>
                    </a:lnTo>
                    <a:lnTo>
                      <a:pt x="46" y="172"/>
                    </a:lnTo>
                    <a:lnTo>
                      <a:pt x="43" y="171"/>
                    </a:lnTo>
                    <a:lnTo>
                      <a:pt x="40" y="172"/>
                    </a:lnTo>
                    <a:lnTo>
                      <a:pt x="37" y="175"/>
                    </a:lnTo>
                    <a:lnTo>
                      <a:pt x="35" y="175"/>
                    </a:lnTo>
                    <a:lnTo>
                      <a:pt x="34" y="175"/>
                    </a:lnTo>
                    <a:lnTo>
                      <a:pt x="32" y="175"/>
                    </a:lnTo>
                    <a:lnTo>
                      <a:pt x="29" y="175"/>
                    </a:lnTo>
                    <a:lnTo>
                      <a:pt x="26" y="175"/>
                    </a:lnTo>
                    <a:lnTo>
                      <a:pt x="23" y="175"/>
                    </a:lnTo>
                    <a:lnTo>
                      <a:pt x="21" y="177"/>
                    </a:lnTo>
                    <a:lnTo>
                      <a:pt x="20" y="177"/>
                    </a:lnTo>
                    <a:lnTo>
                      <a:pt x="18" y="177"/>
                    </a:lnTo>
                    <a:lnTo>
                      <a:pt x="17" y="177"/>
                    </a:lnTo>
                    <a:lnTo>
                      <a:pt x="15" y="177"/>
                    </a:lnTo>
                    <a:lnTo>
                      <a:pt x="14" y="175"/>
                    </a:lnTo>
                    <a:lnTo>
                      <a:pt x="10" y="175"/>
                    </a:lnTo>
                    <a:lnTo>
                      <a:pt x="9" y="177"/>
                    </a:lnTo>
                    <a:lnTo>
                      <a:pt x="7" y="177"/>
                    </a:lnTo>
                    <a:lnTo>
                      <a:pt x="4" y="177"/>
                    </a:lnTo>
                    <a:lnTo>
                      <a:pt x="4" y="177"/>
                    </a:lnTo>
                    <a:lnTo>
                      <a:pt x="4" y="178"/>
                    </a:lnTo>
                    <a:lnTo>
                      <a:pt x="1" y="178"/>
                    </a:lnTo>
                    <a:lnTo>
                      <a:pt x="0" y="178"/>
                    </a:lnTo>
                    <a:lnTo>
                      <a:pt x="1" y="166"/>
                    </a:lnTo>
                    <a:lnTo>
                      <a:pt x="9" y="155"/>
                    </a:lnTo>
                    <a:lnTo>
                      <a:pt x="15" y="154"/>
                    </a:lnTo>
                    <a:lnTo>
                      <a:pt x="21" y="150"/>
                    </a:lnTo>
                    <a:lnTo>
                      <a:pt x="26" y="147"/>
                    </a:lnTo>
                    <a:lnTo>
                      <a:pt x="26" y="143"/>
                    </a:lnTo>
                    <a:lnTo>
                      <a:pt x="21" y="141"/>
                    </a:lnTo>
                    <a:lnTo>
                      <a:pt x="21" y="133"/>
                    </a:lnTo>
                    <a:lnTo>
                      <a:pt x="17" y="129"/>
                    </a:lnTo>
                    <a:lnTo>
                      <a:pt x="12" y="127"/>
                    </a:lnTo>
                    <a:lnTo>
                      <a:pt x="7" y="119"/>
                    </a:lnTo>
                    <a:lnTo>
                      <a:pt x="6" y="115"/>
                    </a:lnTo>
                    <a:lnTo>
                      <a:pt x="7" y="113"/>
                    </a:lnTo>
                    <a:lnTo>
                      <a:pt x="3" y="101"/>
                    </a:lnTo>
                    <a:lnTo>
                      <a:pt x="15" y="107"/>
                    </a:lnTo>
                    <a:lnTo>
                      <a:pt x="18" y="105"/>
                    </a:lnTo>
                    <a:lnTo>
                      <a:pt x="23" y="105"/>
                    </a:lnTo>
                    <a:lnTo>
                      <a:pt x="34" y="105"/>
                    </a:lnTo>
                    <a:lnTo>
                      <a:pt x="38" y="107"/>
                    </a:lnTo>
                    <a:lnTo>
                      <a:pt x="40" y="102"/>
                    </a:lnTo>
                    <a:lnTo>
                      <a:pt x="48" y="101"/>
                    </a:lnTo>
                    <a:lnTo>
                      <a:pt x="48" y="96"/>
                    </a:lnTo>
                    <a:lnTo>
                      <a:pt x="49" y="91"/>
                    </a:lnTo>
                    <a:lnTo>
                      <a:pt x="54" y="88"/>
                    </a:lnTo>
                    <a:lnTo>
                      <a:pt x="63" y="77"/>
                    </a:lnTo>
                    <a:lnTo>
                      <a:pt x="66" y="79"/>
                    </a:lnTo>
                    <a:lnTo>
                      <a:pt x="69" y="77"/>
                    </a:lnTo>
                    <a:lnTo>
                      <a:pt x="71" y="74"/>
                    </a:lnTo>
                    <a:lnTo>
                      <a:pt x="66" y="70"/>
                    </a:lnTo>
                    <a:lnTo>
                      <a:pt x="72" y="67"/>
                    </a:lnTo>
                    <a:lnTo>
                      <a:pt x="76" y="62"/>
                    </a:lnTo>
                    <a:lnTo>
                      <a:pt x="77" y="65"/>
                    </a:lnTo>
                    <a:lnTo>
                      <a:pt x="83" y="67"/>
                    </a:lnTo>
                    <a:lnTo>
                      <a:pt x="86" y="65"/>
                    </a:lnTo>
                    <a:lnTo>
                      <a:pt x="88" y="60"/>
                    </a:lnTo>
                    <a:lnTo>
                      <a:pt x="88" y="56"/>
                    </a:lnTo>
                    <a:lnTo>
                      <a:pt x="93" y="53"/>
                    </a:lnTo>
                    <a:lnTo>
                      <a:pt x="93" y="45"/>
                    </a:lnTo>
                    <a:lnTo>
                      <a:pt x="90" y="42"/>
                    </a:lnTo>
                    <a:lnTo>
                      <a:pt x="91" y="37"/>
                    </a:lnTo>
                    <a:lnTo>
                      <a:pt x="96" y="37"/>
                    </a:lnTo>
                    <a:lnTo>
                      <a:pt x="102" y="37"/>
                    </a:lnTo>
                    <a:lnTo>
                      <a:pt x="103" y="29"/>
                    </a:lnTo>
                    <a:lnTo>
                      <a:pt x="100" y="25"/>
                    </a:lnTo>
                    <a:lnTo>
                      <a:pt x="105" y="21"/>
                    </a:lnTo>
                    <a:lnTo>
                      <a:pt x="105" y="15"/>
                    </a:lnTo>
                    <a:lnTo>
                      <a:pt x="117" y="8"/>
                    </a:lnTo>
                    <a:lnTo>
                      <a:pt x="125" y="6"/>
                    </a:lnTo>
                    <a:lnTo>
                      <a:pt x="133" y="3"/>
                    </a:lnTo>
                    <a:lnTo>
                      <a:pt x="141" y="3"/>
                    </a:lnTo>
                    <a:lnTo>
                      <a:pt x="144" y="3"/>
                    </a:lnTo>
                    <a:lnTo>
                      <a:pt x="147" y="1"/>
                    </a:lnTo>
                    <a:lnTo>
                      <a:pt x="155" y="0"/>
                    </a:lnTo>
                    <a:lnTo>
                      <a:pt x="167" y="9"/>
                    </a:lnTo>
                    <a:lnTo>
                      <a:pt x="170" y="12"/>
                    </a:lnTo>
                    <a:lnTo>
                      <a:pt x="175" y="17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4" name="Freeform 98"/>
              <p:cNvSpPr>
                <a:spLocks/>
              </p:cNvSpPr>
              <p:nvPr/>
            </p:nvSpPr>
            <p:spPr bwMode="auto">
              <a:xfrm>
                <a:off x="7875953" y="3737261"/>
                <a:ext cx="223220" cy="133166"/>
              </a:xfrm>
              <a:custGeom>
                <a:avLst/>
                <a:gdLst>
                  <a:gd name="T0" fmla="*/ 94 w 94"/>
                  <a:gd name="T1" fmla="*/ 36 h 56"/>
                  <a:gd name="T2" fmla="*/ 85 w 94"/>
                  <a:gd name="T3" fmla="*/ 33 h 56"/>
                  <a:gd name="T4" fmla="*/ 74 w 94"/>
                  <a:gd name="T5" fmla="*/ 33 h 56"/>
                  <a:gd name="T6" fmla="*/ 69 w 94"/>
                  <a:gd name="T7" fmla="*/ 30 h 56"/>
                  <a:gd name="T8" fmla="*/ 63 w 94"/>
                  <a:gd name="T9" fmla="*/ 30 h 56"/>
                  <a:gd name="T10" fmla="*/ 60 w 94"/>
                  <a:gd name="T11" fmla="*/ 25 h 56"/>
                  <a:gd name="T12" fmla="*/ 56 w 94"/>
                  <a:gd name="T13" fmla="*/ 19 h 56"/>
                  <a:gd name="T14" fmla="*/ 49 w 94"/>
                  <a:gd name="T15" fmla="*/ 16 h 56"/>
                  <a:gd name="T16" fmla="*/ 49 w 94"/>
                  <a:gd name="T17" fmla="*/ 11 h 56"/>
                  <a:gd name="T18" fmla="*/ 46 w 94"/>
                  <a:gd name="T19" fmla="*/ 8 h 56"/>
                  <a:gd name="T20" fmla="*/ 40 w 94"/>
                  <a:gd name="T21" fmla="*/ 10 h 56"/>
                  <a:gd name="T22" fmla="*/ 34 w 94"/>
                  <a:gd name="T23" fmla="*/ 10 h 56"/>
                  <a:gd name="T24" fmla="*/ 29 w 94"/>
                  <a:gd name="T25" fmla="*/ 2 h 56"/>
                  <a:gd name="T26" fmla="*/ 24 w 94"/>
                  <a:gd name="T27" fmla="*/ 0 h 56"/>
                  <a:gd name="T28" fmla="*/ 20 w 94"/>
                  <a:gd name="T29" fmla="*/ 0 h 56"/>
                  <a:gd name="T30" fmla="*/ 14 w 94"/>
                  <a:gd name="T31" fmla="*/ 0 h 56"/>
                  <a:gd name="T32" fmla="*/ 11 w 94"/>
                  <a:gd name="T33" fmla="*/ 0 h 56"/>
                  <a:gd name="T34" fmla="*/ 4 w 94"/>
                  <a:gd name="T35" fmla="*/ 5 h 56"/>
                  <a:gd name="T36" fmla="*/ 0 w 94"/>
                  <a:gd name="T37" fmla="*/ 13 h 56"/>
                  <a:gd name="T38" fmla="*/ 1 w 94"/>
                  <a:gd name="T39" fmla="*/ 19 h 56"/>
                  <a:gd name="T40" fmla="*/ 9 w 94"/>
                  <a:gd name="T41" fmla="*/ 22 h 56"/>
                  <a:gd name="T42" fmla="*/ 11 w 94"/>
                  <a:gd name="T43" fmla="*/ 27 h 56"/>
                  <a:gd name="T44" fmla="*/ 17 w 94"/>
                  <a:gd name="T45" fmla="*/ 28 h 56"/>
                  <a:gd name="T46" fmla="*/ 21 w 94"/>
                  <a:gd name="T47" fmla="*/ 31 h 56"/>
                  <a:gd name="T48" fmla="*/ 29 w 94"/>
                  <a:gd name="T49" fmla="*/ 35 h 56"/>
                  <a:gd name="T50" fmla="*/ 37 w 94"/>
                  <a:gd name="T51" fmla="*/ 36 h 56"/>
                  <a:gd name="T52" fmla="*/ 42 w 94"/>
                  <a:gd name="T53" fmla="*/ 39 h 56"/>
                  <a:gd name="T54" fmla="*/ 45 w 94"/>
                  <a:gd name="T55" fmla="*/ 44 h 56"/>
                  <a:gd name="T56" fmla="*/ 51 w 94"/>
                  <a:gd name="T57" fmla="*/ 44 h 56"/>
                  <a:gd name="T58" fmla="*/ 56 w 94"/>
                  <a:gd name="T59" fmla="*/ 49 h 56"/>
                  <a:gd name="T60" fmla="*/ 65 w 94"/>
                  <a:gd name="T61" fmla="*/ 49 h 56"/>
                  <a:gd name="T62" fmla="*/ 74 w 94"/>
                  <a:gd name="T63" fmla="*/ 55 h 56"/>
                  <a:gd name="T64" fmla="*/ 80 w 94"/>
                  <a:gd name="T65" fmla="*/ 55 h 56"/>
                  <a:gd name="T66" fmla="*/ 87 w 94"/>
                  <a:gd name="T67" fmla="*/ 56 h 56"/>
                  <a:gd name="T68" fmla="*/ 91 w 94"/>
                  <a:gd name="T69" fmla="*/ 55 h 56"/>
                  <a:gd name="T70" fmla="*/ 94 w 94"/>
                  <a:gd name="T71" fmla="*/ 52 h 56"/>
                  <a:gd name="T72" fmla="*/ 94 w 94"/>
                  <a:gd name="T73" fmla="*/ 49 h 56"/>
                  <a:gd name="T74" fmla="*/ 91 w 94"/>
                  <a:gd name="T75" fmla="*/ 45 h 56"/>
                  <a:gd name="T76" fmla="*/ 93 w 94"/>
                  <a:gd name="T77" fmla="*/ 42 h 56"/>
                  <a:gd name="T78" fmla="*/ 94 w 94"/>
                  <a:gd name="T79" fmla="*/ 3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94" h="56">
                    <a:moveTo>
                      <a:pt x="94" y="36"/>
                    </a:moveTo>
                    <a:lnTo>
                      <a:pt x="85" y="33"/>
                    </a:lnTo>
                    <a:lnTo>
                      <a:pt x="74" y="33"/>
                    </a:lnTo>
                    <a:lnTo>
                      <a:pt x="69" y="30"/>
                    </a:lnTo>
                    <a:lnTo>
                      <a:pt x="63" y="30"/>
                    </a:lnTo>
                    <a:lnTo>
                      <a:pt x="60" y="25"/>
                    </a:lnTo>
                    <a:lnTo>
                      <a:pt x="56" y="19"/>
                    </a:lnTo>
                    <a:lnTo>
                      <a:pt x="49" y="16"/>
                    </a:lnTo>
                    <a:lnTo>
                      <a:pt x="49" y="11"/>
                    </a:lnTo>
                    <a:lnTo>
                      <a:pt x="46" y="8"/>
                    </a:lnTo>
                    <a:lnTo>
                      <a:pt x="40" y="10"/>
                    </a:lnTo>
                    <a:lnTo>
                      <a:pt x="34" y="10"/>
                    </a:lnTo>
                    <a:lnTo>
                      <a:pt x="29" y="2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4" y="5"/>
                    </a:lnTo>
                    <a:lnTo>
                      <a:pt x="0" y="13"/>
                    </a:lnTo>
                    <a:lnTo>
                      <a:pt x="1" y="19"/>
                    </a:lnTo>
                    <a:lnTo>
                      <a:pt x="9" y="22"/>
                    </a:lnTo>
                    <a:lnTo>
                      <a:pt x="11" y="27"/>
                    </a:lnTo>
                    <a:lnTo>
                      <a:pt x="17" y="28"/>
                    </a:lnTo>
                    <a:lnTo>
                      <a:pt x="21" y="31"/>
                    </a:lnTo>
                    <a:lnTo>
                      <a:pt x="29" y="35"/>
                    </a:lnTo>
                    <a:lnTo>
                      <a:pt x="37" y="36"/>
                    </a:lnTo>
                    <a:lnTo>
                      <a:pt x="42" y="39"/>
                    </a:lnTo>
                    <a:lnTo>
                      <a:pt x="45" y="44"/>
                    </a:lnTo>
                    <a:lnTo>
                      <a:pt x="51" y="44"/>
                    </a:lnTo>
                    <a:lnTo>
                      <a:pt x="56" y="49"/>
                    </a:lnTo>
                    <a:lnTo>
                      <a:pt x="65" y="49"/>
                    </a:lnTo>
                    <a:lnTo>
                      <a:pt x="74" y="55"/>
                    </a:lnTo>
                    <a:lnTo>
                      <a:pt x="80" y="55"/>
                    </a:lnTo>
                    <a:lnTo>
                      <a:pt x="87" y="56"/>
                    </a:lnTo>
                    <a:lnTo>
                      <a:pt x="91" y="55"/>
                    </a:lnTo>
                    <a:lnTo>
                      <a:pt x="94" y="52"/>
                    </a:lnTo>
                    <a:lnTo>
                      <a:pt x="94" y="49"/>
                    </a:lnTo>
                    <a:lnTo>
                      <a:pt x="91" y="45"/>
                    </a:lnTo>
                    <a:lnTo>
                      <a:pt x="93" y="42"/>
                    </a:lnTo>
                    <a:lnTo>
                      <a:pt x="94" y="36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5" name="Freeform 99"/>
              <p:cNvSpPr>
                <a:spLocks noEditPoints="1"/>
              </p:cNvSpPr>
              <p:nvPr/>
            </p:nvSpPr>
            <p:spPr bwMode="auto">
              <a:xfrm>
                <a:off x="8099173" y="2885947"/>
                <a:ext cx="854887" cy="416146"/>
              </a:xfrm>
              <a:custGeom>
                <a:avLst/>
                <a:gdLst>
                  <a:gd name="T0" fmla="*/ 11 w 360"/>
                  <a:gd name="T1" fmla="*/ 45 h 175"/>
                  <a:gd name="T2" fmla="*/ 17 w 360"/>
                  <a:gd name="T3" fmla="*/ 34 h 175"/>
                  <a:gd name="T4" fmla="*/ 36 w 360"/>
                  <a:gd name="T5" fmla="*/ 26 h 175"/>
                  <a:gd name="T6" fmla="*/ 53 w 360"/>
                  <a:gd name="T7" fmla="*/ 23 h 175"/>
                  <a:gd name="T8" fmla="*/ 70 w 360"/>
                  <a:gd name="T9" fmla="*/ 27 h 175"/>
                  <a:gd name="T10" fmla="*/ 92 w 360"/>
                  <a:gd name="T11" fmla="*/ 34 h 175"/>
                  <a:gd name="T12" fmla="*/ 115 w 360"/>
                  <a:gd name="T13" fmla="*/ 29 h 175"/>
                  <a:gd name="T14" fmla="*/ 104 w 360"/>
                  <a:gd name="T15" fmla="*/ 13 h 175"/>
                  <a:gd name="T16" fmla="*/ 112 w 360"/>
                  <a:gd name="T17" fmla="*/ 0 h 175"/>
                  <a:gd name="T18" fmla="*/ 134 w 360"/>
                  <a:gd name="T19" fmla="*/ 1 h 175"/>
                  <a:gd name="T20" fmla="*/ 157 w 360"/>
                  <a:gd name="T21" fmla="*/ 15 h 175"/>
                  <a:gd name="T22" fmla="*/ 171 w 360"/>
                  <a:gd name="T23" fmla="*/ 31 h 175"/>
                  <a:gd name="T24" fmla="*/ 188 w 360"/>
                  <a:gd name="T25" fmla="*/ 35 h 175"/>
                  <a:gd name="T26" fmla="*/ 207 w 360"/>
                  <a:gd name="T27" fmla="*/ 32 h 175"/>
                  <a:gd name="T28" fmla="*/ 221 w 360"/>
                  <a:gd name="T29" fmla="*/ 41 h 175"/>
                  <a:gd name="T30" fmla="*/ 236 w 360"/>
                  <a:gd name="T31" fmla="*/ 48 h 175"/>
                  <a:gd name="T32" fmla="*/ 253 w 360"/>
                  <a:gd name="T33" fmla="*/ 48 h 175"/>
                  <a:gd name="T34" fmla="*/ 273 w 360"/>
                  <a:gd name="T35" fmla="*/ 45 h 175"/>
                  <a:gd name="T36" fmla="*/ 298 w 360"/>
                  <a:gd name="T37" fmla="*/ 34 h 175"/>
                  <a:gd name="T38" fmla="*/ 320 w 360"/>
                  <a:gd name="T39" fmla="*/ 41 h 175"/>
                  <a:gd name="T40" fmla="*/ 317 w 360"/>
                  <a:gd name="T41" fmla="*/ 60 h 175"/>
                  <a:gd name="T42" fmla="*/ 317 w 360"/>
                  <a:gd name="T43" fmla="*/ 65 h 175"/>
                  <a:gd name="T44" fmla="*/ 314 w 360"/>
                  <a:gd name="T45" fmla="*/ 68 h 175"/>
                  <a:gd name="T46" fmla="*/ 329 w 360"/>
                  <a:gd name="T47" fmla="*/ 76 h 175"/>
                  <a:gd name="T48" fmla="*/ 343 w 360"/>
                  <a:gd name="T49" fmla="*/ 74 h 175"/>
                  <a:gd name="T50" fmla="*/ 360 w 360"/>
                  <a:gd name="T51" fmla="*/ 87 h 175"/>
                  <a:gd name="T52" fmla="*/ 356 w 360"/>
                  <a:gd name="T53" fmla="*/ 91 h 175"/>
                  <a:gd name="T54" fmla="*/ 349 w 360"/>
                  <a:gd name="T55" fmla="*/ 91 h 175"/>
                  <a:gd name="T56" fmla="*/ 346 w 360"/>
                  <a:gd name="T57" fmla="*/ 94 h 175"/>
                  <a:gd name="T58" fmla="*/ 342 w 360"/>
                  <a:gd name="T59" fmla="*/ 97 h 175"/>
                  <a:gd name="T60" fmla="*/ 325 w 360"/>
                  <a:gd name="T61" fmla="*/ 104 h 175"/>
                  <a:gd name="T62" fmla="*/ 315 w 360"/>
                  <a:gd name="T63" fmla="*/ 107 h 175"/>
                  <a:gd name="T64" fmla="*/ 294 w 360"/>
                  <a:gd name="T65" fmla="*/ 122 h 175"/>
                  <a:gd name="T66" fmla="*/ 272 w 360"/>
                  <a:gd name="T67" fmla="*/ 119 h 175"/>
                  <a:gd name="T68" fmla="*/ 259 w 360"/>
                  <a:gd name="T69" fmla="*/ 128 h 175"/>
                  <a:gd name="T70" fmla="*/ 263 w 360"/>
                  <a:gd name="T71" fmla="*/ 147 h 175"/>
                  <a:gd name="T72" fmla="*/ 244 w 360"/>
                  <a:gd name="T73" fmla="*/ 158 h 175"/>
                  <a:gd name="T74" fmla="*/ 216 w 360"/>
                  <a:gd name="T75" fmla="*/ 163 h 175"/>
                  <a:gd name="T76" fmla="*/ 199 w 360"/>
                  <a:gd name="T77" fmla="*/ 172 h 175"/>
                  <a:gd name="T78" fmla="*/ 171 w 360"/>
                  <a:gd name="T79" fmla="*/ 175 h 175"/>
                  <a:gd name="T80" fmla="*/ 157 w 360"/>
                  <a:gd name="T81" fmla="*/ 163 h 175"/>
                  <a:gd name="T82" fmla="*/ 120 w 360"/>
                  <a:gd name="T83" fmla="*/ 160 h 175"/>
                  <a:gd name="T84" fmla="*/ 98 w 360"/>
                  <a:gd name="T85" fmla="*/ 156 h 175"/>
                  <a:gd name="T86" fmla="*/ 81 w 360"/>
                  <a:gd name="T87" fmla="*/ 142 h 175"/>
                  <a:gd name="T88" fmla="*/ 67 w 360"/>
                  <a:gd name="T89" fmla="*/ 128 h 175"/>
                  <a:gd name="T90" fmla="*/ 50 w 360"/>
                  <a:gd name="T91" fmla="*/ 121 h 175"/>
                  <a:gd name="T92" fmla="*/ 44 w 360"/>
                  <a:gd name="T93" fmla="*/ 107 h 175"/>
                  <a:gd name="T94" fmla="*/ 34 w 360"/>
                  <a:gd name="T95" fmla="*/ 93 h 175"/>
                  <a:gd name="T96" fmla="*/ 20 w 360"/>
                  <a:gd name="T97" fmla="*/ 76 h 175"/>
                  <a:gd name="T98" fmla="*/ 3 w 360"/>
                  <a:gd name="T99" fmla="*/ 73 h 175"/>
                  <a:gd name="T100" fmla="*/ 2 w 360"/>
                  <a:gd name="T101" fmla="*/ 49 h 175"/>
                  <a:gd name="T102" fmla="*/ 52 w 360"/>
                  <a:gd name="T103" fmla="*/ 27 h 175"/>
                  <a:gd name="T104" fmla="*/ 52 w 360"/>
                  <a:gd name="T105" fmla="*/ 32 h 175"/>
                  <a:gd name="T106" fmla="*/ 53 w 360"/>
                  <a:gd name="T107" fmla="*/ 31 h 175"/>
                  <a:gd name="T108" fmla="*/ 55 w 360"/>
                  <a:gd name="T109" fmla="*/ 27 h 175"/>
                  <a:gd name="T110" fmla="*/ 53 w 360"/>
                  <a:gd name="T111" fmla="*/ 26 h 175"/>
                  <a:gd name="T112" fmla="*/ 138 w 360"/>
                  <a:gd name="T113" fmla="*/ 20 h 175"/>
                  <a:gd name="T114" fmla="*/ 138 w 360"/>
                  <a:gd name="T115" fmla="*/ 23 h 175"/>
                  <a:gd name="T116" fmla="*/ 140 w 360"/>
                  <a:gd name="T117" fmla="*/ 23 h 175"/>
                  <a:gd name="T118" fmla="*/ 141 w 360"/>
                  <a:gd name="T119" fmla="*/ 20 h 175"/>
                  <a:gd name="T120" fmla="*/ 140 w 360"/>
                  <a:gd name="T121" fmla="*/ 13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60" h="175">
                    <a:moveTo>
                      <a:pt x="2" y="49"/>
                    </a:moveTo>
                    <a:lnTo>
                      <a:pt x="8" y="46"/>
                    </a:lnTo>
                    <a:lnTo>
                      <a:pt x="11" y="45"/>
                    </a:lnTo>
                    <a:lnTo>
                      <a:pt x="14" y="41"/>
                    </a:lnTo>
                    <a:lnTo>
                      <a:pt x="14" y="37"/>
                    </a:lnTo>
                    <a:lnTo>
                      <a:pt x="17" y="34"/>
                    </a:lnTo>
                    <a:lnTo>
                      <a:pt x="22" y="31"/>
                    </a:lnTo>
                    <a:lnTo>
                      <a:pt x="27" y="29"/>
                    </a:lnTo>
                    <a:lnTo>
                      <a:pt x="36" y="26"/>
                    </a:lnTo>
                    <a:lnTo>
                      <a:pt x="39" y="23"/>
                    </a:lnTo>
                    <a:lnTo>
                      <a:pt x="47" y="21"/>
                    </a:lnTo>
                    <a:lnTo>
                      <a:pt x="53" y="23"/>
                    </a:lnTo>
                    <a:lnTo>
                      <a:pt x="56" y="26"/>
                    </a:lnTo>
                    <a:lnTo>
                      <a:pt x="62" y="23"/>
                    </a:lnTo>
                    <a:lnTo>
                      <a:pt x="70" y="27"/>
                    </a:lnTo>
                    <a:lnTo>
                      <a:pt x="78" y="32"/>
                    </a:lnTo>
                    <a:lnTo>
                      <a:pt x="84" y="32"/>
                    </a:lnTo>
                    <a:lnTo>
                      <a:pt x="92" y="34"/>
                    </a:lnTo>
                    <a:lnTo>
                      <a:pt x="103" y="32"/>
                    </a:lnTo>
                    <a:lnTo>
                      <a:pt x="112" y="32"/>
                    </a:lnTo>
                    <a:lnTo>
                      <a:pt x="115" y="29"/>
                    </a:lnTo>
                    <a:lnTo>
                      <a:pt x="114" y="21"/>
                    </a:lnTo>
                    <a:lnTo>
                      <a:pt x="110" y="17"/>
                    </a:lnTo>
                    <a:lnTo>
                      <a:pt x="104" y="13"/>
                    </a:lnTo>
                    <a:lnTo>
                      <a:pt x="107" y="7"/>
                    </a:lnTo>
                    <a:lnTo>
                      <a:pt x="110" y="4"/>
                    </a:lnTo>
                    <a:lnTo>
                      <a:pt x="112" y="0"/>
                    </a:lnTo>
                    <a:lnTo>
                      <a:pt x="120" y="1"/>
                    </a:lnTo>
                    <a:lnTo>
                      <a:pt x="126" y="1"/>
                    </a:lnTo>
                    <a:lnTo>
                      <a:pt x="134" y="1"/>
                    </a:lnTo>
                    <a:lnTo>
                      <a:pt x="137" y="6"/>
                    </a:lnTo>
                    <a:lnTo>
                      <a:pt x="146" y="6"/>
                    </a:lnTo>
                    <a:lnTo>
                      <a:pt x="157" y="15"/>
                    </a:lnTo>
                    <a:lnTo>
                      <a:pt x="163" y="21"/>
                    </a:lnTo>
                    <a:lnTo>
                      <a:pt x="166" y="29"/>
                    </a:lnTo>
                    <a:lnTo>
                      <a:pt x="171" y="31"/>
                    </a:lnTo>
                    <a:lnTo>
                      <a:pt x="179" y="37"/>
                    </a:lnTo>
                    <a:lnTo>
                      <a:pt x="183" y="35"/>
                    </a:lnTo>
                    <a:lnTo>
                      <a:pt x="188" y="35"/>
                    </a:lnTo>
                    <a:lnTo>
                      <a:pt x="194" y="34"/>
                    </a:lnTo>
                    <a:lnTo>
                      <a:pt x="199" y="31"/>
                    </a:lnTo>
                    <a:lnTo>
                      <a:pt x="207" y="32"/>
                    </a:lnTo>
                    <a:lnTo>
                      <a:pt x="216" y="35"/>
                    </a:lnTo>
                    <a:lnTo>
                      <a:pt x="222" y="37"/>
                    </a:lnTo>
                    <a:lnTo>
                      <a:pt x="221" y="41"/>
                    </a:lnTo>
                    <a:lnTo>
                      <a:pt x="225" y="45"/>
                    </a:lnTo>
                    <a:lnTo>
                      <a:pt x="231" y="45"/>
                    </a:lnTo>
                    <a:lnTo>
                      <a:pt x="236" y="48"/>
                    </a:lnTo>
                    <a:lnTo>
                      <a:pt x="242" y="48"/>
                    </a:lnTo>
                    <a:lnTo>
                      <a:pt x="247" y="46"/>
                    </a:lnTo>
                    <a:lnTo>
                      <a:pt x="253" y="48"/>
                    </a:lnTo>
                    <a:lnTo>
                      <a:pt x="259" y="49"/>
                    </a:lnTo>
                    <a:lnTo>
                      <a:pt x="269" y="48"/>
                    </a:lnTo>
                    <a:lnTo>
                      <a:pt x="273" y="45"/>
                    </a:lnTo>
                    <a:lnTo>
                      <a:pt x="284" y="43"/>
                    </a:lnTo>
                    <a:lnTo>
                      <a:pt x="295" y="35"/>
                    </a:lnTo>
                    <a:lnTo>
                      <a:pt x="298" y="34"/>
                    </a:lnTo>
                    <a:lnTo>
                      <a:pt x="306" y="40"/>
                    </a:lnTo>
                    <a:lnTo>
                      <a:pt x="312" y="38"/>
                    </a:lnTo>
                    <a:lnTo>
                      <a:pt x="320" y="41"/>
                    </a:lnTo>
                    <a:lnTo>
                      <a:pt x="315" y="54"/>
                    </a:lnTo>
                    <a:lnTo>
                      <a:pt x="315" y="57"/>
                    </a:lnTo>
                    <a:lnTo>
                      <a:pt x="317" y="60"/>
                    </a:lnTo>
                    <a:lnTo>
                      <a:pt x="317" y="62"/>
                    </a:lnTo>
                    <a:lnTo>
                      <a:pt x="317" y="63"/>
                    </a:lnTo>
                    <a:lnTo>
                      <a:pt x="317" y="65"/>
                    </a:lnTo>
                    <a:lnTo>
                      <a:pt x="315" y="66"/>
                    </a:lnTo>
                    <a:lnTo>
                      <a:pt x="314" y="68"/>
                    </a:lnTo>
                    <a:lnTo>
                      <a:pt x="314" y="68"/>
                    </a:lnTo>
                    <a:lnTo>
                      <a:pt x="314" y="74"/>
                    </a:lnTo>
                    <a:lnTo>
                      <a:pt x="321" y="77"/>
                    </a:lnTo>
                    <a:lnTo>
                      <a:pt x="329" y="76"/>
                    </a:lnTo>
                    <a:lnTo>
                      <a:pt x="337" y="69"/>
                    </a:lnTo>
                    <a:lnTo>
                      <a:pt x="340" y="71"/>
                    </a:lnTo>
                    <a:lnTo>
                      <a:pt x="343" y="74"/>
                    </a:lnTo>
                    <a:lnTo>
                      <a:pt x="348" y="79"/>
                    </a:lnTo>
                    <a:lnTo>
                      <a:pt x="356" y="82"/>
                    </a:lnTo>
                    <a:lnTo>
                      <a:pt x="360" y="87"/>
                    </a:lnTo>
                    <a:lnTo>
                      <a:pt x="359" y="91"/>
                    </a:lnTo>
                    <a:lnTo>
                      <a:pt x="357" y="91"/>
                    </a:lnTo>
                    <a:lnTo>
                      <a:pt x="356" y="91"/>
                    </a:lnTo>
                    <a:lnTo>
                      <a:pt x="354" y="91"/>
                    </a:lnTo>
                    <a:lnTo>
                      <a:pt x="351" y="91"/>
                    </a:lnTo>
                    <a:lnTo>
                      <a:pt x="349" y="91"/>
                    </a:lnTo>
                    <a:lnTo>
                      <a:pt x="349" y="93"/>
                    </a:lnTo>
                    <a:lnTo>
                      <a:pt x="348" y="93"/>
                    </a:lnTo>
                    <a:lnTo>
                      <a:pt x="346" y="94"/>
                    </a:lnTo>
                    <a:lnTo>
                      <a:pt x="345" y="94"/>
                    </a:lnTo>
                    <a:lnTo>
                      <a:pt x="343" y="96"/>
                    </a:lnTo>
                    <a:lnTo>
                      <a:pt x="342" y="97"/>
                    </a:lnTo>
                    <a:lnTo>
                      <a:pt x="340" y="99"/>
                    </a:lnTo>
                    <a:lnTo>
                      <a:pt x="334" y="97"/>
                    </a:lnTo>
                    <a:lnTo>
                      <a:pt x="325" y="104"/>
                    </a:lnTo>
                    <a:lnTo>
                      <a:pt x="321" y="100"/>
                    </a:lnTo>
                    <a:lnTo>
                      <a:pt x="317" y="102"/>
                    </a:lnTo>
                    <a:lnTo>
                      <a:pt x="315" y="107"/>
                    </a:lnTo>
                    <a:lnTo>
                      <a:pt x="312" y="111"/>
                    </a:lnTo>
                    <a:lnTo>
                      <a:pt x="297" y="114"/>
                    </a:lnTo>
                    <a:lnTo>
                      <a:pt x="294" y="122"/>
                    </a:lnTo>
                    <a:lnTo>
                      <a:pt x="284" y="128"/>
                    </a:lnTo>
                    <a:lnTo>
                      <a:pt x="278" y="125"/>
                    </a:lnTo>
                    <a:lnTo>
                      <a:pt x="272" y="119"/>
                    </a:lnTo>
                    <a:lnTo>
                      <a:pt x="267" y="119"/>
                    </a:lnTo>
                    <a:lnTo>
                      <a:pt x="263" y="122"/>
                    </a:lnTo>
                    <a:lnTo>
                      <a:pt x="259" y="128"/>
                    </a:lnTo>
                    <a:lnTo>
                      <a:pt x="259" y="135"/>
                    </a:lnTo>
                    <a:lnTo>
                      <a:pt x="261" y="141"/>
                    </a:lnTo>
                    <a:lnTo>
                      <a:pt x="263" y="147"/>
                    </a:lnTo>
                    <a:lnTo>
                      <a:pt x="259" y="153"/>
                    </a:lnTo>
                    <a:lnTo>
                      <a:pt x="255" y="155"/>
                    </a:lnTo>
                    <a:lnTo>
                      <a:pt x="244" y="158"/>
                    </a:lnTo>
                    <a:lnTo>
                      <a:pt x="233" y="161"/>
                    </a:lnTo>
                    <a:lnTo>
                      <a:pt x="224" y="160"/>
                    </a:lnTo>
                    <a:lnTo>
                      <a:pt x="216" y="163"/>
                    </a:lnTo>
                    <a:lnTo>
                      <a:pt x="213" y="163"/>
                    </a:lnTo>
                    <a:lnTo>
                      <a:pt x="207" y="169"/>
                    </a:lnTo>
                    <a:lnTo>
                      <a:pt x="199" y="172"/>
                    </a:lnTo>
                    <a:lnTo>
                      <a:pt x="191" y="172"/>
                    </a:lnTo>
                    <a:lnTo>
                      <a:pt x="182" y="175"/>
                    </a:lnTo>
                    <a:lnTo>
                      <a:pt x="171" y="175"/>
                    </a:lnTo>
                    <a:lnTo>
                      <a:pt x="165" y="170"/>
                    </a:lnTo>
                    <a:lnTo>
                      <a:pt x="159" y="164"/>
                    </a:lnTo>
                    <a:lnTo>
                      <a:pt x="157" y="163"/>
                    </a:lnTo>
                    <a:lnTo>
                      <a:pt x="138" y="163"/>
                    </a:lnTo>
                    <a:lnTo>
                      <a:pt x="129" y="161"/>
                    </a:lnTo>
                    <a:lnTo>
                      <a:pt x="120" y="160"/>
                    </a:lnTo>
                    <a:lnTo>
                      <a:pt x="110" y="161"/>
                    </a:lnTo>
                    <a:lnTo>
                      <a:pt x="104" y="160"/>
                    </a:lnTo>
                    <a:lnTo>
                      <a:pt x="98" y="156"/>
                    </a:lnTo>
                    <a:lnTo>
                      <a:pt x="92" y="150"/>
                    </a:lnTo>
                    <a:lnTo>
                      <a:pt x="86" y="146"/>
                    </a:lnTo>
                    <a:lnTo>
                      <a:pt x="81" y="142"/>
                    </a:lnTo>
                    <a:lnTo>
                      <a:pt x="78" y="135"/>
                    </a:lnTo>
                    <a:lnTo>
                      <a:pt x="73" y="130"/>
                    </a:lnTo>
                    <a:lnTo>
                      <a:pt x="67" y="128"/>
                    </a:lnTo>
                    <a:lnTo>
                      <a:pt x="64" y="125"/>
                    </a:lnTo>
                    <a:lnTo>
                      <a:pt x="58" y="121"/>
                    </a:lnTo>
                    <a:lnTo>
                      <a:pt x="50" y="121"/>
                    </a:lnTo>
                    <a:lnTo>
                      <a:pt x="44" y="119"/>
                    </a:lnTo>
                    <a:lnTo>
                      <a:pt x="42" y="113"/>
                    </a:lnTo>
                    <a:lnTo>
                      <a:pt x="44" y="107"/>
                    </a:lnTo>
                    <a:lnTo>
                      <a:pt x="45" y="100"/>
                    </a:lnTo>
                    <a:lnTo>
                      <a:pt x="41" y="94"/>
                    </a:lnTo>
                    <a:lnTo>
                      <a:pt x="34" y="93"/>
                    </a:lnTo>
                    <a:lnTo>
                      <a:pt x="34" y="88"/>
                    </a:lnTo>
                    <a:lnTo>
                      <a:pt x="27" y="80"/>
                    </a:lnTo>
                    <a:lnTo>
                      <a:pt x="20" y="76"/>
                    </a:lnTo>
                    <a:lnTo>
                      <a:pt x="14" y="77"/>
                    </a:lnTo>
                    <a:lnTo>
                      <a:pt x="8" y="76"/>
                    </a:lnTo>
                    <a:lnTo>
                      <a:pt x="3" y="73"/>
                    </a:lnTo>
                    <a:lnTo>
                      <a:pt x="3" y="68"/>
                    </a:lnTo>
                    <a:lnTo>
                      <a:pt x="0" y="59"/>
                    </a:lnTo>
                    <a:lnTo>
                      <a:pt x="2" y="49"/>
                    </a:lnTo>
                    <a:lnTo>
                      <a:pt x="2" y="49"/>
                    </a:lnTo>
                    <a:close/>
                    <a:moveTo>
                      <a:pt x="53" y="26"/>
                    </a:moveTo>
                    <a:lnTo>
                      <a:pt x="52" y="27"/>
                    </a:lnTo>
                    <a:lnTo>
                      <a:pt x="48" y="27"/>
                    </a:lnTo>
                    <a:lnTo>
                      <a:pt x="50" y="31"/>
                    </a:lnTo>
                    <a:lnTo>
                      <a:pt x="52" y="32"/>
                    </a:lnTo>
                    <a:lnTo>
                      <a:pt x="52" y="31"/>
                    </a:lnTo>
                    <a:lnTo>
                      <a:pt x="53" y="31"/>
                    </a:lnTo>
                    <a:lnTo>
                      <a:pt x="53" y="31"/>
                    </a:lnTo>
                    <a:lnTo>
                      <a:pt x="55" y="31"/>
                    </a:lnTo>
                    <a:lnTo>
                      <a:pt x="55" y="29"/>
                    </a:lnTo>
                    <a:lnTo>
                      <a:pt x="55" y="27"/>
                    </a:lnTo>
                    <a:lnTo>
                      <a:pt x="53" y="26"/>
                    </a:lnTo>
                    <a:lnTo>
                      <a:pt x="53" y="26"/>
                    </a:lnTo>
                    <a:lnTo>
                      <a:pt x="53" y="26"/>
                    </a:lnTo>
                    <a:close/>
                    <a:moveTo>
                      <a:pt x="140" y="13"/>
                    </a:moveTo>
                    <a:lnTo>
                      <a:pt x="138" y="18"/>
                    </a:lnTo>
                    <a:lnTo>
                      <a:pt x="138" y="20"/>
                    </a:lnTo>
                    <a:lnTo>
                      <a:pt x="138" y="21"/>
                    </a:lnTo>
                    <a:lnTo>
                      <a:pt x="138" y="21"/>
                    </a:lnTo>
                    <a:lnTo>
                      <a:pt x="138" y="23"/>
                    </a:lnTo>
                    <a:lnTo>
                      <a:pt x="138" y="23"/>
                    </a:lnTo>
                    <a:lnTo>
                      <a:pt x="140" y="23"/>
                    </a:lnTo>
                    <a:lnTo>
                      <a:pt x="140" y="23"/>
                    </a:lnTo>
                    <a:lnTo>
                      <a:pt x="140" y="23"/>
                    </a:lnTo>
                    <a:lnTo>
                      <a:pt x="141" y="21"/>
                    </a:lnTo>
                    <a:lnTo>
                      <a:pt x="141" y="20"/>
                    </a:lnTo>
                    <a:lnTo>
                      <a:pt x="141" y="18"/>
                    </a:lnTo>
                    <a:lnTo>
                      <a:pt x="141" y="15"/>
                    </a:lnTo>
                    <a:lnTo>
                      <a:pt x="140" y="13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6" name="Freeform 100"/>
              <p:cNvSpPr>
                <a:spLocks noEditPoints="1"/>
              </p:cNvSpPr>
              <p:nvPr/>
            </p:nvSpPr>
            <p:spPr bwMode="auto">
              <a:xfrm>
                <a:off x="7583866" y="3242643"/>
                <a:ext cx="294461" cy="145057"/>
              </a:xfrm>
              <a:custGeom>
                <a:avLst/>
                <a:gdLst>
                  <a:gd name="T0" fmla="*/ 50 w 124"/>
                  <a:gd name="T1" fmla="*/ 55 h 61"/>
                  <a:gd name="T2" fmla="*/ 57 w 124"/>
                  <a:gd name="T3" fmla="*/ 45 h 61"/>
                  <a:gd name="T4" fmla="*/ 65 w 124"/>
                  <a:gd name="T5" fmla="*/ 50 h 61"/>
                  <a:gd name="T6" fmla="*/ 68 w 124"/>
                  <a:gd name="T7" fmla="*/ 48 h 61"/>
                  <a:gd name="T8" fmla="*/ 78 w 124"/>
                  <a:gd name="T9" fmla="*/ 47 h 61"/>
                  <a:gd name="T10" fmla="*/ 82 w 124"/>
                  <a:gd name="T11" fmla="*/ 42 h 61"/>
                  <a:gd name="T12" fmla="*/ 82 w 124"/>
                  <a:gd name="T13" fmla="*/ 34 h 61"/>
                  <a:gd name="T14" fmla="*/ 90 w 124"/>
                  <a:gd name="T15" fmla="*/ 31 h 61"/>
                  <a:gd name="T16" fmla="*/ 101 w 124"/>
                  <a:gd name="T17" fmla="*/ 30 h 61"/>
                  <a:gd name="T18" fmla="*/ 102 w 124"/>
                  <a:gd name="T19" fmla="*/ 24 h 61"/>
                  <a:gd name="T20" fmla="*/ 115 w 124"/>
                  <a:gd name="T21" fmla="*/ 16 h 61"/>
                  <a:gd name="T22" fmla="*/ 118 w 124"/>
                  <a:gd name="T23" fmla="*/ 8 h 61"/>
                  <a:gd name="T24" fmla="*/ 112 w 124"/>
                  <a:gd name="T25" fmla="*/ 6 h 61"/>
                  <a:gd name="T26" fmla="*/ 109 w 124"/>
                  <a:gd name="T27" fmla="*/ 2 h 61"/>
                  <a:gd name="T28" fmla="*/ 102 w 124"/>
                  <a:gd name="T29" fmla="*/ 0 h 61"/>
                  <a:gd name="T30" fmla="*/ 95 w 124"/>
                  <a:gd name="T31" fmla="*/ 0 h 61"/>
                  <a:gd name="T32" fmla="*/ 79 w 124"/>
                  <a:gd name="T33" fmla="*/ 2 h 61"/>
                  <a:gd name="T34" fmla="*/ 71 w 124"/>
                  <a:gd name="T35" fmla="*/ 6 h 61"/>
                  <a:gd name="T36" fmla="*/ 65 w 124"/>
                  <a:gd name="T37" fmla="*/ 6 h 61"/>
                  <a:gd name="T38" fmla="*/ 64 w 124"/>
                  <a:gd name="T39" fmla="*/ 5 h 61"/>
                  <a:gd name="T40" fmla="*/ 53 w 124"/>
                  <a:gd name="T41" fmla="*/ 3 h 61"/>
                  <a:gd name="T42" fmla="*/ 48 w 124"/>
                  <a:gd name="T43" fmla="*/ 6 h 61"/>
                  <a:gd name="T44" fmla="*/ 45 w 124"/>
                  <a:gd name="T45" fmla="*/ 10 h 61"/>
                  <a:gd name="T46" fmla="*/ 44 w 124"/>
                  <a:gd name="T47" fmla="*/ 13 h 61"/>
                  <a:gd name="T48" fmla="*/ 37 w 124"/>
                  <a:gd name="T49" fmla="*/ 8 h 61"/>
                  <a:gd name="T50" fmla="*/ 22 w 124"/>
                  <a:gd name="T51" fmla="*/ 5 h 61"/>
                  <a:gd name="T52" fmla="*/ 12 w 124"/>
                  <a:gd name="T53" fmla="*/ 13 h 61"/>
                  <a:gd name="T54" fmla="*/ 19 w 124"/>
                  <a:gd name="T55" fmla="*/ 11 h 61"/>
                  <a:gd name="T56" fmla="*/ 19 w 124"/>
                  <a:gd name="T57" fmla="*/ 17 h 61"/>
                  <a:gd name="T58" fmla="*/ 9 w 124"/>
                  <a:gd name="T59" fmla="*/ 24 h 61"/>
                  <a:gd name="T60" fmla="*/ 12 w 124"/>
                  <a:gd name="T61" fmla="*/ 25 h 61"/>
                  <a:gd name="T62" fmla="*/ 17 w 124"/>
                  <a:gd name="T63" fmla="*/ 28 h 61"/>
                  <a:gd name="T64" fmla="*/ 22 w 124"/>
                  <a:gd name="T65" fmla="*/ 27 h 61"/>
                  <a:gd name="T66" fmla="*/ 22 w 124"/>
                  <a:gd name="T67" fmla="*/ 31 h 61"/>
                  <a:gd name="T68" fmla="*/ 28 w 124"/>
                  <a:gd name="T69" fmla="*/ 31 h 61"/>
                  <a:gd name="T70" fmla="*/ 37 w 124"/>
                  <a:gd name="T71" fmla="*/ 34 h 61"/>
                  <a:gd name="T72" fmla="*/ 31 w 124"/>
                  <a:gd name="T73" fmla="*/ 42 h 61"/>
                  <a:gd name="T74" fmla="*/ 26 w 124"/>
                  <a:gd name="T75" fmla="*/ 47 h 61"/>
                  <a:gd name="T76" fmla="*/ 17 w 124"/>
                  <a:gd name="T77" fmla="*/ 50 h 61"/>
                  <a:gd name="T78" fmla="*/ 14 w 124"/>
                  <a:gd name="T79" fmla="*/ 51 h 61"/>
                  <a:gd name="T80" fmla="*/ 12 w 124"/>
                  <a:gd name="T81" fmla="*/ 50 h 61"/>
                  <a:gd name="T82" fmla="*/ 0 w 124"/>
                  <a:gd name="T83" fmla="*/ 51 h 61"/>
                  <a:gd name="T84" fmla="*/ 11 w 124"/>
                  <a:gd name="T85" fmla="*/ 58 h 61"/>
                  <a:gd name="T86" fmla="*/ 19 w 124"/>
                  <a:gd name="T87" fmla="*/ 58 h 61"/>
                  <a:gd name="T88" fmla="*/ 22 w 124"/>
                  <a:gd name="T89" fmla="*/ 59 h 61"/>
                  <a:gd name="T90" fmla="*/ 26 w 124"/>
                  <a:gd name="T91" fmla="*/ 61 h 61"/>
                  <a:gd name="T92" fmla="*/ 33 w 124"/>
                  <a:gd name="T93" fmla="*/ 61 h 61"/>
                  <a:gd name="T94" fmla="*/ 42 w 124"/>
                  <a:gd name="T95" fmla="*/ 59 h 61"/>
                  <a:gd name="T96" fmla="*/ 101 w 124"/>
                  <a:gd name="T97" fmla="*/ 6 h 61"/>
                  <a:gd name="T98" fmla="*/ 95 w 124"/>
                  <a:gd name="T99" fmla="*/ 10 h 61"/>
                  <a:gd name="T100" fmla="*/ 85 w 124"/>
                  <a:gd name="T101" fmla="*/ 10 h 61"/>
                  <a:gd name="T102" fmla="*/ 84 w 124"/>
                  <a:gd name="T103" fmla="*/ 6 h 61"/>
                  <a:gd name="T104" fmla="*/ 87 w 124"/>
                  <a:gd name="T105" fmla="*/ 3 h 61"/>
                  <a:gd name="T106" fmla="*/ 99 w 124"/>
                  <a:gd name="T107" fmla="*/ 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4" h="61">
                    <a:moveTo>
                      <a:pt x="42" y="59"/>
                    </a:moveTo>
                    <a:lnTo>
                      <a:pt x="44" y="58"/>
                    </a:lnTo>
                    <a:lnTo>
                      <a:pt x="45" y="56"/>
                    </a:lnTo>
                    <a:lnTo>
                      <a:pt x="48" y="55"/>
                    </a:lnTo>
                    <a:lnTo>
                      <a:pt x="50" y="55"/>
                    </a:lnTo>
                    <a:lnTo>
                      <a:pt x="51" y="51"/>
                    </a:lnTo>
                    <a:lnTo>
                      <a:pt x="54" y="48"/>
                    </a:lnTo>
                    <a:lnTo>
                      <a:pt x="56" y="47"/>
                    </a:lnTo>
                    <a:lnTo>
                      <a:pt x="57" y="47"/>
                    </a:lnTo>
                    <a:lnTo>
                      <a:pt x="57" y="45"/>
                    </a:lnTo>
                    <a:lnTo>
                      <a:pt x="59" y="45"/>
                    </a:lnTo>
                    <a:lnTo>
                      <a:pt x="59" y="45"/>
                    </a:lnTo>
                    <a:lnTo>
                      <a:pt x="61" y="45"/>
                    </a:lnTo>
                    <a:lnTo>
                      <a:pt x="62" y="48"/>
                    </a:lnTo>
                    <a:lnTo>
                      <a:pt x="65" y="50"/>
                    </a:lnTo>
                    <a:lnTo>
                      <a:pt x="65" y="50"/>
                    </a:lnTo>
                    <a:lnTo>
                      <a:pt x="67" y="50"/>
                    </a:lnTo>
                    <a:lnTo>
                      <a:pt x="67" y="50"/>
                    </a:lnTo>
                    <a:lnTo>
                      <a:pt x="68" y="50"/>
                    </a:lnTo>
                    <a:lnTo>
                      <a:pt x="68" y="48"/>
                    </a:lnTo>
                    <a:lnTo>
                      <a:pt x="70" y="48"/>
                    </a:lnTo>
                    <a:lnTo>
                      <a:pt x="73" y="47"/>
                    </a:lnTo>
                    <a:lnTo>
                      <a:pt x="76" y="47"/>
                    </a:lnTo>
                    <a:lnTo>
                      <a:pt x="78" y="47"/>
                    </a:lnTo>
                    <a:lnTo>
                      <a:pt x="78" y="47"/>
                    </a:lnTo>
                    <a:lnTo>
                      <a:pt x="79" y="47"/>
                    </a:lnTo>
                    <a:lnTo>
                      <a:pt x="81" y="45"/>
                    </a:lnTo>
                    <a:lnTo>
                      <a:pt x="81" y="44"/>
                    </a:lnTo>
                    <a:lnTo>
                      <a:pt x="81" y="42"/>
                    </a:lnTo>
                    <a:lnTo>
                      <a:pt x="82" y="42"/>
                    </a:lnTo>
                    <a:lnTo>
                      <a:pt x="82" y="41"/>
                    </a:lnTo>
                    <a:lnTo>
                      <a:pt x="82" y="39"/>
                    </a:lnTo>
                    <a:lnTo>
                      <a:pt x="82" y="37"/>
                    </a:lnTo>
                    <a:lnTo>
                      <a:pt x="82" y="36"/>
                    </a:lnTo>
                    <a:lnTo>
                      <a:pt x="82" y="34"/>
                    </a:lnTo>
                    <a:lnTo>
                      <a:pt x="84" y="34"/>
                    </a:lnTo>
                    <a:lnTo>
                      <a:pt x="85" y="33"/>
                    </a:lnTo>
                    <a:lnTo>
                      <a:pt x="85" y="33"/>
                    </a:lnTo>
                    <a:lnTo>
                      <a:pt x="87" y="31"/>
                    </a:lnTo>
                    <a:lnTo>
                      <a:pt x="90" y="31"/>
                    </a:lnTo>
                    <a:lnTo>
                      <a:pt x="93" y="31"/>
                    </a:lnTo>
                    <a:lnTo>
                      <a:pt x="96" y="30"/>
                    </a:lnTo>
                    <a:lnTo>
                      <a:pt x="99" y="30"/>
                    </a:lnTo>
                    <a:lnTo>
                      <a:pt x="99" y="30"/>
                    </a:lnTo>
                    <a:lnTo>
                      <a:pt x="101" y="30"/>
                    </a:lnTo>
                    <a:lnTo>
                      <a:pt x="101" y="28"/>
                    </a:lnTo>
                    <a:lnTo>
                      <a:pt x="101" y="28"/>
                    </a:lnTo>
                    <a:lnTo>
                      <a:pt x="102" y="27"/>
                    </a:lnTo>
                    <a:lnTo>
                      <a:pt x="102" y="25"/>
                    </a:lnTo>
                    <a:lnTo>
                      <a:pt x="102" y="24"/>
                    </a:lnTo>
                    <a:lnTo>
                      <a:pt x="104" y="24"/>
                    </a:lnTo>
                    <a:lnTo>
                      <a:pt x="106" y="22"/>
                    </a:lnTo>
                    <a:lnTo>
                      <a:pt x="110" y="20"/>
                    </a:lnTo>
                    <a:lnTo>
                      <a:pt x="112" y="19"/>
                    </a:lnTo>
                    <a:lnTo>
                      <a:pt x="115" y="16"/>
                    </a:lnTo>
                    <a:lnTo>
                      <a:pt x="118" y="14"/>
                    </a:lnTo>
                    <a:lnTo>
                      <a:pt x="120" y="13"/>
                    </a:lnTo>
                    <a:lnTo>
                      <a:pt x="123" y="13"/>
                    </a:lnTo>
                    <a:lnTo>
                      <a:pt x="124" y="11"/>
                    </a:lnTo>
                    <a:lnTo>
                      <a:pt x="118" y="8"/>
                    </a:lnTo>
                    <a:lnTo>
                      <a:pt x="118" y="8"/>
                    </a:lnTo>
                    <a:lnTo>
                      <a:pt x="115" y="6"/>
                    </a:lnTo>
                    <a:lnTo>
                      <a:pt x="115" y="6"/>
                    </a:lnTo>
                    <a:lnTo>
                      <a:pt x="113" y="6"/>
                    </a:lnTo>
                    <a:lnTo>
                      <a:pt x="112" y="6"/>
                    </a:lnTo>
                    <a:lnTo>
                      <a:pt x="112" y="5"/>
                    </a:lnTo>
                    <a:lnTo>
                      <a:pt x="112" y="5"/>
                    </a:lnTo>
                    <a:lnTo>
                      <a:pt x="110" y="3"/>
                    </a:lnTo>
                    <a:lnTo>
                      <a:pt x="110" y="3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2"/>
                    </a:lnTo>
                    <a:lnTo>
                      <a:pt x="106" y="2"/>
                    </a:lnTo>
                    <a:lnTo>
                      <a:pt x="104" y="2"/>
                    </a:lnTo>
                    <a:lnTo>
                      <a:pt x="102" y="0"/>
                    </a:lnTo>
                    <a:lnTo>
                      <a:pt x="99" y="0"/>
                    </a:lnTo>
                    <a:lnTo>
                      <a:pt x="99" y="0"/>
                    </a:lnTo>
                    <a:lnTo>
                      <a:pt x="98" y="0"/>
                    </a:lnTo>
                    <a:lnTo>
                      <a:pt x="96" y="0"/>
                    </a:lnTo>
                    <a:lnTo>
                      <a:pt x="95" y="0"/>
                    </a:lnTo>
                    <a:lnTo>
                      <a:pt x="90" y="0"/>
                    </a:lnTo>
                    <a:lnTo>
                      <a:pt x="87" y="0"/>
                    </a:lnTo>
                    <a:lnTo>
                      <a:pt x="84" y="2"/>
                    </a:lnTo>
                    <a:lnTo>
                      <a:pt x="81" y="2"/>
                    </a:lnTo>
                    <a:lnTo>
                      <a:pt x="79" y="2"/>
                    </a:lnTo>
                    <a:lnTo>
                      <a:pt x="78" y="2"/>
                    </a:lnTo>
                    <a:lnTo>
                      <a:pt x="76" y="3"/>
                    </a:lnTo>
                    <a:lnTo>
                      <a:pt x="75" y="3"/>
                    </a:lnTo>
                    <a:lnTo>
                      <a:pt x="73" y="5"/>
                    </a:lnTo>
                    <a:lnTo>
                      <a:pt x="71" y="6"/>
                    </a:lnTo>
                    <a:lnTo>
                      <a:pt x="70" y="6"/>
                    </a:lnTo>
                    <a:lnTo>
                      <a:pt x="68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5" y="6"/>
                    </a:lnTo>
                    <a:lnTo>
                      <a:pt x="65" y="6"/>
                    </a:lnTo>
                    <a:lnTo>
                      <a:pt x="65" y="6"/>
                    </a:lnTo>
                    <a:lnTo>
                      <a:pt x="65" y="5"/>
                    </a:lnTo>
                    <a:lnTo>
                      <a:pt x="64" y="5"/>
                    </a:lnTo>
                    <a:lnTo>
                      <a:pt x="64" y="5"/>
                    </a:lnTo>
                    <a:lnTo>
                      <a:pt x="59" y="2"/>
                    </a:lnTo>
                    <a:lnTo>
                      <a:pt x="57" y="2"/>
                    </a:lnTo>
                    <a:lnTo>
                      <a:pt x="54" y="3"/>
                    </a:lnTo>
                    <a:lnTo>
                      <a:pt x="53" y="3"/>
                    </a:lnTo>
                    <a:lnTo>
                      <a:pt x="53" y="3"/>
                    </a:lnTo>
                    <a:lnTo>
                      <a:pt x="51" y="3"/>
                    </a:lnTo>
                    <a:lnTo>
                      <a:pt x="51" y="3"/>
                    </a:lnTo>
                    <a:lnTo>
                      <a:pt x="50" y="5"/>
                    </a:lnTo>
                    <a:lnTo>
                      <a:pt x="50" y="5"/>
                    </a:lnTo>
                    <a:lnTo>
                      <a:pt x="48" y="6"/>
                    </a:lnTo>
                    <a:lnTo>
                      <a:pt x="48" y="8"/>
                    </a:lnTo>
                    <a:lnTo>
                      <a:pt x="47" y="8"/>
                    </a:lnTo>
                    <a:lnTo>
                      <a:pt x="47" y="8"/>
                    </a:lnTo>
                    <a:lnTo>
                      <a:pt x="45" y="10"/>
                    </a:lnTo>
                    <a:lnTo>
                      <a:pt x="45" y="10"/>
                    </a:lnTo>
                    <a:lnTo>
                      <a:pt x="44" y="11"/>
                    </a:lnTo>
                    <a:lnTo>
                      <a:pt x="44" y="11"/>
                    </a:lnTo>
                    <a:lnTo>
                      <a:pt x="44" y="13"/>
                    </a:lnTo>
                    <a:lnTo>
                      <a:pt x="44" y="13"/>
                    </a:lnTo>
                    <a:lnTo>
                      <a:pt x="44" y="13"/>
                    </a:lnTo>
                    <a:lnTo>
                      <a:pt x="42" y="13"/>
                    </a:lnTo>
                    <a:lnTo>
                      <a:pt x="42" y="11"/>
                    </a:lnTo>
                    <a:lnTo>
                      <a:pt x="40" y="11"/>
                    </a:lnTo>
                    <a:lnTo>
                      <a:pt x="39" y="10"/>
                    </a:lnTo>
                    <a:lnTo>
                      <a:pt x="37" y="8"/>
                    </a:lnTo>
                    <a:lnTo>
                      <a:pt x="36" y="6"/>
                    </a:lnTo>
                    <a:lnTo>
                      <a:pt x="33" y="5"/>
                    </a:lnTo>
                    <a:lnTo>
                      <a:pt x="31" y="5"/>
                    </a:lnTo>
                    <a:lnTo>
                      <a:pt x="23" y="5"/>
                    </a:lnTo>
                    <a:lnTo>
                      <a:pt x="22" y="5"/>
                    </a:lnTo>
                    <a:lnTo>
                      <a:pt x="20" y="6"/>
                    </a:lnTo>
                    <a:lnTo>
                      <a:pt x="19" y="8"/>
                    </a:lnTo>
                    <a:lnTo>
                      <a:pt x="17" y="10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6" y="13"/>
                    </a:lnTo>
                    <a:lnTo>
                      <a:pt x="17" y="11"/>
                    </a:lnTo>
                    <a:lnTo>
                      <a:pt x="19" y="11"/>
                    </a:lnTo>
                    <a:lnTo>
                      <a:pt x="19" y="11"/>
                    </a:lnTo>
                    <a:lnTo>
                      <a:pt x="19" y="11"/>
                    </a:lnTo>
                    <a:lnTo>
                      <a:pt x="20" y="13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6"/>
                    </a:lnTo>
                    <a:lnTo>
                      <a:pt x="19" y="17"/>
                    </a:lnTo>
                    <a:lnTo>
                      <a:pt x="17" y="19"/>
                    </a:lnTo>
                    <a:lnTo>
                      <a:pt x="14" y="20"/>
                    </a:lnTo>
                    <a:lnTo>
                      <a:pt x="12" y="22"/>
                    </a:lnTo>
                    <a:lnTo>
                      <a:pt x="11" y="22"/>
                    </a:lnTo>
                    <a:lnTo>
                      <a:pt x="9" y="24"/>
                    </a:lnTo>
                    <a:lnTo>
                      <a:pt x="9" y="24"/>
                    </a:lnTo>
                    <a:lnTo>
                      <a:pt x="9" y="24"/>
                    </a:lnTo>
                    <a:lnTo>
                      <a:pt x="11" y="24"/>
                    </a:lnTo>
                    <a:lnTo>
                      <a:pt x="12" y="24"/>
                    </a:lnTo>
                    <a:lnTo>
                      <a:pt x="12" y="25"/>
                    </a:lnTo>
                    <a:lnTo>
                      <a:pt x="14" y="25"/>
                    </a:lnTo>
                    <a:lnTo>
                      <a:pt x="14" y="27"/>
                    </a:lnTo>
                    <a:lnTo>
                      <a:pt x="16" y="27"/>
                    </a:lnTo>
                    <a:lnTo>
                      <a:pt x="16" y="27"/>
                    </a:lnTo>
                    <a:lnTo>
                      <a:pt x="17" y="28"/>
                    </a:lnTo>
                    <a:lnTo>
                      <a:pt x="17" y="27"/>
                    </a:lnTo>
                    <a:lnTo>
                      <a:pt x="19" y="27"/>
                    </a:lnTo>
                    <a:lnTo>
                      <a:pt x="20" y="25"/>
                    </a:lnTo>
                    <a:lnTo>
                      <a:pt x="22" y="25"/>
                    </a:lnTo>
                    <a:lnTo>
                      <a:pt x="22" y="27"/>
                    </a:lnTo>
                    <a:lnTo>
                      <a:pt x="22" y="27"/>
                    </a:lnTo>
                    <a:lnTo>
                      <a:pt x="22" y="28"/>
                    </a:lnTo>
                    <a:lnTo>
                      <a:pt x="22" y="30"/>
                    </a:lnTo>
                    <a:lnTo>
                      <a:pt x="22" y="30"/>
                    </a:lnTo>
                    <a:lnTo>
                      <a:pt x="22" y="31"/>
                    </a:lnTo>
                    <a:lnTo>
                      <a:pt x="22" y="31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6" y="31"/>
                    </a:lnTo>
                    <a:lnTo>
                      <a:pt x="28" y="31"/>
                    </a:lnTo>
                    <a:lnTo>
                      <a:pt x="30" y="33"/>
                    </a:lnTo>
                    <a:lnTo>
                      <a:pt x="33" y="34"/>
                    </a:lnTo>
                    <a:lnTo>
                      <a:pt x="34" y="34"/>
                    </a:lnTo>
                    <a:lnTo>
                      <a:pt x="36" y="34"/>
                    </a:lnTo>
                    <a:lnTo>
                      <a:pt x="37" y="34"/>
                    </a:lnTo>
                    <a:lnTo>
                      <a:pt x="37" y="34"/>
                    </a:lnTo>
                    <a:lnTo>
                      <a:pt x="37" y="36"/>
                    </a:lnTo>
                    <a:lnTo>
                      <a:pt x="36" y="36"/>
                    </a:lnTo>
                    <a:lnTo>
                      <a:pt x="34" y="39"/>
                    </a:lnTo>
                    <a:lnTo>
                      <a:pt x="31" y="42"/>
                    </a:lnTo>
                    <a:lnTo>
                      <a:pt x="31" y="44"/>
                    </a:lnTo>
                    <a:lnTo>
                      <a:pt x="30" y="45"/>
                    </a:lnTo>
                    <a:lnTo>
                      <a:pt x="28" y="47"/>
                    </a:lnTo>
                    <a:lnTo>
                      <a:pt x="28" y="47"/>
                    </a:lnTo>
                    <a:lnTo>
                      <a:pt x="26" y="47"/>
                    </a:lnTo>
                    <a:lnTo>
                      <a:pt x="26" y="47"/>
                    </a:lnTo>
                    <a:lnTo>
                      <a:pt x="22" y="47"/>
                    </a:lnTo>
                    <a:lnTo>
                      <a:pt x="20" y="47"/>
                    </a:lnTo>
                    <a:lnTo>
                      <a:pt x="20" y="48"/>
                    </a:lnTo>
                    <a:lnTo>
                      <a:pt x="17" y="50"/>
                    </a:lnTo>
                    <a:lnTo>
                      <a:pt x="17" y="50"/>
                    </a:lnTo>
                    <a:lnTo>
                      <a:pt x="16" y="51"/>
                    </a:lnTo>
                    <a:lnTo>
                      <a:pt x="16" y="51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0"/>
                    </a:lnTo>
                    <a:lnTo>
                      <a:pt x="14" y="50"/>
                    </a:lnTo>
                    <a:lnTo>
                      <a:pt x="14" y="50"/>
                    </a:lnTo>
                    <a:lnTo>
                      <a:pt x="12" y="50"/>
                    </a:lnTo>
                    <a:lnTo>
                      <a:pt x="12" y="50"/>
                    </a:lnTo>
                    <a:lnTo>
                      <a:pt x="11" y="50"/>
                    </a:lnTo>
                    <a:lnTo>
                      <a:pt x="11" y="50"/>
                    </a:lnTo>
                    <a:lnTo>
                      <a:pt x="9" y="51"/>
                    </a:lnTo>
                    <a:lnTo>
                      <a:pt x="6" y="50"/>
                    </a:lnTo>
                    <a:lnTo>
                      <a:pt x="0" y="51"/>
                    </a:lnTo>
                    <a:lnTo>
                      <a:pt x="3" y="56"/>
                    </a:lnTo>
                    <a:lnTo>
                      <a:pt x="11" y="56"/>
                    </a:lnTo>
                    <a:lnTo>
                      <a:pt x="11" y="56"/>
                    </a:lnTo>
                    <a:lnTo>
                      <a:pt x="11" y="58"/>
                    </a:lnTo>
                    <a:lnTo>
                      <a:pt x="11" y="58"/>
                    </a:lnTo>
                    <a:lnTo>
                      <a:pt x="12" y="59"/>
                    </a:lnTo>
                    <a:lnTo>
                      <a:pt x="12" y="59"/>
                    </a:lnTo>
                    <a:lnTo>
                      <a:pt x="14" y="59"/>
                    </a:lnTo>
                    <a:lnTo>
                      <a:pt x="16" y="59"/>
                    </a:lnTo>
                    <a:lnTo>
                      <a:pt x="19" y="58"/>
                    </a:lnTo>
                    <a:lnTo>
                      <a:pt x="19" y="58"/>
                    </a:lnTo>
                    <a:lnTo>
                      <a:pt x="20" y="58"/>
                    </a:lnTo>
                    <a:lnTo>
                      <a:pt x="20" y="58"/>
                    </a:lnTo>
                    <a:lnTo>
                      <a:pt x="22" y="59"/>
                    </a:lnTo>
                    <a:lnTo>
                      <a:pt x="22" y="59"/>
                    </a:lnTo>
                    <a:lnTo>
                      <a:pt x="23" y="61"/>
                    </a:lnTo>
                    <a:lnTo>
                      <a:pt x="23" y="61"/>
                    </a:lnTo>
                    <a:lnTo>
                      <a:pt x="25" y="61"/>
                    </a:lnTo>
                    <a:lnTo>
                      <a:pt x="26" y="61"/>
                    </a:lnTo>
                    <a:lnTo>
                      <a:pt x="26" y="61"/>
                    </a:lnTo>
                    <a:lnTo>
                      <a:pt x="26" y="61"/>
                    </a:lnTo>
                    <a:lnTo>
                      <a:pt x="28" y="61"/>
                    </a:lnTo>
                    <a:lnTo>
                      <a:pt x="30" y="61"/>
                    </a:lnTo>
                    <a:lnTo>
                      <a:pt x="31" y="61"/>
                    </a:lnTo>
                    <a:lnTo>
                      <a:pt x="33" y="61"/>
                    </a:lnTo>
                    <a:lnTo>
                      <a:pt x="33" y="61"/>
                    </a:lnTo>
                    <a:lnTo>
                      <a:pt x="36" y="59"/>
                    </a:lnTo>
                    <a:lnTo>
                      <a:pt x="37" y="59"/>
                    </a:lnTo>
                    <a:lnTo>
                      <a:pt x="39" y="59"/>
                    </a:lnTo>
                    <a:lnTo>
                      <a:pt x="42" y="59"/>
                    </a:lnTo>
                    <a:lnTo>
                      <a:pt x="42" y="59"/>
                    </a:lnTo>
                    <a:close/>
                    <a:moveTo>
                      <a:pt x="104" y="3"/>
                    </a:moveTo>
                    <a:lnTo>
                      <a:pt x="104" y="5"/>
                    </a:lnTo>
                    <a:lnTo>
                      <a:pt x="102" y="6"/>
                    </a:lnTo>
                    <a:lnTo>
                      <a:pt x="101" y="6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9" y="8"/>
                    </a:lnTo>
                    <a:lnTo>
                      <a:pt x="98" y="10"/>
                    </a:lnTo>
                    <a:lnTo>
                      <a:pt x="95" y="10"/>
                    </a:lnTo>
                    <a:lnTo>
                      <a:pt x="93" y="11"/>
                    </a:lnTo>
                    <a:lnTo>
                      <a:pt x="92" y="11"/>
                    </a:lnTo>
                    <a:lnTo>
                      <a:pt x="90" y="11"/>
                    </a:lnTo>
                    <a:lnTo>
                      <a:pt x="87" y="11"/>
                    </a:lnTo>
                    <a:lnTo>
                      <a:pt x="85" y="10"/>
                    </a:lnTo>
                    <a:lnTo>
                      <a:pt x="84" y="10"/>
                    </a:lnTo>
                    <a:lnTo>
                      <a:pt x="84" y="8"/>
                    </a:lnTo>
                    <a:lnTo>
                      <a:pt x="84" y="8"/>
                    </a:lnTo>
                    <a:lnTo>
                      <a:pt x="84" y="8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85" y="5"/>
                    </a:lnTo>
                    <a:lnTo>
                      <a:pt x="85" y="5"/>
                    </a:lnTo>
                    <a:lnTo>
                      <a:pt x="87" y="3"/>
                    </a:lnTo>
                    <a:lnTo>
                      <a:pt x="90" y="3"/>
                    </a:lnTo>
                    <a:lnTo>
                      <a:pt x="92" y="3"/>
                    </a:lnTo>
                    <a:lnTo>
                      <a:pt x="95" y="2"/>
                    </a:lnTo>
                    <a:lnTo>
                      <a:pt x="98" y="2"/>
                    </a:lnTo>
                    <a:lnTo>
                      <a:pt x="99" y="2"/>
                    </a:lnTo>
                    <a:lnTo>
                      <a:pt x="101" y="2"/>
                    </a:lnTo>
                    <a:lnTo>
                      <a:pt x="102" y="2"/>
                    </a:lnTo>
                    <a:lnTo>
                      <a:pt x="104" y="3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7" name="Freeform 101"/>
              <p:cNvSpPr>
                <a:spLocks noEditPoints="1"/>
              </p:cNvSpPr>
              <p:nvPr/>
            </p:nvSpPr>
            <p:spPr bwMode="auto">
              <a:xfrm>
                <a:off x="6980696" y="2755160"/>
                <a:ext cx="1111353" cy="573092"/>
              </a:xfrm>
              <a:custGeom>
                <a:avLst/>
                <a:gdLst>
                  <a:gd name="T0" fmla="*/ 403 w 468"/>
                  <a:gd name="T1" fmla="*/ 165 h 241"/>
                  <a:gd name="T2" fmla="*/ 369 w 468"/>
                  <a:gd name="T3" fmla="*/ 211 h 241"/>
                  <a:gd name="T4" fmla="*/ 353 w 468"/>
                  <a:gd name="T5" fmla="*/ 205 h 241"/>
                  <a:gd name="T6" fmla="*/ 325 w 468"/>
                  <a:gd name="T7" fmla="*/ 211 h 241"/>
                  <a:gd name="T8" fmla="*/ 307 w 468"/>
                  <a:gd name="T9" fmla="*/ 208 h 241"/>
                  <a:gd name="T10" fmla="*/ 298 w 468"/>
                  <a:gd name="T11" fmla="*/ 218 h 241"/>
                  <a:gd name="T12" fmla="*/ 273 w 468"/>
                  <a:gd name="T13" fmla="*/ 213 h 241"/>
                  <a:gd name="T14" fmla="*/ 254 w 468"/>
                  <a:gd name="T15" fmla="*/ 224 h 241"/>
                  <a:gd name="T16" fmla="*/ 237 w 468"/>
                  <a:gd name="T17" fmla="*/ 239 h 241"/>
                  <a:gd name="T18" fmla="*/ 221 w 468"/>
                  <a:gd name="T19" fmla="*/ 232 h 241"/>
                  <a:gd name="T20" fmla="*/ 211 w 468"/>
                  <a:gd name="T21" fmla="*/ 221 h 241"/>
                  <a:gd name="T22" fmla="*/ 184 w 468"/>
                  <a:gd name="T23" fmla="*/ 211 h 241"/>
                  <a:gd name="T24" fmla="*/ 166 w 468"/>
                  <a:gd name="T25" fmla="*/ 191 h 241"/>
                  <a:gd name="T26" fmla="*/ 161 w 468"/>
                  <a:gd name="T27" fmla="*/ 174 h 241"/>
                  <a:gd name="T28" fmla="*/ 163 w 468"/>
                  <a:gd name="T29" fmla="*/ 148 h 241"/>
                  <a:gd name="T30" fmla="*/ 152 w 468"/>
                  <a:gd name="T31" fmla="*/ 151 h 241"/>
                  <a:gd name="T32" fmla="*/ 139 w 468"/>
                  <a:gd name="T33" fmla="*/ 166 h 241"/>
                  <a:gd name="T34" fmla="*/ 132 w 468"/>
                  <a:gd name="T35" fmla="*/ 165 h 241"/>
                  <a:gd name="T36" fmla="*/ 105 w 468"/>
                  <a:gd name="T37" fmla="*/ 173 h 241"/>
                  <a:gd name="T38" fmla="*/ 80 w 468"/>
                  <a:gd name="T39" fmla="*/ 216 h 241"/>
                  <a:gd name="T40" fmla="*/ 62 w 468"/>
                  <a:gd name="T41" fmla="*/ 225 h 241"/>
                  <a:gd name="T42" fmla="*/ 54 w 468"/>
                  <a:gd name="T43" fmla="*/ 208 h 241"/>
                  <a:gd name="T44" fmla="*/ 46 w 468"/>
                  <a:gd name="T45" fmla="*/ 196 h 241"/>
                  <a:gd name="T46" fmla="*/ 49 w 468"/>
                  <a:gd name="T47" fmla="*/ 183 h 241"/>
                  <a:gd name="T48" fmla="*/ 54 w 468"/>
                  <a:gd name="T49" fmla="*/ 176 h 241"/>
                  <a:gd name="T50" fmla="*/ 73 w 468"/>
                  <a:gd name="T51" fmla="*/ 179 h 241"/>
                  <a:gd name="T52" fmla="*/ 83 w 468"/>
                  <a:gd name="T53" fmla="*/ 166 h 241"/>
                  <a:gd name="T54" fmla="*/ 68 w 468"/>
                  <a:gd name="T55" fmla="*/ 148 h 241"/>
                  <a:gd name="T56" fmla="*/ 48 w 468"/>
                  <a:gd name="T57" fmla="*/ 135 h 241"/>
                  <a:gd name="T58" fmla="*/ 34 w 468"/>
                  <a:gd name="T59" fmla="*/ 146 h 241"/>
                  <a:gd name="T60" fmla="*/ 17 w 468"/>
                  <a:gd name="T61" fmla="*/ 145 h 241"/>
                  <a:gd name="T62" fmla="*/ 7 w 468"/>
                  <a:gd name="T63" fmla="*/ 129 h 241"/>
                  <a:gd name="T64" fmla="*/ 1 w 468"/>
                  <a:gd name="T65" fmla="*/ 117 h 241"/>
                  <a:gd name="T66" fmla="*/ 7 w 468"/>
                  <a:gd name="T67" fmla="*/ 101 h 241"/>
                  <a:gd name="T68" fmla="*/ 9 w 468"/>
                  <a:gd name="T69" fmla="*/ 87 h 241"/>
                  <a:gd name="T70" fmla="*/ 20 w 468"/>
                  <a:gd name="T71" fmla="*/ 82 h 241"/>
                  <a:gd name="T72" fmla="*/ 26 w 468"/>
                  <a:gd name="T73" fmla="*/ 70 h 241"/>
                  <a:gd name="T74" fmla="*/ 38 w 468"/>
                  <a:gd name="T75" fmla="*/ 65 h 241"/>
                  <a:gd name="T76" fmla="*/ 59 w 468"/>
                  <a:gd name="T77" fmla="*/ 53 h 241"/>
                  <a:gd name="T78" fmla="*/ 71 w 468"/>
                  <a:gd name="T79" fmla="*/ 55 h 241"/>
                  <a:gd name="T80" fmla="*/ 87 w 468"/>
                  <a:gd name="T81" fmla="*/ 68 h 241"/>
                  <a:gd name="T82" fmla="*/ 94 w 468"/>
                  <a:gd name="T83" fmla="*/ 76 h 241"/>
                  <a:gd name="T84" fmla="*/ 107 w 468"/>
                  <a:gd name="T85" fmla="*/ 70 h 241"/>
                  <a:gd name="T86" fmla="*/ 130 w 468"/>
                  <a:gd name="T87" fmla="*/ 68 h 241"/>
                  <a:gd name="T88" fmla="*/ 141 w 468"/>
                  <a:gd name="T89" fmla="*/ 75 h 241"/>
                  <a:gd name="T90" fmla="*/ 156 w 468"/>
                  <a:gd name="T91" fmla="*/ 70 h 241"/>
                  <a:gd name="T92" fmla="*/ 166 w 468"/>
                  <a:gd name="T93" fmla="*/ 14 h 241"/>
                  <a:gd name="T94" fmla="*/ 251 w 468"/>
                  <a:gd name="T95" fmla="*/ 14 h 241"/>
                  <a:gd name="T96" fmla="*/ 287 w 468"/>
                  <a:gd name="T97" fmla="*/ 22 h 241"/>
                  <a:gd name="T98" fmla="*/ 360 w 468"/>
                  <a:gd name="T99" fmla="*/ 65 h 241"/>
                  <a:gd name="T100" fmla="*/ 397 w 468"/>
                  <a:gd name="T101" fmla="*/ 73 h 241"/>
                  <a:gd name="T102" fmla="*/ 468 w 468"/>
                  <a:gd name="T103" fmla="*/ 106 h 241"/>
                  <a:gd name="T104" fmla="*/ 66 w 468"/>
                  <a:gd name="T105" fmla="*/ 187 h 241"/>
                  <a:gd name="T106" fmla="*/ 155 w 468"/>
                  <a:gd name="T107" fmla="*/ 154 h 241"/>
                  <a:gd name="T108" fmla="*/ 350 w 468"/>
                  <a:gd name="T109" fmla="*/ 142 h 241"/>
                  <a:gd name="T110" fmla="*/ 322 w 468"/>
                  <a:gd name="T111" fmla="*/ 138 h 241"/>
                  <a:gd name="T112" fmla="*/ 307 w 468"/>
                  <a:gd name="T113" fmla="*/ 149 h 241"/>
                  <a:gd name="T114" fmla="*/ 299 w 468"/>
                  <a:gd name="T115" fmla="*/ 165 h 241"/>
                  <a:gd name="T116" fmla="*/ 305 w 468"/>
                  <a:gd name="T117" fmla="*/ 173 h 241"/>
                  <a:gd name="T118" fmla="*/ 324 w 468"/>
                  <a:gd name="T119" fmla="*/ 148 h 241"/>
                  <a:gd name="T120" fmla="*/ 336 w 468"/>
                  <a:gd name="T121" fmla="*/ 145 h 241"/>
                  <a:gd name="T122" fmla="*/ 360 w 468"/>
                  <a:gd name="T123" fmla="*/ 143 h 241"/>
                  <a:gd name="T124" fmla="*/ 374 w 468"/>
                  <a:gd name="T125" fmla="*/ 135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68" h="241">
                    <a:moveTo>
                      <a:pt x="468" y="107"/>
                    </a:moveTo>
                    <a:lnTo>
                      <a:pt x="451" y="110"/>
                    </a:lnTo>
                    <a:lnTo>
                      <a:pt x="446" y="115"/>
                    </a:lnTo>
                    <a:lnTo>
                      <a:pt x="442" y="120"/>
                    </a:lnTo>
                    <a:lnTo>
                      <a:pt x="436" y="123"/>
                    </a:lnTo>
                    <a:lnTo>
                      <a:pt x="434" y="126"/>
                    </a:lnTo>
                    <a:lnTo>
                      <a:pt x="433" y="132"/>
                    </a:lnTo>
                    <a:lnTo>
                      <a:pt x="423" y="135"/>
                    </a:lnTo>
                    <a:lnTo>
                      <a:pt x="417" y="135"/>
                    </a:lnTo>
                    <a:lnTo>
                      <a:pt x="412" y="138"/>
                    </a:lnTo>
                    <a:lnTo>
                      <a:pt x="409" y="145"/>
                    </a:lnTo>
                    <a:lnTo>
                      <a:pt x="405" y="149"/>
                    </a:lnTo>
                    <a:lnTo>
                      <a:pt x="401" y="159"/>
                    </a:lnTo>
                    <a:lnTo>
                      <a:pt x="403" y="165"/>
                    </a:lnTo>
                    <a:lnTo>
                      <a:pt x="408" y="169"/>
                    </a:lnTo>
                    <a:lnTo>
                      <a:pt x="405" y="174"/>
                    </a:lnTo>
                    <a:lnTo>
                      <a:pt x="394" y="174"/>
                    </a:lnTo>
                    <a:lnTo>
                      <a:pt x="384" y="177"/>
                    </a:lnTo>
                    <a:lnTo>
                      <a:pt x="375" y="179"/>
                    </a:lnTo>
                    <a:lnTo>
                      <a:pt x="372" y="182"/>
                    </a:lnTo>
                    <a:lnTo>
                      <a:pt x="375" y="187"/>
                    </a:lnTo>
                    <a:lnTo>
                      <a:pt x="380" y="191"/>
                    </a:lnTo>
                    <a:lnTo>
                      <a:pt x="383" y="197"/>
                    </a:lnTo>
                    <a:lnTo>
                      <a:pt x="378" y="207"/>
                    </a:lnTo>
                    <a:lnTo>
                      <a:pt x="378" y="216"/>
                    </a:lnTo>
                    <a:lnTo>
                      <a:pt x="372" y="213"/>
                    </a:lnTo>
                    <a:lnTo>
                      <a:pt x="372" y="213"/>
                    </a:lnTo>
                    <a:lnTo>
                      <a:pt x="369" y="211"/>
                    </a:lnTo>
                    <a:lnTo>
                      <a:pt x="369" y="211"/>
                    </a:lnTo>
                    <a:lnTo>
                      <a:pt x="367" y="211"/>
                    </a:lnTo>
                    <a:lnTo>
                      <a:pt x="366" y="211"/>
                    </a:lnTo>
                    <a:lnTo>
                      <a:pt x="366" y="210"/>
                    </a:lnTo>
                    <a:lnTo>
                      <a:pt x="366" y="210"/>
                    </a:lnTo>
                    <a:lnTo>
                      <a:pt x="364" y="208"/>
                    </a:lnTo>
                    <a:lnTo>
                      <a:pt x="364" y="208"/>
                    </a:lnTo>
                    <a:lnTo>
                      <a:pt x="363" y="207"/>
                    </a:lnTo>
                    <a:lnTo>
                      <a:pt x="363" y="207"/>
                    </a:lnTo>
                    <a:lnTo>
                      <a:pt x="361" y="207"/>
                    </a:lnTo>
                    <a:lnTo>
                      <a:pt x="360" y="207"/>
                    </a:lnTo>
                    <a:lnTo>
                      <a:pt x="358" y="207"/>
                    </a:lnTo>
                    <a:lnTo>
                      <a:pt x="356" y="205"/>
                    </a:lnTo>
                    <a:lnTo>
                      <a:pt x="353" y="205"/>
                    </a:lnTo>
                    <a:lnTo>
                      <a:pt x="353" y="205"/>
                    </a:lnTo>
                    <a:lnTo>
                      <a:pt x="352" y="205"/>
                    </a:lnTo>
                    <a:lnTo>
                      <a:pt x="350" y="205"/>
                    </a:lnTo>
                    <a:lnTo>
                      <a:pt x="349" y="205"/>
                    </a:lnTo>
                    <a:lnTo>
                      <a:pt x="344" y="205"/>
                    </a:lnTo>
                    <a:lnTo>
                      <a:pt x="341" y="205"/>
                    </a:lnTo>
                    <a:lnTo>
                      <a:pt x="338" y="207"/>
                    </a:lnTo>
                    <a:lnTo>
                      <a:pt x="335" y="207"/>
                    </a:lnTo>
                    <a:lnTo>
                      <a:pt x="333" y="207"/>
                    </a:lnTo>
                    <a:lnTo>
                      <a:pt x="332" y="207"/>
                    </a:lnTo>
                    <a:lnTo>
                      <a:pt x="330" y="208"/>
                    </a:lnTo>
                    <a:lnTo>
                      <a:pt x="329" y="208"/>
                    </a:lnTo>
                    <a:lnTo>
                      <a:pt x="327" y="210"/>
                    </a:lnTo>
                    <a:lnTo>
                      <a:pt x="325" y="211"/>
                    </a:lnTo>
                    <a:lnTo>
                      <a:pt x="324" y="211"/>
                    </a:lnTo>
                    <a:lnTo>
                      <a:pt x="322" y="211"/>
                    </a:lnTo>
                    <a:lnTo>
                      <a:pt x="321" y="211"/>
                    </a:lnTo>
                    <a:lnTo>
                      <a:pt x="321" y="211"/>
                    </a:lnTo>
                    <a:lnTo>
                      <a:pt x="319" y="211"/>
                    </a:lnTo>
                    <a:lnTo>
                      <a:pt x="319" y="211"/>
                    </a:lnTo>
                    <a:lnTo>
                      <a:pt x="319" y="211"/>
                    </a:lnTo>
                    <a:lnTo>
                      <a:pt x="319" y="210"/>
                    </a:lnTo>
                    <a:lnTo>
                      <a:pt x="318" y="210"/>
                    </a:lnTo>
                    <a:lnTo>
                      <a:pt x="318" y="210"/>
                    </a:lnTo>
                    <a:lnTo>
                      <a:pt x="313" y="207"/>
                    </a:lnTo>
                    <a:lnTo>
                      <a:pt x="311" y="207"/>
                    </a:lnTo>
                    <a:lnTo>
                      <a:pt x="308" y="208"/>
                    </a:lnTo>
                    <a:lnTo>
                      <a:pt x="307" y="208"/>
                    </a:lnTo>
                    <a:lnTo>
                      <a:pt x="307" y="208"/>
                    </a:lnTo>
                    <a:lnTo>
                      <a:pt x="305" y="208"/>
                    </a:lnTo>
                    <a:lnTo>
                      <a:pt x="305" y="208"/>
                    </a:lnTo>
                    <a:lnTo>
                      <a:pt x="304" y="210"/>
                    </a:lnTo>
                    <a:lnTo>
                      <a:pt x="304" y="210"/>
                    </a:lnTo>
                    <a:lnTo>
                      <a:pt x="302" y="211"/>
                    </a:lnTo>
                    <a:lnTo>
                      <a:pt x="302" y="213"/>
                    </a:lnTo>
                    <a:lnTo>
                      <a:pt x="301" y="213"/>
                    </a:lnTo>
                    <a:lnTo>
                      <a:pt x="301" y="213"/>
                    </a:lnTo>
                    <a:lnTo>
                      <a:pt x="299" y="215"/>
                    </a:lnTo>
                    <a:lnTo>
                      <a:pt x="299" y="215"/>
                    </a:lnTo>
                    <a:lnTo>
                      <a:pt x="298" y="216"/>
                    </a:lnTo>
                    <a:lnTo>
                      <a:pt x="298" y="216"/>
                    </a:lnTo>
                    <a:lnTo>
                      <a:pt x="298" y="218"/>
                    </a:lnTo>
                    <a:lnTo>
                      <a:pt x="298" y="218"/>
                    </a:lnTo>
                    <a:lnTo>
                      <a:pt x="298" y="218"/>
                    </a:lnTo>
                    <a:lnTo>
                      <a:pt x="296" y="218"/>
                    </a:lnTo>
                    <a:lnTo>
                      <a:pt x="296" y="216"/>
                    </a:lnTo>
                    <a:lnTo>
                      <a:pt x="294" y="216"/>
                    </a:lnTo>
                    <a:lnTo>
                      <a:pt x="293" y="215"/>
                    </a:lnTo>
                    <a:lnTo>
                      <a:pt x="291" y="213"/>
                    </a:lnTo>
                    <a:lnTo>
                      <a:pt x="290" y="211"/>
                    </a:lnTo>
                    <a:lnTo>
                      <a:pt x="287" y="210"/>
                    </a:lnTo>
                    <a:lnTo>
                      <a:pt x="285" y="210"/>
                    </a:lnTo>
                    <a:lnTo>
                      <a:pt x="277" y="210"/>
                    </a:lnTo>
                    <a:lnTo>
                      <a:pt x="276" y="210"/>
                    </a:lnTo>
                    <a:lnTo>
                      <a:pt x="274" y="211"/>
                    </a:lnTo>
                    <a:lnTo>
                      <a:pt x="273" y="213"/>
                    </a:lnTo>
                    <a:lnTo>
                      <a:pt x="271" y="215"/>
                    </a:lnTo>
                    <a:lnTo>
                      <a:pt x="268" y="218"/>
                    </a:lnTo>
                    <a:lnTo>
                      <a:pt x="266" y="218"/>
                    </a:lnTo>
                    <a:lnTo>
                      <a:pt x="265" y="219"/>
                    </a:lnTo>
                    <a:lnTo>
                      <a:pt x="263" y="219"/>
                    </a:lnTo>
                    <a:lnTo>
                      <a:pt x="262" y="219"/>
                    </a:lnTo>
                    <a:lnTo>
                      <a:pt x="260" y="221"/>
                    </a:lnTo>
                    <a:lnTo>
                      <a:pt x="259" y="221"/>
                    </a:lnTo>
                    <a:lnTo>
                      <a:pt x="256" y="221"/>
                    </a:lnTo>
                    <a:lnTo>
                      <a:pt x="256" y="221"/>
                    </a:lnTo>
                    <a:lnTo>
                      <a:pt x="256" y="222"/>
                    </a:lnTo>
                    <a:lnTo>
                      <a:pt x="254" y="222"/>
                    </a:lnTo>
                    <a:lnTo>
                      <a:pt x="254" y="222"/>
                    </a:lnTo>
                    <a:lnTo>
                      <a:pt x="254" y="224"/>
                    </a:lnTo>
                    <a:lnTo>
                      <a:pt x="253" y="224"/>
                    </a:lnTo>
                    <a:lnTo>
                      <a:pt x="253" y="225"/>
                    </a:lnTo>
                    <a:lnTo>
                      <a:pt x="251" y="225"/>
                    </a:lnTo>
                    <a:lnTo>
                      <a:pt x="249" y="225"/>
                    </a:lnTo>
                    <a:lnTo>
                      <a:pt x="248" y="225"/>
                    </a:lnTo>
                    <a:lnTo>
                      <a:pt x="246" y="227"/>
                    </a:lnTo>
                    <a:lnTo>
                      <a:pt x="246" y="227"/>
                    </a:lnTo>
                    <a:lnTo>
                      <a:pt x="245" y="229"/>
                    </a:lnTo>
                    <a:lnTo>
                      <a:pt x="245" y="230"/>
                    </a:lnTo>
                    <a:lnTo>
                      <a:pt x="245" y="232"/>
                    </a:lnTo>
                    <a:lnTo>
                      <a:pt x="243" y="233"/>
                    </a:lnTo>
                    <a:lnTo>
                      <a:pt x="242" y="233"/>
                    </a:lnTo>
                    <a:lnTo>
                      <a:pt x="237" y="235"/>
                    </a:lnTo>
                    <a:lnTo>
                      <a:pt x="237" y="239"/>
                    </a:lnTo>
                    <a:lnTo>
                      <a:pt x="235" y="239"/>
                    </a:lnTo>
                    <a:lnTo>
                      <a:pt x="232" y="241"/>
                    </a:lnTo>
                    <a:lnTo>
                      <a:pt x="232" y="238"/>
                    </a:lnTo>
                    <a:lnTo>
                      <a:pt x="232" y="233"/>
                    </a:lnTo>
                    <a:lnTo>
                      <a:pt x="231" y="233"/>
                    </a:lnTo>
                    <a:lnTo>
                      <a:pt x="231" y="233"/>
                    </a:lnTo>
                    <a:lnTo>
                      <a:pt x="229" y="232"/>
                    </a:lnTo>
                    <a:lnTo>
                      <a:pt x="228" y="232"/>
                    </a:lnTo>
                    <a:lnTo>
                      <a:pt x="226" y="232"/>
                    </a:lnTo>
                    <a:lnTo>
                      <a:pt x="225" y="232"/>
                    </a:lnTo>
                    <a:lnTo>
                      <a:pt x="225" y="232"/>
                    </a:lnTo>
                    <a:lnTo>
                      <a:pt x="223" y="232"/>
                    </a:lnTo>
                    <a:lnTo>
                      <a:pt x="223" y="232"/>
                    </a:lnTo>
                    <a:lnTo>
                      <a:pt x="221" y="232"/>
                    </a:lnTo>
                    <a:lnTo>
                      <a:pt x="220" y="232"/>
                    </a:lnTo>
                    <a:lnTo>
                      <a:pt x="218" y="232"/>
                    </a:lnTo>
                    <a:lnTo>
                      <a:pt x="215" y="230"/>
                    </a:lnTo>
                    <a:lnTo>
                      <a:pt x="212" y="230"/>
                    </a:lnTo>
                    <a:lnTo>
                      <a:pt x="212" y="229"/>
                    </a:lnTo>
                    <a:lnTo>
                      <a:pt x="212" y="229"/>
                    </a:lnTo>
                    <a:lnTo>
                      <a:pt x="212" y="229"/>
                    </a:lnTo>
                    <a:lnTo>
                      <a:pt x="212" y="227"/>
                    </a:lnTo>
                    <a:lnTo>
                      <a:pt x="212" y="227"/>
                    </a:lnTo>
                    <a:lnTo>
                      <a:pt x="212" y="225"/>
                    </a:lnTo>
                    <a:lnTo>
                      <a:pt x="212" y="224"/>
                    </a:lnTo>
                    <a:lnTo>
                      <a:pt x="211" y="222"/>
                    </a:lnTo>
                    <a:lnTo>
                      <a:pt x="211" y="221"/>
                    </a:lnTo>
                    <a:lnTo>
                      <a:pt x="211" y="221"/>
                    </a:lnTo>
                    <a:lnTo>
                      <a:pt x="209" y="221"/>
                    </a:lnTo>
                    <a:lnTo>
                      <a:pt x="209" y="219"/>
                    </a:lnTo>
                    <a:lnTo>
                      <a:pt x="208" y="219"/>
                    </a:lnTo>
                    <a:lnTo>
                      <a:pt x="206" y="219"/>
                    </a:lnTo>
                    <a:lnTo>
                      <a:pt x="204" y="219"/>
                    </a:lnTo>
                    <a:lnTo>
                      <a:pt x="203" y="219"/>
                    </a:lnTo>
                    <a:lnTo>
                      <a:pt x="201" y="219"/>
                    </a:lnTo>
                    <a:lnTo>
                      <a:pt x="200" y="218"/>
                    </a:lnTo>
                    <a:lnTo>
                      <a:pt x="198" y="213"/>
                    </a:lnTo>
                    <a:lnTo>
                      <a:pt x="197" y="211"/>
                    </a:lnTo>
                    <a:lnTo>
                      <a:pt x="194" y="213"/>
                    </a:lnTo>
                    <a:lnTo>
                      <a:pt x="192" y="213"/>
                    </a:lnTo>
                    <a:lnTo>
                      <a:pt x="189" y="213"/>
                    </a:lnTo>
                    <a:lnTo>
                      <a:pt x="184" y="211"/>
                    </a:lnTo>
                    <a:lnTo>
                      <a:pt x="181" y="211"/>
                    </a:lnTo>
                    <a:lnTo>
                      <a:pt x="180" y="210"/>
                    </a:lnTo>
                    <a:lnTo>
                      <a:pt x="177" y="210"/>
                    </a:lnTo>
                    <a:lnTo>
                      <a:pt x="175" y="210"/>
                    </a:lnTo>
                    <a:lnTo>
                      <a:pt x="173" y="210"/>
                    </a:lnTo>
                    <a:lnTo>
                      <a:pt x="170" y="210"/>
                    </a:lnTo>
                    <a:lnTo>
                      <a:pt x="169" y="210"/>
                    </a:lnTo>
                    <a:lnTo>
                      <a:pt x="169" y="208"/>
                    </a:lnTo>
                    <a:lnTo>
                      <a:pt x="167" y="205"/>
                    </a:lnTo>
                    <a:lnTo>
                      <a:pt x="167" y="201"/>
                    </a:lnTo>
                    <a:lnTo>
                      <a:pt x="167" y="197"/>
                    </a:lnTo>
                    <a:lnTo>
                      <a:pt x="167" y="196"/>
                    </a:lnTo>
                    <a:lnTo>
                      <a:pt x="166" y="193"/>
                    </a:lnTo>
                    <a:lnTo>
                      <a:pt x="166" y="191"/>
                    </a:lnTo>
                    <a:lnTo>
                      <a:pt x="166" y="191"/>
                    </a:lnTo>
                    <a:lnTo>
                      <a:pt x="163" y="190"/>
                    </a:lnTo>
                    <a:lnTo>
                      <a:pt x="166" y="188"/>
                    </a:lnTo>
                    <a:lnTo>
                      <a:pt x="167" y="187"/>
                    </a:lnTo>
                    <a:lnTo>
                      <a:pt x="167" y="185"/>
                    </a:lnTo>
                    <a:lnTo>
                      <a:pt x="167" y="183"/>
                    </a:lnTo>
                    <a:lnTo>
                      <a:pt x="167" y="182"/>
                    </a:lnTo>
                    <a:lnTo>
                      <a:pt x="170" y="180"/>
                    </a:lnTo>
                    <a:lnTo>
                      <a:pt x="170" y="179"/>
                    </a:lnTo>
                    <a:lnTo>
                      <a:pt x="167" y="177"/>
                    </a:lnTo>
                    <a:lnTo>
                      <a:pt x="164" y="176"/>
                    </a:lnTo>
                    <a:lnTo>
                      <a:pt x="163" y="176"/>
                    </a:lnTo>
                    <a:lnTo>
                      <a:pt x="161" y="174"/>
                    </a:lnTo>
                    <a:lnTo>
                      <a:pt x="161" y="174"/>
                    </a:lnTo>
                    <a:lnTo>
                      <a:pt x="159" y="173"/>
                    </a:lnTo>
                    <a:lnTo>
                      <a:pt x="159" y="169"/>
                    </a:lnTo>
                    <a:lnTo>
                      <a:pt x="159" y="168"/>
                    </a:lnTo>
                    <a:lnTo>
                      <a:pt x="161" y="165"/>
                    </a:lnTo>
                    <a:lnTo>
                      <a:pt x="161" y="165"/>
                    </a:lnTo>
                    <a:lnTo>
                      <a:pt x="161" y="162"/>
                    </a:lnTo>
                    <a:lnTo>
                      <a:pt x="159" y="159"/>
                    </a:lnTo>
                    <a:lnTo>
                      <a:pt x="161" y="157"/>
                    </a:lnTo>
                    <a:lnTo>
                      <a:pt x="163" y="154"/>
                    </a:lnTo>
                    <a:lnTo>
                      <a:pt x="166" y="151"/>
                    </a:lnTo>
                    <a:lnTo>
                      <a:pt x="167" y="148"/>
                    </a:lnTo>
                    <a:lnTo>
                      <a:pt x="164" y="148"/>
                    </a:lnTo>
                    <a:lnTo>
                      <a:pt x="164" y="148"/>
                    </a:lnTo>
                    <a:lnTo>
                      <a:pt x="163" y="148"/>
                    </a:lnTo>
                    <a:lnTo>
                      <a:pt x="161" y="146"/>
                    </a:lnTo>
                    <a:lnTo>
                      <a:pt x="161" y="146"/>
                    </a:lnTo>
                    <a:lnTo>
                      <a:pt x="159" y="146"/>
                    </a:lnTo>
                    <a:lnTo>
                      <a:pt x="159" y="148"/>
                    </a:lnTo>
                    <a:lnTo>
                      <a:pt x="159" y="148"/>
                    </a:lnTo>
                    <a:lnTo>
                      <a:pt x="161" y="148"/>
                    </a:lnTo>
                    <a:lnTo>
                      <a:pt x="161" y="149"/>
                    </a:lnTo>
                    <a:lnTo>
                      <a:pt x="158" y="149"/>
                    </a:lnTo>
                    <a:lnTo>
                      <a:pt x="156" y="149"/>
                    </a:lnTo>
                    <a:lnTo>
                      <a:pt x="155" y="149"/>
                    </a:lnTo>
                    <a:lnTo>
                      <a:pt x="152" y="148"/>
                    </a:lnTo>
                    <a:lnTo>
                      <a:pt x="152" y="149"/>
                    </a:lnTo>
                    <a:lnTo>
                      <a:pt x="152" y="151"/>
                    </a:lnTo>
                    <a:lnTo>
                      <a:pt x="152" y="151"/>
                    </a:lnTo>
                    <a:lnTo>
                      <a:pt x="152" y="151"/>
                    </a:lnTo>
                    <a:lnTo>
                      <a:pt x="152" y="152"/>
                    </a:lnTo>
                    <a:lnTo>
                      <a:pt x="153" y="152"/>
                    </a:lnTo>
                    <a:lnTo>
                      <a:pt x="152" y="154"/>
                    </a:lnTo>
                    <a:lnTo>
                      <a:pt x="152" y="155"/>
                    </a:lnTo>
                    <a:lnTo>
                      <a:pt x="149" y="155"/>
                    </a:lnTo>
                    <a:lnTo>
                      <a:pt x="147" y="154"/>
                    </a:lnTo>
                    <a:lnTo>
                      <a:pt x="145" y="157"/>
                    </a:lnTo>
                    <a:lnTo>
                      <a:pt x="144" y="157"/>
                    </a:lnTo>
                    <a:lnTo>
                      <a:pt x="142" y="157"/>
                    </a:lnTo>
                    <a:lnTo>
                      <a:pt x="141" y="160"/>
                    </a:lnTo>
                    <a:lnTo>
                      <a:pt x="141" y="163"/>
                    </a:lnTo>
                    <a:lnTo>
                      <a:pt x="141" y="165"/>
                    </a:lnTo>
                    <a:lnTo>
                      <a:pt x="139" y="166"/>
                    </a:lnTo>
                    <a:lnTo>
                      <a:pt x="139" y="166"/>
                    </a:lnTo>
                    <a:lnTo>
                      <a:pt x="138" y="166"/>
                    </a:lnTo>
                    <a:lnTo>
                      <a:pt x="138" y="166"/>
                    </a:lnTo>
                    <a:lnTo>
                      <a:pt x="138" y="166"/>
                    </a:lnTo>
                    <a:lnTo>
                      <a:pt x="138" y="166"/>
                    </a:lnTo>
                    <a:lnTo>
                      <a:pt x="138" y="165"/>
                    </a:lnTo>
                    <a:lnTo>
                      <a:pt x="138" y="162"/>
                    </a:lnTo>
                    <a:lnTo>
                      <a:pt x="139" y="160"/>
                    </a:lnTo>
                    <a:lnTo>
                      <a:pt x="136" y="162"/>
                    </a:lnTo>
                    <a:lnTo>
                      <a:pt x="136" y="162"/>
                    </a:lnTo>
                    <a:lnTo>
                      <a:pt x="135" y="162"/>
                    </a:lnTo>
                    <a:lnTo>
                      <a:pt x="133" y="163"/>
                    </a:lnTo>
                    <a:lnTo>
                      <a:pt x="132" y="163"/>
                    </a:lnTo>
                    <a:lnTo>
                      <a:pt x="132" y="165"/>
                    </a:lnTo>
                    <a:lnTo>
                      <a:pt x="132" y="165"/>
                    </a:lnTo>
                    <a:lnTo>
                      <a:pt x="132" y="166"/>
                    </a:lnTo>
                    <a:lnTo>
                      <a:pt x="132" y="168"/>
                    </a:lnTo>
                    <a:lnTo>
                      <a:pt x="128" y="168"/>
                    </a:lnTo>
                    <a:lnTo>
                      <a:pt x="125" y="166"/>
                    </a:lnTo>
                    <a:lnTo>
                      <a:pt x="124" y="166"/>
                    </a:lnTo>
                    <a:lnTo>
                      <a:pt x="121" y="168"/>
                    </a:lnTo>
                    <a:lnTo>
                      <a:pt x="119" y="168"/>
                    </a:lnTo>
                    <a:lnTo>
                      <a:pt x="116" y="168"/>
                    </a:lnTo>
                    <a:lnTo>
                      <a:pt x="114" y="169"/>
                    </a:lnTo>
                    <a:lnTo>
                      <a:pt x="113" y="169"/>
                    </a:lnTo>
                    <a:lnTo>
                      <a:pt x="111" y="169"/>
                    </a:lnTo>
                    <a:lnTo>
                      <a:pt x="110" y="171"/>
                    </a:lnTo>
                    <a:lnTo>
                      <a:pt x="105" y="173"/>
                    </a:lnTo>
                    <a:lnTo>
                      <a:pt x="104" y="174"/>
                    </a:lnTo>
                    <a:lnTo>
                      <a:pt x="102" y="229"/>
                    </a:lnTo>
                    <a:lnTo>
                      <a:pt x="102" y="229"/>
                    </a:lnTo>
                    <a:lnTo>
                      <a:pt x="99" y="229"/>
                    </a:lnTo>
                    <a:lnTo>
                      <a:pt x="94" y="229"/>
                    </a:lnTo>
                    <a:lnTo>
                      <a:pt x="93" y="229"/>
                    </a:lnTo>
                    <a:lnTo>
                      <a:pt x="90" y="225"/>
                    </a:lnTo>
                    <a:lnTo>
                      <a:pt x="88" y="221"/>
                    </a:lnTo>
                    <a:lnTo>
                      <a:pt x="87" y="221"/>
                    </a:lnTo>
                    <a:lnTo>
                      <a:pt x="85" y="219"/>
                    </a:lnTo>
                    <a:lnTo>
                      <a:pt x="85" y="218"/>
                    </a:lnTo>
                    <a:lnTo>
                      <a:pt x="83" y="218"/>
                    </a:lnTo>
                    <a:lnTo>
                      <a:pt x="82" y="216"/>
                    </a:lnTo>
                    <a:lnTo>
                      <a:pt x="80" y="216"/>
                    </a:lnTo>
                    <a:lnTo>
                      <a:pt x="77" y="216"/>
                    </a:lnTo>
                    <a:lnTo>
                      <a:pt x="76" y="216"/>
                    </a:lnTo>
                    <a:lnTo>
                      <a:pt x="73" y="216"/>
                    </a:lnTo>
                    <a:lnTo>
                      <a:pt x="68" y="216"/>
                    </a:lnTo>
                    <a:lnTo>
                      <a:pt x="66" y="218"/>
                    </a:lnTo>
                    <a:lnTo>
                      <a:pt x="65" y="218"/>
                    </a:lnTo>
                    <a:lnTo>
                      <a:pt x="65" y="219"/>
                    </a:lnTo>
                    <a:lnTo>
                      <a:pt x="65" y="219"/>
                    </a:lnTo>
                    <a:lnTo>
                      <a:pt x="63" y="221"/>
                    </a:lnTo>
                    <a:lnTo>
                      <a:pt x="63" y="222"/>
                    </a:lnTo>
                    <a:lnTo>
                      <a:pt x="63" y="224"/>
                    </a:lnTo>
                    <a:lnTo>
                      <a:pt x="63" y="224"/>
                    </a:lnTo>
                    <a:lnTo>
                      <a:pt x="63" y="225"/>
                    </a:lnTo>
                    <a:lnTo>
                      <a:pt x="62" y="225"/>
                    </a:lnTo>
                    <a:lnTo>
                      <a:pt x="62" y="227"/>
                    </a:lnTo>
                    <a:lnTo>
                      <a:pt x="62" y="227"/>
                    </a:lnTo>
                    <a:lnTo>
                      <a:pt x="60" y="227"/>
                    </a:lnTo>
                    <a:lnTo>
                      <a:pt x="62" y="222"/>
                    </a:lnTo>
                    <a:lnTo>
                      <a:pt x="62" y="218"/>
                    </a:lnTo>
                    <a:lnTo>
                      <a:pt x="63" y="215"/>
                    </a:lnTo>
                    <a:lnTo>
                      <a:pt x="65" y="211"/>
                    </a:lnTo>
                    <a:lnTo>
                      <a:pt x="63" y="211"/>
                    </a:lnTo>
                    <a:lnTo>
                      <a:pt x="60" y="210"/>
                    </a:lnTo>
                    <a:lnTo>
                      <a:pt x="57" y="210"/>
                    </a:lnTo>
                    <a:lnTo>
                      <a:pt x="55" y="210"/>
                    </a:lnTo>
                    <a:lnTo>
                      <a:pt x="55" y="208"/>
                    </a:lnTo>
                    <a:lnTo>
                      <a:pt x="55" y="208"/>
                    </a:lnTo>
                    <a:lnTo>
                      <a:pt x="54" y="208"/>
                    </a:lnTo>
                    <a:lnTo>
                      <a:pt x="54" y="207"/>
                    </a:lnTo>
                    <a:lnTo>
                      <a:pt x="54" y="207"/>
                    </a:lnTo>
                    <a:lnTo>
                      <a:pt x="54" y="205"/>
                    </a:lnTo>
                    <a:lnTo>
                      <a:pt x="54" y="205"/>
                    </a:lnTo>
                    <a:lnTo>
                      <a:pt x="54" y="205"/>
                    </a:lnTo>
                    <a:lnTo>
                      <a:pt x="54" y="205"/>
                    </a:lnTo>
                    <a:lnTo>
                      <a:pt x="54" y="205"/>
                    </a:lnTo>
                    <a:lnTo>
                      <a:pt x="52" y="205"/>
                    </a:lnTo>
                    <a:lnTo>
                      <a:pt x="49" y="205"/>
                    </a:lnTo>
                    <a:lnTo>
                      <a:pt x="49" y="202"/>
                    </a:lnTo>
                    <a:lnTo>
                      <a:pt x="49" y="201"/>
                    </a:lnTo>
                    <a:lnTo>
                      <a:pt x="48" y="201"/>
                    </a:lnTo>
                    <a:lnTo>
                      <a:pt x="48" y="199"/>
                    </a:lnTo>
                    <a:lnTo>
                      <a:pt x="46" y="196"/>
                    </a:lnTo>
                    <a:lnTo>
                      <a:pt x="45" y="194"/>
                    </a:lnTo>
                    <a:lnTo>
                      <a:pt x="43" y="193"/>
                    </a:lnTo>
                    <a:lnTo>
                      <a:pt x="42" y="193"/>
                    </a:lnTo>
                    <a:lnTo>
                      <a:pt x="40" y="191"/>
                    </a:lnTo>
                    <a:lnTo>
                      <a:pt x="38" y="190"/>
                    </a:lnTo>
                    <a:lnTo>
                      <a:pt x="37" y="190"/>
                    </a:lnTo>
                    <a:lnTo>
                      <a:pt x="37" y="187"/>
                    </a:lnTo>
                    <a:lnTo>
                      <a:pt x="38" y="185"/>
                    </a:lnTo>
                    <a:lnTo>
                      <a:pt x="42" y="187"/>
                    </a:lnTo>
                    <a:lnTo>
                      <a:pt x="45" y="187"/>
                    </a:lnTo>
                    <a:lnTo>
                      <a:pt x="48" y="187"/>
                    </a:lnTo>
                    <a:lnTo>
                      <a:pt x="51" y="187"/>
                    </a:lnTo>
                    <a:lnTo>
                      <a:pt x="52" y="183"/>
                    </a:lnTo>
                    <a:lnTo>
                      <a:pt x="49" y="183"/>
                    </a:lnTo>
                    <a:lnTo>
                      <a:pt x="48" y="183"/>
                    </a:lnTo>
                    <a:lnTo>
                      <a:pt x="46" y="180"/>
                    </a:lnTo>
                    <a:lnTo>
                      <a:pt x="45" y="179"/>
                    </a:lnTo>
                    <a:lnTo>
                      <a:pt x="45" y="177"/>
                    </a:lnTo>
                    <a:lnTo>
                      <a:pt x="45" y="176"/>
                    </a:lnTo>
                    <a:lnTo>
                      <a:pt x="46" y="177"/>
                    </a:lnTo>
                    <a:lnTo>
                      <a:pt x="48" y="177"/>
                    </a:lnTo>
                    <a:lnTo>
                      <a:pt x="49" y="177"/>
                    </a:lnTo>
                    <a:lnTo>
                      <a:pt x="49" y="177"/>
                    </a:lnTo>
                    <a:lnTo>
                      <a:pt x="51" y="177"/>
                    </a:lnTo>
                    <a:lnTo>
                      <a:pt x="51" y="177"/>
                    </a:lnTo>
                    <a:lnTo>
                      <a:pt x="52" y="176"/>
                    </a:lnTo>
                    <a:lnTo>
                      <a:pt x="54" y="176"/>
                    </a:lnTo>
                    <a:lnTo>
                      <a:pt x="54" y="176"/>
                    </a:lnTo>
                    <a:lnTo>
                      <a:pt x="57" y="177"/>
                    </a:lnTo>
                    <a:lnTo>
                      <a:pt x="57" y="173"/>
                    </a:lnTo>
                    <a:lnTo>
                      <a:pt x="57" y="169"/>
                    </a:lnTo>
                    <a:lnTo>
                      <a:pt x="59" y="169"/>
                    </a:lnTo>
                    <a:lnTo>
                      <a:pt x="62" y="169"/>
                    </a:lnTo>
                    <a:lnTo>
                      <a:pt x="63" y="171"/>
                    </a:lnTo>
                    <a:lnTo>
                      <a:pt x="65" y="173"/>
                    </a:lnTo>
                    <a:lnTo>
                      <a:pt x="66" y="174"/>
                    </a:lnTo>
                    <a:lnTo>
                      <a:pt x="69" y="174"/>
                    </a:lnTo>
                    <a:lnTo>
                      <a:pt x="73" y="174"/>
                    </a:lnTo>
                    <a:lnTo>
                      <a:pt x="74" y="176"/>
                    </a:lnTo>
                    <a:lnTo>
                      <a:pt x="73" y="177"/>
                    </a:lnTo>
                    <a:lnTo>
                      <a:pt x="71" y="179"/>
                    </a:lnTo>
                    <a:lnTo>
                      <a:pt x="73" y="179"/>
                    </a:lnTo>
                    <a:lnTo>
                      <a:pt x="74" y="177"/>
                    </a:lnTo>
                    <a:lnTo>
                      <a:pt x="76" y="177"/>
                    </a:lnTo>
                    <a:lnTo>
                      <a:pt x="77" y="177"/>
                    </a:lnTo>
                    <a:lnTo>
                      <a:pt x="79" y="177"/>
                    </a:lnTo>
                    <a:lnTo>
                      <a:pt x="79" y="177"/>
                    </a:lnTo>
                    <a:lnTo>
                      <a:pt x="79" y="177"/>
                    </a:lnTo>
                    <a:lnTo>
                      <a:pt x="80" y="177"/>
                    </a:lnTo>
                    <a:lnTo>
                      <a:pt x="80" y="177"/>
                    </a:lnTo>
                    <a:lnTo>
                      <a:pt x="82" y="176"/>
                    </a:lnTo>
                    <a:lnTo>
                      <a:pt x="83" y="173"/>
                    </a:lnTo>
                    <a:lnTo>
                      <a:pt x="83" y="171"/>
                    </a:lnTo>
                    <a:lnTo>
                      <a:pt x="83" y="169"/>
                    </a:lnTo>
                    <a:lnTo>
                      <a:pt x="83" y="166"/>
                    </a:lnTo>
                    <a:lnTo>
                      <a:pt x="83" y="166"/>
                    </a:lnTo>
                    <a:lnTo>
                      <a:pt x="82" y="166"/>
                    </a:lnTo>
                    <a:lnTo>
                      <a:pt x="80" y="165"/>
                    </a:lnTo>
                    <a:lnTo>
                      <a:pt x="80" y="163"/>
                    </a:lnTo>
                    <a:lnTo>
                      <a:pt x="79" y="163"/>
                    </a:lnTo>
                    <a:lnTo>
                      <a:pt x="77" y="163"/>
                    </a:lnTo>
                    <a:lnTo>
                      <a:pt x="77" y="160"/>
                    </a:lnTo>
                    <a:lnTo>
                      <a:pt x="77" y="157"/>
                    </a:lnTo>
                    <a:lnTo>
                      <a:pt x="77" y="154"/>
                    </a:lnTo>
                    <a:lnTo>
                      <a:pt x="76" y="152"/>
                    </a:lnTo>
                    <a:lnTo>
                      <a:pt x="74" y="152"/>
                    </a:lnTo>
                    <a:lnTo>
                      <a:pt x="71" y="152"/>
                    </a:lnTo>
                    <a:lnTo>
                      <a:pt x="69" y="149"/>
                    </a:lnTo>
                    <a:lnTo>
                      <a:pt x="69" y="148"/>
                    </a:lnTo>
                    <a:lnTo>
                      <a:pt x="68" y="148"/>
                    </a:lnTo>
                    <a:lnTo>
                      <a:pt x="66" y="146"/>
                    </a:lnTo>
                    <a:lnTo>
                      <a:pt x="65" y="145"/>
                    </a:lnTo>
                    <a:lnTo>
                      <a:pt x="63" y="143"/>
                    </a:lnTo>
                    <a:lnTo>
                      <a:pt x="62" y="143"/>
                    </a:lnTo>
                    <a:lnTo>
                      <a:pt x="60" y="143"/>
                    </a:lnTo>
                    <a:lnTo>
                      <a:pt x="59" y="142"/>
                    </a:lnTo>
                    <a:lnTo>
                      <a:pt x="57" y="142"/>
                    </a:lnTo>
                    <a:lnTo>
                      <a:pt x="55" y="142"/>
                    </a:lnTo>
                    <a:lnTo>
                      <a:pt x="54" y="142"/>
                    </a:lnTo>
                    <a:lnTo>
                      <a:pt x="51" y="142"/>
                    </a:lnTo>
                    <a:lnTo>
                      <a:pt x="51" y="140"/>
                    </a:lnTo>
                    <a:lnTo>
                      <a:pt x="51" y="138"/>
                    </a:lnTo>
                    <a:lnTo>
                      <a:pt x="49" y="137"/>
                    </a:lnTo>
                    <a:lnTo>
                      <a:pt x="48" y="135"/>
                    </a:lnTo>
                    <a:lnTo>
                      <a:pt x="45" y="135"/>
                    </a:lnTo>
                    <a:lnTo>
                      <a:pt x="43" y="135"/>
                    </a:lnTo>
                    <a:lnTo>
                      <a:pt x="43" y="135"/>
                    </a:lnTo>
                    <a:lnTo>
                      <a:pt x="42" y="135"/>
                    </a:lnTo>
                    <a:lnTo>
                      <a:pt x="42" y="137"/>
                    </a:lnTo>
                    <a:lnTo>
                      <a:pt x="42" y="140"/>
                    </a:lnTo>
                    <a:lnTo>
                      <a:pt x="42" y="140"/>
                    </a:lnTo>
                    <a:lnTo>
                      <a:pt x="40" y="140"/>
                    </a:lnTo>
                    <a:lnTo>
                      <a:pt x="40" y="142"/>
                    </a:lnTo>
                    <a:lnTo>
                      <a:pt x="38" y="142"/>
                    </a:lnTo>
                    <a:lnTo>
                      <a:pt x="37" y="143"/>
                    </a:lnTo>
                    <a:lnTo>
                      <a:pt x="35" y="143"/>
                    </a:lnTo>
                    <a:lnTo>
                      <a:pt x="35" y="145"/>
                    </a:lnTo>
                    <a:lnTo>
                      <a:pt x="34" y="146"/>
                    </a:lnTo>
                    <a:lnTo>
                      <a:pt x="31" y="146"/>
                    </a:lnTo>
                    <a:lnTo>
                      <a:pt x="28" y="146"/>
                    </a:lnTo>
                    <a:lnTo>
                      <a:pt x="26" y="148"/>
                    </a:lnTo>
                    <a:lnTo>
                      <a:pt x="24" y="149"/>
                    </a:lnTo>
                    <a:lnTo>
                      <a:pt x="23" y="149"/>
                    </a:lnTo>
                    <a:lnTo>
                      <a:pt x="23" y="149"/>
                    </a:lnTo>
                    <a:lnTo>
                      <a:pt x="21" y="149"/>
                    </a:lnTo>
                    <a:lnTo>
                      <a:pt x="21" y="149"/>
                    </a:lnTo>
                    <a:lnTo>
                      <a:pt x="20" y="149"/>
                    </a:lnTo>
                    <a:lnTo>
                      <a:pt x="18" y="149"/>
                    </a:lnTo>
                    <a:lnTo>
                      <a:pt x="18" y="149"/>
                    </a:lnTo>
                    <a:lnTo>
                      <a:pt x="18" y="146"/>
                    </a:lnTo>
                    <a:lnTo>
                      <a:pt x="17" y="146"/>
                    </a:lnTo>
                    <a:lnTo>
                      <a:pt x="17" y="145"/>
                    </a:lnTo>
                    <a:lnTo>
                      <a:pt x="17" y="145"/>
                    </a:lnTo>
                    <a:lnTo>
                      <a:pt x="17" y="143"/>
                    </a:lnTo>
                    <a:lnTo>
                      <a:pt x="18" y="143"/>
                    </a:lnTo>
                    <a:lnTo>
                      <a:pt x="18" y="142"/>
                    </a:lnTo>
                    <a:lnTo>
                      <a:pt x="18" y="140"/>
                    </a:lnTo>
                    <a:lnTo>
                      <a:pt x="18" y="140"/>
                    </a:lnTo>
                    <a:lnTo>
                      <a:pt x="17" y="138"/>
                    </a:lnTo>
                    <a:lnTo>
                      <a:pt x="17" y="137"/>
                    </a:lnTo>
                    <a:lnTo>
                      <a:pt x="12" y="126"/>
                    </a:lnTo>
                    <a:lnTo>
                      <a:pt x="12" y="128"/>
                    </a:lnTo>
                    <a:lnTo>
                      <a:pt x="10" y="128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7" y="129"/>
                    </a:lnTo>
                    <a:lnTo>
                      <a:pt x="7" y="128"/>
                    </a:lnTo>
                    <a:lnTo>
                      <a:pt x="7" y="128"/>
                    </a:lnTo>
                    <a:lnTo>
                      <a:pt x="7" y="128"/>
                    </a:lnTo>
                    <a:lnTo>
                      <a:pt x="7" y="124"/>
                    </a:lnTo>
                    <a:lnTo>
                      <a:pt x="7" y="121"/>
                    </a:lnTo>
                    <a:lnTo>
                      <a:pt x="7" y="121"/>
                    </a:lnTo>
                    <a:lnTo>
                      <a:pt x="6" y="120"/>
                    </a:lnTo>
                    <a:lnTo>
                      <a:pt x="6" y="118"/>
                    </a:lnTo>
                    <a:lnTo>
                      <a:pt x="6" y="118"/>
                    </a:lnTo>
                    <a:lnTo>
                      <a:pt x="6" y="118"/>
                    </a:lnTo>
                    <a:lnTo>
                      <a:pt x="4" y="118"/>
                    </a:lnTo>
                    <a:lnTo>
                      <a:pt x="3" y="117"/>
                    </a:lnTo>
                    <a:lnTo>
                      <a:pt x="3" y="117"/>
                    </a:lnTo>
                    <a:lnTo>
                      <a:pt x="1" y="117"/>
                    </a:lnTo>
                    <a:lnTo>
                      <a:pt x="1" y="115"/>
                    </a:lnTo>
                    <a:lnTo>
                      <a:pt x="0" y="115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1" y="112"/>
                    </a:lnTo>
                    <a:lnTo>
                      <a:pt x="3" y="110"/>
                    </a:lnTo>
                    <a:lnTo>
                      <a:pt x="4" y="107"/>
                    </a:lnTo>
                    <a:lnTo>
                      <a:pt x="6" y="104"/>
                    </a:lnTo>
                    <a:lnTo>
                      <a:pt x="6" y="104"/>
                    </a:lnTo>
                    <a:lnTo>
                      <a:pt x="6" y="104"/>
                    </a:lnTo>
                    <a:lnTo>
                      <a:pt x="7" y="103"/>
                    </a:lnTo>
                    <a:lnTo>
                      <a:pt x="7" y="103"/>
                    </a:lnTo>
                    <a:lnTo>
                      <a:pt x="7" y="103"/>
                    </a:lnTo>
                    <a:lnTo>
                      <a:pt x="7" y="101"/>
                    </a:lnTo>
                    <a:lnTo>
                      <a:pt x="7" y="100"/>
                    </a:lnTo>
                    <a:lnTo>
                      <a:pt x="7" y="100"/>
                    </a:lnTo>
                    <a:lnTo>
                      <a:pt x="7" y="98"/>
                    </a:lnTo>
                    <a:lnTo>
                      <a:pt x="6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4" y="96"/>
                    </a:lnTo>
                    <a:lnTo>
                      <a:pt x="6" y="96"/>
                    </a:lnTo>
                    <a:lnTo>
                      <a:pt x="7" y="93"/>
                    </a:lnTo>
                    <a:lnTo>
                      <a:pt x="7" y="92"/>
                    </a:lnTo>
                    <a:lnTo>
                      <a:pt x="9" y="90"/>
                    </a:lnTo>
                    <a:lnTo>
                      <a:pt x="9" y="89"/>
                    </a:lnTo>
                    <a:lnTo>
                      <a:pt x="9" y="89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10" y="86"/>
                    </a:lnTo>
                    <a:lnTo>
                      <a:pt x="14" y="84"/>
                    </a:lnTo>
                    <a:lnTo>
                      <a:pt x="14" y="82"/>
                    </a:lnTo>
                    <a:lnTo>
                      <a:pt x="14" y="81"/>
                    </a:lnTo>
                    <a:lnTo>
                      <a:pt x="15" y="81"/>
                    </a:lnTo>
                    <a:lnTo>
                      <a:pt x="15" y="79"/>
                    </a:lnTo>
                    <a:lnTo>
                      <a:pt x="17" y="78"/>
                    </a:lnTo>
                    <a:lnTo>
                      <a:pt x="18" y="78"/>
                    </a:lnTo>
                    <a:lnTo>
                      <a:pt x="18" y="78"/>
                    </a:lnTo>
                    <a:lnTo>
                      <a:pt x="18" y="78"/>
                    </a:lnTo>
                    <a:lnTo>
                      <a:pt x="18" y="79"/>
                    </a:lnTo>
                    <a:lnTo>
                      <a:pt x="18" y="79"/>
                    </a:lnTo>
                    <a:lnTo>
                      <a:pt x="20" y="82"/>
                    </a:lnTo>
                    <a:lnTo>
                      <a:pt x="21" y="84"/>
                    </a:lnTo>
                    <a:lnTo>
                      <a:pt x="23" y="87"/>
                    </a:lnTo>
                    <a:lnTo>
                      <a:pt x="23" y="87"/>
                    </a:lnTo>
                    <a:lnTo>
                      <a:pt x="31" y="84"/>
                    </a:lnTo>
                    <a:lnTo>
                      <a:pt x="29" y="82"/>
                    </a:lnTo>
                    <a:lnTo>
                      <a:pt x="28" y="81"/>
                    </a:lnTo>
                    <a:lnTo>
                      <a:pt x="26" y="81"/>
                    </a:lnTo>
                    <a:lnTo>
                      <a:pt x="26" y="79"/>
                    </a:lnTo>
                    <a:lnTo>
                      <a:pt x="24" y="78"/>
                    </a:lnTo>
                    <a:lnTo>
                      <a:pt x="24" y="76"/>
                    </a:lnTo>
                    <a:lnTo>
                      <a:pt x="26" y="75"/>
                    </a:lnTo>
                    <a:lnTo>
                      <a:pt x="26" y="72"/>
                    </a:lnTo>
                    <a:lnTo>
                      <a:pt x="26" y="70"/>
                    </a:lnTo>
                    <a:lnTo>
                      <a:pt x="26" y="70"/>
                    </a:lnTo>
                    <a:lnTo>
                      <a:pt x="28" y="68"/>
                    </a:lnTo>
                    <a:lnTo>
                      <a:pt x="28" y="68"/>
                    </a:lnTo>
                    <a:lnTo>
                      <a:pt x="29" y="68"/>
                    </a:lnTo>
                    <a:lnTo>
                      <a:pt x="29" y="68"/>
                    </a:lnTo>
                    <a:lnTo>
                      <a:pt x="31" y="67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32" y="65"/>
                    </a:lnTo>
                    <a:lnTo>
                      <a:pt x="32" y="64"/>
                    </a:lnTo>
                    <a:lnTo>
                      <a:pt x="34" y="64"/>
                    </a:lnTo>
                    <a:lnTo>
                      <a:pt x="34" y="65"/>
                    </a:lnTo>
                    <a:lnTo>
                      <a:pt x="35" y="65"/>
                    </a:lnTo>
                    <a:lnTo>
                      <a:pt x="37" y="65"/>
                    </a:lnTo>
                    <a:lnTo>
                      <a:pt x="38" y="65"/>
                    </a:lnTo>
                    <a:lnTo>
                      <a:pt x="42" y="65"/>
                    </a:lnTo>
                    <a:lnTo>
                      <a:pt x="42" y="65"/>
                    </a:lnTo>
                    <a:lnTo>
                      <a:pt x="43" y="64"/>
                    </a:lnTo>
                    <a:lnTo>
                      <a:pt x="46" y="61"/>
                    </a:lnTo>
                    <a:lnTo>
                      <a:pt x="49" y="58"/>
                    </a:lnTo>
                    <a:lnTo>
                      <a:pt x="51" y="55"/>
                    </a:lnTo>
                    <a:lnTo>
                      <a:pt x="51" y="55"/>
                    </a:lnTo>
                    <a:lnTo>
                      <a:pt x="51" y="55"/>
                    </a:lnTo>
                    <a:lnTo>
                      <a:pt x="51" y="53"/>
                    </a:lnTo>
                    <a:lnTo>
                      <a:pt x="51" y="53"/>
                    </a:lnTo>
                    <a:lnTo>
                      <a:pt x="49" y="53"/>
                    </a:lnTo>
                    <a:lnTo>
                      <a:pt x="49" y="51"/>
                    </a:lnTo>
                    <a:lnTo>
                      <a:pt x="59" y="50"/>
                    </a:lnTo>
                    <a:lnTo>
                      <a:pt x="59" y="53"/>
                    </a:lnTo>
                    <a:lnTo>
                      <a:pt x="65" y="53"/>
                    </a:lnTo>
                    <a:lnTo>
                      <a:pt x="65" y="53"/>
                    </a:lnTo>
                    <a:lnTo>
                      <a:pt x="65" y="51"/>
                    </a:lnTo>
                    <a:lnTo>
                      <a:pt x="63" y="51"/>
                    </a:lnTo>
                    <a:lnTo>
                      <a:pt x="63" y="51"/>
                    </a:lnTo>
                    <a:lnTo>
                      <a:pt x="65" y="50"/>
                    </a:lnTo>
                    <a:lnTo>
                      <a:pt x="65" y="50"/>
                    </a:lnTo>
                    <a:lnTo>
                      <a:pt x="66" y="50"/>
                    </a:lnTo>
                    <a:lnTo>
                      <a:pt x="68" y="51"/>
                    </a:lnTo>
                    <a:lnTo>
                      <a:pt x="69" y="51"/>
                    </a:lnTo>
                    <a:lnTo>
                      <a:pt x="69" y="51"/>
                    </a:lnTo>
                    <a:lnTo>
                      <a:pt x="71" y="53"/>
                    </a:lnTo>
                    <a:lnTo>
                      <a:pt x="71" y="53"/>
                    </a:lnTo>
                    <a:lnTo>
                      <a:pt x="71" y="55"/>
                    </a:lnTo>
                    <a:lnTo>
                      <a:pt x="73" y="56"/>
                    </a:lnTo>
                    <a:lnTo>
                      <a:pt x="73" y="58"/>
                    </a:lnTo>
                    <a:lnTo>
                      <a:pt x="71" y="59"/>
                    </a:lnTo>
                    <a:lnTo>
                      <a:pt x="73" y="59"/>
                    </a:lnTo>
                    <a:lnTo>
                      <a:pt x="74" y="59"/>
                    </a:lnTo>
                    <a:lnTo>
                      <a:pt x="76" y="59"/>
                    </a:lnTo>
                    <a:lnTo>
                      <a:pt x="79" y="59"/>
                    </a:lnTo>
                    <a:lnTo>
                      <a:pt x="80" y="61"/>
                    </a:lnTo>
                    <a:lnTo>
                      <a:pt x="82" y="62"/>
                    </a:lnTo>
                    <a:lnTo>
                      <a:pt x="83" y="62"/>
                    </a:lnTo>
                    <a:lnTo>
                      <a:pt x="85" y="65"/>
                    </a:lnTo>
                    <a:lnTo>
                      <a:pt x="85" y="67"/>
                    </a:lnTo>
                    <a:lnTo>
                      <a:pt x="87" y="68"/>
                    </a:lnTo>
                    <a:lnTo>
                      <a:pt x="87" y="68"/>
                    </a:lnTo>
                    <a:lnTo>
                      <a:pt x="88" y="68"/>
                    </a:lnTo>
                    <a:lnTo>
                      <a:pt x="88" y="70"/>
                    </a:lnTo>
                    <a:lnTo>
                      <a:pt x="90" y="70"/>
                    </a:lnTo>
                    <a:lnTo>
                      <a:pt x="91" y="70"/>
                    </a:lnTo>
                    <a:lnTo>
                      <a:pt x="93" y="68"/>
                    </a:lnTo>
                    <a:lnTo>
                      <a:pt x="94" y="68"/>
                    </a:lnTo>
                    <a:lnTo>
                      <a:pt x="94" y="70"/>
                    </a:lnTo>
                    <a:lnTo>
                      <a:pt x="96" y="70"/>
                    </a:lnTo>
                    <a:lnTo>
                      <a:pt x="96" y="72"/>
                    </a:lnTo>
                    <a:lnTo>
                      <a:pt x="96" y="72"/>
                    </a:lnTo>
                    <a:lnTo>
                      <a:pt x="96" y="73"/>
                    </a:lnTo>
                    <a:lnTo>
                      <a:pt x="96" y="75"/>
                    </a:lnTo>
                    <a:lnTo>
                      <a:pt x="96" y="75"/>
                    </a:lnTo>
                    <a:lnTo>
                      <a:pt x="94" y="76"/>
                    </a:lnTo>
                    <a:lnTo>
                      <a:pt x="94" y="78"/>
                    </a:lnTo>
                    <a:lnTo>
                      <a:pt x="100" y="79"/>
                    </a:lnTo>
                    <a:lnTo>
                      <a:pt x="100" y="78"/>
                    </a:lnTo>
                    <a:lnTo>
                      <a:pt x="100" y="75"/>
                    </a:lnTo>
                    <a:lnTo>
                      <a:pt x="100" y="75"/>
                    </a:lnTo>
                    <a:lnTo>
                      <a:pt x="100" y="73"/>
                    </a:lnTo>
                    <a:lnTo>
                      <a:pt x="100" y="72"/>
                    </a:lnTo>
                    <a:lnTo>
                      <a:pt x="100" y="72"/>
                    </a:lnTo>
                    <a:lnTo>
                      <a:pt x="102" y="72"/>
                    </a:lnTo>
                    <a:lnTo>
                      <a:pt x="104" y="70"/>
                    </a:lnTo>
                    <a:lnTo>
                      <a:pt x="104" y="70"/>
                    </a:lnTo>
                    <a:lnTo>
                      <a:pt x="104" y="70"/>
                    </a:lnTo>
                    <a:lnTo>
                      <a:pt x="105" y="70"/>
                    </a:lnTo>
                    <a:lnTo>
                      <a:pt x="107" y="70"/>
                    </a:lnTo>
                    <a:lnTo>
                      <a:pt x="110" y="72"/>
                    </a:lnTo>
                    <a:lnTo>
                      <a:pt x="113" y="73"/>
                    </a:lnTo>
                    <a:lnTo>
                      <a:pt x="114" y="73"/>
                    </a:lnTo>
                    <a:lnTo>
                      <a:pt x="116" y="73"/>
                    </a:lnTo>
                    <a:lnTo>
                      <a:pt x="116" y="73"/>
                    </a:lnTo>
                    <a:lnTo>
                      <a:pt x="118" y="73"/>
                    </a:lnTo>
                    <a:lnTo>
                      <a:pt x="119" y="72"/>
                    </a:lnTo>
                    <a:lnTo>
                      <a:pt x="121" y="70"/>
                    </a:lnTo>
                    <a:lnTo>
                      <a:pt x="124" y="68"/>
                    </a:lnTo>
                    <a:lnTo>
                      <a:pt x="127" y="68"/>
                    </a:lnTo>
                    <a:lnTo>
                      <a:pt x="127" y="67"/>
                    </a:lnTo>
                    <a:lnTo>
                      <a:pt x="128" y="68"/>
                    </a:lnTo>
                    <a:lnTo>
                      <a:pt x="130" y="68"/>
                    </a:lnTo>
                    <a:lnTo>
                      <a:pt x="130" y="68"/>
                    </a:lnTo>
                    <a:lnTo>
                      <a:pt x="130" y="70"/>
                    </a:lnTo>
                    <a:lnTo>
                      <a:pt x="132" y="70"/>
                    </a:lnTo>
                    <a:lnTo>
                      <a:pt x="132" y="72"/>
                    </a:lnTo>
                    <a:lnTo>
                      <a:pt x="133" y="72"/>
                    </a:lnTo>
                    <a:lnTo>
                      <a:pt x="135" y="70"/>
                    </a:lnTo>
                    <a:lnTo>
                      <a:pt x="135" y="68"/>
                    </a:lnTo>
                    <a:lnTo>
                      <a:pt x="136" y="68"/>
                    </a:lnTo>
                    <a:lnTo>
                      <a:pt x="136" y="68"/>
                    </a:lnTo>
                    <a:lnTo>
                      <a:pt x="136" y="68"/>
                    </a:lnTo>
                    <a:lnTo>
                      <a:pt x="138" y="70"/>
                    </a:lnTo>
                    <a:lnTo>
                      <a:pt x="138" y="70"/>
                    </a:lnTo>
                    <a:lnTo>
                      <a:pt x="139" y="72"/>
                    </a:lnTo>
                    <a:lnTo>
                      <a:pt x="141" y="73"/>
                    </a:lnTo>
                    <a:lnTo>
                      <a:pt x="141" y="75"/>
                    </a:lnTo>
                    <a:lnTo>
                      <a:pt x="142" y="78"/>
                    </a:lnTo>
                    <a:lnTo>
                      <a:pt x="142" y="78"/>
                    </a:lnTo>
                    <a:lnTo>
                      <a:pt x="150" y="81"/>
                    </a:lnTo>
                    <a:lnTo>
                      <a:pt x="155" y="81"/>
                    </a:lnTo>
                    <a:lnTo>
                      <a:pt x="156" y="81"/>
                    </a:lnTo>
                    <a:lnTo>
                      <a:pt x="158" y="79"/>
                    </a:lnTo>
                    <a:lnTo>
                      <a:pt x="158" y="78"/>
                    </a:lnTo>
                    <a:lnTo>
                      <a:pt x="159" y="76"/>
                    </a:lnTo>
                    <a:lnTo>
                      <a:pt x="159" y="75"/>
                    </a:lnTo>
                    <a:lnTo>
                      <a:pt x="161" y="73"/>
                    </a:lnTo>
                    <a:lnTo>
                      <a:pt x="159" y="72"/>
                    </a:lnTo>
                    <a:lnTo>
                      <a:pt x="158" y="72"/>
                    </a:lnTo>
                    <a:lnTo>
                      <a:pt x="156" y="70"/>
                    </a:lnTo>
                    <a:lnTo>
                      <a:pt x="156" y="70"/>
                    </a:lnTo>
                    <a:lnTo>
                      <a:pt x="153" y="68"/>
                    </a:lnTo>
                    <a:lnTo>
                      <a:pt x="153" y="68"/>
                    </a:lnTo>
                    <a:lnTo>
                      <a:pt x="149" y="64"/>
                    </a:lnTo>
                    <a:lnTo>
                      <a:pt x="153" y="56"/>
                    </a:lnTo>
                    <a:lnTo>
                      <a:pt x="153" y="53"/>
                    </a:lnTo>
                    <a:lnTo>
                      <a:pt x="147" y="47"/>
                    </a:lnTo>
                    <a:lnTo>
                      <a:pt x="147" y="41"/>
                    </a:lnTo>
                    <a:lnTo>
                      <a:pt x="149" y="36"/>
                    </a:lnTo>
                    <a:lnTo>
                      <a:pt x="149" y="30"/>
                    </a:lnTo>
                    <a:lnTo>
                      <a:pt x="155" y="23"/>
                    </a:lnTo>
                    <a:lnTo>
                      <a:pt x="155" y="19"/>
                    </a:lnTo>
                    <a:lnTo>
                      <a:pt x="155" y="14"/>
                    </a:lnTo>
                    <a:lnTo>
                      <a:pt x="159" y="11"/>
                    </a:lnTo>
                    <a:lnTo>
                      <a:pt x="166" y="14"/>
                    </a:lnTo>
                    <a:lnTo>
                      <a:pt x="172" y="14"/>
                    </a:lnTo>
                    <a:lnTo>
                      <a:pt x="178" y="17"/>
                    </a:lnTo>
                    <a:lnTo>
                      <a:pt x="187" y="16"/>
                    </a:lnTo>
                    <a:lnTo>
                      <a:pt x="195" y="13"/>
                    </a:lnTo>
                    <a:lnTo>
                      <a:pt x="206" y="14"/>
                    </a:lnTo>
                    <a:lnTo>
                      <a:pt x="217" y="9"/>
                    </a:lnTo>
                    <a:lnTo>
                      <a:pt x="221" y="9"/>
                    </a:lnTo>
                    <a:lnTo>
                      <a:pt x="232" y="5"/>
                    </a:lnTo>
                    <a:lnTo>
                      <a:pt x="240" y="2"/>
                    </a:lnTo>
                    <a:lnTo>
                      <a:pt x="246" y="0"/>
                    </a:lnTo>
                    <a:lnTo>
                      <a:pt x="248" y="3"/>
                    </a:lnTo>
                    <a:lnTo>
                      <a:pt x="253" y="6"/>
                    </a:lnTo>
                    <a:lnTo>
                      <a:pt x="253" y="8"/>
                    </a:lnTo>
                    <a:lnTo>
                      <a:pt x="251" y="14"/>
                    </a:lnTo>
                    <a:lnTo>
                      <a:pt x="256" y="14"/>
                    </a:lnTo>
                    <a:lnTo>
                      <a:pt x="260" y="20"/>
                    </a:lnTo>
                    <a:lnTo>
                      <a:pt x="263" y="19"/>
                    </a:lnTo>
                    <a:lnTo>
                      <a:pt x="270" y="13"/>
                    </a:lnTo>
                    <a:lnTo>
                      <a:pt x="277" y="17"/>
                    </a:lnTo>
                    <a:lnTo>
                      <a:pt x="279" y="19"/>
                    </a:lnTo>
                    <a:lnTo>
                      <a:pt x="282" y="17"/>
                    </a:lnTo>
                    <a:lnTo>
                      <a:pt x="284" y="17"/>
                    </a:lnTo>
                    <a:lnTo>
                      <a:pt x="284" y="17"/>
                    </a:lnTo>
                    <a:lnTo>
                      <a:pt x="285" y="17"/>
                    </a:lnTo>
                    <a:lnTo>
                      <a:pt x="285" y="17"/>
                    </a:lnTo>
                    <a:lnTo>
                      <a:pt x="287" y="19"/>
                    </a:lnTo>
                    <a:lnTo>
                      <a:pt x="287" y="19"/>
                    </a:lnTo>
                    <a:lnTo>
                      <a:pt x="287" y="22"/>
                    </a:lnTo>
                    <a:lnTo>
                      <a:pt x="287" y="23"/>
                    </a:lnTo>
                    <a:lnTo>
                      <a:pt x="287" y="23"/>
                    </a:lnTo>
                    <a:lnTo>
                      <a:pt x="287" y="23"/>
                    </a:lnTo>
                    <a:lnTo>
                      <a:pt x="296" y="25"/>
                    </a:lnTo>
                    <a:lnTo>
                      <a:pt x="307" y="20"/>
                    </a:lnTo>
                    <a:lnTo>
                      <a:pt x="318" y="16"/>
                    </a:lnTo>
                    <a:lnTo>
                      <a:pt x="327" y="13"/>
                    </a:lnTo>
                    <a:lnTo>
                      <a:pt x="336" y="9"/>
                    </a:lnTo>
                    <a:lnTo>
                      <a:pt x="338" y="13"/>
                    </a:lnTo>
                    <a:lnTo>
                      <a:pt x="336" y="19"/>
                    </a:lnTo>
                    <a:lnTo>
                      <a:pt x="344" y="31"/>
                    </a:lnTo>
                    <a:lnTo>
                      <a:pt x="353" y="50"/>
                    </a:lnTo>
                    <a:lnTo>
                      <a:pt x="360" y="64"/>
                    </a:lnTo>
                    <a:lnTo>
                      <a:pt x="360" y="65"/>
                    </a:lnTo>
                    <a:lnTo>
                      <a:pt x="363" y="67"/>
                    </a:lnTo>
                    <a:lnTo>
                      <a:pt x="363" y="68"/>
                    </a:lnTo>
                    <a:lnTo>
                      <a:pt x="364" y="70"/>
                    </a:lnTo>
                    <a:lnTo>
                      <a:pt x="366" y="72"/>
                    </a:lnTo>
                    <a:lnTo>
                      <a:pt x="367" y="72"/>
                    </a:lnTo>
                    <a:lnTo>
                      <a:pt x="369" y="72"/>
                    </a:lnTo>
                    <a:lnTo>
                      <a:pt x="374" y="70"/>
                    </a:lnTo>
                    <a:lnTo>
                      <a:pt x="377" y="70"/>
                    </a:lnTo>
                    <a:lnTo>
                      <a:pt x="378" y="68"/>
                    </a:lnTo>
                    <a:lnTo>
                      <a:pt x="391" y="68"/>
                    </a:lnTo>
                    <a:lnTo>
                      <a:pt x="392" y="70"/>
                    </a:lnTo>
                    <a:lnTo>
                      <a:pt x="394" y="70"/>
                    </a:lnTo>
                    <a:lnTo>
                      <a:pt x="395" y="72"/>
                    </a:lnTo>
                    <a:lnTo>
                      <a:pt x="397" y="73"/>
                    </a:lnTo>
                    <a:lnTo>
                      <a:pt x="400" y="78"/>
                    </a:lnTo>
                    <a:lnTo>
                      <a:pt x="401" y="78"/>
                    </a:lnTo>
                    <a:lnTo>
                      <a:pt x="403" y="86"/>
                    </a:lnTo>
                    <a:lnTo>
                      <a:pt x="405" y="93"/>
                    </a:lnTo>
                    <a:lnTo>
                      <a:pt x="408" y="98"/>
                    </a:lnTo>
                    <a:lnTo>
                      <a:pt x="414" y="101"/>
                    </a:lnTo>
                    <a:lnTo>
                      <a:pt x="422" y="100"/>
                    </a:lnTo>
                    <a:lnTo>
                      <a:pt x="436" y="93"/>
                    </a:lnTo>
                    <a:lnTo>
                      <a:pt x="445" y="92"/>
                    </a:lnTo>
                    <a:lnTo>
                      <a:pt x="450" y="92"/>
                    </a:lnTo>
                    <a:lnTo>
                      <a:pt x="453" y="96"/>
                    </a:lnTo>
                    <a:lnTo>
                      <a:pt x="457" y="101"/>
                    </a:lnTo>
                    <a:lnTo>
                      <a:pt x="460" y="104"/>
                    </a:lnTo>
                    <a:lnTo>
                      <a:pt x="468" y="106"/>
                    </a:lnTo>
                    <a:lnTo>
                      <a:pt x="468" y="107"/>
                    </a:lnTo>
                    <a:lnTo>
                      <a:pt x="468" y="107"/>
                    </a:lnTo>
                    <a:close/>
                    <a:moveTo>
                      <a:pt x="71" y="179"/>
                    </a:moveTo>
                    <a:lnTo>
                      <a:pt x="68" y="182"/>
                    </a:lnTo>
                    <a:lnTo>
                      <a:pt x="65" y="183"/>
                    </a:lnTo>
                    <a:lnTo>
                      <a:pt x="65" y="185"/>
                    </a:lnTo>
                    <a:lnTo>
                      <a:pt x="63" y="185"/>
                    </a:lnTo>
                    <a:lnTo>
                      <a:pt x="62" y="185"/>
                    </a:lnTo>
                    <a:lnTo>
                      <a:pt x="59" y="185"/>
                    </a:lnTo>
                    <a:lnTo>
                      <a:pt x="62" y="187"/>
                    </a:lnTo>
                    <a:lnTo>
                      <a:pt x="63" y="188"/>
                    </a:lnTo>
                    <a:lnTo>
                      <a:pt x="63" y="188"/>
                    </a:lnTo>
                    <a:lnTo>
                      <a:pt x="65" y="188"/>
                    </a:lnTo>
                    <a:lnTo>
                      <a:pt x="66" y="187"/>
                    </a:lnTo>
                    <a:lnTo>
                      <a:pt x="68" y="185"/>
                    </a:lnTo>
                    <a:lnTo>
                      <a:pt x="69" y="182"/>
                    </a:lnTo>
                    <a:lnTo>
                      <a:pt x="71" y="179"/>
                    </a:lnTo>
                    <a:lnTo>
                      <a:pt x="71" y="179"/>
                    </a:lnTo>
                    <a:close/>
                    <a:moveTo>
                      <a:pt x="155" y="154"/>
                    </a:moveTo>
                    <a:lnTo>
                      <a:pt x="155" y="155"/>
                    </a:lnTo>
                    <a:lnTo>
                      <a:pt x="156" y="157"/>
                    </a:lnTo>
                    <a:lnTo>
                      <a:pt x="158" y="155"/>
                    </a:lnTo>
                    <a:lnTo>
                      <a:pt x="158" y="155"/>
                    </a:lnTo>
                    <a:lnTo>
                      <a:pt x="158" y="155"/>
                    </a:lnTo>
                    <a:lnTo>
                      <a:pt x="158" y="155"/>
                    </a:lnTo>
                    <a:lnTo>
                      <a:pt x="156" y="155"/>
                    </a:lnTo>
                    <a:lnTo>
                      <a:pt x="156" y="154"/>
                    </a:lnTo>
                    <a:lnTo>
                      <a:pt x="155" y="154"/>
                    </a:lnTo>
                    <a:lnTo>
                      <a:pt x="155" y="154"/>
                    </a:lnTo>
                    <a:close/>
                    <a:moveTo>
                      <a:pt x="374" y="132"/>
                    </a:moveTo>
                    <a:lnTo>
                      <a:pt x="370" y="134"/>
                    </a:lnTo>
                    <a:lnTo>
                      <a:pt x="367" y="135"/>
                    </a:lnTo>
                    <a:lnTo>
                      <a:pt x="367" y="135"/>
                    </a:lnTo>
                    <a:lnTo>
                      <a:pt x="366" y="137"/>
                    </a:lnTo>
                    <a:lnTo>
                      <a:pt x="364" y="138"/>
                    </a:lnTo>
                    <a:lnTo>
                      <a:pt x="363" y="142"/>
                    </a:lnTo>
                    <a:lnTo>
                      <a:pt x="356" y="140"/>
                    </a:lnTo>
                    <a:lnTo>
                      <a:pt x="355" y="140"/>
                    </a:lnTo>
                    <a:lnTo>
                      <a:pt x="353" y="140"/>
                    </a:lnTo>
                    <a:lnTo>
                      <a:pt x="352" y="142"/>
                    </a:lnTo>
                    <a:lnTo>
                      <a:pt x="352" y="142"/>
                    </a:lnTo>
                    <a:lnTo>
                      <a:pt x="350" y="142"/>
                    </a:lnTo>
                    <a:lnTo>
                      <a:pt x="349" y="142"/>
                    </a:lnTo>
                    <a:lnTo>
                      <a:pt x="347" y="140"/>
                    </a:lnTo>
                    <a:lnTo>
                      <a:pt x="347" y="138"/>
                    </a:lnTo>
                    <a:lnTo>
                      <a:pt x="344" y="138"/>
                    </a:lnTo>
                    <a:lnTo>
                      <a:pt x="341" y="140"/>
                    </a:lnTo>
                    <a:lnTo>
                      <a:pt x="341" y="138"/>
                    </a:lnTo>
                    <a:lnTo>
                      <a:pt x="339" y="138"/>
                    </a:lnTo>
                    <a:lnTo>
                      <a:pt x="336" y="138"/>
                    </a:lnTo>
                    <a:lnTo>
                      <a:pt x="333" y="138"/>
                    </a:lnTo>
                    <a:lnTo>
                      <a:pt x="333" y="138"/>
                    </a:lnTo>
                    <a:lnTo>
                      <a:pt x="330" y="140"/>
                    </a:lnTo>
                    <a:lnTo>
                      <a:pt x="327" y="140"/>
                    </a:lnTo>
                    <a:lnTo>
                      <a:pt x="324" y="138"/>
                    </a:lnTo>
                    <a:lnTo>
                      <a:pt x="322" y="138"/>
                    </a:lnTo>
                    <a:lnTo>
                      <a:pt x="321" y="138"/>
                    </a:lnTo>
                    <a:lnTo>
                      <a:pt x="319" y="138"/>
                    </a:lnTo>
                    <a:lnTo>
                      <a:pt x="318" y="140"/>
                    </a:lnTo>
                    <a:lnTo>
                      <a:pt x="316" y="142"/>
                    </a:lnTo>
                    <a:lnTo>
                      <a:pt x="316" y="143"/>
                    </a:lnTo>
                    <a:lnTo>
                      <a:pt x="313" y="145"/>
                    </a:lnTo>
                    <a:lnTo>
                      <a:pt x="310" y="145"/>
                    </a:lnTo>
                    <a:lnTo>
                      <a:pt x="310" y="148"/>
                    </a:lnTo>
                    <a:lnTo>
                      <a:pt x="308" y="149"/>
                    </a:lnTo>
                    <a:lnTo>
                      <a:pt x="308" y="149"/>
                    </a:lnTo>
                    <a:lnTo>
                      <a:pt x="308" y="149"/>
                    </a:lnTo>
                    <a:lnTo>
                      <a:pt x="307" y="149"/>
                    </a:lnTo>
                    <a:lnTo>
                      <a:pt x="307" y="149"/>
                    </a:lnTo>
                    <a:lnTo>
                      <a:pt x="307" y="149"/>
                    </a:lnTo>
                    <a:lnTo>
                      <a:pt x="305" y="148"/>
                    </a:lnTo>
                    <a:lnTo>
                      <a:pt x="304" y="151"/>
                    </a:lnTo>
                    <a:lnTo>
                      <a:pt x="302" y="154"/>
                    </a:lnTo>
                    <a:lnTo>
                      <a:pt x="301" y="155"/>
                    </a:lnTo>
                    <a:lnTo>
                      <a:pt x="299" y="157"/>
                    </a:lnTo>
                    <a:lnTo>
                      <a:pt x="298" y="157"/>
                    </a:lnTo>
                    <a:lnTo>
                      <a:pt x="296" y="159"/>
                    </a:lnTo>
                    <a:lnTo>
                      <a:pt x="296" y="159"/>
                    </a:lnTo>
                    <a:lnTo>
                      <a:pt x="294" y="160"/>
                    </a:lnTo>
                    <a:lnTo>
                      <a:pt x="294" y="160"/>
                    </a:lnTo>
                    <a:lnTo>
                      <a:pt x="294" y="163"/>
                    </a:lnTo>
                    <a:lnTo>
                      <a:pt x="296" y="165"/>
                    </a:lnTo>
                    <a:lnTo>
                      <a:pt x="298" y="165"/>
                    </a:lnTo>
                    <a:lnTo>
                      <a:pt x="299" y="165"/>
                    </a:lnTo>
                    <a:lnTo>
                      <a:pt x="299" y="166"/>
                    </a:lnTo>
                    <a:lnTo>
                      <a:pt x="299" y="166"/>
                    </a:lnTo>
                    <a:lnTo>
                      <a:pt x="299" y="166"/>
                    </a:lnTo>
                    <a:lnTo>
                      <a:pt x="299" y="166"/>
                    </a:lnTo>
                    <a:lnTo>
                      <a:pt x="299" y="166"/>
                    </a:lnTo>
                    <a:lnTo>
                      <a:pt x="301" y="168"/>
                    </a:lnTo>
                    <a:lnTo>
                      <a:pt x="299" y="168"/>
                    </a:lnTo>
                    <a:lnTo>
                      <a:pt x="299" y="171"/>
                    </a:lnTo>
                    <a:lnTo>
                      <a:pt x="299" y="173"/>
                    </a:lnTo>
                    <a:lnTo>
                      <a:pt x="302" y="174"/>
                    </a:lnTo>
                    <a:lnTo>
                      <a:pt x="305" y="176"/>
                    </a:lnTo>
                    <a:lnTo>
                      <a:pt x="305" y="174"/>
                    </a:lnTo>
                    <a:lnTo>
                      <a:pt x="305" y="173"/>
                    </a:lnTo>
                    <a:lnTo>
                      <a:pt x="305" y="173"/>
                    </a:lnTo>
                    <a:lnTo>
                      <a:pt x="304" y="173"/>
                    </a:lnTo>
                    <a:lnTo>
                      <a:pt x="302" y="171"/>
                    </a:lnTo>
                    <a:lnTo>
                      <a:pt x="302" y="168"/>
                    </a:lnTo>
                    <a:lnTo>
                      <a:pt x="304" y="168"/>
                    </a:lnTo>
                    <a:lnTo>
                      <a:pt x="304" y="166"/>
                    </a:lnTo>
                    <a:lnTo>
                      <a:pt x="305" y="163"/>
                    </a:lnTo>
                    <a:lnTo>
                      <a:pt x="307" y="163"/>
                    </a:lnTo>
                    <a:lnTo>
                      <a:pt x="310" y="159"/>
                    </a:lnTo>
                    <a:lnTo>
                      <a:pt x="311" y="155"/>
                    </a:lnTo>
                    <a:lnTo>
                      <a:pt x="315" y="155"/>
                    </a:lnTo>
                    <a:lnTo>
                      <a:pt x="318" y="155"/>
                    </a:lnTo>
                    <a:lnTo>
                      <a:pt x="321" y="152"/>
                    </a:lnTo>
                    <a:lnTo>
                      <a:pt x="322" y="148"/>
                    </a:lnTo>
                    <a:lnTo>
                      <a:pt x="324" y="148"/>
                    </a:lnTo>
                    <a:lnTo>
                      <a:pt x="324" y="148"/>
                    </a:lnTo>
                    <a:lnTo>
                      <a:pt x="325" y="148"/>
                    </a:lnTo>
                    <a:lnTo>
                      <a:pt x="325" y="148"/>
                    </a:lnTo>
                    <a:lnTo>
                      <a:pt x="327" y="148"/>
                    </a:lnTo>
                    <a:lnTo>
                      <a:pt x="329" y="148"/>
                    </a:lnTo>
                    <a:lnTo>
                      <a:pt x="330" y="148"/>
                    </a:lnTo>
                    <a:lnTo>
                      <a:pt x="333" y="146"/>
                    </a:lnTo>
                    <a:lnTo>
                      <a:pt x="332" y="143"/>
                    </a:lnTo>
                    <a:lnTo>
                      <a:pt x="333" y="142"/>
                    </a:lnTo>
                    <a:lnTo>
                      <a:pt x="335" y="142"/>
                    </a:lnTo>
                    <a:lnTo>
                      <a:pt x="336" y="142"/>
                    </a:lnTo>
                    <a:lnTo>
                      <a:pt x="336" y="143"/>
                    </a:lnTo>
                    <a:lnTo>
                      <a:pt x="336" y="145"/>
                    </a:lnTo>
                    <a:lnTo>
                      <a:pt x="336" y="145"/>
                    </a:lnTo>
                    <a:lnTo>
                      <a:pt x="336" y="145"/>
                    </a:lnTo>
                    <a:lnTo>
                      <a:pt x="336" y="143"/>
                    </a:lnTo>
                    <a:lnTo>
                      <a:pt x="336" y="143"/>
                    </a:lnTo>
                    <a:lnTo>
                      <a:pt x="338" y="143"/>
                    </a:lnTo>
                    <a:lnTo>
                      <a:pt x="339" y="143"/>
                    </a:lnTo>
                    <a:lnTo>
                      <a:pt x="341" y="143"/>
                    </a:lnTo>
                    <a:lnTo>
                      <a:pt x="343" y="143"/>
                    </a:lnTo>
                    <a:lnTo>
                      <a:pt x="344" y="145"/>
                    </a:lnTo>
                    <a:lnTo>
                      <a:pt x="347" y="145"/>
                    </a:lnTo>
                    <a:lnTo>
                      <a:pt x="349" y="145"/>
                    </a:lnTo>
                    <a:lnTo>
                      <a:pt x="352" y="145"/>
                    </a:lnTo>
                    <a:lnTo>
                      <a:pt x="356" y="143"/>
                    </a:lnTo>
                    <a:lnTo>
                      <a:pt x="358" y="143"/>
                    </a:lnTo>
                    <a:lnTo>
                      <a:pt x="360" y="143"/>
                    </a:lnTo>
                    <a:lnTo>
                      <a:pt x="361" y="145"/>
                    </a:lnTo>
                    <a:lnTo>
                      <a:pt x="361" y="145"/>
                    </a:lnTo>
                    <a:lnTo>
                      <a:pt x="363" y="145"/>
                    </a:lnTo>
                    <a:lnTo>
                      <a:pt x="363" y="145"/>
                    </a:lnTo>
                    <a:lnTo>
                      <a:pt x="364" y="145"/>
                    </a:lnTo>
                    <a:lnTo>
                      <a:pt x="364" y="143"/>
                    </a:lnTo>
                    <a:lnTo>
                      <a:pt x="364" y="143"/>
                    </a:lnTo>
                    <a:lnTo>
                      <a:pt x="366" y="142"/>
                    </a:lnTo>
                    <a:lnTo>
                      <a:pt x="369" y="142"/>
                    </a:lnTo>
                    <a:lnTo>
                      <a:pt x="370" y="142"/>
                    </a:lnTo>
                    <a:lnTo>
                      <a:pt x="372" y="140"/>
                    </a:lnTo>
                    <a:lnTo>
                      <a:pt x="372" y="138"/>
                    </a:lnTo>
                    <a:lnTo>
                      <a:pt x="372" y="137"/>
                    </a:lnTo>
                    <a:lnTo>
                      <a:pt x="374" y="135"/>
                    </a:lnTo>
                    <a:lnTo>
                      <a:pt x="375" y="135"/>
                    </a:lnTo>
                    <a:lnTo>
                      <a:pt x="375" y="134"/>
                    </a:lnTo>
                    <a:lnTo>
                      <a:pt x="374" y="132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8" name="Freeform 102"/>
              <p:cNvSpPr>
                <a:spLocks noEditPoints="1"/>
              </p:cNvSpPr>
              <p:nvPr/>
            </p:nvSpPr>
            <p:spPr bwMode="auto">
              <a:xfrm>
                <a:off x="7562494" y="3513732"/>
                <a:ext cx="788396" cy="1022528"/>
              </a:xfrm>
              <a:custGeom>
                <a:avLst/>
                <a:gdLst>
                  <a:gd name="T0" fmla="*/ 281 w 332"/>
                  <a:gd name="T1" fmla="*/ 354 h 430"/>
                  <a:gd name="T2" fmla="*/ 281 w 332"/>
                  <a:gd name="T3" fmla="*/ 352 h 430"/>
                  <a:gd name="T4" fmla="*/ 281 w 332"/>
                  <a:gd name="T5" fmla="*/ 360 h 430"/>
                  <a:gd name="T6" fmla="*/ 279 w 332"/>
                  <a:gd name="T7" fmla="*/ 379 h 430"/>
                  <a:gd name="T8" fmla="*/ 291 w 332"/>
                  <a:gd name="T9" fmla="*/ 428 h 430"/>
                  <a:gd name="T10" fmla="*/ 6 w 332"/>
                  <a:gd name="T11" fmla="*/ 178 h 430"/>
                  <a:gd name="T12" fmla="*/ 12 w 332"/>
                  <a:gd name="T13" fmla="*/ 147 h 430"/>
                  <a:gd name="T14" fmla="*/ 43 w 332"/>
                  <a:gd name="T15" fmla="*/ 110 h 430"/>
                  <a:gd name="T16" fmla="*/ 59 w 332"/>
                  <a:gd name="T17" fmla="*/ 62 h 430"/>
                  <a:gd name="T18" fmla="*/ 63 w 332"/>
                  <a:gd name="T19" fmla="*/ 31 h 430"/>
                  <a:gd name="T20" fmla="*/ 101 w 332"/>
                  <a:gd name="T21" fmla="*/ 0 h 430"/>
                  <a:gd name="T22" fmla="*/ 118 w 332"/>
                  <a:gd name="T23" fmla="*/ 26 h 430"/>
                  <a:gd name="T24" fmla="*/ 121 w 332"/>
                  <a:gd name="T25" fmla="*/ 59 h 430"/>
                  <a:gd name="T26" fmla="*/ 139 w 332"/>
                  <a:gd name="T27" fmla="*/ 91 h 430"/>
                  <a:gd name="T28" fmla="*/ 161 w 332"/>
                  <a:gd name="T29" fmla="*/ 129 h 430"/>
                  <a:gd name="T30" fmla="*/ 219 w 332"/>
                  <a:gd name="T31" fmla="*/ 150 h 430"/>
                  <a:gd name="T32" fmla="*/ 233 w 332"/>
                  <a:gd name="T33" fmla="*/ 127 h 430"/>
                  <a:gd name="T34" fmla="*/ 273 w 332"/>
                  <a:gd name="T35" fmla="*/ 138 h 430"/>
                  <a:gd name="T36" fmla="*/ 305 w 332"/>
                  <a:gd name="T37" fmla="*/ 115 h 430"/>
                  <a:gd name="T38" fmla="*/ 332 w 332"/>
                  <a:gd name="T39" fmla="*/ 138 h 430"/>
                  <a:gd name="T40" fmla="*/ 301 w 332"/>
                  <a:gd name="T41" fmla="*/ 174 h 430"/>
                  <a:gd name="T42" fmla="*/ 290 w 332"/>
                  <a:gd name="T43" fmla="*/ 212 h 430"/>
                  <a:gd name="T44" fmla="*/ 271 w 332"/>
                  <a:gd name="T45" fmla="*/ 205 h 430"/>
                  <a:gd name="T46" fmla="*/ 271 w 332"/>
                  <a:gd name="T47" fmla="*/ 181 h 430"/>
                  <a:gd name="T48" fmla="*/ 243 w 332"/>
                  <a:gd name="T49" fmla="*/ 164 h 430"/>
                  <a:gd name="T50" fmla="*/ 219 w 332"/>
                  <a:gd name="T51" fmla="*/ 172 h 430"/>
                  <a:gd name="T52" fmla="*/ 229 w 332"/>
                  <a:gd name="T53" fmla="*/ 220 h 430"/>
                  <a:gd name="T54" fmla="*/ 222 w 332"/>
                  <a:gd name="T55" fmla="*/ 220 h 430"/>
                  <a:gd name="T56" fmla="*/ 212 w 332"/>
                  <a:gd name="T57" fmla="*/ 239 h 430"/>
                  <a:gd name="T58" fmla="*/ 195 w 332"/>
                  <a:gd name="T59" fmla="*/ 250 h 430"/>
                  <a:gd name="T60" fmla="*/ 180 w 332"/>
                  <a:gd name="T61" fmla="*/ 267 h 430"/>
                  <a:gd name="T62" fmla="*/ 164 w 332"/>
                  <a:gd name="T63" fmla="*/ 281 h 430"/>
                  <a:gd name="T64" fmla="*/ 155 w 332"/>
                  <a:gd name="T65" fmla="*/ 284 h 430"/>
                  <a:gd name="T66" fmla="*/ 149 w 332"/>
                  <a:gd name="T67" fmla="*/ 295 h 430"/>
                  <a:gd name="T68" fmla="*/ 135 w 332"/>
                  <a:gd name="T69" fmla="*/ 303 h 430"/>
                  <a:gd name="T70" fmla="*/ 132 w 332"/>
                  <a:gd name="T71" fmla="*/ 315 h 430"/>
                  <a:gd name="T72" fmla="*/ 129 w 332"/>
                  <a:gd name="T73" fmla="*/ 331 h 430"/>
                  <a:gd name="T74" fmla="*/ 129 w 332"/>
                  <a:gd name="T75" fmla="*/ 355 h 430"/>
                  <a:gd name="T76" fmla="*/ 125 w 332"/>
                  <a:gd name="T77" fmla="*/ 385 h 430"/>
                  <a:gd name="T78" fmla="*/ 111 w 332"/>
                  <a:gd name="T79" fmla="*/ 400 h 430"/>
                  <a:gd name="T80" fmla="*/ 104 w 332"/>
                  <a:gd name="T81" fmla="*/ 411 h 430"/>
                  <a:gd name="T82" fmla="*/ 88 w 332"/>
                  <a:gd name="T83" fmla="*/ 388 h 430"/>
                  <a:gd name="T84" fmla="*/ 82 w 332"/>
                  <a:gd name="T85" fmla="*/ 377 h 430"/>
                  <a:gd name="T86" fmla="*/ 73 w 332"/>
                  <a:gd name="T87" fmla="*/ 357 h 430"/>
                  <a:gd name="T88" fmla="*/ 65 w 332"/>
                  <a:gd name="T89" fmla="*/ 323 h 430"/>
                  <a:gd name="T90" fmla="*/ 54 w 332"/>
                  <a:gd name="T91" fmla="*/ 293 h 430"/>
                  <a:gd name="T92" fmla="*/ 49 w 332"/>
                  <a:gd name="T93" fmla="*/ 276 h 430"/>
                  <a:gd name="T94" fmla="*/ 49 w 332"/>
                  <a:gd name="T95" fmla="*/ 258 h 430"/>
                  <a:gd name="T96" fmla="*/ 48 w 332"/>
                  <a:gd name="T97" fmla="*/ 236 h 430"/>
                  <a:gd name="T98" fmla="*/ 46 w 332"/>
                  <a:gd name="T99" fmla="*/ 222 h 430"/>
                  <a:gd name="T100" fmla="*/ 46 w 332"/>
                  <a:gd name="T101" fmla="*/ 220 h 430"/>
                  <a:gd name="T102" fmla="*/ 45 w 332"/>
                  <a:gd name="T103" fmla="*/ 217 h 430"/>
                  <a:gd name="T104" fmla="*/ 45 w 332"/>
                  <a:gd name="T105" fmla="*/ 208 h 430"/>
                  <a:gd name="T106" fmla="*/ 42 w 332"/>
                  <a:gd name="T107" fmla="*/ 217 h 430"/>
                  <a:gd name="T108" fmla="*/ 28 w 332"/>
                  <a:gd name="T109" fmla="*/ 234 h 430"/>
                  <a:gd name="T110" fmla="*/ 8 w 332"/>
                  <a:gd name="T111" fmla="*/ 211 h 430"/>
                  <a:gd name="T112" fmla="*/ 20 w 332"/>
                  <a:gd name="T113" fmla="*/ 203 h 430"/>
                  <a:gd name="T114" fmla="*/ 18 w 332"/>
                  <a:gd name="T115" fmla="*/ 202 h 430"/>
                  <a:gd name="T116" fmla="*/ 0 w 332"/>
                  <a:gd name="T117" fmla="*/ 192 h 430"/>
                  <a:gd name="T118" fmla="*/ 282 w 332"/>
                  <a:gd name="T119" fmla="*/ 334 h 430"/>
                  <a:gd name="T120" fmla="*/ 282 w 332"/>
                  <a:gd name="T121" fmla="*/ 335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32" h="430">
                    <a:moveTo>
                      <a:pt x="281" y="346"/>
                    </a:moveTo>
                    <a:lnTo>
                      <a:pt x="282" y="348"/>
                    </a:lnTo>
                    <a:lnTo>
                      <a:pt x="282" y="348"/>
                    </a:lnTo>
                    <a:lnTo>
                      <a:pt x="282" y="346"/>
                    </a:lnTo>
                    <a:lnTo>
                      <a:pt x="282" y="346"/>
                    </a:lnTo>
                    <a:lnTo>
                      <a:pt x="281" y="346"/>
                    </a:lnTo>
                    <a:lnTo>
                      <a:pt x="281" y="346"/>
                    </a:lnTo>
                    <a:close/>
                    <a:moveTo>
                      <a:pt x="281" y="352"/>
                    </a:moveTo>
                    <a:lnTo>
                      <a:pt x="281" y="354"/>
                    </a:lnTo>
                    <a:lnTo>
                      <a:pt x="281" y="355"/>
                    </a:lnTo>
                    <a:lnTo>
                      <a:pt x="282" y="355"/>
                    </a:lnTo>
                    <a:lnTo>
                      <a:pt x="282" y="355"/>
                    </a:lnTo>
                    <a:lnTo>
                      <a:pt x="282" y="355"/>
                    </a:lnTo>
                    <a:lnTo>
                      <a:pt x="282" y="354"/>
                    </a:lnTo>
                    <a:lnTo>
                      <a:pt x="282" y="354"/>
                    </a:lnTo>
                    <a:lnTo>
                      <a:pt x="282" y="352"/>
                    </a:lnTo>
                    <a:lnTo>
                      <a:pt x="282" y="352"/>
                    </a:lnTo>
                    <a:lnTo>
                      <a:pt x="281" y="352"/>
                    </a:lnTo>
                    <a:lnTo>
                      <a:pt x="281" y="352"/>
                    </a:lnTo>
                    <a:close/>
                    <a:moveTo>
                      <a:pt x="279" y="360"/>
                    </a:moveTo>
                    <a:lnTo>
                      <a:pt x="279" y="360"/>
                    </a:lnTo>
                    <a:lnTo>
                      <a:pt x="281" y="362"/>
                    </a:lnTo>
                    <a:lnTo>
                      <a:pt x="281" y="362"/>
                    </a:lnTo>
                    <a:lnTo>
                      <a:pt x="281" y="362"/>
                    </a:lnTo>
                    <a:lnTo>
                      <a:pt x="281" y="362"/>
                    </a:lnTo>
                    <a:lnTo>
                      <a:pt x="281" y="362"/>
                    </a:lnTo>
                    <a:lnTo>
                      <a:pt x="281" y="360"/>
                    </a:lnTo>
                    <a:lnTo>
                      <a:pt x="281" y="360"/>
                    </a:lnTo>
                    <a:lnTo>
                      <a:pt x="281" y="360"/>
                    </a:lnTo>
                    <a:lnTo>
                      <a:pt x="279" y="360"/>
                    </a:lnTo>
                    <a:lnTo>
                      <a:pt x="279" y="360"/>
                    </a:lnTo>
                    <a:close/>
                    <a:moveTo>
                      <a:pt x="278" y="377"/>
                    </a:moveTo>
                    <a:lnTo>
                      <a:pt x="278" y="379"/>
                    </a:lnTo>
                    <a:lnTo>
                      <a:pt x="278" y="379"/>
                    </a:lnTo>
                    <a:lnTo>
                      <a:pt x="278" y="379"/>
                    </a:lnTo>
                    <a:lnTo>
                      <a:pt x="279" y="379"/>
                    </a:lnTo>
                    <a:lnTo>
                      <a:pt x="279" y="379"/>
                    </a:lnTo>
                    <a:lnTo>
                      <a:pt x="278" y="377"/>
                    </a:lnTo>
                    <a:lnTo>
                      <a:pt x="278" y="377"/>
                    </a:lnTo>
                    <a:lnTo>
                      <a:pt x="278" y="377"/>
                    </a:lnTo>
                    <a:close/>
                    <a:moveTo>
                      <a:pt x="288" y="427"/>
                    </a:moveTo>
                    <a:lnTo>
                      <a:pt x="290" y="430"/>
                    </a:lnTo>
                    <a:lnTo>
                      <a:pt x="290" y="430"/>
                    </a:lnTo>
                    <a:lnTo>
                      <a:pt x="291" y="430"/>
                    </a:lnTo>
                    <a:lnTo>
                      <a:pt x="291" y="428"/>
                    </a:lnTo>
                    <a:lnTo>
                      <a:pt x="291" y="428"/>
                    </a:lnTo>
                    <a:lnTo>
                      <a:pt x="291" y="427"/>
                    </a:lnTo>
                    <a:lnTo>
                      <a:pt x="291" y="427"/>
                    </a:lnTo>
                    <a:lnTo>
                      <a:pt x="290" y="427"/>
                    </a:lnTo>
                    <a:lnTo>
                      <a:pt x="288" y="427"/>
                    </a:lnTo>
                    <a:lnTo>
                      <a:pt x="288" y="427"/>
                    </a:lnTo>
                    <a:close/>
                    <a:moveTo>
                      <a:pt x="0" y="186"/>
                    </a:moveTo>
                    <a:lnTo>
                      <a:pt x="1" y="181"/>
                    </a:lnTo>
                    <a:lnTo>
                      <a:pt x="6" y="178"/>
                    </a:lnTo>
                    <a:lnTo>
                      <a:pt x="9" y="178"/>
                    </a:lnTo>
                    <a:lnTo>
                      <a:pt x="17" y="178"/>
                    </a:lnTo>
                    <a:lnTo>
                      <a:pt x="20" y="180"/>
                    </a:lnTo>
                    <a:lnTo>
                      <a:pt x="20" y="166"/>
                    </a:lnTo>
                    <a:lnTo>
                      <a:pt x="17" y="160"/>
                    </a:lnTo>
                    <a:lnTo>
                      <a:pt x="12" y="158"/>
                    </a:lnTo>
                    <a:lnTo>
                      <a:pt x="12" y="153"/>
                    </a:lnTo>
                    <a:lnTo>
                      <a:pt x="14" y="149"/>
                    </a:lnTo>
                    <a:lnTo>
                      <a:pt x="12" y="147"/>
                    </a:lnTo>
                    <a:lnTo>
                      <a:pt x="9" y="144"/>
                    </a:lnTo>
                    <a:lnTo>
                      <a:pt x="12" y="136"/>
                    </a:lnTo>
                    <a:lnTo>
                      <a:pt x="17" y="133"/>
                    </a:lnTo>
                    <a:lnTo>
                      <a:pt x="18" y="127"/>
                    </a:lnTo>
                    <a:lnTo>
                      <a:pt x="21" y="130"/>
                    </a:lnTo>
                    <a:lnTo>
                      <a:pt x="26" y="129"/>
                    </a:lnTo>
                    <a:lnTo>
                      <a:pt x="31" y="122"/>
                    </a:lnTo>
                    <a:lnTo>
                      <a:pt x="35" y="115"/>
                    </a:lnTo>
                    <a:lnTo>
                      <a:pt x="43" y="110"/>
                    </a:lnTo>
                    <a:lnTo>
                      <a:pt x="46" y="107"/>
                    </a:lnTo>
                    <a:lnTo>
                      <a:pt x="51" y="104"/>
                    </a:lnTo>
                    <a:lnTo>
                      <a:pt x="56" y="99"/>
                    </a:lnTo>
                    <a:lnTo>
                      <a:pt x="57" y="93"/>
                    </a:lnTo>
                    <a:lnTo>
                      <a:pt x="57" y="84"/>
                    </a:lnTo>
                    <a:lnTo>
                      <a:pt x="62" y="79"/>
                    </a:lnTo>
                    <a:lnTo>
                      <a:pt x="63" y="74"/>
                    </a:lnTo>
                    <a:lnTo>
                      <a:pt x="63" y="66"/>
                    </a:lnTo>
                    <a:lnTo>
                      <a:pt x="59" y="62"/>
                    </a:lnTo>
                    <a:lnTo>
                      <a:pt x="56" y="59"/>
                    </a:lnTo>
                    <a:lnTo>
                      <a:pt x="53" y="56"/>
                    </a:lnTo>
                    <a:lnTo>
                      <a:pt x="51" y="45"/>
                    </a:lnTo>
                    <a:lnTo>
                      <a:pt x="46" y="40"/>
                    </a:lnTo>
                    <a:lnTo>
                      <a:pt x="48" y="35"/>
                    </a:lnTo>
                    <a:lnTo>
                      <a:pt x="53" y="34"/>
                    </a:lnTo>
                    <a:lnTo>
                      <a:pt x="57" y="31"/>
                    </a:lnTo>
                    <a:lnTo>
                      <a:pt x="62" y="34"/>
                    </a:lnTo>
                    <a:lnTo>
                      <a:pt x="63" y="31"/>
                    </a:lnTo>
                    <a:lnTo>
                      <a:pt x="65" y="29"/>
                    </a:lnTo>
                    <a:lnTo>
                      <a:pt x="70" y="26"/>
                    </a:lnTo>
                    <a:lnTo>
                      <a:pt x="77" y="24"/>
                    </a:lnTo>
                    <a:lnTo>
                      <a:pt x="84" y="20"/>
                    </a:lnTo>
                    <a:lnTo>
                      <a:pt x="87" y="17"/>
                    </a:lnTo>
                    <a:lnTo>
                      <a:pt x="90" y="12"/>
                    </a:lnTo>
                    <a:lnTo>
                      <a:pt x="93" y="6"/>
                    </a:lnTo>
                    <a:lnTo>
                      <a:pt x="98" y="1"/>
                    </a:lnTo>
                    <a:lnTo>
                      <a:pt x="101" y="0"/>
                    </a:lnTo>
                    <a:lnTo>
                      <a:pt x="105" y="0"/>
                    </a:lnTo>
                    <a:lnTo>
                      <a:pt x="110" y="1"/>
                    </a:lnTo>
                    <a:lnTo>
                      <a:pt x="116" y="1"/>
                    </a:lnTo>
                    <a:lnTo>
                      <a:pt x="118" y="6"/>
                    </a:lnTo>
                    <a:lnTo>
                      <a:pt x="121" y="10"/>
                    </a:lnTo>
                    <a:lnTo>
                      <a:pt x="124" y="15"/>
                    </a:lnTo>
                    <a:lnTo>
                      <a:pt x="121" y="18"/>
                    </a:lnTo>
                    <a:lnTo>
                      <a:pt x="119" y="21"/>
                    </a:lnTo>
                    <a:lnTo>
                      <a:pt x="118" y="26"/>
                    </a:lnTo>
                    <a:lnTo>
                      <a:pt x="113" y="29"/>
                    </a:lnTo>
                    <a:lnTo>
                      <a:pt x="111" y="34"/>
                    </a:lnTo>
                    <a:lnTo>
                      <a:pt x="108" y="37"/>
                    </a:lnTo>
                    <a:lnTo>
                      <a:pt x="107" y="42"/>
                    </a:lnTo>
                    <a:lnTo>
                      <a:pt x="111" y="45"/>
                    </a:lnTo>
                    <a:lnTo>
                      <a:pt x="115" y="49"/>
                    </a:lnTo>
                    <a:lnTo>
                      <a:pt x="113" y="57"/>
                    </a:lnTo>
                    <a:lnTo>
                      <a:pt x="118" y="59"/>
                    </a:lnTo>
                    <a:lnTo>
                      <a:pt x="121" y="59"/>
                    </a:lnTo>
                    <a:lnTo>
                      <a:pt x="121" y="63"/>
                    </a:lnTo>
                    <a:lnTo>
                      <a:pt x="119" y="70"/>
                    </a:lnTo>
                    <a:lnTo>
                      <a:pt x="119" y="73"/>
                    </a:lnTo>
                    <a:lnTo>
                      <a:pt x="118" y="76"/>
                    </a:lnTo>
                    <a:lnTo>
                      <a:pt x="119" y="80"/>
                    </a:lnTo>
                    <a:lnTo>
                      <a:pt x="124" y="82"/>
                    </a:lnTo>
                    <a:lnTo>
                      <a:pt x="129" y="85"/>
                    </a:lnTo>
                    <a:lnTo>
                      <a:pt x="135" y="87"/>
                    </a:lnTo>
                    <a:lnTo>
                      <a:pt x="139" y="91"/>
                    </a:lnTo>
                    <a:lnTo>
                      <a:pt x="143" y="94"/>
                    </a:lnTo>
                    <a:lnTo>
                      <a:pt x="136" y="99"/>
                    </a:lnTo>
                    <a:lnTo>
                      <a:pt x="132" y="107"/>
                    </a:lnTo>
                    <a:lnTo>
                      <a:pt x="133" y="113"/>
                    </a:lnTo>
                    <a:lnTo>
                      <a:pt x="141" y="116"/>
                    </a:lnTo>
                    <a:lnTo>
                      <a:pt x="143" y="121"/>
                    </a:lnTo>
                    <a:lnTo>
                      <a:pt x="149" y="122"/>
                    </a:lnTo>
                    <a:lnTo>
                      <a:pt x="153" y="125"/>
                    </a:lnTo>
                    <a:lnTo>
                      <a:pt x="161" y="129"/>
                    </a:lnTo>
                    <a:lnTo>
                      <a:pt x="169" y="130"/>
                    </a:lnTo>
                    <a:lnTo>
                      <a:pt x="174" y="133"/>
                    </a:lnTo>
                    <a:lnTo>
                      <a:pt x="177" y="138"/>
                    </a:lnTo>
                    <a:lnTo>
                      <a:pt x="183" y="138"/>
                    </a:lnTo>
                    <a:lnTo>
                      <a:pt x="188" y="143"/>
                    </a:lnTo>
                    <a:lnTo>
                      <a:pt x="197" y="143"/>
                    </a:lnTo>
                    <a:lnTo>
                      <a:pt x="206" y="149"/>
                    </a:lnTo>
                    <a:lnTo>
                      <a:pt x="212" y="149"/>
                    </a:lnTo>
                    <a:lnTo>
                      <a:pt x="219" y="150"/>
                    </a:lnTo>
                    <a:lnTo>
                      <a:pt x="223" y="149"/>
                    </a:lnTo>
                    <a:lnTo>
                      <a:pt x="226" y="146"/>
                    </a:lnTo>
                    <a:lnTo>
                      <a:pt x="226" y="143"/>
                    </a:lnTo>
                    <a:lnTo>
                      <a:pt x="223" y="139"/>
                    </a:lnTo>
                    <a:lnTo>
                      <a:pt x="225" y="136"/>
                    </a:lnTo>
                    <a:lnTo>
                      <a:pt x="226" y="130"/>
                    </a:lnTo>
                    <a:lnTo>
                      <a:pt x="225" y="129"/>
                    </a:lnTo>
                    <a:lnTo>
                      <a:pt x="229" y="127"/>
                    </a:lnTo>
                    <a:lnTo>
                      <a:pt x="233" y="127"/>
                    </a:lnTo>
                    <a:lnTo>
                      <a:pt x="237" y="133"/>
                    </a:lnTo>
                    <a:lnTo>
                      <a:pt x="239" y="132"/>
                    </a:lnTo>
                    <a:lnTo>
                      <a:pt x="237" y="136"/>
                    </a:lnTo>
                    <a:lnTo>
                      <a:pt x="242" y="141"/>
                    </a:lnTo>
                    <a:lnTo>
                      <a:pt x="246" y="139"/>
                    </a:lnTo>
                    <a:lnTo>
                      <a:pt x="253" y="138"/>
                    </a:lnTo>
                    <a:lnTo>
                      <a:pt x="259" y="141"/>
                    </a:lnTo>
                    <a:lnTo>
                      <a:pt x="270" y="141"/>
                    </a:lnTo>
                    <a:lnTo>
                      <a:pt x="273" y="138"/>
                    </a:lnTo>
                    <a:lnTo>
                      <a:pt x="273" y="133"/>
                    </a:lnTo>
                    <a:lnTo>
                      <a:pt x="270" y="124"/>
                    </a:lnTo>
                    <a:lnTo>
                      <a:pt x="276" y="124"/>
                    </a:lnTo>
                    <a:lnTo>
                      <a:pt x="282" y="121"/>
                    </a:lnTo>
                    <a:lnTo>
                      <a:pt x="287" y="118"/>
                    </a:lnTo>
                    <a:lnTo>
                      <a:pt x="293" y="116"/>
                    </a:lnTo>
                    <a:lnTo>
                      <a:pt x="296" y="118"/>
                    </a:lnTo>
                    <a:lnTo>
                      <a:pt x="301" y="115"/>
                    </a:lnTo>
                    <a:lnTo>
                      <a:pt x="305" y="115"/>
                    </a:lnTo>
                    <a:lnTo>
                      <a:pt x="312" y="118"/>
                    </a:lnTo>
                    <a:lnTo>
                      <a:pt x="312" y="124"/>
                    </a:lnTo>
                    <a:lnTo>
                      <a:pt x="315" y="127"/>
                    </a:lnTo>
                    <a:lnTo>
                      <a:pt x="318" y="125"/>
                    </a:lnTo>
                    <a:lnTo>
                      <a:pt x="321" y="127"/>
                    </a:lnTo>
                    <a:lnTo>
                      <a:pt x="326" y="129"/>
                    </a:lnTo>
                    <a:lnTo>
                      <a:pt x="329" y="129"/>
                    </a:lnTo>
                    <a:lnTo>
                      <a:pt x="330" y="133"/>
                    </a:lnTo>
                    <a:lnTo>
                      <a:pt x="332" y="138"/>
                    </a:lnTo>
                    <a:lnTo>
                      <a:pt x="332" y="144"/>
                    </a:lnTo>
                    <a:lnTo>
                      <a:pt x="327" y="152"/>
                    </a:lnTo>
                    <a:lnTo>
                      <a:pt x="324" y="150"/>
                    </a:lnTo>
                    <a:lnTo>
                      <a:pt x="316" y="152"/>
                    </a:lnTo>
                    <a:lnTo>
                      <a:pt x="313" y="160"/>
                    </a:lnTo>
                    <a:lnTo>
                      <a:pt x="313" y="163"/>
                    </a:lnTo>
                    <a:lnTo>
                      <a:pt x="309" y="167"/>
                    </a:lnTo>
                    <a:lnTo>
                      <a:pt x="305" y="172"/>
                    </a:lnTo>
                    <a:lnTo>
                      <a:pt x="301" y="174"/>
                    </a:lnTo>
                    <a:lnTo>
                      <a:pt x="298" y="175"/>
                    </a:lnTo>
                    <a:lnTo>
                      <a:pt x="301" y="178"/>
                    </a:lnTo>
                    <a:lnTo>
                      <a:pt x="301" y="181"/>
                    </a:lnTo>
                    <a:lnTo>
                      <a:pt x="296" y="188"/>
                    </a:lnTo>
                    <a:lnTo>
                      <a:pt x="295" y="195"/>
                    </a:lnTo>
                    <a:lnTo>
                      <a:pt x="288" y="191"/>
                    </a:lnTo>
                    <a:lnTo>
                      <a:pt x="288" y="202"/>
                    </a:lnTo>
                    <a:lnTo>
                      <a:pt x="290" y="206"/>
                    </a:lnTo>
                    <a:lnTo>
                      <a:pt x="290" y="212"/>
                    </a:lnTo>
                    <a:lnTo>
                      <a:pt x="290" y="216"/>
                    </a:lnTo>
                    <a:lnTo>
                      <a:pt x="288" y="219"/>
                    </a:lnTo>
                    <a:lnTo>
                      <a:pt x="285" y="222"/>
                    </a:lnTo>
                    <a:lnTo>
                      <a:pt x="282" y="219"/>
                    </a:lnTo>
                    <a:lnTo>
                      <a:pt x="279" y="220"/>
                    </a:lnTo>
                    <a:lnTo>
                      <a:pt x="278" y="214"/>
                    </a:lnTo>
                    <a:lnTo>
                      <a:pt x="278" y="208"/>
                    </a:lnTo>
                    <a:lnTo>
                      <a:pt x="273" y="200"/>
                    </a:lnTo>
                    <a:lnTo>
                      <a:pt x="271" y="205"/>
                    </a:lnTo>
                    <a:lnTo>
                      <a:pt x="265" y="205"/>
                    </a:lnTo>
                    <a:lnTo>
                      <a:pt x="265" y="202"/>
                    </a:lnTo>
                    <a:lnTo>
                      <a:pt x="267" y="192"/>
                    </a:lnTo>
                    <a:lnTo>
                      <a:pt x="270" y="188"/>
                    </a:lnTo>
                    <a:lnTo>
                      <a:pt x="270" y="186"/>
                    </a:lnTo>
                    <a:lnTo>
                      <a:pt x="270" y="184"/>
                    </a:lnTo>
                    <a:lnTo>
                      <a:pt x="271" y="184"/>
                    </a:lnTo>
                    <a:lnTo>
                      <a:pt x="271" y="183"/>
                    </a:lnTo>
                    <a:lnTo>
                      <a:pt x="271" y="181"/>
                    </a:lnTo>
                    <a:lnTo>
                      <a:pt x="273" y="181"/>
                    </a:lnTo>
                    <a:lnTo>
                      <a:pt x="271" y="177"/>
                    </a:lnTo>
                    <a:lnTo>
                      <a:pt x="278" y="172"/>
                    </a:lnTo>
                    <a:lnTo>
                      <a:pt x="268" y="172"/>
                    </a:lnTo>
                    <a:lnTo>
                      <a:pt x="262" y="174"/>
                    </a:lnTo>
                    <a:lnTo>
                      <a:pt x="256" y="174"/>
                    </a:lnTo>
                    <a:lnTo>
                      <a:pt x="248" y="174"/>
                    </a:lnTo>
                    <a:lnTo>
                      <a:pt x="245" y="174"/>
                    </a:lnTo>
                    <a:lnTo>
                      <a:pt x="243" y="164"/>
                    </a:lnTo>
                    <a:lnTo>
                      <a:pt x="245" y="157"/>
                    </a:lnTo>
                    <a:lnTo>
                      <a:pt x="242" y="155"/>
                    </a:lnTo>
                    <a:lnTo>
                      <a:pt x="236" y="157"/>
                    </a:lnTo>
                    <a:lnTo>
                      <a:pt x="229" y="150"/>
                    </a:lnTo>
                    <a:lnTo>
                      <a:pt x="226" y="155"/>
                    </a:lnTo>
                    <a:lnTo>
                      <a:pt x="231" y="161"/>
                    </a:lnTo>
                    <a:lnTo>
                      <a:pt x="229" y="167"/>
                    </a:lnTo>
                    <a:lnTo>
                      <a:pt x="223" y="169"/>
                    </a:lnTo>
                    <a:lnTo>
                      <a:pt x="219" y="172"/>
                    </a:lnTo>
                    <a:lnTo>
                      <a:pt x="220" y="181"/>
                    </a:lnTo>
                    <a:lnTo>
                      <a:pt x="222" y="184"/>
                    </a:lnTo>
                    <a:lnTo>
                      <a:pt x="228" y="188"/>
                    </a:lnTo>
                    <a:lnTo>
                      <a:pt x="231" y="191"/>
                    </a:lnTo>
                    <a:lnTo>
                      <a:pt x="229" y="200"/>
                    </a:lnTo>
                    <a:lnTo>
                      <a:pt x="233" y="205"/>
                    </a:lnTo>
                    <a:lnTo>
                      <a:pt x="233" y="212"/>
                    </a:lnTo>
                    <a:lnTo>
                      <a:pt x="229" y="217"/>
                    </a:lnTo>
                    <a:lnTo>
                      <a:pt x="229" y="220"/>
                    </a:lnTo>
                    <a:lnTo>
                      <a:pt x="226" y="220"/>
                    </a:lnTo>
                    <a:lnTo>
                      <a:pt x="223" y="222"/>
                    </a:lnTo>
                    <a:lnTo>
                      <a:pt x="223" y="220"/>
                    </a:lnTo>
                    <a:lnTo>
                      <a:pt x="223" y="220"/>
                    </a:lnTo>
                    <a:lnTo>
                      <a:pt x="223" y="219"/>
                    </a:lnTo>
                    <a:lnTo>
                      <a:pt x="223" y="219"/>
                    </a:lnTo>
                    <a:lnTo>
                      <a:pt x="223" y="219"/>
                    </a:lnTo>
                    <a:lnTo>
                      <a:pt x="223" y="219"/>
                    </a:lnTo>
                    <a:lnTo>
                      <a:pt x="222" y="220"/>
                    </a:lnTo>
                    <a:lnTo>
                      <a:pt x="220" y="223"/>
                    </a:lnTo>
                    <a:lnTo>
                      <a:pt x="217" y="223"/>
                    </a:lnTo>
                    <a:lnTo>
                      <a:pt x="215" y="223"/>
                    </a:lnTo>
                    <a:lnTo>
                      <a:pt x="215" y="225"/>
                    </a:lnTo>
                    <a:lnTo>
                      <a:pt x="215" y="226"/>
                    </a:lnTo>
                    <a:lnTo>
                      <a:pt x="214" y="228"/>
                    </a:lnTo>
                    <a:lnTo>
                      <a:pt x="212" y="231"/>
                    </a:lnTo>
                    <a:lnTo>
                      <a:pt x="211" y="236"/>
                    </a:lnTo>
                    <a:lnTo>
                      <a:pt x="212" y="239"/>
                    </a:lnTo>
                    <a:lnTo>
                      <a:pt x="211" y="240"/>
                    </a:lnTo>
                    <a:lnTo>
                      <a:pt x="211" y="242"/>
                    </a:lnTo>
                    <a:lnTo>
                      <a:pt x="209" y="244"/>
                    </a:lnTo>
                    <a:lnTo>
                      <a:pt x="208" y="245"/>
                    </a:lnTo>
                    <a:lnTo>
                      <a:pt x="206" y="245"/>
                    </a:lnTo>
                    <a:lnTo>
                      <a:pt x="203" y="245"/>
                    </a:lnTo>
                    <a:lnTo>
                      <a:pt x="201" y="248"/>
                    </a:lnTo>
                    <a:lnTo>
                      <a:pt x="198" y="250"/>
                    </a:lnTo>
                    <a:lnTo>
                      <a:pt x="195" y="250"/>
                    </a:lnTo>
                    <a:lnTo>
                      <a:pt x="192" y="250"/>
                    </a:lnTo>
                    <a:lnTo>
                      <a:pt x="191" y="256"/>
                    </a:lnTo>
                    <a:lnTo>
                      <a:pt x="188" y="256"/>
                    </a:lnTo>
                    <a:lnTo>
                      <a:pt x="186" y="258"/>
                    </a:lnTo>
                    <a:lnTo>
                      <a:pt x="186" y="261"/>
                    </a:lnTo>
                    <a:lnTo>
                      <a:pt x="184" y="261"/>
                    </a:lnTo>
                    <a:lnTo>
                      <a:pt x="183" y="262"/>
                    </a:lnTo>
                    <a:lnTo>
                      <a:pt x="183" y="265"/>
                    </a:lnTo>
                    <a:lnTo>
                      <a:pt x="180" y="267"/>
                    </a:lnTo>
                    <a:lnTo>
                      <a:pt x="178" y="268"/>
                    </a:lnTo>
                    <a:lnTo>
                      <a:pt x="177" y="271"/>
                    </a:lnTo>
                    <a:lnTo>
                      <a:pt x="177" y="275"/>
                    </a:lnTo>
                    <a:lnTo>
                      <a:pt x="174" y="275"/>
                    </a:lnTo>
                    <a:lnTo>
                      <a:pt x="169" y="276"/>
                    </a:lnTo>
                    <a:lnTo>
                      <a:pt x="167" y="278"/>
                    </a:lnTo>
                    <a:lnTo>
                      <a:pt x="166" y="279"/>
                    </a:lnTo>
                    <a:lnTo>
                      <a:pt x="166" y="281"/>
                    </a:lnTo>
                    <a:lnTo>
                      <a:pt x="164" y="281"/>
                    </a:lnTo>
                    <a:lnTo>
                      <a:pt x="164" y="281"/>
                    </a:lnTo>
                    <a:lnTo>
                      <a:pt x="163" y="281"/>
                    </a:lnTo>
                    <a:lnTo>
                      <a:pt x="161" y="281"/>
                    </a:lnTo>
                    <a:lnTo>
                      <a:pt x="160" y="281"/>
                    </a:lnTo>
                    <a:lnTo>
                      <a:pt x="160" y="281"/>
                    </a:lnTo>
                    <a:lnTo>
                      <a:pt x="158" y="281"/>
                    </a:lnTo>
                    <a:lnTo>
                      <a:pt x="156" y="282"/>
                    </a:lnTo>
                    <a:lnTo>
                      <a:pt x="156" y="282"/>
                    </a:lnTo>
                    <a:lnTo>
                      <a:pt x="155" y="284"/>
                    </a:lnTo>
                    <a:lnTo>
                      <a:pt x="155" y="285"/>
                    </a:lnTo>
                    <a:lnTo>
                      <a:pt x="155" y="289"/>
                    </a:lnTo>
                    <a:lnTo>
                      <a:pt x="153" y="290"/>
                    </a:lnTo>
                    <a:lnTo>
                      <a:pt x="153" y="292"/>
                    </a:lnTo>
                    <a:lnTo>
                      <a:pt x="153" y="293"/>
                    </a:lnTo>
                    <a:lnTo>
                      <a:pt x="152" y="295"/>
                    </a:lnTo>
                    <a:lnTo>
                      <a:pt x="150" y="295"/>
                    </a:lnTo>
                    <a:lnTo>
                      <a:pt x="150" y="295"/>
                    </a:lnTo>
                    <a:lnTo>
                      <a:pt x="149" y="295"/>
                    </a:lnTo>
                    <a:lnTo>
                      <a:pt x="149" y="296"/>
                    </a:lnTo>
                    <a:lnTo>
                      <a:pt x="146" y="296"/>
                    </a:lnTo>
                    <a:lnTo>
                      <a:pt x="144" y="296"/>
                    </a:lnTo>
                    <a:lnTo>
                      <a:pt x="143" y="299"/>
                    </a:lnTo>
                    <a:lnTo>
                      <a:pt x="139" y="303"/>
                    </a:lnTo>
                    <a:lnTo>
                      <a:pt x="138" y="303"/>
                    </a:lnTo>
                    <a:lnTo>
                      <a:pt x="136" y="303"/>
                    </a:lnTo>
                    <a:lnTo>
                      <a:pt x="135" y="303"/>
                    </a:lnTo>
                    <a:lnTo>
                      <a:pt x="135" y="303"/>
                    </a:lnTo>
                    <a:lnTo>
                      <a:pt x="133" y="303"/>
                    </a:lnTo>
                    <a:lnTo>
                      <a:pt x="133" y="304"/>
                    </a:lnTo>
                    <a:lnTo>
                      <a:pt x="130" y="306"/>
                    </a:lnTo>
                    <a:lnTo>
                      <a:pt x="130" y="307"/>
                    </a:lnTo>
                    <a:lnTo>
                      <a:pt x="130" y="309"/>
                    </a:lnTo>
                    <a:lnTo>
                      <a:pt x="130" y="310"/>
                    </a:lnTo>
                    <a:lnTo>
                      <a:pt x="130" y="313"/>
                    </a:lnTo>
                    <a:lnTo>
                      <a:pt x="130" y="315"/>
                    </a:lnTo>
                    <a:lnTo>
                      <a:pt x="132" y="315"/>
                    </a:lnTo>
                    <a:lnTo>
                      <a:pt x="132" y="315"/>
                    </a:lnTo>
                    <a:lnTo>
                      <a:pt x="132" y="317"/>
                    </a:lnTo>
                    <a:lnTo>
                      <a:pt x="130" y="318"/>
                    </a:lnTo>
                    <a:lnTo>
                      <a:pt x="130" y="320"/>
                    </a:lnTo>
                    <a:lnTo>
                      <a:pt x="130" y="321"/>
                    </a:lnTo>
                    <a:lnTo>
                      <a:pt x="129" y="323"/>
                    </a:lnTo>
                    <a:lnTo>
                      <a:pt x="129" y="326"/>
                    </a:lnTo>
                    <a:lnTo>
                      <a:pt x="129" y="329"/>
                    </a:lnTo>
                    <a:lnTo>
                      <a:pt x="129" y="331"/>
                    </a:lnTo>
                    <a:lnTo>
                      <a:pt x="129" y="334"/>
                    </a:lnTo>
                    <a:lnTo>
                      <a:pt x="129" y="338"/>
                    </a:lnTo>
                    <a:lnTo>
                      <a:pt x="130" y="343"/>
                    </a:lnTo>
                    <a:lnTo>
                      <a:pt x="130" y="345"/>
                    </a:lnTo>
                    <a:lnTo>
                      <a:pt x="130" y="348"/>
                    </a:lnTo>
                    <a:lnTo>
                      <a:pt x="132" y="349"/>
                    </a:lnTo>
                    <a:lnTo>
                      <a:pt x="132" y="352"/>
                    </a:lnTo>
                    <a:lnTo>
                      <a:pt x="130" y="352"/>
                    </a:lnTo>
                    <a:lnTo>
                      <a:pt x="129" y="355"/>
                    </a:lnTo>
                    <a:lnTo>
                      <a:pt x="129" y="360"/>
                    </a:lnTo>
                    <a:lnTo>
                      <a:pt x="127" y="362"/>
                    </a:lnTo>
                    <a:lnTo>
                      <a:pt x="124" y="365"/>
                    </a:lnTo>
                    <a:lnTo>
                      <a:pt x="124" y="368"/>
                    </a:lnTo>
                    <a:lnTo>
                      <a:pt x="124" y="369"/>
                    </a:lnTo>
                    <a:lnTo>
                      <a:pt x="124" y="372"/>
                    </a:lnTo>
                    <a:lnTo>
                      <a:pt x="124" y="374"/>
                    </a:lnTo>
                    <a:lnTo>
                      <a:pt x="125" y="380"/>
                    </a:lnTo>
                    <a:lnTo>
                      <a:pt x="125" y="385"/>
                    </a:lnTo>
                    <a:lnTo>
                      <a:pt x="124" y="385"/>
                    </a:lnTo>
                    <a:lnTo>
                      <a:pt x="121" y="386"/>
                    </a:lnTo>
                    <a:lnTo>
                      <a:pt x="119" y="388"/>
                    </a:lnTo>
                    <a:lnTo>
                      <a:pt x="118" y="391"/>
                    </a:lnTo>
                    <a:lnTo>
                      <a:pt x="115" y="396"/>
                    </a:lnTo>
                    <a:lnTo>
                      <a:pt x="113" y="397"/>
                    </a:lnTo>
                    <a:lnTo>
                      <a:pt x="115" y="399"/>
                    </a:lnTo>
                    <a:lnTo>
                      <a:pt x="113" y="400"/>
                    </a:lnTo>
                    <a:lnTo>
                      <a:pt x="111" y="400"/>
                    </a:lnTo>
                    <a:lnTo>
                      <a:pt x="110" y="402"/>
                    </a:lnTo>
                    <a:lnTo>
                      <a:pt x="108" y="404"/>
                    </a:lnTo>
                    <a:lnTo>
                      <a:pt x="108" y="404"/>
                    </a:lnTo>
                    <a:lnTo>
                      <a:pt x="107" y="405"/>
                    </a:lnTo>
                    <a:lnTo>
                      <a:pt x="107" y="407"/>
                    </a:lnTo>
                    <a:lnTo>
                      <a:pt x="107" y="408"/>
                    </a:lnTo>
                    <a:lnTo>
                      <a:pt x="105" y="410"/>
                    </a:lnTo>
                    <a:lnTo>
                      <a:pt x="105" y="411"/>
                    </a:lnTo>
                    <a:lnTo>
                      <a:pt x="104" y="411"/>
                    </a:lnTo>
                    <a:lnTo>
                      <a:pt x="102" y="411"/>
                    </a:lnTo>
                    <a:lnTo>
                      <a:pt x="99" y="413"/>
                    </a:lnTo>
                    <a:lnTo>
                      <a:pt x="96" y="407"/>
                    </a:lnTo>
                    <a:lnTo>
                      <a:pt x="93" y="402"/>
                    </a:lnTo>
                    <a:lnTo>
                      <a:pt x="88" y="396"/>
                    </a:lnTo>
                    <a:lnTo>
                      <a:pt x="85" y="391"/>
                    </a:lnTo>
                    <a:lnTo>
                      <a:pt x="87" y="390"/>
                    </a:lnTo>
                    <a:lnTo>
                      <a:pt x="88" y="388"/>
                    </a:lnTo>
                    <a:lnTo>
                      <a:pt x="88" y="388"/>
                    </a:lnTo>
                    <a:lnTo>
                      <a:pt x="88" y="388"/>
                    </a:lnTo>
                    <a:lnTo>
                      <a:pt x="88" y="386"/>
                    </a:lnTo>
                    <a:lnTo>
                      <a:pt x="88" y="386"/>
                    </a:lnTo>
                    <a:lnTo>
                      <a:pt x="88" y="385"/>
                    </a:lnTo>
                    <a:lnTo>
                      <a:pt x="88" y="383"/>
                    </a:lnTo>
                    <a:lnTo>
                      <a:pt x="87" y="383"/>
                    </a:lnTo>
                    <a:lnTo>
                      <a:pt x="85" y="382"/>
                    </a:lnTo>
                    <a:lnTo>
                      <a:pt x="84" y="379"/>
                    </a:lnTo>
                    <a:lnTo>
                      <a:pt x="82" y="377"/>
                    </a:lnTo>
                    <a:lnTo>
                      <a:pt x="82" y="376"/>
                    </a:lnTo>
                    <a:lnTo>
                      <a:pt x="80" y="372"/>
                    </a:lnTo>
                    <a:lnTo>
                      <a:pt x="80" y="371"/>
                    </a:lnTo>
                    <a:lnTo>
                      <a:pt x="80" y="369"/>
                    </a:lnTo>
                    <a:lnTo>
                      <a:pt x="79" y="366"/>
                    </a:lnTo>
                    <a:lnTo>
                      <a:pt x="76" y="363"/>
                    </a:lnTo>
                    <a:lnTo>
                      <a:pt x="76" y="360"/>
                    </a:lnTo>
                    <a:lnTo>
                      <a:pt x="76" y="358"/>
                    </a:lnTo>
                    <a:lnTo>
                      <a:pt x="73" y="357"/>
                    </a:lnTo>
                    <a:lnTo>
                      <a:pt x="71" y="354"/>
                    </a:lnTo>
                    <a:lnTo>
                      <a:pt x="70" y="351"/>
                    </a:lnTo>
                    <a:lnTo>
                      <a:pt x="70" y="348"/>
                    </a:lnTo>
                    <a:lnTo>
                      <a:pt x="68" y="346"/>
                    </a:lnTo>
                    <a:lnTo>
                      <a:pt x="66" y="343"/>
                    </a:lnTo>
                    <a:lnTo>
                      <a:pt x="66" y="338"/>
                    </a:lnTo>
                    <a:lnTo>
                      <a:pt x="66" y="334"/>
                    </a:lnTo>
                    <a:lnTo>
                      <a:pt x="65" y="329"/>
                    </a:lnTo>
                    <a:lnTo>
                      <a:pt x="65" y="323"/>
                    </a:lnTo>
                    <a:lnTo>
                      <a:pt x="63" y="320"/>
                    </a:lnTo>
                    <a:lnTo>
                      <a:pt x="62" y="317"/>
                    </a:lnTo>
                    <a:lnTo>
                      <a:pt x="60" y="313"/>
                    </a:lnTo>
                    <a:lnTo>
                      <a:pt x="59" y="310"/>
                    </a:lnTo>
                    <a:lnTo>
                      <a:pt x="57" y="307"/>
                    </a:lnTo>
                    <a:lnTo>
                      <a:pt x="56" y="303"/>
                    </a:lnTo>
                    <a:lnTo>
                      <a:pt x="56" y="299"/>
                    </a:lnTo>
                    <a:lnTo>
                      <a:pt x="54" y="296"/>
                    </a:lnTo>
                    <a:lnTo>
                      <a:pt x="54" y="293"/>
                    </a:lnTo>
                    <a:lnTo>
                      <a:pt x="54" y="290"/>
                    </a:lnTo>
                    <a:lnTo>
                      <a:pt x="54" y="287"/>
                    </a:lnTo>
                    <a:lnTo>
                      <a:pt x="53" y="284"/>
                    </a:lnTo>
                    <a:lnTo>
                      <a:pt x="51" y="282"/>
                    </a:lnTo>
                    <a:lnTo>
                      <a:pt x="51" y="281"/>
                    </a:lnTo>
                    <a:lnTo>
                      <a:pt x="51" y="279"/>
                    </a:lnTo>
                    <a:lnTo>
                      <a:pt x="51" y="278"/>
                    </a:lnTo>
                    <a:lnTo>
                      <a:pt x="51" y="276"/>
                    </a:lnTo>
                    <a:lnTo>
                      <a:pt x="49" y="276"/>
                    </a:lnTo>
                    <a:lnTo>
                      <a:pt x="49" y="275"/>
                    </a:lnTo>
                    <a:lnTo>
                      <a:pt x="49" y="271"/>
                    </a:lnTo>
                    <a:lnTo>
                      <a:pt x="49" y="268"/>
                    </a:lnTo>
                    <a:lnTo>
                      <a:pt x="49" y="264"/>
                    </a:lnTo>
                    <a:lnTo>
                      <a:pt x="48" y="264"/>
                    </a:lnTo>
                    <a:lnTo>
                      <a:pt x="48" y="262"/>
                    </a:lnTo>
                    <a:lnTo>
                      <a:pt x="49" y="259"/>
                    </a:lnTo>
                    <a:lnTo>
                      <a:pt x="49" y="259"/>
                    </a:lnTo>
                    <a:lnTo>
                      <a:pt x="49" y="258"/>
                    </a:lnTo>
                    <a:lnTo>
                      <a:pt x="49" y="256"/>
                    </a:lnTo>
                    <a:lnTo>
                      <a:pt x="48" y="256"/>
                    </a:lnTo>
                    <a:lnTo>
                      <a:pt x="48" y="254"/>
                    </a:lnTo>
                    <a:lnTo>
                      <a:pt x="49" y="253"/>
                    </a:lnTo>
                    <a:lnTo>
                      <a:pt x="46" y="250"/>
                    </a:lnTo>
                    <a:lnTo>
                      <a:pt x="45" y="248"/>
                    </a:lnTo>
                    <a:lnTo>
                      <a:pt x="45" y="245"/>
                    </a:lnTo>
                    <a:lnTo>
                      <a:pt x="46" y="240"/>
                    </a:lnTo>
                    <a:lnTo>
                      <a:pt x="48" y="236"/>
                    </a:lnTo>
                    <a:lnTo>
                      <a:pt x="49" y="233"/>
                    </a:lnTo>
                    <a:lnTo>
                      <a:pt x="51" y="231"/>
                    </a:lnTo>
                    <a:lnTo>
                      <a:pt x="51" y="231"/>
                    </a:lnTo>
                    <a:lnTo>
                      <a:pt x="49" y="230"/>
                    </a:lnTo>
                    <a:lnTo>
                      <a:pt x="49" y="228"/>
                    </a:lnTo>
                    <a:lnTo>
                      <a:pt x="49" y="228"/>
                    </a:lnTo>
                    <a:lnTo>
                      <a:pt x="48" y="226"/>
                    </a:lnTo>
                    <a:lnTo>
                      <a:pt x="46" y="225"/>
                    </a:lnTo>
                    <a:lnTo>
                      <a:pt x="46" y="222"/>
                    </a:lnTo>
                    <a:lnTo>
                      <a:pt x="46" y="222"/>
                    </a:lnTo>
                    <a:lnTo>
                      <a:pt x="46" y="222"/>
                    </a:lnTo>
                    <a:lnTo>
                      <a:pt x="46" y="222"/>
                    </a:lnTo>
                    <a:lnTo>
                      <a:pt x="46" y="222"/>
                    </a:lnTo>
                    <a:lnTo>
                      <a:pt x="46" y="220"/>
                    </a:lnTo>
                    <a:lnTo>
                      <a:pt x="46" y="220"/>
                    </a:lnTo>
                    <a:lnTo>
                      <a:pt x="46" y="220"/>
                    </a:lnTo>
                    <a:lnTo>
                      <a:pt x="46" y="220"/>
                    </a:lnTo>
                    <a:lnTo>
                      <a:pt x="46" y="220"/>
                    </a:lnTo>
                    <a:lnTo>
                      <a:pt x="46" y="220"/>
                    </a:lnTo>
                    <a:lnTo>
                      <a:pt x="46" y="220"/>
                    </a:lnTo>
                    <a:lnTo>
                      <a:pt x="46" y="219"/>
                    </a:lnTo>
                    <a:lnTo>
                      <a:pt x="48" y="219"/>
                    </a:lnTo>
                    <a:lnTo>
                      <a:pt x="48" y="219"/>
                    </a:lnTo>
                    <a:lnTo>
                      <a:pt x="48" y="219"/>
                    </a:lnTo>
                    <a:lnTo>
                      <a:pt x="48" y="219"/>
                    </a:lnTo>
                    <a:lnTo>
                      <a:pt x="46" y="217"/>
                    </a:lnTo>
                    <a:lnTo>
                      <a:pt x="45" y="217"/>
                    </a:lnTo>
                    <a:lnTo>
                      <a:pt x="46" y="214"/>
                    </a:lnTo>
                    <a:lnTo>
                      <a:pt x="46" y="212"/>
                    </a:lnTo>
                    <a:lnTo>
                      <a:pt x="46" y="212"/>
                    </a:lnTo>
                    <a:lnTo>
                      <a:pt x="45" y="211"/>
                    </a:lnTo>
                    <a:lnTo>
                      <a:pt x="45" y="211"/>
                    </a:lnTo>
                    <a:lnTo>
                      <a:pt x="46" y="211"/>
                    </a:lnTo>
                    <a:lnTo>
                      <a:pt x="46" y="209"/>
                    </a:lnTo>
                    <a:lnTo>
                      <a:pt x="46" y="209"/>
                    </a:lnTo>
                    <a:lnTo>
                      <a:pt x="45" y="208"/>
                    </a:lnTo>
                    <a:lnTo>
                      <a:pt x="45" y="209"/>
                    </a:lnTo>
                    <a:lnTo>
                      <a:pt x="45" y="208"/>
                    </a:lnTo>
                    <a:lnTo>
                      <a:pt x="45" y="208"/>
                    </a:lnTo>
                    <a:lnTo>
                      <a:pt x="43" y="208"/>
                    </a:lnTo>
                    <a:lnTo>
                      <a:pt x="42" y="209"/>
                    </a:lnTo>
                    <a:lnTo>
                      <a:pt x="42" y="211"/>
                    </a:lnTo>
                    <a:lnTo>
                      <a:pt x="42" y="212"/>
                    </a:lnTo>
                    <a:lnTo>
                      <a:pt x="42" y="214"/>
                    </a:lnTo>
                    <a:lnTo>
                      <a:pt x="42" y="217"/>
                    </a:lnTo>
                    <a:lnTo>
                      <a:pt x="42" y="222"/>
                    </a:lnTo>
                    <a:lnTo>
                      <a:pt x="42" y="223"/>
                    </a:lnTo>
                    <a:lnTo>
                      <a:pt x="40" y="225"/>
                    </a:lnTo>
                    <a:lnTo>
                      <a:pt x="39" y="226"/>
                    </a:lnTo>
                    <a:lnTo>
                      <a:pt x="37" y="228"/>
                    </a:lnTo>
                    <a:lnTo>
                      <a:pt x="34" y="230"/>
                    </a:lnTo>
                    <a:lnTo>
                      <a:pt x="31" y="231"/>
                    </a:lnTo>
                    <a:lnTo>
                      <a:pt x="29" y="233"/>
                    </a:lnTo>
                    <a:lnTo>
                      <a:pt x="28" y="234"/>
                    </a:lnTo>
                    <a:lnTo>
                      <a:pt x="26" y="234"/>
                    </a:lnTo>
                    <a:lnTo>
                      <a:pt x="23" y="234"/>
                    </a:lnTo>
                    <a:lnTo>
                      <a:pt x="20" y="230"/>
                    </a:lnTo>
                    <a:lnTo>
                      <a:pt x="15" y="225"/>
                    </a:lnTo>
                    <a:lnTo>
                      <a:pt x="12" y="222"/>
                    </a:lnTo>
                    <a:lnTo>
                      <a:pt x="9" y="217"/>
                    </a:lnTo>
                    <a:lnTo>
                      <a:pt x="8" y="214"/>
                    </a:lnTo>
                    <a:lnTo>
                      <a:pt x="6" y="211"/>
                    </a:lnTo>
                    <a:lnTo>
                      <a:pt x="8" y="211"/>
                    </a:lnTo>
                    <a:lnTo>
                      <a:pt x="8" y="209"/>
                    </a:lnTo>
                    <a:lnTo>
                      <a:pt x="11" y="209"/>
                    </a:lnTo>
                    <a:lnTo>
                      <a:pt x="12" y="211"/>
                    </a:lnTo>
                    <a:lnTo>
                      <a:pt x="12" y="209"/>
                    </a:lnTo>
                    <a:lnTo>
                      <a:pt x="14" y="208"/>
                    </a:lnTo>
                    <a:lnTo>
                      <a:pt x="17" y="208"/>
                    </a:lnTo>
                    <a:lnTo>
                      <a:pt x="18" y="208"/>
                    </a:lnTo>
                    <a:lnTo>
                      <a:pt x="20" y="206"/>
                    </a:lnTo>
                    <a:lnTo>
                      <a:pt x="20" y="203"/>
                    </a:lnTo>
                    <a:lnTo>
                      <a:pt x="21" y="203"/>
                    </a:lnTo>
                    <a:lnTo>
                      <a:pt x="25" y="202"/>
                    </a:lnTo>
                    <a:lnTo>
                      <a:pt x="26" y="198"/>
                    </a:lnTo>
                    <a:lnTo>
                      <a:pt x="28" y="194"/>
                    </a:lnTo>
                    <a:lnTo>
                      <a:pt x="26" y="194"/>
                    </a:lnTo>
                    <a:lnTo>
                      <a:pt x="25" y="194"/>
                    </a:lnTo>
                    <a:lnTo>
                      <a:pt x="23" y="198"/>
                    </a:lnTo>
                    <a:lnTo>
                      <a:pt x="20" y="200"/>
                    </a:lnTo>
                    <a:lnTo>
                      <a:pt x="18" y="202"/>
                    </a:lnTo>
                    <a:lnTo>
                      <a:pt x="17" y="202"/>
                    </a:lnTo>
                    <a:lnTo>
                      <a:pt x="17" y="202"/>
                    </a:lnTo>
                    <a:lnTo>
                      <a:pt x="15" y="202"/>
                    </a:lnTo>
                    <a:lnTo>
                      <a:pt x="12" y="202"/>
                    </a:lnTo>
                    <a:lnTo>
                      <a:pt x="9" y="200"/>
                    </a:lnTo>
                    <a:lnTo>
                      <a:pt x="4" y="198"/>
                    </a:lnTo>
                    <a:lnTo>
                      <a:pt x="0" y="197"/>
                    </a:lnTo>
                    <a:lnTo>
                      <a:pt x="0" y="195"/>
                    </a:lnTo>
                    <a:lnTo>
                      <a:pt x="0" y="192"/>
                    </a:lnTo>
                    <a:lnTo>
                      <a:pt x="0" y="191"/>
                    </a:lnTo>
                    <a:lnTo>
                      <a:pt x="0" y="188"/>
                    </a:lnTo>
                    <a:lnTo>
                      <a:pt x="0" y="188"/>
                    </a:lnTo>
                    <a:lnTo>
                      <a:pt x="0" y="188"/>
                    </a:lnTo>
                    <a:lnTo>
                      <a:pt x="1" y="186"/>
                    </a:lnTo>
                    <a:lnTo>
                      <a:pt x="1" y="186"/>
                    </a:lnTo>
                    <a:lnTo>
                      <a:pt x="0" y="186"/>
                    </a:lnTo>
                    <a:lnTo>
                      <a:pt x="0" y="186"/>
                    </a:lnTo>
                    <a:close/>
                    <a:moveTo>
                      <a:pt x="282" y="334"/>
                    </a:moveTo>
                    <a:lnTo>
                      <a:pt x="282" y="335"/>
                    </a:lnTo>
                    <a:lnTo>
                      <a:pt x="281" y="337"/>
                    </a:lnTo>
                    <a:lnTo>
                      <a:pt x="281" y="337"/>
                    </a:lnTo>
                    <a:lnTo>
                      <a:pt x="281" y="337"/>
                    </a:lnTo>
                    <a:lnTo>
                      <a:pt x="282" y="338"/>
                    </a:lnTo>
                    <a:lnTo>
                      <a:pt x="282" y="338"/>
                    </a:lnTo>
                    <a:lnTo>
                      <a:pt x="282" y="337"/>
                    </a:lnTo>
                    <a:lnTo>
                      <a:pt x="282" y="335"/>
                    </a:lnTo>
                    <a:lnTo>
                      <a:pt x="282" y="335"/>
                    </a:lnTo>
                    <a:lnTo>
                      <a:pt x="282" y="334"/>
                    </a:lnTo>
                    <a:lnTo>
                      <a:pt x="282" y="334"/>
                    </a:lnTo>
                    <a:lnTo>
                      <a:pt x="282" y="334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9" name="Freeform 104"/>
              <p:cNvSpPr>
                <a:spLocks/>
              </p:cNvSpPr>
              <p:nvPr/>
            </p:nvSpPr>
            <p:spPr bwMode="auto">
              <a:xfrm>
                <a:off x="8125294" y="3803844"/>
                <a:ext cx="85489" cy="45182"/>
              </a:xfrm>
              <a:custGeom>
                <a:avLst/>
                <a:gdLst>
                  <a:gd name="T0" fmla="*/ 2 w 36"/>
                  <a:gd name="T1" fmla="*/ 10 h 19"/>
                  <a:gd name="T2" fmla="*/ 0 w 36"/>
                  <a:gd name="T3" fmla="*/ 14 h 19"/>
                  <a:gd name="T4" fmla="*/ 5 w 36"/>
                  <a:gd name="T5" fmla="*/ 19 h 19"/>
                  <a:gd name="T6" fmla="*/ 9 w 36"/>
                  <a:gd name="T7" fmla="*/ 17 h 19"/>
                  <a:gd name="T8" fmla="*/ 16 w 36"/>
                  <a:gd name="T9" fmla="*/ 16 h 19"/>
                  <a:gd name="T10" fmla="*/ 22 w 36"/>
                  <a:gd name="T11" fmla="*/ 19 h 19"/>
                  <a:gd name="T12" fmla="*/ 33 w 36"/>
                  <a:gd name="T13" fmla="*/ 19 h 19"/>
                  <a:gd name="T14" fmla="*/ 36 w 36"/>
                  <a:gd name="T15" fmla="*/ 16 h 19"/>
                  <a:gd name="T16" fmla="*/ 36 w 36"/>
                  <a:gd name="T17" fmla="*/ 11 h 19"/>
                  <a:gd name="T18" fmla="*/ 33 w 36"/>
                  <a:gd name="T19" fmla="*/ 2 h 19"/>
                  <a:gd name="T20" fmla="*/ 27 w 36"/>
                  <a:gd name="T21" fmla="*/ 2 h 19"/>
                  <a:gd name="T22" fmla="*/ 22 w 36"/>
                  <a:gd name="T23" fmla="*/ 2 h 19"/>
                  <a:gd name="T24" fmla="*/ 14 w 36"/>
                  <a:gd name="T25" fmla="*/ 0 h 19"/>
                  <a:gd name="T26" fmla="*/ 8 w 36"/>
                  <a:gd name="T27" fmla="*/ 0 h 19"/>
                  <a:gd name="T28" fmla="*/ 5 w 36"/>
                  <a:gd name="T29" fmla="*/ 2 h 19"/>
                  <a:gd name="T30" fmla="*/ 2 w 36"/>
                  <a:gd name="T31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6" h="19">
                    <a:moveTo>
                      <a:pt x="2" y="10"/>
                    </a:moveTo>
                    <a:lnTo>
                      <a:pt x="0" y="14"/>
                    </a:lnTo>
                    <a:lnTo>
                      <a:pt x="5" y="19"/>
                    </a:lnTo>
                    <a:lnTo>
                      <a:pt x="9" y="17"/>
                    </a:lnTo>
                    <a:lnTo>
                      <a:pt x="16" y="16"/>
                    </a:lnTo>
                    <a:lnTo>
                      <a:pt x="22" y="19"/>
                    </a:lnTo>
                    <a:lnTo>
                      <a:pt x="33" y="19"/>
                    </a:lnTo>
                    <a:lnTo>
                      <a:pt x="36" y="16"/>
                    </a:lnTo>
                    <a:lnTo>
                      <a:pt x="36" y="11"/>
                    </a:lnTo>
                    <a:lnTo>
                      <a:pt x="33" y="2"/>
                    </a:lnTo>
                    <a:lnTo>
                      <a:pt x="27" y="2"/>
                    </a:lnTo>
                    <a:lnTo>
                      <a:pt x="22" y="2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5" y="2"/>
                    </a:lnTo>
                    <a:lnTo>
                      <a:pt x="2" y="10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0" name="Freeform 105"/>
              <p:cNvSpPr>
                <a:spLocks/>
              </p:cNvSpPr>
              <p:nvPr/>
            </p:nvSpPr>
            <p:spPr bwMode="auto">
              <a:xfrm>
                <a:off x="8082550" y="3870427"/>
                <a:ext cx="149604" cy="214017"/>
              </a:xfrm>
              <a:custGeom>
                <a:avLst/>
                <a:gdLst>
                  <a:gd name="T0" fmla="*/ 10 w 63"/>
                  <a:gd name="T1" fmla="*/ 72 h 90"/>
                  <a:gd name="T2" fmla="*/ 14 w 63"/>
                  <a:gd name="T3" fmla="*/ 73 h 90"/>
                  <a:gd name="T4" fmla="*/ 15 w 63"/>
                  <a:gd name="T5" fmla="*/ 73 h 90"/>
                  <a:gd name="T6" fmla="*/ 17 w 63"/>
                  <a:gd name="T7" fmla="*/ 72 h 90"/>
                  <a:gd name="T8" fmla="*/ 20 w 63"/>
                  <a:gd name="T9" fmla="*/ 70 h 90"/>
                  <a:gd name="T10" fmla="*/ 21 w 63"/>
                  <a:gd name="T11" fmla="*/ 69 h 90"/>
                  <a:gd name="T12" fmla="*/ 26 w 63"/>
                  <a:gd name="T13" fmla="*/ 69 h 90"/>
                  <a:gd name="T14" fmla="*/ 26 w 63"/>
                  <a:gd name="T15" fmla="*/ 67 h 90"/>
                  <a:gd name="T16" fmla="*/ 27 w 63"/>
                  <a:gd name="T17" fmla="*/ 67 h 90"/>
                  <a:gd name="T18" fmla="*/ 27 w 63"/>
                  <a:gd name="T19" fmla="*/ 69 h 90"/>
                  <a:gd name="T20" fmla="*/ 31 w 63"/>
                  <a:gd name="T21" fmla="*/ 69 h 90"/>
                  <a:gd name="T22" fmla="*/ 32 w 63"/>
                  <a:gd name="T23" fmla="*/ 67 h 90"/>
                  <a:gd name="T24" fmla="*/ 34 w 63"/>
                  <a:gd name="T25" fmla="*/ 64 h 90"/>
                  <a:gd name="T26" fmla="*/ 34 w 63"/>
                  <a:gd name="T27" fmla="*/ 64 h 90"/>
                  <a:gd name="T28" fmla="*/ 32 w 63"/>
                  <a:gd name="T29" fmla="*/ 62 h 90"/>
                  <a:gd name="T30" fmla="*/ 32 w 63"/>
                  <a:gd name="T31" fmla="*/ 61 h 90"/>
                  <a:gd name="T32" fmla="*/ 32 w 63"/>
                  <a:gd name="T33" fmla="*/ 61 h 90"/>
                  <a:gd name="T34" fmla="*/ 31 w 63"/>
                  <a:gd name="T35" fmla="*/ 61 h 90"/>
                  <a:gd name="T36" fmla="*/ 32 w 63"/>
                  <a:gd name="T37" fmla="*/ 59 h 90"/>
                  <a:gd name="T38" fmla="*/ 31 w 63"/>
                  <a:gd name="T39" fmla="*/ 59 h 90"/>
                  <a:gd name="T40" fmla="*/ 31 w 63"/>
                  <a:gd name="T41" fmla="*/ 59 h 90"/>
                  <a:gd name="T42" fmla="*/ 31 w 63"/>
                  <a:gd name="T43" fmla="*/ 58 h 90"/>
                  <a:gd name="T44" fmla="*/ 32 w 63"/>
                  <a:gd name="T45" fmla="*/ 56 h 90"/>
                  <a:gd name="T46" fmla="*/ 34 w 63"/>
                  <a:gd name="T47" fmla="*/ 52 h 90"/>
                  <a:gd name="T48" fmla="*/ 32 w 63"/>
                  <a:gd name="T49" fmla="*/ 48 h 90"/>
                  <a:gd name="T50" fmla="*/ 31 w 63"/>
                  <a:gd name="T51" fmla="*/ 48 h 90"/>
                  <a:gd name="T52" fmla="*/ 32 w 63"/>
                  <a:gd name="T53" fmla="*/ 47 h 90"/>
                  <a:gd name="T54" fmla="*/ 32 w 63"/>
                  <a:gd name="T55" fmla="*/ 47 h 90"/>
                  <a:gd name="T56" fmla="*/ 35 w 63"/>
                  <a:gd name="T57" fmla="*/ 52 h 90"/>
                  <a:gd name="T58" fmla="*/ 41 w 63"/>
                  <a:gd name="T59" fmla="*/ 55 h 90"/>
                  <a:gd name="T60" fmla="*/ 43 w 63"/>
                  <a:gd name="T61" fmla="*/ 56 h 90"/>
                  <a:gd name="T62" fmla="*/ 46 w 63"/>
                  <a:gd name="T63" fmla="*/ 59 h 90"/>
                  <a:gd name="T64" fmla="*/ 49 w 63"/>
                  <a:gd name="T65" fmla="*/ 64 h 90"/>
                  <a:gd name="T66" fmla="*/ 51 w 63"/>
                  <a:gd name="T67" fmla="*/ 67 h 90"/>
                  <a:gd name="T68" fmla="*/ 51 w 63"/>
                  <a:gd name="T69" fmla="*/ 73 h 90"/>
                  <a:gd name="T70" fmla="*/ 51 w 63"/>
                  <a:gd name="T71" fmla="*/ 78 h 90"/>
                  <a:gd name="T72" fmla="*/ 52 w 63"/>
                  <a:gd name="T73" fmla="*/ 81 h 90"/>
                  <a:gd name="T74" fmla="*/ 54 w 63"/>
                  <a:gd name="T75" fmla="*/ 83 h 90"/>
                  <a:gd name="T76" fmla="*/ 57 w 63"/>
                  <a:gd name="T77" fmla="*/ 90 h 90"/>
                  <a:gd name="T78" fmla="*/ 59 w 63"/>
                  <a:gd name="T79" fmla="*/ 81 h 90"/>
                  <a:gd name="T80" fmla="*/ 62 w 63"/>
                  <a:gd name="T81" fmla="*/ 78 h 90"/>
                  <a:gd name="T82" fmla="*/ 60 w 63"/>
                  <a:gd name="T83" fmla="*/ 69 h 90"/>
                  <a:gd name="T84" fmla="*/ 59 w 63"/>
                  <a:gd name="T85" fmla="*/ 58 h 90"/>
                  <a:gd name="T86" fmla="*/ 52 w 63"/>
                  <a:gd name="T87" fmla="*/ 55 h 90"/>
                  <a:gd name="T88" fmla="*/ 46 w 63"/>
                  <a:gd name="T89" fmla="*/ 52 h 90"/>
                  <a:gd name="T90" fmla="*/ 51 w 63"/>
                  <a:gd name="T91" fmla="*/ 38 h 90"/>
                  <a:gd name="T92" fmla="*/ 51 w 63"/>
                  <a:gd name="T93" fmla="*/ 34 h 90"/>
                  <a:gd name="T94" fmla="*/ 52 w 63"/>
                  <a:gd name="T95" fmla="*/ 33 h 90"/>
                  <a:gd name="T96" fmla="*/ 54 w 63"/>
                  <a:gd name="T97" fmla="*/ 31 h 90"/>
                  <a:gd name="T98" fmla="*/ 59 w 63"/>
                  <a:gd name="T99" fmla="*/ 22 h 90"/>
                  <a:gd name="T100" fmla="*/ 43 w 63"/>
                  <a:gd name="T101" fmla="*/ 24 h 90"/>
                  <a:gd name="T102" fmla="*/ 29 w 63"/>
                  <a:gd name="T103" fmla="*/ 24 h 90"/>
                  <a:gd name="T104" fmla="*/ 24 w 63"/>
                  <a:gd name="T105" fmla="*/ 14 h 90"/>
                  <a:gd name="T106" fmla="*/ 23 w 63"/>
                  <a:gd name="T107" fmla="*/ 5 h 90"/>
                  <a:gd name="T108" fmla="*/ 10 w 63"/>
                  <a:gd name="T109" fmla="*/ 0 h 90"/>
                  <a:gd name="T110" fmla="*/ 12 w 63"/>
                  <a:gd name="T111" fmla="*/ 11 h 90"/>
                  <a:gd name="T112" fmla="*/ 4 w 63"/>
                  <a:gd name="T113" fmla="*/ 19 h 90"/>
                  <a:gd name="T114" fmla="*/ 1 w 63"/>
                  <a:gd name="T115" fmla="*/ 31 h 90"/>
                  <a:gd name="T116" fmla="*/ 9 w 63"/>
                  <a:gd name="T117" fmla="*/ 38 h 90"/>
                  <a:gd name="T118" fmla="*/ 10 w 63"/>
                  <a:gd name="T119" fmla="*/ 50 h 90"/>
                  <a:gd name="T120" fmla="*/ 14 w 63"/>
                  <a:gd name="T121" fmla="*/ 62 h 90"/>
                  <a:gd name="T122" fmla="*/ 10 w 63"/>
                  <a:gd name="T123" fmla="*/ 7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3" h="90">
                    <a:moveTo>
                      <a:pt x="12" y="70"/>
                    </a:moveTo>
                    <a:lnTo>
                      <a:pt x="10" y="72"/>
                    </a:lnTo>
                    <a:lnTo>
                      <a:pt x="12" y="73"/>
                    </a:lnTo>
                    <a:lnTo>
                      <a:pt x="14" y="73"/>
                    </a:lnTo>
                    <a:lnTo>
                      <a:pt x="15" y="73"/>
                    </a:lnTo>
                    <a:lnTo>
                      <a:pt x="15" y="73"/>
                    </a:lnTo>
                    <a:lnTo>
                      <a:pt x="17" y="73"/>
                    </a:lnTo>
                    <a:lnTo>
                      <a:pt x="17" y="72"/>
                    </a:lnTo>
                    <a:lnTo>
                      <a:pt x="18" y="70"/>
                    </a:lnTo>
                    <a:lnTo>
                      <a:pt x="20" y="70"/>
                    </a:lnTo>
                    <a:lnTo>
                      <a:pt x="21" y="70"/>
                    </a:lnTo>
                    <a:lnTo>
                      <a:pt x="21" y="69"/>
                    </a:lnTo>
                    <a:lnTo>
                      <a:pt x="23" y="69"/>
                    </a:lnTo>
                    <a:lnTo>
                      <a:pt x="26" y="69"/>
                    </a:lnTo>
                    <a:lnTo>
                      <a:pt x="26" y="67"/>
                    </a:lnTo>
                    <a:lnTo>
                      <a:pt x="26" y="67"/>
                    </a:lnTo>
                    <a:lnTo>
                      <a:pt x="27" y="67"/>
                    </a:lnTo>
                    <a:lnTo>
                      <a:pt x="27" y="67"/>
                    </a:lnTo>
                    <a:lnTo>
                      <a:pt x="27" y="67"/>
                    </a:lnTo>
                    <a:lnTo>
                      <a:pt x="27" y="69"/>
                    </a:lnTo>
                    <a:lnTo>
                      <a:pt x="27" y="69"/>
                    </a:lnTo>
                    <a:lnTo>
                      <a:pt x="31" y="69"/>
                    </a:lnTo>
                    <a:lnTo>
                      <a:pt x="32" y="67"/>
                    </a:lnTo>
                    <a:lnTo>
                      <a:pt x="32" y="67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34" y="64"/>
                    </a:lnTo>
                    <a:lnTo>
                      <a:pt x="34" y="64"/>
                    </a:lnTo>
                    <a:lnTo>
                      <a:pt x="34" y="62"/>
                    </a:lnTo>
                    <a:lnTo>
                      <a:pt x="32" y="62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1" y="61"/>
                    </a:lnTo>
                    <a:lnTo>
                      <a:pt x="31" y="59"/>
                    </a:lnTo>
                    <a:lnTo>
                      <a:pt x="32" y="59"/>
                    </a:lnTo>
                    <a:lnTo>
                      <a:pt x="32" y="59"/>
                    </a:lnTo>
                    <a:lnTo>
                      <a:pt x="31" y="59"/>
                    </a:lnTo>
                    <a:lnTo>
                      <a:pt x="31" y="59"/>
                    </a:lnTo>
                    <a:lnTo>
                      <a:pt x="31" y="59"/>
                    </a:lnTo>
                    <a:lnTo>
                      <a:pt x="31" y="58"/>
                    </a:lnTo>
                    <a:lnTo>
                      <a:pt x="31" y="58"/>
                    </a:lnTo>
                    <a:lnTo>
                      <a:pt x="31" y="56"/>
                    </a:lnTo>
                    <a:lnTo>
                      <a:pt x="32" y="56"/>
                    </a:lnTo>
                    <a:lnTo>
                      <a:pt x="35" y="55"/>
                    </a:lnTo>
                    <a:lnTo>
                      <a:pt x="34" y="52"/>
                    </a:lnTo>
                    <a:lnTo>
                      <a:pt x="32" y="48"/>
                    </a:lnTo>
                    <a:lnTo>
                      <a:pt x="32" y="48"/>
                    </a:lnTo>
                    <a:lnTo>
                      <a:pt x="31" y="48"/>
                    </a:lnTo>
                    <a:lnTo>
                      <a:pt x="31" y="48"/>
                    </a:lnTo>
                    <a:lnTo>
                      <a:pt x="31" y="48"/>
                    </a:lnTo>
                    <a:lnTo>
                      <a:pt x="32" y="47"/>
                    </a:lnTo>
                    <a:lnTo>
                      <a:pt x="32" y="47"/>
                    </a:lnTo>
                    <a:lnTo>
                      <a:pt x="32" y="47"/>
                    </a:lnTo>
                    <a:lnTo>
                      <a:pt x="32" y="47"/>
                    </a:lnTo>
                    <a:lnTo>
                      <a:pt x="35" y="52"/>
                    </a:lnTo>
                    <a:lnTo>
                      <a:pt x="38" y="55"/>
                    </a:lnTo>
                    <a:lnTo>
                      <a:pt x="41" y="55"/>
                    </a:lnTo>
                    <a:lnTo>
                      <a:pt x="43" y="55"/>
                    </a:lnTo>
                    <a:lnTo>
                      <a:pt x="43" y="56"/>
                    </a:lnTo>
                    <a:lnTo>
                      <a:pt x="43" y="56"/>
                    </a:lnTo>
                    <a:lnTo>
                      <a:pt x="46" y="59"/>
                    </a:lnTo>
                    <a:lnTo>
                      <a:pt x="49" y="62"/>
                    </a:lnTo>
                    <a:lnTo>
                      <a:pt x="49" y="64"/>
                    </a:lnTo>
                    <a:lnTo>
                      <a:pt x="49" y="66"/>
                    </a:lnTo>
                    <a:lnTo>
                      <a:pt x="51" y="67"/>
                    </a:lnTo>
                    <a:lnTo>
                      <a:pt x="51" y="70"/>
                    </a:lnTo>
                    <a:lnTo>
                      <a:pt x="51" y="73"/>
                    </a:lnTo>
                    <a:lnTo>
                      <a:pt x="51" y="76"/>
                    </a:lnTo>
                    <a:lnTo>
                      <a:pt x="51" y="78"/>
                    </a:lnTo>
                    <a:lnTo>
                      <a:pt x="51" y="80"/>
                    </a:lnTo>
                    <a:lnTo>
                      <a:pt x="52" y="81"/>
                    </a:lnTo>
                    <a:lnTo>
                      <a:pt x="54" y="83"/>
                    </a:lnTo>
                    <a:lnTo>
                      <a:pt x="54" y="83"/>
                    </a:lnTo>
                    <a:lnTo>
                      <a:pt x="55" y="87"/>
                    </a:lnTo>
                    <a:lnTo>
                      <a:pt x="57" y="90"/>
                    </a:lnTo>
                    <a:lnTo>
                      <a:pt x="57" y="86"/>
                    </a:lnTo>
                    <a:lnTo>
                      <a:pt x="59" y="81"/>
                    </a:lnTo>
                    <a:lnTo>
                      <a:pt x="63" y="84"/>
                    </a:lnTo>
                    <a:lnTo>
                      <a:pt x="62" y="78"/>
                    </a:lnTo>
                    <a:lnTo>
                      <a:pt x="62" y="75"/>
                    </a:lnTo>
                    <a:lnTo>
                      <a:pt x="60" y="69"/>
                    </a:lnTo>
                    <a:lnTo>
                      <a:pt x="59" y="64"/>
                    </a:lnTo>
                    <a:lnTo>
                      <a:pt x="59" y="58"/>
                    </a:lnTo>
                    <a:lnTo>
                      <a:pt x="54" y="50"/>
                    </a:lnTo>
                    <a:lnTo>
                      <a:pt x="52" y="55"/>
                    </a:lnTo>
                    <a:lnTo>
                      <a:pt x="46" y="55"/>
                    </a:lnTo>
                    <a:lnTo>
                      <a:pt x="46" y="52"/>
                    </a:lnTo>
                    <a:lnTo>
                      <a:pt x="48" y="42"/>
                    </a:lnTo>
                    <a:lnTo>
                      <a:pt x="51" y="38"/>
                    </a:lnTo>
                    <a:lnTo>
                      <a:pt x="51" y="36"/>
                    </a:lnTo>
                    <a:lnTo>
                      <a:pt x="51" y="34"/>
                    </a:lnTo>
                    <a:lnTo>
                      <a:pt x="52" y="34"/>
                    </a:lnTo>
                    <a:lnTo>
                      <a:pt x="52" y="33"/>
                    </a:lnTo>
                    <a:lnTo>
                      <a:pt x="52" y="31"/>
                    </a:lnTo>
                    <a:lnTo>
                      <a:pt x="54" y="31"/>
                    </a:lnTo>
                    <a:lnTo>
                      <a:pt x="52" y="27"/>
                    </a:lnTo>
                    <a:lnTo>
                      <a:pt x="59" y="22"/>
                    </a:lnTo>
                    <a:lnTo>
                      <a:pt x="49" y="22"/>
                    </a:lnTo>
                    <a:lnTo>
                      <a:pt x="43" y="24"/>
                    </a:lnTo>
                    <a:lnTo>
                      <a:pt x="37" y="24"/>
                    </a:lnTo>
                    <a:lnTo>
                      <a:pt x="29" y="24"/>
                    </a:lnTo>
                    <a:lnTo>
                      <a:pt x="26" y="24"/>
                    </a:lnTo>
                    <a:lnTo>
                      <a:pt x="24" y="14"/>
                    </a:lnTo>
                    <a:lnTo>
                      <a:pt x="26" y="7"/>
                    </a:lnTo>
                    <a:lnTo>
                      <a:pt x="23" y="5"/>
                    </a:lnTo>
                    <a:lnTo>
                      <a:pt x="17" y="7"/>
                    </a:lnTo>
                    <a:lnTo>
                      <a:pt x="10" y="0"/>
                    </a:lnTo>
                    <a:lnTo>
                      <a:pt x="7" y="5"/>
                    </a:lnTo>
                    <a:lnTo>
                      <a:pt x="12" y="11"/>
                    </a:lnTo>
                    <a:lnTo>
                      <a:pt x="10" y="17"/>
                    </a:lnTo>
                    <a:lnTo>
                      <a:pt x="4" y="19"/>
                    </a:lnTo>
                    <a:lnTo>
                      <a:pt x="0" y="22"/>
                    </a:lnTo>
                    <a:lnTo>
                      <a:pt x="1" y="31"/>
                    </a:lnTo>
                    <a:lnTo>
                      <a:pt x="3" y="34"/>
                    </a:lnTo>
                    <a:lnTo>
                      <a:pt x="9" y="38"/>
                    </a:lnTo>
                    <a:lnTo>
                      <a:pt x="12" y="41"/>
                    </a:lnTo>
                    <a:lnTo>
                      <a:pt x="10" y="50"/>
                    </a:lnTo>
                    <a:lnTo>
                      <a:pt x="14" y="55"/>
                    </a:lnTo>
                    <a:lnTo>
                      <a:pt x="14" y="62"/>
                    </a:lnTo>
                    <a:lnTo>
                      <a:pt x="10" y="67"/>
                    </a:lnTo>
                    <a:lnTo>
                      <a:pt x="10" y="70"/>
                    </a:lnTo>
                    <a:lnTo>
                      <a:pt x="12" y="70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1" name="Freeform 108"/>
              <p:cNvSpPr>
                <a:spLocks/>
              </p:cNvSpPr>
              <p:nvPr/>
            </p:nvSpPr>
            <p:spPr bwMode="auto">
              <a:xfrm>
                <a:off x="7351146" y="3454283"/>
                <a:ext cx="365702" cy="287735"/>
              </a:xfrm>
              <a:custGeom>
                <a:avLst/>
                <a:gdLst>
                  <a:gd name="T0" fmla="*/ 154 w 154"/>
                  <a:gd name="T1" fmla="*/ 15 h 121"/>
                  <a:gd name="T2" fmla="*/ 148 w 154"/>
                  <a:gd name="T3" fmla="*/ 17 h 121"/>
                  <a:gd name="T4" fmla="*/ 132 w 154"/>
                  <a:gd name="T5" fmla="*/ 20 h 121"/>
                  <a:gd name="T6" fmla="*/ 112 w 154"/>
                  <a:gd name="T7" fmla="*/ 29 h 121"/>
                  <a:gd name="T8" fmla="*/ 107 w 154"/>
                  <a:gd name="T9" fmla="*/ 39 h 121"/>
                  <a:gd name="T10" fmla="*/ 109 w 154"/>
                  <a:gd name="T11" fmla="*/ 51 h 121"/>
                  <a:gd name="T12" fmla="*/ 98 w 154"/>
                  <a:gd name="T13" fmla="*/ 51 h 121"/>
                  <a:gd name="T14" fmla="*/ 100 w 154"/>
                  <a:gd name="T15" fmla="*/ 59 h 121"/>
                  <a:gd name="T16" fmla="*/ 95 w 154"/>
                  <a:gd name="T17" fmla="*/ 70 h 121"/>
                  <a:gd name="T18" fmla="*/ 93 w 154"/>
                  <a:gd name="T19" fmla="*/ 79 h 121"/>
                  <a:gd name="T20" fmla="*/ 84 w 154"/>
                  <a:gd name="T21" fmla="*/ 79 h 121"/>
                  <a:gd name="T22" fmla="*/ 79 w 154"/>
                  <a:gd name="T23" fmla="*/ 81 h 121"/>
                  <a:gd name="T24" fmla="*/ 78 w 154"/>
                  <a:gd name="T25" fmla="*/ 88 h 121"/>
                  <a:gd name="T26" fmla="*/ 73 w 154"/>
                  <a:gd name="T27" fmla="*/ 93 h 121"/>
                  <a:gd name="T28" fmla="*/ 61 w 154"/>
                  <a:gd name="T29" fmla="*/ 102 h 121"/>
                  <a:gd name="T30" fmla="*/ 55 w 154"/>
                  <a:gd name="T31" fmla="*/ 110 h 121"/>
                  <a:gd name="T32" fmla="*/ 47 w 154"/>
                  <a:gd name="T33" fmla="*/ 116 h 121"/>
                  <a:gd name="T34" fmla="*/ 41 w 154"/>
                  <a:gd name="T35" fmla="*/ 119 h 121"/>
                  <a:gd name="T36" fmla="*/ 25 w 154"/>
                  <a:gd name="T37" fmla="*/ 119 h 121"/>
                  <a:gd name="T38" fmla="*/ 10 w 154"/>
                  <a:gd name="T39" fmla="*/ 115 h 121"/>
                  <a:gd name="T40" fmla="*/ 22 w 154"/>
                  <a:gd name="T41" fmla="*/ 96 h 121"/>
                  <a:gd name="T42" fmla="*/ 10 w 154"/>
                  <a:gd name="T43" fmla="*/ 91 h 121"/>
                  <a:gd name="T44" fmla="*/ 8 w 154"/>
                  <a:gd name="T45" fmla="*/ 84 h 121"/>
                  <a:gd name="T46" fmla="*/ 0 w 154"/>
                  <a:gd name="T47" fmla="*/ 71 h 121"/>
                  <a:gd name="T48" fmla="*/ 5 w 154"/>
                  <a:gd name="T49" fmla="*/ 62 h 121"/>
                  <a:gd name="T50" fmla="*/ 0 w 154"/>
                  <a:gd name="T51" fmla="*/ 57 h 121"/>
                  <a:gd name="T52" fmla="*/ 3 w 154"/>
                  <a:gd name="T53" fmla="*/ 43 h 121"/>
                  <a:gd name="T54" fmla="*/ 11 w 154"/>
                  <a:gd name="T55" fmla="*/ 42 h 121"/>
                  <a:gd name="T56" fmla="*/ 14 w 154"/>
                  <a:gd name="T57" fmla="*/ 32 h 121"/>
                  <a:gd name="T58" fmla="*/ 22 w 154"/>
                  <a:gd name="T59" fmla="*/ 32 h 121"/>
                  <a:gd name="T60" fmla="*/ 36 w 154"/>
                  <a:gd name="T61" fmla="*/ 28 h 121"/>
                  <a:gd name="T62" fmla="*/ 42 w 154"/>
                  <a:gd name="T63" fmla="*/ 17 h 121"/>
                  <a:gd name="T64" fmla="*/ 44 w 154"/>
                  <a:gd name="T65" fmla="*/ 6 h 121"/>
                  <a:gd name="T66" fmla="*/ 47 w 154"/>
                  <a:gd name="T67" fmla="*/ 0 h 121"/>
                  <a:gd name="T68" fmla="*/ 55 w 154"/>
                  <a:gd name="T69" fmla="*/ 3 h 121"/>
                  <a:gd name="T70" fmla="*/ 65 w 154"/>
                  <a:gd name="T71" fmla="*/ 4 h 121"/>
                  <a:gd name="T72" fmla="*/ 75 w 154"/>
                  <a:gd name="T73" fmla="*/ 8 h 121"/>
                  <a:gd name="T74" fmla="*/ 87 w 154"/>
                  <a:gd name="T75" fmla="*/ 8 h 121"/>
                  <a:gd name="T76" fmla="*/ 93 w 154"/>
                  <a:gd name="T77" fmla="*/ 1 h 121"/>
                  <a:gd name="T78" fmla="*/ 100 w 154"/>
                  <a:gd name="T79" fmla="*/ 0 h 121"/>
                  <a:gd name="T80" fmla="*/ 106 w 154"/>
                  <a:gd name="T81" fmla="*/ 9 h 121"/>
                  <a:gd name="T82" fmla="*/ 101 w 154"/>
                  <a:gd name="T83" fmla="*/ 20 h 121"/>
                  <a:gd name="T84" fmla="*/ 112 w 154"/>
                  <a:gd name="T85" fmla="*/ 25 h 121"/>
                  <a:gd name="T86" fmla="*/ 120 w 154"/>
                  <a:gd name="T87" fmla="*/ 15 h 121"/>
                  <a:gd name="T88" fmla="*/ 132 w 154"/>
                  <a:gd name="T89" fmla="*/ 11 h 121"/>
                  <a:gd name="T90" fmla="*/ 145 w 154"/>
                  <a:gd name="T91" fmla="*/ 12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54" h="121">
                    <a:moveTo>
                      <a:pt x="154" y="11"/>
                    </a:moveTo>
                    <a:lnTo>
                      <a:pt x="154" y="15"/>
                    </a:lnTo>
                    <a:lnTo>
                      <a:pt x="151" y="17"/>
                    </a:lnTo>
                    <a:lnTo>
                      <a:pt x="148" y="17"/>
                    </a:lnTo>
                    <a:lnTo>
                      <a:pt x="140" y="17"/>
                    </a:lnTo>
                    <a:lnTo>
                      <a:pt x="132" y="20"/>
                    </a:lnTo>
                    <a:lnTo>
                      <a:pt x="124" y="22"/>
                    </a:lnTo>
                    <a:lnTo>
                      <a:pt x="112" y="29"/>
                    </a:lnTo>
                    <a:lnTo>
                      <a:pt x="112" y="35"/>
                    </a:lnTo>
                    <a:lnTo>
                      <a:pt x="107" y="39"/>
                    </a:lnTo>
                    <a:lnTo>
                      <a:pt x="110" y="43"/>
                    </a:lnTo>
                    <a:lnTo>
                      <a:pt x="109" y="51"/>
                    </a:lnTo>
                    <a:lnTo>
                      <a:pt x="103" y="51"/>
                    </a:lnTo>
                    <a:lnTo>
                      <a:pt x="98" y="51"/>
                    </a:lnTo>
                    <a:lnTo>
                      <a:pt x="97" y="56"/>
                    </a:lnTo>
                    <a:lnTo>
                      <a:pt x="100" y="59"/>
                    </a:lnTo>
                    <a:lnTo>
                      <a:pt x="100" y="67"/>
                    </a:lnTo>
                    <a:lnTo>
                      <a:pt x="95" y="70"/>
                    </a:lnTo>
                    <a:lnTo>
                      <a:pt x="95" y="74"/>
                    </a:lnTo>
                    <a:lnTo>
                      <a:pt x="93" y="79"/>
                    </a:lnTo>
                    <a:lnTo>
                      <a:pt x="90" y="81"/>
                    </a:lnTo>
                    <a:lnTo>
                      <a:pt x="84" y="79"/>
                    </a:lnTo>
                    <a:lnTo>
                      <a:pt x="83" y="76"/>
                    </a:lnTo>
                    <a:lnTo>
                      <a:pt x="79" y="81"/>
                    </a:lnTo>
                    <a:lnTo>
                      <a:pt x="73" y="84"/>
                    </a:lnTo>
                    <a:lnTo>
                      <a:pt x="78" y="88"/>
                    </a:lnTo>
                    <a:lnTo>
                      <a:pt x="76" y="91"/>
                    </a:lnTo>
                    <a:lnTo>
                      <a:pt x="73" y="93"/>
                    </a:lnTo>
                    <a:lnTo>
                      <a:pt x="70" y="91"/>
                    </a:lnTo>
                    <a:lnTo>
                      <a:pt x="61" y="102"/>
                    </a:lnTo>
                    <a:lnTo>
                      <a:pt x="56" y="105"/>
                    </a:lnTo>
                    <a:lnTo>
                      <a:pt x="55" y="110"/>
                    </a:lnTo>
                    <a:lnTo>
                      <a:pt x="55" y="115"/>
                    </a:lnTo>
                    <a:lnTo>
                      <a:pt x="47" y="116"/>
                    </a:lnTo>
                    <a:lnTo>
                      <a:pt x="45" y="121"/>
                    </a:lnTo>
                    <a:lnTo>
                      <a:pt x="41" y="119"/>
                    </a:lnTo>
                    <a:lnTo>
                      <a:pt x="30" y="119"/>
                    </a:lnTo>
                    <a:lnTo>
                      <a:pt x="25" y="119"/>
                    </a:lnTo>
                    <a:lnTo>
                      <a:pt x="22" y="121"/>
                    </a:lnTo>
                    <a:lnTo>
                      <a:pt x="10" y="115"/>
                    </a:lnTo>
                    <a:lnTo>
                      <a:pt x="22" y="99"/>
                    </a:lnTo>
                    <a:lnTo>
                      <a:pt x="22" y="96"/>
                    </a:lnTo>
                    <a:lnTo>
                      <a:pt x="19" y="93"/>
                    </a:lnTo>
                    <a:lnTo>
                      <a:pt x="10" y="91"/>
                    </a:lnTo>
                    <a:lnTo>
                      <a:pt x="8" y="90"/>
                    </a:lnTo>
                    <a:lnTo>
                      <a:pt x="8" y="84"/>
                    </a:lnTo>
                    <a:lnTo>
                      <a:pt x="5" y="76"/>
                    </a:lnTo>
                    <a:lnTo>
                      <a:pt x="0" y="71"/>
                    </a:lnTo>
                    <a:lnTo>
                      <a:pt x="0" y="65"/>
                    </a:lnTo>
                    <a:lnTo>
                      <a:pt x="5" y="62"/>
                    </a:lnTo>
                    <a:lnTo>
                      <a:pt x="0" y="60"/>
                    </a:lnTo>
                    <a:lnTo>
                      <a:pt x="0" y="57"/>
                    </a:lnTo>
                    <a:lnTo>
                      <a:pt x="2" y="48"/>
                    </a:lnTo>
                    <a:lnTo>
                      <a:pt x="3" y="43"/>
                    </a:lnTo>
                    <a:lnTo>
                      <a:pt x="7" y="42"/>
                    </a:lnTo>
                    <a:lnTo>
                      <a:pt x="11" y="42"/>
                    </a:lnTo>
                    <a:lnTo>
                      <a:pt x="13" y="37"/>
                    </a:lnTo>
                    <a:lnTo>
                      <a:pt x="14" y="32"/>
                    </a:lnTo>
                    <a:lnTo>
                      <a:pt x="21" y="34"/>
                    </a:lnTo>
                    <a:lnTo>
                      <a:pt x="22" y="32"/>
                    </a:lnTo>
                    <a:lnTo>
                      <a:pt x="27" y="34"/>
                    </a:lnTo>
                    <a:lnTo>
                      <a:pt x="36" y="28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4" y="12"/>
                    </a:lnTo>
                    <a:lnTo>
                      <a:pt x="44" y="6"/>
                    </a:lnTo>
                    <a:lnTo>
                      <a:pt x="45" y="3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61" y="3"/>
                    </a:lnTo>
                    <a:lnTo>
                      <a:pt x="65" y="4"/>
                    </a:lnTo>
                    <a:lnTo>
                      <a:pt x="70" y="9"/>
                    </a:lnTo>
                    <a:lnTo>
                      <a:pt x="75" y="8"/>
                    </a:lnTo>
                    <a:lnTo>
                      <a:pt x="83" y="6"/>
                    </a:lnTo>
                    <a:lnTo>
                      <a:pt x="87" y="8"/>
                    </a:lnTo>
                    <a:lnTo>
                      <a:pt x="90" y="4"/>
                    </a:lnTo>
                    <a:lnTo>
                      <a:pt x="93" y="1"/>
                    </a:lnTo>
                    <a:lnTo>
                      <a:pt x="97" y="0"/>
                    </a:lnTo>
                    <a:lnTo>
                      <a:pt x="100" y="0"/>
                    </a:lnTo>
                    <a:lnTo>
                      <a:pt x="103" y="4"/>
                    </a:lnTo>
                    <a:lnTo>
                      <a:pt x="106" y="9"/>
                    </a:lnTo>
                    <a:lnTo>
                      <a:pt x="103" y="14"/>
                    </a:lnTo>
                    <a:lnTo>
                      <a:pt x="101" y="20"/>
                    </a:lnTo>
                    <a:lnTo>
                      <a:pt x="106" y="26"/>
                    </a:lnTo>
                    <a:lnTo>
                      <a:pt x="112" y="25"/>
                    </a:lnTo>
                    <a:lnTo>
                      <a:pt x="118" y="20"/>
                    </a:lnTo>
                    <a:lnTo>
                      <a:pt x="120" y="15"/>
                    </a:lnTo>
                    <a:lnTo>
                      <a:pt x="124" y="14"/>
                    </a:lnTo>
                    <a:lnTo>
                      <a:pt x="132" y="11"/>
                    </a:lnTo>
                    <a:lnTo>
                      <a:pt x="137" y="9"/>
                    </a:lnTo>
                    <a:lnTo>
                      <a:pt x="145" y="12"/>
                    </a:lnTo>
                    <a:lnTo>
                      <a:pt x="154" y="11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2" name="Freeform 109"/>
              <p:cNvSpPr>
                <a:spLocks/>
              </p:cNvSpPr>
              <p:nvPr/>
            </p:nvSpPr>
            <p:spPr bwMode="auto">
              <a:xfrm>
                <a:off x="6299162" y="5049901"/>
                <a:ext cx="308709" cy="328160"/>
              </a:xfrm>
              <a:custGeom>
                <a:avLst/>
                <a:gdLst>
                  <a:gd name="T0" fmla="*/ 31 w 130"/>
                  <a:gd name="T1" fmla="*/ 134 h 138"/>
                  <a:gd name="T2" fmla="*/ 34 w 130"/>
                  <a:gd name="T3" fmla="*/ 137 h 138"/>
                  <a:gd name="T4" fmla="*/ 38 w 130"/>
                  <a:gd name="T5" fmla="*/ 138 h 138"/>
                  <a:gd name="T6" fmla="*/ 45 w 130"/>
                  <a:gd name="T7" fmla="*/ 138 h 138"/>
                  <a:gd name="T8" fmla="*/ 48 w 130"/>
                  <a:gd name="T9" fmla="*/ 137 h 138"/>
                  <a:gd name="T10" fmla="*/ 54 w 130"/>
                  <a:gd name="T11" fmla="*/ 137 h 138"/>
                  <a:gd name="T12" fmla="*/ 63 w 130"/>
                  <a:gd name="T13" fmla="*/ 134 h 138"/>
                  <a:gd name="T14" fmla="*/ 69 w 130"/>
                  <a:gd name="T15" fmla="*/ 132 h 138"/>
                  <a:gd name="T16" fmla="*/ 71 w 130"/>
                  <a:gd name="T17" fmla="*/ 124 h 138"/>
                  <a:gd name="T18" fmla="*/ 76 w 130"/>
                  <a:gd name="T19" fmla="*/ 118 h 138"/>
                  <a:gd name="T20" fmla="*/ 79 w 130"/>
                  <a:gd name="T21" fmla="*/ 112 h 138"/>
                  <a:gd name="T22" fmla="*/ 82 w 130"/>
                  <a:gd name="T23" fmla="*/ 109 h 138"/>
                  <a:gd name="T24" fmla="*/ 96 w 130"/>
                  <a:gd name="T25" fmla="*/ 101 h 138"/>
                  <a:gd name="T26" fmla="*/ 94 w 130"/>
                  <a:gd name="T27" fmla="*/ 96 h 138"/>
                  <a:gd name="T28" fmla="*/ 118 w 130"/>
                  <a:gd name="T29" fmla="*/ 78 h 138"/>
                  <a:gd name="T30" fmla="*/ 119 w 130"/>
                  <a:gd name="T31" fmla="*/ 64 h 138"/>
                  <a:gd name="T32" fmla="*/ 125 w 130"/>
                  <a:gd name="T33" fmla="*/ 57 h 138"/>
                  <a:gd name="T34" fmla="*/ 127 w 130"/>
                  <a:gd name="T35" fmla="*/ 53 h 138"/>
                  <a:gd name="T36" fmla="*/ 124 w 130"/>
                  <a:gd name="T37" fmla="*/ 53 h 138"/>
                  <a:gd name="T38" fmla="*/ 124 w 130"/>
                  <a:gd name="T39" fmla="*/ 43 h 138"/>
                  <a:gd name="T40" fmla="*/ 125 w 130"/>
                  <a:gd name="T41" fmla="*/ 39 h 138"/>
                  <a:gd name="T42" fmla="*/ 128 w 130"/>
                  <a:gd name="T43" fmla="*/ 36 h 138"/>
                  <a:gd name="T44" fmla="*/ 130 w 130"/>
                  <a:gd name="T45" fmla="*/ 31 h 138"/>
                  <a:gd name="T46" fmla="*/ 128 w 130"/>
                  <a:gd name="T47" fmla="*/ 25 h 138"/>
                  <a:gd name="T48" fmla="*/ 125 w 130"/>
                  <a:gd name="T49" fmla="*/ 19 h 138"/>
                  <a:gd name="T50" fmla="*/ 121 w 130"/>
                  <a:gd name="T51" fmla="*/ 15 h 138"/>
                  <a:gd name="T52" fmla="*/ 116 w 130"/>
                  <a:gd name="T53" fmla="*/ 11 h 138"/>
                  <a:gd name="T54" fmla="*/ 113 w 130"/>
                  <a:gd name="T55" fmla="*/ 9 h 138"/>
                  <a:gd name="T56" fmla="*/ 113 w 130"/>
                  <a:gd name="T57" fmla="*/ 5 h 138"/>
                  <a:gd name="T58" fmla="*/ 104 w 130"/>
                  <a:gd name="T59" fmla="*/ 6 h 138"/>
                  <a:gd name="T60" fmla="*/ 100 w 130"/>
                  <a:gd name="T61" fmla="*/ 5 h 138"/>
                  <a:gd name="T62" fmla="*/ 102 w 130"/>
                  <a:gd name="T63" fmla="*/ 0 h 138"/>
                  <a:gd name="T64" fmla="*/ 79 w 130"/>
                  <a:gd name="T65" fmla="*/ 6 h 138"/>
                  <a:gd name="T66" fmla="*/ 77 w 130"/>
                  <a:gd name="T67" fmla="*/ 9 h 138"/>
                  <a:gd name="T68" fmla="*/ 71 w 130"/>
                  <a:gd name="T69" fmla="*/ 15 h 138"/>
                  <a:gd name="T70" fmla="*/ 68 w 130"/>
                  <a:gd name="T71" fmla="*/ 19 h 138"/>
                  <a:gd name="T72" fmla="*/ 69 w 130"/>
                  <a:gd name="T73" fmla="*/ 23 h 138"/>
                  <a:gd name="T74" fmla="*/ 71 w 130"/>
                  <a:gd name="T75" fmla="*/ 36 h 138"/>
                  <a:gd name="T76" fmla="*/ 71 w 130"/>
                  <a:gd name="T77" fmla="*/ 40 h 138"/>
                  <a:gd name="T78" fmla="*/ 80 w 130"/>
                  <a:gd name="T79" fmla="*/ 47 h 138"/>
                  <a:gd name="T80" fmla="*/ 85 w 130"/>
                  <a:gd name="T81" fmla="*/ 53 h 138"/>
                  <a:gd name="T82" fmla="*/ 94 w 130"/>
                  <a:gd name="T83" fmla="*/ 51 h 138"/>
                  <a:gd name="T84" fmla="*/ 83 w 130"/>
                  <a:gd name="T85" fmla="*/ 65 h 138"/>
                  <a:gd name="T86" fmla="*/ 79 w 130"/>
                  <a:gd name="T87" fmla="*/ 65 h 138"/>
                  <a:gd name="T88" fmla="*/ 79 w 130"/>
                  <a:gd name="T89" fmla="*/ 59 h 138"/>
                  <a:gd name="T90" fmla="*/ 76 w 130"/>
                  <a:gd name="T91" fmla="*/ 56 h 138"/>
                  <a:gd name="T92" fmla="*/ 71 w 130"/>
                  <a:gd name="T93" fmla="*/ 54 h 138"/>
                  <a:gd name="T94" fmla="*/ 65 w 130"/>
                  <a:gd name="T95" fmla="*/ 45 h 138"/>
                  <a:gd name="T96" fmla="*/ 62 w 130"/>
                  <a:gd name="T97" fmla="*/ 43 h 138"/>
                  <a:gd name="T98" fmla="*/ 59 w 130"/>
                  <a:gd name="T99" fmla="*/ 45 h 138"/>
                  <a:gd name="T100" fmla="*/ 51 w 130"/>
                  <a:gd name="T101" fmla="*/ 47 h 138"/>
                  <a:gd name="T102" fmla="*/ 43 w 130"/>
                  <a:gd name="T103" fmla="*/ 47 h 138"/>
                  <a:gd name="T104" fmla="*/ 41 w 130"/>
                  <a:gd name="T105" fmla="*/ 43 h 138"/>
                  <a:gd name="T106" fmla="*/ 40 w 130"/>
                  <a:gd name="T107" fmla="*/ 39 h 138"/>
                  <a:gd name="T108" fmla="*/ 37 w 130"/>
                  <a:gd name="T109" fmla="*/ 40 h 138"/>
                  <a:gd name="T110" fmla="*/ 34 w 130"/>
                  <a:gd name="T111" fmla="*/ 40 h 138"/>
                  <a:gd name="T112" fmla="*/ 24 w 130"/>
                  <a:gd name="T113" fmla="*/ 34 h 138"/>
                  <a:gd name="T114" fmla="*/ 26 w 130"/>
                  <a:gd name="T115" fmla="*/ 47 h 138"/>
                  <a:gd name="T116" fmla="*/ 24 w 130"/>
                  <a:gd name="T117" fmla="*/ 59 h 138"/>
                  <a:gd name="T118" fmla="*/ 1 w 130"/>
                  <a:gd name="T119" fmla="*/ 113 h 138"/>
                  <a:gd name="T120" fmla="*/ 7 w 130"/>
                  <a:gd name="T121" fmla="*/ 126 h 138"/>
                  <a:gd name="T122" fmla="*/ 12 w 130"/>
                  <a:gd name="T123" fmla="*/ 134 h 138"/>
                  <a:gd name="T124" fmla="*/ 15 w 130"/>
                  <a:gd name="T125" fmla="*/ 135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" h="138">
                    <a:moveTo>
                      <a:pt x="15" y="135"/>
                    </a:moveTo>
                    <a:lnTo>
                      <a:pt x="28" y="134"/>
                    </a:lnTo>
                    <a:lnTo>
                      <a:pt x="28" y="134"/>
                    </a:lnTo>
                    <a:lnTo>
                      <a:pt x="29" y="134"/>
                    </a:lnTo>
                    <a:lnTo>
                      <a:pt x="31" y="134"/>
                    </a:lnTo>
                    <a:lnTo>
                      <a:pt x="31" y="134"/>
                    </a:lnTo>
                    <a:lnTo>
                      <a:pt x="32" y="134"/>
                    </a:lnTo>
                    <a:lnTo>
                      <a:pt x="32" y="135"/>
                    </a:lnTo>
                    <a:lnTo>
                      <a:pt x="34" y="137"/>
                    </a:lnTo>
                    <a:lnTo>
                      <a:pt x="34" y="137"/>
                    </a:lnTo>
                    <a:lnTo>
                      <a:pt x="35" y="137"/>
                    </a:lnTo>
                    <a:lnTo>
                      <a:pt x="35" y="137"/>
                    </a:lnTo>
                    <a:lnTo>
                      <a:pt x="35" y="138"/>
                    </a:lnTo>
                    <a:lnTo>
                      <a:pt x="37" y="138"/>
                    </a:lnTo>
                    <a:lnTo>
                      <a:pt x="38" y="138"/>
                    </a:lnTo>
                    <a:lnTo>
                      <a:pt x="40" y="138"/>
                    </a:lnTo>
                    <a:lnTo>
                      <a:pt x="40" y="138"/>
                    </a:lnTo>
                    <a:lnTo>
                      <a:pt x="41" y="138"/>
                    </a:lnTo>
                    <a:lnTo>
                      <a:pt x="43" y="138"/>
                    </a:lnTo>
                    <a:lnTo>
                      <a:pt x="45" y="138"/>
                    </a:lnTo>
                    <a:lnTo>
                      <a:pt x="45" y="138"/>
                    </a:lnTo>
                    <a:lnTo>
                      <a:pt x="46" y="138"/>
                    </a:lnTo>
                    <a:lnTo>
                      <a:pt x="46" y="138"/>
                    </a:lnTo>
                    <a:lnTo>
                      <a:pt x="48" y="137"/>
                    </a:lnTo>
                    <a:lnTo>
                      <a:pt x="48" y="137"/>
                    </a:lnTo>
                    <a:lnTo>
                      <a:pt x="49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2" y="137"/>
                    </a:lnTo>
                    <a:lnTo>
                      <a:pt x="54" y="137"/>
                    </a:lnTo>
                    <a:lnTo>
                      <a:pt x="55" y="137"/>
                    </a:lnTo>
                    <a:lnTo>
                      <a:pt x="59" y="137"/>
                    </a:lnTo>
                    <a:lnTo>
                      <a:pt x="60" y="135"/>
                    </a:lnTo>
                    <a:lnTo>
                      <a:pt x="62" y="135"/>
                    </a:lnTo>
                    <a:lnTo>
                      <a:pt x="63" y="134"/>
                    </a:lnTo>
                    <a:lnTo>
                      <a:pt x="66" y="134"/>
                    </a:lnTo>
                    <a:lnTo>
                      <a:pt x="68" y="134"/>
                    </a:lnTo>
                    <a:lnTo>
                      <a:pt x="68" y="134"/>
                    </a:lnTo>
                    <a:lnTo>
                      <a:pt x="69" y="134"/>
                    </a:lnTo>
                    <a:lnTo>
                      <a:pt x="69" y="132"/>
                    </a:lnTo>
                    <a:lnTo>
                      <a:pt x="69" y="132"/>
                    </a:lnTo>
                    <a:lnTo>
                      <a:pt x="71" y="130"/>
                    </a:lnTo>
                    <a:lnTo>
                      <a:pt x="71" y="129"/>
                    </a:lnTo>
                    <a:lnTo>
                      <a:pt x="71" y="126"/>
                    </a:lnTo>
                    <a:lnTo>
                      <a:pt x="71" y="124"/>
                    </a:lnTo>
                    <a:lnTo>
                      <a:pt x="71" y="123"/>
                    </a:lnTo>
                    <a:lnTo>
                      <a:pt x="71" y="121"/>
                    </a:lnTo>
                    <a:lnTo>
                      <a:pt x="73" y="121"/>
                    </a:lnTo>
                    <a:lnTo>
                      <a:pt x="74" y="120"/>
                    </a:lnTo>
                    <a:lnTo>
                      <a:pt x="76" y="118"/>
                    </a:lnTo>
                    <a:lnTo>
                      <a:pt x="77" y="116"/>
                    </a:lnTo>
                    <a:lnTo>
                      <a:pt x="77" y="116"/>
                    </a:lnTo>
                    <a:lnTo>
                      <a:pt x="79" y="115"/>
                    </a:lnTo>
                    <a:lnTo>
                      <a:pt x="79" y="113"/>
                    </a:lnTo>
                    <a:lnTo>
                      <a:pt x="79" y="112"/>
                    </a:lnTo>
                    <a:lnTo>
                      <a:pt x="79" y="110"/>
                    </a:lnTo>
                    <a:lnTo>
                      <a:pt x="80" y="110"/>
                    </a:lnTo>
                    <a:lnTo>
                      <a:pt x="80" y="110"/>
                    </a:lnTo>
                    <a:lnTo>
                      <a:pt x="80" y="109"/>
                    </a:lnTo>
                    <a:lnTo>
                      <a:pt x="82" y="109"/>
                    </a:lnTo>
                    <a:lnTo>
                      <a:pt x="83" y="109"/>
                    </a:lnTo>
                    <a:lnTo>
                      <a:pt x="85" y="107"/>
                    </a:lnTo>
                    <a:lnTo>
                      <a:pt x="86" y="106"/>
                    </a:lnTo>
                    <a:lnTo>
                      <a:pt x="86" y="106"/>
                    </a:lnTo>
                    <a:lnTo>
                      <a:pt x="96" y="101"/>
                    </a:lnTo>
                    <a:lnTo>
                      <a:pt x="96" y="101"/>
                    </a:lnTo>
                    <a:lnTo>
                      <a:pt x="96" y="99"/>
                    </a:lnTo>
                    <a:lnTo>
                      <a:pt x="96" y="98"/>
                    </a:lnTo>
                    <a:lnTo>
                      <a:pt x="96" y="98"/>
                    </a:lnTo>
                    <a:lnTo>
                      <a:pt x="94" y="96"/>
                    </a:lnTo>
                    <a:lnTo>
                      <a:pt x="94" y="95"/>
                    </a:lnTo>
                    <a:lnTo>
                      <a:pt x="93" y="93"/>
                    </a:lnTo>
                    <a:lnTo>
                      <a:pt x="119" y="85"/>
                    </a:lnTo>
                    <a:lnTo>
                      <a:pt x="119" y="82"/>
                    </a:lnTo>
                    <a:lnTo>
                      <a:pt x="118" y="78"/>
                    </a:lnTo>
                    <a:lnTo>
                      <a:pt x="119" y="74"/>
                    </a:lnTo>
                    <a:lnTo>
                      <a:pt x="119" y="71"/>
                    </a:lnTo>
                    <a:lnTo>
                      <a:pt x="119" y="68"/>
                    </a:lnTo>
                    <a:lnTo>
                      <a:pt x="119" y="65"/>
                    </a:lnTo>
                    <a:lnTo>
                      <a:pt x="119" y="64"/>
                    </a:lnTo>
                    <a:lnTo>
                      <a:pt x="119" y="62"/>
                    </a:lnTo>
                    <a:lnTo>
                      <a:pt x="119" y="62"/>
                    </a:lnTo>
                    <a:lnTo>
                      <a:pt x="121" y="60"/>
                    </a:lnTo>
                    <a:lnTo>
                      <a:pt x="122" y="59"/>
                    </a:lnTo>
                    <a:lnTo>
                      <a:pt x="125" y="57"/>
                    </a:lnTo>
                    <a:lnTo>
                      <a:pt x="127" y="57"/>
                    </a:lnTo>
                    <a:lnTo>
                      <a:pt x="127" y="56"/>
                    </a:lnTo>
                    <a:lnTo>
                      <a:pt x="128" y="56"/>
                    </a:lnTo>
                    <a:lnTo>
                      <a:pt x="128" y="54"/>
                    </a:lnTo>
                    <a:lnTo>
                      <a:pt x="127" y="53"/>
                    </a:lnTo>
                    <a:lnTo>
                      <a:pt x="127" y="53"/>
                    </a:lnTo>
                    <a:lnTo>
                      <a:pt x="125" y="53"/>
                    </a:lnTo>
                    <a:lnTo>
                      <a:pt x="125" y="53"/>
                    </a:lnTo>
                    <a:lnTo>
                      <a:pt x="125" y="53"/>
                    </a:lnTo>
                    <a:lnTo>
                      <a:pt x="124" y="53"/>
                    </a:lnTo>
                    <a:lnTo>
                      <a:pt x="124" y="51"/>
                    </a:lnTo>
                    <a:lnTo>
                      <a:pt x="124" y="51"/>
                    </a:lnTo>
                    <a:lnTo>
                      <a:pt x="124" y="48"/>
                    </a:lnTo>
                    <a:lnTo>
                      <a:pt x="124" y="47"/>
                    </a:lnTo>
                    <a:lnTo>
                      <a:pt x="124" y="43"/>
                    </a:lnTo>
                    <a:lnTo>
                      <a:pt x="124" y="42"/>
                    </a:lnTo>
                    <a:lnTo>
                      <a:pt x="124" y="42"/>
                    </a:lnTo>
                    <a:lnTo>
                      <a:pt x="124" y="40"/>
                    </a:lnTo>
                    <a:lnTo>
                      <a:pt x="124" y="40"/>
                    </a:lnTo>
                    <a:lnTo>
                      <a:pt x="125" y="39"/>
                    </a:lnTo>
                    <a:lnTo>
                      <a:pt x="125" y="39"/>
                    </a:lnTo>
                    <a:lnTo>
                      <a:pt x="127" y="39"/>
                    </a:lnTo>
                    <a:lnTo>
                      <a:pt x="127" y="37"/>
                    </a:lnTo>
                    <a:lnTo>
                      <a:pt x="127" y="37"/>
                    </a:lnTo>
                    <a:lnTo>
                      <a:pt x="128" y="36"/>
                    </a:lnTo>
                    <a:lnTo>
                      <a:pt x="130" y="34"/>
                    </a:lnTo>
                    <a:lnTo>
                      <a:pt x="130" y="33"/>
                    </a:lnTo>
                    <a:lnTo>
                      <a:pt x="130" y="33"/>
                    </a:lnTo>
                    <a:lnTo>
                      <a:pt x="130" y="31"/>
                    </a:lnTo>
                    <a:lnTo>
                      <a:pt x="130" y="31"/>
                    </a:lnTo>
                    <a:lnTo>
                      <a:pt x="130" y="29"/>
                    </a:lnTo>
                    <a:lnTo>
                      <a:pt x="128" y="28"/>
                    </a:lnTo>
                    <a:lnTo>
                      <a:pt x="128" y="28"/>
                    </a:lnTo>
                    <a:lnTo>
                      <a:pt x="128" y="26"/>
                    </a:lnTo>
                    <a:lnTo>
                      <a:pt x="128" y="25"/>
                    </a:lnTo>
                    <a:lnTo>
                      <a:pt x="128" y="23"/>
                    </a:lnTo>
                    <a:lnTo>
                      <a:pt x="128" y="23"/>
                    </a:lnTo>
                    <a:lnTo>
                      <a:pt x="128" y="22"/>
                    </a:lnTo>
                    <a:lnTo>
                      <a:pt x="127" y="20"/>
                    </a:lnTo>
                    <a:lnTo>
                      <a:pt x="125" y="19"/>
                    </a:lnTo>
                    <a:lnTo>
                      <a:pt x="125" y="17"/>
                    </a:lnTo>
                    <a:lnTo>
                      <a:pt x="125" y="17"/>
                    </a:lnTo>
                    <a:lnTo>
                      <a:pt x="124" y="17"/>
                    </a:lnTo>
                    <a:lnTo>
                      <a:pt x="122" y="15"/>
                    </a:lnTo>
                    <a:lnTo>
                      <a:pt x="121" y="15"/>
                    </a:lnTo>
                    <a:lnTo>
                      <a:pt x="121" y="15"/>
                    </a:lnTo>
                    <a:lnTo>
                      <a:pt x="119" y="14"/>
                    </a:lnTo>
                    <a:lnTo>
                      <a:pt x="119" y="14"/>
                    </a:lnTo>
                    <a:lnTo>
                      <a:pt x="118" y="12"/>
                    </a:lnTo>
                    <a:lnTo>
                      <a:pt x="116" y="11"/>
                    </a:lnTo>
                    <a:lnTo>
                      <a:pt x="114" y="11"/>
                    </a:lnTo>
                    <a:lnTo>
                      <a:pt x="114" y="11"/>
                    </a:lnTo>
                    <a:lnTo>
                      <a:pt x="113" y="11"/>
                    </a:lnTo>
                    <a:lnTo>
                      <a:pt x="113" y="9"/>
                    </a:lnTo>
                    <a:lnTo>
                      <a:pt x="113" y="9"/>
                    </a:lnTo>
                    <a:lnTo>
                      <a:pt x="113" y="8"/>
                    </a:lnTo>
                    <a:lnTo>
                      <a:pt x="113" y="6"/>
                    </a:lnTo>
                    <a:lnTo>
                      <a:pt x="113" y="5"/>
                    </a:lnTo>
                    <a:lnTo>
                      <a:pt x="113" y="5"/>
                    </a:lnTo>
                    <a:lnTo>
                      <a:pt x="113" y="5"/>
                    </a:lnTo>
                    <a:lnTo>
                      <a:pt x="113" y="6"/>
                    </a:lnTo>
                    <a:lnTo>
                      <a:pt x="111" y="6"/>
                    </a:lnTo>
                    <a:lnTo>
                      <a:pt x="108" y="6"/>
                    </a:lnTo>
                    <a:lnTo>
                      <a:pt x="105" y="6"/>
                    </a:lnTo>
                    <a:lnTo>
                      <a:pt x="104" y="6"/>
                    </a:lnTo>
                    <a:lnTo>
                      <a:pt x="102" y="6"/>
                    </a:lnTo>
                    <a:lnTo>
                      <a:pt x="100" y="6"/>
                    </a:lnTo>
                    <a:lnTo>
                      <a:pt x="100" y="6"/>
                    </a:lnTo>
                    <a:lnTo>
                      <a:pt x="100" y="6"/>
                    </a:lnTo>
                    <a:lnTo>
                      <a:pt x="100" y="5"/>
                    </a:lnTo>
                    <a:lnTo>
                      <a:pt x="102" y="3"/>
                    </a:lnTo>
                    <a:lnTo>
                      <a:pt x="102" y="1"/>
                    </a:lnTo>
                    <a:lnTo>
                      <a:pt x="102" y="1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7" y="6"/>
                    </a:lnTo>
                    <a:lnTo>
                      <a:pt x="77" y="8"/>
                    </a:lnTo>
                    <a:lnTo>
                      <a:pt x="77" y="8"/>
                    </a:lnTo>
                    <a:lnTo>
                      <a:pt x="77" y="8"/>
                    </a:lnTo>
                    <a:lnTo>
                      <a:pt x="77" y="9"/>
                    </a:lnTo>
                    <a:lnTo>
                      <a:pt x="76" y="9"/>
                    </a:lnTo>
                    <a:lnTo>
                      <a:pt x="76" y="11"/>
                    </a:lnTo>
                    <a:lnTo>
                      <a:pt x="73" y="12"/>
                    </a:lnTo>
                    <a:lnTo>
                      <a:pt x="71" y="14"/>
                    </a:lnTo>
                    <a:lnTo>
                      <a:pt x="71" y="15"/>
                    </a:lnTo>
                    <a:lnTo>
                      <a:pt x="69" y="15"/>
                    </a:lnTo>
                    <a:lnTo>
                      <a:pt x="69" y="15"/>
                    </a:lnTo>
                    <a:lnTo>
                      <a:pt x="69" y="14"/>
                    </a:lnTo>
                    <a:lnTo>
                      <a:pt x="68" y="15"/>
                    </a:lnTo>
                    <a:lnTo>
                      <a:pt x="68" y="19"/>
                    </a:lnTo>
                    <a:lnTo>
                      <a:pt x="68" y="20"/>
                    </a:lnTo>
                    <a:lnTo>
                      <a:pt x="68" y="22"/>
                    </a:lnTo>
                    <a:lnTo>
                      <a:pt x="69" y="22"/>
                    </a:lnTo>
                    <a:lnTo>
                      <a:pt x="69" y="23"/>
                    </a:lnTo>
                    <a:lnTo>
                      <a:pt x="69" y="23"/>
                    </a:lnTo>
                    <a:lnTo>
                      <a:pt x="69" y="25"/>
                    </a:lnTo>
                    <a:lnTo>
                      <a:pt x="71" y="29"/>
                    </a:lnTo>
                    <a:lnTo>
                      <a:pt x="73" y="33"/>
                    </a:lnTo>
                    <a:lnTo>
                      <a:pt x="71" y="34"/>
                    </a:lnTo>
                    <a:lnTo>
                      <a:pt x="71" y="36"/>
                    </a:lnTo>
                    <a:lnTo>
                      <a:pt x="71" y="37"/>
                    </a:lnTo>
                    <a:lnTo>
                      <a:pt x="71" y="39"/>
                    </a:lnTo>
                    <a:lnTo>
                      <a:pt x="71" y="39"/>
                    </a:lnTo>
                    <a:lnTo>
                      <a:pt x="71" y="40"/>
                    </a:lnTo>
                    <a:lnTo>
                      <a:pt x="71" y="40"/>
                    </a:lnTo>
                    <a:lnTo>
                      <a:pt x="73" y="42"/>
                    </a:lnTo>
                    <a:lnTo>
                      <a:pt x="74" y="43"/>
                    </a:lnTo>
                    <a:lnTo>
                      <a:pt x="76" y="45"/>
                    </a:lnTo>
                    <a:lnTo>
                      <a:pt x="77" y="47"/>
                    </a:lnTo>
                    <a:lnTo>
                      <a:pt x="80" y="47"/>
                    </a:lnTo>
                    <a:lnTo>
                      <a:pt x="80" y="47"/>
                    </a:lnTo>
                    <a:lnTo>
                      <a:pt x="82" y="48"/>
                    </a:lnTo>
                    <a:lnTo>
                      <a:pt x="82" y="48"/>
                    </a:lnTo>
                    <a:lnTo>
                      <a:pt x="83" y="50"/>
                    </a:lnTo>
                    <a:lnTo>
                      <a:pt x="85" y="53"/>
                    </a:lnTo>
                    <a:lnTo>
                      <a:pt x="85" y="53"/>
                    </a:lnTo>
                    <a:lnTo>
                      <a:pt x="86" y="53"/>
                    </a:lnTo>
                    <a:lnTo>
                      <a:pt x="86" y="53"/>
                    </a:lnTo>
                    <a:lnTo>
                      <a:pt x="91" y="51"/>
                    </a:lnTo>
                    <a:lnTo>
                      <a:pt x="94" y="51"/>
                    </a:lnTo>
                    <a:lnTo>
                      <a:pt x="94" y="65"/>
                    </a:lnTo>
                    <a:lnTo>
                      <a:pt x="88" y="64"/>
                    </a:lnTo>
                    <a:lnTo>
                      <a:pt x="86" y="64"/>
                    </a:lnTo>
                    <a:lnTo>
                      <a:pt x="85" y="65"/>
                    </a:lnTo>
                    <a:lnTo>
                      <a:pt x="83" y="65"/>
                    </a:lnTo>
                    <a:lnTo>
                      <a:pt x="83" y="67"/>
                    </a:lnTo>
                    <a:lnTo>
                      <a:pt x="82" y="67"/>
                    </a:lnTo>
                    <a:lnTo>
                      <a:pt x="80" y="67"/>
                    </a:lnTo>
                    <a:lnTo>
                      <a:pt x="80" y="67"/>
                    </a:lnTo>
                    <a:lnTo>
                      <a:pt x="79" y="65"/>
                    </a:lnTo>
                    <a:lnTo>
                      <a:pt x="79" y="65"/>
                    </a:lnTo>
                    <a:lnTo>
                      <a:pt x="79" y="64"/>
                    </a:lnTo>
                    <a:lnTo>
                      <a:pt x="79" y="62"/>
                    </a:lnTo>
                    <a:lnTo>
                      <a:pt x="79" y="60"/>
                    </a:lnTo>
                    <a:lnTo>
                      <a:pt x="79" y="59"/>
                    </a:lnTo>
                    <a:lnTo>
                      <a:pt x="79" y="59"/>
                    </a:lnTo>
                    <a:lnTo>
                      <a:pt x="79" y="57"/>
                    </a:lnTo>
                    <a:lnTo>
                      <a:pt x="77" y="57"/>
                    </a:lnTo>
                    <a:lnTo>
                      <a:pt x="77" y="56"/>
                    </a:lnTo>
                    <a:lnTo>
                      <a:pt x="76" y="56"/>
                    </a:lnTo>
                    <a:lnTo>
                      <a:pt x="76" y="56"/>
                    </a:lnTo>
                    <a:lnTo>
                      <a:pt x="74" y="54"/>
                    </a:lnTo>
                    <a:lnTo>
                      <a:pt x="73" y="54"/>
                    </a:lnTo>
                    <a:lnTo>
                      <a:pt x="71" y="54"/>
                    </a:lnTo>
                    <a:lnTo>
                      <a:pt x="71" y="54"/>
                    </a:lnTo>
                    <a:lnTo>
                      <a:pt x="69" y="53"/>
                    </a:lnTo>
                    <a:lnTo>
                      <a:pt x="66" y="50"/>
                    </a:lnTo>
                    <a:lnTo>
                      <a:pt x="65" y="47"/>
                    </a:lnTo>
                    <a:lnTo>
                      <a:pt x="65" y="45"/>
                    </a:lnTo>
                    <a:lnTo>
                      <a:pt x="65" y="45"/>
                    </a:lnTo>
                    <a:lnTo>
                      <a:pt x="65" y="43"/>
                    </a:lnTo>
                    <a:lnTo>
                      <a:pt x="65" y="43"/>
                    </a:lnTo>
                    <a:lnTo>
                      <a:pt x="63" y="43"/>
                    </a:lnTo>
                    <a:lnTo>
                      <a:pt x="63" y="43"/>
                    </a:lnTo>
                    <a:lnTo>
                      <a:pt x="62" y="43"/>
                    </a:lnTo>
                    <a:lnTo>
                      <a:pt x="60" y="43"/>
                    </a:lnTo>
                    <a:lnTo>
                      <a:pt x="60" y="43"/>
                    </a:lnTo>
                    <a:lnTo>
                      <a:pt x="60" y="43"/>
                    </a:lnTo>
                    <a:lnTo>
                      <a:pt x="59" y="43"/>
                    </a:lnTo>
                    <a:lnTo>
                      <a:pt x="59" y="45"/>
                    </a:lnTo>
                    <a:lnTo>
                      <a:pt x="57" y="47"/>
                    </a:lnTo>
                    <a:lnTo>
                      <a:pt x="57" y="47"/>
                    </a:lnTo>
                    <a:lnTo>
                      <a:pt x="55" y="47"/>
                    </a:lnTo>
                    <a:lnTo>
                      <a:pt x="52" y="47"/>
                    </a:lnTo>
                    <a:lnTo>
                      <a:pt x="51" y="47"/>
                    </a:lnTo>
                    <a:lnTo>
                      <a:pt x="48" y="47"/>
                    </a:lnTo>
                    <a:lnTo>
                      <a:pt x="46" y="47"/>
                    </a:lnTo>
                    <a:lnTo>
                      <a:pt x="45" y="47"/>
                    </a:lnTo>
                    <a:lnTo>
                      <a:pt x="43" y="47"/>
                    </a:lnTo>
                    <a:lnTo>
                      <a:pt x="43" y="47"/>
                    </a:lnTo>
                    <a:lnTo>
                      <a:pt x="43" y="47"/>
                    </a:lnTo>
                    <a:lnTo>
                      <a:pt x="41" y="47"/>
                    </a:lnTo>
                    <a:lnTo>
                      <a:pt x="41" y="45"/>
                    </a:lnTo>
                    <a:lnTo>
                      <a:pt x="40" y="45"/>
                    </a:lnTo>
                    <a:lnTo>
                      <a:pt x="41" y="43"/>
                    </a:lnTo>
                    <a:lnTo>
                      <a:pt x="41" y="40"/>
                    </a:lnTo>
                    <a:lnTo>
                      <a:pt x="41" y="40"/>
                    </a:lnTo>
                    <a:lnTo>
                      <a:pt x="41" y="39"/>
                    </a:lnTo>
                    <a:lnTo>
                      <a:pt x="40" y="39"/>
                    </a:lnTo>
                    <a:lnTo>
                      <a:pt x="40" y="39"/>
                    </a:lnTo>
                    <a:lnTo>
                      <a:pt x="40" y="39"/>
                    </a:lnTo>
                    <a:lnTo>
                      <a:pt x="38" y="39"/>
                    </a:lnTo>
                    <a:lnTo>
                      <a:pt x="38" y="39"/>
                    </a:lnTo>
                    <a:lnTo>
                      <a:pt x="37" y="39"/>
                    </a:lnTo>
                    <a:lnTo>
                      <a:pt x="37" y="40"/>
                    </a:lnTo>
                    <a:lnTo>
                      <a:pt x="35" y="40"/>
                    </a:lnTo>
                    <a:lnTo>
                      <a:pt x="35" y="40"/>
                    </a:lnTo>
                    <a:lnTo>
                      <a:pt x="34" y="42"/>
                    </a:lnTo>
                    <a:lnTo>
                      <a:pt x="34" y="42"/>
                    </a:lnTo>
                    <a:lnTo>
                      <a:pt x="34" y="40"/>
                    </a:lnTo>
                    <a:lnTo>
                      <a:pt x="32" y="40"/>
                    </a:lnTo>
                    <a:lnTo>
                      <a:pt x="32" y="39"/>
                    </a:lnTo>
                    <a:lnTo>
                      <a:pt x="32" y="36"/>
                    </a:lnTo>
                    <a:lnTo>
                      <a:pt x="31" y="33"/>
                    </a:lnTo>
                    <a:lnTo>
                      <a:pt x="24" y="34"/>
                    </a:lnTo>
                    <a:lnTo>
                      <a:pt x="24" y="36"/>
                    </a:lnTo>
                    <a:lnTo>
                      <a:pt x="26" y="37"/>
                    </a:lnTo>
                    <a:lnTo>
                      <a:pt x="26" y="40"/>
                    </a:lnTo>
                    <a:lnTo>
                      <a:pt x="28" y="42"/>
                    </a:lnTo>
                    <a:lnTo>
                      <a:pt x="26" y="47"/>
                    </a:lnTo>
                    <a:lnTo>
                      <a:pt x="24" y="50"/>
                    </a:lnTo>
                    <a:lnTo>
                      <a:pt x="24" y="53"/>
                    </a:lnTo>
                    <a:lnTo>
                      <a:pt x="24" y="56"/>
                    </a:lnTo>
                    <a:lnTo>
                      <a:pt x="24" y="57"/>
                    </a:lnTo>
                    <a:lnTo>
                      <a:pt x="24" y="59"/>
                    </a:lnTo>
                    <a:lnTo>
                      <a:pt x="0" y="59"/>
                    </a:lnTo>
                    <a:lnTo>
                      <a:pt x="0" y="112"/>
                    </a:lnTo>
                    <a:lnTo>
                      <a:pt x="0" y="112"/>
                    </a:lnTo>
                    <a:lnTo>
                      <a:pt x="0" y="112"/>
                    </a:lnTo>
                    <a:lnTo>
                      <a:pt x="1" y="113"/>
                    </a:lnTo>
                    <a:lnTo>
                      <a:pt x="3" y="116"/>
                    </a:lnTo>
                    <a:lnTo>
                      <a:pt x="3" y="120"/>
                    </a:lnTo>
                    <a:lnTo>
                      <a:pt x="4" y="121"/>
                    </a:lnTo>
                    <a:lnTo>
                      <a:pt x="6" y="123"/>
                    </a:lnTo>
                    <a:lnTo>
                      <a:pt x="7" y="126"/>
                    </a:lnTo>
                    <a:lnTo>
                      <a:pt x="9" y="127"/>
                    </a:lnTo>
                    <a:lnTo>
                      <a:pt x="10" y="129"/>
                    </a:lnTo>
                    <a:lnTo>
                      <a:pt x="10" y="130"/>
                    </a:lnTo>
                    <a:lnTo>
                      <a:pt x="12" y="132"/>
                    </a:lnTo>
                    <a:lnTo>
                      <a:pt x="12" y="134"/>
                    </a:lnTo>
                    <a:lnTo>
                      <a:pt x="12" y="134"/>
                    </a:lnTo>
                    <a:lnTo>
                      <a:pt x="14" y="134"/>
                    </a:lnTo>
                    <a:lnTo>
                      <a:pt x="14" y="135"/>
                    </a:lnTo>
                    <a:lnTo>
                      <a:pt x="15" y="135"/>
                    </a:lnTo>
                    <a:lnTo>
                      <a:pt x="15" y="135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3" name="Freeform 110"/>
              <p:cNvSpPr>
                <a:spLocks/>
              </p:cNvSpPr>
              <p:nvPr/>
            </p:nvSpPr>
            <p:spPr bwMode="auto">
              <a:xfrm>
                <a:off x="6382275" y="5290077"/>
                <a:ext cx="211346" cy="242553"/>
              </a:xfrm>
              <a:custGeom>
                <a:avLst/>
                <a:gdLst>
                  <a:gd name="T0" fmla="*/ 65 w 89"/>
                  <a:gd name="T1" fmla="*/ 9 h 102"/>
                  <a:gd name="T2" fmla="*/ 72 w 89"/>
                  <a:gd name="T3" fmla="*/ 12 h 102"/>
                  <a:gd name="T4" fmla="*/ 78 w 89"/>
                  <a:gd name="T5" fmla="*/ 15 h 102"/>
                  <a:gd name="T6" fmla="*/ 86 w 89"/>
                  <a:gd name="T7" fmla="*/ 19 h 102"/>
                  <a:gd name="T8" fmla="*/ 87 w 89"/>
                  <a:gd name="T9" fmla="*/ 23 h 102"/>
                  <a:gd name="T10" fmla="*/ 86 w 89"/>
                  <a:gd name="T11" fmla="*/ 26 h 102"/>
                  <a:gd name="T12" fmla="*/ 84 w 89"/>
                  <a:gd name="T13" fmla="*/ 31 h 102"/>
                  <a:gd name="T14" fmla="*/ 84 w 89"/>
                  <a:gd name="T15" fmla="*/ 37 h 102"/>
                  <a:gd name="T16" fmla="*/ 89 w 89"/>
                  <a:gd name="T17" fmla="*/ 46 h 102"/>
                  <a:gd name="T18" fmla="*/ 84 w 89"/>
                  <a:gd name="T19" fmla="*/ 53 h 102"/>
                  <a:gd name="T20" fmla="*/ 84 w 89"/>
                  <a:gd name="T21" fmla="*/ 56 h 102"/>
                  <a:gd name="T22" fmla="*/ 86 w 89"/>
                  <a:gd name="T23" fmla="*/ 59 h 102"/>
                  <a:gd name="T24" fmla="*/ 84 w 89"/>
                  <a:gd name="T25" fmla="*/ 62 h 102"/>
                  <a:gd name="T26" fmla="*/ 84 w 89"/>
                  <a:gd name="T27" fmla="*/ 65 h 102"/>
                  <a:gd name="T28" fmla="*/ 84 w 89"/>
                  <a:gd name="T29" fmla="*/ 70 h 102"/>
                  <a:gd name="T30" fmla="*/ 86 w 89"/>
                  <a:gd name="T31" fmla="*/ 74 h 102"/>
                  <a:gd name="T32" fmla="*/ 84 w 89"/>
                  <a:gd name="T33" fmla="*/ 79 h 102"/>
                  <a:gd name="T34" fmla="*/ 84 w 89"/>
                  <a:gd name="T35" fmla="*/ 79 h 102"/>
                  <a:gd name="T36" fmla="*/ 84 w 89"/>
                  <a:gd name="T37" fmla="*/ 82 h 102"/>
                  <a:gd name="T38" fmla="*/ 87 w 89"/>
                  <a:gd name="T39" fmla="*/ 82 h 102"/>
                  <a:gd name="T40" fmla="*/ 84 w 89"/>
                  <a:gd name="T41" fmla="*/ 88 h 102"/>
                  <a:gd name="T42" fmla="*/ 73 w 89"/>
                  <a:gd name="T43" fmla="*/ 101 h 102"/>
                  <a:gd name="T44" fmla="*/ 65 w 89"/>
                  <a:gd name="T45" fmla="*/ 99 h 102"/>
                  <a:gd name="T46" fmla="*/ 62 w 89"/>
                  <a:gd name="T47" fmla="*/ 99 h 102"/>
                  <a:gd name="T48" fmla="*/ 58 w 89"/>
                  <a:gd name="T49" fmla="*/ 98 h 102"/>
                  <a:gd name="T50" fmla="*/ 55 w 89"/>
                  <a:gd name="T51" fmla="*/ 99 h 102"/>
                  <a:gd name="T52" fmla="*/ 50 w 89"/>
                  <a:gd name="T53" fmla="*/ 98 h 102"/>
                  <a:gd name="T54" fmla="*/ 47 w 89"/>
                  <a:gd name="T55" fmla="*/ 96 h 102"/>
                  <a:gd name="T56" fmla="*/ 44 w 89"/>
                  <a:gd name="T57" fmla="*/ 95 h 102"/>
                  <a:gd name="T58" fmla="*/ 42 w 89"/>
                  <a:gd name="T59" fmla="*/ 95 h 102"/>
                  <a:gd name="T60" fmla="*/ 39 w 89"/>
                  <a:gd name="T61" fmla="*/ 93 h 102"/>
                  <a:gd name="T62" fmla="*/ 36 w 89"/>
                  <a:gd name="T63" fmla="*/ 92 h 102"/>
                  <a:gd name="T64" fmla="*/ 36 w 89"/>
                  <a:gd name="T65" fmla="*/ 87 h 102"/>
                  <a:gd name="T66" fmla="*/ 36 w 89"/>
                  <a:gd name="T67" fmla="*/ 82 h 102"/>
                  <a:gd name="T68" fmla="*/ 36 w 89"/>
                  <a:gd name="T69" fmla="*/ 81 h 102"/>
                  <a:gd name="T70" fmla="*/ 33 w 89"/>
                  <a:gd name="T71" fmla="*/ 79 h 102"/>
                  <a:gd name="T72" fmla="*/ 31 w 89"/>
                  <a:gd name="T73" fmla="*/ 78 h 102"/>
                  <a:gd name="T74" fmla="*/ 30 w 89"/>
                  <a:gd name="T75" fmla="*/ 74 h 102"/>
                  <a:gd name="T76" fmla="*/ 27 w 89"/>
                  <a:gd name="T77" fmla="*/ 67 h 102"/>
                  <a:gd name="T78" fmla="*/ 22 w 89"/>
                  <a:gd name="T79" fmla="*/ 64 h 102"/>
                  <a:gd name="T80" fmla="*/ 20 w 89"/>
                  <a:gd name="T81" fmla="*/ 62 h 102"/>
                  <a:gd name="T82" fmla="*/ 17 w 89"/>
                  <a:gd name="T83" fmla="*/ 64 h 102"/>
                  <a:gd name="T84" fmla="*/ 14 w 89"/>
                  <a:gd name="T85" fmla="*/ 62 h 102"/>
                  <a:gd name="T86" fmla="*/ 14 w 89"/>
                  <a:gd name="T87" fmla="*/ 59 h 102"/>
                  <a:gd name="T88" fmla="*/ 10 w 89"/>
                  <a:gd name="T89" fmla="*/ 56 h 102"/>
                  <a:gd name="T90" fmla="*/ 6 w 89"/>
                  <a:gd name="T91" fmla="*/ 50 h 102"/>
                  <a:gd name="T92" fmla="*/ 5 w 89"/>
                  <a:gd name="T93" fmla="*/ 45 h 102"/>
                  <a:gd name="T94" fmla="*/ 2 w 89"/>
                  <a:gd name="T95" fmla="*/ 43 h 102"/>
                  <a:gd name="T96" fmla="*/ 0 w 89"/>
                  <a:gd name="T97" fmla="*/ 37 h 102"/>
                  <a:gd name="T98" fmla="*/ 3 w 89"/>
                  <a:gd name="T99" fmla="*/ 37 h 102"/>
                  <a:gd name="T100" fmla="*/ 8 w 89"/>
                  <a:gd name="T101" fmla="*/ 37 h 102"/>
                  <a:gd name="T102" fmla="*/ 11 w 89"/>
                  <a:gd name="T103" fmla="*/ 37 h 102"/>
                  <a:gd name="T104" fmla="*/ 14 w 89"/>
                  <a:gd name="T105" fmla="*/ 36 h 102"/>
                  <a:gd name="T106" fmla="*/ 20 w 89"/>
                  <a:gd name="T107" fmla="*/ 36 h 102"/>
                  <a:gd name="T108" fmla="*/ 28 w 89"/>
                  <a:gd name="T109" fmla="*/ 33 h 102"/>
                  <a:gd name="T110" fmla="*/ 34 w 89"/>
                  <a:gd name="T111" fmla="*/ 33 h 102"/>
                  <a:gd name="T112" fmla="*/ 36 w 89"/>
                  <a:gd name="T113" fmla="*/ 28 h 102"/>
                  <a:gd name="T114" fmla="*/ 36 w 89"/>
                  <a:gd name="T115" fmla="*/ 20 h 102"/>
                  <a:gd name="T116" fmla="*/ 42 w 89"/>
                  <a:gd name="T117" fmla="*/ 15 h 102"/>
                  <a:gd name="T118" fmla="*/ 44 w 89"/>
                  <a:gd name="T119" fmla="*/ 11 h 102"/>
                  <a:gd name="T120" fmla="*/ 45 w 89"/>
                  <a:gd name="T121" fmla="*/ 8 h 102"/>
                  <a:gd name="T122" fmla="*/ 51 w 89"/>
                  <a:gd name="T123" fmla="*/ 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9" h="102">
                    <a:moveTo>
                      <a:pt x="61" y="0"/>
                    </a:moveTo>
                    <a:lnTo>
                      <a:pt x="61" y="8"/>
                    </a:lnTo>
                    <a:lnTo>
                      <a:pt x="62" y="8"/>
                    </a:lnTo>
                    <a:lnTo>
                      <a:pt x="65" y="9"/>
                    </a:lnTo>
                    <a:lnTo>
                      <a:pt x="67" y="9"/>
                    </a:lnTo>
                    <a:lnTo>
                      <a:pt x="69" y="9"/>
                    </a:lnTo>
                    <a:lnTo>
                      <a:pt x="70" y="11"/>
                    </a:lnTo>
                    <a:lnTo>
                      <a:pt x="72" y="12"/>
                    </a:lnTo>
                    <a:lnTo>
                      <a:pt x="73" y="12"/>
                    </a:lnTo>
                    <a:lnTo>
                      <a:pt x="75" y="14"/>
                    </a:lnTo>
                    <a:lnTo>
                      <a:pt x="76" y="15"/>
                    </a:lnTo>
                    <a:lnTo>
                      <a:pt x="78" y="15"/>
                    </a:lnTo>
                    <a:lnTo>
                      <a:pt x="79" y="17"/>
                    </a:lnTo>
                    <a:lnTo>
                      <a:pt x="83" y="17"/>
                    </a:lnTo>
                    <a:lnTo>
                      <a:pt x="84" y="19"/>
                    </a:lnTo>
                    <a:lnTo>
                      <a:pt x="86" y="19"/>
                    </a:lnTo>
                    <a:lnTo>
                      <a:pt x="86" y="20"/>
                    </a:lnTo>
                    <a:lnTo>
                      <a:pt x="86" y="22"/>
                    </a:lnTo>
                    <a:lnTo>
                      <a:pt x="87" y="22"/>
                    </a:lnTo>
                    <a:lnTo>
                      <a:pt x="87" y="23"/>
                    </a:lnTo>
                    <a:lnTo>
                      <a:pt x="87" y="25"/>
                    </a:lnTo>
                    <a:lnTo>
                      <a:pt x="87" y="25"/>
                    </a:lnTo>
                    <a:lnTo>
                      <a:pt x="86" y="26"/>
                    </a:lnTo>
                    <a:lnTo>
                      <a:pt x="86" y="26"/>
                    </a:lnTo>
                    <a:lnTo>
                      <a:pt x="84" y="28"/>
                    </a:lnTo>
                    <a:lnTo>
                      <a:pt x="84" y="28"/>
                    </a:lnTo>
                    <a:lnTo>
                      <a:pt x="84" y="29"/>
                    </a:lnTo>
                    <a:lnTo>
                      <a:pt x="84" y="31"/>
                    </a:lnTo>
                    <a:lnTo>
                      <a:pt x="84" y="33"/>
                    </a:lnTo>
                    <a:lnTo>
                      <a:pt x="84" y="36"/>
                    </a:lnTo>
                    <a:lnTo>
                      <a:pt x="84" y="37"/>
                    </a:lnTo>
                    <a:lnTo>
                      <a:pt x="84" y="37"/>
                    </a:lnTo>
                    <a:lnTo>
                      <a:pt x="84" y="39"/>
                    </a:lnTo>
                    <a:lnTo>
                      <a:pt x="84" y="40"/>
                    </a:lnTo>
                    <a:lnTo>
                      <a:pt x="87" y="43"/>
                    </a:lnTo>
                    <a:lnTo>
                      <a:pt x="89" y="46"/>
                    </a:lnTo>
                    <a:lnTo>
                      <a:pt x="89" y="46"/>
                    </a:lnTo>
                    <a:lnTo>
                      <a:pt x="86" y="50"/>
                    </a:lnTo>
                    <a:lnTo>
                      <a:pt x="84" y="51"/>
                    </a:lnTo>
                    <a:lnTo>
                      <a:pt x="84" y="53"/>
                    </a:lnTo>
                    <a:lnTo>
                      <a:pt x="84" y="53"/>
                    </a:lnTo>
                    <a:lnTo>
                      <a:pt x="83" y="54"/>
                    </a:lnTo>
                    <a:lnTo>
                      <a:pt x="84" y="54"/>
                    </a:lnTo>
                    <a:lnTo>
                      <a:pt x="84" y="56"/>
                    </a:lnTo>
                    <a:lnTo>
                      <a:pt x="86" y="57"/>
                    </a:lnTo>
                    <a:lnTo>
                      <a:pt x="86" y="57"/>
                    </a:lnTo>
                    <a:lnTo>
                      <a:pt x="86" y="59"/>
                    </a:lnTo>
                    <a:lnTo>
                      <a:pt x="86" y="59"/>
                    </a:lnTo>
                    <a:lnTo>
                      <a:pt x="86" y="59"/>
                    </a:lnTo>
                    <a:lnTo>
                      <a:pt x="86" y="60"/>
                    </a:lnTo>
                    <a:lnTo>
                      <a:pt x="84" y="62"/>
                    </a:lnTo>
                    <a:lnTo>
                      <a:pt x="84" y="62"/>
                    </a:lnTo>
                    <a:lnTo>
                      <a:pt x="84" y="64"/>
                    </a:lnTo>
                    <a:lnTo>
                      <a:pt x="84" y="64"/>
                    </a:lnTo>
                    <a:lnTo>
                      <a:pt x="84" y="64"/>
                    </a:lnTo>
                    <a:lnTo>
                      <a:pt x="84" y="65"/>
                    </a:lnTo>
                    <a:lnTo>
                      <a:pt x="84" y="67"/>
                    </a:lnTo>
                    <a:lnTo>
                      <a:pt x="84" y="67"/>
                    </a:lnTo>
                    <a:lnTo>
                      <a:pt x="84" y="68"/>
                    </a:lnTo>
                    <a:lnTo>
                      <a:pt x="84" y="70"/>
                    </a:lnTo>
                    <a:lnTo>
                      <a:pt x="84" y="71"/>
                    </a:lnTo>
                    <a:lnTo>
                      <a:pt x="84" y="73"/>
                    </a:lnTo>
                    <a:lnTo>
                      <a:pt x="86" y="73"/>
                    </a:lnTo>
                    <a:lnTo>
                      <a:pt x="86" y="74"/>
                    </a:lnTo>
                    <a:lnTo>
                      <a:pt x="86" y="76"/>
                    </a:lnTo>
                    <a:lnTo>
                      <a:pt x="86" y="76"/>
                    </a:lnTo>
                    <a:lnTo>
                      <a:pt x="86" y="78"/>
                    </a:lnTo>
                    <a:lnTo>
                      <a:pt x="84" y="79"/>
                    </a:lnTo>
                    <a:lnTo>
                      <a:pt x="84" y="79"/>
                    </a:lnTo>
                    <a:lnTo>
                      <a:pt x="84" y="79"/>
                    </a:lnTo>
                    <a:lnTo>
                      <a:pt x="84" y="79"/>
                    </a:lnTo>
                    <a:lnTo>
                      <a:pt x="84" y="79"/>
                    </a:lnTo>
                    <a:lnTo>
                      <a:pt x="84" y="81"/>
                    </a:lnTo>
                    <a:lnTo>
                      <a:pt x="84" y="81"/>
                    </a:lnTo>
                    <a:lnTo>
                      <a:pt x="84" y="82"/>
                    </a:lnTo>
                    <a:lnTo>
                      <a:pt x="84" y="82"/>
                    </a:lnTo>
                    <a:lnTo>
                      <a:pt x="86" y="82"/>
                    </a:lnTo>
                    <a:lnTo>
                      <a:pt x="87" y="82"/>
                    </a:lnTo>
                    <a:lnTo>
                      <a:pt x="87" y="82"/>
                    </a:lnTo>
                    <a:lnTo>
                      <a:pt x="87" y="82"/>
                    </a:lnTo>
                    <a:lnTo>
                      <a:pt x="87" y="82"/>
                    </a:lnTo>
                    <a:lnTo>
                      <a:pt x="87" y="82"/>
                    </a:lnTo>
                    <a:lnTo>
                      <a:pt x="86" y="85"/>
                    </a:lnTo>
                    <a:lnTo>
                      <a:pt x="84" y="88"/>
                    </a:lnTo>
                    <a:lnTo>
                      <a:pt x="83" y="90"/>
                    </a:lnTo>
                    <a:lnTo>
                      <a:pt x="81" y="92"/>
                    </a:lnTo>
                    <a:lnTo>
                      <a:pt x="73" y="102"/>
                    </a:lnTo>
                    <a:lnTo>
                      <a:pt x="73" y="101"/>
                    </a:lnTo>
                    <a:lnTo>
                      <a:pt x="72" y="101"/>
                    </a:lnTo>
                    <a:lnTo>
                      <a:pt x="70" y="101"/>
                    </a:lnTo>
                    <a:lnTo>
                      <a:pt x="67" y="99"/>
                    </a:lnTo>
                    <a:lnTo>
                      <a:pt x="65" y="99"/>
                    </a:lnTo>
                    <a:lnTo>
                      <a:pt x="64" y="99"/>
                    </a:lnTo>
                    <a:lnTo>
                      <a:pt x="64" y="99"/>
                    </a:lnTo>
                    <a:lnTo>
                      <a:pt x="62" y="99"/>
                    </a:lnTo>
                    <a:lnTo>
                      <a:pt x="62" y="99"/>
                    </a:lnTo>
                    <a:lnTo>
                      <a:pt x="62" y="98"/>
                    </a:lnTo>
                    <a:lnTo>
                      <a:pt x="61" y="98"/>
                    </a:lnTo>
                    <a:lnTo>
                      <a:pt x="59" y="98"/>
                    </a:lnTo>
                    <a:lnTo>
                      <a:pt x="58" y="98"/>
                    </a:lnTo>
                    <a:lnTo>
                      <a:pt x="58" y="98"/>
                    </a:lnTo>
                    <a:lnTo>
                      <a:pt x="56" y="99"/>
                    </a:lnTo>
                    <a:lnTo>
                      <a:pt x="56" y="99"/>
                    </a:lnTo>
                    <a:lnTo>
                      <a:pt x="55" y="99"/>
                    </a:lnTo>
                    <a:lnTo>
                      <a:pt x="53" y="99"/>
                    </a:lnTo>
                    <a:lnTo>
                      <a:pt x="53" y="99"/>
                    </a:lnTo>
                    <a:lnTo>
                      <a:pt x="51" y="99"/>
                    </a:lnTo>
                    <a:lnTo>
                      <a:pt x="50" y="98"/>
                    </a:lnTo>
                    <a:lnTo>
                      <a:pt x="50" y="98"/>
                    </a:lnTo>
                    <a:lnTo>
                      <a:pt x="50" y="98"/>
                    </a:lnTo>
                    <a:lnTo>
                      <a:pt x="48" y="98"/>
                    </a:lnTo>
                    <a:lnTo>
                      <a:pt x="47" y="96"/>
                    </a:lnTo>
                    <a:lnTo>
                      <a:pt x="47" y="96"/>
                    </a:lnTo>
                    <a:lnTo>
                      <a:pt x="45" y="96"/>
                    </a:lnTo>
                    <a:lnTo>
                      <a:pt x="45" y="95"/>
                    </a:lnTo>
                    <a:lnTo>
                      <a:pt x="44" y="95"/>
                    </a:lnTo>
                    <a:lnTo>
                      <a:pt x="44" y="93"/>
                    </a:lnTo>
                    <a:lnTo>
                      <a:pt x="44" y="93"/>
                    </a:lnTo>
                    <a:lnTo>
                      <a:pt x="42" y="95"/>
                    </a:lnTo>
                    <a:lnTo>
                      <a:pt x="42" y="95"/>
                    </a:lnTo>
                    <a:lnTo>
                      <a:pt x="42" y="95"/>
                    </a:lnTo>
                    <a:lnTo>
                      <a:pt x="41" y="95"/>
                    </a:lnTo>
                    <a:lnTo>
                      <a:pt x="39" y="93"/>
                    </a:lnTo>
                    <a:lnTo>
                      <a:pt x="39" y="93"/>
                    </a:lnTo>
                    <a:lnTo>
                      <a:pt x="38" y="92"/>
                    </a:lnTo>
                    <a:lnTo>
                      <a:pt x="38" y="92"/>
                    </a:lnTo>
                    <a:lnTo>
                      <a:pt x="36" y="92"/>
                    </a:lnTo>
                    <a:lnTo>
                      <a:pt x="36" y="92"/>
                    </a:lnTo>
                    <a:lnTo>
                      <a:pt x="36" y="92"/>
                    </a:lnTo>
                    <a:lnTo>
                      <a:pt x="36" y="90"/>
                    </a:lnTo>
                    <a:lnTo>
                      <a:pt x="36" y="90"/>
                    </a:lnTo>
                    <a:lnTo>
                      <a:pt x="36" y="87"/>
                    </a:lnTo>
                    <a:lnTo>
                      <a:pt x="34" y="85"/>
                    </a:lnTo>
                    <a:lnTo>
                      <a:pt x="34" y="84"/>
                    </a:lnTo>
                    <a:lnTo>
                      <a:pt x="34" y="84"/>
                    </a:lnTo>
                    <a:lnTo>
                      <a:pt x="36" y="82"/>
                    </a:lnTo>
                    <a:lnTo>
                      <a:pt x="36" y="81"/>
                    </a:lnTo>
                    <a:lnTo>
                      <a:pt x="36" y="81"/>
                    </a:lnTo>
                    <a:lnTo>
                      <a:pt x="36" y="81"/>
                    </a:lnTo>
                    <a:lnTo>
                      <a:pt x="36" y="81"/>
                    </a:lnTo>
                    <a:lnTo>
                      <a:pt x="36" y="81"/>
                    </a:lnTo>
                    <a:lnTo>
                      <a:pt x="36" y="79"/>
                    </a:lnTo>
                    <a:lnTo>
                      <a:pt x="34" y="79"/>
                    </a:lnTo>
                    <a:lnTo>
                      <a:pt x="33" y="79"/>
                    </a:lnTo>
                    <a:lnTo>
                      <a:pt x="33" y="79"/>
                    </a:lnTo>
                    <a:lnTo>
                      <a:pt x="31" y="79"/>
                    </a:lnTo>
                    <a:lnTo>
                      <a:pt x="31" y="78"/>
                    </a:lnTo>
                    <a:lnTo>
                      <a:pt x="31" y="78"/>
                    </a:lnTo>
                    <a:lnTo>
                      <a:pt x="31" y="76"/>
                    </a:lnTo>
                    <a:lnTo>
                      <a:pt x="31" y="76"/>
                    </a:lnTo>
                    <a:lnTo>
                      <a:pt x="31" y="76"/>
                    </a:lnTo>
                    <a:lnTo>
                      <a:pt x="30" y="74"/>
                    </a:lnTo>
                    <a:lnTo>
                      <a:pt x="28" y="73"/>
                    </a:lnTo>
                    <a:lnTo>
                      <a:pt x="28" y="70"/>
                    </a:lnTo>
                    <a:lnTo>
                      <a:pt x="28" y="68"/>
                    </a:lnTo>
                    <a:lnTo>
                      <a:pt x="27" y="67"/>
                    </a:lnTo>
                    <a:lnTo>
                      <a:pt x="25" y="67"/>
                    </a:lnTo>
                    <a:lnTo>
                      <a:pt x="24" y="65"/>
                    </a:lnTo>
                    <a:lnTo>
                      <a:pt x="22" y="65"/>
                    </a:lnTo>
                    <a:lnTo>
                      <a:pt x="22" y="64"/>
                    </a:lnTo>
                    <a:lnTo>
                      <a:pt x="20" y="62"/>
                    </a:lnTo>
                    <a:lnTo>
                      <a:pt x="20" y="62"/>
                    </a:lnTo>
                    <a:lnTo>
                      <a:pt x="20" y="62"/>
                    </a:lnTo>
                    <a:lnTo>
                      <a:pt x="20" y="62"/>
                    </a:lnTo>
                    <a:lnTo>
                      <a:pt x="20" y="62"/>
                    </a:lnTo>
                    <a:lnTo>
                      <a:pt x="19" y="62"/>
                    </a:lnTo>
                    <a:lnTo>
                      <a:pt x="19" y="64"/>
                    </a:lnTo>
                    <a:lnTo>
                      <a:pt x="17" y="64"/>
                    </a:lnTo>
                    <a:lnTo>
                      <a:pt x="17" y="64"/>
                    </a:lnTo>
                    <a:lnTo>
                      <a:pt x="16" y="62"/>
                    </a:lnTo>
                    <a:lnTo>
                      <a:pt x="16" y="62"/>
                    </a:lnTo>
                    <a:lnTo>
                      <a:pt x="14" y="62"/>
                    </a:lnTo>
                    <a:lnTo>
                      <a:pt x="14" y="60"/>
                    </a:lnTo>
                    <a:lnTo>
                      <a:pt x="14" y="60"/>
                    </a:lnTo>
                    <a:lnTo>
                      <a:pt x="14" y="60"/>
                    </a:lnTo>
                    <a:lnTo>
                      <a:pt x="14" y="59"/>
                    </a:lnTo>
                    <a:lnTo>
                      <a:pt x="14" y="59"/>
                    </a:lnTo>
                    <a:lnTo>
                      <a:pt x="13" y="59"/>
                    </a:lnTo>
                    <a:lnTo>
                      <a:pt x="11" y="57"/>
                    </a:lnTo>
                    <a:lnTo>
                      <a:pt x="10" y="56"/>
                    </a:lnTo>
                    <a:lnTo>
                      <a:pt x="10" y="54"/>
                    </a:lnTo>
                    <a:lnTo>
                      <a:pt x="8" y="51"/>
                    </a:lnTo>
                    <a:lnTo>
                      <a:pt x="6" y="50"/>
                    </a:lnTo>
                    <a:lnTo>
                      <a:pt x="6" y="50"/>
                    </a:lnTo>
                    <a:lnTo>
                      <a:pt x="6" y="46"/>
                    </a:lnTo>
                    <a:lnTo>
                      <a:pt x="6" y="46"/>
                    </a:lnTo>
                    <a:lnTo>
                      <a:pt x="5" y="45"/>
                    </a:lnTo>
                    <a:lnTo>
                      <a:pt x="5" y="45"/>
                    </a:lnTo>
                    <a:lnTo>
                      <a:pt x="3" y="45"/>
                    </a:lnTo>
                    <a:lnTo>
                      <a:pt x="3" y="43"/>
                    </a:lnTo>
                    <a:lnTo>
                      <a:pt x="3" y="43"/>
                    </a:lnTo>
                    <a:lnTo>
                      <a:pt x="2" y="43"/>
                    </a:lnTo>
                    <a:lnTo>
                      <a:pt x="2" y="43"/>
                    </a:lnTo>
                    <a:lnTo>
                      <a:pt x="2" y="42"/>
                    </a:lnTo>
                    <a:lnTo>
                      <a:pt x="0" y="40"/>
                    </a:lnTo>
                    <a:lnTo>
                      <a:pt x="0" y="37"/>
                    </a:lnTo>
                    <a:lnTo>
                      <a:pt x="0" y="36"/>
                    </a:lnTo>
                    <a:lnTo>
                      <a:pt x="0" y="37"/>
                    </a:lnTo>
                    <a:lnTo>
                      <a:pt x="2" y="37"/>
                    </a:lnTo>
                    <a:lnTo>
                      <a:pt x="3" y="37"/>
                    </a:lnTo>
                    <a:lnTo>
                      <a:pt x="5" y="37"/>
                    </a:lnTo>
                    <a:lnTo>
                      <a:pt x="5" y="37"/>
                    </a:lnTo>
                    <a:lnTo>
                      <a:pt x="6" y="37"/>
                    </a:lnTo>
                    <a:lnTo>
                      <a:pt x="8" y="37"/>
                    </a:lnTo>
                    <a:lnTo>
                      <a:pt x="10" y="37"/>
                    </a:lnTo>
                    <a:lnTo>
                      <a:pt x="10" y="37"/>
                    </a:lnTo>
                    <a:lnTo>
                      <a:pt x="11" y="37"/>
                    </a:lnTo>
                    <a:lnTo>
                      <a:pt x="11" y="37"/>
                    </a:lnTo>
                    <a:lnTo>
                      <a:pt x="13" y="36"/>
                    </a:lnTo>
                    <a:lnTo>
                      <a:pt x="13" y="36"/>
                    </a:lnTo>
                    <a:lnTo>
                      <a:pt x="14" y="36"/>
                    </a:lnTo>
                    <a:lnTo>
                      <a:pt x="14" y="36"/>
                    </a:lnTo>
                    <a:lnTo>
                      <a:pt x="16" y="36"/>
                    </a:lnTo>
                    <a:lnTo>
                      <a:pt x="17" y="36"/>
                    </a:lnTo>
                    <a:lnTo>
                      <a:pt x="19" y="36"/>
                    </a:lnTo>
                    <a:lnTo>
                      <a:pt x="20" y="36"/>
                    </a:lnTo>
                    <a:lnTo>
                      <a:pt x="24" y="36"/>
                    </a:lnTo>
                    <a:lnTo>
                      <a:pt x="25" y="34"/>
                    </a:lnTo>
                    <a:lnTo>
                      <a:pt x="27" y="34"/>
                    </a:lnTo>
                    <a:lnTo>
                      <a:pt x="28" y="33"/>
                    </a:lnTo>
                    <a:lnTo>
                      <a:pt x="31" y="33"/>
                    </a:lnTo>
                    <a:lnTo>
                      <a:pt x="33" y="33"/>
                    </a:lnTo>
                    <a:lnTo>
                      <a:pt x="33" y="33"/>
                    </a:lnTo>
                    <a:lnTo>
                      <a:pt x="34" y="33"/>
                    </a:lnTo>
                    <a:lnTo>
                      <a:pt x="34" y="31"/>
                    </a:lnTo>
                    <a:lnTo>
                      <a:pt x="34" y="31"/>
                    </a:lnTo>
                    <a:lnTo>
                      <a:pt x="36" y="29"/>
                    </a:lnTo>
                    <a:lnTo>
                      <a:pt x="36" y="28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2"/>
                    </a:lnTo>
                    <a:lnTo>
                      <a:pt x="36" y="20"/>
                    </a:lnTo>
                    <a:lnTo>
                      <a:pt x="38" y="20"/>
                    </a:lnTo>
                    <a:lnTo>
                      <a:pt x="39" y="19"/>
                    </a:lnTo>
                    <a:lnTo>
                      <a:pt x="41" y="17"/>
                    </a:lnTo>
                    <a:lnTo>
                      <a:pt x="42" y="15"/>
                    </a:lnTo>
                    <a:lnTo>
                      <a:pt x="42" y="15"/>
                    </a:lnTo>
                    <a:lnTo>
                      <a:pt x="44" y="14"/>
                    </a:lnTo>
                    <a:lnTo>
                      <a:pt x="44" y="12"/>
                    </a:lnTo>
                    <a:lnTo>
                      <a:pt x="44" y="11"/>
                    </a:lnTo>
                    <a:lnTo>
                      <a:pt x="44" y="9"/>
                    </a:lnTo>
                    <a:lnTo>
                      <a:pt x="45" y="9"/>
                    </a:lnTo>
                    <a:lnTo>
                      <a:pt x="45" y="9"/>
                    </a:lnTo>
                    <a:lnTo>
                      <a:pt x="45" y="8"/>
                    </a:lnTo>
                    <a:lnTo>
                      <a:pt x="47" y="8"/>
                    </a:lnTo>
                    <a:lnTo>
                      <a:pt x="48" y="8"/>
                    </a:lnTo>
                    <a:lnTo>
                      <a:pt x="50" y="6"/>
                    </a:lnTo>
                    <a:lnTo>
                      <a:pt x="51" y="5"/>
                    </a:lnTo>
                    <a:lnTo>
                      <a:pt x="51" y="5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4" name="Freeform 111"/>
              <p:cNvSpPr>
                <a:spLocks/>
              </p:cNvSpPr>
              <p:nvPr/>
            </p:nvSpPr>
            <p:spPr bwMode="auto">
              <a:xfrm>
                <a:off x="5237676" y="3815735"/>
                <a:ext cx="246967" cy="228285"/>
              </a:xfrm>
              <a:custGeom>
                <a:avLst/>
                <a:gdLst>
                  <a:gd name="T0" fmla="*/ 3 w 104"/>
                  <a:gd name="T1" fmla="*/ 95 h 96"/>
                  <a:gd name="T2" fmla="*/ 3 w 104"/>
                  <a:gd name="T3" fmla="*/ 93 h 96"/>
                  <a:gd name="T4" fmla="*/ 46 w 104"/>
                  <a:gd name="T5" fmla="*/ 93 h 96"/>
                  <a:gd name="T6" fmla="*/ 46 w 104"/>
                  <a:gd name="T7" fmla="*/ 84 h 96"/>
                  <a:gd name="T8" fmla="*/ 45 w 104"/>
                  <a:gd name="T9" fmla="*/ 70 h 96"/>
                  <a:gd name="T10" fmla="*/ 46 w 104"/>
                  <a:gd name="T11" fmla="*/ 67 h 96"/>
                  <a:gd name="T12" fmla="*/ 48 w 104"/>
                  <a:gd name="T13" fmla="*/ 65 h 96"/>
                  <a:gd name="T14" fmla="*/ 49 w 104"/>
                  <a:gd name="T15" fmla="*/ 64 h 96"/>
                  <a:gd name="T16" fmla="*/ 52 w 104"/>
                  <a:gd name="T17" fmla="*/ 62 h 96"/>
                  <a:gd name="T18" fmla="*/ 59 w 104"/>
                  <a:gd name="T19" fmla="*/ 62 h 96"/>
                  <a:gd name="T20" fmla="*/ 104 w 104"/>
                  <a:gd name="T21" fmla="*/ 30 h 96"/>
                  <a:gd name="T22" fmla="*/ 102 w 104"/>
                  <a:gd name="T23" fmla="*/ 0 h 96"/>
                  <a:gd name="T24" fmla="*/ 52 w 104"/>
                  <a:gd name="T25" fmla="*/ 3 h 96"/>
                  <a:gd name="T26" fmla="*/ 48 w 104"/>
                  <a:gd name="T27" fmla="*/ 5 h 96"/>
                  <a:gd name="T28" fmla="*/ 45 w 104"/>
                  <a:gd name="T29" fmla="*/ 5 h 96"/>
                  <a:gd name="T30" fmla="*/ 43 w 104"/>
                  <a:gd name="T31" fmla="*/ 8 h 96"/>
                  <a:gd name="T32" fmla="*/ 42 w 104"/>
                  <a:gd name="T33" fmla="*/ 11 h 96"/>
                  <a:gd name="T34" fmla="*/ 40 w 104"/>
                  <a:gd name="T35" fmla="*/ 14 h 96"/>
                  <a:gd name="T36" fmla="*/ 40 w 104"/>
                  <a:gd name="T37" fmla="*/ 16 h 96"/>
                  <a:gd name="T38" fmla="*/ 39 w 104"/>
                  <a:gd name="T39" fmla="*/ 17 h 96"/>
                  <a:gd name="T40" fmla="*/ 35 w 104"/>
                  <a:gd name="T41" fmla="*/ 20 h 96"/>
                  <a:gd name="T42" fmla="*/ 31 w 104"/>
                  <a:gd name="T43" fmla="*/ 26 h 96"/>
                  <a:gd name="T44" fmla="*/ 28 w 104"/>
                  <a:gd name="T45" fmla="*/ 30 h 96"/>
                  <a:gd name="T46" fmla="*/ 28 w 104"/>
                  <a:gd name="T47" fmla="*/ 36 h 96"/>
                  <a:gd name="T48" fmla="*/ 26 w 104"/>
                  <a:gd name="T49" fmla="*/ 39 h 96"/>
                  <a:gd name="T50" fmla="*/ 23 w 104"/>
                  <a:gd name="T51" fmla="*/ 44 h 96"/>
                  <a:gd name="T52" fmla="*/ 21 w 104"/>
                  <a:gd name="T53" fmla="*/ 50 h 96"/>
                  <a:gd name="T54" fmla="*/ 20 w 104"/>
                  <a:gd name="T55" fmla="*/ 53 h 96"/>
                  <a:gd name="T56" fmla="*/ 17 w 104"/>
                  <a:gd name="T57" fmla="*/ 56 h 96"/>
                  <a:gd name="T58" fmla="*/ 14 w 104"/>
                  <a:gd name="T59" fmla="*/ 57 h 96"/>
                  <a:gd name="T60" fmla="*/ 14 w 104"/>
                  <a:gd name="T61" fmla="*/ 59 h 96"/>
                  <a:gd name="T62" fmla="*/ 15 w 104"/>
                  <a:gd name="T63" fmla="*/ 61 h 96"/>
                  <a:gd name="T64" fmla="*/ 14 w 104"/>
                  <a:gd name="T65" fmla="*/ 62 h 96"/>
                  <a:gd name="T66" fmla="*/ 12 w 104"/>
                  <a:gd name="T67" fmla="*/ 65 h 96"/>
                  <a:gd name="T68" fmla="*/ 11 w 104"/>
                  <a:gd name="T69" fmla="*/ 68 h 96"/>
                  <a:gd name="T70" fmla="*/ 9 w 104"/>
                  <a:gd name="T71" fmla="*/ 71 h 96"/>
                  <a:gd name="T72" fmla="*/ 9 w 104"/>
                  <a:gd name="T73" fmla="*/ 75 h 96"/>
                  <a:gd name="T74" fmla="*/ 7 w 104"/>
                  <a:gd name="T75" fmla="*/ 76 h 96"/>
                  <a:gd name="T76" fmla="*/ 6 w 104"/>
                  <a:gd name="T77" fmla="*/ 81 h 96"/>
                  <a:gd name="T78" fmla="*/ 3 w 104"/>
                  <a:gd name="T79" fmla="*/ 82 h 96"/>
                  <a:gd name="T80" fmla="*/ 1 w 104"/>
                  <a:gd name="T81" fmla="*/ 85 h 96"/>
                  <a:gd name="T82" fmla="*/ 1 w 104"/>
                  <a:gd name="T83" fmla="*/ 87 h 96"/>
                  <a:gd name="T84" fmla="*/ 1 w 104"/>
                  <a:gd name="T85" fmla="*/ 87 h 96"/>
                  <a:gd name="T86" fmla="*/ 1 w 104"/>
                  <a:gd name="T87" fmla="*/ 89 h 96"/>
                  <a:gd name="T88" fmla="*/ 0 w 104"/>
                  <a:gd name="T89" fmla="*/ 92 h 96"/>
                  <a:gd name="T90" fmla="*/ 0 w 104"/>
                  <a:gd name="T91" fmla="*/ 95 h 96"/>
                  <a:gd name="T92" fmla="*/ 0 w 104"/>
                  <a:gd name="T9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4" h="96">
                    <a:moveTo>
                      <a:pt x="0" y="96"/>
                    </a:moveTo>
                    <a:lnTo>
                      <a:pt x="3" y="95"/>
                    </a:lnTo>
                    <a:lnTo>
                      <a:pt x="3" y="93"/>
                    </a:lnTo>
                    <a:lnTo>
                      <a:pt x="3" y="93"/>
                    </a:lnTo>
                    <a:lnTo>
                      <a:pt x="3" y="95"/>
                    </a:lnTo>
                    <a:lnTo>
                      <a:pt x="46" y="93"/>
                    </a:lnTo>
                    <a:lnTo>
                      <a:pt x="46" y="90"/>
                    </a:lnTo>
                    <a:lnTo>
                      <a:pt x="46" y="84"/>
                    </a:lnTo>
                    <a:lnTo>
                      <a:pt x="45" y="78"/>
                    </a:lnTo>
                    <a:lnTo>
                      <a:pt x="45" y="70"/>
                    </a:lnTo>
                    <a:lnTo>
                      <a:pt x="45" y="68"/>
                    </a:lnTo>
                    <a:lnTo>
                      <a:pt x="46" y="67"/>
                    </a:lnTo>
                    <a:lnTo>
                      <a:pt x="46" y="65"/>
                    </a:lnTo>
                    <a:lnTo>
                      <a:pt x="48" y="65"/>
                    </a:lnTo>
                    <a:lnTo>
                      <a:pt x="48" y="64"/>
                    </a:lnTo>
                    <a:lnTo>
                      <a:pt x="49" y="64"/>
                    </a:lnTo>
                    <a:lnTo>
                      <a:pt x="51" y="62"/>
                    </a:lnTo>
                    <a:lnTo>
                      <a:pt x="52" y="62"/>
                    </a:lnTo>
                    <a:lnTo>
                      <a:pt x="57" y="62"/>
                    </a:lnTo>
                    <a:lnTo>
                      <a:pt x="59" y="62"/>
                    </a:lnTo>
                    <a:lnTo>
                      <a:pt x="60" y="31"/>
                    </a:lnTo>
                    <a:lnTo>
                      <a:pt x="104" y="30"/>
                    </a:lnTo>
                    <a:lnTo>
                      <a:pt x="104" y="9"/>
                    </a:lnTo>
                    <a:lnTo>
                      <a:pt x="102" y="0"/>
                    </a:lnTo>
                    <a:lnTo>
                      <a:pt x="54" y="2"/>
                    </a:lnTo>
                    <a:lnTo>
                      <a:pt x="52" y="3"/>
                    </a:lnTo>
                    <a:lnTo>
                      <a:pt x="51" y="5"/>
                    </a:lnTo>
                    <a:lnTo>
                      <a:pt x="48" y="5"/>
                    </a:lnTo>
                    <a:lnTo>
                      <a:pt x="45" y="5"/>
                    </a:lnTo>
                    <a:lnTo>
                      <a:pt x="45" y="5"/>
                    </a:lnTo>
                    <a:lnTo>
                      <a:pt x="45" y="6"/>
                    </a:lnTo>
                    <a:lnTo>
                      <a:pt x="43" y="8"/>
                    </a:lnTo>
                    <a:lnTo>
                      <a:pt x="42" y="9"/>
                    </a:lnTo>
                    <a:lnTo>
                      <a:pt x="42" y="11"/>
                    </a:lnTo>
                    <a:lnTo>
                      <a:pt x="42" y="14"/>
                    </a:lnTo>
                    <a:lnTo>
                      <a:pt x="40" y="14"/>
                    </a:lnTo>
                    <a:lnTo>
                      <a:pt x="40" y="14"/>
                    </a:lnTo>
                    <a:lnTo>
                      <a:pt x="40" y="16"/>
                    </a:lnTo>
                    <a:lnTo>
                      <a:pt x="40" y="17"/>
                    </a:lnTo>
                    <a:lnTo>
                      <a:pt x="39" y="17"/>
                    </a:lnTo>
                    <a:lnTo>
                      <a:pt x="37" y="19"/>
                    </a:lnTo>
                    <a:lnTo>
                      <a:pt x="35" y="20"/>
                    </a:lnTo>
                    <a:lnTo>
                      <a:pt x="32" y="23"/>
                    </a:lnTo>
                    <a:lnTo>
                      <a:pt x="31" y="26"/>
                    </a:lnTo>
                    <a:lnTo>
                      <a:pt x="29" y="28"/>
                    </a:lnTo>
                    <a:lnTo>
                      <a:pt x="28" y="30"/>
                    </a:lnTo>
                    <a:lnTo>
                      <a:pt x="28" y="33"/>
                    </a:lnTo>
                    <a:lnTo>
                      <a:pt x="28" y="36"/>
                    </a:lnTo>
                    <a:lnTo>
                      <a:pt x="28" y="37"/>
                    </a:lnTo>
                    <a:lnTo>
                      <a:pt x="26" y="39"/>
                    </a:lnTo>
                    <a:lnTo>
                      <a:pt x="25" y="40"/>
                    </a:lnTo>
                    <a:lnTo>
                      <a:pt x="23" y="44"/>
                    </a:lnTo>
                    <a:lnTo>
                      <a:pt x="21" y="48"/>
                    </a:lnTo>
                    <a:lnTo>
                      <a:pt x="21" y="50"/>
                    </a:lnTo>
                    <a:lnTo>
                      <a:pt x="21" y="51"/>
                    </a:lnTo>
                    <a:lnTo>
                      <a:pt x="20" y="53"/>
                    </a:lnTo>
                    <a:lnTo>
                      <a:pt x="18" y="54"/>
                    </a:lnTo>
                    <a:lnTo>
                      <a:pt x="17" y="56"/>
                    </a:lnTo>
                    <a:lnTo>
                      <a:pt x="15" y="57"/>
                    </a:lnTo>
                    <a:lnTo>
                      <a:pt x="14" y="57"/>
                    </a:lnTo>
                    <a:lnTo>
                      <a:pt x="14" y="59"/>
                    </a:lnTo>
                    <a:lnTo>
                      <a:pt x="14" y="59"/>
                    </a:lnTo>
                    <a:lnTo>
                      <a:pt x="14" y="59"/>
                    </a:lnTo>
                    <a:lnTo>
                      <a:pt x="15" y="61"/>
                    </a:lnTo>
                    <a:lnTo>
                      <a:pt x="15" y="62"/>
                    </a:lnTo>
                    <a:lnTo>
                      <a:pt x="14" y="62"/>
                    </a:lnTo>
                    <a:lnTo>
                      <a:pt x="12" y="64"/>
                    </a:lnTo>
                    <a:lnTo>
                      <a:pt x="12" y="65"/>
                    </a:lnTo>
                    <a:lnTo>
                      <a:pt x="12" y="67"/>
                    </a:lnTo>
                    <a:lnTo>
                      <a:pt x="11" y="68"/>
                    </a:lnTo>
                    <a:lnTo>
                      <a:pt x="9" y="70"/>
                    </a:lnTo>
                    <a:lnTo>
                      <a:pt x="9" y="71"/>
                    </a:lnTo>
                    <a:lnTo>
                      <a:pt x="9" y="73"/>
                    </a:lnTo>
                    <a:lnTo>
                      <a:pt x="9" y="75"/>
                    </a:lnTo>
                    <a:lnTo>
                      <a:pt x="7" y="75"/>
                    </a:lnTo>
                    <a:lnTo>
                      <a:pt x="7" y="76"/>
                    </a:lnTo>
                    <a:lnTo>
                      <a:pt x="6" y="79"/>
                    </a:lnTo>
                    <a:lnTo>
                      <a:pt x="6" y="81"/>
                    </a:lnTo>
                    <a:lnTo>
                      <a:pt x="4" y="82"/>
                    </a:lnTo>
                    <a:lnTo>
                      <a:pt x="3" y="82"/>
                    </a:lnTo>
                    <a:lnTo>
                      <a:pt x="1" y="84"/>
                    </a:lnTo>
                    <a:lnTo>
                      <a:pt x="1" y="85"/>
                    </a:lnTo>
                    <a:lnTo>
                      <a:pt x="1" y="87"/>
                    </a:lnTo>
                    <a:lnTo>
                      <a:pt x="1" y="87"/>
                    </a:lnTo>
                    <a:lnTo>
                      <a:pt x="1" y="87"/>
                    </a:lnTo>
                    <a:lnTo>
                      <a:pt x="1" y="87"/>
                    </a:lnTo>
                    <a:lnTo>
                      <a:pt x="1" y="87"/>
                    </a:lnTo>
                    <a:lnTo>
                      <a:pt x="1" y="89"/>
                    </a:lnTo>
                    <a:lnTo>
                      <a:pt x="1" y="90"/>
                    </a:lnTo>
                    <a:lnTo>
                      <a:pt x="0" y="92"/>
                    </a:lnTo>
                    <a:lnTo>
                      <a:pt x="0" y="93"/>
                    </a:lnTo>
                    <a:lnTo>
                      <a:pt x="0" y="95"/>
                    </a:lnTo>
                    <a:lnTo>
                      <a:pt x="0" y="95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5" name="Freeform 112"/>
              <p:cNvSpPr>
                <a:spLocks noEditPoints="1"/>
              </p:cNvSpPr>
              <p:nvPr/>
            </p:nvSpPr>
            <p:spPr bwMode="auto">
              <a:xfrm>
                <a:off x="6489136" y="4621866"/>
                <a:ext cx="154354" cy="216396"/>
              </a:xfrm>
              <a:custGeom>
                <a:avLst/>
                <a:gdLst>
                  <a:gd name="T0" fmla="*/ 58 w 65"/>
                  <a:gd name="T1" fmla="*/ 65 h 91"/>
                  <a:gd name="T2" fmla="*/ 59 w 65"/>
                  <a:gd name="T3" fmla="*/ 62 h 91"/>
                  <a:gd name="T4" fmla="*/ 58 w 65"/>
                  <a:gd name="T5" fmla="*/ 56 h 91"/>
                  <a:gd name="T6" fmla="*/ 58 w 65"/>
                  <a:gd name="T7" fmla="*/ 53 h 91"/>
                  <a:gd name="T8" fmla="*/ 59 w 65"/>
                  <a:gd name="T9" fmla="*/ 49 h 91"/>
                  <a:gd name="T10" fmla="*/ 59 w 65"/>
                  <a:gd name="T11" fmla="*/ 42 h 91"/>
                  <a:gd name="T12" fmla="*/ 62 w 65"/>
                  <a:gd name="T13" fmla="*/ 39 h 91"/>
                  <a:gd name="T14" fmla="*/ 64 w 65"/>
                  <a:gd name="T15" fmla="*/ 35 h 91"/>
                  <a:gd name="T16" fmla="*/ 64 w 65"/>
                  <a:gd name="T17" fmla="*/ 26 h 91"/>
                  <a:gd name="T18" fmla="*/ 61 w 65"/>
                  <a:gd name="T19" fmla="*/ 23 h 91"/>
                  <a:gd name="T20" fmla="*/ 61 w 65"/>
                  <a:gd name="T21" fmla="*/ 18 h 91"/>
                  <a:gd name="T22" fmla="*/ 62 w 65"/>
                  <a:gd name="T23" fmla="*/ 11 h 91"/>
                  <a:gd name="T24" fmla="*/ 61 w 65"/>
                  <a:gd name="T25" fmla="*/ 7 h 91"/>
                  <a:gd name="T26" fmla="*/ 61 w 65"/>
                  <a:gd name="T27" fmla="*/ 7 h 91"/>
                  <a:gd name="T28" fmla="*/ 56 w 65"/>
                  <a:gd name="T29" fmla="*/ 0 h 91"/>
                  <a:gd name="T30" fmla="*/ 47 w 65"/>
                  <a:gd name="T31" fmla="*/ 0 h 91"/>
                  <a:gd name="T32" fmla="*/ 42 w 65"/>
                  <a:gd name="T33" fmla="*/ 1 h 91"/>
                  <a:gd name="T34" fmla="*/ 38 w 65"/>
                  <a:gd name="T35" fmla="*/ 1 h 91"/>
                  <a:gd name="T36" fmla="*/ 31 w 65"/>
                  <a:gd name="T37" fmla="*/ 6 h 91"/>
                  <a:gd name="T38" fmla="*/ 31 w 65"/>
                  <a:gd name="T39" fmla="*/ 11 h 91"/>
                  <a:gd name="T40" fmla="*/ 27 w 65"/>
                  <a:gd name="T41" fmla="*/ 18 h 91"/>
                  <a:gd name="T42" fmla="*/ 27 w 65"/>
                  <a:gd name="T43" fmla="*/ 20 h 91"/>
                  <a:gd name="T44" fmla="*/ 28 w 65"/>
                  <a:gd name="T45" fmla="*/ 21 h 91"/>
                  <a:gd name="T46" fmla="*/ 25 w 65"/>
                  <a:gd name="T47" fmla="*/ 28 h 91"/>
                  <a:gd name="T48" fmla="*/ 25 w 65"/>
                  <a:gd name="T49" fmla="*/ 32 h 91"/>
                  <a:gd name="T50" fmla="*/ 27 w 65"/>
                  <a:gd name="T51" fmla="*/ 34 h 91"/>
                  <a:gd name="T52" fmla="*/ 28 w 65"/>
                  <a:gd name="T53" fmla="*/ 35 h 91"/>
                  <a:gd name="T54" fmla="*/ 28 w 65"/>
                  <a:gd name="T55" fmla="*/ 39 h 91"/>
                  <a:gd name="T56" fmla="*/ 24 w 65"/>
                  <a:gd name="T57" fmla="*/ 45 h 91"/>
                  <a:gd name="T58" fmla="*/ 19 w 65"/>
                  <a:gd name="T59" fmla="*/ 48 h 91"/>
                  <a:gd name="T60" fmla="*/ 11 w 65"/>
                  <a:gd name="T61" fmla="*/ 51 h 91"/>
                  <a:gd name="T62" fmla="*/ 8 w 65"/>
                  <a:gd name="T63" fmla="*/ 59 h 91"/>
                  <a:gd name="T64" fmla="*/ 5 w 65"/>
                  <a:gd name="T65" fmla="*/ 68 h 91"/>
                  <a:gd name="T66" fmla="*/ 6 w 65"/>
                  <a:gd name="T67" fmla="*/ 71 h 91"/>
                  <a:gd name="T68" fmla="*/ 2 w 65"/>
                  <a:gd name="T69" fmla="*/ 76 h 91"/>
                  <a:gd name="T70" fmla="*/ 0 w 65"/>
                  <a:gd name="T71" fmla="*/ 79 h 91"/>
                  <a:gd name="T72" fmla="*/ 0 w 65"/>
                  <a:gd name="T73" fmla="*/ 84 h 91"/>
                  <a:gd name="T74" fmla="*/ 5 w 65"/>
                  <a:gd name="T75" fmla="*/ 87 h 91"/>
                  <a:gd name="T76" fmla="*/ 11 w 65"/>
                  <a:gd name="T77" fmla="*/ 91 h 91"/>
                  <a:gd name="T78" fmla="*/ 14 w 65"/>
                  <a:gd name="T79" fmla="*/ 91 h 91"/>
                  <a:gd name="T80" fmla="*/ 19 w 65"/>
                  <a:gd name="T81" fmla="*/ 87 h 91"/>
                  <a:gd name="T82" fmla="*/ 36 w 65"/>
                  <a:gd name="T83" fmla="*/ 87 h 91"/>
                  <a:gd name="T84" fmla="*/ 34 w 65"/>
                  <a:gd name="T85" fmla="*/ 84 h 91"/>
                  <a:gd name="T86" fmla="*/ 34 w 65"/>
                  <a:gd name="T87" fmla="*/ 74 h 91"/>
                  <a:gd name="T88" fmla="*/ 33 w 65"/>
                  <a:gd name="T89" fmla="*/ 68 h 91"/>
                  <a:gd name="T90" fmla="*/ 34 w 65"/>
                  <a:gd name="T91" fmla="*/ 66 h 91"/>
                  <a:gd name="T92" fmla="*/ 34 w 65"/>
                  <a:gd name="T93" fmla="*/ 63 h 91"/>
                  <a:gd name="T94" fmla="*/ 42 w 65"/>
                  <a:gd name="T95" fmla="*/ 62 h 91"/>
                  <a:gd name="T96" fmla="*/ 50 w 65"/>
                  <a:gd name="T97" fmla="*/ 63 h 91"/>
                  <a:gd name="T98" fmla="*/ 55 w 65"/>
                  <a:gd name="T99" fmla="*/ 59 h 91"/>
                  <a:gd name="T100" fmla="*/ 56 w 65"/>
                  <a:gd name="T101" fmla="*/ 62 h 91"/>
                  <a:gd name="T102" fmla="*/ 58 w 65"/>
                  <a:gd name="T103" fmla="*/ 63 h 91"/>
                  <a:gd name="T104" fmla="*/ 58 w 65"/>
                  <a:gd name="T105" fmla="*/ 66 h 91"/>
                  <a:gd name="T106" fmla="*/ 24 w 65"/>
                  <a:gd name="T107" fmla="*/ 40 h 91"/>
                  <a:gd name="T108" fmla="*/ 24 w 65"/>
                  <a:gd name="T109" fmla="*/ 40 h 91"/>
                  <a:gd name="T110" fmla="*/ 41 w 65"/>
                  <a:gd name="T111" fmla="*/ 40 h 91"/>
                  <a:gd name="T112" fmla="*/ 44 w 65"/>
                  <a:gd name="T113" fmla="*/ 43 h 91"/>
                  <a:gd name="T114" fmla="*/ 44 w 65"/>
                  <a:gd name="T115" fmla="*/ 45 h 91"/>
                  <a:gd name="T116" fmla="*/ 39 w 65"/>
                  <a:gd name="T117" fmla="*/ 45 h 91"/>
                  <a:gd name="T118" fmla="*/ 36 w 65"/>
                  <a:gd name="T119" fmla="*/ 42 h 91"/>
                  <a:gd name="T120" fmla="*/ 38 w 65"/>
                  <a:gd name="T121" fmla="*/ 4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5" h="91">
                    <a:moveTo>
                      <a:pt x="59" y="66"/>
                    </a:moveTo>
                    <a:lnTo>
                      <a:pt x="59" y="66"/>
                    </a:lnTo>
                    <a:lnTo>
                      <a:pt x="58" y="65"/>
                    </a:lnTo>
                    <a:lnTo>
                      <a:pt x="58" y="65"/>
                    </a:lnTo>
                    <a:lnTo>
                      <a:pt x="58" y="63"/>
                    </a:lnTo>
                    <a:lnTo>
                      <a:pt x="58" y="63"/>
                    </a:lnTo>
                    <a:lnTo>
                      <a:pt x="59" y="62"/>
                    </a:lnTo>
                    <a:lnTo>
                      <a:pt x="59" y="62"/>
                    </a:lnTo>
                    <a:lnTo>
                      <a:pt x="59" y="60"/>
                    </a:lnTo>
                    <a:lnTo>
                      <a:pt x="58" y="59"/>
                    </a:lnTo>
                    <a:lnTo>
                      <a:pt x="58" y="57"/>
                    </a:lnTo>
                    <a:lnTo>
                      <a:pt x="58" y="56"/>
                    </a:lnTo>
                    <a:lnTo>
                      <a:pt x="58" y="54"/>
                    </a:lnTo>
                    <a:lnTo>
                      <a:pt x="58" y="54"/>
                    </a:lnTo>
                    <a:lnTo>
                      <a:pt x="58" y="53"/>
                    </a:lnTo>
                    <a:lnTo>
                      <a:pt x="58" y="53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9" y="49"/>
                    </a:lnTo>
                    <a:lnTo>
                      <a:pt x="59" y="49"/>
                    </a:lnTo>
                    <a:lnTo>
                      <a:pt x="59" y="48"/>
                    </a:lnTo>
                    <a:lnTo>
                      <a:pt x="59" y="46"/>
                    </a:lnTo>
                    <a:lnTo>
                      <a:pt x="59" y="43"/>
                    </a:lnTo>
                    <a:lnTo>
                      <a:pt x="59" y="42"/>
                    </a:lnTo>
                    <a:lnTo>
                      <a:pt x="61" y="40"/>
                    </a:lnTo>
                    <a:lnTo>
                      <a:pt x="61" y="39"/>
                    </a:lnTo>
                    <a:lnTo>
                      <a:pt x="61" y="39"/>
                    </a:lnTo>
                    <a:lnTo>
                      <a:pt x="62" y="39"/>
                    </a:lnTo>
                    <a:lnTo>
                      <a:pt x="62" y="39"/>
                    </a:lnTo>
                    <a:lnTo>
                      <a:pt x="62" y="39"/>
                    </a:lnTo>
                    <a:lnTo>
                      <a:pt x="64" y="39"/>
                    </a:lnTo>
                    <a:lnTo>
                      <a:pt x="64" y="35"/>
                    </a:lnTo>
                    <a:lnTo>
                      <a:pt x="65" y="31"/>
                    </a:lnTo>
                    <a:lnTo>
                      <a:pt x="65" y="29"/>
                    </a:lnTo>
                    <a:lnTo>
                      <a:pt x="65" y="28"/>
                    </a:lnTo>
                    <a:lnTo>
                      <a:pt x="64" y="26"/>
                    </a:lnTo>
                    <a:lnTo>
                      <a:pt x="64" y="26"/>
                    </a:lnTo>
                    <a:lnTo>
                      <a:pt x="64" y="25"/>
                    </a:lnTo>
                    <a:lnTo>
                      <a:pt x="62" y="25"/>
                    </a:lnTo>
                    <a:lnTo>
                      <a:pt x="61" y="23"/>
                    </a:lnTo>
                    <a:lnTo>
                      <a:pt x="61" y="23"/>
                    </a:lnTo>
                    <a:lnTo>
                      <a:pt x="61" y="21"/>
                    </a:lnTo>
                    <a:lnTo>
                      <a:pt x="61" y="20"/>
                    </a:lnTo>
                    <a:lnTo>
                      <a:pt x="61" y="18"/>
                    </a:lnTo>
                    <a:lnTo>
                      <a:pt x="61" y="15"/>
                    </a:lnTo>
                    <a:lnTo>
                      <a:pt x="62" y="14"/>
                    </a:lnTo>
                    <a:lnTo>
                      <a:pt x="62" y="11"/>
                    </a:lnTo>
                    <a:lnTo>
                      <a:pt x="62" y="11"/>
                    </a:lnTo>
                    <a:lnTo>
                      <a:pt x="62" y="11"/>
                    </a:lnTo>
                    <a:lnTo>
                      <a:pt x="62" y="9"/>
                    </a:lnTo>
                    <a:lnTo>
                      <a:pt x="61" y="7"/>
                    </a:lnTo>
                    <a:lnTo>
                      <a:pt x="61" y="7"/>
                    </a:lnTo>
                    <a:lnTo>
                      <a:pt x="61" y="7"/>
                    </a:lnTo>
                    <a:lnTo>
                      <a:pt x="61" y="7"/>
                    </a:lnTo>
                    <a:lnTo>
                      <a:pt x="61" y="7"/>
                    </a:lnTo>
                    <a:lnTo>
                      <a:pt x="61" y="7"/>
                    </a:lnTo>
                    <a:lnTo>
                      <a:pt x="59" y="6"/>
                    </a:lnTo>
                    <a:lnTo>
                      <a:pt x="58" y="4"/>
                    </a:lnTo>
                    <a:lnTo>
                      <a:pt x="56" y="3"/>
                    </a:lnTo>
                    <a:lnTo>
                      <a:pt x="56" y="0"/>
                    </a:lnTo>
                    <a:lnTo>
                      <a:pt x="51" y="3"/>
                    </a:lnTo>
                    <a:lnTo>
                      <a:pt x="50" y="3"/>
                    </a:lnTo>
                    <a:lnTo>
                      <a:pt x="48" y="1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4" y="1"/>
                    </a:lnTo>
                    <a:lnTo>
                      <a:pt x="42" y="1"/>
                    </a:lnTo>
                    <a:lnTo>
                      <a:pt x="41" y="1"/>
                    </a:lnTo>
                    <a:lnTo>
                      <a:pt x="41" y="3"/>
                    </a:lnTo>
                    <a:lnTo>
                      <a:pt x="39" y="1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3"/>
                    </a:lnTo>
                    <a:lnTo>
                      <a:pt x="33" y="4"/>
                    </a:lnTo>
                    <a:lnTo>
                      <a:pt x="31" y="6"/>
                    </a:lnTo>
                    <a:lnTo>
                      <a:pt x="30" y="7"/>
                    </a:lnTo>
                    <a:lnTo>
                      <a:pt x="30" y="7"/>
                    </a:lnTo>
                    <a:lnTo>
                      <a:pt x="31" y="9"/>
                    </a:lnTo>
                    <a:lnTo>
                      <a:pt x="31" y="11"/>
                    </a:lnTo>
                    <a:lnTo>
                      <a:pt x="31" y="12"/>
                    </a:lnTo>
                    <a:lnTo>
                      <a:pt x="30" y="15"/>
                    </a:lnTo>
                    <a:lnTo>
                      <a:pt x="27" y="17"/>
                    </a:lnTo>
                    <a:lnTo>
                      <a:pt x="27" y="18"/>
                    </a:lnTo>
                    <a:lnTo>
                      <a:pt x="27" y="18"/>
                    </a:lnTo>
                    <a:lnTo>
                      <a:pt x="27" y="20"/>
                    </a:lnTo>
                    <a:lnTo>
                      <a:pt x="27" y="20"/>
                    </a:lnTo>
                    <a:lnTo>
                      <a:pt x="27" y="20"/>
                    </a:lnTo>
                    <a:lnTo>
                      <a:pt x="27" y="20"/>
                    </a:lnTo>
                    <a:lnTo>
                      <a:pt x="27" y="20"/>
                    </a:lnTo>
                    <a:lnTo>
                      <a:pt x="28" y="20"/>
                    </a:lnTo>
                    <a:lnTo>
                      <a:pt x="28" y="21"/>
                    </a:lnTo>
                    <a:lnTo>
                      <a:pt x="27" y="21"/>
                    </a:lnTo>
                    <a:lnTo>
                      <a:pt x="27" y="23"/>
                    </a:lnTo>
                    <a:lnTo>
                      <a:pt x="25" y="25"/>
                    </a:lnTo>
                    <a:lnTo>
                      <a:pt x="25" y="28"/>
                    </a:lnTo>
                    <a:lnTo>
                      <a:pt x="24" y="29"/>
                    </a:lnTo>
                    <a:lnTo>
                      <a:pt x="24" y="31"/>
                    </a:lnTo>
                    <a:lnTo>
                      <a:pt x="24" y="32"/>
                    </a:lnTo>
                    <a:lnTo>
                      <a:pt x="25" y="32"/>
                    </a:lnTo>
                    <a:lnTo>
                      <a:pt x="25" y="32"/>
                    </a:lnTo>
                    <a:lnTo>
                      <a:pt x="27" y="32"/>
                    </a:lnTo>
                    <a:lnTo>
                      <a:pt x="27" y="34"/>
                    </a:lnTo>
                    <a:lnTo>
                      <a:pt x="27" y="34"/>
                    </a:lnTo>
                    <a:lnTo>
                      <a:pt x="27" y="35"/>
                    </a:lnTo>
                    <a:lnTo>
                      <a:pt x="27" y="35"/>
                    </a:lnTo>
                    <a:lnTo>
                      <a:pt x="28" y="35"/>
                    </a:lnTo>
                    <a:lnTo>
                      <a:pt x="28" y="35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28" y="39"/>
                    </a:lnTo>
                    <a:lnTo>
                      <a:pt x="28" y="39"/>
                    </a:lnTo>
                    <a:lnTo>
                      <a:pt x="27" y="40"/>
                    </a:lnTo>
                    <a:lnTo>
                      <a:pt x="27" y="42"/>
                    </a:lnTo>
                    <a:lnTo>
                      <a:pt x="25" y="43"/>
                    </a:lnTo>
                    <a:lnTo>
                      <a:pt x="24" y="45"/>
                    </a:lnTo>
                    <a:lnTo>
                      <a:pt x="22" y="46"/>
                    </a:lnTo>
                    <a:lnTo>
                      <a:pt x="22" y="46"/>
                    </a:lnTo>
                    <a:lnTo>
                      <a:pt x="20" y="48"/>
                    </a:lnTo>
                    <a:lnTo>
                      <a:pt x="19" y="48"/>
                    </a:lnTo>
                    <a:lnTo>
                      <a:pt x="19" y="46"/>
                    </a:lnTo>
                    <a:lnTo>
                      <a:pt x="16" y="48"/>
                    </a:lnTo>
                    <a:lnTo>
                      <a:pt x="16" y="49"/>
                    </a:lnTo>
                    <a:lnTo>
                      <a:pt x="11" y="51"/>
                    </a:lnTo>
                    <a:lnTo>
                      <a:pt x="10" y="53"/>
                    </a:lnTo>
                    <a:lnTo>
                      <a:pt x="10" y="54"/>
                    </a:lnTo>
                    <a:lnTo>
                      <a:pt x="8" y="56"/>
                    </a:lnTo>
                    <a:lnTo>
                      <a:pt x="8" y="59"/>
                    </a:lnTo>
                    <a:lnTo>
                      <a:pt x="6" y="60"/>
                    </a:lnTo>
                    <a:lnTo>
                      <a:pt x="6" y="62"/>
                    </a:lnTo>
                    <a:lnTo>
                      <a:pt x="6" y="65"/>
                    </a:lnTo>
                    <a:lnTo>
                      <a:pt x="5" y="68"/>
                    </a:lnTo>
                    <a:lnTo>
                      <a:pt x="6" y="68"/>
                    </a:lnTo>
                    <a:lnTo>
                      <a:pt x="8" y="66"/>
                    </a:lnTo>
                    <a:lnTo>
                      <a:pt x="8" y="70"/>
                    </a:lnTo>
                    <a:lnTo>
                      <a:pt x="6" y="71"/>
                    </a:lnTo>
                    <a:lnTo>
                      <a:pt x="6" y="74"/>
                    </a:lnTo>
                    <a:lnTo>
                      <a:pt x="5" y="76"/>
                    </a:lnTo>
                    <a:lnTo>
                      <a:pt x="3" y="76"/>
                    </a:lnTo>
                    <a:lnTo>
                      <a:pt x="2" y="76"/>
                    </a:lnTo>
                    <a:lnTo>
                      <a:pt x="2" y="77"/>
                    </a:lnTo>
                    <a:lnTo>
                      <a:pt x="2" y="77"/>
                    </a:lnTo>
                    <a:lnTo>
                      <a:pt x="0" y="79"/>
                    </a:lnTo>
                    <a:lnTo>
                      <a:pt x="0" y="79"/>
                    </a:lnTo>
                    <a:lnTo>
                      <a:pt x="0" y="80"/>
                    </a:lnTo>
                    <a:lnTo>
                      <a:pt x="0" y="80"/>
                    </a:lnTo>
                    <a:lnTo>
                      <a:pt x="0" y="82"/>
                    </a:lnTo>
                    <a:lnTo>
                      <a:pt x="0" y="84"/>
                    </a:lnTo>
                    <a:lnTo>
                      <a:pt x="2" y="85"/>
                    </a:lnTo>
                    <a:lnTo>
                      <a:pt x="2" y="85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8" y="90"/>
                    </a:lnTo>
                    <a:lnTo>
                      <a:pt x="10" y="91"/>
                    </a:lnTo>
                    <a:lnTo>
                      <a:pt x="10" y="91"/>
                    </a:lnTo>
                    <a:lnTo>
                      <a:pt x="11" y="91"/>
                    </a:lnTo>
                    <a:lnTo>
                      <a:pt x="11" y="91"/>
                    </a:lnTo>
                    <a:lnTo>
                      <a:pt x="13" y="91"/>
                    </a:lnTo>
                    <a:lnTo>
                      <a:pt x="13" y="91"/>
                    </a:lnTo>
                    <a:lnTo>
                      <a:pt x="14" y="91"/>
                    </a:lnTo>
                    <a:lnTo>
                      <a:pt x="14" y="90"/>
                    </a:lnTo>
                    <a:lnTo>
                      <a:pt x="16" y="90"/>
                    </a:lnTo>
                    <a:lnTo>
                      <a:pt x="17" y="88"/>
                    </a:lnTo>
                    <a:lnTo>
                      <a:pt x="19" y="87"/>
                    </a:lnTo>
                    <a:lnTo>
                      <a:pt x="20" y="87"/>
                    </a:lnTo>
                    <a:lnTo>
                      <a:pt x="34" y="87"/>
                    </a:lnTo>
                    <a:lnTo>
                      <a:pt x="34" y="87"/>
                    </a:lnTo>
                    <a:lnTo>
                      <a:pt x="36" y="87"/>
                    </a:lnTo>
                    <a:lnTo>
                      <a:pt x="36" y="87"/>
                    </a:lnTo>
                    <a:lnTo>
                      <a:pt x="36" y="85"/>
                    </a:lnTo>
                    <a:lnTo>
                      <a:pt x="34" y="85"/>
                    </a:lnTo>
                    <a:lnTo>
                      <a:pt x="34" y="84"/>
                    </a:lnTo>
                    <a:lnTo>
                      <a:pt x="33" y="82"/>
                    </a:lnTo>
                    <a:lnTo>
                      <a:pt x="30" y="80"/>
                    </a:lnTo>
                    <a:lnTo>
                      <a:pt x="33" y="77"/>
                    </a:lnTo>
                    <a:lnTo>
                      <a:pt x="34" y="74"/>
                    </a:lnTo>
                    <a:lnTo>
                      <a:pt x="33" y="73"/>
                    </a:lnTo>
                    <a:lnTo>
                      <a:pt x="33" y="70"/>
                    </a:lnTo>
                    <a:lnTo>
                      <a:pt x="33" y="68"/>
                    </a:lnTo>
                    <a:lnTo>
                      <a:pt x="33" y="68"/>
                    </a:lnTo>
                    <a:lnTo>
                      <a:pt x="33" y="66"/>
                    </a:lnTo>
                    <a:lnTo>
                      <a:pt x="33" y="66"/>
                    </a:lnTo>
                    <a:lnTo>
                      <a:pt x="33" y="66"/>
                    </a:lnTo>
                    <a:lnTo>
                      <a:pt x="34" y="66"/>
                    </a:lnTo>
                    <a:lnTo>
                      <a:pt x="34" y="66"/>
                    </a:lnTo>
                    <a:lnTo>
                      <a:pt x="34" y="65"/>
                    </a:lnTo>
                    <a:lnTo>
                      <a:pt x="34" y="63"/>
                    </a:lnTo>
                    <a:lnTo>
                      <a:pt x="34" y="63"/>
                    </a:lnTo>
                    <a:lnTo>
                      <a:pt x="36" y="63"/>
                    </a:lnTo>
                    <a:lnTo>
                      <a:pt x="38" y="62"/>
                    </a:lnTo>
                    <a:lnTo>
                      <a:pt x="39" y="62"/>
                    </a:lnTo>
                    <a:lnTo>
                      <a:pt x="42" y="62"/>
                    </a:lnTo>
                    <a:lnTo>
                      <a:pt x="44" y="62"/>
                    </a:lnTo>
                    <a:lnTo>
                      <a:pt x="47" y="62"/>
                    </a:lnTo>
                    <a:lnTo>
                      <a:pt x="48" y="62"/>
                    </a:lnTo>
                    <a:lnTo>
                      <a:pt x="50" y="63"/>
                    </a:lnTo>
                    <a:lnTo>
                      <a:pt x="51" y="60"/>
                    </a:lnTo>
                    <a:lnTo>
                      <a:pt x="53" y="59"/>
                    </a:lnTo>
                    <a:lnTo>
                      <a:pt x="55" y="59"/>
                    </a:lnTo>
                    <a:lnTo>
                      <a:pt x="55" y="59"/>
                    </a:lnTo>
                    <a:lnTo>
                      <a:pt x="55" y="60"/>
                    </a:lnTo>
                    <a:lnTo>
                      <a:pt x="55" y="60"/>
                    </a:lnTo>
                    <a:lnTo>
                      <a:pt x="55" y="62"/>
                    </a:lnTo>
                    <a:lnTo>
                      <a:pt x="56" y="62"/>
                    </a:lnTo>
                    <a:lnTo>
                      <a:pt x="58" y="62"/>
                    </a:lnTo>
                    <a:lnTo>
                      <a:pt x="58" y="62"/>
                    </a:lnTo>
                    <a:lnTo>
                      <a:pt x="58" y="62"/>
                    </a:lnTo>
                    <a:lnTo>
                      <a:pt x="58" y="63"/>
                    </a:lnTo>
                    <a:lnTo>
                      <a:pt x="58" y="63"/>
                    </a:lnTo>
                    <a:lnTo>
                      <a:pt x="58" y="65"/>
                    </a:lnTo>
                    <a:lnTo>
                      <a:pt x="56" y="66"/>
                    </a:lnTo>
                    <a:lnTo>
                      <a:pt x="58" y="66"/>
                    </a:lnTo>
                    <a:lnTo>
                      <a:pt x="59" y="66"/>
                    </a:lnTo>
                    <a:lnTo>
                      <a:pt x="59" y="66"/>
                    </a:lnTo>
                    <a:close/>
                    <a:moveTo>
                      <a:pt x="24" y="39"/>
                    </a:moveTo>
                    <a:lnTo>
                      <a:pt x="24" y="40"/>
                    </a:lnTo>
                    <a:lnTo>
                      <a:pt x="24" y="40"/>
                    </a:lnTo>
                    <a:lnTo>
                      <a:pt x="22" y="42"/>
                    </a:lnTo>
                    <a:lnTo>
                      <a:pt x="22" y="42"/>
                    </a:lnTo>
                    <a:lnTo>
                      <a:pt x="24" y="40"/>
                    </a:lnTo>
                    <a:lnTo>
                      <a:pt x="24" y="39"/>
                    </a:lnTo>
                    <a:lnTo>
                      <a:pt x="24" y="39"/>
                    </a:lnTo>
                    <a:close/>
                    <a:moveTo>
                      <a:pt x="39" y="40"/>
                    </a:moveTo>
                    <a:lnTo>
                      <a:pt x="41" y="40"/>
                    </a:lnTo>
                    <a:lnTo>
                      <a:pt x="42" y="40"/>
                    </a:lnTo>
                    <a:lnTo>
                      <a:pt x="42" y="42"/>
                    </a:lnTo>
                    <a:lnTo>
                      <a:pt x="44" y="43"/>
                    </a:lnTo>
                    <a:lnTo>
                      <a:pt x="44" y="43"/>
                    </a:lnTo>
                    <a:lnTo>
                      <a:pt x="44" y="45"/>
                    </a:lnTo>
                    <a:lnTo>
                      <a:pt x="44" y="45"/>
                    </a:lnTo>
                    <a:lnTo>
                      <a:pt x="44" y="45"/>
                    </a:lnTo>
                    <a:lnTo>
                      <a:pt x="44" y="45"/>
                    </a:lnTo>
                    <a:lnTo>
                      <a:pt x="42" y="45"/>
                    </a:lnTo>
                    <a:lnTo>
                      <a:pt x="42" y="45"/>
                    </a:lnTo>
                    <a:lnTo>
                      <a:pt x="41" y="45"/>
                    </a:lnTo>
                    <a:lnTo>
                      <a:pt x="39" y="45"/>
                    </a:lnTo>
                    <a:lnTo>
                      <a:pt x="36" y="43"/>
                    </a:lnTo>
                    <a:lnTo>
                      <a:pt x="36" y="43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8" y="42"/>
                    </a:lnTo>
                    <a:lnTo>
                      <a:pt x="38" y="42"/>
                    </a:lnTo>
                    <a:lnTo>
                      <a:pt x="38" y="40"/>
                    </a:lnTo>
                    <a:lnTo>
                      <a:pt x="39" y="40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6" name="Freeform 114"/>
              <p:cNvSpPr>
                <a:spLocks/>
              </p:cNvSpPr>
              <p:nvPr/>
            </p:nvSpPr>
            <p:spPr bwMode="auto">
              <a:xfrm>
                <a:off x="5693616" y="4365046"/>
                <a:ext cx="54617" cy="206884"/>
              </a:xfrm>
              <a:custGeom>
                <a:avLst/>
                <a:gdLst>
                  <a:gd name="T0" fmla="*/ 16 w 23"/>
                  <a:gd name="T1" fmla="*/ 83 h 87"/>
                  <a:gd name="T2" fmla="*/ 17 w 23"/>
                  <a:gd name="T3" fmla="*/ 81 h 87"/>
                  <a:gd name="T4" fmla="*/ 17 w 23"/>
                  <a:gd name="T5" fmla="*/ 83 h 87"/>
                  <a:gd name="T6" fmla="*/ 19 w 23"/>
                  <a:gd name="T7" fmla="*/ 84 h 87"/>
                  <a:gd name="T8" fmla="*/ 17 w 23"/>
                  <a:gd name="T9" fmla="*/ 84 h 87"/>
                  <a:gd name="T10" fmla="*/ 16 w 23"/>
                  <a:gd name="T11" fmla="*/ 86 h 87"/>
                  <a:gd name="T12" fmla="*/ 16 w 23"/>
                  <a:gd name="T13" fmla="*/ 87 h 87"/>
                  <a:gd name="T14" fmla="*/ 17 w 23"/>
                  <a:gd name="T15" fmla="*/ 87 h 87"/>
                  <a:gd name="T16" fmla="*/ 19 w 23"/>
                  <a:gd name="T17" fmla="*/ 86 h 87"/>
                  <a:gd name="T18" fmla="*/ 22 w 23"/>
                  <a:gd name="T19" fmla="*/ 84 h 87"/>
                  <a:gd name="T20" fmla="*/ 23 w 23"/>
                  <a:gd name="T21" fmla="*/ 83 h 87"/>
                  <a:gd name="T22" fmla="*/ 23 w 23"/>
                  <a:gd name="T23" fmla="*/ 78 h 87"/>
                  <a:gd name="T24" fmla="*/ 20 w 23"/>
                  <a:gd name="T25" fmla="*/ 74 h 87"/>
                  <a:gd name="T26" fmla="*/ 20 w 23"/>
                  <a:gd name="T27" fmla="*/ 74 h 87"/>
                  <a:gd name="T28" fmla="*/ 20 w 23"/>
                  <a:gd name="T29" fmla="*/ 69 h 87"/>
                  <a:gd name="T30" fmla="*/ 20 w 23"/>
                  <a:gd name="T31" fmla="*/ 64 h 87"/>
                  <a:gd name="T32" fmla="*/ 20 w 23"/>
                  <a:gd name="T33" fmla="*/ 61 h 87"/>
                  <a:gd name="T34" fmla="*/ 22 w 23"/>
                  <a:gd name="T35" fmla="*/ 56 h 87"/>
                  <a:gd name="T36" fmla="*/ 22 w 23"/>
                  <a:gd name="T37" fmla="*/ 52 h 87"/>
                  <a:gd name="T38" fmla="*/ 20 w 23"/>
                  <a:gd name="T39" fmla="*/ 46 h 87"/>
                  <a:gd name="T40" fmla="*/ 20 w 23"/>
                  <a:gd name="T41" fmla="*/ 42 h 87"/>
                  <a:gd name="T42" fmla="*/ 20 w 23"/>
                  <a:gd name="T43" fmla="*/ 41 h 87"/>
                  <a:gd name="T44" fmla="*/ 22 w 23"/>
                  <a:gd name="T45" fmla="*/ 36 h 87"/>
                  <a:gd name="T46" fmla="*/ 22 w 23"/>
                  <a:gd name="T47" fmla="*/ 33 h 87"/>
                  <a:gd name="T48" fmla="*/ 22 w 23"/>
                  <a:gd name="T49" fmla="*/ 30 h 87"/>
                  <a:gd name="T50" fmla="*/ 20 w 23"/>
                  <a:gd name="T51" fmla="*/ 30 h 87"/>
                  <a:gd name="T52" fmla="*/ 20 w 23"/>
                  <a:gd name="T53" fmla="*/ 27 h 87"/>
                  <a:gd name="T54" fmla="*/ 20 w 23"/>
                  <a:gd name="T55" fmla="*/ 25 h 87"/>
                  <a:gd name="T56" fmla="*/ 20 w 23"/>
                  <a:gd name="T57" fmla="*/ 21 h 87"/>
                  <a:gd name="T58" fmla="*/ 20 w 23"/>
                  <a:gd name="T59" fmla="*/ 16 h 87"/>
                  <a:gd name="T60" fmla="*/ 11 w 23"/>
                  <a:gd name="T61" fmla="*/ 14 h 87"/>
                  <a:gd name="T62" fmla="*/ 9 w 23"/>
                  <a:gd name="T63" fmla="*/ 2 h 87"/>
                  <a:gd name="T64" fmla="*/ 3 w 23"/>
                  <a:gd name="T65" fmla="*/ 0 h 87"/>
                  <a:gd name="T66" fmla="*/ 2 w 23"/>
                  <a:gd name="T67" fmla="*/ 2 h 87"/>
                  <a:gd name="T68" fmla="*/ 0 w 23"/>
                  <a:gd name="T69" fmla="*/ 7 h 87"/>
                  <a:gd name="T70" fmla="*/ 0 w 23"/>
                  <a:gd name="T71" fmla="*/ 10 h 87"/>
                  <a:gd name="T72" fmla="*/ 0 w 23"/>
                  <a:gd name="T73" fmla="*/ 11 h 87"/>
                  <a:gd name="T74" fmla="*/ 2 w 23"/>
                  <a:gd name="T75" fmla="*/ 11 h 87"/>
                  <a:gd name="T76" fmla="*/ 3 w 23"/>
                  <a:gd name="T77" fmla="*/ 13 h 87"/>
                  <a:gd name="T78" fmla="*/ 5 w 23"/>
                  <a:gd name="T79" fmla="*/ 14 h 87"/>
                  <a:gd name="T80" fmla="*/ 5 w 23"/>
                  <a:gd name="T81" fmla="*/ 16 h 87"/>
                  <a:gd name="T82" fmla="*/ 5 w 23"/>
                  <a:gd name="T83" fmla="*/ 21 h 87"/>
                  <a:gd name="T84" fmla="*/ 6 w 23"/>
                  <a:gd name="T85" fmla="*/ 25 h 87"/>
                  <a:gd name="T86" fmla="*/ 5 w 23"/>
                  <a:gd name="T87" fmla="*/ 28 h 87"/>
                  <a:gd name="T88" fmla="*/ 5 w 23"/>
                  <a:gd name="T89" fmla="*/ 30 h 87"/>
                  <a:gd name="T90" fmla="*/ 5 w 23"/>
                  <a:gd name="T91" fmla="*/ 32 h 87"/>
                  <a:gd name="T92" fmla="*/ 6 w 23"/>
                  <a:gd name="T93" fmla="*/ 32 h 87"/>
                  <a:gd name="T94" fmla="*/ 6 w 23"/>
                  <a:gd name="T95" fmla="*/ 33 h 87"/>
                  <a:gd name="T96" fmla="*/ 6 w 23"/>
                  <a:gd name="T97" fmla="*/ 36 h 87"/>
                  <a:gd name="T98" fmla="*/ 5 w 23"/>
                  <a:gd name="T99" fmla="*/ 39 h 87"/>
                  <a:gd name="T100" fmla="*/ 5 w 23"/>
                  <a:gd name="T101" fmla="*/ 42 h 87"/>
                  <a:gd name="T102" fmla="*/ 6 w 23"/>
                  <a:gd name="T103" fmla="*/ 47 h 87"/>
                  <a:gd name="T104" fmla="*/ 8 w 23"/>
                  <a:gd name="T105" fmla="*/ 49 h 87"/>
                  <a:gd name="T106" fmla="*/ 9 w 23"/>
                  <a:gd name="T107" fmla="*/ 50 h 87"/>
                  <a:gd name="T108" fmla="*/ 9 w 23"/>
                  <a:gd name="T109" fmla="*/ 55 h 87"/>
                  <a:gd name="T110" fmla="*/ 8 w 23"/>
                  <a:gd name="T111" fmla="*/ 61 h 87"/>
                  <a:gd name="T112" fmla="*/ 8 w 23"/>
                  <a:gd name="T113" fmla="*/ 64 h 87"/>
                  <a:gd name="T114" fmla="*/ 6 w 23"/>
                  <a:gd name="T115" fmla="*/ 67 h 87"/>
                  <a:gd name="T116" fmla="*/ 8 w 23"/>
                  <a:gd name="T117" fmla="*/ 69 h 87"/>
                  <a:gd name="T118" fmla="*/ 8 w 23"/>
                  <a:gd name="T119" fmla="*/ 70 h 87"/>
                  <a:gd name="T120" fmla="*/ 9 w 23"/>
                  <a:gd name="T121" fmla="*/ 75 h 87"/>
                  <a:gd name="T122" fmla="*/ 14 w 23"/>
                  <a:gd name="T123" fmla="*/ 83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3" h="87">
                    <a:moveTo>
                      <a:pt x="16" y="84"/>
                    </a:moveTo>
                    <a:lnTo>
                      <a:pt x="16" y="83"/>
                    </a:lnTo>
                    <a:lnTo>
                      <a:pt x="17" y="81"/>
                    </a:lnTo>
                    <a:lnTo>
                      <a:pt x="17" y="81"/>
                    </a:lnTo>
                    <a:lnTo>
                      <a:pt x="17" y="81"/>
                    </a:lnTo>
                    <a:lnTo>
                      <a:pt x="17" y="83"/>
                    </a:lnTo>
                    <a:lnTo>
                      <a:pt x="17" y="83"/>
                    </a:lnTo>
                    <a:lnTo>
                      <a:pt x="19" y="84"/>
                    </a:lnTo>
                    <a:lnTo>
                      <a:pt x="19" y="84"/>
                    </a:lnTo>
                    <a:lnTo>
                      <a:pt x="17" y="84"/>
                    </a:lnTo>
                    <a:lnTo>
                      <a:pt x="17" y="86"/>
                    </a:lnTo>
                    <a:lnTo>
                      <a:pt x="16" y="86"/>
                    </a:lnTo>
                    <a:lnTo>
                      <a:pt x="16" y="86"/>
                    </a:lnTo>
                    <a:lnTo>
                      <a:pt x="16" y="87"/>
                    </a:lnTo>
                    <a:lnTo>
                      <a:pt x="16" y="87"/>
                    </a:lnTo>
                    <a:lnTo>
                      <a:pt x="17" y="87"/>
                    </a:lnTo>
                    <a:lnTo>
                      <a:pt x="19" y="87"/>
                    </a:lnTo>
                    <a:lnTo>
                      <a:pt x="19" y="86"/>
                    </a:lnTo>
                    <a:lnTo>
                      <a:pt x="20" y="83"/>
                    </a:lnTo>
                    <a:lnTo>
                      <a:pt x="22" y="84"/>
                    </a:lnTo>
                    <a:lnTo>
                      <a:pt x="23" y="84"/>
                    </a:lnTo>
                    <a:lnTo>
                      <a:pt x="23" y="83"/>
                    </a:lnTo>
                    <a:lnTo>
                      <a:pt x="23" y="81"/>
                    </a:lnTo>
                    <a:lnTo>
                      <a:pt x="23" y="78"/>
                    </a:lnTo>
                    <a:lnTo>
                      <a:pt x="22" y="77"/>
                    </a:lnTo>
                    <a:lnTo>
                      <a:pt x="20" y="74"/>
                    </a:lnTo>
                    <a:lnTo>
                      <a:pt x="20" y="74"/>
                    </a:lnTo>
                    <a:lnTo>
                      <a:pt x="20" y="74"/>
                    </a:lnTo>
                    <a:lnTo>
                      <a:pt x="20" y="72"/>
                    </a:lnTo>
                    <a:lnTo>
                      <a:pt x="20" y="69"/>
                    </a:lnTo>
                    <a:lnTo>
                      <a:pt x="20" y="66"/>
                    </a:lnTo>
                    <a:lnTo>
                      <a:pt x="20" y="64"/>
                    </a:lnTo>
                    <a:lnTo>
                      <a:pt x="20" y="63"/>
                    </a:lnTo>
                    <a:lnTo>
                      <a:pt x="20" y="61"/>
                    </a:lnTo>
                    <a:lnTo>
                      <a:pt x="20" y="58"/>
                    </a:lnTo>
                    <a:lnTo>
                      <a:pt x="22" y="56"/>
                    </a:lnTo>
                    <a:lnTo>
                      <a:pt x="22" y="53"/>
                    </a:lnTo>
                    <a:lnTo>
                      <a:pt x="22" y="52"/>
                    </a:lnTo>
                    <a:lnTo>
                      <a:pt x="22" y="49"/>
                    </a:lnTo>
                    <a:lnTo>
                      <a:pt x="20" y="46"/>
                    </a:lnTo>
                    <a:lnTo>
                      <a:pt x="20" y="44"/>
                    </a:lnTo>
                    <a:lnTo>
                      <a:pt x="20" y="42"/>
                    </a:lnTo>
                    <a:lnTo>
                      <a:pt x="20" y="42"/>
                    </a:lnTo>
                    <a:lnTo>
                      <a:pt x="20" y="41"/>
                    </a:lnTo>
                    <a:lnTo>
                      <a:pt x="22" y="38"/>
                    </a:lnTo>
                    <a:lnTo>
                      <a:pt x="22" y="36"/>
                    </a:lnTo>
                    <a:lnTo>
                      <a:pt x="22" y="35"/>
                    </a:lnTo>
                    <a:lnTo>
                      <a:pt x="22" y="33"/>
                    </a:lnTo>
                    <a:lnTo>
                      <a:pt x="22" y="32"/>
                    </a:lnTo>
                    <a:lnTo>
                      <a:pt x="22" y="30"/>
                    </a:lnTo>
                    <a:lnTo>
                      <a:pt x="22" y="30"/>
                    </a:lnTo>
                    <a:lnTo>
                      <a:pt x="20" y="30"/>
                    </a:lnTo>
                    <a:lnTo>
                      <a:pt x="20" y="28"/>
                    </a:lnTo>
                    <a:lnTo>
                      <a:pt x="20" y="27"/>
                    </a:lnTo>
                    <a:lnTo>
                      <a:pt x="20" y="25"/>
                    </a:lnTo>
                    <a:lnTo>
                      <a:pt x="20" y="25"/>
                    </a:lnTo>
                    <a:lnTo>
                      <a:pt x="20" y="24"/>
                    </a:lnTo>
                    <a:lnTo>
                      <a:pt x="20" y="21"/>
                    </a:lnTo>
                    <a:lnTo>
                      <a:pt x="20" y="19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11" y="14"/>
                    </a:lnTo>
                    <a:lnTo>
                      <a:pt x="13" y="2"/>
                    </a:lnTo>
                    <a:lnTo>
                      <a:pt x="9" y="2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3" y="11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5" y="16"/>
                    </a:lnTo>
                    <a:lnTo>
                      <a:pt x="5" y="18"/>
                    </a:lnTo>
                    <a:lnTo>
                      <a:pt x="5" y="21"/>
                    </a:lnTo>
                    <a:lnTo>
                      <a:pt x="6" y="24"/>
                    </a:lnTo>
                    <a:lnTo>
                      <a:pt x="6" y="25"/>
                    </a:lnTo>
                    <a:lnTo>
                      <a:pt x="6" y="27"/>
                    </a:lnTo>
                    <a:lnTo>
                      <a:pt x="5" y="28"/>
                    </a:lnTo>
                    <a:lnTo>
                      <a:pt x="5" y="28"/>
                    </a:lnTo>
                    <a:lnTo>
                      <a:pt x="5" y="30"/>
                    </a:lnTo>
                    <a:lnTo>
                      <a:pt x="5" y="30"/>
                    </a:lnTo>
                    <a:lnTo>
                      <a:pt x="5" y="32"/>
                    </a:lnTo>
                    <a:lnTo>
                      <a:pt x="5" y="32"/>
                    </a:lnTo>
                    <a:lnTo>
                      <a:pt x="6" y="32"/>
                    </a:lnTo>
                    <a:lnTo>
                      <a:pt x="6" y="33"/>
                    </a:lnTo>
                    <a:lnTo>
                      <a:pt x="6" y="33"/>
                    </a:lnTo>
                    <a:lnTo>
                      <a:pt x="6" y="35"/>
                    </a:lnTo>
                    <a:lnTo>
                      <a:pt x="6" y="36"/>
                    </a:lnTo>
                    <a:lnTo>
                      <a:pt x="5" y="38"/>
                    </a:lnTo>
                    <a:lnTo>
                      <a:pt x="5" y="39"/>
                    </a:lnTo>
                    <a:lnTo>
                      <a:pt x="5" y="41"/>
                    </a:lnTo>
                    <a:lnTo>
                      <a:pt x="5" y="42"/>
                    </a:lnTo>
                    <a:lnTo>
                      <a:pt x="5" y="44"/>
                    </a:lnTo>
                    <a:lnTo>
                      <a:pt x="6" y="47"/>
                    </a:lnTo>
                    <a:lnTo>
                      <a:pt x="8" y="49"/>
                    </a:lnTo>
                    <a:lnTo>
                      <a:pt x="8" y="49"/>
                    </a:lnTo>
                    <a:lnTo>
                      <a:pt x="9" y="50"/>
                    </a:lnTo>
                    <a:lnTo>
                      <a:pt x="9" y="50"/>
                    </a:lnTo>
                    <a:lnTo>
                      <a:pt x="9" y="52"/>
                    </a:lnTo>
                    <a:lnTo>
                      <a:pt x="9" y="55"/>
                    </a:lnTo>
                    <a:lnTo>
                      <a:pt x="8" y="58"/>
                    </a:lnTo>
                    <a:lnTo>
                      <a:pt x="8" y="61"/>
                    </a:lnTo>
                    <a:lnTo>
                      <a:pt x="8" y="63"/>
                    </a:lnTo>
                    <a:lnTo>
                      <a:pt x="8" y="64"/>
                    </a:lnTo>
                    <a:lnTo>
                      <a:pt x="6" y="66"/>
                    </a:lnTo>
                    <a:lnTo>
                      <a:pt x="6" y="67"/>
                    </a:lnTo>
                    <a:lnTo>
                      <a:pt x="8" y="67"/>
                    </a:lnTo>
                    <a:lnTo>
                      <a:pt x="8" y="69"/>
                    </a:lnTo>
                    <a:lnTo>
                      <a:pt x="8" y="69"/>
                    </a:lnTo>
                    <a:lnTo>
                      <a:pt x="8" y="70"/>
                    </a:lnTo>
                    <a:lnTo>
                      <a:pt x="8" y="72"/>
                    </a:lnTo>
                    <a:lnTo>
                      <a:pt x="9" y="75"/>
                    </a:lnTo>
                    <a:lnTo>
                      <a:pt x="13" y="78"/>
                    </a:lnTo>
                    <a:lnTo>
                      <a:pt x="14" y="83"/>
                    </a:lnTo>
                    <a:lnTo>
                      <a:pt x="16" y="84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7" name="Freeform 115"/>
              <p:cNvSpPr>
                <a:spLocks noEditPoints="1"/>
              </p:cNvSpPr>
              <p:nvPr/>
            </p:nvSpPr>
            <p:spPr bwMode="auto">
              <a:xfrm>
                <a:off x="6508134" y="4828751"/>
                <a:ext cx="292086" cy="349563"/>
              </a:xfrm>
              <a:custGeom>
                <a:avLst/>
                <a:gdLst>
                  <a:gd name="T0" fmla="*/ 109 w 123"/>
                  <a:gd name="T1" fmla="*/ 49 h 147"/>
                  <a:gd name="T2" fmla="*/ 106 w 123"/>
                  <a:gd name="T3" fmla="*/ 57 h 147"/>
                  <a:gd name="T4" fmla="*/ 104 w 123"/>
                  <a:gd name="T5" fmla="*/ 63 h 147"/>
                  <a:gd name="T6" fmla="*/ 112 w 123"/>
                  <a:gd name="T7" fmla="*/ 74 h 147"/>
                  <a:gd name="T8" fmla="*/ 113 w 123"/>
                  <a:gd name="T9" fmla="*/ 80 h 147"/>
                  <a:gd name="T10" fmla="*/ 110 w 123"/>
                  <a:gd name="T11" fmla="*/ 93 h 147"/>
                  <a:gd name="T12" fmla="*/ 113 w 123"/>
                  <a:gd name="T13" fmla="*/ 112 h 147"/>
                  <a:gd name="T14" fmla="*/ 121 w 123"/>
                  <a:gd name="T15" fmla="*/ 122 h 147"/>
                  <a:gd name="T16" fmla="*/ 123 w 123"/>
                  <a:gd name="T17" fmla="*/ 129 h 147"/>
                  <a:gd name="T18" fmla="*/ 110 w 123"/>
                  <a:gd name="T19" fmla="*/ 136 h 147"/>
                  <a:gd name="T20" fmla="*/ 98 w 123"/>
                  <a:gd name="T21" fmla="*/ 141 h 147"/>
                  <a:gd name="T22" fmla="*/ 92 w 123"/>
                  <a:gd name="T23" fmla="*/ 141 h 147"/>
                  <a:gd name="T24" fmla="*/ 84 w 123"/>
                  <a:gd name="T25" fmla="*/ 146 h 147"/>
                  <a:gd name="T26" fmla="*/ 71 w 123"/>
                  <a:gd name="T27" fmla="*/ 147 h 147"/>
                  <a:gd name="T28" fmla="*/ 67 w 123"/>
                  <a:gd name="T29" fmla="*/ 144 h 147"/>
                  <a:gd name="T30" fmla="*/ 61 w 123"/>
                  <a:gd name="T31" fmla="*/ 144 h 147"/>
                  <a:gd name="T32" fmla="*/ 57 w 123"/>
                  <a:gd name="T33" fmla="*/ 143 h 147"/>
                  <a:gd name="T34" fmla="*/ 56 w 123"/>
                  <a:gd name="T35" fmla="*/ 122 h 147"/>
                  <a:gd name="T36" fmla="*/ 51 w 123"/>
                  <a:gd name="T37" fmla="*/ 113 h 147"/>
                  <a:gd name="T38" fmla="*/ 37 w 123"/>
                  <a:gd name="T39" fmla="*/ 108 h 147"/>
                  <a:gd name="T40" fmla="*/ 31 w 123"/>
                  <a:gd name="T41" fmla="*/ 107 h 147"/>
                  <a:gd name="T42" fmla="*/ 25 w 123"/>
                  <a:gd name="T43" fmla="*/ 102 h 147"/>
                  <a:gd name="T44" fmla="*/ 23 w 123"/>
                  <a:gd name="T45" fmla="*/ 94 h 147"/>
                  <a:gd name="T46" fmla="*/ 17 w 123"/>
                  <a:gd name="T47" fmla="*/ 88 h 147"/>
                  <a:gd name="T48" fmla="*/ 11 w 123"/>
                  <a:gd name="T49" fmla="*/ 79 h 147"/>
                  <a:gd name="T50" fmla="*/ 9 w 123"/>
                  <a:gd name="T51" fmla="*/ 70 h 147"/>
                  <a:gd name="T52" fmla="*/ 0 w 123"/>
                  <a:gd name="T53" fmla="*/ 62 h 147"/>
                  <a:gd name="T54" fmla="*/ 2 w 123"/>
                  <a:gd name="T55" fmla="*/ 53 h 147"/>
                  <a:gd name="T56" fmla="*/ 0 w 123"/>
                  <a:gd name="T57" fmla="*/ 51 h 147"/>
                  <a:gd name="T58" fmla="*/ 2 w 123"/>
                  <a:gd name="T59" fmla="*/ 49 h 147"/>
                  <a:gd name="T60" fmla="*/ 2 w 123"/>
                  <a:gd name="T61" fmla="*/ 45 h 147"/>
                  <a:gd name="T62" fmla="*/ 11 w 123"/>
                  <a:gd name="T63" fmla="*/ 42 h 147"/>
                  <a:gd name="T64" fmla="*/ 19 w 123"/>
                  <a:gd name="T65" fmla="*/ 26 h 147"/>
                  <a:gd name="T66" fmla="*/ 14 w 123"/>
                  <a:gd name="T67" fmla="*/ 23 h 147"/>
                  <a:gd name="T68" fmla="*/ 14 w 123"/>
                  <a:gd name="T69" fmla="*/ 17 h 147"/>
                  <a:gd name="T70" fmla="*/ 12 w 123"/>
                  <a:gd name="T71" fmla="*/ 0 h 147"/>
                  <a:gd name="T72" fmla="*/ 25 w 123"/>
                  <a:gd name="T73" fmla="*/ 11 h 147"/>
                  <a:gd name="T74" fmla="*/ 30 w 123"/>
                  <a:gd name="T75" fmla="*/ 21 h 147"/>
                  <a:gd name="T76" fmla="*/ 34 w 123"/>
                  <a:gd name="T77" fmla="*/ 17 h 147"/>
                  <a:gd name="T78" fmla="*/ 36 w 123"/>
                  <a:gd name="T79" fmla="*/ 14 h 147"/>
                  <a:gd name="T80" fmla="*/ 40 w 123"/>
                  <a:gd name="T81" fmla="*/ 14 h 147"/>
                  <a:gd name="T82" fmla="*/ 48 w 123"/>
                  <a:gd name="T83" fmla="*/ 23 h 147"/>
                  <a:gd name="T84" fmla="*/ 50 w 123"/>
                  <a:gd name="T85" fmla="*/ 15 h 147"/>
                  <a:gd name="T86" fmla="*/ 57 w 123"/>
                  <a:gd name="T87" fmla="*/ 14 h 147"/>
                  <a:gd name="T88" fmla="*/ 53 w 123"/>
                  <a:gd name="T89" fmla="*/ 11 h 147"/>
                  <a:gd name="T90" fmla="*/ 53 w 123"/>
                  <a:gd name="T91" fmla="*/ 7 h 147"/>
                  <a:gd name="T92" fmla="*/ 53 w 123"/>
                  <a:gd name="T93" fmla="*/ 3 h 147"/>
                  <a:gd name="T94" fmla="*/ 92 w 123"/>
                  <a:gd name="T95" fmla="*/ 20 h 147"/>
                  <a:gd name="T96" fmla="*/ 92 w 123"/>
                  <a:gd name="T97" fmla="*/ 28 h 147"/>
                  <a:gd name="T98" fmla="*/ 98 w 123"/>
                  <a:gd name="T99" fmla="*/ 31 h 147"/>
                  <a:gd name="T100" fmla="*/ 37 w 123"/>
                  <a:gd name="T101" fmla="*/ 84 h 147"/>
                  <a:gd name="T102" fmla="*/ 39 w 123"/>
                  <a:gd name="T103" fmla="*/ 88 h 147"/>
                  <a:gd name="T104" fmla="*/ 40 w 123"/>
                  <a:gd name="T105" fmla="*/ 84 h 147"/>
                  <a:gd name="T106" fmla="*/ 110 w 123"/>
                  <a:gd name="T107" fmla="*/ 66 h 147"/>
                  <a:gd name="T108" fmla="*/ 113 w 123"/>
                  <a:gd name="T109" fmla="*/ 66 h 147"/>
                  <a:gd name="T110" fmla="*/ 61 w 123"/>
                  <a:gd name="T111" fmla="*/ 32 h 147"/>
                  <a:gd name="T112" fmla="*/ 61 w 123"/>
                  <a:gd name="T113" fmla="*/ 35 h 147"/>
                  <a:gd name="T114" fmla="*/ 62 w 123"/>
                  <a:gd name="T115" fmla="*/ 31 h 147"/>
                  <a:gd name="T116" fmla="*/ 45 w 123"/>
                  <a:gd name="T117" fmla="*/ 9 h 147"/>
                  <a:gd name="T118" fmla="*/ 48 w 123"/>
                  <a:gd name="T119" fmla="*/ 6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3" h="147">
                    <a:moveTo>
                      <a:pt x="112" y="40"/>
                    </a:moveTo>
                    <a:lnTo>
                      <a:pt x="110" y="43"/>
                    </a:lnTo>
                    <a:lnTo>
                      <a:pt x="109" y="45"/>
                    </a:lnTo>
                    <a:lnTo>
                      <a:pt x="107" y="46"/>
                    </a:lnTo>
                    <a:lnTo>
                      <a:pt x="109" y="48"/>
                    </a:lnTo>
                    <a:lnTo>
                      <a:pt x="109" y="49"/>
                    </a:lnTo>
                    <a:lnTo>
                      <a:pt x="107" y="49"/>
                    </a:lnTo>
                    <a:lnTo>
                      <a:pt x="107" y="51"/>
                    </a:lnTo>
                    <a:lnTo>
                      <a:pt x="107" y="53"/>
                    </a:lnTo>
                    <a:lnTo>
                      <a:pt x="107" y="53"/>
                    </a:lnTo>
                    <a:lnTo>
                      <a:pt x="107" y="56"/>
                    </a:lnTo>
                    <a:lnTo>
                      <a:pt x="106" y="57"/>
                    </a:lnTo>
                    <a:lnTo>
                      <a:pt x="104" y="59"/>
                    </a:lnTo>
                    <a:lnTo>
                      <a:pt x="104" y="60"/>
                    </a:lnTo>
                    <a:lnTo>
                      <a:pt x="104" y="62"/>
                    </a:lnTo>
                    <a:lnTo>
                      <a:pt x="104" y="62"/>
                    </a:lnTo>
                    <a:lnTo>
                      <a:pt x="104" y="62"/>
                    </a:lnTo>
                    <a:lnTo>
                      <a:pt x="104" y="63"/>
                    </a:lnTo>
                    <a:lnTo>
                      <a:pt x="104" y="65"/>
                    </a:lnTo>
                    <a:lnTo>
                      <a:pt x="104" y="66"/>
                    </a:lnTo>
                    <a:lnTo>
                      <a:pt x="106" y="68"/>
                    </a:lnTo>
                    <a:lnTo>
                      <a:pt x="107" y="71"/>
                    </a:lnTo>
                    <a:lnTo>
                      <a:pt x="110" y="73"/>
                    </a:lnTo>
                    <a:lnTo>
                      <a:pt x="112" y="74"/>
                    </a:lnTo>
                    <a:lnTo>
                      <a:pt x="113" y="76"/>
                    </a:lnTo>
                    <a:lnTo>
                      <a:pt x="113" y="76"/>
                    </a:lnTo>
                    <a:lnTo>
                      <a:pt x="113" y="77"/>
                    </a:lnTo>
                    <a:lnTo>
                      <a:pt x="115" y="79"/>
                    </a:lnTo>
                    <a:lnTo>
                      <a:pt x="113" y="80"/>
                    </a:lnTo>
                    <a:lnTo>
                      <a:pt x="113" y="80"/>
                    </a:lnTo>
                    <a:lnTo>
                      <a:pt x="113" y="82"/>
                    </a:lnTo>
                    <a:lnTo>
                      <a:pt x="112" y="84"/>
                    </a:lnTo>
                    <a:lnTo>
                      <a:pt x="112" y="87"/>
                    </a:lnTo>
                    <a:lnTo>
                      <a:pt x="110" y="88"/>
                    </a:lnTo>
                    <a:lnTo>
                      <a:pt x="110" y="90"/>
                    </a:lnTo>
                    <a:lnTo>
                      <a:pt x="110" y="93"/>
                    </a:lnTo>
                    <a:lnTo>
                      <a:pt x="110" y="94"/>
                    </a:lnTo>
                    <a:lnTo>
                      <a:pt x="110" y="99"/>
                    </a:lnTo>
                    <a:lnTo>
                      <a:pt x="112" y="104"/>
                    </a:lnTo>
                    <a:lnTo>
                      <a:pt x="112" y="107"/>
                    </a:lnTo>
                    <a:lnTo>
                      <a:pt x="112" y="110"/>
                    </a:lnTo>
                    <a:lnTo>
                      <a:pt x="113" y="112"/>
                    </a:lnTo>
                    <a:lnTo>
                      <a:pt x="113" y="113"/>
                    </a:lnTo>
                    <a:lnTo>
                      <a:pt x="113" y="115"/>
                    </a:lnTo>
                    <a:lnTo>
                      <a:pt x="113" y="116"/>
                    </a:lnTo>
                    <a:lnTo>
                      <a:pt x="118" y="119"/>
                    </a:lnTo>
                    <a:lnTo>
                      <a:pt x="121" y="121"/>
                    </a:lnTo>
                    <a:lnTo>
                      <a:pt x="121" y="122"/>
                    </a:lnTo>
                    <a:lnTo>
                      <a:pt x="121" y="124"/>
                    </a:lnTo>
                    <a:lnTo>
                      <a:pt x="123" y="124"/>
                    </a:lnTo>
                    <a:lnTo>
                      <a:pt x="123" y="126"/>
                    </a:lnTo>
                    <a:lnTo>
                      <a:pt x="123" y="127"/>
                    </a:lnTo>
                    <a:lnTo>
                      <a:pt x="123" y="129"/>
                    </a:lnTo>
                    <a:lnTo>
                      <a:pt x="123" y="129"/>
                    </a:lnTo>
                    <a:lnTo>
                      <a:pt x="121" y="130"/>
                    </a:lnTo>
                    <a:lnTo>
                      <a:pt x="118" y="132"/>
                    </a:lnTo>
                    <a:lnTo>
                      <a:pt x="115" y="133"/>
                    </a:lnTo>
                    <a:lnTo>
                      <a:pt x="112" y="135"/>
                    </a:lnTo>
                    <a:lnTo>
                      <a:pt x="110" y="135"/>
                    </a:lnTo>
                    <a:lnTo>
                      <a:pt x="110" y="136"/>
                    </a:lnTo>
                    <a:lnTo>
                      <a:pt x="109" y="136"/>
                    </a:lnTo>
                    <a:lnTo>
                      <a:pt x="107" y="136"/>
                    </a:lnTo>
                    <a:lnTo>
                      <a:pt x="106" y="136"/>
                    </a:lnTo>
                    <a:lnTo>
                      <a:pt x="102" y="138"/>
                    </a:lnTo>
                    <a:lnTo>
                      <a:pt x="99" y="140"/>
                    </a:lnTo>
                    <a:lnTo>
                      <a:pt x="98" y="141"/>
                    </a:lnTo>
                    <a:lnTo>
                      <a:pt x="96" y="141"/>
                    </a:lnTo>
                    <a:lnTo>
                      <a:pt x="95" y="141"/>
                    </a:lnTo>
                    <a:lnTo>
                      <a:pt x="95" y="141"/>
                    </a:lnTo>
                    <a:lnTo>
                      <a:pt x="93" y="141"/>
                    </a:lnTo>
                    <a:lnTo>
                      <a:pt x="92" y="141"/>
                    </a:lnTo>
                    <a:lnTo>
                      <a:pt x="92" y="141"/>
                    </a:lnTo>
                    <a:lnTo>
                      <a:pt x="90" y="141"/>
                    </a:lnTo>
                    <a:lnTo>
                      <a:pt x="90" y="141"/>
                    </a:lnTo>
                    <a:lnTo>
                      <a:pt x="88" y="143"/>
                    </a:lnTo>
                    <a:lnTo>
                      <a:pt x="88" y="144"/>
                    </a:lnTo>
                    <a:lnTo>
                      <a:pt x="85" y="144"/>
                    </a:lnTo>
                    <a:lnTo>
                      <a:pt x="84" y="146"/>
                    </a:lnTo>
                    <a:lnTo>
                      <a:pt x="82" y="146"/>
                    </a:lnTo>
                    <a:lnTo>
                      <a:pt x="79" y="146"/>
                    </a:lnTo>
                    <a:lnTo>
                      <a:pt x="78" y="146"/>
                    </a:lnTo>
                    <a:lnTo>
                      <a:pt x="76" y="146"/>
                    </a:lnTo>
                    <a:lnTo>
                      <a:pt x="73" y="147"/>
                    </a:lnTo>
                    <a:lnTo>
                      <a:pt x="71" y="147"/>
                    </a:lnTo>
                    <a:lnTo>
                      <a:pt x="70" y="147"/>
                    </a:lnTo>
                    <a:lnTo>
                      <a:pt x="70" y="147"/>
                    </a:lnTo>
                    <a:lnTo>
                      <a:pt x="68" y="146"/>
                    </a:lnTo>
                    <a:lnTo>
                      <a:pt x="68" y="146"/>
                    </a:lnTo>
                    <a:lnTo>
                      <a:pt x="68" y="144"/>
                    </a:lnTo>
                    <a:lnTo>
                      <a:pt x="67" y="144"/>
                    </a:lnTo>
                    <a:lnTo>
                      <a:pt x="67" y="143"/>
                    </a:lnTo>
                    <a:lnTo>
                      <a:pt x="65" y="143"/>
                    </a:lnTo>
                    <a:lnTo>
                      <a:pt x="65" y="143"/>
                    </a:lnTo>
                    <a:lnTo>
                      <a:pt x="64" y="143"/>
                    </a:lnTo>
                    <a:lnTo>
                      <a:pt x="62" y="143"/>
                    </a:lnTo>
                    <a:lnTo>
                      <a:pt x="61" y="144"/>
                    </a:lnTo>
                    <a:lnTo>
                      <a:pt x="59" y="144"/>
                    </a:lnTo>
                    <a:lnTo>
                      <a:pt x="57" y="146"/>
                    </a:lnTo>
                    <a:lnTo>
                      <a:pt x="56" y="146"/>
                    </a:lnTo>
                    <a:lnTo>
                      <a:pt x="56" y="146"/>
                    </a:lnTo>
                    <a:lnTo>
                      <a:pt x="56" y="143"/>
                    </a:lnTo>
                    <a:lnTo>
                      <a:pt x="57" y="143"/>
                    </a:lnTo>
                    <a:lnTo>
                      <a:pt x="57" y="138"/>
                    </a:lnTo>
                    <a:lnTo>
                      <a:pt x="57" y="135"/>
                    </a:lnTo>
                    <a:lnTo>
                      <a:pt x="57" y="132"/>
                    </a:lnTo>
                    <a:lnTo>
                      <a:pt x="57" y="129"/>
                    </a:lnTo>
                    <a:lnTo>
                      <a:pt x="56" y="127"/>
                    </a:lnTo>
                    <a:lnTo>
                      <a:pt x="56" y="122"/>
                    </a:lnTo>
                    <a:lnTo>
                      <a:pt x="56" y="121"/>
                    </a:lnTo>
                    <a:lnTo>
                      <a:pt x="57" y="118"/>
                    </a:lnTo>
                    <a:lnTo>
                      <a:pt x="54" y="116"/>
                    </a:lnTo>
                    <a:lnTo>
                      <a:pt x="53" y="115"/>
                    </a:lnTo>
                    <a:lnTo>
                      <a:pt x="51" y="113"/>
                    </a:lnTo>
                    <a:lnTo>
                      <a:pt x="51" y="113"/>
                    </a:lnTo>
                    <a:lnTo>
                      <a:pt x="51" y="112"/>
                    </a:lnTo>
                    <a:lnTo>
                      <a:pt x="51" y="112"/>
                    </a:lnTo>
                    <a:lnTo>
                      <a:pt x="50" y="112"/>
                    </a:lnTo>
                    <a:lnTo>
                      <a:pt x="50" y="112"/>
                    </a:lnTo>
                    <a:lnTo>
                      <a:pt x="48" y="112"/>
                    </a:lnTo>
                    <a:lnTo>
                      <a:pt x="37" y="108"/>
                    </a:lnTo>
                    <a:lnTo>
                      <a:pt x="37" y="110"/>
                    </a:lnTo>
                    <a:lnTo>
                      <a:pt x="34" y="108"/>
                    </a:lnTo>
                    <a:lnTo>
                      <a:pt x="34" y="108"/>
                    </a:lnTo>
                    <a:lnTo>
                      <a:pt x="33" y="108"/>
                    </a:lnTo>
                    <a:lnTo>
                      <a:pt x="31" y="107"/>
                    </a:lnTo>
                    <a:lnTo>
                      <a:pt x="31" y="107"/>
                    </a:lnTo>
                    <a:lnTo>
                      <a:pt x="30" y="105"/>
                    </a:lnTo>
                    <a:lnTo>
                      <a:pt x="28" y="104"/>
                    </a:lnTo>
                    <a:lnTo>
                      <a:pt x="26" y="104"/>
                    </a:lnTo>
                    <a:lnTo>
                      <a:pt x="26" y="104"/>
                    </a:lnTo>
                    <a:lnTo>
                      <a:pt x="25" y="104"/>
                    </a:lnTo>
                    <a:lnTo>
                      <a:pt x="25" y="102"/>
                    </a:lnTo>
                    <a:lnTo>
                      <a:pt x="25" y="102"/>
                    </a:lnTo>
                    <a:lnTo>
                      <a:pt x="25" y="101"/>
                    </a:lnTo>
                    <a:lnTo>
                      <a:pt x="25" y="99"/>
                    </a:lnTo>
                    <a:lnTo>
                      <a:pt x="25" y="98"/>
                    </a:lnTo>
                    <a:lnTo>
                      <a:pt x="23" y="96"/>
                    </a:lnTo>
                    <a:lnTo>
                      <a:pt x="23" y="94"/>
                    </a:lnTo>
                    <a:lnTo>
                      <a:pt x="22" y="93"/>
                    </a:lnTo>
                    <a:lnTo>
                      <a:pt x="20" y="93"/>
                    </a:lnTo>
                    <a:lnTo>
                      <a:pt x="20" y="91"/>
                    </a:lnTo>
                    <a:lnTo>
                      <a:pt x="20" y="90"/>
                    </a:lnTo>
                    <a:lnTo>
                      <a:pt x="19" y="90"/>
                    </a:lnTo>
                    <a:lnTo>
                      <a:pt x="17" y="88"/>
                    </a:lnTo>
                    <a:lnTo>
                      <a:pt x="16" y="87"/>
                    </a:lnTo>
                    <a:lnTo>
                      <a:pt x="16" y="84"/>
                    </a:lnTo>
                    <a:lnTo>
                      <a:pt x="14" y="82"/>
                    </a:lnTo>
                    <a:lnTo>
                      <a:pt x="12" y="82"/>
                    </a:lnTo>
                    <a:lnTo>
                      <a:pt x="11" y="80"/>
                    </a:lnTo>
                    <a:lnTo>
                      <a:pt x="11" y="79"/>
                    </a:lnTo>
                    <a:lnTo>
                      <a:pt x="11" y="77"/>
                    </a:lnTo>
                    <a:lnTo>
                      <a:pt x="12" y="76"/>
                    </a:lnTo>
                    <a:lnTo>
                      <a:pt x="12" y="74"/>
                    </a:lnTo>
                    <a:lnTo>
                      <a:pt x="14" y="73"/>
                    </a:lnTo>
                    <a:lnTo>
                      <a:pt x="11" y="71"/>
                    </a:lnTo>
                    <a:lnTo>
                      <a:pt x="9" y="70"/>
                    </a:lnTo>
                    <a:lnTo>
                      <a:pt x="9" y="68"/>
                    </a:lnTo>
                    <a:lnTo>
                      <a:pt x="8" y="66"/>
                    </a:lnTo>
                    <a:lnTo>
                      <a:pt x="6" y="66"/>
                    </a:lnTo>
                    <a:lnTo>
                      <a:pt x="5" y="65"/>
                    </a:lnTo>
                    <a:lnTo>
                      <a:pt x="3" y="63"/>
                    </a:lnTo>
                    <a:lnTo>
                      <a:pt x="0" y="62"/>
                    </a:lnTo>
                    <a:lnTo>
                      <a:pt x="2" y="59"/>
                    </a:lnTo>
                    <a:lnTo>
                      <a:pt x="2" y="54"/>
                    </a:lnTo>
                    <a:lnTo>
                      <a:pt x="2" y="53"/>
                    </a:lnTo>
                    <a:lnTo>
                      <a:pt x="2" y="51"/>
                    </a:lnTo>
                    <a:lnTo>
                      <a:pt x="2" y="51"/>
                    </a:lnTo>
                    <a:lnTo>
                      <a:pt x="2" y="53"/>
                    </a:lnTo>
                    <a:lnTo>
                      <a:pt x="2" y="51"/>
                    </a:lnTo>
                    <a:lnTo>
                      <a:pt x="2" y="51"/>
                    </a:lnTo>
                    <a:lnTo>
                      <a:pt x="2" y="51"/>
                    </a:lnTo>
                    <a:lnTo>
                      <a:pt x="2" y="51"/>
                    </a:lnTo>
                    <a:lnTo>
                      <a:pt x="2" y="5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0" y="49"/>
                    </a:lnTo>
                    <a:lnTo>
                      <a:pt x="2" y="49"/>
                    </a:lnTo>
                    <a:lnTo>
                      <a:pt x="2" y="49"/>
                    </a:lnTo>
                    <a:lnTo>
                      <a:pt x="2" y="49"/>
                    </a:lnTo>
                    <a:lnTo>
                      <a:pt x="2" y="49"/>
                    </a:lnTo>
                    <a:lnTo>
                      <a:pt x="2" y="48"/>
                    </a:lnTo>
                    <a:lnTo>
                      <a:pt x="2" y="46"/>
                    </a:lnTo>
                    <a:lnTo>
                      <a:pt x="2" y="46"/>
                    </a:lnTo>
                    <a:lnTo>
                      <a:pt x="2" y="46"/>
                    </a:lnTo>
                    <a:lnTo>
                      <a:pt x="2" y="46"/>
                    </a:lnTo>
                    <a:lnTo>
                      <a:pt x="2" y="45"/>
                    </a:lnTo>
                    <a:lnTo>
                      <a:pt x="2" y="45"/>
                    </a:lnTo>
                    <a:lnTo>
                      <a:pt x="2" y="43"/>
                    </a:lnTo>
                    <a:lnTo>
                      <a:pt x="3" y="43"/>
                    </a:lnTo>
                    <a:lnTo>
                      <a:pt x="5" y="43"/>
                    </a:lnTo>
                    <a:lnTo>
                      <a:pt x="9" y="42"/>
                    </a:lnTo>
                    <a:lnTo>
                      <a:pt x="11" y="42"/>
                    </a:lnTo>
                    <a:lnTo>
                      <a:pt x="12" y="35"/>
                    </a:lnTo>
                    <a:lnTo>
                      <a:pt x="14" y="34"/>
                    </a:lnTo>
                    <a:lnTo>
                      <a:pt x="17" y="31"/>
                    </a:lnTo>
                    <a:lnTo>
                      <a:pt x="19" y="28"/>
                    </a:lnTo>
                    <a:lnTo>
                      <a:pt x="19" y="26"/>
                    </a:lnTo>
                    <a:lnTo>
                      <a:pt x="19" y="26"/>
                    </a:lnTo>
                    <a:lnTo>
                      <a:pt x="19" y="26"/>
                    </a:lnTo>
                    <a:lnTo>
                      <a:pt x="17" y="26"/>
                    </a:lnTo>
                    <a:lnTo>
                      <a:pt x="16" y="25"/>
                    </a:lnTo>
                    <a:lnTo>
                      <a:pt x="16" y="25"/>
                    </a:lnTo>
                    <a:lnTo>
                      <a:pt x="14" y="25"/>
                    </a:lnTo>
                    <a:lnTo>
                      <a:pt x="14" y="23"/>
                    </a:lnTo>
                    <a:lnTo>
                      <a:pt x="14" y="23"/>
                    </a:lnTo>
                    <a:lnTo>
                      <a:pt x="14" y="21"/>
                    </a:lnTo>
                    <a:lnTo>
                      <a:pt x="14" y="20"/>
                    </a:lnTo>
                    <a:lnTo>
                      <a:pt x="14" y="18"/>
                    </a:lnTo>
                    <a:lnTo>
                      <a:pt x="14" y="17"/>
                    </a:lnTo>
                    <a:lnTo>
                      <a:pt x="14" y="17"/>
                    </a:lnTo>
                    <a:lnTo>
                      <a:pt x="16" y="17"/>
                    </a:lnTo>
                    <a:lnTo>
                      <a:pt x="16" y="15"/>
                    </a:lnTo>
                    <a:lnTo>
                      <a:pt x="16" y="14"/>
                    </a:lnTo>
                    <a:lnTo>
                      <a:pt x="16" y="9"/>
                    </a:lnTo>
                    <a:lnTo>
                      <a:pt x="16" y="6"/>
                    </a:lnTo>
                    <a:lnTo>
                      <a:pt x="12" y="0"/>
                    </a:lnTo>
                    <a:lnTo>
                      <a:pt x="26" y="0"/>
                    </a:lnTo>
                    <a:lnTo>
                      <a:pt x="26" y="1"/>
                    </a:lnTo>
                    <a:lnTo>
                      <a:pt x="25" y="4"/>
                    </a:lnTo>
                    <a:lnTo>
                      <a:pt x="25" y="7"/>
                    </a:lnTo>
                    <a:lnTo>
                      <a:pt x="25" y="9"/>
                    </a:lnTo>
                    <a:lnTo>
                      <a:pt x="25" y="11"/>
                    </a:lnTo>
                    <a:lnTo>
                      <a:pt x="25" y="14"/>
                    </a:lnTo>
                    <a:lnTo>
                      <a:pt x="26" y="15"/>
                    </a:lnTo>
                    <a:lnTo>
                      <a:pt x="26" y="17"/>
                    </a:lnTo>
                    <a:lnTo>
                      <a:pt x="28" y="18"/>
                    </a:lnTo>
                    <a:lnTo>
                      <a:pt x="30" y="20"/>
                    </a:lnTo>
                    <a:lnTo>
                      <a:pt x="30" y="21"/>
                    </a:lnTo>
                    <a:lnTo>
                      <a:pt x="31" y="21"/>
                    </a:lnTo>
                    <a:lnTo>
                      <a:pt x="33" y="21"/>
                    </a:lnTo>
                    <a:lnTo>
                      <a:pt x="34" y="21"/>
                    </a:lnTo>
                    <a:lnTo>
                      <a:pt x="33" y="20"/>
                    </a:lnTo>
                    <a:lnTo>
                      <a:pt x="33" y="17"/>
                    </a:lnTo>
                    <a:lnTo>
                      <a:pt x="34" y="17"/>
                    </a:lnTo>
                    <a:lnTo>
                      <a:pt x="36" y="17"/>
                    </a:lnTo>
                    <a:lnTo>
                      <a:pt x="37" y="15"/>
                    </a:lnTo>
                    <a:lnTo>
                      <a:pt x="37" y="15"/>
                    </a:lnTo>
                    <a:lnTo>
                      <a:pt x="37" y="14"/>
                    </a:lnTo>
                    <a:lnTo>
                      <a:pt x="37" y="14"/>
                    </a:lnTo>
                    <a:lnTo>
                      <a:pt x="36" y="14"/>
                    </a:lnTo>
                    <a:lnTo>
                      <a:pt x="36" y="14"/>
                    </a:lnTo>
                    <a:lnTo>
                      <a:pt x="36" y="14"/>
                    </a:lnTo>
                    <a:lnTo>
                      <a:pt x="36" y="12"/>
                    </a:lnTo>
                    <a:lnTo>
                      <a:pt x="37" y="12"/>
                    </a:lnTo>
                    <a:lnTo>
                      <a:pt x="39" y="14"/>
                    </a:lnTo>
                    <a:lnTo>
                      <a:pt x="40" y="14"/>
                    </a:lnTo>
                    <a:lnTo>
                      <a:pt x="42" y="14"/>
                    </a:lnTo>
                    <a:lnTo>
                      <a:pt x="45" y="15"/>
                    </a:lnTo>
                    <a:lnTo>
                      <a:pt x="47" y="17"/>
                    </a:lnTo>
                    <a:lnTo>
                      <a:pt x="47" y="20"/>
                    </a:lnTo>
                    <a:lnTo>
                      <a:pt x="47" y="21"/>
                    </a:lnTo>
                    <a:lnTo>
                      <a:pt x="48" y="23"/>
                    </a:lnTo>
                    <a:lnTo>
                      <a:pt x="50" y="23"/>
                    </a:lnTo>
                    <a:lnTo>
                      <a:pt x="50" y="21"/>
                    </a:lnTo>
                    <a:lnTo>
                      <a:pt x="50" y="18"/>
                    </a:lnTo>
                    <a:lnTo>
                      <a:pt x="50" y="17"/>
                    </a:lnTo>
                    <a:lnTo>
                      <a:pt x="50" y="15"/>
                    </a:lnTo>
                    <a:lnTo>
                      <a:pt x="50" y="15"/>
                    </a:lnTo>
                    <a:lnTo>
                      <a:pt x="50" y="15"/>
                    </a:lnTo>
                    <a:lnTo>
                      <a:pt x="51" y="14"/>
                    </a:lnTo>
                    <a:lnTo>
                      <a:pt x="51" y="14"/>
                    </a:lnTo>
                    <a:lnTo>
                      <a:pt x="54" y="14"/>
                    </a:lnTo>
                    <a:lnTo>
                      <a:pt x="57" y="14"/>
                    </a:lnTo>
                    <a:lnTo>
                      <a:pt x="57" y="14"/>
                    </a:lnTo>
                    <a:lnTo>
                      <a:pt x="56" y="12"/>
                    </a:lnTo>
                    <a:lnTo>
                      <a:pt x="57" y="12"/>
                    </a:lnTo>
                    <a:lnTo>
                      <a:pt x="57" y="12"/>
                    </a:lnTo>
                    <a:lnTo>
                      <a:pt x="57" y="11"/>
                    </a:lnTo>
                    <a:lnTo>
                      <a:pt x="56" y="11"/>
                    </a:lnTo>
                    <a:lnTo>
                      <a:pt x="53" y="11"/>
                    </a:lnTo>
                    <a:lnTo>
                      <a:pt x="53" y="9"/>
                    </a:lnTo>
                    <a:lnTo>
                      <a:pt x="53" y="9"/>
                    </a:lnTo>
                    <a:lnTo>
                      <a:pt x="53" y="9"/>
                    </a:lnTo>
                    <a:lnTo>
                      <a:pt x="53" y="9"/>
                    </a:lnTo>
                    <a:lnTo>
                      <a:pt x="53" y="9"/>
                    </a:lnTo>
                    <a:lnTo>
                      <a:pt x="53" y="7"/>
                    </a:lnTo>
                    <a:lnTo>
                      <a:pt x="54" y="7"/>
                    </a:lnTo>
                    <a:lnTo>
                      <a:pt x="54" y="7"/>
                    </a:lnTo>
                    <a:lnTo>
                      <a:pt x="51" y="6"/>
                    </a:lnTo>
                    <a:lnTo>
                      <a:pt x="50" y="6"/>
                    </a:lnTo>
                    <a:lnTo>
                      <a:pt x="51" y="4"/>
                    </a:lnTo>
                    <a:lnTo>
                      <a:pt x="53" y="3"/>
                    </a:lnTo>
                    <a:lnTo>
                      <a:pt x="54" y="1"/>
                    </a:lnTo>
                    <a:lnTo>
                      <a:pt x="54" y="0"/>
                    </a:lnTo>
                    <a:lnTo>
                      <a:pt x="90" y="17"/>
                    </a:lnTo>
                    <a:lnTo>
                      <a:pt x="90" y="17"/>
                    </a:lnTo>
                    <a:lnTo>
                      <a:pt x="92" y="18"/>
                    </a:lnTo>
                    <a:lnTo>
                      <a:pt x="92" y="20"/>
                    </a:lnTo>
                    <a:lnTo>
                      <a:pt x="92" y="20"/>
                    </a:lnTo>
                    <a:lnTo>
                      <a:pt x="92" y="21"/>
                    </a:lnTo>
                    <a:lnTo>
                      <a:pt x="92" y="23"/>
                    </a:lnTo>
                    <a:lnTo>
                      <a:pt x="92" y="25"/>
                    </a:lnTo>
                    <a:lnTo>
                      <a:pt x="92" y="26"/>
                    </a:lnTo>
                    <a:lnTo>
                      <a:pt x="92" y="28"/>
                    </a:lnTo>
                    <a:lnTo>
                      <a:pt x="93" y="28"/>
                    </a:lnTo>
                    <a:lnTo>
                      <a:pt x="93" y="28"/>
                    </a:lnTo>
                    <a:lnTo>
                      <a:pt x="95" y="29"/>
                    </a:lnTo>
                    <a:lnTo>
                      <a:pt x="96" y="29"/>
                    </a:lnTo>
                    <a:lnTo>
                      <a:pt x="96" y="29"/>
                    </a:lnTo>
                    <a:lnTo>
                      <a:pt x="98" y="31"/>
                    </a:lnTo>
                    <a:lnTo>
                      <a:pt x="98" y="31"/>
                    </a:lnTo>
                    <a:lnTo>
                      <a:pt x="112" y="40"/>
                    </a:lnTo>
                    <a:lnTo>
                      <a:pt x="112" y="40"/>
                    </a:lnTo>
                    <a:close/>
                    <a:moveTo>
                      <a:pt x="39" y="84"/>
                    </a:moveTo>
                    <a:lnTo>
                      <a:pt x="37" y="84"/>
                    </a:lnTo>
                    <a:lnTo>
                      <a:pt x="37" y="84"/>
                    </a:lnTo>
                    <a:lnTo>
                      <a:pt x="37" y="84"/>
                    </a:lnTo>
                    <a:lnTo>
                      <a:pt x="36" y="84"/>
                    </a:lnTo>
                    <a:lnTo>
                      <a:pt x="37" y="85"/>
                    </a:lnTo>
                    <a:lnTo>
                      <a:pt x="37" y="85"/>
                    </a:lnTo>
                    <a:lnTo>
                      <a:pt x="39" y="88"/>
                    </a:lnTo>
                    <a:lnTo>
                      <a:pt x="39" y="88"/>
                    </a:lnTo>
                    <a:lnTo>
                      <a:pt x="40" y="88"/>
                    </a:lnTo>
                    <a:lnTo>
                      <a:pt x="42" y="88"/>
                    </a:lnTo>
                    <a:lnTo>
                      <a:pt x="42" y="87"/>
                    </a:lnTo>
                    <a:lnTo>
                      <a:pt x="40" y="85"/>
                    </a:lnTo>
                    <a:lnTo>
                      <a:pt x="40" y="85"/>
                    </a:lnTo>
                    <a:lnTo>
                      <a:pt x="40" y="84"/>
                    </a:lnTo>
                    <a:lnTo>
                      <a:pt x="39" y="84"/>
                    </a:lnTo>
                    <a:lnTo>
                      <a:pt x="39" y="84"/>
                    </a:lnTo>
                    <a:lnTo>
                      <a:pt x="39" y="84"/>
                    </a:lnTo>
                    <a:close/>
                    <a:moveTo>
                      <a:pt x="110" y="62"/>
                    </a:moveTo>
                    <a:lnTo>
                      <a:pt x="110" y="63"/>
                    </a:lnTo>
                    <a:lnTo>
                      <a:pt x="110" y="66"/>
                    </a:lnTo>
                    <a:lnTo>
                      <a:pt x="110" y="68"/>
                    </a:lnTo>
                    <a:lnTo>
                      <a:pt x="112" y="68"/>
                    </a:lnTo>
                    <a:lnTo>
                      <a:pt x="112" y="68"/>
                    </a:lnTo>
                    <a:lnTo>
                      <a:pt x="113" y="68"/>
                    </a:lnTo>
                    <a:lnTo>
                      <a:pt x="113" y="66"/>
                    </a:lnTo>
                    <a:lnTo>
                      <a:pt x="113" y="66"/>
                    </a:lnTo>
                    <a:lnTo>
                      <a:pt x="112" y="63"/>
                    </a:lnTo>
                    <a:lnTo>
                      <a:pt x="110" y="62"/>
                    </a:lnTo>
                    <a:lnTo>
                      <a:pt x="110" y="62"/>
                    </a:lnTo>
                    <a:close/>
                    <a:moveTo>
                      <a:pt x="62" y="31"/>
                    </a:moveTo>
                    <a:lnTo>
                      <a:pt x="61" y="32"/>
                    </a:lnTo>
                    <a:lnTo>
                      <a:pt x="61" y="32"/>
                    </a:lnTo>
                    <a:lnTo>
                      <a:pt x="61" y="34"/>
                    </a:lnTo>
                    <a:lnTo>
                      <a:pt x="59" y="35"/>
                    </a:lnTo>
                    <a:lnTo>
                      <a:pt x="59" y="35"/>
                    </a:lnTo>
                    <a:lnTo>
                      <a:pt x="59" y="37"/>
                    </a:lnTo>
                    <a:lnTo>
                      <a:pt x="59" y="37"/>
                    </a:lnTo>
                    <a:lnTo>
                      <a:pt x="61" y="35"/>
                    </a:lnTo>
                    <a:lnTo>
                      <a:pt x="62" y="35"/>
                    </a:lnTo>
                    <a:lnTo>
                      <a:pt x="64" y="32"/>
                    </a:lnTo>
                    <a:lnTo>
                      <a:pt x="64" y="32"/>
                    </a:lnTo>
                    <a:lnTo>
                      <a:pt x="64" y="31"/>
                    </a:lnTo>
                    <a:lnTo>
                      <a:pt x="62" y="31"/>
                    </a:lnTo>
                    <a:lnTo>
                      <a:pt x="62" y="31"/>
                    </a:lnTo>
                    <a:lnTo>
                      <a:pt x="62" y="31"/>
                    </a:lnTo>
                    <a:close/>
                    <a:moveTo>
                      <a:pt x="42" y="4"/>
                    </a:moveTo>
                    <a:lnTo>
                      <a:pt x="43" y="6"/>
                    </a:lnTo>
                    <a:lnTo>
                      <a:pt x="43" y="6"/>
                    </a:lnTo>
                    <a:lnTo>
                      <a:pt x="43" y="7"/>
                    </a:lnTo>
                    <a:lnTo>
                      <a:pt x="45" y="9"/>
                    </a:lnTo>
                    <a:lnTo>
                      <a:pt x="47" y="9"/>
                    </a:lnTo>
                    <a:lnTo>
                      <a:pt x="48" y="9"/>
                    </a:lnTo>
                    <a:lnTo>
                      <a:pt x="48" y="7"/>
                    </a:lnTo>
                    <a:lnTo>
                      <a:pt x="48" y="7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5" y="6"/>
                    </a:lnTo>
                    <a:lnTo>
                      <a:pt x="42" y="4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8" name="Freeform 116"/>
              <p:cNvSpPr>
                <a:spLocks/>
              </p:cNvSpPr>
              <p:nvPr/>
            </p:nvSpPr>
            <p:spPr bwMode="auto">
              <a:xfrm>
                <a:off x="6534255" y="5644394"/>
                <a:ext cx="35620" cy="52315"/>
              </a:xfrm>
              <a:custGeom>
                <a:avLst/>
                <a:gdLst>
                  <a:gd name="T0" fmla="*/ 14 w 15"/>
                  <a:gd name="T1" fmla="*/ 14 h 22"/>
                  <a:gd name="T2" fmla="*/ 14 w 15"/>
                  <a:gd name="T3" fmla="*/ 11 h 22"/>
                  <a:gd name="T4" fmla="*/ 15 w 15"/>
                  <a:gd name="T5" fmla="*/ 6 h 22"/>
                  <a:gd name="T6" fmla="*/ 15 w 15"/>
                  <a:gd name="T7" fmla="*/ 5 h 22"/>
                  <a:gd name="T8" fmla="*/ 14 w 15"/>
                  <a:gd name="T9" fmla="*/ 3 h 22"/>
                  <a:gd name="T10" fmla="*/ 14 w 15"/>
                  <a:gd name="T11" fmla="*/ 3 h 22"/>
                  <a:gd name="T12" fmla="*/ 12 w 15"/>
                  <a:gd name="T13" fmla="*/ 2 h 22"/>
                  <a:gd name="T14" fmla="*/ 11 w 15"/>
                  <a:gd name="T15" fmla="*/ 2 h 22"/>
                  <a:gd name="T16" fmla="*/ 11 w 15"/>
                  <a:gd name="T17" fmla="*/ 0 h 22"/>
                  <a:gd name="T18" fmla="*/ 9 w 15"/>
                  <a:gd name="T19" fmla="*/ 2 h 22"/>
                  <a:gd name="T20" fmla="*/ 8 w 15"/>
                  <a:gd name="T21" fmla="*/ 2 h 22"/>
                  <a:gd name="T22" fmla="*/ 8 w 15"/>
                  <a:gd name="T23" fmla="*/ 2 h 22"/>
                  <a:gd name="T24" fmla="*/ 6 w 15"/>
                  <a:gd name="T25" fmla="*/ 2 h 22"/>
                  <a:gd name="T26" fmla="*/ 6 w 15"/>
                  <a:gd name="T27" fmla="*/ 2 h 22"/>
                  <a:gd name="T28" fmla="*/ 5 w 15"/>
                  <a:gd name="T29" fmla="*/ 2 h 22"/>
                  <a:gd name="T30" fmla="*/ 5 w 15"/>
                  <a:gd name="T31" fmla="*/ 2 h 22"/>
                  <a:gd name="T32" fmla="*/ 3 w 15"/>
                  <a:gd name="T33" fmla="*/ 2 h 22"/>
                  <a:gd name="T34" fmla="*/ 3 w 15"/>
                  <a:gd name="T35" fmla="*/ 2 h 22"/>
                  <a:gd name="T36" fmla="*/ 1 w 15"/>
                  <a:gd name="T37" fmla="*/ 2 h 22"/>
                  <a:gd name="T38" fmla="*/ 1 w 15"/>
                  <a:gd name="T39" fmla="*/ 3 h 22"/>
                  <a:gd name="T40" fmla="*/ 1 w 15"/>
                  <a:gd name="T41" fmla="*/ 5 h 22"/>
                  <a:gd name="T42" fmla="*/ 1 w 15"/>
                  <a:gd name="T43" fmla="*/ 6 h 22"/>
                  <a:gd name="T44" fmla="*/ 1 w 15"/>
                  <a:gd name="T45" fmla="*/ 8 h 22"/>
                  <a:gd name="T46" fmla="*/ 1 w 15"/>
                  <a:gd name="T47" fmla="*/ 9 h 22"/>
                  <a:gd name="T48" fmla="*/ 0 w 15"/>
                  <a:gd name="T49" fmla="*/ 11 h 22"/>
                  <a:gd name="T50" fmla="*/ 1 w 15"/>
                  <a:gd name="T51" fmla="*/ 12 h 22"/>
                  <a:gd name="T52" fmla="*/ 1 w 15"/>
                  <a:gd name="T53" fmla="*/ 14 h 22"/>
                  <a:gd name="T54" fmla="*/ 3 w 15"/>
                  <a:gd name="T55" fmla="*/ 17 h 22"/>
                  <a:gd name="T56" fmla="*/ 3 w 15"/>
                  <a:gd name="T57" fmla="*/ 17 h 22"/>
                  <a:gd name="T58" fmla="*/ 5 w 15"/>
                  <a:gd name="T59" fmla="*/ 17 h 22"/>
                  <a:gd name="T60" fmla="*/ 6 w 15"/>
                  <a:gd name="T61" fmla="*/ 19 h 22"/>
                  <a:gd name="T62" fmla="*/ 9 w 15"/>
                  <a:gd name="T63" fmla="*/ 20 h 22"/>
                  <a:gd name="T64" fmla="*/ 11 w 15"/>
                  <a:gd name="T65" fmla="*/ 20 h 22"/>
                  <a:gd name="T66" fmla="*/ 14 w 15"/>
                  <a:gd name="T67" fmla="*/ 20 h 22"/>
                  <a:gd name="T68" fmla="*/ 14 w 15"/>
                  <a:gd name="T69" fmla="*/ 22 h 22"/>
                  <a:gd name="T70" fmla="*/ 14 w 15"/>
                  <a:gd name="T71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5" h="22">
                    <a:moveTo>
                      <a:pt x="14" y="14"/>
                    </a:moveTo>
                    <a:lnTo>
                      <a:pt x="14" y="11"/>
                    </a:lnTo>
                    <a:lnTo>
                      <a:pt x="15" y="6"/>
                    </a:lnTo>
                    <a:lnTo>
                      <a:pt x="15" y="5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0" y="11"/>
                    </a:lnTo>
                    <a:lnTo>
                      <a:pt x="1" y="12"/>
                    </a:lnTo>
                    <a:lnTo>
                      <a:pt x="1" y="14"/>
                    </a:lnTo>
                    <a:lnTo>
                      <a:pt x="3" y="17"/>
                    </a:lnTo>
                    <a:lnTo>
                      <a:pt x="3" y="17"/>
                    </a:lnTo>
                    <a:lnTo>
                      <a:pt x="5" y="17"/>
                    </a:lnTo>
                    <a:lnTo>
                      <a:pt x="6" y="19"/>
                    </a:lnTo>
                    <a:lnTo>
                      <a:pt x="9" y="20"/>
                    </a:lnTo>
                    <a:lnTo>
                      <a:pt x="11" y="20"/>
                    </a:lnTo>
                    <a:lnTo>
                      <a:pt x="14" y="20"/>
                    </a:lnTo>
                    <a:lnTo>
                      <a:pt x="14" y="22"/>
                    </a:lnTo>
                    <a:lnTo>
                      <a:pt x="14" y="14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9" name="Freeform 117"/>
              <p:cNvSpPr>
                <a:spLocks noEditPoints="1"/>
              </p:cNvSpPr>
              <p:nvPr/>
            </p:nvSpPr>
            <p:spPr bwMode="auto">
              <a:xfrm>
                <a:off x="6287287" y="3963169"/>
                <a:ext cx="463063" cy="675344"/>
              </a:xfrm>
              <a:custGeom>
                <a:avLst/>
                <a:gdLst>
                  <a:gd name="T0" fmla="*/ 183 w 195"/>
                  <a:gd name="T1" fmla="*/ 65 h 284"/>
                  <a:gd name="T2" fmla="*/ 180 w 195"/>
                  <a:gd name="T3" fmla="*/ 53 h 284"/>
                  <a:gd name="T4" fmla="*/ 183 w 195"/>
                  <a:gd name="T5" fmla="*/ 41 h 284"/>
                  <a:gd name="T6" fmla="*/ 178 w 195"/>
                  <a:gd name="T7" fmla="*/ 28 h 284"/>
                  <a:gd name="T8" fmla="*/ 174 w 195"/>
                  <a:gd name="T9" fmla="*/ 16 h 284"/>
                  <a:gd name="T10" fmla="*/ 164 w 195"/>
                  <a:gd name="T11" fmla="*/ 3 h 284"/>
                  <a:gd name="T12" fmla="*/ 144 w 195"/>
                  <a:gd name="T13" fmla="*/ 20 h 284"/>
                  <a:gd name="T14" fmla="*/ 42 w 195"/>
                  <a:gd name="T15" fmla="*/ 45 h 284"/>
                  <a:gd name="T16" fmla="*/ 25 w 195"/>
                  <a:gd name="T17" fmla="*/ 110 h 284"/>
                  <a:gd name="T18" fmla="*/ 19 w 195"/>
                  <a:gd name="T19" fmla="*/ 109 h 284"/>
                  <a:gd name="T20" fmla="*/ 15 w 195"/>
                  <a:gd name="T21" fmla="*/ 118 h 284"/>
                  <a:gd name="T22" fmla="*/ 11 w 195"/>
                  <a:gd name="T23" fmla="*/ 124 h 284"/>
                  <a:gd name="T24" fmla="*/ 9 w 195"/>
                  <a:gd name="T25" fmla="*/ 134 h 284"/>
                  <a:gd name="T26" fmla="*/ 5 w 195"/>
                  <a:gd name="T27" fmla="*/ 140 h 284"/>
                  <a:gd name="T28" fmla="*/ 1 w 195"/>
                  <a:gd name="T29" fmla="*/ 146 h 284"/>
                  <a:gd name="T30" fmla="*/ 0 w 195"/>
                  <a:gd name="T31" fmla="*/ 152 h 284"/>
                  <a:gd name="T32" fmla="*/ 8 w 195"/>
                  <a:gd name="T33" fmla="*/ 152 h 284"/>
                  <a:gd name="T34" fmla="*/ 9 w 195"/>
                  <a:gd name="T35" fmla="*/ 159 h 284"/>
                  <a:gd name="T36" fmla="*/ 9 w 195"/>
                  <a:gd name="T37" fmla="*/ 166 h 284"/>
                  <a:gd name="T38" fmla="*/ 8 w 195"/>
                  <a:gd name="T39" fmla="*/ 173 h 284"/>
                  <a:gd name="T40" fmla="*/ 11 w 195"/>
                  <a:gd name="T41" fmla="*/ 180 h 284"/>
                  <a:gd name="T42" fmla="*/ 17 w 195"/>
                  <a:gd name="T43" fmla="*/ 196 h 284"/>
                  <a:gd name="T44" fmla="*/ 23 w 195"/>
                  <a:gd name="T45" fmla="*/ 204 h 284"/>
                  <a:gd name="T46" fmla="*/ 23 w 195"/>
                  <a:gd name="T47" fmla="*/ 213 h 284"/>
                  <a:gd name="T48" fmla="*/ 29 w 195"/>
                  <a:gd name="T49" fmla="*/ 221 h 284"/>
                  <a:gd name="T50" fmla="*/ 37 w 195"/>
                  <a:gd name="T51" fmla="*/ 224 h 284"/>
                  <a:gd name="T52" fmla="*/ 43 w 195"/>
                  <a:gd name="T53" fmla="*/ 229 h 284"/>
                  <a:gd name="T54" fmla="*/ 50 w 195"/>
                  <a:gd name="T55" fmla="*/ 233 h 284"/>
                  <a:gd name="T56" fmla="*/ 56 w 195"/>
                  <a:gd name="T57" fmla="*/ 239 h 284"/>
                  <a:gd name="T58" fmla="*/ 60 w 195"/>
                  <a:gd name="T59" fmla="*/ 247 h 284"/>
                  <a:gd name="T60" fmla="*/ 64 w 195"/>
                  <a:gd name="T61" fmla="*/ 253 h 284"/>
                  <a:gd name="T62" fmla="*/ 68 w 195"/>
                  <a:gd name="T63" fmla="*/ 266 h 284"/>
                  <a:gd name="T64" fmla="*/ 74 w 195"/>
                  <a:gd name="T65" fmla="*/ 269 h 284"/>
                  <a:gd name="T66" fmla="*/ 76 w 195"/>
                  <a:gd name="T67" fmla="*/ 266 h 284"/>
                  <a:gd name="T68" fmla="*/ 85 w 195"/>
                  <a:gd name="T69" fmla="*/ 269 h 284"/>
                  <a:gd name="T70" fmla="*/ 90 w 195"/>
                  <a:gd name="T71" fmla="*/ 266 h 284"/>
                  <a:gd name="T72" fmla="*/ 96 w 195"/>
                  <a:gd name="T73" fmla="*/ 275 h 284"/>
                  <a:gd name="T74" fmla="*/ 107 w 195"/>
                  <a:gd name="T75" fmla="*/ 281 h 284"/>
                  <a:gd name="T76" fmla="*/ 121 w 195"/>
                  <a:gd name="T77" fmla="*/ 280 h 284"/>
                  <a:gd name="T78" fmla="*/ 129 w 195"/>
                  <a:gd name="T79" fmla="*/ 277 h 284"/>
                  <a:gd name="T80" fmla="*/ 146 w 195"/>
                  <a:gd name="T81" fmla="*/ 275 h 284"/>
                  <a:gd name="T82" fmla="*/ 166 w 195"/>
                  <a:gd name="T83" fmla="*/ 272 h 284"/>
                  <a:gd name="T84" fmla="*/ 163 w 195"/>
                  <a:gd name="T85" fmla="*/ 266 h 284"/>
                  <a:gd name="T86" fmla="*/ 154 w 195"/>
                  <a:gd name="T87" fmla="*/ 263 h 284"/>
                  <a:gd name="T88" fmla="*/ 147 w 195"/>
                  <a:gd name="T89" fmla="*/ 250 h 284"/>
                  <a:gd name="T90" fmla="*/ 143 w 195"/>
                  <a:gd name="T91" fmla="*/ 243 h 284"/>
                  <a:gd name="T92" fmla="*/ 136 w 195"/>
                  <a:gd name="T93" fmla="*/ 233 h 284"/>
                  <a:gd name="T94" fmla="*/ 127 w 195"/>
                  <a:gd name="T95" fmla="*/ 232 h 284"/>
                  <a:gd name="T96" fmla="*/ 132 w 195"/>
                  <a:gd name="T97" fmla="*/ 224 h 284"/>
                  <a:gd name="T98" fmla="*/ 140 w 195"/>
                  <a:gd name="T99" fmla="*/ 211 h 284"/>
                  <a:gd name="T100" fmla="*/ 143 w 195"/>
                  <a:gd name="T101" fmla="*/ 196 h 284"/>
                  <a:gd name="T102" fmla="*/ 147 w 195"/>
                  <a:gd name="T103" fmla="*/ 179 h 284"/>
                  <a:gd name="T104" fmla="*/ 158 w 195"/>
                  <a:gd name="T105" fmla="*/ 165 h 284"/>
                  <a:gd name="T106" fmla="*/ 161 w 195"/>
                  <a:gd name="T107" fmla="*/ 152 h 284"/>
                  <a:gd name="T108" fmla="*/ 171 w 195"/>
                  <a:gd name="T109" fmla="*/ 138 h 284"/>
                  <a:gd name="T110" fmla="*/ 174 w 195"/>
                  <a:gd name="T111" fmla="*/ 121 h 284"/>
                  <a:gd name="T112" fmla="*/ 177 w 195"/>
                  <a:gd name="T113" fmla="*/ 107 h 284"/>
                  <a:gd name="T114" fmla="*/ 177 w 195"/>
                  <a:gd name="T115" fmla="*/ 95 h 284"/>
                  <a:gd name="T116" fmla="*/ 180 w 195"/>
                  <a:gd name="T117" fmla="*/ 87 h 284"/>
                  <a:gd name="T118" fmla="*/ 183 w 195"/>
                  <a:gd name="T119" fmla="*/ 81 h 284"/>
                  <a:gd name="T120" fmla="*/ 124 w 195"/>
                  <a:gd name="T121" fmla="*/ 176 h 284"/>
                  <a:gd name="T122" fmla="*/ 124 w 195"/>
                  <a:gd name="T123" fmla="*/ 177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5" h="284">
                    <a:moveTo>
                      <a:pt x="195" y="76"/>
                    </a:moveTo>
                    <a:lnTo>
                      <a:pt x="192" y="73"/>
                    </a:lnTo>
                    <a:lnTo>
                      <a:pt x="191" y="70"/>
                    </a:lnTo>
                    <a:lnTo>
                      <a:pt x="188" y="69"/>
                    </a:lnTo>
                    <a:lnTo>
                      <a:pt x="185" y="67"/>
                    </a:lnTo>
                    <a:lnTo>
                      <a:pt x="183" y="67"/>
                    </a:lnTo>
                    <a:lnTo>
                      <a:pt x="183" y="65"/>
                    </a:lnTo>
                    <a:lnTo>
                      <a:pt x="183" y="65"/>
                    </a:lnTo>
                    <a:lnTo>
                      <a:pt x="183" y="64"/>
                    </a:lnTo>
                    <a:lnTo>
                      <a:pt x="183" y="62"/>
                    </a:lnTo>
                    <a:lnTo>
                      <a:pt x="181" y="61"/>
                    </a:lnTo>
                    <a:lnTo>
                      <a:pt x="180" y="59"/>
                    </a:lnTo>
                    <a:lnTo>
                      <a:pt x="180" y="56"/>
                    </a:lnTo>
                    <a:lnTo>
                      <a:pt x="180" y="53"/>
                    </a:lnTo>
                    <a:lnTo>
                      <a:pt x="180" y="50"/>
                    </a:lnTo>
                    <a:lnTo>
                      <a:pt x="180" y="50"/>
                    </a:lnTo>
                    <a:lnTo>
                      <a:pt x="180" y="47"/>
                    </a:lnTo>
                    <a:lnTo>
                      <a:pt x="181" y="47"/>
                    </a:lnTo>
                    <a:lnTo>
                      <a:pt x="181" y="47"/>
                    </a:lnTo>
                    <a:lnTo>
                      <a:pt x="183" y="44"/>
                    </a:lnTo>
                    <a:lnTo>
                      <a:pt x="183" y="41"/>
                    </a:lnTo>
                    <a:lnTo>
                      <a:pt x="181" y="39"/>
                    </a:lnTo>
                    <a:lnTo>
                      <a:pt x="181" y="37"/>
                    </a:lnTo>
                    <a:lnTo>
                      <a:pt x="180" y="36"/>
                    </a:lnTo>
                    <a:lnTo>
                      <a:pt x="181" y="31"/>
                    </a:lnTo>
                    <a:lnTo>
                      <a:pt x="181" y="30"/>
                    </a:lnTo>
                    <a:lnTo>
                      <a:pt x="180" y="28"/>
                    </a:lnTo>
                    <a:lnTo>
                      <a:pt x="178" y="28"/>
                    </a:lnTo>
                    <a:lnTo>
                      <a:pt x="178" y="27"/>
                    </a:lnTo>
                    <a:lnTo>
                      <a:pt x="178" y="25"/>
                    </a:lnTo>
                    <a:lnTo>
                      <a:pt x="177" y="23"/>
                    </a:lnTo>
                    <a:lnTo>
                      <a:pt x="177" y="22"/>
                    </a:lnTo>
                    <a:lnTo>
                      <a:pt x="177" y="19"/>
                    </a:lnTo>
                    <a:lnTo>
                      <a:pt x="177" y="17"/>
                    </a:lnTo>
                    <a:lnTo>
                      <a:pt x="174" y="16"/>
                    </a:lnTo>
                    <a:lnTo>
                      <a:pt x="172" y="14"/>
                    </a:lnTo>
                    <a:lnTo>
                      <a:pt x="169" y="13"/>
                    </a:lnTo>
                    <a:lnTo>
                      <a:pt x="168" y="11"/>
                    </a:lnTo>
                    <a:lnTo>
                      <a:pt x="168" y="9"/>
                    </a:lnTo>
                    <a:lnTo>
                      <a:pt x="166" y="6"/>
                    </a:lnTo>
                    <a:lnTo>
                      <a:pt x="164" y="5"/>
                    </a:lnTo>
                    <a:lnTo>
                      <a:pt x="164" y="3"/>
                    </a:lnTo>
                    <a:lnTo>
                      <a:pt x="164" y="2"/>
                    </a:lnTo>
                    <a:lnTo>
                      <a:pt x="163" y="0"/>
                    </a:lnTo>
                    <a:lnTo>
                      <a:pt x="157" y="3"/>
                    </a:lnTo>
                    <a:lnTo>
                      <a:pt x="152" y="3"/>
                    </a:lnTo>
                    <a:lnTo>
                      <a:pt x="149" y="11"/>
                    </a:lnTo>
                    <a:lnTo>
                      <a:pt x="146" y="13"/>
                    </a:lnTo>
                    <a:lnTo>
                      <a:pt x="144" y="20"/>
                    </a:lnTo>
                    <a:lnTo>
                      <a:pt x="140" y="20"/>
                    </a:lnTo>
                    <a:lnTo>
                      <a:pt x="138" y="19"/>
                    </a:lnTo>
                    <a:lnTo>
                      <a:pt x="127" y="19"/>
                    </a:lnTo>
                    <a:lnTo>
                      <a:pt x="127" y="16"/>
                    </a:lnTo>
                    <a:lnTo>
                      <a:pt x="124" y="19"/>
                    </a:lnTo>
                    <a:lnTo>
                      <a:pt x="42" y="17"/>
                    </a:lnTo>
                    <a:lnTo>
                      <a:pt x="42" y="45"/>
                    </a:lnTo>
                    <a:lnTo>
                      <a:pt x="31" y="45"/>
                    </a:lnTo>
                    <a:lnTo>
                      <a:pt x="31" y="56"/>
                    </a:lnTo>
                    <a:lnTo>
                      <a:pt x="31" y="109"/>
                    </a:lnTo>
                    <a:lnTo>
                      <a:pt x="29" y="109"/>
                    </a:lnTo>
                    <a:lnTo>
                      <a:pt x="28" y="109"/>
                    </a:lnTo>
                    <a:lnTo>
                      <a:pt x="26" y="110"/>
                    </a:lnTo>
                    <a:lnTo>
                      <a:pt x="25" y="110"/>
                    </a:lnTo>
                    <a:lnTo>
                      <a:pt x="23" y="109"/>
                    </a:lnTo>
                    <a:lnTo>
                      <a:pt x="23" y="109"/>
                    </a:lnTo>
                    <a:lnTo>
                      <a:pt x="22" y="109"/>
                    </a:lnTo>
                    <a:lnTo>
                      <a:pt x="20" y="107"/>
                    </a:lnTo>
                    <a:lnTo>
                      <a:pt x="19" y="107"/>
                    </a:lnTo>
                    <a:lnTo>
                      <a:pt x="19" y="109"/>
                    </a:lnTo>
                    <a:lnTo>
                      <a:pt x="19" y="109"/>
                    </a:lnTo>
                    <a:lnTo>
                      <a:pt x="17" y="110"/>
                    </a:lnTo>
                    <a:lnTo>
                      <a:pt x="17" y="112"/>
                    </a:lnTo>
                    <a:lnTo>
                      <a:pt x="15" y="114"/>
                    </a:lnTo>
                    <a:lnTo>
                      <a:pt x="14" y="115"/>
                    </a:lnTo>
                    <a:lnTo>
                      <a:pt x="14" y="115"/>
                    </a:lnTo>
                    <a:lnTo>
                      <a:pt x="14" y="117"/>
                    </a:lnTo>
                    <a:lnTo>
                      <a:pt x="15" y="118"/>
                    </a:lnTo>
                    <a:lnTo>
                      <a:pt x="15" y="118"/>
                    </a:lnTo>
                    <a:lnTo>
                      <a:pt x="15" y="120"/>
                    </a:lnTo>
                    <a:lnTo>
                      <a:pt x="15" y="120"/>
                    </a:lnTo>
                    <a:lnTo>
                      <a:pt x="15" y="121"/>
                    </a:lnTo>
                    <a:lnTo>
                      <a:pt x="14" y="121"/>
                    </a:lnTo>
                    <a:lnTo>
                      <a:pt x="12" y="123"/>
                    </a:lnTo>
                    <a:lnTo>
                      <a:pt x="11" y="124"/>
                    </a:lnTo>
                    <a:lnTo>
                      <a:pt x="11" y="124"/>
                    </a:lnTo>
                    <a:lnTo>
                      <a:pt x="11" y="124"/>
                    </a:lnTo>
                    <a:lnTo>
                      <a:pt x="11" y="126"/>
                    </a:lnTo>
                    <a:lnTo>
                      <a:pt x="11" y="126"/>
                    </a:lnTo>
                    <a:lnTo>
                      <a:pt x="11" y="129"/>
                    </a:lnTo>
                    <a:lnTo>
                      <a:pt x="11" y="131"/>
                    </a:lnTo>
                    <a:lnTo>
                      <a:pt x="9" y="134"/>
                    </a:lnTo>
                    <a:lnTo>
                      <a:pt x="9" y="134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8" y="137"/>
                    </a:lnTo>
                    <a:lnTo>
                      <a:pt x="6" y="138"/>
                    </a:lnTo>
                    <a:lnTo>
                      <a:pt x="5" y="138"/>
                    </a:lnTo>
                    <a:lnTo>
                      <a:pt x="5" y="140"/>
                    </a:lnTo>
                    <a:lnTo>
                      <a:pt x="5" y="142"/>
                    </a:lnTo>
                    <a:lnTo>
                      <a:pt x="5" y="143"/>
                    </a:lnTo>
                    <a:lnTo>
                      <a:pt x="5" y="143"/>
                    </a:lnTo>
                    <a:lnTo>
                      <a:pt x="5" y="145"/>
                    </a:lnTo>
                    <a:lnTo>
                      <a:pt x="5" y="145"/>
                    </a:lnTo>
                    <a:lnTo>
                      <a:pt x="3" y="146"/>
                    </a:lnTo>
                    <a:lnTo>
                      <a:pt x="1" y="146"/>
                    </a:lnTo>
                    <a:lnTo>
                      <a:pt x="1" y="148"/>
                    </a:lnTo>
                    <a:lnTo>
                      <a:pt x="0" y="148"/>
                    </a:lnTo>
                    <a:lnTo>
                      <a:pt x="0" y="148"/>
                    </a:lnTo>
                    <a:lnTo>
                      <a:pt x="0" y="149"/>
                    </a:lnTo>
                    <a:lnTo>
                      <a:pt x="0" y="149"/>
                    </a:lnTo>
                    <a:lnTo>
                      <a:pt x="0" y="151"/>
                    </a:lnTo>
                    <a:lnTo>
                      <a:pt x="0" y="152"/>
                    </a:lnTo>
                    <a:lnTo>
                      <a:pt x="1" y="152"/>
                    </a:lnTo>
                    <a:lnTo>
                      <a:pt x="1" y="152"/>
                    </a:lnTo>
                    <a:lnTo>
                      <a:pt x="1" y="152"/>
                    </a:lnTo>
                    <a:lnTo>
                      <a:pt x="5" y="152"/>
                    </a:lnTo>
                    <a:lnTo>
                      <a:pt x="6" y="152"/>
                    </a:lnTo>
                    <a:lnTo>
                      <a:pt x="8" y="152"/>
                    </a:lnTo>
                    <a:lnTo>
                      <a:pt x="8" y="152"/>
                    </a:lnTo>
                    <a:lnTo>
                      <a:pt x="9" y="154"/>
                    </a:lnTo>
                    <a:lnTo>
                      <a:pt x="11" y="156"/>
                    </a:lnTo>
                    <a:lnTo>
                      <a:pt x="11" y="156"/>
                    </a:lnTo>
                    <a:lnTo>
                      <a:pt x="11" y="157"/>
                    </a:lnTo>
                    <a:lnTo>
                      <a:pt x="11" y="157"/>
                    </a:lnTo>
                    <a:lnTo>
                      <a:pt x="9" y="159"/>
                    </a:lnTo>
                    <a:lnTo>
                      <a:pt x="9" y="159"/>
                    </a:lnTo>
                    <a:lnTo>
                      <a:pt x="8" y="160"/>
                    </a:lnTo>
                    <a:lnTo>
                      <a:pt x="8" y="160"/>
                    </a:lnTo>
                    <a:lnTo>
                      <a:pt x="8" y="162"/>
                    </a:lnTo>
                    <a:lnTo>
                      <a:pt x="9" y="165"/>
                    </a:lnTo>
                    <a:lnTo>
                      <a:pt x="9" y="165"/>
                    </a:lnTo>
                    <a:lnTo>
                      <a:pt x="9" y="166"/>
                    </a:lnTo>
                    <a:lnTo>
                      <a:pt x="9" y="166"/>
                    </a:lnTo>
                    <a:lnTo>
                      <a:pt x="9" y="168"/>
                    </a:lnTo>
                    <a:lnTo>
                      <a:pt x="9" y="168"/>
                    </a:lnTo>
                    <a:lnTo>
                      <a:pt x="9" y="169"/>
                    </a:lnTo>
                    <a:lnTo>
                      <a:pt x="8" y="171"/>
                    </a:lnTo>
                    <a:lnTo>
                      <a:pt x="8" y="171"/>
                    </a:lnTo>
                    <a:lnTo>
                      <a:pt x="8" y="173"/>
                    </a:lnTo>
                    <a:lnTo>
                      <a:pt x="8" y="173"/>
                    </a:lnTo>
                    <a:lnTo>
                      <a:pt x="9" y="174"/>
                    </a:lnTo>
                    <a:lnTo>
                      <a:pt x="11" y="176"/>
                    </a:lnTo>
                    <a:lnTo>
                      <a:pt x="11" y="176"/>
                    </a:lnTo>
                    <a:lnTo>
                      <a:pt x="11" y="177"/>
                    </a:lnTo>
                    <a:lnTo>
                      <a:pt x="12" y="177"/>
                    </a:lnTo>
                    <a:lnTo>
                      <a:pt x="12" y="179"/>
                    </a:lnTo>
                    <a:lnTo>
                      <a:pt x="11" y="180"/>
                    </a:lnTo>
                    <a:lnTo>
                      <a:pt x="11" y="180"/>
                    </a:lnTo>
                    <a:lnTo>
                      <a:pt x="19" y="187"/>
                    </a:lnTo>
                    <a:lnTo>
                      <a:pt x="19" y="188"/>
                    </a:lnTo>
                    <a:lnTo>
                      <a:pt x="19" y="190"/>
                    </a:lnTo>
                    <a:lnTo>
                      <a:pt x="19" y="193"/>
                    </a:lnTo>
                    <a:lnTo>
                      <a:pt x="19" y="194"/>
                    </a:lnTo>
                    <a:lnTo>
                      <a:pt x="17" y="196"/>
                    </a:lnTo>
                    <a:lnTo>
                      <a:pt x="17" y="197"/>
                    </a:lnTo>
                    <a:lnTo>
                      <a:pt x="17" y="197"/>
                    </a:lnTo>
                    <a:lnTo>
                      <a:pt x="17" y="199"/>
                    </a:lnTo>
                    <a:lnTo>
                      <a:pt x="19" y="199"/>
                    </a:lnTo>
                    <a:lnTo>
                      <a:pt x="20" y="201"/>
                    </a:lnTo>
                    <a:lnTo>
                      <a:pt x="22" y="202"/>
                    </a:lnTo>
                    <a:lnTo>
                      <a:pt x="23" y="204"/>
                    </a:lnTo>
                    <a:lnTo>
                      <a:pt x="23" y="204"/>
                    </a:lnTo>
                    <a:lnTo>
                      <a:pt x="23" y="205"/>
                    </a:lnTo>
                    <a:lnTo>
                      <a:pt x="23" y="205"/>
                    </a:lnTo>
                    <a:lnTo>
                      <a:pt x="22" y="207"/>
                    </a:lnTo>
                    <a:lnTo>
                      <a:pt x="22" y="210"/>
                    </a:lnTo>
                    <a:lnTo>
                      <a:pt x="22" y="211"/>
                    </a:lnTo>
                    <a:lnTo>
                      <a:pt x="23" y="213"/>
                    </a:lnTo>
                    <a:lnTo>
                      <a:pt x="23" y="215"/>
                    </a:lnTo>
                    <a:lnTo>
                      <a:pt x="25" y="216"/>
                    </a:lnTo>
                    <a:lnTo>
                      <a:pt x="26" y="216"/>
                    </a:lnTo>
                    <a:lnTo>
                      <a:pt x="26" y="218"/>
                    </a:lnTo>
                    <a:lnTo>
                      <a:pt x="28" y="218"/>
                    </a:lnTo>
                    <a:lnTo>
                      <a:pt x="29" y="219"/>
                    </a:lnTo>
                    <a:lnTo>
                      <a:pt x="29" y="221"/>
                    </a:lnTo>
                    <a:lnTo>
                      <a:pt x="29" y="222"/>
                    </a:lnTo>
                    <a:lnTo>
                      <a:pt x="31" y="222"/>
                    </a:lnTo>
                    <a:lnTo>
                      <a:pt x="31" y="222"/>
                    </a:lnTo>
                    <a:lnTo>
                      <a:pt x="33" y="222"/>
                    </a:lnTo>
                    <a:lnTo>
                      <a:pt x="34" y="222"/>
                    </a:lnTo>
                    <a:lnTo>
                      <a:pt x="36" y="224"/>
                    </a:lnTo>
                    <a:lnTo>
                      <a:pt x="37" y="224"/>
                    </a:lnTo>
                    <a:lnTo>
                      <a:pt x="37" y="225"/>
                    </a:lnTo>
                    <a:lnTo>
                      <a:pt x="39" y="227"/>
                    </a:lnTo>
                    <a:lnTo>
                      <a:pt x="40" y="229"/>
                    </a:lnTo>
                    <a:lnTo>
                      <a:pt x="40" y="229"/>
                    </a:lnTo>
                    <a:lnTo>
                      <a:pt x="42" y="229"/>
                    </a:lnTo>
                    <a:lnTo>
                      <a:pt x="42" y="229"/>
                    </a:lnTo>
                    <a:lnTo>
                      <a:pt x="43" y="229"/>
                    </a:lnTo>
                    <a:lnTo>
                      <a:pt x="45" y="229"/>
                    </a:lnTo>
                    <a:lnTo>
                      <a:pt x="46" y="229"/>
                    </a:lnTo>
                    <a:lnTo>
                      <a:pt x="46" y="230"/>
                    </a:lnTo>
                    <a:lnTo>
                      <a:pt x="46" y="230"/>
                    </a:lnTo>
                    <a:lnTo>
                      <a:pt x="48" y="230"/>
                    </a:lnTo>
                    <a:lnTo>
                      <a:pt x="48" y="232"/>
                    </a:lnTo>
                    <a:lnTo>
                      <a:pt x="50" y="233"/>
                    </a:lnTo>
                    <a:lnTo>
                      <a:pt x="50" y="235"/>
                    </a:lnTo>
                    <a:lnTo>
                      <a:pt x="50" y="236"/>
                    </a:lnTo>
                    <a:lnTo>
                      <a:pt x="51" y="238"/>
                    </a:lnTo>
                    <a:lnTo>
                      <a:pt x="51" y="238"/>
                    </a:lnTo>
                    <a:lnTo>
                      <a:pt x="53" y="238"/>
                    </a:lnTo>
                    <a:lnTo>
                      <a:pt x="54" y="239"/>
                    </a:lnTo>
                    <a:lnTo>
                      <a:pt x="56" y="239"/>
                    </a:lnTo>
                    <a:lnTo>
                      <a:pt x="57" y="241"/>
                    </a:lnTo>
                    <a:lnTo>
                      <a:pt x="57" y="241"/>
                    </a:lnTo>
                    <a:lnTo>
                      <a:pt x="59" y="243"/>
                    </a:lnTo>
                    <a:lnTo>
                      <a:pt x="59" y="243"/>
                    </a:lnTo>
                    <a:lnTo>
                      <a:pt x="60" y="244"/>
                    </a:lnTo>
                    <a:lnTo>
                      <a:pt x="60" y="246"/>
                    </a:lnTo>
                    <a:lnTo>
                      <a:pt x="60" y="247"/>
                    </a:lnTo>
                    <a:lnTo>
                      <a:pt x="60" y="250"/>
                    </a:lnTo>
                    <a:lnTo>
                      <a:pt x="60" y="252"/>
                    </a:lnTo>
                    <a:lnTo>
                      <a:pt x="62" y="252"/>
                    </a:lnTo>
                    <a:lnTo>
                      <a:pt x="62" y="252"/>
                    </a:lnTo>
                    <a:lnTo>
                      <a:pt x="62" y="253"/>
                    </a:lnTo>
                    <a:lnTo>
                      <a:pt x="64" y="253"/>
                    </a:lnTo>
                    <a:lnTo>
                      <a:pt x="64" y="253"/>
                    </a:lnTo>
                    <a:lnTo>
                      <a:pt x="64" y="255"/>
                    </a:lnTo>
                    <a:lnTo>
                      <a:pt x="64" y="256"/>
                    </a:lnTo>
                    <a:lnTo>
                      <a:pt x="65" y="258"/>
                    </a:lnTo>
                    <a:lnTo>
                      <a:pt x="65" y="258"/>
                    </a:lnTo>
                    <a:lnTo>
                      <a:pt x="68" y="264"/>
                    </a:lnTo>
                    <a:lnTo>
                      <a:pt x="68" y="264"/>
                    </a:lnTo>
                    <a:lnTo>
                      <a:pt x="68" y="266"/>
                    </a:lnTo>
                    <a:lnTo>
                      <a:pt x="70" y="267"/>
                    </a:lnTo>
                    <a:lnTo>
                      <a:pt x="71" y="269"/>
                    </a:lnTo>
                    <a:lnTo>
                      <a:pt x="71" y="269"/>
                    </a:lnTo>
                    <a:lnTo>
                      <a:pt x="73" y="269"/>
                    </a:lnTo>
                    <a:lnTo>
                      <a:pt x="73" y="269"/>
                    </a:lnTo>
                    <a:lnTo>
                      <a:pt x="74" y="269"/>
                    </a:lnTo>
                    <a:lnTo>
                      <a:pt x="74" y="269"/>
                    </a:lnTo>
                    <a:lnTo>
                      <a:pt x="74" y="269"/>
                    </a:lnTo>
                    <a:lnTo>
                      <a:pt x="76" y="267"/>
                    </a:lnTo>
                    <a:lnTo>
                      <a:pt x="76" y="266"/>
                    </a:lnTo>
                    <a:lnTo>
                      <a:pt x="76" y="266"/>
                    </a:lnTo>
                    <a:lnTo>
                      <a:pt x="76" y="266"/>
                    </a:lnTo>
                    <a:lnTo>
                      <a:pt x="76" y="266"/>
                    </a:lnTo>
                    <a:lnTo>
                      <a:pt x="76" y="266"/>
                    </a:lnTo>
                    <a:lnTo>
                      <a:pt x="78" y="266"/>
                    </a:lnTo>
                    <a:lnTo>
                      <a:pt x="78" y="266"/>
                    </a:lnTo>
                    <a:lnTo>
                      <a:pt x="81" y="267"/>
                    </a:lnTo>
                    <a:lnTo>
                      <a:pt x="82" y="269"/>
                    </a:lnTo>
                    <a:lnTo>
                      <a:pt x="84" y="269"/>
                    </a:lnTo>
                    <a:lnTo>
                      <a:pt x="84" y="269"/>
                    </a:lnTo>
                    <a:lnTo>
                      <a:pt x="85" y="269"/>
                    </a:lnTo>
                    <a:lnTo>
                      <a:pt x="85" y="269"/>
                    </a:lnTo>
                    <a:lnTo>
                      <a:pt x="85" y="269"/>
                    </a:lnTo>
                    <a:lnTo>
                      <a:pt x="87" y="267"/>
                    </a:lnTo>
                    <a:lnTo>
                      <a:pt x="88" y="266"/>
                    </a:lnTo>
                    <a:lnTo>
                      <a:pt x="88" y="266"/>
                    </a:lnTo>
                    <a:lnTo>
                      <a:pt x="90" y="266"/>
                    </a:lnTo>
                    <a:lnTo>
                      <a:pt x="90" y="266"/>
                    </a:lnTo>
                    <a:lnTo>
                      <a:pt x="91" y="266"/>
                    </a:lnTo>
                    <a:lnTo>
                      <a:pt x="91" y="267"/>
                    </a:lnTo>
                    <a:lnTo>
                      <a:pt x="93" y="267"/>
                    </a:lnTo>
                    <a:lnTo>
                      <a:pt x="93" y="269"/>
                    </a:lnTo>
                    <a:lnTo>
                      <a:pt x="95" y="270"/>
                    </a:lnTo>
                    <a:lnTo>
                      <a:pt x="95" y="274"/>
                    </a:lnTo>
                    <a:lnTo>
                      <a:pt x="96" y="275"/>
                    </a:lnTo>
                    <a:lnTo>
                      <a:pt x="98" y="277"/>
                    </a:lnTo>
                    <a:lnTo>
                      <a:pt x="101" y="278"/>
                    </a:lnTo>
                    <a:lnTo>
                      <a:pt x="105" y="280"/>
                    </a:lnTo>
                    <a:lnTo>
                      <a:pt x="105" y="281"/>
                    </a:lnTo>
                    <a:lnTo>
                      <a:pt x="107" y="281"/>
                    </a:lnTo>
                    <a:lnTo>
                      <a:pt x="107" y="281"/>
                    </a:lnTo>
                    <a:lnTo>
                      <a:pt x="107" y="281"/>
                    </a:lnTo>
                    <a:lnTo>
                      <a:pt x="109" y="281"/>
                    </a:lnTo>
                    <a:lnTo>
                      <a:pt x="109" y="280"/>
                    </a:lnTo>
                    <a:lnTo>
                      <a:pt x="115" y="284"/>
                    </a:lnTo>
                    <a:lnTo>
                      <a:pt x="116" y="283"/>
                    </a:lnTo>
                    <a:lnTo>
                      <a:pt x="118" y="281"/>
                    </a:lnTo>
                    <a:lnTo>
                      <a:pt x="119" y="280"/>
                    </a:lnTo>
                    <a:lnTo>
                      <a:pt x="121" y="280"/>
                    </a:lnTo>
                    <a:lnTo>
                      <a:pt x="123" y="278"/>
                    </a:lnTo>
                    <a:lnTo>
                      <a:pt x="124" y="278"/>
                    </a:lnTo>
                    <a:lnTo>
                      <a:pt x="126" y="280"/>
                    </a:lnTo>
                    <a:lnTo>
                      <a:pt x="126" y="280"/>
                    </a:lnTo>
                    <a:lnTo>
                      <a:pt x="127" y="278"/>
                    </a:lnTo>
                    <a:lnTo>
                      <a:pt x="129" y="278"/>
                    </a:lnTo>
                    <a:lnTo>
                      <a:pt x="129" y="277"/>
                    </a:lnTo>
                    <a:lnTo>
                      <a:pt x="130" y="277"/>
                    </a:lnTo>
                    <a:lnTo>
                      <a:pt x="132" y="277"/>
                    </a:lnTo>
                    <a:lnTo>
                      <a:pt x="133" y="278"/>
                    </a:lnTo>
                    <a:lnTo>
                      <a:pt x="135" y="280"/>
                    </a:lnTo>
                    <a:lnTo>
                      <a:pt x="136" y="280"/>
                    </a:lnTo>
                    <a:lnTo>
                      <a:pt x="140" y="277"/>
                    </a:lnTo>
                    <a:lnTo>
                      <a:pt x="146" y="275"/>
                    </a:lnTo>
                    <a:lnTo>
                      <a:pt x="149" y="272"/>
                    </a:lnTo>
                    <a:lnTo>
                      <a:pt x="154" y="272"/>
                    </a:lnTo>
                    <a:lnTo>
                      <a:pt x="154" y="272"/>
                    </a:lnTo>
                    <a:lnTo>
                      <a:pt x="160" y="272"/>
                    </a:lnTo>
                    <a:lnTo>
                      <a:pt x="166" y="277"/>
                    </a:lnTo>
                    <a:lnTo>
                      <a:pt x="166" y="274"/>
                    </a:lnTo>
                    <a:lnTo>
                      <a:pt x="166" y="272"/>
                    </a:lnTo>
                    <a:lnTo>
                      <a:pt x="164" y="269"/>
                    </a:lnTo>
                    <a:lnTo>
                      <a:pt x="164" y="269"/>
                    </a:lnTo>
                    <a:lnTo>
                      <a:pt x="164" y="267"/>
                    </a:lnTo>
                    <a:lnTo>
                      <a:pt x="164" y="267"/>
                    </a:lnTo>
                    <a:lnTo>
                      <a:pt x="163" y="267"/>
                    </a:lnTo>
                    <a:lnTo>
                      <a:pt x="163" y="266"/>
                    </a:lnTo>
                    <a:lnTo>
                      <a:pt x="163" y="266"/>
                    </a:lnTo>
                    <a:lnTo>
                      <a:pt x="161" y="266"/>
                    </a:lnTo>
                    <a:lnTo>
                      <a:pt x="160" y="266"/>
                    </a:lnTo>
                    <a:lnTo>
                      <a:pt x="158" y="266"/>
                    </a:lnTo>
                    <a:lnTo>
                      <a:pt x="155" y="266"/>
                    </a:lnTo>
                    <a:lnTo>
                      <a:pt x="154" y="264"/>
                    </a:lnTo>
                    <a:lnTo>
                      <a:pt x="154" y="264"/>
                    </a:lnTo>
                    <a:lnTo>
                      <a:pt x="154" y="263"/>
                    </a:lnTo>
                    <a:lnTo>
                      <a:pt x="152" y="261"/>
                    </a:lnTo>
                    <a:lnTo>
                      <a:pt x="152" y="258"/>
                    </a:lnTo>
                    <a:lnTo>
                      <a:pt x="150" y="255"/>
                    </a:lnTo>
                    <a:lnTo>
                      <a:pt x="149" y="253"/>
                    </a:lnTo>
                    <a:lnTo>
                      <a:pt x="149" y="252"/>
                    </a:lnTo>
                    <a:lnTo>
                      <a:pt x="149" y="252"/>
                    </a:lnTo>
                    <a:lnTo>
                      <a:pt x="147" y="250"/>
                    </a:lnTo>
                    <a:lnTo>
                      <a:pt x="147" y="249"/>
                    </a:lnTo>
                    <a:lnTo>
                      <a:pt x="147" y="247"/>
                    </a:lnTo>
                    <a:lnTo>
                      <a:pt x="147" y="247"/>
                    </a:lnTo>
                    <a:lnTo>
                      <a:pt x="147" y="246"/>
                    </a:lnTo>
                    <a:lnTo>
                      <a:pt x="146" y="246"/>
                    </a:lnTo>
                    <a:lnTo>
                      <a:pt x="144" y="244"/>
                    </a:lnTo>
                    <a:lnTo>
                      <a:pt x="143" y="243"/>
                    </a:lnTo>
                    <a:lnTo>
                      <a:pt x="143" y="241"/>
                    </a:lnTo>
                    <a:lnTo>
                      <a:pt x="141" y="239"/>
                    </a:lnTo>
                    <a:lnTo>
                      <a:pt x="140" y="236"/>
                    </a:lnTo>
                    <a:lnTo>
                      <a:pt x="140" y="236"/>
                    </a:lnTo>
                    <a:lnTo>
                      <a:pt x="138" y="235"/>
                    </a:lnTo>
                    <a:lnTo>
                      <a:pt x="138" y="235"/>
                    </a:lnTo>
                    <a:lnTo>
                      <a:pt x="136" y="233"/>
                    </a:lnTo>
                    <a:lnTo>
                      <a:pt x="135" y="233"/>
                    </a:lnTo>
                    <a:lnTo>
                      <a:pt x="133" y="233"/>
                    </a:lnTo>
                    <a:lnTo>
                      <a:pt x="132" y="232"/>
                    </a:lnTo>
                    <a:lnTo>
                      <a:pt x="129" y="232"/>
                    </a:lnTo>
                    <a:lnTo>
                      <a:pt x="127" y="232"/>
                    </a:lnTo>
                    <a:lnTo>
                      <a:pt x="127" y="232"/>
                    </a:lnTo>
                    <a:lnTo>
                      <a:pt x="127" y="232"/>
                    </a:lnTo>
                    <a:lnTo>
                      <a:pt x="126" y="232"/>
                    </a:lnTo>
                    <a:lnTo>
                      <a:pt x="126" y="232"/>
                    </a:lnTo>
                    <a:lnTo>
                      <a:pt x="126" y="230"/>
                    </a:lnTo>
                    <a:lnTo>
                      <a:pt x="127" y="227"/>
                    </a:lnTo>
                    <a:lnTo>
                      <a:pt x="129" y="224"/>
                    </a:lnTo>
                    <a:lnTo>
                      <a:pt x="129" y="224"/>
                    </a:lnTo>
                    <a:lnTo>
                      <a:pt x="132" y="224"/>
                    </a:lnTo>
                    <a:lnTo>
                      <a:pt x="135" y="222"/>
                    </a:lnTo>
                    <a:lnTo>
                      <a:pt x="136" y="222"/>
                    </a:lnTo>
                    <a:lnTo>
                      <a:pt x="136" y="222"/>
                    </a:lnTo>
                    <a:lnTo>
                      <a:pt x="136" y="221"/>
                    </a:lnTo>
                    <a:lnTo>
                      <a:pt x="138" y="219"/>
                    </a:lnTo>
                    <a:lnTo>
                      <a:pt x="140" y="215"/>
                    </a:lnTo>
                    <a:lnTo>
                      <a:pt x="140" y="211"/>
                    </a:lnTo>
                    <a:lnTo>
                      <a:pt x="140" y="208"/>
                    </a:lnTo>
                    <a:lnTo>
                      <a:pt x="140" y="204"/>
                    </a:lnTo>
                    <a:lnTo>
                      <a:pt x="140" y="202"/>
                    </a:lnTo>
                    <a:lnTo>
                      <a:pt x="140" y="201"/>
                    </a:lnTo>
                    <a:lnTo>
                      <a:pt x="140" y="199"/>
                    </a:lnTo>
                    <a:lnTo>
                      <a:pt x="141" y="197"/>
                    </a:lnTo>
                    <a:lnTo>
                      <a:pt x="143" y="196"/>
                    </a:lnTo>
                    <a:lnTo>
                      <a:pt x="143" y="193"/>
                    </a:lnTo>
                    <a:lnTo>
                      <a:pt x="144" y="191"/>
                    </a:lnTo>
                    <a:lnTo>
                      <a:pt x="144" y="190"/>
                    </a:lnTo>
                    <a:lnTo>
                      <a:pt x="144" y="188"/>
                    </a:lnTo>
                    <a:lnTo>
                      <a:pt x="146" y="182"/>
                    </a:lnTo>
                    <a:lnTo>
                      <a:pt x="146" y="180"/>
                    </a:lnTo>
                    <a:lnTo>
                      <a:pt x="147" y="179"/>
                    </a:lnTo>
                    <a:lnTo>
                      <a:pt x="150" y="177"/>
                    </a:lnTo>
                    <a:lnTo>
                      <a:pt x="152" y="176"/>
                    </a:lnTo>
                    <a:lnTo>
                      <a:pt x="154" y="176"/>
                    </a:lnTo>
                    <a:lnTo>
                      <a:pt x="154" y="174"/>
                    </a:lnTo>
                    <a:lnTo>
                      <a:pt x="155" y="173"/>
                    </a:lnTo>
                    <a:lnTo>
                      <a:pt x="157" y="169"/>
                    </a:lnTo>
                    <a:lnTo>
                      <a:pt x="158" y="165"/>
                    </a:lnTo>
                    <a:lnTo>
                      <a:pt x="160" y="163"/>
                    </a:lnTo>
                    <a:lnTo>
                      <a:pt x="161" y="160"/>
                    </a:lnTo>
                    <a:lnTo>
                      <a:pt x="161" y="159"/>
                    </a:lnTo>
                    <a:lnTo>
                      <a:pt x="161" y="157"/>
                    </a:lnTo>
                    <a:lnTo>
                      <a:pt x="161" y="156"/>
                    </a:lnTo>
                    <a:lnTo>
                      <a:pt x="161" y="154"/>
                    </a:lnTo>
                    <a:lnTo>
                      <a:pt x="161" y="152"/>
                    </a:lnTo>
                    <a:lnTo>
                      <a:pt x="163" y="151"/>
                    </a:lnTo>
                    <a:lnTo>
                      <a:pt x="163" y="151"/>
                    </a:lnTo>
                    <a:lnTo>
                      <a:pt x="164" y="149"/>
                    </a:lnTo>
                    <a:lnTo>
                      <a:pt x="166" y="146"/>
                    </a:lnTo>
                    <a:lnTo>
                      <a:pt x="168" y="145"/>
                    </a:lnTo>
                    <a:lnTo>
                      <a:pt x="169" y="142"/>
                    </a:lnTo>
                    <a:lnTo>
                      <a:pt x="171" y="138"/>
                    </a:lnTo>
                    <a:lnTo>
                      <a:pt x="174" y="135"/>
                    </a:lnTo>
                    <a:lnTo>
                      <a:pt x="174" y="135"/>
                    </a:lnTo>
                    <a:lnTo>
                      <a:pt x="174" y="134"/>
                    </a:lnTo>
                    <a:lnTo>
                      <a:pt x="174" y="129"/>
                    </a:lnTo>
                    <a:lnTo>
                      <a:pt x="174" y="124"/>
                    </a:lnTo>
                    <a:lnTo>
                      <a:pt x="174" y="121"/>
                    </a:lnTo>
                    <a:lnTo>
                      <a:pt x="174" y="121"/>
                    </a:lnTo>
                    <a:lnTo>
                      <a:pt x="174" y="120"/>
                    </a:lnTo>
                    <a:lnTo>
                      <a:pt x="174" y="118"/>
                    </a:lnTo>
                    <a:lnTo>
                      <a:pt x="174" y="118"/>
                    </a:lnTo>
                    <a:lnTo>
                      <a:pt x="174" y="115"/>
                    </a:lnTo>
                    <a:lnTo>
                      <a:pt x="174" y="112"/>
                    </a:lnTo>
                    <a:lnTo>
                      <a:pt x="175" y="109"/>
                    </a:lnTo>
                    <a:lnTo>
                      <a:pt x="177" y="107"/>
                    </a:lnTo>
                    <a:lnTo>
                      <a:pt x="177" y="106"/>
                    </a:lnTo>
                    <a:lnTo>
                      <a:pt x="177" y="104"/>
                    </a:lnTo>
                    <a:lnTo>
                      <a:pt x="177" y="103"/>
                    </a:lnTo>
                    <a:lnTo>
                      <a:pt x="177" y="101"/>
                    </a:lnTo>
                    <a:lnTo>
                      <a:pt x="177" y="100"/>
                    </a:lnTo>
                    <a:lnTo>
                      <a:pt x="177" y="96"/>
                    </a:lnTo>
                    <a:lnTo>
                      <a:pt x="177" y="95"/>
                    </a:lnTo>
                    <a:lnTo>
                      <a:pt x="178" y="93"/>
                    </a:lnTo>
                    <a:lnTo>
                      <a:pt x="178" y="90"/>
                    </a:lnTo>
                    <a:lnTo>
                      <a:pt x="178" y="89"/>
                    </a:lnTo>
                    <a:lnTo>
                      <a:pt x="178" y="87"/>
                    </a:lnTo>
                    <a:lnTo>
                      <a:pt x="178" y="87"/>
                    </a:lnTo>
                    <a:lnTo>
                      <a:pt x="178" y="87"/>
                    </a:lnTo>
                    <a:lnTo>
                      <a:pt x="180" y="87"/>
                    </a:lnTo>
                    <a:lnTo>
                      <a:pt x="180" y="87"/>
                    </a:lnTo>
                    <a:lnTo>
                      <a:pt x="180" y="87"/>
                    </a:lnTo>
                    <a:lnTo>
                      <a:pt x="181" y="86"/>
                    </a:lnTo>
                    <a:lnTo>
                      <a:pt x="181" y="86"/>
                    </a:lnTo>
                    <a:lnTo>
                      <a:pt x="181" y="84"/>
                    </a:lnTo>
                    <a:lnTo>
                      <a:pt x="181" y="82"/>
                    </a:lnTo>
                    <a:lnTo>
                      <a:pt x="183" y="81"/>
                    </a:lnTo>
                    <a:lnTo>
                      <a:pt x="185" y="81"/>
                    </a:lnTo>
                    <a:lnTo>
                      <a:pt x="185" y="79"/>
                    </a:lnTo>
                    <a:lnTo>
                      <a:pt x="185" y="79"/>
                    </a:lnTo>
                    <a:lnTo>
                      <a:pt x="191" y="81"/>
                    </a:lnTo>
                    <a:lnTo>
                      <a:pt x="195" y="76"/>
                    </a:lnTo>
                    <a:lnTo>
                      <a:pt x="195" y="76"/>
                    </a:lnTo>
                    <a:close/>
                    <a:moveTo>
                      <a:pt x="124" y="176"/>
                    </a:moveTo>
                    <a:lnTo>
                      <a:pt x="126" y="176"/>
                    </a:lnTo>
                    <a:lnTo>
                      <a:pt x="126" y="177"/>
                    </a:lnTo>
                    <a:lnTo>
                      <a:pt x="126" y="177"/>
                    </a:lnTo>
                    <a:lnTo>
                      <a:pt x="126" y="177"/>
                    </a:lnTo>
                    <a:lnTo>
                      <a:pt x="126" y="177"/>
                    </a:lnTo>
                    <a:lnTo>
                      <a:pt x="124" y="179"/>
                    </a:lnTo>
                    <a:lnTo>
                      <a:pt x="124" y="177"/>
                    </a:lnTo>
                    <a:lnTo>
                      <a:pt x="124" y="176"/>
                    </a:lnTo>
                    <a:lnTo>
                      <a:pt x="124" y="176"/>
                    </a:lnTo>
                    <a:lnTo>
                      <a:pt x="124" y="176"/>
                    </a:lnTo>
                    <a:lnTo>
                      <a:pt x="124" y="176"/>
                    </a:lnTo>
                    <a:lnTo>
                      <a:pt x="124" y="176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0" name="Freeform 118"/>
              <p:cNvSpPr>
                <a:spLocks noEditPoints="1"/>
              </p:cNvSpPr>
              <p:nvPr/>
            </p:nvSpPr>
            <p:spPr bwMode="auto">
              <a:xfrm>
                <a:off x="6147182" y="5523118"/>
                <a:ext cx="439316" cy="442303"/>
              </a:xfrm>
              <a:custGeom>
                <a:avLst/>
                <a:gdLst>
                  <a:gd name="T0" fmla="*/ 28 w 185"/>
                  <a:gd name="T1" fmla="*/ 93 h 186"/>
                  <a:gd name="T2" fmla="*/ 20 w 185"/>
                  <a:gd name="T3" fmla="*/ 99 h 186"/>
                  <a:gd name="T4" fmla="*/ 11 w 185"/>
                  <a:gd name="T5" fmla="*/ 96 h 186"/>
                  <a:gd name="T6" fmla="*/ 9 w 185"/>
                  <a:gd name="T7" fmla="*/ 90 h 186"/>
                  <a:gd name="T8" fmla="*/ 2 w 185"/>
                  <a:gd name="T9" fmla="*/ 95 h 186"/>
                  <a:gd name="T10" fmla="*/ 6 w 185"/>
                  <a:gd name="T11" fmla="*/ 105 h 186"/>
                  <a:gd name="T12" fmla="*/ 8 w 185"/>
                  <a:gd name="T13" fmla="*/ 118 h 186"/>
                  <a:gd name="T14" fmla="*/ 15 w 185"/>
                  <a:gd name="T15" fmla="*/ 135 h 186"/>
                  <a:gd name="T16" fmla="*/ 17 w 185"/>
                  <a:gd name="T17" fmla="*/ 154 h 186"/>
                  <a:gd name="T18" fmla="*/ 14 w 185"/>
                  <a:gd name="T19" fmla="*/ 161 h 186"/>
                  <a:gd name="T20" fmla="*/ 14 w 185"/>
                  <a:gd name="T21" fmla="*/ 166 h 186"/>
                  <a:gd name="T22" fmla="*/ 15 w 185"/>
                  <a:gd name="T23" fmla="*/ 169 h 186"/>
                  <a:gd name="T24" fmla="*/ 20 w 185"/>
                  <a:gd name="T25" fmla="*/ 182 h 186"/>
                  <a:gd name="T26" fmla="*/ 23 w 185"/>
                  <a:gd name="T27" fmla="*/ 182 h 186"/>
                  <a:gd name="T28" fmla="*/ 33 w 185"/>
                  <a:gd name="T29" fmla="*/ 185 h 186"/>
                  <a:gd name="T30" fmla="*/ 47 w 185"/>
                  <a:gd name="T31" fmla="*/ 183 h 186"/>
                  <a:gd name="T32" fmla="*/ 59 w 185"/>
                  <a:gd name="T33" fmla="*/ 180 h 186"/>
                  <a:gd name="T34" fmla="*/ 68 w 185"/>
                  <a:gd name="T35" fmla="*/ 178 h 186"/>
                  <a:gd name="T36" fmla="*/ 79 w 185"/>
                  <a:gd name="T37" fmla="*/ 175 h 186"/>
                  <a:gd name="T38" fmla="*/ 93 w 185"/>
                  <a:gd name="T39" fmla="*/ 178 h 186"/>
                  <a:gd name="T40" fmla="*/ 104 w 185"/>
                  <a:gd name="T41" fmla="*/ 175 h 186"/>
                  <a:gd name="T42" fmla="*/ 109 w 185"/>
                  <a:gd name="T43" fmla="*/ 171 h 186"/>
                  <a:gd name="T44" fmla="*/ 118 w 185"/>
                  <a:gd name="T45" fmla="*/ 169 h 186"/>
                  <a:gd name="T46" fmla="*/ 133 w 185"/>
                  <a:gd name="T47" fmla="*/ 158 h 186"/>
                  <a:gd name="T48" fmla="*/ 149 w 185"/>
                  <a:gd name="T49" fmla="*/ 141 h 186"/>
                  <a:gd name="T50" fmla="*/ 160 w 185"/>
                  <a:gd name="T51" fmla="*/ 124 h 186"/>
                  <a:gd name="T52" fmla="*/ 166 w 185"/>
                  <a:gd name="T53" fmla="*/ 113 h 186"/>
                  <a:gd name="T54" fmla="*/ 182 w 185"/>
                  <a:gd name="T55" fmla="*/ 99 h 186"/>
                  <a:gd name="T56" fmla="*/ 183 w 185"/>
                  <a:gd name="T57" fmla="*/ 76 h 186"/>
                  <a:gd name="T58" fmla="*/ 169 w 185"/>
                  <a:gd name="T59" fmla="*/ 70 h 186"/>
                  <a:gd name="T60" fmla="*/ 164 w 185"/>
                  <a:gd name="T61" fmla="*/ 59 h 186"/>
                  <a:gd name="T62" fmla="*/ 168 w 185"/>
                  <a:gd name="T63" fmla="*/ 53 h 186"/>
                  <a:gd name="T64" fmla="*/ 172 w 185"/>
                  <a:gd name="T65" fmla="*/ 49 h 186"/>
                  <a:gd name="T66" fmla="*/ 172 w 185"/>
                  <a:gd name="T67" fmla="*/ 40 h 186"/>
                  <a:gd name="T68" fmla="*/ 171 w 185"/>
                  <a:gd name="T69" fmla="*/ 22 h 186"/>
                  <a:gd name="T70" fmla="*/ 172 w 185"/>
                  <a:gd name="T71" fmla="*/ 9 h 186"/>
                  <a:gd name="T72" fmla="*/ 163 w 185"/>
                  <a:gd name="T73" fmla="*/ 1 h 186"/>
                  <a:gd name="T74" fmla="*/ 157 w 185"/>
                  <a:gd name="T75" fmla="*/ 0 h 186"/>
                  <a:gd name="T76" fmla="*/ 149 w 185"/>
                  <a:gd name="T77" fmla="*/ 0 h 186"/>
                  <a:gd name="T78" fmla="*/ 141 w 185"/>
                  <a:gd name="T79" fmla="*/ 6 h 186"/>
                  <a:gd name="T80" fmla="*/ 137 w 185"/>
                  <a:gd name="T81" fmla="*/ 8 h 186"/>
                  <a:gd name="T82" fmla="*/ 126 w 185"/>
                  <a:gd name="T83" fmla="*/ 14 h 186"/>
                  <a:gd name="T84" fmla="*/ 116 w 185"/>
                  <a:gd name="T85" fmla="*/ 22 h 186"/>
                  <a:gd name="T86" fmla="*/ 113 w 185"/>
                  <a:gd name="T87" fmla="*/ 31 h 186"/>
                  <a:gd name="T88" fmla="*/ 109 w 185"/>
                  <a:gd name="T89" fmla="*/ 34 h 186"/>
                  <a:gd name="T90" fmla="*/ 104 w 185"/>
                  <a:gd name="T91" fmla="*/ 54 h 186"/>
                  <a:gd name="T92" fmla="*/ 96 w 185"/>
                  <a:gd name="T93" fmla="*/ 53 h 186"/>
                  <a:gd name="T94" fmla="*/ 87 w 185"/>
                  <a:gd name="T95" fmla="*/ 51 h 186"/>
                  <a:gd name="T96" fmla="*/ 81 w 185"/>
                  <a:gd name="T97" fmla="*/ 48 h 186"/>
                  <a:gd name="T98" fmla="*/ 76 w 185"/>
                  <a:gd name="T99" fmla="*/ 56 h 186"/>
                  <a:gd name="T100" fmla="*/ 64 w 185"/>
                  <a:gd name="T101" fmla="*/ 63 h 186"/>
                  <a:gd name="T102" fmla="*/ 51 w 185"/>
                  <a:gd name="T103" fmla="*/ 70 h 186"/>
                  <a:gd name="T104" fmla="*/ 45 w 185"/>
                  <a:gd name="T105" fmla="*/ 71 h 186"/>
                  <a:gd name="T106" fmla="*/ 45 w 185"/>
                  <a:gd name="T107" fmla="*/ 62 h 186"/>
                  <a:gd name="T108" fmla="*/ 39 w 185"/>
                  <a:gd name="T109" fmla="*/ 48 h 186"/>
                  <a:gd name="T110" fmla="*/ 126 w 185"/>
                  <a:gd name="T111" fmla="*/ 122 h 186"/>
                  <a:gd name="T112" fmla="*/ 119 w 185"/>
                  <a:gd name="T113" fmla="*/ 115 h 186"/>
                  <a:gd name="T114" fmla="*/ 119 w 185"/>
                  <a:gd name="T115" fmla="*/ 112 h 186"/>
                  <a:gd name="T116" fmla="*/ 126 w 185"/>
                  <a:gd name="T117" fmla="*/ 107 h 186"/>
                  <a:gd name="T118" fmla="*/ 140 w 185"/>
                  <a:gd name="T119" fmla="*/ 113 h 186"/>
                  <a:gd name="T120" fmla="*/ 137 w 185"/>
                  <a:gd name="T121" fmla="*/ 11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85" h="186">
                    <a:moveTo>
                      <a:pt x="36" y="46"/>
                    </a:moveTo>
                    <a:lnTo>
                      <a:pt x="36" y="91"/>
                    </a:lnTo>
                    <a:lnTo>
                      <a:pt x="34" y="91"/>
                    </a:lnTo>
                    <a:lnTo>
                      <a:pt x="33" y="91"/>
                    </a:lnTo>
                    <a:lnTo>
                      <a:pt x="31" y="91"/>
                    </a:lnTo>
                    <a:lnTo>
                      <a:pt x="29" y="91"/>
                    </a:lnTo>
                    <a:lnTo>
                      <a:pt x="29" y="93"/>
                    </a:lnTo>
                    <a:lnTo>
                      <a:pt x="28" y="93"/>
                    </a:lnTo>
                    <a:lnTo>
                      <a:pt x="26" y="95"/>
                    </a:lnTo>
                    <a:lnTo>
                      <a:pt x="26" y="96"/>
                    </a:lnTo>
                    <a:lnTo>
                      <a:pt x="25" y="98"/>
                    </a:lnTo>
                    <a:lnTo>
                      <a:pt x="23" y="98"/>
                    </a:lnTo>
                    <a:lnTo>
                      <a:pt x="22" y="99"/>
                    </a:lnTo>
                    <a:lnTo>
                      <a:pt x="22" y="99"/>
                    </a:lnTo>
                    <a:lnTo>
                      <a:pt x="22" y="99"/>
                    </a:lnTo>
                    <a:lnTo>
                      <a:pt x="20" y="99"/>
                    </a:lnTo>
                    <a:lnTo>
                      <a:pt x="19" y="99"/>
                    </a:lnTo>
                    <a:lnTo>
                      <a:pt x="17" y="98"/>
                    </a:lnTo>
                    <a:lnTo>
                      <a:pt x="14" y="98"/>
                    </a:lnTo>
                    <a:lnTo>
                      <a:pt x="12" y="98"/>
                    </a:lnTo>
                    <a:lnTo>
                      <a:pt x="12" y="98"/>
                    </a:lnTo>
                    <a:lnTo>
                      <a:pt x="11" y="98"/>
                    </a:lnTo>
                    <a:lnTo>
                      <a:pt x="11" y="96"/>
                    </a:lnTo>
                    <a:lnTo>
                      <a:pt x="11" y="96"/>
                    </a:lnTo>
                    <a:lnTo>
                      <a:pt x="11" y="95"/>
                    </a:lnTo>
                    <a:lnTo>
                      <a:pt x="11" y="93"/>
                    </a:lnTo>
                    <a:lnTo>
                      <a:pt x="11" y="93"/>
                    </a:lnTo>
                    <a:lnTo>
                      <a:pt x="11" y="91"/>
                    </a:lnTo>
                    <a:lnTo>
                      <a:pt x="11" y="91"/>
                    </a:lnTo>
                    <a:lnTo>
                      <a:pt x="11" y="91"/>
                    </a:lnTo>
                    <a:lnTo>
                      <a:pt x="11" y="90"/>
                    </a:lnTo>
                    <a:lnTo>
                      <a:pt x="9" y="90"/>
                    </a:lnTo>
                    <a:lnTo>
                      <a:pt x="8" y="90"/>
                    </a:lnTo>
                    <a:lnTo>
                      <a:pt x="6" y="90"/>
                    </a:lnTo>
                    <a:lnTo>
                      <a:pt x="6" y="91"/>
                    </a:lnTo>
                    <a:lnTo>
                      <a:pt x="5" y="91"/>
                    </a:lnTo>
                    <a:lnTo>
                      <a:pt x="5" y="93"/>
                    </a:lnTo>
                    <a:lnTo>
                      <a:pt x="5" y="93"/>
                    </a:lnTo>
                    <a:lnTo>
                      <a:pt x="3" y="95"/>
                    </a:lnTo>
                    <a:lnTo>
                      <a:pt x="2" y="95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2" y="101"/>
                    </a:lnTo>
                    <a:lnTo>
                      <a:pt x="3" y="102"/>
                    </a:lnTo>
                    <a:lnTo>
                      <a:pt x="3" y="104"/>
                    </a:lnTo>
                    <a:lnTo>
                      <a:pt x="5" y="104"/>
                    </a:lnTo>
                    <a:lnTo>
                      <a:pt x="6" y="105"/>
                    </a:lnTo>
                    <a:lnTo>
                      <a:pt x="6" y="107"/>
                    </a:lnTo>
                    <a:lnTo>
                      <a:pt x="5" y="109"/>
                    </a:lnTo>
                    <a:lnTo>
                      <a:pt x="6" y="110"/>
                    </a:lnTo>
                    <a:lnTo>
                      <a:pt x="8" y="112"/>
                    </a:lnTo>
                    <a:lnTo>
                      <a:pt x="8" y="113"/>
                    </a:lnTo>
                    <a:lnTo>
                      <a:pt x="8" y="115"/>
                    </a:lnTo>
                    <a:lnTo>
                      <a:pt x="8" y="116"/>
                    </a:lnTo>
                    <a:lnTo>
                      <a:pt x="8" y="118"/>
                    </a:lnTo>
                    <a:lnTo>
                      <a:pt x="8" y="119"/>
                    </a:lnTo>
                    <a:lnTo>
                      <a:pt x="8" y="121"/>
                    </a:lnTo>
                    <a:lnTo>
                      <a:pt x="9" y="122"/>
                    </a:lnTo>
                    <a:lnTo>
                      <a:pt x="11" y="126"/>
                    </a:lnTo>
                    <a:lnTo>
                      <a:pt x="14" y="127"/>
                    </a:lnTo>
                    <a:lnTo>
                      <a:pt x="14" y="129"/>
                    </a:lnTo>
                    <a:lnTo>
                      <a:pt x="15" y="132"/>
                    </a:lnTo>
                    <a:lnTo>
                      <a:pt x="15" y="135"/>
                    </a:lnTo>
                    <a:lnTo>
                      <a:pt x="17" y="138"/>
                    </a:lnTo>
                    <a:lnTo>
                      <a:pt x="17" y="140"/>
                    </a:lnTo>
                    <a:lnTo>
                      <a:pt x="19" y="141"/>
                    </a:lnTo>
                    <a:lnTo>
                      <a:pt x="19" y="143"/>
                    </a:lnTo>
                    <a:lnTo>
                      <a:pt x="19" y="146"/>
                    </a:lnTo>
                    <a:lnTo>
                      <a:pt x="19" y="147"/>
                    </a:lnTo>
                    <a:lnTo>
                      <a:pt x="19" y="150"/>
                    </a:lnTo>
                    <a:lnTo>
                      <a:pt x="17" y="154"/>
                    </a:lnTo>
                    <a:lnTo>
                      <a:pt x="17" y="155"/>
                    </a:lnTo>
                    <a:lnTo>
                      <a:pt x="14" y="155"/>
                    </a:lnTo>
                    <a:lnTo>
                      <a:pt x="14" y="155"/>
                    </a:lnTo>
                    <a:lnTo>
                      <a:pt x="14" y="157"/>
                    </a:lnTo>
                    <a:lnTo>
                      <a:pt x="12" y="157"/>
                    </a:lnTo>
                    <a:lnTo>
                      <a:pt x="12" y="157"/>
                    </a:lnTo>
                    <a:lnTo>
                      <a:pt x="14" y="160"/>
                    </a:lnTo>
                    <a:lnTo>
                      <a:pt x="14" y="161"/>
                    </a:lnTo>
                    <a:lnTo>
                      <a:pt x="15" y="161"/>
                    </a:lnTo>
                    <a:lnTo>
                      <a:pt x="15" y="163"/>
                    </a:lnTo>
                    <a:lnTo>
                      <a:pt x="15" y="164"/>
                    </a:lnTo>
                    <a:lnTo>
                      <a:pt x="14" y="164"/>
                    </a:lnTo>
                    <a:lnTo>
                      <a:pt x="14" y="164"/>
                    </a:lnTo>
                    <a:lnTo>
                      <a:pt x="14" y="164"/>
                    </a:lnTo>
                    <a:lnTo>
                      <a:pt x="14" y="164"/>
                    </a:lnTo>
                    <a:lnTo>
                      <a:pt x="14" y="166"/>
                    </a:lnTo>
                    <a:lnTo>
                      <a:pt x="14" y="166"/>
                    </a:lnTo>
                    <a:lnTo>
                      <a:pt x="14" y="166"/>
                    </a:lnTo>
                    <a:lnTo>
                      <a:pt x="14" y="166"/>
                    </a:lnTo>
                    <a:lnTo>
                      <a:pt x="14" y="168"/>
                    </a:lnTo>
                    <a:lnTo>
                      <a:pt x="14" y="168"/>
                    </a:lnTo>
                    <a:lnTo>
                      <a:pt x="15" y="168"/>
                    </a:lnTo>
                    <a:lnTo>
                      <a:pt x="15" y="169"/>
                    </a:lnTo>
                    <a:lnTo>
                      <a:pt x="15" y="169"/>
                    </a:lnTo>
                    <a:lnTo>
                      <a:pt x="17" y="171"/>
                    </a:lnTo>
                    <a:lnTo>
                      <a:pt x="17" y="172"/>
                    </a:lnTo>
                    <a:lnTo>
                      <a:pt x="17" y="175"/>
                    </a:lnTo>
                    <a:lnTo>
                      <a:pt x="17" y="175"/>
                    </a:lnTo>
                    <a:lnTo>
                      <a:pt x="15" y="177"/>
                    </a:lnTo>
                    <a:lnTo>
                      <a:pt x="17" y="180"/>
                    </a:lnTo>
                    <a:lnTo>
                      <a:pt x="19" y="182"/>
                    </a:lnTo>
                    <a:lnTo>
                      <a:pt x="20" y="182"/>
                    </a:lnTo>
                    <a:lnTo>
                      <a:pt x="22" y="182"/>
                    </a:lnTo>
                    <a:lnTo>
                      <a:pt x="22" y="182"/>
                    </a:lnTo>
                    <a:lnTo>
                      <a:pt x="22" y="180"/>
                    </a:lnTo>
                    <a:lnTo>
                      <a:pt x="22" y="180"/>
                    </a:lnTo>
                    <a:lnTo>
                      <a:pt x="23" y="180"/>
                    </a:lnTo>
                    <a:lnTo>
                      <a:pt x="23" y="180"/>
                    </a:lnTo>
                    <a:lnTo>
                      <a:pt x="23" y="180"/>
                    </a:lnTo>
                    <a:lnTo>
                      <a:pt x="23" y="182"/>
                    </a:lnTo>
                    <a:lnTo>
                      <a:pt x="25" y="182"/>
                    </a:lnTo>
                    <a:lnTo>
                      <a:pt x="25" y="182"/>
                    </a:lnTo>
                    <a:lnTo>
                      <a:pt x="26" y="182"/>
                    </a:lnTo>
                    <a:lnTo>
                      <a:pt x="28" y="182"/>
                    </a:lnTo>
                    <a:lnTo>
                      <a:pt x="29" y="183"/>
                    </a:lnTo>
                    <a:lnTo>
                      <a:pt x="29" y="183"/>
                    </a:lnTo>
                    <a:lnTo>
                      <a:pt x="31" y="185"/>
                    </a:lnTo>
                    <a:lnTo>
                      <a:pt x="33" y="185"/>
                    </a:lnTo>
                    <a:lnTo>
                      <a:pt x="34" y="186"/>
                    </a:lnTo>
                    <a:lnTo>
                      <a:pt x="36" y="186"/>
                    </a:lnTo>
                    <a:lnTo>
                      <a:pt x="37" y="186"/>
                    </a:lnTo>
                    <a:lnTo>
                      <a:pt x="39" y="186"/>
                    </a:lnTo>
                    <a:lnTo>
                      <a:pt x="39" y="185"/>
                    </a:lnTo>
                    <a:lnTo>
                      <a:pt x="42" y="185"/>
                    </a:lnTo>
                    <a:lnTo>
                      <a:pt x="43" y="183"/>
                    </a:lnTo>
                    <a:lnTo>
                      <a:pt x="47" y="183"/>
                    </a:lnTo>
                    <a:lnTo>
                      <a:pt x="48" y="182"/>
                    </a:lnTo>
                    <a:lnTo>
                      <a:pt x="48" y="180"/>
                    </a:lnTo>
                    <a:lnTo>
                      <a:pt x="48" y="178"/>
                    </a:lnTo>
                    <a:lnTo>
                      <a:pt x="50" y="178"/>
                    </a:lnTo>
                    <a:lnTo>
                      <a:pt x="51" y="178"/>
                    </a:lnTo>
                    <a:lnTo>
                      <a:pt x="53" y="178"/>
                    </a:lnTo>
                    <a:lnTo>
                      <a:pt x="54" y="180"/>
                    </a:lnTo>
                    <a:lnTo>
                      <a:pt x="59" y="180"/>
                    </a:lnTo>
                    <a:lnTo>
                      <a:pt x="62" y="182"/>
                    </a:lnTo>
                    <a:lnTo>
                      <a:pt x="62" y="180"/>
                    </a:lnTo>
                    <a:lnTo>
                      <a:pt x="64" y="180"/>
                    </a:lnTo>
                    <a:lnTo>
                      <a:pt x="64" y="178"/>
                    </a:lnTo>
                    <a:lnTo>
                      <a:pt x="64" y="178"/>
                    </a:lnTo>
                    <a:lnTo>
                      <a:pt x="64" y="177"/>
                    </a:lnTo>
                    <a:lnTo>
                      <a:pt x="67" y="177"/>
                    </a:lnTo>
                    <a:lnTo>
                      <a:pt x="68" y="178"/>
                    </a:lnTo>
                    <a:lnTo>
                      <a:pt x="68" y="177"/>
                    </a:lnTo>
                    <a:lnTo>
                      <a:pt x="70" y="175"/>
                    </a:lnTo>
                    <a:lnTo>
                      <a:pt x="71" y="175"/>
                    </a:lnTo>
                    <a:lnTo>
                      <a:pt x="73" y="177"/>
                    </a:lnTo>
                    <a:lnTo>
                      <a:pt x="76" y="177"/>
                    </a:lnTo>
                    <a:lnTo>
                      <a:pt x="78" y="177"/>
                    </a:lnTo>
                    <a:lnTo>
                      <a:pt x="79" y="175"/>
                    </a:lnTo>
                    <a:lnTo>
                      <a:pt x="79" y="175"/>
                    </a:lnTo>
                    <a:lnTo>
                      <a:pt x="81" y="174"/>
                    </a:lnTo>
                    <a:lnTo>
                      <a:pt x="82" y="174"/>
                    </a:lnTo>
                    <a:lnTo>
                      <a:pt x="82" y="174"/>
                    </a:lnTo>
                    <a:lnTo>
                      <a:pt x="85" y="175"/>
                    </a:lnTo>
                    <a:lnTo>
                      <a:pt x="87" y="177"/>
                    </a:lnTo>
                    <a:lnTo>
                      <a:pt x="88" y="177"/>
                    </a:lnTo>
                    <a:lnTo>
                      <a:pt x="92" y="178"/>
                    </a:lnTo>
                    <a:lnTo>
                      <a:pt x="93" y="178"/>
                    </a:lnTo>
                    <a:lnTo>
                      <a:pt x="95" y="178"/>
                    </a:lnTo>
                    <a:lnTo>
                      <a:pt x="96" y="177"/>
                    </a:lnTo>
                    <a:lnTo>
                      <a:pt x="96" y="175"/>
                    </a:lnTo>
                    <a:lnTo>
                      <a:pt x="98" y="175"/>
                    </a:lnTo>
                    <a:lnTo>
                      <a:pt x="99" y="174"/>
                    </a:lnTo>
                    <a:lnTo>
                      <a:pt x="101" y="174"/>
                    </a:lnTo>
                    <a:lnTo>
                      <a:pt x="101" y="174"/>
                    </a:lnTo>
                    <a:lnTo>
                      <a:pt x="104" y="175"/>
                    </a:lnTo>
                    <a:lnTo>
                      <a:pt x="107" y="175"/>
                    </a:lnTo>
                    <a:lnTo>
                      <a:pt x="107" y="174"/>
                    </a:lnTo>
                    <a:lnTo>
                      <a:pt x="107" y="172"/>
                    </a:lnTo>
                    <a:lnTo>
                      <a:pt x="107" y="172"/>
                    </a:lnTo>
                    <a:lnTo>
                      <a:pt x="107" y="171"/>
                    </a:lnTo>
                    <a:lnTo>
                      <a:pt x="107" y="171"/>
                    </a:lnTo>
                    <a:lnTo>
                      <a:pt x="107" y="171"/>
                    </a:lnTo>
                    <a:lnTo>
                      <a:pt x="109" y="171"/>
                    </a:lnTo>
                    <a:lnTo>
                      <a:pt x="110" y="171"/>
                    </a:lnTo>
                    <a:lnTo>
                      <a:pt x="112" y="171"/>
                    </a:lnTo>
                    <a:lnTo>
                      <a:pt x="112" y="172"/>
                    </a:lnTo>
                    <a:lnTo>
                      <a:pt x="113" y="172"/>
                    </a:lnTo>
                    <a:lnTo>
                      <a:pt x="115" y="171"/>
                    </a:lnTo>
                    <a:lnTo>
                      <a:pt x="116" y="171"/>
                    </a:lnTo>
                    <a:lnTo>
                      <a:pt x="116" y="171"/>
                    </a:lnTo>
                    <a:lnTo>
                      <a:pt x="118" y="169"/>
                    </a:lnTo>
                    <a:lnTo>
                      <a:pt x="119" y="168"/>
                    </a:lnTo>
                    <a:lnTo>
                      <a:pt x="121" y="168"/>
                    </a:lnTo>
                    <a:lnTo>
                      <a:pt x="123" y="168"/>
                    </a:lnTo>
                    <a:lnTo>
                      <a:pt x="126" y="164"/>
                    </a:lnTo>
                    <a:lnTo>
                      <a:pt x="129" y="161"/>
                    </a:lnTo>
                    <a:lnTo>
                      <a:pt x="130" y="160"/>
                    </a:lnTo>
                    <a:lnTo>
                      <a:pt x="132" y="158"/>
                    </a:lnTo>
                    <a:lnTo>
                      <a:pt x="133" y="158"/>
                    </a:lnTo>
                    <a:lnTo>
                      <a:pt x="135" y="155"/>
                    </a:lnTo>
                    <a:lnTo>
                      <a:pt x="138" y="152"/>
                    </a:lnTo>
                    <a:lnTo>
                      <a:pt x="140" y="150"/>
                    </a:lnTo>
                    <a:lnTo>
                      <a:pt x="141" y="150"/>
                    </a:lnTo>
                    <a:lnTo>
                      <a:pt x="143" y="147"/>
                    </a:lnTo>
                    <a:lnTo>
                      <a:pt x="146" y="143"/>
                    </a:lnTo>
                    <a:lnTo>
                      <a:pt x="147" y="143"/>
                    </a:lnTo>
                    <a:lnTo>
                      <a:pt x="149" y="141"/>
                    </a:lnTo>
                    <a:lnTo>
                      <a:pt x="150" y="138"/>
                    </a:lnTo>
                    <a:lnTo>
                      <a:pt x="150" y="136"/>
                    </a:lnTo>
                    <a:lnTo>
                      <a:pt x="154" y="135"/>
                    </a:lnTo>
                    <a:lnTo>
                      <a:pt x="157" y="132"/>
                    </a:lnTo>
                    <a:lnTo>
                      <a:pt x="158" y="130"/>
                    </a:lnTo>
                    <a:lnTo>
                      <a:pt x="158" y="129"/>
                    </a:lnTo>
                    <a:lnTo>
                      <a:pt x="158" y="126"/>
                    </a:lnTo>
                    <a:lnTo>
                      <a:pt x="160" y="124"/>
                    </a:lnTo>
                    <a:lnTo>
                      <a:pt x="161" y="122"/>
                    </a:lnTo>
                    <a:lnTo>
                      <a:pt x="163" y="122"/>
                    </a:lnTo>
                    <a:lnTo>
                      <a:pt x="163" y="121"/>
                    </a:lnTo>
                    <a:lnTo>
                      <a:pt x="164" y="121"/>
                    </a:lnTo>
                    <a:lnTo>
                      <a:pt x="164" y="119"/>
                    </a:lnTo>
                    <a:lnTo>
                      <a:pt x="164" y="118"/>
                    </a:lnTo>
                    <a:lnTo>
                      <a:pt x="164" y="116"/>
                    </a:lnTo>
                    <a:lnTo>
                      <a:pt x="166" y="113"/>
                    </a:lnTo>
                    <a:lnTo>
                      <a:pt x="166" y="112"/>
                    </a:lnTo>
                    <a:lnTo>
                      <a:pt x="169" y="109"/>
                    </a:lnTo>
                    <a:lnTo>
                      <a:pt x="171" y="107"/>
                    </a:lnTo>
                    <a:lnTo>
                      <a:pt x="172" y="105"/>
                    </a:lnTo>
                    <a:lnTo>
                      <a:pt x="174" y="104"/>
                    </a:lnTo>
                    <a:lnTo>
                      <a:pt x="177" y="102"/>
                    </a:lnTo>
                    <a:lnTo>
                      <a:pt x="178" y="101"/>
                    </a:lnTo>
                    <a:lnTo>
                      <a:pt x="182" y="99"/>
                    </a:lnTo>
                    <a:lnTo>
                      <a:pt x="182" y="96"/>
                    </a:lnTo>
                    <a:lnTo>
                      <a:pt x="180" y="93"/>
                    </a:lnTo>
                    <a:lnTo>
                      <a:pt x="180" y="90"/>
                    </a:lnTo>
                    <a:lnTo>
                      <a:pt x="178" y="87"/>
                    </a:lnTo>
                    <a:lnTo>
                      <a:pt x="182" y="87"/>
                    </a:lnTo>
                    <a:lnTo>
                      <a:pt x="183" y="87"/>
                    </a:lnTo>
                    <a:lnTo>
                      <a:pt x="183" y="81"/>
                    </a:lnTo>
                    <a:lnTo>
                      <a:pt x="183" y="76"/>
                    </a:lnTo>
                    <a:lnTo>
                      <a:pt x="185" y="70"/>
                    </a:lnTo>
                    <a:lnTo>
                      <a:pt x="185" y="65"/>
                    </a:lnTo>
                    <a:lnTo>
                      <a:pt x="177" y="65"/>
                    </a:lnTo>
                    <a:lnTo>
                      <a:pt x="177" y="73"/>
                    </a:lnTo>
                    <a:lnTo>
                      <a:pt x="177" y="71"/>
                    </a:lnTo>
                    <a:lnTo>
                      <a:pt x="174" y="71"/>
                    </a:lnTo>
                    <a:lnTo>
                      <a:pt x="172" y="71"/>
                    </a:lnTo>
                    <a:lnTo>
                      <a:pt x="169" y="70"/>
                    </a:lnTo>
                    <a:lnTo>
                      <a:pt x="168" y="68"/>
                    </a:lnTo>
                    <a:lnTo>
                      <a:pt x="166" y="68"/>
                    </a:lnTo>
                    <a:lnTo>
                      <a:pt x="166" y="68"/>
                    </a:lnTo>
                    <a:lnTo>
                      <a:pt x="164" y="65"/>
                    </a:lnTo>
                    <a:lnTo>
                      <a:pt x="164" y="63"/>
                    </a:lnTo>
                    <a:lnTo>
                      <a:pt x="163" y="62"/>
                    </a:lnTo>
                    <a:lnTo>
                      <a:pt x="164" y="60"/>
                    </a:lnTo>
                    <a:lnTo>
                      <a:pt x="164" y="59"/>
                    </a:lnTo>
                    <a:lnTo>
                      <a:pt x="164" y="57"/>
                    </a:lnTo>
                    <a:lnTo>
                      <a:pt x="164" y="56"/>
                    </a:lnTo>
                    <a:lnTo>
                      <a:pt x="164" y="54"/>
                    </a:lnTo>
                    <a:lnTo>
                      <a:pt x="164" y="53"/>
                    </a:lnTo>
                    <a:lnTo>
                      <a:pt x="166" y="53"/>
                    </a:lnTo>
                    <a:lnTo>
                      <a:pt x="166" y="53"/>
                    </a:lnTo>
                    <a:lnTo>
                      <a:pt x="168" y="53"/>
                    </a:lnTo>
                    <a:lnTo>
                      <a:pt x="168" y="53"/>
                    </a:lnTo>
                    <a:lnTo>
                      <a:pt x="169" y="53"/>
                    </a:lnTo>
                    <a:lnTo>
                      <a:pt x="169" y="53"/>
                    </a:lnTo>
                    <a:lnTo>
                      <a:pt x="171" y="53"/>
                    </a:lnTo>
                    <a:lnTo>
                      <a:pt x="171" y="53"/>
                    </a:lnTo>
                    <a:lnTo>
                      <a:pt x="172" y="53"/>
                    </a:lnTo>
                    <a:lnTo>
                      <a:pt x="174" y="51"/>
                    </a:lnTo>
                    <a:lnTo>
                      <a:pt x="174" y="51"/>
                    </a:lnTo>
                    <a:lnTo>
                      <a:pt x="172" y="49"/>
                    </a:lnTo>
                    <a:lnTo>
                      <a:pt x="172" y="49"/>
                    </a:lnTo>
                    <a:lnTo>
                      <a:pt x="171" y="46"/>
                    </a:lnTo>
                    <a:lnTo>
                      <a:pt x="171" y="46"/>
                    </a:lnTo>
                    <a:lnTo>
                      <a:pt x="171" y="45"/>
                    </a:lnTo>
                    <a:lnTo>
                      <a:pt x="171" y="45"/>
                    </a:lnTo>
                    <a:lnTo>
                      <a:pt x="171" y="43"/>
                    </a:lnTo>
                    <a:lnTo>
                      <a:pt x="171" y="42"/>
                    </a:lnTo>
                    <a:lnTo>
                      <a:pt x="172" y="40"/>
                    </a:lnTo>
                    <a:lnTo>
                      <a:pt x="172" y="39"/>
                    </a:lnTo>
                    <a:lnTo>
                      <a:pt x="172" y="35"/>
                    </a:lnTo>
                    <a:lnTo>
                      <a:pt x="172" y="34"/>
                    </a:lnTo>
                    <a:lnTo>
                      <a:pt x="172" y="32"/>
                    </a:lnTo>
                    <a:lnTo>
                      <a:pt x="172" y="31"/>
                    </a:lnTo>
                    <a:lnTo>
                      <a:pt x="172" y="29"/>
                    </a:lnTo>
                    <a:lnTo>
                      <a:pt x="171" y="25"/>
                    </a:lnTo>
                    <a:lnTo>
                      <a:pt x="171" y="22"/>
                    </a:lnTo>
                    <a:lnTo>
                      <a:pt x="171" y="20"/>
                    </a:lnTo>
                    <a:lnTo>
                      <a:pt x="171" y="18"/>
                    </a:lnTo>
                    <a:lnTo>
                      <a:pt x="171" y="17"/>
                    </a:lnTo>
                    <a:lnTo>
                      <a:pt x="172" y="15"/>
                    </a:lnTo>
                    <a:lnTo>
                      <a:pt x="172" y="14"/>
                    </a:lnTo>
                    <a:lnTo>
                      <a:pt x="172" y="12"/>
                    </a:lnTo>
                    <a:lnTo>
                      <a:pt x="172" y="11"/>
                    </a:lnTo>
                    <a:lnTo>
                      <a:pt x="172" y="9"/>
                    </a:lnTo>
                    <a:lnTo>
                      <a:pt x="172" y="6"/>
                    </a:lnTo>
                    <a:lnTo>
                      <a:pt x="172" y="4"/>
                    </a:lnTo>
                    <a:lnTo>
                      <a:pt x="172" y="3"/>
                    </a:lnTo>
                    <a:lnTo>
                      <a:pt x="171" y="3"/>
                    </a:lnTo>
                    <a:lnTo>
                      <a:pt x="169" y="3"/>
                    </a:lnTo>
                    <a:lnTo>
                      <a:pt x="166" y="1"/>
                    </a:lnTo>
                    <a:lnTo>
                      <a:pt x="164" y="1"/>
                    </a:lnTo>
                    <a:lnTo>
                      <a:pt x="163" y="1"/>
                    </a:lnTo>
                    <a:lnTo>
                      <a:pt x="163" y="1"/>
                    </a:lnTo>
                    <a:lnTo>
                      <a:pt x="161" y="1"/>
                    </a:lnTo>
                    <a:lnTo>
                      <a:pt x="161" y="1"/>
                    </a:lnTo>
                    <a:lnTo>
                      <a:pt x="161" y="0"/>
                    </a:lnTo>
                    <a:lnTo>
                      <a:pt x="160" y="0"/>
                    </a:lnTo>
                    <a:lnTo>
                      <a:pt x="158" y="0"/>
                    </a:lnTo>
                    <a:lnTo>
                      <a:pt x="157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55" y="1"/>
                    </a:lnTo>
                    <a:lnTo>
                      <a:pt x="154" y="1"/>
                    </a:lnTo>
                    <a:lnTo>
                      <a:pt x="152" y="1"/>
                    </a:lnTo>
                    <a:lnTo>
                      <a:pt x="152" y="1"/>
                    </a:lnTo>
                    <a:lnTo>
                      <a:pt x="150" y="1"/>
                    </a:lnTo>
                    <a:lnTo>
                      <a:pt x="149" y="0"/>
                    </a:lnTo>
                    <a:lnTo>
                      <a:pt x="149" y="0"/>
                    </a:lnTo>
                    <a:lnTo>
                      <a:pt x="149" y="1"/>
                    </a:lnTo>
                    <a:lnTo>
                      <a:pt x="147" y="3"/>
                    </a:lnTo>
                    <a:lnTo>
                      <a:pt x="146" y="4"/>
                    </a:lnTo>
                    <a:lnTo>
                      <a:pt x="144" y="4"/>
                    </a:lnTo>
                    <a:lnTo>
                      <a:pt x="144" y="6"/>
                    </a:lnTo>
                    <a:lnTo>
                      <a:pt x="144" y="6"/>
                    </a:lnTo>
                    <a:lnTo>
                      <a:pt x="143" y="6"/>
                    </a:lnTo>
                    <a:lnTo>
                      <a:pt x="141" y="6"/>
                    </a:lnTo>
                    <a:lnTo>
                      <a:pt x="141" y="6"/>
                    </a:lnTo>
                    <a:lnTo>
                      <a:pt x="140" y="6"/>
                    </a:lnTo>
                    <a:lnTo>
                      <a:pt x="140" y="6"/>
                    </a:lnTo>
                    <a:lnTo>
                      <a:pt x="140" y="6"/>
                    </a:lnTo>
                    <a:lnTo>
                      <a:pt x="138" y="8"/>
                    </a:lnTo>
                    <a:lnTo>
                      <a:pt x="138" y="8"/>
                    </a:lnTo>
                    <a:lnTo>
                      <a:pt x="138" y="8"/>
                    </a:lnTo>
                    <a:lnTo>
                      <a:pt x="137" y="8"/>
                    </a:lnTo>
                    <a:lnTo>
                      <a:pt x="135" y="9"/>
                    </a:lnTo>
                    <a:lnTo>
                      <a:pt x="133" y="9"/>
                    </a:lnTo>
                    <a:lnTo>
                      <a:pt x="133" y="9"/>
                    </a:lnTo>
                    <a:lnTo>
                      <a:pt x="132" y="11"/>
                    </a:lnTo>
                    <a:lnTo>
                      <a:pt x="130" y="12"/>
                    </a:lnTo>
                    <a:lnTo>
                      <a:pt x="129" y="12"/>
                    </a:lnTo>
                    <a:lnTo>
                      <a:pt x="127" y="12"/>
                    </a:lnTo>
                    <a:lnTo>
                      <a:pt x="126" y="14"/>
                    </a:lnTo>
                    <a:lnTo>
                      <a:pt x="124" y="14"/>
                    </a:lnTo>
                    <a:lnTo>
                      <a:pt x="124" y="14"/>
                    </a:lnTo>
                    <a:lnTo>
                      <a:pt x="123" y="15"/>
                    </a:lnTo>
                    <a:lnTo>
                      <a:pt x="121" y="17"/>
                    </a:lnTo>
                    <a:lnTo>
                      <a:pt x="121" y="18"/>
                    </a:lnTo>
                    <a:lnTo>
                      <a:pt x="119" y="20"/>
                    </a:lnTo>
                    <a:lnTo>
                      <a:pt x="118" y="22"/>
                    </a:lnTo>
                    <a:lnTo>
                      <a:pt x="116" y="22"/>
                    </a:lnTo>
                    <a:lnTo>
                      <a:pt x="116" y="22"/>
                    </a:lnTo>
                    <a:lnTo>
                      <a:pt x="116" y="23"/>
                    </a:lnTo>
                    <a:lnTo>
                      <a:pt x="115" y="23"/>
                    </a:lnTo>
                    <a:lnTo>
                      <a:pt x="115" y="25"/>
                    </a:lnTo>
                    <a:lnTo>
                      <a:pt x="115" y="26"/>
                    </a:lnTo>
                    <a:lnTo>
                      <a:pt x="115" y="28"/>
                    </a:lnTo>
                    <a:lnTo>
                      <a:pt x="113" y="29"/>
                    </a:lnTo>
                    <a:lnTo>
                      <a:pt x="113" y="31"/>
                    </a:lnTo>
                    <a:lnTo>
                      <a:pt x="113" y="32"/>
                    </a:lnTo>
                    <a:lnTo>
                      <a:pt x="113" y="32"/>
                    </a:lnTo>
                    <a:lnTo>
                      <a:pt x="113" y="32"/>
                    </a:lnTo>
                    <a:lnTo>
                      <a:pt x="112" y="32"/>
                    </a:lnTo>
                    <a:lnTo>
                      <a:pt x="112" y="32"/>
                    </a:lnTo>
                    <a:lnTo>
                      <a:pt x="110" y="34"/>
                    </a:lnTo>
                    <a:lnTo>
                      <a:pt x="109" y="34"/>
                    </a:lnTo>
                    <a:lnTo>
                      <a:pt x="109" y="34"/>
                    </a:lnTo>
                    <a:lnTo>
                      <a:pt x="107" y="35"/>
                    </a:lnTo>
                    <a:lnTo>
                      <a:pt x="105" y="35"/>
                    </a:lnTo>
                    <a:lnTo>
                      <a:pt x="105" y="39"/>
                    </a:lnTo>
                    <a:lnTo>
                      <a:pt x="105" y="43"/>
                    </a:lnTo>
                    <a:lnTo>
                      <a:pt x="105" y="48"/>
                    </a:lnTo>
                    <a:lnTo>
                      <a:pt x="105" y="53"/>
                    </a:lnTo>
                    <a:lnTo>
                      <a:pt x="105" y="53"/>
                    </a:lnTo>
                    <a:lnTo>
                      <a:pt x="104" y="54"/>
                    </a:lnTo>
                    <a:lnTo>
                      <a:pt x="104" y="54"/>
                    </a:lnTo>
                    <a:lnTo>
                      <a:pt x="104" y="54"/>
                    </a:lnTo>
                    <a:lnTo>
                      <a:pt x="101" y="53"/>
                    </a:lnTo>
                    <a:lnTo>
                      <a:pt x="99" y="53"/>
                    </a:lnTo>
                    <a:lnTo>
                      <a:pt x="99" y="53"/>
                    </a:lnTo>
                    <a:lnTo>
                      <a:pt x="98" y="53"/>
                    </a:lnTo>
                    <a:lnTo>
                      <a:pt x="96" y="53"/>
                    </a:lnTo>
                    <a:lnTo>
                      <a:pt x="96" y="53"/>
                    </a:lnTo>
                    <a:lnTo>
                      <a:pt x="95" y="53"/>
                    </a:lnTo>
                    <a:lnTo>
                      <a:pt x="93" y="53"/>
                    </a:lnTo>
                    <a:lnTo>
                      <a:pt x="92" y="53"/>
                    </a:lnTo>
                    <a:lnTo>
                      <a:pt x="90" y="51"/>
                    </a:lnTo>
                    <a:lnTo>
                      <a:pt x="90" y="51"/>
                    </a:lnTo>
                    <a:lnTo>
                      <a:pt x="88" y="51"/>
                    </a:lnTo>
                    <a:lnTo>
                      <a:pt x="87" y="51"/>
                    </a:lnTo>
                    <a:lnTo>
                      <a:pt x="87" y="51"/>
                    </a:lnTo>
                    <a:lnTo>
                      <a:pt x="87" y="51"/>
                    </a:lnTo>
                    <a:lnTo>
                      <a:pt x="85" y="51"/>
                    </a:lnTo>
                    <a:lnTo>
                      <a:pt x="85" y="51"/>
                    </a:lnTo>
                    <a:lnTo>
                      <a:pt x="84" y="51"/>
                    </a:lnTo>
                    <a:lnTo>
                      <a:pt x="82" y="49"/>
                    </a:lnTo>
                    <a:lnTo>
                      <a:pt x="82" y="49"/>
                    </a:lnTo>
                    <a:lnTo>
                      <a:pt x="81" y="48"/>
                    </a:lnTo>
                    <a:lnTo>
                      <a:pt x="81" y="48"/>
                    </a:lnTo>
                    <a:lnTo>
                      <a:pt x="81" y="48"/>
                    </a:lnTo>
                    <a:lnTo>
                      <a:pt x="79" y="48"/>
                    </a:lnTo>
                    <a:lnTo>
                      <a:pt x="78" y="49"/>
                    </a:lnTo>
                    <a:lnTo>
                      <a:pt x="76" y="51"/>
                    </a:lnTo>
                    <a:lnTo>
                      <a:pt x="76" y="51"/>
                    </a:lnTo>
                    <a:lnTo>
                      <a:pt x="76" y="53"/>
                    </a:lnTo>
                    <a:lnTo>
                      <a:pt x="76" y="54"/>
                    </a:lnTo>
                    <a:lnTo>
                      <a:pt x="76" y="56"/>
                    </a:lnTo>
                    <a:lnTo>
                      <a:pt x="76" y="56"/>
                    </a:lnTo>
                    <a:lnTo>
                      <a:pt x="74" y="57"/>
                    </a:lnTo>
                    <a:lnTo>
                      <a:pt x="74" y="57"/>
                    </a:lnTo>
                    <a:lnTo>
                      <a:pt x="73" y="57"/>
                    </a:lnTo>
                    <a:lnTo>
                      <a:pt x="71" y="59"/>
                    </a:lnTo>
                    <a:lnTo>
                      <a:pt x="70" y="60"/>
                    </a:lnTo>
                    <a:lnTo>
                      <a:pt x="65" y="63"/>
                    </a:lnTo>
                    <a:lnTo>
                      <a:pt x="64" y="63"/>
                    </a:lnTo>
                    <a:lnTo>
                      <a:pt x="62" y="65"/>
                    </a:lnTo>
                    <a:lnTo>
                      <a:pt x="59" y="67"/>
                    </a:lnTo>
                    <a:lnTo>
                      <a:pt x="57" y="68"/>
                    </a:lnTo>
                    <a:lnTo>
                      <a:pt x="56" y="68"/>
                    </a:lnTo>
                    <a:lnTo>
                      <a:pt x="54" y="68"/>
                    </a:lnTo>
                    <a:lnTo>
                      <a:pt x="53" y="68"/>
                    </a:lnTo>
                    <a:lnTo>
                      <a:pt x="51" y="70"/>
                    </a:lnTo>
                    <a:lnTo>
                      <a:pt x="51" y="70"/>
                    </a:lnTo>
                    <a:lnTo>
                      <a:pt x="50" y="70"/>
                    </a:lnTo>
                    <a:lnTo>
                      <a:pt x="50" y="70"/>
                    </a:lnTo>
                    <a:lnTo>
                      <a:pt x="50" y="71"/>
                    </a:lnTo>
                    <a:lnTo>
                      <a:pt x="50" y="71"/>
                    </a:lnTo>
                    <a:lnTo>
                      <a:pt x="48" y="71"/>
                    </a:lnTo>
                    <a:lnTo>
                      <a:pt x="48" y="71"/>
                    </a:lnTo>
                    <a:lnTo>
                      <a:pt x="47" y="71"/>
                    </a:lnTo>
                    <a:lnTo>
                      <a:pt x="45" y="71"/>
                    </a:lnTo>
                    <a:lnTo>
                      <a:pt x="45" y="70"/>
                    </a:lnTo>
                    <a:lnTo>
                      <a:pt x="45" y="70"/>
                    </a:lnTo>
                    <a:lnTo>
                      <a:pt x="43" y="68"/>
                    </a:lnTo>
                    <a:lnTo>
                      <a:pt x="43" y="67"/>
                    </a:lnTo>
                    <a:lnTo>
                      <a:pt x="45" y="65"/>
                    </a:lnTo>
                    <a:lnTo>
                      <a:pt x="45" y="63"/>
                    </a:lnTo>
                    <a:lnTo>
                      <a:pt x="45" y="63"/>
                    </a:lnTo>
                    <a:lnTo>
                      <a:pt x="45" y="62"/>
                    </a:lnTo>
                    <a:lnTo>
                      <a:pt x="45" y="60"/>
                    </a:lnTo>
                    <a:lnTo>
                      <a:pt x="45" y="60"/>
                    </a:lnTo>
                    <a:lnTo>
                      <a:pt x="45" y="57"/>
                    </a:lnTo>
                    <a:lnTo>
                      <a:pt x="43" y="54"/>
                    </a:lnTo>
                    <a:lnTo>
                      <a:pt x="42" y="53"/>
                    </a:lnTo>
                    <a:lnTo>
                      <a:pt x="42" y="51"/>
                    </a:lnTo>
                    <a:lnTo>
                      <a:pt x="40" y="49"/>
                    </a:lnTo>
                    <a:lnTo>
                      <a:pt x="39" y="48"/>
                    </a:lnTo>
                    <a:lnTo>
                      <a:pt x="37" y="46"/>
                    </a:lnTo>
                    <a:lnTo>
                      <a:pt x="36" y="46"/>
                    </a:lnTo>
                    <a:lnTo>
                      <a:pt x="36" y="46"/>
                    </a:lnTo>
                    <a:close/>
                    <a:moveTo>
                      <a:pt x="129" y="121"/>
                    </a:moveTo>
                    <a:lnTo>
                      <a:pt x="129" y="121"/>
                    </a:lnTo>
                    <a:lnTo>
                      <a:pt x="129" y="122"/>
                    </a:lnTo>
                    <a:lnTo>
                      <a:pt x="127" y="122"/>
                    </a:lnTo>
                    <a:lnTo>
                      <a:pt x="126" y="122"/>
                    </a:lnTo>
                    <a:lnTo>
                      <a:pt x="124" y="122"/>
                    </a:lnTo>
                    <a:lnTo>
                      <a:pt x="123" y="122"/>
                    </a:lnTo>
                    <a:lnTo>
                      <a:pt x="123" y="121"/>
                    </a:lnTo>
                    <a:lnTo>
                      <a:pt x="123" y="121"/>
                    </a:lnTo>
                    <a:lnTo>
                      <a:pt x="123" y="119"/>
                    </a:lnTo>
                    <a:lnTo>
                      <a:pt x="121" y="118"/>
                    </a:lnTo>
                    <a:lnTo>
                      <a:pt x="121" y="116"/>
                    </a:lnTo>
                    <a:lnTo>
                      <a:pt x="119" y="115"/>
                    </a:lnTo>
                    <a:lnTo>
                      <a:pt x="119" y="115"/>
                    </a:lnTo>
                    <a:lnTo>
                      <a:pt x="119" y="115"/>
                    </a:lnTo>
                    <a:lnTo>
                      <a:pt x="119" y="115"/>
                    </a:lnTo>
                    <a:lnTo>
                      <a:pt x="119" y="113"/>
                    </a:lnTo>
                    <a:lnTo>
                      <a:pt x="118" y="113"/>
                    </a:lnTo>
                    <a:lnTo>
                      <a:pt x="118" y="113"/>
                    </a:lnTo>
                    <a:lnTo>
                      <a:pt x="118" y="112"/>
                    </a:lnTo>
                    <a:lnTo>
                      <a:pt x="119" y="112"/>
                    </a:lnTo>
                    <a:lnTo>
                      <a:pt x="119" y="110"/>
                    </a:lnTo>
                    <a:lnTo>
                      <a:pt x="119" y="110"/>
                    </a:lnTo>
                    <a:lnTo>
                      <a:pt x="121" y="110"/>
                    </a:lnTo>
                    <a:lnTo>
                      <a:pt x="121" y="109"/>
                    </a:lnTo>
                    <a:lnTo>
                      <a:pt x="123" y="109"/>
                    </a:lnTo>
                    <a:lnTo>
                      <a:pt x="123" y="109"/>
                    </a:lnTo>
                    <a:lnTo>
                      <a:pt x="124" y="109"/>
                    </a:lnTo>
                    <a:lnTo>
                      <a:pt x="126" y="107"/>
                    </a:lnTo>
                    <a:lnTo>
                      <a:pt x="130" y="104"/>
                    </a:lnTo>
                    <a:lnTo>
                      <a:pt x="133" y="102"/>
                    </a:lnTo>
                    <a:lnTo>
                      <a:pt x="135" y="105"/>
                    </a:lnTo>
                    <a:lnTo>
                      <a:pt x="138" y="107"/>
                    </a:lnTo>
                    <a:lnTo>
                      <a:pt x="140" y="109"/>
                    </a:lnTo>
                    <a:lnTo>
                      <a:pt x="140" y="110"/>
                    </a:lnTo>
                    <a:lnTo>
                      <a:pt x="140" y="112"/>
                    </a:lnTo>
                    <a:lnTo>
                      <a:pt x="140" y="113"/>
                    </a:lnTo>
                    <a:lnTo>
                      <a:pt x="140" y="113"/>
                    </a:lnTo>
                    <a:lnTo>
                      <a:pt x="140" y="115"/>
                    </a:lnTo>
                    <a:lnTo>
                      <a:pt x="140" y="115"/>
                    </a:lnTo>
                    <a:lnTo>
                      <a:pt x="140" y="115"/>
                    </a:lnTo>
                    <a:lnTo>
                      <a:pt x="140" y="115"/>
                    </a:lnTo>
                    <a:lnTo>
                      <a:pt x="138" y="116"/>
                    </a:lnTo>
                    <a:lnTo>
                      <a:pt x="138" y="116"/>
                    </a:lnTo>
                    <a:lnTo>
                      <a:pt x="137" y="116"/>
                    </a:lnTo>
                    <a:lnTo>
                      <a:pt x="135" y="116"/>
                    </a:lnTo>
                    <a:lnTo>
                      <a:pt x="133" y="118"/>
                    </a:lnTo>
                    <a:lnTo>
                      <a:pt x="132" y="118"/>
                    </a:lnTo>
                    <a:lnTo>
                      <a:pt x="130" y="119"/>
                    </a:lnTo>
                    <a:lnTo>
                      <a:pt x="129" y="121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1" name="Freeform 119"/>
              <p:cNvSpPr>
                <a:spLocks/>
              </p:cNvSpPr>
              <p:nvPr/>
            </p:nvSpPr>
            <p:spPr bwMode="auto">
              <a:xfrm>
                <a:off x="6828716" y="4369801"/>
                <a:ext cx="265965" cy="425658"/>
              </a:xfrm>
              <a:custGeom>
                <a:avLst/>
                <a:gdLst>
                  <a:gd name="T0" fmla="*/ 12 w 112"/>
                  <a:gd name="T1" fmla="*/ 172 h 179"/>
                  <a:gd name="T2" fmla="*/ 11 w 112"/>
                  <a:gd name="T3" fmla="*/ 172 h 179"/>
                  <a:gd name="T4" fmla="*/ 11 w 112"/>
                  <a:gd name="T5" fmla="*/ 172 h 179"/>
                  <a:gd name="T6" fmla="*/ 16 w 112"/>
                  <a:gd name="T7" fmla="*/ 168 h 179"/>
                  <a:gd name="T8" fmla="*/ 22 w 112"/>
                  <a:gd name="T9" fmla="*/ 163 h 179"/>
                  <a:gd name="T10" fmla="*/ 25 w 112"/>
                  <a:gd name="T11" fmla="*/ 157 h 179"/>
                  <a:gd name="T12" fmla="*/ 31 w 112"/>
                  <a:gd name="T13" fmla="*/ 152 h 179"/>
                  <a:gd name="T14" fmla="*/ 36 w 112"/>
                  <a:gd name="T15" fmla="*/ 146 h 179"/>
                  <a:gd name="T16" fmla="*/ 43 w 112"/>
                  <a:gd name="T17" fmla="*/ 143 h 179"/>
                  <a:gd name="T18" fmla="*/ 47 w 112"/>
                  <a:gd name="T19" fmla="*/ 140 h 179"/>
                  <a:gd name="T20" fmla="*/ 50 w 112"/>
                  <a:gd name="T21" fmla="*/ 135 h 179"/>
                  <a:gd name="T22" fmla="*/ 54 w 112"/>
                  <a:gd name="T23" fmla="*/ 132 h 179"/>
                  <a:gd name="T24" fmla="*/ 59 w 112"/>
                  <a:gd name="T25" fmla="*/ 127 h 179"/>
                  <a:gd name="T26" fmla="*/ 61 w 112"/>
                  <a:gd name="T27" fmla="*/ 124 h 179"/>
                  <a:gd name="T28" fmla="*/ 67 w 112"/>
                  <a:gd name="T29" fmla="*/ 120 h 179"/>
                  <a:gd name="T30" fmla="*/ 67 w 112"/>
                  <a:gd name="T31" fmla="*/ 117 h 179"/>
                  <a:gd name="T32" fmla="*/ 67 w 112"/>
                  <a:gd name="T33" fmla="*/ 113 h 179"/>
                  <a:gd name="T34" fmla="*/ 71 w 112"/>
                  <a:gd name="T35" fmla="*/ 110 h 179"/>
                  <a:gd name="T36" fmla="*/ 74 w 112"/>
                  <a:gd name="T37" fmla="*/ 104 h 179"/>
                  <a:gd name="T38" fmla="*/ 82 w 112"/>
                  <a:gd name="T39" fmla="*/ 95 h 179"/>
                  <a:gd name="T40" fmla="*/ 85 w 112"/>
                  <a:gd name="T41" fmla="*/ 85 h 179"/>
                  <a:gd name="T42" fmla="*/ 87 w 112"/>
                  <a:gd name="T43" fmla="*/ 78 h 179"/>
                  <a:gd name="T44" fmla="*/ 90 w 112"/>
                  <a:gd name="T45" fmla="*/ 70 h 179"/>
                  <a:gd name="T46" fmla="*/ 92 w 112"/>
                  <a:gd name="T47" fmla="*/ 64 h 179"/>
                  <a:gd name="T48" fmla="*/ 95 w 112"/>
                  <a:gd name="T49" fmla="*/ 59 h 179"/>
                  <a:gd name="T50" fmla="*/ 96 w 112"/>
                  <a:gd name="T51" fmla="*/ 53 h 179"/>
                  <a:gd name="T52" fmla="*/ 102 w 112"/>
                  <a:gd name="T53" fmla="*/ 47 h 179"/>
                  <a:gd name="T54" fmla="*/ 102 w 112"/>
                  <a:gd name="T55" fmla="*/ 40 h 179"/>
                  <a:gd name="T56" fmla="*/ 106 w 112"/>
                  <a:gd name="T57" fmla="*/ 36 h 179"/>
                  <a:gd name="T58" fmla="*/ 107 w 112"/>
                  <a:gd name="T59" fmla="*/ 28 h 179"/>
                  <a:gd name="T60" fmla="*/ 109 w 112"/>
                  <a:gd name="T61" fmla="*/ 17 h 179"/>
                  <a:gd name="T62" fmla="*/ 110 w 112"/>
                  <a:gd name="T63" fmla="*/ 8 h 179"/>
                  <a:gd name="T64" fmla="*/ 110 w 112"/>
                  <a:gd name="T65" fmla="*/ 2 h 179"/>
                  <a:gd name="T66" fmla="*/ 107 w 112"/>
                  <a:gd name="T67" fmla="*/ 0 h 179"/>
                  <a:gd name="T68" fmla="*/ 106 w 112"/>
                  <a:gd name="T69" fmla="*/ 2 h 179"/>
                  <a:gd name="T70" fmla="*/ 98 w 112"/>
                  <a:gd name="T71" fmla="*/ 5 h 179"/>
                  <a:gd name="T72" fmla="*/ 90 w 112"/>
                  <a:gd name="T73" fmla="*/ 8 h 179"/>
                  <a:gd name="T74" fmla="*/ 87 w 112"/>
                  <a:gd name="T75" fmla="*/ 8 h 179"/>
                  <a:gd name="T76" fmla="*/ 82 w 112"/>
                  <a:gd name="T77" fmla="*/ 8 h 179"/>
                  <a:gd name="T78" fmla="*/ 78 w 112"/>
                  <a:gd name="T79" fmla="*/ 11 h 179"/>
                  <a:gd name="T80" fmla="*/ 70 w 112"/>
                  <a:gd name="T81" fmla="*/ 11 h 179"/>
                  <a:gd name="T82" fmla="*/ 67 w 112"/>
                  <a:gd name="T83" fmla="*/ 14 h 179"/>
                  <a:gd name="T84" fmla="*/ 59 w 112"/>
                  <a:gd name="T85" fmla="*/ 19 h 179"/>
                  <a:gd name="T86" fmla="*/ 56 w 112"/>
                  <a:gd name="T87" fmla="*/ 17 h 179"/>
                  <a:gd name="T88" fmla="*/ 53 w 112"/>
                  <a:gd name="T89" fmla="*/ 16 h 179"/>
                  <a:gd name="T90" fmla="*/ 45 w 112"/>
                  <a:gd name="T91" fmla="*/ 16 h 179"/>
                  <a:gd name="T92" fmla="*/ 34 w 112"/>
                  <a:gd name="T93" fmla="*/ 19 h 179"/>
                  <a:gd name="T94" fmla="*/ 31 w 112"/>
                  <a:gd name="T95" fmla="*/ 16 h 179"/>
                  <a:gd name="T96" fmla="*/ 26 w 112"/>
                  <a:gd name="T97" fmla="*/ 12 h 179"/>
                  <a:gd name="T98" fmla="*/ 22 w 112"/>
                  <a:gd name="T99" fmla="*/ 8 h 179"/>
                  <a:gd name="T100" fmla="*/ 12 w 112"/>
                  <a:gd name="T101" fmla="*/ 17 h 179"/>
                  <a:gd name="T102" fmla="*/ 19 w 112"/>
                  <a:gd name="T103" fmla="*/ 26 h 179"/>
                  <a:gd name="T104" fmla="*/ 20 w 112"/>
                  <a:gd name="T105" fmla="*/ 30 h 179"/>
                  <a:gd name="T106" fmla="*/ 23 w 112"/>
                  <a:gd name="T107" fmla="*/ 33 h 179"/>
                  <a:gd name="T108" fmla="*/ 26 w 112"/>
                  <a:gd name="T109" fmla="*/ 34 h 179"/>
                  <a:gd name="T110" fmla="*/ 36 w 112"/>
                  <a:gd name="T111" fmla="*/ 39 h 179"/>
                  <a:gd name="T112" fmla="*/ 59 w 112"/>
                  <a:gd name="T113" fmla="*/ 51 h 179"/>
                  <a:gd name="T114" fmla="*/ 31 w 112"/>
                  <a:gd name="T115" fmla="*/ 96 h 179"/>
                  <a:gd name="T116" fmla="*/ 12 w 112"/>
                  <a:gd name="T117" fmla="*/ 103 h 179"/>
                  <a:gd name="T118" fmla="*/ 0 w 112"/>
                  <a:gd name="T119" fmla="*/ 16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2" h="179">
                    <a:moveTo>
                      <a:pt x="9" y="179"/>
                    </a:moveTo>
                    <a:lnTo>
                      <a:pt x="11" y="176"/>
                    </a:lnTo>
                    <a:lnTo>
                      <a:pt x="12" y="172"/>
                    </a:lnTo>
                    <a:lnTo>
                      <a:pt x="12" y="172"/>
                    </a:lnTo>
                    <a:lnTo>
                      <a:pt x="11" y="172"/>
                    </a:lnTo>
                    <a:lnTo>
                      <a:pt x="11" y="172"/>
                    </a:lnTo>
                    <a:lnTo>
                      <a:pt x="11" y="172"/>
                    </a:lnTo>
                    <a:lnTo>
                      <a:pt x="11" y="172"/>
                    </a:lnTo>
                    <a:lnTo>
                      <a:pt x="11" y="172"/>
                    </a:lnTo>
                    <a:lnTo>
                      <a:pt x="14" y="171"/>
                    </a:lnTo>
                    <a:lnTo>
                      <a:pt x="16" y="169"/>
                    </a:lnTo>
                    <a:lnTo>
                      <a:pt x="16" y="168"/>
                    </a:lnTo>
                    <a:lnTo>
                      <a:pt x="16" y="166"/>
                    </a:lnTo>
                    <a:lnTo>
                      <a:pt x="19" y="165"/>
                    </a:lnTo>
                    <a:lnTo>
                      <a:pt x="22" y="163"/>
                    </a:lnTo>
                    <a:lnTo>
                      <a:pt x="22" y="160"/>
                    </a:lnTo>
                    <a:lnTo>
                      <a:pt x="23" y="159"/>
                    </a:lnTo>
                    <a:lnTo>
                      <a:pt x="25" y="157"/>
                    </a:lnTo>
                    <a:lnTo>
                      <a:pt x="28" y="155"/>
                    </a:lnTo>
                    <a:lnTo>
                      <a:pt x="29" y="154"/>
                    </a:lnTo>
                    <a:lnTo>
                      <a:pt x="31" y="152"/>
                    </a:lnTo>
                    <a:lnTo>
                      <a:pt x="33" y="149"/>
                    </a:lnTo>
                    <a:lnTo>
                      <a:pt x="34" y="148"/>
                    </a:lnTo>
                    <a:lnTo>
                      <a:pt x="36" y="146"/>
                    </a:lnTo>
                    <a:lnTo>
                      <a:pt x="40" y="145"/>
                    </a:lnTo>
                    <a:lnTo>
                      <a:pt x="42" y="143"/>
                    </a:lnTo>
                    <a:lnTo>
                      <a:pt x="43" y="143"/>
                    </a:lnTo>
                    <a:lnTo>
                      <a:pt x="45" y="141"/>
                    </a:lnTo>
                    <a:lnTo>
                      <a:pt x="47" y="140"/>
                    </a:lnTo>
                    <a:lnTo>
                      <a:pt x="47" y="140"/>
                    </a:lnTo>
                    <a:lnTo>
                      <a:pt x="47" y="138"/>
                    </a:lnTo>
                    <a:lnTo>
                      <a:pt x="48" y="137"/>
                    </a:lnTo>
                    <a:lnTo>
                      <a:pt x="50" y="135"/>
                    </a:lnTo>
                    <a:lnTo>
                      <a:pt x="51" y="134"/>
                    </a:lnTo>
                    <a:lnTo>
                      <a:pt x="53" y="134"/>
                    </a:lnTo>
                    <a:lnTo>
                      <a:pt x="54" y="132"/>
                    </a:lnTo>
                    <a:lnTo>
                      <a:pt x="56" y="131"/>
                    </a:lnTo>
                    <a:lnTo>
                      <a:pt x="57" y="129"/>
                    </a:lnTo>
                    <a:lnTo>
                      <a:pt x="59" y="127"/>
                    </a:lnTo>
                    <a:lnTo>
                      <a:pt x="59" y="126"/>
                    </a:lnTo>
                    <a:lnTo>
                      <a:pt x="59" y="124"/>
                    </a:lnTo>
                    <a:lnTo>
                      <a:pt x="61" y="124"/>
                    </a:lnTo>
                    <a:lnTo>
                      <a:pt x="62" y="124"/>
                    </a:lnTo>
                    <a:lnTo>
                      <a:pt x="64" y="121"/>
                    </a:lnTo>
                    <a:lnTo>
                      <a:pt x="67" y="120"/>
                    </a:lnTo>
                    <a:lnTo>
                      <a:pt x="67" y="118"/>
                    </a:lnTo>
                    <a:lnTo>
                      <a:pt x="67" y="117"/>
                    </a:lnTo>
                    <a:lnTo>
                      <a:pt x="67" y="117"/>
                    </a:lnTo>
                    <a:lnTo>
                      <a:pt x="67" y="115"/>
                    </a:lnTo>
                    <a:lnTo>
                      <a:pt x="67" y="113"/>
                    </a:lnTo>
                    <a:lnTo>
                      <a:pt x="67" y="113"/>
                    </a:lnTo>
                    <a:lnTo>
                      <a:pt x="67" y="112"/>
                    </a:lnTo>
                    <a:lnTo>
                      <a:pt x="68" y="112"/>
                    </a:lnTo>
                    <a:lnTo>
                      <a:pt x="71" y="110"/>
                    </a:lnTo>
                    <a:lnTo>
                      <a:pt x="74" y="109"/>
                    </a:lnTo>
                    <a:lnTo>
                      <a:pt x="74" y="107"/>
                    </a:lnTo>
                    <a:lnTo>
                      <a:pt x="74" y="104"/>
                    </a:lnTo>
                    <a:lnTo>
                      <a:pt x="79" y="96"/>
                    </a:lnTo>
                    <a:lnTo>
                      <a:pt x="81" y="96"/>
                    </a:lnTo>
                    <a:lnTo>
                      <a:pt x="82" y="95"/>
                    </a:lnTo>
                    <a:lnTo>
                      <a:pt x="82" y="92"/>
                    </a:lnTo>
                    <a:lnTo>
                      <a:pt x="82" y="89"/>
                    </a:lnTo>
                    <a:lnTo>
                      <a:pt x="85" y="85"/>
                    </a:lnTo>
                    <a:lnTo>
                      <a:pt x="87" y="81"/>
                    </a:lnTo>
                    <a:lnTo>
                      <a:pt x="87" y="79"/>
                    </a:lnTo>
                    <a:lnTo>
                      <a:pt x="87" y="78"/>
                    </a:lnTo>
                    <a:lnTo>
                      <a:pt x="88" y="75"/>
                    </a:lnTo>
                    <a:lnTo>
                      <a:pt x="88" y="73"/>
                    </a:lnTo>
                    <a:lnTo>
                      <a:pt x="90" y="70"/>
                    </a:lnTo>
                    <a:lnTo>
                      <a:pt x="92" y="68"/>
                    </a:lnTo>
                    <a:lnTo>
                      <a:pt x="92" y="65"/>
                    </a:lnTo>
                    <a:lnTo>
                      <a:pt x="92" y="64"/>
                    </a:lnTo>
                    <a:lnTo>
                      <a:pt x="92" y="62"/>
                    </a:lnTo>
                    <a:lnTo>
                      <a:pt x="93" y="59"/>
                    </a:lnTo>
                    <a:lnTo>
                      <a:pt x="95" y="59"/>
                    </a:lnTo>
                    <a:lnTo>
                      <a:pt x="95" y="56"/>
                    </a:lnTo>
                    <a:lnTo>
                      <a:pt x="95" y="54"/>
                    </a:lnTo>
                    <a:lnTo>
                      <a:pt x="96" y="53"/>
                    </a:lnTo>
                    <a:lnTo>
                      <a:pt x="99" y="50"/>
                    </a:lnTo>
                    <a:lnTo>
                      <a:pt x="101" y="48"/>
                    </a:lnTo>
                    <a:lnTo>
                      <a:pt x="102" y="47"/>
                    </a:lnTo>
                    <a:lnTo>
                      <a:pt x="102" y="45"/>
                    </a:lnTo>
                    <a:lnTo>
                      <a:pt x="102" y="42"/>
                    </a:lnTo>
                    <a:lnTo>
                      <a:pt x="102" y="40"/>
                    </a:lnTo>
                    <a:lnTo>
                      <a:pt x="104" y="39"/>
                    </a:lnTo>
                    <a:lnTo>
                      <a:pt x="106" y="37"/>
                    </a:lnTo>
                    <a:lnTo>
                      <a:pt x="106" y="36"/>
                    </a:lnTo>
                    <a:lnTo>
                      <a:pt x="106" y="33"/>
                    </a:lnTo>
                    <a:lnTo>
                      <a:pt x="106" y="31"/>
                    </a:lnTo>
                    <a:lnTo>
                      <a:pt x="107" y="28"/>
                    </a:lnTo>
                    <a:lnTo>
                      <a:pt x="107" y="25"/>
                    </a:lnTo>
                    <a:lnTo>
                      <a:pt x="109" y="23"/>
                    </a:lnTo>
                    <a:lnTo>
                      <a:pt x="109" y="17"/>
                    </a:lnTo>
                    <a:lnTo>
                      <a:pt x="110" y="12"/>
                    </a:lnTo>
                    <a:lnTo>
                      <a:pt x="110" y="9"/>
                    </a:lnTo>
                    <a:lnTo>
                      <a:pt x="110" y="8"/>
                    </a:lnTo>
                    <a:lnTo>
                      <a:pt x="110" y="5"/>
                    </a:lnTo>
                    <a:lnTo>
                      <a:pt x="112" y="2"/>
                    </a:lnTo>
                    <a:lnTo>
                      <a:pt x="110" y="2"/>
                    </a:lnTo>
                    <a:lnTo>
                      <a:pt x="109" y="2"/>
                    </a:lnTo>
                    <a:lnTo>
                      <a:pt x="109" y="0"/>
                    </a:lnTo>
                    <a:lnTo>
                      <a:pt x="107" y="0"/>
                    </a:lnTo>
                    <a:lnTo>
                      <a:pt x="107" y="0"/>
                    </a:lnTo>
                    <a:lnTo>
                      <a:pt x="106" y="0"/>
                    </a:lnTo>
                    <a:lnTo>
                      <a:pt x="106" y="2"/>
                    </a:lnTo>
                    <a:lnTo>
                      <a:pt x="104" y="3"/>
                    </a:lnTo>
                    <a:lnTo>
                      <a:pt x="102" y="5"/>
                    </a:lnTo>
                    <a:lnTo>
                      <a:pt x="98" y="5"/>
                    </a:lnTo>
                    <a:lnTo>
                      <a:pt x="95" y="6"/>
                    </a:lnTo>
                    <a:lnTo>
                      <a:pt x="93" y="8"/>
                    </a:lnTo>
                    <a:lnTo>
                      <a:pt x="90" y="8"/>
                    </a:lnTo>
                    <a:lnTo>
                      <a:pt x="88" y="8"/>
                    </a:lnTo>
                    <a:lnTo>
                      <a:pt x="87" y="8"/>
                    </a:lnTo>
                    <a:lnTo>
                      <a:pt x="87" y="8"/>
                    </a:lnTo>
                    <a:lnTo>
                      <a:pt x="85" y="8"/>
                    </a:lnTo>
                    <a:lnTo>
                      <a:pt x="84" y="8"/>
                    </a:lnTo>
                    <a:lnTo>
                      <a:pt x="82" y="8"/>
                    </a:lnTo>
                    <a:lnTo>
                      <a:pt x="81" y="8"/>
                    </a:lnTo>
                    <a:lnTo>
                      <a:pt x="79" y="9"/>
                    </a:lnTo>
                    <a:lnTo>
                      <a:pt x="78" y="11"/>
                    </a:lnTo>
                    <a:lnTo>
                      <a:pt x="74" y="11"/>
                    </a:lnTo>
                    <a:lnTo>
                      <a:pt x="73" y="11"/>
                    </a:lnTo>
                    <a:lnTo>
                      <a:pt x="70" y="11"/>
                    </a:lnTo>
                    <a:lnTo>
                      <a:pt x="68" y="12"/>
                    </a:lnTo>
                    <a:lnTo>
                      <a:pt x="67" y="12"/>
                    </a:lnTo>
                    <a:lnTo>
                      <a:pt x="67" y="14"/>
                    </a:lnTo>
                    <a:lnTo>
                      <a:pt x="64" y="16"/>
                    </a:lnTo>
                    <a:lnTo>
                      <a:pt x="61" y="16"/>
                    </a:lnTo>
                    <a:lnTo>
                      <a:pt x="59" y="19"/>
                    </a:lnTo>
                    <a:lnTo>
                      <a:pt x="57" y="19"/>
                    </a:lnTo>
                    <a:lnTo>
                      <a:pt x="56" y="17"/>
                    </a:lnTo>
                    <a:lnTo>
                      <a:pt x="56" y="17"/>
                    </a:lnTo>
                    <a:lnTo>
                      <a:pt x="56" y="17"/>
                    </a:lnTo>
                    <a:lnTo>
                      <a:pt x="54" y="16"/>
                    </a:lnTo>
                    <a:lnTo>
                      <a:pt x="53" y="16"/>
                    </a:lnTo>
                    <a:lnTo>
                      <a:pt x="50" y="16"/>
                    </a:lnTo>
                    <a:lnTo>
                      <a:pt x="48" y="16"/>
                    </a:lnTo>
                    <a:lnTo>
                      <a:pt x="45" y="16"/>
                    </a:lnTo>
                    <a:lnTo>
                      <a:pt x="43" y="16"/>
                    </a:lnTo>
                    <a:lnTo>
                      <a:pt x="39" y="17"/>
                    </a:lnTo>
                    <a:lnTo>
                      <a:pt x="34" y="19"/>
                    </a:lnTo>
                    <a:lnTo>
                      <a:pt x="33" y="17"/>
                    </a:lnTo>
                    <a:lnTo>
                      <a:pt x="33" y="17"/>
                    </a:lnTo>
                    <a:lnTo>
                      <a:pt x="31" y="16"/>
                    </a:lnTo>
                    <a:lnTo>
                      <a:pt x="28" y="16"/>
                    </a:lnTo>
                    <a:lnTo>
                      <a:pt x="26" y="14"/>
                    </a:lnTo>
                    <a:lnTo>
                      <a:pt x="26" y="12"/>
                    </a:lnTo>
                    <a:lnTo>
                      <a:pt x="25" y="11"/>
                    </a:lnTo>
                    <a:lnTo>
                      <a:pt x="23" y="9"/>
                    </a:lnTo>
                    <a:lnTo>
                      <a:pt x="22" y="8"/>
                    </a:lnTo>
                    <a:lnTo>
                      <a:pt x="20" y="5"/>
                    </a:lnTo>
                    <a:lnTo>
                      <a:pt x="16" y="12"/>
                    </a:lnTo>
                    <a:lnTo>
                      <a:pt x="12" y="17"/>
                    </a:lnTo>
                    <a:lnTo>
                      <a:pt x="14" y="20"/>
                    </a:lnTo>
                    <a:lnTo>
                      <a:pt x="17" y="25"/>
                    </a:lnTo>
                    <a:lnTo>
                      <a:pt x="19" y="26"/>
                    </a:lnTo>
                    <a:lnTo>
                      <a:pt x="19" y="28"/>
                    </a:lnTo>
                    <a:lnTo>
                      <a:pt x="19" y="28"/>
                    </a:lnTo>
                    <a:lnTo>
                      <a:pt x="20" y="30"/>
                    </a:lnTo>
                    <a:lnTo>
                      <a:pt x="20" y="30"/>
                    </a:lnTo>
                    <a:lnTo>
                      <a:pt x="20" y="31"/>
                    </a:lnTo>
                    <a:lnTo>
                      <a:pt x="23" y="33"/>
                    </a:lnTo>
                    <a:lnTo>
                      <a:pt x="25" y="33"/>
                    </a:lnTo>
                    <a:lnTo>
                      <a:pt x="25" y="34"/>
                    </a:lnTo>
                    <a:lnTo>
                      <a:pt x="26" y="34"/>
                    </a:lnTo>
                    <a:lnTo>
                      <a:pt x="28" y="36"/>
                    </a:lnTo>
                    <a:lnTo>
                      <a:pt x="29" y="36"/>
                    </a:lnTo>
                    <a:lnTo>
                      <a:pt x="36" y="39"/>
                    </a:lnTo>
                    <a:lnTo>
                      <a:pt x="45" y="45"/>
                    </a:lnTo>
                    <a:lnTo>
                      <a:pt x="56" y="48"/>
                    </a:lnTo>
                    <a:lnTo>
                      <a:pt x="59" y="51"/>
                    </a:lnTo>
                    <a:lnTo>
                      <a:pt x="74" y="51"/>
                    </a:lnTo>
                    <a:lnTo>
                      <a:pt x="45" y="96"/>
                    </a:lnTo>
                    <a:lnTo>
                      <a:pt x="31" y="96"/>
                    </a:lnTo>
                    <a:lnTo>
                      <a:pt x="26" y="99"/>
                    </a:lnTo>
                    <a:lnTo>
                      <a:pt x="16" y="101"/>
                    </a:lnTo>
                    <a:lnTo>
                      <a:pt x="12" y="103"/>
                    </a:lnTo>
                    <a:lnTo>
                      <a:pt x="6" y="118"/>
                    </a:lnTo>
                    <a:lnTo>
                      <a:pt x="0" y="123"/>
                    </a:lnTo>
                    <a:lnTo>
                      <a:pt x="0" y="169"/>
                    </a:lnTo>
                    <a:lnTo>
                      <a:pt x="9" y="179"/>
                    </a:lnTo>
                    <a:lnTo>
                      <a:pt x="9" y="179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2" name="Freeform 120"/>
              <p:cNvSpPr>
                <a:spLocks/>
              </p:cNvSpPr>
              <p:nvPr/>
            </p:nvSpPr>
            <p:spPr bwMode="auto">
              <a:xfrm>
                <a:off x="5330290" y="4417361"/>
                <a:ext cx="90238" cy="118899"/>
              </a:xfrm>
              <a:custGeom>
                <a:avLst/>
                <a:gdLst>
                  <a:gd name="T0" fmla="*/ 1 w 38"/>
                  <a:gd name="T1" fmla="*/ 16 h 50"/>
                  <a:gd name="T2" fmla="*/ 0 w 38"/>
                  <a:gd name="T3" fmla="*/ 19 h 50"/>
                  <a:gd name="T4" fmla="*/ 1 w 38"/>
                  <a:gd name="T5" fmla="*/ 20 h 50"/>
                  <a:gd name="T6" fmla="*/ 3 w 38"/>
                  <a:gd name="T7" fmla="*/ 27 h 50"/>
                  <a:gd name="T8" fmla="*/ 4 w 38"/>
                  <a:gd name="T9" fmla="*/ 28 h 50"/>
                  <a:gd name="T10" fmla="*/ 3 w 38"/>
                  <a:gd name="T11" fmla="*/ 30 h 50"/>
                  <a:gd name="T12" fmla="*/ 3 w 38"/>
                  <a:gd name="T13" fmla="*/ 30 h 50"/>
                  <a:gd name="T14" fmla="*/ 3 w 38"/>
                  <a:gd name="T15" fmla="*/ 31 h 50"/>
                  <a:gd name="T16" fmla="*/ 6 w 38"/>
                  <a:gd name="T17" fmla="*/ 31 h 50"/>
                  <a:gd name="T18" fmla="*/ 7 w 38"/>
                  <a:gd name="T19" fmla="*/ 34 h 50"/>
                  <a:gd name="T20" fmla="*/ 7 w 38"/>
                  <a:gd name="T21" fmla="*/ 41 h 50"/>
                  <a:gd name="T22" fmla="*/ 9 w 38"/>
                  <a:gd name="T23" fmla="*/ 41 h 50"/>
                  <a:gd name="T24" fmla="*/ 9 w 38"/>
                  <a:gd name="T25" fmla="*/ 41 h 50"/>
                  <a:gd name="T26" fmla="*/ 9 w 38"/>
                  <a:gd name="T27" fmla="*/ 39 h 50"/>
                  <a:gd name="T28" fmla="*/ 10 w 38"/>
                  <a:gd name="T29" fmla="*/ 41 h 50"/>
                  <a:gd name="T30" fmla="*/ 13 w 38"/>
                  <a:gd name="T31" fmla="*/ 45 h 50"/>
                  <a:gd name="T32" fmla="*/ 15 w 38"/>
                  <a:gd name="T33" fmla="*/ 47 h 50"/>
                  <a:gd name="T34" fmla="*/ 20 w 38"/>
                  <a:gd name="T35" fmla="*/ 50 h 50"/>
                  <a:gd name="T36" fmla="*/ 23 w 38"/>
                  <a:gd name="T37" fmla="*/ 48 h 50"/>
                  <a:gd name="T38" fmla="*/ 24 w 38"/>
                  <a:gd name="T39" fmla="*/ 44 h 50"/>
                  <a:gd name="T40" fmla="*/ 31 w 38"/>
                  <a:gd name="T41" fmla="*/ 36 h 50"/>
                  <a:gd name="T42" fmla="*/ 32 w 38"/>
                  <a:gd name="T43" fmla="*/ 33 h 50"/>
                  <a:gd name="T44" fmla="*/ 34 w 38"/>
                  <a:gd name="T45" fmla="*/ 31 h 50"/>
                  <a:gd name="T46" fmla="*/ 35 w 38"/>
                  <a:gd name="T47" fmla="*/ 30 h 50"/>
                  <a:gd name="T48" fmla="*/ 37 w 38"/>
                  <a:gd name="T49" fmla="*/ 28 h 50"/>
                  <a:gd name="T50" fmla="*/ 38 w 38"/>
                  <a:gd name="T51" fmla="*/ 28 h 50"/>
                  <a:gd name="T52" fmla="*/ 38 w 38"/>
                  <a:gd name="T53" fmla="*/ 25 h 50"/>
                  <a:gd name="T54" fmla="*/ 34 w 38"/>
                  <a:gd name="T55" fmla="*/ 25 h 50"/>
                  <a:gd name="T56" fmla="*/ 35 w 38"/>
                  <a:gd name="T57" fmla="*/ 24 h 50"/>
                  <a:gd name="T58" fmla="*/ 35 w 38"/>
                  <a:gd name="T59" fmla="*/ 20 h 50"/>
                  <a:gd name="T60" fmla="*/ 35 w 38"/>
                  <a:gd name="T61" fmla="*/ 19 h 50"/>
                  <a:gd name="T62" fmla="*/ 34 w 38"/>
                  <a:gd name="T63" fmla="*/ 13 h 50"/>
                  <a:gd name="T64" fmla="*/ 32 w 38"/>
                  <a:gd name="T65" fmla="*/ 11 h 50"/>
                  <a:gd name="T66" fmla="*/ 31 w 38"/>
                  <a:gd name="T67" fmla="*/ 11 h 50"/>
                  <a:gd name="T68" fmla="*/ 29 w 38"/>
                  <a:gd name="T69" fmla="*/ 10 h 50"/>
                  <a:gd name="T70" fmla="*/ 29 w 38"/>
                  <a:gd name="T71" fmla="*/ 8 h 50"/>
                  <a:gd name="T72" fmla="*/ 29 w 38"/>
                  <a:gd name="T73" fmla="*/ 3 h 50"/>
                  <a:gd name="T74" fmla="*/ 27 w 38"/>
                  <a:gd name="T75" fmla="*/ 2 h 50"/>
                  <a:gd name="T76" fmla="*/ 26 w 38"/>
                  <a:gd name="T77" fmla="*/ 2 h 50"/>
                  <a:gd name="T78" fmla="*/ 23 w 38"/>
                  <a:gd name="T79" fmla="*/ 2 h 50"/>
                  <a:gd name="T80" fmla="*/ 21 w 38"/>
                  <a:gd name="T81" fmla="*/ 2 h 50"/>
                  <a:gd name="T82" fmla="*/ 20 w 38"/>
                  <a:gd name="T83" fmla="*/ 2 h 50"/>
                  <a:gd name="T84" fmla="*/ 17 w 38"/>
                  <a:gd name="T85" fmla="*/ 0 h 50"/>
                  <a:gd name="T86" fmla="*/ 13 w 38"/>
                  <a:gd name="T87" fmla="*/ 0 h 50"/>
                  <a:gd name="T88" fmla="*/ 12 w 38"/>
                  <a:gd name="T89" fmla="*/ 0 h 50"/>
                  <a:gd name="T90" fmla="*/ 10 w 38"/>
                  <a:gd name="T91" fmla="*/ 3 h 50"/>
                  <a:gd name="T92" fmla="*/ 9 w 38"/>
                  <a:gd name="T93" fmla="*/ 8 h 50"/>
                  <a:gd name="T94" fmla="*/ 9 w 38"/>
                  <a:gd name="T95" fmla="*/ 11 h 50"/>
                  <a:gd name="T96" fmla="*/ 7 w 38"/>
                  <a:gd name="T97" fmla="*/ 11 h 50"/>
                  <a:gd name="T98" fmla="*/ 7 w 38"/>
                  <a:gd name="T99" fmla="*/ 13 h 50"/>
                  <a:gd name="T100" fmla="*/ 6 w 38"/>
                  <a:gd name="T101" fmla="*/ 14 h 50"/>
                  <a:gd name="T102" fmla="*/ 6 w 38"/>
                  <a:gd name="T103" fmla="*/ 16 h 50"/>
                  <a:gd name="T104" fmla="*/ 4 w 38"/>
                  <a:gd name="T105" fmla="*/ 16 h 50"/>
                  <a:gd name="T106" fmla="*/ 1 w 38"/>
                  <a:gd name="T107" fmla="*/ 1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8" h="50">
                    <a:moveTo>
                      <a:pt x="1" y="16"/>
                    </a:moveTo>
                    <a:lnTo>
                      <a:pt x="1" y="16"/>
                    </a:lnTo>
                    <a:lnTo>
                      <a:pt x="1" y="17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1" y="20"/>
                    </a:lnTo>
                    <a:lnTo>
                      <a:pt x="1" y="24"/>
                    </a:lnTo>
                    <a:lnTo>
                      <a:pt x="3" y="27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4" y="30"/>
                    </a:lnTo>
                    <a:lnTo>
                      <a:pt x="3" y="30"/>
                    </a:lnTo>
                    <a:lnTo>
                      <a:pt x="3" y="30"/>
                    </a:lnTo>
                    <a:lnTo>
                      <a:pt x="3" y="30"/>
                    </a:lnTo>
                    <a:lnTo>
                      <a:pt x="3" y="30"/>
                    </a:lnTo>
                    <a:lnTo>
                      <a:pt x="3" y="31"/>
                    </a:lnTo>
                    <a:lnTo>
                      <a:pt x="3" y="31"/>
                    </a:lnTo>
                    <a:lnTo>
                      <a:pt x="6" y="31"/>
                    </a:lnTo>
                    <a:lnTo>
                      <a:pt x="7" y="33"/>
                    </a:lnTo>
                    <a:lnTo>
                      <a:pt x="7" y="34"/>
                    </a:lnTo>
                    <a:lnTo>
                      <a:pt x="7" y="38"/>
                    </a:lnTo>
                    <a:lnTo>
                      <a:pt x="7" y="41"/>
                    </a:lnTo>
                    <a:lnTo>
                      <a:pt x="7" y="41"/>
                    </a:lnTo>
                    <a:lnTo>
                      <a:pt x="9" y="41"/>
                    </a:lnTo>
                    <a:lnTo>
                      <a:pt x="9" y="41"/>
                    </a:lnTo>
                    <a:lnTo>
                      <a:pt x="9" y="41"/>
                    </a:lnTo>
                    <a:lnTo>
                      <a:pt x="9" y="39"/>
                    </a:lnTo>
                    <a:lnTo>
                      <a:pt x="9" y="39"/>
                    </a:lnTo>
                    <a:lnTo>
                      <a:pt x="10" y="39"/>
                    </a:lnTo>
                    <a:lnTo>
                      <a:pt x="10" y="41"/>
                    </a:lnTo>
                    <a:lnTo>
                      <a:pt x="12" y="44"/>
                    </a:lnTo>
                    <a:lnTo>
                      <a:pt x="13" y="45"/>
                    </a:lnTo>
                    <a:lnTo>
                      <a:pt x="13" y="47"/>
                    </a:lnTo>
                    <a:lnTo>
                      <a:pt x="15" y="47"/>
                    </a:lnTo>
                    <a:lnTo>
                      <a:pt x="17" y="48"/>
                    </a:lnTo>
                    <a:lnTo>
                      <a:pt x="20" y="50"/>
                    </a:lnTo>
                    <a:lnTo>
                      <a:pt x="23" y="50"/>
                    </a:lnTo>
                    <a:lnTo>
                      <a:pt x="23" y="48"/>
                    </a:lnTo>
                    <a:lnTo>
                      <a:pt x="24" y="47"/>
                    </a:lnTo>
                    <a:lnTo>
                      <a:pt x="24" y="44"/>
                    </a:lnTo>
                    <a:lnTo>
                      <a:pt x="26" y="41"/>
                    </a:lnTo>
                    <a:lnTo>
                      <a:pt x="31" y="36"/>
                    </a:lnTo>
                    <a:lnTo>
                      <a:pt x="32" y="33"/>
                    </a:lnTo>
                    <a:lnTo>
                      <a:pt x="32" y="33"/>
                    </a:lnTo>
                    <a:lnTo>
                      <a:pt x="34" y="31"/>
                    </a:lnTo>
                    <a:lnTo>
                      <a:pt x="34" y="31"/>
                    </a:lnTo>
                    <a:lnTo>
                      <a:pt x="35" y="30"/>
                    </a:lnTo>
                    <a:lnTo>
                      <a:pt x="35" y="30"/>
                    </a:lnTo>
                    <a:lnTo>
                      <a:pt x="37" y="30"/>
                    </a:lnTo>
                    <a:lnTo>
                      <a:pt x="37" y="28"/>
                    </a:lnTo>
                    <a:lnTo>
                      <a:pt x="38" y="28"/>
                    </a:lnTo>
                    <a:lnTo>
                      <a:pt x="38" y="28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5"/>
                    </a:lnTo>
                    <a:lnTo>
                      <a:pt x="34" y="25"/>
                    </a:lnTo>
                    <a:lnTo>
                      <a:pt x="34" y="25"/>
                    </a:lnTo>
                    <a:lnTo>
                      <a:pt x="35" y="24"/>
                    </a:lnTo>
                    <a:lnTo>
                      <a:pt x="35" y="22"/>
                    </a:lnTo>
                    <a:lnTo>
                      <a:pt x="35" y="20"/>
                    </a:lnTo>
                    <a:lnTo>
                      <a:pt x="35" y="19"/>
                    </a:lnTo>
                    <a:lnTo>
                      <a:pt x="35" y="19"/>
                    </a:lnTo>
                    <a:lnTo>
                      <a:pt x="35" y="16"/>
                    </a:lnTo>
                    <a:lnTo>
                      <a:pt x="34" y="13"/>
                    </a:lnTo>
                    <a:lnTo>
                      <a:pt x="34" y="13"/>
                    </a:lnTo>
                    <a:lnTo>
                      <a:pt x="32" y="11"/>
                    </a:lnTo>
                    <a:lnTo>
                      <a:pt x="32" y="11"/>
                    </a:lnTo>
                    <a:lnTo>
                      <a:pt x="31" y="11"/>
                    </a:lnTo>
                    <a:lnTo>
                      <a:pt x="31" y="10"/>
                    </a:lnTo>
                    <a:lnTo>
                      <a:pt x="29" y="10"/>
                    </a:lnTo>
                    <a:lnTo>
                      <a:pt x="29" y="10"/>
                    </a:lnTo>
                    <a:lnTo>
                      <a:pt x="29" y="8"/>
                    </a:lnTo>
                    <a:lnTo>
                      <a:pt x="29" y="5"/>
                    </a:lnTo>
                    <a:lnTo>
                      <a:pt x="29" y="3"/>
                    </a:lnTo>
                    <a:lnTo>
                      <a:pt x="27" y="2"/>
                    </a:lnTo>
                    <a:lnTo>
                      <a:pt x="27" y="2"/>
                    </a:lnTo>
                    <a:lnTo>
                      <a:pt x="27" y="2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23" y="2"/>
                    </a:lnTo>
                    <a:lnTo>
                      <a:pt x="23" y="2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3"/>
                    </a:lnTo>
                    <a:lnTo>
                      <a:pt x="10" y="5"/>
                    </a:lnTo>
                    <a:lnTo>
                      <a:pt x="9" y="8"/>
                    </a:lnTo>
                    <a:lnTo>
                      <a:pt x="9" y="10"/>
                    </a:lnTo>
                    <a:lnTo>
                      <a:pt x="9" y="11"/>
                    </a:lnTo>
                    <a:lnTo>
                      <a:pt x="9" y="11"/>
                    </a:lnTo>
                    <a:lnTo>
                      <a:pt x="7" y="11"/>
                    </a:lnTo>
                    <a:lnTo>
                      <a:pt x="7" y="13"/>
                    </a:lnTo>
                    <a:lnTo>
                      <a:pt x="7" y="13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1" y="16"/>
                    </a:lnTo>
                    <a:lnTo>
                      <a:pt x="1" y="16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3" name="Freeform 121"/>
              <p:cNvSpPr>
                <a:spLocks/>
              </p:cNvSpPr>
              <p:nvPr/>
            </p:nvSpPr>
            <p:spPr bwMode="auto">
              <a:xfrm>
                <a:off x="5225804" y="4184320"/>
                <a:ext cx="159103" cy="159325"/>
              </a:xfrm>
              <a:custGeom>
                <a:avLst/>
                <a:gdLst>
                  <a:gd name="T0" fmla="*/ 9 w 67"/>
                  <a:gd name="T1" fmla="*/ 11 h 67"/>
                  <a:gd name="T2" fmla="*/ 9 w 67"/>
                  <a:gd name="T3" fmla="*/ 16 h 67"/>
                  <a:gd name="T4" fmla="*/ 9 w 67"/>
                  <a:gd name="T5" fmla="*/ 21 h 67"/>
                  <a:gd name="T6" fmla="*/ 6 w 67"/>
                  <a:gd name="T7" fmla="*/ 28 h 67"/>
                  <a:gd name="T8" fmla="*/ 3 w 67"/>
                  <a:gd name="T9" fmla="*/ 33 h 67"/>
                  <a:gd name="T10" fmla="*/ 0 w 67"/>
                  <a:gd name="T11" fmla="*/ 35 h 67"/>
                  <a:gd name="T12" fmla="*/ 5 w 67"/>
                  <a:gd name="T13" fmla="*/ 42 h 67"/>
                  <a:gd name="T14" fmla="*/ 6 w 67"/>
                  <a:gd name="T15" fmla="*/ 49 h 67"/>
                  <a:gd name="T16" fmla="*/ 9 w 67"/>
                  <a:gd name="T17" fmla="*/ 49 h 67"/>
                  <a:gd name="T18" fmla="*/ 16 w 67"/>
                  <a:gd name="T19" fmla="*/ 49 h 67"/>
                  <a:gd name="T20" fmla="*/ 19 w 67"/>
                  <a:gd name="T21" fmla="*/ 47 h 67"/>
                  <a:gd name="T22" fmla="*/ 22 w 67"/>
                  <a:gd name="T23" fmla="*/ 45 h 67"/>
                  <a:gd name="T24" fmla="*/ 25 w 67"/>
                  <a:gd name="T25" fmla="*/ 47 h 67"/>
                  <a:gd name="T26" fmla="*/ 31 w 67"/>
                  <a:gd name="T27" fmla="*/ 47 h 67"/>
                  <a:gd name="T28" fmla="*/ 40 w 67"/>
                  <a:gd name="T29" fmla="*/ 47 h 67"/>
                  <a:gd name="T30" fmla="*/ 45 w 67"/>
                  <a:gd name="T31" fmla="*/ 47 h 67"/>
                  <a:gd name="T32" fmla="*/ 45 w 67"/>
                  <a:gd name="T33" fmla="*/ 49 h 67"/>
                  <a:gd name="T34" fmla="*/ 45 w 67"/>
                  <a:gd name="T35" fmla="*/ 52 h 67"/>
                  <a:gd name="T36" fmla="*/ 42 w 67"/>
                  <a:gd name="T37" fmla="*/ 53 h 67"/>
                  <a:gd name="T38" fmla="*/ 37 w 67"/>
                  <a:gd name="T39" fmla="*/ 55 h 67"/>
                  <a:gd name="T40" fmla="*/ 22 w 67"/>
                  <a:gd name="T41" fmla="*/ 55 h 67"/>
                  <a:gd name="T42" fmla="*/ 19 w 67"/>
                  <a:gd name="T43" fmla="*/ 55 h 67"/>
                  <a:gd name="T44" fmla="*/ 17 w 67"/>
                  <a:gd name="T45" fmla="*/ 58 h 67"/>
                  <a:gd name="T46" fmla="*/ 8 w 67"/>
                  <a:gd name="T47" fmla="*/ 59 h 67"/>
                  <a:gd name="T48" fmla="*/ 9 w 67"/>
                  <a:gd name="T49" fmla="*/ 61 h 67"/>
                  <a:gd name="T50" fmla="*/ 8 w 67"/>
                  <a:gd name="T51" fmla="*/ 63 h 67"/>
                  <a:gd name="T52" fmla="*/ 11 w 67"/>
                  <a:gd name="T53" fmla="*/ 66 h 67"/>
                  <a:gd name="T54" fmla="*/ 23 w 67"/>
                  <a:gd name="T55" fmla="*/ 61 h 67"/>
                  <a:gd name="T56" fmla="*/ 36 w 67"/>
                  <a:gd name="T57" fmla="*/ 63 h 67"/>
                  <a:gd name="T58" fmla="*/ 45 w 67"/>
                  <a:gd name="T59" fmla="*/ 64 h 67"/>
                  <a:gd name="T60" fmla="*/ 48 w 67"/>
                  <a:gd name="T61" fmla="*/ 64 h 67"/>
                  <a:gd name="T62" fmla="*/ 50 w 67"/>
                  <a:gd name="T63" fmla="*/ 63 h 67"/>
                  <a:gd name="T64" fmla="*/ 54 w 67"/>
                  <a:gd name="T65" fmla="*/ 64 h 67"/>
                  <a:gd name="T66" fmla="*/ 57 w 67"/>
                  <a:gd name="T67" fmla="*/ 66 h 67"/>
                  <a:gd name="T68" fmla="*/ 65 w 67"/>
                  <a:gd name="T69" fmla="*/ 64 h 67"/>
                  <a:gd name="T70" fmla="*/ 65 w 67"/>
                  <a:gd name="T71" fmla="*/ 59 h 67"/>
                  <a:gd name="T72" fmla="*/ 65 w 67"/>
                  <a:gd name="T73" fmla="*/ 55 h 67"/>
                  <a:gd name="T74" fmla="*/ 64 w 67"/>
                  <a:gd name="T75" fmla="*/ 53 h 67"/>
                  <a:gd name="T76" fmla="*/ 61 w 67"/>
                  <a:gd name="T77" fmla="*/ 50 h 67"/>
                  <a:gd name="T78" fmla="*/ 61 w 67"/>
                  <a:gd name="T79" fmla="*/ 47 h 67"/>
                  <a:gd name="T80" fmla="*/ 61 w 67"/>
                  <a:gd name="T81" fmla="*/ 44 h 67"/>
                  <a:gd name="T82" fmla="*/ 62 w 67"/>
                  <a:gd name="T83" fmla="*/ 38 h 67"/>
                  <a:gd name="T84" fmla="*/ 62 w 67"/>
                  <a:gd name="T85" fmla="*/ 36 h 67"/>
                  <a:gd name="T86" fmla="*/ 61 w 67"/>
                  <a:gd name="T87" fmla="*/ 35 h 67"/>
                  <a:gd name="T88" fmla="*/ 61 w 67"/>
                  <a:gd name="T89" fmla="*/ 30 h 67"/>
                  <a:gd name="T90" fmla="*/ 57 w 67"/>
                  <a:gd name="T91" fmla="*/ 25 h 67"/>
                  <a:gd name="T92" fmla="*/ 56 w 67"/>
                  <a:gd name="T93" fmla="*/ 24 h 67"/>
                  <a:gd name="T94" fmla="*/ 53 w 67"/>
                  <a:gd name="T95" fmla="*/ 24 h 67"/>
                  <a:gd name="T96" fmla="*/ 51 w 67"/>
                  <a:gd name="T97" fmla="*/ 19 h 67"/>
                  <a:gd name="T98" fmla="*/ 51 w 67"/>
                  <a:gd name="T99" fmla="*/ 16 h 67"/>
                  <a:gd name="T100" fmla="*/ 48 w 67"/>
                  <a:gd name="T101" fmla="*/ 14 h 67"/>
                  <a:gd name="T102" fmla="*/ 45 w 67"/>
                  <a:gd name="T103" fmla="*/ 13 h 67"/>
                  <a:gd name="T104" fmla="*/ 44 w 67"/>
                  <a:gd name="T105" fmla="*/ 10 h 67"/>
                  <a:gd name="T106" fmla="*/ 40 w 67"/>
                  <a:gd name="T107" fmla="*/ 5 h 67"/>
                  <a:gd name="T108" fmla="*/ 37 w 67"/>
                  <a:gd name="T109" fmla="*/ 2 h 67"/>
                  <a:gd name="T110" fmla="*/ 34 w 67"/>
                  <a:gd name="T111" fmla="*/ 2 h 67"/>
                  <a:gd name="T112" fmla="*/ 28 w 67"/>
                  <a:gd name="T113" fmla="*/ 2 h 67"/>
                  <a:gd name="T114" fmla="*/ 22 w 67"/>
                  <a:gd name="T115" fmla="*/ 0 h 67"/>
                  <a:gd name="T116" fmla="*/ 20 w 67"/>
                  <a:gd name="T117" fmla="*/ 0 h 67"/>
                  <a:gd name="T118" fmla="*/ 19 w 67"/>
                  <a:gd name="T119" fmla="*/ 3 h 67"/>
                  <a:gd name="T120" fmla="*/ 16 w 67"/>
                  <a:gd name="T121" fmla="*/ 5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7" h="67">
                    <a:moveTo>
                      <a:pt x="11" y="8"/>
                    </a:moveTo>
                    <a:lnTo>
                      <a:pt x="11" y="10"/>
                    </a:lnTo>
                    <a:lnTo>
                      <a:pt x="9" y="11"/>
                    </a:lnTo>
                    <a:lnTo>
                      <a:pt x="9" y="13"/>
                    </a:lnTo>
                    <a:lnTo>
                      <a:pt x="9" y="14"/>
                    </a:lnTo>
                    <a:lnTo>
                      <a:pt x="9" y="16"/>
                    </a:lnTo>
                    <a:lnTo>
                      <a:pt x="9" y="17"/>
                    </a:lnTo>
                    <a:lnTo>
                      <a:pt x="9" y="19"/>
                    </a:lnTo>
                    <a:lnTo>
                      <a:pt x="9" y="21"/>
                    </a:lnTo>
                    <a:lnTo>
                      <a:pt x="9" y="22"/>
                    </a:lnTo>
                    <a:lnTo>
                      <a:pt x="9" y="24"/>
                    </a:lnTo>
                    <a:lnTo>
                      <a:pt x="6" y="28"/>
                    </a:lnTo>
                    <a:lnTo>
                      <a:pt x="5" y="30"/>
                    </a:lnTo>
                    <a:lnTo>
                      <a:pt x="3" y="30"/>
                    </a:lnTo>
                    <a:lnTo>
                      <a:pt x="3" y="33"/>
                    </a:lnTo>
                    <a:lnTo>
                      <a:pt x="3" y="35"/>
                    </a:lnTo>
                    <a:lnTo>
                      <a:pt x="2" y="35"/>
                    </a:lnTo>
                    <a:lnTo>
                      <a:pt x="0" y="35"/>
                    </a:lnTo>
                    <a:lnTo>
                      <a:pt x="3" y="38"/>
                    </a:lnTo>
                    <a:lnTo>
                      <a:pt x="5" y="41"/>
                    </a:lnTo>
                    <a:lnTo>
                      <a:pt x="5" y="42"/>
                    </a:lnTo>
                    <a:lnTo>
                      <a:pt x="5" y="45"/>
                    </a:lnTo>
                    <a:lnTo>
                      <a:pt x="6" y="49"/>
                    </a:lnTo>
                    <a:lnTo>
                      <a:pt x="6" y="49"/>
                    </a:lnTo>
                    <a:lnTo>
                      <a:pt x="8" y="50"/>
                    </a:lnTo>
                    <a:lnTo>
                      <a:pt x="8" y="50"/>
                    </a:lnTo>
                    <a:lnTo>
                      <a:pt x="9" y="49"/>
                    </a:lnTo>
                    <a:lnTo>
                      <a:pt x="11" y="49"/>
                    </a:lnTo>
                    <a:lnTo>
                      <a:pt x="12" y="49"/>
                    </a:lnTo>
                    <a:lnTo>
                      <a:pt x="16" y="49"/>
                    </a:lnTo>
                    <a:lnTo>
                      <a:pt x="16" y="49"/>
                    </a:lnTo>
                    <a:lnTo>
                      <a:pt x="17" y="49"/>
                    </a:lnTo>
                    <a:lnTo>
                      <a:pt x="19" y="47"/>
                    </a:lnTo>
                    <a:lnTo>
                      <a:pt x="20" y="47"/>
                    </a:lnTo>
                    <a:lnTo>
                      <a:pt x="20" y="45"/>
                    </a:lnTo>
                    <a:lnTo>
                      <a:pt x="22" y="45"/>
                    </a:lnTo>
                    <a:lnTo>
                      <a:pt x="22" y="47"/>
                    </a:lnTo>
                    <a:lnTo>
                      <a:pt x="23" y="47"/>
                    </a:lnTo>
                    <a:lnTo>
                      <a:pt x="25" y="47"/>
                    </a:lnTo>
                    <a:lnTo>
                      <a:pt x="26" y="47"/>
                    </a:lnTo>
                    <a:lnTo>
                      <a:pt x="28" y="47"/>
                    </a:lnTo>
                    <a:lnTo>
                      <a:pt x="31" y="47"/>
                    </a:lnTo>
                    <a:lnTo>
                      <a:pt x="33" y="47"/>
                    </a:lnTo>
                    <a:lnTo>
                      <a:pt x="37" y="47"/>
                    </a:lnTo>
                    <a:lnTo>
                      <a:pt x="40" y="47"/>
                    </a:lnTo>
                    <a:lnTo>
                      <a:pt x="42" y="47"/>
                    </a:lnTo>
                    <a:lnTo>
                      <a:pt x="44" y="47"/>
                    </a:lnTo>
                    <a:lnTo>
                      <a:pt x="45" y="47"/>
                    </a:lnTo>
                    <a:lnTo>
                      <a:pt x="45" y="47"/>
                    </a:lnTo>
                    <a:lnTo>
                      <a:pt x="45" y="47"/>
                    </a:lnTo>
                    <a:lnTo>
                      <a:pt x="45" y="49"/>
                    </a:lnTo>
                    <a:lnTo>
                      <a:pt x="45" y="50"/>
                    </a:lnTo>
                    <a:lnTo>
                      <a:pt x="45" y="52"/>
                    </a:lnTo>
                    <a:lnTo>
                      <a:pt x="45" y="52"/>
                    </a:lnTo>
                    <a:lnTo>
                      <a:pt x="44" y="53"/>
                    </a:lnTo>
                    <a:lnTo>
                      <a:pt x="44" y="53"/>
                    </a:lnTo>
                    <a:lnTo>
                      <a:pt x="42" y="53"/>
                    </a:lnTo>
                    <a:lnTo>
                      <a:pt x="42" y="53"/>
                    </a:lnTo>
                    <a:lnTo>
                      <a:pt x="40" y="53"/>
                    </a:lnTo>
                    <a:lnTo>
                      <a:pt x="37" y="55"/>
                    </a:lnTo>
                    <a:lnTo>
                      <a:pt x="31" y="55"/>
                    </a:lnTo>
                    <a:lnTo>
                      <a:pt x="26" y="55"/>
                    </a:lnTo>
                    <a:lnTo>
                      <a:pt x="22" y="55"/>
                    </a:lnTo>
                    <a:lnTo>
                      <a:pt x="22" y="55"/>
                    </a:lnTo>
                    <a:lnTo>
                      <a:pt x="20" y="55"/>
                    </a:lnTo>
                    <a:lnTo>
                      <a:pt x="19" y="55"/>
                    </a:lnTo>
                    <a:lnTo>
                      <a:pt x="19" y="56"/>
                    </a:lnTo>
                    <a:lnTo>
                      <a:pt x="19" y="56"/>
                    </a:lnTo>
                    <a:lnTo>
                      <a:pt x="17" y="58"/>
                    </a:lnTo>
                    <a:lnTo>
                      <a:pt x="8" y="58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9" y="61"/>
                    </a:lnTo>
                    <a:lnTo>
                      <a:pt x="9" y="61"/>
                    </a:lnTo>
                    <a:lnTo>
                      <a:pt x="9" y="61"/>
                    </a:lnTo>
                    <a:lnTo>
                      <a:pt x="9" y="61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9" y="64"/>
                    </a:lnTo>
                    <a:lnTo>
                      <a:pt x="11" y="66"/>
                    </a:lnTo>
                    <a:lnTo>
                      <a:pt x="11" y="67"/>
                    </a:lnTo>
                    <a:lnTo>
                      <a:pt x="17" y="66"/>
                    </a:lnTo>
                    <a:lnTo>
                      <a:pt x="23" y="61"/>
                    </a:lnTo>
                    <a:lnTo>
                      <a:pt x="25" y="61"/>
                    </a:lnTo>
                    <a:lnTo>
                      <a:pt x="31" y="63"/>
                    </a:lnTo>
                    <a:lnTo>
                      <a:pt x="36" y="63"/>
                    </a:lnTo>
                    <a:lnTo>
                      <a:pt x="40" y="63"/>
                    </a:lnTo>
                    <a:lnTo>
                      <a:pt x="42" y="63"/>
                    </a:lnTo>
                    <a:lnTo>
                      <a:pt x="45" y="64"/>
                    </a:lnTo>
                    <a:lnTo>
                      <a:pt x="45" y="64"/>
                    </a:lnTo>
                    <a:lnTo>
                      <a:pt x="47" y="64"/>
                    </a:lnTo>
                    <a:lnTo>
                      <a:pt x="48" y="64"/>
                    </a:lnTo>
                    <a:lnTo>
                      <a:pt x="48" y="64"/>
                    </a:lnTo>
                    <a:lnTo>
                      <a:pt x="50" y="63"/>
                    </a:lnTo>
                    <a:lnTo>
                      <a:pt x="50" y="63"/>
                    </a:lnTo>
                    <a:lnTo>
                      <a:pt x="51" y="63"/>
                    </a:lnTo>
                    <a:lnTo>
                      <a:pt x="53" y="63"/>
                    </a:lnTo>
                    <a:lnTo>
                      <a:pt x="54" y="64"/>
                    </a:lnTo>
                    <a:lnTo>
                      <a:pt x="56" y="64"/>
                    </a:lnTo>
                    <a:lnTo>
                      <a:pt x="56" y="66"/>
                    </a:lnTo>
                    <a:lnTo>
                      <a:pt x="57" y="66"/>
                    </a:lnTo>
                    <a:lnTo>
                      <a:pt x="61" y="66"/>
                    </a:lnTo>
                    <a:lnTo>
                      <a:pt x="62" y="64"/>
                    </a:lnTo>
                    <a:lnTo>
                      <a:pt x="65" y="64"/>
                    </a:lnTo>
                    <a:lnTo>
                      <a:pt x="67" y="64"/>
                    </a:lnTo>
                    <a:lnTo>
                      <a:pt x="67" y="63"/>
                    </a:lnTo>
                    <a:lnTo>
                      <a:pt x="65" y="59"/>
                    </a:lnTo>
                    <a:lnTo>
                      <a:pt x="65" y="58"/>
                    </a:lnTo>
                    <a:lnTo>
                      <a:pt x="65" y="55"/>
                    </a:lnTo>
                    <a:lnTo>
                      <a:pt x="65" y="55"/>
                    </a:lnTo>
                    <a:lnTo>
                      <a:pt x="65" y="55"/>
                    </a:lnTo>
                    <a:lnTo>
                      <a:pt x="65" y="53"/>
                    </a:lnTo>
                    <a:lnTo>
                      <a:pt x="64" y="53"/>
                    </a:lnTo>
                    <a:lnTo>
                      <a:pt x="62" y="52"/>
                    </a:lnTo>
                    <a:lnTo>
                      <a:pt x="62" y="50"/>
                    </a:lnTo>
                    <a:lnTo>
                      <a:pt x="61" y="50"/>
                    </a:lnTo>
                    <a:lnTo>
                      <a:pt x="61" y="49"/>
                    </a:lnTo>
                    <a:lnTo>
                      <a:pt x="61" y="49"/>
                    </a:lnTo>
                    <a:lnTo>
                      <a:pt x="61" y="47"/>
                    </a:lnTo>
                    <a:lnTo>
                      <a:pt x="61" y="47"/>
                    </a:lnTo>
                    <a:lnTo>
                      <a:pt x="61" y="45"/>
                    </a:lnTo>
                    <a:lnTo>
                      <a:pt x="61" y="44"/>
                    </a:lnTo>
                    <a:lnTo>
                      <a:pt x="62" y="41"/>
                    </a:lnTo>
                    <a:lnTo>
                      <a:pt x="62" y="39"/>
                    </a:lnTo>
                    <a:lnTo>
                      <a:pt x="62" y="38"/>
                    </a:lnTo>
                    <a:lnTo>
                      <a:pt x="62" y="38"/>
                    </a:lnTo>
                    <a:lnTo>
                      <a:pt x="62" y="36"/>
                    </a:lnTo>
                    <a:lnTo>
                      <a:pt x="62" y="36"/>
                    </a:lnTo>
                    <a:lnTo>
                      <a:pt x="62" y="36"/>
                    </a:lnTo>
                    <a:lnTo>
                      <a:pt x="61" y="36"/>
                    </a:lnTo>
                    <a:lnTo>
                      <a:pt x="61" y="35"/>
                    </a:lnTo>
                    <a:lnTo>
                      <a:pt x="61" y="33"/>
                    </a:lnTo>
                    <a:lnTo>
                      <a:pt x="61" y="33"/>
                    </a:lnTo>
                    <a:lnTo>
                      <a:pt x="61" y="30"/>
                    </a:lnTo>
                    <a:lnTo>
                      <a:pt x="61" y="28"/>
                    </a:lnTo>
                    <a:lnTo>
                      <a:pt x="59" y="28"/>
                    </a:lnTo>
                    <a:lnTo>
                      <a:pt x="57" y="25"/>
                    </a:lnTo>
                    <a:lnTo>
                      <a:pt x="57" y="25"/>
                    </a:lnTo>
                    <a:lnTo>
                      <a:pt x="57" y="24"/>
                    </a:lnTo>
                    <a:lnTo>
                      <a:pt x="56" y="2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53" y="24"/>
                    </a:lnTo>
                    <a:lnTo>
                      <a:pt x="53" y="24"/>
                    </a:lnTo>
                    <a:lnTo>
                      <a:pt x="51" y="22"/>
                    </a:lnTo>
                    <a:lnTo>
                      <a:pt x="51" y="19"/>
                    </a:lnTo>
                    <a:lnTo>
                      <a:pt x="51" y="17"/>
                    </a:lnTo>
                    <a:lnTo>
                      <a:pt x="51" y="16"/>
                    </a:lnTo>
                    <a:lnTo>
                      <a:pt x="51" y="16"/>
                    </a:lnTo>
                    <a:lnTo>
                      <a:pt x="51" y="16"/>
                    </a:lnTo>
                    <a:lnTo>
                      <a:pt x="50" y="14"/>
                    </a:lnTo>
                    <a:lnTo>
                      <a:pt x="48" y="14"/>
                    </a:lnTo>
                    <a:lnTo>
                      <a:pt x="47" y="14"/>
                    </a:lnTo>
                    <a:lnTo>
                      <a:pt x="45" y="14"/>
                    </a:lnTo>
                    <a:lnTo>
                      <a:pt x="45" y="13"/>
                    </a:lnTo>
                    <a:lnTo>
                      <a:pt x="44" y="13"/>
                    </a:lnTo>
                    <a:lnTo>
                      <a:pt x="44" y="11"/>
                    </a:lnTo>
                    <a:lnTo>
                      <a:pt x="44" y="10"/>
                    </a:lnTo>
                    <a:lnTo>
                      <a:pt x="44" y="8"/>
                    </a:lnTo>
                    <a:lnTo>
                      <a:pt x="42" y="7"/>
                    </a:lnTo>
                    <a:lnTo>
                      <a:pt x="40" y="5"/>
                    </a:lnTo>
                    <a:lnTo>
                      <a:pt x="39" y="3"/>
                    </a:lnTo>
                    <a:lnTo>
                      <a:pt x="37" y="2"/>
                    </a:lnTo>
                    <a:lnTo>
                      <a:pt x="37" y="2"/>
                    </a:lnTo>
                    <a:lnTo>
                      <a:pt x="36" y="2"/>
                    </a:lnTo>
                    <a:lnTo>
                      <a:pt x="36" y="2"/>
                    </a:lnTo>
                    <a:lnTo>
                      <a:pt x="34" y="2"/>
                    </a:lnTo>
                    <a:lnTo>
                      <a:pt x="31" y="2"/>
                    </a:lnTo>
                    <a:lnTo>
                      <a:pt x="30" y="2"/>
                    </a:lnTo>
                    <a:lnTo>
                      <a:pt x="28" y="2"/>
                    </a:lnTo>
                    <a:lnTo>
                      <a:pt x="26" y="2"/>
                    </a:lnTo>
                    <a:lnTo>
                      <a:pt x="23" y="2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2"/>
                    </a:lnTo>
                    <a:lnTo>
                      <a:pt x="20" y="3"/>
                    </a:lnTo>
                    <a:lnTo>
                      <a:pt x="19" y="3"/>
                    </a:lnTo>
                    <a:lnTo>
                      <a:pt x="19" y="3"/>
                    </a:lnTo>
                    <a:lnTo>
                      <a:pt x="17" y="5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4" name="Freeform 122"/>
              <p:cNvSpPr>
                <a:spLocks/>
              </p:cNvSpPr>
              <p:nvPr/>
            </p:nvSpPr>
            <p:spPr bwMode="auto">
              <a:xfrm>
                <a:off x="6479638" y="4828751"/>
                <a:ext cx="66491" cy="54694"/>
              </a:xfrm>
              <a:custGeom>
                <a:avLst/>
                <a:gdLst>
                  <a:gd name="T0" fmla="*/ 1 w 28"/>
                  <a:gd name="T1" fmla="*/ 11 h 23"/>
                  <a:gd name="T2" fmla="*/ 1 w 28"/>
                  <a:gd name="T3" fmla="*/ 11 h 23"/>
                  <a:gd name="T4" fmla="*/ 0 w 28"/>
                  <a:gd name="T5" fmla="*/ 12 h 23"/>
                  <a:gd name="T6" fmla="*/ 0 w 28"/>
                  <a:gd name="T7" fmla="*/ 14 h 23"/>
                  <a:gd name="T8" fmla="*/ 0 w 28"/>
                  <a:gd name="T9" fmla="*/ 15 h 23"/>
                  <a:gd name="T10" fmla="*/ 1 w 28"/>
                  <a:gd name="T11" fmla="*/ 17 h 23"/>
                  <a:gd name="T12" fmla="*/ 4 w 28"/>
                  <a:gd name="T13" fmla="*/ 18 h 23"/>
                  <a:gd name="T14" fmla="*/ 6 w 28"/>
                  <a:gd name="T15" fmla="*/ 17 h 23"/>
                  <a:gd name="T16" fmla="*/ 7 w 28"/>
                  <a:gd name="T17" fmla="*/ 15 h 23"/>
                  <a:gd name="T18" fmla="*/ 9 w 28"/>
                  <a:gd name="T19" fmla="*/ 17 h 23"/>
                  <a:gd name="T20" fmla="*/ 12 w 28"/>
                  <a:gd name="T21" fmla="*/ 20 h 23"/>
                  <a:gd name="T22" fmla="*/ 12 w 28"/>
                  <a:gd name="T23" fmla="*/ 21 h 23"/>
                  <a:gd name="T24" fmla="*/ 14 w 28"/>
                  <a:gd name="T25" fmla="*/ 21 h 23"/>
                  <a:gd name="T26" fmla="*/ 17 w 28"/>
                  <a:gd name="T27" fmla="*/ 20 h 23"/>
                  <a:gd name="T28" fmla="*/ 17 w 28"/>
                  <a:gd name="T29" fmla="*/ 18 h 23"/>
                  <a:gd name="T30" fmla="*/ 18 w 28"/>
                  <a:gd name="T31" fmla="*/ 15 h 23"/>
                  <a:gd name="T32" fmla="*/ 18 w 28"/>
                  <a:gd name="T33" fmla="*/ 15 h 23"/>
                  <a:gd name="T34" fmla="*/ 21 w 28"/>
                  <a:gd name="T35" fmla="*/ 17 h 23"/>
                  <a:gd name="T36" fmla="*/ 26 w 28"/>
                  <a:gd name="T37" fmla="*/ 17 h 23"/>
                  <a:gd name="T38" fmla="*/ 26 w 28"/>
                  <a:gd name="T39" fmla="*/ 17 h 23"/>
                  <a:gd name="T40" fmla="*/ 28 w 28"/>
                  <a:gd name="T41" fmla="*/ 15 h 23"/>
                  <a:gd name="T42" fmla="*/ 28 w 28"/>
                  <a:gd name="T43" fmla="*/ 9 h 23"/>
                  <a:gd name="T44" fmla="*/ 24 w 28"/>
                  <a:gd name="T45" fmla="*/ 0 h 23"/>
                  <a:gd name="T46" fmla="*/ 21 w 28"/>
                  <a:gd name="T47" fmla="*/ 1 h 23"/>
                  <a:gd name="T48" fmla="*/ 18 w 28"/>
                  <a:gd name="T49" fmla="*/ 3 h 23"/>
                  <a:gd name="T50" fmla="*/ 17 w 28"/>
                  <a:gd name="T51" fmla="*/ 4 h 23"/>
                  <a:gd name="T52" fmla="*/ 15 w 28"/>
                  <a:gd name="T53" fmla="*/ 4 h 23"/>
                  <a:gd name="T54" fmla="*/ 14 w 28"/>
                  <a:gd name="T55" fmla="*/ 4 h 23"/>
                  <a:gd name="T56" fmla="*/ 12 w 28"/>
                  <a:gd name="T57" fmla="*/ 3 h 23"/>
                  <a:gd name="T58" fmla="*/ 6 w 28"/>
                  <a:gd name="T59" fmla="*/ 0 h 23"/>
                  <a:gd name="T60" fmla="*/ 6 w 28"/>
                  <a:gd name="T61" fmla="*/ 1 h 23"/>
                  <a:gd name="T62" fmla="*/ 7 w 28"/>
                  <a:gd name="T63" fmla="*/ 3 h 23"/>
                  <a:gd name="T64" fmla="*/ 7 w 28"/>
                  <a:gd name="T65" fmla="*/ 4 h 23"/>
                  <a:gd name="T66" fmla="*/ 6 w 28"/>
                  <a:gd name="T67" fmla="*/ 9 h 23"/>
                  <a:gd name="T68" fmla="*/ 3 w 28"/>
                  <a:gd name="T69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8" h="23">
                    <a:moveTo>
                      <a:pt x="3" y="11"/>
                    </a:moveTo>
                    <a:lnTo>
                      <a:pt x="1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5"/>
                    </a:lnTo>
                    <a:lnTo>
                      <a:pt x="1" y="15"/>
                    </a:lnTo>
                    <a:lnTo>
                      <a:pt x="1" y="17"/>
                    </a:lnTo>
                    <a:lnTo>
                      <a:pt x="3" y="17"/>
                    </a:lnTo>
                    <a:lnTo>
                      <a:pt x="4" y="18"/>
                    </a:lnTo>
                    <a:lnTo>
                      <a:pt x="6" y="18"/>
                    </a:lnTo>
                    <a:lnTo>
                      <a:pt x="6" y="17"/>
                    </a:lnTo>
                    <a:lnTo>
                      <a:pt x="7" y="17"/>
                    </a:lnTo>
                    <a:lnTo>
                      <a:pt x="7" y="15"/>
                    </a:lnTo>
                    <a:lnTo>
                      <a:pt x="9" y="15"/>
                    </a:lnTo>
                    <a:lnTo>
                      <a:pt x="9" y="17"/>
                    </a:lnTo>
                    <a:lnTo>
                      <a:pt x="10" y="17"/>
                    </a:lnTo>
                    <a:lnTo>
                      <a:pt x="12" y="20"/>
                    </a:lnTo>
                    <a:lnTo>
                      <a:pt x="12" y="21"/>
                    </a:lnTo>
                    <a:lnTo>
                      <a:pt x="12" y="21"/>
                    </a:lnTo>
                    <a:lnTo>
                      <a:pt x="14" y="23"/>
                    </a:lnTo>
                    <a:lnTo>
                      <a:pt x="14" y="21"/>
                    </a:lnTo>
                    <a:lnTo>
                      <a:pt x="15" y="21"/>
                    </a:lnTo>
                    <a:lnTo>
                      <a:pt x="17" y="20"/>
                    </a:lnTo>
                    <a:lnTo>
                      <a:pt x="17" y="18"/>
                    </a:lnTo>
                    <a:lnTo>
                      <a:pt x="17" y="18"/>
                    </a:lnTo>
                    <a:lnTo>
                      <a:pt x="17" y="17"/>
                    </a:lnTo>
                    <a:lnTo>
                      <a:pt x="18" y="15"/>
                    </a:lnTo>
                    <a:lnTo>
                      <a:pt x="18" y="15"/>
                    </a:lnTo>
                    <a:lnTo>
                      <a:pt x="18" y="15"/>
                    </a:lnTo>
                    <a:lnTo>
                      <a:pt x="18" y="15"/>
                    </a:lnTo>
                    <a:lnTo>
                      <a:pt x="21" y="17"/>
                    </a:lnTo>
                    <a:lnTo>
                      <a:pt x="23" y="17"/>
                    </a:lnTo>
                    <a:lnTo>
                      <a:pt x="26" y="17"/>
                    </a:lnTo>
                    <a:lnTo>
                      <a:pt x="26" y="17"/>
                    </a:lnTo>
                    <a:lnTo>
                      <a:pt x="26" y="17"/>
                    </a:lnTo>
                    <a:lnTo>
                      <a:pt x="28" y="17"/>
                    </a:lnTo>
                    <a:lnTo>
                      <a:pt x="28" y="15"/>
                    </a:lnTo>
                    <a:lnTo>
                      <a:pt x="28" y="14"/>
                    </a:lnTo>
                    <a:lnTo>
                      <a:pt x="28" y="9"/>
                    </a:lnTo>
                    <a:lnTo>
                      <a:pt x="28" y="6"/>
                    </a:lnTo>
                    <a:lnTo>
                      <a:pt x="24" y="0"/>
                    </a:lnTo>
                    <a:lnTo>
                      <a:pt x="23" y="0"/>
                    </a:lnTo>
                    <a:lnTo>
                      <a:pt x="21" y="1"/>
                    </a:lnTo>
                    <a:lnTo>
                      <a:pt x="20" y="3"/>
                    </a:lnTo>
                    <a:lnTo>
                      <a:pt x="18" y="3"/>
                    </a:lnTo>
                    <a:lnTo>
                      <a:pt x="18" y="4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5" y="4"/>
                    </a:lnTo>
                    <a:lnTo>
                      <a:pt x="15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2" y="3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4"/>
                    </a:lnTo>
                    <a:lnTo>
                      <a:pt x="7" y="6"/>
                    </a:lnTo>
                    <a:lnTo>
                      <a:pt x="6" y="9"/>
                    </a:lnTo>
                    <a:lnTo>
                      <a:pt x="4" y="9"/>
                    </a:lnTo>
                    <a:lnTo>
                      <a:pt x="3" y="11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5" name="Freeform 123"/>
              <p:cNvSpPr>
                <a:spLocks/>
              </p:cNvSpPr>
              <p:nvPr/>
            </p:nvSpPr>
            <p:spPr bwMode="auto">
              <a:xfrm>
                <a:off x="7189668" y="5489827"/>
                <a:ext cx="18997" cy="14268"/>
              </a:xfrm>
              <a:custGeom>
                <a:avLst/>
                <a:gdLst>
                  <a:gd name="T0" fmla="*/ 2 w 8"/>
                  <a:gd name="T1" fmla="*/ 0 h 6"/>
                  <a:gd name="T2" fmla="*/ 2 w 8"/>
                  <a:gd name="T3" fmla="*/ 0 h 6"/>
                  <a:gd name="T4" fmla="*/ 2 w 8"/>
                  <a:gd name="T5" fmla="*/ 1 h 6"/>
                  <a:gd name="T6" fmla="*/ 2 w 8"/>
                  <a:gd name="T7" fmla="*/ 1 h 6"/>
                  <a:gd name="T8" fmla="*/ 0 w 8"/>
                  <a:gd name="T9" fmla="*/ 1 h 6"/>
                  <a:gd name="T10" fmla="*/ 2 w 8"/>
                  <a:gd name="T11" fmla="*/ 3 h 6"/>
                  <a:gd name="T12" fmla="*/ 2 w 8"/>
                  <a:gd name="T13" fmla="*/ 6 h 6"/>
                  <a:gd name="T14" fmla="*/ 5 w 8"/>
                  <a:gd name="T15" fmla="*/ 6 h 6"/>
                  <a:gd name="T16" fmla="*/ 6 w 8"/>
                  <a:gd name="T17" fmla="*/ 6 h 6"/>
                  <a:gd name="T18" fmla="*/ 8 w 8"/>
                  <a:gd name="T19" fmla="*/ 6 h 6"/>
                  <a:gd name="T20" fmla="*/ 8 w 8"/>
                  <a:gd name="T21" fmla="*/ 6 h 6"/>
                  <a:gd name="T22" fmla="*/ 8 w 8"/>
                  <a:gd name="T23" fmla="*/ 4 h 6"/>
                  <a:gd name="T24" fmla="*/ 8 w 8"/>
                  <a:gd name="T25" fmla="*/ 4 h 6"/>
                  <a:gd name="T26" fmla="*/ 6 w 8"/>
                  <a:gd name="T27" fmla="*/ 1 h 6"/>
                  <a:gd name="T28" fmla="*/ 6 w 8"/>
                  <a:gd name="T29" fmla="*/ 0 h 6"/>
                  <a:gd name="T30" fmla="*/ 3 w 8"/>
                  <a:gd name="T31" fmla="*/ 0 h 6"/>
                  <a:gd name="T32" fmla="*/ 2 w 8"/>
                  <a:gd name="T3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" h="6">
                    <a:moveTo>
                      <a:pt x="2" y="0"/>
                    </a:move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2" y="3"/>
                    </a:lnTo>
                    <a:lnTo>
                      <a:pt x="2" y="6"/>
                    </a:lnTo>
                    <a:lnTo>
                      <a:pt x="5" y="6"/>
                    </a:lnTo>
                    <a:lnTo>
                      <a:pt x="6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6" name="Freeform 124"/>
              <p:cNvSpPr>
                <a:spLocks/>
              </p:cNvSpPr>
              <p:nvPr/>
            </p:nvSpPr>
            <p:spPr bwMode="auto">
              <a:xfrm>
                <a:off x="5771981" y="4281817"/>
                <a:ext cx="322957" cy="340051"/>
              </a:xfrm>
              <a:custGeom>
                <a:avLst/>
                <a:gdLst>
                  <a:gd name="T0" fmla="*/ 66 w 136"/>
                  <a:gd name="T1" fmla="*/ 126 h 143"/>
                  <a:gd name="T2" fmla="*/ 65 w 136"/>
                  <a:gd name="T3" fmla="*/ 121 h 143"/>
                  <a:gd name="T4" fmla="*/ 68 w 136"/>
                  <a:gd name="T5" fmla="*/ 118 h 143"/>
                  <a:gd name="T6" fmla="*/ 71 w 136"/>
                  <a:gd name="T7" fmla="*/ 110 h 143"/>
                  <a:gd name="T8" fmla="*/ 79 w 136"/>
                  <a:gd name="T9" fmla="*/ 107 h 143"/>
                  <a:gd name="T10" fmla="*/ 82 w 136"/>
                  <a:gd name="T11" fmla="*/ 107 h 143"/>
                  <a:gd name="T12" fmla="*/ 87 w 136"/>
                  <a:gd name="T13" fmla="*/ 113 h 143"/>
                  <a:gd name="T14" fmla="*/ 91 w 136"/>
                  <a:gd name="T15" fmla="*/ 113 h 143"/>
                  <a:gd name="T16" fmla="*/ 96 w 136"/>
                  <a:gd name="T17" fmla="*/ 109 h 143"/>
                  <a:gd name="T18" fmla="*/ 94 w 136"/>
                  <a:gd name="T19" fmla="*/ 101 h 143"/>
                  <a:gd name="T20" fmla="*/ 99 w 136"/>
                  <a:gd name="T21" fmla="*/ 93 h 143"/>
                  <a:gd name="T22" fmla="*/ 104 w 136"/>
                  <a:gd name="T23" fmla="*/ 87 h 143"/>
                  <a:gd name="T24" fmla="*/ 107 w 136"/>
                  <a:gd name="T25" fmla="*/ 81 h 143"/>
                  <a:gd name="T26" fmla="*/ 110 w 136"/>
                  <a:gd name="T27" fmla="*/ 71 h 143"/>
                  <a:gd name="T28" fmla="*/ 119 w 136"/>
                  <a:gd name="T29" fmla="*/ 67 h 143"/>
                  <a:gd name="T30" fmla="*/ 119 w 136"/>
                  <a:gd name="T31" fmla="*/ 60 h 143"/>
                  <a:gd name="T32" fmla="*/ 121 w 136"/>
                  <a:gd name="T33" fmla="*/ 56 h 143"/>
                  <a:gd name="T34" fmla="*/ 124 w 136"/>
                  <a:gd name="T35" fmla="*/ 48 h 143"/>
                  <a:gd name="T36" fmla="*/ 128 w 136"/>
                  <a:gd name="T37" fmla="*/ 39 h 143"/>
                  <a:gd name="T38" fmla="*/ 132 w 136"/>
                  <a:gd name="T39" fmla="*/ 35 h 143"/>
                  <a:gd name="T40" fmla="*/ 136 w 136"/>
                  <a:gd name="T41" fmla="*/ 28 h 143"/>
                  <a:gd name="T42" fmla="*/ 135 w 136"/>
                  <a:gd name="T43" fmla="*/ 22 h 143"/>
                  <a:gd name="T44" fmla="*/ 119 w 136"/>
                  <a:gd name="T45" fmla="*/ 4 h 143"/>
                  <a:gd name="T46" fmla="*/ 108 w 136"/>
                  <a:gd name="T47" fmla="*/ 8 h 143"/>
                  <a:gd name="T48" fmla="*/ 97 w 136"/>
                  <a:gd name="T49" fmla="*/ 6 h 143"/>
                  <a:gd name="T50" fmla="*/ 87 w 136"/>
                  <a:gd name="T51" fmla="*/ 6 h 143"/>
                  <a:gd name="T52" fmla="*/ 82 w 136"/>
                  <a:gd name="T53" fmla="*/ 11 h 143"/>
                  <a:gd name="T54" fmla="*/ 71 w 136"/>
                  <a:gd name="T55" fmla="*/ 11 h 143"/>
                  <a:gd name="T56" fmla="*/ 65 w 136"/>
                  <a:gd name="T57" fmla="*/ 8 h 143"/>
                  <a:gd name="T58" fmla="*/ 56 w 136"/>
                  <a:gd name="T59" fmla="*/ 8 h 143"/>
                  <a:gd name="T60" fmla="*/ 49 w 136"/>
                  <a:gd name="T61" fmla="*/ 9 h 143"/>
                  <a:gd name="T62" fmla="*/ 43 w 136"/>
                  <a:gd name="T63" fmla="*/ 3 h 143"/>
                  <a:gd name="T64" fmla="*/ 28 w 136"/>
                  <a:gd name="T65" fmla="*/ 1 h 143"/>
                  <a:gd name="T66" fmla="*/ 15 w 136"/>
                  <a:gd name="T67" fmla="*/ 12 h 143"/>
                  <a:gd name="T68" fmla="*/ 11 w 136"/>
                  <a:gd name="T69" fmla="*/ 20 h 143"/>
                  <a:gd name="T70" fmla="*/ 7 w 136"/>
                  <a:gd name="T71" fmla="*/ 35 h 143"/>
                  <a:gd name="T72" fmla="*/ 7 w 136"/>
                  <a:gd name="T73" fmla="*/ 39 h 143"/>
                  <a:gd name="T74" fmla="*/ 11 w 136"/>
                  <a:gd name="T75" fmla="*/ 45 h 143"/>
                  <a:gd name="T76" fmla="*/ 11 w 136"/>
                  <a:gd name="T77" fmla="*/ 53 h 143"/>
                  <a:gd name="T78" fmla="*/ 7 w 136"/>
                  <a:gd name="T79" fmla="*/ 54 h 143"/>
                  <a:gd name="T80" fmla="*/ 6 w 136"/>
                  <a:gd name="T81" fmla="*/ 63 h 143"/>
                  <a:gd name="T82" fmla="*/ 3 w 136"/>
                  <a:gd name="T83" fmla="*/ 70 h 143"/>
                  <a:gd name="T84" fmla="*/ 4 w 136"/>
                  <a:gd name="T85" fmla="*/ 74 h 143"/>
                  <a:gd name="T86" fmla="*/ 0 w 136"/>
                  <a:gd name="T87" fmla="*/ 74 h 143"/>
                  <a:gd name="T88" fmla="*/ 1 w 136"/>
                  <a:gd name="T89" fmla="*/ 84 h 143"/>
                  <a:gd name="T90" fmla="*/ 0 w 136"/>
                  <a:gd name="T91" fmla="*/ 93 h 143"/>
                  <a:gd name="T92" fmla="*/ 1 w 136"/>
                  <a:gd name="T93" fmla="*/ 101 h 143"/>
                  <a:gd name="T94" fmla="*/ 3 w 136"/>
                  <a:gd name="T95" fmla="*/ 112 h 143"/>
                  <a:gd name="T96" fmla="*/ 11 w 136"/>
                  <a:gd name="T97" fmla="*/ 112 h 143"/>
                  <a:gd name="T98" fmla="*/ 29 w 136"/>
                  <a:gd name="T99" fmla="*/ 119 h 143"/>
                  <a:gd name="T100" fmla="*/ 35 w 136"/>
                  <a:gd name="T101" fmla="*/ 129 h 143"/>
                  <a:gd name="T102" fmla="*/ 35 w 136"/>
                  <a:gd name="T103" fmla="*/ 138 h 143"/>
                  <a:gd name="T104" fmla="*/ 48 w 136"/>
                  <a:gd name="T105" fmla="*/ 143 h 143"/>
                  <a:gd name="T106" fmla="*/ 54 w 136"/>
                  <a:gd name="T107" fmla="*/ 141 h 143"/>
                  <a:gd name="T108" fmla="*/ 59 w 136"/>
                  <a:gd name="T109" fmla="*/ 136 h 143"/>
                  <a:gd name="T110" fmla="*/ 65 w 136"/>
                  <a:gd name="T111" fmla="*/ 140 h 143"/>
                  <a:gd name="T112" fmla="*/ 65 w 136"/>
                  <a:gd name="T113" fmla="*/ 136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6" h="143">
                    <a:moveTo>
                      <a:pt x="65" y="136"/>
                    </a:moveTo>
                    <a:lnTo>
                      <a:pt x="65" y="132"/>
                    </a:lnTo>
                    <a:lnTo>
                      <a:pt x="68" y="127"/>
                    </a:lnTo>
                    <a:lnTo>
                      <a:pt x="66" y="127"/>
                    </a:lnTo>
                    <a:lnTo>
                      <a:pt x="66" y="126"/>
                    </a:lnTo>
                    <a:lnTo>
                      <a:pt x="66" y="126"/>
                    </a:lnTo>
                    <a:lnTo>
                      <a:pt x="66" y="126"/>
                    </a:lnTo>
                    <a:lnTo>
                      <a:pt x="65" y="124"/>
                    </a:lnTo>
                    <a:lnTo>
                      <a:pt x="65" y="124"/>
                    </a:lnTo>
                    <a:lnTo>
                      <a:pt x="65" y="122"/>
                    </a:lnTo>
                    <a:lnTo>
                      <a:pt x="65" y="121"/>
                    </a:lnTo>
                    <a:lnTo>
                      <a:pt x="65" y="121"/>
                    </a:lnTo>
                    <a:lnTo>
                      <a:pt x="65" y="119"/>
                    </a:lnTo>
                    <a:lnTo>
                      <a:pt x="66" y="119"/>
                    </a:lnTo>
                    <a:lnTo>
                      <a:pt x="66" y="119"/>
                    </a:lnTo>
                    <a:lnTo>
                      <a:pt x="66" y="119"/>
                    </a:lnTo>
                    <a:lnTo>
                      <a:pt x="68" y="119"/>
                    </a:lnTo>
                    <a:lnTo>
                      <a:pt x="68" y="118"/>
                    </a:lnTo>
                    <a:lnTo>
                      <a:pt x="68" y="116"/>
                    </a:lnTo>
                    <a:lnTo>
                      <a:pt x="68" y="115"/>
                    </a:lnTo>
                    <a:lnTo>
                      <a:pt x="70" y="112"/>
                    </a:lnTo>
                    <a:lnTo>
                      <a:pt x="70" y="112"/>
                    </a:lnTo>
                    <a:lnTo>
                      <a:pt x="71" y="110"/>
                    </a:lnTo>
                    <a:lnTo>
                      <a:pt x="71" y="110"/>
                    </a:lnTo>
                    <a:lnTo>
                      <a:pt x="73" y="110"/>
                    </a:lnTo>
                    <a:lnTo>
                      <a:pt x="74" y="109"/>
                    </a:lnTo>
                    <a:lnTo>
                      <a:pt x="76" y="109"/>
                    </a:lnTo>
                    <a:lnTo>
                      <a:pt x="76" y="109"/>
                    </a:lnTo>
                    <a:lnTo>
                      <a:pt x="77" y="107"/>
                    </a:lnTo>
                    <a:lnTo>
                      <a:pt x="79" y="107"/>
                    </a:lnTo>
                    <a:lnTo>
                      <a:pt x="79" y="107"/>
                    </a:lnTo>
                    <a:lnTo>
                      <a:pt x="80" y="105"/>
                    </a:lnTo>
                    <a:lnTo>
                      <a:pt x="80" y="105"/>
                    </a:lnTo>
                    <a:lnTo>
                      <a:pt x="80" y="105"/>
                    </a:lnTo>
                    <a:lnTo>
                      <a:pt x="82" y="107"/>
                    </a:lnTo>
                    <a:lnTo>
                      <a:pt x="82" y="107"/>
                    </a:lnTo>
                    <a:lnTo>
                      <a:pt x="85" y="107"/>
                    </a:lnTo>
                    <a:lnTo>
                      <a:pt x="87" y="109"/>
                    </a:lnTo>
                    <a:lnTo>
                      <a:pt x="87" y="109"/>
                    </a:lnTo>
                    <a:lnTo>
                      <a:pt x="87" y="110"/>
                    </a:lnTo>
                    <a:lnTo>
                      <a:pt x="87" y="110"/>
                    </a:lnTo>
                    <a:lnTo>
                      <a:pt x="87" y="113"/>
                    </a:lnTo>
                    <a:lnTo>
                      <a:pt x="87" y="115"/>
                    </a:lnTo>
                    <a:lnTo>
                      <a:pt x="87" y="115"/>
                    </a:lnTo>
                    <a:lnTo>
                      <a:pt x="88" y="115"/>
                    </a:lnTo>
                    <a:lnTo>
                      <a:pt x="88" y="115"/>
                    </a:lnTo>
                    <a:lnTo>
                      <a:pt x="90" y="115"/>
                    </a:lnTo>
                    <a:lnTo>
                      <a:pt x="91" y="113"/>
                    </a:lnTo>
                    <a:lnTo>
                      <a:pt x="91" y="113"/>
                    </a:lnTo>
                    <a:lnTo>
                      <a:pt x="93" y="112"/>
                    </a:lnTo>
                    <a:lnTo>
                      <a:pt x="93" y="110"/>
                    </a:lnTo>
                    <a:lnTo>
                      <a:pt x="94" y="109"/>
                    </a:lnTo>
                    <a:lnTo>
                      <a:pt x="94" y="109"/>
                    </a:lnTo>
                    <a:lnTo>
                      <a:pt x="96" y="109"/>
                    </a:lnTo>
                    <a:lnTo>
                      <a:pt x="96" y="107"/>
                    </a:lnTo>
                    <a:lnTo>
                      <a:pt x="96" y="107"/>
                    </a:lnTo>
                    <a:lnTo>
                      <a:pt x="96" y="105"/>
                    </a:lnTo>
                    <a:lnTo>
                      <a:pt x="96" y="104"/>
                    </a:lnTo>
                    <a:lnTo>
                      <a:pt x="94" y="102"/>
                    </a:lnTo>
                    <a:lnTo>
                      <a:pt x="94" y="101"/>
                    </a:lnTo>
                    <a:lnTo>
                      <a:pt x="96" y="99"/>
                    </a:lnTo>
                    <a:lnTo>
                      <a:pt x="96" y="98"/>
                    </a:lnTo>
                    <a:lnTo>
                      <a:pt x="97" y="95"/>
                    </a:lnTo>
                    <a:lnTo>
                      <a:pt x="97" y="93"/>
                    </a:lnTo>
                    <a:lnTo>
                      <a:pt x="99" y="93"/>
                    </a:lnTo>
                    <a:lnTo>
                      <a:pt x="99" y="93"/>
                    </a:lnTo>
                    <a:lnTo>
                      <a:pt x="101" y="91"/>
                    </a:lnTo>
                    <a:lnTo>
                      <a:pt x="101" y="91"/>
                    </a:lnTo>
                    <a:lnTo>
                      <a:pt x="101" y="91"/>
                    </a:lnTo>
                    <a:lnTo>
                      <a:pt x="102" y="90"/>
                    </a:lnTo>
                    <a:lnTo>
                      <a:pt x="102" y="88"/>
                    </a:lnTo>
                    <a:lnTo>
                      <a:pt x="104" y="87"/>
                    </a:lnTo>
                    <a:lnTo>
                      <a:pt x="104" y="85"/>
                    </a:lnTo>
                    <a:lnTo>
                      <a:pt x="104" y="85"/>
                    </a:lnTo>
                    <a:lnTo>
                      <a:pt x="105" y="84"/>
                    </a:lnTo>
                    <a:lnTo>
                      <a:pt x="105" y="82"/>
                    </a:lnTo>
                    <a:lnTo>
                      <a:pt x="107" y="82"/>
                    </a:lnTo>
                    <a:lnTo>
                      <a:pt x="107" y="81"/>
                    </a:lnTo>
                    <a:lnTo>
                      <a:pt x="107" y="81"/>
                    </a:lnTo>
                    <a:lnTo>
                      <a:pt x="107" y="77"/>
                    </a:lnTo>
                    <a:lnTo>
                      <a:pt x="107" y="76"/>
                    </a:lnTo>
                    <a:lnTo>
                      <a:pt x="107" y="73"/>
                    </a:lnTo>
                    <a:lnTo>
                      <a:pt x="108" y="73"/>
                    </a:lnTo>
                    <a:lnTo>
                      <a:pt x="110" y="71"/>
                    </a:lnTo>
                    <a:lnTo>
                      <a:pt x="111" y="71"/>
                    </a:lnTo>
                    <a:lnTo>
                      <a:pt x="113" y="70"/>
                    </a:lnTo>
                    <a:lnTo>
                      <a:pt x="115" y="68"/>
                    </a:lnTo>
                    <a:lnTo>
                      <a:pt x="118" y="68"/>
                    </a:lnTo>
                    <a:lnTo>
                      <a:pt x="119" y="67"/>
                    </a:lnTo>
                    <a:lnTo>
                      <a:pt x="119" y="67"/>
                    </a:lnTo>
                    <a:lnTo>
                      <a:pt x="119" y="65"/>
                    </a:lnTo>
                    <a:lnTo>
                      <a:pt x="119" y="65"/>
                    </a:lnTo>
                    <a:lnTo>
                      <a:pt x="119" y="63"/>
                    </a:lnTo>
                    <a:lnTo>
                      <a:pt x="119" y="62"/>
                    </a:lnTo>
                    <a:lnTo>
                      <a:pt x="119" y="62"/>
                    </a:lnTo>
                    <a:lnTo>
                      <a:pt x="119" y="60"/>
                    </a:lnTo>
                    <a:lnTo>
                      <a:pt x="119" y="59"/>
                    </a:lnTo>
                    <a:lnTo>
                      <a:pt x="119" y="57"/>
                    </a:lnTo>
                    <a:lnTo>
                      <a:pt x="119" y="57"/>
                    </a:lnTo>
                    <a:lnTo>
                      <a:pt x="121" y="56"/>
                    </a:lnTo>
                    <a:lnTo>
                      <a:pt x="121" y="56"/>
                    </a:lnTo>
                    <a:lnTo>
                      <a:pt x="121" y="56"/>
                    </a:lnTo>
                    <a:lnTo>
                      <a:pt x="122" y="56"/>
                    </a:lnTo>
                    <a:lnTo>
                      <a:pt x="122" y="54"/>
                    </a:lnTo>
                    <a:lnTo>
                      <a:pt x="122" y="54"/>
                    </a:lnTo>
                    <a:lnTo>
                      <a:pt x="124" y="53"/>
                    </a:lnTo>
                    <a:lnTo>
                      <a:pt x="124" y="51"/>
                    </a:lnTo>
                    <a:lnTo>
                      <a:pt x="124" y="48"/>
                    </a:lnTo>
                    <a:lnTo>
                      <a:pt x="125" y="45"/>
                    </a:lnTo>
                    <a:lnTo>
                      <a:pt x="125" y="43"/>
                    </a:lnTo>
                    <a:lnTo>
                      <a:pt x="127" y="42"/>
                    </a:lnTo>
                    <a:lnTo>
                      <a:pt x="128" y="40"/>
                    </a:lnTo>
                    <a:lnTo>
                      <a:pt x="128" y="40"/>
                    </a:lnTo>
                    <a:lnTo>
                      <a:pt x="128" y="39"/>
                    </a:lnTo>
                    <a:lnTo>
                      <a:pt x="128" y="39"/>
                    </a:lnTo>
                    <a:lnTo>
                      <a:pt x="128" y="37"/>
                    </a:lnTo>
                    <a:lnTo>
                      <a:pt x="130" y="37"/>
                    </a:lnTo>
                    <a:lnTo>
                      <a:pt x="130" y="35"/>
                    </a:lnTo>
                    <a:lnTo>
                      <a:pt x="130" y="35"/>
                    </a:lnTo>
                    <a:lnTo>
                      <a:pt x="132" y="35"/>
                    </a:lnTo>
                    <a:lnTo>
                      <a:pt x="133" y="35"/>
                    </a:lnTo>
                    <a:lnTo>
                      <a:pt x="133" y="35"/>
                    </a:lnTo>
                    <a:lnTo>
                      <a:pt x="135" y="34"/>
                    </a:lnTo>
                    <a:lnTo>
                      <a:pt x="135" y="32"/>
                    </a:lnTo>
                    <a:lnTo>
                      <a:pt x="136" y="31"/>
                    </a:lnTo>
                    <a:lnTo>
                      <a:pt x="136" y="28"/>
                    </a:lnTo>
                    <a:lnTo>
                      <a:pt x="136" y="25"/>
                    </a:lnTo>
                    <a:lnTo>
                      <a:pt x="136" y="25"/>
                    </a:lnTo>
                    <a:lnTo>
                      <a:pt x="136" y="23"/>
                    </a:lnTo>
                    <a:lnTo>
                      <a:pt x="136" y="23"/>
                    </a:lnTo>
                    <a:lnTo>
                      <a:pt x="135" y="23"/>
                    </a:lnTo>
                    <a:lnTo>
                      <a:pt x="135" y="22"/>
                    </a:lnTo>
                    <a:lnTo>
                      <a:pt x="133" y="22"/>
                    </a:lnTo>
                    <a:lnTo>
                      <a:pt x="135" y="11"/>
                    </a:lnTo>
                    <a:lnTo>
                      <a:pt x="128" y="0"/>
                    </a:lnTo>
                    <a:lnTo>
                      <a:pt x="121" y="1"/>
                    </a:lnTo>
                    <a:lnTo>
                      <a:pt x="121" y="3"/>
                    </a:lnTo>
                    <a:lnTo>
                      <a:pt x="119" y="4"/>
                    </a:lnTo>
                    <a:lnTo>
                      <a:pt x="118" y="6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5" y="8"/>
                    </a:lnTo>
                    <a:lnTo>
                      <a:pt x="111" y="8"/>
                    </a:lnTo>
                    <a:lnTo>
                      <a:pt x="108" y="8"/>
                    </a:lnTo>
                    <a:lnTo>
                      <a:pt x="107" y="8"/>
                    </a:lnTo>
                    <a:lnTo>
                      <a:pt x="105" y="8"/>
                    </a:lnTo>
                    <a:lnTo>
                      <a:pt x="104" y="8"/>
                    </a:lnTo>
                    <a:lnTo>
                      <a:pt x="101" y="6"/>
                    </a:lnTo>
                    <a:lnTo>
                      <a:pt x="99" y="6"/>
                    </a:lnTo>
                    <a:lnTo>
                      <a:pt x="97" y="6"/>
                    </a:lnTo>
                    <a:lnTo>
                      <a:pt x="96" y="6"/>
                    </a:lnTo>
                    <a:lnTo>
                      <a:pt x="94" y="6"/>
                    </a:lnTo>
                    <a:lnTo>
                      <a:pt x="91" y="6"/>
                    </a:lnTo>
                    <a:lnTo>
                      <a:pt x="90" y="6"/>
                    </a:lnTo>
                    <a:lnTo>
                      <a:pt x="88" y="6"/>
                    </a:lnTo>
                    <a:lnTo>
                      <a:pt x="87" y="6"/>
                    </a:lnTo>
                    <a:lnTo>
                      <a:pt x="87" y="8"/>
                    </a:lnTo>
                    <a:lnTo>
                      <a:pt x="85" y="8"/>
                    </a:lnTo>
                    <a:lnTo>
                      <a:pt x="83" y="8"/>
                    </a:lnTo>
                    <a:lnTo>
                      <a:pt x="83" y="9"/>
                    </a:lnTo>
                    <a:lnTo>
                      <a:pt x="82" y="9"/>
                    </a:lnTo>
                    <a:lnTo>
                      <a:pt x="82" y="11"/>
                    </a:lnTo>
                    <a:lnTo>
                      <a:pt x="82" y="11"/>
                    </a:lnTo>
                    <a:lnTo>
                      <a:pt x="80" y="11"/>
                    </a:lnTo>
                    <a:lnTo>
                      <a:pt x="80" y="11"/>
                    </a:lnTo>
                    <a:lnTo>
                      <a:pt x="79" y="11"/>
                    </a:lnTo>
                    <a:lnTo>
                      <a:pt x="76" y="11"/>
                    </a:lnTo>
                    <a:lnTo>
                      <a:pt x="71" y="11"/>
                    </a:lnTo>
                    <a:lnTo>
                      <a:pt x="70" y="11"/>
                    </a:lnTo>
                    <a:lnTo>
                      <a:pt x="68" y="11"/>
                    </a:lnTo>
                    <a:lnTo>
                      <a:pt x="66" y="9"/>
                    </a:lnTo>
                    <a:lnTo>
                      <a:pt x="66" y="9"/>
                    </a:lnTo>
                    <a:lnTo>
                      <a:pt x="66" y="9"/>
                    </a:lnTo>
                    <a:lnTo>
                      <a:pt x="65" y="8"/>
                    </a:lnTo>
                    <a:lnTo>
                      <a:pt x="65" y="6"/>
                    </a:lnTo>
                    <a:lnTo>
                      <a:pt x="63" y="6"/>
                    </a:lnTo>
                    <a:lnTo>
                      <a:pt x="62" y="6"/>
                    </a:lnTo>
                    <a:lnTo>
                      <a:pt x="60" y="6"/>
                    </a:lnTo>
                    <a:lnTo>
                      <a:pt x="59" y="8"/>
                    </a:lnTo>
                    <a:lnTo>
                      <a:pt x="56" y="8"/>
                    </a:lnTo>
                    <a:lnTo>
                      <a:pt x="56" y="9"/>
                    </a:lnTo>
                    <a:lnTo>
                      <a:pt x="54" y="9"/>
                    </a:lnTo>
                    <a:lnTo>
                      <a:pt x="52" y="9"/>
                    </a:lnTo>
                    <a:lnTo>
                      <a:pt x="51" y="9"/>
                    </a:lnTo>
                    <a:lnTo>
                      <a:pt x="49" y="9"/>
                    </a:lnTo>
                    <a:lnTo>
                      <a:pt x="49" y="9"/>
                    </a:lnTo>
                    <a:lnTo>
                      <a:pt x="48" y="8"/>
                    </a:lnTo>
                    <a:lnTo>
                      <a:pt x="46" y="6"/>
                    </a:lnTo>
                    <a:lnTo>
                      <a:pt x="46" y="4"/>
                    </a:lnTo>
                    <a:lnTo>
                      <a:pt x="45" y="3"/>
                    </a:lnTo>
                    <a:lnTo>
                      <a:pt x="43" y="3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2" y="0"/>
                    </a:lnTo>
                    <a:lnTo>
                      <a:pt x="31" y="0"/>
                    </a:lnTo>
                    <a:lnTo>
                      <a:pt x="28" y="1"/>
                    </a:lnTo>
                    <a:lnTo>
                      <a:pt x="25" y="3"/>
                    </a:lnTo>
                    <a:lnTo>
                      <a:pt x="21" y="4"/>
                    </a:lnTo>
                    <a:lnTo>
                      <a:pt x="18" y="6"/>
                    </a:lnTo>
                    <a:lnTo>
                      <a:pt x="17" y="6"/>
                    </a:lnTo>
                    <a:lnTo>
                      <a:pt x="17" y="9"/>
                    </a:lnTo>
                    <a:lnTo>
                      <a:pt x="15" y="12"/>
                    </a:lnTo>
                    <a:lnTo>
                      <a:pt x="15" y="14"/>
                    </a:lnTo>
                    <a:lnTo>
                      <a:pt x="15" y="15"/>
                    </a:lnTo>
                    <a:lnTo>
                      <a:pt x="14" y="17"/>
                    </a:lnTo>
                    <a:lnTo>
                      <a:pt x="14" y="17"/>
                    </a:lnTo>
                    <a:lnTo>
                      <a:pt x="12" y="18"/>
                    </a:lnTo>
                    <a:lnTo>
                      <a:pt x="11" y="20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7" y="32"/>
                    </a:lnTo>
                    <a:lnTo>
                      <a:pt x="7" y="32"/>
                    </a:lnTo>
                    <a:lnTo>
                      <a:pt x="7" y="34"/>
                    </a:lnTo>
                    <a:lnTo>
                      <a:pt x="7" y="35"/>
                    </a:lnTo>
                    <a:lnTo>
                      <a:pt x="6" y="35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6" y="39"/>
                    </a:lnTo>
                    <a:lnTo>
                      <a:pt x="7" y="39"/>
                    </a:lnTo>
                    <a:lnTo>
                      <a:pt x="9" y="40"/>
                    </a:lnTo>
                    <a:lnTo>
                      <a:pt x="9" y="40"/>
                    </a:lnTo>
                    <a:lnTo>
                      <a:pt x="9" y="40"/>
                    </a:lnTo>
                    <a:lnTo>
                      <a:pt x="11" y="42"/>
                    </a:lnTo>
                    <a:lnTo>
                      <a:pt x="11" y="42"/>
                    </a:lnTo>
                    <a:lnTo>
                      <a:pt x="11" y="45"/>
                    </a:lnTo>
                    <a:lnTo>
                      <a:pt x="9" y="46"/>
                    </a:lnTo>
                    <a:lnTo>
                      <a:pt x="9" y="48"/>
                    </a:lnTo>
                    <a:lnTo>
                      <a:pt x="9" y="49"/>
                    </a:lnTo>
                    <a:lnTo>
                      <a:pt x="9" y="51"/>
                    </a:lnTo>
                    <a:lnTo>
                      <a:pt x="9" y="53"/>
                    </a:lnTo>
                    <a:lnTo>
                      <a:pt x="11" y="53"/>
                    </a:lnTo>
                    <a:lnTo>
                      <a:pt x="11" y="53"/>
                    </a:lnTo>
                    <a:lnTo>
                      <a:pt x="11" y="54"/>
                    </a:lnTo>
                    <a:lnTo>
                      <a:pt x="9" y="54"/>
                    </a:lnTo>
                    <a:lnTo>
                      <a:pt x="9" y="54"/>
                    </a:lnTo>
                    <a:lnTo>
                      <a:pt x="7" y="54"/>
                    </a:lnTo>
                    <a:lnTo>
                      <a:pt x="7" y="54"/>
                    </a:lnTo>
                    <a:lnTo>
                      <a:pt x="7" y="54"/>
                    </a:lnTo>
                    <a:lnTo>
                      <a:pt x="7" y="56"/>
                    </a:lnTo>
                    <a:lnTo>
                      <a:pt x="6" y="57"/>
                    </a:lnTo>
                    <a:lnTo>
                      <a:pt x="6" y="60"/>
                    </a:lnTo>
                    <a:lnTo>
                      <a:pt x="6" y="62"/>
                    </a:lnTo>
                    <a:lnTo>
                      <a:pt x="6" y="63"/>
                    </a:lnTo>
                    <a:lnTo>
                      <a:pt x="6" y="65"/>
                    </a:lnTo>
                    <a:lnTo>
                      <a:pt x="4" y="67"/>
                    </a:lnTo>
                    <a:lnTo>
                      <a:pt x="4" y="68"/>
                    </a:lnTo>
                    <a:lnTo>
                      <a:pt x="3" y="68"/>
                    </a:lnTo>
                    <a:lnTo>
                      <a:pt x="3" y="68"/>
                    </a:lnTo>
                    <a:lnTo>
                      <a:pt x="3" y="70"/>
                    </a:lnTo>
                    <a:lnTo>
                      <a:pt x="4" y="70"/>
                    </a:lnTo>
                    <a:lnTo>
                      <a:pt x="4" y="71"/>
                    </a:lnTo>
                    <a:lnTo>
                      <a:pt x="4" y="71"/>
                    </a:lnTo>
                    <a:lnTo>
                      <a:pt x="4" y="73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3" y="74"/>
                    </a:lnTo>
                    <a:lnTo>
                      <a:pt x="3" y="74"/>
                    </a:lnTo>
                    <a:lnTo>
                      <a:pt x="3" y="74"/>
                    </a:lnTo>
                    <a:lnTo>
                      <a:pt x="1" y="74"/>
                    </a:lnTo>
                    <a:lnTo>
                      <a:pt x="1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6"/>
                    </a:lnTo>
                    <a:lnTo>
                      <a:pt x="1" y="79"/>
                    </a:lnTo>
                    <a:lnTo>
                      <a:pt x="1" y="81"/>
                    </a:lnTo>
                    <a:lnTo>
                      <a:pt x="1" y="82"/>
                    </a:lnTo>
                    <a:lnTo>
                      <a:pt x="1" y="84"/>
                    </a:lnTo>
                    <a:lnTo>
                      <a:pt x="0" y="87"/>
                    </a:lnTo>
                    <a:lnTo>
                      <a:pt x="0" y="88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3"/>
                    </a:lnTo>
                    <a:lnTo>
                      <a:pt x="0" y="93"/>
                    </a:lnTo>
                    <a:lnTo>
                      <a:pt x="0" y="95"/>
                    </a:lnTo>
                    <a:lnTo>
                      <a:pt x="1" y="95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1" y="98"/>
                    </a:lnTo>
                    <a:lnTo>
                      <a:pt x="1" y="101"/>
                    </a:lnTo>
                    <a:lnTo>
                      <a:pt x="1" y="102"/>
                    </a:lnTo>
                    <a:lnTo>
                      <a:pt x="1" y="105"/>
                    </a:lnTo>
                    <a:lnTo>
                      <a:pt x="1" y="109"/>
                    </a:lnTo>
                    <a:lnTo>
                      <a:pt x="0" y="112"/>
                    </a:lnTo>
                    <a:lnTo>
                      <a:pt x="0" y="112"/>
                    </a:lnTo>
                    <a:lnTo>
                      <a:pt x="3" y="112"/>
                    </a:lnTo>
                    <a:lnTo>
                      <a:pt x="6" y="110"/>
                    </a:lnTo>
                    <a:lnTo>
                      <a:pt x="9" y="110"/>
                    </a:lnTo>
                    <a:lnTo>
                      <a:pt x="11" y="110"/>
                    </a:lnTo>
                    <a:lnTo>
                      <a:pt x="9" y="112"/>
                    </a:lnTo>
                    <a:lnTo>
                      <a:pt x="7" y="113"/>
                    </a:lnTo>
                    <a:lnTo>
                      <a:pt x="11" y="112"/>
                    </a:lnTo>
                    <a:lnTo>
                      <a:pt x="14" y="112"/>
                    </a:lnTo>
                    <a:lnTo>
                      <a:pt x="18" y="112"/>
                    </a:lnTo>
                    <a:lnTo>
                      <a:pt x="20" y="113"/>
                    </a:lnTo>
                    <a:lnTo>
                      <a:pt x="25" y="116"/>
                    </a:lnTo>
                    <a:lnTo>
                      <a:pt x="28" y="119"/>
                    </a:lnTo>
                    <a:lnTo>
                      <a:pt x="29" y="119"/>
                    </a:lnTo>
                    <a:lnTo>
                      <a:pt x="31" y="119"/>
                    </a:lnTo>
                    <a:lnTo>
                      <a:pt x="31" y="121"/>
                    </a:lnTo>
                    <a:lnTo>
                      <a:pt x="31" y="122"/>
                    </a:lnTo>
                    <a:lnTo>
                      <a:pt x="32" y="122"/>
                    </a:lnTo>
                    <a:lnTo>
                      <a:pt x="34" y="126"/>
                    </a:lnTo>
                    <a:lnTo>
                      <a:pt x="35" y="129"/>
                    </a:lnTo>
                    <a:lnTo>
                      <a:pt x="35" y="129"/>
                    </a:lnTo>
                    <a:lnTo>
                      <a:pt x="35" y="129"/>
                    </a:lnTo>
                    <a:lnTo>
                      <a:pt x="34" y="130"/>
                    </a:lnTo>
                    <a:lnTo>
                      <a:pt x="32" y="130"/>
                    </a:lnTo>
                    <a:lnTo>
                      <a:pt x="34" y="135"/>
                    </a:lnTo>
                    <a:lnTo>
                      <a:pt x="35" y="138"/>
                    </a:lnTo>
                    <a:lnTo>
                      <a:pt x="37" y="141"/>
                    </a:lnTo>
                    <a:lnTo>
                      <a:pt x="39" y="143"/>
                    </a:lnTo>
                    <a:lnTo>
                      <a:pt x="42" y="143"/>
                    </a:lnTo>
                    <a:lnTo>
                      <a:pt x="43" y="143"/>
                    </a:lnTo>
                    <a:lnTo>
                      <a:pt x="45" y="143"/>
                    </a:lnTo>
                    <a:lnTo>
                      <a:pt x="48" y="143"/>
                    </a:lnTo>
                    <a:lnTo>
                      <a:pt x="48" y="141"/>
                    </a:lnTo>
                    <a:lnTo>
                      <a:pt x="49" y="141"/>
                    </a:lnTo>
                    <a:lnTo>
                      <a:pt x="52" y="141"/>
                    </a:lnTo>
                    <a:lnTo>
                      <a:pt x="52" y="140"/>
                    </a:lnTo>
                    <a:lnTo>
                      <a:pt x="54" y="140"/>
                    </a:lnTo>
                    <a:lnTo>
                      <a:pt x="54" y="141"/>
                    </a:lnTo>
                    <a:lnTo>
                      <a:pt x="54" y="141"/>
                    </a:lnTo>
                    <a:lnTo>
                      <a:pt x="56" y="141"/>
                    </a:lnTo>
                    <a:lnTo>
                      <a:pt x="56" y="141"/>
                    </a:lnTo>
                    <a:lnTo>
                      <a:pt x="56" y="141"/>
                    </a:lnTo>
                    <a:lnTo>
                      <a:pt x="57" y="138"/>
                    </a:lnTo>
                    <a:lnTo>
                      <a:pt x="59" y="136"/>
                    </a:lnTo>
                    <a:lnTo>
                      <a:pt x="60" y="136"/>
                    </a:lnTo>
                    <a:lnTo>
                      <a:pt x="62" y="136"/>
                    </a:lnTo>
                    <a:lnTo>
                      <a:pt x="63" y="138"/>
                    </a:lnTo>
                    <a:lnTo>
                      <a:pt x="63" y="138"/>
                    </a:lnTo>
                    <a:lnTo>
                      <a:pt x="63" y="140"/>
                    </a:lnTo>
                    <a:lnTo>
                      <a:pt x="65" y="140"/>
                    </a:lnTo>
                    <a:lnTo>
                      <a:pt x="65" y="138"/>
                    </a:lnTo>
                    <a:lnTo>
                      <a:pt x="65" y="138"/>
                    </a:lnTo>
                    <a:lnTo>
                      <a:pt x="65" y="136"/>
                    </a:lnTo>
                    <a:lnTo>
                      <a:pt x="65" y="136"/>
                    </a:lnTo>
                    <a:lnTo>
                      <a:pt x="65" y="136"/>
                    </a:lnTo>
                    <a:lnTo>
                      <a:pt x="65" y="136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7" name="Freeform 125"/>
              <p:cNvSpPr>
                <a:spLocks/>
              </p:cNvSpPr>
              <p:nvPr/>
            </p:nvSpPr>
            <p:spPr bwMode="auto">
              <a:xfrm>
                <a:off x="5691242" y="3956034"/>
                <a:ext cx="436942" cy="394743"/>
              </a:xfrm>
              <a:custGeom>
                <a:avLst/>
                <a:gdLst>
                  <a:gd name="T0" fmla="*/ 162 w 184"/>
                  <a:gd name="T1" fmla="*/ 16 h 166"/>
                  <a:gd name="T2" fmla="*/ 66 w 184"/>
                  <a:gd name="T3" fmla="*/ 59 h 166"/>
                  <a:gd name="T4" fmla="*/ 48 w 184"/>
                  <a:gd name="T5" fmla="*/ 98 h 166"/>
                  <a:gd name="T6" fmla="*/ 48 w 184"/>
                  <a:gd name="T7" fmla="*/ 106 h 166"/>
                  <a:gd name="T8" fmla="*/ 38 w 184"/>
                  <a:gd name="T9" fmla="*/ 107 h 166"/>
                  <a:gd name="T10" fmla="*/ 24 w 184"/>
                  <a:gd name="T11" fmla="*/ 112 h 166"/>
                  <a:gd name="T12" fmla="*/ 17 w 184"/>
                  <a:gd name="T13" fmla="*/ 113 h 166"/>
                  <a:gd name="T14" fmla="*/ 14 w 184"/>
                  <a:gd name="T15" fmla="*/ 115 h 166"/>
                  <a:gd name="T16" fmla="*/ 10 w 184"/>
                  <a:gd name="T17" fmla="*/ 115 h 166"/>
                  <a:gd name="T18" fmla="*/ 6 w 184"/>
                  <a:gd name="T19" fmla="*/ 115 h 166"/>
                  <a:gd name="T20" fmla="*/ 0 w 184"/>
                  <a:gd name="T21" fmla="*/ 121 h 166"/>
                  <a:gd name="T22" fmla="*/ 12 w 184"/>
                  <a:gd name="T23" fmla="*/ 137 h 166"/>
                  <a:gd name="T24" fmla="*/ 20 w 184"/>
                  <a:gd name="T25" fmla="*/ 146 h 166"/>
                  <a:gd name="T26" fmla="*/ 21 w 184"/>
                  <a:gd name="T27" fmla="*/ 148 h 166"/>
                  <a:gd name="T28" fmla="*/ 21 w 184"/>
                  <a:gd name="T29" fmla="*/ 151 h 166"/>
                  <a:gd name="T30" fmla="*/ 23 w 184"/>
                  <a:gd name="T31" fmla="*/ 165 h 166"/>
                  <a:gd name="T32" fmla="*/ 29 w 184"/>
                  <a:gd name="T33" fmla="*/ 159 h 166"/>
                  <a:gd name="T34" fmla="*/ 32 w 184"/>
                  <a:gd name="T35" fmla="*/ 159 h 166"/>
                  <a:gd name="T36" fmla="*/ 34 w 184"/>
                  <a:gd name="T37" fmla="*/ 160 h 166"/>
                  <a:gd name="T38" fmla="*/ 34 w 184"/>
                  <a:gd name="T39" fmla="*/ 163 h 166"/>
                  <a:gd name="T40" fmla="*/ 45 w 184"/>
                  <a:gd name="T41" fmla="*/ 157 h 166"/>
                  <a:gd name="T42" fmla="*/ 48 w 184"/>
                  <a:gd name="T43" fmla="*/ 154 h 166"/>
                  <a:gd name="T44" fmla="*/ 49 w 184"/>
                  <a:gd name="T45" fmla="*/ 149 h 166"/>
                  <a:gd name="T46" fmla="*/ 52 w 184"/>
                  <a:gd name="T47" fmla="*/ 143 h 166"/>
                  <a:gd name="T48" fmla="*/ 62 w 184"/>
                  <a:gd name="T49" fmla="*/ 138 h 166"/>
                  <a:gd name="T50" fmla="*/ 69 w 184"/>
                  <a:gd name="T51" fmla="*/ 137 h 166"/>
                  <a:gd name="T52" fmla="*/ 77 w 184"/>
                  <a:gd name="T53" fmla="*/ 140 h 166"/>
                  <a:gd name="T54" fmla="*/ 80 w 184"/>
                  <a:gd name="T55" fmla="*/ 141 h 166"/>
                  <a:gd name="T56" fmla="*/ 83 w 184"/>
                  <a:gd name="T57" fmla="*/ 146 h 166"/>
                  <a:gd name="T58" fmla="*/ 86 w 184"/>
                  <a:gd name="T59" fmla="*/ 146 h 166"/>
                  <a:gd name="T60" fmla="*/ 90 w 184"/>
                  <a:gd name="T61" fmla="*/ 145 h 166"/>
                  <a:gd name="T62" fmla="*/ 96 w 184"/>
                  <a:gd name="T63" fmla="*/ 143 h 166"/>
                  <a:gd name="T64" fmla="*/ 99 w 184"/>
                  <a:gd name="T65" fmla="*/ 145 h 166"/>
                  <a:gd name="T66" fmla="*/ 100 w 184"/>
                  <a:gd name="T67" fmla="*/ 146 h 166"/>
                  <a:gd name="T68" fmla="*/ 105 w 184"/>
                  <a:gd name="T69" fmla="*/ 148 h 166"/>
                  <a:gd name="T70" fmla="*/ 114 w 184"/>
                  <a:gd name="T71" fmla="*/ 148 h 166"/>
                  <a:gd name="T72" fmla="*/ 116 w 184"/>
                  <a:gd name="T73" fmla="*/ 148 h 166"/>
                  <a:gd name="T74" fmla="*/ 117 w 184"/>
                  <a:gd name="T75" fmla="*/ 145 h 166"/>
                  <a:gd name="T76" fmla="*/ 121 w 184"/>
                  <a:gd name="T77" fmla="*/ 143 h 166"/>
                  <a:gd name="T78" fmla="*/ 125 w 184"/>
                  <a:gd name="T79" fmla="*/ 143 h 166"/>
                  <a:gd name="T80" fmla="*/ 131 w 184"/>
                  <a:gd name="T81" fmla="*/ 143 h 166"/>
                  <a:gd name="T82" fmla="*/ 138 w 184"/>
                  <a:gd name="T83" fmla="*/ 145 h 166"/>
                  <a:gd name="T84" fmla="*/ 142 w 184"/>
                  <a:gd name="T85" fmla="*/ 145 h 166"/>
                  <a:gd name="T86" fmla="*/ 150 w 184"/>
                  <a:gd name="T87" fmla="*/ 145 h 166"/>
                  <a:gd name="T88" fmla="*/ 153 w 184"/>
                  <a:gd name="T89" fmla="*/ 141 h 166"/>
                  <a:gd name="T90" fmla="*/ 162 w 184"/>
                  <a:gd name="T91" fmla="*/ 137 h 166"/>
                  <a:gd name="T92" fmla="*/ 180 w 184"/>
                  <a:gd name="T93" fmla="*/ 106 h 166"/>
                  <a:gd name="T94" fmla="*/ 180 w 184"/>
                  <a:gd name="T95" fmla="*/ 85 h 166"/>
                  <a:gd name="T96" fmla="*/ 180 w 184"/>
                  <a:gd name="T97" fmla="*/ 64 h 166"/>
                  <a:gd name="T98" fmla="*/ 181 w 184"/>
                  <a:gd name="T99" fmla="*/ 54 h 166"/>
                  <a:gd name="T100" fmla="*/ 183 w 184"/>
                  <a:gd name="T101" fmla="*/ 50 h 166"/>
                  <a:gd name="T102" fmla="*/ 184 w 184"/>
                  <a:gd name="T103" fmla="*/ 47 h 166"/>
                  <a:gd name="T104" fmla="*/ 183 w 184"/>
                  <a:gd name="T105" fmla="*/ 44 h 166"/>
                  <a:gd name="T106" fmla="*/ 178 w 184"/>
                  <a:gd name="T107" fmla="*/ 3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84" h="166">
                    <a:moveTo>
                      <a:pt x="172" y="8"/>
                    </a:moveTo>
                    <a:lnTo>
                      <a:pt x="164" y="14"/>
                    </a:lnTo>
                    <a:lnTo>
                      <a:pt x="162" y="16"/>
                    </a:lnTo>
                    <a:lnTo>
                      <a:pt x="135" y="0"/>
                    </a:lnTo>
                    <a:lnTo>
                      <a:pt x="73" y="47"/>
                    </a:lnTo>
                    <a:lnTo>
                      <a:pt x="66" y="59"/>
                    </a:lnTo>
                    <a:lnTo>
                      <a:pt x="51" y="62"/>
                    </a:lnTo>
                    <a:lnTo>
                      <a:pt x="52" y="95"/>
                    </a:lnTo>
                    <a:lnTo>
                      <a:pt x="48" y="98"/>
                    </a:lnTo>
                    <a:lnTo>
                      <a:pt x="48" y="99"/>
                    </a:lnTo>
                    <a:lnTo>
                      <a:pt x="48" y="104"/>
                    </a:lnTo>
                    <a:lnTo>
                      <a:pt x="48" y="106"/>
                    </a:lnTo>
                    <a:lnTo>
                      <a:pt x="46" y="107"/>
                    </a:lnTo>
                    <a:lnTo>
                      <a:pt x="40" y="107"/>
                    </a:lnTo>
                    <a:lnTo>
                      <a:pt x="38" y="107"/>
                    </a:lnTo>
                    <a:lnTo>
                      <a:pt x="34" y="109"/>
                    </a:lnTo>
                    <a:lnTo>
                      <a:pt x="29" y="110"/>
                    </a:lnTo>
                    <a:lnTo>
                      <a:pt x="24" y="112"/>
                    </a:lnTo>
                    <a:lnTo>
                      <a:pt x="21" y="112"/>
                    </a:lnTo>
                    <a:lnTo>
                      <a:pt x="18" y="113"/>
                    </a:lnTo>
                    <a:lnTo>
                      <a:pt x="17" y="113"/>
                    </a:lnTo>
                    <a:lnTo>
                      <a:pt x="15" y="113"/>
                    </a:lnTo>
                    <a:lnTo>
                      <a:pt x="14" y="113"/>
                    </a:lnTo>
                    <a:lnTo>
                      <a:pt x="14" y="115"/>
                    </a:lnTo>
                    <a:lnTo>
                      <a:pt x="12" y="115"/>
                    </a:lnTo>
                    <a:lnTo>
                      <a:pt x="10" y="115"/>
                    </a:lnTo>
                    <a:lnTo>
                      <a:pt x="10" y="115"/>
                    </a:lnTo>
                    <a:lnTo>
                      <a:pt x="9" y="115"/>
                    </a:lnTo>
                    <a:lnTo>
                      <a:pt x="7" y="115"/>
                    </a:lnTo>
                    <a:lnTo>
                      <a:pt x="6" y="115"/>
                    </a:lnTo>
                    <a:lnTo>
                      <a:pt x="4" y="118"/>
                    </a:lnTo>
                    <a:lnTo>
                      <a:pt x="3" y="118"/>
                    </a:lnTo>
                    <a:lnTo>
                      <a:pt x="0" y="121"/>
                    </a:lnTo>
                    <a:lnTo>
                      <a:pt x="4" y="127"/>
                    </a:lnTo>
                    <a:lnTo>
                      <a:pt x="12" y="132"/>
                    </a:lnTo>
                    <a:lnTo>
                      <a:pt x="12" y="137"/>
                    </a:lnTo>
                    <a:lnTo>
                      <a:pt x="17" y="148"/>
                    </a:lnTo>
                    <a:lnTo>
                      <a:pt x="17" y="146"/>
                    </a:lnTo>
                    <a:lnTo>
                      <a:pt x="20" y="146"/>
                    </a:lnTo>
                    <a:lnTo>
                      <a:pt x="20" y="146"/>
                    </a:lnTo>
                    <a:lnTo>
                      <a:pt x="21" y="146"/>
                    </a:lnTo>
                    <a:lnTo>
                      <a:pt x="21" y="148"/>
                    </a:lnTo>
                    <a:lnTo>
                      <a:pt x="21" y="148"/>
                    </a:lnTo>
                    <a:lnTo>
                      <a:pt x="21" y="149"/>
                    </a:lnTo>
                    <a:lnTo>
                      <a:pt x="21" y="151"/>
                    </a:lnTo>
                    <a:lnTo>
                      <a:pt x="20" y="152"/>
                    </a:lnTo>
                    <a:lnTo>
                      <a:pt x="20" y="154"/>
                    </a:lnTo>
                    <a:lnTo>
                      <a:pt x="23" y="165"/>
                    </a:lnTo>
                    <a:lnTo>
                      <a:pt x="28" y="159"/>
                    </a:lnTo>
                    <a:lnTo>
                      <a:pt x="28" y="159"/>
                    </a:lnTo>
                    <a:lnTo>
                      <a:pt x="29" y="159"/>
                    </a:lnTo>
                    <a:lnTo>
                      <a:pt x="31" y="159"/>
                    </a:lnTo>
                    <a:lnTo>
                      <a:pt x="31" y="159"/>
                    </a:lnTo>
                    <a:lnTo>
                      <a:pt x="32" y="159"/>
                    </a:lnTo>
                    <a:lnTo>
                      <a:pt x="32" y="159"/>
                    </a:lnTo>
                    <a:lnTo>
                      <a:pt x="34" y="160"/>
                    </a:lnTo>
                    <a:lnTo>
                      <a:pt x="34" y="160"/>
                    </a:lnTo>
                    <a:lnTo>
                      <a:pt x="35" y="162"/>
                    </a:lnTo>
                    <a:lnTo>
                      <a:pt x="35" y="162"/>
                    </a:lnTo>
                    <a:lnTo>
                      <a:pt x="34" y="163"/>
                    </a:lnTo>
                    <a:lnTo>
                      <a:pt x="34" y="163"/>
                    </a:lnTo>
                    <a:lnTo>
                      <a:pt x="41" y="166"/>
                    </a:lnTo>
                    <a:lnTo>
                      <a:pt x="45" y="157"/>
                    </a:lnTo>
                    <a:lnTo>
                      <a:pt x="46" y="155"/>
                    </a:lnTo>
                    <a:lnTo>
                      <a:pt x="48" y="154"/>
                    </a:lnTo>
                    <a:lnTo>
                      <a:pt x="48" y="154"/>
                    </a:lnTo>
                    <a:lnTo>
                      <a:pt x="49" y="152"/>
                    </a:lnTo>
                    <a:lnTo>
                      <a:pt x="49" y="151"/>
                    </a:lnTo>
                    <a:lnTo>
                      <a:pt x="49" y="149"/>
                    </a:lnTo>
                    <a:lnTo>
                      <a:pt x="51" y="146"/>
                    </a:lnTo>
                    <a:lnTo>
                      <a:pt x="51" y="143"/>
                    </a:lnTo>
                    <a:lnTo>
                      <a:pt x="52" y="143"/>
                    </a:lnTo>
                    <a:lnTo>
                      <a:pt x="55" y="141"/>
                    </a:lnTo>
                    <a:lnTo>
                      <a:pt x="59" y="140"/>
                    </a:lnTo>
                    <a:lnTo>
                      <a:pt x="62" y="138"/>
                    </a:lnTo>
                    <a:lnTo>
                      <a:pt x="65" y="137"/>
                    </a:lnTo>
                    <a:lnTo>
                      <a:pt x="66" y="137"/>
                    </a:lnTo>
                    <a:lnTo>
                      <a:pt x="69" y="137"/>
                    </a:lnTo>
                    <a:lnTo>
                      <a:pt x="71" y="137"/>
                    </a:lnTo>
                    <a:lnTo>
                      <a:pt x="74" y="138"/>
                    </a:lnTo>
                    <a:lnTo>
                      <a:pt x="77" y="140"/>
                    </a:lnTo>
                    <a:lnTo>
                      <a:pt x="77" y="140"/>
                    </a:lnTo>
                    <a:lnTo>
                      <a:pt x="79" y="140"/>
                    </a:lnTo>
                    <a:lnTo>
                      <a:pt x="80" y="141"/>
                    </a:lnTo>
                    <a:lnTo>
                      <a:pt x="80" y="143"/>
                    </a:lnTo>
                    <a:lnTo>
                      <a:pt x="82" y="145"/>
                    </a:lnTo>
                    <a:lnTo>
                      <a:pt x="83" y="146"/>
                    </a:lnTo>
                    <a:lnTo>
                      <a:pt x="83" y="146"/>
                    </a:lnTo>
                    <a:lnTo>
                      <a:pt x="85" y="146"/>
                    </a:lnTo>
                    <a:lnTo>
                      <a:pt x="86" y="146"/>
                    </a:lnTo>
                    <a:lnTo>
                      <a:pt x="88" y="146"/>
                    </a:lnTo>
                    <a:lnTo>
                      <a:pt x="90" y="146"/>
                    </a:lnTo>
                    <a:lnTo>
                      <a:pt x="90" y="145"/>
                    </a:lnTo>
                    <a:lnTo>
                      <a:pt x="93" y="145"/>
                    </a:lnTo>
                    <a:lnTo>
                      <a:pt x="94" y="143"/>
                    </a:lnTo>
                    <a:lnTo>
                      <a:pt x="96" y="143"/>
                    </a:lnTo>
                    <a:lnTo>
                      <a:pt x="97" y="143"/>
                    </a:lnTo>
                    <a:lnTo>
                      <a:pt x="99" y="143"/>
                    </a:lnTo>
                    <a:lnTo>
                      <a:pt x="99" y="145"/>
                    </a:lnTo>
                    <a:lnTo>
                      <a:pt x="100" y="146"/>
                    </a:lnTo>
                    <a:lnTo>
                      <a:pt x="100" y="146"/>
                    </a:lnTo>
                    <a:lnTo>
                      <a:pt x="100" y="146"/>
                    </a:lnTo>
                    <a:lnTo>
                      <a:pt x="102" y="148"/>
                    </a:lnTo>
                    <a:lnTo>
                      <a:pt x="104" y="148"/>
                    </a:lnTo>
                    <a:lnTo>
                      <a:pt x="105" y="148"/>
                    </a:lnTo>
                    <a:lnTo>
                      <a:pt x="110" y="148"/>
                    </a:lnTo>
                    <a:lnTo>
                      <a:pt x="113" y="148"/>
                    </a:lnTo>
                    <a:lnTo>
                      <a:pt x="114" y="148"/>
                    </a:lnTo>
                    <a:lnTo>
                      <a:pt x="114" y="148"/>
                    </a:lnTo>
                    <a:lnTo>
                      <a:pt x="116" y="148"/>
                    </a:lnTo>
                    <a:lnTo>
                      <a:pt x="116" y="148"/>
                    </a:lnTo>
                    <a:lnTo>
                      <a:pt x="116" y="146"/>
                    </a:lnTo>
                    <a:lnTo>
                      <a:pt x="117" y="146"/>
                    </a:lnTo>
                    <a:lnTo>
                      <a:pt x="117" y="145"/>
                    </a:lnTo>
                    <a:lnTo>
                      <a:pt x="119" y="145"/>
                    </a:lnTo>
                    <a:lnTo>
                      <a:pt x="121" y="145"/>
                    </a:lnTo>
                    <a:lnTo>
                      <a:pt x="121" y="143"/>
                    </a:lnTo>
                    <a:lnTo>
                      <a:pt x="122" y="143"/>
                    </a:lnTo>
                    <a:lnTo>
                      <a:pt x="124" y="143"/>
                    </a:lnTo>
                    <a:lnTo>
                      <a:pt x="125" y="143"/>
                    </a:lnTo>
                    <a:lnTo>
                      <a:pt x="128" y="143"/>
                    </a:lnTo>
                    <a:lnTo>
                      <a:pt x="130" y="143"/>
                    </a:lnTo>
                    <a:lnTo>
                      <a:pt x="131" y="143"/>
                    </a:lnTo>
                    <a:lnTo>
                      <a:pt x="133" y="143"/>
                    </a:lnTo>
                    <a:lnTo>
                      <a:pt x="135" y="143"/>
                    </a:lnTo>
                    <a:lnTo>
                      <a:pt x="138" y="145"/>
                    </a:lnTo>
                    <a:lnTo>
                      <a:pt x="139" y="145"/>
                    </a:lnTo>
                    <a:lnTo>
                      <a:pt x="141" y="145"/>
                    </a:lnTo>
                    <a:lnTo>
                      <a:pt x="142" y="145"/>
                    </a:lnTo>
                    <a:lnTo>
                      <a:pt x="145" y="145"/>
                    </a:lnTo>
                    <a:lnTo>
                      <a:pt x="149" y="145"/>
                    </a:lnTo>
                    <a:lnTo>
                      <a:pt x="150" y="145"/>
                    </a:lnTo>
                    <a:lnTo>
                      <a:pt x="152" y="143"/>
                    </a:lnTo>
                    <a:lnTo>
                      <a:pt x="152" y="143"/>
                    </a:lnTo>
                    <a:lnTo>
                      <a:pt x="153" y="141"/>
                    </a:lnTo>
                    <a:lnTo>
                      <a:pt x="155" y="140"/>
                    </a:lnTo>
                    <a:lnTo>
                      <a:pt x="155" y="138"/>
                    </a:lnTo>
                    <a:lnTo>
                      <a:pt x="162" y="137"/>
                    </a:lnTo>
                    <a:lnTo>
                      <a:pt x="162" y="123"/>
                    </a:lnTo>
                    <a:lnTo>
                      <a:pt x="180" y="109"/>
                    </a:lnTo>
                    <a:lnTo>
                      <a:pt x="180" y="106"/>
                    </a:lnTo>
                    <a:lnTo>
                      <a:pt x="180" y="101"/>
                    </a:lnTo>
                    <a:lnTo>
                      <a:pt x="180" y="95"/>
                    </a:lnTo>
                    <a:lnTo>
                      <a:pt x="180" y="85"/>
                    </a:lnTo>
                    <a:lnTo>
                      <a:pt x="180" y="78"/>
                    </a:lnTo>
                    <a:lnTo>
                      <a:pt x="180" y="70"/>
                    </a:lnTo>
                    <a:lnTo>
                      <a:pt x="180" y="64"/>
                    </a:lnTo>
                    <a:lnTo>
                      <a:pt x="180" y="61"/>
                    </a:lnTo>
                    <a:lnTo>
                      <a:pt x="180" y="58"/>
                    </a:lnTo>
                    <a:lnTo>
                      <a:pt x="181" y="54"/>
                    </a:lnTo>
                    <a:lnTo>
                      <a:pt x="181" y="53"/>
                    </a:lnTo>
                    <a:lnTo>
                      <a:pt x="181" y="51"/>
                    </a:lnTo>
                    <a:lnTo>
                      <a:pt x="183" y="50"/>
                    </a:lnTo>
                    <a:lnTo>
                      <a:pt x="183" y="48"/>
                    </a:lnTo>
                    <a:lnTo>
                      <a:pt x="183" y="48"/>
                    </a:lnTo>
                    <a:lnTo>
                      <a:pt x="184" y="47"/>
                    </a:lnTo>
                    <a:lnTo>
                      <a:pt x="184" y="47"/>
                    </a:lnTo>
                    <a:lnTo>
                      <a:pt x="183" y="45"/>
                    </a:lnTo>
                    <a:lnTo>
                      <a:pt x="183" y="44"/>
                    </a:lnTo>
                    <a:lnTo>
                      <a:pt x="181" y="42"/>
                    </a:lnTo>
                    <a:lnTo>
                      <a:pt x="180" y="37"/>
                    </a:lnTo>
                    <a:lnTo>
                      <a:pt x="178" y="36"/>
                    </a:lnTo>
                    <a:lnTo>
                      <a:pt x="172" y="8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8" name="Freeform 126"/>
              <p:cNvSpPr>
                <a:spLocks noEditPoints="1"/>
              </p:cNvSpPr>
              <p:nvPr/>
            </p:nvSpPr>
            <p:spPr bwMode="auto">
              <a:xfrm>
                <a:off x="6018949" y="5342393"/>
                <a:ext cx="363326" cy="416146"/>
              </a:xfrm>
              <a:custGeom>
                <a:avLst/>
                <a:gdLst>
                  <a:gd name="T0" fmla="*/ 1 w 153"/>
                  <a:gd name="T1" fmla="*/ 9 h 175"/>
                  <a:gd name="T2" fmla="*/ 0 w 153"/>
                  <a:gd name="T3" fmla="*/ 15 h 175"/>
                  <a:gd name="T4" fmla="*/ 6 w 153"/>
                  <a:gd name="T5" fmla="*/ 21 h 175"/>
                  <a:gd name="T6" fmla="*/ 11 w 153"/>
                  <a:gd name="T7" fmla="*/ 31 h 175"/>
                  <a:gd name="T8" fmla="*/ 14 w 153"/>
                  <a:gd name="T9" fmla="*/ 37 h 175"/>
                  <a:gd name="T10" fmla="*/ 17 w 153"/>
                  <a:gd name="T11" fmla="*/ 46 h 175"/>
                  <a:gd name="T12" fmla="*/ 23 w 153"/>
                  <a:gd name="T13" fmla="*/ 59 h 175"/>
                  <a:gd name="T14" fmla="*/ 24 w 153"/>
                  <a:gd name="T15" fmla="*/ 63 h 175"/>
                  <a:gd name="T16" fmla="*/ 26 w 153"/>
                  <a:gd name="T17" fmla="*/ 71 h 175"/>
                  <a:gd name="T18" fmla="*/ 31 w 153"/>
                  <a:gd name="T19" fmla="*/ 76 h 175"/>
                  <a:gd name="T20" fmla="*/ 32 w 153"/>
                  <a:gd name="T21" fmla="*/ 80 h 175"/>
                  <a:gd name="T22" fmla="*/ 32 w 153"/>
                  <a:gd name="T23" fmla="*/ 82 h 175"/>
                  <a:gd name="T24" fmla="*/ 31 w 153"/>
                  <a:gd name="T25" fmla="*/ 87 h 175"/>
                  <a:gd name="T26" fmla="*/ 31 w 153"/>
                  <a:gd name="T27" fmla="*/ 91 h 175"/>
                  <a:gd name="T28" fmla="*/ 31 w 153"/>
                  <a:gd name="T29" fmla="*/ 96 h 175"/>
                  <a:gd name="T30" fmla="*/ 32 w 153"/>
                  <a:gd name="T31" fmla="*/ 104 h 175"/>
                  <a:gd name="T32" fmla="*/ 32 w 153"/>
                  <a:gd name="T33" fmla="*/ 108 h 175"/>
                  <a:gd name="T34" fmla="*/ 37 w 153"/>
                  <a:gd name="T35" fmla="*/ 118 h 175"/>
                  <a:gd name="T36" fmla="*/ 37 w 153"/>
                  <a:gd name="T37" fmla="*/ 127 h 175"/>
                  <a:gd name="T38" fmla="*/ 35 w 153"/>
                  <a:gd name="T39" fmla="*/ 130 h 175"/>
                  <a:gd name="T40" fmla="*/ 37 w 153"/>
                  <a:gd name="T41" fmla="*/ 135 h 175"/>
                  <a:gd name="T42" fmla="*/ 37 w 153"/>
                  <a:gd name="T43" fmla="*/ 144 h 175"/>
                  <a:gd name="T44" fmla="*/ 40 w 153"/>
                  <a:gd name="T45" fmla="*/ 149 h 175"/>
                  <a:gd name="T46" fmla="*/ 43 w 153"/>
                  <a:gd name="T47" fmla="*/ 160 h 175"/>
                  <a:gd name="T48" fmla="*/ 46 w 153"/>
                  <a:gd name="T49" fmla="*/ 164 h 175"/>
                  <a:gd name="T50" fmla="*/ 52 w 153"/>
                  <a:gd name="T51" fmla="*/ 166 h 175"/>
                  <a:gd name="T52" fmla="*/ 52 w 153"/>
                  <a:gd name="T53" fmla="*/ 171 h 175"/>
                  <a:gd name="T54" fmla="*/ 56 w 153"/>
                  <a:gd name="T55" fmla="*/ 171 h 175"/>
                  <a:gd name="T56" fmla="*/ 60 w 153"/>
                  <a:gd name="T57" fmla="*/ 166 h 175"/>
                  <a:gd name="T58" fmla="*/ 65 w 153"/>
                  <a:gd name="T59" fmla="*/ 167 h 175"/>
                  <a:gd name="T60" fmla="*/ 65 w 153"/>
                  <a:gd name="T61" fmla="*/ 169 h 175"/>
                  <a:gd name="T62" fmla="*/ 65 w 153"/>
                  <a:gd name="T63" fmla="*/ 174 h 175"/>
                  <a:gd name="T64" fmla="*/ 71 w 153"/>
                  <a:gd name="T65" fmla="*/ 174 h 175"/>
                  <a:gd name="T66" fmla="*/ 76 w 153"/>
                  <a:gd name="T67" fmla="*/ 175 h 175"/>
                  <a:gd name="T68" fmla="*/ 80 w 153"/>
                  <a:gd name="T69" fmla="*/ 172 h 175"/>
                  <a:gd name="T70" fmla="*/ 83 w 153"/>
                  <a:gd name="T71" fmla="*/ 167 h 175"/>
                  <a:gd name="T72" fmla="*/ 90 w 153"/>
                  <a:gd name="T73" fmla="*/ 167 h 175"/>
                  <a:gd name="T74" fmla="*/ 104 w 153"/>
                  <a:gd name="T75" fmla="*/ 23 h 175"/>
                  <a:gd name="T76" fmla="*/ 139 w 153"/>
                  <a:gd name="T77" fmla="*/ 21 h 175"/>
                  <a:gd name="T78" fmla="*/ 141 w 153"/>
                  <a:gd name="T79" fmla="*/ 18 h 175"/>
                  <a:gd name="T80" fmla="*/ 142 w 153"/>
                  <a:gd name="T81" fmla="*/ 17 h 175"/>
                  <a:gd name="T82" fmla="*/ 147 w 153"/>
                  <a:gd name="T83" fmla="*/ 18 h 175"/>
                  <a:gd name="T84" fmla="*/ 149 w 153"/>
                  <a:gd name="T85" fmla="*/ 17 h 175"/>
                  <a:gd name="T86" fmla="*/ 150 w 153"/>
                  <a:gd name="T87" fmla="*/ 14 h 175"/>
                  <a:gd name="T88" fmla="*/ 152 w 153"/>
                  <a:gd name="T89" fmla="*/ 14 h 175"/>
                  <a:gd name="T90" fmla="*/ 149 w 153"/>
                  <a:gd name="T91" fmla="*/ 11 h 175"/>
                  <a:gd name="T92" fmla="*/ 146 w 153"/>
                  <a:gd name="T93" fmla="*/ 11 h 175"/>
                  <a:gd name="T94" fmla="*/ 102 w 153"/>
                  <a:gd name="T95" fmla="*/ 15 h 175"/>
                  <a:gd name="T96" fmla="*/ 96 w 153"/>
                  <a:gd name="T97" fmla="*/ 14 h 175"/>
                  <a:gd name="T98" fmla="*/ 94 w 153"/>
                  <a:gd name="T99" fmla="*/ 14 h 175"/>
                  <a:gd name="T100" fmla="*/ 93 w 153"/>
                  <a:gd name="T101" fmla="*/ 14 h 175"/>
                  <a:gd name="T102" fmla="*/ 88 w 153"/>
                  <a:gd name="T103" fmla="*/ 12 h 175"/>
                  <a:gd name="T104" fmla="*/ 83 w 153"/>
                  <a:gd name="T105" fmla="*/ 12 h 175"/>
                  <a:gd name="T106" fmla="*/ 80 w 153"/>
                  <a:gd name="T107" fmla="*/ 11 h 175"/>
                  <a:gd name="T108" fmla="*/ 77 w 153"/>
                  <a:gd name="T109" fmla="*/ 9 h 175"/>
                  <a:gd name="T110" fmla="*/ 74 w 153"/>
                  <a:gd name="T111" fmla="*/ 7 h 175"/>
                  <a:gd name="T112" fmla="*/ 21 w 153"/>
                  <a:gd name="T113" fmla="*/ 3 h 175"/>
                  <a:gd name="T114" fmla="*/ 17 w 153"/>
                  <a:gd name="T115" fmla="*/ 0 h 175"/>
                  <a:gd name="T116" fmla="*/ 14 w 153"/>
                  <a:gd name="T117" fmla="*/ 1 h 175"/>
                  <a:gd name="T118" fmla="*/ 11 w 153"/>
                  <a:gd name="T119" fmla="*/ 4 h 175"/>
                  <a:gd name="T120" fmla="*/ 1 w 153"/>
                  <a:gd name="T121" fmla="*/ 3 h 175"/>
                  <a:gd name="T122" fmla="*/ 34 w 153"/>
                  <a:gd name="T123" fmla="*/ 40 h 175"/>
                  <a:gd name="T124" fmla="*/ 32 w 153"/>
                  <a:gd name="T125" fmla="*/ 43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53" h="175">
                    <a:moveTo>
                      <a:pt x="1" y="3"/>
                    </a:moveTo>
                    <a:lnTo>
                      <a:pt x="1" y="6"/>
                    </a:lnTo>
                    <a:lnTo>
                      <a:pt x="1" y="7"/>
                    </a:lnTo>
                    <a:lnTo>
                      <a:pt x="1" y="9"/>
                    </a:lnTo>
                    <a:lnTo>
                      <a:pt x="1" y="11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0" y="15"/>
                    </a:lnTo>
                    <a:lnTo>
                      <a:pt x="0" y="17"/>
                    </a:lnTo>
                    <a:lnTo>
                      <a:pt x="1" y="20"/>
                    </a:lnTo>
                    <a:lnTo>
                      <a:pt x="3" y="21"/>
                    </a:lnTo>
                    <a:lnTo>
                      <a:pt x="6" y="21"/>
                    </a:lnTo>
                    <a:lnTo>
                      <a:pt x="7" y="24"/>
                    </a:lnTo>
                    <a:lnTo>
                      <a:pt x="7" y="26"/>
                    </a:lnTo>
                    <a:lnTo>
                      <a:pt x="9" y="29"/>
                    </a:lnTo>
                    <a:lnTo>
                      <a:pt x="11" y="31"/>
                    </a:lnTo>
                    <a:lnTo>
                      <a:pt x="12" y="31"/>
                    </a:lnTo>
                    <a:lnTo>
                      <a:pt x="14" y="32"/>
                    </a:lnTo>
                    <a:lnTo>
                      <a:pt x="14" y="34"/>
                    </a:lnTo>
                    <a:lnTo>
                      <a:pt x="14" y="37"/>
                    </a:lnTo>
                    <a:lnTo>
                      <a:pt x="14" y="38"/>
                    </a:lnTo>
                    <a:lnTo>
                      <a:pt x="14" y="40"/>
                    </a:lnTo>
                    <a:lnTo>
                      <a:pt x="15" y="43"/>
                    </a:lnTo>
                    <a:lnTo>
                      <a:pt x="17" y="46"/>
                    </a:lnTo>
                    <a:lnTo>
                      <a:pt x="15" y="48"/>
                    </a:lnTo>
                    <a:lnTo>
                      <a:pt x="17" y="51"/>
                    </a:lnTo>
                    <a:lnTo>
                      <a:pt x="20" y="59"/>
                    </a:lnTo>
                    <a:lnTo>
                      <a:pt x="23" y="59"/>
                    </a:lnTo>
                    <a:lnTo>
                      <a:pt x="24" y="60"/>
                    </a:lnTo>
                    <a:lnTo>
                      <a:pt x="24" y="62"/>
                    </a:lnTo>
                    <a:lnTo>
                      <a:pt x="24" y="62"/>
                    </a:lnTo>
                    <a:lnTo>
                      <a:pt x="24" y="63"/>
                    </a:lnTo>
                    <a:lnTo>
                      <a:pt x="24" y="65"/>
                    </a:lnTo>
                    <a:lnTo>
                      <a:pt x="24" y="68"/>
                    </a:lnTo>
                    <a:lnTo>
                      <a:pt x="24" y="71"/>
                    </a:lnTo>
                    <a:lnTo>
                      <a:pt x="26" y="71"/>
                    </a:lnTo>
                    <a:lnTo>
                      <a:pt x="28" y="73"/>
                    </a:lnTo>
                    <a:lnTo>
                      <a:pt x="28" y="74"/>
                    </a:lnTo>
                    <a:lnTo>
                      <a:pt x="29" y="76"/>
                    </a:lnTo>
                    <a:lnTo>
                      <a:pt x="31" y="76"/>
                    </a:lnTo>
                    <a:lnTo>
                      <a:pt x="31" y="77"/>
                    </a:lnTo>
                    <a:lnTo>
                      <a:pt x="31" y="79"/>
                    </a:lnTo>
                    <a:lnTo>
                      <a:pt x="32" y="79"/>
                    </a:lnTo>
                    <a:lnTo>
                      <a:pt x="32" y="80"/>
                    </a:lnTo>
                    <a:lnTo>
                      <a:pt x="32" y="80"/>
                    </a:lnTo>
                    <a:lnTo>
                      <a:pt x="32" y="82"/>
                    </a:lnTo>
                    <a:lnTo>
                      <a:pt x="32" y="82"/>
                    </a:lnTo>
                    <a:lnTo>
                      <a:pt x="32" y="82"/>
                    </a:lnTo>
                    <a:lnTo>
                      <a:pt x="32" y="82"/>
                    </a:lnTo>
                    <a:lnTo>
                      <a:pt x="32" y="84"/>
                    </a:lnTo>
                    <a:lnTo>
                      <a:pt x="31" y="85"/>
                    </a:lnTo>
                    <a:lnTo>
                      <a:pt x="31" y="87"/>
                    </a:lnTo>
                    <a:lnTo>
                      <a:pt x="32" y="87"/>
                    </a:lnTo>
                    <a:lnTo>
                      <a:pt x="32" y="88"/>
                    </a:lnTo>
                    <a:lnTo>
                      <a:pt x="31" y="90"/>
                    </a:lnTo>
                    <a:lnTo>
                      <a:pt x="31" y="91"/>
                    </a:lnTo>
                    <a:lnTo>
                      <a:pt x="31" y="93"/>
                    </a:lnTo>
                    <a:lnTo>
                      <a:pt x="32" y="94"/>
                    </a:lnTo>
                    <a:lnTo>
                      <a:pt x="32" y="96"/>
                    </a:lnTo>
                    <a:lnTo>
                      <a:pt x="31" y="96"/>
                    </a:lnTo>
                    <a:lnTo>
                      <a:pt x="31" y="98"/>
                    </a:lnTo>
                    <a:lnTo>
                      <a:pt x="32" y="101"/>
                    </a:lnTo>
                    <a:lnTo>
                      <a:pt x="32" y="102"/>
                    </a:lnTo>
                    <a:lnTo>
                      <a:pt x="32" y="104"/>
                    </a:lnTo>
                    <a:lnTo>
                      <a:pt x="32" y="105"/>
                    </a:lnTo>
                    <a:lnTo>
                      <a:pt x="32" y="105"/>
                    </a:lnTo>
                    <a:lnTo>
                      <a:pt x="32" y="107"/>
                    </a:lnTo>
                    <a:lnTo>
                      <a:pt x="32" y="108"/>
                    </a:lnTo>
                    <a:lnTo>
                      <a:pt x="32" y="110"/>
                    </a:lnTo>
                    <a:lnTo>
                      <a:pt x="34" y="113"/>
                    </a:lnTo>
                    <a:lnTo>
                      <a:pt x="35" y="115"/>
                    </a:lnTo>
                    <a:lnTo>
                      <a:pt x="37" y="118"/>
                    </a:lnTo>
                    <a:lnTo>
                      <a:pt x="37" y="119"/>
                    </a:lnTo>
                    <a:lnTo>
                      <a:pt x="37" y="121"/>
                    </a:lnTo>
                    <a:lnTo>
                      <a:pt x="37" y="124"/>
                    </a:lnTo>
                    <a:lnTo>
                      <a:pt x="37" y="127"/>
                    </a:lnTo>
                    <a:lnTo>
                      <a:pt x="35" y="127"/>
                    </a:lnTo>
                    <a:lnTo>
                      <a:pt x="34" y="129"/>
                    </a:lnTo>
                    <a:lnTo>
                      <a:pt x="35" y="129"/>
                    </a:lnTo>
                    <a:lnTo>
                      <a:pt x="35" y="130"/>
                    </a:lnTo>
                    <a:lnTo>
                      <a:pt x="37" y="132"/>
                    </a:lnTo>
                    <a:lnTo>
                      <a:pt x="37" y="133"/>
                    </a:lnTo>
                    <a:lnTo>
                      <a:pt x="37" y="133"/>
                    </a:lnTo>
                    <a:lnTo>
                      <a:pt x="37" y="135"/>
                    </a:lnTo>
                    <a:lnTo>
                      <a:pt x="37" y="136"/>
                    </a:lnTo>
                    <a:lnTo>
                      <a:pt x="37" y="138"/>
                    </a:lnTo>
                    <a:lnTo>
                      <a:pt x="37" y="141"/>
                    </a:lnTo>
                    <a:lnTo>
                      <a:pt x="37" y="144"/>
                    </a:lnTo>
                    <a:lnTo>
                      <a:pt x="38" y="146"/>
                    </a:lnTo>
                    <a:lnTo>
                      <a:pt x="38" y="146"/>
                    </a:lnTo>
                    <a:lnTo>
                      <a:pt x="40" y="147"/>
                    </a:lnTo>
                    <a:lnTo>
                      <a:pt x="40" y="149"/>
                    </a:lnTo>
                    <a:lnTo>
                      <a:pt x="40" y="152"/>
                    </a:lnTo>
                    <a:lnTo>
                      <a:pt x="40" y="153"/>
                    </a:lnTo>
                    <a:lnTo>
                      <a:pt x="42" y="157"/>
                    </a:lnTo>
                    <a:lnTo>
                      <a:pt x="43" y="160"/>
                    </a:lnTo>
                    <a:lnTo>
                      <a:pt x="43" y="161"/>
                    </a:lnTo>
                    <a:lnTo>
                      <a:pt x="45" y="163"/>
                    </a:lnTo>
                    <a:lnTo>
                      <a:pt x="46" y="164"/>
                    </a:lnTo>
                    <a:lnTo>
                      <a:pt x="46" y="164"/>
                    </a:lnTo>
                    <a:lnTo>
                      <a:pt x="49" y="164"/>
                    </a:lnTo>
                    <a:lnTo>
                      <a:pt x="51" y="164"/>
                    </a:lnTo>
                    <a:lnTo>
                      <a:pt x="52" y="166"/>
                    </a:lnTo>
                    <a:lnTo>
                      <a:pt x="52" y="166"/>
                    </a:lnTo>
                    <a:lnTo>
                      <a:pt x="52" y="166"/>
                    </a:lnTo>
                    <a:lnTo>
                      <a:pt x="52" y="167"/>
                    </a:lnTo>
                    <a:lnTo>
                      <a:pt x="52" y="169"/>
                    </a:lnTo>
                    <a:lnTo>
                      <a:pt x="52" y="171"/>
                    </a:lnTo>
                    <a:lnTo>
                      <a:pt x="52" y="171"/>
                    </a:lnTo>
                    <a:lnTo>
                      <a:pt x="54" y="172"/>
                    </a:lnTo>
                    <a:lnTo>
                      <a:pt x="54" y="172"/>
                    </a:lnTo>
                    <a:lnTo>
                      <a:pt x="56" y="171"/>
                    </a:lnTo>
                    <a:lnTo>
                      <a:pt x="59" y="169"/>
                    </a:lnTo>
                    <a:lnTo>
                      <a:pt x="59" y="167"/>
                    </a:lnTo>
                    <a:lnTo>
                      <a:pt x="60" y="167"/>
                    </a:lnTo>
                    <a:lnTo>
                      <a:pt x="60" y="166"/>
                    </a:lnTo>
                    <a:lnTo>
                      <a:pt x="62" y="166"/>
                    </a:lnTo>
                    <a:lnTo>
                      <a:pt x="63" y="166"/>
                    </a:lnTo>
                    <a:lnTo>
                      <a:pt x="65" y="166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65" y="169"/>
                    </a:lnTo>
                    <a:lnTo>
                      <a:pt x="65" y="169"/>
                    </a:lnTo>
                    <a:lnTo>
                      <a:pt x="65" y="171"/>
                    </a:lnTo>
                    <a:lnTo>
                      <a:pt x="65" y="172"/>
                    </a:lnTo>
                    <a:lnTo>
                      <a:pt x="65" y="172"/>
                    </a:lnTo>
                    <a:lnTo>
                      <a:pt x="65" y="174"/>
                    </a:lnTo>
                    <a:lnTo>
                      <a:pt x="66" y="174"/>
                    </a:lnTo>
                    <a:lnTo>
                      <a:pt x="66" y="174"/>
                    </a:lnTo>
                    <a:lnTo>
                      <a:pt x="68" y="174"/>
                    </a:lnTo>
                    <a:lnTo>
                      <a:pt x="71" y="174"/>
                    </a:lnTo>
                    <a:lnTo>
                      <a:pt x="73" y="175"/>
                    </a:lnTo>
                    <a:lnTo>
                      <a:pt x="74" y="175"/>
                    </a:lnTo>
                    <a:lnTo>
                      <a:pt x="76" y="175"/>
                    </a:lnTo>
                    <a:lnTo>
                      <a:pt x="76" y="175"/>
                    </a:lnTo>
                    <a:lnTo>
                      <a:pt x="76" y="175"/>
                    </a:lnTo>
                    <a:lnTo>
                      <a:pt x="77" y="174"/>
                    </a:lnTo>
                    <a:lnTo>
                      <a:pt x="79" y="174"/>
                    </a:lnTo>
                    <a:lnTo>
                      <a:pt x="80" y="172"/>
                    </a:lnTo>
                    <a:lnTo>
                      <a:pt x="80" y="171"/>
                    </a:lnTo>
                    <a:lnTo>
                      <a:pt x="82" y="169"/>
                    </a:lnTo>
                    <a:lnTo>
                      <a:pt x="83" y="169"/>
                    </a:lnTo>
                    <a:lnTo>
                      <a:pt x="83" y="167"/>
                    </a:lnTo>
                    <a:lnTo>
                      <a:pt x="85" y="167"/>
                    </a:lnTo>
                    <a:lnTo>
                      <a:pt x="87" y="167"/>
                    </a:lnTo>
                    <a:lnTo>
                      <a:pt x="88" y="167"/>
                    </a:lnTo>
                    <a:lnTo>
                      <a:pt x="90" y="167"/>
                    </a:lnTo>
                    <a:lnTo>
                      <a:pt x="90" y="122"/>
                    </a:lnTo>
                    <a:lnTo>
                      <a:pt x="90" y="71"/>
                    </a:lnTo>
                    <a:lnTo>
                      <a:pt x="102" y="71"/>
                    </a:lnTo>
                    <a:lnTo>
                      <a:pt x="104" y="23"/>
                    </a:lnTo>
                    <a:lnTo>
                      <a:pt x="111" y="23"/>
                    </a:lnTo>
                    <a:lnTo>
                      <a:pt x="138" y="20"/>
                    </a:lnTo>
                    <a:lnTo>
                      <a:pt x="138" y="20"/>
                    </a:lnTo>
                    <a:lnTo>
                      <a:pt x="139" y="21"/>
                    </a:lnTo>
                    <a:lnTo>
                      <a:pt x="141" y="21"/>
                    </a:lnTo>
                    <a:lnTo>
                      <a:pt x="141" y="20"/>
                    </a:lnTo>
                    <a:lnTo>
                      <a:pt x="141" y="20"/>
                    </a:lnTo>
                    <a:lnTo>
                      <a:pt x="141" y="18"/>
                    </a:lnTo>
                    <a:lnTo>
                      <a:pt x="142" y="18"/>
                    </a:lnTo>
                    <a:lnTo>
                      <a:pt x="142" y="17"/>
                    </a:lnTo>
                    <a:lnTo>
                      <a:pt x="142" y="17"/>
                    </a:lnTo>
                    <a:lnTo>
                      <a:pt x="142" y="17"/>
                    </a:lnTo>
                    <a:lnTo>
                      <a:pt x="144" y="17"/>
                    </a:lnTo>
                    <a:lnTo>
                      <a:pt x="146" y="18"/>
                    </a:lnTo>
                    <a:lnTo>
                      <a:pt x="146" y="18"/>
                    </a:lnTo>
                    <a:lnTo>
                      <a:pt x="147" y="18"/>
                    </a:lnTo>
                    <a:lnTo>
                      <a:pt x="147" y="18"/>
                    </a:lnTo>
                    <a:lnTo>
                      <a:pt x="147" y="18"/>
                    </a:lnTo>
                    <a:lnTo>
                      <a:pt x="149" y="18"/>
                    </a:lnTo>
                    <a:lnTo>
                      <a:pt x="149" y="17"/>
                    </a:lnTo>
                    <a:lnTo>
                      <a:pt x="149" y="17"/>
                    </a:lnTo>
                    <a:lnTo>
                      <a:pt x="149" y="15"/>
                    </a:lnTo>
                    <a:lnTo>
                      <a:pt x="150" y="15"/>
                    </a:lnTo>
                    <a:lnTo>
                      <a:pt x="150" y="14"/>
                    </a:lnTo>
                    <a:lnTo>
                      <a:pt x="152" y="14"/>
                    </a:lnTo>
                    <a:lnTo>
                      <a:pt x="153" y="14"/>
                    </a:lnTo>
                    <a:lnTo>
                      <a:pt x="153" y="14"/>
                    </a:lnTo>
                    <a:lnTo>
                      <a:pt x="152" y="14"/>
                    </a:lnTo>
                    <a:lnTo>
                      <a:pt x="152" y="14"/>
                    </a:lnTo>
                    <a:lnTo>
                      <a:pt x="150" y="12"/>
                    </a:lnTo>
                    <a:lnTo>
                      <a:pt x="150" y="11"/>
                    </a:lnTo>
                    <a:lnTo>
                      <a:pt x="149" y="11"/>
                    </a:lnTo>
                    <a:lnTo>
                      <a:pt x="149" y="11"/>
                    </a:lnTo>
                    <a:lnTo>
                      <a:pt x="147" y="11"/>
                    </a:lnTo>
                    <a:lnTo>
                      <a:pt x="146" y="11"/>
                    </a:lnTo>
                    <a:lnTo>
                      <a:pt x="146" y="11"/>
                    </a:lnTo>
                    <a:lnTo>
                      <a:pt x="130" y="12"/>
                    </a:lnTo>
                    <a:lnTo>
                      <a:pt x="105" y="17"/>
                    </a:lnTo>
                    <a:lnTo>
                      <a:pt x="105" y="15"/>
                    </a:lnTo>
                    <a:lnTo>
                      <a:pt x="102" y="15"/>
                    </a:lnTo>
                    <a:lnTo>
                      <a:pt x="101" y="14"/>
                    </a:lnTo>
                    <a:lnTo>
                      <a:pt x="99" y="14"/>
                    </a:lnTo>
                    <a:lnTo>
                      <a:pt x="97" y="14"/>
                    </a:lnTo>
                    <a:lnTo>
                      <a:pt x="96" y="14"/>
                    </a:lnTo>
                    <a:lnTo>
                      <a:pt x="96" y="14"/>
                    </a:lnTo>
                    <a:lnTo>
                      <a:pt x="96" y="14"/>
                    </a:lnTo>
                    <a:lnTo>
                      <a:pt x="94" y="14"/>
                    </a:lnTo>
                    <a:lnTo>
                      <a:pt x="94" y="14"/>
                    </a:lnTo>
                    <a:lnTo>
                      <a:pt x="94" y="14"/>
                    </a:lnTo>
                    <a:lnTo>
                      <a:pt x="94" y="14"/>
                    </a:lnTo>
                    <a:lnTo>
                      <a:pt x="93" y="14"/>
                    </a:lnTo>
                    <a:lnTo>
                      <a:pt x="93" y="14"/>
                    </a:lnTo>
                    <a:lnTo>
                      <a:pt x="91" y="14"/>
                    </a:lnTo>
                    <a:lnTo>
                      <a:pt x="90" y="14"/>
                    </a:lnTo>
                    <a:lnTo>
                      <a:pt x="90" y="14"/>
                    </a:lnTo>
                    <a:lnTo>
                      <a:pt x="88" y="12"/>
                    </a:lnTo>
                    <a:lnTo>
                      <a:pt x="87" y="12"/>
                    </a:lnTo>
                    <a:lnTo>
                      <a:pt x="87" y="12"/>
                    </a:lnTo>
                    <a:lnTo>
                      <a:pt x="85" y="12"/>
                    </a:lnTo>
                    <a:lnTo>
                      <a:pt x="83" y="12"/>
                    </a:lnTo>
                    <a:lnTo>
                      <a:pt x="82" y="12"/>
                    </a:lnTo>
                    <a:lnTo>
                      <a:pt x="80" y="12"/>
                    </a:lnTo>
                    <a:lnTo>
                      <a:pt x="80" y="12"/>
                    </a:lnTo>
                    <a:lnTo>
                      <a:pt x="80" y="11"/>
                    </a:lnTo>
                    <a:lnTo>
                      <a:pt x="80" y="11"/>
                    </a:lnTo>
                    <a:lnTo>
                      <a:pt x="79" y="11"/>
                    </a:lnTo>
                    <a:lnTo>
                      <a:pt x="79" y="9"/>
                    </a:lnTo>
                    <a:lnTo>
                      <a:pt x="77" y="9"/>
                    </a:lnTo>
                    <a:lnTo>
                      <a:pt x="77" y="9"/>
                    </a:lnTo>
                    <a:lnTo>
                      <a:pt x="76" y="9"/>
                    </a:lnTo>
                    <a:lnTo>
                      <a:pt x="76" y="7"/>
                    </a:lnTo>
                    <a:lnTo>
                      <a:pt x="74" y="7"/>
                    </a:lnTo>
                    <a:lnTo>
                      <a:pt x="74" y="6"/>
                    </a:lnTo>
                    <a:lnTo>
                      <a:pt x="73" y="4"/>
                    </a:lnTo>
                    <a:lnTo>
                      <a:pt x="23" y="3"/>
                    </a:lnTo>
                    <a:lnTo>
                      <a:pt x="21" y="3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5" y="1"/>
                    </a:lnTo>
                    <a:lnTo>
                      <a:pt x="14" y="1"/>
                    </a:lnTo>
                    <a:lnTo>
                      <a:pt x="14" y="3"/>
                    </a:lnTo>
                    <a:lnTo>
                      <a:pt x="12" y="3"/>
                    </a:lnTo>
                    <a:lnTo>
                      <a:pt x="12" y="4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7" y="3"/>
                    </a:lnTo>
                    <a:lnTo>
                      <a:pt x="4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close/>
                    <a:moveTo>
                      <a:pt x="32" y="40"/>
                    </a:moveTo>
                    <a:lnTo>
                      <a:pt x="34" y="40"/>
                    </a:lnTo>
                    <a:lnTo>
                      <a:pt x="34" y="42"/>
                    </a:lnTo>
                    <a:lnTo>
                      <a:pt x="34" y="42"/>
                    </a:lnTo>
                    <a:lnTo>
                      <a:pt x="34" y="42"/>
                    </a:lnTo>
                    <a:lnTo>
                      <a:pt x="32" y="43"/>
                    </a:lnTo>
                    <a:lnTo>
                      <a:pt x="32" y="43"/>
                    </a:lnTo>
                    <a:lnTo>
                      <a:pt x="32" y="42"/>
                    </a:lnTo>
                    <a:lnTo>
                      <a:pt x="32" y="40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9" name="Freeform 127"/>
              <p:cNvSpPr>
                <a:spLocks/>
              </p:cNvSpPr>
              <p:nvPr/>
            </p:nvSpPr>
            <p:spPr bwMode="auto">
              <a:xfrm>
                <a:off x="6520007" y="5135508"/>
                <a:ext cx="289712" cy="542177"/>
              </a:xfrm>
              <a:custGeom>
                <a:avLst/>
                <a:gdLst>
                  <a:gd name="T0" fmla="*/ 59 w 122"/>
                  <a:gd name="T1" fmla="*/ 48 h 228"/>
                  <a:gd name="T2" fmla="*/ 63 w 122"/>
                  <a:gd name="T3" fmla="*/ 56 h 228"/>
                  <a:gd name="T4" fmla="*/ 62 w 122"/>
                  <a:gd name="T5" fmla="*/ 66 h 228"/>
                  <a:gd name="T6" fmla="*/ 62 w 122"/>
                  <a:gd name="T7" fmla="*/ 73 h 228"/>
                  <a:gd name="T8" fmla="*/ 56 w 122"/>
                  <a:gd name="T9" fmla="*/ 73 h 228"/>
                  <a:gd name="T10" fmla="*/ 56 w 122"/>
                  <a:gd name="T11" fmla="*/ 82 h 228"/>
                  <a:gd name="T12" fmla="*/ 56 w 122"/>
                  <a:gd name="T13" fmla="*/ 88 h 228"/>
                  <a:gd name="T14" fmla="*/ 52 w 122"/>
                  <a:gd name="T15" fmla="*/ 84 h 228"/>
                  <a:gd name="T16" fmla="*/ 40 w 122"/>
                  <a:gd name="T17" fmla="*/ 74 h 228"/>
                  <a:gd name="T18" fmla="*/ 43 w 122"/>
                  <a:gd name="T19" fmla="*/ 66 h 228"/>
                  <a:gd name="T20" fmla="*/ 40 w 122"/>
                  <a:gd name="T21" fmla="*/ 56 h 228"/>
                  <a:gd name="T22" fmla="*/ 32 w 122"/>
                  <a:gd name="T23" fmla="*/ 56 h 228"/>
                  <a:gd name="T24" fmla="*/ 26 w 122"/>
                  <a:gd name="T25" fmla="*/ 49 h 228"/>
                  <a:gd name="T26" fmla="*/ 3 w 122"/>
                  <a:gd name="T27" fmla="*/ 65 h 228"/>
                  <a:gd name="T28" fmla="*/ 12 w 122"/>
                  <a:gd name="T29" fmla="*/ 76 h 228"/>
                  <a:gd name="T30" fmla="*/ 25 w 122"/>
                  <a:gd name="T31" fmla="*/ 82 h 228"/>
                  <a:gd name="T32" fmla="*/ 29 w 122"/>
                  <a:gd name="T33" fmla="*/ 90 h 228"/>
                  <a:gd name="T34" fmla="*/ 26 w 122"/>
                  <a:gd name="T35" fmla="*/ 96 h 228"/>
                  <a:gd name="T36" fmla="*/ 29 w 122"/>
                  <a:gd name="T37" fmla="*/ 108 h 228"/>
                  <a:gd name="T38" fmla="*/ 25 w 122"/>
                  <a:gd name="T39" fmla="*/ 119 h 228"/>
                  <a:gd name="T40" fmla="*/ 28 w 122"/>
                  <a:gd name="T41" fmla="*/ 124 h 228"/>
                  <a:gd name="T42" fmla="*/ 26 w 122"/>
                  <a:gd name="T43" fmla="*/ 130 h 228"/>
                  <a:gd name="T44" fmla="*/ 28 w 122"/>
                  <a:gd name="T45" fmla="*/ 138 h 228"/>
                  <a:gd name="T46" fmla="*/ 26 w 122"/>
                  <a:gd name="T47" fmla="*/ 144 h 228"/>
                  <a:gd name="T48" fmla="*/ 28 w 122"/>
                  <a:gd name="T49" fmla="*/ 147 h 228"/>
                  <a:gd name="T50" fmla="*/ 26 w 122"/>
                  <a:gd name="T51" fmla="*/ 153 h 228"/>
                  <a:gd name="T52" fmla="*/ 15 w 122"/>
                  <a:gd name="T53" fmla="*/ 175 h 228"/>
                  <a:gd name="T54" fmla="*/ 14 w 122"/>
                  <a:gd name="T55" fmla="*/ 188 h 228"/>
                  <a:gd name="T56" fmla="*/ 15 w 122"/>
                  <a:gd name="T57" fmla="*/ 203 h 228"/>
                  <a:gd name="T58" fmla="*/ 15 w 122"/>
                  <a:gd name="T59" fmla="*/ 212 h 228"/>
                  <a:gd name="T60" fmla="*/ 20 w 122"/>
                  <a:gd name="T61" fmla="*/ 217 h 228"/>
                  <a:gd name="T62" fmla="*/ 29 w 122"/>
                  <a:gd name="T63" fmla="*/ 223 h 228"/>
                  <a:gd name="T64" fmla="*/ 29 w 122"/>
                  <a:gd name="T65" fmla="*/ 212 h 228"/>
                  <a:gd name="T66" fmla="*/ 54 w 122"/>
                  <a:gd name="T67" fmla="*/ 202 h 228"/>
                  <a:gd name="T68" fmla="*/ 60 w 122"/>
                  <a:gd name="T69" fmla="*/ 194 h 228"/>
                  <a:gd name="T70" fmla="*/ 59 w 122"/>
                  <a:gd name="T71" fmla="*/ 174 h 228"/>
                  <a:gd name="T72" fmla="*/ 52 w 122"/>
                  <a:gd name="T73" fmla="*/ 153 h 228"/>
                  <a:gd name="T74" fmla="*/ 49 w 122"/>
                  <a:gd name="T75" fmla="*/ 141 h 228"/>
                  <a:gd name="T76" fmla="*/ 52 w 122"/>
                  <a:gd name="T77" fmla="*/ 127 h 228"/>
                  <a:gd name="T78" fmla="*/ 65 w 122"/>
                  <a:gd name="T79" fmla="*/ 115 h 228"/>
                  <a:gd name="T80" fmla="*/ 73 w 122"/>
                  <a:gd name="T81" fmla="*/ 104 h 228"/>
                  <a:gd name="T82" fmla="*/ 85 w 122"/>
                  <a:gd name="T83" fmla="*/ 101 h 228"/>
                  <a:gd name="T84" fmla="*/ 97 w 122"/>
                  <a:gd name="T85" fmla="*/ 94 h 228"/>
                  <a:gd name="T86" fmla="*/ 110 w 122"/>
                  <a:gd name="T87" fmla="*/ 85 h 228"/>
                  <a:gd name="T88" fmla="*/ 116 w 122"/>
                  <a:gd name="T89" fmla="*/ 76 h 228"/>
                  <a:gd name="T90" fmla="*/ 116 w 122"/>
                  <a:gd name="T91" fmla="*/ 68 h 228"/>
                  <a:gd name="T92" fmla="*/ 118 w 122"/>
                  <a:gd name="T93" fmla="*/ 62 h 228"/>
                  <a:gd name="T94" fmla="*/ 118 w 122"/>
                  <a:gd name="T95" fmla="*/ 56 h 228"/>
                  <a:gd name="T96" fmla="*/ 119 w 122"/>
                  <a:gd name="T97" fmla="*/ 42 h 228"/>
                  <a:gd name="T98" fmla="*/ 121 w 122"/>
                  <a:gd name="T99" fmla="*/ 38 h 228"/>
                  <a:gd name="T100" fmla="*/ 119 w 122"/>
                  <a:gd name="T101" fmla="*/ 31 h 228"/>
                  <a:gd name="T102" fmla="*/ 118 w 122"/>
                  <a:gd name="T103" fmla="*/ 7 h 228"/>
                  <a:gd name="T104" fmla="*/ 110 w 122"/>
                  <a:gd name="T105" fmla="*/ 4 h 228"/>
                  <a:gd name="T106" fmla="*/ 97 w 122"/>
                  <a:gd name="T107" fmla="*/ 9 h 228"/>
                  <a:gd name="T108" fmla="*/ 87 w 122"/>
                  <a:gd name="T109" fmla="*/ 12 h 228"/>
                  <a:gd name="T110" fmla="*/ 79 w 122"/>
                  <a:gd name="T111" fmla="*/ 17 h 228"/>
                  <a:gd name="T112" fmla="*/ 65 w 122"/>
                  <a:gd name="T113" fmla="*/ 18 h 228"/>
                  <a:gd name="T114" fmla="*/ 60 w 122"/>
                  <a:gd name="T115" fmla="*/ 14 h 228"/>
                  <a:gd name="T116" fmla="*/ 52 w 122"/>
                  <a:gd name="T117" fmla="*/ 15 h 228"/>
                  <a:gd name="T118" fmla="*/ 52 w 122"/>
                  <a:gd name="T119" fmla="*/ 26 h 228"/>
                  <a:gd name="T120" fmla="*/ 52 w 122"/>
                  <a:gd name="T121" fmla="*/ 35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2" h="228">
                    <a:moveTo>
                      <a:pt x="52" y="38"/>
                    </a:moveTo>
                    <a:lnTo>
                      <a:pt x="54" y="40"/>
                    </a:lnTo>
                    <a:lnTo>
                      <a:pt x="54" y="40"/>
                    </a:lnTo>
                    <a:lnTo>
                      <a:pt x="56" y="42"/>
                    </a:lnTo>
                    <a:lnTo>
                      <a:pt x="57" y="45"/>
                    </a:lnTo>
                    <a:lnTo>
                      <a:pt x="57" y="46"/>
                    </a:lnTo>
                    <a:lnTo>
                      <a:pt x="59" y="48"/>
                    </a:lnTo>
                    <a:lnTo>
                      <a:pt x="59" y="51"/>
                    </a:lnTo>
                    <a:lnTo>
                      <a:pt x="60" y="52"/>
                    </a:lnTo>
                    <a:lnTo>
                      <a:pt x="62" y="52"/>
                    </a:lnTo>
                    <a:lnTo>
                      <a:pt x="62" y="54"/>
                    </a:lnTo>
                    <a:lnTo>
                      <a:pt x="63" y="54"/>
                    </a:lnTo>
                    <a:lnTo>
                      <a:pt x="63" y="54"/>
                    </a:lnTo>
                    <a:lnTo>
                      <a:pt x="63" y="56"/>
                    </a:lnTo>
                    <a:lnTo>
                      <a:pt x="63" y="57"/>
                    </a:lnTo>
                    <a:lnTo>
                      <a:pt x="63" y="60"/>
                    </a:lnTo>
                    <a:lnTo>
                      <a:pt x="62" y="63"/>
                    </a:lnTo>
                    <a:lnTo>
                      <a:pt x="62" y="65"/>
                    </a:lnTo>
                    <a:lnTo>
                      <a:pt x="62" y="65"/>
                    </a:lnTo>
                    <a:lnTo>
                      <a:pt x="62" y="66"/>
                    </a:lnTo>
                    <a:lnTo>
                      <a:pt x="62" y="66"/>
                    </a:lnTo>
                    <a:lnTo>
                      <a:pt x="63" y="66"/>
                    </a:lnTo>
                    <a:lnTo>
                      <a:pt x="63" y="66"/>
                    </a:lnTo>
                    <a:lnTo>
                      <a:pt x="63" y="68"/>
                    </a:lnTo>
                    <a:lnTo>
                      <a:pt x="63" y="70"/>
                    </a:lnTo>
                    <a:lnTo>
                      <a:pt x="63" y="71"/>
                    </a:lnTo>
                    <a:lnTo>
                      <a:pt x="62" y="71"/>
                    </a:lnTo>
                    <a:lnTo>
                      <a:pt x="62" y="73"/>
                    </a:lnTo>
                    <a:lnTo>
                      <a:pt x="60" y="73"/>
                    </a:lnTo>
                    <a:lnTo>
                      <a:pt x="59" y="73"/>
                    </a:lnTo>
                    <a:lnTo>
                      <a:pt x="57" y="73"/>
                    </a:lnTo>
                    <a:lnTo>
                      <a:pt x="57" y="73"/>
                    </a:lnTo>
                    <a:lnTo>
                      <a:pt x="56" y="71"/>
                    </a:lnTo>
                    <a:lnTo>
                      <a:pt x="56" y="71"/>
                    </a:lnTo>
                    <a:lnTo>
                      <a:pt x="56" y="73"/>
                    </a:lnTo>
                    <a:lnTo>
                      <a:pt x="56" y="73"/>
                    </a:lnTo>
                    <a:lnTo>
                      <a:pt x="56" y="73"/>
                    </a:lnTo>
                    <a:lnTo>
                      <a:pt x="54" y="74"/>
                    </a:lnTo>
                    <a:lnTo>
                      <a:pt x="56" y="76"/>
                    </a:lnTo>
                    <a:lnTo>
                      <a:pt x="56" y="79"/>
                    </a:lnTo>
                    <a:lnTo>
                      <a:pt x="56" y="80"/>
                    </a:lnTo>
                    <a:lnTo>
                      <a:pt x="56" y="82"/>
                    </a:lnTo>
                    <a:lnTo>
                      <a:pt x="57" y="82"/>
                    </a:lnTo>
                    <a:lnTo>
                      <a:pt x="57" y="84"/>
                    </a:lnTo>
                    <a:lnTo>
                      <a:pt x="57" y="84"/>
                    </a:lnTo>
                    <a:lnTo>
                      <a:pt x="57" y="85"/>
                    </a:lnTo>
                    <a:lnTo>
                      <a:pt x="57" y="87"/>
                    </a:lnTo>
                    <a:lnTo>
                      <a:pt x="56" y="87"/>
                    </a:lnTo>
                    <a:lnTo>
                      <a:pt x="56" y="88"/>
                    </a:lnTo>
                    <a:lnTo>
                      <a:pt x="54" y="88"/>
                    </a:lnTo>
                    <a:lnTo>
                      <a:pt x="54" y="88"/>
                    </a:lnTo>
                    <a:lnTo>
                      <a:pt x="52" y="88"/>
                    </a:lnTo>
                    <a:lnTo>
                      <a:pt x="52" y="88"/>
                    </a:lnTo>
                    <a:lnTo>
                      <a:pt x="52" y="87"/>
                    </a:lnTo>
                    <a:lnTo>
                      <a:pt x="52" y="87"/>
                    </a:lnTo>
                    <a:lnTo>
                      <a:pt x="52" y="84"/>
                    </a:lnTo>
                    <a:lnTo>
                      <a:pt x="52" y="84"/>
                    </a:lnTo>
                    <a:lnTo>
                      <a:pt x="51" y="84"/>
                    </a:lnTo>
                    <a:lnTo>
                      <a:pt x="48" y="82"/>
                    </a:lnTo>
                    <a:lnTo>
                      <a:pt x="45" y="79"/>
                    </a:lnTo>
                    <a:lnTo>
                      <a:pt x="42" y="76"/>
                    </a:lnTo>
                    <a:lnTo>
                      <a:pt x="40" y="74"/>
                    </a:lnTo>
                    <a:lnTo>
                      <a:pt x="40" y="74"/>
                    </a:lnTo>
                    <a:lnTo>
                      <a:pt x="40" y="73"/>
                    </a:lnTo>
                    <a:lnTo>
                      <a:pt x="40" y="73"/>
                    </a:lnTo>
                    <a:lnTo>
                      <a:pt x="40" y="71"/>
                    </a:lnTo>
                    <a:lnTo>
                      <a:pt x="42" y="70"/>
                    </a:lnTo>
                    <a:lnTo>
                      <a:pt x="42" y="68"/>
                    </a:lnTo>
                    <a:lnTo>
                      <a:pt x="43" y="66"/>
                    </a:lnTo>
                    <a:lnTo>
                      <a:pt x="43" y="66"/>
                    </a:lnTo>
                    <a:lnTo>
                      <a:pt x="43" y="65"/>
                    </a:lnTo>
                    <a:lnTo>
                      <a:pt x="43" y="63"/>
                    </a:lnTo>
                    <a:lnTo>
                      <a:pt x="43" y="60"/>
                    </a:lnTo>
                    <a:lnTo>
                      <a:pt x="42" y="59"/>
                    </a:lnTo>
                    <a:lnTo>
                      <a:pt x="42" y="57"/>
                    </a:lnTo>
                    <a:lnTo>
                      <a:pt x="42" y="56"/>
                    </a:lnTo>
                    <a:lnTo>
                      <a:pt x="40" y="56"/>
                    </a:lnTo>
                    <a:lnTo>
                      <a:pt x="38" y="56"/>
                    </a:lnTo>
                    <a:lnTo>
                      <a:pt x="34" y="59"/>
                    </a:lnTo>
                    <a:lnTo>
                      <a:pt x="32" y="59"/>
                    </a:lnTo>
                    <a:lnTo>
                      <a:pt x="32" y="59"/>
                    </a:lnTo>
                    <a:lnTo>
                      <a:pt x="32" y="57"/>
                    </a:lnTo>
                    <a:lnTo>
                      <a:pt x="32" y="57"/>
                    </a:lnTo>
                    <a:lnTo>
                      <a:pt x="32" y="56"/>
                    </a:lnTo>
                    <a:lnTo>
                      <a:pt x="31" y="54"/>
                    </a:lnTo>
                    <a:lnTo>
                      <a:pt x="31" y="52"/>
                    </a:lnTo>
                    <a:lnTo>
                      <a:pt x="31" y="52"/>
                    </a:lnTo>
                    <a:lnTo>
                      <a:pt x="29" y="51"/>
                    </a:lnTo>
                    <a:lnTo>
                      <a:pt x="29" y="51"/>
                    </a:lnTo>
                    <a:lnTo>
                      <a:pt x="26" y="49"/>
                    </a:lnTo>
                    <a:lnTo>
                      <a:pt x="26" y="49"/>
                    </a:lnTo>
                    <a:lnTo>
                      <a:pt x="0" y="57"/>
                    </a:lnTo>
                    <a:lnTo>
                      <a:pt x="1" y="59"/>
                    </a:lnTo>
                    <a:lnTo>
                      <a:pt x="1" y="60"/>
                    </a:lnTo>
                    <a:lnTo>
                      <a:pt x="3" y="62"/>
                    </a:lnTo>
                    <a:lnTo>
                      <a:pt x="3" y="62"/>
                    </a:lnTo>
                    <a:lnTo>
                      <a:pt x="3" y="63"/>
                    </a:lnTo>
                    <a:lnTo>
                      <a:pt x="3" y="65"/>
                    </a:lnTo>
                    <a:lnTo>
                      <a:pt x="3" y="65"/>
                    </a:lnTo>
                    <a:lnTo>
                      <a:pt x="3" y="73"/>
                    </a:lnTo>
                    <a:lnTo>
                      <a:pt x="4" y="73"/>
                    </a:lnTo>
                    <a:lnTo>
                      <a:pt x="7" y="74"/>
                    </a:lnTo>
                    <a:lnTo>
                      <a:pt x="9" y="74"/>
                    </a:lnTo>
                    <a:lnTo>
                      <a:pt x="11" y="74"/>
                    </a:lnTo>
                    <a:lnTo>
                      <a:pt x="12" y="76"/>
                    </a:lnTo>
                    <a:lnTo>
                      <a:pt x="14" y="77"/>
                    </a:lnTo>
                    <a:lnTo>
                      <a:pt x="15" y="77"/>
                    </a:lnTo>
                    <a:lnTo>
                      <a:pt x="17" y="79"/>
                    </a:lnTo>
                    <a:lnTo>
                      <a:pt x="18" y="80"/>
                    </a:lnTo>
                    <a:lnTo>
                      <a:pt x="20" y="80"/>
                    </a:lnTo>
                    <a:lnTo>
                      <a:pt x="21" y="82"/>
                    </a:lnTo>
                    <a:lnTo>
                      <a:pt x="25" y="82"/>
                    </a:lnTo>
                    <a:lnTo>
                      <a:pt x="26" y="84"/>
                    </a:lnTo>
                    <a:lnTo>
                      <a:pt x="28" y="84"/>
                    </a:lnTo>
                    <a:lnTo>
                      <a:pt x="28" y="85"/>
                    </a:lnTo>
                    <a:lnTo>
                      <a:pt x="28" y="87"/>
                    </a:lnTo>
                    <a:lnTo>
                      <a:pt x="29" y="87"/>
                    </a:lnTo>
                    <a:lnTo>
                      <a:pt x="29" y="88"/>
                    </a:lnTo>
                    <a:lnTo>
                      <a:pt x="29" y="90"/>
                    </a:lnTo>
                    <a:lnTo>
                      <a:pt x="29" y="90"/>
                    </a:lnTo>
                    <a:lnTo>
                      <a:pt x="28" y="91"/>
                    </a:lnTo>
                    <a:lnTo>
                      <a:pt x="28" y="91"/>
                    </a:lnTo>
                    <a:lnTo>
                      <a:pt x="26" y="93"/>
                    </a:lnTo>
                    <a:lnTo>
                      <a:pt x="26" y="93"/>
                    </a:lnTo>
                    <a:lnTo>
                      <a:pt x="26" y="94"/>
                    </a:lnTo>
                    <a:lnTo>
                      <a:pt x="26" y="96"/>
                    </a:lnTo>
                    <a:lnTo>
                      <a:pt x="26" y="98"/>
                    </a:lnTo>
                    <a:lnTo>
                      <a:pt x="26" y="101"/>
                    </a:lnTo>
                    <a:lnTo>
                      <a:pt x="26" y="102"/>
                    </a:lnTo>
                    <a:lnTo>
                      <a:pt x="26" y="102"/>
                    </a:lnTo>
                    <a:lnTo>
                      <a:pt x="26" y="104"/>
                    </a:lnTo>
                    <a:lnTo>
                      <a:pt x="26" y="105"/>
                    </a:lnTo>
                    <a:lnTo>
                      <a:pt x="29" y="108"/>
                    </a:lnTo>
                    <a:lnTo>
                      <a:pt x="31" y="111"/>
                    </a:lnTo>
                    <a:lnTo>
                      <a:pt x="31" y="111"/>
                    </a:lnTo>
                    <a:lnTo>
                      <a:pt x="28" y="115"/>
                    </a:lnTo>
                    <a:lnTo>
                      <a:pt x="26" y="116"/>
                    </a:lnTo>
                    <a:lnTo>
                      <a:pt x="26" y="118"/>
                    </a:lnTo>
                    <a:lnTo>
                      <a:pt x="26" y="118"/>
                    </a:lnTo>
                    <a:lnTo>
                      <a:pt x="25" y="119"/>
                    </a:lnTo>
                    <a:lnTo>
                      <a:pt x="26" y="119"/>
                    </a:lnTo>
                    <a:lnTo>
                      <a:pt x="26" y="121"/>
                    </a:lnTo>
                    <a:lnTo>
                      <a:pt x="28" y="122"/>
                    </a:lnTo>
                    <a:lnTo>
                      <a:pt x="28" y="122"/>
                    </a:lnTo>
                    <a:lnTo>
                      <a:pt x="28" y="124"/>
                    </a:lnTo>
                    <a:lnTo>
                      <a:pt x="28" y="124"/>
                    </a:lnTo>
                    <a:lnTo>
                      <a:pt x="28" y="124"/>
                    </a:lnTo>
                    <a:lnTo>
                      <a:pt x="28" y="125"/>
                    </a:lnTo>
                    <a:lnTo>
                      <a:pt x="26" y="127"/>
                    </a:lnTo>
                    <a:lnTo>
                      <a:pt x="26" y="127"/>
                    </a:lnTo>
                    <a:lnTo>
                      <a:pt x="26" y="129"/>
                    </a:lnTo>
                    <a:lnTo>
                      <a:pt x="26" y="129"/>
                    </a:lnTo>
                    <a:lnTo>
                      <a:pt x="26" y="129"/>
                    </a:lnTo>
                    <a:lnTo>
                      <a:pt x="26" y="130"/>
                    </a:lnTo>
                    <a:lnTo>
                      <a:pt x="26" y="132"/>
                    </a:lnTo>
                    <a:lnTo>
                      <a:pt x="26" y="132"/>
                    </a:lnTo>
                    <a:lnTo>
                      <a:pt x="26" y="133"/>
                    </a:lnTo>
                    <a:lnTo>
                      <a:pt x="26" y="135"/>
                    </a:lnTo>
                    <a:lnTo>
                      <a:pt x="26" y="136"/>
                    </a:lnTo>
                    <a:lnTo>
                      <a:pt x="26" y="138"/>
                    </a:lnTo>
                    <a:lnTo>
                      <a:pt x="28" y="138"/>
                    </a:lnTo>
                    <a:lnTo>
                      <a:pt x="28" y="139"/>
                    </a:lnTo>
                    <a:lnTo>
                      <a:pt x="28" y="141"/>
                    </a:lnTo>
                    <a:lnTo>
                      <a:pt x="28" y="141"/>
                    </a:lnTo>
                    <a:lnTo>
                      <a:pt x="28" y="143"/>
                    </a:lnTo>
                    <a:lnTo>
                      <a:pt x="26" y="144"/>
                    </a:lnTo>
                    <a:lnTo>
                      <a:pt x="26" y="144"/>
                    </a:lnTo>
                    <a:lnTo>
                      <a:pt x="26" y="144"/>
                    </a:lnTo>
                    <a:lnTo>
                      <a:pt x="26" y="144"/>
                    </a:lnTo>
                    <a:lnTo>
                      <a:pt x="26" y="144"/>
                    </a:lnTo>
                    <a:lnTo>
                      <a:pt x="26" y="146"/>
                    </a:lnTo>
                    <a:lnTo>
                      <a:pt x="26" y="146"/>
                    </a:lnTo>
                    <a:lnTo>
                      <a:pt x="26" y="147"/>
                    </a:lnTo>
                    <a:lnTo>
                      <a:pt x="26" y="147"/>
                    </a:lnTo>
                    <a:lnTo>
                      <a:pt x="28" y="147"/>
                    </a:lnTo>
                    <a:lnTo>
                      <a:pt x="29" y="147"/>
                    </a:lnTo>
                    <a:lnTo>
                      <a:pt x="29" y="147"/>
                    </a:lnTo>
                    <a:lnTo>
                      <a:pt x="29" y="147"/>
                    </a:lnTo>
                    <a:lnTo>
                      <a:pt x="29" y="147"/>
                    </a:lnTo>
                    <a:lnTo>
                      <a:pt x="29" y="147"/>
                    </a:lnTo>
                    <a:lnTo>
                      <a:pt x="28" y="150"/>
                    </a:lnTo>
                    <a:lnTo>
                      <a:pt x="26" y="153"/>
                    </a:lnTo>
                    <a:lnTo>
                      <a:pt x="25" y="155"/>
                    </a:lnTo>
                    <a:lnTo>
                      <a:pt x="23" y="157"/>
                    </a:lnTo>
                    <a:lnTo>
                      <a:pt x="15" y="167"/>
                    </a:lnTo>
                    <a:lnTo>
                      <a:pt x="15" y="169"/>
                    </a:lnTo>
                    <a:lnTo>
                      <a:pt x="15" y="172"/>
                    </a:lnTo>
                    <a:lnTo>
                      <a:pt x="15" y="174"/>
                    </a:lnTo>
                    <a:lnTo>
                      <a:pt x="15" y="175"/>
                    </a:lnTo>
                    <a:lnTo>
                      <a:pt x="15" y="177"/>
                    </a:lnTo>
                    <a:lnTo>
                      <a:pt x="15" y="178"/>
                    </a:lnTo>
                    <a:lnTo>
                      <a:pt x="14" y="180"/>
                    </a:lnTo>
                    <a:lnTo>
                      <a:pt x="14" y="181"/>
                    </a:lnTo>
                    <a:lnTo>
                      <a:pt x="14" y="183"/>
                    </a:lnTo>
                    <a:lnTo>
                      <a:pt x="14" y="185"/>
                    </a:lnTo>
                    <a:lnTo>
                      <a:pt x="14" y="188"/>
                    </a:lnTo>
                    <a:lnTo>
                      <a:pt x="15" y="192"/>
                    </a:lnTo>
                    <a:lnTo>
                      <a:pt x="15" y="194"/>
                    </a:lnTo>
                    <a:lnTo>
                      <a:pt x="15" y="195"/>
                    </a:lnTo>
                    <a:lnTo>
                      <a:pt x="15" y="197"/>
                    </a:lnTo>
                    <a:lnTo>
                      <a:pt x="15" y="198"/>
                    </a:lnTo>
                    <a:lnTo>
                      <a:pt x="15" y="202"/>
                    </a:lnTo>
                    <a:lnTo>
                      <a:pt x="15" y="203"/>
                    </a:lnTo>
                    <a:lnTo>
                      <a:pt x="14" y="205"/>
                    </a:lnTo>
                    <a:lnTo>
                      <a:pt x="14" y="206"/>
                    </a:lnTo>
                    <a:lnTo>
                      <a:pt x="14" y="208"/>
                    </a:lnTo>
                    <a:lnTo>
                      <a:pt x="14" y="208"/>
                    </a:lnTo>
                    <a:lnTo>
                      <a:pt x="14" y="209"/>
                    </a:lnTo>
                    <a:lnTo>
                      <a:pt x="14" y="209"/>
                    </a:lnTo>
                    <a:lnTo>
                      <a:pt x="15" y="212"/>
                    </a:lnTo>
                    <a:lnTo>
                      <a:pt x="15" y="212"/>
                    </a:lnTo>
                    <a:lnTo>
                      <a:pt x="17" y="214"/>
                    </a:lnTo>
                    <a:lnTo>
                      <a:pt x="17" y="214"/>
                    </a:lnTo>
                    <a:lnTo>
                      <a:pt x="17" y="216"/>
                    </a:lnTo>
                    <a:lnTo>
                      <a:pt x="18" y="216"/>
                    </a:lnTo>
                    <a:lnTo>
                      <a:pt x="20" y="217"/>
                    </a:lnTo>
                    <a:lnTo>
                      <a:pt x="20" y="217"/>
                    </a:lnTo>
                    <a:lnTo>
                      <a:pt x="21" y="219"/>
                    </a:lnTo>
                    <a:lnTo>
                      <a:pt x="21" y="220"/>
                    </a:lnTo>
                    <a:lnTo>
                      <a:pt x="20" y="225"/>
                    </a:lnTo>
                    <a:lnTo>
                      <a:pt x="20" y="228"/>
                    </a:lnTo>
                    <a:lnTo>
                      <a:pt x="28" y="228"/>
                    </a:lnTo>
                    <a:lnTo>
                      <a:pt x="28" y="225"/>
                    </a:lnTo>
                    <a:lnTo>
                      <a:pt x="29" y="223"/>
                    </a:lnTo>
                    <a:lnTo>
                      <a:pt x="26" y="222"/>
                    </a:lnTo>
                    <a:lnTo>
                      <a:pt x="25" y="220"/>
                    </a:lnTo>
                    <a:lnTo>
                      <a:pt x="25" y="219"/>
                    </a:lnTo>
                    <a:lnTo>
                      <a:pt x="25" y="217"/>
                    </a:lnTo>
                    <a:lnTo>
                      <a:pt x="26" y="216"/>
                    </a:lnTo>
                    <a:lnTo>
                      <a:pt x="28" y="214"/>
                    </a:lnTo>
                    <a:lnTo>
                      <a:pt x="29" y="212"/>
                    </a:lnTo>
                    <a:lnTo>
                      <a:pt x="32" y="211"/>
                    </a:lnTo>
                    <a:lnTo>
                      <a:pt x="37" y="209"/>
                    </a:lnTo>
                    <a:lnTo>
                      <a:pt x="42" y="208"/>
                    </a:lnTo>
                    <a:lnTo>
                      <a:pt x="46" y="206"/>
                    </a:lnTo>
                    <a:lnTo>
                      <a:pt x="51" y="203"/>
                    </a:lnTo>
                    <a:lnTo>
                      <a:pt x="52" y="203"/>
                    </a:lnTo>
                    <a:lnTo>
                      <a:pt x="54" y="202"/>
                    </a:lnTo>
                    <a:lnTo>
                      <a:pt x="56" y="200"/>
                    </a:lnTo>
                    <a:lnTo>
                      <a:pt x="57" y="198"/>
                    </a:lnTo>
                    <a:lnTo>
                      <a:pt x="59" y="197"/>
                    </a:lnTo>
                    <a:lnTo>
                      <a:pt x="60" y="195"/>
                    </a:lnTo>
                    <a:lnTo>
                      <a:pt x="60" y="195"/>
                    </a:lnTo>
                    <a:lnTo>
                      <a:pt x="60" y="194"/>
                    </a:lnTo>
                    <a:lnTo>
                      <a:pt x="60" y="194"/>
                    </a:lnTo>
                    <a:lnTo>
                      <a:pt x="59" y="192"/>
                    </a:lnTo>
                    <a:lnTo>
                      <a:pt x="59" y="191"/>
                    </a:lnTo>
                    <a:lnTo>
                      <a:pt x="57" y="191"/>
                    </a:lnTo>
                    <a:lnTo>
                      <a:pt x="57" y="185"/>
                    </a:lnTo>
                    <a:lnTo>
                      <a:pt x="57" y="180"/>
                    </a:lnTo>
                    <a:lnTo>
                      <a:pt x="59" y="177"/>
                    </a:lnTo>
                    <a:lnTo>
                      <a:pt x="59" y="174"/>
                    </a:lnTo>
                    <a:lnTo>
                      <a:pt x="59" y="171"/>
                    </a:lnTo>
                    <a:lnTo>
                      <a:pt x="57" y="167"/>
                    </a:lnTo>
                    <a:lnTo>
                      <a:pt x="57" y="166"/>
                    </a:lnTo>
                    <a:lnTo>
                      <a:pt x="56" y="163"/>
                    </a:lnTo>
                    <a:lnTo>
                      <a:pt x="54" y="160"/>
                    </a:lnTo>
                    <a:lnTo>
                      <a:pt x="54" y="158"/>
                    </a:lnTo>
                    <a:lnTo>
                      <a:pt x="52" y="153"/>
                    </a:lnTo>
                    <a:lnTo>
                      <a:pt x="54" y="150"/>
                    </a:lnTo>
                    <a:lnTo>
                      <a:pt x="54" y="147"/>
                    </a:lnTo>
                    <a:lnTo>
                      <a:pt x="54" y="146"/>
                    </a:lnTo>
                    <a:lnTo>
                      <a:pt x="52" y="144"/>
                    </a:lnTo>
                    <a:lnTo>
                      <a:pt x="49" y="143"/>
                    </a:lnTo>
                    <a:lnTo>
                      <a:pt x="49" y="143"/>
                    </a:lnTo>
                    <a:lnTo>
                      <a:pt x="49" y="141"/>
                    </a:lnTo>
                    <a:lnTo>
                      <a:pt x="49" y="138"/>
                    </a:lnTo>
                    <a:lnTo>
                      <a:pt x="49" y="136"/>
                    </a:lnTo>
                    <a:lnTo>
                      <a:pt x="49" y="133"/>
                    </a:lnTo>
                    <a:lnTo>
                      <a:pt x="49" y="132"/>
                    </a:lnTo>
                    <a:lnTo>
                      <a:pt x="49" y="130"/>
                    </a:lnTo>
                    <a:lnTo>
                      <a:pt x="49" y="129"/>
                    </a:lnTo>
                    <a:lnTo>
                      <a:pt x="52" y="127"/>
                    </a:lnTo>
                    <a:lnTo>
                      <a:pt x="56" y="125"/>
                    </a:lnTo>
                    <a:lnTo>
                      <a:pt x="57" y="122"/>
                    </a:lnTo>
                    <a:lnTo>
                      <a:pt x="59" y="119"/>
                    </a:lnTo>
                    <a:lnTo>
                      <a:pt x="60" y="118"/>
                    </a:lnTo>
                    <a:lnTo>
                      <a:pt x="63" y="116"/>
                    </a:lnTo>
                    <a:lnTo>
                      <a:pt x="65" y="116"/>
                    </a:lnTo>
                    <a:lnTo>
                      <a:pt x="65" y="115"/>
                    </a:lnTo>
                    <a:lnTo>
                      <a:pt x="65" y="113"/>
                    </a:lnTo>
                    <a:lnTo>
                      <a:pt x="65" y="111"/>
                    </a:lnTo>
                    <a:lnTo>
                      <a:pt x="66" y="107"/>
                    </a:lnTo>
                    <a:lnTo>
                      <a:pt x="66" y="104"/>
                    </a:lnTo>
                    <a:lnTo>
                      <a:pt x="68" y="104"/>
                    </a:lnTo>
                    <a:lnTo>
                      <a:pt x="71" y="104"/>
                    </a:lnTo>
                    <a:lnTo>
                      <a:pt x="73" y="104"/>
                    </a:lnTo>
                    <a:lnTo>
                      <a:pt x="76" y="104"/>
                    </a:lnTo>
                    <a:lnTo>
                      <a:pt x="76" y="104"/>
                    </a:lnTo>
                    <a:lnTo>
                      <a:pt x="76" y="102"/>
                    </a:lnTo>
                    <a:lnTo>
                      <a:pt x="79" y="102"/>
                    </a:lnTo>
                    <a:lnTo>
                      <a:pt x="82" y="102"/>
                    </a:lnTo>
                    <a:lnTo>
                      <a:pt x="82" y="101"/>
                    </a:lnTo>
                    <a:lnTo>
                      <a:pt x="85" y="101"/>
                    </a:lnTo>
                    <a:lnTo>
                      <a:pt x="87" y="99"/>
                    </a:lnTo>
                    <a:lnTo>
                      <a:pt x="88" y="98"/>
                    </a:lnTo>
                    <a:lnTo>
                      <a:pt x="90" y="96"/>
                    </a:lnTo>
                    <a:lnTo>
                      <a:pt x="93" y="94"/>
                    </a:lnTo>
                    <a:lnTo>
                      <a:pt x="94" y="94"/>
                    </a:lnTo>
                    <a:lnTo>
                      <a:pt x="96" y="94"/>
                    </a:lnTo>
                    <a:lnTo>
                      <a:pt x="97" y="94"/>
                    </a:lnTo>
                    <a:lnTo>
                      <a:pt x="99" y="94"/>
                    </a:lnTo>
                    <a:lnTo>
                      <a:pt x="101" y="93"/>
                    </a:lnTo>
                    <a:lnTo>
                      <a:pt x="102" y="90"/>
                    </a:lnTo>
                    <a:lnTo>
                      <a:pt x="105" y="87"/>
                    </a:lnTo>
                    <a:lnTo>
                      <a:pt x="107" y="85"/>
                    </a:lnTo>
                    <a:lnTo>
                      <a:pt x="108" y="85"/>
                    </a:lnTo>
                    <a:lnTo>
                      <a:pt x="110" y="85"/>
                    </a:lnTo>
                    <a:lnTo>
                      <a:pt x="110" y="85"/>
                    </a:lnTo>
                    <a:lnTo>
                      <a:pt x="110" y="84"/>
                    </a:lnTo>
                    <a:lnTo>
                      <a:pt x="111" y="84"/>
                    </a:lnTo>
                    <a:lnTo>
                      <a:pt x="111" y="80"/>
                    </a:lnTo>
                    <a:lnTo>
                      <a:pt x="111" y="77"/>
                    </a:lnTo>
                    <a:lnTo>
                      <a:pt x="114" y="77"/>
                    </a:lnTo>
                    <a:lnTo>
                      <a:pt x="116" y="76"/>
                    </a:lnTo>
                    <a:lnTo>
                      <a:pt x="116" y="74"/>
                    </a:lnTo>
                    <a:lnTo>
                      <a:pt x="116" y="73"/>
                    </a:lnTo>
                    <a:lnTo>
                      <a:pt x="118" y="73"/>
                    </a:lnTo>
                    <a:lnTo>
                      <a:pt x="116" y="71"/>
                    </a:lnTo>
                    <a:lnTo>
                      <a:pt x="116" y="71"/>
                    </a:lnTo>
                    <a:lnTo>
                      <a:pt x="116" y="70"/>
                    </a:lnTo>
                    <a:lnTo>
                      <a:pt x="116" y="68"/>
                    </a:lnTo>
                    <a:lnTo>
                      <a:pt x="116" y="68"/>
                    </a:lnTo>
                    <a:lnTo>
                      <a:pt x="118" y="66"/>
                    </a:lnTo>
                    <a:lnTo>
                      <a:pt x="121" y="66"/>
                    </a:lnTo>
                    <a:lnTo>
                      <a:pt x="121" y="65"/>
                    </a:lnTo>
                    <a:lnTo>
                      <a:pt x="121" y="63"/>
                    </a:lnTo>
                    <a:lnTo>
                      <a:pt x="119" y="63"/>
                    </a:lnTo>
                    <a:lnTo>
                      <a:pt x="118" y="62"/>
                    </a:lnTo>
                    <a:lnTo>
                      <a:pt x="118" y="60"/>
                    </a:lnTo>
                    <a:lnTo>
                      <a:pt x="118" y="59"/>
                    </a:lnTo>
                    <a:lnTo>
                      <a:pt x="116" y="57"/>
                    </a:lnTo>
                    <a:lnTo>
                      <a:pt x="116" y="57"/>
                    </a:lnTo>
                    <a:lnTo>
                      <a:pt x="116" y="57"/>
                    </a:lnTo>
                    <a:lnTo>
                      <a:pt x="118" y="57"/>
                    </a:lnTo>
                    <a:lnTo>
                      <a:pt x="118" y="56"/>
                    </a:lnTo>
                    <a:lnTo>
                      <a:pt x="118" y="56"/>
                    </a:lnTo>
                    <a:lnTo>
                      <a:pt x="118" y="54"/>
                    </a:lnTo>
                    <a:lnTo>
                      <a:pt x="118" y="52"/>
                    </a:lnTo>
                    <a:lnTo>
                      <a:pt x="119" y="49"/>
                    </a:lnTo>
                    <a:lnTo>
                      <a:pt x="119" y="46"/>
                    </a:lnTo>
                    <a:lnTo>
                      <a:pt x="119" y="43"/>
                    </a:lnTo>
                    <a:lnTo>
                      <a:pt x="119" y="42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22" y="40"/>
                    </a:lnTo>
                    <a:lnTo>
                      <a:pt x="122" y="40"/>
                    </a:lnTo>
                    <a:lnTo>
                      <a:pt x="122" y="40"/>
                    </a:lnTo>
                    <a:lnTo>
                      <a:pt x="122" y="40"/>
                    </a:lnTo>
                    <a:lnTo>
                      <a:pt x="121" y="38"/>
                    </a:lnTo>
                    <a:lnTo>
                      <a:pt x="121" y="38"/>
                    </a:lnTo>
                    <a:lnTo>
                      <a:pt x="121" y="38"/>
                    </a:lnTo>
                    <a:lnTo>
                      <a:pt x="119" y="38"/>
                    </a:lnTo>
                    <a:lnTo>
                      <a:pt x="119" y="37"/>
                    </a:lnTo>
                    <a:lnTo>
                      <a:pt x="119" y="35"/>
                    </a:lnTo>
                    <a:lnTo>
                      <a:pt x="119" y="34"/>
                    </a:lnTo>
                    <a:lnTo>
                      <a:pt x="119" y="31"/>
                    </a:lnTo>
                    <a:lnTo>
                      <a:pt x="119" y="29"/>
                    </a:lnTo>
                    <a:lnTo>
                      <a:pt x="119" y="23"/>
                    </a:lnTo>
                    <a:lnTo>
                      <a:pt x="119" y="15"/>
                    </a:lnTo>
                    <a:lnTo>
                      <a:pt x="118" y="12"/>
                    </a:lnTo>
                    <a:lnTo>
                      <a:pt x="118" y="9"/>
                    </a:lnTo>
                    <a:lnTo>
                      <a:pt x="118" y="9"/>
                    </a:lnTo>
                    <a:lnTo>
                      <a:pt x="118" y="7"/>
                    </a:lnTo>
                    <a:lnTo>
                      <a:pt x="116" y="6"/>
                    </a:lnTo>
                    <a:lnTo>
                      <a:pt x="116" y="6"/>
                    </a:lnTo>
                    <a:lnTo>
                      <a:pt x="116" y="4"/>
                    </a:lnTo>
                    <a:lnTo>
                      <a:pt x="118" y="0"/>
                    </a:lnTo>
                    <a:lnTo>
                      <a:pt x="116" y="1"/>
                    </a:lnTo>
                    <a:lnTo>
                      <a:pt x="113" y="3"/>
                    </a:lnTo>
                    <a:lnTo>
                      <a:pt x="110" y="4"/>
                    </a:lnTo>
                    <a:lnTo>
                      <a:pt x="107" y="6"/>
                    </a:lnTo>
                    <a:lnTo>
                      <a:pt x="105" y="6"/>
                    </a:lnTo>
                    <a:lnTo>
                      <a:pt x="105" y="7"/>
                    </a:lnTo>
                    <a:lnTo>
                      <a:pt x="104" y="7"/>
                    </a:lnTo>
                    <a:lnTo>
                      <a:pt x="102" y="7"/>
                    </a:lnTo>
                    <a:lnTo>
                      <a:pt x="101" y="7"/>
                    </a:lnTo>
                    <a:lnTo>
                      <a:pt x="97" y="9"/>
                    </a:lnTo>
                    <a:lnTo>
                      <a:pt x="94" y="11"/>
                    </a:lnTo>
                    <a:lnTo>
                      <a:pt x="93" y="12"/>
                    </a:lnTo>
                    <a:lnTo>
                      <a:pt x="91" y="12"/>
                    </a:lnTo>
                    <a:lnTo>
                      <a:pt x="90" y="12"/>
                    </a:lnTo>
                    <a:lnTo>
                      <a:pt x="90" y="12"/>
                    </a:lnTo>
                    <a:lnTo>
                      <a:pt x="88" y="12"/>
                    </a:lnTo>
                    <a:lnTo>
                      <a:pt x="87" y="12"/>
                    </a:lnTo>
                    <a:lnTo>
                      <a:pt x="87" y="12"/>
                    </a:lnTo>
                    <a:lnTo>
                      <a:pt x="85" y="12"/>
                    </a:lnTo>
                    <a:lnTo>
                      <a:pt x="85" y="12"/>
                    </a:lnTo>
                    <a:lnTo>
                      <a:pt x="83" y="14"/>
                    </a:lnTo>
                    <a:lnTo>
                      <a:pt x="83" y="15"/>
                    </a:lnTo>
                    <a:lnTo>
                      <a:pt x="80" y="15"/>
                    </a:lnTo>
                    <a:lnTo>
                      <a:pt x="79" y="17"/>
                    </a:lnTo>
                    <a:lnTo>
                      <a:pt x="77" y="17"/>
                    </a:lnTo>
                    <a:lnTo>
                      <a:pt x="74" y="17"/>
                    </a:lnTo>
                    <a:lnTo>
                      <a:pt x="73" y="17"/>
                    </a:lnTo>
                    <a:lnTo>
                      <a:pt x="71" y="17"/>
                    </a:lnTo>
                    <a:lnTo>
                      <a:pt x="68" y="18"/>
                    </a:lnTo>
                    <a:lnTo>
                      <a:pt x="66" y="18"/>
                    </a:lnTo>
                    <a:lnTo>
                      <a:pt x="65" y="18"/>
                    </a:lnTo>
                    <a:lnTo>
                      <a:pt x="65" y="18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3" y="15"/>
                    </a:lnTo>
                    <a:lnTo>
                      <a:pt x="62" y="15"/>
                    </a:lnTo>
                    <a:lnTo>
                      <a:pt x="62" y="14"/>
                    </a:lnTo>
                    <a:lnTo>
                      <a:pt x="60" y="14"/>
                    </a:lnTo>
                    <a:lnTo>
                      <a:pt x="60" y="14"/>
                    </a:lnTo>
                    <a:lnTo>
                      <a:pt x="59" y="14"/>
                    </a:lnTo>
                    <a:lnTo>
                      <a:pt x="57" y="14"/>
                    </a:lnTo>
                    <a:lnTo>
                      <a:pt x="56" y="15"/>
                    </a:lnTo>
                    <a:lnTo>
                      <a:pt x="56" y="15"/>
                    </a:lnTo>
                    <a:lnTo>
                      <a:pt x="54" y="15"/>
                    </a:lnTo>
                    <a:lnTo>
                      <a:pt x="52" y="15"/>
                    </a:lnTo>
                    <a:lnTo>
                      <a:pt x="51" y="15"/>
                    </a:lnTo>
                    <a:lnTo>
                      <a:pt x="51" y="18"/>
                    </a:lnTo>
                    <a:lnTo>
                      <a:pt x="49" y="20"/>
                    </a:lnTo>
                    <a:lnTo>
                      <a:pt x="49" y="21"/>
                    </a:lnTo>
                    <a:lnTo>
                      <a:pt x="49" y="23"/>
                    </a:lnTo>
                    <a:lnTo>
                      <a:pt x="51" y="24"/>
                    </a:lnTo>
                    <a:lnTo>
                      <a:pt x="52" y="26"/>
                    </a:lnTo>
                    <a:lnTo>
                      <a:pt x="52" y="28"/>
                    </a:lnTo>
                    <a:lnTo>
                      <a:pt x="52" y="28"/>
                    </a:lnTo>
                    <a:lnTo>
                      <a:pt x="52" y="29"/>
                    </a:lnTo>
                    <a:lnTo>
                      <a:pt x="52" y="29"/>
                    </a:lnTo>
                    <a:lnTo>
                      <a:pt x="52" y="32"/>
                    </a:lnTo>
                    <a:lnTo>
                      <a:pt x="52" y="34"/>
                    </a:lnTo>
                    <a:lnTo>
                      <a:pt x="52" y="35"/>
                    </a:lnTo>
                    <a:lnTo>
                      <a:pt x="52" y="38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0" name="Freeform 129"/>
              <p:cNvSpPr>
                <a:spLocks/>
              </p:cNvSpPr>
              <p:nvPr/>
            </p:nvSpPr>
            <p:spPr bwMode="auto">
              <a:xfrm>
                <a:off x="7249036" y="5451779"/>
                <a:ext cx="14248" cy="23780"/>
              </a:xfrm>
              <a:custGeom>
                <a:avLst/>
                <a:gdLst>
                  <a:gd name="T0" fmla="*/ 3 w 6"/>
                  <a:gd name="T1" fmla="*/ 0 h 10"/>
                  <a:gd name="T2" fmla="*/ 3 w 6"/>
                  <a:gd name="T3" fmla="*/ 2 h 10"/>
                  <a:gd name="T4" fmla="*/ 1 w 6"/>
                  <a:gd name="T5" fmla="*/ 3 h 10"/>
                  <a:gd name="T6" fmla="*/ 1 w 6"/>
                  <a:gd name="T7" fmla="*/ 3 h 10"/>
                  <a:gd name="T8" fmla="*/ 0 w 6"/>
                  <a:gd name="T9" fmla="*/ 3 h 10"/>
                  <a:gd name="T10" fmla="*/ 0 w 6"/>
                  <a:gd name="T11" fmla="*/ 6 h 10"/>
                  <a:gd name="T12" fmla="*/ 0 w 6"/>
                  <a:gd name="T13" fmla="*/ 10 h 10"/>
                  <a:gd name="T14" fmla="*/ 3 w 6"/>
                  <a:gd name="T15" fmla="*/ 10 h 10"/>
                  <a:gd name="T16" fmla="*/ 5 w 6"/>
                  <a:gd name="T17" fmla="*/ 10 h 10"/>
                  <a:gd name="T18" fmla="*/ 6 w 6"/>
                  <a:gd name="T19" fmla="*/ 10 h 10"/>
                  <a:gd name="T20" fmla="*/ 6 w 6"/>
                  <a:gd name="T21" fmla="*/ 8 h 10"/>
                  <a:gd name="T22" fmla="*/ 6 w 6"/>
                  <a:gd name="T23" fmla="*/ 8 h 10"/>
                  <a:gd name="T24" fmla="*/ 6 w 6"/>
                  <a:gd name="T25" fmla="*/ 8 h 10"/>
                  <a:gd name="T26" fmla="*/ 6 w 6"/>
                  <a:gd name="T27" fmla="*/ 6 h 10"/>
                  <a:gd name="T28" fmla="*/ 6 w 6"/>
                  <a:gd name="T29" fmla="*/ 3 h 10"/>
                  <a:gd name="T30" fmla="*/ 6 w 6"/>
                  <a:gd name="T31" fmla="*/ 2 h 10"/>
                  <a:gd name="T32" fmla="*/ 6 w 6"/>
                  <a:gd name="T33" fmla="*/ 0 h 10"/>
                  <a:gd name="T34" fmla="*/ 3 w 6"/>
                  <a:gd name="T3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10">
                    <a:moveTo>
                      <a:pt x="3" y="0"/>
                    </a:moveTo>
                    <a:lnTo>
                      <a:pt x="3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3" y="10"/>
                    </a:lnTo>
                    <a:lnTo>
                      <a:pt x="5" y="10"/>
                    </a:lnTo>
                    <a:lnTo>
                      <a:pt x="6" y="10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6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1" name="Freeform 130"/>
              <p:cNvSpPr>
                <a:spLocks/>
              </p:cNvSpPr>
              <p:nvPr/>
            </p:nvSpPr>
            <p:spPr bwMode="auto">
              <a:xfrm>
                <a:off x="5237676" y="3837136"/>
                <a:ext cx="334830" cy="418523"/>
              </a:xfrm>
              <a:custGeom>
                <a:avLst/>
                <a:gdLst>
                  <a:gd name="T0" fmla="*/ 11 w 141"/>
                  <a:gd name="T1" fmla="*/ 151 h 176"/>
                  <a:gd name="T2" fmla="*/ 14 w 141"/>
                  <a:gd name="T3" fmla="*/ 149 h 176"/>
                  <a:gd name="T4" fmla="*/ 15 w 141"/>
                  <a:gd name="T5" fmla="*/ 146 h 176"/>
                  <a:gd name="T6" fmla="*/ 17 w 141"/>
                  <a:gd name="T7" fmla="*/ 146 h 176"/>
                  <a:gd name="T8" fmla="*/ 23 w 141"/>
                  <a:gd name="T9" fmla="*/ 148 h 176"/>
                  <a:gd name="T10" fmla="*/ 29 w 141"/>
                  <a:gd name="T11" fmla="*/ 148 h 176"/>
                  <a:gd name="T12" fmla="*/ 32 w 141"/>
                  <a:gd name="T13" fmla="*/ 148 h 176"/>
                  <a:gd name="T14" fmla="*/ 35 w 141"/>
                  <a:gd name="T15" fmla="*/ 151 h 176"/>
                  <a:gd name="T16" fmla="*/ 39 w 141"/>
                  <a:gd name="T17" fmla="*/ 156 h 176"/>
                  <a:gd name="T18" fmla="*/ 40 w 141"/>
                  <a:gd name="T19" fmla="*/ 159 h 176"/>
                  <a:gd name="T20" fmla="*/ 43 w 141"/>
                  <a:gd name="T21" fmla="*/ 160 h 176"/>
                  <a:gd name="T22" fmla="*/ 46 w 141"/>
                  <a:gd name="T23" fmla="*/ 162 h 176"/>
                  <a:gd name="T24" fmla="*/ 46 w 141"/>
                  <a:gd name="T25" fmla="*/ 165 h 176"/>
                  <a:gd name="T26" fmla="*/ 48 w 141"/>
                  <a:gd name="T27" fmla="*/ 170 h 176"/>
                  <a:gd name="T28" fmla="*/ 51 w 141"/>
                  <a:gd name="T29" fmla="*/ 170 h 176"/>
                  <a:gd name="T30" fmla="*/ 52 w 141"/>
                  <a:gd name="T31" fmla="*/ 171 h 176"/>
                  <a:gd name="T32" fmla="*/ 56 w 141"/>
                  <a:gd name="T33" fmla="*/ 176 h 176"/>
                  <a:gd name="T34" fmla="*/ 59 w 141"/>
                  <a:gd name="T35" fmla="*/ 174 h 176"/>
                  <a:gd name="T36" fmla="*/ 62 w 141"/>
                  <a:gd name="T37" fmla="*/ 173 h 176"/>
                  <a:gd name="T38" fmla="*/ 62 w 141"/>
                  <a:gd name="T39" fmla="*/ 171 h 176"/>
                  <a:gd name="T40" fmla="*/ 62 w 141"/>
                  <a:gd name="T41" fmla="*/ 168 h 176"/>
                  <a:gd name="T42" fmla="*/ 62 w 141"/>
                  <a:gd name="T43" fmla="*/ 162 h 176"/>
                  <a:gd name="T44" fmla="*/ 63 w 141"/>
                  <a:gd name="T45" fmla="*/ 162 h 176"/>
                  <a:gd name="T46" fmla="*/ 66 w 141"/>
                  <a:gd name="T47" fmla="*/ 162 h 176"/>
                  <a:gd name="T48" fmla="*/ 73 w 141"/>
                  <a:gd name="T49" fmla="*/ 163 h 176"/>
                  <a:gd name="T50" fmla="*/ 76 w 141"/>
                  <a:gd name="T51" fmla="*/ 163 h 176"/>
                  <a:gd name="T52" fmla="*/ 79 w 141"/>
                  <a:gd name="T53" fmla="*/ 163 h 176"/>
                  <a:gd name="T54" fmla="*/ 82 w 141"/>
                  <a:gd name="T55" fmla="*/ 163 h 176"/>
                  <a:gd name="T56" fmla="*/ 80 w 141"/>
                  <a:gd name="T57" fmla="*/ 160 h 176"/>
                  <a:gd name="T58" fmla="*/ 80 w 141"/>
                  <a:gd name="T59" fmla="*/ 157 h 176"/>
                  <a:gd name="T60" fmla="*/ 82 w 141"/>
                  <a:gd name="T61" fmla="*/ 156 h 176"/>
                  <a:gd name="T62" fmla="*/ 84 w 141"/>
                  <a:gd name="T63" fmla="*/ 156 h 176"/>
                  <a:gd name="T64" fmla="*/ 87 w 141"/>
                  <a:gd name="T65" fmla="*/ 159 h 176"/>
                  <a:gd name="T66" fmla="*/ 130 w 141"/>
                  <a:gd name="T67" fmla="*/ 157 h 176"/>
                  <a:gd name="T68" fmla="*/ 132 w 141"/>
                  <a:gd name="T69" fmla="*/ 148 h 176"/>
                  <a:gd name="T70" fmla="*/ 129 w 141"/>
                  <a:gd name="T71" fmla="*/ 146 h 176"/>
                  <a:gd name="T72" fmla="*/ 141 w 141"/>
                  <a:gd name="T73" fmla="*/ 30 h 176"/>
                  <a:gd name="T74" fmla="*/ 60 w 141"/>
                  <a:gd name="T75" fmla="*/ 22 h 176"/>
                  <a:gd name="T76" fmla="*/ 52 w 141"/>
                  <a:gd name="T77" fmla="*/ 53 h 176"/>
                  <a:gd name="T78" fmla="*/ 48 w 141"/>
                  <a:gd name="T79" fmla="*/ 55 h 176"/>
                  <a:gd name="T80" fmla="*/ 46 w 141"/>
                  <a:gd name="T81" fmla="*/ 58 h 176"/>
                  <a:gd name="T82" fmla="*/ 45 w 141"/>
                  <a:gd name="T83" fmla="*/ 69 h 176"/>
                  <a:gd name="T84" fmla="*/ 46 w 141"/>
                  <a:gd name="T85" fmla="*/ 84 h 176"/>
                  <a:gd name="T86" fmla="*/ 3 w 141"/>
                  <a:gd name="T87" fmla="*/ 84 h 176"/>
                  <a:gd name="T88" fmla="*/ 1 w 141"/>
                  <a:gd name="T89" fmla="*/ 90 h 176"/>
                  <a:gd name="T90" fmla="*/ 6 w 141"/>
                  <a:gd name="T91" fmla="*/ 97 h 176"/>
                  <a:gd name="T92" fmla="*/ 7 w 141"/>
                  <a:gd name="T93" fmla="*/ 98 h 176"/>
                  <a:gd name="T94" fmla="*/ 6 w 141"/>
                  <a:gd name="T95" fmla="*/ 101 h 176"/>
                  <a:gd name="T96" fmla="*/ 4 w 141"/>
                  <a:gd name="T97" fmla="*/ 103 h 176"/>
                  <a:gd name="T98" fmla="*/ 6 w 141"/>
                  <a:gd name="T99" fmla="*/ 106 h 176"/>
                  <a:gd name="T100" fmla="*/ 6 w 141"/>
                  <a:gd name="T101" fmla="*/ 109 h 176"/>
                  <a:gd name="T102" fmla="*/ 6 w 141"/>
                  <a:gd name="T103" fmla="*/ 112 h 176"/>
                  <a:gd name="T104" fmla="*/ 6 w 141"/>
                  <a:gd name="T105" fmla="*/ 120 h 176"/>
                  <a:gd name="T106" fmla="*/ 9 w 141"/>
                  <a:gd name="T107" fmla="*/ 128 h 176"/>
                  <a:gd name="T108" fmla="*/ 9 w 141"/>
                  <a:gd name="T109" fmla="*/ 132 h 176"/>
                  <a:gd name="T110" fmla="*/ 9 w 141"/>
                  <a:gd name="T111" fmla="*/ 135 h 176"/>
                  <a:gd name="T112" fmla="*/ 7 w 141"/>
                  <a:gd name="T113" fmla="*/ 139 h 176"/>
                  <a:gd name="T114" fmla="*/ 9 w 141"/>
                  <a:gd name="T115" fmla="*/ 145 h 176"/>
                  <a:gd name="T116" fmla="*/ 6 w 141"/>
                  <a:gd name="T117" fmla="*/ 153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41" h="176">
                    <a:moveTo>
                      <a:pt x="6" y="153"/>
                    </a:moveTo>
                    <a:lnTo>
                      <a:pt x="11" y="151"/>
                    </a:lnTo>
                    <a:lnTo>
                      <a:pt x="11" y="151"/>
                    </a:lnTo>
                    <a:lnTo>
                      <a:pt x="12" y="151"/>
                    </a:lnTo>
                    <a:lnTo>
                      <a:pt x="14" y="149"/>
                    </a:lnTo>
                    <a:lnTo>
                      <a:pt x="14" y="149"/>
                    </a:lnTo>
                    <a:lnTo>
                      <a:pt x="15" y="149"/>
                    </a:lnTo>
                    <a:lnTo>
                      <a:pt x="15" y="148"/>
                    </a:lnTo>
                    <a:lnTo>
                      <a:pt x="15" y="146"/>
                    </a:lnTo>
                    <a:lnTo>
                      <a:pt x="15" y="146"/>
                    </a:lnTo>
                    <a:lnTo>
                      <a:pt x="17" y="146"/>
                    </a:lnTo>
                    <a:lnTo>
                      <a:pt x="17" y="146"/>
                    </a:lnTo>
                    <a:lnTo>
                      <a:pt x="18" y="148"/>
                    </a:lnTo>
                    <a:lnTo>
                      <a:pt x="21" y="148"/>
                    </a:lnTo>
                    <a:lnTo>
                      <a:pt x="23" y="148"/>
                    </a:lnTo>
                    <a:lnTo>
                      <a:pt x="25" y="148"/>
                    </a:lnTo>
                    <a:lnTo>
                      <a:pt x="26" y="148"/>
                    </a:lnTo>
                    <a:lnTo>
                      <a:pt x="29" y="148"/>
                    </a:lnTo>
                    <a:lnTo>
                      <a:pt x="31" y="148"/>
                    </a:lnTo>
                    <a:lnTo>
                      <a:pt x="31" y="148"/>
                    </a:lnTo>
                    <a:lnTo>
                      <a:pt x="32" y="148"/>
                    </a:lnTo>
                    <a:lnTo>
                      <a:pt x="32" y="148"/>
                    </a:lnTo>
                    <a:lnTo>
                      <a:pt x="34" y="149"/>
                    </a:lnTo>
                    <a:lnTo>
                      <a:pt x="35" y="151"/>
                    </a:lnTo>
                    <a:lnTo>
                      <a:pt x="37" y="153"/>
                    </a:lnTo>
                    <a:lnTo>
                      <a:pt x="39" y="154"/>
                    </a:lnTo>
                    <a:lnTo>
                      <a:pt x="39" y="156"/>
                    </a:lnTo>
                    <a:lnTo>
                      <a:pt x="39" y="157"/>
                    </a:lnTo>
                    <a:lnTo>
                      <a:pt x="39" y="159"/>
                    </a:lnTo>
                    <a:lnTo>
                      <a:pt x="40" y="159"/>
                    </a:lnTo>
                    <a:lnTo>
                      <a:pt x="40" y="160"/>
                    </a:lnTo>
                    <a:lnTo>
                      <a:pt x="42" y="160"/>
                    </a:lnTo>
                    <a:lnTo>
                      <a:pt x="43" y="160"/>
                    </a:lnTo>
                    <a:lnTo>
                      <a:pt x="45" y="160"/>
                    </a:lnTo>
                    <a:lnTo>
                      <a:pt x="46" y="162"/>
                    </a:lnTo>
                    <a:lnTo>
                      <a:pt x="46" y="162"/>
                    </a:lnTo>
                    <a:lnTo>
                      <a:pt x="46" y="162"/>
                    </a:lnTo>
                    <a:lnTo>
                      <a:pt x="46" y="163"/>
                    </a:lnTo>
                    <a:lnTo>
                      <a:pt x="46" y="165"/>
                    </a:lnTo>
                    <a:lnTo>
                      <a:pt x="46" y="168"/>
                    </a:lnTo>
                    <a:lnTo>
                      <a:pt x="48" y="170"/>
                    </a:lnTo>
                    <a:lnTo>
                      <a:pt x="48" y="170"/>
                    </a:lnTo>
                    <a:lnTo>
                      <a:pt x="49" y="170"/>
                    </a:lnTo>
                    <a:lnTo>
                      <a:pt x="49" y="170"/>
                    </a:lnTo>
                    <a:lnTo>
                      <a:pt x="51" y="170"/>
                    </a:lnTo>
                    <a:lnTo>
                      <a:pt x="52" y="170"/>
                    </a:lnTo>
                    <a:lnTo>
                      <a:pt x="52" y="171"/>
                    </a:lnTo>
                    <a:lnTo>
                      <a:pt x="52" y="171"/>
                    </a:lnTo>
                    <a:lnTo>
                      <a:pt x="54" y="174"/>
                    </a:lnTo>
                    <a:lnTo>
                      <a:pt x="56" y="174"/>
                    </a:lnTo>
                    <a:lnTo>
                      <a:pt x="56" y="176"/>
                    </a:lnTo>
                    <a:lnTo>
                      <a:pt x="57" y="176"/>
                    </a:lnTo>
                    <a:lnTo>
                      <a:pt x="59" y="176"/>
                    </a:lnTo>
                    <a:lnTo>
                      <a:pt x="59" y="174"/>
                    </a:lnTo>
                    <a:lnTo>
                      <a:pt x="60" y="174"/>
                    </a:lnTo>
                    <a:lnTo>
                      <a:pt x="60" y="174"/>
                    </a:lnTo>
                    <a:lnTo>
                      <a:pt x="62" y="173"/>
                    </a:lnTo>
                    <a:lnTo>
                      <a:pt x="62" y="173"/>
                    </a:lnTo>
                    <a:lnTo>
                      <a:pt x="62" y="171"/>
                    </a:lnTo>
                    <a:lnTo>
                      <a:pt x="62" y="171"/>
                    </a:lnTo>
                    <a:lnTo>
                      <a:pt x="62" y="170"/>
                    </a:lnTo>
                    <a:lnTo>
                      <a:pt x="62" y="170"/>
                    </a:lnTo>
                    <a:lnTo>
                      <a:pt x="62" y="168"/>
                    </a:lnTo>
                    <a:lnTo>
                      <a:pt x="62" y="167"/>
                    </a:lnTo>
                    <a:lnTo>
                      <a:pt x="62" y="163"/>
                    </a:lnTo>
                    <a:lnTo>
                      <a:pt x="62" y="162"/>
                    </a:lnTo>
                    <a:lnTo>
                      <a:pt x="63" y="162"/>
                    </a:lnTo>
                    <a:lnTo>
                      <a:pt x="63" y="162"/>
                    </a:lnTo>
                    <a:lnTo>
                      <a:pt x="63" y="162"/>
                    </a:lnTo>
                    <a:lnTo>
                      <a:pt x="63" y="162"/>
                    </a:lnTo>
                    <a:lnTo>
                      <a:pt x="65" y="162"/>
                    </a:lnTo>
                    <a:lnTo>
                      <a:pt x="66" y="162"/>
                    </a:lnTo>
                    <a:lnTo>
                      <a:pt x="70" y="162"/>
                    </a:lnTo>
                    <a:lnTo>
                      <a:pt x="73" y="163"/>
                    </a:lnTo>
                    <a:lnTo>
                      <a:pt x="73" y="163"/>
                    </a:lnTo>
                    <a:lnTo>
                      <a:pt x="74" y="163"/>
                    </a:lnTo>
                    <a:lnTo>
                      <a:pt x="76" y="163"/>
                    </a:lnTo>
                    <a:lnTo>
                      <a:pt x="76" y="163"/>
                    </a:lnTo>
                    <a:lnTo>
                      <a:pt x="77" y="163"/>
                    </a:lnTo>
                    <a:lnTo>
                      <a:pt x="77" y="163"/>
                    </a:lnTo>
                    <a:lnTo>
                      <a:pt x="79" y="163"/>
                    </a:lnTo>
                    <a:lnTo>
                      <a:pt x="80" y="163"/>
                    </a:lnTo>
                    <a:lnTo>
                      <a:pt x="80" y="163"/>
                    </a:lnTo>
                    <a:lnTo>
                      <a:pt x="82" y="163"/>
                    </a:lnTo>
                    <a:lnTo>
                      <a:pt x="82" y="162"/>
                    </a:lnTo>
                    <a:lnTo>
                      <a:pt x="82" y="162"/>
                    </a:lnTo>
                    <a:lnTo>
                      <a:pt x="80" y="160"/>
                    </a:lnTo>
                    <a:lnTo>
                      <a:pt x="80" y="159"/>
                    </a:lnTo>
                    <a:lnTo>
                      <a:pt x="80" y="159"/>
                    </a:lnTo>
                    <a:lnTo>
                      <a:pt x="80" y="157"/>
                    </a:lnTo>
                    <a:lnTo>
                      <a:pt x="80" y="157"/>
                    </a:lnTo>
                    <a:lnTo>
                      <a:pt x="80" y="156"/>
                    </a:lnTo>
                    <a:lnTo>
                      <a:pt x="82" y="156"/>
                    </a:lnTo>
                    <a:lnTo>
                      <a:pt x="82" y="156"/>
                    </a:lnTo>
                    <a:lnTo>
                      <a:pt x="84" y="156"/>
                    </a:lnTo>
                    <a:lnTo>
                      <a:pt x="84" y="156"/>
                    </a:lnTo>
                    <a:lnTo>
                      <a:pt x="85" y="156"/>
                    </a:lnTo>
                    <a:lnTo>
                      <a:pt x="85" y="157"/>
                    </a:lnTo>
                    <a:lnTo>
                      <a:pt x="87" y="159"/>
                    </a:lnTo>
                    <a:lnTo>
                      <a:pt x="87" y="159"/>
                    </a:lnTo>
                    <a:lnTo>
                      <a:pt x="129" y="159"/>
                    </a:lnTo>
                    <a:lnTo>
                      <a:pt x="130" y="157"/>
                    </a:lnTo>
                    <a:lnTo>
                      <a:pt x="132" y="151"/>
                    </a:lnTo>
                    <a:lnTo>
                      <a:pt x="132" y="149"/>
                    </a:lnTo>
                    <a:lnTo>
                      <a:pt x="132" y="148"/>
                    </a:lnTo>
                    <a:lnTo>
                      <a:pt x="132" y="148"/>
                    </a:lnTo>
                    <a:lnTo>
                      <a:pt x="130" y="146"/>
                    </a:lnTo>
                    <a:lnTo>
                      <a:pt x="129" y="146"/>
                    </a:lnTo>
                    <a:lnTo>
                      <a:pt x="129" y="146"/>
                    </a:lnTo>
                    <a:lnTo>
                      <a:pt x="121" y="30"/>
                    </a:lnTo>
                    <a:lnTo>
                      <a:pt x="141" y="30"/>
                    </a:lnTo>
                    <a:lnTo>
                      <a:pt x="104" y="0"/>
                    </a:lnTo>
                    <a:lnTo>
                      <a:pt x="104" y="21"/>
                    </a:lnTo>
                    <a:lnTo>
                      <a:pt x="60" y="22"/>
                    </a:lnTo>
                    <a:lnTo>
                      <a:pt x="59" y="53"/>
                    </a:lnTo>
                    <a:lnTo>
                      <a:pt x="57" y="53"/>
                    </a:lnTo>
                    <a:lnTo>
                      <a:pt x="52" y="53"/>
                    </a:lnTo>
                    <a:lnTo>
                      <a:pt x="51" y="53"/>
                    </a:lnTo>
                    <a:lnTo>
                      <a:pt x="49" y="55"/>
                    </a:lnTo>
                    <a:lnTo>
                      <a:pt x="48" y="55"/>
                    </a:lnTo>
                    <a:lnTo>
                      <a:pt x="48" y="56"/>
                    </a:lnTo>
                    <a:lnTo>
                      <a:pt x="46" y="56"/>
                    </a:lnTo>
                    <a:lnTo>
                      <a:pt x="46" y="58"/>
                    </a:lnTo>
                    <a:lnTo>
                      <a:pt x="45" y="59"/>
                    </a:lnTo>
                    <a:lnTo>
                      <a:pt x="45" y="61"/>
                    </a:lnTo>
                    <a:lnTo>
                      <a:pt x="45" y="69"/>
                    </a:lnTo>
                    <a:lnTo>
                      <a:pt x="46" y="75"/>
                    </a:lnTo>
                    <a:lnTo>
                      <a:pt x="46" y="81"/>
                    </a:lnTo>
                    <a:lnTo>
                      <a:pt x="46" y="84"/>
                    </a:lnTo>
                    <a:lnTo>
                      <a:pt x="3" y="86"/>
                    </a:lnTo>
                    <a:lnTo>
                      <a:pt x="3" y="84"/>
                    </a:lnTo>
                    <a:lnTo>
                      <a:pt x="3" y="84"/>
                    </a:lnTo>
                    <a:lnTo>
                      <a:pt x="1" y="86"/>
                    </a:lnTo>
                    <a:lnTo>
                      <a:pt x="0" y="87"/>
                    </a:lnTo>
                    <a:lnTo>
                      <a:pt x="1" y="90"/>
                    </a:lnTo>
                    <a:lnTo>
                      <a:pt x="3" y="94"/>
                    </a:lnTo>
                    <a:lnTo>
                      <a:pt x="4" y="95"/>
                    </a:lnTo>
                    <a:lnTo>
                      <a:pt x="6" y="97"/>
                    </a:lnTo>
                    <a:lnTo>
                      <a:pt x="6" y="97"/>
                    </a:lnTo>
                    <a:lnTo>
                      <a:pt x="6" y="98"/>
                    </a:lnTo>
                    <a:lnTo>
                      <a:pt x="7" y="98"/>
                    </a:lnTo>
                    <a:lnTo>
                      <a:pt x="6" y="100"/>
                    </a:lnTo>
                    <a:lnTo>
                      <a:pt x="6" y="101"/>
                    </a:lnTo>
                    <a:lnTo>
                      <a:pt x="6" y="101"/>
                    </a:lnTo>
                    <a:lnTo>
                      <a:pt x="6" y="101"/>
                    </a:lnTo>
                    <a:lnTo>
                      <a:pt x="6" y="101"/>
                    </a:lnTo>
                    <a:lnTo>
                      <a:pt x="4" y="103"/>
                    </a:lnTo>
                    <a:lnTo>
                      <a:pt x="4" y="103"/>
                    </a:lnTo>
                    <a:lnTo>
                      <a:pt x="6" y="104"/>
                    </a:lnTo>
                    <a:lnTo>
                      <a:pt x="6" y="106"/>
                    </a:lnTo>
                    <a:lnTo>
                      <a:pt x="6" y="108"/>
                    </a:lnTo>
                    <a:lnTo>
                      <a:pt x="6" y="109"/>
                    </a:lnTo>
                    <a:lnTo>
                      <a:pt x="6" y="109"/>
                    </a:lnTo>
                    <a:lnTo>
                      <a:pt x="6" y="109"/>
                    </a:lnTo>
                    <a:lnTo>
                      <a:pt x="6" y="111"/>
                    </a:lnTo>
                    <a:lnTo>
                      <a:pt x="6" y="112"/>
                    </a:lnTo>
                    <a:lnTo>
                      <a:pt x="4" y="115"/>
                    </a:lnTo>
                    <a:lnTo>
                      <a:pt x="4" y="117"/>
                    </a:lnTo>
                    <a:lnTo>
                      <a:pt x="6" y="120"/>
                    </a:lnTo>
                    <a:lnTo>
                      <a:pt x="9" y="123"/>
                    </a:lnTo>
                    <a:lnTo>
                      <a:pt x="9" y="126"/>
                    </a:lnTo>
                    <a:lnTo>
                      <a:pt x="9" y="128"/>
                    </a:lnTo>
                    <a:lnTo>
                      <a:pt x="7" y="131"/>
                    </a:lnTo>
                    <a:lnTo>
                      <a:pt x="7" y="132"/>
                    </a:lnTo>
                    <a:lnTo>
                      <a:pt x="9" y="132"/>
                    </a:lnTo>
                    <a:lnTo>
                      <a:pt x="9" y="134"/>
                    </a:lnTo>
                    <a:lnTo>
                      <a:pt x="9" y="135"/>
                    </a:lnTo>
                    <a:lnTo>
                      <a:pt x="9" y="135"/>
                    </a:lnTo>
                    <a:lnTo>
                      <a:pt x="7" y="137"/>
                    </a:lnTo>
                    <a:lnTo>
                      <a:pt x="7" y="137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lnTo>
                      <a:pt x="9" y="145"/>
                    </a:lnTo>
                    <a:lnTo>
                      <a:pt x="9" y="146"/>
                    </a:lnTo>
                    <a:lnTo>
                      <a:pt x="7" y="149"/>
                    </a:lnTo>
                    <a:lnTo>
                      <a:pt x="6" y="153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2" name="Freeform 131"/>
              <p:cNvSpPr>
                <a:spLocks/>
              </p:cNvSpPr>
              <p:nvPr/>
            </p:nvSpPr>
            <p:spPr bwMode="auto">
              <a:xfrm>
                <a:off x="5370659" y="3908475"/>
                <a:ext cx="444065" cy="532666"/>
              </a:xfrm>
              <a:custGeom>
                <a:avLst/>
                <a:gdLst>
                  <a:gd name="T0" fmla="*/ 74 w 187"/>
                  <a:gd name="T1" fmla="*/ 197 h 224"/>
                  <a:gd name="T2" fmla="*/ 77 w 187"/>
                  <a:gd name="T3" fmla="*/ 194 h 224"/>
                  <a:gd name="T4" fmla="*/ 77 w 187"/>
                  <a:gd name="T5" fmla="*/ 186 h 224"/>
                  <a:gd name="T6" fmla="*/ 80 w 187"/>
                  <a:gd name="T7" fmla="*/ 180 h 224"/>
                  <a:gd name="T8" fmla="*/ 85 w 187"/>
                  <a:gd name="T9" fmla="*/ 182 h 224"/>
                  <a:gd name="T10" fmla="*/ 88 w 187"/>
                  <a:gd name="T11" fmla="*/ 171 h 224"/>
                  <a:gd name="T12" fmla="*/ 94 w 187"/>
                  <a:gd name="T13" fmla="*/ 165 h 224"/>
                  <a:gd name="T14" fmla="*/ 102 w 187"/>
                  <a:gd name="T15" fmla="*/ 161 h 224"/>
                  <a:gd name="T16" fmla="*/ 105 w 187"/>
                  <a:gd name="T17" fmla="*/ 155 h 224"/>
                  <a:gd name="T18" fmla="*/ 114 w 187"/>
                  <a:gd name="T19" fmla="*/ 147 h 224"/>
                  <a:gd name="T20" fmla="*/ 116 w 187"/>
                  <a:gd name="T21" fmla="*/ 141 h 224"/>
                  <a:gd name="T22" fmla="*/ 124 w 187"/>
                  <a:gd name="T23" fmla="*/ 138 h 224"/>
                  <a:gd name="T24" fmla="*/ 125 w 187"/>
                  <a:gd name="T25" fmla="*/ 133 h 224"/>
                  <a:gd name="T26" fmla="*/ 130 w 187"/>
                  <a:gd name="T27" fmla="*/ 132 h 224"/>
                  <a:gd name="T28" fmla="*/ 139 w 187"/>
                  <a:gd name="T29" fmla="*/ 138 h 224"/>
                  <a:gd name="T30" fmla="*/ 147 w 187"/>
                  <a:gd name="T31" fmla="*/ 135 h 224"/>
                  <a:gd name="T32" fmla="*/ 156 w 187"/>
                  <a:gd name="T33" fmla="*/ 132 h 224"/>
                  <a:gd name="T34" fmla="*/ 181 w 187"/>
                  <a:gd name="T35" fmla="*/ 127 h 224"/>
                  <a:gd name="T36" fmla="*/ 186 w 187"/>
                  <a:gd name="T37" fmla="*/ 82 h 224"/>
                  <a:gd name="T38" fmla="*/ 175 w 187"/>
                  <a:gd name="T39" fmla="*/ 84 h 224"/>
                  <a:gd name="T40" fmla="*/ 173 w 187"/>
                  <a:gd name="T41" fmla="*/ 78 h 224"/>
                  <a:gd name="T42" fmla="*/ 173 w 187"/>
                  <a:gd name="T43" fmla="*/ 68 h 224"/>
                  <a:gd name="T44" fmla="*/ 166 w 187"/>
                  <a:gd name="T45" fmla="*/ 64 h 224"/>
                  <a:gd name="T46" fmla="*/ 158 w 187"/>
                  <a:gd name="T47" fmla="*/ 57 h 224"/>
                  <a:gd name="T48" fmla="*/ 73 w 187"/>
                  <a:gd name="T49" fmla="*/ 116 h 224"/>
                  <a:gd name="T50" fmla="*/ 74 w 187"/>
                  <a:gd name="T51" fmla="*/ 127 h 224"/>
                  <a:gd name="T52" fmla="*/ 28 w 187"/>
                  <a:gd name="T53" fmla="*/ 126 h 224"/>
                  <a:gd name="T54" fmla="*/ 24 w 187"/>
                  <a:gd name="T55" fmla="*/ 127 h 224"/>
                  <a:gd name="T56" fmla="*/ 26 w 187"/>
                  <a:gd name="T57" fmla="*/ 133 h 224"/>
                  <a:gd name="T58" fmla="*/ 20 w 187"/>
                  <a:gd name="T59" fmla="*/ 133 h 224"/>
                  <a:gd name="T60" fmla="*/ 10 w 187"/>
                  <a:gd name="T61" fmla="*/ 132 h 224"/>
                  <a:gd name="T62" fmla="*/ 6 w 187"/>
                  <a:gd name="T63" fmla="*/ 132 h 224"/>
                  <a:gd name="T64" fmla="*/ 6 w 187"/>
                  <a:gd name="T65" fmla="*/ 141 h 224"/>
                  <a:gd name="T66" fmla="*/ 3 w 187"/>
                  <a:gd name="T67" fmla="*/ 144 h 224"/>
                  <a:gd name="T68" fmla="*/ 0 w 187"/>
                  <a:gd name="T69" fmla="*/ 149 h 224"/>
                  <a:gd name="T70" fmla="*/ 1 w 187"/>
                  <a:gd name="T71" fmla="*/ 152 h 224"/>
                  <a:gd name="T72" fmla="*/ 0 w 187"/>
                  <a:gd name="T73" fmla="*/ 161 h 224"/>
                  <a:gd name="T74" fmla="*/ 1 w 187"/>
                  <a:gd name="T75" fmla="*/ 166 h 224"/>
                  <a:gd name="T76" fmla="*/ 4 w 187"/>
                  <a:gd name="T77" fmla="*/ 171 h 224"/>
                  <a:gd name="T78" fmla="*/ 9 w 187"/>
                  <a:gd name="T79" fmla="*/ 185 h 224"/>
                  <a:gd name="T80" fmla="*/ 12 w 187"/>
                  <a:gd name="T81" fmla="*/ 183 h 224"/>
                  <a:gd name="T82" fmla="*/ 20 w 187"/>
                  <a:gd name="T83" fmla="*/ 183 h 224"/>
                  <a:gd name="T84" fmla="*/ 24 w 187"/>
                  <a:gd name="T85" fmla="*/ 183 h 224"/>
                  <a:gd name="T86" fmla="*/ 31 w 187"/>
                  <a:gd name="T87" fmla="*/ 183 h 224"/>
                  <a:gd name="T88" fmla="*/ 32 w 187"/>
                  <a:gd name="T89" fmla="*/ 192 h 224"/>
                  <a:gd name="T90" fmla="*/ 31 w 187"/>
                  <a:gd name="T91" fmla="*/ 197 h 224"/>
                  <a:gd name="T92" fmla="*/ 34 w 187"/>
                  <a:gd name="T93" fmla="*/ 203 h 224"/>
                  <a:gd name="T94" fmla="*/ 38 w 187"/>
                  <a:gd name="T95" fmla="*/ 205 h 224"/>
                  <a:gd name="T96" fmla="*/ 32 w 187"/>
                  <a:gd name="T97" fmla="*/ 213 h 224"/>
                  <a:gd name="T98" fmla="*/ 37 w 187"/>
                  <a:gd name="T99" fmla="*/ 211 h 224"/>
                  <a:gd name="T100" fmla="*/ 41 w 187"/>
                  <a:gd name="T101" fmla="*/ 213 h 224"/>
                  <a:gd name="T102" fmla="*/ 46 w 187"/>
                  <a:gd name="T103" fmla="*/ 220 h 224"/>
                  <a:gd name="T104" fmla="*/ 51 w 187"/>
                  <a:gd name="T105" fmla="*/ 224 h 224"/>
                  <a:gd name="T106" fmla="*/ 55 w 187"/>
                  <a:gd name="T107" fmla="*/ 219 h 224"/>
                  <a:gd name="T108" fmla="*/ 60 w 187"/>
                  <a:gd name="T109" fmla="*/ 220 h 224"/>
                  <a:gd name="T110" fmla="*/ 66 w 187"/>
                  <a:gd name="T111" fmla="*/ 214 h 224"/>
                  <a:gd name="T112" fmla="*/ 71 w 187"/>
                  <a:gd name="T113" fmla="*/ 213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87" h="224">
                    <a:moveTo>
                      <a:pt x="74" y="206"/>
                    </a:moveTo>
                    <a:lnTo>
                      <a:pt x="74" y="205"/>
                    </a:lnTo>
                    <a:lnTo>
                      <a:pt x="74" y="202"/>
                    </a:lnTo>
                    <a:lnTo>
                      <a:pt x="74" y="200"/>
                    </a:lnTo>
                    <a:lnTo>
                      <a:pt x="74" y="199"/>
                    </a:lnTo>
                    <a:lnTo>
                      <a:pt x="74" y="197"/>
                    </a:lnTo>
                    <a:lnTo>
                      <a:pt x="74" y="197"/>
                    </a:lnTo>
                    <a:lnTo>
                      <a:pt x="76" y="197"/>
                    </a:lnTo>
                    <a:lnTo>
                      <a:pt x="76" y="197"/>
                    </a:lnTo>
                    <a:lnTo>
                      <a:pt x="77" y="196"/>
                    </a:lnTo>
                    <a:lnTo>
                      <a:pt x="77" y="196"/>
                    </a:lnTo>
                    <a:lnTo>
                      <a:pt x="77" y="194"/>
                    </a:lnTo>
                    <a:lnTo>
                      <a:pt x="77" y="194"/>
                    </a:lnTo>
                    <a:lnTo>
                      <a:pt x="77" y="192"/>
                    </a:lnTo>
                    <a:lnTo>
                      <a:pt x="77" y="191"/>
                    </a:lnTo>
                    <a:lnTo>
                      <a:pt x="77" y="189"/>
                    </a:lnTo>
                    <a:lnTo>
                      <a:pt x="77" y="188"/>
                    </a:lnTo>
                    <a:lnTo>
                      <a:pt x="77" y="186"/>
                    </a:lnTo>
                    <a:lnTo>
                      <a:pt x="77" y="186"/>
                    </a:lnTo>
                    <a:lnTo>
                      <a:pt x="77" y="185"/>
                    </a:lnTo>
                    <a:lnTo>
                      <a:pt x="79" y="183"/>
                    </a:lnTo>
                    <a:lnTo>
                      <a:pt x="79" y="182"/>
                    </a:lnTo>
                    <a:lnTo>
                      <a:pt x="80" y="182"/>
                    </a:lnTo>
                    <a:lnTo>
                      <a:pt x="80" y="180"/>
                    </a:lnTo>
                    <a:lnTo>
                      <a:pt x="82" y="180"/>
                    </a:lnTo>
                    <a:lnTo>
                      <a:pt x="82" y="180"/>
                    </a:lnTo>
                    <a:lnTo>
                      <a:pt x="83" y="180"/>
                    </a:lnTo>
                    <a:lnTo>
                      <a:pt x="83" y="180"/>
                    </a:lnTo>
                    <a:lnTo>
                      <a:pt x="83" y="180"/>
                    </a:lnTo>
                    <a:lnTo>
                      <a:pt x="85" y="182"/>
                    </a:lnTo>
                    <a:lnTo>
                      <a:pt x="85" y="182"/>
                    </a:lnTo>
                    <a:lnTo>
                      <a:pt x="85" y="180"/>
                    </a:lnTo>
                    <a:lnTo>
                      <a:pt x="85" y="179"/>
                    </a:lnTo>
                    <a:lnTo>
                      <a:pt x="86" y="175"/>
                    </a:lnTo>
                    <a:lnTo>
                      <a:pt x="86" y="172"/>
                    </a:lnTo>
                    <a:lnTo>
                      <a:pt x="88" y="171"/>
                    </a:lnTo>
                    <a:lnTo>
                      <a:pt x="88" y="168"/>
                    </a:lnTo>
                    <a:lnTo>
                      <a:pt x="90" y="168"/>
                    </a:lnTo>
                    <a:lnTo>
                      <a:pt x="90" y="166"/>
                    </a:lnTo>
                    <a:lnTo>
                      <a:pt x="91" y="166"/>
                    </a:lnTo>
                    <a:lnTo>
                      <a:pt x="91" y="166"/>
                    </a:lnTo>
                    <a:lnTo>
                      <a:pt x="94" y="165"/>
                    </a:lnTo>
                    <a:lnTo>
                      <a:pt x="96" y="163"/>
                    </a:lnTo>
                    <a:lnTo>
                      <a:pt x="99" y="163"/>
                    </a:lnTo>
                    <a:lnTo>
                      <a:pt x="100" y="163"/>
                    </a:lnTo>
                    <a:lnTo>
                      <a:pt x="100" y="163"/>
                    </a:lnTo>
                    <a:lnTo>
                      <a:pt x="102" y="163"/>
                    </a:lnTo>
                    <a:lnTo>
                      <a:pt x="102" y="161"/>
                    </a:lnTo>
                    <a:lnTo>
                      <a:pt x="104" y="161"/>
                    </a:lnTo>
                    <a:lnTo>
                      <a:pt x="104" y="160"/>
                    </a:lnTo>
                    <a:lnTo>
                      <a:pt x="105" y="160"/>
                    </a:lnTo>
                    <a:lnTo>
                      <a:pt x="105" y="158"/>
                    </a:lnTo>
                    <a:lnTo>
                      <a:pt x="105" y="157"/>
                    </a:lnTo>
                    <a:lnTo>
                      <a:pt x="105" y="155"/>
                    </a:lnTo>
                    <a:lnTo>
                      <a:pt x="107" y="154"/>
                    </a:lnTo>
                    <a:lnTo>
                      <a:pt x="107" y="152"/>
                    </a:lnTo>
                    <a:lnTo>
                      <a:pt x="110" y="151"/>
                    </a:lnTo>
                    <a:lnTo>
                      <a:pt x="111" y="149"/>
                    </a:lnTo>
                    <a:lnTo>
                      <a:pt x="113" y="149"/>
                    </a:lnTo>
                    <a:lnTo>
                      <a:pt x="114" y="147"/>
                    </a:lnTo>
                    <a:lnTo>
                      <a:pt x="114" y="147"/>
                    </a:lnTo>
                    <a:lnTo>
                      <a:pt x="114" y="147"/>
                    </a:lnTo>
                    <a:lnTo>
                      <a:pt x="114" y="146"/>
                    </a:lnTo>
                    <a:lnTo>
                      <a:pt x="116" y="144"/>
                    </a:lnTo>
                    <a:lnTo>
                      <a:pt x="116" y="141"/>
                    </a:lnTo>
                    <a:lnTo>
                      <a:pt x="116" y="141"/>
                    </a:lnTo>
                    <a:lnTo>
                      <a:pt x="118" y="140"/>
                    </a:lnTo>
                    <a:lnTo>
                      <a:pt x="119" y="140"/>
                    </a:lnTo>
                    <a:lnTo>
                      <a:pt x="119" y="138"/>
                    </a:lnTo>
                    <a:lnTo>
                      <a:pt x="121" y="138"/>
                    </a:lnTo>
                    <a:lnTo>
                      <a:pt x="122" y="138"/>
                    </a:lnTo>
                    <a:lnTo>
                      <a:pt x="124" y="138"/>
                    </a:lnTo>
                    <a:lnTo>
                      <a:pt x="124" y="138"/>
                    </a:lnTo>
                    <a:lnTo>
                      <a:pt x="125" y="137"/>
                    </a:lnTo>
                    <a:lnTo>
                      <a:pt x="125" y="137"/>
                    </a:lnTo>
                    <a:lnTo>
                      <a:pt x="125" y="135"/>
                    </a:lnTo>
                    <a:lnTo>
                      <a:pt x="125" y="135"/>
                    </a:lnTo>
                    <a:lnTo>
                      <a:pt x="125" y="133"/>
                    </a:lnTo>
                    <a:lnTo>
                      <a:pt x="127" y="133"/>
                    </a:lnTo>
                    <a:lnTo>
                      <a:pt x="127" y="132"/>
                    </a:lnTo>
                    <a:lnTo>
                      <a:pt x="127" y="132"/>
                    </a:lnTo>
                    <a:lnTo>
                      <a:pt x="128" y="132"/>
                    </a:lnTo>
                    <a:lnTo>
                      <a:pt x="128" y="132"/>
                    </a:lnTo>
                    <a:lnTo>
                      <a:pt x="130" y="132"/>
                    </a:lnTo>
                    <a:lnTo>
                      <a:pt x="130" y="132"/>
                    </a:lnTo>
                    <a:lnTo>
                      <a:pt x="131" y="133"/>
                    </a:lnTo>
                    <a:lnTo>
                      <a:pt x="135" y="133"/>
                    </a:lnTo>
                    <a:lnTo>
                      <a:pt x="136" y="137"/>
                    </a:lnTo>
                    <a:lnTo>
                      <a:pt x="138" y="138"/>
                    </a:lnTo>
                    <a:lnTo>
                      <a:pt x="139" y="138"/>
                    </a:lnTo>
                    <a:lnTo>
                      <a:pt x="141" y="135"/>
                    </a:lnTo>
                    <a:lnTo>
                      <a:pt x="142" y="135"/>
                    </a:lnTo>
                    <a:lnTo>
                      <a:pt x="144" y="135"/>
                    </a:lnTo>
                    <a:lnTo>
                      <a:pt x="145" y="135"/>
                    </a:lnTo>
                    <a:lnTo>
                      <a:pt x="145" y="135"/>
                    </a:lnTo>
                    <a:lnTo>
                      <a:pt x="147" y="135"/>
                    </a:lnTo>
                    <a:lnTo>
                      <a:pt x="149" y="135"/>
                    </a:lnTo>
                    <a:lnTo>
                      <a:pt x="149" y="133"/>
                    </a:lnTo>
                    <a:lnTo>
                      <a:pt x="150" y="133"/>
                    </a:lnTo>
                    <a:lnTo>
                      <a:pt x="152" y="133"/>
                    </a:lnTo>
                    <a:lnTo>
                      <a:pt x="153" y="133"/>
                    </a:lnTo>
                    <a:lnTo>
                      <a:pt x="156" y="132"/>
                    </a:lnTo>
                    <a:lnTo>
                      <a:pt x="159" y="132"/>
                    </a:lnTo>
                    <a:lnTo>
                      <a:pt x="164" y="130"/>
                    </a:lnTo>
                    <a:lnTo>
                      <a:pt x="169" y="129"/>
                    </a:lnTo>
                    <a:lnTo>
                      <a:pt x="173" y="127"/>
                    </a:lnTo>
                    <a:lnTo>
                      <a:pt x="175" y="127"/>
                    </a:lnTo>
                    <a:lnTo>
                      <a:pt x="181" y="127"/>
                    </a:lnTo>
                    <a:lnTo>
                      <a:pt x="183" y="126"/>
                    </a:lnTo>
                    <a:lnTo>
                      <a:pt x="183" y="124"/>
                    </a:lnTo>
                    <a:lnTo>
                      <a:pt x="183" y="119"/>
                    </a:lnTo>
                    <a:lnTo>
                      <a:pt x="183" y="118"/>
                    </a:lnTo>
                    <a:lnTo>
                      <a:pt x="187" y="115"/>
                    </a:lnTo>
                    <a:lnTo>
                      <a:pt x="186" y="82"/>
                    </a:lnTo>
                    <a:lnTo>
                      <a:pt x="184" y="82"/>
                    </a:lnTo>
                    <a:lnTo>
                      <a:pt x="180" y="84"/>
                    </a:lnTo>
                    <a:lnTo>
                      <a:pt x="178" y="84"/>
                    </a:lnTo>
                    <a:lnTo>
                      <a:pt x="175" y="84"/>
                    </a:lnTo>
                    <a:lnTo>
                      <a:pt x="175" y="84"/>
                    </a:lnTo>
                    <a:lnTo>
                      <a:pt x="175" y="84"/>
                    </a:lnTo>
                    <a:lnTo>
                      <a:pt x="173" y="84"/>
                    </a:lnTo>
                    <a:lnTo>
                      <a:pt x="173" y="84"/>
                    </a:lnTo>
                    <a:lnTo>
                      <a:pt x="175" y="82"/>
                    </a:lnTo>
                    <a:lnTo>
                      <a:pt x="175" y="81"/>
                    </a:lnTo>
                    <a:lnTo>
                      <a:pt x="175" y="79"/>
                    </a:lnTo>
                    <a:lnTo>
                      <a:pt x="173" y="78"/>
                    </a:lnTo>
                    <a:lnTo>
                      <a:pt x="173" y="76"/>
                    </a:lnTo>
                    <a:lnTo>
                      <a:pt x="173" y="74"/>
                    </a:lnTo>
                    <a:lnTo>
                      <a:pt x="173" y="73"/>
                    </a:lnTo>
                    <a:lnTo>
                      <a:pt x="173" y="71"/>
                    </a:lnTo>
                    <a:lnTo>
                      <a:pt x="173" y="70"/>
                    </a:lnTo>
                    <a:lnTo>
                      <a:pt x="173" y="68"/>
                    </a:lnTo>
                    <a:lnTo>
                      <a:pt x="173" y="67"/>
                    </a:lnTo>
                    <a:lnTo>
                      <a:pt x="173" y="67"/>
                    </a:lnTo>
                    <a:lnTo>
                      <a:pt x="172" y="65"/>
                    </a:lnTo>
                    <a:lnTo>
                      <a:pt x="170" y="65"/>
                    </a:lnTo>
                    <a:lnTo>
                      <a:pt x="167" y="64"/>
                    </a:lnTo>
                    <a:lnTo>
                      <a:pt x="166" y="64"/>
                    </a:lnTo>
                    <a:lnTo>
                      <a:pt x="163" y="62"/>
                    </a:lnTo>
                    <a:lnTo>
                      <a:pt x="161" y="60"/>
                    </a:lnTo>
                    <a:lnTo>
                      <a:pt x="159" y="59"/>
                    </a:lnTo>
                    <a:lnTo>
                      <a:pt x="159" y="59"/>
                    </a:lnTo>
                    <a:lnTo>
                      <a:pt x="159" y="57"/>
                    </a:lnTo>
                    <a:lnTo>
                      <a:pt x="158" y="57"/>
                    </a:lnTo>
                    <a:lnTo>
                      <a:pt x="158" y="56"/>
                    </a:lnTo>
                    <a:lnTo>
                      <a:pt x="158" y="54"/>
                    </a:lnTo>
                    <a:lnTo>
                      <a:pt x="85" y="0"/>
                    </a:lnTo>
                    <a:lnTo>
                      <a:pt x="65" y="0"/>
                    </a:lnTo>
                    <a:lnTo>
                      <a:pt x="73" y="116"/>
                    </a:lnTo>
                    <a:lnTo>
                      <a:pt x="73" y="116"/>
                    </a:lnTo>
                    <a:lnTo>
                      <a:pt x="74" y="116"/>
                    </a:lnTo>
                    <a:lnTo>
                      <a:pt x="76" y="118"/>
                    </a:lnTo>
                    <a:lnTo>
                      <a:pt x="76" y="118"/>
                    </a:lnTo>
                    <a:lnTo>
                      <a:pt x="76" y="119"/>
                    </a:lnTo>
                    <a:lnTo>
                      <a:pt x="76" y="121"/>
                    </a:lnTo>
                    <a:lnTo>
                      <a:pt x="74" y="127"/>
                    </a:lnTo>
                    <a:lnTo>
                      <a:pt x="73" y="129"/>
                    </a:lnTo>
                    <a:lnTo>
                      <a:pt x="31" y="129"/>
                    </a:lnTo>
                    <a:lnTo>
                      <a:pt x="31" y="129"/>
                    </a:lnTo>
                    <a:lnTo>
                      <a:pt x="29" y="127"/>
                    </a:lnTo>
                    <a:lnTo>
                      <a:pt x="29" y="126"/>
                    </a:lnTo>
                    <a:lnTo>
                      <a:pt x="28" y="126"/>
                    </a:lnTo>
                    <a:lnTo>
                      <a:pt x="28" y="126"/>
                    </a:lnTo>
                    <a:lnTo>
                      <a:pt x="26" y="126"/>
                    </a:lnTo>
                    <a:lnTo>
                      <a:pt x="26" y="126"/>
                    </a:lnTo>
                    <a:lnTo>
                      <a:pt x="24" y="126"/>
                    </a:lnTo>
                    <a:lnTo>
                      <a:pt x="24" y="127"/>
                    </a:lnTo>
                    <a:lnTo>
                      <a:pt x="24" y="127"/>
                    </a:lnTo>
                    <a:lnTo>
                      <a:pt x="24" y="129"/>
                    </a:lnTo>
                    <a:lnTo>
                      <a:pt x="24" y="129"/>
                    </a:lnTo>
                    <a:lnTo>
                      <a:pt x="24" y="130"/>
                    </a:lnTo>
                    <a:lnTo>
                      <a:pt x="26" y="132"/>
                    </a:lnTo>
                    <a:lnTo>
                      <a:pt x="26" y="132"/>
                    </a:lnTo>
                    <a:lnTo>
                      <a:pt x="26" y="133"/>
                    </a:lnTo>
                    <a:lnTo>
                      <a:pt x="24" y="133"/>
                    </a:lnTo>
                    <a:lnTo>
                      <a:pt x="24" y="133"/>
                    </a:lnTo>
                    <a:lnTo>
                      <a:pt x="23" y="133"/>
                    </a:lnTo>
                    <a:lnTo>
                      <a:pt x="21" y="133"/>
                    </a:lnTo>
                    <a:lnTo>
                      <a:pt x="21" y="133"/>
                    </a:lnTo>
                    <a:lnTo>
                      <a:pt x="20" y="133"/>
                    </a:lnTo>
                    <a:lnTo>
                      <a:pt x="20" y="133"/>
                    </a:lnTo>
                    <a:lnTo>
                      <a:pt x="18" y="133"/>
                    </a:lnTo>
                    <a:lnTo>
                      <a:pt x="17" y="133"/>
                    </a:lnTo>
                    <a:lnTo>
                      <a:pt x="17" y="133"/>
                    </a:lnTo>
                    <a:lnTo>
                      <a:pt x="14" y="132"/>
                    </a:lnTo>
                    <a:lnTo>
                      <a:pt x="10" y="132"/>
                    </a:lnTo>
                    <a:lnTo>
                      <a:pt x="9" y="132"/>
                    </a:lnTo>
                    <a:lnTo>
                      <a:pt x="7" y="132"/>
                    </a:lnTo>
                    <a:lnTo>
                      <a:pt x="7" y="132"/>
                    </a:lnTo>
                    <a:lnTo>
                      <a:pt x="7" y="132"/>
                    </a:lnTo>
                    <a:lnTo>
                      <a:pt x="7" y="132"/>
                    </a:lnTo>
                    <a:lnTo>
                      <a:pt x="6" y="132"/>
                    </a:lnTo>
                    <a:lnTo>
                      <a:pt x="6" y="133"/>
                    </a:lnTo>
                    <a:lnTo>
                      <a:pt x="6" y="137"/>
                    </a:lnTo>
                    <a:lnTo>
                      <a:pt x="6" y="138"/>
                    </a:lnTo>
                    <a:lnTo>
                      <a:pt x="6" y="140"/>
                    </a:lnTo>
                    <a:lnTo>
                      <a:pt x="6" y="140"/>
                    </a:lnTo>
                    <a:lnTo>
                      <a:pt x="6" y="141"/>
                    </a:lnTo>
                    <a:lnTo>
                      <a:pt x="6" y="141"/>
                    </a:lnTo>
                    <a:lnTo>
                      <a:pt x="6" y="143"/>
                    </a:lnTo>
                    <a:lnTo>
                      <a:pt x="6" y="143"/>
                    </a:lnTo>
                    <a:lnTo>
                      <a:pt x="4" y="144"/>
                    </a:lnTo>
                    <a:lnTo>
                      <a:pt x="4" y="144"/>
                    </a:lnTo>
                    <a:lnTo>
                      <a:pt x="3" y="144"/>
                    </a:lnTo>
                    <a:lnTo>
                      <a:pt x="3" y="146"/>
                    </a:lnTo>
                    <a:lnTo>
                      <a:pt x="1" y="146"/>
                    </a:lnTo>
                    <a:lnTo>
                      <a:pt x="0" y="146"/>
                    </a:lnTo>
                    <a:lnTo>
                      <a:pt x="0" y="144"/>
                    </a:lnTo>
                    <a:lnTo>
                      <a:pt x="0" y="146"/>
                    </a:lnTo>
                    <a:lnTo>
                      <a:pt x="0" y="149"/>
                    </a:lnTo>
                    <a:lnTo>
                      <a:pt x="0" y="149"/>
                    </a:lnTo>
                    <a:lnTo>
                      <a:pt x="0" y="151"/>
                    </a:lnTo>
                    <a:lnTo>
                      <a:pt x="0" y="152"/>
                    </a:lnTo>
                    <a:lnTo>
                      <a:pt x="1" y="152"/>
                    </a:lnTo>
                    <a:lnTo>
                      <a:pt x="1" y="152"/>
                    </a:lnTo>
                    <a:lnTo>
                      <a:pt x="1" y="152"/>
                    </a:lnTo>
                    <a:lnTo>
                      <a:pt x="1" y="154"/>
                    </a:lnTo>
                    <a:lnTo>
                      <a:pt x="1" y="154"/>
                    </a:lnTo>
                    <a:lnTo>
                      <a:pt x="1" y="155"/>
                    </a:lnTo>
                    <a:lnTo>
                      <a:pt x="1" y="157"/>
                    </a:lnTo>
                    <a:lnTo>
                      <a:pt x="0" y="160"/>
                    </a:lnTo>
                    <a:lnTo>
                      <a:pt x="0" y="161"/>
                    </a:lnTo>
                    <a:lnTo>
                      <a:pt x="0" y="163"/>
                    </a:lnTo>
                    <a:lnTo>
                      <a:pt x="0" y="163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6"/>
                    </a:lnTo>
                    <a:lnTo>
                      <a:pt x="1" y="166"/>
                    </a:lnTo>
                    <a:lnTo>
                      <a:pt x="1" y="168"/>
                    </a:lnTo>
                    <a:lnTo>
                      <a:pt x="3" y="169"/>
                    </a:lnTo>
                    <a:lnTo>
                      <a:pt x="4" y="169"/>
                    </a:lnTo>
                    <a:lnTo>
                      <a:pt x="4" y="171"/>
                    </a:lnTo>
                    <a:lnTo>
                      <a:pt x="4" y="171"/>
                    </a:lnTo>
                    <a:lnTo>
                      <a:pt x="4" y="171"/>
                    </a:lnTo>
                    <a:lnTo>
                      <a:pt x="4" y="174"/>
                    </a:lnTo>
                    <a:lnTo>
                      <a:pt x="4" y="175"/>
                    </a:lnTo>
                    <a:lnTo>
                      <a:pt x="6" y="179"/>
                    </a:lnTo>
                    <a:lnTo>
                      <a:pt x="6" y="180"/>
                    </a:lnTo>
                    <a:lnTo>
                      <a:pt x="6" y="185"/>
                    </a:lnTo>
                    <a:lnTo>
                      <a:pt x="9" y="185"/>
                    </a:lnTo>
                    <a:lnTo>
                      <a:pt x="9" y="185"/>
                    </a:lnTo>
                    <a:lnTo>
                      <a:pt x="9" y="183"/>
                    </a:lnTo>
                    <a:lnTo>
                      <a:pt x="10" y="183"/>
                    </a:lnTo>
                    <a:lnTo>
                      <a:pt x="10" y="183"/>
                    </a:lnTo>
                    <a:lnTo>
                      <a:pt x="12" y="183"/>
                    </a:lnTo>
                    <a:lnTo>
                      <a:pt x="12" y="183"/>
                    </a:lnTo>
                    <a:lnTo>
                      <a:pt x="15" y="185"/>
                    </a:lnTo>
                    <a:lnTo>
                      <a:pt x="17" y="186"/>
                    </a:lnTo>
                    <a:lnTo>
                      <a:pt x="18" y="185"/>
                    </a:lnTo>
                    <a:lnTo>
                      <a:pt x="18" y="185"/>
                    </a:lnTo>
                    <a:lnTo>
                      <a:pt x="20" y="183"/>
                    </a:lnTo>
                    <a:lnTo>
                      <a:pt x="20" y="183"/>
                    </a:lnTo>
                    <a:lnTo>
                      <a:pt x="20" y="182"/>
                    </a:lnTo>
                    <a:lnTo>
                      <a:pt x="20" y="182"/>
                    </a:lnTo>
                    <a:lnTo>
                      <a:pt x="21" y="182"/>
                    </a:lnTo>
                    <a:lnTo>
                      <a:pt x="21" y="183"/>
                    </a:lnTo>
                    <a:lnTo>
                      <a:pt x="23" y="183"/>
                    </a:lnTo>
                    <a:lnTo>
                      <a:pt x="24" y="183"/>
                    </a:lnTo>
                    <a:lnTo>
                      <a:pt x="24" y="183"/>
                    </a:lnTo>
                    <a:lnTo>
                      <a:pt x="26" y="183"/>
                    </a:lnTo>
                    <a:lnTo>
                      <a:pt x="28" y="183"/>
                    </a:lnTo>
                    <a:lnTo>
                      <a:pt x="29" y="183"/>
                    </a:lnTo>
                    <a:lnTo>
                      <a:pt x="31" y="183"/>
                    </a:lnTo>
                    <a:lnTo>
                      <a:pt x="31" y="183"/>
                    </a:lnTo>
                    <a:lnTo>
                      <a:pt x="31" y="183"/>
                    </a:lnTo>
                    <a:lnTo>
                      <a:pt x="31" y="185"/>
                    </a:lnTo>
                    <a:lnTo>
                      <a:pt x="32" y="186"/>
                    </a:lnTo>
                    <a:lnTo>
                      <a:pt x="34" y="191"/>
                    </a:lnTo>
                    <a:lnTo>
                      <a:pt x="32" y="192"/>
                    </a:lnTo>
                    <a:lnTo>
                      <a:pt x="32" y="192"/>
                    </a:lnTo>
                    <a:lnTo>
                      <a:pt x="32" y="194"/>
                    </a:lnTo>
                    <a:lnTo>
                      <a:pt x="32" y="196"/>
                    </a:lnTo>
                    <a:lnTo>
                      <a:pt x="31" y="196"/>
                    </a:lnTo>
                    <a:lnTo>
                      <a:pt x="31" y="197"/>
                    </a:lnTo>
                    <a:lnTo>
                      <a:pt x="31" y="197"/>
                    </a:lnTo>
                    <a:lnTo>
                      <a:pt x="31" y="197"/>
                    </a:lnTo>
                    <a:lnTo>
                      <a:pt x="32" y="199"/>
                    </a:lnTo>
                    <a:lnTo>
                      <a:pt x="34" y="200"/>
                    </a:lnTo>
                    <a:lnTo>
                      <a:pt x="34" y="202"/>
                    </a:lnTo>
                    <a:lnTo>
                      <a:pt x="34" y="202"/>
                    </a:lnTo>
                    <a:lnTo>
                      <a:pt x="34" y="203"/>
                    </a:lnTo>
                    <a:lnTo>
                      <a:pt x="34" y="203"/>
                    </a:lnTo>
                    <a:lnTo>
                      <a:pt x="34" y="205"/>
                    </a:lnTo>
                    <a:lnTo>
                      <a:pt x="35" y="205"/>
                    </a:lnTo>
                    <a:lnTo>
                      <a:pt x="35" y="205"/>
                    </a:lnTo>
                    <a:lnTo>
                      <a:pt x="37" y="205"/>
                    </a:lnTo>
                    <a:lnTo>
                      <a:pt x="38" y="205"/>
                    </a:lnTo>
                    <a:lnTo>
                      <a:pt x="38" y="205"/>
                    </a:lnTo>
                    <a:lnTo>
                      <a:pt x="31" y="210"/>
                    </a:lnTo>
                    <a:lnTo>
                      <a:pt x="31" y="210"/>
                    </a:lnTo>
                    <a:lnTo>
                      <a:pt x="31" y="211"/>
                    </a:lnTo>
                    <a:lnTo>
                      <a:pt x="31" y="211"/>
                    </a:lnTo>
                    <a:lnTo>
                      <a:pt x="32" y="211"/>
                    </a:lnTo>
                    <a:lnTo>
                      <a:pt x="32" y="213"/>
                    </a:lnTo>
                    <a:lnTo>
                      <a:pt x="34" y="213"/>
                    </a:lnTo>
                    <a:lnTo>
                      <a:pt x="34" y="211"/>
                    </a:lnTo>
                    <a:lnTo>
                      <a:pt x="35" y="211"/>
                    </a:lnTo>
                    <a:lnTo>
                      <a:pt x="35" y="211"/>
                    </a:lnTo>
                    <a:lnTo>
                      <a:pt x="35" y="211"/>
                    </a:lnTo>
                    <a:lnTo>
                      <a:pt x="37" y="211"/>
                    </a:lnTo>
                    <a:lnTo>
                      <a:pt x="37" y="213"/>
                    </a:lnTo>
                    <a:lnTo>
                      <a:pt x="38" y="213"/>
                    </a:lnTo>
                    <a:lnTo>
                      <a:pt x="38" y="213"/>
                    </a:lnTo>
                    <a:lnTo>
                      <a:pt x="40" y="213"/>
                    </a:lnTo>
                    <a:lnTo>
                      <a:pt x="40" y="213"/>
                    </a:lnTo>
                    <a:lnTo>
                      <a:pt x="41" y="213"/>
                    </a:lnTo>
                    <a:lnTo>
                      <a:pt x="41" y="213"/>
                    </a:lnTo>
                    <a:lnTo>
                      <a:pt x="43" y="214"/>
                    </a:lnTo>
                    <a:lnTo>
                      <a:pt x="43" y="214"/>
                    </a:lnTo>
                    <a:lnTo>
                      <a:pt x="45" y="217"/>
                    </a:lnTo>
                    <a:lnTo>
                      <a:pt x="45" y="219"/>
                    </a:lnTo>
                    <a:lnTo>
                      <a:pt x="46" y="220"/>
                    </a:lnTo>
                    <a:lnTo>
                      <a:pt x="46" y="220"/>
                    </a:lnTo>
                    <a:lnTo>
                      <a:pt x="48" y="220"/>
                    </a:lnTo>
                    <a:lnTo>
                      <a:pt x="48" y="222"/>
                    </a:lnTo>
                    <a:lnTo>
                      <a:pt x="49" y="222"/>
                    </a:lnTo>
                    <a:lnTo>
                      <a:pt x="51" y="222"/>
                    </a:lnTo>
                    <a:lnTo>
                      <a:pt x="51" y="224"/>
                    </a:lnTo>
                    <a:lnTo>
                      <a:pt x="52" y="224"/>
                    </a:lnTo>
                    <a:lnTo>
                      <a:pt x="52" y="222"/>
                    </a:lnTo>
                    <a:lnTo>
                      <a:pt x="52" y="222"/>
                    </a:lnTo>
                    <a:lnTo>
                      <a:pt x="54" y="220"/>
                    </a:lnTo>
                    <a:lnTo>
                      <a:pt x="54" y="220"/>
                    </a:lnTo>
                    <a:lnTo>
                      <a:pt x="55" y="219"/>
                    </a:lnTo>
                    <a:lnTo>
                      <a:pt x="57" y="219"/>
                    </a:lnTo>
                    <a:lnTo>
                      <a:pt x="57" y="219"/>
                    </a:lnTo>
                    <a:lnTo>
                      <a:pt x="59" y="219"/>
                    </a:lnTo>
                    <a:lnTo>
                      <a:pt x="59" y="219"/>
                    </a:lnTo>
                    <a:lnTo>
                      <a:pt x="59" y="219"/>
                    </a:lnTo>
                    <a:lnTo>
                      <a:pt x="60" y="220"/>
                    </a:lnTo>
                    <a:lnTo>
                      <a:pt x="60" y="220"/>
                    </a:lnTo>
                    <a:lnTo>
                      <a:pt x="62" y="213"/>
                    </a:lnTo>
                    <a:lnTo>
                      <a:pt x="65" y="211"/>
                    </a:lnTo>
                    <a:lnTo>
                      <a:pt x="65" y="213"/>
                    </a:lnTo>
                    <a:lnTo>
                      <a:pt x="65" y="214"/>
                    </a:lnTo>
                    <a:lnTo>
                      <a:pt x="66" y="214"/>
                    </a:lnTo>
                    <a:lnTo>
                      <a:pt x="66" y="214"/>
                    </a:lnTo>
                    <a:lnTo>
                      <a:pt x="68" y="216"/>
                    </a:lnTo>
                    <a:lnTo>
                      <a:pt x="69" y="216"/>
                    </a:lnTo>
                    <a:lnTo>
                      <a:pt x="69" y="214"/>
                    </a:lnTo>
                    <a:lnTo>
                      <a:pt x="71" y="214"/>
                    </a:lnTo>
                    <a:lnTo>
                      <a:pt x="71" y="213"/>
                    </a:lnTo>
                    <a:lnTo>
                      <a:pt x="71" y="213"/>
                    </a:lnTo>
                    <a:lnTo>
                      <a:pt x="73" y="211"/>
                    </a:lnTo>
                    <a:lnTo>
                      <a:pt x="73" y="210"/>
                    </a:lnTo>
                    <a:lnTo>
                      <a:pt x="74" y="206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3" name="Freeform 132"/>
              <p:cNvSpPr>
                <a:spLocks/>
              </p:cNvSpPr>
              <p:nvPr/>
            </p:nvSpPr>
            <p:spPr bwMode="auto">
              <a:xfrm>
                <a:off x="6579374" y="5085572"/>
                <a:ext cx="90238" cy="259200"/>
              </a:xfrm>
              <a:custGeom>
                <a:avLst/>
                <a:gdLst>
                  <a:gd name="T0" fmla="*/ 7 w 38"/>
                  <a:gd name="T1" fmla="*/ 2 h 109"/>
                  <a:gd name="T2" fmla="*/ 10 w 38"/>
                  <a:gd name="T3" fmla="*/ 8 h 109"/>
                  <a:gd name="T4" fmla="*/ 10 w 38"/>
                  <a:gd name="T5" fmla="*/ 13 h 109"/>
                  <a:gd name="T6" fmla="*/ 12 w 38"/>
                  <a:gd name="T7" fmla="*/ 16 h 109"/>
                  <a:gd name="T8" fmla="*/ 10 w 38"/>
                  <a:gd name="T9" fmla="*/ 21 h 109"/>
                  <a:gd name="T10" fmla="*/ 7 w 38"/>
                  <a:gd name="T11" fmla="*/ 24 h 109"/>
                  <a:gd name="T12" fmla="*/ 6 w 38"/>
                  <a:gd name="T13" fmla="*/ 27 h 109"/>
                  <a:gd name="T14" fmla="*/ 6 w 38"/>
                  <a:gd name="T15" fmla="*/ 33 h 109"/>
                  <a:gd name="T16" fmla="*/ 7 w 38"/>
                  <a:gd name="T17" fmla="*/ 38 h 109"/>
                  <a:gd name="T18" fmla="*/ 9 w 38"/>
                  <a:gd name="T19" fmla="*/ 38 h 109"/>
                  <a:gd name="T20" fmla="*/ 9 w 38"/>
                  <a:gd name="T21" fmla="*/ 42 h 109"/>
                  <a:gd name="T22" fmla="*/ 1 w 38"/>
                  <a:gd name="T23" fmla="*/ 47 h 109"/>
                  <a:gd name="T24" fmla="*/ 1 w 38"/>
                  <a:gd name="T25" fmla="*/ 53 h 109"/>
                  <a:gd name="T26" fmla="*/ 1 w 38"/>
                  <a:gd name="T27" fmla="*/ 67 h 109"/>
                  <a:gd name="T28" fmla="*/ 4 w 38"/>
                  <a:gd name="T29" fmla="*/ 72 h 109"/>
                  <a:gd name="T30" fmla="*/ 7 w 38"/>
                  <a:gd name="T31" fmla="*/ 77 h 109"/>
                  <a:gd name="T32" fmla="*/ 7 w 38"/>
                  <a:gd name="T33" fmla="*/ 80 h 109"/>
                  <a:gd name="T34" fmla="*/ 17 w 38"/>
                  <a:gd name="T35" fmla="*/ 77 h 109"/>
                  <a:gd name="T36" fmla="*/ 18 w 38"/>
                  <a:gd name="T37" fmla="*/ 84 h 109"/>
                  <a:gd name="T38" fmla="*/ 17 w 38"/>
                  <a:gd name="T39" fmla="*/ 89 h 109"/>
                  <a:gd name="T40" fmla="*/ 15 w 38"/>
                  <a:gd name="T41" fmla="*/ 94 h 109"/>
                  <a:gd name="T42" fmla="*/ 20 w 38"/>
                  <a:gd name="T43" fmla="*/ 100 h 109"/>
                  <a:gd name="T44" fmla="*/ 27 w 38"/>
                  <a:gd name="T45" fmla="*/ 105 h 109"/>
                  <a:gd name="T46" fmla="*/ 27 w 38"/>
                  <a:gd name="T47" fmla="*/ 109 h 109"/>
                  <a:gd name="T48" fmla="*/ 31 w 38"/>
                  <a:gd name="T49" fmla="*/ 108 h 109"/>
                  <a:gd name="T50" fmla="*/ 32 w 38"/>
                  <a:gd name="T51" fmla="*/ 105 h 109"/>
                  <a:gd name="T52" fmla="*/ 31 w 38"/>
                  <a:gd name="T53" fmla="*/ 100 h 109"/>
                  <a:gd name="T54" fmla="*/ 31 w 38"/>
                  <a:gd name="T55" fmla="*/ 94 h 109"/>
                  <a:gd name="T56" fmla="*/ 32 w 38"/>
                  <a:gd name="T57" fmla="*/ 94 h 109"/>
                  <a:gd name="T58" fmla="*/ 37 w 38"/>
                  <a:gd name="T59" fmla="*/ 94 h 109"/>
                  <a:gd name="T60" fmla="*/ 38 w 38"/>
                  <a:gd name="T61" fmla="*/ 89 h 109"/>
                  <a:gd name="T62" fmla="*/ 37 w 38"/>
                  <a:gd name="T63" fmla="*/ 87 h 109"/>
                  <a:gd name="T64" fmla="*/ 38 w 38"/>
                  <a:gd name="T65" fmla="*/ 81 h 109"/>
                  <a:gd name="T66" fmla="*/ 38 w 38"/>
                  <a:gd name="T67" fmla="*/ 75 h 109"/>
                  <a:gd name="T68" fmla="*/ 34 w 38"/>
                  <a:gd name="T69" fmla="*/ 72 h 109"/>
                  <a:gd name="T70" fmla="*/ 31 w 38"/>
                  <a:gd name="T71" fmla="*/ 63 h 109"/>
                  <a:gd name="T72" fmla="*/ 27 w 38"/>
                  <a:gd name="T73" fmla="*/ 61 h 109"/>
                  <a:gd name="T74" fmla="*/ 31 w 38"/>
                  <a:gd name="T75" fmla="*/ 66 h 109"/>
                  <a:gd name="T76" fmla="*/ 26 w 38"/>
                  <a:gd name="T77" fmla="*/ 66 h 109"/>
                  <a:gd name="T78" fmla="*/ 23 w 38"/>
                  <a:gd name="T79" fmla="*/ 58 h 109"/>
                  <a:gd name="T80" fmla="*/ 21 w 38"/>
                  <a:gd name="T81" fmla="*/ 52 h 109"/>
                  <a:gd name="T82" fmla="*/ 23 w 38"/>
                  <a:gd name="T83" fmla="*/ 50 h 109"/>
                  <a:gd name="T84" fmla="*/ 21 w 38"/>
                  <a:gd name="T85" fmla="*/ 47 h 109"/>
                  <a:gd name="T86" fmla="*/ 21 w 38"/>
                  <a:gd name="T87" fmla="*/ 39 h 109"/>
                  <a:gd name="T88" fmla="*/ 18 w 38"/>
                  <a:gd name="T89" fmla="*/ 36 h 109"/>
                  <a:gd name="T90" fmla="*/ 21 w 38"/>
                  <a:gd name="T91" fmla="*/ 19 h 109"/>
                  <a:gd name="T92" fmla="*/ 20 w 38"/>
                  <a:gd name="T93" fmla="*/ 7 h 109"/>
                  <a:gd name="T94" fmla="*/ 20 w 38"/>
                  <a:gd name="T95" fmla="*/ 4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8" h="109">
                    <a:moveTo>
                      <a:pt x="20" y="4"/>
                    </a:moveTo>
                    <a:lnTo>
                      <a:pt x="18" y="4"/>
                    </a:lnTo>
                    <a:lnTo>
                      <a:pt x="7" y="0"/>
                    </a:lnTo>
                    <a:lnTo>
                      <a:pt x="7" y="2"/>
                    </a:lnTo>
                    <a:lnTo>
                      <a:pt x="7" y="4"/>
                    </a:lnTo>
                    <a:lnTo>
                      <a:pt x="9" y="5"/>
                    </a:lnTo>
                    <a:lnTo>
                      <a:pt x="10" y="7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10"/>
                    </a:lnTo>
                    <a:lnTo>
                      <a:pt x="10" y="11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2" y="14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12" y="19"/>
                    </a:lnTo>
                    <a:lnTo>
                      <a:pt x="10" y="21"/>
                    </a:lnTo>
                    <a:lnTo>
                      <a:pt x="9" y="22"/>
                    </a:lnTo>
                    <a:lnTo>
                      <a:pt x="9" y="22"/>
                    </a:lnTo>
                    <a:lnTo>
                      <a:pt x="9" y="24"/>
                    </a:lnTo>
                    <a:lnTo>
                      <a:pt x="7" y="24"/>
                    </a:lnTo>
                    <a:lnTo>
                      <a:pt x="7" y="24"/>
                    </a:lnTo>
                    <a:lnTo>
                      <a:pt x="6" y="25"/>
                    </a:lnTo>
                    <a:lnTo>
                      <a:pt x="6" y="25"/>
                    </a:lnTo>
                    <a:lnTo>
                      <a:pt x="6" y="27"/>
                    </a:lnTo>
                    <a:lnTo>
                      <a:pt x="6" y="27"/>
                    </a:lnTo>
                    <a:lnTo>
                      <a:pt x="6" y="28"/>
                    </a:lnTo>
                    <a:lnTo>
                      <a:pt x="6" y="32"/>
                    </a:lnTo>
                    <a:lnTo>
                      <a:pt x="6" y="33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6" y="38"/>
                    </a:lnTo>
                    <a:lnTo>
                      <a:pt x="7" y="38"/>
                    </a:lnTo>
                    <a:lnTo>
                      <a:pt x="7" y="38"/>
                    </a:lnTo>
                    <a:lnTo>
                      <a:pt x="7" y="38"/>
                    </a:lnTo>
                    <a:lnTo>
                      <a:pt x="9" y="38"/>
                    </a:lnTo>
                    <a:lnTo>
                      <a:pt x="9" y="38"/>
                    </a:lnTo>
                    <a:lnTo>
                      <a:pt x="10" y="39"/>
                    </a:lnTo>
                    <a:lnTo>
                      <a:pt x="10" y="41"/>
                    </a:lnTo>
                    <a:lnTo>
                      <a:pt x="9" y="41"/>
                    </a:lnTo>
                    <a:lnTo>
                      <a:pt x="9" y="42"/>
                    </a:lnTo>
                    <a:lnTo>
                      <a:pt x="7" y="42"/>
                    </a:lnTo>
                    <a:lnTo>
                      <a:pt x="4" y="44"/>
                    </a:lnTo>
                    <a:lnTo>
                      <a:pt x="3" y="45"/>
                    </a:lnTo>
                    <a:lnTo>
                      <a:pt x="1" y="47"/>
                    </a:lnTo>
                    <a:lnTo>
                      <a:pt x="1" y="47"/>
                    </a:lnTo>
                    <a:lnTo>
                      <a:pt x="1" y="49"/>
                    </a:lnTo>
                    <a:lnTo>
                      <a:pt x="1" y="50"/>
                    </a:lnTo>
                    <a:lnTo>
                      <a:pt x="1" y="53"/>
                    </a:lnTo>
                    <a:lnTo>
                      <a:pt x="1" y="56"/>
                    </a:lnTo>
                    <a:lnTo>
                      <a:pt x="1" y="59"/>
                    </a:lnTo>
                    <a:lnTo>
                      <a:pt x="0" y="63"/>
                    </a:lnTo>
                    <a:lnTo>
                      <a:pt x="1" y="67"/>
                    </a:lnTo>
                    <a:lnTo>
                      <a:pt x="1" y="70"/>
                    </a:lnTo>
                    <a:lnTo>
                      <a:pt x="1" y="70"/>
                    </a:lnTo>
                    <a:lnTo>
                      <a:pt x="4" y="72"/>
                    </a:lnTo>
                    <a:lnTo>
                      <a:pt x="4" y="72"/>
                    </a:lnTo>
                    <a:lnTo>
                      <a:pt x="6" y="73"/>
                    </a:lnTo>
                    <a:lnTo>
                      <a:pt x="6" y="73"/>
                    </a:lnTo>
                    <a:lnTo>
                      <a:pt x="6" y="75"/>
                    </a:lnTo>
                    <a:lnTo>
                      <a:pt x="7" y="77"/>
                    </a:lnTo>
                    <a:lnTo>
                      <a:pt x="7" y="78"/>
                    </a:lnTo>
                    <a:lnTo>
                      <a:pt x="7" y="78"/>
                    </a:lnTo>
                    <a:lnTo>
                      <a:pt x="7" y="80"/>
                    </a:lnTo>
                    <a:lnTo>
                      <a:pt x="7" y="80"/>
                    </a:lnTo>
                    <a:lnTo>
                      <a:pt x="9" y="80"/>
                    </a:lnTo>
                    <a:lnTo>
                      <a:pt x="13" y="77"/>
                    </a:lnTo>
                    <a:lnTo>
                      <a:pt x="15" y="77"/>
                    </a:lnTo>
                    <a:lnTo>
                      <a:pt x="17" y="77"/>
                    </a:lnTo>
                    <a:lnTo>
                      <a:pt x="17" y="78"/>
                    </a:lnTo>
                    <a:lnTo>
                      <a:pt x="17" y="80"/>
                    </a:lnTo>
                    <a:lnTo>
                      <a:pt x="18" y="81"/>
                    </a:lnTo>
                    <a:lnTo>
                      <a:pt x="18" y="84"/>
                    </a:lnTo>
                    <a:lnTo>
                      <a:pt x="18" y="86"/>
                    </a:lnTo>
                    <a:lnTo>
                      <a:pt x="18" y="87"/>
                    </a:lnTo>
                    <a:lnTo>
                      <a:pt x="18" y="87"/>
                    </a:lnTo>
                    <a:lnTo>
                      <a:pt x="17" y="89"/>
                    </a:lnTo>
                    <a:lnTo>
                      <a:pt x="17" y="91"/>
                    </a:lnTo>
                    <a:lnTo>
                      <a:pt x="15" y="92"/>
                    </a:lnTo>
                    <a:lnTo>
                      <a:pt x="15" y="94"/>
                    </a:lnTo>
                    <a:lnTo>
                      <a:pt x="15" y="94"/>
                    </a:lnTo>
                    <a:lnTo>
                      <a:pt x="15" y="95"/>
                    </a:lnTo>
                    <a:lnTo>
                      <a:pt x="15" y="95"/>
                    </a:lnTo>
                    <a:lnTo>
                      <a:pt x="17" y="97"/>
                    </a:lnTo>
                    <a:lnTo>
                      <a:pt x="20" y="100"/>
                    </a:lnTo>
                    <a:lnTo>
                      <a:pt x="23" y="103"/>
                    </a:lnTo>
                    <a:lnTo>
                      <a:pt x="26" y="105"/>
                    </a:lnTo>
                    <a:lnTo>
                      <a:pt x="27" y="105"/>
                    </a:lnTo>
                    <a:lnTo>
                      <a:pt x="27" y="105"/>
                    </a:lnTo>
                    <a:lnTo>
                      <a:pt x="27" y="108"/>
                    </a:lnTo>
                    <a:lnTo>
                      <a:pt x="27" y="108"/>
                    </a:lnTo>
                    <a:lnTo>
                      <a:pt x="27" y="109"/>
                    </a:lnTo>
                    <a:lnTo>
                      <a:pt x="27" y="109"/>
                    </a:lnTo>
                    <a:lnTo>
                      <a:pt x="29" y="109"/>
                    </a:lnTo>
                    <a:lnTo>
                      <a:pt x="29" y="109"/>
                    </a:lnTo>
                    <a:lnTo>
                      <a:pt x="31" y="109"/>
                    </a:lnTo>
                    <a:lnTo>
                      <a:pt x="31" y="108"/>
                    </a:lnTo>
                    <a:lnTo>
                      <a:pt x="32" y="108"/>
                    </a:lnTo>
                    <a:lnTo>
                      <a:pt x="32" y="106"/>
                    </a:lnTo>
                    <a:lnTo>
                      <a:pt x="32" y="105"/>
                    </a:lnTo>
                    <a:lnTo>
                      <a:pt x="32" y="105"/>
                    </a:lnTo>
                    <a:lnTo>
                      <a:pt x="32" y="103"/>
                    </a:lnTo>
                    <a:lnTo>
                      <a:pt x="31" y="103"/>
                    </a:lnTo>
                    <a:lnTo>
                      <a:pt x="31" y="101"/>
                    </a:lnTo>
                    <a:lnTo>
                      <a:pt x="31" y="100"/>
                    </a:lnTo>
                    <a:lnTo>
                      <a:pt x="31" y="97"/>
                    </a:lnTo>
                    <a:lnTo>
                      <a:pt x="29" y="95"/>
                    </a:lnTo>
                    <a:lnTo>
                      <a:pt x="31" y="94"/>
                    </a:lnTo>
                    <a:lnTo>
                      <a:pt x="31" y="94"/>
                    </a:lnTo>
                    <a:lnTo>
                      <a:pt x="31" y="94"/>
                    </a:lnTo>
                    <a:lnTo>
                      <a:pt x="31" y="92"/>
                    </a:lnTo>
                    <a:lnTo>
                      <a:pt x="31" y="92"/>
                    </a:lnTo>
                    <a:lnTo>
                      <a:pt x="32" y="94"/>
                    </a:lnTo>
                    <a:lnTo>
                      <a:pt x="32" y="94"/>
                    </a:lnTo>
                    <a:lnTo>
                      <a:pt x="34" y="94"/>
                    </a:lnTo>
                    <a:lnTo>
                      <a:pt x="35" y="94"/>
                    </a:lnTo>
                    <a:lnTo>
                      <a:pt x="37" y="94"/>
                    </a:lnTo>
                    <a:lnTo>
                      <a:pt x="37" y="92"/>
                    </a:lnTo>
                    <a:lnTo>
                      <a:pt x="38" y="92"/>
                    </a:lnTo>
                    <a:lnTo>
                      <a:pt x="38" y="91"/>
                    </a:lnTo>
                    <a:lnTo>
                      <a:pt x="38" y="89"/>
                    </a:lnTo>
                    <a:lnTo>
                      <a:pt x="38" y="87"/>
                    </a:lnTo>
                    <a:lnTo>
                      <a:pt x="38" y="87"/>
                    </a:lnTo>
                    <a:lnTo>
                      <a:pt x="37" y="87"/>
                    </a:lnTo>
                    <a:lnTo>
                      <a:pt x="37" y="87"/>
                    </a:lnTo>
                    <a:lnTo>
                      <a:pt x="37" y="86"/>
                    </a:lnTo>
                    <a:lnTo>
                      <a:pt x="37" y="86"/>
                    </a:lnTo>
                    <a:lnTo>
                      <a:pt x="37" y="84"/>
                    </a:lnTo>
                    <a:lnTo>
                      <a:pt x="38" y="81"/>
                    </a:lnTo>
                    <a:lnTo>
                      <a:pt x="38" y="78"/>
                    </a:lnTo>
                    <a:lnTo>
                      <a:pt x="38" y="77"/>
                    </a:lnTo>
                    <a:lnTo>
                      <a:pt x="38" y="75"/>
                    </a:lnTo>
                    <a:lnTo>
                      <a:pt x="38" y="75"/>
                    </a:lnTo>
                    <a:lnTo>
                      <a:pt x="37" y="75"/>
                    </a:lnTo>
                    <a:lnTo>
                      <a:pt x="37" y="73"/>
                    </a:lnTo>
                    <a:lnTo>
                      <a:pt x="35" y="73"/>
                    </a:lnTo>
                    <a:lnTo>
                      <a:pt x="34" y="72"/>
                    </a:lnTo>
                    <a:lnTo>
                      <a:pt x="34" y="69"/>
                    </a:lnTo>
                    <a:lnTo>
                      <a:pt x="32" y="67"/>
                    </a:lnTo>
                    <a:lnTo>
                      <a:pt x="32" y="66"/>
                    </a:lnTo>
                    <a:lnTo>
                      <a:pt x="31" y="63"/>
                    </a:lnTo>
                    <a:lnTo>
                      <a:pt x="29" y="61"/>
                    </a:lnTo>
                    <a:lnTo>
                      <a:pt x="29" y="61"/>
                    </a:lnTo>
                    <a:lnTo>
                      <a:pt x="27" y="59"/>
                    </a:lnTo>
                    <a:lnTo>
                      <a:pt x="27" y="61"/>
                    </a:lnTo>
                    <a:lnTo>
                      <a:pt x="29" y="63"/>
                    </a:lnTo>
                    <a:lnTo>
                      <a:pt x="29" y="63"/>
                    </a:lnTo>
                    <a:lnTo>
                      <a:pt x="31" y="63"/>
                    </a:lnTo>
                    <a:lnTo>
                      <a:pt x="31" y="66"/>
                    </a:lnTo>
                    <a:lnTo>
                      <a:pt x="31" y="67"/>
                    </a:lnTo>
                    <a:lnTo>
                      <a:pt x="29" y="66"/>
                    </a:lnTo>
                    <a:lnTo>
                      <a:pt x="27" y="64"/>
                    </a:lnTo>
                    <a:lnTo>
                      <a:pt x="26" y="66"/>
                    </a:lnTo>
                    <a:lnTo>
                      <a:pt x="24" y="66"/>
                    </a:lnTo>
                    <a:lnTo>
                      <a:pt x="24" y="61"/>
                    </a:lnTo>
                    <a:lnTo>
                      <a:pt x="24" y="58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21" y="55"/>
                    </a:lnTo>
                    <a:lnTo>
                      <a:pt x="21" y="53"/>
                    </a:lnTo>
                    <a:lnTo>
                      <a:pt x="21" y="52"/>
                    </a:lnTo>
                    <a:lnTo>
                      <a:pt x="21" y="52"/>
                    </a:lnTo>
                    <a:lnTo>
                      <a:pt x="21" y="50"/>
                    </a:lnTo>
                    <a:lnTo>
                      <a:pt x="23" y="50"/>
                    </a:lnTo>
                    <a:lnTo>
                      <a:pt x="23" y="50"/>
                    </a:lnTo>
                    <a:lnTo>
                      <a:pt x="23" y="50"/>
                    </a:lnTo>
                    <a:lnTo>
                      <a:pt x="23" y="49"/>
                    </a:lnTo>
                    <a:lnTo>
                      <a:pt x="23" y="49"/>
                    </a:lnTo>
                    <a:lnTo>
                      <a:pt x="21" y="47"/>
                    </a:lnTo>
                    <a:lnTo>
                      <a:pt x="21" y="45"/>
                    </a:lnTo>
                    <a:lnTo>
                      <a:pt x="20" y="44"/>
                    </a:lnTo>
                    <a:lnTo>
                      <a:pt x="21" y="42"/>
                    </a:lnTo>
                    <a:lnTo>
                      <a:pt x="21" y="39"/>
                    </a:lnTo>
                    <a:lnTo>
                      <a:pt x="21" y="38"/>
                    </a:lnTo>
                    <a:lnTo>
                      <a:pt x="20" y="38"/>
                    </a:lnTo>
                    <a:lnTo>
                      <a:pt x="18" y="38"/>
                    </a:lnTo>
                    <a:lnTo>
                      <a:pt x="18" y="36"/>
                    </a:lnTo>
                    <a:lnTo>
                      <a:pt x="18" y="35"/>
                    </a:lnTo>
                    <a:lnTo>
                      <a:pt x="21" y="28"/>
                    </a:lnTo>
                    <a:lnTo>
                      <a:pt x="21" y="24"/>
                    </a:lnTo>
                    <a:lnTo>
                      <a:pt x="21" y="19"/>
                    </a:lnTo>
                    <a:lnTo>
                      <a:pt x="21" y="14"/>
                    </a:lnTo>
                    <a:lnTo>
                      <a:pt x="21" y="10"/>
                    </a:lnTo>
                    <a:lnTo>
                      <a:pt x="20" y="8"/>
                    </a:lnTo>
                    <a:lnTo>
                      <a:pt x="20" y="7"/>
                    </a:lnTo>
                    <a:lnTo>
                      <a:pt x="18" y="5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4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4" name="Freeform 133"/>
              <p:cNvSpPr>
                <a:spLocks noEditPoints="1"/>
              </p:cNvSpPr>
              <p:nvPr/>
            </p:nvSpPr>
            <p:spPr bwMode="auto">
              <a:xfrm>
                <a:off x="6857212" y="5192580"/>
                <a:ext cx="211346" cy="456571"/>
              </a:xfrm>
              <a:custGeom>
                <a:avLst/>
                <a:gdLst>
                  <a:gd name="T0" fmla="*/ 84 w 89"/>
                  <a:gd name="T1" fmla="*/ 70 h 192"/>
                  <a:gd name="T2" fmla="*/ 86 w 89"/>
                  <a:gd name="T3" fmla="*/ 67 h 192"/>
                  <a:gd name="T4" fmla="*/ 73 w 89"/>
                  <a:gd name="T5" fmla="*/ 0 h 192"/>
                  <a:gd name="T6" fmla="*/ 75 w 89"/>
                  <a:gd name="T7" fmla="*/ 4 h 192"/>
                  <a:gd name="T8" fmla="*/ 76 w 89"/>
                  <a:gd name="T9" fmla="*/ 7 h 192"/>
                  <a:gd name="T10" fmla="*/ 80 w 89"/>
                  <a:gd name="T11" fmla="*/ 8 h 192"/>
                  <a:gd name="T12" fmla="*/ 83 w 89"/>
                  <a:gd name="T13" fmla="*/ 11 h 192"/>
                  <a:gd name="T14" fmla="*/ 84 w 89"/>
                  <a:gd name="T15" fmla="*/ 25 h 192"/>
                  <a:gd name="T16" fmla="*/ 89 w 89"/>
                  <a:gd name="T17" fmla="*/ 38 h 192"/>
                  <a:gd name="T18" fmla="*/ 86 w 89"/>
                  <a:gd name="T19" fmla="*/ 52 h 192"/>
                  <a:gd name="T20" fmla="*/ 80 w 89"/>
                  <a:gd name="T21" fmla="*/ 46 h 192"/>
                  <a:gd name="T22" fmla="*/ 80 w 89"/>
                  <a:gd name="T23" fmla="*/ 53 h 192"/>
                  <a:gd name="T24" fmla="*/ 83 w 89"/>
                  <a:gd name="T25" fmla="*/ 64 h 192"/>
                  <a:gd name="T26" fmla="*/ 80 w 89"/>
                  <a:gd name="T27" fmla="*/ 67 h 192"/>
                  <a:gd name="T28" fmla="*/ 80 w 89"/>
                  <a:gd name="T29" fmla="*/ 70 h 192"/>
                  <a:gd name="T30" fmla="*/ 76 w 89"/>
                  <a:gd name="T31" fmla="*/ 78 h 192"/>
                  <a:gd name="T32" fmla="*/ 76 w 89"/>
                  <a:gd name="T33" fmla="*/ 86 h 192"/>
                  <a:gd name="T34" fmla="*/ 70 w 89"/>
                  <a:gd name="T35" fmla="*/ 97 h 192"/>
                  <a:gd name="T36" fmla="*/ 67 w 89"/>
                  <a:gd name="T37" fmla="*/ 111 h 192"/>
                  <a:gd name="T38" fmla="*/ 64 w 89"/>
                  <a:gd name="T39" fmla="*/ 122 h 192"/>
                  <a:gd name="T40" fmla="*/ 61 w 89"/>
                  <a:gd name="T41" fmla="*/ 134 h 192"/>
                  <a:gd name="T42" fmla="*/ 59 w 89"/>
                  <a:gd name="T43" fmla="*/ 143 h 192"/>
                  <a:gd name="T44" fmla="*/ 55 w 89"/>
                  <a:gd name="T45" fmla="*/ 154 h 192"/>
                  <a:gd name="T46" fmla="*/ 53 w 89"/>
                  <a:gd name="T47" fmla="*/ 165 h 192"/>
                  <a:gd name="T48" fmla="*/ 49 w 89"/>
                  <a:gd name="T49" fmla="*/ 179 h 192"/>
                  <a:gd name="T50" fmla="*/ 45 w 89"/>
                  <a:gd name="T51" fmla="*/ 184 h 192"/>
                  <a:gd name="T52" fmla="*/ 36 w 89"/>
                  <a:gd name="T53" fmla="*/ 188 h 192"/>
                  <a:gd name="T54" fmla="*/ 30 w 89"/>
                  <a:gd name="T55" fmla="*/ 192 h 192"/>
                  <a:gd name="T56" fmla="*/ 19 w 89"/>
                  <a:gd name="T57" fmla="*/ 185 h 192"/>
                  <a:gd name="T58" fmla="*/ 13 w 89"/>
                  <a:gd name="T59" fmla="*/ 178 h 192"/>
                  <a:gd name="T60" fmla="*/ 8 w 89"/>
                  <a:gd name="T61" fmla="*/ 162 h 192"/>
                  <a:gd name="T62" fmla="*/ 4 w 89"/>
                  <a:gd name="T63" fmla="*/ 154 h 192"/>
                  <a:gd name="T64" fmla="*/ 0 w 89"/>
                  <a:gd name="T65" fmla="*/ 140 h 192"/>
                  <a:gd name="T66" fmla="*/ 4 w 89"/>
                  <a:gd name="T67" fmla="*/ 129 h 192"/>
                  <a:gd name="T68" fmla="*/ 8 w 89"/>
                  <a:gd name="T69" fmla="*/ 119 h 192"/>
                  <a:gd name="T70" fmla="*/ 16 w 89"/>
                  <a:gd name="T71" fmla="*/ 109 h 192"/>
                  <a:gd name="T72" fmla="*/ 17 w 89"/>
                  <a:gd name="T73" fmla="*/ 105 h 192"/>
                  <a:gd name="T74" fmla="*/ 16 w 89"/>
                  <a:gd name="T75" fmla="*/ 97 h 192"/>
                  <a:gd name="T76" fmla="*/ 13 w 89"/>
                  <a:gd name="T77" fmla="*/ 84 h 192"/>
                  <a:gd name="T78" fmla="*/ 11 w 89"/>
                  <a:gd name="T79" fmla="*/ 70 h 192"/>
                  <a:gd name="T80" fmla="*/ 16 w 89"/>
                  <a:gd name="T81" fmla="*/ 63 h 192"/>
                  <a:gd name="T82" fmla="*/ 22 w 89"/>
                  <a:gd name="T83" fmla="*/ 56 h 192"/>
                  <a:gd name="T84" fmla="*/ 31 w 89"/>
                  <a:gd name="T85" fmla="*/ 53 h 192"/>
                  <a:gd name="T86" fmla="*/ 33 w 89"/>
                  <a:gd name="T87" fmla="*/ 50 h 192"/>
                  <a:gd name="T88" fmla="*/ 41 w 89"/>
                  <a:gd name="T89" fmla="*/ 49 h 192"/>
                  <a:gd name="T90" fmla="*/ 47 w 89"/>
                  <a:gd name="T91" fmla="*/ 46 h 192"/>
                  <a:gd name="T92" fmla="*/ 50 w 89"/>
                  <a:gd name="T93" fmla="*/ 47 h 192"/>
                  <a:gd name="T94" fmla="*/ 52 w 89"/>
                  <a:gd name="T95" fmla="*/ 38 h 192"/>
                  <a:gd name="T96" fmla="*/ 56 w 89"/>
                  <a:gd name="T97" fmla="*/ 36 h 192"/>
                  <a:gd name="T98" fmla="*/ 59 w 89"/>
                  <a:gd name="T99" fmla="*/ 32 h 192"/>
                  <a:gd name="T100" fmla="*/ 59 w 89"/>
                  <a:gd name="T101" fmla="*/ 24 h 192"/>
                  <a:gd name="T102" fmla="*/ 64 w 89"/>
                  <a:gd name="T103" fmla="*/ 22 h 192"/>
                  <a:gd name="T104" fmla="*/ 69 w 89"/>
                  <a:gd name="T105" fmla="*/ 11 h 192"/>
                  <a:gd name="T106" fmla="*/ 73 w 89"/>
                  <a:gd name="T107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89" h="192">
                    <a:moveTo>
                      <a:pt x="84" y="67"/>
                    </a:moveTo>
                    <a:lnTo>
                      <a:pt x="84" y="69"/>
                    </a:lnTo>
                    <a:lnTo>
                      <a:pt x="84" y="69"/>
                    </a:lnTo>
                    <a:lnTo>
                      <a:pt x="84" y="70"/>
                    </a:lnTo>
                    <a:lnTo>
                      <a:pt x="84" y="70"/>
                    </a:lnTo>
                    <a:lnTo>
                      <a:pt x="84" y="70"/>
                    </a:lnTo>
                    <a:lnTo>
                      <a:pt x="84" y="70"/>
                    </a:lnTo>
                    <a:lnTo>
                      <a:pt x="84" y="70"/>
                    </a:lnTo>
                    <a:lnTo>
                      <a:pt x="86" y="69"/>
                    </a:lnTo>
                    <a:lnTo>
                      <a:pt x="86" y="67"/>
                    </a:lnTo>
                    <a:lnTo>
                      <a:pt x="86" y="67"/>
                    </a:lnTo>
                    <a:lnTo>
                      <a:pt x="86" y="67"/>
                    </a:lnTo>
                    <a:lnTo>
                      <a:pt x="84" y="67"/>
                    </a:lnTo>
                    <a:lnTo>
                      <a:pt x="84" y="67"/>
                    </a:lnTo>
                    <a:close/>
                    <a:moveTo>
                      <a:pt x="73" y="0"/>
                    </a:moveTo>
                    <a:lnTo>
                      <a:pt x="73" y="0"/>
                    </a:lnTo>
                    <a:lnTo>
                      <a:pt x="73" y="0"/>
                    </a:lnTo>
                    <a:lnTo>
                      <a:pt x="75" y="2"/>
                    </a:lnTo>
                    <a:lnTo>
                      <a:pt x="75" y="2"/>
                    </a:lnTo>
                    <a:lnTo>
                      <a:pt x="75" y="4"/>
                    </a:lnTo>
                    <a:lnTo>
                      <a:pt x="73" y="4"/>
                    </a:lnTo>
                    <a:lnTo>
                      <a:pt x="73" y="4"/>
                    </a:lnTo>
                    <a:lnTo>
                      <a:pt x="75" y="4"/>
                    </a:lnTo>
                    <a:lnTo>
                      <a:pt x="76" y="5"/>
                    </a:lnTo>
                    <a:lnTo>
                      <a:pt x="76" y="7"/>
                    </a:lnTo>
                    <a:lnTo>
                      <a:pt x="78" y="8"/>
                    </a:lnTo>
                    <a:lnTo>
                      <a:pt x="78" y="8"/>
                    </a:lnTo>
                    <a:lnTo>
                      <a:pt x="80" y="8"/>
                    </a:lnTo>
                    <a:lnTo>
                      <a:pt x="80" y="8"/>
                    </a:lnTo>
                    <a:lnTo>
                      <a:pt x="80" y="8"/>
                    </a:lnTo>
                    <a:lnTo>
                      <a:pt x="81" y="8"/>
                    </a:lnTo>
                    <a:lnTo>
                      <a:pt x="81" y="8"/>
                    </a:lnTo>
                    <a:lnTo>
                      <a:pt x="81" y="8"/>
                    </a:lnTo>
                    <a:lnTo>
                      <a:pt x="83" y="10"/>
                    </a:lnTo>
                    <a:lnTo>
                      <a:pt x="83" y="11"/>
                    </a:lnTo>
                    <a:lnTo>
                      <a:pt x="84" y="16"/>
                    </a:lnTo>
                    <a:lnTo>
                      <a:pt x="86" y="21"/>
                    </a:lnTo>
                    <a:lnTo>
                      <a:pt x="86" y="24"/>
                    </a:lnTo>
                    <a:lnTo>
                      <a:pt x="86" y="25"/>
                    </a:lnTo>
                    <a:lnTo>
                      <a:pt x="84" y="25"/>
                    </a:lnTo>
                    <a:lnTo>
                      <a:pt x="84" y="28"/>
                    </a:lnTo>
                    <a:lnTo>
                      <a:pt x="84" y="30"/>
                    </a:lnTo>
                    <a:lnTo>
                      <a:pt x="87" y="32"/>
                    </a:lnTo>
                    <a:lnTo>
                      <a:pt x="89" y="35"/>
                    </a:lnTo>
                    <a:lnTo>
                      <a:pt x="89" y="38"/>
                    </a:lnTo>
                    <a:lnTo>
                      <a:pt x="89" y="39"/>
                    </a:lnTo>
                    <a:lnTo>
                      <a:pt x="89" y="42"/>
                    </a:lnTo>
                    <a:lnTo>
                      <a:pt x="89" y="44"/>
                    </a:lnTo>
                    <a:lnTo>
                      <a:pt x="87" y="49"/>
                    </a:lnTo>
                    <a:lnTo>
                      <a:pt x="86" y="52"/>
                    </a:lnTo>
                    <a:lnTo>
                      <a:pt x="84" y="52"/>
                    </a:lnTo>
                    <a:lnTo>
                      <a:pt x="83" y="49"/>
                    </a:lnTo>
                    <a:lnTo>
                      <a:pt x="81" y="46"/>
                    </a:lnTo>
                    <a:lnTo>
                      <a:pt x="80" y="46"/>
                    </a:lnTo>
                    <a:lnTo>
                      <a:pt x="80" y="46"/>
                    </a:lnTo>
                    <a:lnTo>
                      <a:pt x="80" y="46"/>
                    </a:lnTo>
                    <a:lnTo>
                      <a:pt x="78" y="46"/>
                    </a:lnTo>
                    <a:lnTo>
                      <a:pt x="78" y="49"/>
                    </a:lnTo>
                    <a:lnTo>
                      <a:pt x="78" y="52"/>
                    </a:lnTo>
                    <a:lnTo>
                      <a:pt x="80" y="53"/>
                    </a:lnTo>
                    <a:lnTo>
                      <a:pt x="80" y="56"/>
                    </a:lnTo>
                    <a:lnTo>
                      <a:pt x="81" y="58"/>
                    </a:lnTo>
                    <a:lnTo>
                      <a:pt x="83" y="58"/>
                    </a:lnTo>
                    <a:lnTo>
                      <a:pt x="83" y="61"/>
                    </a:lnTo>
                    <a:lnTo>
                      <a:pt x="83" y="64"/>
                    </a:lnTo>
                    <a:lnTo>
                      <a:pt x="81" y="64"/>
                    </a:lnTo>
                    <a:lnTo>
                      <a:pt x="81" y="66"/>
                    </a:lnTo>
                    <a:lnTo>
                      <a:pt x="80" y="66"/>
                    </a:lnTo>
                    <a:lnTo>
                      <a:pt x="80" y="67"/>
                    </a:lnTo>
                    <a:lnTo>
                      <a:pt x="80" y="67"/>
                    </a:lnTo>
                    <a:lnTo>
                      <a:pt x="80" y="67"/>
                    </a:lnTo>
                    <a:lnTo>
                      <a:pt x="81" y="67"/>
                    </a:lnTo>
                    <a:lnTo>
                      <a:pt x="81" y="67"/>
                    </a:lnTo>
                    <a:lnTo>
                      <a:pt x="81" y="69"/>
                    </a:lnTo>
                    <a:lnTo>
                      <a:pt x="80" y="70"/>
                    </a:lnTo>
                    <a:lnTo>
                      <a:pt x="78" y="72"/>
                    </a:lnTo>
                    <a:lnTo>
                      <a:pt x="78" y="74"/>
                    </a:lnTo>
                    <a:lnTo>
                      <a:pt x="76" y="75"/>
                    </a:lnTo>
                    <a:lnTo>
                      <a:pt x="76" y="77"/>
                    </a:lnTo>
                    <a:lnTo>
                      <a:pt x="76" y="78"/>
                    </a:lnTo>
                    <a:lnTo>
                      <a:pt x="78" y="80"/>
                    </a:lnTo>
                    <a:lnTo>
                      <a:pt x="78" y="81"/>
                    </a:lnTo>
                    <a:lnTo>
                      <a:pt x="78" y="83"/>
                    </a:lnTo>
                    <a:lnTo>
                      <a:pt x="76" y="84"/>
                    </a:lnTo>
                    <a:lnTo>
                      <a:pt x="76" y="86"/>
                    </a:lnTo>
                    <a:lnTo>
                      <a:pt x="75" y="89"/>
                    </a:lnTo>
                    <a:lnTo>
                      <a:pt x="73" y="91"/>
                    </a:lnTo>
                    <a:lnTo>
                      <a:pt x="73" y="94"/>
                    </a:lnTo>
                    <a:lnTo>
                      <a:pt x="72" y="95"/>
                    </a:lnTo>
                    <a:lnTo>
                      <a:pt x="70" y="97"/>
                    </a:lnTo>
                    <a:lnTo>
                      <a:pt x="70" y="100"/>
                    </a:lnTo>
                    <a:lnTo>
                      <a:pt x="70" y="101"/>
                    </a:lnTo>
                    <a:lnTo>
                      <a:pt x="69" y="105"/>
                    </a:lnTo>
                    <a:lnTo>
                      <a:pt x="67" y="106"/>
                    </a:lnTo>
                    <a:lnTo>
                      <a:pt x="67" y="111"/>
                    </a:lnTo>
                    <a:lnTo>
                      <a:pt x="67" y="114"/>
                    </a:lnTo>
                    <a:lnTo>
                      <a:pt x="67" y="115"/>
                    </a:lnTo>
                    <a:lnTo>
                      <a:pt x="66" y="119"/>
                    </a:lnTo>
                    <a:lnTo>
                      <a:pt x="66" y="120"/>
                    </a:lnTo>
                    <a:lnTo>
                      <a:pt x="64" y="122"/>
                    </a:lnTo>
                    <a:lnTo>
                      <a:pt x="64" y="125"/>
                    </a:lnTo>
                    <a:lnTo>
                      <a:pt x="64" y="128"/>
                    </a:lnTo>
                    <a:lnTo>
                      <a:pt x="62" y="129"/>
                    </a:lnTo>
                    <a:lnTo>
                      <a:pt x="61" y="131"/>
                    </a:lnTo>
                    <a:lnTo>
                      <a:pt x="61" y="134"/>
                    </a:lnTo>
                    <a:lnTo>
                      <a:pt x="61" y="136"/>
                    </a:lnTo>
                    <a:lnTo>
                      <a:pt x="61" y="136"/>
                    </a:lnTo>
                    <a:lnTo>
                      <a:pt x="61" y="139"/>
                    </a:lnTo>
                    <a:lnTo>
                      <a:pt x="59" y="140"/>
                    </a:lnTo>
                    <a:lnTo>
                      <a:pt x="59" y="143"/>
                    </a:lnTo>
                    <a:lnTo>
                      <a:pt x="59" y="147"/>
                    </a:lnTo>
                    <a:lnTo>
                      <a:pt x="58" y="148"/>
                    </a:lnTo>
                    <a:lnTo>
                      <a:pt x="58" y="151"/>
                    </a:lnTo>
                    <a:lnTo>
                      <a:pt x="56" y="153"/>
                    </a:lnTo>
                    <a:lnTo>
                      <a:pt x="55" y="154"/>
                    </a:lnTo>
                    <a:lnTo>
                      <a:pt x="55" y="157"/>
                    </a:lnTo>
                    <a:lnTo>
                      <a:pt x="53" y="159"/>
                    </a:lnTo>
                    <a:lnTo>
                      <a:pt x="53" y="162"/>
                    </a:lnTo>
                    <a:lnTo>
                      <a:pt x="53" y="164"/>
                    </a:lnTo>
                    <a:lnTo>
                      <a:pt x="53" y="165"/>
                    </a:lnTo>
                    <a:lnTo>
                      <a:pt x="52" y="168"/>
                    </a:lnTo>
                    <a:lnTo>
                      <a:pt x="52" y="170"/>
                    </a:lnTo>
                    <a:lnTo>
                      <a:pt x="50" y="173"/>
                    </a:lnTo>
                    <a:lnTo>
                      <a:pt x="50" y="176"/>
                    </a:lnTo>
                    <a:lnTo>
                      <a:pt x="49" y="179"/>
                    </a:lnTo>
                    <a:lnTo>
                      <a:pt x="49" y="179"/>
                    </a:lnTo>
                    <a:lnTo>
                      <a:pt x="47" y="179"/>
                    </a:lnTo>
                    <a:lnTo>
                      <a:pt x="47" y="181"/>
                    </a:lnTo>
                    <a:lnTo>
                      <a:pt x="47" y="182"/>
                    </a:lnTo>
                    <a:lnTo>
                      <a:pt x="45" y="184"/>
                    </a:lnTo>
                    <a:lnTo>
                      <a:pt x="45" y="184"/>
                    </a:lnTo>
                    <a:lnTo>
                      <a:pt x="44" y="185"/>
                    </a:lnTo>
                    <a:lnTo>
                      <a:pt x="42" y="185"/>
                    </a:lnTo>
                    <a:lnTo>
                      <a:pt x="39" y="187"/>
                    </a:lnTo>
                    <a:lnTo>
                      <a:pt x="36" y="188"/>
                    </a:lnTo>
                    <a:lnTo>
                      <a:pt x="35" y="188"/>
                    </a:lnTo>
                    <a:lnTo>
                      <a:pt x="33" y="190"/>
                    </a:lnTo>
                    <a:lnTo>
                      <a:pt x="31" y="192"/>
                    </a:lnTo>
                    <a:lnTo>
                      <a:pt x="30" y="192"/>
                    </a:lnTo>
                    <a:lnTo>
                      <a:pt x="30" y="192"/>
                    </a:lnTo>
                    <a:lnTo>
                      <a:pt x="28" y="192"/>
                    </a:lnTo>
                    <a:lnTo>
                      <a:pt x="27" y="190"/>
                    </a:lnTo>
                    <a:lnTo>
                      <a:pt x="24" y="188"/>
                    </a:lnTo>
                    <a:lnTo>
                      <a:pt x="22" y="187"/>
                    </a:lnTo>
                    <a:lnTo>
                      <a:pt x="19" y="185"/>
                    </a:lnTo>
                    <a:lnTo>
                      <a:pt x="17" y="185"/>
                    </a:lnTo>
                    <a:lnTo>
                      <a:pt x="16" y="184"/>
                    </a:lnTo>
                    <a:lnTo>
                      <a:pt x="14" y="182"/>
                    </a:lnTo>
                    <a:lnTo>
                      <a:pt x="13" y="181"/>
                    </a:lnTo>
                    <a:lnTo>
                      <a:pt x="13" y="178"/>
                    </a:lnTo>
                    <a:lnTo>
                      <a:pt x="11" y="176"/>
                    </a:lnTo>
                    <a:lnTo>
                      <a:pt x="10" y="171"/>
                    </a:lnTo>
                    <a:lnTo>
                      <a:pt x="10" y="167"/>
                    </a:lnTo>
                    <a:lnTo>
                      <a:pt x="7" y="164"/>
                    </a:lnTo>
                    <a:lnTo>
                      <a:pt x="8" y="162"/>
                    </a:lnTo>
                    <a:lnTo>
                      <a:pt x="8" y="161"/>
                    </a:lnTo>
                    <a:lnTo>
                      <a:pt x="7" y="159"/>
                    </a:lnTo>
                    <a:lnTo>
                      <a:pt x="5" y="157"/>
                    </a:lnTo>
                    <a:lnTo>
                      <a:pt x="4" y="156"/>
                    </a:lnTo>
                    <a:lnTo>
                      <a:pt x="4" y="154"/>
                    </a:lnTo>
                    <a:lnTo>
                      <a:pt x="2" y="151"/>
                    </a:lnTo>
                    <a:lnTo>
                      <a:pt x="2" y="150"/>
                    </a:lnTo>
                    <a:lnTo>
                      <a:pt x="2" y="147"/>
                    </a:lnTo>
                    <a:lnTo>
                      <a:pt x="0" y="143"/>
                    </a:lnTo>
                    <a:lnTo>
                      <a:pt x="0" y="140"/>
                    </a:lnTo>
                    <a:lnTo>
                      <a:pt x="2" y="139"/>
                    </a:lnTo>
                    <a:lnTo>
                      <a:pt x="2" y="137"/>
                    </a:lnTo>
                    <a:lnTo>
                      <a:pt x="4" y="136"/>
                    </a:lnTo>
                    <a:lnTo>
                      <a:pt x="4" y="133"/>
                    </a:lnTo>
                    <a:lnTo>
                      <a:pt x="4" y="129"/>
                    </a:lnTo>
                    <a:lnTo>
                      <a:pt x="10" y="125"/>
                    </a:lnTo>
                    <a:lnTo>
                      <a:pt x="10" y="123"/>
                    </a:lnTo>
                    <a:lnTo>
                      <a:pt x="10" y="122"/>
                    </a:lnTo>
                    <a:lnTo>
                      <a:pt x="8" y="120"/>
                    </a:lnTo>
                    <a:lnTo>
                      <a:pt x="8" y="119"/>
                    </a:lnTo>
                    <a:lnTo>
                      <a:pt x="10" y="117"/>
                    </a:lnTo>
                    <a:lnTo>
                      <a:pt x="11" y="115"/>
                    </a:lnTo>
                    <a:lnTo>
                      <a:pt x="14" y="114"/>
                    </a:lnTo>
                    <a:lnTo>
                      <a:pt x="14" y="112"/>
                    </a:lnTo>
                    <a:lnTo>
                      <a:pt x="16" y="109"/>
                    </a:lnTo>
                    <a:lnTo>
                      <a:pt x="17" y="109"/>
                    </a:lnTo>
                    <a:lnTo>
                      <a:pt x="17" y="108"/>
                    </a:lnTo>
                    <a:lnTo>
                      <a:pt x="19" y="106"/>
                    </a:lnTo>
                    <a:lnTo>
                      <a:pt x="19" y="106"/>
                    </a:lnTo>
                    <a:lnTo>
                      <a:pt x="17" y="105"/>
                    </a:lnTo>
                    <a:lnTo>
                      <a:pt x="17" y="103"/>
                    </a:lnTo>
                    <a:lnTo>
                      <a:pt x="17" y="101"/>
                    </a:lnTo>
                    <a:lnTo>
                      <a:pt x="17" y="98"/>
                    </a:lnTo>
                    <a:lnTo>
                      <a:pt x="16" y="98"/>
                    </a:lnTo>
                    <a:lnTo>
                      <a:pt x="16" y="97"/>
                    </a:lnTo>
                    <a:lnTo>
                      <a:pt x="14" y="95"/>
                    </a:lnTo>
                    <a:lnTo>
                      <a:pt x="14" y="92"/>
                    </a:lnTo>
                    <a:lnTo>
                      <a:pt x="14" y="89"/>
                    </a:lnTo>
                    <a:lnTo>
                      <a:pt x="14" y="86"/>
                    </a:lnTo>
                    <a:lnTo>
                      <a:pt x="13" y="84"/>
                    </a:lnTo>
                    <a:lnTo>
                      <a:pt x="11" y="80"/>
                    </a:lnTo>
                    <a:lnTo>
                      <a:pt x="11" y="78"/>
                    </a:lnTo>
                    <a:lnTo>
                      <a:pt x="11" y="77"/>
                    </a:lnTo>
                    <a:lnTo>
                      <a:pt x="11" y="74"/>
                    </a:lnTo>
                    <a:lnTo>
                      <a:pt x="11" y="70"/>
                    </a:lnTo>
                    <a:lnTo>
                      <a:pt x="13" y="69"/>
                    </a:lnTo>
                    <a:lnTo>
                      <a:pt x="16" y="66"/>
                    </a:lnTo>
                    <a:lnTo>
                      <a:pt x="16" y="64"/>
                    </a:lnTo>
                    <a:lnTo>
                      <a:pt x="16" y="63"/>
                    </a:lnTo>
                    <a:lnTo>
                      <a:pt x="16" y="63"/>
                    </a:lnTo>
                    <a:lnTo>
                      <a:pt x="17" y="61"/>
                    </a:lnTo>
                    <a:lnTo>
                      <a:pt x="19" y="61"/>
                    </a:lnTo>
                    <a:lnTo>
                      <a:pt x="21" y="60"/>
                    </a:lnTo>
                    <a:lnTo>
                      <a:pt x="22" y="58"/>
                    </a:lnTo>
                    <a:lnTo>
                      <a:pt x="22" y="56"/>
                    </a:lnTo>
                    <a:lnTo>
                      <a:pt x="22" y="56"/>
                    </a:lnTo>
                    <a:lnTo>
                      <a:pt x="25" y="55"/>
                    </a:lnTo>
                    <a:lnTo>
                      <a:pt x="28" y="53"/>
                    </a:lnTo>
                    <a:lnTo>
                      <a:pt x="28" y="52"/>
                    </a:lnTo>
                    <a:lnTo>
                      <a:pt x="31" y="53"/>
                    </a:lnTo>
                    <a:lnTo>
                      <a:pt x="31" y="53"/>
                    </a:lnTo>
                    <a:lnTo>
                      <a:pt x="33" y="52"/>
                    </a:lnTo>
                    <a:lnTo>
                      <a:pt x="33" y="52"/>
                    </a:lnTo>
                    <a:lnTo>
                      <a:pt x="33" y="50"/>
                    </a:lnTo>
                    <a:lnTo>
                      <a:pt x="33" y="50"/>
                    </a:lnTo>
                    <a:lnTo>
                      <a:pt x="33" y="50"/>
                    </a:lnTo>
                    <a:lnTo>
                      <a:pt x="33" y="50"/>
                    </a:lnTo>
                    <a:lnTo>
                      <a:pt x="36" y="50"/>
                    </a:lnTo>
                    <a:lnTo>
                      <a:pt x="39" y="52"/>
                    </a:lnTo>
                    <a:lnTo>
                      <a:pt x="41" y="49"/>
                    </a:lnTo>
                    <a:lnTo>
                      <a:pt x="42" y="47"/>
                    </a:lnTo>
                    <a:lnTo>
                      <a:pt x="44" y="47"/>
                    </a:lnTo>
                    <a:lnTo>
                      <a:pt x="45" y="46"/>
                    </a:lnTo>
                    <a:lnTo>
                      <a:pt x="45" y="46"/>
                    </a:lnTo>
                    <a:lnTo>
                      <a:pt x="47" y="46"/>
                    </a:lnTo>
                    <a:lnTo>
                      <a:pt x="49" y="46"/>
                    </a:lnTo>
                    <a:lnTo>
                      <a:pt x="49" y="46"/>
                    </a:lnTo>
                    <a:lnTo>
                      <a:pt x="49" y="47"/>
                    </a:lnTo>
                    <a:lnTo>
                      <a:pt x="49" y="47"/>
                    </a:lnTo>
                    <a:lnTo>
                      <a:pt x="50" y="47"/>
                    </a:lnTo>
                    <a:lnTo>
                      <a:pt x="50" y="46"/>
                    </a:lnTo>
                    <a:lnTo>
                      <a:pt x="50" y="44"/>
                    </a:lnTo>
                    <a:lnTo>
                      <a:pt x="50" y="41"/>
                    </a:lnTo>
                    <a:lnTo>
                      <a:pt x="50" y="39"/>
                    </a:lnTo>
                    <a:lnTo>
                      <a:pt x="52" y="38"/>
                    </a:lnTo>
                    <a:lnTo>
                      <a:pt x="52" y="38"/>
                    </a:lnTo>
                    <a:lnTo>
                      <a:pt x="53" y="39"/>
                    </a:lnTo>
                    <a:lnTo>
                      <a:pt x="55" y="39"/>
                    </a:lnTo>
                    <a:lnTo>
                      <a:pt x="55" y="38"/>
                    </a:lnTo>
                    <a:lnTo>
                      <a:pt x="56" y="36"/>
                    </a:lnTo>
                    <a:lnTo>
                      <a:pt x="58" y="36"/>
                    </a:lnTo>
                    <a:lnTo>
                      <a:pt x="59" y="36"/>
                    </a:lnTo>
                    <a:lnTo>
                      <a:pt x="58" y="35"/>
                    </a:lnTo>
                    <a:lnTo>
                      <a:pt x="58" y="32"/>
                    </a:lnTo>
                    <a:lnTo>
                      <a:pt x="59" y="32"/>
                    </a:lnTo>
                    <a:lnTo>
                      <a:pt x="61" y="32"/>
                    </a:lnTo>
                    <a:lnTo>
                      <a:pt x="59" y="28"/>
                    </a:lnTo>
                    <a:lnTo>
                      <a:pt x="59" y="27"/>
                    </a:lnTo>
                    <a:lnTo>
                      <a:pt x="59" y="25"/>
                    </a:lnTo>
                    <a:lnTo>
                      <a:pt x="59" y="24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62" y="24"/>
                    </a:lnTo>
                    <a:lnTo>
                      <a:pt x="64" y="22"/>
                    </a:lnTo>
                    <a:lnTo>
                      <a:pt x="66" y="22"/>
                    </a:lnTo>
                    <a:lnTo>
                      <a:pt x="69" y="21"/>
                    </a:lnTo>
                    <a:lnTo>
                      <a:pt x="69" y="18"/>
                    </a:lnTo>
                    <a:lnTo>
                      <a:pt x="69" y="14"/>
                    </a:lnTo>
                    <a:lnTo>
                      <a:pt x="69" y="11"/>
                    </a:lnTo>
                    <a:lnTo>
                      <a:pt x="69" y="10"/>
                    </a:lnTo>
                    <a:lnTo>
                      <a:pt x="69" y="8"/>
                    </a:lnTo>
                    <a:lnTo>
                      <a:pt x="69" y="5"/>
                    </a:lnTo>
                    <a:lnTo>
                      <a:pt x="70" y="2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5" name="Freeform 135"/>
              <p:cNvSpPr>
                <a:spLocks/>
              </p:cNvSpPr>
              <p:nvPr/>
            </p:nvSpPr>
            <p:spPr bwMode="auto">
              <a:xfrm>
                <a:off x="5384907" y="4464920"/>
                <a:ext cx="113985" cy="159325"/>
              </a:xfrm>
              <a:custGeom>
                <a:avLst/>
                <a:gdLst>
                  <a:gd name="T0" fmla="*/ 1 w 48"/>
                  <a:gd name="T1" fmla="*/ 32 h 67"/>
                  <a:gd name="T2" fmla="*/ 3 w 48"/>
                  <a:gd name="T3" fmla="*/ 35 h 67"/>
                  <a:gd name="T4" fmla="*/ 4 w 48"/>
                  <a:gd name="T5" fmla="*/ 36 h 67"/>
                  <a:gd name="T6" fmla="*/ 6 w 48"/>
                  <a:gd name="T7" fmla="*/ 39 h 67"/>
                  <a:gd name="T8" fmla="*/ 9 w 48"/>
                  <a:gd name="T9" fmla="*/ 41 h 67"/>
                  <a:gd name="T10" fmla="*/ 11 w 48"/>
                  <a:gd name="T11" fmla="*/ 41 h 67"/>
                  <a:gd name="T12" fmla="*/ 12 w 48"/>
                  <a:gd name="T13" fmla="*/ 42 h 67"/>
                  <a:gd name="T14" fmla="*/ 17 w 48"/>
                  <a:gd name="T15" fmla="*/ 47 h 67"/>
                  <a:gd name="T16" fmla="*/ 20 w 48"/>
                  <a:gd name="T17" fmla="*/ 49 h 67"/>
                  <a:gd name="T18" fmla="*/ 22 w 48"/>
                  <a:gd name="T19" fmla="*/ 53 h 67"/>
                  <a:gd name="T20" fmla="*/ 34 w 48"/>
                  <a:gd name="T21" fmla="*/ 63 h 67"/>
                  <a:gd name="T22" fmla="*/ 39 w 48"/>
                  <a:gd name="T23" fmla="*/ 64 h 67"/>
                  <a:gd name="T24" fmla="*/ 43 w 48"/>
                  <a:gd name="T25" fmla="*/ 67 h 67"/>
                  <a:gd name="T26" fmla="*/ 45 w 48"/>
                  <a:gd name="T27" fmla="*/ 66 h 67"/>
                  <a:gd name="T28" fmla="*/ 45 w 48"/>
                  <a:gd name="T29" fmla="*/ 61 h 67"/>
                  <a:gd name="T30" fmla="*/ 43 w 48"/>
                  <a:gd name="T31" fmla="*/ 58 h 67"/>
                  <a:gd name="T32" fmla="*/ 45 w 48"/>
                  <a:gd name="T33" fmla="*/ 58 h 67"/>
                  <a:gd name="T34" fmla="*/ 46 w 48"/>
                  <a:gd name="T35" fmla="*/ 56 h 67"/>
                  <a:gd name="T36" fmla="*/ 46 w 48"/>
                  <a:gd name="T37" fmla="*/ 55 h 67"/>
                  <a:gd name="T38" fmla="*/ 46 w 48"/>
                  <a:gd name="T39" fmla="*/ 52 h 67"/>
                  <a:gd name="T40" fmla="*/ 48 w 48"/>
                  <a:gd name="T41" fmla="*/ 49 h 67"/>
                  <a:gd name="T42" fmla="*/ 48 w 48"/>
                  <a:gd name="T43" fmla="*/ 47 h 67"/>
                  <a:gd name="T44" fmla="*/ 48 w 48"/>
                  <a:gd name="T45" fmla="*/ 47 h 67"/>
                  <a:gd name="T46" fmla="*/ 46 w 48"/>
                  <a:gd name="T47" fmla="*/ 47 h 67"/>
                  <a:gd name="T48" fmla="*/ 45 w 48"/>
                  <a:gd name="T49" fmla="*/ 45 h 67"/>
                  <a:gd name="T50" fmla="*/ 43 w 48"/>
                  <a:gd name="T51" fmla="*/ 42 h 67"/>
                  <a:gd name="T52" fmla="*/ 42 w 48"/>
                  <a:gd name="T53" fmla="*/ 38 h 67"/>
                  <a:gd name="T54" fmla="*/ 40 w 48"/>
                  <a:gd name="T55" fmla="*/ 35 h 67"/>
                  <a:gd name="T56" fmla="*/ 39 w 48"/>
                  <a:gd name="T57" fmla="*/ 33 h 67"/>
                  <a:gd name="T58" fmla="*/ 34 w 48"/>
                  <a:gd name="T59" fmla="*/ 32 h 67"/>
                  <a:gd name="T60" fmla="*/ 31 w 48"/>
                  <a:gd name="T61" fmla="*/ 30 h 67"/>
                  <a:gd name="T62" fmla="*/ 34 w 48"/>
                  <a:gd name="T63" fmla="*/ 24 h 67"/>
                  <a:gd name="T64" fmla="*/ 37 w 48"/>
                  <a:gd name="T65" fmla="*/ 22 h 67"/>
                  <a:gd name="T66" fmla="*/ 37 w 48"/>
                  <a:gd name="T67" fmla="*/ 21 h 67"/>
                  <a:gd name="T68" fmla="*/ 37 w 48"/>
                  <a:gd name="T69" fmla="*/ 19 h 67"/>
                  <a:gd name="T70" fmla="*/ 35 w 48"/>
                  <a:gd name="T71" fmla="*/ 14 h 67"/>
                  <a:gd name="T72" fmla="*/ 35 w 48"/>
                  <a:gd name="T73" fmla="*/ 13 h 67"/>
                  <a:gd name="T74" fmla="*/ 34 w 48"/>
                  <a:gd name="T75" fmla="*/ 11 h 67"/>
                  <a:gd name="T76" fmla="*/ 32 w 48"/>
                  <a:gd name="T77" fmla="*/ 11 h 67"/>
                  <a:gd name="T78" fmla="*/ 28 w 48"/>
                  <a:gd name="T79" fmla="*/ 18 h 67"/>
                  <a:gd name="T80" fmla="*/ 25 w 48"/>
                  <a:gd name="T81" fmla="*/ 18 h 67"/>
                  <a:gd name="T82" fmla="*/ 26 w 48"/>
                  <a:gd name="T83" fmla="*/ 14 h 67"/>
                  <a:gd name="T84" fmla="*/ 26 w 48"/>
                  <a:gd name="T85" fmla="*/ 11 h 67"/>
                  <a:gd name="T86" fmla="*/ 26 w 48"/>
                  <a:gd name="T87" fmla="*/ 8 h 67"/>
                  <a:gd name="T88" fmla="*/ 23 w 48"/>
                  <a:gd name="T89" fmla="*/ 0 h 67"/>
                  <a:gd name="T90" fmla="*/ 23 w 48"/>
                  <a:gd name="T91" fmla="*/ 2 h 67"/>
                  <a:gd name="T92" fmla="*/ 23 w 48"/>
                  <a:gd name="T93" fmla="*/ 4 h 67"/>
                  <a:gd name="T94" fmla="*/ 22 w 48"/>
                  <a:gd name="T95" fmla="*/ 5 h 67"/>
                  <a:gd name="T96" fmla="*/ 18 w 48"/>
                  <a:gd name="T97" fmla="*/ 5 h 67"/>
                  <a:gd name="T98" fmla="*/ 15 w 48"/>
                  <a:gd name="T99" fmla="*/ 5 h 67"/>
                  <a:gd name="T100" fmla="*/ 15 w 48"/>
                  <a:gd name="T101" fmla="*/ 7 h 67"/>
                  <a:gd name="T102" fmla="*/ 15 w 48"/>
                  <a:gd name="T103" fmla="*/ 8 h 67"/>
                  <a:gd name="T104" fmla="*/ 14 w 48"/>
                  <a:gd name="T105" fmla="*/ 10 h 67"/>
                  <a:gd name="T106" fmla="*/ 12 w 48"/>
                  <a:gd name="T107" fmla="*/ 10 h 67"/>
                  <a:gd name="T108" fmla="*/ 11 w 48"/>
                  <a:gd name="T109" fmla="*/ 11 h 67"/>
                  <a:gd name="T110" fmla="*/ 9 w 48"/>
                  <a:gd name="T111" fmla="*/ 13 h 67"/>
                  <a:gd name="T112" fmla="*/ 3 w 48"/>
                  <a:gd name="T113" fmla="*/ 21 h 67"/>
                  <a:gd name="T114" fmla="*/ 1 w 48"/>
                  <a:gd name="T115" fmla="*/ 27 h 67"/>
                  <a:gd name="T116" fmla="*/ 0 w 48"/>
                  <a:gd name="T117" fmla="*/ 3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8" h="67">
                    <a:moveTo>
                      <a:pt x="0" y="30"/>
                    </a:moveTo>
                    <a:lnTo>
                      <a:pt x="1" y="32"/>
                    </a:lnTo>
                    <a:lnTo>
                      <a:pt x="3" y="33"/>
                    </a:lnTo>
                    <a:lnTo>
                      <a:pt x="3" y="35"/>
                    </a:lnTo>
                    <a:lnTo>
                      <a:pt x="4" y="35"/>
                    </a:lnTo>
                    <a:lnTo>
                      <a:pt x="4" y="36"/>
                    </a:lnTo>
                    <a:lnTo>
                      <a:pt x="6" y="38"/>
                    </a:lnTo>
                    <a:lnTo>
                      <a:pt x="6" y="39"/>
                    </a:lnTo>
                    <a:lnTo>
                      <a:pt x="8" y="41"/>
                    </a:lnTo>
                    <a:lnTo>
                      <a:pt x="9" y="41"/>
                    </a:lnTo>
                    <a:lnTo>
                      <a:pt x="11" y="41"/>
                    </a:lnTo>
                    <a:lnTo>
                      <a:pt x="11" y="41"/>
                    </a:lnTo>
                    <a:lnTo>
                      <a:pt x="11" y="41"/>
                    </a:lnTo>
                    <a:lnTo>
                      <a:pt x="12" y="42"/>
                    </a:lnTo>
                    <a:lnTo>
                      <a:pt x="15" y="45"/>
                    </a:lnTo>
                    <a:lnTo>
                      <a:pt x="17" y="47"/>
                    </a:lnTo>
                    <a:lnTo>
                      <a:pt x="18" y="49"/>
                    </a:lnTo>
                    <a:lnTo>
                      <a:pt x="20" y="49"/>
                    </a:lnTo>
                    <a:lnTo>
                      <a:pt x="22" y="52"/>
                    </a:lnTo>
                    <a:lnTo>
                      <a:pt x="22" y="53"/>
                    </a:lnTo>
                    <a:lnTo>
                      <a:pt x="32" y="63"/>
                    </a:lnTo>
                    <a:lnTo>
                      <a:pt x="34" y="63"/>
                    </a:lnTo>
                    <a:lnTo>
                      <a:pt x="37" y="63"/>
                    </a:lnTo>
                    <a:lnTo>
                      <a:pt x="39" y="64"/>
                    </a:lnTo>
                    <a:lnTo>
                      <a:pt x="42" y="66"/>
                    </a:lnTo>
                    <a:lnTo>
                      <a:pt x="43" y="67"/>
                    </a:lnTo>
                    <a:lnTo>
                      <a:pt x="45" y="66"/>
                    </a:lnTo>
                    <a:lnTo>
                      <a:pt x="45" y="66"/>
                    </a:lnTo>
                    <a:lnTo>
                      <a:pt x="45" y="63"/>
                    </a:lnTo>
                    <a:lnTo>
                      <a:pt x="45" y="61"/>
                    </a:lnTo>
                    <a:lnTo>
                      <a:pt x="43" y="59"/>
                    </a:lnTo>
                    <a:lnTo>
                      <a:pt x="43" y="58"/>
                    </a:lnTo>
                    <a:lnTo>
                      <a:pt x="43" y="58"/>
                    </a:lnTo>
                    <a:lnTo>
                      <a:pt x="45" y="58"/>
                    </a:lnTo>
                    <a:lnTo>
                      <a:pt x="45" y="56"/>
                    </a:lnTo>
                    <a:lnTo>
                      <a:pt x="46" y="56"/>
                    </a:lnTo>
                    <a:lnTo>
                      <a:pt x="46" y="55"/>
                    </a:lnTo>
                    <a:lnTo>
                      <a:pt x="46" y="55"/>
                    </a:lnTo>
                    <a:lnTo>
                      <a:pt x="46" y="53"/>
                    </a:lnTo>
                    <a:lnTo>
                      <a:pt x="46" y="52"/>
                    </a:lnTo>
                    <a:lnTo>
                      <a:pt x="48" y="50"/>
                    </a:lnTo>
                    <a:lnTo>
                      <a:pt x="48" y="49"/>
                    </a:lnTo>
                    <a:lnTo>
                      <a:pt x="48" y="47"/>
                    </a:lnTo>
                    <a:lnTo>
                      <a:pt x="48" y="47"/>
                    </a:lnTo>
                    <a:lnTo>
                      <a:pt x="48" y="47"/>
                    </a:lnTo>
                    <a:lnTo>
                      <a:pt x="48" y="47"/>
                    </a:lnTo>
                    <a:lnTo>
                      <a:pt x="46" y="47"/>
                    </a:lnTo>
                    <a:lnTo>
                      <a:pt x="46" y="47"/>
                    </a:lnTo>
                    <a:lnTo>
                      <a:pt x="46" y="45"/>
                    </a:lnTo>
                    <a:lnTo>
                      <a:pt x="45" y="45"/>
                    </a:lnTo>
                    <a:lnTo>
                      <a:pt x="45" y="44"/>
                    </a:lnTo>
                    <a:lnTo>
                      <a:pt x="43" y="42"/>
                    </a:lnTo>
                    <a:lnTo>
                      <a:pt x="43" y="39"/>
                    </a:lnTo>
                    <a:lnTo>
                      <a:pt x="42" y="38"/>
                    </a:lnTo>
                    <a:lnTo>
                      <a:pt x="40" y="36"/>
                    </a:lnTo>
                    <a:lnTo>
                      <a:pt x="40" y="35"/>
                    </a:lnTo>
                    <a:lnTo>
                      <a:pt x="40" y="35"/>
                    </a:lnTo>
                    <a:lnTo>
                      <a:pt x="39" y="33"/>
                    </a:lnTo>
                    <a:lnTo>
                      <a:pt x="39" y="33"/>
                    </a:lnTo>
                    <a:lnTo>
                      <a:pt x="34" y="32"/>
                    </a:lnTo>
                    <a:lnTo>
                      <a:pt x="31" y="30"/>
                    </a:lnTo>
                    <a:lnTo>
                      <a:pt x="31" y="30"/>
                    </a:lnTo>
                    <a:lnTo>
                      <a:pt x="32" y="27"/>
                    </a:lnTo>
                    <a:lnTo>
                      <a:pt x="34" y="24"/>
                    </a:lnTo>
                    <a:lnTo>
                      <a:pt x="37" y="22"/>
                    </a:lnTo>
                    <a:lnTo>
                      <a:pt x="37" y="22"/>
                    </a:lnTo>
                    <a:lnTo>
                      <a:pt x="37" y="21"/>
                    </a:lnTo>
                    <a:lnTo>
                      <a:pt x="37" y="21"/>
                    </a:lnTo>
                    <a:lnTo>
                      <a:pt x="37" y="21"/>
                    </a:lnTo>
                    <a:lnTo>
                      <a:pt x="37" y="19"/>
                    </a:lnTo>
                    <a:lnTo>
                      <a:pt x="37" y="18"/>
                    </a:lnTo>
                    <a:lnTo>
                      <a:pt x="35" y="14"/>
                    </a:lnTo>
                    <a:lnTo>
                      <a:pt x="35" y="13"/>
                    </a:lnTo>
                    <a:lnTo>
                      <a:pt x="35" y="13"/>
                    </a:lnTo>
                    <a:lnTo>
                      <a:pt x="34" y="11"/>
                    </a:lnTo>
                    <a:lnTo>
                      <a:pt x="34" y="11"/>
                    </a:lnTo>
                    <a:lnTo>
                      <a:pt x="34" y="11"/>
                    </a:lnTo>
                    <a:lnTo>
                      <a:pt x="32" y="11"/>
                    </a:lnTo>
                    <a:lnTo>
                      <a:pt x="31" y="13"/>
                    </a:lnTo>
                    <a:lnTo>
                      <a:pt x="28" y="18"/>
                    </a:lnTo>
                    <a:lnTo>
                      <a:pt x="28" y="21"/>
                    </a:lnTo>
                    <a:lnTo>
                      <a:pt x="25" y="18"/>
                    </a:lnTo>
                    <a:lnTo>
                      <a:pt x="25" y="16"/>
                    </a:lnTo>
                    <a:lnTo>
                      <a:pt x="26" y="14"/>
                    </a:lnTo>
                    <a:lnTo>
                      <a:pt x="26" y="13"/>
                    </a:lnTo>
                    <a:lnTo>
                      <a:pt x="26" y="11"/>
                    </a:lnTo>
                    <a:lnTo>
                      <a:pt x="26" y="10"/>
                    </a:lnTo>
                    <a:lnTo>
                      <a:pt x="26" y="8"/>
                    </a:lnTo>
                    <a:lnTo>
                      <a:pt x="25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2"/>
                    </a:lnTo>
                    <a:lnTo>
                      <a:pt x="23" y="4"/>
                    </a:lnTo>
                    <a:lnTo>
                      <a:pt x="23" y="4"/>
                    </a:lnTo>
                    <a:lnTo>
                      <a:pt x="22" y="5"/>
                    </a:lnTo>
                    <a:lnTo>
                      <a:pt x="22" y="5"/>
                    </a:lnTo>
                    <a:lnTo>
                      <a:pt x="20" y="5"/>
                    </a:lnTo>
                    <a:lnTo>
                      <a:pt x="18" y="5"/>
                    </a:lnTo>
                    <a:lnTo>
                      <a:pt x="17" y="5"/>
                    </a:lnTo>
                    <a:lnTo>
                      <a:pt x="15" y="5"/>
                    </a:lnTo>
                    <a:lnTo>
                      <a:pt x="15" y="5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4" y="8"/>
                    </a:lnTo>
                    <a:lnTo>
                      <a:pt x="14" y="10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9" y="13"/>
                    </a:lnTo>
                    <a:lnTo>
                      <a:pt x="9" y="13"/>
                    </a:lnTo>
                    <a:lnTo>
                      <a:pt x="8" y="16"/>
                    </a:lnTo>
                    <a:lnTo>
                      <a:pt x="3" y="21"/>
                    </a:lnTo>
                    <a:lnTo>
                      <a:pt x="1" y="24"/>
                    </a:lnTo>
                    <a:lnTo>
                      <a:pt x="1" y="27"/>
                    </a:lnTo>
                    <a:lnTo>
                      <a:pt x="0" y="28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6" name="Freeform 136"/>
              <p:cNvSpPr>
                <a:spLocks/>
              </p:cNvSpPr>
              <p:nvPr/>
            </p:nvSpPr>
            <p:spPr bwMode="auto">
              <a:xfrm>
                <a:off x="6427395" y="5765671"/>
                <a:ext cx="52243" cy="47559"/>
              </a:xfrm>
              <a:custGeom>
                <a:avLst/>
                <a:gdLst>
                  <a:gd name="T0" fmla="*/ 11 w 22"/>
                  <a:gd name="T1" fmla="*/ 19 h 20"/>
                  <a:gd name="T2" fmla="*/ 12 w 22"/>
                  <a:gd name="T3" fmla="*/ 17 h 20"/>
                  <a:gd name="T4" fmla="*/ 14 w 22"/>
                  <a:gd name="T5" fmla="*/ 16 h 20"/>
                  <a:gd name="T6" fmla="*/ 15 w 22"/>
                  <a:gd name="T7" fmla="*/ 16 h 20"/>
                  <a:gd name="T8" fmla="*/ 17 w 22"/>
                  <a:gd name="T9" fmla="*/ 14 h 20"/>
                  <a:gd name="T10" fmla="*/ 19 w 22"/>
                  <a:gd name="T11" fmla="*/ 14 h 20"/>
                  <a:gd name="T12" fmla="*/ 20 w 22"/>
                  <a:gd name="T13" fmla="*/ 14 h 20"/>
                  <a:gd name="T14" fmla="*/ 20 w 22"/>
                  <a:gd name="T15" fmla="*/ 14 h 20"/>
                  <a:gd name="T16" fmla="*/ 22 w 22"/>
                  <a:gd name="T17" fmla="*/ 13 h 20"/>
                  <a:gd name="T18" fmla="*/ 22 w 22"/>
                  <a:gd name="T19" fmla="*/ 13 h 20"/>
                  <a:gd name="T20" fmla="*/ 22 w 22"/>
                  <a:gd name="T21" fmla="*/ 13 h 20"/>
                  <a:gd name="T22" fmla="*/ 22 w 22"/>
                  <a:gd name="T23" fmla="*/ 13 h 20"/>
                  <a:gd name="T24" fmla="*/ 22 w 22"/>
                  <a:gd name="T25" fmla="*/ 11 h 20"/>
                  <a:gd name="T26" fmla="*/ 22 w 22"/>
                  <a:gd name="T27" fmla="*/ 11 h 20"/>
                  <a:gd name="T28" fmla="*/ 22 w 22"/>
                  <a:gd name="T29" fmla="*/ 10 h 20"/>
                  <a:gd name="T30" fmla="*/ 22 w 22"/>
                  <a:gd name="T31" fmla="*/ 8 h 20"/>
                  <a:gd name="T32" fmla="*/ 22 w 22"/>
                  <a:gd name="T33" fmla="*/ 7 h 20"/>
                  <a:gd name="T34" fmla="*/ 20 w 22"/>
                  <a:gd name="T35" fmla="*/ 5 h 20"/>
                  <a:gd name="T36" fmla="*/ 17 w 22"/>
                  <a:gd name="T37" fmla="*/ 3 h 20"/>
                  <a:gd name="T38" fmla="*/ 15 w 22"/>
                  <a:gd name="T39" fmla="*/ 2 h 20"/>
                  <a:gd name="T40" fmla="*/ 15 w 22"/>
                  <a:gd name="T41" fmla="*/ 0 h 20"/>
                  <a:gd name="T42" fmla="*/ 12 w 22"/>
                  <a:gd name="T43" fmla="*/ 2 h 20"/>
                  <a:gd name="T44" fmla="*/ 8 w 22"/>
                  <a:gd name="T45" fmla="*/ 5 h 20"/>
                  <a:gd name="T46" fmla="*/ 6 w 22"/>
                  <a:gd name="T47" fmla="*/ 7 h 20"/>
                  <a:gd name="T48" fmla="*/ 5 w 22"/>
                  <a:gd name="T49" fmla="*/ 7 h 20"/>
                  <a:gd name="T50" fmla="*/ 5 w 22"/>
                  <a:gd name="T51" fmla="*/ 7 h 20"/>
                  <a:gd name="T52" fmla="*/ 3 w 22"/>
                  <a:gd name="T53" fmla="*/ 7 h 20"/>
                  <a:gd name="T54" fmla="*/ 3 w 22"/>
                  <a:gd name="T55" fmla="*/ 8 h 20"/>
                  <a:gd name="T56" fmla="*/ 1 w 22"/>
                  <a:gd name="T57" fmla="*/ 8 h 20"/>
                  <a:gd name="T58" fmla="*/ 1 w 22"/>
                  <a:gd name="T59" fmla="*/ 8 h 20"/>
                  <a:gd name="T60" fmla="*/ 1 w 22"/>
                  <a:gd name="T61" fmla="*/ 10 h 20"/>
                  <a:gd name="T62" fmla="*/ 0 w 22"/>
                  <a:gd name="T63" fmla="*/ 10 h 20"/>
                  <a:gd name="T64" fmla="*/ 0 w 22"/>
                  <a:gd name="T65" fmla="*/ 11 h 20"/>
                  <a:gd name="T66" fmla="*/ 0 w 22"/>
                  <a:gd name="T67" fmla="*/ 11 h 20"/>
                  <a:gd name="T68" fmla="*/ 1 w 22"/>
                  <a:gd name="T69" fmla="*/ 11 h 20"/>
                  <a:gd name="T70" fmla="*/ 1 w 22"/>
                  <a:gd name="T71" fmla="*/ 13 h 20"/>
                  <a:gd name="T72" fmla="*/ 1 w 22"/>
                  <a:gd name="T73" fmla="*/ 13 h 20"/>
                  <a:gd name="T74" fmla="*/ 1 w 22"/>
                  <a:gd name="T75" fmla="*/ 13 h 20"/>
                  <a:gd name="T76" fmla="*/ 1 w 22"/>
                  <a:gd name="T77" fmla="*/ 13 h 20"/>
                  <a:gd name="T78" fmla="*/ 3 w 22"/>
                  <a:gd name="T79" fmla="*/ 14 h 20"/>
                  <a:gd name="T80" fmla="*/ 3 w 22"/>
                  <a:gd name="T81" fmla="*/ 16 h 20"/>
                  <a:gd name="T82" fmla="*/ 5 w 22"/>
                  <a:gd name="T83" fmla="*/ 17 h 20"/>
                  <a:gd name="T84" fmla="*/ 5 w 22"/>
                  <a:gd name="T85" fmla="*/ 19 h 20"/>
                  <a:gd name="T86" fmla="*/ 5 w 22"/>
                  <a:gd name="T87" fmla="*/ 19 h 20"/>
                  <a:gd name="T88" fmla="*/ 5 w 22"/>
                  <a:gd name="T89" fmla="*/ 20 h 20"/>
                  <a:gd name="T90" fmla="*/ 6 w 22"/>
                  <a:gd name="T91" fmla="*/ 20 h 20"/>
                  <a:gd name="T92" fmla="*/ 8 w 22"/>
                  <a:gd name="T93" fmla="*/ 20 h 20"/>
                  <a:gd name="T94" fmla="*/ 9 w 22"/>
                  <a:gd name="T95" fmla="*/ 20 h 20"/>
                  <a:gd name="T96" fmla="*/ 11 w 22"/>
                  <a:gd name="T97" fmla="*/ 20 h 20"/>
                  <a:gd name="T98" fmla="*/ 11 w 22"/>
                  <a:gd name="T99" fmla="*/ 19 h 20"/>
                  <a:gd name="T100" fmla="*/ 11 w 22"/>
                  <a:gd name="T101" fmla="*/ 1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2" h="20">
                    <a:moveTo>
                      <a:pt x="11" y="19"/>
                    </a:moveTo>
                    <a:lnTo>
                      <a:pt x="12" y="17"/>
                    </a:lnTo>
                    <a:lnTo>
                      <a:pt x="14" y="16"/>
                    </a:lnTo>
                    <a:lnTo>
                      <a:pt x="15" y="16"/>
                    </a:lnTo>
                    <a:lnTo>
                      <a:pt x="17" y="14"/>
                    </a:lnTo>
                    <a:lnTo>
                      <a:pt x="19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2" y="13"/>
                    </a:lnTo>
                    <a:lnTo>
                      <a:pt x="22" y="13"/>
                    </a:lnTo>
                    <a:lnTo>
                      <a:pt x="22" y="13"/>
                    </a:lnTo>
                    <a:lnTo>
                      <a:pt x="22" y="13"/>
                    </a:lnTo>
                    <a:lnTo>
                      <a:pt x="22" y="11"/>
                    </a:lnTo>
                    <a:lnTo>
                      <a:pt x="22" y="11"/>
                    </a:lnTo>
                    <a:lnTo>
                      <a:pt x="22" y="10"/>
                    </a:lnTo>
                    <a:lnTo>
                      <a:pt x="22" y="8"/>
                    </a:lnTo>
                    <a:lnTo>
                      <a:pt x="22" y="7"/>
                    </a:lnTo>
                    <a:lnTo>
                      <a:pt x="20" y="5"/>
                    </a:lnTo>
                    <a:lnTo>
                      <a:pt x="17" y="3"/>
                    </a:lnTo>
                    <a:lnTo>
                      <a:pt x="15" y="2"/>
                    </a:lnTo>
                    <a:lnTo>
                      <a:pt x="15" y="0"/>
                    </a:lnTo>
                    <a:lnTo>
                      <a:pt x="12" y="2"/>
                    </a:lnTo>
                    <a:lnTo>
                      <a:pt x="8" y="5"/>
                    </a:lnTo>
                    <a:lnTo>
                      <a:pt x="6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7"/>
                    </a:lnTo>
                    <a:lnTo>
                      <a:pt x="3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1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1" y="11"/>
                    </a:lnTo>
                    <a:lnTo>
                      <a:pt x="1" y="13"/>
                    </a:lnTo>
                    <a:lnTo>
                      <a:pt x="1" y="13"/>
                    </a:lnTo>
                    <a:lnTo>
                      <a:pt x="1" y="13"/>
                    </a:lnTo>
                    <a:lnTo>
                      <a:pt x="1" y="13"/>
                    </a:lnTo>
                    <a:lnTo>
                      <a:pt x="3" y="14"/>
                    </a:lnTo>
                    <a:lnTo>
                      <a:pt x="3" y="16"/>
                    </a:lnTo>
                    <a:lnTo>
                      <a:pt x="5" y="17"/>
                    </a:lnTo>
                    <a:lnTo>
                      <a:pt x="5" y="19"/>
                    </a:lnTo>
                    <a:lnTo>
                      <a:pt x="5" y="19"/>
                    </a:lnTo>
                    <a:lnTo>
                      <a:pt x="5" y="20"/>
                    </a:lnTo>
                    <a:lnTo>
                      <a:pt x="6" y="20"/>
                    </a:lnTo>
                    <a:lnTo>
                      <a:pt x="8" y="20"/>
                    </a:lnTo>
                    <a:lnTo>
                      <a:pt x="9" y="20"/>
                    </a:lnTo>
                    <a:lnTo>
                      <a:pt x="11" y="20"/>
                    </a:lnTo>
                    <a:lnTo>
                      <a:pt x="11" y="19"/>
                    </a:lnTo>
                    <a:lnTo>
                      <a:pt x="11" y="19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7" name="Freeform 137"/>
              <p:cNvSpPr>
                <a:spLocks noEditPoints="1"/>
              </p:cNvSpPr>
              <p:nvPr/>
            </p:nvSpPr>
            <p:spPr bwMode="auto">
              <a:xfrm>
                <a:off x="6622119" y="4605221"/>
                <a:ext cx="235093" cy="318648"/>
              </a:xfrm>
              <a:custGeom>
                <a:avLst/>
                <a:gdLst>
                  <a:gd name="T0" fmla="*/ 8 w 99"/>
                  <a:gd name="T1" fmla="*/ 78 h 134"/>
                  <a:gd name="T2" fmla="*/ 13 w 99"/>
                  <a:gd name="T3" fmla="*/ 77 h 134"/>
                  <a:gd name="T4" fmla="*/ 9 w 99"/>
                  <a:gd name="T5" fmla="*/ 84 h 134"/>
                  <a:gd name="T6" fmla="*/ 6 w 99"/>
                  <a:gd name="T7" fmla="*/ 91 h 134"/>
                  <a:gd name="T8" fmla="*/ 42 w 99"/>
                  <a:gd name="T9" fmla="*/ 111 h 134"/>
                  <a:gd name="T10" fmla="*/ 44 w 99"/>
                  <a:gd name="T11" fmla="*/ 115 h 134"/>
                  <a:gd name="T12" fmla="*/ 44 w 99"/>
                  <a:gd name="T13" fmla="*/ 122 h 134"/>
                  <a:gd name="T14" fmla="*/ 48 w 99"/>
                  <a:gd name="T15" fmla="*/ 123 h 134"/>
                  <a:gd name="T16" fmla="*/ 64 w 99"/>
                  <a:gd name="T17" fmla="*/ 134 h 134"/>
                  <a:gd name="T18" fmla="*/ 65 w 99"/>
                  <a:gd name="T19" fmla="*/ 125 h 134"/>
                  <a:gd name="T20" fmla="*/ 65 w 99"/>
                  <a:gd name="T21" fmla="*/ 119 h 134"/>
                  <a:gd name="T22" fmla="*/ 70 w 99"/>
                  <a:gd name="T23" fmla="*/ 112 h 134"/>
                  <a:gd name="T24" fmla="*/ 76 w 99"/>
                  <a:gd name="T25" fmla="*/ 109 h 134"/>
                  <a:gd name="T26" fmla="*/ 82 w 99"/>
                  <a:gd name="T27" fmla="*/ 100 h 134"/>
                  <a:gd name="T28" fmla="*/ 87 w 99"/>
                  <a:gd name="T29" fmla="*/ 98 h 134"/>
                  <a:gd name="T30" fmla="*/ 89 w 99"/>
                  <a:gd name="T31" fmla="*/ 97 h 134"/>
                  <a:gd name="T32" fmla="*/ 90 w 99"/>
                  <a:gd name="T33" fmla="*/ 91 h 134"/>
                  <a:gd name="T34" fmla="*/ 95 w 99"/>
                  <a:gd name="T35" fmla="*/ 83 h 134"/>
                  <a:gd name="T36" fmla="*/ 87 w 99"/>
                  <a:gd name="T37" fmla="*/ 70 h 134"/>
                  <a:gd name="T38" fmla="*/ 98 w 99"/>
                  <a:gd name="T39" fmla="*/ 5 h 134"/>
                  <a:gd name="T40" fmla="*/ 89 w 99"/>
                  <a:gd name="T41" fmla="*/ 5 h 134"/>
                  <a:gd name="T42" fmla="*/ 84 w 99"/>
                  <a:gd name="T43" fmla="*/ 4 h 134"/>
                  <a:gd name="T44" fmla="*/ 82 w 99"/>
                  <a:gd name="T45" fmla="*/ 2 h 134"/>
                  <a:gd name="T46" fmla="*/ 78 w 99"/>
                  <a:gd name="T47" fmla="*/ 5 h 134"/>
                  <a:gd name="T48" fmla="*/ 75 w 99"/>
                  <a:gd name="T49" fmla="*/ 4 h 134"/>
                  <a:gd name="T50" fmla="*/ 71 w 99"/>
                  <a:gd name="T51" fmla="*/ 8 h 134"/>
                  <a:gd name="T52" fmla="*/ 64 w 99"/>
                  <a:gd name="T53" fmla="*/ 8 h 134"/>
                  <a:gd name="T54" fmla="*/ 59 w 99"/>
                  <a:gd name="T55" fmla="*/ 8 h 134"/>
                  <a:gd name="T56" fmla="*/ 54 w 99"/>
                  <a:gd name="T57" fmla="*/ 7 h 134"/>
                  <a:gd name="T58" fmla="*/ 48 w 99"/>
                  <a:gd name="T59" fmla="*/ 7 h 134"/>
                  <a:gd name="T60" fmla="*/ 42 w 99"/>
                  <a:gd name="T61" fmla="*/ 7 h 134"/>
                  <a:gd name="T62" fmla="*/ 39 w 99"/>
                  <a:gd name="T63" fmla="*/ 7 h 134"/>
                  <a:gd name="T64" fmla="*/ 31 w 99"/>
                  <a:gd name="T65" fmla="*/ 7 h 134"/>
                  <a:gd name="T66" fmla="*/ 19 w 99"/>
                  <a:gd name="T67" fmla="*/ 2 h 134"/>
                  <a:gd name="T68" fmla="*/ 5 w 99"/>
                  <a:gd name="T69" fmla="*/ 5 h 134"/>
                  <a:gd name="T70" fmla="*/ 3 w 99"/>
                  <a:gd name="T71" fmla="*/ 13 h 134"/>
                  <a:gd name="T72" fmla="*/ 5 w 99"/>
                  <a:gd name="T73" fmla="*/ 14 h 134"/>
                  <a:gd name="T74" fmla="*/ 6 w 99"/>
                  <a:gd name="T75" fmla="*/ 18 h 134"/>
                  <a:gd name="T76" fmla="*/ 5 w 99"/>
                  <a:gd name="T77" fmla="*/ 22 h 134"/>
                  <a:gd name="T78" fmla="*/ 5 w 99"/>
                  <a:gd name="T79" fmla="*/ 30 h 134"/>
                  <a:gd name="T80" fmla="*/ 8 w 99"/>
                  <a:gd name="T81" fmla="*/ 33 h 134"/>
                  <a:gd name="T82" fmla="*/ 9 w 99"/>
                  <a:gd name="T83" fmla="*/ 38 h 134"/>
                  <a:gd name="T84" fmla="*/ 6 w 99"/>
                  <a:gd name="T85" fmla="*/ 46 h 134"/>
                  <a:gd name="T86" fmla="*/ 5 w 99"/>
                  <a:gd name="T87" fmla="*/ 47 h 134"/>
                  <a:gd name="T88" fmla="*/ 3 w 99"/>
                  <a:gd name="T89" fmla="*/ 55 h 134"/>
                  <a:gd name="T90" fmla="*/ 2 w 99"/>
                  <a:gd name="T91" fmla="*/ 58 h 134"/>
                  <a:gd name="T92" fmla="*/ 2 w 99"/>
                  <a:gd name="T93" fmla="*/ 61 h 134"/>
                  <a:gd name="T94" fmla="*/ 3 w 99"/>
                  <a:gd name="T95" fmla="*/ 67 h 134"/>
                  <a:gd name="T96" fmla="*/ 2 w 99"/>
                  <a:gd name="T97" fmla="*/ 70 h 134"/>
                  <a:gd name="T98" fmla="*/ 3 w 99"/>
                  <a:gd name="T99" fmla="*/ 73 h 134"/>
                  <a:gd name="T100" fmla="*/ 27 w 99"/>
                  <a:gd name="T101" fmla="*/ 7 h 134"/>
                  <a:gd name="T102" fmla="*/ 30 w 99"/>
                  <a:gd name="T103" fmla="*/ 13 h 134"/>
                  <a:gd name="T104" fmla="*/ 30 w 99"/>
                  <a:gd name="T105" fmla="*/ 22 h 134"/>
                  <a:gd name="T106" fmla="*/ 36 w 99"/>
                  <a:gd name="T107" fmla="*/ 36 h 134"/>
                  <a:gd name="T108" fmla="*/ 28 w 99"/>
                  <a:gd name="T109" fmla="*/ 27 h 134"/>
                  <a:gd name="T110" fmla="*/ 23 w 99"/>
                  <a:gd name="T111" fmla="*/ 21 h 134"/>
                  <a:gd name="T112" fmla="*/ 25 w 99"/>
                  <a:gd name="T113" fmla="*/ 1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99" h="134">
                    <a:moveTo>
                      <a:pt x="5" y="73"/>
                    </a:moveTo>
                    <a:lnTo>
                      <a:pt x="5" y="77"/>
                    </a:lnTo>
                    <a:lnTo>
                      <a:pt x="6" y="78"/>
                    </a:lnTo>
                    <a:lnTo>
                      <a:pt x="8" y="78"/>
                    </a:lnTo>
                    <a:lnTo>
                      <a:pt x="8" y="77"/>
                    </a:lnTo>
                    <a:lnTo>
                      <a:pt x="9" y="77"/>
                    </a:lnTo>
                    <a:lnTo>
                      <a:pt x="11" y="77"/>
                    </a:lnTo>
                    <a:lnTo>
                      <a:pt x="13" y="77"/>
                    </a:lnTo>
                    <a:lnTo>
                      <a:pt x="11" y="78"/>
                    </a:lnTo>
                    <a:lnTo>
                      <a:pt x="11" y="78"/>
                    </a:lnTo>
                    <a:lnTo>
                      <a:pt x="9" y="81"/>
                    </a:lnTo>
                    <a:lnTo>
                      <a:pt x="9" y="84"/>
                    </a:lnTo>
                    <a:lnTo>
                      <a:pt x="8" y="86"/>
                    </a:lnTo>
                    <a:lnTo>
                      <a:pt x="6" y="86"/>
                    </a:lnTo>
                    <a:lnTo>
                      <a:pt x="6" y="89"/>
                    </a:lnTo>
                    <a:lnTo>
                      <a:pt x="6" y="91"/>
                    </a:lnTo>
                    <a:lnTo>
                      <a:pt x="6" y="92"/>
                    </a:lnTo>
                    <a:lnTo>
                      <a:pt x="6" y="94"/>
                    </a:lnTo>
                    <a:lnTo>
                      <a:pt x="42" y="111"/>
                    </a:lnTo>
                    <a:lnTo>
                      <a:pt x="42" y="111"/>
                    </a:lnTo>
                    <a:lnTo>
                      <a:pt x="44" y="112"/>
                    </a:lnTo>
                    <a:lnTo>
                      <a:pt x="44" y="114"/>
                    </a:lnTo>
                    <a:lnTo>
                      <a:pt x="44" y="114"/>
                    </a:lnTo>
                    <a:lnTo>
                      <a:pt x="44" y="115"/>
                    </a:lnTo>
                    <a:lnTo>
                      <a:pt x="44" y="117"/>
                    </a:lnTo>
                    <a:lnTo>
                      <a:pt x="44" y="119"/>
                    </a:lnTo>
                    <a:lnTo>
                      <a:pt x="44" y="120"/>
                    </a:lnTo>
                    <a:lnTo>
                      <a:pt x="44" y="122"/>
                    </a:lnTo>
                    <a:lnTo>
                      <a:pt x="45" y="122"/>
                    </a:lnTo>
                    <a:lnTo>
                      <a:pt x="45" y="122"/>
                    </a:lnTo>
                    <a:lnTo>
                      <a:pt x="47" y="123"/>
                    </a:lnTo>
                    <a:lnTo>
                      <a:pt x="48" y="123"/>
                    </a:lnTo>
                    <a:lnTo>
                      <a:pt x="48" y="123"/>
                    </a:lnTo>
                    <a:lnTo>
                      <a:pt x="50" y="125"/>
                    </a:lnTo>
                    <a:lnTo>
                      <a:pt x="50" y="125"/>
                    </a:lnTo>
                    <a:lnTo>
                      <a:pt x="64" y="134"/>
                    </a:lnTo>
                    <a:lnTo>
                      <a:pt x="65" y="133"/>
                    </a:lnTo>
                    <a:lnTo>
                      <a:pt x="65" y="131"/>
                    </a:lnTo>
                    <a:lnTo>
                      <a:pt x="65" y="128"/>
                    </a:lnTo>
                    <a:lnTo>
                      <a:pt x="65" y="125"/>
                    </a:lnTo>
                    <a:lnTo>
                      <a:pt x="65" y="125"/>
                    </a:lnTo>
                    <a:lnTo>
                      <a:pt x="65" y="123"/>
                    </a:lnTo>
                    <a:lnTo>
                      <a:pt x="65" y="122"/>
                    </a:lnTo>
                    <a:lnTo>
                      <a:pt x="65" y="119"/>
                    </a:lnTo>
                    <a:lnTo>
                      <a:pt x="68" y="119"/>
                    </a:lnTo>
                    <a:lnTo>
                      <a:pt x="68" y="117"/>
                    </a:lnTo>
                    <a:lnTo>
                      <a:pt x="70" y="114"/>
                    </a:lnTo>
                    <a:lnTo>
                      <a:pt x="70" y="112"/>
                    </a:lnTo>
                    <a:lnTo>
                      <a:pt x="71" y="111"/>
                    </a:lnTo>
                    <a:lnTo>
                      <a:pt x="71" y="111"/>
                    </a:lnTo>
                    <a:lnTo>
                      <a:pt x="73" y="109"/>
                    </a:lnTo>
                    <a:lnTo>
                      <a:pt x="76" y="109"/>
                    </a:lnTo>
                    <a:lnTo>
                      <a:pt x="79" y="108"/>
                    </a:lnTo>
                    <a:lnTo>
                      <a:pt x="81" y="106"/>
                    </a:lnTo>
                    <a:lnTo>
                      <a:pt x="81" y="103"/>
                    </a:lnTo>
                    <a:lnTo>
                      <a:pt x="82" y="100"/>
                    </a:lnTo>
                    <a:lnTo>
                      <a:pt x="84" y="98"/>
                    </a:lnTo>
                    <a:lnTo>
                      <a:pt x="84" y="98"/>
                    </a:lnTo>
                    <a:lnTo>
                      <a:pt x="85" y="100"/>
                    </a:lnTo>
                    <a:lnTo>
                      <a:pt x="87" y="98"/>
                    </a:lnTo>
                    <a:lnTo>
                      <a:pt x="87" y="98"/>
                    </a:lnTo>
                    <a:lnTo>
                      <a:pt x="89" y="98"/>
                    </a:lnTo>
                    <a:lnTo>
                      <a:pt x="89" y="98"/>
                    </a:lnTo>
                    <a:lnTo>
                      <a:pt x="89" y="97"/>
                    </a:lnTo>
                    <a:lnTo>
                      <a:pt x="90" y="97"/>
                    </a:lnTo>
                    <a:lnTo>
                      <a:pt x="90" y="95"/>
                    </a:lnTo>
                    <a:lnTo>
                      <a:pt x="90" y="94"/>
                    </a:lnTo>
                    <a:lnTo>
                      <a:pt x="90" y="91"/>
                    </a:lnTo>
                    <a:lnTo>
                      <a:pt x="90" y="89"/>
                    </a:lnTo>
                    <a:lnTo>
                      <a:pt x="93" y="86"/>
                    </a:lnTo>
                    <a:lnTo>
                      <a:pt x="95" y="84"/>
                    </a:lnTo>
                    <a:lnTo>
                      <a:pt x="95" y="83"/>
                    </a:lnTo>
                    <a:lnTo>
                      <a:pt x="95" y="81"/>
                    </a:lnTo>
                    <a:lnTo>
                      <a:pt x="95" y="81"/>
                    </a:lnTo>
                    <a:lnTo>
                      <a:pt x="96" y="80"/>
                    </a:lnTo>
                    <a:lnTo>
                      <a:pt x="87" y="70"/>
                    </a:lnTo>
                    <a:lnTo>
                      <a:pt x="87" y="24"/>
                    </a:lnTo>
                    <a:lnTo>
                      <a:pt x="93" y="19"/>
                    </a:lnTo>
                    <a:lnTo>
                      <a:pt x="99" y="4"/>
                    </a:lnTo>
                    <a:lnTo>
                      <a:pt x="98" y="5"/>
                    </a:lnTo>
                    <a:lnTo>
                      <a:pt x="95" y="5"/>
                    </a:lnTo>
                    <a:lnTo>
                      <a:pt x="92" y="5"/>
                    </a:lnTo>
                    <a:lnTo>
                      <a:pt x="90" y="5"/>
                    </a:lnTo>
                    <a:lnTo>
                      <a:pt x="89" y="5"/>
                    </a:lnTo>
                    <a:lnTo>
                      <a:pt x="87" y="5"/>
                    </a:lnTo>
                    <a:lnTo>
                      <a:pt x="85" y="5"/>
                    </a:lnTo>
                    <a:lnTo>
                      <a:pt x="84" y="4"/>
                    </a:lnTo>
                    <a:lnTo>
                      <a:pt x="84" y="4"/>
                    </a:lnTo>
                    <a:lnTo>
                      <a:pt x="84" y="2"/>
                    </a:lnTo>
                    <a:lnTo>
                      <a:pt x="84" y="2"/>
                    </a:lnTo>
                    <a:lnTo>
                      <a:pt x="84" y="0"/>
                    </a:lnTo>
                    <a:lnTo>
                      <a:pt x="82" y="2"/>
                    </a:lnTo>
                    <a:lnTo>
                      <a:pt x="81" y="4"/>
                    </a:lnTo>
                    <a:lnTo>
                      <a:pt x="79" y="4"/>
                    </a:lnTo>
                    <a:lnTo>
                      <a:pt x="79" y="5"/>
                    </a:lnTo>
                    <a:lnTo>
                      <a:pt x="78" y="5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5" y="4"/>
                    </a:lnTo>
                    <a:lnTo>
                      <a:pt x="75" y="4"/>
                    </a:lnTo>
                    <a:lnTo>
                      <a:pt x="75" y="4"/>
                    </a:lnTo>
                    <a:lnTo>
                      <a:pt x="73" y="5"/>
                    </a:lnTo>
                    <a:lnTo>
                      <a:pt x="73" y="5"/>
                    </a:lnTo>
                    <a:lnTo>
                      <a:pt x="71" y="8"/>
                    </a:lnTo>
                    <a:lnTo>
                      <a:pt x="71" y="8"/>
                    </a:lnTo>
                    <a:lnTo>
                      <a:pt x="70" y="8"/>
                    </a:lnTo>
                    <a:lnTo>
                      <a:pt x="65" y="8"/>
                    </a:lnTo>
                    <a:lnTo>
                      <a:pt x="64" y="8"/>
                    </a:lnTo>
                    <a:lnTo>
                      <a:pt x="62" y="8"/>
                    </a:lnTo>
                    <a:lnTo>
                      <a:pt x="61" y="8"/>
                    </a:lnTo>
                    <a:lnTo>
                      <a:pt x="61" y="8"/>
                    </a:lnTo>
                    <a:lnTo>
                      <a:pt x="59" y="8"/>
                    </a:lnTo>
                    <a:lnTo>
                      <a:pt x="59" y="8"/>
                    </a:lnTo>
                    <a:lnTo>
                      <a:pt x="58" y="7"/>
                    </a:lnTo>
                    <a:lnTo>
                      <a:pt x="56" y="7"/>
                    </a:lnTo>
                    <a:lnTo>
                      <a:pt x="54" y="7"/>
                    </a:lnTo>
                    <a:lnTo>
                      <a:pt x="53" y="7"/>
                    </a:lnTo>
                    <a:lnTo>
                      <a:pt x="50" y="7"/>
                    </a:lnTo>
                    <a:lnTo>
                      <a:pt x="50" y="7"/>
                    </a:lnTo>
                    <a:lnTo>
                      <a:pt x="48" y="7"/>
                    </a:lnTo>
                    <a:lnTo>
                      <a:pt x="45" y="7"/>
                    </a:lnTo>
                    <a:lnTo>
                      <a:pt x="45" y="7"/>
                    </a:lnTo>
                    <a:lnTo>
                      <a:pt x="44" y="8"/>
                    </a:lnTo>
                    <a:lnTo>
                      <a:pt x="42" y="7"/>
                    </a:lnTo>
                    <a:lnTo>
                      <a:pt x="40" y="7"/>
                    </a:lnTo>
                    <a:lnTo>
                      <a:pt x="40" y="7"/>
                    </a:lnTo>
                    <a:lnTo>
                      <a:pt x="39" y="5"/>
                    </a:lnTo>
                    <a:lnTo>
                      <a:pt x="39" y="7"/>
                    </a:lnTo>
                    <a:lnTo>
                      <a:pt x="37" y="7"/>
                    </a:lnTo>
                    <a:lnTo>
                      <a:pt x="36" y="7"/>
                    </a:lnTo>
                    <a:lnTo>
                      <a:pt x="33" y="8"/>
                    </a:lnTo>
                    <a:lnTo>
                      <a:pt x="31" y="7"/>
                    </a:lnTo>
                    <a:lnTo>
                      <a:pt x="28" y="7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19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8" y="2"/>
                    </a:lnTo>
                    <a:lnTo>
                      <a:pt x="5" y="5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2" y="11"/>
                    </a:lnTo>
                    <a:lnTo>
                      <a:pt x="3" y="13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6" y="16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6" y="21"/>
                    </a:lnTo>
                    <a:lnTo>
                      <a:pt x="5" y="22"/>
                    </a:lnTo>
                    <a:lnTo>
                      <a:pt x="5" y="25"/>
                    </a:lnTo>
                    <a:lnTo>
                      <a:pt x="5" y="27"/>
                    </a:lnTo>
                    <a:lnTo>
                      <a:pt x="5" y="28"/>
                    </a:lnTo>
                    <a:lnTo>
                      <a:pt x="5" y="30"/>
                    </a:lnTo>
                    <a:lnTo>
                      <a:pt x="5" y="30"/>
                    </a:lnTo>
                    <a:lnTo>
                      <a:pt x="6" y="32"/>
                    </a:lnTo>
                    <a:lnTo>
                      <a:pt x="8" y="32"/>
                    </a:lnTo>
                    <a:lnTo>
                      <a:pt x="8" y="33"/>
                    </a:lnTo>
                    <a:lnTo>
                      <a:pt x="8" y="33"/>
                    </a:lnTo>
                    <a:lnTo>
                      <a:pt x="9" y="35"/>
                    </a:lnTo>
                    <a:lnTo>
                      <a:pt x="9" y="36"/>
                    </a:lnTo>
                    <a:lnTo>
                      <a:pt x="9" y="38"/>
                    </a:lnTo>
                    <a:lnTo>
                      <a:pt x="8" y="42"/>
                    </a:lnTo>
                    <a:lnTo>
                      <a:pt x="8" y="46"/>
                    </a:lnTo>
                    <a:lnTo>
                      <a:pt x="6" y="46"/>
                    </a:lnTo>
                    <a:lnTo>
                      <a:pt x="6" y="46"/>
                    </a:lnTo>
                    <a:lnTo>
                      <a:pt x="6" y="46"/>
                    </a:lnTo>
                    <a:lnTo>
                      <a:pt x="5" y="46"/>
                    </a:lnTo>
                    <a:lnTo>
                      <a:pt x="5" y="46"/>
                    </a:lnTo>
                    <a:lnTo>
                      <a:pt x="5" y="47"/>
                    </a:lnTo>
                    <a:lnTo>
                      <a:pt x="3" y="49"/>
                    </a:lnTo>
                    <a:lnTo>
                      <a:pt x="3" y="50"/>
                    </a:lnTo>
                    <a:lnTo>
                      <a:pt x="3" y="53"/>
                    </a:lnTo>
                    <a:lnTo>
                      <a:pt x="3" y="55"/>
                    </a:lnTo>
                    <a:lnTo>
                      <a:pt x="3" y="56"/>
                    </a:lnTo>
                    <a:lnTo>
                      <a:pt x="3" y="56"/>
                    </a:lnTo>
                    <a:lnTo>
                      <a:pt x="2" y="58"/>
                    </a:lnTo>
                    <a:lnTo>
                      <a:pt x="2" y="58"/>
                    </a:lnTo>
                    <a:lnTo>
                      <a:pt x="2" y="60"/>
                    </a:lnTo>
                    <a:lnTo>
                      <a:pt x="2" y="60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3"/>
                    </a:lnTo>
                    <a:lnTo>
                      <a:pt x="2" y="64"/>
                    </a:lnTo>
                    <a:lnTo>
                      <a:pt x="2" y="66"/>
                    </a:lnTo>
                    <a:lnTo>
                      <a:pt x="3" y="67"/>
                    </a:lnTo>
                    <a:lnTo>
                      <a:pt x="3" y="69"/>
                    </a:lnTo>
                    <a:lnTo>
                      <a:pt x="3" y="69"/>
                    </a:lnTo>
                    <a:lnTo>
                      <a:pt x="2" y="70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2" y="72"/>
                    </a:lnTo>
                    <a:lnTo>
                      <a:pt x="3" y="73"/>
                    </a:lnTo>
                    <a:lnTo>
                      <a:pt x="3" y="73"/>
                    </a:lnTo>
                    <a:lnTo>
                      <a:pt x="3" y="73"/>
                    </a:lnTo>
                    <a:lnTo>
                      <a:pt x="5" y="73"/>
                    </a:lnTo>
                    <a:lnTo>
                      <a:pt x="5" y="73"/>
                    </a:lnTo>
                    <a:close/>
                    <a:moveTo>
                      <a:pt x="27" y="7"/>
                    </a:moveTo>
                    <a:lnTo>
                      <a:pt x="28" y="8"/>
                    </a:lnTo>
                    <a:lnTo>
                      <a:pt x="30" y="10"/>
                    </a:lnTo>
                    <a:lnTo>
                      <a:pt x="30" y="11"/>
                    </a:lnTo>
                    <a:lnTo>
                      <a:pt x="30" y="13"/>
                    </a:lnTo>
                    <a:lnTo>
                      <a:pt x="30" y="14"/>
                    </a:lnTo>
                    <a:lnTo>
                      <a:pt x="30" y="16"/>
                    </a:lnTo>
                    <a:lnTo>
                      <a:pt x="30" y="19"/>
                    </a:lnTo>
                    <a:lnTo>
                      <a:pt x="30" y="22"/>
                    </a:lnTo>
                    <a:lnTo>
                      <a:pt x="31" y="25"/>
                    </a:lnTo>
                    <a:lnTo>
                      <a:pt x="34" y="30"/>
                    </a:lnTo>
                    <a:lnTo>
                      <a:pt x="34" y="32"/>
                    </a:lnTo>
                    <a:lnTo>
                      <a:pt x="36" y="36"/>
                    </a:lnTo>
                    <a:lnTo>
                      <a:pt x="33" y="36"/>
                    </a:lnTo>
                    <a:lnTo>
                      <a:pt x="33" y="32"/>
                    </a:lnTo>
                    <a:lnTo>
                      <a:pt x="31" y="28"/>
                    </a:lnTo>
                    <a:lnTo>
                      <a:pt x="28" y="27"/>
                    </a:lnTo>
                    <a:lnTo>
                      <a:pt x="25" y="24"/>
                    </a:lnTo>
                    <a:lnTo>
                      <a:pt x="25" y="22"/>
                    </a:lnTo>
                    <a:lnTo>
                      <a:pt x="25" y="21"/>
                    </a:lnTo>
                    <a:lnTo>
                      <a:pt x="23" y="21"/>
                    </a:lnTo>
                    <a:lnTo>
                      <a:pt x="23" y="19"/>
                    </a:lnTo>
                    <a:lnTo>
                      <a:pt x="23" y="18"/>
                    </a:lnTo>
                    <a:lnTo>
                      <a:pt x="23" y="16"/>
                    </a:lnTo>
                    <a:lnTo>
                      <a:pt x="25" y="14"/>
                    </a:lnTo>
                    <a:lnTo>
                      <a:pt x="25" y="10"/>
                    </a:lnTo>
                    <a:lnTo>
                      <a:pt x="27" y="7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8" name="Freeform 138"/>
              <p:cNvSpPr>
                <a:spLocks/>
              </p:cNvSpPr>
              <p:nvPr/>
            </p:nvSpPr>
            <p:spPr bwMode="auto">
              <a:xfrm>
                <a:off x="5458523" y="4398337"/>
                <a:ext cx="175727" cy="223529"/>
              </a:xfrm>
              <a:custGeom>
                <a:avLst/>
                <a:gdLst>
                  <a:gd name="T0" fmla="*/ 18 w 74"/>
                  <a:gd name="T1" fmla="*/ 92 h 94"/>
                  <a:gd name="T2" fmla="*/ 26 w 74"/>
                  <a:gd name="T3" fmla="*/ 87 h 94"/>
                  <a:gd name="T4" fmla="*/ 32 w 74"/>
                  <a:gd name="T5" fmla="*/ 81 h 94"/>
                  <a:gd name="T6" fmla="*/ 39 w 74"/>
                  <a:gd name="T7" fmla="*/ 81 h 94"/>
                  <a:gd name="T8" fmla="*/ 51 w 74"/>
                  <a:gd name="T9" fmla="*/ 81 h 94"/>
                  <a:gd name="T10" fmla="*/ 57 w 74"/>
                  <a:gd name="T11" fmla="*/ 84 h 94"/>
                  <a:gd name="T12" fmla="*/ 62 w 74"/>
                  <a:gd name="T13" fmla="*/ 80 h 94"/>
                  <a:gd name="T14" fmla="*/ 62 w 74"/>
                  <a:gd name="T15" fmla="*/ 77 h 94"/>
                  <a:gd name="T16" fmla="*/ 62 w 74"/>
                  <a:gd name="T17" fmla="*/ 73 h 94"/>
                  <a:gd name="T18" fmla="*/ 63 w 74"/>
                  <a:gd name="T19" fmla="*/ 56 h 94"/>
                  <a:gd name="T20" fmla="*/ 67 w 74"/>
                  <a:gd name="T21" fmla="*/ 49 h 94"/>
                  <a:gd name="T22" fmla="*/ 70 w 74"/>
                  <a:gd name="T23" fmla="*/ 42 h 94"/>
                  <a:gd name="T24" fmla="*/ 71 w 74"/>
                  <a:gd name="T25" fmla="*/ 35 h 94"/>
                  <a:gd name="T26" fmla="*/ 73 w 74"/>
                  <a:gd name="T27" fmla="*/ 32 h 94"/>
                  <a:gd name="T28" fmla="*/ 74 w 74"/>
                  <a:gd name="T29" fmla="*/ 24 h 94"/>
                  <a:gd name="T30" fmla="*/ 71 w 74"/>
                  <a:gd name="T31" fmla="*/ 14 h 94"/>
                  <a:gd name="T32" fmla="*/ 71 w 74"/>
                  <a:gd name="T33" fmla="*/ 11 h 94"/>
                  <a:gd name="T34" fmla="*/ 70 w 74"/>
                  <a:gd name="T35" fmla="*/ 8 h 94"/>
                  <a:gd name="T36" fmla="*/ 62 w 74"/>
                  <a:gd name="T37" fmla="*/ 8 h 94"/>
                  <a:gd name="T38" fmla="*/ 60 w 74"/>
                  <a:gd name="T39" fmla="*/ 7 h 94"/>
                  <a:gd name="T40" fmla="*/ 60 w 74"/>
                  <a:gd name="T41" fmla="*/ 4 h 94"/>
                  <a:gd name="T42" fmla="*/ 48 w 74"/>
                  <a:gd name="T43" fmla="*/ 5 h 94"/>
                  <a:gd name="T44" fmla="*/ 36 w 74"/>
                  <a:gd name="T45" fmla="*/ 4 h 94"/>
                  <a:gd name="T46" fmla="*/ 34 w 74"/>
                  <a:gd name="T47" fmla="*/ 7 h 94"/>
                  <a:gd name="T48" fmla="*/ 32 w 74"/>
                  <a:gd name="T49" fmla="*/ 10 h 94"/>
                  <a:gd name="T50" fmla="*/ 29 w 74"/>
                  <a:gd name="T51" fmla="*/ 8 h 94"/>
                  <a:gd name="T52" fmla="*/ 28 w 74"/>
                  <a:gd name="T53" fmla="*/ 5 h 94"/>
                  <a:gd name="T54" fmla="*/ 23 w 74"/>
                  <a:gd name="T55" fmla="*/ 14 h 94"/>
                  <a:gd name="T56" fmla="*/ 22 w 74"/>
                  <a:gd name="T57" fmla="*/ 13 h 94"/>
                  <a:gd name="T58" fmla="*/ 18 w 74"/>
                  <a:gd name="T59" fmla="*/ 13 h 94"/>
                  <a:gd name="T60" fmla="*/ 15 w 74"/>
                  <a:gd name="T61" fmla="*/ 16 h 94"/>
                  <a:gd name="T62" fmla="*/ 14 w 74"/>
                  <a:gd name="T63" fmla="*/ 18 h 94"/>
                  <a:gd name="T64" fmla="*/ 11 w 74"/>
                  <a:gd name="T65" fmla="*/ 21 h 94"/>
                  <a:gd name="T66" fmla="*/ 12 w 74"/>
                  <a:gd name="T67" fmla="*/ 25 h 94"/>
                  <a:gd name="T68" fmla="*/ 15 w 74"/>
                  <a:gd name="T69" fmla="*/ 28 h 94"/>
                  <a:gd name="T70" fmla="*/ 14 w 74"/>
                  <a:gd name="T71" fmla="*/ 32 h 94"/>
                  <a:gd name="T72" fmla="*/ 9 w 74"/>
                  <a:gd name="T73" fmla="*/ 33 h 94"/>
                  <a:gd name="T74" fmla="*/ 8 w 74"/>
                  <a:gd name="T75" fmla="*/ 35 h 94"/>
                  <a:gd name="T76" fmla="*/ 9 w 74"/>
                  <a:gd name="T77" fmla="*/ 39 h 94"/>
                  <a:gd name="T78" fmla="*/ 6 w 74"/>
                  <a:gd name="T79" fmla="*/ 46 h 94"/>
                  <a:gd name="T80" fmla="*/ 6 w 74"/>
                  <a:gd name="T81" fmla="*/ 49 h 94"/>
                  <a:gd name="T82" fmla="*/ 6 w 74"/>
                  <a:gd name="T83" fmla="*/ 50 h 94"/>
                  <a:gd name="T84" fmla="*/ 0 w 74"/>
                  <a:gd name="T85" fmla="*/ 58 h 94"/>
                  <a:gd name="T86" fmla="*/ 8 w 74"/>
                  <a:gd name="T87" fmla="*/ 61 h 94"/>
                  <a:gd name="T88" fmla="*/ 9 w 74"/>
                  <a:gd name="T89" fmla="*/ 63 h 94"/>
                  <a:gd name="T90" fmla="*/ 12 w 74"/>
                  <a:gd name="T91" fmla="*/ 67 h 94"/>
                  <a:gd name="T92" fmla="*/ 14 w 74"/>
                  <a:gd name="T93" fmla="*/ 73 h 94"/>
                  <a:gd name="T94" fmla="*/ 15 w 74"/>
                  <a:gd name="T95" fmla="*/ 75 h 94"/>
                  <a:gd name="T96" fmla="*/ 17 w 74"/>
                  <a:gd name="T97" fmla="*/ 75 h 94"/>
                  <a:gd name="T98" fmla="*/ 17 w 74"/>
                  <a:gd name="T99" fmla="*/ 78 h 94"/>
                  <a:gd name="T100" fmla="*/ 15 w 74"/>
                  <a:gd name="T101" fmla="*/ 83 h 94"/>
                  <a:gd name="T102" fmla="*/ 14 w 74"/>
                  <a:gd name="T103" fmla="*/ 84 h 94"/>
                  <a:gd name="T104" fmla="*/ 12 w 74"/>
                  <a:gd name="T105" fmla="*/ 86 h 94"/>
                  <a:gd name="T106" fmla="*/ 14 w 74"/>
                  <a:gd name="T107" fmla="*/ 91 h 94"/>
                  <a:gd name="T108" fmla="*/ 14 w 74"/>
                  <a:gd name="T109" fmla="*/ 9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4" h="94">
                    <a:moveTo>
                      <a:pt x="14" y="94"/>
                    </a:moveTo>
                    <a:lnTo>
                      <a:pt x="15" y="94"/>
                    </a:lnTo>
                    <a:lnTo>
                      <a:pt x="18" y="92"/>
                    </a:lnTo>
                    <a:lnTo>
                      <a:pt x="20" y="92"/>
                    </a:lnTo>
                    <a:lnTo>
                      <a:pt x="23" y="91"/>
                    </a:lnTo>
                    <a:lnTo>
                      <a:pt x="26" y="87"/>
                    </a:lnTo>
                    <a:lnTo>
                      <a:pt x="29" y="86"/>
                    </a:lnTo>
                    <a:lnTo>
                      <a:pt x="31" y="84"/>
                    </a:lnTo>
                    <a:lnTo>
                      <a:pt x="32" y="81"/>
                    </a:lnTo>
                    <a:lnTo>
                      <a:pt x="34" y="81"/>
                    </a:lnTo>
                    <a:lnTo>
                      <a:pt x="37" y="81"/>
                    </a:lnTo>
                    <a:lnTo>
                      <a:pt x="39" y="81"/>
                    </a:lnTo>
                    <a:lnTo>
                      <a:pt x="42" y="81"/>
                    </a:lnTo>
                    <a:lnTo>
                      <a:pt x="48" y="81"/>
                    </a:lnTo>
                    <a:lnTo>
                      <a:pt x="51" y="81"/>
                    </a:lnTo>
                    <a:lnTo>
                      <a:pt x="53" y="83"/>
                    </a:lnTo>
                    <a:lnTo>
                      <a:pt x="56" y="84"/>
                    </a:lnTo>
                    <a:lnTo>
                      <a:pt x="57" y="84"/>
                    </a:lnTo>
                    <a:lnTo>
                      <a:pt x="60" y="86"/>
                    </a:lnTo>
                    <a:lnTo>
                      <a:pt x="60" y="84"/>
                    </a:lnTo>
                    <a:lnTo>
                      <a:pt x="62" y="80"/>
                    </a:lnTo>
                    <a:lnTo>
                      <a:pt x="62" y="80"/>
                    </a:lnTo>
                    <a:lnTo>
                      <a:pt x="62" y="78"/>
                    </a:lnTo>
                    <a:lnTo>
                      <a:pt x="62" y="77"/>
                    </a:lnTo>
                    <a:lnTo>
                      <a:pt x="62" y="77"/>
                    </a:lnTo>
                    <a:lnTo>
                      <a:pt x="62" y="75"/>
                    </a:lnTo>
                    <a:lnTo>
                      <a:pt x="62" y="73"/>
                    </a:lnTo>
                    <a:lnTo>
                      <a:pt x="60" y="66"/>
                    </a:lnTo>
                    <a:lnTo>
                      <a:pt x="63" y="58"/>
                    </a:lnTo>
                    <a:lnTo>
                      <a:pt x="63" y="56"/>
                    </a:lnTo>
                    <a:lnTo>
                      <a:pt x="65" y="55"/>
                    </a:lnTo>
                    <a:lnTo>
                      <a:pt x="65" y="52"/>
                    </a:lnTo>
                    <a:lnTo>
                      <a:pt x="67" y="49"/>
                    </a:lnTo>
                    <a:lnTo>
                      <a:pt x="67" y="47"/>
                    </a:lnTo>
                    <a:lnTo>
                      <a:pt x="68" y="44"/>
                    </a:lnTo>
                    <a:lnTo>
                      <a:pt x="70" y="42"/>
                    </a:lnTo>
                    <a:lnTo>
                      <a:pt x="70" y="39"/>
                    </a:lnTo>
                    <a:lnTo>
                      <a:pt x="71" y="38"/>
                    </a:lnTo>
                    <a:lnTo>
                      <a:pt x="71" y="35"/>
                    </a:lnTo>
                    <a:lnTo>
                      <a:pt x="73" y="33"/>
                    </a:lnTo>
                    <a:lnTo>
                      <a:pt x="73" y="33"/>
                    </a:lnTo>
                    <a:lnTo>
                      <a:pt x="73" y="32"/>
                    </a:lnTo>
                    <a:lnTo>
                      <a:pt x="73" y="30"/>
                    </a:lnTo>
                    <a:lnTo>
                      <a:pt x="74" y="27"/>
                    </a:lnTo>
                    <a:lnTo>
                      <a:pt x="74" y="24"/>
                    </a:lnTo>
                    <a:lnTo>
                      <a:pt x="73" y="19"/>
                    </a:lnTo>
                    <a:lnTo>
                      <a:pt x="71" y="16"/>
                    </a:lnTo>
                    <a:lnTo>
                      <a:pt x="71" y="14"/>
                    </a:lnTo>
                    <a:lnTo>
                      <a:pt x="71" y="14"/>
                    </a:lnTo>
                    <a:lnTo>
                      <a:pt x="71" y="13"/>
                    </a:lnTo>
                    <a:lnTo>
                      <a:pt x="71" y="11"/>
                    </a:lnTo>
                    <a:lnTo>
                      <a:pt x="71" y="10"/>
                    </a:lnTo>
                    <a:lnTo>
                      <a:pt x="71" y="8"/>
                    </a:lnTo>
                    <a:lnTo>
                      <a:pt x="70" y="8"/>
                    </a:lnTo>
                    <a:lnTo>
                      <a:pt x="68" y="8"/>
                    </a:lnTo>
                    <a:lnTo>
                      <a:pt x="65" y="8"/>
                    </a:lnTo>
                    <a:lnTo>
                      <a:pt x="62" y="8"/>
                    </a:lnTo>
                    <a:lnTo>
                      <a:pt x="62" y="8"/>
                    </a:lnTo>
                    <a:lnTo>
                      <a:pt x="62" y="8"/>
                    </a:lnTo>
                    <a:lnTo>
                      <a:pt x="60" y="7"/>
                    </a:lnTo>
                    <a:lnTo>
                      <a:pt x="60" y="5"/>
                    </a:lnTo>
                    <a:lnTo>
                      <a:pt x="60" y="4"/>
                    </a:lnTo>
                    <a:lnTo>
                      <a:pt x="60" y="4"/>
                    </a:lnTo>
                    <a:lnTo>
                      <a:pt x="56" y="4"/>
                    </a:lnTo>
                    <a:lnTo>
                      <a:pt x="53" y="5"/>
                    </a:lnTo>
                    <a:lnTo>
                      <a:pt x="48" y="5"/>
                    </a:lnTo>
                    <a:lnTo>
                      <a:pt x="46" y="0"/>
                    </a:lnTo>
                    <a:lnTo>
                      <a:pt x="37" y="0"/>
                    </a:lnTo>
                    <a:lnTo>
                      <a:pt x="36" y="4"/>
                    </a:lnTo>
                    <a:lnTo>
                      <a:pt x="36" y="5"/>
                    </a:lnTo>
                    <a:lnTo>
                      <a:pt x="34" y="7"/>
                    </a:lnTo>
                    <a:lnTo>
                      <a:pt x="34" y="7"/>
                    </a:lnTo>
                    <a:lnTo>
                      <a:pt x="34" y="8"/>
                    </a:lnTo>
                    <a:lnTo>
                      <a:pt x="32" y="8"/>
                    </a:lnTo>
                    <a:lnTo>
                      <a:pt x="32" y="10"/>
                    </a:lnTo>
                    <a:lnTo>
                      <a:pt x="31" y="10"/>
                    </a:lnTo>
                    <a:lnTo>
                      <a:pt x="29" y="8"/>
                    </a:lnTo>
                    <a:lnTo>
                      <a:pt x="29" y="8"/>
                    </a:lnTo>
                    <a:lnTo>
                      <a:pt x="28" y="8"/>
                    </a:lnTo>
                    <a:lnTo>
                      <a:pt x="28" y="7"/>
                    </a:lnTo>
                    <a:lnTo>
                      <a:pt x="28" y="5"/>
                    </a:lnTo>
                    <a:lnTo>
                      <a:pt x="25" y="7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2" y="13"/>
                    </a:lnTo>
                    <a:lnTo>
                      <a:pt x="22" y="13"/>
                    </a:lnTo>
                    <a:lnTo>
                      <a:pt x="22" y="13"/>
                    </a:lnTo>
                    <a:lnTo>
                      <a:pt x="20" y="13"/>
                    </a:lnTo>
                    <a:lnTo>
                      <a:pt x="20" y="13"/>
                    </a:lnTo>
                    <a:lnTo>
                      <a:pt x="18" y="13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5" y="16"/>
                    </a:lnTo>
                    <a:lnTo>
                      <a:pt x="15" y="16"/>
                    </a:lnTo>
                    <a:lnTo>
                      <a:pt x="15" y="18"/>
                    </a:lnTo>
                    <a:lnTo>
                      <a:pt x="14" y="18"/>
                    </a:lnTo>
                    <a:lnTo>
                      <a:pt x="12" y="19"/>
                    </a:lnTo>
                    <a:lnTo>
                      <a:pt x="12" y="21"/>
                    </a:lnTo>
                    <a:lnTo>
                      <a:pt x="11" y="21"/>
                    </a:lnTo>
                    <a:lnTo>
                      <a:pt x="11" y="22"/>
                    </a:lnTo>
                    <a:lnTo>
                      <a:pt x="12" y="22"/>
                    </a:lnTo>
                    <a:lnTo>
                      <a:pt x="12" y="25"/>
                    </a:lnTo>
                    <a:lnTo>
                      <a:pt x="14" y="27"/>
                    </a:lnTo>
                    <a:lnTo>
                      <a:pt x="15" y="27"/>
                    </a:lnTo>
                    <a:lnTo>
                      <a:pt x="15" y="28"/>
                    </a:lnTo>
                    <a:lnTo>
                      <a:pt x="15" y="30"/>
                    </a:lnTo>
                    <a:lnTo>
                      <a:pt x="14" y="30"/>
                    </a:lnTo>
                    <a:lnTo>
                      <a:pt x="14" y="32"/>
                    </a:lnTo>
                    <a:lnTo>
                      <a:pt x="12" y="33"/>
                    </a:lnTo>
                    <a:lnTo>
                      <a:pt x="11" y="33"/>
                    </a:lnTo>
                    <a:lnTo>
                      <a:pt x="9" y="33"/>
                    </a:lnTo>
                    <a:lnTo>
                      <a:pt x="9" y="33"/>
                    </a:lnTo>
                    <a:lnTo>
                      <a:pt x="8" y="35"/>
                    </a:lnTo>
                    <a:lnTo>
                      <a:pt x="8" y="35"/>
                    </a:lnTo>
                    <a:lnTo>
                      <a:pt x="6" y="35"/>
                    </a:lnTo>
                    <a:lnTo>
                      <a:pt x="8" y="38"/>
                    </a:lnTo>
                    <a:lnTo>
                      <a:pt x="9" y="39"/>
                    </a:lnTo>
                    <a:lnTo>
                      <a:pt x="4" y="41"/>
                    </a:lnTo>
                    <a:lnTo>
                      <a:pt x="4" y="42"/>
                    </a:lnTo>
                    <a:lnTo>
                      <a:pt x="6" y="46"/>
                    </a:lnTo>
                    <a:lnTo>
                      <a:pt x="6" y="47"/>
                    </a:lnTo>
                    <a:lnTo>
                      <a:pt x="6" y="49"/>
                    </a:lnTo>
                    <a:lnTo>
                      <a:pt x="6" y="49"/>
                    </a:lnTo>
                    <a:lnTo>
                      <a:pt x="6" y="49"/>
                    </a:lnTo>
                    <a:lnTo>
                      <a:pt x="6" y="50"/>
                    </a:lnTo>
                    <a:lnTo>
                      <a:pt x="6" y="50"/>
                    </a:lnTo>
                    <a:lnTo>
                      <a:pt x="3" y="52"/>
                    </a:lnTo>
                    <a:lnTo>
                      <a:pt x="1" y="55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3" y="60"/>
                    </a:lnTo>
                    <a:lnTo>
                      <a:pt x="8" y="61"/>
                    </a:lnTo>
                    <a:lnTo>
                      <a:pt x="8" y="61"/>
                    </a:lnTo>
                    <a:lnTo>
                      <a:pt x="9" y="63"/>
                    </a:lnTo>
                    <a:lnTo>
                      <a:pt x="9" y="63"/>
                    </a:lnTo>
                    <a:lnTo>
                      <a:pt x="9" y="64"/>
                    </a:lnTo>
                    <a:lnTo>
                      <a:pt x="11" y="66"/>
                    </a:lnTo>
                    <a:lnTo>
                      <a:pt x="12" y="67"/>
                    </a:lnTo>
                    <a:lnTo>
                      <a:pt x="12" y="70"/>
                    </a:lnTo>
                    <a:lnTo>
                      <a:pt x="14" y="72"/>
                    </a:lnTo>
                    <a:lnTo>
                      <a:pt x="14" y="73"/>
                    </a:lnTo>
                    <a:lnTo>
                      <a:pt x="15" y="73"/>
                    </a:lnTo>
                    <a:lnTo>
                      <a:pt x="15" y="75"/>
                    </a:lnTo>
                    <a:lnTo>
                      <a:pt x="15" y="75"/>
                    </a:lnTo>
                    <a:lnTo>
                      <a:pt x="17" y="75"/>
                    </a:lnTo>
                    <a:lnTo>
                      <a:pt x="17" y="75"/>
                    </a:lnTo>
                    <a:lnTo>
                      <a:pt x="17" y="75"/>
                    </a:lnTo>
                    <a:lnTo>
                      <a:pt x="17" y="75"/>
                    </a:lnTo>
                    <a:lnTo>
                      <a:pt x="17" y="77"/>
                    </a:lnTo>
                    <a:lnTo>
                      <a:pt x="17" y="78"/>
                    </a:lnTo>
                    <a:lnTo>
                      <a:pt x="15" y="80"/>
                    </a:lnTo>
                    <a:lnTo>
                      <a:pt x="15" y="81"/>
                    </a:lnTo>
                    <a:lnTo>
                      <a:pt x="15" y="83"/>
                    </a:lnTo>
                    <a:lnTo>
                      <a:pt x="15" y="83"/>
                    </a:lnTo>
                    <a:lnTo>
                      <a:pt x="15" y="84"/>
                    </a:lnTo>
                    <a:lnTo>
                      <a:pt x="14" y="84"/>
                    </a:lnTo>
                    <a:lnTo>
                      <a:pt x="14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7"/>
                    </a:lnTo>
                    <a:lnTo>
                      <a:pt x="14" y="89"/>
                    </a:lnTo>
                    <a:lnTo>
                      <a:pt x="14" y="91"/>
                    </a:lnTo>
                    <a:lnTo>
                      <a:pt x="14" y="94"/>
                    </a:lnTo>
                    <a:lnTo>
                      <a:pt x="14" y="94"/>
                    </a:lnTo>
                    <a:lnTo>
                      <a:pt x="14" y="94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9" name="Freeform 139"/>
              <p:cNvSpPr>
                <a:spLocks/>
              </p:cNvSpPr>
              <p:nvPr/>
            </p:nvSpPr>
            <p:spPr bwMode="auto">
              <a:xfrm>
                <a:off x="5251925" y="4329377"/>
                <a:ext cx="73615" cy="59450"/>
              </a:xfrm>
              <a:custGeom>
                <a:avLst/>
                <a:gdLst>
                  <a:gd name="T0" fmla="*/ 19 w 31"/>
                  <a:gd name="T1" fmla="*/ 25 h 25"/>
                  <a:gd name="T2" fmla="*/ 19 w 31"/>
                  <a:gd name="T3" fmla="*/ 22 h 25"/>
                  <a:gd name="T4" fmla="*/ 23 w 31"/>
                  <a:gd name="T5" fmla="*/ 22 h 25"/>
                  <a:gd name="T6" fmla="*/ 25 w 31"/>
                  <a:gd name="T7" fmla="*/ 20 h 25"/>
                  <a:gd name="T8" fmla="*/ 26 w 31"/>
                  <a:gd name="T9" fmla="*/ 19 h 25"/>
                  <a:gd name="T10" fmla="*/ 28 w 31"/>
                  <a:gd name="T11" fmla="*/ 17 h 25"/>
                  <a:gd name="T12" fmla="*/ 28 w 31"/>
                  <a:gd name="T13" fmla="*/ 14 h 25"/>
                  <a:gd name="T14" fmla="*/ 28 w 31"/>
                  <a:gd name="T15" fmla="*/ 12 h 25"/>
                  <a:gd name="T16" fmla="*/ 26 w 31"/>
                  <a:gd name="T17" fmla="*/ 11 h 25"/>
                  <a:gd name="T18" fmla="*/ 26 w 31"/>
                  <a:gd name="T19" fmla="*/ 11 h 25"/>
                  <a:gd name="T20" fmla="*/ 28 w 31"/>
                  <a:gd name="T21" fmla="*/ 9 h 25"/>
                  <a:gd name="T22" fmla="*/ 28 w 31"/>
                  <a:gd name="T23" fmla="*/ 9 h 25"/>
                  <a:gd name="T24" fmla="*/ 29 w 31"/>
                  <a:gd name="T25" fmla="*/ 8 h 25"/>
                  <a:gd name="T26" fmla="*/ 29 w 31"/>
                  <a:gd name="T27" fmla="*/ 8 h 25"/>
                  <a:gd name="T28" fmla="*/ 31 w 31"/>
                  <a:gd name="T29" fmla="*/ 6 h 25"/>
                  <a:gd name="T30" fmla="*/ 29 w 31"/>
                  <a:gd name="T31" fmla="*/ 3 h 25"/>
                  <a:gd name="T32" fmla="*/ 25 w 31"/>
                  <a:gd name="T33" fmla="*/ 2 h 25"/>
                  <a:gd name="T34" fmla="*/ 14 w 31"/>
                  <a:gd name="T35" fmla="*/ 0 h 25"/>
                  <a:gd name="T36" fmla="*/ 6 w 31"/>
                  <a:gd name="T37" fmla="*/ 5 h 25"/>
                  <a:gd name="T38" fmla="*/ 1 w 31"/>
                  <a:gd name="T39" fmla="*/ 6 h 25"/>
                  <a:gd name="T40" fmla="*/ 1 w 31"/>
                  <a:gd name="T41" fmla="*/ 6 h 25"/>
                  <a:gd name="T42" fmla="*/ 0 w 31"/>
                  <a:gd name="T43" fmla="*/ 8 h 25"/>
                  <a:gd name="T44" fmla="*/ 0 w 31"/>
                  <a:gd name="T45" fmla="*/ 8 h 25"/>
                  <a:gd name="T46" fmla="*/ 1 w 31"/>
                  <a:gd name="T47" fmla="*/ 9 h 25"/>
                  <a:gd name="T48" fmla="*/ 3 w 31"/>
                  <a:gd name="T49" fmla="*/ 11 h 25"/>
                  <a:gd name="T50" fmla="*/ 8 w 31"/>
                  <a:gd name="T51" fmla="*/ 12 h 25"/>
                  <a:gd name="T52" fmla="*/ 11 w 31"/>
                  <a:gd name="T53" fmla="*/ 17 h 25"/>
                  <a:gd name="T54" fmla="*/ 11 w 31"/>
                  <a:gd name="T55" fmla="*/ 22 h 25"/>
                  <a:gd name="T56" fmla="*/ 12 w 31"/>
                  <a:gd name="T57" fmla="*/ 22 h 25"/>
                  <a:gd name="T58" fmla="*/ 14 w 31"/>
                  <a:gd name="T59" fmla="*/ 22 h 25"/>
                  <a:gd name="T60" fmla="*/ 15 w 31"/>
                  <a:gd name="T61" fmla="*/ 25 h 25"/>
                  <a:gd name="T62" fmla="*/ 17 w 31"/>
                  <a:gd name="T6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1" h="25">
                    <a:moveTo>
                      <a:pt x="19" y="25"/>
                    </a:moveTo>
                    <a:lnTo>
                      <a:pt x="19" y="25"/>
                    </a:lnTo>
                    <a:lnTo>
                      <a:pt x="19" y="22"/>
                    </a:lnTo>
                    <a:lnTo>
                      <a:pt x="19" y="22"/>
                    </a:lnTo>
                    <a:lnTo>
                      <a:pt x="22" y="22"/>
                    </a:lnTo>
                    <a:lnTo>
                      <a:pt x="23" y="22"/>
                    </a:lnTo>
                    <a:lnTo>
                      <a:pt x="25" y="20"/>
                    </a:lnTo>
                    <a:lnTo>
                      <a:pt x="25" y="20"/>
                    </a:lnTo>
                    <a:lnTo>
                      <a:pt x="26" y="20"/>
                    </a:lnTo>
                    <a:lnTo>
                      <a:pt x="26" y="19"/>
                    </a:lnTo>
                    <a:lnTo>
                      <a:pt x="28" y="17"/>
                    </a:lnTo>
                    <a:lnTo>
                      <a:pt x="28" y="17"/>
                    </a:lnTo>
                    <a:lnTo>
                      <a:pt x="28" y="15"/>
                    </a:lnTo>
                    <a:lnTo>
                      <a:pt x="28" y="14"/>
                    </a:lnTo>
                    <a:lnTo>
                      <a:pt x="29" y="14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6" y="11"/>
                    </a:lnTo>
                    <a:lnTo>
                      <a:pt x="26" y="11"/>
                    </a:lnTo>
                    <a:lnTo>
                      <a:pt x="26" y="11"/>
                    </a:lnTo>
                    <a:lnTo>
                      <a:pt x="26" y="9"/>
                    </a:lnTo>
                    <a:lnTo>
                      <a:pt x="28" y="9"/>
                    </a:lnTo>
                    <a:lnTo>
                      <a:pt x="28" y="9"/>
                    </a:lnTo>
                    <a:lnTo>
                      <a:pt x="28" y="9"/>
                    </a:lnTo>
                    <a:lnTo>
                      <a:pt x="29" y="9"/>
                    </a:lnTo>
                    <a:lnTo>
                      <a:pt x="29" y="8"/>
                    </a:lnTo>
                    <a:lnTo>
                      <a:pt x="29" y="8"/>
                    </a:lnTo>
                    <a:lnTo>
                      <a:pt x="29" y="8"/>
                    </a:lnTo>
                    <a:lnTo>
                      <a:pt x="29" y="8"/>
                    </a:lnTo>
                    <a:lnTo>
                      <a:pt x="31" y="6"/>
                    </a:lnTo>
                    <a:lnTo>
                      <a:pt x="31" y="5"/>
                    </a:lnTo>
                    <a:lnTo>
                      <a:pt x="29" y="3"/>
                    </a:lnTo>
                    <a:lnTo>
                      <a:pt x="29" y="2"/>
                    </a:lnTo>
                    <a:lnTo>
                      <a:pt x="25" y="2"/>
                    </a:lnTo>
                    <a:lnTo>
                      <a:pt x="20" y="2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6" y="5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9"/>
                    </a:lnTo>
                    <a:lnTo>
                      <a:pt x="1" y="11"/>
                    </a:lnTo>
                    <a:lnTo>
                      <a:pt x="3" y="11"/>
                    </a:lnTo>
                    <a:lnTo>
                      <a:pt x="5" y="12"/>
                    </a:lnTo>
                    <a:lnTo>
                      <a:pt x="8" y="12"/>
                    </a:lnTo>
                    <a:lnTo>
                      <a:pt x="11" y="14"/>
                    </a:lnTo>
                    <a:lnTo>
                      <a:pt x="11" y="17"/>
                    </a:lnTo>
                    <a:lnTo>
                      <a:pt x="11" y="20"/>
                    </a:lnTo>
                    <a:lnTo>
                      <a:pt x="11" y="22"/>
                    </a:lnTo>
                    <a:lnTo>
                      <a:pt x="11" y="22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4" y="22"/>
                    </a:lnTo>
                    <a:lnTo>
                      <a:pt x="15" y="23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7" y="25"/>
                    </a:lnTo>
                    <a:lnTo>
                      <a:pt x="19" y="25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0" name="Freeform 140"/>
              <p:cNvSpPr>
                <a:spLocks/>
              </p:cNvSpPr>
              <p:nvPr/>
            </p:nvSpPr>
            <p:spPr bwMode="auto">
              <a:xfrm>
                <a:off x="5297044" y="4334133"/>
                <a:ext cx="197098" cy="180726"/>
              </a:xfrm>
              <a:custGeom>
                <a:avLst/>
                <a:gdLst>
                  <a:gd name="T0" fmla="*/ 20 w 83"/>
                  <a:gd name="T1" fmla="*/ 51 h 76"/>
                  <a:gd name="T2" fmla="*/ 21 w 83"/>
                  <a:gd name="T3" fmla="*/ 48 h 76"/>
                  <a:gd name="T4" fmla="*/ 23 w 83"/>
                  <a:gd name="T5" fmla="*/ 43 h 76"/>
                  <a:gd name="T6" fmla="*/ 27 w 83"/>
                  <a:gd name="T7" fmla="*/ 35 h 76"/>
                  <a:gd name="T8" fmla="*/ 34 w 83"/>
                  <a:gd name="T9" fmla="*/ 37 h 76"/>
                  <a:gd name="T10" fmla="*/ 38 w 83"/>
                  <a:gd name="T11" fmla="*/ 37 h 76"/>
                  <a:gd name="T12" fmla="*/ 43 w 83"/>
                  <a:gd name="T13" fmla="*/ 38 h 76"/>
                  <a:gd name="T14" fmla="*/ 45 w 83"/>
                  <a:gd name="T15" fmla="*/ 45 h 76"/>
                  <a:gd name="T16" fmla="*/ 48 w 83"/>
                  <a:gd name="T17" fmla="*/ 48 h 76"/>
                  <a:gd name="T18" fmla="*/ 49 w 83"/>
                  <a:gd name="T19" fmla="*/ 57 h 76"/>
                  <a:gd name="T20" fmla="*/ 54 w 83"/>
                  <a:gd name="T21" fmla="*/ 60 h 76"/>
                  <a:gd name="T22" fmla="*/ 60 w 83"/>
                  <a:gd name="T23" fmla="*/ 59 h 76"/>
                  <a:gd name="T24" fmla="*/ 62 w 83"/>
                  <a:gd name="T25" fmla="*/ 59 h 76"/>
                  <a:gd name="T26" fmla="*/ 63 w 83"/>
                  <a:gd name="T27" fmla="*/ 69 h 76"/>
                  <a:gd name="T28" fmla="*/ 68 w 83"/>
                  <a:gd name="T29" fmla="*/ 68 h 76"/>
                  <a:gd name="T30" fmla="*/ 72 w 83"/>
                  <a:gd name="T31" fmla="*/ 68 h 76"/>
                  <a:gd name="T32" fmla="*/ 76 w 83"/>
                  <a:gd name="T33" fmla="*/ 62 h 76"/>
                  <a:gd name="T34" fmla="*/ 80 w 83"/>
                  <a:gd name="T35" fmla="*/ 60 h 76"/>
                  <a:gd name="T36" fmla="*/ 83 w 83"/>
                  <a:gd name="T37" fmla="*/ 54 h 76"/>
                  <a:gd name="T38" fmla="*/ 79 w 83"/>
                  <a:gd name="T39" fmla="*/ 48 h 76"/>
                  <a:gd name="T40" fmla="*/ 82 w 83"/>
                  <a:gd name="T41" fmla="*/ 45 h 76"/>
                  <a:gd name="T42" fmla="*/ 77 w 83"/>
                  <a:gd name="T43" fmla="*/ 41 h 76"/>
                  <a:gd name="T44" fmla="*/ 74 w 83"/>
                  <a:gd name="T45" fmla="*/ 35 h 76"/>
                  <a:gd name="T46" fmla="*/ 69 w 83"/>
                  <a:gd name="T47" fmla="*/ 34 h 76"/>
                  <a:gd name="T48" fmla="*/ 66 w 83"/>
                  <a:gd name="T49" fmla="*/ 32 h 76"/>
                  <a:gd name="T50" fmla="*/ 63 w 83"/>
                  <a:gd name="T51" fmla="*/ 32 h 76"/>
                  <a:gd name="T52" fmla="*/ 69 w 83"/>
                  <a:gd name="T53" fmla="*/ 26 h 76"/>
                  <a:gd name="T54" fmla="*/ 65 w 83"/>
                  <a:gd name="T55" fmla="*/ 26 h 76"/>
                  <a:gd name="T56" fmla="*/ 65 w 83"/>
                  <a:gd name="T57" fmla="*/ 21 h 76"/>
                  <a:gd name="T58" fmla="*/ 62 w 83"/>
                  <a:gd name="T59" fmla="*/ 17 h 76"/>
                  <a:gd name="T60" fmla="*/ 65 w 83"/>
                  <a:gd name="T61" fmla="*/ 12 h 76"/>
                  <a:gd name="T62" fmla="*/ 62 w 83"/>
                  <a:gd name="T63" fmla="*/ 4 h 76"/>
                  <a:gd name="T64" fmla="*/ 55 w 83"/>
                  <a:gd name="T65" fmla="*/ 4 h 76"/>
                  <a:gd name="T66" fmla="*/ 51 w 83"/>
                  <a:gd name="T67" fmla="*/ 3 h 76"/>
                  <a:gd name="T68" fmla="*/ 48 w 83"/>
                  <a:gd name="T69" fmla="*/ 7 h 76"/>
                  <a:gd name="T70" fmla="*/ 41 w 83"/>
                  <a:gd name="T71" fmla="*/ 4 h 76"/>
                  <a:gd name="T72" fmla="*/ 37 w 83"/>
                  <a:gd name="T73" fmla="*/ 1 h 76"/>
                  <a:gd name="T74" fmla="*/ 26 w 83"/>
                  <a:gd name="T75" fmla="*/ 3 h 76"/>
                  <a:gd name="T76" fmla="*/ 20 w 83"/>
                  <a:gd name="T77" fmla="*/ 0 h 76"/>
                  <a:gd name="T78" fmla="*/ 15 w 83"/>
                  <a:gd name="T79" fmla="*/ 1 h 76"/>
                  <a:gd name="T80" fmla="*/ 12 w 83"/>
                  <a:gd name="T81" fmla="*/ 3 h 76"/>
                  <a:gd name="T82" fmla="*/ 10 w 83"/>
                  <a:gd name="T83" fmla="*/ 6 h 76"/>
                  <a:gd name="T84" fmla="*/ 7 w 83"/>
                  <a:gd name="T85" fmla="*/ 7 h 76"/>
                  <a:gd name="T86" fmla="*/ 9 w 83"/>
                  <a:gd name="T87" fmla="*/ 10 h 76"/>
                  <a:gd name="T88" fmla="*/ 9 w 83"/>
                  <a:gd name="T89" fmla="*/ 15 h 76"/>
                  <a:gd name="T90" fmla="*/ 4 w 83"/>
                  <a:gd name="T91" fmla="*/ 20 h 76"/>
                  <a:gd name="T92" fmla="*/ 0 w 83"/>
                  <a:gd name="T93" fmla="*/ 23 h 76"/>
                  <a:gd name="T94" fmla="*/ 3 w 83"/>
                  <a:gd name="T95" fmla="*/ 29 h 76"/>
                  <a:gd name="T96" fmla="*/ 3 w 83"/>
                  <a:gd name="T97" fmla="*/ 31 h 76"/>
                  <a:gd name="T98" fmla="*/ 9 w 83"/>
                  <a:gd name="T99" fmla="*/ 37 h 76"/>
                  <a:gd name="T100" fmla="*/ 9 w 83"/>
                  <a:gd name="T101" fmla="*/ 48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3" h="76">
                    <a:moveTo>
                      <a:pt x="15" y="51"/>
                    </a:moveTo>
                    <a:lnTo>
                      <a:pt x="17" y="51"/>
                    </a:lnTo>
                    <a:lnTo>
                      <a:pt x="18" y="51"/>
                    </a:lnTo>
                    <a:lnTo>
                      <a:pt x="18" y="51"/>
                    </a:lnTo>
                    <a:lnTo>
                      <a:pt x="20" y="51"/>
                    </a:lnTo>
                    <a:lnTo>
                      <a:pt x="20" y="49"/>
                    </a:lnTo>
                    <a:lnTo>
                      <a:pt x="20" y="49"/>
                    </a:lnTo>
                    <a:lnTo>
                      <a:pt x="20" y="49"/>
                    </a:lnTo>
                    <a:lnTo>
                      <a:pt x="21" y="48"/>
                    </a:lnTo>
                    <a:lnTo>
                      <a:pt x="21" y="48"/>
                    </a:lnTo>
                    <a:lnTo>
                      <a:pt x="21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5"/>
                    </a:lnTo>
                    <a:lnTo>
                      <a:pt x="23" y="43"/>
                    </a:lnTo>
                    <a:lnTo>
                      <a:pt x="24" y="40"/>
                    </a:lnTo>
                    <a:lnTo>
                      <a:pt x="24" y="38"/>
                    </a:lnTo>
                    <a:lnTo>
                      <a:pt x="26" y="37"/>
                    </a:lnTo>
                    <a:lnTo>
                      <a:pt x="26" y="35"/>
                    </a:lnTo>
                    <a:lnTo>
                      <a:pt x="27" y="35"/>
                    </a:lnTo>
                    <a:lnTo>
                      <a:pt x="27" y="35"/>
                    </a:lnTo>
                    <a:lnTo>
                      <a:pt x="29" y="35"/>
                    </a:lnTo>
                    <a:lnTo>
                      <a:pt x="31" y="35"/>
                    </a:lnTo>
                    <a:lnTo>
                      <a:pt x="32" y="35"/>
                    </a:lnTo>
                    <a:lnTo>
                      <a:pt x="34" y="37"/>
                    </a:lnTo>
                    <a:lnTo>
                      <a:pt x="35" y="37"/>
                    </a:lnTo>
                    <a:lnTo>
                      <a:pt x="35" y="37"/>
                    </a:lnTo>
                    <a:lnTo>
                      <a:pt x="37" y="37"/>
                    </a:lnTo>
                    <a:lnTo>
                      <a:pt x="37" y="37"/>
                    </a:lnTo>
                    <a:lnTo>
                      <a:pt x="38" y="37"/>
                    </a:lnTo>
                    <a:lnTo>
                      <a:pt x="40" y="37"/>
                    </a:lnTo>
                    <a:lnTo>
                      <a:pt x="41" y="37"/>
                    </a:lnTo>
                    <a:lnTo>
                      <a:pt x="41" y="37"/>
                    </a:lnTo>
                    <a:lnTo>
                      <a:pt x="41" y="37"/>
                    </a:lnTo>
                    <a:lnTo>
                      <a:pt x="43" y="38"/>
                    </a:lnTo>
                    <a:lnTo>
                      <a:pt x="43" y="40"/>
                    </a:lnTo>
                    <a:lnTo>
                      <a:pt x="43" y="43"/>
                    </a:lnTo>
                    <a:lnTo>
                      <a:pt x="43" y="45"/>
                    </a:lnTo>
                    <a:lnTo>
                      <a:pt x="43" y="45"/>
                    </a:lnTo>
                    <a:lnTo>
                      <a:pt x="45" y="45"/>
                    </a:lnTo>
                    <a:lnTo>
                      <a:pt x="45" y="46"/>
                    </a:lnTo>
                    <a:lnTo>
                      <a:pt x="46" y="46"/>
                    </a:lnTo>
                    <a:lnTo>
                      <a:pt x="46" y="46"/>
                    </a:lnTo>
                    <a:lnTo>
                      <a:pt x="48" y="48"/>
                    </a:lnTo>
                    <a:lnTo>
                      <a:pt x="48" y="48"/>
                    </a:lnTo>
                    <a:lnTo>
                      <a:pt x="49" y="51"/>
                    </a:lnTo>
                    <a:lnTo>
                      <a:pt x="49" y="54"/>
                    </a:lnTo>
                    <a:lnTo>
                      <a:pt x="49" y="54"/>
                    </a:lnTo>
                    <a:lnTo>
                      <a:pt x="49" y="55"/>
                    </a:lnTo>
                    <a:lnTo>
                      <a:pt x="49" y="57"/>
                    </a:lnTo>
                    <a:lnTo>
                      <a:pt x="49" y="59"/>
                    </a:lnTo>
                    <a:lnTo>
                      <a:pt x="48" y="60"/>
                    </a:lnTo>
                    <a:lnTo>
                      <a:pt x="48" y="60"/>
                    </a:lnTo>
                    <a:lnTo>
                      <a:pt x="52" y="60"/>
                    </a:lnTo>
                    <a:lnTo>
                      <a:pt x="54" y="60"/>
                    </a:lnTo>
                    <a:lnTo>
                      <a:pt x="55" y="60"/>
                    </a:lnTo>
                    <a:lnTo>
                      <a:pt x="57" y="60"/>
                    </a:lnTo>
                    <a:lnTo>
                      <a:pt x="59" y="60"/>
                    </a:lnTo>
                    <a:lnTo>
                      <a:pt x="59" y="60"/>
                    </a:lnTo>
                    <a:lnTo>
                      <a:pt x="60" y="59"/>
                    </a:lnTo>
                    <a:lnTo>
                      <a:pt x="60" y="59"/>
                    </a:lnTo>
                    <a:lnTo>
                      <a:pt x="60" y="57"/>
                    </a:lnTo>
                    <a:lnTo>
                      <a:pt x="60" y="57"/>
                    </a:lnTo>
                    <a:lnTo>
                      <a:pt x="60" y="55"/>
                    </a:lnTo>
                    <a:lnTo>
                      <a:pt x="62" y="59"/>
                    </a:lnTo>
                    <a:lnTo>
                      <a:pt x="63" y="63"/>
                    </a:lnTo>
                    <a:lnTo>
                      <a:pt x="63" y="65"/>
                    </a:lnTo>
                    <a:lnTo>
                      <a:pt x="63" y="66"/>
                    </a:lnTo>
                    <a:lnTo>
                      <a:pt x="63" y="68"/>
                    </a:lnTo>
                    <a:lnTo>
                      <a:pt x="63" y="69"/>
                    </a:lnTo>
                    <a:lnTo>
                      <a:pt x="62" y="71"/>
                    </a:lnTo>
                    <a:lnTo>
                      <a:pt x="62" y="73"/>
                    </a:lnTo>
                    <a:lnTo>
                      <a:pt x="65" y="76"/>
                    </a:lnTo>
                    <a:lnTo>
                      <a:pt x="65" y="73"/>
                    </a:lnTo>
                    <a:lnTo>
                      <a:pt x="68" y="68"/>
                    </a:lnTo>
                    <a:lnTo>
                      <a:pt x="69" y="66"/>
                    </a:lnTo>
                    <a:lnTo>
                      <a:pt x="71" y="66"/>
                    </a:lnTo>
                    <a:lnTo>
                      <a:pt x="71" y="66"/>
                    </a:lnTo>
                    <a:lnTo>
                      <a:pt x="71" y="66"/>
                    </a:lnTo>
                    <a:lnTo>
                      <a:pt x="72" y="68"/>
                    </a:lnTo>
                    <a:lnTo>
                      <a:pt x="72" y="68"/>
                    </a:lnTo>
                    <a:lnTo>
                      <a:pt x="77" y="66"/>
                    </a:lnTo>
                    <a:lnTo>
                      <a:pt x="76" y="65"/>
                    </a:lnTo>
                    <a:lnTo>
                      <a:pt x="74" y="62"/>
                    </a:lnTo>
                    <a:lnTo>
                      <a:pt x="76" y="62"/>
                    </a:lnTo>
                    <a:lnTo>
                      <a:pt x="76" y="62"/>
                    </a:lnTo>
                    <a:lnTo>
                      <a:pt x="77" y="60"/>
                    </a:lnTo>
                    <a:lnTo>
                      <a:pt x="77" y="60"/>
                    </a:lnTo>
                    <a:lnTo>
                      <a:pt x="79" y="60"/>
                    </a:lnTo>
                    <a:lnTo>
                      <a:pt x="80" y="60"/>
                    </a:lnTo>
                    <a:lnTo>
                      <a:pt x="82" y="59"/>
                    </a:lnTo>
                    <a:lnTo>
                      <a:pt x="82" y="57"/>
                    </a:lnTo>
                    <a:lnTo>
                      <a:pt x="83" y="57"/>
                    </a:lnTo>
                    <a:lnTo>
                      <a:pt x="83" y="55"/>
                    </a:lnTo>
                    <a:lnTo>
                      <a:pt x="83" y="54"/>
                    </a:lnTo>
                    <a:lnTo>
                      <a:pt x="82" y="54"/>
                    </a:lnTo>
                    <a:lnTo>
                      <a:pt x="80" y="52"/>
                    </a:lnTo>
                    <a:lnTo>
                      <a:pt x="80" y="49"/>
                    </a:lnTo>
                    <a:lnTo>
                      <a:pt x="79" y="49"/>
                    </a:lnTo>
                    <a:lnTo>
                      <a:pt x="79" y="48"/>
                    </a:lnTo>
                    <a:lnTo>
                      <a:pt x="80" y="48"/>
                    </a:lnTo>
                    <a:lnTo>
                      <a:pt x="80" y="46"/>
                    </a:lnTo>
                    <a:lnTo>
                      <a:pt x="82" y="45"/>
                    </a:lnTo>
                    <a:lnTo>
                      <a:pt x="83" y="45"/>
                    </a:lnTo>
                    <a:lnTo>
                      <a:pt x="82" y="45"/>
                    </a:lnTo>
                    <a:lnTo>
                      <a:pt x="82" y="43"/>
                    </a:lnTo>
                    <a:lnTo>
                      <a:pt x="80" y="43"/>
                    </a:lnTo>
                    <a:lnTo>
                      <a:pt x="79" y="43"/>
                    </a:lnTo>
                    <a:lnTo>
                      <a:pt x="79" y="41"/>
                    </a:lnTo>
                    <a:lnTo>
                      <a:pt x="77" y="41"/>
                    </a:lnTo>
                    <a:lnTo>
                      <a:pt x="77" y="41"/>
                    </a:lnTo>
                    <a:lnTo>
                      <a:pt x="76" y="40"/>
                    </a:lnTo>
                    <a:lnTo>
                      <a:pt x="76" y="38"/>
                    </a:lnTo>
                    <a:lnTo>
                      <a:pt x="74" y="35"/>
                    </a:lnTo>
                    <a:lnTo>
                      <a:pt x="74" y="35"/>
                    </a:lnTo>
                    <a:lnTo>
                      <a:pt x="72" y="34"/>
                    </a:lnTo>
                    <a:lnTo>
                      <a:pt x="72" y="34"/>
                    </a:lnTo>
                    <a:lnTo>
                      <a:pt x="71" y="34"/>
                    </a:lnTo>
                    <a:lnTo>
                      <a:pt x="71" y="34"/>
                    </a:lnTo>
                    <a:lnTo>
                      <a:pt x="69" y="34"/>
                    </a:lnTo>
                    <a:lnTo>
                      <a:pt x="69" y="34"/>
                    </a:lnTo>
                    <a:lnTo>
                      <a:pt x="68" y="34"/>
                    </a:lnTo>
                    <a:lnTo>
                      <a:pt x="68" y="32"/>
                    </a:lnTo>
                    <a:lnTo>
                      <a:pt x="66" y="32"/>
                    </a:lnTo>
                    <a:lnTo>
                      <a:pt x="66" y="32"/>
                    </a:lnTo>
                    <a:lnTo>
                      <a:pt x="66" y="32"/>
                    </a:lnTo>
                    <a:lnTo>
                      <a:pt x="65" y="32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2" y="32"/>
                    </a:lnTo>
                    <a:lnTo>
                      <a:pt x="62" y="32"/>
                    </a:lnTo>
                    <a:lnTo>
                      <a:pt x="62" y="31"/>
                    </a:lnTo>
                    <a:lnTo>
                      <a:pt x="62" y="31"/>
                    </a:lnTo>
                    <a:lnTo>
                      <a:pt x="69" y="26"/>
                    </a:lnTo>
                    <a:lnTo>
                      <a:pt x="69" y="26"/>
                    </a:lnTo>
                    <a:lnTo>
                      <a:pt x="68" y="26"/>
                    </a:lnTo>
                    <a:lnTo>
                      <a:pt x="66" y="26"/>
                    </a:lnTo>
                    <a:lnTo>
                      <a:pt x="66" y="26"/>
                    </a:lnTo>
                    <a:lnTo>
                      <a:pt x="65" y="26"/>
                    </a:lnTo>
                    <a:lnTo>
                      <a:pt x="65" y="24"/>
                    </a:lnTo>
                    <a:lnTo>
                      <a:pt x="65" y="24"/>
                    </a:lnTo>
                    <a:lnTo>
                      <a:pt x="65" y="23"/>
                    </a:lnTo>
                    <a:lnTo>
                      <a:pt x="65" y="23"/>
                    </a:lnTo>
                    <a:lnTo>
                      <a:pt x="65" y="21"/>
                    </a:lnTo>
                    <a:lnTo>
                      <a:pt x="63" y="20"/>
                    </a:lnTo>
                    <a:lnTo>
                      <a:pt x="62" y="18"/>
                    </a:lnTo>
                    <a:lnTo>
                      <a:pt x="62" y="18"/>
                    </a:lnTo>
                    <a:lnTo>
                      <a:pt x="62" y="18"/>
                    </a:lnTo>
                    <a:lnTo>
                      <a:pt x="62" y="17"/>
                    </a:lnTo>
                    <a:lnTo>
                      <a:pt x="63" y="17"/>
                    </a:lnTo>
                    <a:lnTo>
                      <a:pt x="63" y="15"/>
                    </a:lnTo>
                    <a:lnTo>
                      <a:pt x="63" y="13"/>
                    </a:lnTo>
                    <a:lnTo>
                      <a:pt x="63" y="13"/>
                    </a:lnTo>
                    <a:lnTo>
                      <a:pt x="65" y="12"/>
                    </a:lnTo>
                    <a:lnTo>
                      <a:pt x="63" y="7"/>
                    </a:lnTo>
                    <a:lnTo>
                      <a:pt x="62" y="6"/>
                    </a:lnTo>
                    <a:lnTo>
                      <a:pt x="62" y="4"/>
                    </a:lnTo>
                    <a:lnTo>
                      <a:pt x="62" y="4"/>
                    </a:lnTo>
                    <a:lnTo>
                      <a:pt x="62" y="4"/>
                    </a:lnTo>
                    <a:lnTo>
                      <a:pt x="60" y="4"/>
                    </a:lnTo>
                    <a:lnTo>
                      <a:pt x="59" y="4"/>
                    </a:lnTo>
                    <a:lnTo>
                      <a:pt x="57" y="4"/>
                    </a:lnTo>
                    <a:lnTo>
                      <a:pt x="55" y="4"/>
                    </a:lnTo>
                    <a:lnTo>
                      <a:pt x="55" y="4"/>
                    </a:lnTo>
                    <a:lnTo>
                      <a:pt x="54" y="4"/>
                    </a:lnTo>
                    <a:lnTo>
                      <a:pt x="52" y="4"/>
                    </a:lnTo>
                    <a:lnTo>
                      <a:pt x="52" y="3"/>
                    </a:lnTo>
                    <a:lnTo>
                      <a:pt x="51" y="3"/>
                    </a:lnTo>
                    <a:lnTo>
                      <a:pt x="51" y="3"/>
                    </a:lnTo>
                    <a:lnTo>
                      <a:pt x="51" y="4"/>
                    </a:lnTo>
                    <a:lnTo>
                      <a:pt x="51" y="4"/>
                    </a:lnTo>
                    <a:lnTo>
                      <a:pt x="49" y="6"/>
                    </a:lnTo>
                    <a:lnTo>
                      <a:pt x="49" y="6"/>
                    </a:lnTo>
                    <a:lnTo>
                      <a:pt x="48" y="7"/>
                    </a:lnTo>
                    <a:lnTo>
                      <a:pt x="46" y="6"/>
                    </a:lnTo>
                    <a:lnTo>
                      <a:pt x="43" y="4"/>
                    </a:lnTo>
                    <a:lnTo>
                      <a:pt x="43" y="4"/>
                    </a:lnTo>
                    <a:lnTo>
                      <a:pt x="41" y="4"/>
                    </a:lnTo>
                    <a:lnTo>
                      <a:pt x="41" y="4"/>
                    </a:lnTo>
                    <a:lnTo>
                      <a:pt x="40" y="4"/>
                    </a:lnTo>
                    <a:lnTo>
                      <a:pt x="40" y="6"/>
                    </a:lnTo>
                    <a:lnTo>
                      <a:pt x="40" y="6"/>
                    </a:lnTo>
                    <a:lnTo>
                      <a:pt x="37" y="6"/>
                    </a:lnTo>
                    <a:lnTo>
                      <a:pt x="37" y="1"/>
                    </a:lnTo>
                    <a:lnTo>
                      <a:pt x="35" y="1"/>
                    </a:lnTo>
                    <a:lnTo>
                      <a:pt x="32" y="1"/>
                    </a:lnTo>
                    <a:lnTo>
                      <a:pt x="31" y="3"/>
                    </a:lnTo>
                    <a:lnTo>
                      <a:pt x="27" y="3"/>
                    </a:lnTo>
                    <a:lnTo>
                      <a:pt x="26" y="3"/>
                    </a:lnTo>
                    <a:lnTo>
                      <a:pt x="26" y="1"/>
                    </a:lnTo>
                    <a:lnTo>
                      <a:pt x="24" y="1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7" y="1"/>
                    </a:lnTo>
                    <a:lnTo>
                      <a:pt x="15" y="1"/>
                    </a:lnTo>
                    <a:lnTo>
                      <a:pt x="15" y="1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10" y="1"/>
                    </a:lnTo>
                    <a:lnTo>
                      <a:pt x="12" y="3"/>
                    </a:lnTo>
                    <a:lnTo>
                      <a:pt x="12" y="4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7" y="7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10" y="12"/>
                    </a:lnTo>
                    <a:lnTo>
                      <a:pt x="9" y="12"/>
                    </a:lnTo>
                    <a:lnTo>
                      <a:pt x="9" y="13"/>
                    </a:lnTo>
                    <a:lnTo>
                      <a:pt x="9" y="15"/>
                    </a:lnTo>
                    <a:lnTo>
                      <a:pt x="9" y="15"/>
                    </a:lnTo>
                    <a:lnTo>
                      <a:pt x="7" y="17"/>
                    </a:lnTo>
                    <a:lnTo>
                      <a:pt x="7" y="18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4" y="20"/>
                    </a:lnTo>
                    <a:lnTo>
                      <a:pt x="3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1" y="26"/>
                    </a:lnTo>
                    <a:lnTo>
                      <a:pt x="3" y="27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3" y="31"/>
                    </a:lnTo>
                    <a:lnTo>
                      <a:pt x="3" y="31"/>
                    </a:lnTo>
                    <a:lnTo>
                      <a:pt x="3" y="31"/>
                    </a:lnTo>
                    <a:lnTo>
                      <a:pt x="3" y="32"/>
                    </a:lnTo>
                    <a:lnTo>
                      <a:pt x="4" y="34"/>
                    </a:lnTo>
                    <a:lnTo>
                      <a:pt x="4" y="35"/>
                    </a:lnTo>
                    <a:lnTo>
                      <a:pt x="7" y="37"/>
                    </a:lnTo>
                    <a:lnTo>
                      <a:pt x="9" y="37"/>
                    </a:lnTo>
                    <a:lnTo>
                      <a:pt x="9" y="40"/>
                    </a:lnTo>
                    <a:lnTo>
                      <a:pt x="9" y="43"/>
                    </a:lnTo>
                    <a:lnTo>
                      <a:pt x="9" y="45"/>
                    </a:lnTo>
                    <a:lnTo>
                      <a:pt x="9" y="46"/>
                    </a:lnTo>
                    <a:lnTo>
                      <a:pt x="9" y="48"/>
                    </a:lnTo>
                    <a:lnTo>
                      <a:pt x="10" y="49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1" name="Freeform 141"/>
              <p:cNvSpPr>
                <a:spLocks/>
              </p:cNvSpPr>
              <p:nvPr/>
            </p:nvSpPr>
            <p:spPr bwMode="auto">
              <a:xfrm>
                <a:off x="5601004" y="4362668"/>
                <a:ext cx="130607" cy="240176"/>
              </a:xfrm>
              <a:custGeom>
                <a:avLst/>
                <a:gdLst>
                  <a:gd name="T0" fmla="*/ 52 w 55"/>
                  <a:gd name="T1" fmla="*/ 79 h 101"/>
                  <a:gd name="T2" fmla="*/ 47 w 55"/>
                  <a:gd name="T3" fmla="*/ 71 h 101"/>
                  <a:gd name="T4" fmla="*/ 47 w 55"/>
                  <a:gd name="T5" fmla="*/ 68 h 101"/>
                  <a:gd name="T6" fmla="*/ 47 w 55"/>
                  <a:gd name="T7" fmla="*/ 65 h 101"/>
                  <a:gd name="T8" fmla="*/ 47 w 55"/>
                  <a:gd name="T9" fmla="*/ 59 h 101"/>
                  <a:gd name="T10" fmla="*/ 48 w 55"/>
                  <a:gd name="T11" fmla="*/ 51 h 101"/>
                  <a:gd name="T12" fmla="*/ 47 w 55"/>
                  <a:gd name="T13" fmla="*/ 50 h 101"/>
                  <a:gd name="T14" fmla="*/ 44 w 55"/>
                  <a:gd name="T15" fmla="*/ 43 h 101"/>
                  <a:gd name="T16" fmla="*/ 44 w 55"/>
                  <a:gd name="T17" fmla="*/ 39 h 101"/>
                  <a:gd name="T18" fmla="*/ 45 w 55"/>
                  <a:gd name="T19" fmla="*/ 34 h 101"/>
                  <a:gd name="T20" fmla="*/ 44 w 55"/>
                  <a:gd name="T21" fmla="*/ 33 h 101"/>
                  <a:gd name="T22" fmla="*/ 44 w 55"/>
                  <a:gd name="T23" fmla="*/ 31 h 101"/>
                  <a:gd name="T24" fmla="*/ 45 w 55"/>
                  <a:gd name="T25" fmla="*/ 28 h 101"/>
                  <a:gd name="T26" fmla="*/ 44 w 55"/>
                  <a:gd name="T27" fmla="*/ 22 h 101"/>
                  <a:gd name="T28" fmla="*/ 44 w 55"/>
                  <a:gd name="T29" fmla="*/ 15 h 101"/>
                  <a:gd name="T30" fmla="*/ 42 w 55"/>
                  <a:gd name="T31" fmla="*/ 14 h 101"/>
                  <a:gd name="T32" fmla="*/ 41 w 55"/>
                  <a:gd name="T33" fmla="*/ 12 h 101"/>
                  <a:gd name="T34" fmla="*/ 39 w 55"/>
                  <a:gd name="T35" fmla="*/ 11 h 101"/>
                  <a:gd name="T36" fmla="*/ 39 w 55"/>
                  <a:gd name="T37" fmla="*/ 6 h 101"/>
                  <a:gd name="T38" fmla="*/ 33 w 55"/>
                  <a:gd name="T39" fmla="*/ 0 h 101"/>
                  <a:gd name="T40" fmla="*/ 24 w 55"/>
                  <a:gd name="T41" fmla="*/ 1 h 101"/>
                  <a:gd name="T42" fmla="*/ 16 w 55"/>
                  <a:gd name="T43" fmla="*/ 1 h 101"/>
                  <a:gd name="T44" fmla="*/ 11 w 55"/>
                  <a:gd name="T45" fmla="*/ 5 h 101"/>
                  <a:gd name="T46" fmla="*/ 11 w 55"/>
                  <a:gd name="T47" fmla="*/ 8 h 101"/>
                  <a:gd name="T48" fmla="*/ 13 w 55"/>
                  <a:gd name="T49" fmla="*/ 15 h 101"/>
                  <a:gd name="T50" fmla="*/ 11 w 55"/>
                  <a:gd name="T51" fmla="*/ 25 h 101"/>
                  <a:gd name="T52" fmla="*/ 11 w 55"/>
                  <a:gd name="T53" fmla="*/ 29 h 101"/>
                  <a:gd name="T54" fmla="*/ 13 w 55"/>
                  <a:gd name="T55" fmla="*/ 34 h 101"/>
                  <a:gd name="T56" fmla="*/ 13 w 55"/>
                  <a:gd name="T57" fmla="*/ 45 h 101"/>
                  <a:gd name="T58" fmla="*/ 13 w 55"/>
                  <a:gd name="T59" fmla="*/ 48 h 101"/>
                  <a:gd name="T60" fmla="*/ 10 w 55"/>
                  <a:gd name="T61" fmla="*/ 54 h 101"/>
                  <a:gd name="T62" fmla="*/ 7 w 55"/>
                  <a:gd name="T63" fmla="*/ 62 h 101"/>
                  <a:gd name="T64" fmla="*/ 5 w 55"/>
                  <a:gd name="T65" fmla="*/ 70 h 101"/>
                  <a:gd name="T66" fmla="*/ 0 w 55"/>
                  <a:gd name="T67" fmla="*/ 81 h 101"/>
                  <a:gd name="T68" fmla="*/ 2 w 55"/>
                  <a:gd name="T69" fmla="*/ 92 h 101"/>
                  <a:gd name="T70" fmla="*/ 2 w 55"/>
                  <a:gd name="T71" fmla="*/ 95 h 101"/>
                  <a:gd name="T72" fmla="*/ 0 w 55"/>
                  <a:gd name="T73" fmla="*/ 101 h 101"/>
                  <a:gd name="T74" fmla="*/ 5 w 55"/>
                  <a:gd name="T75" fmla="*/ 101 h 101"/>
                  <a:gd name="T76" fmla="*/ 14 w 55"/>
                  <a:gd name="T77" fmla="*/ 96 h 101"/>
                  <a:gd name="T78" fmla="*/ 21 w 55"/>
                  <a:gd name="T79" fmla="*/ 96 h 101"/>
                  <a:gd name="T80" fmla="*/ 30 w 55"/>
                  <a:gd name="T81" fmla="*/ 92 h 101"/>
                  <a:gd name="T82" fmla="*/ 36 w 55"/>
                  <a:gd name="T83" fmla="*/ 92 h 101"/>
                  <a:gd name="T84" fmla="*/ 44 w 55"/>
                  <a:gd name="T85" fmla="*/ 88 h 101"/>
                  <a:gd name="T86" fmla="*/ 48 w 55"/>
                  <a:gd name="T87" fmla="*/ 87 h 101"/>
                  <a:gd name="T88" fmla="*/ 45 w 55"/>
                  <a:gd name="T89" fmla="*/ 82 h 101"/>
                  <a:gd name="T90" fmla="*/ 50 w 55"/>
                  <a:gd name="T91" fmla="*/ 84 h 101"/>
                  <a:gd name="T92" fmla="*/ 53 w 55"/>
                  <a:gd name="T93" fmla="*/ 87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55" h="101">
                    <a:moveTo>
                      <a:pt x="55" y="85"/>
                    </a:moveTo>
                    <a:lnTo>
                      <a:pt x="53" y="84"/>
                    </a:lnTo>
                    <a:lnTo>
                      <a:pt x="52" y="79"/>
                    </a:lnTo>
                    <a:lnTo>
                      <a:pt x="48" y="76"/>
                    </a:lnTo>
                    <a:lnTo>
                      <a:pt x="47" y="73"/>
                    </a:lnTo>
                    <a:lnTo>
                      <a:pt x="47" y="71"/>
                    </a:lnTo>
                    <a:lnTo>
                      <a:pt x="47" y="70"/>
                    </a:lnTo>
                    <a:lnTo>
                      <a:pt x="47" y="70"/>
                    </a:lnTo>
                    <a:lnTo>
                      <a:pt x="47" y="68"/>
                    </a:lnTo>
                    <a:lnTo>
                      <a:pt x="45" y="68"/>
                    </a:lnTo>
                    <a:lnTo>
                      <a:pt x="45" y="67"/>
                    </a:lnTo>
                    <a:lnTo>
                      <a:pt x="47" y="65"/>
                    </a:lnTo>
                    <a:lnTo>
                      <a:pt x="47" y="64"/>
                    </a:lnTo>
                    <a:lnTo>
                      <a:pt x="47" y="62"/>
                    </a:lnTo>
                    <a:lnTo>
                      <a:pt x="47" y="59"/>
                    </a:lnTo>
                    <a:lnTo>
                      <a:pt x="48" y="56"/>
                    </a:lnTo>
                    <a:lnTo>
                      <a:pt x="48" y="53"/>
                    </a:lnTo>
                    <a:lnTo>
                      <a:pt x="48" y="51"/>
                    </a:lnTo>
                    <a:lnTo>
                      <a:pt x="48" y="51"/>
                    </a:lnTo>
                    <a:lnTo>
                      <a:pt x="47" y="50"/>
                    </a:lnTo>
                    <a:lnTo>
                      <a:pt x="47" y="50"/>
                    </a:lnTo>
                    <a:lnTo>
                      <a:pt x="45" y="48"/>
                    </a:lnTo>
                    <a:lnTo>
                      <a:pt x="44" y="45"/>
                    </a:lnTo>
                    <a:lnTo>
                      <a:pt x="44" y="43"/>
                    </a:lnTo>
                    <a:lnTo>
                      <a:pt x="44" y="42"/>
                    </a:lnTo>
                    <a:lnTo>
                      <a:pt x="44" y="40"/>
                    </a:lnTo>
                    <a:lnTo>
                      <a:pt x="44" y="39"/>
                    </a:lnTo>
                    <a:lnTo>
                      <a:pt x="45" y="37"/>
                    </a:lnTo>
                    <a:lnTo>
                      <a:pt x="45" y="36"/>
                    </a:lnTo>
                    <a:lnTo>
                      <a:pt x="45" y="34"/>
                    </a:lnTo>
                    <a:lnTo>
                      <a:pt x="45" y="34"/>
                    </a:lnTo>
                    <a:lnTo>
                      <a:pt x="45" y="33"/>
                    </a:lnTo>
                    <a:lnTo>
                      <a:pt x="44" y="33"/>
                    </a:lnTo>
                    <a:lnTo>
                      <a:pt x="44" y="33"/>
                    </a:lnTo>
                    <a:lnTo>
                      <a:pt x="44" y="31"/>
                    </a:lnTo>
                    <a:lnTo>
                      <a:pt x="44" y="31"/>
                    </a:lnTo>
                    <a:lnTo>
                      <a:pt x="44" y="29"/>
                    </a:lnTo>
                    <a:lnTo>
                      <a:pt x="44" y="29"/>
                    </a:lnTo>
                    <a:lnTo>
                      <a:pt x="45" y="28"/>
                    </a:lnTo>
                    <a:lnTo>
                      <a:pt x="45" y="26"/>
                    </a:lnTo>
                    <a:lnTo>
                      <a:pt x="45" y="25"/>
                    </a:lnTo>
                    <a:lnTo>
                      <a:pt x="44" y="22"/>
                    </a:lnTo>
                    <a:lnTo>
                      <a:pt x="44" y="19"/>
                    </a:lnTo>
                    <a:lnTo>
                      <a:pt x="44" y="17"/>
                    </a:lnTo>
                    <a:lnTo>
                      <a:pt x="44" y="15"/>
                    </a:lnTo>
                    <a:lnTo>
                      <a:pt x="44" y="15"/>
                    </a:lnTo>
                    <a:lnTo>
                      <a:pt x="42" y="14"/>
                    </a:lnTo>
                    <a:lnTo>
                      <a:pt x="42" y="14"/>
                    </a:lnTo>
                    <a:lnTo>
                      <a:pt x="42" y="12"/>
                    </a:lnTo>
                    <a:lnTo>
                      <a:pt x="41" y="12"/>
                    </a:lnTo>
                    <a:lnTo>
                      <a:pt x="41" y="12"/>
                    </a:lnTo>
                    <a:lnTo>
                      <a:pt x="39" y="12"/>
                    </a:lnTo>
                    <a:lnTo>
                      <a:pt x="39" y="11"/>
                    </a:lnTo>
                    <a:lnTo>
                      <a:pt x="39" y="11"/>
                    </a:lnTo>
                    <a:lnTo>
                      <a:pt x="39" y="11"/>
                    </a:lnTo>
                    <a:lnTo>
                      <a:pt x="39" y="8"/>
                    </a:lnTo>
                    <a:lnTo>
                      <a:pt x="39" y="6"/>
                    </a:lnTo>
                    <a:lnTo>
                      <a:pt x="41" y="3"/>
                    </a:lnTo>
                    <a:lnTo>
                      <a:pt x="41" y="1"/>
                    </a:lnTo>
                    <a:lnTo>
                      <a:pt x="33" y="0"/>
                    </a:lnTo>
                    <a:lnTo>
                      <a:pt x="31" y="3"/>
                    </a:lnTo>
                    <a:lnTo>
                      <a:pt x="28" y="3"/>
                    </a:lnTo>
                    <a:lnTo>
                      <a:pt x="24" y="1"/>
                    </a:lnTo>
                    <a:lnTo>
                      <a:pt x="21" y="1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4" y="1"/>
                    </a:lnTo>
                    <a:lnTo>
                      <a:pt x="13" y="3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6"/>
                    </a:lnTo>
                    <a:lnTo>
                      <a:pt x="11" y="8"/>
                    </a:lnTo>
                    <a:lnTo>
                      <a:pt x="11" y="8"/>
                    </a:lnTo>
                    <a:lnTo>
                      <a:pt x="11" y="12"/>
                    </a:lnTo>
                    <a:lnTo>
                      <a:pt x="13" y="15"/>
                    </a:lnTo>
                    <a:lnTo>
                      <a:pt x="11" y="20"/>
                    </a:lnTo>
                    <a:lnTo>
                      <a:pt x="11" y="23"/>
                    </a:lnTo>
                    <a:lnTo>
                      <a:pt x="11" y="25"/>
                    </a:lnTo>
                    <a:lnTo>
                      <a:pt x="11" y="26"/>
                    </a:lnTo>
                    <a:lnTo>
                      <a:pt x="11" y="28"/>
                    </a:lnTo>
                    <a:lnTo>
                      <a:pt x="11" y="29"/>
                    </a:lnTo>
                    <a:lnTo>
                      <a:pt x="11" y="29"/>
                    </a:lnTo>
                    <a:lnTo>
                      <a:pt x="11" y="31"/>
                    </a:lnTo>
                    <a:lnTo>
                      <a:pt x="13" y="34"/>
                    </a:lnTo>
                    <a:lnTo>
                      <a:pt x="14" y="39"/>
                    </a:lnTo>
                    <a:lnTo>
                      <a:pt x="14" y="42"/>
                    </a:lnTo>
                    <a:lnTo>
                      <a:pt x="13" y="45"/>
                    </a:lnTo>
                    <a:lnTo>
                      <a:pt x="13" y="47"/>
                    </a:lnTo>
                    <a:lnTo>
                      <a:pt x="13" y="48"/>
                    </a:lnTo>
                    <a:lnTo>
                      <a:pt x="13" y="48"/>
                    </a:lnTo>
                    <a:lnTo>
                      <a:pt x="11" y="50"/>
                    </a:lnTo>
                    <a:lnTo>
                      <a:pt x="11" y="53"/>
                    </a:lnTo>
                    <a:lnTo>
                      <a:pt x="10" y="54"/>
                    </a:lnTo>
                    <a:lnTo>
                      <a:pt x="10" y="57"/>
                    </a:lnTo>
                    <a:lnTo>
                      <a:pt x="8" y="59"/>
                    </a:lnTo>
                    <a:lnTo>
                      <a:pt x="7" y="62"/>
                    </a:lnTo>
                    <a:lnTo>
                      <a:pt x="7" y="64"/>
                    </a:lnTo>
                    <a:lnTo>
                      <a:pt x="5" y="67"/>
                    </a:lnTo>
                    <a:lnTo>
                      <a:pt x="5" y="70"/>
                    </a:lnTo>
                    <a:lnTo>
                      <a:pt x="3" y="71"/>
                    </a:lnTo>
                    <a:lnTo>
                      <a:pt x="3" y="73"/>
                    </a:lnTo>
                    <a:lnTo>
                      <a:pt x="0" y="81"/>
                    </a:lnTo>
                    <a:lnTo>
                      <a:pt x="2" y="88"/>
                    </a:lnTo>
                    <a:lnTo>
                      <a:pt x="2" y="90"/>
                    </a:lnTo>
                    <a:lnTo>
                      <a:pt x="2" y="92"/>
                    </a:lnTo>
                    <a:lnTo>
                      <a:pt x="2" y="92"/>
                    </a:lnTo>
                    <a:lnTo>
                      <a:pt x="2" y="93"/>
                    </a:lnTo>
                    <a:lnTo>
                      <a:pt x="2" y="95"/>
                    </a:lnTo>
                    <a:lnTo>
                      <a:pt x="2" y="95"/>
                    </a:lnTo>
                    <a:lnTo>
                      <a:pt x="0" y="99"/>
                    </a:lnTo>
                    <a:lnTo>
                      <a:pt x="0" y="101"/>
                    </a:lnTo>
                    <a:lnTo>
                      <a:pt x="2" y="101"/>
                    </a:lnTo>
                    <a:lnTo>
                      <a:pt x="3" y="101"/>
                    </a:lnTo>
                    <a:lnTo>
                      <a:pt x="5" y="101"/>
                    </a:lnTo>
                    <a:lnTo>
                      <a:pt x="8" y="101"/>
                    </a:lnTo>
                    <a:lnTo>
                      <a:pt x="11" y="99"/>
                    </a:lnTo>
                    <a:lnTo>
                      <a:pt x="14" y="96"/>
                    </a:lnTo>
                    <a:lnTo>
                      <a:pt x="17" y="96"/>
                    </a:lnTo>
                    <a:lnTo>
                      <a:pt x="19" y="96"/>
                    </a:lnTo>
                    <a:lnTo>
                      <a:pt x="21" y="96"/>
                    </a:lnTo>
                    <a:lnTo>
                      <a:pt x="24" y="96"/>
                    </a:lnTo>
                    <a:lnTo>
                      <a:pt x="25" y="93"/>
                    </a:lnTo>
                    <a:lnTo>
                      <a:pt x="30" y="92"/>
                    </a:lnTo>
                    <a:lnTo>
                      <a:pt x="31" y="92"/>
                    </a:lnTo>
                    <a:lnTo>
                      <a:pt x="34" y="92"/>
                    </a:lnTo>
                    <a:lnTo>
                      <a:pt x="36" y="92"/>
                    </a:lnTo>
                    <a:lnTo>
                      <a:pt x="39" y="92"/>
                    </a:lnTo>
                    <a:lnTo>
                      <a:pt x="41" y="90"/>
                    </a:lnTo>
                    <a:lnTo>
                      <a:pt x="44" y="88"/>
                    </a:lnTo>
                    <a:lnTo>
                      <a:pt x="45" y="88"/>
                    </a:lnTo>
                    <a:lnTo>
                      <a:pt x="48" y="88"/>
                    </a:lnTo>
                    <a:lnTo>
                      <a:pt x="48" y="87"/>
                    </a:lnTo>
                    <a:lnTo>
                      <a:pt x="48" y="84"/>
                    </a:lnTo>
                    <a:lnTo>
                      <a:pt x="47" y="84"/>
                    </a:lnTo>
                    <a:lnTo>
                      <a:pt x="45" y="82"/>
                    </a:lnTo>
                    <a:lnTo>
                      <a:pt x="47" y="82"/>
                    </a:lnTo>
                    <a:lnTo>
                      <a:pt x="50" y="82"/>
                    </a:lnTo>
                    <a:lnTo>
                      <a:pt x="50" y="84"/>
                    </a:lnTo>
                    <a:lnTo>
                      <a:pt x="52" y="87"/>
                    </a:lnTo>
                    <a:lnTo>
                      <a:pt x="53" y="85"/>
                    </a:lnTo>
                    <a:lnTo>
                      <a:pt x="53" y="87"/>
                    </a:lnTo>
                    <a:lnTo>
                      <a:pt x="55" y="85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2" name="Freeform 142"/>
              <p:cNvSpPr>
                <a:spLocks/>
              </p:cNvSpPr>
              <p:nvPr/>
            </p:nvSpPr>
            <p:spPr bwMode="auto">
              <a:xfrm>
                <a:off x="5244801" y="4291329"/>
                <a:ext cx="87863" cy="30914"/>
              </a:xfrm>
              <a:custGeom>
                <a:avLst/>
                <a:gdLst>
                  <a:gd name="T0" fmla="*/ 0 w 37"/>
                  <a:gd name="T1" fmla="*/ 13 h 13"/>
                  <a:gd name="T2" fmla="*/ 9 w 37"/>
                  <a:gd name="T3" fmla="*/ 13 h 13"/>
                  <a:gd name="T4" fmla="*/ 11 w 37"/>
                  <a:gd name="T5" fmla="*/ 11 h 13"/>
                  <a:gd name="T6" fmla="*/ 11 w 37"/>
                  <a:gd name="T7" fmla="*/ 11 h 13"/>
                  <a:gd name="T8" fmla="*/ 11 w 37"/>
                  <a:gd name="T9" fmla="*/ 10 h 13"/>
                  <a:gd name="T10" fmla="*/ 12 w 37"/>
                  <a:gd name="T11" fmla="*/ 10 h 13"/>
                  <a:gd name="T12" fmla="*/ 14 w 37"/>
                  <a:gd name="T13" fmla="*/ 10 h 13"/>
                  <a:gd name="T14" fmla="*/ 14 w 37"/>
                  <a:gd name="T15" fmla="*/ 10 h 13"/>
                  <a:gd name="T16" fmla="*/ 18 w 37"/>
                  <a:gd name="T17" fmla="*/ 10 h 13"/>
                  <a:gd name="T18" fmla="*/ 23 w 37"/>
                  <a:gd name="T19" fmla="*/ 10 h 13"/>
                  <a:gd name="T20" fmla="*/ 29 w 37"/>
                  <a:gd name="T21" fmla="*/ 10 h 13"/>
                  <a:gd name="T22" fmla="*/ 32 w 37"/>
                  <a:gd name="T23" fmla="*/ 8 h 13"/>
                  <a:gd name="T24" fmla="*/ 34 w 37"/>
                  <a:gd name="T25" fmla="*/ 8 h 13"/>
                  <a:gd name="T26" fmla="*/ 34 w 37"/>
                  <a:gd name="T27" fmla="*/ 8 h 13"/>
                  <a:gd name="T28" fmla="*/ 36 w 37"/>
                  <a:gd name="T29" fmla="*/ 8 h 13"/>
                  <a:gd name="T30" fmla="*/ 36 w 37"/>
                  <a:gd name="T31" fmla="*/ 8 h 13"/>
                  <a:gd name="T32" fmla="*/ 37 w 37"/>
                  <a:gd name="T33" fmla="*/ 7 h 13"/>
                  <a:gd name="T34" fmla="*/ 37 w 37"/>
                  <a:gd name="T35" fmla="*/ 7 h 13"/>
                  <a:gd name="T36" fmla="*/ 37 w 37"/>
                  <a:gd name="T37" fmla="*/ 5 h 13"/>
                  <a:gd name="T38" fmla="*/ 37 w 37"/>
                  <a:gd name="T39" fmla="*/ 4 h 13"/>
                  <a:gd name="T40" fmla="*/ 37 w 37"/>
                  <a:gd name="T41" fmla="*/ 2 h 13"/>
                  <a:gd name="T42" fmla="*/ 37 w 37"/>
                  <a:gd name="T43" fmla="*/ 2 h 13"/>
                  <a:gd name="T44" fmla="*/ 37 w 37"/>
                  <a:gd name="T45" fmla="*/ 2 h 13"/>
                  <a:gd name="T46" fmla="*/ 36 w 37"/>
                  <a:gd name="T47" fmla="*/ 2 h 13"/>
                  <a:gd name="T48" fmla="*/ 34 w 37"/>
                  <a:gd name="T49" fmla="*/ 2 h 13"/>
                  <a:gd name="T50" fmla="*/ 32 w 37"/>
                  <a:gd name="T51" fmla="*/ 2 h 13"/>
                  <a:gd name="T52" fmla="*/ 29 w 37"/>
                  <a:gd name="T53" fmla="*/ 2 h 13"/>
                  <a:gd name="T54" fmla="*/ 25 w 37"/>
                  <a:gd name="T55" fmla="*/ 2 h 13"/>
                  <a:gd name="T56" fmla="*/ 23 w 37"/>
                  <a:gd name="T57" fmla="*/ 2 h 13"/>
                  <a:gd name="T58" fmla="*/ 20 w 37"/>
                  <a:gd name="T59" fmla="*/ 2 h 13"/>
                  <a:gd name="T60" fmla="*/ 18 w 37"/>
                  <a:gd name="T61" fmla="*/ 2 h 13"/>
                  <a:gd name="T62" fmla="*/ 17 w 37"/>
                  <a:gd name="T63" fmla="*/ 2 h 13"/>
                  <a:gd name="T64" fmla="*/ 15 w 37"/>
                  <a:gd name="T65" fmla="*/ 2 h 13"/>
                  <a:gd name="T66" fmla="*/ 14 w 37"/>
                  <a:gd name="T67" fmla="*/ 2 h 13"/>
                  <a:gd name="T68" fmla="*/ 14 w 37"/>
                  <a:gd name="T69" fmla="*/ 0 h 13"/>
                  <a:gd name="T70" fmla="*/ 12 w 37"/>
                  <a:gd name="T71" fmla="*/ 0 h 13"/>
                  <a:gd name="T72" fmla="*/ 12 w 37"/>
                  <a:gd name="T73" fmla="*/ 2 h 13"/>
                  <a:gd name="T74" fmla="*/ 11 w 37"/>
                  <a:gd name="T75" fmla="*/ 2 h 13"/>
                  <a:gd name="T76" fmla="*/ 9 w 37"/>
                  <a:gd name="T77" fmla="*/ 4 h 13"/>
                  <a:gd name="T78" fmla="*/ 8 w 37"/>
                  <a:gd name="T79" fmla="*/ 4 h 13"/>
                  <a:gd name="T80" fmla="*/ 8 w 37"/>
                  <a:gd name="T81" fmla="*/ 4 h 13"/>
                  <a:gd name="T82" fmla="*/ 4 w 37"/>
                  <a:gd name="T83" fmla="*/ 4 h 13"/>
                  <a:gd name="T84" fmla="*/ 3 w 37"/>
                  <a:gd name="T85" fmla="*/ 4 h 13"/>
                  <a:gd name="T86" fmla="*/ 1 w 37"/>
                  <a:gd name="T87" fmla="*/ 4 h 13"/>
                  <a:gd name="T88" fmla="*/ 0 w 37"/>
                  <a:gd name="T89" fmla="*/ 5 h 13"/>
                  <a:gd name="T90" fmla="*/ 0 w 37"/>
                  <a:gd name="T91" fmla="*/ 5 h 13"/>
                  <a:gd name="T92" fmla="*/ 1 w 37"/>
                  <a:gd name="T93" fmla="*/ 7 h 13"/>
                  <a:gd name="T94" fmla="*/ 1 w 37"/>
                  <a:gd name="T95" fmla="*/ 7 h 13"/>
                  <a:gd name="T96" fmla="*/ 1 w 37"/>
                  <a:gd name="T97" fmla="*/ 8 h 13"/>
                  <a:gd name="T98" fmla="*/ 1 w 37"/>
                  <a:gd name="T99" fmla="*/ 8 h 13"/>
                  <a:gd name="T100" fmla="*/ 1 w 37"/>
                  <a:gd name="T101" fmla="*/ 10 h 13"/>
                  <a:gd name="T102" fmla="*/ 1 w 37"/>
                  <a:gd name="T103" fmla="*/ 10 h 13"/>
                  <a:gd name="T104" fmla="*/ 1 w 37"/>
                  <a:gd name="T105" fmla="*/ 10 h 13"/>
                  <a:gd name="T106" fmla="*/ 0 w 37"/>
                  <a:gd name="T107" fmla="*/ 10 h 13"/>
                  <a:gd name="T108" fmla="*/ 0 w 37"/>
                  <a:gd name="T109" fmla="*/ 10 h 13"/>
                  <a:gd name="T110" fmla="*/ 0 w 37"/>
                  <a:gd name="T111" fmla="*/ 11 h 13"/>
                  <a:gd name="T112" fmla="*/ 0 w 37"/>
                  <a:gd name="T113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7" h="13">
                    <a:moveTo>
                      <a:pt x="0" y="13"/>
                    </a:moveTo>
                    <a:lnTo>
                      <a:pt x="9" y="13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0"/>
                    </a:lnTo>
                    <a:lnTo>
                      <a:pt x="12" y="10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8" y="10"/>
                    </a:lnTo>
                    <a:lnTo>
                      <a:pt x="23" y="10"/>
                    </a:lnTo>
                    <a:lnTo>
                      <a:pt x="29" y="10"/>
                    </a:lnTo>
                    <a:lnTo>
                      <a:pt x="32" y="8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6" y="8"/>
                    </a:lnTo>
                    <a:lnTo>
                      <a:pt x="36" y="8"/>
                    </a:lnTo>
                    <a:lnTo>
                      <a:pt x="37" y="7"/>
                    </a:lnTo>
                    <a:lnTo>
                      <a:pt x="37" y="7"/>
                    </a:lnTo>
                    <a:lnTo>
                      <a:pt x="37" y="5"/>
                    </a:lnTo>
                    <a:lnTo>
                      <a:pt x="37" y="4"/>
                    </a:lnTo>
                    <a:lnTo>
                      <a:pt x="37" y="2"/>
                    </a:lnTo>
                    <a:lnTo>
                      <a:pt x="37" y="2"/>
                    </a:lnTo>
                    <a:lnTo>
                      <a:pt x="37" y="2"/>
                    </a:lnTo>
                    <a:lnTo>
                      <a:pt x="36" y="2"/>
                    </a:lnTo>
                    <a:lnTo>
                      <a:pt x="34" y="2"/>
                    </a:lnTo>
                    <a:lnTo>
                      <a:pt x="32" y="2"/>
                    </a:lnTo>
                    <a:lnTo>
                      <a:pt x="29" y="2"/>
                    </a:lnTo>
                    <a:lnTo>
                      <a:pt x="25" y="2"/>
                    </a:lnTo>
                    <a:lnTo>
                      <a:pt x="23" y="2"/>
                    </a:lnTo>
                    <a:lnTo>
                      <a:pt x="20" y="2"/>
                    </a:lnTo>
                    <a:lnTo>
                      <a:pt x="18" y="2"/>
                    </a:lnTo>
                    <a:lnTo>
                      <a:pt x="17" y="2"/>
                    </a:lnTo>
                    <a:lnTo>
                      <a:pt x="15" y="2"/>
                    </a:lnTo>
                    <a:lnTo>
                      <a:pt x="14" y="2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3" name="Freeform 143"/>
              <p:cNvSpPr>
                <a:spLocks/>
              </p:cNvSpPr>
              <p:nvPr/>
            </p:nvSpPr>
            <p:spPr bwMode="auto">
              <a:xfrm>
                <a:off x="5938209" y="4671805"/>
                <a:ext cx="161479" cy="218773"/>
              </a:xfrm>
              <a:custGeom>
                <a:avLst/>
                <a:gdLst>
                  <a:gd name="T0" fmla="*/ 27 w 68"/>
                  <a:gd name="T1" fmla="*/ 87 h 92"/>
                  <a:gd name="T2" fmla="*/ 32 w 68"/>
                  <a:gd name="T3" fmla="*/ 86 h 92"/>
                  <a:gd name="T4" fmla="*/ 38 w 68"/>
                  <a:gd name="T5" fmla="*/ 87 h 92"/>
                  <a:gd name="T6" fmla="*/ 40 w 68"/>
                  <a:gd name="T7" fmla="*/ 86 h 92"/>
                  <a:gd name="T8" fmla="*/ 37 w 68"/>
                  <a:gd name="T9" fmla="*/ 78 h 92"/>
                  <a:gd name="T10" fmla="*/ 35 w 68"/>
                  <a:gd name="T11" fmla="*/ 75 h 92"/>
                  <a:gd name="T12" fmla="*/ 38 w 68"/>
                  <a:gd name="T13" fmla="*/ 72 h 92"/>
                  <a:gd name="T14" fmla="*/ 37 w 68"/>
                  <a:gd name="T15" fmla="*/ 69 h 92"/>
                  <a:gd name="T16" fmla="*/ 41 w 68"/>
                  <a:gd name="T17" fmla="*/ 69 h 92"/>
                  <a:gd name="T18" fmla="*/ 45 w 68"/>
                  <a:gd name="T19" fmla="*/ 67 h 92"/>
                  <a:gd name="T20" fmla="*/ 45 w 68"/>
                  <a:gd name="T21" fmla="*/ 64 h 92"/>
                  <a:gd name="T22" fmla="*/ 46 w 68"/>
                  <a:gd name="T23" fmla="*/ 64 h 92"/>
                  <a:gd name="T24" fmla="*/ 49 w 68"/>
                  <a:gd name="T25" fmla="*/ 67 h 92"/>
                  <a:gd name="T26" fmla="*/ 52 w 68"/>
                  <a:gd name="T27" fmla="*/ 66 h 92"/>
                  <a:gd name="T28" fmla="*/ 57 w 68"/>
                  <a:gd name="T29" fmla="*/ 66 h 92"/>
                  <a:gd name="T30" fmla="*/ 60 w 68"/>
                  <a:gd name="T31" fmla="*/ 70 h 92"/>
                  <a:gd name="T32" fmla="*/ 63 w 68"/>
                  <a:gd name="T33" fmla="*/ 72 h 92"/>
                  <a:gd name="T34" fmla="*/ 65 w 68"/>
                  <a:gd name="T35" fmla="*/ 64 h 92"/>
                  <a:gd name="T36" fmla="*/ 65 w 68"/>
                  <a:gd name="T37" fmla="*/ 59 h 92"/>
                  <a:gd name="T38" fmla="*/ 63 w 68"/>
                  <a:gd name="T39" fmla="*/ 58 h 92"/>
                  <a:gd name="T40" fmla="*/ 63 w 68"/>
                  <a:gd name="T41" fmla="*/ 53 h 92"/>
                  <a:gd name="T42" fmla="*/ 62 w 68"/>
                  <a:gd name="T43" fmla="*/ 49 h 92"/>
                  <a:gd name="T44" fmla="*/ 62 w 68"/>
                  <a:gd name="T45" fmla="*/ 42 h 92"/>
                  <a:gd name="T46" fmla="*/ 58 w 68"/>
                  <a:gd name="T47" fmla="*/ 36 h 92"/>
                  <a:gd name="T48" fmla="*/ 57 w 68"/>
                  <a:gd name="T49" fmla="*/ 35 h 92"/>
                  <a:gd name="T50" fmla="*/ 58 w 68"/>
                  <a:gd name="T51" fmla="*/ 32 h 92"/>
                  <a:gd name="T52" fmla="*/ 58 w 68"/>
                  <a:gd name="T53" fmla="*/ 25 h 92"/>
                  <a:gd name="T54" fmla="*/ 65 w 68"/>
                  <a:gd name="T55" fmla="*/ 24 h 92"/>
                  <a:gd name="T56" fmla="*/ 68 w 68"/>
                  <a:gd name="T57" fmla="*/ 14 h 92"/>
                  <a:gd name="T58" fmla="*/ 58 w 68"/>
                  <a:gd name="T59" fmla="*/ 13 h 92"/>
                  <a:gd name="T60" fmla="*/ 54 w 68"/>
                  <a:gd name="T61" fmla="*/ 14 h 92"/>
                  <a:gd name="T62" fmla="*/ 54 w 68"/>
                  <a:gd name="T63" fmla="*/ 10 h 92"/>
                  <a:gd name="T64" fmla="*/ 54 w 68"/>
                  <a:gd name="T65" fmla="*/ 0 h 92"/>
                  <a:gd name="T66" fmla="*/ 49 w 68"/>
                  <a:gd name="T67" fmla="*/ 0 h 92"/>
                  <a:gd name="T68" fmla="*/ 38 w 68"/>
                  <a:gd name="T69" fmla="*/ 2 h 92"/>
                  <a:gd name="T70" fmla="*/ 32 w 68"/>
                  <a:gd name="T71" fmla="*/ 4 h 92"/>
                  <a:gd name="T72" fmla="*/ 7 w 68"/>
                  <a:gd name="T73" fmla="*/ 19 h 92"/>
                  <a:gd name="T74" fmla="*/ 7 w 68"/>
                  <a:gd name="T75" fmla="*/ 22 h 92"/>
                  <a:gd name="T76" fmla="*/ 10 w 68"/>
                  <a:gd name="T77" fmla="*/ 27 h 92"/>
                  <a:gd name="T78" fmla="*/ 6 w 68"/>
                  <a:gd name="T79" fmla="*/ 33 h 92"/>
                  <a:gd name="T80" fmla="*/ 7 w 68"/>
                  <a:gd name="T81" fmla="*/ 36 h 92"/>
                  <a:gd name="T82" fmla="*/ 7 w 68"/>
                  <a:gd name="T83" fmla="*/ 38 h 92"/>
                  <a:gd name="T84" fmla="*/ 7 w 68"/>
                  <a:gd name="T85" fmla="*/ 41 h 92"/>
                  <a:gd name="T86" fmla="*/ 3 w 68"/>
                  <a:gd name="T87" fmla="*/ 53 h 92"/>
                  <a:gd name="T88" fmla="*/ 0 w 68"/>
                  <a:gd name="T89" fmla="*/ 56 h 92"/>
                  <a:gd name="T90" fmla="*/ 3 w 68"/>
                  <a:gd name="T91" fmla="*/ 59 h 92"/>
                  <a:gd name="T92" fmla="*/ 3 w 68"/>
                  <a:gd name="T93" fmla="*/ 61 h 92"/>
                  <a:gd name="T94" fmla="*/ 7 w 68"/>
                  <a:gd name="T95" fmla="*/ 64 h 92"/>
                  <a:gd name="T96" fmla="*/ 9 w 68"/>
                  <a:gd name="T97" fmla="*/ 64 h 92"/>
                  <a:gd name="T98" fmla="*/ 6 w 68"/>
                  <a:gd name="T99" fmla="*/ 66 h 92"/>
                  <a:gd name="T100" fmla="*/ 15 w 68"/>
                  <a:gd name="T101" fmla="*/ 77 h 92"/>
                  <a:gd name="T102" fmla="*/ 24 w 68"/>
                  <a:gd name="T103" fmla="*/ 91 h 92"/>
                  <a:gd name="T104" fmla="*/ 26 w 68"/>
                  <a:gd name="T105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8" h="92">
                    <a:moveTo>
                      <a:pt x="26" y="92"/>
                    </a:moveTo>
                    <a:lnTo>
                      <a:pt x="26" y="92"/>
                    </a:lnTo>
                    <a:lnTo>
                      <a:pt x="27" y="89"/>
                    </a:lnTo>
                    <a:lnTo>
                      <a:pt x="27" y="87"/>
                    </a:lnTo>
                    <a:lnTo>
                      <a:pt x="27" y="86"/>
                    </a:lnTo>
                    <a:lnTo>
                      <a:pt x="29" y="86"/>
                    </a:lnTo>
                    <a:lnTo>
                      <a:pt x="31" y="86"/>
                    </a:lnTo>
                    <a:lnTo>
                      <a:pt x="32" y="86"/>
                    </a:lnTo>
                    <a:lnTo>
                      <a:pt x="32" y="86"/>
                    </a:lnTo>
                    <a:lnTo>
                      <a:pt x="34" y="87"/>
                    </a:lnTo>
                    <a:lnTo>
                      <a:pt x="37" y="87"/>
                    </a:lnTo>
                    <a:lnTo>
                      <a:pt x="38" y="87"/>
                    </a:lnTo>
                    <a:lnTo>
                      <a:pt x="38" y="87"/>
                    </a:lnTo>
                    <a:lnTo>
                      <a:pt x="40" y="87"/>
                    </a:lnTo>
                    <a:lnTo>
                      <a:pt x="40" y="87"/>
                    </a:lnTo>
                    <a:lnTo>
                      <a:pt x="40" y="86"/>
                    </a:lnTo>
                    <a:lnTo>
                      <a:pt x="38" y="83"/>
                    </a:lnTo>
                    <a:lnTo>
                      <a:pt x="38" y="81"/>
                    </a:lnTo>
                    <a:lnTo>
                      <a:pt x="38" y="80"/>
                    </a:lnTo>
                    <a:lnTo>
                      <a:pt x="37" y="78"/>
                    </a:lnTo>
                    <a:lnTo>
                      <a:pt x="37" y="78"/>
                    </a:lnTo>
                    <a:lnTo>
                      <a:pt x="37" y="77"/>
                    </a:lnTo>
                    <a:lnTo>
                      <a:pt x="35" y="75"/>
                    </a:lnTo>
                    <a:lnTo>
                      <a:pt x="35" y="75"/>
                    </a:lnTo>
                    <a:lnTo>
                      <a:pt x="37" y="73"/>
                    </a:lnTo>
                    <a:lnTo>
                      <a:pt x="37" y="73"/>
                    </a:lnTo>
                    <a:lnTo>
                      <a:pt x="38" y="73"/>
                    </a:lnTo>
                    <a:lnTo>
                      <a:pt x="38" y="72"/>
                    </a:lnTo>
                    <a:lnTo>
                      <a:pt x="37" y="70"/>
                    </a:lnTo>
                    <a:lnTo>
                      <a:pt x="37" y="70"/>
                    </a:lnTo>
                    <a:lnTo>
                      <a:pt x="37" y="69"/>
                    </a:lnTo>
                    <a:lnTo>
                      <a:pt x="37" y="69"/>
                    </a:lnTo>
                    <a:lnTo>
                      <a:pt x="37" y="69"/>
                    </a:lnTo>
                    <a:lnTo>
                      <a:pt x="38" y="69"/>
                    </a:lnTo>
                    <a:lnTo>
                      <a:pt x="38" y="67"/>
                    </a:lnTo>
                    <a:lnTo>
                      <a:pt x="41" y="69"/>
                    </a:lnTo>
                    <a:lnTo>
                      <a:pt x="45" y="69"/>
                    </a:lnTo>
                    <a:lnTo>
                      <a:pt x="45" y="67"/>
                    </a:lnTo>
                    <a:lnTo>
                      <a:pt x="45" y="67"/>
                    </a:lnTo>
                    <a:lnTo>
                      <a:pt x="45" y="67"/>
                    </a:lnTo>
                    <a:lnTo>
                      <a:pt x="45" y="67"/>
                    </a:lnTo>
                    <a:lnTo>
                      <a:pt x="45" y="66"/>
                    </a:lnTo>
                    <a:lnTo>
                      <a:pt x="45" y="64"/>
                    </a:lnTo>
                    <a:lnTo>
                      <a:pt x="45" y="64"/>
                    </a:lnTo>
                    <a:lnTo>
                      <a:pt x="45" y="64"/>
                    </a:lnTo>
                    <a:lnTo>
                      <a:pt x="45" y="63"/>
                    </a:lnTo>
                    <a:lnTo>
                      <a:pt x="45" y="63"/>
                    </a:lnTo>
                    <a:lnTo>
                      <a:pt x="46" y="64"/>
                    </a:lnTo>
                    <a:lnTo>
                      <a:pt x="46" y="64"/>
                    </a:lnTo>
                    <a:lnTo>
                      <a:pt x="48" y="64"/>
                    </a:lnTo>
                    <a:lnTo>
                      <a:pt x="48" y="66"/>
                    </a:lnTo>
                    <a:lnTo>
                      <a:pt x="49" y="67"/>
                    </a:lnTo>
                    <a:lnTo>
                      <a:pt x="49" y="67"/>
                    </a:lnTo>
                    <a:lnTo>
                      <a:pt x="49" y="67"/>
                    </a:lnTo>
                    <a:lnTo>
                      <a:pt x="51" y="66"/>
                    </a:lnTo>
                    <a:lnTo>
                      <a:pt x="52" y="66"/>
                    </a:lnTo>
                    <a:lnTo>
                      <a:pt x="54" y="66"/>
                    </a:lnTo>
                    <a:lnTo>
                      <a:pt x="55" y="66"/>
                    </a:lnTo>
                    <a:lnTo>
                      <a:pt x="57" y="66"/>
                    </a:lnTo>
                    <a:lnTo>
                      <a:pt x="57" y="66"/>
                    </a:lnTo>
                    <a:lnTo>
                      <a:pt x="58" y="66"/>
                    </a:lnTo>
                    <a:lnTo>
                      <a:pt x="58" y="67"/>
                    </a:lnTo>
                    <a:lnTo>
                      <a:pt x="60" y="67"/>
                    </a:lnTo>
                    <a:lnTo>
                      <a:pt x="60" y="70"/>
                    </a:lnTo>
                    <a:lnTo>
                      <a:pt x="62" y="72"/>
                    </a:lnTo>
                    <a:lnTo>
                      <a:pt x="63" y="72"/>
                    </a:lnTo>
                    <a:lnTo>
                      <a:pt x="63" y="72"/>
                    </a:lnTo>
                    <a:lnTo>
                      <a:pt x="63" y="72"/>
                    </a:lnTo>
                    <a:lnTo>
                      <a:pt x="63" y="72"/>
                    </a:lnTo>
                    <a:lnTo>
                      <a:pt x="65" y="70"/>
                    </a:lnTo>
                    <a:lnTo>
                      <a:pt x="65" y="66"/>
                    </a:lnTo>
                    <a:lnTo>
                      <a:pt x="65" y="64"/>
                    </a:lnTo>
                    <a:lnTo>
                      <a:pt x="66" y="63"/>
                    </a:lnTo>
                    <a:lnTo>
                      <a:pt x="66" y="63"/>
                    </a:lnTo>
                    <a:lnTo>
                      <a:pt x="65" y="61"/>
                    </a:lnTo>
                    <a:lnTo>
                      <a:pt x="65" y="59"/>
                    </a:lnTo>
                    <a:lnTo>
                      <a:pt x="63" y="59"/>
                    </a:lnTo>
                    <a:lnTo>
                      <a:pt x="62" y="58"/>
                    </a:lnTo>
                    <a:lnTo>
                      <a:pt x="62" y="58"/>
                    </a:lnTo>
                    <a:lnTo>
                      <a:pt x="63" y="58"/>
                    </a:lnTo>
                    <a:lnTo>
                      <a:pt x="63" y="56"/>
                    </a:lnTo>
                    <a:lnTo>
                      <a:pt x="63" y="56"/>
                    </a:lnTo>
                    <a:lnTo>
                      <a:pt x="63" y="55"/>
                    </a:lnTo>
                    <a:lnTo>
                      <a:pt x="63" y="53"/>
                    </a:lnTo>
                    <a:lnTo>
                      <a:pt x="63" y="53"/>
                    </a:lnTo>
                    <a:lnTo>
                      <a:pt x="62" y="52"/>
                    </a:lnTo>
                    <a:lnTo>
                      <a:pt x="62" y="50"/>
                    </a:lnTo>
                    <a:lnTo>
                      <a:pt x="62" y="49"/>
                    </a:lnTo>
                    <a:lnTo>
                      <a:pt x="62" y="47"/>
                    </a:lnTo>
                    <a:lnTo>
                      <a:pt x="62" y="44"/>
                    </a:lnTo>
                    <a:lnTo>
                      <a:pt x="63" y="42"/>
                    </a:lnTo>
                    <a:lnTo>
                      <a:pt x="62" y="42"/>
                    </a:lnTo>
                    <a:lnTo>
                      <a:pt x="62" y="41"/>
                    </a:lnTo>
                    <a:lnTo>
                      <a:pt x="62" y="39"/>
                    </a:lnTo>
                    <a:lnTo>
                      <a:pt x="60" y="38"/>
                    </a:lnTo>
                    <a:lnTo>
                      <a:pt x="58" y="36"/>
                    </a:lnTo>
                    <a:lnTo>
                      <a:pt x="57" y="35"/>
                    </a:lnTo>
                    <a:lnTo>
                      <a:pt x="57" y="35"/>
                    </a:lnTo>
                    <a:lnTo>
                      <a:pt x="57" y="35"/>
                    </a:lnTo>
                    <a:lnTo>
                      <a:pt x="57" y="35"/>
                    </a:lnTo>
                    <a:lnTo>
                      <a:pt x="57" y="35"/>
                    </a:lnTo>
                    <a:lnTo>
                      <a:pt x="58" y="35"/>
                    </a:lnTo>
                    <a:lnTo>
                      <a:pt x="58" y="35"/>
                    </a:lnTo>
                    <a:lnTo>
                      <a:pt x="58" y="32"/>
                    </a:lnTo>
                    <a:lnTo>
                      <a:pt x="58" y="27"/>
                    </a:lnTo>
                    <a:lnTo>
                      <a:pt x="58" y="27"/>
                    </a:lnTo>
                    <a:lnTo>
                      <a:pt x="58" y="25"/>
                    </a:lnTo>
                    <a:lnTo>
                      <a:pt x="58" y="25"/>
                    </a:lnTo>
                    <a:lnTo>
                      <a:pt x="58" y="25"/>
                    </a:lnTo>
                    <a:lnTo>
                      <a:pt x="60" y="24"/>
                    </a:lnTo>
                    <a:lnTo>
                      <a:pt x="62" y="24"/>
                    </a:lnTo>
                    <a:lnTo>
                      <a:pt x="65" y="24"/>
                    </a:lnTo>
                    <a:lnTo>
                      <a:pt x="66" y="24"/>
                    </a:lnTo>
                    <a:lnTo>
                      <a:pt x="68" y="24"/>
                    </a:lnTo>
                    <a:lnTo>
                      <a:pt x="68" y="24"/>
                    </a:lnTo>
                    <a:lnTo>
                      <a:pt x="68" y="14"/>
                    </a:lnTo>
                    <a:lnTo>
                      <a:pt x="66" y="14"/>
                    </a:lnTo>
                    <a:lnTo>
                      <a:pt x="62" y="13"/>
                    </a:lnTo>
                    <a:lnTo>
                      <a:pt x="60" y="13"/>
                    </a:lnTo>
                    <a:lnTo>
                      <a:pt x="58" y="13"/>
                    </a:lnTo>
                    <a:lnTo>
                      <a:pt x="57" y="13"/>
                    </a:lnTo>
                    <a:lnTo>
                      <a:pt x="55" y="14"/>
                    </a:lnTo>
                    <a:lnTo>
                      <a:pt x="55" y="14"/>
                    </a:lnTo>
                    <a:lnTo>
                      <a:pt x="54" y="14"/>
                    </a:lnTo>
                    <a:lnTo>
                      <a:pt x="54" y="13"/>
                    </a:lnTo>
                    <a:lnTo>
                      <a:pt x="54" y="13"/>
                    </a:lnTo>
                    <a:lnTo>
                      <a:pt x="54" y="11"/>
                    </a:lnTo>
                    <a:lnTo>
                      <a:pt x="54" y="10"/>
                    </a:lnTo>
                    <a:lnTo>
                      <a:pt x="54" y="8"/>
                    </a:lnTo>
                    <a:lnTo>
                      <a:pt x="54" y="5"/>
                    </a:lnTo>
                    <a:lnTo>
                      <a:pt x="54" y="2"/>
                    </a:lnTo>
                    <a:lnTo>
                      <a:pt x="54" y="0"/>
                    </a:lnTo>
                    <a:lnTo>
                      <a:pt x="52" y="0"/>
                    </a:lnTo>
                    <a:lnTo>
                      <a:pt x="51" y="0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48" y="0"/>
                    </a:lnTo>
                    <a:lnTo>
                      <a:pt x="46" y="0"/>
                    </a:lnTo>
                    <a:lnTo>
                      <a:pt x="41" y="0"/>
                    </a:lnTo>
                    <a:lnTo>
                      <a:pt x="38" y="2"/>
                    </a:lnTo>
                    <a:lnTo>
                      <a:pt x="37" y="2"/>
                    </a:lnTo>
                    <a:lnTo>
                      <a:pt x="35" y="2"/>
                    </a:lnTo>
                    <a:lnTo>
                      <a:pt x="34" y="4"/>
                    </a:lnTo>
                    <a:lnTo>
                      <a:pt x="32" y="4"/>
                    </a:lnTo>
                    <a:lnTo>
                      <a:pt x="31" y="19"/>
                    </a:lnTo>
                    <a:lnTo>
                      <a:pt x="9" y="18"/>
                    </a:lnTo>
                    <a:lnTo>
                      <a:pt x="9" y="19"/>
                    </a:lnTo>
                    <a:lnTo>
                      <a:pt x="7" y="19"/>
                    </a:lnTo>
                    <a:lnTo>
                      <a:pt x="9" y="21"/>
                    </a:lnTo>
                    <a:lnTo>
                      <a:pt x="9" y="21"/>
                    </a:lnTo>
                    <a:lnTo>
                      <a:pt x="9" y="22"/>
                    </a:lnTo>
                    <a:lnTo>
                      <a:pt x="7" y="22"/>
                    </a:lnTo>
                    <a:lnTo>
                      <a:pt x="7" y="24"/>
                    </a:lnTo>
                    <a:lnTo>
                      <a:pt x="7" y="24"/>
                    </a:lnTo>
                    <a:lnTo>
                      <a:pt x="9" y="25"/>
                    </a:lnTo>
                    <a:lnTo>
                      <a:pt x="10" y="27"/>
                    </a:lnTo>
                    <a:lnTo>
                      <a:pt x="10" y="30"/>
                    </a:lnTo>
                    <a:lnTo>
                      <a:pt x="10" y="33"/>
                    </a:lnTo>
                    <a:lnTo>
                      <a:pt x="7" y="33"/>
                    </a:lnTo>
                    <a:lnTo>
                      <a:pt x="6" y="33"/>
                    </a:lnTo>
                    <a:lnTo>
                      <a:pt x="6" y="35"/>
                    </a:lnTo>
                    <a:lnTo>
                      <a:pt x="6" y="36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9" y="36"/>
                    </a:lnTo>
                    <a:lnTo>
                      <a:pt x="9" y="36"/>
                    </a:lnTo>
                    <a:lnTo>
                      <a:pt x="9" y="38"/>
                    </a:lnTo>
                    <a:lnTo>
                      <a:pt x="7" y="38"/>
                    </a:lnTo>
                    <a:lnTo>
                      <a:pt x="7" y="38"/>
                    </a:lnTo>
                    <a:lnTo>
                      <a:pt x="6" y="38"/>
                    </a:lnTo>
                    <a:lnTo>
                      <a:pt x="6" y="39"/>
                    </a:lnTo>
                    <a:lnTo>
                      <a:pt x="7" y="41"/>
                    </a:lnTo>
                    <a:lnTo>
                      <a:pt x="6" y="44"/>
                    </a:lnTo>
                    <a:lnTo>
                      <a:pt x="6" y="47"/>
                    </a:lnTo>
                    <a:lnTo>
                      <a:pt x="4" y="50"/>
                    </a:lnTo>
                    <a:lnTo>
                      <a:pt x="3" y="53"/>
                    </a:lnTo>
                    <a:lnTo>
                      <a:pt x="1" y="52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6"/>
                    </a:lnTo>
                    <a:lnTo>
                      <a:pt x="1" y="56"/>
                    </a:lnTo>
                    <a:lnTo>
                      <a:pt x="3" y="56"/>
                    </a:lnTo>
                    <a:lnTo>
                      <a:pt x="3" y="58"/>
                    </a:lnTo>
                    <a:lnTo>
                      <a:pt x="3" y="59"/>
                    </a:lnTo>
                    <a:lnTo>
                      <a:pt x="3" y="59"/>
                    </a:lnTo>
                    <a:lnTo>
                      <a:pt x="3" y="61"/>
                    </a:lnTo>
                    <a:lnTo>
                      <a:pt x="3" y="61"/>
                    </a:lnTo>
                    <a:lnTo>
                      <a:pt x="3" y="61"/>
                    </a:lnTo>
                    <a:lnTo>
                      <a:pt x="6" y="61"/>
                    </a:lnTo>
                    <a:lnTo>
                      <a:pt x="7" y="61"/>
                    </a:lnTo>
                    <a:lnTo>
                      <a:pt x="7" y="63"/>
                    </a:lnTo>
                    <a:lnTo>
                      <a:pt x="7" y="64"/>
                    </a:lnTo>
                    <a:lnTo>
                      <a:pt x="7" y="64"/>
                    </a:lnTo>
                    <a:lnTo>
                      <a:pt x="9" y="64"/>
                    </a:lnTo>
                    <a:lnTo>
                      <a:pt x="9" y="64"/>
                    </a:lnTo>
                    <a:lnTo>
                      <a:pt x="9" y="64"/>
                    </a:lnTo>
                    <a:lnTo>
                      <a:pt x="9" y="66"/>
                    </a:lnTo>
                    <a:lnTo>
                      <a:pt x="10" y="66"/>
                    </a:lnTo>
                    <a:lnTo>
                      <a:pt x="7" y="66"/>
                    </a:lnTo>
                    <a:lnTo>
                      <a:pt x="6" y="66"/>
                    </a:lnTo>
                    <a:lnTo>
                      <a:pt x="6" y="67"/>
                    </a:lnTo>
                    <a:lnTo>
                      <a:pt x="6" y="69"/>
                    </a:lnTo>
                    <a:lnTo>
                      <a:pt x="9" y="72"/>
                    </a:lnTo>
                    <a:lnTo>
                      <a:pt x="15" y="77"/>
                    </a:lnTo>
                    <a:lnTo>
                      <a:pt x="21" y="81"/>
                    </a:lnTo>
                    <a:lnTo>
                      <a:pt x="24" y="84"/>
                    </a:lnTo>
                    <a:lnTo>
                      <a:pt x="23" y="87"/>
                    </a:lnTo>
                    <a:lnTo>
                      <a:pt x="24" y="91"/>
                    </a:lnTo>
                    <a:lnTo>
                      <a:pt x="24" y="91"/>
                    </a:lnTo>
                    <a:lnTo>
                      <a:pt x="24" y="92"/>
                    </a:lnTo>
                    <a:lnTo>
                      <a:pt x="26" y="92"/>
                    </a:lnTo>
                    <a:lnTo>
                      <a:pt x="26" y="92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4" name="Freeform 144"/>
              <p:cNvSpPr>
                <a:spLocks/>
              </p:cNvSpPr>
              <p:nvPr/>
            </p:nvSpPr>
            <p:spPr bwMode="auto">
              <a:xfrm>
                <a:off x="6586498" y="4258038"/>
                <a:ext cx="417945" cy="366208"/>
              </a:xfrm>
              <a:custGeom>
                <a:avLst/>
                <a:gdLst>
                  <a:gd name="T0" fmla="*/ 119 w 176"/>
                  <a:gd name="T1" fmla="*/ 72 h 154"/>
                  <a:gd name="T2" fmla="*/ 122 w 176"/>
                  <a:gd name="T3" fmla="*/ 77 h 154"/>
                  <a:gd name="T4" fmla="*/ 127 w 176"/>
                  <a:gd name="T5" fmla="*/ 80 h 154"/>
                  <a:gd name="T6" fmla="*/ 131 w 176"/>
                  <a:gd name="T7" fmla="*/ 83 h 154"/>
                  <a:gd name="T8" fmla="*/ 161 w 176"/>
                  <a:gd name="T9" fmla="*/ 98 h 154"/>
                  <a:gd name="T10" fmla="*/ 128 w 176"/>
                  <a:gd name="T11" fmla="*/ 146 h 154"/>
                  <a:gd name="T12" fmla="*/ 110 w 176"/>
                  <a:gd name="T13" fmla="*/ 151 h 154"/>
                  <a:gd name="T14" fmla="*/ 102 w 176"/>
                  <a:gd name="T15" fmla="*/ 151 h 154"/>
                  <a:gd name="T16" fmla="*/ 99 w 176"/>
                  <a:gd name="T17" fmla="*/ 148 h 154"/>
                  <a:gd name="T18" fmla="*/ 96 w 176"/>
                  <a:gd name="T19" fmla="*/ 150 h 154"/>
                  <a:gd name="T20" fmla="*/ 91 w 176"/>
                  <a:gd name="T21" fmla="*/ 150 h 154"/>
                  <a:gd name="T22" fmla="*/ 90 w 176"/>
                  <a:gd name="T23" fmla="*/ 150 h 154"/>
                  <a:gd name="T24" fmla="*/ 86 w 176"/>
                  <a:gd name="T25" fmla="*/ 154 h 154"/>
                  <a:gd name="T26" fmla="*/ 77 w 176"/>
                  <a:gd name="T27" fmla="*/ 154 h 154"/>
                  <a:gd name="T28" fmla="*/ 74 w 176"/>
                  <a:gd name="T29" fmla="*/ 154 h 154"/>
                  <a:gd name="T30" fmla="*/ 68 w 176"/>
                  <a:gd name="T31" fmla="*/ 153 h 154"/>
                  <a:gd name="T32" fmla="*/ 60 w 176"/>
                  <a:gd name="T33" fmla="*/ 153 h 154"/>
                  <a:gd name="T34" fmla="*/ 55 w 176"/>
                  <a:gd name="T35" fmla="*/ 153 h 154"/>
                  <a:gd name="T36" fmla="*/ 52 w 176"/>
                  <a:gd name="T37" fmla="*/ 153 h 154"/>
                  <a:gd name="T38" fmla="*/ 43 w 176"/>
                  <a:gd name="T39" fmla="*/ 153 h 154"/>
                  <a:gd name="T40" fmla="*/ 40 w 176"/>
                  <a:gd name="T41" fmla="*/ 148 h 154"/>
                  <a:gd name="T42" fmla="*/ 38 w 176"/>
                  <a:gd name="T43" fmla="*/ 143 h 154"/>
                  <a:gd name="T44" fmla="*/ 35 w 176"/>
                  <a:gd name="T45" fmla="*/ 142 h 154"/>
                  <a:gd name="T46" fmla="*/ 28 w 176"/>
                  <a:gd name="T47" fmla="*/ 140 h 154"/>
                  <a:gd name="T48" fmla="*/ 26 w 176"/>
                  <a:gd name="T49" fmla="*/ 134 h 154"/>
                  <a:gd name="T50" fmla="*/ 23 w 176"/>
                  <a:gd name="T51" fmla="*/ 128 h 154"/>
                  <a:gd name="T52" fmla="*/ 21 w 176"/>
                  <a:gd name="T53" fmla="*/ 123 h 154"/>
                  <a:gd name="T54" fmla="*/ 17 w 176"/>
                  <a:gd name="T55" fmla="*/ 119 h 154"/>
                  <a:gd name="T56" fmla="*/ 14 w 176"/>
                  <a:gd name="T57" fmla="*/ 112 h 154"/>
                  <a:gd name="T58" fmla="*/ 9 w 176"/>
                  <a:gd name="T59" fmla="*/ 109 h 154"/>
                  <a:gd name="T60" fmla="*/ 1 w 176"/>
                  <a:gd name="T61" fmla="*/ 108 h 154"/>
                  <a:gd name="T62" fmla="*/ 0 w 176"/>
                  <a:gd name="T63" fmla="*/ 108 h 154"/>
                  <a:gd name="T64" fmla="*/ 3 w 176"/>
                  <a:gd name="T65" fmla="*/ 100 h 154"/>
                  <a:gd name="T66" fmla="*/ 10 w 176"/>
                  <a:gd name="T67" fmla="*/ 98 h 154"/>
                  <a:gd name="T68" fmla="*/ 14 w 176"/>
                  <a:gd name="T69" fmla="*/ 87 h 154"/>
                  <a:gd name="T70" fmla="*/ 14 w 176"/>
                  <a:gd name="T71" fmla="*/ 77 h 154"/>
                  <a:gd name="T72" fmla="*/ 17 w 176"/>
                  <a:gd name="T73" fmla="*/ 69 h 154"/>
                  <a:gd name="T74" fmla="*/ 20 w 176"/>
                  <a:gd name="T75" fmla="*/ 58 h 154"/>
                  <a:gd name="T76" fmla="*/ 26 w 176"/>
                  <a:gd name="T77" fmla="*/ 52 h 154"/>
                  <a:gd name="T78" fmla="*/ 31 w 176"/>
                  <a:gd name="T79" fmla="*/ 45 h 154"/>
                  <a:gd name="T80" fmla="*/ 35 w 176"/>
                  <a:gd name="T81" fmla="*/ 35 h 154"/>
                  <a:gd name="T82" fmla="*/ 35 w 176"/>
                  <a:gd name="T83" fmla="*/ 28 h 154"/>
                  <a:gd name="T84" fmla="*/ 40 w 176"/>
                  <a:gd name="T85" fmla="*/ 22 h 154"/>
                  <a:gd name="T86" fmla="*/ 48 w 176"/>
                  <a:gd name="T87" fmla="*/ 11 h 154"/>
                  <a:gd name="T88" fmla="*/ 57 w 176"/>
                  <a:gd name="T89" fmla="*/ 8 h 154"/>
                  <a:gd name="T90" fmla="*/ 60 w 176"/>
                  <a:gd name="T91" fmla="*/ 10 h 154"/>
                  <a:gd name="T92" fmla="*/ 65 w 176"/>
                  <a:gd name="T93" fmla="*/ 2 h 154"/>
                  <a:gd name="T94" fmla="*/ 68 w 176"/>
                  <a:gd name="T95" fmla="*/ 0 h 154"/>
                  <a:gd name="T96" fmla="*/ 73 w 176"/>
                  <a:gd name="T97" fmla="*/ 7 h 154"/>
                  <a:gd name="T98" fmla="*/ 77 w 176"/>
                  <a:gd name="T99" fmla="*/ 8 h 154"/>
                  <a:gd name="T100" fmla="*/ 80 w 176"/>
                  <a:gd name="T101" fmla="*/ 8 h 154"/>
                  <a:gd name="T102" fmla="*/ 85 w 176"/>
                  <a:gd name="T103" fmla="*/ 11 h 154"/>
                  <a:gd name="T104" fmla="*/ 94 w 176"/>
                  <a:gd name="T105" fmla="*/ 14 h 154"/>
                  <a:gd name="T106" fmla="*/ 99 w 176"/>
                  <a:gd name="T107" fmla="*/ 19 h 154"/>
                  <a:gd name="T108" fmla="*/ 104 w 176"/>
                  <a:gd name="T109" fmla="*/ 25 h 154"/>
                  <a:gd name="T110" fmla="*/ 110 w 176"/>
                  <a:gd name="T111" fmla="*/ 33 h 154"/>
                  <a:gd name="T112" fmla="*/ 107 w 176"/>
                  <a:gd name="T113" fmla="*/ 42 h 154"/>
                  <a:gd name="T114" fmla="*/ 105 w 176"/>
                  <a:gd name="T115" fmla="*/ 49 h 154"/>
                  <a:gd name="T116" fmla="*/ 104 w 176"/>
                  <a:gd name="T117" fmla="*/ 53 h 154"/>
                  <a:gd name="T118" fmla="*/ 102 w 176"/>
                  <a:gd name="T119" fmla="*/ 58 h 154"/>
                  <a:gd name="T120" fmla="*/ 107 w 176"/>
                  <a:gd name="T121" fmla="*/ 59 h 154"/>
                  <a:gd name="T122" fmla="*/ 118 w 176"/>
                  <a:gd name="T123" fmla="*/ 59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76" h="154">
                    <a:moveTo>
                      <a:pt x="118" y="59"/>
                    </a:moveTo>
                    <a:lnTo>
                      <a:pt x="114" y="64"/>
                    </a:lnTo>
                    <a:lnTo>
                      <a:pt x="116" y="67"/>
                    </a:lnTo>
                    <a:lnTo>
                      <a:pt x="119" y="72"/>
                    </a:lnTo>
                    <a:lnTo>
                      <a:pt x="121" y="73"/>
                    </a:lnTo>
                    <a:lnTo>
                      <a:pt x="121" y="75"/>
                    </a:lnTo>
                    <a:lnTo>
                      <a:pt x="121" y="75"/>
                    </a:lnTo>
                    <a:lnTo>
                      <a:pt x="122" y="77"/>
                    </a:lnTo>
                    <a:lnTo>
                      <a:pt x="122" y="77"/>
                    </a:lnTo>
                    <a:lnTo>
                      <a:pt x="122" y="78"/>
                    </a:lnTo>
                    <a:lnTo>
                      <a:pt x="125" y="80"/>
                    </a:lnTo>
                    <a:lnTo>
                      <a:pt x="127" y="80"/>
                    </a:lnTo>
                    <a:lnTo>
                      <a:pt x="127" y="81"/>
                    </a:lnTo>
                    <a:lnTo>
                      <a:pt x="128" y="81"/>
                    </a:lnTo>
                    <a:lnTo>
                      <a:pt x="130" y="83"/>
                    </a:lnTo>
                    <a:lnTo>
                      <a:pt x="131" y="83"/>
                    </a:lnTo>
                    <a:lnTo>
                      <a:pt x="138" y="86"/>
                    </a:lnTo>
                    <a:lnTo>
                      <a:pt x="147" y="92"/>
                    </a:lnTo>
                    <a:lnTo>
                      <a:pt x="158" y="95"/>
                    </a:lnTo>
                    <a:lnTo>
                      <a:pt x="161" y="98"/>
                    </a:lnTo>
                    <a:lnTo>
                      <a:pt x="176" y="98"/>
                    </a:lnTo>
                    <a:lnTo>
                      <a:pt x="147" y="143"/>
                    </a:lnTo>
                    <a:lnTo>
                      <a:pt x="133" y="143"/>
                    </a:lnTo>
                    <a:lnTo>
                      <a:pt x="128" y="146"/>
                    </a:lnTo>
                    <a:lnTo>
                      <a:pt x="118" y="148"/>
                    </a:lnTo>
                    <a:lnTo>
                      <a:pt x="114" y="150"/>
                    </a:lnTo>
                    <a:lnTo>
                      <a:pt x="113" y="151"/>
                    </a:lnTo>
                    <a:lnTo>
                      <a:pt x="110" y="151"/>
                    </a:lnTo>
                    <a:lnTo>
                      <a:pt x="107" y="151"/>
                    </a:lnTo>
                    <a:lnTo>
                      <a:pt x="105" y="151"/>
                    </a:lnTo>
                    <a:lnTo>
                      <a:pt x="104" y="151"/>
                    </a:lnTo>
                    <a:lnTo>
                      <a:pt x="102" y="151"/>
                    </a:lnTo>
                    <a:lnTo>
                      <a:pt x="100" y="151"/>
                    </a:lnTo>
                    <a:lnTo>
                      <a:pt x="99" y="150"/>
                    </a:lnTo>
                    <a:lnTo>
                      <a:pt x="99" y="150"/>
                    </a:lnTo>
                    <a:lnTo>
                      <a:pt x="99" y="148"/>
                    </a:lnTo>
                    <a:lnTo>
                      <a:pt x="99" y="148"/>
                    </a:lnTo>
                    <a:lnTo>
                      <a:pt x="99" y="146"/>
                    </a:lnTo>
                    <a:lnTo>
                      <a:pt x="97" y="148"/>
                    </a:lnTo>
                    <a:lnTo>
                      <a:pt x="96" y="150"/>
                    </a:lnTo>
                    <a:lnTo>
                      <a:pt x="94" y="150"/>
                    </a:lnTo>
                    <a:lnTo>
                      <a:pt x="94" y="151"/>
                    </a:lnTo>
                    <a:lnTo>
                      <a:pt x="93" y="151"/>
                    </a:lnTo>
                    <a:lnTo>
                      <a:pt x="91" y="150"/>
                    </a:lnTo>
                    <a:lnTo>
                      <a:pt x="91" y="150"/>
                    </a:lnTo>
                    <a:lnTo>
                      <a:pt x="90" y="150"/>
                    </a:lnTo>
                    <a:lnTo>
                      <a:pt x="90" y="150"/>
                    </a:lnTo>
                    <a:lnTo>
                      <a:pt x="90" y="150"/>
                    </a:lnTo>
                    <a:lnTo>
                      <a:pt x="88" y="151"/>
                    </a:lnTo>
                    <a:lnTo>
                      <a:pt x="88" y="151"/>
                    </a:lnTo>
                    <a:lnTo>
                      <a:pt x="86" y="154"/>
                    </a:lnTo>
                    <a:lnTo>
                      <a:pt x="86" y="154"/>
                    </a:lnTo>
                    <a:lnTo>
                      <a:pt x="85" y="154"/>
                    </a:lnTo>
                    <a:lnTo>
                      <a:pt x="80" y="154"/>
                    </a:lnTo>
                    <a:lnTo>
                      <a:pt x="79" y="154"/>
                    </a:lnTo>
                    <a:lnTo>
                      <a:pt x="77" y="154"/>
                    </a:lnTo>
                    <a:lnTo>
                      <a:pt x="76" y="154"/>
                    </a:lnTo>
                    <a:lnTo>
                      <a:pt x="76" y="154"/>
                    </a:lnTo>
                    <a:lnTo>
                      <a:pt x="74" y="154"/>
                    </a:lnTo>
                    <a:lnTo>
                      <a:pt x="74" y="154"/>
                    </a:lnTo>
                    <a:lnTo>
                      <a:pt x="73" y="153"/>
                    </a:lnTo>
                    <a:lnTo>
                      <a:pt x="71" y="153"/>
                    </a:lnTo>
                    <a:lnTo>
                      <a:pt x="69" y="153"/>
                    </a:lnTo>
                    <a:lnTo>
                      <a:pt x="68" y="153"/>
                    </a:lnTo>
                    <a:lnTo>
                      <a:pt x="65" y="153"/>
                    </a:lnTo>
                    <a:lnTo>
                      <a:pt x="65" y="153"/>
                    </a:lnTo>
                    <a:lnTo>
                      <a:pt x="63" y="153"/>
                    </a:lnTo>
                    <a:lnTo>
                      <a:pt x="60" y="153"/>
                    </a:lnTo>
                    <a:lnTo>
                      <a:pt x="60" y="153"/>
                    </a:lnTo>
                    <a:lnTo>
                      <a:pt x="59" y="154"/>
                    </a:lnTo>
                    <a:lnTo>
                      <a:pt x="57" y="153"/>
                    </a:lnTo>
                    <a:lnTo>
                      <a:pt x="55" y="153"/>
                    </a:lnTo>
                    <a:lnTo>
                      <a:pt x="55" y="153"/>
                    </a:lnTo>
                    <a:lnTo>
                      <a:pt x="54" y="151"/>
                    </a:lnTo>
                    <a:lnTo>
                      <a:pt x="54" y="153"/>
                    </a:lnTo>
                    <a:lnTo>
                      <a:pt x="52" y="153"/>
                    </a:lnTo>
                    <a:lnTo>
                      <a:pt x="51" y="153"/>
                    </a:lnTo>
                    <a:lnTo>
                      <a:pt x="48" y="154"/>
                    </a:lnTo>
                    <a:lnTo>
                      <a:pt x="46" y="153"/>
                    </a:lnTo>
                    <a:lnTo>
                      <a:pt x="43" y="153"/>
                    </a:lnTo>
                    <a:lnTo>
                      <a:pt x="42" y="153"/>
                    </a:lnTo>
                    <a:lnTo>
                      <a:pt x="40" y="153"/>
                    </a:lnTo>
                    <a:lnTo>
                      <a:pt x="40" y="150"/>
                    </a:lnTo>
                    <a:lnTo>
                      <a:pt x="40" y="148"/>
                    </a:lnTo>
                    <a:lnTo>
                      <a:pt x="38" y="145"/>
                    </a:lnTo>
                    <a:lnTo>
                      <a:pt x="38" y="145"/>
                    </a:lnTo>
                    <a:lnTo>
                      <a:pt x="38" y="143"/>
                    </a:lnTo>
                    <a:lnTo>
                      <a:pt x="38" y="143"/>
                    </a:lnTo>
                    <a:lnTo>
                      <a:pt x="37" y="143"/>
                    </a:lnTo>
                    <a:lnTo>
                      <a:pt x="37" y="142"/>
                    </a:lnTo>
                    <a:lnTo>
                      <a:pt x="37" y="142"/>
                    </a:lnTo>
                    <a:lnTo>
                      <a:pt x="35" y="142"/>
                    </a:lnTo>
                    <a:lnTo>
                      <a:pt x="34" y="142"/>
                    </a:lnTo>
                    <a:lnTo>
                      <a:pt x="32" y="142"/>
                    </a:lnTo>
                    <a:lnTo>
                      <a:pt x="29" y="142"/>
                    </a:lnTo>
                    <a:lnTo>
                      <a:pt x="28" y="140"/>
                    </a:lnTo>
                    <a:lnTo>
                      <a:pt x="28" y="140"/>
                    </a:lnTo>
                    <a:lnTo>
                      <a:pt x="28" y="139"/>
                    </a:lnTo>
                    <a:lnTo>
                      <a:pt x="26" y="137"/>
                    </a:lnTo>
                    <a:lnTo>
                      <a:pt x="26" y="134"/>
                    </a:lnTo>
                    <a:lnTo>
                      <a:pt x="24" y="131"/>
                    </a:lnTo>
                    <a:lnTo>
                      <a:pt x="23" y="129"/>
                    </a:lnTo>
                    <a:lnTo>
                      <a:pt x="23" y="128"/>
                    </a:lnTo>
                    <a:lnTo>
                      <a:pt x="23" y="128"/>
                    </a:lnTo>
                    <a:lnTo>
                      <a:pt x="21" y="126"/>
                    </a:lnTo>
                    <a:lnTo>
                      <a:pt x="21" y="125"/>
                    </a:lnTo>
                    <a:lnTo>
                      <a:pt x="21" y="123"/>
                    </a:lnTo>
                    <a:lnTo>
                      <a:pt x="21" y="123"/>
                    </a:lnTo>
                    <a:lnTo>
                      <a:pt x="21" y="122"/>
                    </a:lnTo>
                    <a:lnTo>
                      <a:pt x="20" y="122"/>
                    </a:lnTo>
                    <a:lnTo>
                      <a:pt x="18" y="120"/>
                    </a:lnTo>
                    <a:lnTo>
                      <a:pt x="17" y="119"/>
                    </a:lnTo>
                    <a:lnTo>
                      <a:pt x="17" y="117"/>
                    </a:lnTo>
                    <a:lnTo>
                      <a:pt x="15" y="115"/>
                    </a:lnTo>
                    <a:lnTo>
                      <a:pt x="14" y="112"/>
                    </a:lnTo>
                    <a:lnTo>
                      <a:pt x="14" y="112"/>
                    </a:lnTo>
                    <a:lnTo>
                      <a:pt x="12" y="111"/>
                    </a:lnTo>
                    <a:lnTo>
                      <a:pt x="12" y="111"/>
                    </a:lnTo>
                    <a:lnTo>
                      <a:pt x="10" y="109"/>
                    </a:lnTo>
                    <a:lnTo>
                      <a:pt x="9" y="109"/>
                    </a:lnTo>
                    <a:lnTo>
                      <a:pt x="7" y="109"/>
                    </a:lnTo>
                    <a:lnTo>
                      <a:pt x="6" y="108"/>
                    </a:lnTo>
                    <a:lnTo>
                      <a:pt x="3" y="108"/>
                    </a:lnTo>
                    <a:lnTo>
                      <a:pt x="1" y="108"/>
                    </a:lnTo>
                    <a:lnTo>
                      <a:pt x="1" y="108"/>
                    </a:lnTo>
                    <a:lnTo>
                      <a:pt x="1" y="108"/>
                    </a:lnTo>
                    <a:lnTo>
                      <a:pt x="0" y="108"/>
                    </a:lnTo>
                    <a:lnTo>
                      <a:pt x="0" y="108"/>
                    </a:lnTo>
                    <a:lnTo>
                      <a:pt x="0" y="106"/>
                    </a:lnTo>
                    <a:lnTo>
                      <a:pt x="1" y="103"/>
                    </a:lnTo>
                    <a:lnTo>
                      <a:pt x="3" y="100"/>
                    </a:lnTo>
                    <a:lnTo>
                      <a:pt x="3" y="100"/>
                    </a:lnTo>
                    <a:lnTo>
                      <a:pt x="6" y="100"/>
                    </a:lnTo>
                    <a:lnTo>
                      <a:pt x="9" y="98"/>
                    </a:lnTo>
                    <a:lnTo>
                      <a:pt x="10" y="98"/>
                    </a:lnTo>
                    <a:lnTo>
                      <a:pt x="10" y="98"/>
                    </a:lnTo>
                    <a:lnTo>
                      <a:pt x="10" y="97"/>
                    </a:lnTo>
                    <a:lnTo>
                      <a:pt x="12" y="95"/>
                    </a:lnTo>
                    <a:lnTo>
                      <a:pt x="14" y="91"/>
                    </a:lnTo>
                    <a:lnTo>
                      <a:pt x="14" y="87"/>
                    </a:lnTo>
                    <a:lnTo>
                      <a:pt x="14" y="84"/>
                    </a:lnTo>
                    <a:lnTo>
                      <a:pt x="14" y="80"/>
                    </a:lnTo>
                    <a:lnTo>
                      <a:pt x="14" y="78"/>
                    </a:lnTo>
                    <a:lnTo>
                      <a:pt x="14" y="77"/>
                    </a:lnTo>
                    <a:lnTo>
                      <a:pt x="14" y="75"/>
                    </a:lnTo>
                    <a:lnTo>
                      <a:pt x="15" y="73"/>
                    </a:lnTo>
                    <a:lnTo>
                      <a:pt x="17" y="72"/>
                    </a:lnTo>
                    <a:lnTo>
                      <a:pt x="17" y="69"/>
                    </a:lnTo>
                    <a:lnTo>
                      <a:pt x="18" y="67"/>
                    </a:lnTo>
                    <a:lnTo>
                      <a:pt x="18" y="66"/>
                    </a:lnTo>
                    <a:lnTo>
                      <a:pt x="18" y="64"/>
                    </a:lnTo>
                    <a:lnTo>
                      <a:pt x="20" y="58"/>
                    </a:lnTo>
                    <a:lnTo>
                      <a:pt x="20" y="56"/>
                    </a:lnTo>
                    <a:lnTo>
                      <a:pt x="21" y="55"/>
                    </a:lnTo>
                    <a:lnTo>
                      <a:pt x="24" y="53"/>
                    </a:lnTo>
                    <a:lnTo>
                      <a:pt x="26" y="52"/>
                    </a:lnTo>
                    <a:lnTo>
                      <a:pt x="28" y="52"/>
                    </a:lnTo>
                    <a:lnTo>
                      <a:pt x="28" y="50"/>
                    </a:lnTo>
                    <a:lnTo>
                      <a:pt x="29" y="49"/>
                    </a:lnTo>
                    <a:lnTo>
                      <a:pt x="31" y="45"/>
                    </a:lnTo>
                    <a:lnTo>
                      <a:pt x="32" y="41"/>
                    </a:lnTo>
                    <a:lnTo>
                      <a:pt x="34" y="39"/>
                    </a:lnTo>
                    <a:lnTo>
                      <a:pt x="35" y="36"/>
                    </a:lnTo>
                    <a:lnTo>
                      <a:pt x="35" y="35"/>
                    </a:lnTo>
                    <a:lnTo>
                      <a:pt x="35" y="33"/>
                    </a:lnTo>
                    <a:lnTo>
                      <a:pt x="35" y="32"/>
                    </a:lnTo>
                    <a:lnTo>
                      <a:pt x="35" y="30"/>
                    </a:lnTo>
                    <a:lnTo>
                      <a:pt x="35" y="28"/>
                    </a:lnTo>
                    <a:lnTo>
                      <a:pt x="37" y="27"/>
                    </a:lnTo>
                    <a:lnTo>
                      <a:pt x="37" y="27"/>
                    </a:lnTo>
                    <a:lnTo>
                      <a:pt x="38" y="25"/>
                    </a:lnTo>
                    <a:lnTo>
                      <a:pt x="40" y="22"/>
                    </a:lnTo>
                    <a:lnTo>
                      <a:pt x="42" y="21"/>
                    </a:lnTo>
                    <a:lnTo>
                      <a:pt x="43" y="18"/>
                    </a:lnTo>
                    <a:lnTo>
                      <a:pt x="45" y="14"/>
                    </a:lnTo>
                    <a:lnTo>
                      <a:pt x="48" y="11"/>
                    </a:lnTo>
                    <a:lnTo>
                      <a:pt x="48" y="11"/>
                    </a:lnTo>
                    <a:lnTo>
                      <a:pt x="54" y="8"/>
                    </a:lnTo>
                    <a:lnTo>
                      <a:pt x="55" y="8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9" y="8"/>
                    </a:lnTo>
                    <a:lnTo>
                      <a:pt x="59" y="8"/>
                    </a:lnTo>
                    <a:lnTo>
                      <a:pt x="60" y="10"/>
                    </a:lnTo>
                    <a:lnTo>
                      <a:pt x="60" y="11"/>
                    </a:lnTo>
                    <a:lnTo>
                      <a:pt x="62" y="13"/>
                    </a:lnTo>
                    <a:lnTo>
                      <a:pt x="63" y="2"/>
                    </a:lnTo>
                    <a:lnTo>
                      <a:pt x="65" y="2"/>
                    </a:lnTo>
                    <a:lnTo>
                      <a:pt x="65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71" y="4"/>
                    </a:lnTo>
                    <a:lnTo>
                      <a:pt x="73" y="5"/>
                    </a:lnTo>
                    <a:lnTo>
                      <a:pt x="73" y="7"/>
                    </a:lnTo>
                    <a:lnTo>
                      <a:pt x="74" y="8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7" y="8"/>
                    </a:lnTo>
                    <a:lnTo>
                      <a:pt x="79" y="8"/>
                    </a:lnTo>
                    <a:lnTo>
                      <a:pt x="79" y="8"/>
                    </a:lnTo>
                    <a:lnTo>
                      <a:pt x="80" y="8"/>
                    </a:lnTo>
                    <a:lnTo>
                      <a:pt x="80" y="8"/>
                    </a:lnTo>
                    <a:lnTo>
                      <a:pt x="80" y="10"/>
                    </a:lnTo>
                    <a:lnTo>
                      <a:pt x="82" y="10"/>
                    </a:lnTo>
                    <a:lnTo>
                      <a:pt x="83" y="11"/>
                    </a:lnTo>
                    <a:lnTo>
                      <a:pt x="85" y="11"/>
                    </a:lnTo>
                    <a:lnTo>
                      <a:pt x="86" y="11"/>
                    </a:lnTo>
                    <a:lnTo>
                      <a:pt x="90" y="13"/>
                    </a:lnTo>
                    <a:lnTo>
                      <a:pt x="93" y="13"/>
                    </a:lnTo>
                    <a:lnTo>
                      <a:pt x="94" y="14"/>
                    </a:lnTo>
                    <a:lnTo>
                      <a:pt x="96" y="14"/>
                    </a:lnTo>
                    <a:lnTo>
                      <a:pt x="96" y="16"/>
                    </a:lnTo>
                    <a:lnTo>
                      <a:pt x="97" y="16"/>
                    </a:lnTo>
                    <a:lnTo>
                      <a:pt x="99" y="19"/>
                    </a:lnTo>
                    <a:lnTo>
                      <a:pt x="100" y="21"/>
                    </a:lnTo>
                    <a:lnTo>
                      <a:pt x="102" y="22"/>
                    </a:lnTo>
                    <a:lnTo>
                      <a:pt x="104" y="24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5" y="28"/>
                    </a:lnTo>
                    <a:lnTo>
                      <a:pt x="107" y="30"/>
                    </a:lnTo>
                    <a:lnTo>
                      <a:pt x="110" y="33"/>
                    </a:lnTo>
                    <a:lnTo>
                      <a:pt x="111" y="35"/>
                    </a:lnTo>
                    <a:lnTo>
                      <a:pt x="110" y="36"/>
                    </a:lnTo>
                    <a:lnTo>
                      <a:pt x="108" y="39"/>
                    </a:lnTo>
                    <a:lnTo>
                      <a:pt x="107" y="42"/>
                    </a:lnTo>
                    <a:lnTo>
                      <a:pt x="105" y="44"/>
                    </a:lnTo>
                    <a:lnTo>
                      <a:pt x="105" y="45"/>
                    </a:lnTo>
                    <a:lnTo>
                      <a:pt x="105" y="47"/>
                    </a:lnTo>
                    <a:lnTo>
                      <a:pt x="105" y="49"/>
                    </a:lnTo>
                    <a:lnTo>
                      <a:pt x="105" y="49"/>
                    </a:lnTo>
                    <a:lnTo>
                      <a:pt x="104" y="50"/>
                    </a:lnTo>
                    <a:lnTo>
                      <a:pt x="104" y="52"/>
                    </a:lnTo>
                    <a:lnTo>
                      <a:pt x="104" y="53"/>
                    </a:lnTo>
                    <a:lnTo>
                      <a:pt x="102" y="55"/>
                    </a:lnTo>
                    <a:lnTo>
                      <a:pt x="102" y="56"/>
                    </a:lnTo>
                    <a:lnTo>
                      <a:pt x="102" y="56"/>
                    </a:lnTo>
                    <a:lnTo>
                      <a:pt x="102" y="58"/>
                    </a:lnTo>
                    <a:lnTo>
                      <a:pt x="104" y="58"/>
                    </a:lnTo>
                    <a:lnTo>
                      <a:pt x="104" y="59"/>
                    </a:lnTo>
                    <a:lnTo>
                      <a:pt x="105" y="59"/>
                    </a:lnTo>
                    <a:lnTo>
                      <a:pt x="107" y="59"/>
                    </a:lnTo>
                    <a:lnTo>
                      <a:pt x="110" y="59"/>
                    </a:lnTo>
                    <a:lnTo>
                      <a:pt x="113" y="59"/>
                    </a:lnTo>
                    <a:lnTo>
                      <a:pt x="113" y="59"/>
                    </a:lnTo>
                    <a:lnTo>
                      <a:pt x="118" y="59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5" name="Freeform 145"/>
              <p:cNvSpPr>
                <a:spLocks/>
              </p:cNvSpPr>
              <p:nvPr/>
            </p:nvSpPr>
            <p:spPr bwMode="auto">
              <a:xfrm>
                <a:off x="6700483" y="4143895"/>
                <a:ext cx="173351" cy="197372"/>
              </a:xfrm>
              <a:custGeom>
                <a:avLst/>
                <a:gdLst>
                  <a:gd name="T0" fmla="*/ 11 w 73"/>
                  <a:gd name="T1" fmla="*/ 3 h 83"/>
                  <a:gd name="T2" fmla="*/ 9 w 73"/>
                  <a:gd name="T3" fmla="*/ 5 h 83"/>
                  <a:gd name="T4" fmla="*/ 7 w 73"/>
                  <a:gd name="T5" fmla="*/ 10 h 83"/>
                  <a:gd name="T6" fmla="*/ 6 w 73"/>
                  <a:gd name="T7" fmla="*/ 11 h 83"/>
                  <a:gd name="T8" fmla="*/ 4 w 73"/>
                  <a:gd name="T9" fmla="*/ 11 h 83"/>
                  <a:gd name="T10" fmla="*/ 4 w 73"/>
                  <a:gd name="T11" fmla="*/ 14 h 83"/>
                  <a:gd name="T12" fmla="*/ 3 w 73"/>
                  <a:gd name="T13" fmla="*/ 20 h 83"/>
                  <a:gd name="T14" fmla="*/ 3 w 73"/>
                  <a:gd name="T15" fmla="*/ 27 h 83"/>
                  <a:gd name="T16" fmla="*/ 3 w 73"/>
                  <a:gd name="T17" fmla="*/ 31 h 83"/>
                  <a:gd name="T18" fmla="*/ 0 w 73"/>
                  <a:gd name="T19" fmla="*/ 39 h 83"/>
                  <a:gd name="T20" fmla="*/ 0 w 73"/>
                  <a:gd name="T21" fmla="*/ 44 h 83"/>
                  <a:gd name="T22" fmla="*/ 0 w 73"/>
                  <a:gd name="T23" fmla="*/ 48 h 83"/>
                  <a:gd name="T24" fmla="*/ 0 w 73"/>
                  <a:gd name="T25" fmla="*/ 59 h 83"/>
                  <a:gd name="T26" fmla="*/ 9 w 73"/>
                  <a:gd name="T27" fmla="*/ 56 h 83"/>
                  <a:gd name="T28" fmla="*/ 11 w 73"/>
                  <a:gd name="T29" fmla="*/ 56 h 83"/>
                  <a:gd name="T30" fmla="*/ 14 w 73"/>
                  <a:gd name="T31" fmla="*/ 61 h 83"/>
                  <a:gd name="T32" fmla="*/ 17 w 73"/>
                  <a:gd name="T33" fmla="*/ 48 h 83"/>
                  <a:gd name="T34" fmla="*/ 20 w 73"/>
                  <a:gd name="T35" fmla="*/ 48 h 83"/>
                  <a:gd name="T36" fmla="*/ 25 w 73"/>
                  <a:gd name="T37" fmla="*/ 53 h 83"/>
                  <a:gd name="T38" fmla="*/ 26 w 73"/>
                  <a:gd name="T39" fmla="*/ 56 h 83"/>
                  <a:gd name="T40" fmla="*/ 31 w 73"/>
                  <a:gd name="T41" fmla="*/ 56 h 83"/>
                  <a:gd name="T42" fmla="*/ 32 w 73"/>
                  <a:gd name="T43" fmla="*/ 56 h 83"/>
                  <a:gd name="T44" fmla="*/ 35 w 73"/>
                  <a:gd name="T45" fmla="*/ 59 h 83"/>
                  <a:gd name="T46" fmla="*/ 42 w 73"/>
                  <a:gd name="T47" fmla="*/ 61 h 83"/>
                  <a:gd name="T48" fmla="*/ 48 w 73"/>
                  <a:gd name="T49" fmla="*/ 62 h 83"/>
                  <a:gd name="T50" fmla="*/ 51 w 73"/>
                  <a:gd name="T51" fmla="*/ 67 h 83"/>
                  <a:gd name="T52" fmla="*/ 56 w 73"/>
                  <a:gd name="T53" fmla="*/ 72 h 83"/>
                  <a:gd name="T54" fmla="*/ 57 w 73"/>
                  <a:gd name="T55" fmla="*/ 76 h 83"/>
                  <a:gd name="T56" fmla="*/ 63 w 73"/>
                  <a:gd name="T57" fmla="*/ 83 h 83"/>
                  <a:gd name="T58" fmla="*/ 73 w 73"/>
                  <a:gd name="T59" fmla="*/ 80 h 83"/>
                  <a:gd name="T60" fmla="*/ 65 w 73"/>
                  <a:gd name="T61" fmla="*/ 73 h 83"/>
                  <a:gd name="T62" fmla="*/ 63 w 73"/>
                  <a:gd name="T63" fmla="*/ 67 h 83"/>
                  <a:gd name="T64" fmla="*/ 59 w 73"/>
                  <a:gd name="T65" fmla="*/ 64 h 83"/>
                  <a:gd name="T66" fmla="*/ 54 w 73"/>
                  <a:gd name="T67" fmla="*/ 59 h 83"/>
                  <a:gd name="T68" fmla="*/ 54 w 73"/>
                  <a:gd name="T69" fmla="*/ 56 h 83"/>
                  <a:gd name="T70" fmla="*/ 52 w 73"/>
                  <a:gd name="T71" fmla="*/ 52 h 83"/>
                  <a:gd name="T72" fmla="*/ 49 w 73"/>
                  <a:gd name="T73" fmla="*/ 50 h 83"/>
                  <a:gd name="T74" fmla="*/ 46 w 73"/>
                  <a:gd name="T75" fmla="*/ 50 h 83"/>
                  <a:gd name="T76" fmla="*/ 42 w 73"/>
                  <a:gd name="T77" fmla="*/ 45 h 83"/>
                  <a:gd name="T78" fmla="*/ 37 w 73"/>
                  <a:gd name="T79" fmla="*/ 39 h 83"/>
                  <a:gd name="T80" fmla="*/ 37 w 73"/>
                  <a:gd name="T81" fmla="*/ 39 h 83"/>
                  <a:gd name="T82" fmla="*/ 35 w 73"/>
                  <a:gd name="T83" fmla="*/ 41 h 83"/>
                  <a:gd name="T84" fmla="*/ 31 w 73"/>
                  <a:gd name="T85" fmla="*/ 34 h 83"/>
                  <a:gd name="T86" fmla="*/ 29 w 73"/>
                  <a:gd name="T87" fmla="*/ 25 h 83"/>
                  <a:gd name="T88" fmla="*/ 29 w 73"/>
                  <a:gd name="T89" fmla="*/ 16 h 83"/>
                  <a:gd name="T90" fmla="*/ 26 w 73"/>
                  <a:gd name="T91" fmla="*/ 8 h 83"/>
                  <a:gd name="T92" fmla="*/ 25 w 73"/>
                  <a:gd name="T93" fmla="*/ 3 h 83"/>
                  <a:gd name="T94" fmla="*/ 25 w 73"/>
                  <a:gd name="T95" fmla="*/ 2 h 83"/>
                  <a:gd name="T96" fmla="*/ 21 w 73"/>
                  <a:gd name="T97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3" h="83">
                    <a:moveTo>
                      <a:pt x="21" y="0"/>
                    </a:moveTo>
                    <a:lnTo>
                      <a:pt x="17" y="5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9" y="5"/>
                    </a:lnTo>
                    <a:lnTo>
                      <a:pt x="7" y="6"/>
                    </a:lnTo>
                    <a:lnTo>
                      <a:pt x="7" y="8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6" y="11"/>
                    </a:lnTo>
                    <a:lnTo>
                      <a:pt x="6" y="11"/>
                    </a:lnTo>
                    <a:lnTo>
                      <a:pt x="6" y="11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4" y="13"/>
                    </a:lnTo>
                    <a:lnTo>
                      <a:pt x="4" y="14"/>
                    </a:lnTo>
                    <a:lnTo>
                      <a:pt x="4" y="17"/>
                    </a:lnTo>
                    <a:lnTo>
                      <a:pt x="3" y="19"/>
                    </a:lnTo>
                    <a:lnTo>
                      <a:pt x="3" y="20"/>
                    </a:lnTo>
                    <a:lnTo>
                      <a:pt x="3" y="24"/>
                    </a:lnTo>
                    <a:lnTo>
                      <a:pt x="3" y="25"/>
                    </a:lnTo>
                    <a:lnTo>
                      <a:pt x="3" y="27"/>
                    </a:lnTo>
                    <a:lnTo>
                      <a:pt x="3" y="28"/>
                    </a:lnTo>
                    <a:lnTo>
                      <a:pt x="3" y="30"/>
                    </a:lnTo>
                    <a:lnTo>
                      <a:pt x="3" y="31"/>
                    </a:lnTo>
                    <a:lnTo>
                      <a:pt x="1" y="33"/>
                    </a:lnTo>
                    <a:lnTo>
                      <a:pt x="0" y="36"/>
                    </a:lnTo>
                    <a:lnTo>
                      <a:pt x="0" y="39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0" y="44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48"/>
                    </a:lnTo>
                    <a:lnTo>
                      <a:pt x="0" y="53"/>
                    </a:lnTo>
                    <a:lnTo>
                      <a:pt x="0" y="58"/>
                    </a:lnTo>
                    <a:lnTo>
                      <a:pt x="0" y="59"/>
                    </a:lnTo>
                    <a:lnTo>
                      <a:pt x="6" y="56"/>
                    </a:lnTo>
                    <a:lnTo>
                      <a:pt x="7" y="56"/>
                    </a:lnTo>
                    <a:lnTo>
                      <a:pt x="9" y="56"/>
                    </a:lnTo>
                    <a:lnTo>
                      <a:pt x="9" y="56"/>
                    </a:lnTo>
                    <a:lnTo>
                      <a:pt x="11" y="56"/>
                    </a:lnTo>
                    <a:lnTo>
                      <a:pt x="11" y="56"/>
                    </a:lnTo>
                    <a:lnTo>
                      <a:pt x="12" y="58"/>
                    </a:lnTo>
                    <a:lnTo>
                      <a:pt x="12" y="59"/>
                    </a:lnTo>
                    <a:lnTo>
                      <a:pt x="14" y="61"/>
                    </a:lnTo>
                    <a:lnTo>
                      <a:pt x="15" y="50"/>
                    </a:lnTo>
                    <a:lnTo>
                      <a:pt x="17" y="50"/>
                    </a:lnTo>
                    <a:lnTo>
                      <a:pt x="17" y="48"/>
                    </a:lnTo>
                    <a:lnTo>
                      <a:pt x="18" y="48"/>
                    </a:lnTo>
                    <a:lnTo>
                      <a:pt x="18" y="48"/>
                    </a:lnTo>
                    <a:lnTo>
                      <a:pt x="20" y="48"/>
                    </a:lnTo>
                    <a:lnTo>
                      <a:pt x="20" y="50"/>
                    </a:lnTo>
                    <a:lnTo>
                      <a:pt x="23" y="52"/>
                    </a:lnTo>
                    <a:lnTo>
                      <a:pt x="25" y="53"/>
                    </a:lnTo>
                    <a:lnTo>
                      <a:pt x="25" y="55"/>
                    </a:lnTo>
                    <a:lnTo>
                      <a:pt x="26" y="56"/>
                    </a:lnTo>
                    <a:lnTo>
                      <a:pt x="26" y="56"/>
                    </a:lnTo>
                    <a:lnTo>
                      <a:pt x="28" y="56"/>
                    </a:lnTo>
                    <a:lnTo>
                      <a:pt x="29" y="56"/>
                    </a:lnTo>
                    <a:lnTo>
                      <a:pt x="31" y="56"/>
                    </a:lnTo>
                    <a:lnTo>
                      <a:pt x="31" y="56"/>
                    </a:lnTo>
                    <a:lnTo>
                      <a:pt x="32" y="56"/>
                    </a:lnTo>
                    <a:lnTo>
                      <a:pt x="32" y="56"/>
                    </a:lnTo>
                    <a:lnTo>
                      <a:pt x="32" y="58"/>
                    </a:lnTo>
                    <a:lnTo>
                      <a:pt x="34" y="58"/>
                    </a:lnTo>
                    <a:lnTo>
                      <a:pt x="35" y="59"/>
                    </a:lnTo>
                    <a:lnTo>
                      <a:pt x="37" y="59"/>
                    </a:lnTo>
                    <a:lnTo>
                      <a:pt x="38" y="59"/>
                    </a:lnTo>
                    <a:lnTo>
                      <a:pt x="42" y="61"/>
                    </a:lnTo>
                    <a:lnTo>
                      <a:pt x="45" y="61"/>
                    </a:lnTo>
                    <a:lnTo>
                      <a:pt x="46" y="62"/>
                    </a:lnTo>
                    <a:lnTo>
                      <a:pt x="48" y="62"/>
                    </a:lnTo>
                    <a:lnTo>
                      <a:pt x="48" y="64"/>
                    </a:lnTo>
                    <a:lnTo>
                      <a:pt x="49" y="64"/>
                    </a:lnTo>
                    <a:lnTo>
                      <a:pt x="51" y="67"/>
                    </a:lnTo>
                    <a:lnTo>
                      <a:pt x="52" y="69"/>
                    </a:lnTo>
                    <a:lnTo>
                      <a:pt x="54" y="70"/>
                    </a:lnTo>
                    <a:lnTo>
                      <a:pt x="56" y="72"/>
                    </a:lnTo>
                    <a:lnTo>
                      <a:pt x="56" y="73"/>
                    </a:lnTo>
                    <a:lnTo>
                      <a:pt x="56" y="75"/>
                    </a:lnTo>
                    <a:lnTo>
                      <a:pt x="57" y="76"/>
                    </a:lnTo>
                    <a:lnTo>
                      <a:pt x="59" y="78"/>
                    </a:lnTo>
                    <a:lnTo>
                      <a:pt x="62" y="81"/>
                    </a:lnTo>
                    <a:lnTo>
                      <a:pt x="63" y="83"/>
                    </a:lnTo>
                    <a:lnTo>
                      <a:pt x="65" y="81"/>
                    </a:lnTo>
                    <a:lnTo>
                      <a:pt x="68" y="83"/>
                    </a:lnTo>
                    <a:lnTo>
                      <a:pt x="73" y="80"/>
                    </a:lnTo>
                    <a:lnTo>
                      <a:pt x="71" y="78"/>
                    </a:lnTo>
                    <a:lnTo>
                      <a:pt x="66" y="73"/>
                    </a:lnTo>
                    <a:lnTo>
                      <a:pt x="65" y="73"/>
                    </a:lnTo>
                    <a:lnTo>
                      <a:pt x="63" y="72"/>
                    </a:lnTo>
                    <a:lnTo>
                      <a:pt x="63" y="69"/>
                    </a:lnTo>
                    <a:lnTo>
                      <a:pt x="63" y="67"/>
                    </a:lnTo>
                    <a:lnTo>
                      <a:pt x="63" y="66"/>
                    </a:lnTo>
                    <a:lnTo>
                      <a:pt x="62" y="64"/>
                    </a:lnTo>
                    <a:lnTo>
                      <a:pt x="59" y="64"/>
                    </a:lnTo>
                    <a:lnTo>
                      <a:pt x="57" y="62"/>
                    </a:lnTo>
                    <a:lnTo>
                      <a:pt x="56" y="61"/>
                    </a:lnTo>
                    <a:lnTo>
                      <a:pt x="54" y="59"/>
                    </a:lnTo>
                    <a:lnTo>
                      <a:pt x="54" y="59"/>
                    </a:lnTo>
                    <a:lnTo>
                      <a:pt x="54" y="58"/>
                    </a:lnTo>
                    <a:lnTo>
                      <a:pt x="54" y="56"/>
                    </a:lnTo>
                    <a:lnTo>
                      <a:pt x="52" y="55"/>
                    </a:lnTo>
                    <a:lnTo>
                      <a:pt x="52" y="53"/>
                    </a:lnTo>
                    <a:lnTo>
                      <a:pt x="52" y="52"/>
                    </a:lnTo>
                    <a:lnTo>
                      <a:pt x="51" y="52"/>
                    </a:lnTo>
                    <a:lnTo>
                      <a:pt x="51" y="50"/>
                    </a:lnTo>
                    <a:lnTo>
                      <a:pt x="49" y="50"/>
                    </a:lnTo>
                    <a:lnTo>
                      <a:pt x="49" y="50"/>
                    </a:lnTo>
                    <a:lnTo>
                      <a:pt x="48" y="50"/>
                    </a:lnTo>
                    <a:lnTo>
                      <a:pt x="46" y="50"/>
                    </a:lnTo>
                    <a:lnTo>
                      <a:pt x="45" y="50"/>
                    </a:lnTo>
                    <a:lnTo>
                      <a:pt x="43" y="45"/>
                    </a:lnTo>
                    <a:lnTo>
                      <a:pt x="42" y="45"/>
                    </a:lnTo>
                    <a:lnTo>
                      <a:pt x="38" y="44"/>
                    </a:lnTo>
                    <a:lnTo>
                      <a:pt x="38" y="42"/>
                    </a:lnTo>
                    <a:lnTo>
                      <a:pt x="37" y="39"/>
                    </a:lnTo>
                    <a:lnTo>
                      <a:pt x="37" y="39"/>
                    </a:lnTo>
                    <a:lnTo>
                      <a:pt x="37" y="39"/>
                    </a:lnTo>
                    <a:lnTo>
                      <a:pt x="37" y="39"/>
                    </a:lnTo>
                    <a:lnTo>
                      <a:pt x="37" y="39"/>
                    </a:lnTo>
                    <a:lnTo>
                      <a:pt x="35" y="41"/>
                    </a:lnTo>
                    <a:lnTo>
                      <a:pt x="35" y="41"/>
                    </a:lnTo>
                    <a:lnTo>
                      <a:pt x="34" y="39"/>
                    </a:lnTo>
                    <a:lnTo>
                      <a:pt x="31" y="38"/>
                    </a:lnTo>
                    <a:lnTo>
                      <a:pt x="31" y="34"/>
                    </a:lnTo>
                    <a:lnTo>
                      <a:pt x="31" y="31"/>
                    </a:lnTo>
                    <a:lnTo>
                      <a:pt x="31" y="30"/>
                    </a:lnTo>
                    <a:lnTo>
                      <a:pt x="29" y="25"/>
                    </a:lnTo>
                    <a:lnTo>
                      <a:pt x="29" y="22"/>
                    </a:lnTo>
                    <a:lnTo>
                      <a:pt x="28" y="19"/>
                    </a:lnTo>
                    <a:lnTo>
                      <a:pt x="29" y="16"/>
                    </a:lnTo>
                    <a:lnTo>
                      <a:pt x="29" y="14"/>
                    </a:lnTo>
                    <a:lnTo>
                      <a:pt x="28" y="11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3"/>
                    </a:lnTo>
                    <a:lnTo>
                      <a:pt x="25" y="3"/>
                    </a:lnTo>
                    <a:lnTo>
                      <a:pt x="25" y="2"/>
                    </a:lnTo>
                    <a:lnTo>
                      <a:pt x="25" y="2"/>
                    </a:lnTo>
                    <a:lnTo>
                      <a:pt x="25" y="2"/>
                    </a:lnTo>
                    <a:lnTo>
                      <a:pt x="23" y="2"/>
                    </a:lnTo>
                    <a:lnTo>
                      <a:pt x="2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6" name="Freeform 146"/>
              <p:cNvSpPr>
                <a:spLocks noEditPoints="1"/>
              </p:cNvSpPr>
              <p:nvPr/>
            </p:nvSpPr>
            <p:spPr bwMode="auto">
              <a:xfrm>
                <a:off x="5926335" y="4631378"/>
                <a:ext cx="87863" cy="85607"/>
              </a:xfrm>
              <a:custGeom>
                <a:avLst/>
                <a:gdLst>
                  <a:gd name="T0" fmla="*/ 18 w 37"/>
                  <a:gd name="T1" fmla="*/ 21 h 36"/>
                  <a:gd name="T2" fmla="*/ 17 w 37"/>
                  <a:gd name="T3" fmla="*/ 22 h 36"/>
                  <a:gd name="T4" fmla="*/ 17 w 37"/>
                  <a:gd name="T5" fmla="*/ 22 h 36"/>
                  <a:gd name="T6" fmla="*/ 15 w 37"/>
                  <a:gd name="T7" fmla="*/ 24 h 36"/>
                  <a:gd name="T8" fmla="*/ 15 w 37"/>
                  <a:gd name="T9" fmla="*/ 27 h 36"/>
                  <a:gd name="T10" fmla="*/ 17 w 37"/>
                  <a:gd name="T11" fmla="*/ 30 h 36"/>
                  <a:gd name="T12" fmla="*/ 15 w 37"/>
                  <a:gd name="T13" fmla="*/ 33 h 36"/>
                  <a:gd name="T14" fmla="*/ 14 w 37"/>
                  <a:gd name="T15" fmla="*/ 35 h 36"/>
                  <a:gd name="T16" fmla="*/ 36 w 37"/>
                  <a:gd name="T17" fmla="*/ 36 h 36"/>
                  <a:gd name="T18" fmla="*/ 37 w 37"/>
                  <a:gd name="T19" fmla="*/ 21 h 36"/>
                  <a:gd name="T20" fmla="*/ 18 w 37"/>
                  <a:gd name="T21" fmla="*/ 21 h 36"/>
                  <a:gd name="T22" fmla="*/ 18 w 37"/>
                  <a:gd name="T23" fmla="*/ 21 h 36"/>
                  <a:gd name="T24" fmla="*/ 3 w 37"/>
                  <a:gd name="T25" fmla="*/ 0 h 36"/>
                  <a:gd name="T26" fmla="*/ 1 w 37"/>
                  <a:gd name="T27" fmla="*/ 2 h 36"/>
                  <a:gd name="T28" fmla="*/ 0 w 37"/>
                  <a:gd name="T29" fmla="*/ 3 h 36"/>
                  <a:gd name="T30" fmla="*/ 1 w 37"/>
                  <a:gd name="T31" fmla="*/ 7 h 36"/>
                  <a:gd name="T32" fmla="*/ 3 w 37"/>
                  <a:gd name="T33" fmla="*/ 7 h 36"/>
                  <a:gd name="T34" fmla="*/ 5 w 37"/>
                  <a:gd name="T35" fmla="*/ 7 h 36"/>
                  <a:gd name="T36" fmla="*/ 5 w 37"/>
                  <a:gd name="T37" fmla="*/ 3 h 36"/>
                  <a:gd name="T38" fmla="*/ 5 w 37"/>
                  <a:gd name="T39" fmla="*/ 0 h 36"/>
                  <a:gd name="T40" fmla="*/ 3 w 37"/>
                  <a:gd name="T41" fmla="*/ 0 h 36"/>
                  <a:gd name="T42" fmla="*/ 3 w 37"/>
                  <a:gd name="T4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7" h="36">
                    <a:moveTo>
                      <a:pt x="18" y="21"/>
                    </a:moveTo>
                    <a:lnTo>
                      <a:pt x="17" y="22"/>
                    </a:lnTo>
                    <a:lnTo>
                      <a:pt x="17" y="22"/>
                    </a:lnTo>
                    <a:lnTo>
                      <a:pt x="15" y="24"/>
                    </a:lnTo>
                    <a:lnTo>
                      <a:pt x="15" y="27"/>
                    </a:lnTo>
                    <a:lnTo>
                      <a:pt x="17" y="30"/>
                    </a:lnTo>
                    <a:lnTo>
                      <a:pt x="15" y="33"/>
                    </a:lnTo>
                    <a:lnTo>
                      <a:pt x="14" y="35"/>
                    </a:lnTo>
                    <a:lnTo>
                      <a:pt x="36" y="36"/>
                    </a:lnTo>
                    <a:lnTo>
                      <a:pt x="37" y="21"/>
                    </a:lnTo>
                    <a:lnTo>
                      <a:pt x="18" y="21"/>
                    </a:lnTo>
                    <a:lnTo>
                      <a:pt x="18" y="21"/>
                    </a:lnTo>
                    <a:close/>
                    <a:moveTo>
                      <a:pt x="3" y="0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5" y="7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7" name="Freeform 148"/>
              <p:cNvSpPr>
                <a:spLocks/>
              </p:cNvSpPr>
              <p:nvPr/>
            </p:nvSpPr>
            <p:spPr bwMode="auto">
              <a:xfrm>
                <a:off x="6828716" y="4334133"/>
                <a:ext cx="54617" cy="64206"/>
              </a:xfrm>
              <a:custGeom>
                <a:avLst/>
                <a:gdLst>
                  <a:gd name="T0" fmla="*/ 22 w 23"/>
                  <a:gd name="T1" fmla="*/ 20 h 27"/>
                  <a:gd name="T2" fmla="*/ 20 w 23"/>
                  <a:gd name="T3" fmla="*/ 18 h 27"/>
                  <a:gd name="T4" fmla="*/ 19 w 23"/>
                  <a:gd name="T5" fmla="*/ 17 h 27"/>
                  <a:gd name="T6" fmla="*/ 19 w 23"/>
                  <a:gd name="T7" fmla="*/ 17 h 27"/>
                  <a:gd name="T8" fmla="*/ 17 w 23"/>
                  <a:gd name="T9" fmla="*/ 17 h 27"/>
                  <a:gd name="T10" fmla="*/ 17 w 23"/>
                  <a:gd name="T11" fmla="*/ 15 h 27"/>
                  <a:gd name="T12" fmla="*/ 19 w 23"/>
                  <a:gd name="T13" fmla="*/ 13 h 27"/>
                  <a:gd name="T14" fmla="*/ 20 w 23"/>
                  <a:gd name="T15" fmla="*/ 13 h 27"/>
                  <a:gd name="T16" fmla="*/ 20 w 23"/>
                  <a:gd name="T17" fmla="*/ 12 h 27"/>
                  <a:gd name="T18" fmla="*/ 22 w 23"/>
                  <a:gd name="T19" fmla="*/ 10 h 27"/>
                  <a:gd name="T20" fmla="*/ 23 w 23"/>
                  <a:gd name="T21" fmla="*/ 9 h 27"/>
                  <a:gd name="T22" fmla="*/ 23 w 23"/>
                  <a:gd name="T23" fmla="*/ 7 h 27"/>
                  <a:gd name="T24" fmla="*/ 23 w 23"/>
                  <a:gd name="T25" fmla="*/ 6 h 27"/>
                  <a:gd name="T26" fmla="*/ 23 w 23"/>
                  <a:gd name="T27" fmla="*/ 4 h 27"/>
                  <a:gd name="T28" fmla="*/ 23 w 23"/>
                  <a:gd name="T29" fmla="*/ 3 h 27"/>
                  <a:gd name="T30" fmla="*/ 22 w 23"/>
                  <a:gd name="T31" fmla="*/ 3 h 27"/>
                  <a:gd name="T32" fmla="*/ 19 w 23"/>
                  <a:gd name="T33" fmla="*/ 0 h 27"/>
                  <a:gd name="T34" fmla="*/ 14 w 23"/>
                  <a:gd name="T35" fmla="*/ 3 h 27"/>
                  <a:gd name="T36" fmla="*/ 11 w 23"/>
                  <a:gd name="T37" fmla="*/ 1 h 27"/>
                  <a:gd name="T38" fmla="*/ 9 w 23"/>
                  <a:gd name="T39" fmla="*/ 3 h 27"/>
                  <a:gd name="T40" fmla="*/ 8 w 23"/>
                  <a:gd name="T41" fmla="*/ 4 h 27"/>
                  <a:gd name="T42" fmla="*/ 6 w 23"/>
                  <a:gd name="T43" fmla="*/ 7 h 27"/>
                  <a:gd name="T44" fmla="*/ 5 w 23"/>
                  <a:gd name="T45" fmla="*/ 10 h 27"/>
                  <a:gd name="T46" fmla="*/ 3 w 23"/>
                  <a:gd name="T47" fmla="*/ 12 h 27"/>
                  <a:gd name="T48" fmla="*/ 3 w 23"/>
                  <a:gd name="T49" fmla="*/ 13 h 27"/>
                  <a:gd name="T50" fmla="*/ 3 w 23"/>
                  <a:gd name="T51" fmla="*/ 15 h 27"/>
                  <a:gd name="T52" fmla="*/ 3 w 23"/>
                  <a:gd name="T53" fmla="*/ 17 h 27"/>
                  <a:gd name="T54" fmla="*/ 3 w 23"/>
                  <a:gd name="T55" fmla="*/ 17 h 27"/>
                  <a:gd name="T56" fmla="*/ 2 w 23"/>
                  <a:gd name="T57" fmla="*/ 18 h 27"/>
                  <a:gd name="T58" fmla="*/ 2 w 23"/>
                  <a:gd name="T59" fmla="*/ 20 h 27"/>
                  <a:gd name="T60" fmla="*/ 2 w 23"/>
                  <a:gd name="T61" fmla="*/ 21 h 27"/>
                  <a:gd name="T62" fmla="*/ 0 w 23"/>
                  <a:gd name="T63" fmla="*/ 23 h 27"/>
                  <a:gd name="T64" fmla="*/ 0 w 23"/>
                  <a:gd name="T65" fmla="*/ 24 h 27"/>
                  <a:gd name="T66" fmla="*/ 0 w 23"/>
                  <a:gd name="T67" fmla="*/ 24 h 27"/>
                  <a:gd name="T68" fmla="*/ 0 w 23"/>
                  <a:gd name="T69" fmla="*/ 26 h 27"/>
                  <a:gd name="T70" fmla="*/ 2 w 23"/>
                  <a:gd name="T71" fmla="*/ 26 h 27"/>
                  <a:gd name="T72" fmla="*/ 2 w 23"/>
                  <a:gd name="T73" fmla="*/ 27 h 27"/>
                  <a:gd name="T74" fmla="*/ 3 w 23"/>
                  <a:gd name="T75" fmla="*/ 27 h 27"/>
                  <a:gd name="T76" fmla="*/ 5 w 23"/>
                  <a:gd name="T77" fmla="*/ 27 h 27"/>
                  <a:gd name="T78" fmla="*/ 8 w 23"/>
                  <a:gd name="T79" fmla="*/ 27 h 27"/>
                  <a:gd name="T80" fmla="*/ 11 w 23"/>
                  <a:gd name="T81" fmla="*/ 27 h 27"/>
                  <a:gd name="T82" fmla="*/ 11 w 23"/>
                  <a:gd name="T83" fmla="*/ 27 h 27"/>
                  <a:gd name="T84" fmla="*/ 16 w 23"/>
                  <a:gd name="T85" fmla="*/ 27 h 27"/>
                  <a:gd name="T86" fmla="*/ 22 w 23"/>
                  <a:gd name="T87" fmla="*/ 2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3" h="27">
                    <a:moveTo>
                      <a:pt x="22" y="20"/>
                    </a:moveTo>
                    <a:lnTo>
                      <a:pt x="20" y="18"/>
                    </a:lnTo>
                    <a:lnTo>
                      <a:pt x="19" y="17"/>
                    </a:lnTo>
                    <a:lnTo>
                      <a:pt x="19" y="17"/>
                    </a:lnTo>
                    <a:lnTo>
                      <a:pt x="17" y="17"/>
                    </a:lnTo>
                    <a:lnTo>
                      <a:pt x="17" y="15"/>
                    </a:lnTo>
                    <a:lnTo>
                      <a:pt x="19" y="13"/>
                    </a:lnTo>
                    <a:lnTo>
                      <a:pt x="20" y="13"/>
                    </a:lnTo>
                    <a:lnTo>
                      <a:pt x="20" y="12"/>
                    </a:lnTo>
                    <a:lnTo>
                      <a:pt x="22" y="10"/>
                    </a:lnTo>
                    <a:lnTo>
                      <a:pt x="23" y="9"/>
                    </a:lnTo>
                    <a:lnTo>
                      <a:pt x="23" y="7"/>
                    </a:lnTo>
                    <a:lnTo>
                      <a:pt x="23" y="6"/>
                    </a:lnTo>
                    <a:lnTo>
                      <a:pt x="23" y="4"/>
                    </a:lnTo>
                    <a:lnTo>
                      <a:pt x="23" y="3"/>
                    </a:lnTo>
                    <a:lnTo>
                      <a:pt x="22" y="3"/>
                    </a:lnTo>
                    <a:lnTo>
                      <a:pt x="19" y="0"/>
                    </a:lnTo>
                    <a:lnTo>
                      <a:pt x="14" y="3"/>
                    </a:lnTo>
                    <a:lnTo>
                      <a:pt x="11" y="1"/>
                    </a:lnTo>
                    <a:lnTo>
                      <a:pt x="9" y="3"/>
                    </a:lnTo>
                    <a:lnTo>
                      <a:pt x="8" y="4"/>
                    </a:lnTo>
                    <a:lnTo>
                      <a:pt x="6" y="7"/>
                    </a:lnTo>
                    <a:lnTo>
                      <a:pt x="5" y="10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3" y="15"/>
                    </a:lnTo>
                    <a:lnTo>
                      <a:pt x="3" y="17"/>
                    </a:lnTo>
                    <a:lnTo>
                      <a:pt x="3" y="17"/>
                    </a:lnTo>
                    <a:lnTo>
                      <a:pt x="2" y="18"/>
                    </a:lnTo>
                    <a:lnTo>
                      <a:pt x="2" y="20"/>
                    </a:lnTo>
                    <a:lnTo>
                      <a:pt x="2" y="21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6"/>
                    </a:lnTo>
                    <a:lnTo>
                      <a:pt x="2" y="26"/>
                    </a:lnTo>
                    <a:lnTo>
                      <a:pt x="2" y="27"/>
                    </a:lnTo>
                    <a:lnTo>
                      <a:pt x="3" y="27"/>
                    </a:lnTo>
                    <a:lnTo>
                      <a:pt x="5" y="27"/>
                    </a:lnTo>
                    <a:lnTo>
                      <a:pt x="8" y="27"/>
                    </a:lnTo>
                    <a:lnTo>
                      <a:pt x="11" y="27"/>
                    </a:lnTo>
                    <a:lnTo>
                      <a:pt x="11" y="27"/>
                    </a:lnTo>
                    <a:lnTo>
                      <a:pt x="16" y="27"/>
                    </a:lnTo>
                    <a:lnTo>
                      <a:pt x="22" y="20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8" name="Freeform 149"/>
              <p:cNvSpPr>
                <a:spLocks/>
              </p:cNvSpPr>
              <p:nvPr/>
            </p:nvSpPr>
            <p:spPr bwMode="auto">
              <a:xfrm>
                <a:off x="6028447" y="4571930"/>
                <a:ext cx="534303" cy="637296"/>
              </a:xfrm>
              <a:custGeom>
                <a:avLst/>
                <a:gdLst>
                  <a:gd name="T0" fmla="*/ 10 w 225"/>
                  <a:gd name="T1" fmla="*/ 165 h 268"/>
                  <a:gd name="T2" fmla="*/ 28 w 225"/>
                  <a:gd name="T3" fmla="*/ 161 h 268"/>
                  <a:gd name="T4" fmla="*/ 65 w 225"/>
                  <a:gd name="T5" fmla="*/ 179 h 268"/>
                  <a:gd name="T6" fmla="*/ 73 w 225"/>
                  <a:gd name="T7" fmla="*/ 192 h 268"/>
                  <a:gd name="T8" fmla="*/ 83 w 225"/>
                  <a:gd name="T9" fmla="*/ 188 h 268"/>
                  <a:gd name="T10" fmla="*/ 86 w 225"/>
                  <a:gd name="T11" fmla="*/ 182 h 268"/>
                  <a:gd name="T12" fmla="*/ 95 w 225"/>
                  <a:gd name="T13" fmla="*/ 178 h 268"/>
                  <a:gd name="T14" fmla="*/ 106 w 225"/>
                  <a:gd name="T15" fmla="*/ 182 h 268"/>
                  <a:gd name="T16" fmla="*/ 112 w 225"/>
                  <a:gd name="T17" fmla="*/ 192 h 268"/>
                  <a:gd name="T18" fmla="*/ 114 w 225"/>
                  <a:gd name="T19" fmla="*/ 204 h 268"/>
                  <a:gd name="T20" fmla="*/ 118 w 225"/>
                  <a:gd name="T21" fmla="*/ 215 h 268"/>
                  <a:gd name="T22" fmla="*/ 118 w 225"/>
                  <a:gd name="T23" fmla="*/ 227 h 268"/>
                  <a:gd name="T24" fmla="*/ 123 w 225"/>
                  <a:gd name="T25" fmla="*/ 237 h 268"/>
                  <a:gd name="T26" fmla="*/ 131 w 225"/>
                  <a:gd name="T27" fmla="*/ 235 h 268"/>
                  <a:gd name="T28" fmla="*/ 149 w 225"/>
                  <a:gd name="T29" fmla="*/ 241 h 268"/>
                  <a:gd name="T30" fmla="*/ 155 w 225"/>
                  <a:gd name="T31" fmla="*/ 241 h 268"/>
                  <a:gd name="T32" fmla="*/ 160 w 225"/>
                  <a:gd name="T33" fmla="*/ 248 h 268"/>
                  <a:gd name="T34" fmla="*/ 174 w 225"/>
                  <a:gd name="T35" fmla="*/ 244 h 268"/>
                  <a:gd name="T36" fmla="*/ 180 w 225"/>
                  <a:gd name="T37" fmla="*/ 251 h 268"/>
                  <a:gd name="T38" fmla="*/ 193 w 225"/>
                  <a:gd name="T39" fmla="*/ 258 h 268"/>
                  <a:gd name="T40" fmla="*/ 196 w 225"/>
                  <a:gd name="T41" fmla="*/ 268 h 268"/>
                  <a:gd name="T42" fmla="*/ 200 w 225"/>
                  <a:gd name="T43" fmla="*/ 254 h 268"/>
                  <a:gd name="T44" fmla="*/ 188 w 225"/>
                  <a:gd name="T45" fmla="*/ 244 h 268"/>
                  <a:gd name="T46" fmla="*/ 185 w 225"/>
                  <a:gd name="T47" fmla="*/ 230 h 268"/>
                  <a:gd name="T48" fmla="*/ 182 w 225"/>
                  <a:gd name="T49" fmla="*/ 216 h 268"/>
                  <a:gd name="T50" fmla="*/ 214 w 225"/>
                  <a:gd name="T51" fmla="*/ 201 h 268"/>
                  <a:gd name="T52" fmla="*/ 204 w 225"/>
                  <a:gd name="T53" fmla="*/ 182 h 268"/>
                  <a:gd name="T54" fmla="*/ 197 w 225"/>
                  <a:gd name="T55" fmla="*/ 157 h 268"/>
                  <a:gd name="T56" fmla="*/ 194 w 225"/>
                  <a:gd name="T57" fmla="*/ 143 h 268"/>
                  <a:gd name="T58" fmla="*/ 196 w 225"/>
                  <a:gd name="T59" fmla="*/ 126 h 268"/>
                  <a:gd name="T60" fmla="*/ 190 w 225"/>
                  <a:gd name="T61" fmla="*/ 120 h 268"/>
                  <a:gd name="T62" fmla="*/ 191 w 225"/>
                  <a:gd name="T63" fmla="*/ 108 h 268"/>
                  <a:gd name="T64" fmla="*/ 194 w 225"/>
                  <a:gd name="T65" fmla="*/ 101 h 268"/>
                  <a:gd name="T66" fmla="*/ 196 w 225"/>
                  <a:gd name="T67" fmla="*/ 94 h 268"/>
                  <a:gd name="T68" fmla="*/ 204 w 225"/>
                  <a:gd name="T69" fmla="*/ 75 h 268"/>
                  <a:gd name="T70" fmla="*/ 214 w 225"/>
                  <a:gd name="T71" fmla="*/ 64 h 268"/>
                  <a:gd name="T72" fmla="*/ 221 w 225"/>
                  <a:gd name="T73" fmla="*/ 53 h 268"/>
                  <a:gd name="T74" fmla="*/ 222 w 225"/>
                  <a:gd name="T75" fmla="*/ 42 h 268"/>
                  <a:gd name="T76" fmla="*/ 224 w 225"/>
                  <a:gd name="T77" fmla="*/ 36 h 268"/>
                  <a:gd name="T78" fmla="*/ 216 w 225"/>
                  <a:gd name="T79" fmla="*/ 25 h 268"/>
                  <a:gd name="T80" fmla="*/ 200 w 225"/>
                  <a:gd name="T81" fmla="*/ 11 h 268"/>
                  <a:gd name="T82" fmla="*/ 193 w 225"/>
                  <a:gd name="T83" fmla="*/ 13 h 268"/>
                  <a:gd name="T84" fmla="*/ 185 w 225"/>
                  <a:gd name="T85" fmla="*/ 10 h 268"/>
                  <a:gd name="T86" fmla="*/ 177 w 225"/>
                  <a:gd name="T87" fmla="*/ 10 h 268"/>
                  <a:gd name="T88" fmla="*/ 166 w 225"/>
                  <a:gd name="T89" fmla="*/ 2 h 268"/>
                  <a:gd name="T90" fmla="*/ 152 w 225"/>
                  <a:gd name="T91" fmla="*/ 0 h 268"/>
                  <a:gd name="T92" fmla="*/ 145 w 225"/>
                  <a:gd name="T93" fmla="*/ 4 h 268"/>
                  <a:gd name="T94" fmla="*/ 134 w 225"/>
                  <a:gd name="T95" fmla="*/ 10 h 268"/>
                  <a:gd name="T96" fmla="*/ 126 w 225"/>
                  <a:gd name="T97" fmla="*/ 7 h 268"/>
                  <a:gd name="T98" fmla="*/ 114 w 225"/>
                  <a:gd name="T99" fmla="*/ 11 h 268"/>
                  <a:gd name="T100" fmla="*/ 90 w 225"/>
                  <a:gd name="T101" fmla="*/ 2 h 268"/>
                  <a:gd name="T102" fmla="*/ 81 w 225"/>
                  <a:gd name="T103" fmla="*/ 8 h 268"/>
                  <a:gd name="T104" fmla="*/ 72 w 225"/>
                  <a:gd name="T105" fmla="*/ 39 h 268"/>
                  <a:gd name="T106" fmla="*/ 61 w 225"/>
                  <a:gd name="T107" fmla="*/ 89 h 268"/>
                  <a:gd name="T108" fmla="*/ 52 w 225"/>
                  <a:gd name="T109" fmla="*/ 128 h 268"/>
                  <a:gd name="T110" fmla="*/ 28 w 225"/>
                  <a:gd name="T111" fmla="*/ 136 h 268"/>
                  <a:gd name="T112" fmla="*/ 19 w 225"/>
                  <a:gd name="T113" fmla="*/ 139 h 268"/>
                  <a:gd name="T114" fmla="*/ 11 w 225"/>
                  <a:gd name="T115" fmla="*/ 140 h 268"/>
                  <a:gd name="T116" fmla="*/ 8 w 225"/>
                  <a:gd name="T117" fmla="*/ 148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25" h="268">
                    <a:moveTo>
                      <a:pt x="2" y="151"/>
                    </a:moveTo>
                    <a:lnTo>
                      <a:pt x="2" y="154"/>
                    </a:lnTo>
                    <a:lnTo>
                      <a:pt x="0" y="157"/>
                    </a:lnTo>
                    <a:lnTo>
                      <a:pt x="3" y="161"/>
                    </a:lnTo>
                    <a:lnTo>
                      <a:pt x="5" y="162"/>
                    </a:lnTo>
                    <a:lnTo>
                      <a:pt x="5" y="164"/>
                    </a:lnTo>
                    <a:lnTo>
                      <a:pt x="5" y="167"/>
                    </a:lnTo>
                    <a:lnTo>
                      <a:pt x="7" y="167"/>
                    </a:lnTo>
                    <a:lnTo>
                      <a:pt x="8" y="165"/>
                    </a:lnTo>
                    <a:lnTo>
                      <a:pt x="10" y="165"/>
                    </a:lnTo>
                    <a:lnTo>
                      <a:pt x="11" y="164"/>
                    </a:lnTo>
                    <a:lnTo>
                      <a:pt x="13" y="162"/>
                    </a:lnTo>
                    <a:lnTo>
                      <a:pt x="13" y="162"/>
                    </a:lnTo>
                    <a:lnTo>
                      <a:pt x="14" y="161"/>
                    </a:lnTo>
                    <a:lnTo>
                      <a:pt x="16" y="161"/>
                    </a:lnTo>
                    <a:lnTo>
                      <a:pt x="17" y="161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4" y="159"/>
                    </a:lnTo>
                    <a:lnTo>
                      <a:pt x="28" y="161"/>
                    </a:lnTo>
                    <a:lnTo>
                      <a:pt x="33" y="161"/>
                    </a:lnTo>
                    <a:lnTo>
                      <a:pt x="38" y="161"/>
                    </a:lnTo>
                    <a:lnTo>
                      <a:pt x="39" y="161"/>
                    </a:lnTo>
                    <a:lnTo>
                      <a:pt x="61" y="161"/>
                    </a:lnTo>
                    <a:lnTo>
                      <a:pt x="62" y="164"/>
                    </a:lnTo>
                    <a:lnTo>
                      <a:pt x="64" y="168"/>
                    </a:lnTo>
                    <a:lnTo>
                      <a:pt x="64" y="171"/>
                    </a:lnTo>
                    <a:lnTo>
                      <a:pt x="64" y="174"/>
                    </a:lnTo>
                    <a:lnTo>
                      <a:pt x="65" y="178"/>
                    </a:lnTo>
                    <a:lnTo>
                      <a:pt x="65" y="179"/>
                    </a:lnTo>
                    <a:lnTo>
                      <a:pt x="65" y="181"/>
                    </a:lnTo>
                    <a:lnTo>
                      <a:pt x="65" y="184"/>
                    </a:lnTo>
                    <a:lnTo>
                      <a:pt x="67" y="187"/>
                    </a:lnTo>
                    <a:lnTo>
                      <a:pt x="67" y="188"/>
                    </a:lnTo>
                    <a:lnTo>
                      <a:pt x="69" y="188"/>
                    </a:lnTo>
                    <a:lnTo>
                      <a:pt x="69" y="190"/>
                    </a:lnTo>
                    <a:lnTo>
                      <a:pt x="70" y="192"/>
                    </a:lnTo>
                    <a:lnTo>
                      <a:pt x="72" y="192"/>
                    </a:lnTo>
                    <a:lnTo>
                      <a:pt x="72" y="192"/>
                    </a:lnTo>
                    <a:lnTo>
                      <a:pt x="73" y="192"/>
                    </a:lnTo>
                    <a:lnTo>
                      <a:pt x="75" y="192"/>
                    </a:lnTo>
                    <a:lnTo>
                      <a:pt x="76" y="192"/>
                    </a:lnTo>
                    <a:lnTo>
                      <a:pt x="78" y="192"/>
                    </a:lnTo>
                    <a:lnTo>
                      <a:pt x="79" y="192"/>
                    </a:lnTo>
                    <a:lnTo>
                      <a:pt x="79" y="190"/>
                    </a:lnTo>
                    <a:lnTo>
                      <a:pt x="81" y="190"/>
                    </a:lnTo>
                    <a:lnTo>
                      <a:pt x="81" y="188"/>
                    </a:lnTo>
                    <a:lnTo>
                      <a:pt x="83" y="188"/>
                    </a:lnTo>
                    <a:lnTo>
                      <a:pt x="83" y="188"/>
                    </a:lnTo>
                    <a:lnTo>
                      <a:pt x="83" y="188"/>
                    </a:lnTo>
                    <a:lnTo>
                      <a:pt x="84" y="190"/>
                    </a:lnTo>
                    <a:lnTo>
                      <a:pt x="84" y="190"/>
                    </a:lnTo>
                    <a:lnTo>
                      <a:pt x="86" y="190"/>
                    </a:lnTo>
                    <a:lnTo>
                      <a:pt x="86" y="190"/>
                    </a:lnTo>
                    <a:lnTo>
                      <a:pt x="87" y="188"/>
                    </a:lnTo>
                    <a:lnTo>
                      <a:pt x="87" y="188"/>
                    </a:lnTo>
                    <a:lnTo>
                      <a:pt x="87" y="188"/>
                    </a:lnTo>
                    <a:lnTo>
                      <a:pt x="87" y="187"/>
                    </a:lnTo>
                    <a:lnTo>
                      <a:pt x="87" y="185"/>
                    </a:lnTo>
                    <a:lnTo>
                      <a:pt x="86" y="182"/>
                    </a:lnTo>
                    <a:lnTo>
                      <a:pt x="86" y="182"/>
                    </a:lnTo>
                    <a:lnTo>
                      <a:pt x="86" y="181"/>
                    </a:lnTo>
                    <a:lnTo>
                      <a:pt x="86" y="179"/>
                    </a:lnTo>
                    <a:lnTo>
                      <a:pt x="87" y="179"/>
                    </a:lnTo>
                    <a:lnTo>
                      <a:pt x="87" y="178"/>
                    </a:lnTo>
                    <a:lnTo>
                      <a:pt x="89" y="178"/>
                    </a:lnTo>
                    <a:lnTo>
                      <a:pt x="89" y="178"/>
                    </a:lnTo>
                    <a:lnTo>
                      <a:pt x="89" y="178"/>
                    </a:lnTo>
                    <a:lnTo>
                      <a:pt x="92" y="178"/>
                    </a:lnTo>
                    <a:lnTo>
                      <a:pt x="95" y="178"/>
                    </a:lnTo>
                    <a:lnTo>
                      <a:pt x="97" y="178"/>
                    </a:lnTo>
                    <a:lnTo>
                      <a:pt x="100" y="178"/>
                    </a:lnTo>
                    <a:lnTo>
                      <a:pt x="100" y="178"/>
                    </a:lnTo>
                    <a:lnTo>
                      <a:pt x="101" y="178"/>
                    </a:lnTo>
                    <a:lnTo>
                      <a:pt x="101" y="178"/>
                    </a:lnTo>
                    <a:lnTo>
                      <a:pt x="101" y="179"/>
                    </a:lnTo>
                    <a:lnTo>
                      <a:pt x="101" y="182"/>
                    </a:lnTo>
                    <a:lnTo>
                      <a:pt x="101" y="182"/>
                    </a:lnTo>
                    <a:lnTo>
                      <a:pt x="103" y="182"/>
                    </a:lnTo>
                    <a:lnTo>
                      <a:pt x="106" y="182"/>
                    </a:lnTo>
                    <a:lnTo>
                      <a:pt x="107" y="182"/>
                    </a:lnTo>
                    <a:lnTo>
                      <a:pt x="109" y="182"/>
                    </a:lnTo>
                    <a:lnTo>
                      <a:pt x="110" y="182"/>
                    </a:lnTo>
                    <a:lnTo>
                      <a:pt x="110" y="184"/>
                    </a:lnTo>
                    <a:lnTo>
                      <a:pt x="112" y="184"/>
                    </a:lnTo>
                    <a:lnTo>
                      <a:pt x="112" y="185"/>
                    </a:lnTo>
                    <a:lnTo>
                      <a:pt x="112" y="187"/>
                    </a:lnTo>
                    <a:lnTo>
                      <a:pt x="112" y="190"/>
                    </a:lnTo>
                    <a:lnTo>
                      <a:pt x="112" y="190"/>
                    </a:lnTo>
                    <a:lnTo>
                      <a:pt x="112" y="192"/>
                    </a:lnTo>
                    <a:lnTo>
                      <a:pt x="112" y="192"/>
                    </a:lnTo>
                    <a:lnTo>
                      <a:pt x="112" y="193"/>
                    </a:lnTo>
                    <a:lnTo>
                      <a:pt x="114" y="193"/>
                    </a:lnTo>
                    <a:lnTo>
                      <a:pt x="114" y="193"/>
                    </a:lnTo>
                    <a:lnTo>
                      <a:pt x="114" y="195"/>
                    </a:lnTo>
                    <a:lnTo>
                      <a:pt x="114" y="195"/>
                    </a:lnTo>
                    <a:lnTo>
                      <a:pt x="114" y="198"/>
                    </a:lnTo>
                    <a:lnTo>
                      <a:pt x="114" y="199"/>
                    </a:lnTo>
                    <a:lnTo>
                      <a:pt x="114" y="202"/>
                    </a:lnTo>
                    <a:lnTo>
                      <a:pt x="114" y="204"/>
                    </a:lnTo>
                    <a:lnTo>
                      <a:pt x="115" y="206"/>
                    </a:lnTo>
                    <a:lnTo>
                      <a:pt x="115" y="207"/>
                    </a:lnTo>
                    <a:lnTo>
                      <a:pt x="117" y="209"/>
                    </a:lnTo>
                    <a:lnTo>
                      <a:pt x="117" y="210"/>
                    </a:lnTo>
                    <a:lnTo>
                      <a:pt x="117" y="210"/>
                    </a:lnTo>
                    <a:lnTo>
                      <a:pt x="117" y="212"/>
                    </a:lnTo>
                    <a:lnTo>
                      <a:pt x="117" y="212"/>
                    </a:lnTo>
                    <a:lnTo>
                      <a:pt x="117" y="213"/>
                    </a:lnTo>
                    <a:lnTo>
                      <a:pt x="117" y="213"/>
                    </a:lnTo>
                    <a:lnTo>
                      <a:pt x="118" y="215"/>
                    </a:lnTo>
                    <a:lnTo>
                      <a:pt x="118" y="215"/>
                    </a:lnTo>
                    <a:lnTo>
                      <a:pt x="118" y="216"/>
                    </a:lnTo>
                    <a:lnTo>
                      <a:pt x="120" y="216"/>
                    </a:lnTo>
                    <a:lnTo>
                      <a:pt x="120" y="218"/>
                    </a:lnTo>
                    <a:lnTo>
                      <a:pt x="120" y="220"/>
                    </a:lnTo>
                    <a:lnTo>
                      <a:pt x="118" y="221"/>
                    </a:lnTo>
                    <a:lnTo>
                      <a:pt x="118" y="223"/>
                    </a:lnTo>
                    <a:lnTo>
                      <a:pt x="118" y="224"/>
                    </a:lnTo>
                    <a:lnTo>
                      <a:pt x="118" y="226"/>
                    </a:lnTo>
                    <a:lnTo>
                      <a:pt x="118" y="227"/>
                    </a:lnTo>
                    <a:lnTo>
                      <a:pt x="118" y="230"/>
                    </a:lnTo>
                    <a:lnTo>
                      <a:pt x="118" y="232"/>
                    </a:lnTo>
                    <a:lnTo>
                      <a:pt x="118" y="234"/>
                    </a:lnTo>
                    <a:lnTo>
                      <a:pt x="120" y="234"/>
                    </a:lnTo>
                    <a:lnTo>
                      <a:pt x="120" y="235"/>
                    </a:lnTo>
                    <a:lnTo>
                      <a:pt x="120" y="235"/>
                    </a:lnTo>
                    <a:lnTo>
                      <a:pt x="121" y="237"/>
                    </a:lnTo>
                    <a:lnTo>
                      <a:pt x="121" y="237"/>
                    </a:lnTo>
                    <a:lnTo>
                      <a:pt x="123" y="237"/>
                    </a:lnTo>
                    <a:lnTo>
                      <a:pt x="123" y="237"/>
                    </a:lnTo>
                    <a:lnTo>
                      <a:pt x="124" y="237"/>
                    </a:lnTo>
                    <a:lnTo>
                      <a:pt x="124" y="237"/>
                    </a:lnTo>
                    <a:lnTo>
                      <a:pt x="126" y="237"/>
                    </a:lnTo>
                    <a:lnTo>
                      <a:pt x="126" y="237"/>
                    </a:lnTo>
                    <a:lnTo>
                      <a:pt x="126" y="235"/>
                    </a:lnTo>
                    <a:lnTo>
                      <a:pt x="128" y="235"/>
                    </a:lnTo>
                    <a:lnTo>
                      <a:pt x="128" y="235"/>
                    </a:lnTo>
                    <a:lnTo>
                      <a:pt x="128" y="235"/>
                    </a:lnTo>
                    <a:lnTo>
                      <a:pt x="129" y="235"/>
                    </a:lnTo>
                    <a:lnTo>
                      <a:pt x="131" y="235"/>
                    </a:lnTo>
                    <a:lnTo>
                      <a:pt x="135" y="235"/>
                    </a:lnTo>
                    <a:lnTo>
                      <a:pt x="138" y="235"/>
                    </a:lnTo>
                    <a:lnTo>
                      <a:pt x="145" y="234"/>
                    </a:lnTo>
                    <a:lnTo>
                      <a:pt x="146" y="237"/>
                    </a:lnTo>
                    <a:lnTo>
                      <a:pt x="146" y="240"/>
                    </a:lnTo>
                    <a:lnTo>
                      <a:pt x="146" y="241"/>
                    </a:lnTo>
                    <a:lnTo>
                      <a:pt x="148" y="241"/>
                    </a:lnTo>
                    <a:lnTo>
                      <a:pt x="148" y="243"/>
                    </a:lnTo>
                    <a:lnTo>
                      <a:pt x="148" y="243"/>
                    </a:lnTo>
                    <a:lnTo>
                      <a:pt x="149" y="241"/>
                    </a:lnTo>
                    <a:lnTo>
                      <a:pt x="149" y="241"/>
                    </a:lnTo>
                    <a:lnTo>
                      <a:pt x="151" y="241"/>
                    </a:lnTo>
                    <a:lnTo>
                      <a:pt x="151" y="240"/>
                    </a:lnTo>
                    <a:lnTo>
                      <a:pt x="152" y="240"/>
                    </a:lnTo>
                    <a:lnTo>
                      <a:pt x="152" y="240"/>
                    </a:lnTo>
                    <a:lnTo>
                      <a:pt x="154" y="240"/>
                    </a:lnTo>
                    <a:lnTo>
                      <a:pt x="154" y="240"/>
                    </a:lnTo>
                    <a:lnTo>
                      <a:pt x="154" y="240"/>
                    </a:lnTo>
                    <a:lnTo>
                      <a:pt x="155" y="240"/>
                    </a:lnTo>
                    <a:lnTo>
                      <a:pt x="155" y="241"/>
                    </a:lnTo>
                    <a:lnTo>
                      <a:pt x="155" y="241"/>
                    </a:lnTo>
                    <a:lnTo>
                      <a:pt x="155" y="244"/>
                    </a:lnTo>
                    <a:lnTo>
                      <a:pt x="154" y="246"/>
                    </a:lnTo>
                    <a:lnTo>
                      <a:pt x="155" y="246"/>
                    </a:lnTo>
                    <a:lnTo>
                      <a:pt x="155" y="248"/>
                    </a:lnTo>
                    <a:lnTo>
                      <a:pt x="157" y="248"/>
                    </a:lnTo>
                    <a:lnTo>
                      <a:pt x="157" y="248"/>
                    </a:lnTo>
                    <a:lnTo>
                      <a:pt x="157" y="248"/>
                    </a:lnTo>
                    <a:lnTo>
                      <a:pt x="159" y="248"/>
                    </a:lnTo>
                    <a:lnTo>
                      <a:pt x="160" y="248"/>
                    </a:lnTo>
                    <a:lnTo>
                      <a:pt x="162" y="248"/>
                    </a:lnTo>
                    <a:lnTo>
                      <a:pt x="165" y="248"/>
                    </a:lnTo>
                    <a:lnTo>
                      <a:pt x="166" y="248"/>
                    </a:lnTo>
                    <a:lnTo>
                      <a:pt x="169" y="248"/>
                    </a:lnTo>
                    <a:lnTo>
                      <a:pt x="171" y="248"/>
                    </a:lnTo>
                    <a:lnTo>
                      <a:pt x="171" y="248"/>
                    </a:lnTo>
                    <a:lnTo>
                      <a:pt x="173" y="246"/>
                    </a:lnTo>
                    <a:lnTo>
                      <a:pt x="173" y="244"/>
                    </a:lnTo>
                    <a:lnTo>
                      <a:pt x="174" y="244"/>
                    </a:lnTo>
                    <a:lnTo>
                      <a:pt x="174" y="244"/>
                    </a:lnTo>
                    <a:lnTo>
                      <a:pt x="174" y="244"/>
                    </a:lnTo>
                    <a:lnTo>
                      <a:pt x="176" y="244"/>
                    </a:lnTo>
                    <a:lnTo>
                      <a:pt x="177" y="244"/>
                    </a:lnTo>
                    <a:lnTo>
                      <a:pt x="177" y="244"/>
                    </a:lnTo>
                    <a:lnTo>
                      <a:pt x="179" y="244"/>
                    </a:lnTo>
                    <a:lnTo>
                      <a:pt x="179" y="244"/>
                    </a:lnTo>
                    <a:lnTo>
                      <a:pt x="179" y="246"/>
                    </a:lnTo>
                    <a:lnTo>
                      <a:pt x="179" y="246"/>
                    </a:lnTo>
                    <a:lnTo>
                      <a:pt x="179" y="248"/>
                    </a:lnTo>
                    <a:lnTo>
                      <a:pt x="180" y="251"/>
                    </a:lnTo>
                    <a:lnTo>
                      <a:pt x="183" y="254"/>
                    </a:lnTo>
                    <a:lnTo>
                      <a:pt x="185" y="255"/>
                    </a:lnTo>
                    <a:lnTo>
                      <a:pt x="185" y="255"/>
                    </a:lnTo>
                    <a:lnTo>
                      <a:pt x="187" y="255"/>
                    </a:lnTo>
                    <a:lnTo>
                      <a:pt x="188" y="255"/>
                    </a:lnTo>
                    <a:lnTo>
                      <a:pt x="190" y="257"/>
                    </a:lnTo>
                    <a:lnTo>
                      <a:pt x="190" y="257"/>
                    </a:lnTo>
                    <a:lnTo>
                      <a:pt x="191" y="257"/>
                    </a:lnTo>
                    <a:lnTo>
                      <a:pt x="191" y="258"/>
                    </a:lnTo>
                    <a:lnTo>
                      <a:pt x="193" y="258"/>
                    </a:lnTo>
                    <a:lnTo>
                      <a:pt x="193" y="260"/>
                    </a:lnTo>
                    <a:lnTo>
                      <a:pt x="193" y="260"/>
                    </a:lnTo>
                    <a:lnTo>
                      <a:pt x="193" y="261"/>
                    </a:lnTo>
                    <a:lnTo>
                      <a:pt x="193" y="263"/>
                    </a:lnTo>
                    <a:lnTo>
                      <a:pt x="193" y="265"/>
                    </a:lnTo>
                    <a:lnTo>
                      <a:pt x="193" y="266"/>
                    </a:lnTo>
                    <a:lnTo>
                      <a:pt x="193" y="266"/>
                    </a:lnTo>
                    <a:lnTo>
                      <a:pt x="194" y="268"/>
                    </a:lnTo>
                    <a:lnTo>
                      <a:pt x="194" y="268"/>
                    </a:lnTo>
                    <a:lnTo>
                      <a:pt x="196" y="268"/>
                    </a:lnTo>
                    <a:lnTo>
                      <a:pt x="197" y="268"/>
                    </a:lnTo>
                    <a:lnTo>
                      <a:pt x="197" y="266"/>
                    </a:lnTo>
                    <a:lnTo>
                      <a:pt x="199" y="266"/>
                    </a:lnTo>
                    <a:lnTo>
                      <a:pt x="200" y="265"/>
                    </a:lnTo>
                    <a:lnTo>
                      <a:pt x="202" y="265"/>
                    </a:lnTo>
                    <a:lnTo>
                      <a:pt x="208" y="266"/>
                    </a:lnTo>
                    <a:lnTo>
                      <a:pt x="208" y="252"/>
                    </a:lnTo>
                    <a:lnTo>
                      <a:pt x="205" y="252"/>
                    </a:lnTo>
                    <a:lnTo>
                      <a:pt x="200" y="254"/>
                    </a:lnTo>
                    <a:lnTo>
                      <a:pt x="200" y="254"/>
                    </a:lnTo>
                    <a:lnTo>
                      <a:pt x="199" y="254"/>
                    </a:lnTo>
                    <a:lnTo>
                      <a:pt x="199" y="254"/>
                    </a:lnTo>
                    <a:lnTo>
                      <a:pt x="197" y="251"/>
                    </a:lnTo>
                    <a:lnTo>
                      <a:pt x="196" y="249"/>
                    </a:lnTo>
                    <a:lnTo>
                      <a:pt x="196" y="249"/>
                    </a:lnTo>
                    <a:lnTo>
                      <a:pt x="194" y="248"/>
                    </a:lnTo>
                    <a:lnTo>
                      <a:pt x="194" y="248"/>
                    </a:lnTo>
                    <a:lnTo>
                      <a:pt x="191" y="248"/>
                    </a:lnTo>
                    <a:lnTo>
                      <a:pt x="190" y="246"/>
                    </a:lnTo>
                    <a:lnTo>
                      <a:pt x="188" y="244"/>
                    </a:lnTo>
                    <a:lnTo>
                      <a:pt x="187" y="243"/>
                    </a:lnTo>
                    <a:lnTo>
                      <a:pt x="185" y="241"/>
                    </a:lnTo>
                    <a:lnTo>
                      <a:pt x="185" y="241"/>
                    </a:lnTo>
                    <a:lnTo>
                      <a:pt x="185" y="240"/>
                    </a:lnTo>
                    <a:lnTo>
                      <a:pt x="185" y="240"/>
                    </a:lnTo>
                    <a:lnTo>
                      <a:pt x="185" y="238"/>
                    </a:lnTo>
                    <a:lnTo>
                      <a:pt x="185" y="237"/>
                    </a:lnTo>
                    <a:lnTo>
                      <a:pt x="185" y="235"/>
                    </a:lnTo>
                    <a:lnTo>
                      <a:pt x="187" y="234"/>
                    </a:lnTo>
                    <a:lnTo>
                      <a:pt x="185" y="230"/>
                    </a:lnTo>
                    <a:lnTo>
                      <a:pt x="183" y="226"/>
                    </a:lnTo>
                    <a:lnTo>
                      <a:pt x="183" y="224"/>
                    </a:lnTo>
                    <a:lnTo>
                      <a:pt x="183" y="224"/>
                    </a:lnTo>
                    <a:lnTo>
                      <a:pt x="183" y="223"/>
                    </a:lnTo>
                    <a:lnTo>
                      <a:pt x="182" y="223"/>
                    </a:lnTo>
                    <a:lnTo>
                      <a:pt x="182" y="221"/>
                    </a:lnTo>
                    <a:lnTo>
                      <a:pt x="182" y="218"/>
                    </a:lnTo>
                    <a:lnTo>
                      <a:pt x="182" y="218"/>
                    </a:lnTo>
                    <a:lnTo>
                      <a:pt x="182" y="216"/>
                    </a:lnTo>
                    <a:lnTo>
                      <a:pt x="182" y="216"/>
                    </a:lnTo>
                    <a:lnTo>
                      <a:pt x="183" y="215"/>
                    </a:lnTo>
                    <a:lnTo>
                      <a:pt x="182" y="213"/>
                    </a:lnTo>
                    <a:lnTo>
                      <a:pt x="182" y="210"/>
                    </a:lnTo>
                    <a:lnTo>
                      <a:pt x="185" y="209"/>
                    </a:lnTo>
                    <a:lnTo>
                      <a:pt x="190" y="207"/>
                    </a:lnTo>
                    <a:lnTo>
                      <a:pt x="190" y="207"/>
                    </a:lnTo>
                    <a:lnTo>
                      <a:pt x="191" y="207"/>
                    </a:lnTo>
                    <a:lnTo>
                      <a:pt x="193" y="207"/>
                    </a:lnTo>
                    <a:lnTo>
                      <a:pt x="193" y="207"/>
                    </a:lnTo>
                    <a:lnTo>
                      <a:pt x="214" y="201"/>
                    </a:lnTo>
                    <a:lnTo>
                      <a:pt x="214" y="198"/>
                    </a:lnTo>
                    <a:lnTo>
                      <a:pt x="214" y="195"/>
                    </a:lnTo>
                    <a:lnTo>
                      <a:pt x="213" y="193"/>
                    </a:lnTo>
                    <a:lnTo>
                      <a:pt x="211" y="192"/>
                    </a:lnTo>
                    <a:lnTo>
                      <a:pt x="211" y="190"/>
                    </a:lnTo>
                    <a:lnTo>
                      <a:pt x="211" y="188"/>
                    </a:lnTo>
                    <a:lnTo>
                      <a:pt x="210" y="187"/>
                    </a:lnTo>
                    <a:lnTo>
                      <a:pt x="207" y="185"/>
                    </a:lnTo>
                    <a:lnTo>
                      <a:pt x="207" y="184"/>
                    </a:lnTo>
                    <a:lnTo>
                      <a:pt x="204" y="182"/>
                    </a:lnTo>
                    <a:lnTo>
                      <a:pt x="202" y="181"/>
                    </a:lnTo>
                    <a:lnTo>
                      <a:pt x="200" y="178"/>
                    </a:lnTo>
                    <a:lnTo>
                      <a:pt x="199" y="173"/>
                    </a:lnTo>
                    <a:lnTo>
                      <a:pt x="197" y="167"/>
                    </a:lnTo>
                    <a:lnTo>
                      <a:pt x="196" y="164"/>
                    </a:lnTo>
                    <a:lnTo>
                      <a:pt x="196" y="162"/>
                    </a:lnTo>
                    <a:lnTo>
                      <a:pt x="197" y="161"/>
                    </a:lnTo>
                    <a:lnTo>
                      <a:pt x="197" y="159"/>
                    </a:lnTo>
                    <a:lnTo>
                      <a:pt x="197" y="159"/>
                    </a:lnTo>
                    <a:lnTo>
                      <a:pt x="197" y="157"/>
                    </a:lnTo>
                    <a:lnTo>
                      <a:pt x="197" y="156"/>
                    </a:lnTo>
                    <a:lnTo>
                      <a:pt x="196" y="154"/>
                    </a:lnTo>
                    <a:lnTo>
                      <a:pt x="196" y="151"/>
                    </a:lnTo>
                    <a:lnTo>
                      <a:pt x="196" y="150"/>
                    </a:lnTo>
                    <a:lnTo>
                      <a:pt x="196" y="148"/>
                    </a:lnTo>
                    <a:lnTo>
                      <a:pt x="196" y="147"/>
                    </a:lnTo>
                    <a:lnTo>
                      <a:pt x="196" y="145"/>
                    </a:lnTo>
                    <a:lnTo>
                      <a:pt x="196" y="145"/>
                    </a:lnTo>
                    <a:lnTo>
                      <a:pt x="194" y="143"/>
                    </a:lnTo>
                    <a:lnTo>
                      <a:pt x="194" y="143"/>
                    </a:lnTo>
                    <a:lnTo>
                      <a:pt x="194" y="143"/>
                    </a:lnTo>
                    <a:lnTo>
                      <a:pt x="194" y="143"/>
                    </a:lnTo>
                    <a:lnTo>
                      <a:pt x="194" y="142"/>
                    </a:lnTo>
                    <a:lnTo>
                      <a:pt x="194" y="140"/>
                    </a:lnTo>
                    <a:lnTo>
                      <a:pt x="194" y="137"/>
                    </a:lnTo>
                    <a:lnTo>
                      <a:pt x="194" y="134"/>
                    </a:lnTo>
                    <a:lnTo>
                      <a:pt x="196" y="131"/>
                    </a:lnTo>
                    <a:lnTo>
                      <a:pt x="196" y="131"/>
                    </a:lnTo>
                    <a:lnTo>
                      <a:pt x="197" y="131"/>
                    </a:lnTo>
                    <a:lnTo>
                      <a:pt x="196" y="126"/>
                    </a:lnTo>
                    <a:lnTo>
                      <a:pt x="194" y="126"/>
                    </a:lnTo>
                    <a:lnTo>
                      <a:pt x="193" y="125"/>
                    </a:lnTo>
                    <a:lnTo>
                      <a:pt x="191" y="125"/>
                    </a:lnTo>
                    <a:lnTo>
                      <a:pt x="191" y="123"/>
                    </a:lnTo>
                    <a:lnTo>
                      <a:pt x="190" y="123"/>
                    </a:lnTo>
                    <a:lnTo>
                      <a:pt x="190" y="122"/>
                    </a:lnTo>
                    <a:lnTo>
                      <a:pt x="190" y="122"/>
                    </a:lnTo>
                    <a:lnTo>
                      <a:pt x="190" y="120"/>
                    </a:lnTo>
                    <a:lnTo>
                      <a:pt x="190" y="120"/>
                    </a:lnTo>
                    <a:lnTo>
                      <a:pt x="190" y="120"/>
                    </a:lnTo>
                    <a:lnTo>
                      <a:pt x="191" y="119"/>
                    </a:lnTo>
                    <a:lnTo>
                      <a:pt x="191" y="119"/>
                    </a:lnTo>
                    <a:lnTo>
                      <a:pt x="191" y="119"/>
                    </a:lnTo>
                    <a:lnTo>
                      <a:pt x="193" y="117"/>
                    </a:lnTo>
                    <a:lnTo>
                      <a:pt x="191" y="119"/>
                    </a:lnTo>
                    <a:lnTo>
                      <a:pt x="191" y="115"/>
                    </a:lnTo>
                    <a:lnTo>
                      <a:pt x="191" y="112"/>
                    </a:lnTo>
                    <a:lnTo>
                      <a:pt x="191" y="111"/>
                    </a:lnTo>
                    <a:lnTo>
                      <a:pt x="191" y="108"/>
                    </a:lnTo>
                    <a:lnTo>
                      <a:pt x="191" y="108"/>
                    </a:lnTo>
                    <a:lnTo>
                      <a:pt x="193" y="106"/>
                    </a:lnTo>
                    <a:lnTo>
                      <a:pt x="194" y="108"/>
                    </a:lnTo>
                    <a:lnTo>
                      <a:pt x="196" y="109"/>
                    </a:lnTo>
                    <a:lnTo>
                      <a:pt x="196" y="108"/>
                    </a:lnTo>
                    <a:lnTo>
                      <a:pt x="196" y="106"/>
                    </a:lnTo>
                    <a:lnTo>
                      <a:pt x="196" y="106"/>
                    </a:lnTo>
                    <a:lnTo>
                      <a:pt x="194" y="105"/>
                    </a:lnTo>
                    <a:lnTo>
                      <a:pt x="194" y="103"/>
                    </a:lnTo>
                    <a:lnTo>
                      <a:pt x="194" y="101"/>
                    </a:lnTo>
                    <a:lnTo>
                      <a:pt x="194" y="101"/>
                    </a:lnTo>
                    <a:lnTo>
                      <a:pt x="194" y="100"/>
                    </a:lnTo>
                    <a:lnTo>
                      <a:pt x="194" y="100"/>
                    </a:lnTo>
                    <a:lnTo>
                      <a:pt x="196" y="98"/>
                    </a:lnTo>
                    <a:lnTo>
                      <a:pt x="196" y="98"/>
                    </a:lnTo>
                    <a:lnTo>
                      <a:pt x="196" y="97"/>
                    </a:lnTo>
                    <a:lnTo>
                      <a:pt x="196" y="98"/>
                    </a:lnTo>
                    <a:lnTo>
                      <a:pt x="194" y="97"/>
                    </a:lnTo>
                    <a:lnTo>
                      <a:pt x="194" y="95"/>
                    </a:lnTo>
                    <a:lnTo>
                      <a:pt x="194" y="94"/>
                    </a:lnTo>
                    <a:lnTo>
                      <a:pt x="196" y="94"/>
                    </a:lnTo>
                    <a:lnTo>
                      <a:pt x="197" y="91"/>
                    </a:lnTo>
                    <a:lnTo>
                      <a:pt x="197" y="89"/>
                    </a:lnTo>
                    <a:lnTo>
                      <a:pt x="199" y="87"/>
                    </a:lnTo>
                    <a:lnTo>
                      <a:pt x="199" y="89"/>
                    </a:lnTo>
                    <a:lnTo>
                      <a:pt x="200" y="86"/>
                    </a:lnTo>
                    <a:lnTo>
                      <a:pt x="200" y="83"/>
                    </a:lnTo>
                    <a:lnTo>
                      <a:pt x="200" y="81"/>
                    </a:lnTo>
                    <a:lnTo>
                      <a:pt x="202" y="80"/>
                    </a:lnTo>
                    <a:lnTo>
                      <a:pt x="202" y="77"/>
                    </a:lnTo>
                    <a:lnTo>
                      <a:pt x="204" y="75"/>
                    </a:lnTo>
                    <a:lnTo>
                      <a:pt x="204" y="74"/>
                    </a:lnTo>
                    <a:lnTo>
                      <a:pt x="205" y="72"/>
                    </a:lnTo>
                    <a:lnTo>
                      <a:pt x="210" y="70"/>
                    </a:lnTo>
                    <a:lnTo>
                      <a:pt x="210" y="69"/>
                    </a:lnTo>
                    <a:lnTo>
                      <a:pt x="213" y="67"/>
                    </a:lnTo>
                    <a:lnTo>
                      <a:pt x="211" y="67"/>
                    </a:lnTo>
                    <a:lnTo>
                      <a:pt x="213" y="66"/>
                    </a:lnTo>
                    <a:lnTo>
                      <a:pt x="213" y="66"/>
                    </a:lnTo>
                    <a:lnTo>
                      <a:pt x="213" y="66"/>
                    </a:lnTo>
                    <a:lnTo>
                      <a:pt x="214" y="64"/>
                    </a:lnTo>
                    <a:lnTo>
                      <a:pt x="216" y="63"/>
                    </a:lnTo>
                    <a:lnTo>
                      <a:pt x="218" y="61"/>
                    </a:lnTo>
                    <a:lnTo>
                      <a:pt x="218" y="60"/>
                    </a:lnTo>
                    <a:lnTo>
                      <a:pt x="219" y="60"/>
                    </a:lnTo>
                    <a:lnTo>
                      <a:pt x="219" y="58"/>
                    </a:lnTo>
                    <a:lnTo>
                      <a:pt x="221" y="58"/>
                    </a:lnTo>
                    <a:lnTo>
                      <a:pt x="221" y="56"/>
                    </a:lnTo>
                    <a:lnTo>
                      <a:pt x="221" y="55"/>
                    </a:lnTo>
                    <a:lnTo>
                      <a:pt x="221" y="55"/>
                    </a:lnTo>
                    <a:lnTo>
                      <a:pt x="221" y="53"/>
                    </a:lnTo>
                    <a:lnTo>
                      <a:pt x="219" y="53"/>
                    </a:lnTo>
                    <a:lnTo>
                      <a:pt x="219" y="53"/>
                    </a:lnTo>
                    <a:lnTo>
                      <a:pt x="218" y="53"/>
                    </a:lnTo>
                    <a:lnTo>
                      <a:pt x="218" y="52"/>
                    </a:lnTo>
                    <a:lnTo>
                      <a:pt x="218" y="50"/>
                    </a:lnTo>
                    <a:lnTo>
                      <a:pt x="219" y="49"/>
                    </a:lnTo>
                    <a:lnTo>
                      <a:pt x="219" y="46"/>
                    </a:lnTo>
                    <a:lnTo>
                      <a:pt x="221" y="44"/>
                    </a:lnTo>
                    <a:lnTo>
                      <a:pt x="221" y="42"/>
                    </a:lnTo>
                    <a:lnTo>
                      <a:pt x="222" y="42"/>
                    </a:lnTo>
                    <a:lnTo>
                      <a:pt x="222" y="41"/>
                    </a:lnTo>
                    <a:lnTo>
                      <a:pt x="221" y="41"/>
                    </a:lnTo>
                    <a:lnTo>
                      <a:pt x="221" y="41"/>
                    </a:lnTo>
                    <a:lnTo>
                      <a:pt x="221" y="41"/>
                    </a:lnTo>
                    <a:lnTo>
                      <a:pt x="221" y="41"/>
                    </a:lnTo>
                    <a:lnTo>
                      <a:pt x="221" y="41"/>
                    </a:lnTo>
                    <a:lnTo>
                      <a:pt x="221" y="39"/>
                    </a:lnTo>
                    <a:lnTo>
                      <a:pt x="221" y="39"/>
                    </a:lnTo>
                    <a:lnTo>
                      <a:pt x="221" y="38"/>
                    </a:lnTo>
                    <a:lnTo>
                      <a:pt x="224" y="36"/>
                    </a:lnTo>
                    <a:lnTo>
                      <a:pt x="225" y="33"/>
                    </a:lnTo>
                    <a:lnTo>
                      <a:pt x="225" y="32"/>
                    </a:lnTo>
                    <a:lnTo>
                      <a:pt x="225" y="30"/>
                    </a:lnTo>
                    <a:lnTo>
                      <a:pt x="224" y="28"/>
                    </a:lnTo>
                    <a:lnTo>
                      <a:pt x="224" y="28"/>
                    </a:lnTo>
                    <a:lnTo>
                      <a:pt x="218" y="24"/>
                    </a:lnTo>
                    <a:lnTo>
                      <a:pt x="218" y="25"/>
                    </a:lnTo>
                    <a:lnTo>
                      <a:pt x="216" y="25"/>
                    </a:lnTo>
                    <a:lnTo>
                      <a:pt x="216" y="25"/>
                    </a:lnTo>
                    <a:lnTo>
                      <a:pt x="216" y="25"/>
                    </a:lnTo>
                    <a:lnTo>
                      <a:pt x="214" y="25"/>
                    </a:lnTo>
                    <a:lnTo>
                      <a:pt x="214" y="24"/>
                    </a:lnTo>
                    <a:lnTo>
                      <a:pt x="210" y="22"/>
                    </a:lnTo>
                    <a:lnTo>
                      <a:pt x="207" y="21"/>
                    </a:lnTo>
                    <a:lnTo>
                      <a:pt x="205" y="19"/>
                    </a:lnTo>
                    <a:lnTo>
                      <a:pt x="204" y="18"/>
                    </a:lnTo>
                    <a:lnTo>
                      <a:pt x="204" y="14"/>
                    </a:lnTo>
                    <a:lnTo>
                      <a:pt x="202" y="13"/>
                    </a:lnTo>
                    <a:lnTo>
                      <a:pt x="202" y="11"/>
                    </a:lnTo>
                    <a:lnTo>
                      <a:pt x="200" y="11"/>
                    </a:lnTo>
                    <a:lnTo>
                      <a:pt x="200" y="10"/>
                    </a:lnTo>
                    <a:lnTo>
                      <a:pt x="199" y="10"/>
                    </a:lnTo>
                    <a:lnTo>
                      <a:pt x="199" y="10"/>
                    </a:lnTo>
                    <a:lnTo>
                      <a:pt x="197" y="10"/>
                    </a:lnTo>
                    <a:lnTo>
                      <a:pt x="197" y="10"/>
                    </a:lnTo>
                    <a:lnTo>
                      <a:pt x="196" y="11"/>
                    </a:lnTo>
                    <a:lnTo>
                      <a:pt x="194" y="13"/>
                    </a:lnTo>
                    <a:lnTo>
                      <a:pt x="194" y="13"/>
                    </a:lnTo>
                    <a:lnTo>
                      <a:pt x="194" y="13"/>
                    </a:lnTo>
                    <a:lnTo>
                      <a:pt x="193" y="13"/>
                    </a:lnTo>
                    <a:lnTo>
                      <a:pt x="193" y="13"/>
                    </a:lnTo>
                    <a:lnTo>
                      <a:pt x="191" y="13"/>
                    </a:lnTo>
                    <a:lnTo>
                      <a:pt x="190" y="11"/>
                    </a:lnTo>
                    <a:lnTo>
                      <a:pt x="187" y="10"/>
                    </a:lnTo>
                    <a:lnTo>
                      <a:pt x="187" y="10"/>
                    </a:lnTo>
                    <a:lnTo>
                      <a:pt x="185" y="10"/>
                    </a:lnTo>
                    <a:lnTo>
                      <a:pt x="185" y="10"/>
                    </a:lnTo>
                    <a:lnTo>
                      <a:pt x="185" y="10"/>
                    </a:lnTo>
                    <a:lnTo>
                      <a:pt x="185" y="10"/>
                    </a:lnTo>
                    <a:lnTo>
                      <a:pt x="185" y="10"/>
                    </a:lnTo>
                    <a:lnTo>
                      <a:pt x="185" y="11"/>
                    </a:lnTo>
                    <a:lnTo>
                      <a:pt x="183" y="13"/>
                    </a:lnTo>
                    <a:lnTo>
                      <a:pt x="183" y="13"/>
                    </a:lnTo>
                    <a:lnTo>
                      <a:pt x="183" y="13"/>
                    </a:lnTo>
                    <a:lnTo>
                      <a:pt x="182" y="13"/>
                    </a:lnTo>
                    <a:lnTo>
                      <a:pt x="182" y="13"/>
                    </a:lnTo>
                    <a:lnTo>
                      <a:pt x="180" y="13"/>
                    </a:lnTo>
                    <a:lnTo>
                      <a:pt x="180" y="13"/>
                    </a:lnTo>
                    <a:lnTo>
                      <a:pt x="179" y="11"/>
                    </a:lnTo>
                    <a:lnTo>
                      <a:pt x="177" y="10"/>
                    </a:lnTo>
                    <a:lnTo>
                      <a:pt x="177" y="8"/>
                    </a:lnTo>
                    <a:lnTo>
                      <a:pt x="177" y="8"/>
                    </a:lnTo>
                    <a:lnTo>
                      <a:pt x="174" y="2"/>
                    </a:lnTo>
                    <a:lnTo>
                      <a:pt x="171" y="2"/>
                    </a:lnTo>
                    <a:lnTo>
                      <a:pt x="166" y="2"/>
                    </a:lnTo>
                    <a:lnTo>
                      <a:pt x="166" y="2"/>
                    </a:lnTo>
                    <a:lnTo>
                      <a:pt x="166" y="2"/>
                    </a:lnTo>
                    <a:lnTo>
                      <a:pt x="166" y="2"/>
                    </a:lnTo>
                    <a:lnTo>
                      <a:pt x="166" y="2"/>
                    </a:lnTo>
                    <a:lnTo>
                      <a:pt x="166" y="2"/>
                    </a:lnTo>
                    <a:lnTo>
                      <a:pt x="165" y="0"/>
                    </a:lnTo>
                    <a:lnTo>
                      <a:pt x="165" y="0"/>
                    </a:lnTo>
                    <a:lnTo>
                      <a:pt x="163" y="0"/>
                    </a:lnTo>
                    <a:lnTo>
                      <a:pt x="162" y="0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4" y="0"/>
                    </a:lnTo>
                    <a:lnTo>
                      <a:pt x="152" y="0"/>
                    </a:lnTo>
                    <a:lnTo>
                      <a:pt x="152" y="0"/>
                    </a:lnTo>
                    <a:lnTo>
                      <a:pt x="152" y="0"/>
                    </a:lnTo>
                    <a:lnTo>
                      <a:pt x="151" y="2"/>
                    </a:lnTo>
                    <a:lnTo>
                      <a:pt x="151" y="2"/>
                    </a:lnTo>
                    <a:lnTo>
                      <a:pt x="149" y="5"/>
                    </a:lnTo>
                    <a:lnTo>
                      <a:pt x="148" y="5"/>
                    </a:lnTo>
                    <a:lnTo>
                      <a:pt x="146" y="7"/>
                    </a:lnTo>
                    <a:lnTo>
                      <a:pt x="146" y="7"/>
                    </a:lnTo>
                    <a:lnTo>
                      <a:pt x="146" y="5"/>
                    </a:lnTo>
                    <a:lnTo>
                      <a:pt x="146" y="5"/>
                    </a:lnTo>
                    <a:lnTo>
                      <a:pt x="146" y="4"/>
                    </a:lnTo>
                    <a:lnTo>
                      <a:pt x="145" y="4"/>
                    </a:lnTo>
                    <a:lnTo>
                      <a:pt x="145" y="4"/>
                    </a:lnTo>
                    <a:lnTo>
                      <a:pt x="143" y="4"/>
                    </a:lnTo>
                    <a:lnTo>
                      <a:pt x="143" y="5"/>
                    </a:lnTo>
                    <a:lnTo>
                      <a:pt x="142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8"/>
                    </a:lnTo>
                    <a:lnTo>
                      <a:pt x="140" y="8"/>
                    </a:lnTo>
                    <a:lnTo>
                      <a:pt x="135" y="10"/>
                    </a:lnTo>
                    <a:lnTo>
                      <a:pt x="134" y="10"/>
                    </a:lnTo>
                    <a:lnTo>
                      <a:pt x="132" y="10"/>
                    </a:lnTo>
                    <a:lnTo>
                      <a:pt x="132" y="10"/>
                    </a:lnTo>
                    <a:lnTo>
                      <a:pt x="131" y="8"/>
                    </a:lnTo>
                    <a:lnTo>
                      <a:pt x="131" y="8"/>
                    </a:lnTo>
                    <a:lnTo>
                      <a:pt x="131" y="7"/>
                    </a:lnTo>
                    <a:lnTo>
                      <a:pt x="129" y="7"/>
                    </a:lnTo>
                    <a:lnTo>
                      <a:pt x="128" y="7"/>
                    </a:lnTo>
                    <a:lnTo>
                      <a:pt x="128" y="7"/>
                    </a:lnTo>
                    <a:lnTo>
                      <a:pt x="128" y="7"/>
                    </a:lnTo>
                    <a:lnTo>
                      <a:pt x="126" y="7"/>
                    </a:lnTo>
                    <a:lnTo>
                      <a:pt x="126" y="8"/>
                    </a:lnTo>
                    <a:lnTo>
                      <a:pt x="126" y="8"/>
                    </a:lnTo>
                    <a:lnTo>
                      <a:pt x="126" y="10"/>
                    </a:lnTo>
                    <a:lnTo>
                      <a:pt x="126" y="13"/>
                    </a:lnTo>
                    <a:lnTo>
                      <a:pt x="126" y="13"/>
                    </a:lnTo>
                    <a:lnTo>
                      <a:pt x="123" y="13"/>
                    </a:lnTo>
                    <a:lnTo>
                      <a:pt x="118" y="11"/>
                    </a:lnTo>
                    <a:lnTo>
                      <a:pt x="117" y="11"/>
                    </a:lnTo>
                    <a:lnTo>
                      <a:pt x="115" y="11"/>
                    </a:lnTo>
                    <a:lnTo>
                      <a:pt x="114" y="11"/>
                    </a:lnTo>
                    <a:lnTo>
                      <a:pt x="112" y="11"/>
                    </a:lnTo>
                    <a:lnTo>
                      <a:pt x="109" y="11"/>
                    </a:lnTo>
                    <a:lnTo>
                      <a:pt x="106" y="10"/>
                    </a:lnTo>
                    <a:lnTo>
                      <a:pt x="104" y="10"/>
                    </a:lnTo>
                    <a:lnTo>
                      <a:pt x="101" y="10"/>
                    </a:lnTo>
                    <a:lnTo>
                      <a:pt x="98" y="7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2" y="2"/>
                    </a:lnTo>
                    <a:lnTo>
                      <a:pt x="90" y="2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6" y="2"/>
                    </a:lnTo>
                    <a:lnTo>
                      <a:pt x="84" y="2"/>
                    </a:lnTo>
                    <a:lnTo>
                      <a:pt x="84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1" y="5"/>
                    </a:lnTo>
                    <a:lnTo>
                      <a:pt x="81" y="7"/>
                    </a:lnTo>
                    <a:lnTo>
                      <a:pt x="81" y="8"/>
                    </a:lnTo>
                    <a:lnTo>
                      <a:pt x="81" y="8"/>
                    </a:lnTo>
                    <a:lnTo>
                      <a:pt x="81" y="10"/>
                    </a:lnTo>
                    <a:lnTo>
                      <a:pt x="79" y="11"/>
                    </a:lnTo>
                    <a:lnTo>
                      <a:pt x="79" y="13"/>
                    </a:lnTo>
                    <a:lnTo>
                      <a:pt x="78" y="13"/>
                    </a:lnTo>
                    <a:lnTo>
                      <a:pt x="76" y="14"/>
                    </a:lnTo>
                    <a:lnTo>
                      <a:pt x="75" y="14"/>
                    </a:lnTo>
                    <a:lnTo>
                      <a:pt x="73" y="27"/>
                    </a:lnTo>
                    <a:lnTo>
                      <a:pt x="73" y="33"/>
                    </a:lnTo>
                    <a:lnTo>
                      <a:pt x="72" y="39"/>
                    </a:lnTo>
                    <a:lnTo>
                      <a:pt x="70" y="42"/>
                    </a:lnTo>
                    <a:lnTo>
                      <a:pt x="69" y="47"/>
                    </a:lnTo>
                    <a:lnTo>
                      <a:pt x="67" y="52"/>
                    </a:lnTo>
                    <a:lnTo>
                      <a:pt x="67" y="56"/>
                    </a:lnTo>
                    <a:lnTo>
                      <a:pt x="67" y="61"/>
                    </a:lnTo>
                    <a:lnTo>
                      <a:pt x="67" y="67"/>
                    </a:lnTo>
                    <a:lnTo>
                      <a:pt x="67" y="74"/>
                    </a:lnTo>
                    <a:lnTo>
                      <a:pt x="65" y="80"/>
                    </a:lnTo>
                    <a:lnTo>
                      <a:pt x="62" y="84"/>
                    </a:lnTo>
                    <a:lnTo>
                      <a:pt x="61" y="89"/>
                    </a:lnTo>
                    <a:lnTo>
                      <a:pt x="61" y="95"/>
                    </a:lnTo>
                    <a:lnTo>
                      <a:pt x="61" y="94"/>
                    </a:lnTo>
                    <a:lnTo>
                      <a:pt x="58" y="98"/>
                    </a:lnTo>
                    <a:lnTo>
                      <a:pt x="56" y="103"/>
                    </a:lnTo>
                    <a:lnTo>
                      <a:pt x="55" y="108"/>
                    </a:lnTo>
                    <a:lnTo>
                      <a:pt x="55" y="112"/>
                    </a:lnTo>
                    <a:lnTo>
                      <a:pt x="55" y="117"/>
                    </a:lnTo>
                    <a:lnTo>
                      <a:pt x="53" y="120"/>
                    </a:lnTo>
                    <a:lnTo>
                      <a:pt x="53" y="123"/>
                    </a:lnTo>
                    <a:lnTo>
                      <a:pt x="52" y="128"/>
                    </a:lnTo>
                    <a:lnTo>
                      <a:pt x="48" y="133"/>
                    </a:lnTo>
                    <a:lnTo>
                      <a:pt x="47" y="137"/>
                    </a:lnTo>
                    <a:lnTo>
                      <a:pt x="42" y="142"/>
                    </a:lnTo>
                    <a:lnTo>
                      <a:pt x="36" y="143"/>
                    </a:lnTo>
                    <a:lnTo>
                      <a:pt x="33" y="145"/>
                    </a:lnTo>
                    <a:lnTo>
                      <a:pt x="31" y="142"/>
                    </a:lnTo>
                    <a:lnTo>
                      <a:pt x="31" y="134"/>
                    </a:lnTo>
                    <a:lnTo>
                      <a:pt x="31" y="134"/>
                    </a:lnTo>
                    <a:lnTo>
                      <a:pt x="30" y="134"/>
                    </a:lnTo>
                    <a:lnTo>
                      <a:pt x="28" y="136"/>
                    </a:lnTo>
                    <a:lnTo>
                      <a:pt x="27" y="136"/>
                    </a:lnTo>
                    <a:lnTo>
                      <a:pt x="24" y="134"/>
                    </a:lnTo>
                    <a:lnTo>
                      <a:pt x="22" y="134"/>
                    </a:lnTo>
                    <a:lnTo>
                      <a:pt x="22" y="136"/>
                    </a:lnTo>
                    <a:lnTo>
                      <a:pt x="22" y="137"/>
                    </a:lnTo>
                    <a:lnTo>
                      <a:pt x="22" y="137"/>
                    </a:lnTo>
                    <a:lnTo>
                      <a:pt x="22" y="139"/>
                    </a:lnTo>
                    <a:lnTo>
                      <a:pt x="22" y="139"/>
                    </a:lnTo>
                    <a:lnTo>
                      <a:pt x="20" y="140"/>
                    </a:lnTo>
                    <a:lnTo>
                      <a:pt x="19" y="139"/>
                    </a:lnTo>
                    <a:lnTo>
                      <a:pt x="17" y="139"/>
                    </a:lnTo>
                    <a:lnTo>
                      <a:pt x="16" y="139"/>
                    </a:lnTo>
                    <a:lnTo>
                      <a:pt x="14" y="139"/>
                    </a:lnTo>
                    <a:lnTo>
                      <a:pt x="14" y="139"/>
                    </a:lnTo>
                    <a:lnTo>
                      <a:pt x="14" y="140"/>
                    </a:lnTo>
                    <a:lnTo>
                      <a:pt x="13" y="140"/>
                    </a:lnTo>
                    <a:lnTo>
                      <a:pt x="13" y="140"/>
                    </a:lnTo>
                    <a:lnTo>
                      <a:pt x="13" y="140"/>
                    </a:lnTo>
                    <a:lnTo>
                      <a:pt x="11" y="140"/>
                    </a:lnTo>
                    <a:lnTo>
                      <a:pt x="11" y="140"/>
                    </a:lnTo>
                    <a:lnTo>
                      <a:pt x="11" y="140"/>
                    </a:lnTo>
                    <a:lnTo>
                      <a:pt x="10" y="140"/>
                    </a:lnTo>
                    <a:lnTo>
                      <a:pt x="8" y="142"/>
                    </a:lnTo>
                    <a:lnTo>
                      <a:pt x="8" y="143"/>
                    </a:lnTo>
                    <a:lnTo>
                      <a:pt x="7" y="143"/>
                    </a:lnTo>
                    <a:lnTo>
                      <a:pt x="7" y="145"/>
                    </a:lnTo>
                    <a:lnTo>
                      <a:pt x="7" y="147"/>
                    </a:lnTo>
                    <a:lnTo>
                      <a:pt x="8" y="147"/>
                    </a:lnTo>
                    <a:lnTo>
                      <a:pt x="8" y="148"/>
                    </a:lnTo>
                    <a:lnTo>
                      <a:pt x="8" y="148"/>
                    </a:lnTo>
                    <a:lnTo>
                      <a:pt x="8" y="150"/>
                    </a:lnTo>
                    <a:lnTo>
                      <a:pt x="7" y="150"/>
                    </a:lnTo>
                    <a:lnTo>
                      <a:pt x="7" y="150"/>
                    </a:lnTo>
                    <a:lnTo>
                      <a:pt x="2" y="151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9" name="Freeform 150"/>
              <p:cNvSpPr>
                <a:spLocks/>
              </p:cNvSpPr>
              <p:nvPr/>
            </p:nvSpPr>
            <p:spPr bwMode="auto">
              <a:xfrm>
                <a:off x="5999951" y="4636134"/>
                <a:ext cx="201848" cy="280601"/>
              </a:xfrm>
              <a:custGeom>
                <a:avLst/>
                <a:gdLst>
                  <a:gd name="T0" fmla="*/ 12 w 85"/>
                  <a:gd name="T1" fmla="*/ 115 h 118"/>
                  <a:gd name="T2" fmla="*/ 17 w 85"/>
                  <a:gd name="T3" fmla="*/ 115 h 118"/>
                  <a:gd name="T4" fmla="*/ 19 w 85"/>
                  <a:gd name="T5" fmla="*/ 112 h 118"/>
                  <a:gd name="T6" fmla="*/ 22 w 85"/>
                  <a:gd name="T7" fmla="*/ 113 h 118"/>
                  <a:gd name="T8" fmla="*/ 25 w 85"/>
                  <a:gd name="T9" fmla="*/ 113 h 118"/>
                  <a:gd name="T10" fmla="*/ 26 w 85"/>
                  <a:gd name="T11" fmla="*/ 112 h 118"/>
                  <a:gd name="T12" fmla="*/ 31 w 85"/>
                  <a:gd name="T13" fmla="*/ 112 h 118"/>
                  <a:gd name="T14" fmla="*/ 34 w 85"/>
                  <a:gd name="T15" fmla="*/ 110 h 118"/>
                  <a:gd name="T16" fmla="*/ 36 w 85"/>
                  <a:gd name="T17" fmla="*/ 107 h 118"/>
                  <a:gd name="T18" fmla="*/ 43 w 85"/>
                  <a:gd name="T19" fmla="*/ 107 h 118"/>
                  <a:gd name="T20" fmla="*/ 48 w 85"/>
                  <a:gd name="T21" fmla="*/ 116 h 118"/>
                  <a:gd name="T22" fmla="*/ 64 w 85"/>
                  <a:gd name="T23" fmla="*/ 101 h 118"/>
                  <a:gd name="T24" fmla="*/ 67 w 85"/>
                  <a:gd name="T25" fmla="*/ 85 h 118"/>
                  <a:gd name="T26" fmla="*/ 73 w 85"/>
                  <a:gd name="T27" fmla="*/ 67 h 118"/>
                  <a:gd name="T28" fmla="*/ 77 w 85"/>
                  <a:gd name="T29" fmla="*/ 53 h 118"/>
                  <a:gd name="T30" fmla="*/ 79 w 85"/>
                  <a:gd name="T31" fmla="*/ 29 h 118"/>
                  <a:gd name="T32" fmla="*/ 84 w 85"/>
                  <a:gd name="T33" fmla="*/ 12 h 118"/>
                  <a:gd name="T34" fmla="*/ 77 w 85"/>
                  <a:gd name="T35" fmla="*/ 1 h 118"/>
                  <a:gd name="T36" fmla="*/ 70 w 85"/>
                  <a:gd name="T37" fmla="*/ 1 h 118"/>
                  <a:gd name="T38" fmla="*/ 68 w 85"/>
                  <a:gd name="T39" fmla="*/ 6 h 118"/>
                  <a:gd name="T40" fmla="*/ 65 w 85"/>
                  <a:gd name="T41" fmla="*/ 9 h 118"/>
                  <a:gd name="T42" fmla="*/ 62 w 85"/>
                  <a:gd name="T43" fmla="*/ 11 h 118"/>
                  <a:gd name="T44" fmla="*/ 60 w 85"/>
                  <a:gd name="T45" fmla="*/ 15 h 118"/>
                  <a:gd name="T46" fmla="*/ 56 w 85"/>
                  <a:gd name="T47" fmla="*/ 19 h 118"/>
                  <a:gd name="T48" fmla="*/ 46 w 85"/>
                  <a:gd name="T49" fmla="*/ 19 h 118"/>
                  <a:gd name="T50" fmla="*/ 43 w 85"/>
                  <a:gd name="T51" fmla="*/ 15 h 118"/>
                  <a:gd name="T52" fmla="*/ 39 w 85"/>
                  <a:gd name="T53" fmla="*/ 15 h 118"/>
                  <a:gd name="T54" fmla="*/ 28 w 85"/>
                  <a:gd name="T55" fmla="*/ 17 h 118"/>
                  <a:gd name="T56" fmla="*/ 28 w 85"/>
                  <a:gd name="T57" fmla="*/ 26 h 118"/>
                  <a:gd name="T58" fmla="*/ 29 w 85"/>
                  <a:gd name="T59" fmla="*/ 29 h 118"/>
                  <a:gd name="T60" fmla="*/ 34 w 85"/>
                  <a:gd name="T61" fmla="*/ 28 h 118"/>
                  <a:gd name="T62" fmla="*/ 42 w 85"/>
                  <a:gd name="T63" fmla="*/ 39 h 118"/>
                  <a:gd name="T64" fmla="*/ 36 w 85"/>
                  <a:gd name="T65" fmla="*/ 39 h 118"/>
                  <a:gd name="T66" fmla="*/ 32 w 85"/>
                  <a:gd name="T67" fmla="*/ 40 h 118"/>
                  <a:gd name="T68" fmla="*/ 32 w 85"/>
                  <a:gd name="T69" fmla="*/ 50 h 118"/>
                  <a:gd name="T70" fmla="*/ 31 w 85"/>
                  <a:gd name="T71" fmla="*/ 50 h 118"/>
                  <a:gd name="T72" fmla="*/ 34 w 85"/>
                  <a:gd name="T73" fmla="*/ 53 h 118"/>
                  <a:gd name="T74" fmla="*/ 37 w 85"/>
                  <a:gd name="T75" fmla="*/ 57 h 118"/>
                  <a:gd name="T76" fmla="*/ 36 w 85"/>
                  <a:gd name="T77" fmla="*/ 65 h 118"/>
                  <a:gd name="T78" fmla="*/ 37 w 85"/>
                  <a:gd name="T79" fmla="*/ 70 h 118"/>
                  <a:gd name="T80" fmla="*/ 36 w 85"/>
                  <a:gd name="T81" fmla="*/ 73 h 118"/>
                  <a:gd name="T82" fmla="*/ 39 w 85"/>
                  <a:gd name="T83" fmla="*/ 76 h 118"/>
                  <a:gd name="T84" fmla="*/ 39 w 85"/>
                  <a:gd name="T85" fmla="*/ 81 h 118"/>
                  <a:gd name="T86" fmla="*/ 37 w 85"/>
                  <a:gd name="T87" fmla="*/ 87 h 118"/>
                  <a:gd name="T88" fmla="*/ 34 w 85"/>
                  <a:gd name="T89" fmla="*/ 82 h 118"/>
                  <a:gd name="T90" fmla="*/ 31 w 85"/>
                  <a:gd name="T91" fmla="*/ 81 h 118"/>
                  <a:gd name="T92" fmla="*/ 25 w 85"/>
                  <a:gd name="T93" fmla="*/ 81 h 118"/>
                  <a:gd name="T94" fmla="*/ 22 w 85"/>
                  <a:gd name="T95" fmla="*/ 81 h 118"/>
                  <a:gd name="T96" fmla="*/ 19 w 85"/>
                  <a:gd name="T97" fmla="*/ 78 h 118"/>
                  <a:gd name="T98" fmla="*/ 19 w 85"/>
                  <a:gd name="T99" fmla="*/ 79 h 118"/>
                  <a:gd name="T100" fmla="*/ 19 w 85"/>
                  <a:gd name="T101" fmla="*/ 82 h 118"/>
                  <a:gd name="T102" fmla="*/ 12 w 85"/>
                  <a:gd name="T103" fmla="*/ 82 h 118"/>
                  <a:gd name="T104" fmla="*/ 11 w 85"/>
                  <a:gd name="T105" fmla="*/ 84 h 118"/>
                  <a:gd name="T106" fmla="*/ 12 w 85"/>
                  <a:gd name="T107" fmla="*/ 88 h 118"/>
                  <a:gd name="T108" fmla="*/ 9 w 85"/>
                  <a:gd name="T109" fmla="*/ 90 h 118"/>
                  <a:gd name="T110" fmla="*/ 12 w 85"/>
                  <a:gd name="T111" fmla="*/ 95 h 118"/>
                  <a:gd name="T112" fmla="*/ 14 w 85"/>
                  <a:gd name="T113" fmla="*/ 102 h 118"/>
                  <a:gd name="T114" fmla="*/ 11 w 85"/>
                  <a:gd name="T115" fmla="*/ 102 h 118"/>
                  <a:gd name="T116" fmla="*/ 5 w 85"/>
                  <a:gd name="T117" fmla="*/ 101 h 118"/>
                  <a:gd name="T118" fmla="*/ 1 w 85"/>
                  <a:gd name="T119" fmla="*/ 102 h 118"/>
                  <a:gd name="T120" fmla="*/ 0 w 85"/>
                  <a:gd name="T121" fmla="*/ 109 h 118"/>
                  <a:gd name="T122" fmla="*/ 5 w 85"/>
                  <a:gd name="T123" fmla="*/ 112 h 118"/>
                  <a:gd name="T124" fmla="*/ 8 w 85"/>
                  <a:gd name="T125" fmla="*/ 116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5" h="118">
                    <a:moveTo>
                      <a:pt x="11" y="116"/>
                    </a:moveTo>
                    <a:lnTo>
                      <a:pt x="11" y="116"/>
                    </a:lnTo>
                    <a:lnTo>
                      <a:pt x="11" y="115"/>
                    </a:lnTo>
                    <a:lnTo>
                      <a:pt x="12" y="115"/>
                    </a:lnTo>
                    <a:lnTo>
                      <a:pt x="14" y="115"/>
                    </a:lnTo>
                    <a:lnTo>
                      <a:pt x="17" y="115"/>
                    </a:lnTo>
                    <a:lnTo>
                      <a:pt x="17" y="115"/>
                    </a:lnTo>
                    <a:lnTo>
                      <a:pt x="17" y="115"/>
                    </a:lnTo>
                    <a:lnTo>
                      <a:pt x="17" y="115"/>
                    </a:lnTo>
                    <a:lnTo>
                      <a:pt x="17" y="113"/>
                    </a:lnTo>
                    <a:lnTo>
                      <a:pt x="17" y="112"/>
                    </a:lnTo>
                    <a:lnTo>
                      <a:pt x="19" y="112"/>
                    </a:lnTo>
                    <a:lnTo>
                      <a:pt x="20" y="112"/>
                    </a:lnTo>
                    <a:lnTo>
                      <a:pt x="20" y="112"/>
                    </a:lnTo>
                    <a:lnTo>
                      <a:pt x="22" y="112"/>
                    </a:lnTo>
                    <a:lnTo>
                      <a:pt x="22" y="113"/>
                    </a:lnTo>
                    <a:lnTo>
                      <a:pt x="23" y="113"/>
                    </a:lnTo>
                    <a:lnTo>
                      <a:pt x="23" y="113"/>
                    </a:lnTo>
                    <a:lnTo>
                      <a:pt x="23" y="113"/>
                    </a:lnTo>
                    <a:lnTo>
                      <a:pt x="25" y="113"/>
                    </a:lnTo>
                    <a:lnTo>
                      <a:pt x="25" y="113"/>
                    </a:lnTo>
                    <a:lnTo>
                      <a:pt x="25" y="113"/>
                    </a:lnTo>
                    <a:lnTo>
                      <a:pt x="26" y="113"/>
                    </a:lnTo>
                    <a:lnTo>
                      <a:pt x="26" y="112"/>
                    </a:lnTo>
                    <a:lnTo>
                      <a:pt x="26" y="112"/>
                    </a:lnTo>
                    <a:lnTo>
                      <a:pt x="28" y="112"/>
                    </a:lnTo>
                    <a:lnTo>
                      <a:pt x="29" y="112"/>
                    </a:lnTo>
                    <a:lnTo>
                      <a:pt x="31" y="112"/>
                    </a:lnTo>
                    <a:lnTo>
                      <a:pt x="32" y="113"/>
                    </a:lnTo>
                    <a:lnTo>
                      <a:pt x="34" y="112"/>
                    </a:lnTo>
                    <a:lnTo>
                      <a:pt x="34" y="112"/>
                    </a:lnTo>
                    <a:lnTo>
                      <a:pt x="34" y="110"/>
                    </a:lnTo>
                    <a:lnTo>
                      <a:pt x="34" y="110"/>
                    </a:lnTo>
                    <a:lnTo>
                      <a:pt x="34" y="109"/>
                    </a:lnTo>
                    <a:lnTo>
                      <a:pt x="34" y="107"/>
                    </a:lnTo>
                    <a:lnTo>
                      <a:pt x="36" y="107"/>
                    </a:lnTo>
                    <a:lnTo>
                      <a:pt x="39" y="109"/>
                    </a:lnTo>
                    <a:lnTo>
                      <a:pt x="40" y="109"/>
                    </a:lnTo>
                    <a:lnTo>
                      <a:pt x="42" y="107"/>
                    </a:lnTo>
                    <a:lnTo>
                      <a:pt x="43" y="107"/>
                    </a:lnTo>
                    <a:lnTo>
                      <a:pt x="43" y="107"/>
                    </a:lnTo>
                    <a:lnTo>
                      <a:pt x="43" y="115"/>
                    </a:lnTo>
                    <a:lnTo>
                      <a:pt x="45" y="118"/>
                    </a:lnTo>
                    <a:lnTo>
                      <a:pt x="48" y="116"/>
                    </a:lnTo>
                    <a:lnTo>
                      <a:pt x="54" y="115"/>
                    </a:lnTo>
                    <a:lnTo>
                      <a:pt x="59" y="110"/>
                    </a:lnTo>
                    <a:lnTo>
                      <a:pt x="60" y="106"/>
                    </a:lnTo>
                    <a:lnTo>
                      <a:pt x="64" y="101"/>
                    </a:lnTo>
                    <a:lnTo>
                      <a:pt x="65" y="96"/>
                    </a:lnTo>
                    <a:lnTo>
                      <a:pt x="65" y="93"/>
                    </a:lnTo>
                    <a:lnTo>
                      <a:pt x="67" y="90"/>
                    </a:lnTo>
                    <a:lnTo>
                      <a:pt x="67" y="85"/>
                    </a:lnTo>
                    <a:lnTo>
                      <a:pt x="67" y="81"/>
                    </a:lnTo>
                    <a:lnTo>
                      <a:pt x="68" y="76"/>
                    </a:lnTo>
                    <a:lnTo>
                      <a:pt x="70" y="71"/>
                    </a:lnTo>
                    <a:lnTo>
                      <a:pt x="73" y="67"/>
                    </a:lnTo>
                    <a:lnTo>
                      <a:pt x="73" y="68"/>
                    </a:lnTo>
                    <a:lnTo>
                      <a:pt x="73" y="62"/>
                    </a:lnTo>
                    <a:lnTo>
                      <a:pt x="74" y="57"/>
                    </a:lnTo>
                    <a:lnTo>
                      <a:pt x="77" y="53"/>
                    </a:lnTo>
                    <a:lnTo>
                      <a:pt x="79" y="47"/>
                    </a:lnTo>
                    <a:lnTo>
                      <a:pt x="79" y="40"/>
                    </a:lnTo>
                    <a:lnTo>
                      <a:pt x="79" y="34"/>
                    </a:lnTo>
                    <a:lnTo>
                      <a:pt x="79" y="29"/>
                    </a:lnTo>
                    <a:lnTo>
                      <a:pt x="79" y="25"/>
                    </a:lnTo>
                    <a:lnTo>
                      <a:pt x="81" y="20"/>
                    </a:lnTo>
                    <a:lnTo>
                      <a:pt x="82" y="15"/>
                    </a:lnTo>
                    <a:lnTo>
                      <a:pt x="84" y="12"/>
                    </a:lnTo>
                    <a:lnTo>
                      <a:pt x="85" y="6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77" y="1"/>
                    </a:lnTo>
                    <a:lnTo>
                      <a:pt x="76" y="1"/>
                    </a:lnTo>
                    <a:lnTo>
                      <a:pt x="73" y="1"/>
                    </a:lnTo>
                    <a:lnTo>
                      <a:pt x="71" y="1"/>
                    </a:lnTo>
                    <a:lnTo>
                      <a:pt x="70" y="1"/>
                    </a:lnTo>
                    <a:lnTo>
                      <a:pt x="70" y="1"/>
                    </a:lnTo>
                    <a:lnTo>
                      <a:pt x="70" y="3"/>
                    </a:lnTo>
                    <a:lnTo>
                      <a:pt x="70" y="3"/>
                    </a:lnTo>
                    <a:lnTo>
                      <a:pt x="68" y="6"/>
                    </a:lnTo>
                    <a:lnTo>
                      <a:pt x="68" y="8"/>
                    </a:lnTo>
                    <a:lnTo>
                      <a:pt x="67" y="8"/>
                    </a:lnTo>
                    <a:lnTo>
                      <a:pt x="67" y="9"/>
                    </a:lnTo>
                    <a:lnTo>
                      <a:pt x="65" y="9"/>
                    </a:lnTo>
                    <a:lnTo>
                      <a:pt x="64" y="9"/>
                    </a:lnTo>
                    <a:lnTo>
                      <a:pt x="64" y="9"/>
                    </a:lnTo>
                    <a:lnTo>
                      <a:pt x="62" y="9"/>
                    </a:lnTo>
                    <a:lnTo>
                      <a:pt x="62" y="11"/>
                    </a:lnTo>
                    <a:lnTo>
                      <a:pt x="60" y="12"/>
                    </a:lnTo>
                    <a:lnTo>
                      <a:pt x="60" y="12"/>
                    </a:lnTo>
                    <a:lnTo>
                      <a:pt x="60" y="14"/>
                    </a:lnTo>
                    <a:lnTo>
                      <a:pt x="60" y="15"/>
                    </a:lnTo>
                    <a:lnTo>
                      <a:pt x="62" y="19"/>
                    </a:lnTo>
                    <a:lnTo>
                      <a:pt x="62" y="20"/>
                    </a:lnTo>
                    <a:lnTo>
                      <a:pt x="60" y="20"/>
                    </a:lnTo>
                    <a:lnTo>
                      <a:pt x="56" y="19"/>
                    </a:lnTo>
                    <a:lnTo>
                      <a:pt x="53" y="19"/>
                    </a:lnTo>
                    <a:lnTo>
                      <a:pt x="50" y="19"/>
                    </a:lnTo>
                    <a:lnTo>
                      <a:pt x="48" y="19"/>
                    </a:lnTo>
                    <a:lnTo>
                      <a:pt x="46" y="19"/>
                    </a:lnTo>
                    <a:lnTo>
                      <a:pt x="46" y="19"/>
                    </a:lnTo>
                    <a:lnTo>
                      <a:pt x="45" y="17"/>
                    </a:lnTo>
                    <a:lnTo>
                      <a:pt x="45" y="17"/>
                    </a:lnTo>
                    <a:lnTo>
                      <a:pt x="43" y="15"/>
                    </a:lnTo>
                    <a:lnTo>
                      <a:pt x="42" y="15"/>
                    </a:lnTo>
                    <a:lnTo>
                      <a:pt x="42" y="15"/>
                    </a:lnTo>
                    <a:lnTo>
                      <a:pt x="40" y="15"/>
                    </a:lnTo>
                    <a:lnTo>
                      <a:pt x="39" y="15"/>
                    </a:lnTo>
                    <a:lnTo>
                      <a:pt x="39" y="15"/>
                    </a:lnTo>
                    <a:lnTo>
                      <a:pt x="37" y="15"/>
                    </a:lnTo>
                    <a:lnTo>
                      <a:pt x="28" y="15"/>
                    </a:lnTo>
                    <a:lnTo>
                      <a:pt x="28" y="17"/>
                    </a:lnTo>
                    <a:lnTo>
                      <a:pt x="28" y="20"/>
                    </a:lnTo>
                    <a:lnTo>
                      <a:pt x="28" y="23"/>
                    </a:lnTo>
                    <a:lnTo>
                      <a:pt x="28" y="25"/>
                    </a:lnTo>
                    <a:lnTo>
                      <a:pt x="28" y="26"/>
                    </a:lnTo>
                    <a:lnTo>
                      <a:pt x="28" y="28"/>
                    </a:lnTo>
                    <a:lnTo>
                      <a:pt x="28" y="28"/>
                    </a:lnTo>
                    <a:lnTo>
                      <a:pt x="28" y="29"/>
                    </a:lnTo>
                    <a:lnTo>
                      <a:pt x="29" y="29"/>
                    </a:lnTo>
                    <a:lnTo>
                      <a:pt x="29" y="29"/>
                    </a:lnTo>
                    <a:lnTo>
                      <a:pt x="31" y="28"/>
                    </a:lnTo>
                    <a:lnTo>
                      <a:pt x="32" y="28"/>
                    </a:lnTo>
                    <a:lnTo>
                      <a:pt x="34" y="28"/>
                    </a:lnTo>
                    <a:lnTo>
                      <a:pt x="36" y="28"/>
                    </a:lnTo>
                    <a:lnTo>
                      <a:pt x="40" y="29"/>
                    </a:lnTo>
                    <a:lnTo>
                      <a:pt x="42" y="29"/>
                    </a:lnTo>
                    <a:lnTo>
                      <a:pt x="42" y="39"/>
                    </a:lnTo>
                    <a:lnTo>
                      <a:pt x="42" y="39"/>
                    </a:lnTo>
                    <a:lnTo>
                      <a:pt x="40" y="39"/>
                    </a:lnTo>
                    <a:lnTo>
                      <a:pt x="39" y="39"/>
                    </a:lnTo>
                    <a:lnTo>
                      <a:pt x="36" y="39"/>
                    </a:lnTo>
                    <a:lnTo>
                      <a:pt x="34" y="39"/>
                    </a:lnTo>
                    <a:lnTo>
                      <a:pt x="32" y="40"/>
                    </a:lnTo>
                    <a:lnTo>
                      <a:pt x="32" y="40"/>
                    </a:lnTo>
                    <a:lnTo>
                      <a:pt x="32" y="40"/>
                    </a:lnTo>
                    <a:lnTo>
                      <a:pt x="32" y="42"/>
                    </a:lnTo>
                    <a:lnTo>
                      <a:pt x="32" y="42"/>
                    </a:lnTo>
                    <a:lnTo>
                      <a:pt x="32" y="47"/>
                    </a:lnTo>
                    <a:lnTo>
                      <a:pt x="32" y="50"/>
                    </a:lnTo>
                    <a:lnTo>
                      <a:pt x="32" y="50"/>
                    </a:lnTo>
                    <a:lnTo>
                      <a:pt x="31" y="50"/>
                    </a:lnTo>
                    <a:lnTo>
                      <a:pt x="31" y="50"/>
                    </a:lnTo>
                    <a:lnTo>
                      <a:pt x="31" y="50"/>
                    </a:lnTo>
                    <a:lnTo>
                      <a:pt x="31" y="50"/>
                    </a:lnTo>
                    <a:lnTo>
                      <a:pt x="31" y="50"/>
                    </a:lnTo>
                    <a:lnTo>
                      <a:pt x="32" y="51"/>
                    </a:lnTo>
                    <a:lnTo>
                      <a:pt x="34" y="53"/>
                    </a:lnTo>
                    <a:lnTo>
                      <a:pt x="36" y="54"/>
                    </a:lnTo>
                    <a:lnTo>
                      <a:pt x="36" y="56"/>
                    </a:lnTo>
                    <a:lnTo>
                      <a:pt x="36" y="57"/>
                    </a:lnTo>
                    <a:lnTo>
                      <a:pt x="37" y="57"/>
                    </a:lnTo>
                    <a:lnTo>
                      <a:pt x="36" y="59"/>
                    </a:lnTo>
                    <a:lnTo>
                      <a:pt x="36" y="62"/>
                    </a:lnTo>
                    <a:lnTo>
                      <a:pt x="36" y="64"/>
                    </a:lnTo>
                    <a:lnTo>
                      <a:pt x="36" y="65"/>
                    </a:lnTo>
                    <a:lnTo>
                      <a:pt x="36" y="67"/>
                    </a:lnTo>
                    <a:lnTo>
                      <a:pt x="37" y="68"/>
                    </a:lnTo>
                    <a:lnTo>
                      <a:pt x="37" y="68"/>
                    </a:lnTo>
                    <a:lnTo>
                      <a:pt x="37" y="70"/>
                    </a:lnTo>
                    <a:lnTo>
                      <a:pt x="37" y="71"/>
                    </a:lnTo>
                    <a:lnTo>
                      <a:pt x="37" y="71"/>
                    </a:lnTo>
                    <a:lnTo>
                      <a:pt x="37" y="73"/>
                    </a:lnTo>
                    <a:lnTo>
                      <a:pt x="36" y="73"/>
                    </a:lnTo>
                    <a:lnTo>
                      <a:pt x="36" y="73"/>
                    </a:lnTo>
                    <a:lnTo>
                      <a:pt x="37" y="74"/>
                    </a:lnTo>
                    <a:lnTo>
                      <a:pt x="39" y="74"/>
                    </a:lnTo>
                    <a:lnTo>
                      <a:pt x="39" y="76"/>
                    </a:lnTo>
                    <a:lnTo>
                      <a:pt x="40" y="78"/>
                    </a:lnTo>
                    <a:lnTo>
                      <a:pt x="40" y="78"/>
                    </a:lnTo>
                    <a:lnTo>
                      <a:pt x="39" y="79"/>
                    </a:lnTo>
                    <a:lnTo>
                      <a:pt x="39" y="81"/>
                    </a:lnTo>
                    <a:lnTo>
                      <a:pt x="39" y="85"/>
                    </a:lnTo>
                    <a:lnTo>
                      <a:pt x="37" y="87"/>
                    </a:lnTo>
                    <a:lnTo>
                      <a:pt x="37" y="87"/>
                    </a:lnTo>
                    <a:lnTo>
                      <a:pt x="37" y="87"/>
                    </a:lnTo>
                    <a:lnTo>
                      <a:pt x="37" y="87"/>
                    </a:lnTo>
                    <a:lnTo>
                      <a:pt x="36" y="87"/>
                    </a:lnTo>
                    <a:lnTo>
                      <a:pt x="34" y="85"/>
                    </a:lnTo>
                    <a:lnTo>
                      <a:pt x="34" y="82"/>
                    </a:lnTo>
                    <a:lnTo>
                      <a:pt x="32" y="82"/>
                    </a:lnTo>
                    <a:lnTo>
                      <a:pt x="32" y="81"/>
                    </a:lnTo>
                    <a:lnTo>
                      <a:pt x="31" y="81"/>
                    </a:lnTo>
                    <a:lnTo>
                      <a:pt x="31" y="81"/>
                    </a:lnTo>
                    <a:lnTo>
                      <a:pt x="29" y="81"/>
                    </a:lnTo>
                    <a:lnTo>
                      <a:pt x="28" y="81"/>
                    </a:lnTo>
                    <a:lnTo>
                      <a:pt x="26" y="81"/>
                    </a:lnTo>
                    <a:lnTo>
                      <a:pt x="25" y="81"/>
                    </a:lnTo>
                    <a:lnTo>
                      <a:pt x="23" y="82"/>
                    </a:lnTo>
                    <a:lnTo>
                      <a:pt x="23" y="82"/>
                    </a:lnTo>
                    <a:lnTo>
                      <a:pt x="23" y="82"/>
                    </a:lnTo>
                    <a:lnTo>
                      <a:pt x="22" y="81"/>
                    </a:lnTo>
                    <a:lnTo>
                      <a:pt x="22" y="79"/>
                    </a:lnTo>
                    <a:lnTo>
                      <a:pt x="20" y="79"/>
                    </a:lnTo>
                    <a:lnTo>
                      <a:pt x="20" y="79"/>
                    </a:lnTo>
                    <a:lnTo>
                      <a:pt x="19" y="78"/>
                    </a:lnTo>
                    <a:lnTo>
                      <a:pt x="19" y="78"/>
                    </a:lnTo>
                    <a:lnTo>
                      <a:pt x="19" y="79"/>
                    </a:lnTo>
                    <a:lnTo>
                      <a:pt x="19" y="79"/>
                    </a:lnTo>
                    <a:lnTo>
                      <a:pt x="19" y="79"/>
                    </a:lnTo>
                    <a:lnTo>
                      <a:pt x="19" y="81"/>
                    </a:lnTo>
                    <a:lnTo>
                      <a:pt x="19" y="82"/>
                    </a:lnTo>
                    <a:lnTo>
                      <a:pt x="19" y="82"/>
                    </a:lnTo>
                    <a:lnTo>
                      <a:pt x="19" y="82"/>
                    </a:lnTo>
                    <a:lnTo>
                      <a:pt x="19" y="82"/>
                    </a:lnTo>
                    <a:lnTo>
                      <a:pt x="19" y="84"/>
                    </a:lnTo>
                    <a:lnTo>
                      <a:pt x="15" y="84"/>
                    </a:lnTo>
                    <a:lnTo>
                      <a:pt x="12" y="82"/>
                    </a:lnTo>
                    <a:lnTo>
                      <a:pt x="12" y="84"/>
                    </a:lnTo>
                    <a:lnTo>
                      <a:pt x="11" y="84"/>
                    </a:lnTo>
                    <a:lnTo>
                      <a:pt x="11" y="84"/>
                    </a:lnTo>
                    <a:lnTo>
                      <a:pt x="11" y="84"/>
                    </a:lnTo>
                    <a:lnTo>
                      <a:pt x="11" y="85"/>
                    </a:lnTo>
                    <a:lnTo>
                      <a:pt x="11" y="85"/>
                    </a:lnTo>
                    <a:lnTo>
                      <a:pt x="12" y="87"/>
                    </a:lnTo>
                    <a:lnTo>
                      <a:pt x="12" y="88"/>
                    </a:lnTo>
                    <a:lnTo>
                      <a:pt x="11" y="88"/>
                    </a:lnTo>
                    <a:lnTo>
                      <a:pt x="11" y="88"/>
                    </a:lnTo>
                    <a:lnTo>
                      <a:pt x="9" y="90"/>
                    </a:lnTo>
                    <a:lnTo>
                      <a:pt x="9" y="90"/>
                    </a:lnTo>
                    <a:lnTo>
                      <a:pt x="11" y="92"/>
                    </a:lnTo>
                    <a:lnTo>
                      <a:pt x="11" y="93"/>
                    </a:lnTo>
                    <a:lnTo>
                      <a:pt x="11" y="93"/>
                    </a:lnTo>
                    <a:lnTo>
                      <a:pt x="12" y="95"/>
                    </a:lnTo>
                    <a:lnTo>
                      <a:pt x="12" y="96"/>
                    </a:lnTo>
                    <a:lnTo>
                      <a:pt x="12" y="98"/>
                    </a:lnTo>
                    <a:lnTo>
                      <a:pt x="14" y="101"/>
                    </a:lnTo>
                    <a:lnTo>
                      <a:pt x="14" y="102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2" y="102"/>
                    </a:lnTo>
                    <a:lnTo>
                      <a:pt x="11" y="102"/>
                    </a:lnTo>
                    <a:lnTo>
                      <a:pt x="8" y="102"/>
                    </a:lnTo>
                    <a:lnTo>
                      <a:pt x="6" y="101"/>
                    </a:lnTo>
                    <a:lnTo>
                      <a:pt x="6" y="101"/>
                    </a:lnTo>
                    <a:lnTo>
                      <a:pt x="5" y="101"/>
                    </a:lnTo>
                    <a:lnTo>
                      <a:pt x="3" y="101"/>
                    </a:lnTo>
                    <a:lnTo>
                      <a:pt x="3" y="101"/>
                    </a:lnTo>
                    <a:lnTo>
                      <a:pt x="3" y="101"/>
                    </a:lnTo>
                    <a:lnTo>
                      <a:pt x="1" y="102"/>
                    </a:lnTo>
                    <a:lnTo>
                      <a:pt x="1" y="102"/>
                    </a:lnTo>
                    <a:lnTo>
                      <a:pt x="1" y="104"/>
                    </a:lnTo>
                    <a:lnTo>
                      <a:pt x="0" y="107"/>
                    </a:lnTo>
                    <a:lnTo>
                      <a:pt x="0" y="109"/>
                    </a:lnTo>
                    <a:lnTo>
                      <a:pt x="1" y="109"/>
                    </a:lnTo>
                    <a:lnTo>
                      <a:pt x="3" y="110"/>
                    </a:lnTo>
                    <a:lnTo>
                      <a:pt x="5" y="110"/>
                    </a:lnTo>
                    <a:lnTo>
                      <a:pt x="5" y="112"/>
                    </a:lnTo>
                    <a:lnTo>
                      <a:pt x="6" y="113"/>
                    </a:lnTo>
                    <a:lnTo>
                      <a:pt x="8" y="113"/>
                    </a:lnTo>
                    <a:lnTo>
                      <a:pt x="8" y="115"/>
                    </a:lnTo>
                    <a:lnTo>
                      <a:pt x="8" y="116"/>
                    </a:lnTo>
                    <a:lnTo>
                      <a:pt x="11" y="116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0" name="Freeform 151"/>
              <p:cNvSpPr>
                <a:spLocks noEditPoints="1"/>
              </p:cNvSpPr>
              <p:nvPr/>
            </p:nvSpPr>
            <p:spPr bwMode="auto">
              <a:xfrm>
                <a:off x="6075941" y="3951278"/>
                <a:ext cx="284962" cy="558824"/>
              </a:xfrm>
              <a:custGeom>
                <a:avLst/>
                <a:gdLst>
                  <a:gd name="T0" fmla="*/ 16 w 120"/>
                  <a:gd name="T1" fmla="*/ 164 h 235"/>
                  <a:gd name="T2" fmla="*/ 18 w 120"/>
                  <a:gd name="T3" fmla="*/ 173 h 235"/>
                  <a:gd name="T4" fmla="*/ 16 w 120"/>
                  <a:gd name="T5" fmla="*/ 176 h 235"/>
                  <a:gd name="T6" fmla="*/ 18 w 120"/>
                  <a:gd name="T7" fmla="*/ 185 h 235"/>
                  <a:gd name="T8" fmla="*/ 21 w 120"/>
                  <a:gd name="T9" fmla="*/ 198 h 235"/>
                  <a:gd name="T10" fmla="*/ 11 w 120"/>
                  <a:gd name="T11" fmla="*/ 199 h 235"/>
                  <a:gd name="T12" fmla="*/ 5 w 120"/>
                  <a:gd name="T13" fmla="*/ 202 h 235"/>
                  <a:gd name="T14" fmla="*/ 4 w 120"/>
                  <a:gd name="T15" fmla="*/ 207 h 235"/>
                  <a:gd name="T16" fmla="*/ 13 w 120"/>
                  <a:gd name="T17" fmla="*/ 218 h 235"/>
                  <a:gd name="T18" fmla="*/ 16 w 120"/>
                  <a:gd name="T19" fmla="*/ 227 h 235"/>
                  <a:gd name="T20" fmla="*/ 25 w 120"/>
                  <a:gd name="T21" fmla="*/ 230 h 235"/>
                  <a:gd name="T22" fmla="*/ 30 w 120"/>
                  <a:gd name="T23" fmla="*/ 232 h 235"/>
                  <a:gd name="T24" fmla="*/ 45 w 120"/>
                  <a:gd name="T25" fmla="*/ 230 h 235"/>
                  <a:gd name="T26" fmla="*/ 53 w 120"/>
                  <a:gd name="T27" fmla="*/ 226 h 235"/>
                  <a:gd name="T28" fmla="*/ 58 w 120"/>
                  <a:gd name="T29" fmla="*/ 221 h 235"/>
                  <a:gd name="T30" fmla="*/ 64 w 120"/>
                  <a:gd name="T31" fmla="*/ 218 h 235"/>
                  <a:gd name="T32" fmla="*/ 59 w 120"/>
                  <a:gd name="T33" fmla="*/ 215 h 235"/>
                  <a:gd name="T34" fmla="*/ 61 w 120"/>
                  <a:gd name="T35" fmla="*/ 210 h 235"/>
                  <a:gd name="T36" fmla="*/ 70 w 120"/>
                  <a:gd name="T37" fmla="*/ 209 h 235"/>
                  <a:gd name="T38" fmla="*/ 78 w 120"/>
                  <a:gd name="T39" fmla="*/ 204 h 235"/>
                  <a:gd name="T40" fmla="*/ 83 w 120"/>
                  <a:gd name="T41" fmla="*/ 201 h 235"/>
                  <a:gd name="T42" fmla="*/ 92 w 120"/>
                  <a:gd name="T43" fmla="*/ 193 h 235"/>
                  <a:gd name="T44" fmla="*/ 95 w 120"/>
                  <a:gd name="T45" fmla="*/ 187 h 235"/>
                  <a:gd name="T46" fmla="*/ 100 w 120"/>
                  <a:gd name="T47" fmla="*/ 185 h 235"/>
                  <a:gd name="T48" fmla="*/ 100 w 120"/>
                  <a:gd name="T49" fmla="*/ 181 h 235"/>
                  <a:gd name="T50" fmla="*/ 97 w 120"/>
                  <a:gd name="T51" fmla="*/ 176 h 235"/>
                  <a:gd name="T52" fmla="*/ 98 w 120"/>
                  <a:gd name="T53" fmla="*/ 171 h 235"/>
                  <a:gd name="T54" fmla="*/ 97 w 120"/>
                  <a:gd name="T55" fmla="*/ 165 h 235"/>
                  <a:gd name="T56" fmla="*/ 100 w 120"/>
                  <a:gd name="T57" fmla="*/ 161 h 235"/>
                  <a:gd name="T58" fmla="*/ 95 w 120"/>
                  <a:gd name="T59" fmla="*/ 157 h 235"/>
                  <a:gd name="T60" fmla="*/ 89 w 120"/>
                  <a:gd name="T61" fmla="*/ 157 h 235"/>
                  <a:gd name="T62" fmla="*/ 89 w 120"/>
                  <a:gd name="T63" fmla="*/ 153 h 235"/>
                  <a:gd name="T64" fmla="*/ 94 w 120"/>
                  <a:gd name="T65" fmla="*/ 150 h 235"/>
                  <a:gd name="T66" fmla="*/ 94 w 120"/>
                  <a:gd name="T67" fmla="*/ 143 h 235"/>
                  <a:gd name="T68" fmla="*/ 98 w 120"/>
                  <a:gd name="T69" fmla="*/ 139 h 235"/>
                  <a:gd name="T70" fmla="*/ 100 w 120"/>
                  <a:gd name="T71" fmla="*/ 131 h 235"/>
                  <a:gd name="T72" fmla="*/ 103 w 120"/>
                  <a:gd name="T73" fmla="*/ 126 h 235"/>
                  <a:gd name="T74" fmla="*/ 104 w 120"/>
                  <a:gd name="T75" fmla="*/ 123 h 235"/>
                  <a:gd name="T76" fmla="*/ 106 w 120"/>
                  <a:gd name="T77" fmla="*/ 117 h 235"/>
                  <a:gd name="T78" fmla="*/ 109 w 120"/>
                  <a:gd name="T79" fmla="*/ 112 h 235"/>
                  <a:gd name="T80" fmla="*/ 115 w 120"/>
                  <a:gd name="T81" fmla="*/ 115 h 235"/>
                  <a:gd name="T82" fmla="*/ 21 w 120"/>
                  <a:gd name="T83" fmla="*/ 0 h 235"/>
                  <a:gd name="T84" fmla="*/ 21 w 120"/>
                  <a:gd name="T85" fmla="*/ 46 h 235"/>
                  <a:gd name="T86" fmla="*/ 21 w 120"/>
                  <a:gd name="T87" fmla="*/ 50 h 235"/>
                  <a:gd name="T88" fmla="*/ 18 w 120"/>
                  <a:gd name="T89" fmla="*/ 60 h 235"/>
                  <a:gd name="T90" fmla="*/ 18 w 120"/>
                  <a:gd name="T91" fmla="*/ 87 h 235"/>
                  <a:gd name="T92" fmla="*/ 0 w 120"/>
                  <a:gd name="T93" fmla="*/ 125 h 235"/>
                  <a:gd name="T94" fmla="*/ 2 w 120"/>
                  <a:gd name="T95" fmla="*/ 137 h 235"/>
                  <a:gd name="T96" fmla="*/ 10 w 120"/>
                  <a:gd name="T97" fmla="*/ 143 h 235"/>
                  <a:gd name="T98" fmla="*/ 19 w 120"/>
                  <a:gd name="T99" fmla="*/ 147 h 235"/>
                  <a:gd name="T100" fmla="*/ 16 w 120"/>
                  <a:gd name="T101" fmla="*/ 147 h 235"/>
                  <a:gd name="T102" fmla="*/ 8 w 120"/>
                  <a:gd name="T103" fmla="*/ 148 h 235"/>
                  <a:gd name="T104" fmla="*/ 0 w 120"/>
                  <a:gd name="T105" fmla="*/ 137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0" h="235">
                    <a:moveTo>
                      <a:pt x="7" y="150"/>
                    </a:moveTo>
                    <a:lnTo>
                      <a:pt x="10" y="153"/>
                    </a:lnTo>
                    <a:lnTo>
                      <a:pt x="14" y="157"/>
                    </a:lnTo>
                    <a:lnTo>
                      <a:pt x="14" y="161"/>
                    </a:lnTo>
                    <a:lnTo>
                      <a:pt x="16" y="164"/>
                    </a:lnTo>
                    <a:lnTo>
                      <a:pt x="16" y="165"/>
                    </a:lnTo>
                    <a:lnTo>
                      <a:pt x="18" y="167"/>
                    </a:lnTo>
                    <a:lnTo>
                      <a:pt x="18" y="168"/>
                    </a:lnTo>
                    <a:lnTo>
                      <a:pt x="18" y="170"/>
                    </a:lnTo>
                    <a:lnTo>
                      <a:pt x="18" y="173"/>
                    </a:lnTo>
                    <a:lnTo>
                      <a:pt x="18" y="174"/>
                    </a:lnTo>
                    <a:lnTo>
                      <a:pt x="18" y="174"/>
                    </a:lnTo>
                    <a:lnTo>
                      <a:pt x="16" y="174"/>
                    </a:lnTo>
                    <a:lnTo>
                      <a:pt x="16" y="176"/>
                    </a:lnTo>
                    <a:lnTo>
                      <a:pt x="16" y="176"/>
                    </a:lnTo>
                    <a:lnTo>
                      <a:pt x="16" y="178"/>
                    </a:lnTo>
                    <a:lnTo>
                      <a:pt x="16" y="178"/>
                    </a:lnTo>
                    <a:lnTo>
                      <a:pt x="16" y="181"/>
                    </a:lnTo>
                    <a:lnTo>
                      <a:pt x="16" y="184"/>
                    </a:lnTo>
                    <a:lnTo>
                      <a:pt x="18" y="185"/>
                    </a:lnTo>
                    <a:lnTo>
                      <a:pt x="18" y="188"/>
                    </a:lnTo>
                    <a:lnTo>
                      <a:pt x="19" y="192"/>
                    </a:lnTo>
                    <a:lnTo>
                      <a:pt x="19" y="195"/>
                    </a:lnTo>
                    <a:lnTo>
                      <a:pt x="19" y="196"/>
                    </a:lnTo>
                    <a:lnTo>
                      <a:pt x="21" y="198"/>
                    </a:lnTo>
                    <a:lnTo>
                      <a:pt x="21" y="199"/>
                    </a:lnTo>
                    <a:lnTo>
                      <a:pt x="21" y="201"/>
                    </a:lnTo>
                    <a:lnTo>
                      <a:pt x="19" y="199"/>
                    </a:lnTo>
                    <a:lnTo>
                      <a:pt x="14" y="199"/>
                    </a:lnTo>
                    <a:lnTo>
                      <a:pt x="11" y="199"/>
                    </a:lnTo>
                    <a:lnTo>
                      <a:pt x="10" y="199"/>
                    </a:lnTo>
                    <a:lnTo>
                      <a:pt x="7" y="199"/>
                    </a:lnTo>
                    <a:lnTo>
                      <a:pt x="7" y="201"/>
                    </a:lnTo>
                    <a:lnTo>
                      <a:pt x="5" y="201"/>
                    </a:lnTo>
                    <a:lnTo>
                      <a:pt x="5" y="202"/>
                    </a:lnTo>
                    <a:lnTo>
                      <a:pt x="4" y="202"/>
                    </a:lnTo>
                    <a:lnTo>
                      <a:pt x="4" y="204"/>
                    </a:lnTo>
                    <a:lnTo>
                      <a:pt x="4" y="206"/>
                    </a:lnTo>
                    <a:lnTo>
                      <a:pt x="4" y="206"/>
                    </a:lnTo>
                    <a:lnTo>
                      <a:pt x="4" y="207"/>
                    </a:lnTo>
                    <a:lnTo>
                      <a:pt x="4" y="207"/>
                    </a:lnTo>
                    <a:lnTo>
                      <a:pt x="7" y="209"/>
                    </a:lnTo>
                    <a:lnTo>
                      <a:pt x="8" y="212"/>
                    </a:lnTo>
                    <a:lnTo>
                      <a:pt x="11" y="215"/>
                    </a:lnTo>
                    <a:lnTo>
                      <a:pt x="13" y="218"/>
                    </a:lnTo>
                    <a:lnTo>
                      <a:pt x="13" y="218"/>
                    </a:lnTo>
                    <a:lnTo>
                      <a:pt x="14" y="220"/>
                    </a:lnTo>
                    <a:lnTo>
                      <a:pt x="14" y="221"/>
                    </a:lnTo>
                    <a:lnTo>
                      <a:pt x="14" y="224"/>
                    </a:lnTo>
                    <a:lnTo>
                      <a:pt x="16" y="227"/>
                    </a:lnTo>
                    <a:lnTo>
                      <a:pt x="16" y="229"/>
                    </a:lnTo>
                    <a:lnTo>
                      <a:pt x="13" y="235"/>
                    </a:lnTo>
                    <a:lnTo>
                      <a:pt x="18" y="235"/>
                    </a:lnTo>
                    <a:lnTo>
                      <a:pt x="22" y="235"/>
                    </a:lnTo>
                    <a:lnTo>
                      <a:pt x="25" y="230"/>
                    </a:lnTo>
                    <a:lnTo>
                      <a:pt x="27" y="230"/>
                    </a:lnTo>
                    <a:lnTo>
                      <a:pt x="28" y="232"/>
                    </a:lnTo>
                    <a:lnTo>
                      <a:pt x="28" y="232"/>
                    </a:lnTo>
                    <a:lnTo>
                      <a:pt x="30" y="232"/>
                    </a:lnTo>
                    <a:lnTo>
                      <a:pt x="30" y="232"/>
                    </a:lnTo>
                    <a:lnTo>
                      <a:pt x="32" y="234"/>
                    </a:lnTo>
                    <a:lnTo>
                      <a:pt x="35" y="232"/>
                    </a:lnTo>
                    <a:lnTo>
                      <a:pt x="38" y="232"/>
                    </a:lnTo>
                    <a:lnTo>
                      <a:pt x="42" y="230"/>
                    </a:lnTo>
                    <a:lnTo>
                      <a:pt x="45" y="230"/>
                    </a:lnTo>
                    <a:lnTo>
                      <a:pt x="47" y="229"/>
                    </a:lnTo>
                    <a:lnTo>
                      <a:pt x="50" y="229"/>
                    </a:lnTo>
                    <a:lnTo>
                      <a:pt x="50" y="227"/>
                    </a:lnTo>
                    <a:lnTo>
                      <a:pt x="52" y="226"/>
                    </a:lnTo>
                    <a:lnTo>
                      <a:pt x="53" y="226"/>
                    </a:lnTo>
                    <a:lnTo>
                      <a:pt x="55" y="224"/>
                    </a:lnTo>
                    <a:lnTo>
                      <a:pt x="55" y="223"/>
                    </a:lnTo>
                    <a:lnTo>
                      <a:pt x="56" y="221"/>
                    </a:lnTo>
                    <a:lnTo>
                      <a:pt x="58" y="221"/>
                    </a:lnTo>
                    <a:lnTo>
                      <a:pt x="58" y="221"/>
                    </a:lnTo>
                    <a:lnTo>
                      <a:pt x="61" y="220"/>
                    </a:lnTo>
                    <a:lnTo>
                      <a:pt x="63" y="220"/>
                    </a:lnTo>
                    <a:lnTo>
                      <a:pt x="63" y="218"/>
                    </a:lnTo>
                    <a:lnTo>
                      <a:pt x="64" y="218"/>
                    </a:lnTo>
                    <a:lnTo>
                      <a:pt x="64" y="218"/>
                    </a:lnTo>
                    <a:lnTo>
                      <a:pt x="63" y="218"/>
                    </a:lnTo>
                    <a:lnTo>
                      <a:pt x="63" y="216"/>
                    </a:lnTo>
                    <a:lnTo>
                      <a:pt x="61" y="216"/>
                    </a:lnTo>
                    <a:lnTo>
                      <a:pt x="61" y="215"/>
                    </a:lnTo>
                    <a:lnTo>
                      <a:pt x="59" y="215"/>
                    </a:lnTo>
                    <a:lnTo>
                      <a:pt x="59" y="213"/>
                    </a:lnTo>
                    <a:lnTo>
                      <a:pt x="59" y="213"/>
                    </a:lnTo>
                    <a:lnTo>
                      <a:pt x="59" y="212"/>
                    </a:lnTo>
                    <a:lnTo>
                      <a:pt x="59" y="212"/>
                    </a:lnTo>
                    <a:lnTo>
                      <a:pt x="61" y="210"/>
                    </a:lnTo>
                    <a:lnTo>
                      <a:pt x="63" y="210"/>
                    </a:lnTo>
                    <a:lnTo>
                      <a:pt x="64" y="209"/>
                    </a:lnTo>
                    <a:lnTo>
                      <a:pt x="66" y="209"/>
                    </a:lnTo>
                    <a:lnTo>
                      <a:pt x="69" y="209"/>
                    </a:lnTo>
                    <a:lnTo>
                      <a:pt x="70" y="209"/>
                    </a:lnTo>
                    <a:lnTo>
                      <a:pt x="72" y="207"/>
                    </a:lnTo>
                    <a:lnTo>
                      <a:pt x="73" y="207"/>
                    </a:lnTo>
                    <a:lnTo>
                      <a:pt x="75" y="206"/>
                    </a:lnTo>
                    <a:lnTo>
                      <a:pt x="77" y="204"/>
                    </a:lnTo>
                    <a:lnTo>
                      <a:pt x="78" y="204"/>
                    </a:lnTo>
                    <a:lnTo>
                      <a:pt x="80" y="204"/>
                    </a:lnTo>
                    <a:lnTo>
                      <a:pt x="81" y="202"/>
                    </a:lnTo>
                    <a:lnTo>
                      <a:pt x="81" y="202"/>
                    </a:lnTo>
                    <a:lnTo>
                      <a:pt x="83" y="202"/>
                    </a:lnTo>
                    <a:lnTo>
                      <a:pt x="83" y="201"/>
                    </a:lnTo>
                    <a:lnTo>
                      <a:pt x="83" y="199"/>
                    </a:lnTo>
                    <a:lnTo>
                      <a:pt x="84" y="198"/>
                    </a:lnTo>
                    <a:lnTo>
                      <a:pt x="87" y="196"/>
                    </a:lnTo>
                    <a:lnTo>
                      <a:pt x="90" y="195"/>
                    </a:lnTo>
                    <a:lnTo>
                      <a:pt x="92" y="193"/>
                    </a:lnTo>
                    <a:lnTo>
                      <a:pt x="94" y="193"/>
                    </a:lnTo>
                    <a:lnTo>
                      <a:pt x="94" y="192"/>
                    </a:lnTo>
                    <a:lnTo>
                      <a:pt x="94" y="190"/>
                    </a:lnTo>
                    <a:lnTo>
                      <a:pt x="95" y="188"/>
                    </a:lnTo>
                    <a:lnTo>
                      <a:pt x="95" y="187"/>
                    </a:lnTo>
                    <a:lnTo>
                      <a:pt x="97" y="187"/>
                    </a:lnTo>
                    <a:lnTo>
                      <a:pt x="98" y="185"/>
                    </a:lnTo>
                    <a:lnTo>
                      <a:pt x="100" y="185"/>
                    </a:lnTo>
                    <a:lnTo>
                      <a:pt x="100" y="185"/>
                    </a:lnTo>
                    <a:lnTo>
                      <a:pt x="100" y="185"/>
                    </a:lnTo>
                    <a:lnTo>
                      <a:pt x="101" y="184"/>
                    </a:lnTo>
                    <a:lnTo>
                      <a:pt x="101" y="182"/>
                    </a:lnTo>
                    <a:lnTo>
                      <a:pt x="100" y="182"/>
                    </a:lnTo>
                    <a:lnTo>
                      <a:pt x="100" y="181"/>
                    </a:lnTo>
                    <a:lnTo>
                      <a:pt x="100" y="181"/>
                    </a:lnTo>
                    <a:lnTo>
                      <a:pt x="98" y="179"/>
                    </a:lnTo>
                    <a:lnTo>
                      <a:pt x="97" y="178"/>
                    </a:lnTo>
                    <a:lnTo>
                      <a:pt x="97" y="178"/>
                    </a:lnTo>
                    <a:lnTo>
                      <a:pt x="97" y="176"/>
                    </a:lnTo>
                    <a:lnTo>
                      <a:pt x="97" y="176"/>
                    </a:lnTo>
                    <a:lnTo>
                      <a:pt x="98" y="174"/>
                    </a:lnTo>
                    <a:lnTo>
                      <a:pt x="98" y="173"/>
                    </a:lnTo>
                    <a:lnTo>
                      <a:pt x="98" y="173"/>
                    </a:lnTo>
                    <a:lnTo>
                      <a:pt x="98" y="171"/>
                    </a:lnTo>
                    <a:lnTo>
                      <a:pt x="98" y="171"/>
                    </a:lnTo>
                    <a:lnTo>
                      <a:pt x="98" y="170"/>
                    </a:lnTo>
                    <a:lnTo>
                      <a:pt x="98" y="170"/>
                    </a:lnTo>
                    <a:lnTo>
                      <a:pt x="97" y="167"/>
                    </a:lnTo>
                    <a:lnTo>
                      <a:pt x="97" y="165"/>
                    </a:lnTo>
                    <a:lnTo>
                      <a:pt x="97" y="165"/>
                    </a:lnTo>
                    <a:lnTo>
                      <a:pt x="98" y="164"/>
                    </a:lnTo>
                    <a:lnTo>
                      <a:pt x="98" y="164"/>
                    </a:lnTo>
                    <a:lnTo>
                      <a:pt x="100" y="162"/>
                    </a:lnTo>
                    <a:lnTo>
                      <a:pt x="100" y="162"/>
                    </a:lnTo>
                    <a:lnTo>
                      <a:pt x="100" y="161"/>
                    </a:lnTo>
                    <a:lnTo>
                      <a:pt x="100" y="161"/>
                    </a:lnTo>
                    <a:lnTo>
                      <a:pt x="98" y="159"/>
                    </a:lnTo>
                    <a:lnTo>
                      <a:pt x="97" y="157"/>
                    </a:lnTo>
                    <a:lnTo>
                      <a:pt x="97" y="157"/>
                    </a:lnTo>
                    <a:lnTo>
                      <a:pt x="95" y="157"/>
                    </a:lnTo>
                    <a:lnTo>
                      <a:pt x="94" y="157"/>
                    </a:lnTo>
                    <a:lnTo>
                      <a:pt x="90" y="157"/>
                    </a:lnTo>
                    <a:lnTo>
                      <a:pt x="90" y="157"/>
                    </a:lnTo>
                    <a:lnTo>
                      <a:pt x="90" y="157"/>
                    </a:lnTo>
                    <a:lnTo>
                      <a:pt x="89" y="157"/>
                    </a:lnTo>
                    <a:lnTo>
                      <a:pt x="89" y="156"/>
                    </a:lnTo>
                    <a:lnTo>
                      <a:pt x="89" y="154"/>
                    </a:lnTo>
                    <a:lnTo>
                      <a:pt x="89" y="154"/>
                    </a:lnTo>
                    <a:lnTo>
                      <a:pt x="89" y="153"/>
                    </a:lnTo>
                    <a:lnTo>
                      <a:pt x="89" y="153"/>
                    </a:lnTo>
                    <a:lnTo>
                      <a:pt x="90" y="153"/>
                    </a:lnTo>
                    <a:lnTo>
                      <a:pt x="90" y="151"/>
                    </a:lnTo>
                    <a:lnTo>
                      <a:pt x="92" y="151"/>
                    </a:lnTo>
                    <a:lnTo>
                      <a:pt x="94" y="150"/>
                    </a:lnTo>
                    <a:lnTo>
                      <a:pt x="94" y="150"/>
                    </a:lnTo>
                    <a:lnTo>
                      <a:pt x="94" y="148"/>
                    </a:lnTo>
                    <a:lnTo>
                      <a:pt x="94" y="148"/>
                    </a:lnTo>
                    <a:lnTo>
                      <a:pt x="94" y="147"/>
                    </a:lnTo>
                    <a:lnTo>
                      <a:pt x="94" y="145"/>
                    </a:lnTo>
                    <a:lnTo>
                      <a:pt x="94" y="143"/>
                    </a:lnTo>
                    <a:lnTo>
                      <a:pt x="95" y="143"/>
                    </a:lnTo>
                    <a:lnTo>
                      <a:pt x="97" y="142"/>
                    </a:lnTo>
                    <a:lnTo>
                      <a:pt x="98" y="142"/>
                    </a:lnTo>
                    <a:lnTo>
                      <a:pt x="98" y="140"/>
                    </a:lnTo>
                    <a:lnTo>
                      <a:pt x="98" y="139"/>
                    </a:lnTo>
                    <a:lnTo>
                      <a:pt x="98" y="139"/>
                    </a:lnTo>
                    <a:lnTo>
                      <a:pt x="100" y="136"/>
                    </a:lnTo>
                    <a:lnTo>
                      <a:pt x="100" y="134"/>
                    </a:lnTo>
                    <a:lnTo>
                      <a:pt x="100" y="131"/>
                    </a:lnTo>
                    <a:lnTo>
                      <a:pt x="100" y="131"/>
                    </a:lnTo>
                    <a:lnTo>
                      <a:pt x="100" y="129"/>
                    </a:lnTo>
                    <a:lnTo>
                      <a:pt x="100" y="129"/>
                    </a:lnTo>
                    <a:lnTo>
                      <a:pt x="100" y="129"/>
                    </a:lnTo>
                    <a:lnTo>
                      <a:pt x="101" y="128"/>
                    </a:lnTo>
                    <a:lnTo>
                      <a:pt x="103" y="126"/>
                    </a:lnTo>
                    <a:lnTo>
                      <a:pt x="104" y="126"/>
                    </a:lnTo>
                    <a:lnTo>
                      <a:pt x="104" y="125"/>
                    </a:lnTo>
                    <a:lnTo>
                      <a:pt x="104" y="125"/>
                    </a:lnTo>
                    <a:lnTo>
                      <a:pt x="104" y="123"/>
                    </a:lnTo>
                    <a:lnTo>
                      <a:pt x="104" y="123"/>
                    </a:lnTo>
                    <a:lnTo>
                      <a:pt x="103" y="122"/>
                    </a:lnTo>
                    <a:lnTo>
                      <a:pt x="103" y="120"/>
                    </a:lnTo>
                    <a:lnTo>
                      <a:pt x="103" y="120"/>
                    </a:lnTo>
                    <a:lnTo>
                      <a:pt x="104" y="119"/>
                    </a:lnTo>
                    <a:lnTo>
                      <a:pt x="106" y="117"/>
                    </a:lnTo>
                    <a:lnTo>
                      <a:pt x="106" y="115"/>
                    </a:lnTo>
                    <a:lnTo>
                      <a:pt x="108" y="114"/>
                    </a:lnTo>
                    <a:lnTo>
                      <a:pt x="108" y="114"/>
                    </a:lnTo>
                    <a:lnTo>
                      <a:pt x="108" y="112"/>
                    </a:lnTo>
                    <a:lnTo>
                      <a:pt x="109" y="112"/>
                    </a:lnTo>
                    <a:lnTo>
                      <a:pt x="111" y="114"/>
                    </a:lnTo>
                    <a:lnTo>
                      <a:pt x="112" y="114"/>
                    </a:lnTo>
                    <a:lnTo>
                      <a:pt x="112" y="114"/>
                    </a:lnTo>
                    <a:lnTo>
                      <a:pt x="114" y="115"/>
                    </a:lnTo>
                    <a:lnTo>
                      <a:pt x="115" y="115"/>
                    </a:lnTo>
                    <a:lnTo>
                      <a:pt x="117" y="114"/>
                    </a:lnTo>
                    <a:lnTo>
                      <a:pt x="118" y="114"/>
                    </a:lnTo>
                    <a:lnTo>
                      <a:pt x="120" y="114"/>
                    </a:lnTo>
                    <a:lnTo>
                      <a:pt x="120" y="61"/>
                    </a:lnTo>
                    <a:lnTo>
                      <a:pt x="21" y="0"/>
                    </a:lnTo>
                    <a:lnTo>
                      <a:pt x="10" y="10"/>
                    </a:lnTo>
                    <a:lnTo>
                      <a:pt x="16" y="38"/>
                    </a:lnTo>
                    <a:lnTo>
                      <a:pt x="18" y="39"/>
                    </a:lnTo>
                    <a:lnTo>
                      <a:pt x="19" y="44"/>
                    </a:lnTo>
                    <a:lnTo>
                      <a:pt x="21" y="46"/>
                    </a:lnTo>
                    <a:lnTo>
                      <a:pt x="21" y="47"/>
                    </a:lnTo>
                    <a:lnTo>
                      <a:pt x="22" y="49"/>
                    </a:lnTo>
                    <a:lnTo>
                      <a:pt x="22" y="49"/>
                    </a:lnTo>
                    <a:lnTo>
                      <a:pt x="21" y="50"/>
                    </a:lnTo>
                    <a:lnTo>
                      <a:pt x="21" y="50"/>
                    </a:lnTo>
                    <a:lnTo>
                      <a:pt x="21" y="52"/>
                    </a:lnTo>
                    <a:lnTo>
                      <a:pt x="19" y="53"/>
                    </a:lnTo>
                    <a:lnTo>
                      <a:pt x="19" y="55"/>
                    </a:lnTo>
                    <a:lnTo>
                      <a:pt x="19" y="56"/>
                    </a:lnTo>
                    <a:lnTo>
                      <a:pt x="18" y="60"/>
                    </a:lnTo>
                    <a:lnTo>
                      <a:pt x="18" y="63"/>
                    </a:lnTo>
                    <a:lnTo>
                      <a:pt x="18" y="66"/>
                    </a:lnTo>
                    <a:lnTo>
                      <a:pt x="18" y="72"/>
                    </a:lnTo>
                    <a:lnTo>
                      <a:pt x="18" y="80"/>
                    </a:lnTo>
                    <a:lnTo>
                      <a:pt x="18" y="87"/>
                    </a:lnTo>
                    <a:lnTo>
                      <a:pt x="18" y="97"/>
                    </a:lnTo>
                    <a:lnTo>
                      <a:pt x="18" y="103"/>
                    </a:lnTo>
                    <a:lnTo>
                      <a:pt x="18" y="108"/>
                    </a:lnTo>
                    <a:lnTo>
                      <a:pt x="18" y="111"/>
                    </a:lnTo>
                    <a:lnTo>
                      <a:pt x="0" y="125"/>
                    </a:lnTo>
                    <a:lnTo>
                      <a:pt x="0" y="137"/>
                    </a:lnTo>
                    <a:lnTo>
                      <a:pt x="7" y="150"/>
                    </a:lnTo>
                    <a:lnTo>
                      <a:pt x="7" y="150"/>
                    </a:lnTo>
                    <a:close/>
                    <a:moveTo>
                      <a:pt x="0" y="137"/>
                    </a:moveTo>
                    <a:lnTo>
                      <a:pt x="2" y="137"/>
                    </a:lnTo>
                    <a:lnTo>
                      <a:pt x="5" y="137"/>
                    </a:lnTo>
                    <a:lnTo>
                      <a:pt x="5" y="139"/>
                    </a:lnTo>
                    <a:lnTo>
                      <a:pt x="5" y="142"/>
                    </a:lnTo>
                    <a:lnTo>
                      <a:pt x="8" y="142"/>
                    </a:lnTo>
                    <a:lnTo>
                      <a:pt x="10" y="143"/>
                    </a:lnTo>
                    <a:lnTo>
                      <a:pt x="13" y="143"/>
                    </a:lnTo>
                    <a:lnTo>
                      <a:pt x="14" y="145"/>
                    </a:lnTo>
                    <a:lnTo>
                      <a:pt x="18" y="145"/>
                    </a:lnTo>
                    <a:lnTo>
                      <a:pt x="19" y="145"/>
                    </a:lnTo>
                    <a:lnTo>
                      <a:pt x="19" y="147"/>
                    </a:lnTo>
                    <a:lnTo>
                      <a:pt x="21" y="150"/>
                    </a:lnTo>
                    <a:lnTo>
                      <a:pt x="19" y="150"/>
                    </a:lnTo>
                    <a:lnTo>
                      <a:pt x="19" y="150"/>
                    </a:lnTo>
                    <a:lnTo>
                      <a:pt x="18" y="148"/>
                    </a:lnTo>
                    <a:lnTo>
                      <a:pt x="16" y="147"/>
                    </a:lnTo>
                    <a:lnTo>
                      <a:pt x="14" y="147"/>
                    </a:lnTo>
                    <a:lnTo>
                      <a:pt x="13" y="147"/>
                    </a:lnTo>
                    <a:lnTo>
                      <a:pt x="13" y="147"/>
                    </a:lnTo>
                    <a:lnTo>
                      <a:pt x="11" y="148"/>
                    </a:lnTo>
                    <a:lnTo>
                      <a:pt x="8" y="148"/>
                    </a:lnTo>
                    <a:lnTo>
                      <a:pt x="7" y="150"/>
                    </a:lnTo>
                    <a:lnTo>
                      <a:pt x="5" y="147"/>
                    </a:lnTo>
                    <a:lnTo>
                      <a:pt x="4" y="142"/>
                    </a:lnTo>
                    <a:lnTo>
                      <a:pt x="2" y="139"/>
                    </a:lnTo>
                    <a:lnTo>
                      <a:pt x="0" y="137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1" name="Freeform 152"/>
              <p:cNvSpPr>
                <a:spLocks/>
              </p:cNvSpPr>
              <p:nvPr/>
            </p:nvSpPr>
            <p:spPr bwMode="auto">
              <a:xfrm>
                <a:off x="6075941" y="4391204"/>
                <a:ext cx="365702" cy="266333"/>
              </a:xfrm>
              <a:custGeom>
                <a:avLst/>
                <a:gdLst>
                  <a:gd name="T0" fmla="*/ 59 w 154"/>
                  <a:gd name="T1" fmla="*/ 89 h 112"/>
                  <a:gd name="T2" fmla="*/ 61 w 154"/>
                  <a:gd name="T3" fmla="*/ 83 h 112"/>
                  <a:gd name="T4" fmla="*/ 64 w 154"/>
                  <a:gd name="T5" fmla="*/ 78 h 112"/>
                  <a:gd name="T6" fmla="*/ 72 w 154"/>
                  <a:gd name="T7" fmla="*/ 78 h 112"/>
                  <a:gd name="T8" fmla="*/ 84 w 154"/>
                  <a:gd name="T9" fmla="*/ 86 h 112"/>
                  <a:gd name="T10" fmla="*/ 95 w 154"/>
                  <a:gd name="T11" fmla="*/ 87 h 112"/>
                  <a:gd name="T12" fmla="*/ 106 w 154"/>
                  <a:gd name="T13" fmla="*/ 89 h 112"/>
                  <a:gd name="T14" fmla="*/ 108 w 154"/>
                  <a:gd name="T15" fmla="*/ 83 h 112"/>
                  <a:gd name="T16" fmla="*/ 111 w 154"/>
                  <a:gd name="T17" fmla="*/ 84 h 112"/>
                  <a:gd name="T18" fmla="*/ 115 w 154"/>
                  <a:gd name="T19" fmla="*/ 86 h 112"/>
                  <a:gd name="T20" fmla="*/ 122 w 154"/>
                  <a:gd name="T21" fmla="*/ 81 h 112"/>
                  <a:gd name="T22" fmla="*/ 126 w 154"/>
                  <a:gd name="T23" fmla="*/ 80 h 112"/>
                  <a:gd name="T24" fmla="*/ 128 w 154"/>
                  <a:gd name="T25" fmla="*/ 81 h 112"/>
                  <a:gd name="T26" fmla="*/ 132 w 154"/>
                  <a:gd name="T27" fmla="*/ 76 h 112"/>
                  <a:gd name="T28" fmla="*/ 142 w 154"/>
                  <a:gd name="T29" fmla="*/ 76 h 112"/>
                  <a:gd name="T30" fmla="*/ 146 w 154"/>
                  <a:gd name="T31" fmla="*/ 78 h 112"/>
                  <a:gd name="T32" fmla="*/ 151 w 154"/>
                  <a:gd name="T33" fmla="*/ 78 h 112"/>
                  <a:gd name="T34" fmla="*/ 153 w 154"/>
                  <a:gd name="T35" fmla="*/ 73 h 112"/>
                  <a:gd name="T36" fmla="*/ 149 w 154"/>
                  <a:gd name="T37" fmla="*/ 72 h 112"/>
                  <a:gd name="T38" fmla="*/ 148 w 154"/>
                  <a:gd name="T39" fmla="*/ 63 h 112"/>
                  <a:gd name="T40" fmla="*/ 143 w 154"/>
                  <a:gd name="T41" fmla="*/ 59 h 112"/>
                  <a:gd name="T42" fmla="*/ 139 w 154"/>
                  <a:gd name="T43" fmla="*/ 55 h 112"/>
                  <a:gd name="T44" fmla="*/ 135 w 154"/>
                  <a:gd name="T45" fmla="*/ 50 h 112"/>
                  <a:gd name="T46" fmla="*/ 131 w 154"/>
                  <a:gd name="T47" fmla="*/ 49 h 112"/>
                  <a:gd name="T48" fmla="*/ 126 w 154"/>
                  <a:gd name="T49" fmla="*/ 44 h 112"/>
                  <a:gd name="T50" fmla="*/ 120 w 154"/>
                  <a:gd name="T51" fmla="*/ 42 h 112"/>
                  <a:gd name="T52" fmla="*/ 115 w 154"/>
                  <a:gd name="T53" fmla="*/ 38 h 112"/>
                  <a:gd name="T54" fmla="*/ 111 w 154"/>
                  <a:gd name="T55" fmla="*/ 31 h 112"/>
                  <a:gd name="T56" fmla="*/ 112 w 154"/>
                  <a:gd name="T57" fmla="*/ 24 h 112"/>
                  <a:gd name="T58" fmla="*/ 106 w 154"/>
                  <a:gd name="T59" fmla="*/ 19 h 112"/>
                  <a:gd name="T60" fmla="*/ 108 w 154"/>
                  <a:gd name="T61" fmla="*/ 13 h 112"/>
                  <a:gd name="T62" fmla="*/ 100 w 154"/>
                  <a:gd name="T63" fmla="*/ 0 h 112"/>
                  <a:gd name="T64" fmla="*/ 94 w 154"/>
                  <a:gd name="T65" fmla="*/ 5 h 112"/>
                  <a:gd name="T66" fmla="*/ 87 w 154"/>
                  <a:gd name="T67" fmla="*/ 11 h 112"/>
                  <a:gd name="T68" fmla="*/ 81 w 154"/>
                  <a:gd name="T69" fmla="*/ 17 h 112"/>
                  <a:gd name="T70" fmla="*/ 75 w 154"/>
                  <a:gd name="T71" fmla="*/ 21 h 112"/>
                  <a:gd name="T72" fmla="*/ 66 w 154"/>
                  <a:gd name="T73" fmla="*/ 24 h 112"/>
                  <a:gd name="T74" fmla="*/ 59 w 154"/>
                  <a:gd name="T75" fmla="*/ 27 h 112"/>
                  <a:gd name="T76" fmla="*/ 61 w 154"/>
                  <a:gd name="T77" fmla="*/ 31 h 112"/>
                  <a:gd name="T78" fmla="*/ 63 w 154"/>
                  <a:gd name="T79" fmla="*/ 33 h 112"/>
                  <a:gd name="T80" fmla="*/ 56 w 154"/>
                  <a:gd name="T81" fmla="*/ 36 h 112"/>
                  <a:gd name="T82" fmla="*/ 50 w 154"/>
                  <a:gd name="T83" fmla="*/ 42 h 112"/>
                  <a:gd name="T84" fmla="*/ 38 w 154"/>
                  <a:gd name="T85" fmla="*/ 47 h 112"/>
                  <a:gd name="T86" fmla="*/ 28 w 154"/>
                  <a:gd name="T87" fmla="*/ 47 h 112"/>
                  <a:gd name="T88" fmla="*/ 18 w 154"/>
                  <a:gd name="T89" fmla="*/ 50 h 112"/>
                  <a:gd name="T90" fmla="*/ 7 w 154"/>
                  <a:gd name="T91" fmla="*/ 63 h 112"/>
                  <a:gd name="T92" fmla="*/ 0 w 154"/>
                  <a:gd name="T93" fmla="*/ 69 h 112"/>
                  <a:gd name="T94" fmla="*/ 5 w 154"/>
                  <a:gd name="T95" fmla="*/ 72 h 112"/>
                  <a:gd name="T96" fmla="*/ 7 w 154"/>
                  <a:gd name="T97" fmla="*/ 78 h 112"/>
                  <a:gd name="T98" fmla="*/ 14 w 154"/>
                  <a:gd name="T99" fmla="*/ 92 h 112"/>
                  <a:gd name="T100" fmla="*/ 19 w 154"/>
                  <a:gd name="T101" fmla="*/ 98 h 112"/>
                  <a:gd name="T102" fmla="*/ 24 w 154"/>
                  <a:gd name="T103" fmla="*/ 103 h 112"/>
                  <a:gd name="T104" fmla="*/ 30 w 154"/>
                  <a:gd name="T105" fmla="*/ 111 h 112"/>
                  <a:gd name="T106" fmla="*/ 35 w 154"/>
                  <a:gd name="T107" fmla="*/ 111 h 112"/>
                  <a:gd name="T108" fmla="*/ 38 w 154"/>
                  <a:gd name="T109" fmla="*/ 104 h 112"/>
                  <a:gd name="T110" fmla="*/ 45 w 154"/>
                  <a:gd name="T111" fmla="*/ 104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54" h="112">
                    <a:moveTo>
                      <a:pt x="53" y="103"/>
                    </a:moveTo>
                    <a:lnTo>
                      <a:pt x="55" y="90"/>
                    </a:lnTo>
                    <a:lnTo>
                      <a:pt x="56" y="90"/>
                    </a:lnTo>
                    <a:lnTo>
                      <a:pt x="58" y="89"/>
                    </a:lnTo>
                    <a:lnTo>
                      <a:pt x="59" y="89"/>
                    </a:lnTo>
                    <a:lnTo>
                      <a:pt x="59" y="87"/>
                    </a:lnTo>
                    <a:lnTo>
                      <a:pt x="61" y="86"/>
                    </a:lnTo>
                    <a:lnTo>
                      <a:pt x="61" y="84"/>
                    </a:lnTo>
                    <a:lnTo>
                      <a:pt x="61" y="84"/>
                    </a:lnTo>
                    <a:lnTo>
                      <a:pt x="61" y="83"/>
                    </a:lnTo>
                    <a:lnTo>
                      <a:pt x="61" y="81"/>
                    </a:lnTo>
                    <a:lnTo>
                      <a:pt x="63" y="80"/>
                    </a:lnTo>
                    <a:lnTo>
                      <a:pt x="63" y="80"/>
                    </a:lnTo>
                    <a:lnTo>
                      <a:pt x="64" y="80"/>
                    </a:lnTo>
                    <a:lnTo>
                      <a:pt x="64" y="78"/>
                    </a:lnTo>
                    <a:lnTo>
                      <a:pt x="66" y="78"/>
                    </a:lnTo>
                    <a:lnTo>
                      <a:pt x="67" y="78"/>
                    </a:lnTo>
                    <a:lnTo>
                      <a:pt x="69" y="78"/>
                    </a:lnTo>
                    <a:lnTo>
                      <a:pt x="70" y="78"/>
                    </a:lnTo>
                    <a:lnTo>
                      <a:pt x="72" y="78"/>
                    </a:lnTo>
                    <a:lnTo>
                      <a:pt x="73" y="78"/>
                    </a:lnTo>
                    <a:lnTo>
                      <a:pt x="75" y="80"/>
                    </a:lnTo>
                    <a:lnTo>
                      <a:pt x="78" y="83"/>
                    </a:lnTo>
                    <a:lnTo>
                      <a:pt x="81" y="86"/>
                    </a:lnTo>
                    <a:lnTo>
                      <a:pt x="84" y="86"/>
                    </a:lnTo>
                    <a:lnTo>
                      <a:pt x="86" y="86"/>
                    </a:lnTo>
                    <a:lnTo>
                      <a:pt x="89" y="87"/>
                    </a:lnTo>
                    <a:lnTo>
                      <a:pt x="92" y="87"/>
                    </a:lnTo>
                    <a:lnTo>
                      <a:pt x="94" y="87"/>
                    </a:lnTo>
                    <a:lnTo>
                      <a:pt x="95" y="87"/>
                    </a:lnTo>
                    <a:lnTo>
                      <a:pt x="97" y="87"/>
                    </a:lnTo>
                    <a:lnTo>
                      <a:pt x="98" y="87"/>
                    </a:lnTo>
                    <a:lnTo>
                      <a:pt x="103" y="89"/>
                    </a:lnTo>
                    <a:lnTo>
                      <a:pt x="106" y="89"/>
                    </a:lnTo>
                    <a:lnTo>
                      <a:pt x="106" y="89"/>
                    </a:lnTo>
                    <a:lnTo>
                      <a:pt x="106" y="86"/>
                    </a:lnTo>
                    <a:lnTo>
                      <a:pt x="106" y="84"/>
                    </a:lnTo>
                    <a:lnTo>
                      <a:pt x="106" y="84"/>
                    </a:lnTo>
                    <a:lnTo>
                      <a:pt x="106" y="83"/>
                    </a:lnTo>
                    <a:lnTo>
                      <a:pt x="108" y="83"/>
                    </a:lnTo>
                    <a:lnTo>
                      <a:pt x="108" y="83"/>
                    </a:lnTo>
                    <a:lnTo>
                      <a:pt x="108" y="83"/>
                    </a:lnTo>
                    <a:lnTo>
                      <a:pt x="109" y="83"/>
                    </a:lnTo>
                    <a:lnTo>
                      <a:pt x="111" y="83"/>
                    </a:lnTo>
                    <a:lnTo>
                      <a:pt x="111" y="84"/>
                    </a:lnTo>
                    <a:lnTo>
                      <a:pt x="111" y="84"/>
                    </a:lnTo>
                    <a:lnTo>
                      <a:pt x="112" y="86"/>
                    </a:lnTo>
                    <a:lnTo>
                      <a:pt x="112" y="86"/>
                    </a:lnTo>
                    <a:lnTo>
                      <a:pt x="114" y="86"/>
                    </a:lnTo>
                    <a:lnTo>
                      <a:pt x="115" y="86"/>
                    </a:lnTo>
                    <a:lnTo>
                      <a:pt x="120" y="84"/>
                    </a:lnTo>
                    <a:lnTo>
                      <a:pt x="122" y="84"/>
                    </a:lnTo>
                    <a:lnTo>
                      <a:pt x="122" y="83"/>
                    </a:lnTo>
                    <a:lnTo>
                      <a:pt x="122" y="83"/>
                    </a:lnTo>
                    <a:lnTo>
                      <a:pt x="122" y="81"/>
                    </a:lnTo>
                    <a:lnTo>
                      <a:pt x="123" y="81"/>
                    </a:lnTo>
                    <a:lnTo>
                      <a:pt x="123" y="80"/>
                    </a:lnTo>
                    <a:lnTo>
                      <a:pt x="125" y="80"/>
                    </a:lnTo>
                    <a:lnTo>
                      <a:pt x="125" y="80"/>
                    </a:lnTo>
                    <a:lnTo>
                      <a:pt x="126" y="80"/>
                    </a:lnTo>
                    <a:lnTo>
                      <a:pt x="126" y="81"/>
                    </a:lnTo>
                    <a:lnTo>
                      <a:pt x="126" y="81"/>
                    </a:lnTo>
                    <a:lnTo>
                      <a:pt x="126" y="83"/>
                    </a:lnTo>
                    <a:lnTo>
                      <a:pt x="126" y="83"/>
                    </a:lnTo>
                    <a:lnTo>
                      <a:pt x="128" y="81"/>
                    </a:lnTo>
                    <a:lnTo>
                      <a:pt x="129" y="81"/>
                    </a:lnTo>
                    <a:lnTo>
                      <a:pt x="131" y="78"/>
                    </a:lnTo>
                    <a:lnTo>
                      <a:pt x="131" y="78"/>
                    </a:lnTo>
                    <a:lnTo>
                      <a:pt x="132" y="76"/>
                    </a:lnTo>
                    <a:lnTo>
                      <a:pt x="132" y="76"/>
                    </a:lnTo>
                    <a:lnTo>
                      <a:pt x="132" y="76"/>
                    </a:lnTo>
                    <a:lnTo>
                      <a:pt x="134" y="76"/>
                    </a:lnTo>
                    <a:lnTo>
                      <a:pt x="137" y="76"/>
                    </a:lnTo>
                    <a:lnTo>
                      <a:pt x="139" y="76"/>
                    </a:lnTo>
                    <a:lnTo>
                      <a:pt x="142" y="76"/>
                    </a:lnTo>
                    <a:lnTo>
                      <a:pt x="143" y="76"/>
                    </a:lnTo>
                    <a:lnTo>
                      <a:pt x="145" y="76"/>
                    </a:lnTo>
                    <a:lnTo>
                      <a:pt x="145" y="76"/>
                    </a:lnTo>
                    <a:lnTo>
                      <a:pt x="146" y="78"/>
                    </a:lnTo>
                    <a:lnTo>
                      <a:pt x="146" y="78"/>
                    </a:lnTo>
                    <a:lnTo>
                      <a:pt x="146" y="78"/>
                    </a:lnTo>
                    <a:lnTo>
                      <a:pt x="146" y="78"/>
                    </a:lnTo>
                    <a:lnTo>
                      <a:pt x="146" y="78"/>
                    </a:lnTo>
                    <a:lnTo>
                      <a:pt x="146" y="78"/>
                    </a:lnTo>
                    <a:lnTo>
                      <a:pt x="151" y="78"/>
                    </a:lnTo>
                    <a:lnTo>
                      <a:pt x="154" y="78"/>
                    </a:lnTo>
                    <a:lnTo>
                      <a:pt x="154" y="78"/>
                    </a:lnTo>
                    <a:lnTo>
                      <a:pt x="153" y="76"/>
                    </a:lnTo>
                    <a:lnTo>
                      <a:pt x="153" y="75"/>
                    </a:lnTo>
                    <a:lnTo>
                      <a:pt x="153" y="73"/>
                    </a:lnTo>
                    <a:lnTo>
                      <a:pt x="153" y="73"/>
                    </a:lnTo>
                    <a:lnTo>
                      <a:pt x="151" y="73"/>
                    </a:lnTo>
                    <a:lnTo>
                      <a:pt x="151" y="72"/>
                    </a:lnTo>
                    <a:lnTo>
                      <a:pt x="151" y="72"/>
                    </a:lnTo>
                    <a:lnTo>
                      <a:pt x="149" y="72"/>
                    </a:lnTo>
                    <a:lnTo>
                      <a:pt x="149" y="70"/>
                    </a:lnTo>
                    <a:lnTo>
                      <a:pt x="149" y="67"/>
                    </a:lnTo>
                    <a:lnTo>
                      <a:pt x="149" y="66"/>
                    </a:lnTo>
                    <a:lnTo>
                      <a:pt x="149" y="64"/>
                    </a:lnTo>
                    <a:lnTo>
                      <a:pt x="148" y="63"/>
                    </a:lnTo>
                    <a:lnTo>
                      <a:pt x="148" y="63"/>
                    </a:lnTo>
                    <a:lnTo>
                      <a:pt x="146" y="61"/>
                    </a:lnTo>
                    <a:lnTo>
                      <a:pt x="146" y="61"/>
                    </a:lnTo>
                    <a:lnTo>
                      <a:pt x="145" y="59"/>
                    </a:lnTo>
                    <a:lnTo>
                      <a:pt x="143" y="59"/>
                    </a:lnTo>
                    <a:lnTo>
                      <a:pt x="142" y="58"/>
                    </a:lnTo>
                    <a:lnTo>
                      <a:pt x="140" y="58"/>
                    </a:lnTo>
                    <a:lnTo>
                      <a:pt x="140" y="58"/>
                    </a:lnTo>
                    <a:lnTo>
                      <a:pt x="139" y="56"/>
                    </a:lnTo>
                    <a:lnTo>
                      <a:pt x="139" y="55"/>
                    </a:lnTo>
                    <a:lnTo>
                      <a:pt x="139" y="53"/>
                    </a:lnTo>
                    <a:lnTo>
                      <a:pt x="137" y="52"/>
                    </a:lnTo>
                    <a:lnTo>
                      <a:pt x="137" y="50"/>
                    </a:lnTo>
                    <a:lnTo>
                      <a:pt x="135" y="50"/>
                    </a:lnTo>
                    <a:lnTo>
                      <a:pt x="135" y="50"/>
                    </a:lnTo>
                    <a:lnTo>
                      <a:pt x="135" y="49"/>
                    </a:lnTo>
                    <a:lnTo>
                      <a:pt x="134" y="49"/>
                    </a:lnTo>
                    <a:lnTo>
                      <a:pt x="132" y="49"/>
                    </a:lnTo>
                    <a:lnTo>
                      <a:pt x="131" y="49"/>
                    </a:lnTo>
                    <a:lnTo>
                      <a:pt x="131" y="49"/>
                    </a:lnTo>
                    <a:lnTo>
                      <a:pt x="129" y="49"/>
                    </a:lnTo>
                    <a:lnTo>
                      <a:pt x="129" y="49"/>
                    </a:lnTo>
                    <a:lnTo>
                      <a:pt x="128" y="47"/>
                    </a:lnTo>
                    <a:lnTo>
                      <a:pt x="126" y="45"/>
                    </a:lnTo>
                    <a:lnTo>
                      <a:pt x="126" y="44"/>
                    </a:lnTo>
                    <a:lnTo>
                      <a:pt x="125" y="44"/>
                    </a:lnTo>
                    <a:lnTo>
                      <a:pt x="123" y="42"/>
                    </a:lnTo>
                    <a:lnTo>
                      <a:pt x="122" y="42"/>
                    </a:lnTo>
                    <a:lnTo>
                      <a:pt x="120" y="42"/>
                    </a:lnTo>
                    <a:lnTo>
                      <a:pt x="120" y="42"/>
                    </a:lnTo>
                    <a:lnTo>
                      <a:pt x="118" y="42"/>
                    </a:lnTo>
                    <a:lnTo>
                      <a:pt x="118" y="41"/>
                    </a:lnTo>
                    <a:lnTo>
                      <a:pt x="118" y="39"/>
                    </a:lnTo>
                    <a:lnTo>
                      <a:pt x="117" y="38"/>
                    </a:lnTo>
                    <a:lnTo>
                      <a:pt x="115" y="38"/>
                    </a:lnTo>
                    <a:lnTo>
                      <a:pt x="115" y="36"/>
                    </a:lnTo>
                    <a:lnTo>
                      <a:pt x="114" y="36"/>
                    </a:lnTo>
                    <a:lnTo>
                      <a:pt x="112" y="35"/>
                    </a:lnTo>
                    <a:lnTo>
                      <a:pt x="112" y="33"/>
                    </a:lnTo>
                    <a:lnTo>
                      <a:pt x="111" y="31"/>
                    </a:lnTo>
                    <a:lnTo>
                      <a:pt x="111" y="30"/>
                    </a:lnTo>
                    <a:lnTo>
                      <a:pt x="111" y="27"/>
                    </a:lnTo>
                    <a:lnTo>
                      <a:pt x="112" y="25"/>
                    </a:lnTo>
                    <a:lnTo>
                      <a:pt x="112" y="25"/>
                    </a:lnTo>
                    <a:lnTo>
                      <a:pt x="112" y="24"/>
                    </a:lnTo>
                    <a:lnTo>
                      <a:pt x="112" y="24"/>
                    </a:lnTo>
                    <a:lnTo>
                      <a:pt x="111" y="22"/>
                    </a:lnTo>
                    <a:lnTo>
                      <a:pt x="109" y="21"/>
                    </a:lnTo>
                    <a:lnTo>
                      <a:pt x="108" y="19"/>
                    </a:lnTo>
                    <a:lnTo>
                      <a:pt x="106" y="19"/>
                    </a:lnTo>
                    <a:lnTo>
                      <a:pt x="106" y="17"/>
                    </a:lnTo>
                    <a:lnTo>
                      <a:pt x="106" y="17"/>
                    </a:lnTo>
                    <a:lnTo>
                      <a:pt x="106" y="16"/>
                    </a:lnTo>
                    <a:lnTo>
                      <a:pt x="108" y="14"/>
                    </a:lnTo>
                    <a:lnTo>
                      <a:pt x="108" y="13"/>
                    </a:lnTo>
                    <a:lnTo>
                      <a:pt x="108" y="10"/>
                    </a:lnTo>
                    <a:lnTo>
                      <a:pt x="108" y="8"/>
                    </a:lnTo>
                    <a:lnTo>
                      <a:pt x="108" y="7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98" y="0"/>
                    </a:lnTo>
                    <a:lnTo>
                      <a:pt x="97" y="2"/>
                    </a:lnTo>
                    <a:lnTo>
                      <a:pt x="95" y="2"/>
                    </a:lnTo>
                    <a:lnTo>
                      <a:pt x="95" y="3"/>
                    </a:lnTo>
                    <a:lnTo>
                      <a:pt x="94" y="5"/>
                    </a:lnTo>
                    <a:lnTo>
                      <a:pt x="94" y="7"/>
                    </a:lnTo>
                    <a:lnTo>
                      <a:pt x="94" y="8"/>
                    </a:lnTo>
                    <a:lnTo>
                      <a:pt x="92" y="8"/>
                    </a:lnTo>
                    <a:lnTo>
                      <a:pt x="90" y="10"/>
                    </a:lnTo>
                    <a:lnTo>
                      <a:pt x="87" y="11"/>
                    </a:lnTo>
                    <a:lnTo>
                      <a:pt x="84" y="13"/>
                    </a:lnTo>
                    <a:lnTo>
                      <a:pt x="83" y="14"/>
                    </a:lnTo>
                    <a:lnTo>
                      <a:pt x="83" y="16"/>
                    </a:lnTo>
                    <a:lnTo>
                      <a:pt x="83" y="17"/>
                    </a:lnTo>
                    <a:lnTo>
                      <a:pt x="81" y="17"/>
                    </a:lnTo>
                    <a:lnTo>
                      <a:pt x="81" y="17"/>
                    </a:lnTo>
                    <a:lnTo>
                      <a:pt x="80" y="19"/>
                    </a:lnTo>
                    <a:lnTo>
                      <a:pt x="78" y="19"/>
                    </a:lnTo>
                    <a:lnTo>
                      <a:pt x="77" y="19"/>
                    </a:lnTo>
                    <a:lnTo>
                      <a:pt x="75" y="21"/>
                    </a:lnTo>
                    <a:lnTo>
                      <a:pt x="73" y="22"/>
                    </a:lnTo>
                    <a:lnTo>
                      <a:pt x="72" y="22"/>
                    </a:lnTo>
                    <a:lnTo>
                      <a:pt x="70" y="24"/>
                    </a:lnTo>
                    <a:lnTo>
                      <a:pt x="69" y="24"/>
                    </a:lnTo>
                    <a:lnTo>
                      <a:pt x="66" y="24"/>
                    </a:lnTo>
                    <a:lnTo>
                      <a:pt x="64" y="24"/>
                    </a:lnTo>
                    <a:lnTo>
                      <a:pt x="63" y="25"/>
                    </a:lnTo>
                    <a:lnTo>
                      <a:pt x="61" y="25"/>
                    </a:lnTo>
                    <a:lnTo>
                      <a:pt x="59" y="27"/>
                    </a:lnTo>
                    <a:lnTo>
                      <a:pt x="59" y="27"/>
                    </a:lnTo>
                    <a:lnTo>
                      <a:pt x="59" y="28"/>
                    </a:lnTo>
                    <a:lnTo>
                      <a:pt x="59" y="28"/>
                    </a:lnTo>
                    <a:lnTo>
                      <a:pt x="59" y="30"/>
                    </a:lnTo>
                    <a:lnTo>
                      <a:pt x="61" y="30"/>
                    </a:lnTo>
                    <a:lnTo>
                      <a:pt x="61" y="31"/>
                    </a:lnTo>
                    <a:lnTo>
                      <a:pt x="63" y="31"/>
                    </a:lnTo>
                    <a:lnTo>
                      <a:pt x="63" y="33"/>
                    </a:lnTo>
                    <a:lnTo>
                      <a:pt x="64" y="33"/>
                    </a:lnTo>
                    <a:lnTo>
                      <a:pt x="64" y="33"/>
                    </a:lnTo>
                    <a:lnTo>
                      <a:pt x="63" y="33"/>
                    </a:lnTo>
                    <a:lnTo>
                      <a:pt x="63" y="35"/>
                    </a:lnTo>
                    <a:lnTo>
                      <a:pt x="61" y="35"/>
                    </a:lnTo>
                    <a:lnTo>
                      <a:pt x="58" y="36"/>
                    </a:lnTo>
                    <a:lnTo>
                      <a:pt x="58" y="36"/>
                    </a:lnTo>
                    <a:lnTo>
                      <a:pt x="56" y="36"/>
                    </a:lnTo>
                    <a:lnTo>
                      <a:pt x="55" y="38"/>
                    </a:lnTo>
                    <a:lnTo>
                      <a:pt x="55" y="39"/>
                    </a:lnTo>
                    <a:lnTo>
                      <a:pt x="53" y="41"/>
                    </a:lnTo>
                    <a:lnTo>
                      <a:pt x="52" y="41"/>
                    </a:lnTo>
                    <a:lnTo>
                      <a:pt x="50" y="42"/>
                    </a:lnTo>
                    <a:lnTo>
                      <a:pt x="50" y="44"/>
                    </a:lnTo>
                    <a:lnTo>
                      <a:pt x="47" y="44"/>
                    </a:lnTo>
                    <a:lnTo>
                      <a:pt x="45" y="45"/>
                    </a:lnTo>
                    <a:lnTo>
                      <a:pt x="42" y="45"/>
                    </a:lnTo>
                    <a:lnTo>
                      <a:pt x="38" y="47"/>
                    </a:lnTo>
                    <a:lnTo>
                      <a:pt x="35" y="47"/>
                    </a:lnTo>
                    <a:lnTo>
                      <a:pt x="32" y="49"/>
                    </a:lnTo>
                    <a:lnTo>
                      <a:pt x="30" y="47"/>
                    </a:lnTo>
                    <a:lnTo>
                      <a:pt x="30" y="47"/>
                    </a:lnTo>
                    <a:lnTo>
                      <a:pt x="28" y="47"/>
                    </a:lnTo>
                    <a:lnTo>
                      <a:pt x="28" y="47"/>
                    </a:lnTo>
                    <a:lnTo>
                      <a:pt x="27" y="45"/>
                    </a:lnTo>
                    <a:lnTo>
                      <a:pt x="25" y="45"/>
                    </a:lnTo>
                    <a:lnTo>
                      <a:pt x="22" y="50"/>
                    </a:lnTo>
                    <a:lnTo>
                      <a:pt x="18" y="50"/>
                    </a:lnTo>
                    <a:lnTo>
                      <a:pt x="13" y="50"/>
                    </a:lnTo>
                    <a:lnTo>
                      <a:pt x="11" y="53"/>
                    </a:lnTo>
                    <a:lnTo>
                      <a:pt x="10" y="58"/>
                    </a:lnTo>
                    <a:lnTo>
                      <a:pt x="8" y="59"/>
                    </a:lnTo>
                    <a:lnTo>
                      <a:pt x="7" y="63"/>
                    </a:lnTo>
                    <a:lnTo>
                      <a:pt x="7" y="64"/>
                    </a:lnTo>
                    <a:lnTo>
                      <a:pt x="5" y="66"/>
                    </a:lnTo>
                    <a:lnTo>
                      <a:pt x="2" y="67"/>
                    </a:lnTo>
                    <a:lnTo>
                      <a:pt x="2" y="69"/>
                    </a:lnTo>
                    <a:lnTo>
                      <a:pt x="0" y="69"/>
                    </a:lnTo>
                    <a:lnTo>
                      <a:pt x="0" y="70"/>
                    </a:lnTo>
                    <a:lnTo>
                      <a:pt x="2" y="70"/>
                    </a:lnTo>
                    <a:lnTo>
                      <a:pt x="2" y="70"/>
                    </a:lnTo>
                    <a:lnTo>
                      <a:pt x="4" y="72"/>
                    </a:lnTo>
                    <a:lnTo>
                      <a:pt x="5" y="72"/>
                    </a:lnTo>
                    <a:lnTo>
                      <a:pt x="5" y="73"/>
                    </a:lnTo>
                    <a:lnTo>
                      <a:pt x="5" y="73"/>
                    </a:lnTo>
                    <a:lnTo>
                      <a:pt x="7" y="75"/>
                    </a:lnTo>
                    <a:lnTo>
                      <a:pt x="7" y="76"/>
                    </a:lnTo>
                    <a:lnTo>
                      <a:pt x="7" y="78"/>
                    </a:lnTo>
                    <a:lnTo>
                      <a:pt x="8" y="81"/>
                    </a:lnTo>
                    <a:lnTo>
                      <a:pt x="10" y="84"/>
                    </a:lnTo>
                    <a:lnTo>
                      <a:pt x="11" y="87"/>
                    </a:lnTo>
                    <a:lnTo>
                      <a:pt x="13" y="89"/>
                    </a:lnTo>
                    <a:lnTo>
                      <a:pt x="14" y="92"/>
                    </a:lnTo>
                    <a:lnTo>
                      <a:pt x="14" y="92"/>
                    </a:lnTo>
                    <a:lnTo>
                      <a:pt x="14" y="94"/>
                    </a:lnTo>
                    <a:lnTo>
                      <a:pt x="16" y="95"/>
                    </a:lnTo>
                    <a:lnTo>
                      <a:pt x="18" y="97"/>
                    </a:lnTo>
                    <a:lnTo>
                      <a:pt x="19" y="98"/>
                    </a:lnTo>
                    <a:lnTo>
                      <a:pt x="21" y="100"/>
                    </a:lnTo>
                    <a:lnTo>
                      <a:pt x="21" y="100"/>
                    </a:lnTo>
                    <a:lnTo>
                      <a:pt x="22" y="101"/>
                    </a:lnTo>
                    <a:lnTo>
                      <a:pt x="22" y="101"/>
                    </a:lnTo>
                    <a:lnTo>
                      <a:pt x="24" y="103"/>
                    </a:lnTo>
                    <a:lnTo>
                      <a:pt x="24" y="104"/>
                    </a:lnTo>
                    <a:lnTo>
                      <a:pt x="25" y="106"/>
                    </a:lnTo>
                    <a:lnTo>
                      <a:pt x="27" y="108"/>
                    </a:lnTo>
                    <a:lnTo>
                      <a:pt x="28" y="109"/>
                    </a:lnTo>
                    <a:lnTo>
                      <a:pt x="30" y="111"/>
                    </a:lnTo>
                    <a:lnTo>
                      <a:pt x="32" y="112"/>
                    </a:lnTo>
                    <a:lnTo>
                      <a:pt x="32" y="112"/>
                    </a:lnTo>
                    <a:lnTo>
                      <a:pt x="33" y="112"/>
                    </a:lnTo>
                    <a:lnTo>
                      <a:pt x="35" y="112"/>
                    </a:lnTo>
                    <a:lnTo>
                      <a:pt x="35" y="111"/>
                    </a:lnTo>
                    <a:lnTo>
                      <a:pt x="36" y="111"/>
                    </a:lnTo>
                    <a:lnTo>
                      <a:pt x="36" y="109"/>
                    </a:lnTo>
                    <a:lnTo>
                      <a:pt x="38" y="106"/>
                    </a:lnTo>
                    <a:lnTo>
                      <a:pt x="38" y="106"/>
                    </a:lnTo>
                    <a:lnTo>
                      <a:pt x="38" y="104"/>
                    </a:lnTo>
                    <a:lnTo>
                      <a:pt x="38" y="104"/>
                    </a:lnTo>
                    <a:lnTo>
                      <a:pt x="39" y="104"/>
                    </a:lnTo>
                    <a:lnTo>
                      <a:pt x="41" y="104"/>
                    </a:lnTo>
                    <a:lnTo>
                      <a:pt x="44" y="104"/>
                    </a:lnTo>
                    <a:lnTo>
                      <a:pt x="45" y="104"/>
                    </a:lnTo>
                    <a:lnTo>
                      <a:pt x="52" y="103"/>
                    </a:lnTo>
                    <a:lnTo>
                      <a:pt x="53" y="103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2" name="Freeform 153"/>
              <p:cNvSpPr>
                <a:spLocks/>
              </p:cNvSpPr>
              <p:nvPr/>
            </p:nvSpPr>
            <p:spPr bwMode="auto">
              <a:xfrm>
                <a:off x="5926335" y="4307974"/>
                <a:ext cx="225594" cy="375719"/>
              </a:xfrm>
              <a:custGeom>
                <a:avLst/>
                <a:gdLst>
                  <a:gd name="T0" fmla="*/ 8 w 95"/>
                  <a:gd name="T1" fmla="*/ 125 h 158"/>
                  <a:gd name="T2" fmla="*/ 8 w 95"/>
                  <a:gd name="T3" fmla="*/ 127 h 158"/>
                  <a:gd name="T4" fmla="*/ 6 w 95"/>
                  <a:gd name="T5" fmla="*/ 132 h 158"/>
                  <a:gd name="T6" fmla="*/ 11 w 95"/>
                  <a:gd name="T7" fmla="*/ 133 h 158"/>
                  <a:gd name="T8" fmla="*/ 15 w 95"/>
                  <a:gd name="T9" fmla="*/ 135 h 158"/>
                  <a:gd name="T10" fmla="*/ 17 w 95"/>
                  <a:gd name="T11" fmla="*/ 143 h 158"/>
                  <a:gd name="T12" fmla="*/ 18 w 95"/>
                  <a:gd name="T13" fmla="*/ 153 h 158"/>
                  <a:gd name="T14" fmla="*/ 42 w 95"/>
                  <a:gd name="T15" fmla="*/ 155 h 158"/>
                  <a:gd name="T16" fmla="*/ 54 w 95"/>
                  <a:gd name="T17" fmla="*/ 153 h 158"/>
                  <a:gd name="T18" fmla="*/ 68 w 95"/>
                  <a:gd name="T19" fmla="*/ 153 h 158"/>
                  <a:gd name="T20" fmla="*/ 73 w 95"/>
                  <a:gd name="T21" fmla="*/ 153 h 158"/>
                  <a:gd name="T22" fmla="*/ 77 w 95"/>
                  <a:gd name="T23" fmla="*/ 157 h 158"/>
                  <a:gd name="T24" fmla="*/ 91 w 95"/>
                  <a:gd name="T25" fmla="*/ 158 h 158"/>
                  <a:gd name="T26" fmla="*/ 91 w 95"/>
                  <a:gd name="T27" fmla="*/ 150 h 158"/>
                  <a:gd name="T28" fmla="*/ 93 w 95"/>
                  <a:gd name="T29" fmla="*/ 146 h 158"/>
                  <a:gd name="T30" fmla="*/ 87 w 95"/>
                  <a:gd name="T31" fmla="*/ 138 h 158"/>
                  <a:gd name="T32" fmla="*/ 82 w 95"/>
                  <a:gd name="T33" fmla="*/ 133 h 158"/>
                  <a:gd name="T34" fmla="*/ 77 w 95"/>
                  <a:gd name="T35" fmla="*/ 127 h 158"/>
                  <a:gd name="T36" fmla="*/ 70 w 95"/>
                  <a:gd name="T37" fmla="*/ 113 h 158"/>
                  <a:gd name="T38" fmla="*/ 68 w 95"/>
                  <a:gd name="T39" fmla="*/ 107 h 158"/>
                  <a:gd name="T40" fmla="*/ 63 w 95"/>
                  <a:gd name="T41" fmla="*/ 104 h 158"/>
                  <a:gd name="T42" fmla="*/ 70 w 95"/>
                  <a:gd name="T43" fmla="*/ 98 h 158"/>
                  <a:gd name="T44" fmla="*/ 79 w 95"/>
                  <a:gd name="T45" fmla="*/ 79 h 158"/>
                  <a:gd name="T46" fmla="*/ 76 w 95"/>
                  <a:gd name="T47" fmla="*/ 68 h 158"/>
                  <a:gd name="T48" fmla="*/ 67 w 95"/>
                  <a:gd name="T49" fmla="*/ 57 h 158"/>
                  <a:gd name="T50" fmla="*/ 67 w 95"/>
                  <a:gd name="T51" fmla="*/ 52 h 158"/>
                  <a:gd name="T52" fmla="*/ 73 w 95"/>
                  <a:gd name="T53" fmla="*/ 49 h 158"/>
                  <a:gd name="T54" fmla="*/ 84 w 95"/>
                  <a:gd name="T55" fmla="*/ 49 h 158"/>
                  <a:gd name="T56" fmla="*/ 81 w 95"/>
                  <a:gd name="T57" fmla="*/ 38 h 158"/>
                  <a:gd name="T58" fmla="*/ 79 w 95"/>
                  <a:gd name="T59" fmla="*/ 28 h 158"/>
                  <a:gd name="T60" fmla="*/ 81 w 95"/>
                  <a:gd name="T61" fmla="*/ 24 h 158"/>
                  <a:gd name="T62" fmla="*/ 79 w 95"/>
                  <a:gd name="T63" fmla="*/ 15 h 158"/>
                  <a:gd name="T64" fmla="*/ 70 w 95"/>
                  <a:gd name="T65" fmla="*/ 0 h 158"/>
                  <a:gd name="T66" fmla="*/ 71 w 95"/>
                  <a:gd name="T67" fmla="*/ 12 h 158"/>
                  <a:gd name="T68" fmla="*/ 70 w 95"/>
                  <a:gd name="T69" fmla="*/ 21 h 158"/>
                  <a:gd name="T70" fmla="*/ 65 w 95"/>
                  <a:gd name="T71" fmla="*/ 24 h 158"/>
                  <a:gd name="T72" fmla="*/ 63 w 95"/>
                  <a:gd name="T73" fmla="*/ 28 h 158"/>
                  <a:gd name="T74" fmla="*/ 60 w 95"/>
                  <a:gd name="T75" fmla="*/ 34 h 158"/>
                  <a:gd name="T76" fmla="*/ 57 w 95"/>
                  <a:gd name="T77" fmla="*/ 43 h 158"/>
                  <a:gd name="T78" fmla="*/ 54 w 95"/>
                  <a:gd name="T79" fmla="*/ 46 h 158"/>
                  <a:gd name="T80" fmla="*/ 54 w 95"/>
                  <a:gd name="T81" fmla="*/ 51 h 158"/>
                  <a:gd name="T82" fmla="*/ 54 w 95"/>
                  <a:gd name="T83" fmla="*/ 56 h 158"/>
                  <a:gd name="T84" fmla="*/ 45 w 95"/>
                  <a:gd name="T85" fmla="*/ 60 h 158"/>
                  <a:gd name="T86" fmla="*/ 42 w 95"/>
                  <a:gd name="T87" fmla="*/ 70 h 158"/>
                  <a:gd name="T88" fmla="*/ 39 w 95"/>
                  <a:gd name="T89" fmla="*/ 74 h 158"/>
                  <a:gd name="T90" fmla="*/ 36 w 95"/>
                  <a:gd name="T91" fmla="*/ 80 h 158"/>
                  <a:gd name="T92" fmla="*/ 32 w 95"/>
                  <a:gd name="T93" fmla="*/ 82 h 158"/>
                  <a:gd name="T94" fmla="*/ 29 w 95"/>
                  <a:gd name="T95" fmla="*/ 91 h 158"/>
                  <a:gd name="T96" fmla="*/ 31 w 95"/>
                  <a:gd name="T97" fmla="*/ 98 h 158"/>
                  <a:gd name="T98" fmla="*/ 26 w 95"/>
                  <a:gd name="T99" fmla="*/ 102 h 158"/>
                  <a:gd name="T100" fmla="*/ 22 w 95"/>
                  <a:gd name="T101" fmla="*/ 104 h 158"/>
                  <a:gd name="T102" fmla="*/ 22 w 95"/>
                  <a:gd name="T103" fmla="*/ 98 h 158"/>
                  <a:gd name="T104" fmla="*/ 15 w 95"/>
                  <a:gd name="T105" fmla="*/ 94 h 158"/>
                  <a:gd name="T106" fmla="*/ 12 w 95"/>
                  <a:gd name="T107" fmla="*/ 96 h 158"/>
                  <a:gd name="T108" fmla="*/ 6 w 95"/>
                  <a:gd name="T109" fmla="*/ 99 h 158"/>
                  <a:gd name="T110" fmla="*/ 3 w 95"/>
                  <a:gd name="T111" fmla="*/ 105 h 158"/>
                  <a:gd name="T112" fmla="*/ 1 w 95"/>
                  <a:gd name="T113" fmla="*/ 108 h 158"/>
                  <a:gd name="T114" fmla="*/ 0 w 95"/>
                  <a:gd name="T115" fmla="*/ 113 h 158"/>
                  <a:gd name="T116" fmla="*/ 1 w 95"/>
                  <a:gd name="T117" fmla="*/ 11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95" h="158">
                    <a:moveTo>
                      <a:pt x="0" y="125"/>
                    </a:moveTo>
                    <a:lnTo>
                      <a:pt x="1" y="127"/>
                    </a:lnTo>
                    <a:lnTo>
                      <a:pt x="3" y="129"/>
                    </a:lnTo>
                    <a:lnTo>
                      <a:pt x="5" y="127"/>
                    </a:lnTo>
                    <a:lnTo>
                      <a:pt x="8" y="125"/>
                    </a:lnTo>
                    <a:lnTo>
                      <a:pt x="8" y="125"/>
                    </a:lnTo>
                    <a:lnTo>
                      <a:pt x="8" y="127"/>
                    </a:lnTo>
                    <a:lnTo>
                      <a:pt x="8" y="127"/>
                    </a:lnTo>
                    <a:lnTo>
                      <a:pt x="8" y="127"/>
                    </a:lnTo>
                    <a:lnTo>
                      <a:pt x="8" y="127"/>
                    </a:lnTo>
                    <a:lnTo>
                      <a:pt x="6" y="129"/>
                    </a:lnTo>
                    <a:lnTo>
                      <a:pt x="6" y="129"/>
                    </a:lnTo>
                    <a:lnTo>
                      <a:pt x="6" y="130"/>
                    </a:lnTo>
                    <a:lnTo>
                      <a:pt x="6" y="132"/>
                    </a:lnTo>
                    <a:lnTo>
                      <a:pt x="6" y="132"/>
                    </a:lnTo>
                    <a:lnTo>
                      <a:pt x="8" y="133"/>
                    </a:lnTo>
                    <a:lnTo>
                      <a:pt x="8" y="133"/>
                    </a:lnTo>
                    <a:lnTo>
                      <a:pt x="9" y="133"/>
                    </a:lnTo>
                    <a:lnTo>
                      <a:pt x="9" y="133"/>
                    </a:lnTo>
                    <a:lnTo>
                      <a:pt x="11" y="133"/>
                    </a:lnTo>
                    <a:lnTo>
                      <a:pt x="14" y="133"/>
                    </a:lnTo>
                    <a:lnTo>
                      <a:pt x="15" y="133"/>
                    </a:lnTo>
                    <a:lnTo>
                      <a:pt x="17" y="132"/>
                    </a:lnTo>
                    <a:lnTo>
                      <a:pt x="15" y="133"/>
                    </a:lnTo>
                    <a:lnTo>
                      <a:pt x="15" y="135"/>
                    </a:lnTo>
                    <a:lnTo>
                      <a:pt x="14" y="135"/>
                    </a:lnTo>
                    <a:lnTo>
                      <a:pt x="14" y="136"/>
                    </a:lnTo>
                    <a:lnTo>
                      <a:pt x="14" y="136"/>
                    </a:lnTo>
                    <a:lnTo>
                      <a:pt x="15" y="139"/>
                    </a:lnTo>
                    <a:lnTo>
                      <a:pt x="17" y="143"/>
                    </a:lnTo>
                    <a:lnTo>
                      <a:pt x="17" y="144"/>
                    </a:lnTo>
                    <a:lnTo>
                      <a:pt x="18" y="146"/>
                    </a:lnTo>
                    <a:lnTo>
                      <a:pt x="18" y="147"/>
                    </a:lnTo>
                    <a:lnTo>
                      <a:pt x="18" y="150"/>
                    </a:lnTo>
                    <a:lnTo>
                      <a:pt x="18" y="153"/>
                    </a:lnTo>
                    <a:lnTo>
                      <a:pt x="18" y="157"/>
                    </a:lnTo>
                    <a:lnTo>
                      <a:pt x="37" y="157"/>
                    </a:lnTo>
                    <a:lnTo>
                      <a:pt x="39" y="157"/>
                    </a:lnTo>
                    <a:lnTo>
                      <a:pt x="40" y="155"/>
                    </a:lnTo>
                    <a:lnTo>
                      <a:pt x="42" y="155"/>
                    </a:lnTo>
                    <a:lnTo>
                      <a:pt x="43" y="155"/>
                    </a:lnTo>
                    <a:lnTo>
                      <a:pt x="46" y="153"/>
                    </a:lnTo>
                    <a:lnTo>
                      <a:pt x="51" y="153"/>
                    </a:lnTo>
                    <a:lnTo>
                      <a:pt x="53" y="153"/>
                    </a:lnTo>
                    <a:lnTo>
                      <a:pt x="54" y="153"/>
                    </a:lnTo>
                    <a:lnTo>
                      <a:pt x="54" y="153"/>
                    </a:lnTo>
                    <a:lnTo>
                      <a:pt x="56" y="153"/>
                    </a:lnTo>
                    <a:lnTo>
                      <a:pt x="57" y="153"/>
                    </a:lnTo>
                    <a:lnTo>
                      <a:pt x="59" y="153"/>
                    </a:lnTo>
                    <a:lnTo>
                      <a:pt x="68" y="153"/>
                    </a:lnTo>
                    <a:lnTo>
                      <a:pt x="70" y="153"/>
                    </a:lnTo>
                    <a:lnTo>
                      <a:pt x="70" y="153"/>
                    </a:lnTo>
                    <a:lnTo>
                      <a:pt x="71" y="153"/>
                    </a:lnTo>
                    <a:lnTo>
                      <a:pt x="73" y="153"/>
                    </a:lnTo>
                    <a:lnTo>
                      <a:pt x="73" y="153"/>
                    </a:lnTo>
                    <a:lnTo>
                      <a:pt x="74" y="153"/>
                    </a:lnTo>
                    <a:lnTo>
                      <a:pt x="76" y="155"/>
                    </a:lnTo>
                    <a:lnTo>
                      <a:pt x="76" y="155"/>
                    </a:lnTo>
                    <a:lnTo>
                      <a:pt x="77" y="157"/>
                    </a:lnTo>
                    <a:lnTo>
                      <a:pt x="77" y="157"/>
                    </a:lnTo>
                    <a:lnTo>
                      <a:pt x="79" y="157"/>
                    </a:lnTo>
                    <a:lnTo>
                      <a:pt x="81" y="157"/>
                    </a:lnTo>
                    <a:lnTo>
                      <a:pt x="84" y="157"/>
                    </a:lnTo>
                    <a:lnTo>
                      <a:pt x="87" y="157"/>
                    </a:lnTo>
                    <a:lnTo>
                      <a:pt x="91" y="158"/>
                    </a:lnTo>
                    <a:lnTo>
                      <a:pt x="93" y="158"/>
                    </a:lnTo>
                    <a:lnTo>
                      <a:pt x="93" y="157"/>
                    </a:lnTo>
                    <a:lnTo>
                      <a:pt x="91" y="153"/>
                    </a:lnTo>
                    <a:lnTo>
                      <a:pt x="91" y="152"/>
                    </a:lnTo>
                    <a:lnTo>
                      <a:pt x="91" y="150"/>
                    </a:lnTo>
                    <a:lnTo>
                      <a:pt x="91" y="150"/>
                    </a:lnTo>
                    <a:lnTo>
                      <a:pt x="93" y="149"/>
                    </a:lnTo>
                    <a:lnTo>
                      <a:pt x="93" y="147"/>
                    </a:lnTo>
                    <a:lnTo>
                      <a:pt x="95" y="147"/>
                    </a:lnTo>
                    <a:lnTo>
                      <a:pt x="93" y="146"/>
                    </a:lnTo>
                    <a:lnTo>
                      <a:pt x="91" y="144"/>
                    </a:lnTo>
                    <a:lnTo>
                      <a:pt x="90" y="143"/>
                    </a:lnTo>
                    <a:lnTo>
                      <a:pt x="88" y="141"/>
                    </a:lnTo>
                    <a:lnTo>
                      <a:pt x="87" y="139"/>
                    </a:lnTo>
                    <a:lnTo>
                      <a:pt x="87" y="138"/>
                    </a:lnTo>
                    <a:lnTo>
                      <a:pt x="85" y="136"/>
                    </a:lnTo>
                    <a:lnTo>
                      <a:pt x="85" y="136"/>
                    </a:lnTo>
                    <a:lnTo>
                      <a:pt x="84" y="135"/>
                    </a:lnTo>
                    <a:lnTo>
                      <a:pt x="84" y="135"/>
                    </a:lnTo>
                    <a:lnTo>
                      <a:pt x="82" y="133"/>
                    </a:lnTo>
                    <a:lnTo>
                      <a:pt x="81" y="132"/>
                    </a:lnTo>
                    <a:lnTo>
                      <a:pt x="79" y="130"/>
                    </a:lnTo>
                    <a:lnTo>
                      <a:pt x="77" y="129"/>
                    </a:lnTo>
                    <a:lnTo>
                      <a:pt x="77" y="127"/>
                    </a:lnTo>
                    <a:lnTo>
                      <a:pt x="77" y="127"/>
                    </a:lnTo>
                    <a:lnTo>
                      <a:pt x="76" y="124"/>
                    </a:lnTo>
                    <a:lnTo>
                      <a:pt x="74" y="122"/>
                    </a:lnTo>
                    <a:lnTo>
                      <a:pt x="73" y="119"/>
                    </a:lnTo>
                    <a:lnTo>
                      <a:pt x="71" y="116"/>
                    </a:lnTo>
                    <a:lnTo>
                      <a:pt x="70" y="113"/>
                    </a:lnTo>
                    <a:lnTo>
                      <a:pt x="70" y="111"/>
                    </a:lnTo>
                    <a:lnTo>
                      <a:pt x="70" y="110"/>
                    </a:lnTo>
                    <a:lnTo>
                      <a:pt x="68" y="108"/>
                    </a:lnTo>
                    <a:lnTo>
                      <a:pt x="68" y="108"/>
                    </a:lnTo>
                    <a:lnTo>
                      <a:pt x="68" y="107"/>
                    </a:lnTo>
                    <a:lnTo>
                      <a:pt x="67" y="107"/>
                    </a:lnTo>
                    <a:lnTo>
                      <a:pt x="65" y="105"/>
                    </a:lnTo>
                    <a:lnTo>
                      <a:pt x="65" y="105"/>
                    </a:lnTo>
                    <a:lnTo>
                      <a:pt x="63" y="105"/>
                    </a:lnTo>
                    <a:lnTo>
                      <a:pt x="63" y="104"/>
                    </a:lnTo>
                    <a:lnTo>
                      <a:pt x="65" y="104"/>
                    </a:lnTo>
                    <a:lnTo>
                      <a:pt x="65" y="102"/>
                    </a:lnTo>
                    <a:lnTo>
                      <a:pt x="68" y="101"/>
                    </a:lnTo>
                    <a:lnTo>
                      <a:pt x="70" y="99"/>
                    </a:lnTo>
                    <a:lnTo>
                      <a:pt x="70" y="98"/>
                    </a:lnTo>
                    <a:lnTo>
                      <a:pt x="71" y="94"/>
                    </a:lnTo>
                    <a:lnTo>
                      <a:pt x="73" y="93"/>
                    </a:lnTo>
                    <a:lnTo>
                      <a:pt x="74" y="88"/>
                    </a:lnTo>
                    <a:lnTo>
                      <a:pt x="76" y="85"/>
                    </a:lnTo>
                    <a:lnTo>
                      <a:pt x="79" y="79"/>
                    </a:lnTo>
                    <a:lnTo>
                      <a:pt x="79" y="77"/>
                    </a:lnTo>
                    <a:lnTo>
                      <a:pt x="77" y="74"/>
                    </a:lnTo>
                    <a:lnTo>
                      <a:pt x="77" y="71"/>
                    </a:lnTo>
                    <a:lnTo>
                      <a:pt x="77" y="70"/>
                    </a:lnTo>
                    <a:lnTo>
                      <a:pt x="76" y="68"/>
                    </a:lnTo>
                    <a:lnTo>
                      <a:pt x="76" y="68"/>
                    </a:lnTo>
                    <a:lnTo>
                      <a:pt x="74" y="65"/>
                    </a:lnTo>
                    <a:lnTo>
                      <a:pt x="71" y="62"/>
                    </a:lnTo>
                    <a:lnTo>
                      <a:pt x="70" y="59"/>
                    </a:lnTo>
                    <a:lnTo>
                      <a:pt x="67" y="57"/>
                    </a:lnTo>
                    <a:lnTo>
                      <a:pt x="67" y="57"/>
                    </a:lnTo>
                    <a:lnTo>
                      <a:pt x="67" y="56"/>
                    </a:lnTo>
                    <a:lnTo>
                      <a:pt x="67" y="56"/>
                    </a:lnTo>
                    <a:lnTo>
                      <a:pt x="67" y="54"/>
                    </a:lnTo>
                    <a:lnTo>
                      <a:pt x="67" y="52"/>
                    </a:lnTo>
                    <a:lnTo>
                      <a:pt x="68" y="52"/>
                    </a:lnTo>
                    <a:lnTo>
                      <a:pt x="68" y="51"/>
                    </a:lnTo>
                    <a:lnTo>
                      <a:pt x="70" y="51"/>
                    </a:lnTo>
                    <a:lnTo>
                      <a:pt x="70" y="49"/>
                    </a:lnTo>
                    <a:lnTo>
                      <a:pt x="73" y="49"/>
                    </a:lnTo>
                    <a:lnTo>
                      <a:pt x="74" y="49"/>
                    </a:lnTo>
                    <a:lnTo>
                      <a:pt x="77" y="49"/>
                    </a:lnTo>
                    <a:lnTo>
                      <a:pt x="82" y="49"/>
                    </a:lnTo>
                    <a:lnTo>
                      <a:pt x="84" y="51"/>
                    </a:lnTo>
                    <a:lnTo>
                      <a:pt x="84" y="49"/>
                    </a:lnTo>
                    <a:lnTo>
                      <a:pt x="84" y="48"/>
                    </a:lnTo>
                    <a:lnTo>
                      <a:pt x="82" y="46"/>
                    </a:lnTo>
                    <a:lnTo>
                      <a:pt x="82" y="45"/>
                    </a:lnTo>
                    <a:lnTo>
                      <a:pt x="82" y="42"/>
                    </a:lnTo>
                    <a:lnTo>
                      <a:pt x="81" y="38"/>
                    </a:lnTo>
                    <a:lnTo>
                      <a:pt x="81" y="35"/>
                    </a:lnTo>
                    <a:lnTo>
                      <a:pt x="79" y="34"/>
                    </a:lnTo>
                    <a:lnTo>
                      <a:pt x="79" y="31"/>
                    </a:lnTo>
                    <a:lnTo>
                      <a:pt x="79" y="28"/>
                    </a:lnTo>
                    <a:lnTo>
                      <a:pt x="79" y="28"/>
                    </a:lnTo>
                    <a:lnTo>
                      <a:pt x="79" y="26"/>
                    </a:lnTo>
                    <a:lnTo>
                      <a:pt x="79" y="26"/>
                    </a:lnTo>
                    <a:lnTo>
                      <a:pt x="79" y="24"/>
                    </a:lnTo>
                    <a:lnTo>
                      <a:pt x="81" y="24"/>
                    </a:lnTo>
                    <a:lnTo>
                      <a:pt x="81" y="24"/>
                    </a:lnTo>
                    <a:lnTo>
                      <a:pt x="81" y="23"/>
                    </a:lnTo>
                    <a:lnTo>
                      <a:pt x="81" y="20"/>
                    </a:lnTo>
                    <a:lnTo>
                      <a:pt x="81" y="18"/>
                    </a:lnTo>
                    <a:lnTo>
                      <a:pt x="81" y="17"/>
                    </a:lnTo>
                    <a:lnTo>
                      <a:pt x="79" y="15"/>
                    </a:lnTo>
                    <a:lnTo>
                      <a:pt x="79" y="14"/>
                    </a:lnTo>
                    <a:lnTo>
                      <a:pt x="77" y="11"/>
                    </a:lnTo>
                    <a:lnTo>
                      <a:pt x="77" y="7"/>
                    </a:lnTo>
                    <a:lnTo>
                      <a:pt x="73" y="3"/>
                    </a:lnTo>
                    <a:lnTo>
                      <a:pt x="70" y="0"/>
                    </a:lnTo>
                    <a:lnTo>
                      <a:pt x="68" y="11"/>
                    </a:lnTo>
                    <a:lnTo>
                      <a:pt x="70" y="11"/>
                    </a:lnTo>
                    <a:lnTo>
                      <a:pt x="70" y="12"/>
                    </a:lnTo>
                    <a:lnTo>
                      <a:pt x="71" y="12"/>
                    </a:lnTo>
                    <a:lnTo>
                      <a:pt x="71" y="12"/>
                    </a:lnTo>
                    <a:lnTo>
                      <a:pt x="71" y="14"/>
                    </a:lnTo>
                    <a:lnTo>
                      <a:pt x="71" y="14"/>
                    </a:lnTo>
                    <a:lnTo>
                      <a:pt x="71" y="17"/>
                    </a:lnTo>
                    <a:lnTo>
                      <a:pt x="71" y="20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68" y="24"/>
                    </a:lnTo>
                    <a:lnTo>
                      <a:pt x="68" y="24"/>
                    </a:lnTo>
                    <a:lnTo>
                      <a:pt x="67" y="24"/>
                    </a:lnTo>
                    <a:lnTo>
                      <a:pt x="65" y="24"/>
                    </a:lnTo>
                    <a:lnTo>
                      <a:pt x="65" y="24"/>
                    </a:lnTo>
                    <a:lnTo>
                      <a:pt x="65" y="26"/>
                    </a:lnTo>
                    <a:lnTo>
                      <a:pt x="63" y="26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31"/>
                    </a:lnTo>
                    <a:lnTo>
                      <a:pt x="60" y="32"/>
                    </a:lnTo>
                    <a:lnTo>
                      <a:pt x="60" y="34"/>
                    </a:lnTo>
                    <a:lnTo>
                      <a:pt x="59" y="37"/>
                    </a:lnTo>
                    <a:lnTo>
                      <a:pt x="59" y="40"/>
                    </a:lnTo>
                    <a:lnTo>
                      <a:pt x="59" y="42"/>
                    </a:lnTo>
                    <a:lnTo>
                      <a:pt x="57" y="43"/>
                    </a:lnTo>
                    <a:lnTo>
                      <a:pt x="57" y="43"/>
                    </a:lnTo>
                    <a:lnTo>
                      <a:pt x="57" y="45"/>
                    </a:lnTo>
                    <a:lnTo>
                      <a:pt x="56" y="45"/>
                    </a:lnTo>
                    <a:lnTo>
                      <a:pt x="56" y="45"/>
                    </a:lnTo>
                    <a:lnTo>
                      <a:pt x="56" y="45"/>
                    </a:lnTo>
                    <a:lnTo>
                      <a:pt x="54" y="46"/>
                    </a:lnTo>
                    <a:lnTo>
                      <a:pt x="54" y="46"/>
                    </a:lnTo>
                    <a:lnTo>
                      <a:pt x="54" y="48"/>
                    </a:lnTo>
                    <a:lnTo>
                      <a:pt x="54" y="49"/>
                    </a:lnTo>
                    <a:lnTo>
                      <a:pt x="54" y="51"/>
                    </a:lnTo>
                    <a:lnTo>
                      <a:pt x="54" y="51"/>
                    </a:lnTo>
                    <a:lnTo>
                      <a:pt x="54" y="52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4" y="56"/>
                    </a:lnTo>
                    <a:lnTo>
                      <a:pt x="54" y="56"/>
                    </a:lnTo>
                    <a:lnTo>
                      <a:pt x="53" y="57"/>
                    </a:lnTo>
                    <a:lnTo>
                      <a:pt x="50" y="57"/>
                    </a:lnTo>
                    <a:lnTo>
                      <a:pt x="48" y="59"/>
                    </a:lnTo>
                    <a:lnTo>
                      <a:pt x="46" y="60"/>
                    </a:lnTo>
                    <a:lnTo>
                      <a:pt x="45" y="60"/>
                    </a:lnTo>
                    <a:lnTo>
                      <a:pt x="43" y="62"/>
                    </a:lnTo>
                    <a:lnTo>
                      <a:pt x="42" y="62"/>
                    </a:lnTo>
                    <a:lnTo>
                      <a:pt x="42" y="65"/>
                    </a:lnTo>
                    <a:lnTo>
                      <a:pt x="42" y="66"/>
                    </a:lnTo>
                    <a:lnTo>
                      <a:pt x="42" y="70"/>
                    </a:lnTo>
                    <a:lnTo>
                      <a:pt x="42" y="70"/>
                    </a:lnTo>
                    <a:lnTo>
                      <a:pt x="42" y="71"/>
                    </a:lnTo>
                    <a:lnTo>
                      <a:pt x="40" y="71"/>
                    </a:lnTo>
                    <a:lnTo>
                      <a:pt x="40" y="73"/>
                    </a:lnTo>
                    <a:lnTo>
                      <a:pt x="39" y="74"/>
                    </a:lnTo>
                    <a:lnTo>
                      <a:pt x="39" y="74"/>
                    </a:lnTo>
                    <a:lnTo>
                      <a:pt x="39" y="76"/>
                    </a:lnTo>
                    <a:lnTo>
                      <a:pt x="37" y="77"/>
                    </a:lnTo>
                    <a:lnTo>
                      <a:pt x="37" y="79"/>
                    </a:lnTo>
                    <a:lnTo>
                      <a:pt x="36" y="80"/>
                    </a:lnTo>
                    <a:lnTo>
                      <a:pt x="36" y="80"/>
                    </a:lnTo>
                    <a:lnTo>
                      <a:pt x="36" y="80"/>
                    </a:lnTo>
                    <a:lnTo>
                      <a:pt x="34" y="82"/>
                    </a:lnTo>
                    <a:lnTo>
                      <a:pt x="34" y="82"/>
                    </a:lnTo>
                    <a:lnTo>
                      <a:pt x="32" y="82"/>
                    </a:lnTo>
                    <a:lnTo>
                      <a:pt x="32" y="84"/>
                    </a:lnTo>
                    <a:lnTo>
                      <a:pt x="31" y="87"/>
                    </a:lnTo>
                    <a:lnTo>
                      <a:pt x="31" y="88"/>
                    </a:lnTo>
                    <a:lnTo>
                      <a:pt x="29" y="90"/>
                    </a:lnTo>
                    <a:lnTo>
                      <a:pt x="29" y="91"/>
                    </a:lnTo>
                    <a:lnTo>
                      <a:pt x="31" y="93"/>
                    </a:lnTo>
                    <a:lnTo>
                      <a:pt x="31" y="94"/>
                    </a:lnTo>
                    <a:lnTo>
                      <a:pt x="31" y="96"/>
                    </a:lnTo>
                    <a:lnTo>
                      <a:pt x="31" y="96"/>
                    </a:lnTo>
                    <a:lnTo>
                      <a:pt x="31" y="98"/>
                    </a:lnTo>
                    <a:lnTo>
                      <a:pt x="29" y="98"/>
                    </a:lnTo>
                    <a:lnTo>
                      <a:pt x="29" y="98"/>
                    </a:lnTo>
                    <a:lnTo>
                      <a:pt x="28" y="99"/>
                    </a:lnTo>
                    <a:lnTo>
                      <a:pt x="28" y="101"/>
                    </a:lnTo>
                    <a:lnTo>
                      <a:pt x="26" y="102"/>
                    </a:lnTo>
                    <a:lnTo>
                      <a:pt x="26" y="102"/>
                    </a:lnTo>
                    <a:lnTo>
                      <a:pt x="25" y="104"/>
                    </a:lnTo>
                    <a:lnTo>
                      <a:pt x="23" y="104"/>
                    </a:lnTo>
                    <a:lnTo>
                      <a:pt x="23" y="104"/>
                    </a:lnTo>
                    <a:lnTo>
                      <a:pt x="22" y="104"/>
                    </a:lnTo>
                    <a:lnTo>
                      <a:pt x="22" y="104"/>
                    </a:lnTo>
                    <a:lnTo>
                      <a:pt x="22" y="102"/>
                    </a:lnTo>
                    <a:lnTo>
                      <a:pt x="22" y="99"/>
                    </a:lnTo>
                    <a:lnTo>
                      <a:pt x="22" y="99"/>
                    </a:lnTo>
                    <a:lnTo>
                      <a:pt x="22" y="98"/>
                    </a:lnTo>
                    <a:lnTo>
                      <a:pt x="22" y="98"/>
                    </a:lnTo>
                    <a:lnTo>
                      <a:pt x="20" y="96"/>
                    </a:lnTo>
                    <a:lnTo>
                      <a:pt x="17" y="96"/>
                    </a:lnTo>
                    <a:lnTo>
                      <a:pt x="17" y="96"/>
                    </a:lnTo>
                    <a:lnTo>
                      <a:pt x="15" y="94"/>
                    </a:lnTo>
                    <a:lnTo>
                      <a:pt x="15" y="94"/>
                    </a:lnTo>
                    <a:lnTo>
                      <a:pt x="15" y="94"/>
                    </a:lnTo>
                    <a:lnTo>
                      <a:pt x="14" y="96"/>
                    </a:lnTo>
                    <a:lnTo>
                      <a:pt x="14" y="96"/>
                    </a:lnTo>
                    <a:lnTo>
                      <a:pt x="12" y="96"/>
                    </a:lnTo>
                    <a:lnTo>
                      <a:pt x="11" y="98"/>
                    </a:lnTo>
                    <a:lnTo>
                      <a:pt x="11" y="98"/>
                    </a:lnTo>
                    <a:lnTo>
                      <a:pt x="9" y="98"/>
                    </a:lnTo>
                    <a:lnTo>
                      <a:pt x="8" y="99"/>
                    </a:lnTo>
                    <a:lnTo>
                      <a:pt x="6" y="99"/>
                    </a:lnTo>
                    <a:lnTo>
                      <a:pt x="6" y="99"/>
                    </a:lnTo>
                    <a:lnTo>
                      <a:pt x="5" y="101"/>
                    </a:lnTo>
                    <a:lnTo>
                      <a:pt x="5" y="101"/>
                    </a:lnTo>
                    <a:lnTo>
                      <a:pt x="3" y="104"/>
                    </a:lnTo>
                    <a:lnTo>
                      <a:pt x="3" y="105"/>
                    </a:lnTo>
                    <a:lnTo>
                      <a:pt x="3" y="107"/>
                    </a:lnTo>
                    <a:lnTo>
                      <a:pt x="3" y="108"/>
                    </a:lnTo>
                    <a:lnTo>
                      <a:pt x="1" y="108"/>
                    </a:lnTo>
                    <a:lnTo>
                      <a:pt x="1" y="108"/>
                    </a:lnTo>
                    <a:lnTo>
                      <a:pt x="1" y="108"/>
                    </a:lnTo>
                    <a:lnTo>
                      <a:pt x="0" y="108"/>
                    </a:lnTo>
                    <a:lnTo>
                      <a:pt x="0" y="110"/>
                    </a:lnTo>
                    <a:lnTo>
                      <a:pt x="0" y="110"/>
                    </a:lnTo>
                    <a:lnTo>
                      <a:pt x="0" y="111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1" y="115"/>
                    </a:lnTo>
                    <a:lnTo>
                      <a:pt x="1" y="115"/>
                    </a:lnTo>
                    <a:lnTo>
                      <a:pt x="1" y="115"/>
                    </a:lnTo>
                    <a:lnTo>
                      <a:pt x="1" y="116"/>
                    </a:lnTo>
                    <a:lnTo>
                      <a:pt x="3" y="116"/>
                    </a:lnTo>
                    <a:lnTo>
                      <a:pt x="0" y="121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3" name="Freeform 154"/>
              <p:cNvSpPr>
                <a:spLocks/>
              </p:cNvSpPr>
              <p:nvPr/>
            </p:nvSpPr>
            <p:spPr bwMode="auto">
              <a:xfrm>
                <a:off x="6493886" y="4864419"/>
                <a:ext cx="59366" cy="66583"/>
              </a:xfrm>
              <a:custGeom>
                <a:avLst/>
                <a:gdLst>
                  <a:gd name="T0" fmla="*/ 0 w 25"/>
                  <a:gd name="T1" fmla="*/ 3 h 28"/>
                  <a:gd name="T2" fmla="*/ 0 w 25"/>
                  <a:gd name="T3" fmla="*/ 2 h 28"/>
                  <a:gd name="T4" fmla="*/ 1 w 25"/>
                  <a:gd name="T5" fmla="*/ 2 h 28"/>
                  <a:gd name="T6" fmla="*/ 1 w 25"/>
                  <a:gd name="T7" fmla="*/ 0 h 28"/>
                  <a:gd name="T8" fmla="*/ 3 w 25"/>
                  <a:gd name="T9" fmla="*/ 0 h 28"/>
                  <a:gd name="T10" fmla="*/ 3 w 25"/>
                  <a:gd name="T11" fmla="*/ 2 h 28"/>
                  <a:gd name="T12" fmla="*/ 4 w 25"/>
                  <a:gd name="T13" fmla="*/ 2 h 28"/>
                  <a:gd name="T14" fmla="*/ 6 w 25"/>
                  <a:gd name="T15" fmla="*/ 5 h 28"/>
                  <a:gd name="T16" fmla="*/ 6 w 25"/>
                  <a:gd name="T17" fmla="*/ 6 h 28"/>
                  <a:gd name="T18" fmla="*/ 6 w 25"/>
                  <a:gd name="T19" fmla="*/ 6 h 28"/>
                  <a:gd name="T20" fmla="*/ 8 w 25"/>
                  <a:gd name="T21" fmla="*/ 8 h 28"/>
                  <a:gd name="T22" fmla="*/ 8 w 25"/>
                  <a:gd name="T23" fmla="*/ 6 h 28"/>
                  <a:gd name="T24" fmla="*/ 9 w 25"/>
                  <a:gd name="T25" fmla="*/ 6 h 28"/>
                  <a:gd name="T26" fmla="*/ 11 w 25"/>
                  <a:gd name="T27" fmla="*/ 5 h 28"/>
                  <a:gd name="T28" fmla="*/ 11 w 25"/>
                  <a:gd name="T29" fmla="*/ 3 h 28"/>
                  <a:gd name="T30" fmla="*/ 11 w 25"/>
                  <a:gd name="T31" fmla="*/ 3 h 28"/>
                  <a:gd name="T32" fmla="*/ 11 w 25"/>
                  <a:gd name="T33" fmla="*/ 2 h 28"/>
                  <a:gd name="T34" fmla="*/ 12 w 25"/>
                  <a:gd name="T35" fmla="*/ 0 h 28"/>
                  <a:gd name="T36" fmla="*/ 12 w 25"/>
                  <a:gd name="T37" fmla="*/ 0 h 28"/>
                  <a:gd name="T38" fmla="*/ 12 w 25"/>
                  <a:gd name="T39" fmla="*/ 0 h 28"/>
                  <a:gd name="T40" fmla="*/ 12 w 25"/>
                  <a:gd name="T41" fmla="*/ 0 h 28"/>
                  <a:gd name="T42" fmla="*/ 15 w 25"/>
                  <a:gd name="T43" fmla="*/ 2 h 28"/>
                  <a:gd name="T44" fmla="*/ 17 w 25"/>
                  <a:gd name="T45" fmla="*/ 2 h 28"/>
                  <a:gd name="T46" fmla="*/ 20 w 25"/>
                  <a:gd name="T47" fmla="*/ 2 h 28"/>
                  <a:gd name="T48" fmla="*/ 20 w 25"/>
                  <a:gd name="T49" fmla="*/ 2 h 28"/>
                  <a:gd name="T50" fmla="*/ 20 w 25"/>
                  <a:gd name="T51" fmla="*/ 3 h 28"/>
                  <a:gd name="T52" fmla="*/ 20 w 25"/>
                  <a:gd name="T53" fmla="*/ 5 h 28"/>
                  <a:gd name="T54" fmla="*/ 20 w 25"/>
                  <a:gd name="T55" fmla="*/ 6 h 28"/>
                  <a:gd name="T56" fmla="*/ 20 w 25"/>
                  <a:gd name="T57" fmla="*/ 8 h 28"/>
                  <a:gd name="T58" fmla="*/ 20 w 25"/>
                  <a:gd name="T59" fmla="*/ 8 h 28"/>
                  <a:gd name="T60" fmla="*/ 20 w 25"/>
                  <a:gd name="T61" fmla="*/ 10 h 28"/>
                  <a:gd name="T62" fmla="*/ 22 w 25"/>
                  <a:gd name="T63" fmla="*/ 10 h 28"/>
                  <a:gd name="T64" fmla="*/ 22 w 25"/>
                  <a:gd name="T65" fmla="*/ 10 h 28"/>
                  <a:gd name="T66" fmla="*/ 23 w 25"/>
                  <a:gd name="T67" fmla="*/ 11 h 28"/>
                  <a:gd name="T68" fmla="*/ 25 w 25"/>
                  <a:gd name="T69" fmla="*/ 11 h 28"/>
                  <a:gd name="T70" fmla="*/ 25 w 25"/>
                  <a:gd name="T71" fmla="*/ 11 h 28"/>
                  <a:gd name="T72" fmla="*/ 25 w 25"/>
                  <a:gd name="T73" fmla="*/ 11 h 28"/>
                  <a:gd name="T74" fmla="*/ 25 w 25"/>
                  <a:gd name="T75" fmla="*/ 13 h 28"/>
                  <a:gd name="T76" fmla="*/ 23 w 25"/>
                  <a:gd name="T77" fmla="*/ 16 h 28"/>
                  <a:gd name="T78" fmla="*/ 20 w 25"/>
                  <a:gd name="T79" fmla="*/ 19 h 28"/>
                  <a:gd name="T80" fmla="*/ 18 w 25"/>
                  <a:gd name="T81" fmla="*/ 20 h 28"/>
                  <a:gd name="T82" fmla="*/ 17 w 25"/>
                  <a:gd name="T83" fmla="*/ 27 h 28"/>
                  <a:gd name="T84" fmla="*/ 15 w 25"/>
                  <a:gd name="T85" fmla="*/ 27 h 28"/>
                  <a:gd name="T86" fmla="*/ 11 w 25"/>
                  <a:gd name="T87" fmla="*/ 28 h 28"/>
                  <a:gd name="T88" fmla="*/ 9 w 25"/>
                  <a:gd name="T89" fmla="*/ 28 h 28"/>
                  <a:gd name="T90" fmla="*/ 6 w 25"/>
                  <a:gd name="T91" fmla="*/ 28 h 28"/>
                  <a:gd name="T92" fmla="*/ 6 w 25"/>
                  <a:gd name="T93" fmla="*/ 24 h 28"/>
                  <a:gd name="T94" fmla="*/ 6 w 25"/>
                  <a:gd name="T95" fmla="*/ 19 h 28"/>
                  <a:gd name="T96" fmla="*/ 6 w 25"/>
                  <a:gd name="T97" fmla="*/ 14 h 28"/>
                  <a:gd name="T98" fmla="*/ 6 w 25"/>
                  <a:gd name="T99" fmla="*/ 8 h 28"/>
                  <a:gd name="T100" fmla="*/ 3 w 25"/>
                  <a:gd name="T101" fmla="*/ 8 h 28"/>
                  <a:gd name="T102" fmla="*/ 1 w 25"/>
                  <a:gd name="T103" fmla="*/ 8 h 28"/>
                  <a:gd name="T104" fmla="*/ 1 w 25"/>
                  <a:gd name="T105" fmla="*/ 8 h 28"/>
                  <a:gd name="T106" fmla="*/ 0 w 25"/>
                  <a:gd name="T107" fmla="*/ 3 h 28"/>
                  <a:gd name="T108" fmla="*/ 0 w 25"/>
                  <a:gd name="T10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5" h="28">
                    <a:moveTo>
                      <a:pt x="0" y="3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6" y="5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5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5" y="2"/>
                    </a:lnTo>
                    <a:lnTo>
                      <a:pt x="17" y="2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0" y="3"/>
                    </a:lnTo>
                    <a:lnTo>
                      <a:pt x="20" y="5"/>
                    </a:lnTo>
                    <a:lnTo>
                      <a:pt x="20" y="6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10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3" y="11"/>
                    </a:lnTo>
                    <a:lnTo>
                      <a:pt x="25" y="11"/>
                    </a:lnTo>
                    <a:lnTo>
                      <a:pt x="25" y="11"/>
                    </a:lnTo>
                    <a:lnTo>
                      <a:pt x="25" y="11"/>
                    </a:lnTo>
                    <a:lnTo>
                      <a:pt x="25" y="13"/>
                    </a:lnTo>
                    <a:lnTo>
                      <a:pt x="23" y="16"/>
                    </a:lnTo>
                    <a:lnTo>
                      <a:pt x="20" y="19"/>
                    </a:lnTo>
                    <a:lnTo>
                      <a:pt x="18" y="20"/>
                    </a:lnTo>
                    <a:lnTo>
                      <a:pt x="17" y="27"/>
                    </a:lnTo>
                    <a:lnTo>
                      <a:pt x="15" y="27"/>
                    </a:lnTo>
                    <a:lnTo>
                      <a:pt x="11" y="28"/>
                    </a:lnTo>
                    <a:lnTo>
                      <a:pt x="9" y="28"/>
                    </a:lnTo>
                    <a:lnTo>
                      <a:pt x="6" y="28"/>
                    </a:lnTo>
                    <a:lnTo>
                      <a:pt x="6" y="24"/>
                    </a:lnTo>
                    <a:lnTo>
                      <a:pt x="6" y="19"/>
                    </a:lnTo>
                    <a:lnTo>
                      <a:pt x="6" y="14"/>
                    </a:lnTo>
                    <a:lnTo>
                      <a:pt x="6" y="8"/>
                    </a:lnTo>
                    <a:lnTo>
                      <a:pt x="3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4" name="Freeform 155"/>
              <p:cNvSpPr>
                <a:spLocks/>
              </p:cNvSpPr>
              <p:nvPr/>
            </p:nvSpPr>
            <p:spPr bwMode="auto">
              <a:xfrm>
                <a:off x="5546386" y="4222367"/>
                <a:ext cx="199474" cy="194994"/>
              </a:xfrm>
              <a:custGeom>
                <a:avLst/>
                <a:gdLst>
                  <a:gd name="T0" fmla="*/ 54 w 84"/>
                  <a:gd name="T1" fmla="*/ 62 h 82"/>
                  <a:gd name="T2" fmla="*/ 44 w 84"/>
                  <a:gd name="T3" fmla="*/ 60 h 82"/>
                  <a:gd name="T4" fmla="*/ 37 w 84"/>
                  <a:gd name="T5" fmla="*/ 60 h 82"/>
                  <a:gd name="T6" fmla="*/ 34 w 84"/>
                  <a:gd name="T7" fmla="*/ 64 h 82"/>
                  <a:gd name="T8" fmla="*/ 34 w 84"/>
                  <a:gd name="T9" fmla="*/ 67 h 82"/>
                  <a:gd name="T10" fmla="*/ 34 w 84"/>
                  <a:gd name="T11" fmla="*/ 79 h 82"/>
                  <a:gd name="T12" fmla="*/ 31 w 84"/>
                  <a:gd name="T13" fmla="*/ 82 h 82"/>
                  <a:gd name="T14" fmla="*/ 25 w 84"/>
                  <a:gd name="T15" fmla="*/ 82 h 82"/>
                  <a:gd name="T16" fmla="*/ 23 w 84"/>
                  <a:gd name="T17" fmla="*/ 79 h 82"/>
                  <a:gd name="T18" fmla="*/ 19 w 84"/>
                  <a:gd name="T19" fmla="*/ 78 h 82"/>
                  <a:gd name="T20" fmla="*/ 9 w 84"/>
                  <a:gd name="T21" fmla="*/ 74 h 82"/>
                  <a:gd name="T22" fmla="*/ 0 w 84"/>
                  <a:gd name="T23" fmla="*/ 70 h 82"/>
                  <a:gd name="T24" fmla="*/ 0 w 84"/>
                  <a:gd name="T25" fmla="*/ 65 h 82"/>
                  <a:gd name="T26" fmla="*/ 2 w 84"/>
                  <a:gd name="T27" fmla="*/ 65 h 82"/>
                  <a:gd name="T28" fmla="*/ 3 w 84"/>
                  <a:gd name="T29" fmla="*/ 62 h 82"/>
                  <a:gd name="T30" fmla="*/ 3 w 84"/>
                  <a:gd name="T31" fmla="*/ 59 h 82"/>
                  <a:gd name="T32" fmla="*/ 3 w 84"/>
                  <a:gd name="T33" fmla="*/ 54 h 82"/>
                  <a:gd name="T34" fmla="*/ 5 w 84"/>
                  <a:gd name="T35" fmla="*/ 51 h 82"/>
                  <a:gd name="T36" fmla="*/ 6 w 84"/>
                  <a:gd name="T37" fmla="*/ 48 h 82"/>
                  <a:gd name="T38" fmla="*/ 9 w 84"/>
                  <a:gd name="T39" fmla="*/ 48 h 82"/>
                  <a:gd name="T40" fmla="*/ 11 w 84"/>
                  <a:gd name="T41" fmla="*/ 50 h 82"/>
                  <a:gd name="T42" fmla="*/ 11 w 84"/>
                  <a:gd name="T43" fmla="*/ 47 h 82"/>
                  <a:gd name="T44" fmla="*/ 14 w 84"/>
                  <a:gd name="T45" fmla="*/ 39 h 82"/>
                  <a:gd name="T46" fmla="*/ 16 w 84"/>
                  <a:gd name="T47" fmla="*/ 34 h 82"/>
                  <a:gd name="T48" fmla="*/ 20 w 84"/>
                  <a:gd name="T49" fmla="*/ 33 h 82"/>
                  <a:gd name="T50" fmla="*/ 26 w 84"/>
                  <a:gd name="T51" fmla="*/ 31 h 82"/>
                  <a:gd name="T52" fmla="*/ 28 w 84"/>
                  <a:gd name="T53" fmla="*/ 29 h 82"/>
                  <a:gd name="T54" fmla="*/ 31 w 84"/>
                  <a:gd name="T55" fmla="*/ 28 h 82"/>
                  <a:gd name="T56" fmla="*/ 31 w 84"/>
                  <a:gd name="T57" fmla="*/ 23 h 82"/>
                  <a:gd name="T58" fmla="*/ 36 w 84"/>
                  <a:gd name="T59" fmla="*/ 19 h 82"/>
                  <a:gd name="T60" fmla="*/ 40 w 84"/>
                  <a:gd name="T61" fmla="*/ 15 h 82"/>
                  <a:gd name="T62" fmla="*/ 40 w 84"/>
                  <a:gd name="T63" fmla="*/ 14 h 82"/>
                  <a:gd name="T64" fmla="*/ 42 w 84"/>
                  <a:gd name="T65" fmla="*/ 9 h 82"/>
                  <a:gd name="T66" fmla="*/ 45 w 84"/>
                  <a:gd name="T67" fmla="*/ 6 h 82"/>
                  <a:gd name="T68" fmla="*/ 50 w 84"/>
                  <a:gd name="T69" fmla="*/ 6 h 82"/>
                  <a:gd name="T70" fmla="*/ 51 w 84"/>
                  <a:gd name="T71" fmla="*/ 5 h 82"/>
                  <a:gd name="T72" fmla="*/ 51 w 84"/>
                  <a:gd name="T73" fmla="*/ 1 h 82"/>
                  <a:gd name="T74" fmla="*/ 53 w 84"/>
                  <a:gd name="T75" fmla="*/ 0 h 82"/>
                  <a:gd name="T76" fmla="*/ 56 w 84"/>
                  <a:gd name="T77" fmla="*/ 0 h 82"/>
                  <a:gd name="T78" fmla="*/ 61 w 84"/>
                  <a:gd name="T79" fmla="*/ 1 h 82"/>
                  <a:gd name="T80" fmla="*/ 61 w 84"/>
                  <a:gd name="T81" fmla="*/ 9 h 82"/>
                  <a:gd name="T82" fmla="*/ 73 w 84"/>
                  <a:gd name="T83" fmla="*/ 25 h 82"/>
                  <a:gd name="T84" fmla="*/ 81 w 84"/>
                  <a:gd name="T85" fmla="*/ 34 h 82"/>
                  <a:gd name="T86" fmla="*/ 82 w 84"/>
                  <a:gd name="T87" fmla="*/ 36 h 82"/>
                  <a:gd name="T88" fmla="*/ 82 w 84"/>
                  <a:gd name="T89" fmla="*/ 39 h 82"/>
                  <a:gd name="T90" fmla="*/ 84 w 84"/>
                  <a:gd name="T91" fmla="*/ 53 h 82"/>
                  <a:gd name="T92" fmla="*/ 84 w 84"/>
                  <a:gd name="T93" fmla="*/ 54 h 82"/>
                  <a:gd name="T94" fmla="*/ 82 w 84"/>
                  <a:gd name="T95" fmla="*/ 56 h 82"/>
                  <a:gd name="T96" fmla="*/ 79 w 84"/>
                  <a:gd name="T97" fmla="*/ 59 h 82"/>
                  <a:gd name="T98" fmla="*/ 78 w 84"/>
                  <a:gd name="T99" fmla="*/ 60 h 82"/>
                  <a:gd name="T100" fmla="*/ 75 w 84"/>
                  <a:gd name="T101" fmla="*/ 62 h 82"/>
                  <a:gd name="T102" fmla="*/ 68 w 84"/>
                  <a:gd name="T103" fmla="*/ 6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4" h="82">
                    <a:moveTo>
                      <a:pt x="64" y="60"/>
                    </a:moveTo>
                    <a:lnTo>
                      <a:pt x="56" y="59"/>
                    </a:lnTo>
                    <a:lnTo>
                      <a:pt x="54" y="62"/>
                    </a:lnTo>
                    <a:lnTo>
                      <a:pt x="51" y="62"/>
                    </a:lnTo>
                    <a:lnTo>
                      <a:pt x="47" y="60"/>
                    </a:lnTo>
                    <a:lnTo>
                      <a:pt x="44" y="60"/>
                    </a:lnTo>
                    <a:lnTo>
                      <a:pt x="40" y="60"/>
                    </a:lnTo>
                    <a:lnTo>
                      <a:pt x="39" y="60"/>
                    </a:lnTo>
                    <a:lnTo>
                      <a:pt x="37" y="60"/>
                    </a:lnTo>
                    <a:lnTo>
                      <a:pt x="36" y="62"/>
                    </a:lnTo>
                    <a:lnTo>
                      <a:pt x="34" y="64"/>
                    </a:lnTo>
                    <a:lnTo>
                      <a:pt x="34" y="64"/>
                    </a:lnTo>
                    <a:lnTo>
                      <a:pt x="34" y="65"/>
                    </a:lnTo>
                    <a:lnTo>
                      <a:pt x="34" y="67"/>
                    </a:lnTo>
                    <a:lnTo>
                      <a:pt x="34" y="67"/>
                    </a:lnTo>
                    <a:lnTo>
                      <a:pt x="34" y="71"/>
                    </a:lnTo>
                    <a:lnTo>
                      <a:pt x="36" y="74"/>
                    </a:lnTo>
                    <a:lnTo>
                      <a:pt x="34" y="79"/>
                    </a:lnTo>
                    <a:lnTo>
                      <a:pt x="34" y="82"/>
                    </a:lnTo>
                    <a:lnTo>
                      <a:pt x="33" y="82"/>
                    </a:lnTo>
                    <a:lnTo>
                      <a:pt x="31" y="82"/>
                    </a:lnTo>
                    <a:lnTo>
                      <a:pt x="28" y="82"/>
                    </a:lnTo>
                    <a:lnTo>
                      <a:pt x="25" y="82"/>
                    </a:lnTo>
                    <a:lnTo>
                      <a:pt x="25" y="82"/>
                    </a:lnTo>
                    <a:lnTo>
                      <a:pt x="25" y="82"/>
                    </a:lnTo>
                    <a:lnTo>
                      <a:pt x="23" y="81"/>
                    </a:lnTo>
                    <a:lnTo>
                      <a:pt x="23" y="79"/>
                    </a:lnTo>
                    <a:lnTo>
                      <a:pt x="23" y="78"/>
                    </a:lnTo>
                    <a:lnTo>
                      <a:pt x="23" y="78"/>
                    </a:lnTo>
                    <a:lnTo>
                      <a:pt x="19" y="78"/>
                    </a:lnTo>
                    <a:lnTo>
                      <a:pt x="16" y="79"/>
                    </a:lnTo>
                    <a:lnTo>
                      <a:pt x="11" y="79"/>
                    </a:lnTo>
                    <a:lnTo>
                      <a:pt x="9" y="74"/>
                    </a:lnTo>
                    <a:lnTo>
                      <a:pt x="0" y="74"/>
                    </a:lnTo>
                    <a:lnTo>
                      <a:pt x="0" y="73"/>
                    </a:lnTo>
                    <a:lnTo>
                      <a:pt x="0" y="70"/>
                    </a:lnTo>
                    <a:lnTo>
                      <a:pt x="0" y="68"/>
                    </a:lnTo>
                    <a:lnTo>
                      <a:pt x="0" y="67"/>
                    </a:lnTo>
                    <a:lnTo>
                      <a:pt x="0" y="65"/>
                    </a:lnTo>
                    <a:lnTo>
                      <a:pt x="0" y="65"/>
                    </a:lnTo>
                    <a:lnTo>
                      <a:pt x="2" y="65"/>
                    </a:lnTo>
                    <a:lnTo>
                      <a:pt x="2" y="65"/>
                    </a:lnTo>
                    <a:lnTo>
                      <a:pt x="3" y="64"/>
                    </a:lnTo>
                    <a:lnTo>
                      <a:pt x="3" y="64"/>
                    </a:lnTo>
                    <a:lnTo>
                      <a:pt x="3" y="62"/>
                    </a:lnTo>
                    <a:lnTo>
                      <a:pt x="3" y="62"/>
                    </a:lnTo>
                    <a:lnTo>
                      <a:pt x="3" y="60"/>
                    </a:lnTo>
                    <a:lnTo>
                      <a:pt x="3" y="59"/>
                    </a:lnTo>
                    <a:lnTo>
                      <a:pt x="3" y="57"/>
                    </a:lnTo>
                    <a:lnTo>
                      <a:pt x="3" y="56"/>
                    </a:lnTo>
                    <a:lnTo>
                      <a:pt x="3" y="54"/>
                    </a:lnTo>
                    <a:lnTo>
                      <a:pt x="3" y="54"/>
                    </a:lnTo>
                    <a:lnTo>
                      <a:pt x="3" y="53"/>
                    </a:lnTo>
                    <a:lnTo>
                      <a:pt x="5" y="51"/>
                    </a:lnTo>
                    <a:lnTo>
                      <a:pt x="5" y="50"/>
                    </a:lnTo>
                    <a:lnTo>
                      <a:pt x="6" y="50"/>
                    </a:lnTo>
                    <a:lnTo>
                      <a:pt x="6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9" y="48"/>
                    </a:lnTo>
                    <a:lnTo>
                      <a:pt x="9" y="48"/>
                    </a:lnTo>
                    <a:lnTo>
                      <a:pt x="9" y="48"/>
                    </a:lnTo>
                    <a:lnTo>
                      <a:pt x="11" y="50"/>
                    </a:lnTo>
                    <a:lnTo>
                      <a:pt x="11" y="50"/>
                    </a:lnTo>
                    <a:lnTo>
                      <a:pt x="11" y="48"/>
                    </a:lnTo>
                    <a:lnTo>
                      <a:pt x="11" y="47"/>
                    </a:lnTo>
                    <a:lnTo>
                      <a:pt x="12" y="43"/>
                    </a:lnTo>
                    <a:lnTo>
                      <a:pt x="12" y="40"/>
                    </a:lnTo>
                    <a:lnTo>
                      <a:pt x="14" y="39"/>
                    </a:lnTo>
                    <a:lnTo>
                      <a:pt x="14" y="36"/>
                    </a:lnTo>
                    <a:lnTo>
                      <a:pt x="16" y="36"/>
                    </a:lnTo>
                    <a:lnTo>
                      <a:pt x="16" y="34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20" y="33"/>
                    </a:lnTo>
                    <a:lnTo>
                      <a:pt x="22" y="31"/>
                    </a:lnTo>
                    <a:lnTo>
                      <a:pt x="25" y="31"/>
                    </a:lnTo>
                    <a:lnTo>
                      <a:pt x="26" y="31"/>
                    </a:lnTo>
                    <a:lnTo>
                      <a:pt x="26" y="31"/>
                    </a:lnTo>
                    <a:lnTo>
                      <a:pt x="28" y="31"/>
                    </a:lnTo>
                    <a:lnTo>
                      <a:pt x="28" y="29"/>
                    </a:lnTo>
                    <a:lnTo>
                      <a:pt x="30" y="29"/>
                    </a:lnTo>
                    <a:lnTo>
                      <a:pt x="30" y="28"/>
                    </a:lnTo>
                    <a:lnTo>
                      <a:pt x="31" y="28"/>
                    </a:lnTo>
                    <a:lnTo>
                      <a:pt x="31" y="26"/>
                    </a:lnTo>
                    <a:lnTo>
                      <a:pt x="31" y="25"/>
                    </a:lnTo>
                    <a:lnTo>
                      <a:pt x="31" y="23"/>
                    </a:lnTo>
                    <a:lnTo>
                      <a:pt x="33" y="22"/>
                    </a:lnTo>
                    <a:lnTo>
                      <a:pt x="33" y="20"/>
                    </a:lnTo>
                    <a:lnTo>
                      <a:pt x="36" y="19"/>
                    </a:lnTo>
                    <a:lnTo>
                      <a:pt x="37" y="17"/>
                    </a:lnTo>
                    <a:lnTo>
                      <a:pt x="39" y="17"/>
                    </a:lnTo>
                    <a:lnTo>
                      <a:pt x="40" y="15"/>
                    </a:lnTo>
                    <a:lnTo>
                      <a:pt x="40" y="15"/>
                    </a:lnTo>
                    <a:lnTo>
                      <a:pt x="40" y="15"/>
                    </a:lnTo>
                    <a:lnTo>
                      <a:pt x="40" y="14"/>
                    </a:lnTo>
                    <a:lnTo>
                      <a:pt x="42" y="12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4" y="8"/>
                    </a:lnTo>
                    <a:lnTo>
                      <a:pt x="45" y="8"/>
                    </a:lnTo>
                    <a:lnTo>
                      <a:pt x="45" y="6"/>
                    </a:lnTo>
                    <a:lnTo>
                      <a:pt x="47" y="6"/>
                    </a:lnTo>
                    <a:lnTo>
                      <a:pt x="48" y="6"/>
                    </a:lnTo>
                    <a:lnTo>
                      <a:pt x="50" y="6"/>
                    </a:lnTo>
                    <a:lnTo>
                      <a:pt x="50" y="6"/>
                    </a:lnTo>
                    <a:lnTo>
                      <a:pt x="51" y="5"/>
                    </a:lnTo>
                    <a:lnTo>
                      <a:pt x="51" y="5"/>
                    </a:lnTo>
                    <a:lnTo>
                      <a:pt x="51" y="3"/>
                    </a:lnTo>
                    <a:lnTo>
                      <a:pt x="51" y="3"/>
                    </a:lnTo>
                    <a:lnTo>
                      <a:pt x="51" y="1"/>
                    </a:lnTo>
                    <a:lnTo>
                      <a:pt x="53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57" y="1"/>
                    </a:lnTo>
                    <a:lnTo>
                      <a:pt x="61" y="1"/>
                    </a:lnTo>
                    <a:lnTo>
                      <a:pt x="62" y="5"/>
                    </a:lnTo>
                    <a:lnTo>
                      <a:pt x="64" y="6"/>
                    </a:lnTo>
                    <a:lnTo>
                      <a:pt x="61" y="9"/>
                    </a:lnTo>
                    <a:lnTo>
                      <a:pt x="65" y="15"/>
                    </a:lnTo>
                    <a:lnTo>
                      <a:pt x="73" y="20"/>
                    </a:lnTo>
                    <a:lnTo>
                      <a:pt x="73" y="25"/>
                    </a:lnTo>
                    <a:lnTo>
                      <a:pt x="78" y="36"/>
                    </a:lnTo>
                    <a:lnTo>
                      <a:pt x="78" y="34"/>
                    </a:lnTo>
                    <a:lnTo>
                      <a:pt x="81" y="34"/>
                    </a:lnTo>
                    <a:lnTo>
                      <a:pt x="81" y="34"/>
                    </a:lnTo>
                    <a:lnTo>
                      <a:pt x="82" y="34"/>
                    </a:lnTo>
                    <a:lnTo>
                      <a:pt x="82" y="36"/>
                    </a:lnTo>
                    <a:lnTo>
                      <a:pt x="82" y="36"/>
                    </a:lnTo>
                    <a:lnTo>
                      <a:pt x="82" y="37"/>
                    </a:lnTo>
                    <a:lnTo>
                      <a:pt x="82" y="39"/>
                    </a:lnTo>
                    <a:lnTo>
                      <a:pt x="81" y="40"/>
                    </a:lnTo>
                    <a:lnTo>
                      <a:pt x="81" y="42"/>
                    </a:lnTo>
                    <a:lnTo>
                      <a:pt x="84" y="53"/>
                    </a:lnTo>
                    <a:lnTo>
                      <a:pt x="84" y="53"/>
                    </a:lnTo>
                    <a:lnTo>
                      <a:pt x="84" y="53"/>
                    </a:lnTo>
                    <a:lnTo>
                      <a:pt x="84" y="54"/>
                    </a:lnTo>
                    <a:lnTo>
                      <a:pt x="84" y="54"/>
                    </a:lnTo>
                    <a:lnTo>
                      <a:pt x="84" y="56"/>
                    </a:lnTo>
                    <a:lnTo>
                      <a:pt x="82" y="56"/>
                    </a:lnTo>
                    <a:lnTo>
                      <a:pt x="81" y="57"/>
                    </a:lnTo>
                    <a:lnTo>
                      <a:pt x="79" y="57"/>
                    </a:lnTo>
                    <a:lnTo>
                      <a:pt x="79" y="59"/>
                    </a:lnTo>
                    <a:lnTo>
                      <a:pt x="78" y="60"/>
                    </a:lnTo>
                    <a:lnTo>
                      <a:pt x="78" y="60"/>
                    </a:lnTo>
                    <a:lnTo>
                      <a:pt x="78" y="60"/>
                    </a:lnTo>
                    <a:lnTo>
                      <a:pt x="78" y="62"/>
                    </a:lnTo>
                    <a:lnTo>
                      <a:pt x="76" y="62"/>
                    </a:lnTo>
                    <a:lnTo>
                      <a:pt x="75" y="62"/>
                    </a:lnTo>
                    <a:lnTo>
                      <a:pt x="75" y="62"/>
                    </a:lnTo>
                    <a:lnTo>
                      <a:pt x="71" y="62"/>
                    </a:lnTo>
                    <a:lnTo>
                      <a:pt x="68" y="60"/>
                    </a:lnTo>
                    <a:lnTo>
                      <a:pt x="65" y="60"/>
                    </a:lnTo>
                    <a:lnTo>
                      <a:pt x="64" y="60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5" name="Freeform 156"/>
              <p:cNvSpPr>
                <a:spLocks/>
              </p:cNvSpPr>
              <p:nvPr/>
            </p:nvSpPr>
            <p:spPr bwMode="auto">
              <a:xfrm>
                <a:off x="6232670" y="5375684"/>
                <a:ext cx="268339" cy="316271"/>
              </a:xfrm>
              <a:custGeom>
                <a:avLst/>
                <a:gdLst>
                  <a:gd name="T0" fmla="*/ 4 w 113"/>
                  <a:gd name="T1" fmla="*/ 111 h 133"/>
                  <a:gd name="T2" fmla="*/ 9 w 113"/>
                  <a:gd name="T3" fmla="*/ 119 h 133"/>
                  <a:gd name="T4" fmla="*/ 9 w 113"/>
                  <a:gd name="T5" fmla="*/ 125 h 133"/>
                  <a:gd name="T6" fmla="*/ 7 w 113"/>
                  <a:gd name="T7" fmla="*/ 130 h 133"/>
                  <a:gd name="T8" fmla="*/ 11 w 113"/>
                  <a:gd name="T9" fmla="*/ 133 h 133"/>
                  <a:gd name="T10" fmla="*/ 14 w 113"/>
                  <a:gd name="T11" fmla="*/ 133 h 133"/>
                  <a:gd name="T12" fmla="*/ 15 w 113"/>
                  <a:gd name="T13" fmla="*/ 132 h 133"/>
                  <a:gd name="T14" fmla="*/ 21 w 113"/>
                  <a:gd name="T15" fmla="*/ 130 h 133"/>
                  <a:gd name="T16" fmla="*/ 29 w 113"/>
                  <a:gd name="T17" fmla="*/ 125 h 133"/>
                  <a:gd name="T18" fmla="*/ 38 w 113"/>
                  <a:gd name="T19" fmla="*/ 119 h 133"/>
                  <a:gd name="T20" fmla="*/ 40 w 113"/>
                  <a:gd name="T21" fmla="*/ 116 h 133"/>
                  <a:gd name="T22" fmla="*/ 42 w 113"/>
                  <a:gd name="T23" fmla="*/ 111 h 133"/>
                  <a:gd name="T24" fmla="*/ 45 w 113"/>
                  <a:gd name="T25" fmla="*/ 110 h 133"/>
                  <a:gd name="T26" fmla="*/ 49 w 113"/>
                  <a:gd name="T27" fmla="*/ 113 h 133"/>
                  <a:gd name="T28" fmla="*/ 51 w 113"/>
                  <a:gd name="T29" fmla="*/ 113 h 133"/>
                  <a:gd name="T30" fmla="*/ 56 w 113"/>
                  <a:gd name="T31" fmla="*/ 115 h 133"/>
                  <a:gd name="T32" fmla="*/ 60 w 113"/>
                  <a:gd name="T33" fmla="*/ 115 h 133"/>
                  <a:gd name="T34" fmla="*/ 65 w 113"/>
                  <a:gd name="T35" fmla="*/ 115 h 133"/>
                  <a:gd name="T36" fmla="*/ 69 w 113"/>
                  <a:gd name="T37" fmla="*/ 115 h 133"/>
                  <a:gd name="T38" fmla="*/ 69 w 113"/>
                  <a:gd name="T39" fmla="*/ 101 h 133"/>
                  <a:gd name="T40" fmla="*/ 73 w 113"/>
                  <a:gd name="T41" fmla="*/ 96 h 133"/>
                  <a:gd name="T42" fmla="*/ 77 w 113"/>
                  <a:gd name="T43" fmla="*/ 94 h 133"/>
                  <a:gd name="T44" fmla="*/ 77 w 113"/>
                  <a:gd name="T45" fmla="*/ 91 h 133"/>
                  <a:gd name="T46" fmla="*/ 79 w 113"/>
                  <a:gd name="T47" fmla="*/ 85 h 133"/>
                  <a:gd name="T48" fmla="*/ 82 w 113"/>
                  <a:gd name="T49" fmla="*/ 84 h 133"/>
                  <a:gd name="T50" fmla="*/ 87 w 113"/>
                  <a:gd name="T51" fmla="*/ 77 h 133"/>
                  <a:gd name="T52" fmla="*/ 91 w 113"/>
                  <a:gd name="T53" fmla="*/ 74 h 133"/>
                  <a:gd name="T54" fmla="*/ 97 w 113"/>
                  <a:gd name="T55" fmla="*/ 71 h 133"/>
                  <a:gd name="T56" fmla="*/ 102 w 113"/>
                  <a:gd name="T57" fmla="*/ 70 h 133"/>
                  <a:gd name="T58" fmla="*/ 104 w 113"/>
                  <a:gd name="T59" fmla="*/ 68 h 133"/>
                  <a:gd name="T60" fmla="*/ 107 w 113"/>
                  <a:gd name="T61" fmla="*/ 68 h 133"/>
                  <a:gd name="T62" fmla="*/ 110 w 113"/>
                  <a:gd name="T63" fmla="*/ 66 h 133"/>
                  <a:gd name="T64" fmla="*/ 113 w 113"/>
                  <a:gd name="T65" fmla="*/ 62 h 133"/>
                  <a:gd name="T66" fmla="*/ 108 w 113"/>
                  <a:gd name="T67" fmla="*/ 60 h 133"/>
                  <a:gd name="T68" fmla="*/ 107 w 113"/>
                  <a:gd name="T69" fmla="*/ 57 h 133"/>
                  <a:gd name="T70" fmla="*/ 104 w 113"/>
                  <a:gd name="T71" fmla="*/ 59 h 133"/>
                  <a:gd name="T72" fmla="*/ 101 w 113"/>
                  <a:gd name="T73" fmla="*/ 56 h 133"/>
                  <a:gd name="T74" fmla="*/ 99 w 113"/>
                  <a:gd name="T75" fmla="*/ 54 h 133"/>
                  <a:gd name="T76" fmla="*/ 97 w 113"/>
                  <a:gd name="T77" fmla="*/ 48 h 133"/>
                  <a:gd name="T78" fmla="*/ 99 w 113"/>
                  <a:gd name="T79" fmla="*/ 45 h 133"/>
                  <a:gd name="T80" fmla="*/ 99 w 113"/>
                  <a:gd name="T81" fmla="*/ 43 h 133"/>
                  <a:gd name="T82" fmla="*/ 94 w 113"/>
                  <a:gd name="T83" fmla="*/ 43 h 133"/>
                  <a:gd name="T84" fmla="*/ 94 w 113"/>
                  <a:gd name="T85" fmla="*/ 40 h 133"/>
                  <a:gd name="T86" fmla="*/ 91 w 113"/>
                  <a:gd name="T87" fmla="*/ 34 h 133"/>
                  <a:gd name="T88" fmla="*/ 87 w 113"/>
                  <a:gd name="T89" fmla="*/ 29 h 133"/>
                  <a:gd name="T90" fmla="*/ 83 w 113"/>
                  <a:gd name="T91" fmla="*/ 26 h 133"/>
                  <a:gd name="T92" fmla="*/ 82 w 113"/>
                  <a:gd name="T93" fmla="*/ 26 h 133"/>
                  <a:gd name="T94" fmla="*/ 79 w 113"/>
                  <a:gd name="T95" fmla="*/ 26 h 133"/>
                  <a:gd name="T96" fmla="*/ 77 w 113"/>
                  <a:gd name="T97" fmla="*/ 24 h 133"/>
                  <a:gd name="T98" fmla="*/ 76 w 113"/>
                  <a:gd name="T99" fmla="*/ 23 h 133"/>
                  <a:gd name="T100" fmla="*/ 71 w 113"/>
                  <a:gd name="T101" fmla="*/ 15 h 133"/>
                  <a:gd name="T102" fmla="*/ 69 w 113"/>
                  <a:gd name="T103" fmla="*/ 10 h 133"/>
                  <a:gd name="T104" fmla="*/ 66 w 113"/>
                  <a:gd name="T105" fmla="*/ 7 h 133"/>
                  <a:gd name="T106" fmla="*/ 65 w 113"/>
                  <a:gd name="T107" fmla="*/ 6 h 133"/>
                  <a:gd name="T108" fmla="*/ 62 w 113"/>
                  <a:gd name="T109" fmla="*/ 0 h 133"/>
                  <a:gd name="T110" fmla="*/ 59 w 113"/>
                  <a:gd name="T111" fmla="*/ 3 h 133"/>
                  <a:gd name="T112" fmla="*/ 57 w 113"/>
                  <a:gd name="T113" fmla="*/ 4 h 133"/>
                  <a:gd name="T114" fmla="*/ 54 w 113"/>
                  <a:gd name="T115" fmla="*/ 3 h 133"/>
                  <a:gd name="T116" fmla="*/ 52 w 113"/>
                  <a:gd name="T117" fmla="*/ 4 h 133"/>
                  <a:gd name="T118" fmla="*/ 51 w 113"/>
                  <a:gd name="T119" fmla="*/ 7 h 133"/>
                  <a:gd name="T120" fmla="*/ 21 w 113"/>
                  <a:gd name="T121" fmla="*/ 9 h 133"/>
                  <a:gd name="T122" fmla="*/ 0 w 113"/>
                  <a:gd name="T123" fmla="*/ 108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3" h="133">
                    <a:moveTo>
                      <a:pt x="0" y="108"/>
                    </a:moveTo>
                    <a:lnTo>
                      <a:pt x="1" y="108"/>
                    </a:lnTo>
                    <a:lnTo>
                      <a:pt x="3" y="110"/>
                    </a:lnTo>
                    <a:lnTo>
                      <a:pt x="4" y="111"/>
                    </a:lnTo>
                    <a:lnTo>
                      <a:pt x="6" y="113"/>
                    </a:lnTo>
                    <a:lnTo>
                      <a:pt x="6" y="115"/>
                    </a:lnTo>
                    <a:lnTo>
                      <a:pt x="7" y="116"/>
                    </a:lnTo>
                    <a:lnTo>
                      <a:pt x="9" y="119"/>
                    </a:lnTo>
                    <a:lnTo>
                      <a:pt x="9" y="122"/>
                    </a:lnTo>
                    <a:lnTo>
                      <a:pt x="9" y="122"/>
                    </a:lnTo>
                    <a:lnTo>
                      <a:pt x="9" y="124"/>
                    </a:lnTo>
                    <a:lnTo>
                      <a:pt x="9" y="125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7" y="129"/>
                    </a:lnTo>
                    <a:lnTo>
                      <a:pt x="7" y="130"/>
                    </a:lnTo>
                    <a:lnTo>
                      <a:pt x="9" y="132"/>
                    </a:lnTo>
                    <a:lnTo>
                      <a:pt x="9" y="132"/>
                    </a:lnTo>
                    <a:lnTo>
                      <a:pt x="9" y="133"/>
                    </a:lnTo>
                    <a:lnTo>
                      <a:pt x="11" y="133"/>
                    </a:lnTo>
                    <a:lnTo>
                      <a:pt x="12" y="133"/>
                    </a:lnTo>
                    <a:lnTo>
                      <a:pt x="12" y="133"/>
                    </a:lnTo>
                    <a:lnTo>
                      <a:pt x="14" y="133"/>
                    </a:lnTo>
                    <a:lnTo>
                      <a:pt x="14" y="133"/>
                    </a:lnTo>
                    <a:lnTo>
                      <a:pt x="14" y="132"/>
                    </a:lnTo>
                    <a:lnTo>
                      <a:pt x="14" y="132"/>
                    </a:lnTo>
                    <a:lnTo>
                      <a:pt x="15" y="132"/>
                    </a:lnTo>
                    <a:lnTo>
                      <a:pt x="15" y="132"/>
                    </a:lnTo>
                    <a:lnTo>
                      <a:pt x="17" y="130"/>
                    </a:lnTo>
                    <a:lnTo>
                      <a:pt x="18" y="130"/>
                    </a:lnTo>
                    <a:lnTo>
                      <a:pt x="20" y="130"/>
                    </a:lnTo>
                    <a:lnTo>
                      <a:pt x="21" y="130"/>
                    </a:lnTo>
                    <a:lnTo>
                      <a:pt x="23" y="129"/>
                    </a:lnTo>
                    <a:lnTo>
                      <a:pt x="26" y="127"/>
                    </a:lnTo>
                    <a:lnTo>
                      <a:pt x="28" y="125"/>
                    </a:lnTo>
                    <a:lnTo>
                      <a:pt x="29" y="125"/>
                    </a:lnTo>
                    <a:lnTo>
                      <a:pt x="34" y="122"/>
                    </a:lnTo>
                    <a:lnTo>
                      <a:pt x="35" y="121"/>
                    </a:lnTo>
                    <a:lnTo>
                      <a:pt x="37" y="119"/>
                    </a:lnTo>
                    <a:lnTo>
                      <a:pt x="38" y="119"/>
                    </a:lnTo>
                    <a:lnTo>
                      <a:pt x="38" y="119"/>
                    </a:lnTo>
                    <a:lnTo>
                      <a:pt x="40" y="118"/>
                    </a:lnTo>
                    <a:lnTo>
                      <a:pt x="40" y="118"/>
                    </a:lnTo>
                    <a:lnTo>
                      <a:pt x="40" y="116"/>
                    </a:lnTo>
                    <a:lnTo>
                      <a:pt x="40" y="115"/>
                    </a:lnTo>
                    <a:lnTo>
                      <a:pt x="40" y="113"/>
                    </a:lnTo>
                    <a:lnTo>
                      <a:pt x="40" y="113"/>
                    </a:lnTo>
                    <a:lnTo>
                      <a:pt x="42" y="111"/>
                    </a:lnTo>
                    <a:lnTo>
                      <a:pt x="43" y="110"/>
                    </a:lnTo>
                    <a:lnTo>
                      <a:pt x="45" y="110"/>
                    </a:lnTo>
                    <a:lnTo>
                      <a:pt x="45" y="110"/>
                    </a:lnTo>
                    <a:lnTo>
                      <a:pt x="45" y="110"/>
                    </a:lnTo>
                    <a:lnTo>
                      <a:pt x="46" y="111"/>
                    </a:lnTo>
                    <a:lnTo>
                      <a:pt x="46" y="111"/>
                    </a:lnTo>
                    <a:lnTo>
                      <a:pt x="48" y="113"/>
                    </a:lnTo>
                    <a:lnTo>
                      <a:pt x="49" y="113"/>
                    </a:lnTo>
                    <a:lnTo>
                      <a:pt x="49" y="113"/>
                    </a:lnTo>
                    <a:lnTo>
                      <a:pt x="51" y="113"/>
                    </a:lnTo>
                    <a:lnTo>
                      <a:pt x="51" y="113"/>
                    </a:lnTo>
                    <a:lnTo>
                      <a:pt x="51" y="113"/>
                    </a:lnTo>
                    <a:lnTo>
                      <a:pt x="52" y="113"/>
                    </a:lnTo>
                    <a:lnTo>
                      <a:pt x="54" y="113"/>
                    </a:lnTo>
                    <a:lnTo>
                      <a:pt x="54" y="113"/>
                    </a:lnTo>
                    <a:lnTo>
                      <a:pt x="56" y="115"/>
                    </a:lnTo>
                    <a:lnTo>
                      <a:pt x="57" y="115"/>
                    </a:lnTo>
                    <a:lnTo>
                      <a:pt x="59" y="115"/>
                    </a:lnTo>
                    <a:lnTo>
                      <a:pt x="60" y="115"/>
                    </a:lnTo>
                    <a:lnTo>
                      <a:pt x="60" y="115"/>
                    </a:lnTo>
                    <a:lnTo>
                      <a:pt x="62" y="115"/>
                    </a:lnTo>
                    <a:lnTo>
                      <a:pt x="63" y="115"/>
                    </a:lnTo>
                    <a:lnTo>
                      <a:pt x="63" y="115"/>
                    </a:lnTo>
                    <a:lnTo>
                      <a:pt x="65" y="115"/>
                    </a:lnTo>
                    <a:lnTo>
                      <a:pt x="68" y="116"/>
                    </a:lnTo>
                    <a:lnTo>
                      <a:pt x="68" y="116"/>
                    </a:lnTo>
                    <a:lnTo>
                      <a:pt x="68" y="116"/>
                    </a:lnTo>
                    <a:lnTo>
                      <a:pt x="69" y="115"/>
                    </a:lnTo>
                    <a:lnTo>
                      <a:pt x="69" y="115"/>
                    </a:lnTo>
                    <a:lnTo>
                      <a:pt x="69" y="110"/>
                    </a:lnTo>
                    <a:lnTo>
                      <a:pt x="69" y="105"/>
                    </a:lnTo>
                    <a:lnTo>
                      <a:pt x="69" y="101"/>
                    </a:lnTo>
                    <a:lnTo>
                      <a:pt x="69" y="97"/>
                    </a:lnTo>
                    <a:lnTo>
                      <a:pt x="71" y="97"/>
                    </a:lnTo>
                    <a:lnTo>
                      <a:pt x="73" y="96"/>
                    </a:lnTo>
                    <a:lnTo>
                      <a:pt x="73" y="96"/>
                    </a:lnTo>
                    <a:lnTo>
                      <a:pt x="74" y="96"/>
                    </a:lnTo>
                    <a:lnTo>
                      <a:pt x="76" y="94"/>
                    </a:lnTo>
                    <a:lnTo>
                      <a:pt x="76" y="94"/>
                    </a:lnTo>
                    <a:lnTo>
                      <a:pt x="77" y="94"/>
                    </a:lnTo>
                    <a:lnTo>
                      <a:pt x="77" y="94"/>
                    </a:lnTo>
                    <a:lnTo>
                      <a:pt x="77" y="94"/>
                    </a:lnTo>
                    <a:lnTo>
                      <a:pt x="77" y="93"/>
                    </a:lnTo>
                    <a:lnTo>
                      <a:pt x="77" y="91"/>
                    </a:lnTo>
                    <a:lnTo>
                      <a:pt x="79" y="90"/>
                    </a:lnTo>
                    <a:lnTo>
                      <a:pt x="79" y="88"/>
                    </a:lnTo>
                    <a:lnTo>
                      <a:pt x="79" y="87"/>
                    </a:lnTo>
                    <a:lnTo>
                      <a:pt x="79" y="85"/>
                    </a:lnTo>
                    <a:lnTo>
                      <a:pt x="80" y="85"/>
                    </a:lnTo>
                    <a:lnTo>
                      <a:pt x="80" y="84"/>
                    </a:lnTo>
                    <a:lnTo>
                      <a:pt x="80" y="84"/>
                    </a:lnTo>
                    <a:lnTo>
                      <a:pt x="82" y="84"/>
                    </a:lnTo>
                    <a:lnTo>
                      <a:pt x="83" y="82"/>
                    </a:lnTo>
                    <a:lnTo>
                      <a:pt x="85" y="80"/>
                    </a:lnTo>
                    <a:lnTo>
                      <a:pt x="85" y="79"/>
                    </a:lnTo>
                    <a:lnTo>
                      <a:pt x="87" y="77"/>
                    </a:lnTo>
                    <a:lnTo>
                      <a:pt x="88" y="76"/>
                    </a:lnTo>
                    <a:lnTo>
                      <a:pt x="88" y="76"/>
                    </a:lnTo>
                    <a:lnTo>
                      <a:pt x="90" y="76"/>
                    </a:lnTo>
                    <a:lnTo>
                      <a:pt x="91" y="74"/>
                    </a:lnTo>
                    <a:lnTo>
                      <a:pt x="93" y="74"/>
                    </a:lnTo>
                    <a:lnTo>
                      <a:pt x="94" y="74"/>
                    </a:lnTo>
                    <a:lnTo>
                      <a:pt x="96" y="73"/>
                    </a:lnTo>
                    <a:lnTo>
                      <a:pt x="97" y="71"/>
                    </a:lnTo>
                    <a:lnTo>
                      <a:pt x="97" y="71"/>
                    </a:lnTo>
                    <a:lnTo>
                      <a:pt x="99" y="71"/>
                    </a:lnTo>
                    <a:lnTo>
                      <a:pt x="101" y="70"/>
                    </a:lnTo>
                    <a:lnTo>
                      <a:pt x="102" y="70"/>
                    </a:lnTo>
                    <a:lnTo>
                      <a:pt x="102" y="70"/>
                    </a:lnTo>
                    <a:lnTo>
                      <a:pt x="102" y="70"/>
                    </a:lnTo>
                    <a:lnTo>
                      <a:pt x="104" y="68"/>
                    </a:lnTo>
                    <a:lnTo>
                      <a:pt x="104" y="68"/>
                    </a:lnTo>
                    <a:lnTo>
                      <a:pt x="104" y="68"/>
                    </a:lnTo>
                    <a:lnTo>
                      <a:pt x="105" y="68"/>
                    </a:lnTo>
                    <a:lnTo>
                      <a:pt x="105" y="68"/>
                    </a:lnTo>
                    <a:lnTo>
                      <a:pt x="107" y="68"/>
                    </a:lnTo>
                    <a:lnTo>
                      <a:pt x="108" y="68"/>
                    </a:lnTo>
                    <a:lnTo>
                      <a:pt x="108" y="68"/>
                    </a:lnTo>
                    <a:lnTo>
                      <a:pt x="108" y="66"/>
                    </a:lnTo>
                    <a:lnTo>
                      <a:pt x="110" y="66"/>
                    </a:lnTo>
                    <a:lnTo>
                      <a:pt x="111" y="65"/>
                    </a:lnTo>
                    <a:lnTo>
                      <a:pt x="113" y="63"/>
                    </a:lnTo>
                    <a:lnTo>
                      <a:pt x="113" y="62"/>
                    </a:lnTo>
                    <a:lnTo>
                      <a:pt x="113" y="62"/>
                    </a:lnTo>
                    <a:lnTo>
                      <a:pt x="111" y="62"/>
                    </a:lnTo>
                    <a:lnTo>
                      <a:pt x="110" y="60"/>
                    </a:lnTo>
                    <a:lnTo>
                      <a:pt x="110" y="60"/>
                    </a:lnTo>
                    <a:lnTo>
                      <a:pt x="108" y="60"/>
                    </a:lnTo>
                    <a:lnTo>
                      <a:pt x="108" y="59"/>
                    </a:lnTo>
                    <a:lnTo>
                      <a:pt x="107" y="59"/>
                    </a:lnTo>
                    <a:lnTo>
                      <a:pt x="107" y="57"/>
                    </a:lnTo>
                    <a:lnTo>
                      <a:pt x="107" y="57"/>
                    </a:lnTo>
                    <a:lnTo>
                      <a:pt x="105" y="59"/>
                    </a:lnTo>
                    <a:lnTo>
                      <a:pt x="105" y="59"/>
                    </a:lnTo>
                    <a:lnTo>
                      <a:pt x="105" y="59"/>
                    </a:lnTo>
                    <a:lnTo>
                      <a:pt x="104" y="59"/>
                    </a:lnTo>
                    <a:lnTo>
                      <a:pt x="102" y="57"/>
                    </a:lnTo>
                    <a:lnTo>
                      <a:pt x="102" y="57"/>
                    </a:lnTo>
                    <a:lnTo>
                      <a:pt x="101" y="56"/>
                    </a:lnTo>
                    <a:lnTo>
                      <a:pt x="101" y="56"/>
                    </a:lnTo>
                    <a:lnTo>
                      <a:pt x="99" y="56"/>
                    </a:lnTo>
                    <a:lnTo>
                      <a:pt x="99" y="56"/>
                    </a:lnTo>
                    <a:lnTo>
                      <a:pt x="99" y="56"/>
                    </a:lnTo>
                    <a:lnTo>
                      <a:pt x="99" y="54"/>
                    </a:lnTo>
                    <a:lnTo>
                      <a:pt x="99" y="54"/>
                    </a:lnTo>
                    <a:lnTo>
                      <a:pt x="99" y="51"/>
                    </a:lnTo>
                    <a:lnTo>
                      <a:pt x="97" y="49"/>
                    </a:lnTo>
                    <a:lnTo>
                      <a:pt x="97" y="48"/>
                    </a:lnTo>
                    <a:lnTo>
                      <a:pt x="97" y="48"/>
                    </a:lnTo>
                    <a:lnTo>
                      <a:pt x="99" y="46"/>
                    </a:lnTo>
                    <a:lnTo>
                      <a:pt x="99" y="45"/>
                    </a:lnTo>
                    <a:lnTo>
                      <a:pt x="99" y="45"/>
                    </a:lnTo>
                    <a:lnTo>
                      <a:pt x="99" y="45"/>
                    </a:lnTo>
                    <a:lnTo>
                      <a:pt x="99" y="45"/>
                    </a:lnTo>
                    <a:lnTo>
                      <a:pt x="99" y="45"/>
                    </a:lnTo>
                    <a:lnTo>
                      <a:pt x="99" y="43"/>
                    </a:lnTo>
                    <a:lnTo>
                      <a:pt x="97" y="43"/>
                    </a:lnTo>
                    <a:lnTo>
                      <a:pt x="96" y="43"/>
                    </a:lnTo>
                    <a:lnTo>
                      <a:pt x="96" y="43"/>
                    </a:lnTo>
                    <a:lnTo>
                      <a:pt x="94" y="43"/>
                    </a:lnTo>
                    <a:lnTo>
                      <a:pt x="94" y="42"/>
                    </a:lnTo>
                    <a:lnTo>
                      <a:pt x="94" y="42"/>
                    </a:lnTo>
                    <a:lnTo>
                      <a:pt x="94" y="40"/>
                    </a:lnTo>
                    <a:lnTo>
                      <a:pt x="94" y="40"/>
                    </a:lnTo>
                    <a:lnTo>
                      <a:pt x="94" y="40"/>
                    </a:lnTo>
                    <a:lnTo>
                      <a:pt x="93" y="38"/>
                    </a:lnTo>
                    <a:lnTo>
                      <a:pt x="91" y="37"/>
                    </a:lnTo>
                    <a:lnTo>
                      <a:pt x="91" y="34"/>
                    </a:lnTo>
                    <a:lnTo>
                      <a:pt x="91" y="32"/>
                    </a:lnTo>
                    <a:lnTo>
                      <a:pt x="90" y="31"/>
                    </a:lnTo>
                    <a:lnTo>
                      <a:pt x="88" y="31"/>
                    </a:lnTo>
                    <a:lnTo>
                      <a:pt x="87" y="29"/>
                    </a:lnTo>
                    <a:lnTo>
                      <a:pt x="85" y="29"/>
                    </a:lnTo>
                    <a:lnTo>
                      <a:pt x="85" y="28"/>
                    </a:lnTo>
                    <a:lnTo>
                      <a:pt x="83" y="26"/>
                    </a:lnTo>
                    <a:lnTo>
                      <a:pt x="83" y="26"/>
                    </a:lnTo>
                    <a:lnTo>
                      <a:pt x="83" y="26"/>
                    </a:lnTo>
                    <a:lnTo>
                      <a:pt x="83" y="26"/>
                    </a:lnTo>
                    <a:lnTo>
                      <a:pt x="83" y="26"/>
                    </a:lnTo>
                    <a:lnTo>
                      <a:pt x="82" y="26"/>
                    </a:lnTo>
                    <a:lnTo>
                      <a:pt x="82" y="28"/>
                    </a:lnTo>
                    <a:lnTo>
                      <a:pt x="80" y="28"/>
                    </a:lnTo>
                    <a:lnTo>
                      <a:pt x="80" y="28"/>
                    </a:lnTo>
                    <a:lnTo>
                      <a:pt x="79" y="26"/>
                    </a:lnTo>
                    <a:lnTo>
                      <a:pt x="79" y="26"/>
                    </a:lnTo>
                    <a:lnTo>
                      <a:pt x="77" y="26"/>
                    </a:lnTo>
                    <a:lnTo>
                      <a:pt x="77" y="24"/>
                    </a:lnTo>
                    <a:lnTo>
                      <a:pt x="77" y="24"/>
                    </a:lnTo>
                    <a:lnTo>
                      <a:pt x="77" y="24"/>
                    </a:lnTo>
                    <a:lnTo>
                      <a:pt x="77" y="23"/>
                    </a:lnTo>
                    <a:lnTo>
                      <a:pt x="77" y="23"/>
                    </a:lnTo>
                    <a:lnTo>
                      <a:pt x="76" y="23"/>
                    </a:lnTo>
                    <a:lnTo>
                      <a:pt x="74" y="21"/>
                    </a:lnTo>
                    <a:lnTo>
                      <a:pt x="73" y="20"/>
                    </a:lnTo>
                    <a:lnTo>
                      <a:pt x="73" y="18"/>
                    </a:lnTo>
                    <a:lnTo>
                      <a:pt x="71" y="15"/>
                    </a:lnTo>
                    <a:lnTo>
                      <a:pt x="69" y="14"/>
                    </a:lnTo>
                    <a:lnTo>
                      <a:pt x="69" y="14"/>
                    </a:lnTo>
                    <a:lnTo>
                      <a:pt x="69" y="10"/>
                    </a:lnTo>
                    <a:lnTo>
                      <a:pt x="69" y="10"/>
                    </a:lnTo>
                    <a:lnTo>
                      <a:pt x="68" y="9"/>
                    </a:lnTo>
                    <a:lnTo>
                      <a:pt x="68" y="9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7"/>
                    </a:lnTo>
                    <a:lnTo>
                      <a:pt x="65" y="7"/>
                    </a:lnTo>
                    <a:lnTo>
                      <a:pt x="65" y="7"/>
                    </a:lnTo>
                    <a:lnTo>
                      <a:pt x="65" y="6"/>
                    </a:lnTo>
                    <a:lnTo>
                      <a:pt x="63" y="4"/>
                    </a:lnTo>
                    <a:lnTo>
                      <a:pt x="63" y="1"/>
                    </a:lnTo>
                    <a:lnTo>
                      <a:pt x="63" y="0"/>
                    </a:lnTo>
                    <a:lnTo>
                      <a:pt x="62" y="0"/>
                    </a:lnTo>
                    <a:lnTo>
                      <a:pt x="60" y="0"/>
                    </a:lnTo>
                    <a:lnTo>
                      <a:pt x="60" y="1"/>
                    </a:lnTo>
                    <a:lnTo>
                      <a:pt x="59" y="1"/>
                    </a:lnTo>
                    <a:lnTo>
                      <a:pt x="59" y="3"/>
                    </a:lnTo>
                    <a:lnTo>
                      <a:pt x="59" y="3"/>
                    </a:lnTo>
                    <a:lnTo>
                      <a:pt x="59" y="4"/>
                    </a:lnTo>
                    <a:lnTo>
                      <a:pt x="57" y="4"/>
                    </a:lnTo>
                    <a:lnTo>
                      <a:pt x="57" y="4"/>
                    </a:lnTo>
                    <a:lnTo>
                      <a:pt x="57" y="4"/>
                    </a:lnTo>
                    <a:lnTo>
                      <a:pt x="56" y="4"/>
                    </a:lnTo>
                    <a:lnTo>
                      <a:pt x="56" y="4"/>
                    </a:lnTo>
                    <a:lnTo>
                      <a:pt x="54" y="3"/>
                    </a:lnTo>
                    <a:lnTo>
                      <a:pt x="52" y="3"/>
                    </a:lnTo>
                    <a:lnTo>
                      <a:pt x="52" y="3"/>
                    </a:lnTo>
                    <a:lnTo>
                      <a:pt x="52" y="3"/>
                    </a:lnTo>
                    <a:lnTo>
                      <a:pt x="52" y="4"/>
                    </a:lnTo>
                    <a:lnTo>
                      <a:pt x="51" y="4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7"/>
                    </a:lnTo>
                    <a:lnTo>
                      <a:pt x="49" y="7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21" y="9"/>
                    </a:lnTo>
                    <a:lnTo>
                      <a:pt x="14" y="9"/>
                    </a:lnTo>
                    <a:lnTo>
                      <a:pt x="12" y="57"/>
                    </a:lnTo>
                    <a:lnTo>
                      <a:pt x="0" y="57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6" name="Freeform 157"/>
              <p:cNvSpPr>
                <a:spLocks/>
              </p:cNvSpPr>
              <p:nvPr/>
            </p:nvSpPr>
            <p:spPr bwMode="auto">
              <a:xfrm>
                <a:off x="5719738" y="4334133"/>
                <a:ext cx="78364" cy="228285"/>
              </a:xfrm>
              <a:custGeom>
                <a:avLst/>
                <a:gdLst>
                  <a:gd name="T0" fmla="*/ 23 w 33"/>
                  <a:gd name="T1" fmla="*/ 87 h 96"/>
                  <a:gd name="T2" fmla="*/ 23 w 33"/>
                  <a:gd name="T3" fmla="*/ 79 h 96"/>
                  <a:gd name="T4" fmla="*/ 23 w 33"/>
                  <a:gd name="T5" fmla="*/ 74 h 96"/>
                  <a:gd name="T6" fmla="*/ 22 w 33"/>
                  <a:gd name="T7" fmla="*/ 71 h 96"/>
                  <a:gd name="T8" fmla="*/ 22 w 33"/>
                  <a:gd name="T9" fmla="*/ 69 h 96"/>
                  <a:gd name="T10" fmla="*/ 23 w 33"/>
                  <a:gd name="T11" fmla="*/ 62 h 96"/>
                  <a:gd name="T12" fmla="*/ 23 w 33"/>
                  <a:gd name="T13" fmla="*/ 57 h 96"/>
                  <a:gd name="T14" fmla="*/ 22 w 33"/>
                  <a:gd name="T15" fmla="*/ 52 h 96"/>
                  <a:gd name="T16" fmla="*/ 25 w 33"/>
                  <a:gd name="T17" fmla="*/ 52 h 96"/>
                  <a:gd name="T18" fmla="*/ 26 w 33"/>
                  <a:gd name="T19" fmla="*/ 52 h 96"/>
                  <a:gd name="T20" fmla="*/ 26 w 33"/>
                  <a:gd name="T21" fmla="*/ 49 h 96"/>
                  <a:gd name="T22" fmla="*/ 25 w 33"/>
                  <a:gd name="T23" fmla="*/ 48 h 96"/>
                  <a:gd name="T24" fmla="*/ 26 w 33"/>
                  <a:gd name="T25" fmla="*/ 46 h 96"/>
                  <a:gd name="T26" fmla="*/ 28 w 33"/>
                  <a:gd name="T27" fmla="*/ 41 h 96"/>
                  <a:gd name="T28" fmla="*/ 28 w 33"/>
                  <a:gd name="T29" fmla="*/ 35 h 96"/>
                  <a:gd name="T30" fmla="*/ 29 w 33"/>
                  <a:gd name="T31" fmla="*/ 32 h 96"/>
                  <a:gd name="T32" fmla="*/ 31 w 33"/>
                  <a:gd name="T33" fmla="*/ 32 h 96"/>
                  <a:gd name="T34" fmla="*/ 33 w 33"/>
                  <a:gd name="T35" fmla="*/ 31 h 96"/>
                  <a:gd name="T36" fmla="*/ 31 w 33"/>
                  <a:gd name="T37" fmla="*/ 27 h 96"/>
                  <a:gd name="T38" fmla="*/ 33 w 33"/>
                  <a:gd name="T39" fmla="*/ 23 h 96"/>
                  <a:gd name="T40" fmla="*/ 31 w 33"/>
                  <a:gd name="T41" fmla="*/ 18 h 96"/>
                  <a:gd name="T42" fmla="*/ 29 w 33"/>
                  <a:gd name="T43" fmla="*/ 17 h 96"/>
                  <a:gd name="T44" fmla="*/ 28 w 33"/>
                  <a:gd name="T45" fmla="*/ 15 h 96"/>
                  <a:gd name="T46" fmla="*/ 29 w 33"/>
                  <a:gd name="T47" fmla="*/ 13 h 96"/>
                  <a:gd name="T48" fmla="*/ 29 w 33"/>
                  <a:gd name="T49" fmla="*/ 10 h 96"/>
                  <a:gd name="T50" fmla="*/ 22 w 33"/>
                  <a:gd name="T51" fmla="*/ 4 h 96"/>
                  <a:gd name="T52" fmla="*/ 23 w 33"/>
                  <a:gd name="T53" fmla="*/ 3 h 96"/>
                  <a:gd name="T54" fmla="*/ 20 w 33"/>
                  <a:gd name="T55" fmla="*/ 0 h 96"/>
                  <a:gd name="T56" fmla="*/ 19 w 33"/>
                  <a:gd name="T57" fmla="*/ 0 h 96"/>
                  <a:gd name="T58" fmla="*/ 16 w 33"/>
                  <a:gd name="T59" fmla="*/ 0 h 96"/>
                  <a:gd name="T60" fmla="*/ 11 w 33"/>
                  <a:gd name="T61" fmla="*/ 6 h 96"/>
                  <a:gd name="T62" fmla="*/ 11 w 33"/>
                  <a:gd name="T63" fmla="*/ 9 h 96"/>
                  <a:gd name="T64" fmla="*/ 6 w 33"/>
                  <a:gd name="T65" fmla="*/ 10 h 96"/>
                  <a:gd name="T66" fmla="*/ 5 w 33"/>
                  <a:gd name="T67" fmla="*/ 13 h 96"/>
                  <a:gd name="T68" fmla="*/ 3 w 33"/>
                  <a:gd name="T69" fmla="*/ 15 h 96"/>
                  <a:gd name="T70" fmla="*/ 0 w 33"/>
                  <a:gd name="T71" fmla="*/ 27 h 96"/>
                  <a:gd name="T72" fmla="*/ 9 w 33"/>
                  <a:gd name="T73" fmla="*/ 32 h 96"/>
                  <a:gd name="T74" fmla="*/ 9 w 33"/>
                  <a:gd name="T75" fmla="*/ 38 h 96"/>
                  <a:gd name="T76" fmla="*/ 9 w 33"/>
                  <a:gd name="T77" fmla="*/ 41 h 96"/>
                  <a:gd name="T78" fmla="*/ 11 w 33"/>
                  <a:gd name="T79" fmla="*/ 43 h 96"/>
                  <a:gd name="T80" fmla="*/ 11 w 33"/>
                  <a:gd name="T81" fmla="*/ 48 h 96"/>
                  <a:gd name="T82" fmla="*/ 9 w 33"/>
                  <a:gd name="T83" fmla="*/ 54 h 96"/>
                  <a:gd name="T84" fmla="*/ 9 w 33"/>
                  <a:gd name="T85" fmla="*/ 57 h 96"/>
                  <a:gd name="T86" fmla="*/ 11 w 33"/>
                  <a:gd name="T87" fmla="*/ 65 h 96"/>
                  <a:gd name="T88" fmla="*/ 9 w 33"/>
                  <a:gd name="T89" fmla="*/ 71 h 96"/>
                  <a:gd name="T90" fmla="*/ 9 w 33"/>
                  <a:gd name="T91" fmla="*/ 77 h 96"/>
                  <a:gd name="T92" fmla="*/ 9 w 33"/>
                  <a:gd name="T93" fmla="*/ 85 h 96"/>
                  <a:gd name="T94" fmla="*/ 9 w 33"/>
                  <a:gd name="T95" fmla="*/ 87 h 96"/>
                  <a:gd name="T96" fmla="*/ 12 w 33"/>
                  <a:gd name="T97" fmla="*/ 94 h 96"/>
                  <a:gd name="T98" fmla="*/ 14 w 33"/>
                  <a:gd name="T99" fmla="*/ 96 h 96"/>
                  <a:gd name="T100" fmla="*/ 19 w 33"/>
                  <a:gd name="T101" fmla="*/ 91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3" h="96">
                    <a:moveTo>
                      <a:pt x="22" y="90"/>
                    </a:moveTo>
                    <a:lnTo>
                      <a:pt x="22" y="90"/>
                    </a:lnTo>
                    <a:lnTo>
                      <a:pt x="23" y="87"/>
                    </a:lnTo>
                    <a:lnTo>
                      <a:pt x="23" y="83"/>
                    </a:lnTo>
                    <a:lnTo>
                      <a:pt x="23" y="80"/>
                    </a:lnTo>
                    <a:lnTo>
                      <a:pt x="23" y="79"/>
                    </a:lnTo>
                    <a:lnTo>
                      <a:pt x="23" y="76"/>
                    </a:lnTo>
                    <a:lnTo>
                      <a:pt x="23" y="76"/>
                    </a:lnTo>
                    <a:lnTo>
                      <a:pt x="23" y="74"/>
                    </a:lnTo>
                    <a:lnTo>
                      <a:pt x="23" y="73"/>
                    </a:lnTo>
                    <a:lnTo>
                      <a:pt x="22" y="73"/>
                    </a:lnTo>
                    <a:lnTo>
                      <a:pt x="22" y="71"/>
                    </a:lnTo>
                    <a:lnTo>
                      <a:pt x="22" y="71"/>
                    </a:lnTo>
                    <a:lnTo>
                      <a:pt x="22" y="69"/>
                    </a:lnTo>
                    <a:lnTo>
                      <a:pt x="22" y="69"/>
                    </a:lnTo>
                    <a:lnTo>
                      <a:pt x="22" y="66"/>
                    </a:lnTo>
                    <a:lnTo>
                      <a:pt x="22" y="65"/>
                    </a:lnTo>
                    <a:lnTo>
                      <a:pt x="23" y="62"/>
                    </a:lnTo>
                    <a:lnTo>
                      <a:pt x="23" y="60"/>
                    </a:lnTo>
                    <a:lnTo>
                      <a:pt x="23" y="59"/>
                    </a:lnTo>
                    <a:lnTo>
                      <a:pt x="23" y="57"/>
                    </a:lnTo>
                    <a:lnTo>
                      <a:pt x="22" y="54"/>
                    </a:lnTo>
                    <a:lnTo>
                      <a:pt x="22" y="52"/>
                    </a:lnTo>
                    <a:lnTo>
                      <a:pt x="22" y="52"/>
                    </a:lnTo>
                    <a:lnTo>
                      <a:pt x="23" y="52"/>
                    </a:lnTo>
                    <a:lnTo>
                      <a:pt x="23" y="52"/>
                    </a:lnTo>
                    <a:lnTo>
                      <a:pt x="25" y="52"/>
                    </a:lnTo>
                    <a:lnTo>
                      <a:pt x="25" y="52"/>
                    </a:lnTo>
                    <a:lnTo>
                      <a:pt x="25" y="52"/>
                    </a:lnTo>
                    <a:lnTo>
                      <a:pt x="26" y="52"/>
                    </a:lnTo>
                    <a:lnTo>
                      <a:pt x="26" y="52"/>
                    </a:lnTo>
                    <a:lnTo>
                      <a:pt x="26" y="51"/>
                    </a:lnTo>
                    <a:lnTo>
                      <a:pt x="26" y="49"/>
                    </a:lnTo>
                    <a:lnTo>
                      <a:pt x="26" y="49"/>
                    </a:lnTo>
                    <a:lnTo>
                      <a:pt x="26" y="48"/>
                    </a:lnTo>
                    <a:lnTo>
                      <a:pt x="25" y="48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26" y="46"/>
                    </a:lnTo>
                    <a:lnTo>
                      <a:pt x="26" y="45"/>
                    </a:lnTo>
                    <a:lnTo>
                      <a:pt x="28" y="43"/>
                    </a:lnTo>
                    <a:lnTo>
                      <a:pt x="28" y="41"/>
                    </a:lnTo>
                    <a:lnTo>
                      <a:pt x="28" y="40"/>
                    </a:lnTo>
                    <a:lnTo>
                      <a:pt x="28" y="38"/>
                    </a:lnTo>
                    <a:lnTo>
                      <a:pt x="28" y="35"/>
                    </a:lnTo>
                    <a:lnTo>
                      <a:pt x="29" y="34"/>
                    </a:lnTo>
                    <a:lnTo>
                      <a:pt x="29" y="32"/>
                    </a:lnTo>
                    <a:lnTo>
                      <a:pt x="29" y="32"/>
                    </a:lnTo>
                    <a:lnTo>
                      <a:pt x="29" y="32"/>
                    </a:lnTo>
                    <a:lnTo>
                      <a:pt x="31" y="32"/>
                    </a:lnTo>
                    <a:lnTo>
                      <a:pt x="31" y="32"/>
                    </a:lnTo>
                    <a:lnTo>
                      <a:pt x="33" y="32"/>
                    </a:lnTo>
                    <a:lnTo>
                      <a:pt x="33" y="31"/>
                    </a:lnTo>
                    <a:lnTo>
                      <a:pt x="33" y="31"/>
                    </a:lnTo>
                    <a:lnTo>
                      <a:pt x="31" y="31"/>
                    </a:lnTo>
                    <a:lnTo>
                      <a:pt x="31" y="29"/>
                    </a:lnTo>
                    <a:lnTo>
                      <a:pt x="31" y="27"/>
                    </a:lnTo>
                    <a:lnTo>
                      <a:pt x="31" y="26"/>
                    </a:lnTo>
                    <a:lnTo>
                      <a:pt x="31" y="24"/>
                    </a:lnTo>
                    <a:lnTo>
                      <a:pt x="33" y="23"/>
                    </a:lnTo>
                    <a:lnTo>
                      <a:pt x="33" y="20"/>
                    </a:lnTo>
                    <a:lnTo>
                      <a:pt x="33" y="20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29" y="17"/>
                    </a:lnTo>
                    <a:lnTo>
                      <a:pt x="28" y="17"/>
                    </a:lnTo>
                    <a:lnTo>
                      <a:pt x="28" y="15"/>
                    </a:lnTo>
                    <a:lnTo>
                      <a:pt x="28" y="15"/>
                    </a:lnTo>
                    <a:lnTo>
                      <a:pt x="28" y="15"/>
                    </a:lnTo>
                    <a:lnTo>
                      <a:pt x="28" y="13"/>
                    </a:lnTo>
                    <a:lnTo>
                      <a:pt x="29" y="13"/>
                    </a:lnTo>
                    <a:lnTo>
                      <a:pt x="29" y="12"/>
                    </a:lnTo>
                    <a:lnTo>
                      <a:pt x="29" y="10"/>
                    </a:lnTo>
                    <a:lnTo>
                      <a:pt x="29" y="10"/>
                    </a:lnTo>
                    <a:lnTo>
                      <a:pt x="29" y="7"/>
                    </a:lnTo>
                    <a:lnTo>
                      <a:pt x="29" y="7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3" y="3"/>
                    </a:lnTo>
                    <a:lnTo>
                      <a:pt x="23" y="3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9"/>
                    </a:lnTo>
                    <a:lnTo>
                      <a:pt x="9" y="9"/>
                    </a:lnTo>
                    <a:lnTo>
                      <a:pt x="8" y="10"/>
                    </a:lnTo>
                    <a:lnTo>
                      <a:pt x="6" y="10"/>
                    </a:lnTo>
                    <a:lnTo>
                      <a:pt x="6" y="12"/>
                    </a:lnTo>
                    <a:lnTo>
                      <a:pt x="5" y="13"/>
                    </a:lnTo>
                    <a:lnTo>
                      <a:pt x="5" y="13"/>
                    </a:lnTo>
                    <a:lnTo>
                      <a:pt x="5" y="13"/>
                    </a:lnTo>
                    <a:lnTo>
                      <a:pt x="5" y="15"/>
                    </a:lnTo>
                    <a:lnTo>
                      <a:pt x="3" y="15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27"/>
                    </a:lnTo>
                    <a:lnTo>
                      <a:pt x="9" y="29"/>
                    </a:lnTo>
                    <a:lnTo>
                      <a:pt x="9" y="29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9" y="37"/>
                    </a:lnTo>
                    <a:lnTo>
                      <a:pt x="9" y="38"/>
                    </a:lnTo>
                    <a:lnTo>
                      <a:pt x="9" y="38"/>
                    </a:lnTo>
                    <a:lnTo>
                      <a:pt x="9" y="40"/>
                    </a:lnTo>
                    <a:lnTo>
                      <a:pt x="9" y="41"/>
                    </a:lnTo>
                    <a:lnTo>
                      <a:pt x="9" y="43"/>
                    </a:lnTo>
                    <a:lnTo>
                      <a:pt x="11" y="43"/>
                    </a:lnTo>
                    <a:lnTo>
                      <a:pt x="11" y="43"/>
                    </a:lnTo>
                    <a:lnTo>
                      <a:pt x="11" y="45"/>
                    </a:lnTo>
                    <a:lnTo>
                      <a:pt x="11" y="46"/>
                    </a:lnTo>
                    <a:lnTo>
                      <a:pt x="11" y="48"/>
                    </a:lnTo>
                    <a:lnTo>
                      <a:pt x="11" y="49"/>
                    </a:lnTo>
                    <a:lnTo>
                      <a:pt x="11" y="51"/>
                    </a:lnTo>
                    <a:lnTo>
                      <a:pt x="9" y="54"/>
                    </a:lnTo>
                    <a:lnTo>
                      <a:pt x="9" y="55"/>
                    </a:lnTo>
                    <a:lnTo>
                      <a:pt x="9" y="55"/>
                    </a:lnTo>
                    <a:lnTo>
                      <a:pt x="9" y="57"/>
                    </a:lnTo>
                    <a:lnTo>
                      <a:pt x="9" y="59"/>
                    </a:lnTo>
                    <a:lnTo>
                      <a:pt x="11" y="62"/>
                    </a:lnTo>
                    <a:lnTo>
                      <a:pt x="11" y="65"/>
                    </a:lnTo>
                    <a:lnTo>
                      <a:pt x="11" y="66"/>
                    </a:lnTo>
                    <a:lnTo>
                      <a:pt x="11" y="69"/>
                    </a:lnTo>
                    <a:lnTo>
                      <a:pt x="9" y="71"/>
                    </a:lnTo>
                    <a:lnTo>
                      <a:pt x="9" y="74"/>
                    </a:lnTo>
                    <a:lnTo>
                      <a:pt x="9" y="76"/>
                    </a:lnTo>
                    <a:lnTo>
                      <a:pt x="9" y="77"/>
                    </a:lnTo>
                    <a:lnTo>
                      <a:pt x="9" y="79"/>
                    </a:lnTo>
                    <a:lnTo>
                      <a:pt x="9" y="82"/>
                    </a:lnTo>
                    <a:lnTo>
                      <a:pt x="9" y="85"/>
                    </a:lnTo>
                    <a:lnTo>
                      <a:pt x="9" y="87"/>
                    </a:lnTo>
                    <a:lnTo>
                      <a:pt x="9" y="87"/>
                    </a:lnTo>
                    <a:lnTo>
                      <a:pt x="9" y="87"/>
                    </a:lnTo>
                    <a:lnTo>
                      <a:pt x="11" y="90"/>
                    </a:lnTo>
                    <a:lnTo>
                      <a:pt x="12" y="91"/>
                    </a:lnTo>
                    <a:lnTo>
                      <a:pt x="12" y="94"/>
                    </a:lnTo>
                    <a:lnTo>
                      <a:pt x="12" y="96"/>
                    </a:lnTo>
                    <a:lnTo>
                      <a:pt x="12" y="96"/>
                    </a:lnTo>
                    <a:lnTo>
                      <a:pt x="14" y="96"/>
                    </a:lnTo>
                    <a:lnTo>
                      <a:pt x="14" y="94"/>
                    </a:lnTo>
                    <a:lnTo>
                      <a:pt x="16" y="93"/>
                    </a:lnTo>
                    <a:lnTo>
                      <a:pt x="19" y="91"/>
                    </a:lnTo>
                    <a:lnTo>
                      <a:pt x="22" y="90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7" name="Freeform 158"/>
              <p:cNvSpPr>
                <a:spLocks noEditPoints="1"/>
              </p:cNvSpPr>
              <p:nvPr/>
            </p:nvSpPr>
            <p:spPr bwMode="auto">
              <a:xfrm>
                <a:off x="6018949" y="4902467"/>
                <a:ext cx="346704" cy="480350"/>
              </a:xfrm>
              <a:custGeom>
                <a:avLst/>
                <a:gdLst>
                  <a:gd name="T0" fmla="*/ 12 w 146"/>
                  <a:gd name="T1" fmla="*/ 9 h 202"/>
                  <a:gd name="T2" fmla="*/ 12 w 146"/>
                  <a:gd name="T3" fmla="*/ 3 h 202"/>
                  <a:gd name="T4" fmla="*/ 12 w 146"/>
                  <a:gd name="T5" fmla="*/ 0 h 202"/>
                  <a:gd name="T6" fmla="*/ 9 w 146"/>
                  <a:gd name="T7" fmla="*/ 3 h 202"/>
                  <a:gd name="T8" fmla="*/ 1 w 146"/>
                  <a:gd name="T9" fmla="*/ 4 h 202"/>
                  <a:gd name="T10" fmla="*/ 6 w 146"/>
                  <a:gd name="T11" fmla="*/ 14 h 202"/>
                  <a:gd name="T12" fmla="*/ 12 w 146"/>
                  <a:gd name="T13" fmla="*/ 39 h 202"/>
                  <a:gd name="T14" fmla="*/ 17 w 146"/>
                  <a:gd name="T15" fmla="*/ 49 h 202"/>
                  <a:gd name="T16" fmla="*/ 20 w 146"/>
                  <a:gd name="T17" fmla="*/ 60 h 202"/>
                  <a:gd name="T18" fmla="*/ 20 w 146"/>
                  <a:gd name="T19" fmla="*/ 65 h 202"/>
                  <a:gd name="T20" fmla="*/ 18 w 146"/>
                  <a:gd name="T21" fmla="*/ 71 h 202"/>
                  <a:gd name="T22" fmla="*/ 18 w 146"/>
                  <a:gd name="T23" fmla="*/ 85 h 202"/>
                  <a:gd name="T24" fmla="*/ 23 w 146"/>
                  <a:gd name="T25" fmla="*/ 93 h 202"/>
                  <a:gd name="T26" fmla="*/ 24 w 146"/>
                  <a:gd name="T27" fmla="*/ 113 h 202"/>
                  <a:gd name="T28" fmla="*/ 17 w 146"/>
                  <a:gd name="T29" fmla="*/ 130 h 202"/>
                  <a:gd name="T30" fmla="*/ 11 w 146"/>
                  <a:gd name="T31" fmla="*/ 144 h 202"/>
                  <a:gd name="T32" fmla="*/ 7 w 146"/>
                  <a:gd name="T33" fmla="*/ 154 h 202"/>
                  <a:gd name="T34" fmla="*/ 1 w 146"/>
                  <a:gd name="T35" fmla="*/ 166 h 202"/>
                  <a:gd name="T36" fmla="*/ 1 w 146"/>
                  <a:gd name="T37" fmla="*/ 175 h 202"/>
                  <a:gd name="T38" fmla="*/ 1 w 146"/>
                  <a:gd name="T39" fmla="*/ 182 h 202"/>
                  <a:gd name="T40" fmla="*/ 4 w 146"/>
                  <a:gd name="T41" fmla="*/ 188 h 202"/>
                  <a:gd name="T42" fmla="*/ 14 w 146"/>
                  <a:gd name="T43" fmla="*/ 188 h 202"/>
                  <a:gd name="T44" fmla="*/ 18 w 146"/>
                  <a:gd name="T45" fmla="*/ 185 h 202"/>
                  <a:gd name="T46" fmla="*/ 74 w 146"/>
                  <a:gd name="T47" fmla="*/ 191 h 202"/>
                  <a:gd name="T48" fmla="*/ 79 w 146"/>
                  <a:gd name="T49" fmla="*/ 194 h 202"/>
                  <a:gd name="T50" fmla="*/ 82 w 146"/>
                  <a:gd name="T51" fmla="*/ 197 h 202"/>
                  <a:gd name="T52" fmla="*/ 90 w 146"/>
                  <a:gd name="T53" fmla="*/ 199 h 202"/>
                  <a:gd name="T54" fmla="*/ 94 w 146"/>
                  <a:gd name="T55" fmla="*/ 199 h 202"/>
                  <a:gd name="T56" fmla="*/ 97 w 146"/>
                  <a:gd name="T57" fmla="*/ 199 h 202"/>
                  <a:gd name="T58" fmla="*/ 108 w 146"/>
                  <a:gd name="T59" fmla="*/ 200 h 202"/>
                  <a:gd name="T60" fmla="*/ 132 w 146"/>
                  <a:gd name="T61" fmla="*/ 196 h 202"/>
                  <a:gd name="T62" fmla="*/ 127 w 146"/>
                  <a:gd name="T63" fmla="*/ 189 h 202"/>
                  <a:gd name="T64" fmla="*/ 119 w 146"/>
                  <a:gd name="T65" fmla="*/ 175 h 202"/>
                  <a:gd name="T66" fmla="*/ 142 w 146"/>
                  <a:gd name="T67" fmla="*/ 119 h 202"/>
                  <a:gd name="T68" fmla="*/ 144 w 146"/>
                  <a:gd name="T69" fmla="*/ 102 h 202"/>
                  <a:gd name="T70" fmla="*/ 133 w 146"/>
                  <a:gd name="T71" fmla="*/ 96 h 202"/>
                  <a:gd name="T72" fmla="*/ 130 w 146"/>
                  <a:gd name="T73" fmla="*/ 98 h 202"/>
                  <a:gd name="T74" fmla="*/ 125 w 146"/>
                  <a:gd name="T75" fmla="*/ 98 h 202"/>
                  <a:gd name="T76" fmla="*/ 122 w 146"/>
                  <a:gd name="T77" fmla="*/ 91 h 202"/>
                  <a:gd name="T78" fmla="*/ 124 w 146"/>
                  <a:gd name="T79" fmla="*/ 81 h 202"/>
                  <a:gd name="T80" fmla="*/ 121 w 146"/>
                  <a:gd name="T81" fmla="*/ 74 h 202"/>
                  <a:gd name="T82" fmla="*/ 121 w 146"/>
                  <a:gd name="T83" fmla="*/ 70 h 202"/>
                  <a:gd name="T84" fmla="*/ 118 w 146"/>
                  <a:gd name="T85" fmla="*/ 59 h 202"/>
                  <a:gd name="T86" fmla="*/ 116 w 146"/>
                  <a:gd name="T87" fmla="*/ 53 h 202"/>
                  <a:gd name="T88" fmla="*/ 116 w 146"/>
                  <a:gd name="T89" fmla="*/ 45 h 202"/>
                  <a:gd name="T90" fmla="*/ 107 w 146"/>
                  <a:gd name="T91" fmla="*/ 43 h 202"/>
                  <a:gd name="T92" fmla="*/ 104 w 146"/>
                  <a:gd name="T93" fmla="*/ 39 h 202"/>
                  <a:gd name="T94" fmla="*/ 93 w 146"/>
                  <a:gd name="T95" fmla="*/ 39 h 202"/>
                  <a:gd name="T96" fmla="*/ 90 w 146"/>
                  <a:gd name="T97" fmla="*/ 43 h 202"/>
                  <a:gd name="T98" fmla="*/ 90 w 146"/>
                  <a:gd name="T99" fmla="*/ 51 h 202"/>
                  <a:gd name="T100" fmla="*/ 87 w 146"/>
                  <a:gd name="T101" fmla="*/ 49 h 202"/>
                  <a:gd name="T102" fmla="*/ 80 w 146"/>
                  <a:gd name="T103" fmla="*/ 53 h 202"/>
                  <a:gd name="T104" fmla="*/ 73 w 146"/>
                  <a:gd name="T105" fmla="*/ 51 h 202"/>
                  <a:gd name="T106" fmla="*/ 69 w 146"/>
                  <a:gd name="T107" fmla="*/ 40 h 202"/>
                  <a:gd name="T108" fmla="*/ 65 w 146"/>
                  <a:gd name="T109" fmla="*/ 22 h 202"/>
                  <a:gd name="T110" fmla="*/ 26 w 146"/>
                  <a:gd name="T111" fmla="*/ 20 h 202"/>
                  <a:gd name="T112" fmla="*/ 17 w 146"/>
                  <a:gd name="T113" fmla="*/ 2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6" h="202">
                    <a:moveTo>
                      <a:pt x="6" y="14"/>
                    </a:moveTo>
                    <a:lnTo>
                      <a:pt x="11" y="11"/>
                    </a:lnTo>
                    <a:lnTo>
                      <a:pt x="11" y="11"/>
                    </a:lnTo>
                    <a:lnTo>
                      <a:pt x="12" y="11"/>
                    </a:lnTo>
                    <a:lnTo>
                      <a:pt x="12" y="9"/>
                    </a:lnTo>
                    <a:lnTo>
                      <a:pt x="12" y="9"/>
                    </a:lnTo>
                    <a:lnTo>
                      <a:pt x="12" y="8"/>
                    </a:lnTo>
                    <a:lnTo>
                      <a:pt x="11" y="8"/>
                    </a:lnTo>
                    <a:lnTo>
                      <a:pt x="11" y="6"/>
                    </a:lnTo>
                    <a:lnTo>
                      <a:pt x="11" y="4"/>
                    </a:lnTo>
                    <a:lnTo>
                      <a:pt x="12" y="4"/>
                    </a:lnTo>
                    <a:lnTo>
                      <a:pt x="12" y="3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4" y="1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6" y="3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1" y="4"/>
                    </a:lnTo>
                    <a:lnTo>
                      <a:pt x="3" y="8"/>
                    </a:lnTo>
                    <a:lnTo>
                      <a:pt x="3" y="11"/>
                    </a:lnTo>
                    <a:lnTo>
                      <a:pt x="4" y="12"/>
                    </a:lnTo>
                    <a:lnTo>
                      <a:pt x="6" y="12"/>
                    </a:lnTo>
                    <a:lnTo>
                      <a:pt x="6" y="14"/>
                    </a:lnTo>
                    <a:lnTo>
                      <a:pt x="6" y="14"/>
                    </a:lnTo>
                    <a:close/>
                    <a:moveTo>
                      <a:pt x="9" y="28"/>
                    </a:moveTo>
                    <a:lnTo>
                      <a:pt x="9" y="29"/>
                    </a:lnTo>
                    <a:lnTo>
                      <a:pt x="11" y="32"/>
                    </a:lnTo>
                    <a:lnTo>
                      <a:pt x="11" y="34"/>
                    </a:lnTo>
                    <a:lnTo>
                      <a:pt x="12" y="37"/>
                    </a:lnTo>
                    <a:lnTo>
                      <a:pt x="12" y="39"/>
                    </a:lnTo>
                    <a:lnTo>
                      <a:pt x="14" y="42"/>
                    </a:lnTo>
                    <a:lnTo>
                      <a:pt x="15" y="42"/>
                    </a:lnTo>
                    <a:lnTo>
                      <a:pt x="17" y="43"/>
                    </a:lnTo>
                    <a:lnTo>
                      <a:pt x="17" y="46"/>
                    </a:lnTo>
                    <a:lnTo>
                      <a:pt x="17" y="48"/>
                    </a:lnTo>
                    <a:lnTo>
                      <a:pt x="17" y="49"/>
                    </a:lnTo>
                    <a:lnTo>
                      <a:pt x="17" y="51"/>
                    </a:lnTo>
                    <a:lnTo>
                      <a:pt x="18" y="53"/>
                    </a:lnTo>
                    <a:lnTo>
                      <a:pt x="20" y="54"/>
                    </a:lnTo>
                    <a:lnTo>
                      <a:pt x="18" y="57"/>
                    </a:lnTo>
                    <a:lnTo>
                      <a:pt x="18" y="59"/>
                    </a:lnTo>
                    <a:lnTo>
                      <a:pt x="20" y="60"/>
                    </a:lnTo>
                    <a:lnTo>
                      <a:pt x="21" y="62"/>
                    </a:lnTo>
                    <a:lnTo>
                      <a:pt x="21" y="63"/>
                    </a:lnTo>
                    <a:lnTo>
                      <a:pt x="21" y="63"/>
                    </a:lnTo>
                    <a:lnTo>
                      <a:pt x="21" y="63"/>
                    </a:lnTo>
                    <a:lnTo>
                      <a:pt x="21" y="63"/>
                    </a:lnTo>
                    <a:lnTo>
                      <a:pt x="20" y="65"/>
                    </a:lnTo>
                    <a:lnTo>
                      <a:pt x="20" y="65"/>
                    </a:lnTo>
                    <a:lnTo>
                      <a:pt x="20" y="67"/>
                    </a:lnTo>
                    <a:lnTo>
                      <a:pt x="20" y="68"/>
                    </a:lnTo>
                    <a:lnTo>
                      <a:pt x="18" y="68"/>
                    </a:lnTo>
                    <a:lnTo>
                      <a:pt x="18" y="70"/>
                    </a:lnTo>
                    <a:lnTo>
                      <a:pt x="18" y="71"/>
                    </a:lnTo>
                    <a:lnTo>
                      <a:pt x="18" y="74"/>
                    </a:lnTo>
                    <a:lnTo>
                      <a:pt x="18" y="76"/>
                    </a:lnTo>
                    <a:lnTo>
                      <a:pt x="18" y="79"/>
                    </a:lnTo>
                    <a:lnTo>
                      <a:pt x="20" y="82"/>
                    </a:lnTo>
                    <a:lnTo>
                      <a:pt x="20" y="84"/>
                    </a:lnTo>
                    <a:lnTo>
                      <a:pt x="18" y="85"/>
                    </a:lnTo>
                    <a:lnTo>
                      <a:pt x="18" y="85"/>
                    </a:lnTo>
                    <a:lnTo>
                      <a:pt x="18" y="87"/>
                    </a:lnTo>
                    <a:lnTo>
                      <a:pt x="18" y="87"/>
                    </a:lnTo>
                    <a:lnTo>
                      <a:pt x="18" y="88"/>
                    </a:lnTo>
                    <a:lnTo>
                      <a:pt x="21" y="90"/>
                    </a:lnTo>
                    <a:lnTo>
                      <a:pt x="23" y="93"/>
                    </a:lnTo>
                    <a:lnTo>
                      <a:pt x="24" y="96"/>
                    </a:lnTo>
                    <a:lnTo>
                      <a:pt x="24" y="99"/>
                    </a:lnTo>
                    <a:lnTo>
                      <a:pt x="24" y="102"/>
                    </a:lnTo>
                    <a:lnTo>
                      <a:pt x="24" y="105"/>
                    </a:lnTo>
                    <a:lnTo>
                      <a:pt x="24" y="110"/>
                    </a:lnTo>
                    <a:lnTo>
                      <a:pt x="24" y="113"/>
                    </a:lnTo>
                    <a:lnTo>
                      <a:pt x="24" y="116"/>
                    </a:lnTo>
                    <a:lnTo>
                      <a:pt x="23" y="119"/>
                    </a:lnTo>
                    <a:lnTo>
                      <a:pt x="20" y="122"/>
                    </a:lnTo>
                    <a:lnTo>
                      <a:pt x="17" y="124"/>
                    </a:lnTo>
                    <a:lnTo>
                      <a:pt x="17" y="127"/>
                    </a:lnTo>
                    <a:lnTo>
                      <a:pt x="17" y="130"/>
                    </a:lnTo>
                    <a:lnTo>
                      <a:pt x="14" y="133"/>
                    </a:lnTo>
                    <a:lnTo>
                      <a:pt x="11" y="135"/>
                    </a:lnTo>
                    <a:lnTo>
                      <a:pt x="11" y="138"/>
                    </a:lnTo>
                    <a:lnTo>
                      <a:pt x="11" y="140"/>
                    </a:lnTo>
                    <a:lnTo>
                      <a:pt x="11" y="141"/>
                    </a:lnTo>
                    <a:lnTo>
                      <a:pt x="11" y="144"/>
                    </a:lnTo>
                    <a:lnTo>
                      <a:pt x="11" y="146"/>
                    </a:lnTo>
                    <a:lnTo>
                      <a:pt x="11" y="147"/>
                    </a:lnTo>
                    <a:lnTo>
                      <a:pt x="11" y="149"/>
                    </a:lnTo>
                    <a:lnTo>
                      <a:pt x="11" y="152"/>
                    </a:lnTo>
                    <a:lnTo>
                      <a:pt x="9" y="152"/>
                    </a:lnTo>
                    <a:lnTo>
                      <a:pt x="7" y="154"/>
                    </a:lnTo>
                    <a:lnTo>
                      <a:pt x="7" y="155"/>
                    </a:lnTo>
                    <a:lnTo>
                      <a:pt x="6" y="160"/>
                    </a:lnTo>
                    <a:lnTo>
                      <a:pt x="6" y="161"/>
                    </a:lnTo>
                    <a:lnTo>
                      <a:pt x="3" y="164"/>
                    </a:lnTo>
                    <a:lnTo>
                      <a:pt x="3" y="164"/>
                    </a:lnTo>
                    <a:lnTo>
                      <a:pt x="1" y="166"/>
                    </a:lnTo>
                    <a:lnTo>
                      <a:pt x="1" y="168"/>
                    </a:lnTo>
                    <a:lnTo>
                      <a:pt x="0" y="169"/>
                    </a:lnTo>
                    <a:lnTo>
                      <a:pt x="0" y="171"/>
                    </a:lnTo>
                    <a:lnTo>
                      <a:pt x="0" y="172"/>
                    </a:lnTo>
                    <a:lnTo>
                      <a:pt x="0" y="174"/>
                    </a:lnTo>
                    <a:lnTo>
                      <a:pt x="1" y="175"/>
                    </a:lnTo>
                    <a:lnTo>
                      <a:pt x="1" y="177"/>
                    </a:lnTo>
                    <a:lnTo>
                      <a:pt x="1" y="180"/>
                    </a:lnTo>
                    <a:lnTo>
                      <a:pt x="1" y="180"/>
                    </a:lnTo>
                    <a:lnTo>
                      <a:pt x="1" y="182"/>
                    </a:lnTo>
                    <a:lnTo>
                      <a:pt x="1" y="182"/>
                    </a:lnTo>
                    <a:lnTo>
                      <a:pt x="1" y="182"/>
                    </a:lnTo>
                    <a:lnTo>
                      <a:pt x="1" y="183"/>
                    </a:lnTo>
                    <a:lnTo>
                      <a:pt x="0" y="183"/>
                    </a:lnTo>
                    <a:lnTo>
                      <a:pt x="0" y="185"/>
                    </a:lnTo>
                    <a:lnTo>
                      <a:pt x="1" y="188"/>
                    </a:lnTo>
                    <a:lnTo>
                      <a:pt x="1" y="188"/>
                    </a:lnTo>
                    <a:lnTo>
                      <a:pt x="4" y="188"/>
                    </a:lnTo>
                    <a:lnTo>
                      <a:pt x="7" y="188"/>
                    </a:lnTo>
                    <a:lnTo>
                      <a:pt x="9" y="189"/>
                    </a:lnTo>
                    <a:lnTo>
                      <a:pt x="11" y="189"/>
                    </a:lnTo>
                    <a:lnTo>
                      <a:pt x="12" y="189"/>
                    </a:lnTo>
                    <a:lnTo>
                      <a:pt x="12" y="188"/>
                    </a:lnTo>
                    <a:lnTo>
                      <a:pt x="14" y="188"/>
                    </a:lnTo>
                    <a:lnTo>
                      <a:pt x="14" y="186"/>
                    </a:lnTo>
                    <a:lnTo>
                      <a:pt x="15" y="186"/>
                    </a:lnTo>
                    <a:lnTo>
                      <a:pt x="15" y="185"/>
                    </a:lnTo>
                    <a:lnTo>
                      <a:pt x="17" y="185"/>
                    </a:lnTo>
                    <a:lnTo>
                      <a:pt x="17" y="185"/>
                    </a:lnTo>
                    <a:lnTo>
                      <a:pt x="18" y="185"/>
                    </a:lnTo>
                    <a:lnTo>
                      <a:pt x="20" y="186"/>
                    </a:lnTo>
                    <a:lnTo>
                      <a:pt x="20" y="186"/>
                    </a:lnTo>
                    <a:lnTo>
                      <a:pt x="21" y="188"/>
                    </a:lnTo>
                    <a:lnTo>
                      <a:pt x="23" y="188"/>
                    </a:lnTo>
                    <a:lnTo>
                      <a:pt x="73" y="189"/>
                    </a:lnTo>
                    <a:lnTo>
                      <a:pt x="74" y="191"/>
                    </a:lnTo>
                    <a:lnTo>
                      <a:pt x="74" y="192"/>
                    </a:lnTo>
                    <a:lnTo>
                      <a:pt x="76" y="192"/>
                    </a:lnTo>
                    <a:lnTo>
                      <a:pt x="76" y="194"/>
                    </a:lnTo>
                    <a:lnTo>
                      <a:pt x="77" y="194"/>
                    </a:lnTo>
                    <a:lnTo>
                      <a:pt x="77" y="194"/>
                    </a:lnTo>
                    <a:lnTo>
                      <a:pt x="79" y="194"/>
                    </a:lnTo>
                    <a:lnTo>
                      <a:pt x="79" y="196"/>
                    </a:lnTo>
                    <a:lnTo>
                      <a:pt x="80" y="196"/>
                    </a:lnTo>
                    <a:lnTo>
                      <a:pt x="80" y="196"/>
                    </a:lnTo>
                    <a:lnTo>
                      <a:pt x="80" y="197"/>
                    </a:lnTo>
                    <a:lnTo>
                      <a:pt x="80" y="197"/>
                    </a:lnTo>
                    <a:lnTo>
                      <a:pt x="82" y="197"/>
                    </a:lnTo>
                    <a:lnTo>
                      <a:pt x="83" y="197"/>
                    </a:lnTo>
                    <a:lnTo>
                      <a:pt x="85" y="197"/>
                    </a:lnTo>
                    <a:lnTo>
                      <a:pt x="87" y="197"/>
                    </a:lnTo>
                    <a:lnTo>
                      <a:pt x="87" y="197"/>
                    </a:lnTo>
                    <a:lnTo>
                      <a:pt x="88" y="197"/>
                    </a:lnTo>
                    <a:lnTo>
                      <a:pt x="90" y="199"/>
                    </a:lnTo>
                    <a:lnTo>
                      <a:pt x="90" y="199"/>
                    </a:lnTo>
                    <a:lnTo>
                      <a:pt x="91" y="199"/>
                    </a:lnTo>
                    <a:lnTo>
                      <a:pt x="93" y="199"/>
                    </a:lnTo>
                    <a:lnTo>
                      <a:pt x="93" y="199"/>
                    </a:lnTo>
                    <a:lnTo>
                      <a:pt x="94" y="199"/>
                    </a:lnTo>
                    <a:lnTo>
                      <a:pt x="94" y="199"/>
                    </a:lnTo>
                    <a:lnTo>
                      <a:pt x="94" y="199"/>
                    </a:lnTo>
                    <a:lnTo>
                      <a:pt x="94" y="199"/>
                    </a:lnTo>
                    <a:lnTo>
                      <a:pt x="96" y="199"/>
                    </a:lnTo>
                    <a:lnTo>
                      <a:pt x="96" y="199"/>
                    </a:lnTo>
                    <a:lnTo>
                      <a:pt x="96" y="199"/>
                    </a:lnTo>
                    <a:lnTo>
                      <a:pt x="97" y="199"/>
                    </a:lnTo>
                    <a:lnTo>
                      <a:pt x="99" y="199"/>
                    </a:lnTo>
                    <a:lnTo>
                      <a:pt x="101" y="199"/>
                    </a:lnTo>
                    <a:lnTo>
                      <a:pt x="102" y="200"/>
                    </a:lnTo>
                    <a:lnTo>
                      <a:pt x="105" y="200"/>
                    </a:lnTo>
                    <a:lnTo>
                      <a:pt x="105" y="202"/>
                    </a:lnTo>
                    <a:lnTo>
                      <a:pt x="108" y="200"/>
                    </a:lnTo>
                    <a:lnTo>
                      <a:pt x="116" y="199"/>
                    </a:lnTo>
                    <a:lnTo>
                      <a:pt x="125" y="197"/>
                    </a:lnTo>
                    <a:lnTo>
                      <a:pt x="133" y="197"/>
                    </a:lnTo>
                    <a:lnTo>
                      <a:pt x="133" y="197"/>
                    </a:lnTo>
                    <a:lnTo>
                      <a:pt x="132" y="197"/>
                    </a:lnTo>
                    <a:lnTo>
                      <a:pt x="132" y="196"/>
                    </a:lnTo>
                    <a:lnTo>
                      <a:pt x="130" y="196"/>
                    </a:lnTo>
                    <a:lnTo>
                      <a:pt x="130" y="196"/>
                    </a:lnTo>
                    <a:lnTo>
                      <a:pt x="130" y="194"/>
                    </a:lnTo>
                    <a:lnTo>
                      <a:pt x="128" y="192"/>
                    </a:lnTo>
                    <a:lnTo>
                      <a:pt x="128" y="191"/>
                    </a:lnTo>
                    <a:lnTo>
                      <a:pt x="127" y="189"/>
                    </a:lnTo>
                    <a:lnTo>
                      <a:pt x="125" y="188"/>
                    </a:lnTo>
                    <a:lnTo>
                      <a:pt x="124" y="185"/>
                    </a:lnTo>
                    <a:lnTo>
                      <a:pt x="122" y="183"/>
                    </a:lnTo>
                    <a:lnTo>
                      <a:pt x="121" y="182"/>
                    </a:lnTo>
                    <a:lnTo>
                      <a:pt x="121" y="178"/>
                    </a:lnTo>
                    <a:lnTo>
                      <a:pt x="119" y="175"/>
                    </a:lnTo>
                    <a:lnTo>
                      <a:pt x="118" y="174"/>
                    </a:lnTo>
                    <a:lnTo>
                      <a:pt x="118" y="174"/>
                    </a:lnTo>
                    <a:lnTo>
                      <a:pt x="118" y="174"/>
                    </a:lnTo>
                    <a:lnTo>
                      <a:pt x="118" y="121"/>
                    </a:lnTo>
                    <a:lnTo>
                      <a:pt x="142" y="121"/>
                    </a:lnTo>
                    <a:lnTo>
                      <a:pt x="142" y="119"/>
                    </a:lnTo>
                    <a:lnTo>
                      <a:pt x="142" y="118"/>
                    </a:lnTo>
                    <a:lnTo>
                      <a:pt x="142" y="115"/>
                    </a:lnTo>
                    <a:lnTo>
                      <a:pt x="142" y="112"/>
                    </a:lnTo>
                    <a:lnTo>
                      <a:pt x="144" y="109"/>
                    </a:lnTo>
                    <a:lnTo>
                      <a:pt x="146" y="104"/>
                    </a:lnTo>
                    <a:lnTo>
                      <a:pt x="144" y="102"/>
                    </a:lnTo>
                    <a:lnTo>
                      <a:pt x="144" y="99"/>
                    </a:lnTo>
                    <a:lnTo>
                      <a:pt x="142" y="98"/>
                    </a:lnTo>
                    <a:lnTo>
                      <a:pt x="142" y="96"/>
                    </a:lnTo>
                    <a:lnTo>
                      <a:pt x="139" y="96"/>
                    </a:lnTo>
                    <a:lnTo>
                      <a:pt x="135" y="96"/>
                    </a:lnTo>
                    <a:lnTo>
                      <a:pt x="133" y="96"/>
                    </a:lnTo>
                    <a:lnTo>
                      <a:pt x="132" y="96"/>
                    </a:lnTo>
                    <a:lnTo>
                      <a:pt x="132" y="96"/>
                    </a:lnTo>
                    <a:lnTo>
                      <a:pt x="132" y="96"/>
                    </a:lnTo>
                    <a:lnTo>
                      <a:pt x="130" y="96"/>
                    </a:lnTo>
                    <a:lnTo>
                      <a:pt x="130" y="98"/>
                    </a:lnTo>
                    <a:lnTo>
                      <a:pt x="130" y="98"/>
                    </a:lnTo>
                    <a:lnTo>
                      <a:pt x="128" y="98"/>
                    </a:lnTo>
                    <a:lnTo>
                      <a:pt x="128" y="98"/>
                    </a:lnTo>
                    <a:lnTo>
                      <a:pt x="127" y="98"/>
                    </a:lnTo>
                    <a:lnTo>
                      <a:pt x="127" y="98"/>
                    </a:lnTo>
                    <a:lnTo>
                      <a:pt x="125" y="98"/>
                    </a:lnTo>
                    <a:lnTo>
                      <a:pt x="125" y="98"/>
                    </a:lnTo>
                    <a:lnTo>
                      <a:pt x="124" y="96"/>
                    </a:lnTo>
                    <a:lnTo>
                      <a:pt x="124" y="96"/>
                    </a:lnTo>
                    <a:lnTo>
                      <a:pt x="124" y="95"/>
                    </a:lnTo>
                    <a:lnTo>
                      <a:pt x="122" y="95"/>
                    </a:lnTo>
                    <a:lnTo>
                      <a:pt x="122" y="93"/>
                    </a:lnTo>
                    <a:lnTo>
                      <a:pt x="122" y="91"/>
                    </a:lnTo>
                    <a:lnTo>
                      <a:pt x="122" y="88"/>
                    </a:lnTo>
                    <a:lnTo>
                      <a:pt x="122" y="87"/>
                    </a:lnTo>
                    <a:lnTo>
                      <a:pt x="122" y="85"/>
                    </a:lnTo>
                    <a:lnTo>
                      <a:pt x="122" y="84"/>
                    </a:lnTo>
                    <a:lnTo>
                      <a:pt x="122" y="82"/>
                    </a:lnTo>
                    <a:lnTo>
                      <a:pt x="124" y="81"/>
                    </a:lnTo>
                    <a:lnTo>
                      <a:pt x="124" y="79"/>
                    </a:lnTo>
                    <a:lnTo>
                      <a:pt x="124" y="77"/>
                    </a:lnTo>
                    <a:lnTo>
                      <a:pt x="122" y="77"/>
                    </a:lnTo>
                    <a:lnTo>
                      <a:pt x="122" y="76"/>
                    </a:lnTo>
                    <a:lnTo>
                      <a:pt x="122" y="76"/>
                    </a:lnTo>
                    <a:lnTo>
                      <a:pt x="121" y="74"/>
                    </a:lnTo>
                    <a:lnTo>
                      <a:pt x="121" y="74"/>
                    </a:lnTo>
                    <a:lnTo>
                      <a:pt x="121" y="73"/>
                    </a:lnTo>
                    <a:lnTo>
                      <a:pt x="121" y="73"/>
                    </a:lnTo>
                    <a:lnTo>
                      <a:pt x="121" y="71"/>
                    </a:lnTo>
                    <a:lnTo>
                      <a:pt x="121" y="71"/>
                    </a:lnTo>
                    <a:lnTo>
                      <a:pt x="121" y="70"/>
                    </a:lnTo>
                    <a:lnTo>
                      <a:pt x="119" y="68"/>
                    </a:lnTo>
                    <a:lnTo>
                      <a:pt x="119" y="67"/>
                    </a:lnTo>
                    <a:lnTo>
                      <a:pt x="118" y="65"/>
                    </a:lnTo>
                    <a:lnTo>
                      <a:pt x="118" y="63"/>
                    </a:lnTo>
                    <a:lnTo>
                      <a:pt x="118" y="60"/>
                    </a:lnTo>
                    <a:lnTo>
                      <a:pt x="118" y="59"/>
                    </a:lnTo>
                    <a:lnTo>
                      <a:pt x="118" y="56"/>
                    </a:lnTo>
                    <a:lnTo>
                      <a:pt x="118" y="56"/>
                    </a:lnTo>
                    <a:lnTo>
                      <a:pt x="118" y="54"/>
                    </a:lnTo>
                    <a:lnTo>
                      <a:pt x="118" y="54"/>
                    </a:lnTo>
                    <a:lnTo>
                      <a:pt x="116" y="54"/>
                    </a:lnTo>
                    <a:lnTo>
                      <a:pt x="116" y="53"/>
                    </a:lnTo>
                    <a:lnTo>
                      <a:pt x="116" y="53"/>
                    </a:lnTo>
                    <a:lnTo>
                      <a:pt x="116" y="51"/>
                    </a:lnTo>
                    <a:lnTo>
                      <a:pt x="116" y="51"/>
                    </a:lnTo>
                    <a:lnTo>
                      <a:pt x="116" y="48"/>
                    </a:lnTo>
                    <a:lnTo>
                      <a:pt x="116" y="46"/>
                    </a:lnTo>
                    <a:lnTo>
                      <a:pt x="116" y="45"/>
                    </a:lnTo>
                    <a:lnTo>
                      <a:pt x="114" y="45"/>
                    </a:lnTo>
                    <a:lnTo>
                      <a:pt x="114" y="43"/>
                    </a:lnTo>
                    <a:lnTo>
                      <a:pt x="113" y="43"/>
                    </a:lnTo>
                    <a:lnTo>
                      <a:pt x="111" y="43"/>
                    </a:lnTo>
                    <a:lnTo>
                      <a:pt x="110" y="43"/>
                    </a:lnTo>
                    <a:lnTo>
                      <a:pt x="107" y="43"/>
                    </a:lnTo>
                    <a:lnTo>
                      <a:pt x="105" y="43"/>
                    </a:lnTo>
                    <a:lnTo>
                      <a:pt x="105" y="40"/>
                    </a:lnTo>
                    <a:lnTo>
                      <a:pt x="105" y="39"/>
                    </a:lnTo>
                    <a:lnTo>
                      <a:pt x="105" y="39"/>
                    </a:lnTo>
                    <a:lnTo>
                      <a:pt x="104" y="39"/>
                    </a:lnTo>
                    <a:lnTo>
                      <a:pt x="104" y="39"/>
                    </a:lnTo>
                    <a:lnTo>
                      <a:pt x="101" y="39"/>
                    </a:lnTo>
                    <a:lnTo>
                      <a:pt x="99" y="39"/>
                    </a:lnTo>
                    <a:lnTo>
                      <a:pt x="96" y="39"/>
                    </a:lnTo>
                    <a:lnTo>
                      <a:pt x="93" y="39"/>
                    </a:lnTo>
                    <a:lnTo>
                      <a:pt x="93" y="39"/>
                    </a:lnTo>
                    <a:lnTo>
                      <a:pt x="93" y="39"/>
                    </a:lnTo>
                    <a:lnTo>
                      <a:pt x="91" y="39"/>
                    </a:lnTo>
                    <a:lnTo>
                      <a:pt x="91" y="40"/>
                    </a:lnTo>
                    <a:lnTo>
                      <a:pt x="90" y="40"/>
                    </a:lnTo>
                    <a:lnTo>
                      <a:pt x="90" y="42"/>
                    </a:lnTo>
                    <a:lnTo>
                      <a:pt x="90" y="43"/>
                    </a:lnTo>
                    <a:lnTo>
                      <a:pt x="90" y="43"/>
                    </a:lnTo>
                    <a:lnTo>
                      <a:pt x="91" y="46"/>
                    </a:lnTo>
                    <a:lnTo>
                      <a:pt x="91" y="48"/>
                    </a:lnTo>
                    <a:lnTo>
                      <a:pt x="91" y="49"/>
                    </a:lnTo>
                    <a:lnTo>
                      <a:pt x="91" y="49"/>
                    </a:lnTo>
                    <a:lnTo>
                      <a:pt x="91" y="49"/>
                    </a:lnTo>
                    <a:lnTo>
                      <a:pt x="90" y="51"/>
                    </a:lnTo>
                    <a:lnTo>
                      <a:pt x="90" y="51"/>
                    </a:lnTo>
                    <a:lnTo>
                      <a:pt x="88" y="51"/>
                    </a:lnTo>
                    <a:lnTo>
                      <a:pt x="88" y="51"/>
                    </a:lnTo>
                    <a:lnTo>
                      <a:pt x="87" y="49"/>
                    </a:lnTo>
                    <a:lnTo>
                      <a:pt x="87" y="49"/>
                    </a:lnTo>
                    <a:lnTo>
                      <a:pt x="87" y="49"/>
                    </a:lnTo>
                    <a:lnTo>
                      <a:pt x="85" y="49"/>
                    </a:lnTo>
                    <a:lnTo>
                      <a:pt x="85" y="51"/>
                    </a:lnTo>
                    <a:lnTo>
                      <a:pt x="83" y="51"/>
                    </a:lnTo>
                    <a:lnTo>
                      <a:pt x="83" y="53"/>
                    </a:lnTo>
                    <a:lnTo>
                      <a:pt x="82" y="53"/>
                    </a:lnTo>
                    <a:lnTo>
                      <a:pt x="80" y="53"/>
                    </a:lnTo>
                    <a:lnTo>
                      <a:pt x="79" y="53"/>
                    </a:lnTo>
                    <a:lnTo>
                      <a:pt x="77" y="53"/>
                    </a:lnTo>
                    <a:lnTo>
                      <a:pt x="76" y="53"/>
                    </a:lnTo>
                    <a:lnTo>
                      <a:pt x="76" y="53"/>
                    </a:lnTo>
                    <a:lnTo>
                      <a:pt x="74" y="53"/>
                    </a:lnTo>
                    <a:lnTo>
                      <a:pt x="73" y="51"/>
                    </a:lnTo>
                    <a:lnTo>
                      <a:pt x="73" y="49"/>
                    </a:lnTo>
                    <a:lnTo>
                      <a:pt x="71" y="49"/>
                    </a:lnTo>
                    <a:lnTo>
                      <a:pt x="71" y="48"/>
                    </a:lnTo>
                    <a:lnTo>
                      <a:pt x="69" y="45"/>
                    </a:lnTo>
                    <a:lnTo>
                      <a:pt x="69" y="42"/>
                    </a:lnTo>
                    <a:lnTo>
                      <a:pt x="69" y="40"/>
                    </a:lnTo>
                    <a:lnTo>
                      <a:pt x="69" y="39"/>
                    </a:lnTo>
                    <a:lnTo>
                      <a:pt x="68" y="35"/>
                    </a:lnTo>
                    <a:lnTo>
                      <a:pt x="68" y="32"/>
                    </a:lnTo>
                    <a:lnTo>
                      <a:pt x="68" y="29"/>
                    </a:lnTo>
                    <a:lnTo>
                      <a:pt x="66" y="25"/>
                    </a:lnTo>
                    <a:lnTo>
                      <a:pt x="65" y="22"/>
                    </a:lnTo>
                    <a:lnTo>
                      <a:pt x="43" y="22"/>
                    </a:lnTo>
                    <a:lnTo>
                      <a:pt x="42" y="22"/>
                    </a:lnTo>
                    <a:lnTo>
                      <a:pt x="37" y="22"/>
                    </a:lnTo>
                    <a:lnTo>
                      <a:pt x="32" y="22"/>
                    </a:lnTo>
                    <a:lnTo>
                      <a:pt x="28" y="20"/>
                    </a:lnTo>
                    <a:lnTo>
                      <a:pt x="26" y="20"/>
                    </a:lnTo>
                    <a:lnTo>
                      <a:pt x="23" y="20"/>
                    </a:lnTo>
                    <a:lnTo>
                      <a:pt x="21" y="22"/>
                    </a:lnTo>
                    <a:lnTo>
                      <a:pt x="20" y="22"/>
                    </a:lnTo>
                    <a:lnTo>
                      <a:pt x="18" y="22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5"/>
                    </a:lnTo>
                    <a:lnTo>
                      <a:pt x="14" y="26"/>
                    </a:lnTo>
                    <a:lnTo>
                      <a:pt x="12" y="26"/>
                    </a:lnTo>
                    <a:lnTo>
                      <a:pt x="11" y="28"/>
                    </a:lnTo>
                    <a:lnTo>
                      <a:pt x="9" y="28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8" name="Freeform 160"/>
              <p:cNvSpPr>
                <a:spLocks noEditPoints="1"/>
              </p:cNvSpPr>
              <p:nvPr/>
            </p:nvSpPr>
            <p:spPr bwMode="auto">
              <a:xfrm>
                <a:off x="6861961" y="1352156"/>
                <a:ext cx="629291" cy="180726"/>
              </a:xfrm>
              <a:custGeom>
                <a:avLst/>
                <a:gdLst>
                  <a:gd name="T0" fmla="*/ 9 w 265"/>
                  <a:gd name="T1" fmla="*/ 51 h 76"/>
                  <a:gd name="T2" fmla="*/ 3 w 265"/>
                  <a:gd name="T3" fmla="*/ 59 h 76"/>
                  <a:gd name="T4" fmla="*/ 29 w 265"/>
                  <a:gd name="T5" fmla="*/ 57 h 76"/>
                  <a:gd name="T6" fmla="*/ 43 w 265"/>
                  <a:gd name="T7" fmla="*/ 53 h 76"/>
                  <a:gd name="T8" fmla="*/ 62 w 265"/>
                  <a:gd name="T9" fmla="*/ 53 h 76"/>
                  <a:gd name="T10" fmla="*/ 57 w 265"/>
                  <a:gd name="T11" fmla="*/ 45 h 76"/>
                  <a:gd name="T12" fmla="*/ 85 w 265"/>
                  <a:gd name="T13" fmla="*/ 48 h 76"/>
                  <a:gd name="T14" fmla="*/ 101 w 265"/>
                  <a:gd name="T15" fmla="*/ 51 h 76"/>
                  <a:gd name="T16" fmla="*/ 87 w 265"/>
                  <a:gd name="T17" fmla="*/ 59 h 76"/>
                  <a:gd name="T18" fmla="*/ 74 w 265"/>
                  <a:gd name="T19" fmla="*/ 62 h 76"/>
                  <a:gd name="T20" fmla="*/ 60 w 265"/>
                  <a:gd name="T21" fmla="*/ 70 h 76"/>
                  <a:gd name="T22" fmla="*/ 53 w 265"/>
                  <a:gd name="T23" fmla="*/ 60 h 76"/>
                  <a:gd name="T24" fmla="*/ 67 w 265"/>
                  <a:gd name="T25" fmla="*/ 56 h 76"/>
                  <a:gd name="T26" fmla="*/ 87 w 265"/>
                  <a:gd name="T27" fmla="*/ 53 h 76"/>
                  <a:gd name="T28" fmla="*/ 126 w 265"/>
                  <a:gd name="T29" fmla="*/ 49 h 76"/>
                  <a:gd name="T30" fmla="*/ 126 w 265"/>
                  <a:gd name="T31" fmla="*/ 49 h 76"/>
                  <a:gd name="T32" fmla="*/ 132 w 265"/>
                  <a:gd name="T33" fmla="*/ 54 h 76"/>
                  <a:gd name="T34" fmla="*/ 118 w 265"/>
                  <a:gd name="T35" fmla="*/ 59 h 76"/>
                  <a:gd name="T36" fmla="*/ 126 w 265"/>
                  <a:gd name="T37" fmla="*/ 65 h 76"/>
                  <a:gd name="T38" fmla="*/ 132 w 265"/>
                  <a:gd name="T39" fmla="*/ 62 h 76"/>
                  <a:gd name="T40" fmla="*/ 87 w 265"/>
                  <a:gd name="T41" fmla="*/ 68 h 76"/>
                  <a:gd name="T42" fmla="*/ 95 w 265"/>
                  <a:gd name="T43" fmla="*/ 74 h 76"/>
                  <a:gd name="T44" fmla="*/ 209 w 265"/>
                  <a:gd name="T45" fmla="*/ 62 h 76"/>
                  <a:gd name="T46" fmla="*/ 213 w 265"/>
                  <a:gd name="T47" fmla="*/ 53 h 76"/>
                  <a:gd name="T48" fmla="*/ 223 w 265"/>
                  <a:gd name="T49" fmla="*/ 46 h 76"/>
                  <a:gd name="T50" fmla="*/ 217 w 265"/>
                  <a:gd name="T51" fmla="*/ 40 h 76"/>
                  <a:gd name="T52" fmla="*/ 199 w 265"/>
                  <a:gd name="T53" fmla="*/ 49 h 76"/>
                  <a:gd name="T54" fmla="*/ 205 w 265"/>
                  <a:gd name="T55" fmla="*/ 62 h 76"/>
                  <a:gd name="T56" fmla="*/ 189 w 265"/>
                  <a:gd name="T57" fmla="*/ 1 h 76"/>
                  <a:gd name="T58" fmla="*/ 171 w 265"/>
                  <a:gd name="T59" fmla="*/ 12 h 76"/>
                  <a:gd name="T60" fmla="*/ 158 w 265"/>
                  <a:gd name="T61" fmla="*/ 12 h 76"/>
                  <a:gd name="T62" fmla="*/ 160 w 265"/>
                  <a:gd name="T63" fmla="*/ 18 h 76"/>
                  <a:gd name="T64" fmla="*/ 158 w 265"/>
                  <a:gd name="T65" fmla="*/ 12 h 76"/>
                  <a:gd name="T66" fmla="*/ 182 w 265"/>
                  <a:gd name="T67" fmla="*/ 14 h 76"/>
                  <a:gd name="T68" fmla="*/ 166 w 265"/>
                  <a:gd name="T69" fmla="*/ 18 h 76"/>
                  <a:gd name="T70" fmla="*/ 177 w 265"/>
                  <a:gd name="T71" fmla="*/ 25 h 76"/>
                  <a:gd name="T72" fmla="*/ 144 w 265"/>
                  <a:gd name="T73" fmla="*/ 29 h 76"/>
                  <a:gd name="T74" fmla="*/ 141 w 265"/>
                  <a:gd name="T75" fmla="*/ 25 h 76"/>
                  <a:gd name="T76" fmla="*/ 174 w 265"/>
                  <a:gd name="T77" fmla="*/ 29 h 76"/>
                  <a:gd name="T78" fmla="*/ 157 w 265"/>
                  <a:gd name="T79" fmla="*/ 26 h 76"/>
                  <a:gd name="T80" fmla="*/ 166 w 265"/>
                  <a:gd name="T81" fmla="*/ 37 h 76"/>
                  <a:gd name="T82" fmla="*/ 152 w 265"/>
                  <a:gd name="T83" fmla="*/ 31 h 76"/>
                  <a:gd name="T84" fmla="*/ 180 w 265"/>
                  <a:gd name="T85" fmla="*/ 34 h 76"/>
                  <a:gd name="T86" fmla="*/ 140 w 265"/>
                  <a:gd name="T87" fmla="*/ 36 h 76"/>
                  <a:gd name="T88" fmla="*/ 146 w 265"/>
                  <a:gd name="T89" fmla="*/ 39 h 76"/>
                  <a:gd name="T90" fmla="*/ 253 w 265"/>
                  <a:gd name="T91" fmla="*/ 34 h 76"/>
                  <a:gd name="T92" fmla="*/ 239 w 265"/>
                  <a:gd name="T93" fmla="*/ 40 h 76"/>
                  <a:gd name="T94" fmla="*/ 245 w 265"/>
                  <a:gd name="T95" fmla="*/ 51 h 76"/>
                  <a:gd name="T96" fmla="*/ 264 w 265"/>
                  <a:gd name="T97" fmla="*/ 40 h 76"/>
                  <a:gd name="T98" fmla="*/ 157 w 265"/>
                  <a:gd name="T99" fmla="*/ 37 h 76"/>
                  <a:gd name="T100" fmla="*/ 166 w 265"/>
                  <a:gd name="T101" fmla="*/ 42 h 76"/>
                  <a:gd name="T102" fmla="*/ 174 w 265"/>
                  <a:gd name="T103" fmla="*/ 54 h 76"/>
                  <a:gd name="T104" fmla="*/ 189 w 265"/>
                  <a:gd name="T105" fmla="*/ 59 h 76"/>
                  <a:gd name="T106" fmla="*/ 158 w 265"/>
                  <a:gd name="T107" fmla="*/ 60 h 76"/>
                  <a:gd name="T108" fmla="*/ 171 w 265"/>
                  <a:gd name="T109" fmla="*/ 65 h 76"/>
                  <a:gd name="T110" fmla="*/ 166 w 265"/>
                  <a:gd name="T111" fmla="*/ 57 h 76"/>
                  <a:gd name="T112" fmla="*/ 146 w 265"/>
                  <a:gd name="T113" fmla="*/ 62 h 76"/>
                  <a:gd name="T114" fmla="*/ 194 w 265"/>
                  <a:gd name="T115" fmla="*/ 76 h 76"/>
                  <a:gd name="T116" fmla="*/ 195 w 265"/>
                  <a:gd name="T117" fmla="*/ 68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65" h="76">
                    <a:moveTo>
                      <a:pt x="29" y="45"/>
                    </a:moveTo>
                    <a:lnTo>
                      <a:pt x="28" y="46"/>
                    </a:lnTo>
                    <a:lnTo>
                      <a:pt x="26" y="48"/>
                    </a:lnTo>
                    <a:lnTo>
                      <a:pt x="25" y="48"/>
                    </a:lnTo>
                    <a:lnTo>
                      <a:pt x="22" y="48"/>
                    </a:lnTo>
                    <a:lnTo>
                      <a:pt x="19" y="48"/>
                    </a:lnTo>
                    <a:lnTo>
                      <a:pt x="17" y="48"/>
                    </a:lnTo>
                    <a:lnTo>
                      <a:pt x="15" y="49"/>
                    </a:lnTo>
                    <a:lnTo>
                      <a:pt x="14" y="51"/>
                    </a:lnTo>
                    <a:lnTo>
                      <a:pt x="11" y="51"/>
                    </a:lnTo>
                    <a:lnTo>
                      <a:pt x="9" y="51"/>
                    </a:lnTo>
                    <a:lnTo>
                      <a:pt x="9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5" y="51"/>
                    </a:lnTo>
                    <a:lnTo>
                      <a:pt x="3" y="53"/>
                    </a:lnTo>
                    <a:lnTo>
                      <a:pt x="2" y="56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7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3" y="59"/>
                    </a:lnTo>
                    <a:lnTo>
                      <a:pt x="6" y="59"/>
                    </a:lnTo>
                    <a:lnTo>
                      <a:pt x="9" y="59"/>
                    </a:lnTo>
                    <a:lnTo>
                      <a:pt x="12" y="60"/>
                    </a:lnTo>
                    <a:lnTo>
                      <a:pt x="14" y="62"/>
                    </a:lnTo>
                    <a:lnTo>
                      <a:pt x="15" y="62"/>
                    </a:lnTo>
                    <a:lnTo>
                      <a:pt x="17" y="60"/>
                    </a:lnTo>
                    <a:lnTo>
                      <a:pt x="20" y="59"/>
                    </a:lnTo>
                    <a:lnTo>
                      <a:pt x="23" y="57"/>
                    </a:lnTo>
                    <a:lnTo>
                      <a:pt x="26" y="56"/>
                    </a:lnTo>
                    <a:lnTo>
                      <a:pt x="28" y="57"/>
                    </a:lnTo>
                    <a:lnTo>
                      <a:pt x="28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31" y="59"/>
                    </a:lnTo>
                    <a:lnTo>
                      <a:pt x="33" y="60"/>
                    </a:lnTo>
                    <a:lnTo>
                      <a:pt x="34" y="60"/>
                    </a:lnTo>
                    <a:lnTo>
                      <a:pt x="36" y="60"/>
                    </a:lnTo>
                    <a:lnTo>
                      <a:pt x="36" y="59"/>
                    </a:lnTo>
                    <a:lnTo>
                      <a:pt x="39" y="57"/>
                    </a:lnTo>
                    <a:lnTo>
                      <a:pt x="40" y="57"/>
                    </a:lnTo>
                    <a:lnTo>
                      <a:pt x="42" y="56"/>
                    </a:lnTo>
                    <a:lnTo>
                      <a:pt x="42" y="56"/>
                    </a:lnTo>
                    <a:lnTo>
                      <a:pt x="43" y="54"/>
                    </a:lnTo>
                    <a:lnTo>
                      <a:pt x="43" y="53"/>
                    </a:lnTo>
                    <a:lnTo>
                      <a:pt x="45" y="53"/>
                    </a:lnTo>
                    <a:lnTo>
                      <a:pt x="48" y="54"/>
                    </a:lnTo>
                    <a:lnTo>
                      <a:pt x="48" y="54"/>
                    </a:lnTo>
                    <a:lnTo>
                      <a:pt x="50" y="54"/>
                    </a:lnTo>
                    <a:lnTo>
                      <a:pt x="51" y="54"/>
                    </a:lnTo>
                    <a:lnTo>
                      <a:pt x="53" y="54"/>
                    </a:lnTo>
                    <a:lnTo>
                      <a:pt x="53" y="53"/>
                    </a:lnTo>
                    <a:lnTo>
                      <a:pt x="54" y="51"/>
                    </a:lnTo>
                    <a:lnTo>
                      <a:pt x="56" y="51"/>
                    </a:lnTo>
                    <a:lnTo>
                      <a:pt x="59" y="51"/>
                    </a:lnTo>
                    <a:lnTo>
                      <a:pt x="60" y="51"/>
                    </a:lnTo>
                    <a:lnTo>
                      <a:pt x="62" y="53"/>
                    </a:lnTo>
                    <a:lnTo>
                      <a:pt x="65" y="53"/>
                    </a:lnTo>
                    <a:lnTo>
                      <a:pt x="68" y="54"/>
                    </a:lnTo>
                    <a:lnTo>
                      <a:pt x="71" y="54"/>
                    </a:lnTo>
                    <a:lnTo>
                      <a:pt x="74" y="53"/>
                    </a:lnTo>
                    <a:lnTo>
                      <a:pt x="73" y="53"/>
                    </a:lnTo>
                    <a:lnTo>
                      <a:pt x="71" y="51"/>
                    </a:lnTo>
                    <a:lnTo>
                      <a:pt x="68" y="49"/>
                    </a:lnTo>
                    <a:lnTo>
                      <a:pt x="67" y="48"/>
                    </a:lnTo>
                    <a:lnTo>
                      <a:pt x="65" y="46"/>
                    </a:lnTo>
                    <a:lnTo>
                      <a:pt x="62" y="46"/>
                    </a:lnTo>
                    <a:lnTo>
                      <a:pt x="59" y="46"/>
                    </a:lnTo>
                    <a:lnTo>
                      <a:pt x="57" y="45"/>
                    </a:lnTo>
                    <a:lnTo>
                      <a:pt x="54" y="45"/>
                    </a:lnTo>
                    <a:lnTo>
                      <a:pt x="51" y="45"/>
                    </a:lnTo>
                    <a:lnTo>
                      <a:pt x="47" y="45"/>
                    </a:lnTo>
                    <a:lnTo>
                      <a:pt x="45" y="45"/>
                    </a:lnTo>
                    <a:lnTo>
                      <a:pt x="42" y="45"/>
                    </a:lnTo>
                    <a:lnTo>
                      <a:pt x="40" y="46"/>
                    </a:lnTo>
                    <a:lnTo>
                      <a:pt x="37" y="45"/>
                    </a:lnTo>
                    <a:lnTo>
                      <a:pt x="36" y="45"/>
                    </a:lnTo>
                    <a:lnTo>
                      <a:pt x="33" y="45"/>
                    </a:lnTo>
                    <a:lnTo>
                      <a:pt x="29" y="45"/>
                    </a:lnTo>
                    <a:lnTo>
                      <a:pt x="29" y="45"/>
                    </a:lnTo>
                    <a:close/>
                    <a:moveTo>
                      <a:pt x="85" y="48"/>
                    </a:moveTo>
                    <a:lnTo>
                      <a:pt x="88" y="48"/>
                    </a:lnTo>
                    <a:lnTo>
                      <a:pt x="90" y="49"/>
                    </a:lnTo>
                    <a:lnTo>
                      <a:pt x="93" y="49"/>
                    </a:lnTo>
                    <a:lnTo>
                      <a:pt x="95" y="48"/>
                    </a:lnTo>
                    <a:lnTo>
                      <a:pt x="95" y="49"/>
                    </a:lnTo>
                    <a:lnTo>
                      <a:pt x="95" y="49"/>
                    </a:lnTo>
                    <a:lnTo>
                      <a:pt x="95" y="51"/>
                    </a:lnTo>
                    <a:lnTo>
                      <a:pt x="95" y="51"/>
                    </a:lnTo>
                    <a:lnTo>
                      <a:pt x="93" y="53"/>
                    </a:lnTo>
                    <a:lnTo>
                      <a:pt x="98" y="51"/>
                    </a:lnTo>
                    <a:lnTo>
                      <a:pt x="101" y="51"/>
                    </a:lnTo>
                    <a:lnTo>
                      <a:pt x="101" y="51"/>
                    </a:lnTo>
                    <a:lnTo>
                      <a:pt x="101" y="51"/>
                    </a:lnTo>
                    <a:lnTo>
                      <a:pt x="102" y="53"/>
                    </a:lnTo>
                    <a:lnTo>
                      <a:pt x="102" y="53"/>
                    </a:lnTo>
                    <a:lnTo>
                      <a:pt x="102" y="54"/>
                    </a:lnTo>
                    <a:lnTo>
                      <a:pt x="102" y="56"/>
                    </a:lnTo>
                    <a:lnTo>
                      <a:pt x="99" y="56"/>
                    </a:lnTo>
                    <a:lnTo>
                      <a:pt x="98" y="59"/>
                    </a:lnTo>
                    <a:lnTo>
                      <a:pt x="95" y="59"/>
                    </a:lnTo>
                    <a:lnTo>
                      <a:pt x="92" y="59"/>
                    </a:lnTo>
                    <a:lnTo>
                      <a:pt x="88" y="59"/>
                    </a:lnTo>
                    <a:lnTo>
                      <a:pt x="87" y="59"/>
                    </a:lnTo>
                    <a:lnTo>
                      <a:pt x="87" y="59"/>
                    </a:lnTo>
                    <a:lnTo>
                      <a:pt x="87" y="59"/>
                    </a:lnTo>
                    <a:lnTo>
                      <a:pt x="87" y="59"/>
                    </a:lnTo>
                    <a:lnTo>
                      <a:pt x="88" y="60"/>
                    </a:lnTo>
                    <a:lnTo>
                      <a:pt x="88" y="62"/>
                    </a:lnTo>
                    <a:lnTo>
                      <a:pt x="88" y="63"/>
                    </a:lnTo>
                    <a:lnTo>
                      <a:pt x="87" y="63"/>
                    </a:lnTo>
                    <a:lnTo>
                      <a:pt x="85" y="63"/>
                    </a:lnTo>
                    <a:lnTo>
                      <a:pt x="82" y="63"/>
                    </a:lnTo>
                    <a:lnTo>
                      <a:pt x="79" y="62"/>
                    </a:lnTo>
                    <a:lnTo>
                      <a:pt x="78" y="62"/>
                    </a:lnTo>
                    <a:lnTo>
                      <a:pt x="76" y="62"/>
                    </a:lnTo>
                    <a:lnTo>
                      <a:pt x="74" y="62"/>
                    </a:lnTo>
                    <a:lnTo>
                      <a:pt x="73" y="62"/>
                    </a:lnTo>
                    <a:lnTo>
                      <a:pt x="73" y="63"/>
                    </a:lnTo>
                    <a:lnTo>
                      <a:pt x="73" y="65"/>
                    </a:lnTo>
                    <a:lnTo>
                      <a:pt x="70" y="67"/>
                    </a:lnTo>
                    <a:lnTo>
                      <a:pt x="68" y="67"/>
                    </a:lnTo>
                    <a:lnTo>
                      <a:pt x="67" y="67"/>
                    </a:lnTo>
                    <a:lnTo>
                      <a:pt x="65" y="67"/>
                    </a:lnTo>
                    <a:lnTo>
                      <a:pt x="64" y="67"/>
                    </a:lnTo>
                    <a:lnTo>
                      <a:pt x="64" y="68"/>
                    </a:lnTo>
                    <a:lnTo>
                      <a:pt x="62" y="68"/>
                    </a:lnTo>
                    <a:lnTo>
                      <a:pt x="62" y="70"/>
                    </a:lnTo>
                    <a:lnTo>
                      <a:pt x="60" y="70"/>
                    </a:lnTo>
                    <a:lnTo>
                      <a:pt x="60" y="70"/>
                    </a:lnTo>
                    <a:lnTo>
                      <a:pt x="60" y="68"/>
                    </a:lnTo>
                    <a:lnTo>
                      <a:pt x="62" y="67"/>
                    </a:lnTo>
                    <a:lnTo>
                      <a:pt x="59" y="65"/>
                    </a:lnTo>
                    <a:lnTo>
                      <a:pt x="54" y="65"/>
                    </a:lnTo>
                    <a:lnTo>
                      <a:pt x="53" y="65"/>
                    </a:lnTo>
                    <a:lnTo>
                      <a:pt x="53" y="63"/>
                    </a:lnTo>
                    <a:lnTo>
                      <a:pt x="53" y="63"/>
                    </a:lnTo>
                    <a:lnTo>
                      <a:pt x="53" y="63"/>
                    </a:lnTo>
                    <a:lnTo>
                      <a:pt x="53" y="62"/>
                    </a:lnTo>
                    <a:lnTo>
                      <a:pt x="53" y="62"/>
                    </a:lnTo>
                    <a:lnTo>
                      <a:pt x="53" y="60"/>
                    </a:lnTo>
                    <a:lnTo>
                      <a:pt x="54" y="60"/>
                    </a:lnTo>
                    <a:lnTo>
                      <a:pt x="54" y="59"/>
                    </a:lnTo>
                    <a:lnTo>
                      <a:pt x="54" y="57"/>
                    </a:lnTo>
                    <a:lnTo>
                      <a:pt x="51" y="57"/>
                    </a:lnTo>
                    <a:lnTo>
                      <a:pt x="50" y="57"/>
                    </a:lnTo>
                    <a:lnTo>
                      <a:pt x="50" y="56"/>
                    </a:lnTo>
                    <a:lnTo>
                      <a:pt x="53" y="56"/>
                    </a:lnTo>
                    <a:lnTo>
                      <a:pt x="54" y="54"/>
                    </a:lnTo>
                    <a:lnTo>
                      <a:pt x="57" y="54"/>
                    </a:lnTo>
                    <a:lnTo>
                      <a:pt x="60" y="54"/>
                    </a:lnTo>
                    <a:lnTo>
                      <a:pt x="64" y="56"/>
                    </a:lnTo>
                    <a:lnTo>
                      <a:pt x="67" y="56"/>
                    </a:lnTo>
                    <a:lnTo>
                      <a:pt x="68" y="57"/>
                    </a:lnTo>
                    <a:lnTo>
                      <a:pt x="70" y="57"/>
                    </a:lnTo>
                    <a:lnTo>
                      <a:pt x="71" y="57"/>
                    </a:lnTo>
                    <a:lnTo>
                      <a:pt x="74" y="57"/>
                    </a:lnTo>
                    <a:lnTo>
                      <a:pt x="76" y="57"/>
                    </a:lnTo>
                    <a:lnTo>
                      <a:pt x="78" y="57"/>
                    </a:lnTo>
                    <a:lnTo>
                      <a:pt x="79" y="56"/>
                    </a:lnTo>
                    <a:lnTo>
                      <a:pt x="79" y="56"/>
                    </a:lnTo>
                    <a:lnTo>
                      <a:pt x="82" y="54"/>
                    </a:lnTo>
                    <a:lnTo>
                      <a:pt x="85" y="53"/>
                    </a:lnTo>
                    <a:lnTo>
                      <a:pt x="85" y="53"/>
                    </a:lnTo>
                    <a:lnTo>
                      <a:pt x="87" y="53"/>
                    </a:lnTo>
                    <a:lnTo>
                      <a:pt x="87" y="53"/>
                    </a:lnTo>
                    <a:lnTo>
                      <a:pt x="87" y="51"/>
                    </a:lnTo>
                    <a:lnTo>
                      <a:pt x="85" y="49"/>
                    </a:lnTo>
                    <a:lnTo>
                      <a:pt x="84" y="48"/>
                    </a:lnTo>
                    <a:lnTo>
                      <a:pt x="84" y="48"/>
                    </a:lnTo>
                    <a:lnTo>
                      <a:pt x="85" y="48"/>
                    </a:lnTo>
                    <a:lnTo>
                      <a:pt x="85" y="48"/>
                    </a:lnTo>
                    <a:lnTo>
                      <a:pt x="85" y="48"/>
                    </a:lnTo>
                    <a:lnTo>
                      <a:pt x="85" y="48"/>
                    </a:lnTo>
                    <a:lnTo>
                      <a:pt x="85" y="48"/>
                    </a:lnTo>
                    <a:lnTo>
                      <a:pt x="85" y="48"/>
                    </a:lnTo>
                    <a:close/>
                    <a:moveTo>
                      <a:pt x="126" y="49"/>
                    </a:moveTo>
                    <a:lnTo>
                      <a:pt x="126" y="49"/>
                    </a:lnTo>
                    <a:lnTo>
                      <a:pt x="124" y="49"/>
                    </a:lnTo>
                    <a:lnTo>
                      <a:pt x="126" y="49"/>
                    </a:lnTo>
                    <a:lnTo>
                      <a:pt x="126" y="51"/>
                    </a:lnTo>
                    <a:lnTo>
                      <a:pt x="126" y="51"/>
                    </a:lnTo>
                    <a:lnTo>
                      <a:pt x="126" y="51"/>
                    </a:lnTo>
                    <a:lnTo>
                      <a:pt x="126" y="51"/>
                    </a:lnTo>
                    <a:lnTo>
                      <a:pt x="127" y="49"/>
                    </a:lnTo>
                    <a:lnTo>
                      <a:pt x="127" y="49"/>
                    </a:lnTo>
                    <a:lnTo>
                      <a:pt x="127" y="49"/>
                    </a:lnTo>
                    <a:lnTo>
                      <a:pt x="126" y="49"/>
                    </a:lnTo>
                    <a:lnTo>
                      <a:pt x="126" y="49"/>
                    </a:lnTo>
                    <a:lnTo>
                      <a:pt x="126" y="49"/>
                    </a:lnTo>
                    <a:close/>
                    <a:moveTo>
                      <a:pt x="130" y="51"/>
                    </a:moveTo>
                    <a:lnTo>
                      <a:pt x="129" y="51"/>
                    </a:lnTo>
                    <a:lnTo>
                      <a:pt x="129" y="53"/>
                    </a:lnTo>
                    <a:lnTo>
                      <a:pt x="129" y="54"/>
                    </a:lnTo>
                    <a:lnTo>
                      <a:pt x="130" y="54"/>
                    </a:lnTo>
                    <a:lnTo>
                      <a:pt x="130" y="54"/>
                    </a:lnTo>
                    <a:lnTo>
                      <a:pt x="132" y="54"/>
                    </a:lnTo>
                    <a:lnTo>
                      <a:pt x="132" y="54"/>
                    </a:lnTo>
                    <a:lnTo>
                      <a:pt x="132" y="54"/>
                    </a:lnTo>
                    <a:lnTo>
                      <a:pt x="132" y="54"/>
                    </a:lnTo>
                    <a:lnTo>
                      <a:pt x="132" y="54"/>
                    </a:lnTo>
                    <a:lnTo>
                      <a:pt x="133" y="54"/>
                    </a:lnTo>
                    <a:lnTo>
                      <a:pt x="133" y="54"/>
                    </a:lnTo>
                    <a:lnTo>
                      <a:pt x="133" y="54"/>
                    </a:lnTo>
                    <a:lnTo>
                      <a:pt x="133" y="54"/>
                    </a:lnTo>
                    <a:lnTo>
                      <a:pt x="133" y="53"/>
                    </a:lnTo>
                    <a:lnTo>
                      <a:pt x="133" y="53"/>
                    </a:lnTo>
                    <a:lnTo>
                      <a:pt x="130" y="51"/>
                    </a:lnTo>
                    <a:lnTo>
                      <a:pt x="130" y="51"/>
                    </a:lnTo>
                    <a:lnTo>
                      <a:pt x="130" y="51"/>
                    </a:lnTo>
                    <a:close/>
                    <a:moveTo>
                      <a:pt x="119" y="56"/>
                    </a:moveTo>
                    <a:lnTo>
                      <a:pt x="118" y="57"/>
                    </a:lnTo>
                    <a:lnTo>
                      <a:pt x="118" y="59"/>
                    </a:lnTo>
                    <a:lnTo>
                      <a:pt x="115" y="59"/>
                    </a:lnTo>
                    <a:lnTo>
                      <a:pt x="113" y="59"/>
                    </a:lnTo>
                    <a:lnTo>
                      <a:pt x="113" y="59"/>
                    </a:lnTo>
                    <a:lnTo>
                      <a:pt x="113" y="60"/>
                    </a:lnTo>
                    <a:lnTo>
                      <a:pt x="113" y="60"/>
                    </a:lnTo>
                    <a:lnTo>
                      <a:pt x="113" y="60"/>
                    </a:lnTo>
                    <a:lnTo>
                      <a:pt x="113" y="62"/>
                    </a:lnTo>
                    <a:lnTo>
                      <a:pt x="113" y="62"/>
                    </a:lnTo>
                    <a:lnTo>
                      <a:pt x="116" y="63"/>
                    </a:lnTo>
                    <a:lnTo>
                      <a:pt x="119" y="63"/>
                    </a:lnTo>
                    <a:lnTo>
                      <a:pt x="123" y="63"/>
                    </a:lnTo>
                    <a:lnTo>
                      <a:pt x="126" y="65"/>
                    </a:lnTo>
                    <a:lnTo>
                      <a:pt x="127" y="62"/>
                    </a:lnTo>
                    <a:lnTo>
                      <a:pt x="127" y="59"/>
                    </a:lnTo>
                    <a:lnTo>
                      <a:pt x="126" y="57"/>
                    </a:lnTo>
                    <a:lnTo>
                      <a:pt x="124" y="57"/>
                    </a:lnTo>
                    <a:lnTo>
                      <a:pt x="123" y="56"/>
                    </a:lnTo>
                    <a:lnTo>
                      <a:pt x="121" y="56"/>
                    </a:lnTo>
                    <a:lnTo>
                      <a:pt x="121" y="56"/>
                    </a:lnTo>
                    <a:lnTo>
                      <a:pt x="119" y="56"/>
                    </a:lnTo>
                    <a:lnTo>
                      <a:pt x="119" y="56"/>
                    </a:lnTo>
                    <a:close/>
                    <a:moveTo>
                      <a:pt x="130" y="60"/>
                    </a:moveTo>
                    <a:lnTo>
                      <a:pt x="132" y="63"/>
                    </a:lnTo>
                    <a:lnTo>
                      <a:pt x="132" y="62"/>
                    </a:lnTo>
                    <a:lnTo>
                      <a:pt x="132" y="62"/>
                    </a:lnTo>
                    <a:lnTo>
                      <a:pt x="132" y="60"/>
                    </a:lnTo>
                    <a:lnTo>
                      <a:pt x="130" y="60"/>
                    </a:lnTo>
                    <a:lnTo>
                      <a:pt x="130" y="60"/>
                    </a:lnTo>
                    <a:close/>
                    <a:moveTo>
                      <a:pt x="90" y="65"/>
                    </a:moveTo>
                    <a:lnTo>
                      <a:pt x="87" y="65"/>
                    </a:lnTo>
                    <a:lnTo>
                      <a:pt x="85" y="67"/>
                    </a:lnTo>
                    <a:lnTo>
                      <a:pt x="84" y="67"/>
                    </a:lnTo>
                    <a:lnTo>
                      <a:pt x="84" y="67"/>
                    </a:lnTo>
                    <a:lnTo>
                      <a:pt x="84" y="68"/>
                    </a:lnTo>
                    <a:lnTo>
                      <a:pt x="84" y="68"/>
                    </a:lnTo>
                    <a:lnTo>
                      <a:pt x="87" y="68"/>
                    </a:lnTo>
                    <a:lnTo>
                      <a:pt x="92" y="70"/>
                    </a:lnTo>
                    <a:lnTo>
                      <a:pt x="92" y="65"/>
                    </a:lnTo>
                    <a:lnTo>
                      <a:pt x="90" y="65"/>
                    </a:lnTo>
                    <a:lnTo>
                      <a:pt x="90" y="65"/>
                    </a:lnTo>
                    <a:lnTo>
                      <a:pt x="90" y="65"/>
                    </a:lnTo>
                    <a:close/>
                    <a:moveTo>
                      <a:pt x="101" y="68"/>
                    </a:moveTo>
                    <a:lnTo>
                      <a:pt x="98" y="71"/>
                    </a:lnTo>
                    <a:lnTo>
                      <a:pt x="95" y="73"/>
                    </a:lnTo>
                    <a:lnTo>
                      <a:pt x="95" y="74"/>
                    </a:lnTo>
                    <a:lnTo>
                      <a:pt x="95" y="74"/>
                    </a:lnTo>
                    <a:lnTo>
                      <a:pt x="95" y="74"/>
                    </a:lnTo>
                    <a:lnTo>
                      <a:pt x="95" y="74"/>
                    </a:lnTo>
                    <a:lnTo>
                      <a:pt x="96" y="74"/>
                    </a:lnTo>
                    <a:lnTo>
                      <a:pt x="98" y="76"/>
                    </a:lnTo>
                    <a:lnTo>
                      <a:pt x="101" y="74"/>
                    </a:lnTo>
                    <a:lnTo>
                      <a:pt x="105" y="74"/>
                    </a:lnTo>
                    <a:lnTo>
                      <a:pt x="104" y="71"/>
                    </a:lnTo>
                    <a:lnTo>
                      <a:pt x="104" y="68"/>
                    </a:lnTo>
                    <a:lnTo>
                      <a:pt x="102" y="68"/>
                    </a:lnTo>
                    <a:lnTo>
                      <a:pt x="101" y="68"/>
                    </a:lnTo>
                    <a:lnTo>
                      <a:pt x="101" y="68"/>
                    </a:lnTo>
                    <a:close/>
                    <a:moveTo>
                      <a:pt x="205" y="60"/>
                    </a:moveTo>
                    <a:lnTo>
                      <a:pt x="206" y="62"/>
                    </a:lnTo>
                    <a:lnTo>
                      <a:pt x="209" y="62"/>
                    </a:lnTo>
                    <a:lnTo>
                      <a:pt x="209" y="63"/>
                    </a:lnTo>
                    <a:lnTo>
                      <a:pt x="211" y="63"/>
                    </a:lnTo>
                    <a:lnTo>
                      <a:pt x="213" y="63"/>
                    </a:lnTo>
                    <a:lnTo>
                      <a:pt x="214" y="63"/>
                    </a:lnTo>
                    <a:lnTo>
                      <a:pt x="214" y="62"/>
                    </a:lnTo>
                    <a:lnTo>
                      <a:pt x="214" y="62"/>
                    </a:lnTo>
                    <a:lnTo>
                      <a:pt x="214" y="62"/>
                    </a:lnTo>
                    <a:lnTo>
                      <a:pt x="214" y="60"/>
                    </a:lnTo>
                    <a:lnTo>
                      <a:pt x="214" y="59"/>
                    </a:lnTo>
                    <a:lnTo>
                      <a:pt x="214" y="57"/>
                    </a:lnTo>
                    <a:lnTo>
                      <a:pt x="213" y="54"/>
                    </a:lnTo>
                    <a:lnTo>
                      <a:pt x="213" y="53"/>
                    </a:lnTo>
                    <a:lnTo>
                      <a:pt x="214" y="53"/>
                    </a:lnTo>
                    <a:lnTo>
                      <a:pt x="216" y="53"/>
                    </a:lnTo>
                    <a:lnTo>
                      <a:pt x="217" y="53"/>
                    </a:lnTo>
                    <a:lnTo>
                      <a:pt x="219" y="53"/>
                    </a:lnTo>
                    <a:lnTo>
                      <a:pt x="222" y="51"/>
                    </a:lnTo>
                    <a:lnTo>
                      <a:pt x="222" y="51"/>
                    </a:lnTo>
                    <a:lnTo>
                      <a:pt x="223" y="51"/>
                    </a:lnTo>
                    <a:lnTo>
                      <a:pt x="225" y="51"/>
                    </a:lnTo>
                    <a:lnTo>
                      <a:pt x="227" y="53"/>
                    </a:lnTo>
                    <a:lnTo>
                      <a:pt x="227" y="51"/>
                    </a:lnTo>
                    <a:lnTo>
                      <a:pt x="227" y="48"/>
                    </a:lnTo>
                    <a:lnTo>
                      <a:pt x="223" y="46"/>
                    </a:lnTo>
                    <a:lnTo>
                      <a:pt x="222" y="43"/>
                    </a:lnTo>
                    <a:lnTo>
                      <a:pt x="220" y="43"/>
                    </a:lnTo>
                    <a:lnTo>
                      <a:pt x="219" y="43"/>
                    </a:lnTo>
                    <a:lnTo>
                      <a:pt x="219" y="45"/>
                    </a:lnTo>
                    <a:lnTo>
                      <a:pt x="217" y="45"/>
                    </a:lnTo>
                    <a:lnTo>
                      <a:pt x="217" y="43"/>
                    </a:lnTo>
                    <a:lnTo>
                      <a:pt x="217" y="43"/>
                    </a:lnTo>
                    <a:lnTo>
                      <a:pt x="217" y="43"/>
                    </a:lnTo>
                    <a:lnTo>
                      <a:pt x="217" y="43"/>
                    </a:lnTo>
                    <a:lnTo>
                      <a:pt x="217" y="42"/>
                    </a:lnTo>
                    <a:lnTo>
                      <a:pt x="217" y="42"/>
                    </a:lnTo>
                    <a:lnTo>
                      <a:pt x="217" y="40"/>
                    </a:lnTo>
                    <a:lnTo>
                      <a:pt x="217" y="40"/>
                    </a:lnTo>
                    <a:lnTo>
                      <a:pt x="217" y="40"/>
                    </a:lnTo>
                    <a:lnTo>
                      <a:pt x="217" y="40"/>
                    </a:lnTo>
                    <a:lnTo>
                      <a:pt x="216" y="40"/>
                    </a:lnTo>
                    <a:lnTo>
                      <a:pt x="213" y="40"/>
                    </a:lnTo>
                    <a:lnTo>
                      <a:pt x="209" y="42"/>
                    </a:lnTo>
                    <a:lnTo>
                      <a:pt x="206" y="42"/>
                    </a:lnTo>
                    <a:lnTo>
                      <a:pt x="205" y="40"/>
                    </a:lnTo>
                    <a:lnTo>
                      <a:pt x="203" y="43"/>
                    </a:lnTo>
                    <a:lnTo>
                      <a:pt x="202" y="46"/>
                    </a:lnTo>
                    <a:lnTo>
                      <a:pt x="200" y="48"/>
                    </a:lnTo>
                    <a:lnTo>
                      <a:pt x="199" y="49"/>
                    </a:lnTo>
                    <a:lnTo>
                      <a:pt x="197" y="51"/>
                    </a:lnTo>
                    <a:lnTo>
                      <a:pt x="197" y="51"/>
                    </a:lnTo>
                    <a:lnTo>
                      <a:pt x="195" y="53"/>
                    </a:lnTo>
                    <a:lnTo>
                      <a:pt x="195" y="54"/>
                    </a:lnTo>
                    <a:lnTo>
                      <a:pt x="195" y="56"/>
                    </a:lnTo>
                    <a:lnTo>
                      <a:pt x="195" y="57"/>
                    </a:lnTo>
                    <a:lnTo>
                      <a:pt x="197" y="59"/>
                    </a:lnTo>
                    <a:lnTo>
                      <a:pt x="197" y="60"/>
                    </a:lnTo>
                    <a:lnTo>
                      <a:pt x="199" y="62"/>
                    </a:lnTo>
                    <a:lnTo>
                      <a:pt x="200" y="62"/>
                    </a:lnTo>
                    <a:lnTo>
                      <a:pt x="202" y="62"/>
                    </a:lnTo>
                    <a:lnTo>
                      <a:pt x="205" y="62"/>
                    </a:lnTo>
                    <a:lnTo>
                      <a:pt x="205" y="60"/>
                    </a:lnTo>
                    <a:lnTo>
                      <a:pt x="205" y="60"/>
                    </a:lnTo>
                    <a:close/>
                    <a:moveTo>
                      <a:pt x="182" y="0"/>
                    </a:moveTo>
                    <a:lnTo>
                      <a:pt x="180" y="1"/>
                    </a:lnTo>
                    <a:lnTo>
                      <a:pt x="183" y="1"/>
                    </a:lnTo>
                    <a:lnTo>
                      <a:pt x="185" y="1"/>
                    </a:lnTo>
                    <a:lnTo>
                      <a:pt x="186" y="1"/>
                    </a:lnTo>
                    <a:lnTo>
                      <a:pt x="188" y="1"/>
                    </a:lnTo>
                    <a:lnTo>
                      <a:pt x="189" y="3"/>
                    </a:lnTo>
                    <a:lnTo>
                      <a:pt x="189" y="3"/>
                    </a:lnTo>
                    <a:lnTo>
                      <a:pt x="189" y="1"/>
                    </a:lnTo>
                    <a:lnTo>
                      <a:pt x="189" y="1"/>
                    </a:lnTo>
                    <a:lnTo>
                      <a:pt x="188" y="0"/>
                    </a:lnTo>
                    <a:lnTo>
                      <a:pt x="188" y="0"/>
                    </a:lnTo>
                    <a:lnTo>
                      <a:pt x="185" y="0"/>
                    </a:lnTo>
                    <a:lnTo>
                      <a:pt x="182" y="0"/>
                    </a:lnTo>
                    <a:lnTo>
                      <a:pt x="182" y="0"/>
                    </a:lnTo>
                    <a:close/>
                    <a:moveTo>
                      <a:pt x="171" y="6"/>
                    </a:moveTo>
                    <a:lnTo>
                      <a:pt x="169" y="8"/>
                    </a:lnTo>
                    <a:lnTo>
                      <a:pt x="169" y="11"/>
                    </a:lnTo>
                    <a:lnTo>
                      <a:pt x="171" y="11"/>
                    </a:lnTo>
                    <a:lnTo>
                      <a:pt x="171" y="11"/>
                    </a:lnTo>
                    <a:lnTo>
                      <a:pt x="171" y="12"/>
                    </a:lnTo>
                    <a:lnTo>
                      <a:pt x="171" y="12"/>
                    </a:lnTo>
                    <a:lnTo>
                      <a:pt x="172" y="12"/>
                    </a:lnTo>
                    <a:lnTo>
                      <a:pt x="175" y="11"/>
                    </a:lnTo>
                    <a:lnTo>
                      <a:pt x="177" y="11"/>
                    </a:lnTo>
                    <a:lnTo>
                      <a:pt x="177" y="11"/>
                    </a:lnTo>
                    <a:lnTo>
                      <a:pt x="177" y="11"/>
                    </a:lnTo>
                    <a:lnTo>
                      <a:pt x="177" y="9"/>
                    </a:lnTo>
                    <a:lnTo>
                      <a:pt x="175" y="9"/>
                    </a:lnTo>
                    <a:lnTo>
                      <a:pt x="175" y="9"/>
                    </a:lnTo>
                    <a:lnTo>
                      <a:pt x="172" y="8"/>
                    </a:lnTo>
                    <a:lnTo>
                      <a:pt x="171" y="6"/>
                    </a:lnTo>
                    <a:lnTo>
                      <a:pt x="171" y="6"/>
                    </a:lnTo>
                    <a:close/>
                    <a:moveTo>
                      <a:pt x="158" y="12"/>
                    </a:moveTo>
                    <a:lnTo>
                      <a:pt x="157" y="14"/>
                    </a:lnTo>
                    <a:lnTo>
                      <a:pt x="157" y="15"/>
                    </a:lnTo>
                    <a:lnTo>
                      <a:pt x="152" y="17"/>
                    </a:lnTo>
                    <a:lnTo>
                      <a:pt x="149" y="17"/>
                    </a:lnTo>
                    <a:lnTo>
                      <a:pt x="149" y="17"/>
                    </a:lnTo>
                    <a:lnTo>
                      <a:pt x="149" y="18"/>
                    </a:lnTo>
                    <a:lnTo>
                      <a:pt x="149" y="18"/>
                    </a:lnTo>
                    <a:lnTo>
                      <a:pt x="149" y="18"/>
                    </a:lnTo>
                    <a:lnTo>
                      <a:pt x="152" y="18"/>
                    </a:lnTo>
                    <a:lnTo>
                      <a:pt x="154" y="20"/>
                    </a:lnTo>
                    <a:lnTo>
                      <a:pt x="157" y="18"/>
                    </a:lnTo>
                    <a:lnTo>
                      <a:pt x="160" y="18"/>
                    </a:lnTo>
                    <a:lnTo>
                      <a:pt x="161" y="17"/>
                    </a:lnTo>
                    <a:lnTo>
                      <a:pt x="166" y="15"/>
                    </a:lnTo>
                    <a:lnTo>
                      <a:pt x="166" y="14"/>
                    </a:lnTo>
                    <a:lnTo>
                      <a:pt x="163" y="14"/>
                    </a:lnTo>
                    <a:lnTo>
                      <a:pt x="160" y="14"/>
                    </a:lnTo>
                    <a:lnTo>
                      <a:pt x="160" y="12"/>
                    </a:lnTo>
                    <a:lnTo>
                      <a:pt x="160" y="12"/>
                    </a:lnTo>
                    <a:lnTo>
                      <a:pt x="160" y="12"/>
                    </a:lnTo>
                    <a:lnTo>
                      <a:pt x="160" y="12"/>
                    </a:lnTo>
                    <a:lnTo>
                      <a:pt x="158" y="11"/>
                    </a:lnTo>
                    <a:lnTo>
                      <a:pt x="158" y="12"/>
                    </a:lnTo>
                    <a:lnTo>
                      <a:pt x="158" y="12"/>
                    </a:lnTo>
                    <a:close/>
                    <a:moveTo>
                      <a:pt x="178" y="14"/>
                    </a:moveTo>
                    <a:lnTo>
                      <a:pt x="178" y="14"/>
                    </a:lnTo>
                    <a:lnTo>
                      <a:pt x="178" y="15"/>
                    </a:lnTo>
                    <a:lnTo>
                      <a:pt x="178" y="17"/>
                    </a:lnTo>
                    <a:lnTo>
                      <a:pt x="178" y="17"/>
                    </a:lnTo>
                    <a:lnTo>
                      <a:pt x="178" y="17"/>
                    </a:lnTo>
                    <a:lnTo>
                      <a:pt x="178" y="17"/>
                    </a:lnTo>
                    <a:lnTo>
                      <a:pt x="180" y="17"/>
                    </a:lnTo>
                    <a:lnTo>
                      <a:pt x="182" y="17"/>
                    </a:lnTo>
                    <a:lnTo>
                      <a:pt x="182" y="15"/>
                    </a:lnTo>
                    <a:lnTo>
                      <a:pt x="182" y="15"/>
                    </a:lnTo>
                    <a:lnTo>
                      <a:pt x="182" y="14"/>
                    </a:lnTo>
                    <a:lnTo>
                      <a:pt x="182" y="14"/>
                    </a:lnTo>
                    <a:lnTo>
                      <a:pt x="182" y="14"/>
                    </a:lnTo>
                    <a:lnTo>
                      <a:pt x="178" y="14"/>
                    </a:lnTo>
                    <a:lnTo>
                      <a:pt x="178" y="14"/>
                    </a:lnTo>
                    <a:close/>
                    <a:moveTo>
                      <a:pt x="166" y="18"/>
                    </a:moveTo>
                    <a:lnTo>
                      <a:pt x="168" y="18"/>
                    </a:lnTo>
                    <a:lnTo>
                      <a:pt x="169" y="18"/>
                    </a:lnTo>
                    <a:lnTo>
                      <a:pt x="169" y="20"/>
                    </a:lnTo>
                    <a:lnTo>
                      <a:pt x="168" y="22"/>
                    </a:lnTo>
                    <a:lnTo>
                      <a:pt x="166" y="20"/>
                    </a:lnTo>
                    <a:lnTo>
                      <a:pt x="164" y="20"/>
                    </a:lnTo>
                    <a:lnTo>
                      <a:pt x="166" y="18"/>
                    </a:lnTo>
                    <a:lnTo>
                      <a:pt x="166" y="18"/>
                    </a:lnTo>
                    <a:lnTo>
                      <a:pt x="166" y="18"/>
                    </a:lnTo>
                    <a:close/>
                    <a:moveTo>
                      <a:pt x="175" y="25"/>
                    </a:moveTo>
                    <a:lnTo>
                      <a:pt x="177" y="26"/>
                    </a:lnTo>
                    <a:lnTo>
                      <a:pt x="177" y="28"/>
                    </a:lnTo>
                    <a:lnTo>
                      <a:pt x="177" y="28"/>
                    </a:lnTo>
                    <a:lnTo>
                      <a:pt x="178" y="28"/>
                    </a:lnTo>
                    <a:lnTo>
                      <a:pt x="178" y="26"/>
                    </a:lnTo>
                    <a:lnTo>
                      <a:pt x="178" y="26"/>
                    </a:lnTo>
                    <a:lnTo>
                      <a:pt x="178" y="25"/>
                    </a:lnTo>
                    <a:lnTo>
                      <a:pt x="178" y="25"/>
                    </a:lnTo>
                    <a:lnTo>
                      <a:pt x="177" y="25"/>
                    </a:lnTo>
                    <a:lnTo>
                      <a:pt x="175" y="25"/>
                    </a:lnTo>
                    <a:lnTo>
                      <a:pt x="175" y="25"/>
                    </a:lnTo>
                    <a:close/>
                    <a:moveTo>
                      <a:pt x="141" y="25"/>
                    </a:moveTo>
                    <a:lnTo>
                      <a:pt x="143" y="25"/>
                    </a:lnTo>
                    <a:lnTo>
                      <a:pt x="143" y="26"/>
                    </a:lnTo>
                    <a:lnTo>
                      <a:pt x="143" y="26"/>
                    </a:lnTo>
                    <a:lnTo>
                      <a:pt x="143" y="26"/>
                    </a:lnTo>
                    <a:lnTo>
                      <a:pt x="143" y="26"/>
                    </a:lnTo>
                    <a:lnTo>
                      <a:pt x="143" y="26"/>
                    </a:lnTo>
                    <a:lnTo>
                      <a:pt x="143" y="28"/>
                    </a:lnTo>
                    <a:lnTo>
                      <a:pt x="144" y="28"/>
                    </a:lnTo>
                    <a:lnTo>
                      <a:pt x="144" y="29"/>
                    </a:lnTo>
                    <a:lnTo>
                      <a:pt x="147" y="29"/>
                    </a:lnTo>
                    <a:lnTo>
                      <a:pt x="149" y="28"/>
                    </a:lnTo>
                    <a:lnTo>
                      <a:pt x="150" y="28"/>
                    </a:lnTo>
                    <a:lnTo>
                      <a:pt x="150" y="28"/>
                    </a:lnTo>
                    <a:lnTo>
                      <a:pt x="150" y="28"/>
                    </a:lnTo>
                    <a:lnTo>
                      <a:pt x="150" y="28"/>
                    </a:lnTo>
                    <a:lnTo>
                      <a:pt x="149" y="26"/>
                    </a:lnTo>
                    <a:lnTo>
                      <a:pt x="149" y="26"/>
                    </a:lnTo>
                    <a:lnTo>
                      <a:pt x="149" y="25"/>
                    </a:lnTo>
                    <a:lnTo>
                      <a:pt x="147" y="25"/>
                    </a:lnTo>
                    <a:lnTo>
                      <a:pt x="144" y="25"/>
                    </a:lnTo>
                    <a:lnTo>
                      <a:pt x="141" y="25"/>
                    </a:lnTo>
                    <a:lnTo>
                      <a:pt x="141" y="25"/>
                    </a:lnTo>
                    <a:close/>
                    <a:moveTo>
                      <a:pt x="160" y="25"/>
                    </a:moveTo>
                    <a:lnTo>
                      <a:pt x="160" y="26"/>
                    </a:lnTo>
                    <a:lnTo>
                      <a:pt x="161" y="28"/>
                    </a:lnTo>
                    <a:lnTo>
                      <a:pt x="164" y="29"/>
                    </a:lnTo>
                    <a:lnTo>
                      <a:pt x="168" y="29"/>
                    </a:lnTo>
                    <a:lnTo>
                      <a:pt x="169" y="31"/>
                    </a:lnTo>
                    <a:lnTo>
                      <a:pt x="169" y="32"/>
                    </a:lnTo>
                    <a:lnTo>
                      <a:pt x="171" y="32"/>
                    </a:lnTo>
                    <a:lnTo>
                      <a:pt x="172" y="32"/>
                    </a:lnTo>
                    <a:lnTo>
                      <a:pt x="174" y="31"/>
                    </a:lnTo>
                    <a:lnTo>
                      <a:pt x="174" y="29"/>
                    </a:lnTo>
                    <a:lnTo>
                      <a:pt x="174" y="29"/>
                    </a:lnTo>
                    <a:lnTo>
                      <a:pt x="174" y="29"/>
                    </a:lnTo>
                    <a:lnTo>
                      <a:pt x="174" y="28"/>
                    </a:lnTo>
                    <a:lnTo>
                      <a:pt x="172" y="28"/>
                    </a:lnTo>
                    <a:lnTo>
                      <a:pt x="172" y="28"/>
                    </a:lnTo>
                    <a:lnTo>
                      <a:pt x="171" y="26"/>
                    </a:lnTo>
                    <a:lnTo>
                      <a:pt x="164" y="26"/>
                    </a:lnTo>
                    <a:lnTo>
                      <a:pt x="160" y="25"/>
                    </a:lnTo>
                    <a:lnTo>
                      <a:pt x="160" y="25"/>
                    </a:lnTo>
                    <a:close/>
                    <a:moveTo>
                      <a:pt x="154" y="26"/>
                    </a:moveTo>
                    <a:lnTo>
                      <a:pt x="155" y="26"/>
                    </a:lnTo>
                    <a:lnTo>
                      <a:pt x="157" y="26"/>
                    </a:lnTo>
                    <a:lnTo>
                      <a:pt x="160" y="28"/>
                    </a:lnTo>
                    <a:lnTo>
                      <a:pt x="163" y="31"/>
                    </a:lnTo>
                    <a:lnTo>
                      <a:pt x="164" y="32"/>
                    </a:lnTo>
                    <a:lnTo>
                      <a:pt x="168" y="34"/>
                    </a:lnTo>
                    <a:lnTo>
                      <a:pt x="169" y="34"/>
                    </a:lnTo>
                    <a:lnTo>
                      <a:pt x="172" y="36"/>
                    </a:lnTo>
                    <a:lnTo>
                      <a:pt x="171" y="36"/>
                    </a:lnTo>
                    <a:lnTo>
                      <a:pt x="171" y="37"/>
                    </a:lnTo>
                    <a:lnTo>
                      <a:pt x="169" y="37"/>
                    </a:lnTo>
                    <a:lnTo>
                      <a:pt x="169" y="37"/>
                    </a:lnTo>
                    <a:lnTo>
                      <a:pt x="168" y="37"/>
                    </a:lnTo>
                    <a:lnTo>
                      <a:pt x="166" y="37"/>
                    </a:lnTo>
                    <a:lnTo>
                      <a:pt x="164" y="36"/>
                    </a:lnTo>
                    <a:lnTo>
                      <a:pt x="160" y="34"/>
                    </a:lnTo>
                    <a:lnTo>
                      <a:pt x="160" y="34"/>
                    </a:lnTo>
                    <a:lnTo>
                      <a:pt x="158" y="34"/>
                    </a:lnTo>
                    <a:lnTo>
                      <a:pt x="158" y="34"/>
                    </a:lnTo>
                    <a:lnTo>
                      <a:pt x="157" y="34"/>
                    </a:lnTo>
                    <a:lnTo>
                      <a:pt x="157" y="32"/>
                    </a:lnTo>
                    <a:lnTo>
                      <a:pt x="155" y="31"/>
                    </a:lnTo>
                    <a:lnTo>
                      <a:pt x="154" y="31"/>
                    </a:lnTo>
                    <a:lnTo>
                      <a:pt x="152" y="32"/>
                    </a:lnTo>
                    <a:lnTo>
                      <a:pt x="152" y="31"/>
                    </a:lnTo>
                    <a:lnTo>
                      <a:pt x="152" y="31"/>
                    </a:lnTo>
                    <a:lnTo>
                      <a:pt x="152" y="29"/>
                    </a:lnTo>
                    <a:lnTo>
                      <a:pt x="150" y="29"/>
                    </a:lnTo>
                    <a:lnTo>
                      <a:pt x="154" y="26"/>
                    </a:lnTo>
                    <a:lnTo>
                      <a:pt x="154" y="26"/>
                    </a:lnTo>
                    <a:close/>
                    <a:moveTo>
                      <a:pt x="178" y="29"/>
                    </a:moveTo>
                    <a:lnTo>
                      <a:pt x="180" y="29"/>
                    </a:lnTo>
                    <a:lnTo>
                      <a:pt x="180" y="29"/>
                    </a:lnTo>
                    <a:lnTo>
                      <a:pt x="182" y="29"/>
                    </a:lnTo>
                    <a:lnTo>
                      <a:pt x="182" y="29"/>
                    </a:lnTo>
                    <a:lnTo>
                      <a:pt x="182" y="31"/>
                    </a:lnTo>
                    <a:lnTo>
                      <a:pt x="182" y="32"/>
                    </a:lnTo>
                    <a:lnTo>
                      <a:pt x="180" y="34"/>
                    </a:lnTo>
                    <a:lnTo>
                      <a:pt x="178" y="36"/>
                    </a:lnTo>
                    <a:lnTo>
                      <a:pt x="177" y="34"/>
                    </a:lnTo>
                    <a:lnTo>
                      <a:pt x="174" y="34"/>
                    </a:lnTo>
                    <a:lnTo>
                      <a:pt x="175" y="32"/>
                    </a:lnTo>
                    <a:lnTo>
                      <a:pt x="177" y="31"/>
                    </a:lnTo>
                    <a:lnTo>
                      <a:pt x="178" y="29"/>
                    </a:lnTo>
                    <a:lnTo>
                      <a:pt x="178" y="29"/>
                    </a:lnTo>
                    <a:lnTo>
                      <a:pt x="178" y="29"/>
                    </a:lnTo>
                    <a:close/>
                    <a:moveTo>
                      <a:pt x="141" y="34"/>
                    </a:moveTo>
                    <a:lnTo>
                      <a:pt x="141" y="34"/>
                    </a:lnTo>
                    <a:lnTo>
                      <a:pt x="140" y="36"/>
                    </a:lnTo>
                    <a:lnTo>
                      <a:pt x="140" y="36"/>
                    </a:lnTo>
                    <a:lnTo>
                      <a:pt x="140" y="37"/>
                    </a:lnTo>
                    <a:lnTo>
                      <a:pt x="140" y="37"/>
                    </a:lnTo>
                    <a:lnTo>
                      <a:pt x="140" y="37"/>
                    </a:lnTo>
                    <a:lnTo>
                      <a:pt x="141" y="36"/>
                    </a:lnTo>
                    <a:lnTo>
                      <a:pt x="144" y="36"/>
                    </a:lnTo>
                    <a:lnTo>
                      <a:pt x="144" y="37"/>
                    </a:lnTo>
                    <a:lnTo>
                      <a:pt x="144" y="37"/>
                    </a:lnTo>
                    <a:lnTo>
                      <a:pt x="144" y="37"/>
                    </a:lnTo>
                    <a:lnTo>
                      <a:pt x="144" y="37"/>
                    </a:lnTo>
                    <a:lnTo>
                      <a:pt x="144" y="39"/>
                    </a:lnTo>
                    <a:lnTo>
                      <a:pt x="144" y="39"/>
                    </a:lnTo>
                    <a:lnTo>
                      <a:pt x="146" y="39"/>
                    </a:lnTo>
                    <a:lnTo>
                      <a:pt x="146" y="39"/>
                    </a:lnTo>
                    <a:lnTo>
                      <a:pt x="147" y="37"/>
                    </a:lnTo>
                    <a:lnTo>
                      <a:pt x="149" y="37"/>
                    </a:lnTo>
                    <a:lnTo>
                      <a:pt x="152" y="37"/>
                    </a:lnTo>
                    <a:lnTo>
                      <a:pt x="150" y="36"/>
                    </a:lnTo>
                    <a:lnTo>
                      <a:pt x="149" y="36"/>
                    </a:lnTo>
                    <a:lnTo>
                      <a:pt x="146" y="34"/>
                    </a:lnTo>
                    <a:lnTo>
                      <a:pt x="143" y="34"/>
                    </a:lnTo>
                    <a:lnTo>
                      <a:pt x="141" y="34"/>
                    </a:lnTo>
                    <a:lnTo>
                      <a:pt x="141" y="34"/>
                    </a:lnTo>
                    <a:close/>
                    <a:moveTo>
                      <a:pt x="254" y="34"/>
                    </a:moveTo>
                    <a:lnTo>
                      <a:pt x="253" y="34"/>
                    </a:lnTo>
                    <a:lnTo>
                      <a:pt x="253" y="34"/>
                    </a:lnTo>
                    <a:lnTo>
                      <a:pt x="251" y="36"/>
                    </a:lnTo>
                    <a:lnTo>
                      <a:pt x="250" y="37"/>
                    </a:lnTo>
                    <a:lnTo>
                      <a:pt x="250" y="37"/>
                    </a:lnTo>
                    <a:lnTo>
                      <a:pt x="248" y="39"/>
                    </a:lnTo>
                    <a:lnTo>
                      <a:pt x="247" y="39"/>
                    </a:lnTo>
                    <a:lnTo>
                      <a:pt x="247" y="40"/>
                    </a:lnTo>
                    <a:lnTo>
                      <a:pt x="242" y="40"/>
                    </a:lnTo>
                    <a:lnTo>
                      <a:pt x="239" y="40"/>
                    </a:lnTo>
                    <a:lnTo>
                      <a:pt x="239" y="40"/>
                    </a:lnTo>
                    <a:lnTo>
                      <a:pt x="239" y="40"/>
                    </a:lnTo>
                    <a:lnTo>
                      <a:pt x="239" y="40"/>
                    </a:lnTo>
                    <a:lnTo>
                      <a:pt x="239" y="42"/>
                    </a:lnTo>
                    <a:lnTo>
                      <a:pt x="240" y="43"/>
                    </a:lnTo>
                    <a:lnTo>
                      <a:pt x="240" y="43"/>
                    </a:lnTo>
                    <a:lnTo>
                      <a:pt x="239" y="43"/>
                    </a:lnTo>
                    <a:lnTo>
                      <a:pt x="237" y="43"/>
                    </a:lnTo>
                    <a:lnTo>
                      <a:pt x="237" y="45"/>
                    </a:lnTo>
                    <a:lnTo>
                      <a:pt x="237" y="46"/>
                    </a:lnTo>
                    <a:lnTo>
                      <a:pt x="239" y="46"/>
                    </a:lnTo>
                    <a:lnTo>
                      <a:pt x="239" y="46"/>
                    </a:lnTo>
                    <a:lnTo>
                      <a:pt x="240" y="49"/>
                    </a:lnTo>
                    <a:lnTo>
                      <a:pt x="242" y="51"/>
                    </a:lnTo>
                    <a:lnTo>
                      <a:pt x="245" y="51"/>
                    </a:lnTo>
                    <a:lnTo>
                      <a:pt x="247" y="53"/>
                    </a:lnTo>
                    <a:lnTo>
                      <a:pt x="248" y="51"/>
                    </a:lnTo>
                    <a:lnTo>
                      <a:pt x="250" y="48"/>
                    </a:lnTo>
                    <a:lnTo>
                      <a:pt x="250" y="48"/>
                    </a:lnTo>
                    <a:lnTo>
                      <a:pt x="251" y="46"/>
                    </a:lnTo>
                    <a:lnTo>
                      <a:pt x="251" y="45"/>
                    </a:lnTo>
                    <a:lnTo>
                      <a:pt x="253" y="45"/>
                    </a:lnTo>
                    <a:lnTo>
                      <a:pt x="256" y="45"/>
                    </a:lnTo>
                    <a:lnTo>
                      <a:pt x="259" y="45"/>
                    </a:lnTo>
                    <a:lnTo>
                      <a:pt x="261" y="42"/>
                    </a:lnTo>
                    <a:lnTo>
                      <a:pt x="262" y="40"/>
                    </a:lnTo>
                    <a:lnTo>
                      <a:pt x="264" y="40"/>
                    </a:lnTo>
                    <a:lnTo>
                      <a:pt x="265" y="40"/>
                    </a:lnTo>
                    <a:lnTo>
                      <a:pt x="265" y="39"/>
                    </a:lnTo>
                    <a:lnTo>
                      <a:pt x="265" y="36"/>
                    </a:lnTo>
                    <a:lnTo>
                      <a:pt x="262" y="36"/>
                    </a:lnTo>
                    <a:lnTo>
                      <a:pt x="261" y="34"/>
                    </a:lnTo>
                    <a:lnTo>
                      <a:pt x="259" y="34"/>
                    </a:lnTo>
                    <a:lnTo>
                      <a:pt x="258" y="34"/>
                    </a:lnTo>
                    <a:lnTo>
                      <a:pt x="256" y="34"/>
                    </a:lnTo>
                    <a:lnTo>
                      <a:pt x="254" y="34"/>
                    </a:lnTo>
                    <a:lnTo>
                      <a:pt x="254" y="34"/>
                    </a:lnTo>
                    <a:close/>
                    <a:moveTo>
                      <a:pt x="158" y="36"/>
                    </a:moveTo>
                    <a:lnTo>
                      <a:pt x="157" y="37"/>
                    </a:lnTo>
                    <a:lnTo>
                      <a:pt x="154" y="39"/>
                    </a:lnTo>
                    <a:lnTo>
                      <a:pt x="154" y="40"/>
                    </a:lnTo>
                    <a:lnTo>
                      <a:pt x="154" y="42"/>
                    </a:lnTo>
                    <a:lnTo>
                      <a:pt x="157" y="40"/>
                    </a:lnTo>
                    <a:lnTo>
                      <a:pt x="160" y="40"/>
                    </a:lnTo>
                    <a:lnTo>
                      <a:pt x="161" y="40"/>
                    </a:lnTo>
                    <a:lnTo>
                      <a:pt x="163" y="42"/>
                    </a:lnTo>
                    <a:lnTo>
                      <a:pt x="164" y="42"/>
                    </a:lnTo>
                    <a:lnTo>
                      <a:pt x="164" y="42"/>
                    </a:lnTo>
                    <a:lnTo>
                      <a:pt x="166" y="42"/>
                    </a:lnTo>
                    <a:lnTo>
                      <a:pt x="166" y="42"/>
                    </a:lnTo>
                    <a:lnTo>
                      <a:pt x="166" y="42"/>
                    </a:lnTo>
                    <a:lnTo>
                      <a:pt x="166" y="40"/>
                    </a:lnTo>
                    <a:lnTo>
                      <a:pt x="166" y="39"/>
                    </a:lnTo>
                    <a:lnTo>
                      <a:pt x="166" y="39"/>
                    </a:lnTo>
                    <a:lnTo>
                      <a:pt x="166" y="37"/>
                    </a:lnTo>
                    <a:lnTo>
                      <a:pt x="161" y="37"/>
                    </a:lnTo>
                    <a:lnTo>
                      <a:pt x="158" y="36"/>
                    </a:lnTo>
                    <a:lnTo>
                      <a:pt x="158" y="36"/>
                    </a:lnTo>
                    <a:close/>
                    <a:moveTo>
                      <a:pt x="174" y="53"/>
                    </a:moveTo>
                    <a:lnTo>
                      <a:pt x="174" y="53"/>
                    </a:lnTo>
                    <a:lnTo>
                      <a:pt x="174" y="53"/>
                    </a:lnTo>
                    <a:lnTo>
                      <a:pt x="174" y="53"/>
                    </a:lnTo>
                    <a:lnTo>
                      <a:pt x="174" y="54"/>
                    </a:lnTo>
                    <a:lnTo>
                      <a:pt x="174" y="54"/>
                    </a:lnTo>
                    <a:lnTo>
                      <a:pt x="174" y="56"/>
                    </a:lnTo>
                    <a:lnTo>
                      <a:pt x="174" y="60"/>
                    </a:lnTo>
                    <a:lnTo>
                      <a:pt x="174" y="63"/>
                    </a:lnTo>
                    <a:lnTo>
                      <a:pt x="175" y="63"/>
                    </a:lnTo>
                    <a:lnTo>
                      <a:pt x="178" y="63"/>
                    </a:lnTo>
                    <a:lnTo>
                      <a:pt x="178" y="65"/>
                    </a:lnTo>
                    <a:lnTo>
                      <a:pt x="180" y="65"/>
                    </a:lnTo>
                    <a:lnTo>
                      <a:pt x="182" y="63"/>
                    </a:lnTo>
                    <a:lnTo>
                      <a:pt x="183" y="60"/>
                    </a:lnTo>
                    <a:lnTo>
                      <a:pt x="185" y="60"/>
                    </a:lnTo>
                    <a:lnTo>
                      <a:pt x="189" y="59"/>
                    </a:lnTo>
                    <a:lnTo>
                      <a:pt x="189" y="57"/>
                    </a:lnTo>
                    <a:lnTo>
                      <a:pt x="189" y="56"/>
                    </a:lnTo>
                    <a:lnTo>
                      <a:pt x="185" y="56"/>
                    </a:lnTo>
                    <a:lnTo>
                      <a:pt x="182" y="54"/>
                    </a:lnTo>
                    <a:lnTo>
                      <a:pt x="178" y="53"/>
                    </a:lnTo>
                    <a:lnTo>
                      <a:pt x="174" y="53"/>
                    </a:lnTo>
                    <a:lnTo>
                      <a:pt x="174" y="53"/>
                    </a:lnTo>
                    <a:close/>
                    <a:moveTo>
                      <a:pt x="166" y="57"/>
                    </a:moveTo>
                    <a:lnTo>
                      <a:pt x="164" y="57"/>
                    </a:lnTo>
                    <a:lnTo>
                      <a:pt x="161" y="59"/>
                    </a:lnTo>
                    <a:lnTo>
                      <a:pt x="160" y="60"/>
                    </a:lnTo>
                    <a:lnTo>
                      <a:pt x="158" y="60"/>
                    </a:lnTo>
                    <a:lnTo>
                      <a:pt x="158" y="62"/>
                    </a:lnTo>
                    <a:lnTo>
                      <a:pt x="157" y="63"/>
                    </a:lnTo>
                    <a:lnTo>
                      <a:pt x="157" y="63"/>
                    </a:lnTo>
                    <a:lnTo>
                      <a:pt x="157" y="65"/>
                    </a:lnTo>
                    <a:lnTo>
                      <a:pt x="157" y="65"/>
                    </a:lnTo>
                    <a:lnTo>
                      <a:pt x="158" y="65"/>
                    </a:lnTo>
                    <a:lnTo>
                      <a:pt x="158" y="67"/>
                    </a:lnTo>
                    <a:lnTo>
                      <a:pt x="160" y="67"/>
                    </a:lnTo>
                    <a:lnTo>
                      <a:pt x="164" y="67"/>
                    </a:lnTo>
                    <a:lnTo>
                      <a:pt x="169" y="67"/>
                    </a:lnTo>
                    <a:lnTo>
                      <a:pt x="169" y="67"/>
                    </a:lnTo>
                    <a:lnTo>
                      <a:pt x="171" y="65"/>
                    </a:lnTo>
                    <a:lnTo>
                      <a:pt x="169" y="65"/>
                    </a:lnTo>
                    <a:lnTo>
                      <a:pt x="168" y="63"/>
                    </a:lnTo>
                    <a:lnTo>
                      <a:pt x="169" y="63"/>
                    </a:lnTo>
                    <a:lnTo>
                      <a:pt x="171" y="62"/>
                    </a:lnTo>
                    <a:lnTo>
                      <a:pt x="171" y="60"/>
                    </a:lnTo>
                    <a:lnTo>
                      <a:pt x="172" y="59"/>
                    </a:lnTo>
                    <a:lnTo>
                      <a:pt x="172" y="59"/>
                    </a:lnTo>
                    <a:lnTo>
                      <a:pt x="172" y="59"/>
                    </a:lnTo>
                    <a:lnTo>
                      <a:pt x="171" y="57"/>
                    </a:lnTo>
                    <a:lnTo>
                      <a:pt x="171" y="57"/>
                    </a:lnTo>
                    <a:lnTo>
                      <a:pt x="169" y="57"/>
                    </a:lnTo>
                    <a:lnTo>
                      <a:pt x="166" y="57"/>
                    </a:lnTo>
                    <a:lnTo>
                      <a:pt x="166" y="57"/>
                    </a:lnTo>
                    <a:close/>
                    <a:moveTo>
                      <a:pt x="141" y="59"/>
                    </a:moveTo>
                    <a:lnTo>
                      <a:pt x="143" y="60"/>
                    </a:lnTo>
                    <a:lnTo>
                      <a:pt x="143" y="60"/>
                    </a:lnTo>
                    <a:lnTo>
                      <a:pt x="143" y="62"/>
                    </a:lnTo>
                    <a:lnTo>
                      <a:pt x="143" y="62"/>
                    </a:lnTo>
                    <a:lnTo>
                      <a:pt x="143" y="62"/>
                    </a:lnTo>
                    <a:lnTo>
                      <a:pt x="144" y="63"/>
                    </a:lnTo>
                    <a:lnTo>
                      <a:pt x="144" y="63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6" y="62"/>
                    </a:lnTo>
                    <a:lnTo>
                      <a:pt x="146" y="60"/>
                    </a:lnTo>
                    <a:lnTo>
                      <a:pt x="146" y="59"/>
                    </a:lnTo>
                    <a:lnTo>
                      <a:pt x="144" y="59"/>
                    </a:lnTo>
                    <a:lnTo>
                      <a:pt x="141" y="59"/>
                    </a:lnTo>
                    <a:lnTo>
                      <a:pt x="141" y="59"/>
                    </a:lnTo>
                    <a:close/>
                    <a:moveTo>
                      <a:pt x="191" y="67"/>
                    </a:moveTo>
                    <a:lnTo>
                      <a:pt x="189" y="68"/>
                    </a:lnTo>
                    <a:lnTo>
                      <a:pt x="186" y="71"/>
                    </a:lnTo>
                    <a:lnTo>
                      <a:pt x="188" y="73"/>
                    </a:lnTo>
                    <a:lnTo>
                      <a:pt x="191" y="74"/>
                    </a:lnTo>
                    <a:lnTo>
                      <a:pt x="192" y="76"/>
                    </a:lnTo>
                    <a:lnTo>
                      <a:pt x="194" y="76"/>
                    </a:lnTo>
                    <a:lnTo>
                      <a:pt x="194" y="76"/>
                    </a:lnTo>
                    <a:lnTo>
                      <a:pt x="195" y="76"/>
                    </a:lnTo>
                    <a:lnTo>
                      <a:pt x="195" y="76"/>
                    </a:lnTo>
                    <a:lnTo>
                      <a:pt x="197" y="74"/>
                    </a:lnTo>
                    <a:lnTo>
                      <a:pt x="197" y="74"/>
                    </a:lnTo>
                    <a:lnTo>
                      <a:pt x="197" y="74"/>
                    </a:lnTo>
                    <a:lnTo>
                      <a:pt x="197" y="73"/>
                    </a:lnTo>
                    <a:lnTo>
                      <a:pt x="197" y="71"/>
                    </a:lnTo>
                    <a:lnTo>
                      <a:pt x="197" y="70"/>
                    </a:lnTo>
                    <a:lnTo>
                      <a:pt x="197" y="68"/>
                    </a:lnTo>
                    <a:lnTo>
                      <a:pt x="195" y="68"/>
                    </a:lnTo>
                    <a:lnTo>
                      <a:pt x="195" y="68"/>
                    </a:lnTo>
                    <a:lnTo>
                      <a:pt x="195" y="67"/>
                    </a:lnTo>
                    <a:lnTo>
                      <a:pt x="195" y="67"/>
                    </a:lnTo>
                    <a:lnTo>
                      <a:pt x="192" y="67"/>
                    </a:lnTo>
                    <a:lnTo>
                      <a:pt x="191" y="67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9" name="Freeform 164"/>
              <p:cNvSpPr>
                <a:spLocks noEditPoints="1"/>
              </p:cNvSpPr>
              <p:nvPr/>
            </p:nvSpPr>
            <p:spPr bwMode="auto">
              <a:xfrm>
                <a:off x="6018949" y="1473432"/>
                <a:ext cx="508183" cy="252065"/>
              </a:xfrm>
              <a:custGeom>
                <a:avLst/>
                <a:gdLst>
                  <a:gd name="T0" fmla="*/ 105 w 214"/>
                  <a:gd name="T1" fmla="*/ 87 h 106"/>
                  <a:gd name="T2" fmla="*/ 124 w 214"/>
                  <a:gd name="T3" fmla="*/ 90 h 106"/>
                  <a:gd name="T4" fmla="*/ 147 w 214"/>
                  <a:gd name="T5" fmla="*/ 84 h 106"/>
                  <a:gd name="T6" fmla="*/ 133 w 214"/>
                  <a:gd name="T7" fmla="*/ 78 h 106"/>
                  <a:gd name="T8" fmla="*/ 118 w 214"/>
                  <a:gd name="T9" fmla="*/ 72 h 106"/>
                  <a:gd name="T10" fmla="*/ 101 w 214"/>
                  <a:gd name="T11" fmla="*/ 5 h 106"/>
                  <a:gd name="T12" fmla="*/ 85 w 214"/>
                  <a:gd name="T13" fmla="*/ 9 h 106"/>
                  <a:gd name="T14" fmla="*/ 82 w 214"/>
                  <a:gd name="T15" fmla="*/ 14 h 106"/>
                  <a:gd name="T16" fmla="*/ 83 w 214"/>
                  <a:gd name="T17" fmla="*/ 23 h 106"/>
                  <a:gd name="T18" fmla="*/ 111 w 214"/>
                  <a:gd name="T19" fmla="*/ 25 h 106"/>
                  <a:gd name="T20" fmla="*/ 94 w 214"/>
                  <a:gd name="T21" fmla="*/ 30 h 106"/>
                  <a:gd name="T22" fmla="*/ 99 w 214"/>
                  <a:gd name="T23" fmla="*/ 37 h 106"/>
                  <a:gd name="T24" fmla="*/ 121 w 214"/>
                  <a:gd name="T25" fmla="*/ 39 h 106"/>
                  <a:gd name="T26" fmla="*/ 150 w 214"/>
                  <a:gd name="T27" fmla="*/ 44 h 106"/>
                  <a:gd name="T28" fmla="*/ 161 w 214"/>
                  <a:gd name="T29" fmla="*/ 34 h 106"/>
                  <a:gd name="T30" fmla="*/ 173 w 214"/>
                  <a:gd name="T31" fmla="*/ 31 h 106"/>
                  <a:gd name="T32" fmla="*/ 183 w 214"/>
                  <a:gd name="T33" fmla="*/ 16 h 106"/>
                  <a:gd name="T34" fmla="*/ 169 w 214"/>
                  <a:gd name="T35" fmla="*/ 11 h 106"/>
                  <a:gd name="T36" fmla="*/ 163 w 214"/>
                  <a:gd name="T37" fmla="*/ 12 h 106"/>
                  <a:gd name="T38" fmla="*/ 155 w 214"/>
                  <a:gd name="T39" fmla="*/ 12 h 106"/>
                  <a:gd name="T40" fmla="*/ 149 w 214"/>
                  <a:gd name="T41" fmla="*/ 8 h 106"/>
                  <a:gd name="T42" fmla="*/ 138 w 214"/>
                  <a:gd name="T43" fmla="*/ 16 h 106"/>
                  <a:gd name="T44" fmla="*/ 114 w 214"/>
                  <a:gd name="T45" fmla="*/ 8 h 106"/>
                  <a:gd name="T46" fmla="*/ 99 w 214"/>
                  <a:gd name="T47" fmla="*/ 0 h 106"/>
                  <a:gd name="T48" fmla="*/ 118 w 214"/>
                  <a:gd name="T49" fmla="*/ 62 h 106"/>
                  <a:gd name="T50" fmla="*/ 102 w 214"/>
                  <a:gd name="T51" fmla="*/ 68 h 106"/>
                  <a:gd name="T52" fmla="*/ 180 w 214"/>
                  <a:gd name="T53" fmla="*/ 50 h 106"/>
                  <a:gd name="T54" fmla="*/ 183 w 214"/>
                  <a:gd name="T55" fmla="*/ 54 h 106"/>
                  <a:gd name="T56" fmla="*/ 198 w 214"/>
                  <a:gd name="T57" fmla="*/ 45 h 106"/>
                  <a:gd name="T58" fmla="*/ 208 w 214"/>
                  <a:gd name="T59" fmla="*/ 45 h 106"/>
                  <a:gd name="T60" fmla="*/ 3 w 214"/>
                  <a:gd name="T61" fmla="*/ 48 h 106"/>
                  <a:gd name="T62" fmla="*/ 3 w 214"/>
                  <a:gd name="T63" fmla="*/ 45 h 106"/>
                  <a:gd name="T64" fmla="*/ 60 w 214"/>
                  <a:gd name="T65" fmla="*/ 19 h 106"/>
                  <a:gd name="T66" fmla="*/ 77 w 214"/>
                  <a:gd name="T67" fmla="*/ 36 h 106"/>
                  <a:gd name="T68" fmla="*/ 82 w 214"/>
                  <a:gd name="T69" fmla="*/ 34 h 106"/>
                  <a:gd name="T70" fmla="*/ 91 w 214"/>
                  <a:gd name="T71" fmla="*/ 48 h 106"/>
                  <a:gd name="T72" fmla="*/ 91 w 214"/>
                  <a:gd name="T73" fmla="*/ 56 h 106"/>
                  <a:gd name="T74" fmla="*/ 85 w 214"/>
                  <a:gd name="T75" fmla="*/ 75 h 106"/>
                  <a:gd name="T76" fmla="*/ 74 w 214"/>
                  <a:gd name="T77" fmla="*/ 87 h 106"/>
                  <a:gd name="T78" fmla="*/ 60 w 214"/>
                  <a:gd name="T79" fmla="*/ 95 h 106"/>
                  <a:gd name="T80" fmla="*/ 52 w 214"/>
                  <a:gd name="T81" fmla="*/ 101 h 106"/>
                  <a:gd name="T82" fmla="*/ 32 w 214"/>
                  <a:gd name="T83" fmla="*/ 89 h 106"/>
                  <a:gd name="T84" fmla="*/ 37 w 214"/>
                  <a:gd name="T85" fmla="*/ 81 h 106"/>
                  <a:gd name="T86" fmla="*/ 45 w 214"/>
                  <a:gd name="T87" fmla="*/ 72 h 106"/>
                  <a:gd name="T88" fmla="*/ 26 w 214"/>
                  <a:gd name="T89" fmla="*/ 72 h 106"/>
                  <a:gd name="T90" fmla="*/ 24 w 214"/>
                  <a:gd name="T91" fmla="*/ 62 h 106"/>
                  <a:gd name="T92" fmla="*/ 34 w 214"/>
                  <a:gd name="T93" fmla="*/ 65 h 106"/>
                  <a:gd name="T94" fmla="*/ 62 w 214"/>
                  <a:gd name="T95" fmla="*/ 58 h 106"/>
                  <a:gd name="T96" fmla="*/ 43 w 214"/>
                  <a:gd name="T97" fmla="*/ 53 h 106"/>
                  <a:gd name="T98" fmla="*/ 35 w 214"/>
                  <a:gd name="T99" fmla="*/ 48 h 106"/>
                  <a:gd name="T100" fmla="*/ 23 w 214"/>
                  <a:gd name="T101" fmla="*/ 56 h 106"/>
                  <a:gd name="T102" fmla="*/ 12 w 214"/>
                  <a:gd name="T103" fmla="*/ 48 h 106"/>
                  <a:gd name="T104" fmla="*/ 9 w 214"/>
                  <a:gd name="T105" fmla="*/ 28 h 106"/>
                  <a:gd name="T106" fmla="*/ 9 w 214"/>
                  <a:gd name="T107" fmla="*/ 22 h 106"/>
                  <a:gd name="T108" fmla="*/ 20 w 214"/>
                  <a:gd name="T109" fmla="*/ 20 h 106"/>
                  <a:gd name="T110" fmla="*/ 23 w 214"/>
                  <a:gd name="T111" fmla="*/ 30 h 106"/>
                  <a:gd name="T112" fmla="*/ 32 w 214"/>
                  <a:gd name="T113" fmla="*/ 22 h 106"/>
                  <a:gd name="T114" fmla="*/ 49 w 214"/>
                  <a:gd name="T115" fmla="*/ 44 h 106"/>
                  <a:gd name="T116" fmla="*/ 49 w 214"/>
                  <a:gd name="T117" fmla="*/ 22 h 106"/>
                  <a:gd name="T118" fmla="*/ 130 w 214"/>
                  <a:gd name="T11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14" h="106">
                    <a:moveTo>
                      <a:pt x="110" y="73"/>
                    </a:moveTo>
                    <a:lnTo>
                      <a:pt x="108" y="75"/>
                    </a:lnTo>
                    <a:lnTo>
                      <a:pt x="105" y="75"/>
                    </a:lnTo>
                    <a:lnTo>
                      <a:pt x="105" y="78"/>
                    </a:lnTo>
                    <a:lnTo>
                      <a:pt x="105" y="79"/>
                    </a:lnTo>
                    <a:lnTo>
                      <a:pt x="107" y="79"/>
                    </a:lnTo>
                    <a:lnTo>
                      <a:pt x="108" y="81"/>
                    </a:lnTo>
                    <a:lnTo>
                      <a:pt x="108" y="82"/>
                    </a:lnTo>
                    <a:lnTo>
                      <a:pt x="108" y="84"/>
                    </a:lnTo>
                    <a:lnTo>
                      <a:pt x="107" y="85"/>
                    </a:lnTo>
                    <a:lnTo>
                      <a:pt x="105" y="85"/>
                    </a:lnTo>
                    <a:lnTo>
                      <a:pt x="105" y="87"/>
                    </a:lnTo>
                    <a:lnTo>
                      <a:pt x="105" y="90"/>
                    </a:lnTo>
                    <a:lnTo>
                      <a:pt x="108" y="89"/>
                    </a:lnTo>
                    <a:lnTo>
                      <a:pt x="113" y="87"/>
                    </a:lnTo>
                    <a:lnTo>
                      <a:pt x="114" y="85"/>
                    </a:lnTo>
                    <a:lnTo>
                      <a:pt x="118" y="85"/>
                    </a:lnTo>
                    <a:lnTo>
                      <a:pt x="119" y="85"/>
                    </a:lnTo>
                    <a:lnTo>
                      <a:pt x="121" y="85"/>
                    </a:lnTo>
                    <a:lnTo>
                      <a:pt x="121" y="87"/>
                    </a:lnTo>
                    <a:lnTo>
                      <a:pt x="121" y="89"/>
                    </a:lnTo>
                    <a:lnTo>
                      <a:pt x="121" y="90"/>
                    </a:lnTo>
                    <a:lnTo>
                      <a:pt x="122" y="90"/>
                    </a:lnTo>
                    <a:lnTo>
                      <a:pt x="124" y="90"/>
                    </a:lnTo>
                    <a:lnTo>
                      <a:pt x="127" y="89"/>
                    </a:lnTo>
                    <a:lnTo>
                      <a:pt x="130" y="89"/>
                    </a:lnTo>
                    <a:lnTo>
                      <a:pt x="133" y="89"/>
                    </a:lnTo>
                    <a:lnTo>
                      <a:pt x="135" y="87"/>
                    </a:lnTo>
                    <a:lnTo>
                      <a:pt x="136" y="85"/>
                    </a:lnTo>
                    <a:lnTo>
                      <a:pt x="138" y="85"/>
                    </a:lnTo>
                    <a:lnTo>
                      <a:pt x="141" y="85"/>
                    </a:lnTo>
                    <a:lnTo>
                      <a:pt x="142" y="85"/>
                    </a:lnTo>
                    <a:lnTo>
                      <a:pt x="146" y="85"/>
                    </a:lnTo>
                    <a:lnTo>
                      <a:pt x="146" y="85"/>
                    </a:lnTo>
                    <a:lnTo>
                      <a:pt x="147" y="84"/>
                    </a:lnTo>
                    <a:lnTo>
                      <a:pt x="147" y="84"/>
                    </a:lnTo>
                    <a:lnTo>
                      <a:pt x="147" y="82"/>
                    </a:lnTo>
                    <a:lnTo>
                      <a:pt x="147" y="82"/>
                    </a:lnTo>
                    <a:lnTo>
                      <a:pt x="147" y="81"/>
                    </a:lnTo>
                    <a:lnTo>
                      <a:pt x="147" y="79"/>
                    </a:lnTo>
                    <a:lnTo>
                      <a:pt x="147" y="79"/>
                    </a:lnTo>
                    <a:lnTo>
                      <a:pt x="144" y="79"/>
                    </a:lnTo>
                    <a:lnTo>
                      <a:pt x="141" y="79"/>
                    </a:lnTo>
                    <a:lnTo>
                      <a:pt x="139" y="81"/>
                    </a:lnTo>
                    <a:lnTo>
                      <a:pt x="138" y="79"/>
                    </a:lnTo>
                    <a:lnTo>
                      <a:pt x="136" y="79"/>
                    </a:lnTo>
                    <a:lnTo>
                      <a:pt x="135" y="79"/>
                    </a:lnTo>
                    <a:lnTo>
                      <a:pt x="133" y="78"/>
                    </a:lnTo>
                    <a:lnTo>
                      <a:pt x="132" y="76"/>
                    </a:lnTo>
                    <a:lnTo>
                      <a:pt x="132" y="75"/>
                    </a:lnTo>
                    <a:lnTo>
                      <a:pt x="130" y="75"/>
                    </a:lnTo>
                    <a:lnTo>
                      <a:pt x="128" y="73"/>
                    </a:lnTo>
                    <a:lnTo>
                      <a:pt x="127" y="72"/>
                    </a:lnTo>
                    <a:lnTo>
                      <a:pt x="125" y="72"/>
                    </a:lnTo>
                    <a:lnTo>
                      <a:pt x="125" y="72"/>
                    </a:lnTo>
                    <a:lnTo>
                      <a:pt x="124" y="70"/>
                    </a:lnTo>
                    <a:lnTo>
                      <a:pt x="122" y="70"/>
                    </a:lnTo>
                    <a:lnTo>
                      <a:pt x="122" y="73"/>
                    </a:lnTo>
                    <a:lnTo>
                      <a:pt x="119" y="73"/>
                    </a:lnTo>
                    <a:lnTo>
                      <a:pt x="118" y="72"/>
                    </a:lnTo>
                    <a:lnTo>
                      <a:pt x="116" y="72"/>
                    </a:lnTo>
                    <a:lnTo>
                      <a:pt x="114" y="72"/>
                    </a:lnTo>
                    <a:lnTo>
                      <a:pt x="113" y="72"/>
                    </a:lnTo>
                    <a:lnTo>
                      <a:pt x="111" y="72"/>
                    </a:lnTo>
                    <a:lnTo>
                      <a:pt x="110" y="73"/>
                    </a:lnTo>
                    <a:lnTo>
                      <a:pt x="110" y="73"/>
                    </a:lnTo>
                    <a:close/>
                    <a:moveTo>
                      <a:pt x="99" y="0"/>
                    </a:moveTo>
                    <a:lnTo>
                      <a:pt x="99" y="2"/>
                    </a:lnTo>
                    <a:lnTo>
                      <a:pt x="97" y="5"/>
                    </a:lnTo>
                    <a:lnTo>
                      <a:pt x="99" y="5"/>
                    </a:lnTo>
                    <a:lnTo>
                      <a:pt x="101" y="5"/>
                    </a:lnTo>
                    <a:lnTo>
                      <a:pt x="101" y="5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6" y="8"/>
                    </a:lnTo>
                    <a:lnTo>
                      <a:pt x="96" y="8"/>
                    </a:lnTo>
                    <a:lnTo>
                      <a:pt x="96" y="8"/>
                    </a:lnTo>
                    <a:lnTo>
                      <a:pt x="94" y="11"/>
                    </a:lnTo>
                    <a:lnTo>
                      <a:pt x="94" y="14"/>
                    </a:lnTo>
                    <a:lnTo>
                      <a:pt x="93" y="14"/>
                    </a:lnTo>
                    <a:lnTo>
                      <a:pt x="90" y="14"/>
                    </a:lnTo>
                    <a:lnTo>
                      <a:pt x="90" y="12"/>
                    </a:lnTo>
                    <a:lnTo>
                      <a:pt x="88" y="11"/>
                    </a:lnTo>
                    <a:lnTo>
                      <a:pt x="85" y="9"/>
                    </a:lnTo>
                    <a:lnTo>
                      <a:pt x="83" y="9"/>
                    </a:lnTo>
                    <a:lnTo>
                      <a:pt x="80" y="9"/>
                    </a:lnTo>
                    <a:lnTo>
                      <a:pt x="77" y="9"/>
                    </a:lnTo>
                    <a:lnTo>
                      <a:pt x="77" y="9"/>
                    </a:lnTo>
                    <a:lnTo>
                      <a:pt x="77" y="11"/>
                    </a:lnTo>
                    <a:lnTo>
                      <a:pt x="77" y="12"/>
                    </a:lnTo>
                    <a:lnTo>
                      <a:pt x="77" y="12"/>
                    </a:lnTo>
                    <a:lnTo>
                      <a:pt x="79" y="12"/>
                    </a:lnTo>
                    <a:lnTo>
                      <a:pt x="79" y="12"/>
                    </a:lnTo>
                    <a:lnTo>
                      <a:pt x="79" y="14"/>
                    </a:lnTo>
                    <a:lnTo>
                      <a:pt x="79" y="14"/>
                    </a:lnTo>
                    <a:lnTo>
                      <a:pt x="82" y="14"/>
                    </a:lnTo>
                    <a:lnTo>
                      <a:pt x="83" y="14"/>
                    </a:lnTo>
                    <a:lnTo>
                      <a:pt x="87" y="16"/>
                    </a:lnTo>
                    <a:lnTo>
                      <a:pt x="90" y="16"/>
                    </a:lnTo>
                    <a:lnTo>
                      <a:pt x="90" y="17"/>
                    </a:lnTo>
                    <a:lnTo>
                      <a:pt x="90" y="17"/>
                    </a:lnTo>
                    <a:lnTo>
                      <a:pt x="90" y="19"/>
                    </a:lnTo>
                    <a:lnTo>
                      <a:pt x="90" y="19"/>
                    </a:lnTo>
                    <a:lnTo>
                      <a:pt x="90" y="19"/>
                    </a:lnTo>
                    <a:lnTo>
                      <a:pt x="90" y="20"/>
                    </a:lnTo>
                    <a:lnTo>
                      <a:pt x="87" y="20"/>
                    </a:lnTo>
                    <a:lnTo>
                      <a:pt x="83" y="20"/>
                    </a:lnTo>
                    <a:lnTo>
                      <a:pt x="83" y="23"/>
                    </a:lnTo>
                    <a:lnTo>
                      <a:pt x="83" y="25"/>
                    </a:lnTo>
                    <a:lnTo>
                      <a:pt x="85" y="25"/>
                    </a:lnTo>
                    <a:lnTo>
                      <a:pt x="88" y="26"/>
                    </a:lnTo>
                    <a:lnTo>
                      <a:pt x="91" y="28"/>
                    </a:lnTo>
                    <a:lnTo>
                      <a:pt x="94" y="28"/>
                    </a:lnTo>
                    <a:lnTo>
                      <a:pt x="97" y="26"/>
                    </a:lnTo>
                    <a:lnTo>
                      <a:pt x="101" y="25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5" y="25"/>
                    </a:lnTo>
                    <a:lnTo>
                      <a:pt x="108" y="25"/>
                    </a:lnTo>
                    <a:lnTo>
                      <a:pt x="111" y="25"/>
                    </a:lnTo>
                    <a:lnTo>
                      <a:pt x="114" y="26"/>
                    </a:lnTo>
                    <a:lnTo>
                      <a:pt x="114" y="28"/>
                    </a:lnTo>
                    <a:lnTo>
                      <a:pt x="111" y="28"/>
                    </a:lnTo>
                    <a:lnTo>
                      <a:pt x="108" y="30"/>
                    </a:lnTo>
                    <a:lnTo>
                      <a:pt x="105" y="30"/>
                    </a:lnTo>
                    <a:lnTo>
                      <a:pt x="102" y="30"/>
                    </a:lnTo>
                    <a:lnTo>
                      <a:pt x="102" y="31"/>
                    </a:lnTo>
                    <a:lnTo>
                      <a:pt x="102" y="33"/>
                    </a:lnTo>
                    <a:lnTo>
                      <a:pt x="101" y="31"/>
                    </a:lnTo>
                    <a:lnTo>
                      <a:pt x="99" y="31"/>
                    </a:lnTo>
                    <a:lnTo>
                      <a:pt x="96" y="30"/>
                    </a:lnTo>
                    <a:lnTo>
                      <a:pt x="94" y="30"/>
                    </a:lnTo>
                    <a:lnTo>
                      <a:pt x="94" y="30"/>
                    </a:lnTo>
                    <a:lnTo>
                      <a:pt x="94" y="31"/>
                    </a:lnTo>
                    <a:lnTo>
                      <a:pt x="93" y="31"/>
                    </a:lnTo>
                    <a:lnTo>
                      <a:pt x="93" y="31"/>
                    </a:lnTo>
                    <a:lnTo>
                      <a:pt x="93" y="33"/>
                    </a:lnTo>
                    <a:lnTo>
                      <a:pt x="94" y="34"/>
                    </a:lnTo>
                    <a:lnTo>
                      <a:pt x="94" y="34"/>
                    </a:lnTo>
                    <a:lnTo>
                      <a:pt x="94" y="36"/>
                    </a:lnTo>
                    <a:lnTo>
                      <a:pt x="94" y="36"/>
                    </a:lnTo>
                    <a:lnTo>
                      <a:pt x="96" y="36"/>
                    </a:lnTo>
                    <a:lnTo>
                      <a:pt x="97" y="37"/>
                    </a:lnTo>
                    <a:lnTo>
                      <a:pt x="99" y="37"/>
                    </a:lnTo>
                    <a:lnTo>
                      <a:pt x="101" y="37"/>
                    </a:lnTo>
                    <a:lnTo>
                      <a:pt x="102" y="37"/>
                    </a:lnTo>
                    <a:lnTo>
                      <a:pt x="104" y="37"/>
                    </a:lnTo>
                    <a:lnTo>
                      <a:pt x="107" y="36"/>
                    </a:lnTo>
                    <a:lnTo>
                      <a:pt x="108" y="36"/>
                    </a:lnTo>
                    <a:lnTo>
                      <a:pt x="110" y="36"/>
                    </a:lnTo>
                    <a:lnTo>
                      <a:pt x="111" y="37"/>
                    </a:lnTo>
                    <a:lnTo>
                      <a:pt x="114" y="39"/>
                    </a:lnTo>
                    <a:lnTo>
                      <a:pt x="116" y="37"/>
                    </a:lnTo>
                    <a:lnTo>
                      <a:pt x="118" y="37"/>
                    </a:lnTo>
                    <a:lnTo>
                      <a:pt x="121" y="37"/>
                    </a:lnTo>
                    <a:lnTo>
                      <a:pt x="121" y="39"/>
                    </a:lnTo>
                    <a:lnTo>
                      <a:pt x="122" y="40"/>
                    </a:lnTo>
                    <a:lnTo>
                      <a:pt x="125" y="40"/>
                    </a:lnTo>
                    <a:lnTo>
                      <a:pt x="130" y="40"/>
                    </a:lnTo>
                    <a:lnTo>
                      <a:pt x="132" y="40"/>
                    </a:lnTo>
                    <a:lnTo>
                      <a:pt x="135" y="42"/>
                    </a:lnTo>
                    <a:lnTo>
                      <a:pt x="136" y="44"/>
                    </a:lnTo>
                    <a:lnTo>
                      <a:pt x="138" y="44"/>
                    </a:lnTo>
                    <a:lnTo>
                      <a:pt x="141" y="44"/>
                    </a:lnTo>
                    <a:lnTo>
                      <a:pt x="144" y="44"/>
                    </a:lnTo>
                    <a:lnTo>
                      <a:pt x="147" y="44"/>
                    </a:lnTo>
                    <a:lnTo>
                      <a:pt x="149" y="42"/>
                    </a:lnTo>
                    <a:lnTo>
                      <a:pt x="150" y="44"/>
                    </a:lnTo>
                    <a:lnTo>
                      <a:pt x="152" y="44"/>
                    </a:lnTo>
                    <a:lnTo>
                      <a:pt x="155" y="44"/>
                    </a:lnTo>
                    <a:lnTo>
                      <a:pt x="156" y="44"/>
                    </a:lnTo>
                    <a:lnTo>
                      <a:pt x="156" y="44"/>
                    </a:lnTo>
                    <a:lnTo>
                      <a:pt x="158" y="44"/>
                    </a:lnTo>
                    <a:lnTo>
                      <a:pt x="158" y="42"/>
                    </a:lnTo>
                    <a:lnTo>
                      <a:pt x="158" y="42"/>
                    </a:lnTo>
                    <a:lnTo>
                      <a:pt x="158" y="40"/>
                    </a:lnTo>
                    <a:lnTo>
                      <a:pt x="159" y="39"/>
                    </a:lnTo>
                    <a:lnTo>
                      <a:pt x="159" y="37"/>
                    </a:lnTo>
                    <a:lnTo>
                      <a:pt x="158" y="36"/>
                    </a:lnTo>
                    <a:lnTo>
                      <a:pt x="161" y="34"/>
                    </a:lnTo>
                    <a:lnTo>
                      <a:pt x="164" y="34"/>
                    </a:lnTo>
                    <a:lnTo>
                      <a:pt x="169" y="34"/>
                    </a:lnTo>
                    <a:lnTo>
                      <a:pt x="170" y="34"/>
                    </a:lnTo>
                    <a:lnTo>
                      <a:pt x="170" y="34"/>
                    </a:lnTo>
                    <a:lnTo>
                      <a:pt x="170" y="33"/>
                    </a:lnTo>
                    <a:lnTo>
                      <a:pt x="172" y="33"/>
                    </a:lnTo>
                    <a:lnTo>
                      <a:pt x="172" y="33"/>
                    </a:lnTo>
                    <a:lnTo>
                      <a:pt x="172" y="33"/>
                    </a:lnTo>
                    <a:lnTo>
                      <a:pt x="173" y="33"/>
                    </a:lnTo>
                    <a:lnTo>
                      <a:pt x="173" y="31"/>
                    </a:lnTo>
                    <a:lnTo>
                      <a:pt x="173" y="31"/>
                    </a:lnTo>
                    <a:lnTo>
                      <a:pt x="173" y="31"/>
                    </a:lnTo>
                    <a:lnTo>
                      <a:pt x="172" y="31"/>
                    </a:lnTo>
                    <a:lnTo>
                      <a:pt x="172" y="31"/>
                    </a:lnTo>
                    <a:lnTo>
                      <a:pt x="170" y="31"/>
                    </a:lnTo>
                    <a:lnTo>
                      <a:pt x="172" y="30"/>
                    </a:lnTo>
                    <a:lnTo>
                      <a:pt x="170" y="28"/>
                    </a:lnTo>
                    <a:lnTo>
                      <a:pt x="173" y="28"/>
                    </a:lnTo>
                    <a:lnTo>
                      <a:pt x="178" y="28"/>
                    </a:lnTo>
                    <a:lnTo>
                      <a:pt x="178" y="25"/>
                    </a:lnTo>
                    <a:lnTo>
                      <a:pt x="181" y="22"/>
                    </a:lnTo>
                    <a:lnTo>
                      <a:pt x="184" y="17"/>
                    </a:lnTo>
                    <a:lnTo>
                      <a:pt x="186" y="16"/>
                    </a:lnTo>
                    <a:lnTo>
                      <a:pt x="183" y="16"/>
                    </a:lnTo>
                    <a:lnTo>
                      <a:pt x="180" y="16"/>
                    </a:lnTo>
                    <a:lnTo>
                      <a:pt x="178" y="16"/>
                    </a:lnTo>
                    <a:lnTo>
                      <a:pt x="175" y="16"/>
                    </a:lnTo>
                    <a:lnTo>
                      <a:pt x="172" y="14"/>
                    </a:lnTo>
                    <a:lnTo>
                      <a:pt x="169" y="14"/>
                    </a:lnTo>
                    <a:lnTo>
                      <a:pt x="169" y="14"/>
                    </a:lnTo>
                    <a:lnTo>
                      <a:pt x="169" y="12"/>
                    </a:lnTo>
                    <a:lnTo>
                      <a:pt x="169" y="12"/>
                    </a:lnTo>
                    <a:lnTo>
                      <a:pt x="169" y="12"/>
                    </a:lnTo>
                    <a:lnTo>
                      <a:pt x="169" y="12"/>
                    </a:lnTo>
                    <a:lnTo>
                      <a:pt x="169" y="12"/>
                    </a:lnTo>
                    <a:lnTo>
                      <a:pt x="169" y="11"/>
                    </a:lnTo>
                    <a:lnTo>
                      <a:pt x="169" y="9"/>
                    </a:lnTo>
                    <a:lnTo>
                      <a:pt x="169" y="9"/>
                    </a:lnTo>
                    <a:lnTo>
                      <a:pt x="167" y="9"/>
                    </a:lnTo>
                    <a:lnTo>
                      <a:pt x="167" y="9"/>
                    </a:lnTo>
                    <a:lnTo>
                      <a:pt x="167" y="9"/>
                    </a:lnTo>
                    <a:lnTo>
                      <a:pt x="167" y="9"/>
                    </a:lnTo>
                    <a:lnTo>
                      <a:pt x="167" y="9"/>
                    </a:lnTo>
                    <a:lnTo>
                      <a:pt x="166" y="11"/>
                    </a:lnTo>
                    <a:lnTo>
                      <a:pt x="166" y="12"/>
                    </a:lnTo>
                    <a:lnTo>
                      <a:pt x="164" y="12"/>
                    </a:lnTo>
                    <a:lnTo>
                      <a:pt x="164" y="12"/>
                    </a:lnTo>
                    <a:lnTo>
                      <a:pt x="163" y="12"/>
                    </a:lnTo>
                    <a:lnTo>
                      <a:pt x="161" y="14"/>
                    </a:lnTo>
                    <a:lnTo>
                      <a:pt x="159" y="14"/>
                    </a:lnTo>
                    <a:lnTo>
                      <a:pt x="159" y="14"/>
                    </a:lnTo>
                    <a:lnTo>
                      <a:pt x="159" y="14"/>
                    </a:lnTo>
                    <a:lnTo>
                      <a:pt x="159" y="12"/>
                    </a:lnTo>
                    <a:lnTo>
                      <a:pt x="161" y="11"/>
                    </a:lnTo>
                    <a:lnTo>
                      <a:pt x="163" y="9"/>
                    </a:lnTo>
                    <a:lnTo>
                      <a:pt x="163" y="8"/>
                    </a:lnTo>
                    <a:lnTo>
                      <a:pt x="163" y="8"/>
                    </a:lnTo>
                    <a:lnTo>
                      <a:pt x="159" y="9"/>
                    </a:lnTo>
                    <a:lnTo>
                      <a:pt x="156" y="11"/>
                    </a:lnTo>
                    <a:lnTo>
                      <a:pt x="155" y="12"/>
                    </a:lnTo>
                    <a:lnTo>
                      <a:pt x="155" y="14"/>
                    </a:lnTo>
                    <a:lnTo>
                      <a:pt x="153" y="14"/>
                    </a:lnTo>
                    <a:lnTo>
                      <a:pt x="153" y="16"/>
                    </a:lnTo>
                    <a:lnTo>
                      <a:pt x="153" y="16"/>
                    </a:lnTo>
                    <a:lnTo>
                      <a:pt x="152" y="16"/>
                    </a:lnTo>
                    <a:lnTo>
                      <a:pt x="150" y="16"/>
                    </a:lnTo>
                    <a:lnTo>
                      <a:pt x="149" y="16"/>
                    </a:lnTo>
                    <a:lnTo>
                      <a:pt x="149" y="14"/>
                    </a:lnTo>
                    <a:lnTo>
                      <a:pt x="149" y="12"/>
                    </a:lnTo>
                    <a:lnTo>
                      <a:pt x="149" y="11"/>
                    </a:lnTo>
                    <a:lnTo>
                      <a:pt x="149" y="9"/>
                    </a:lnTo>
                    <a:lnTo>
                      <a:pt x="149" y="8"/>
                    </a:lnTo>
                    <a:lnTo>
                      <a:pt x="147" y="5"/>
                    </a:lnTo>
                    <a:lnTo>
                      <a:pt x="146" y="9"/>
                    </a:lnTo>
                    <a:lnTo>
                      <a:pt x="146" y="12"/>
                    </a:lnTo>
                    <a:lnTo>
                      <a:pt x="146" y="12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2" y="11"/>
                    </a:lnTo>
                    <a:lnTo>
                      <a:pt x="141" y="9"/>
                    </a:lnTo>
                    <a:lnTo>
                      <a:pt x="139" y="12"/>
                    </a:lnTo>
                    <a:lnTo>
                      <a:pt x="139" y="14"/>
                    </a:lnTo>
                    <a:lnTo>
                      <a:pt x="138" y="16"/>
                    </a:lnTo>
                    <a:lnTo>
                      <a:pt x="136" y="17"/>
                    </a:lnTo>
                    <a:lnTo>
                      <a:pt x="133" y="16"/>
                    </a:lnTo>
                    <a:lnTo>
                      <a:pt x="130" y="14"/>
                    </a:lnTo>
                    <a:lnTo>
                      <a:pt x="128" y="14"/>
                    </a:lnTo>
                    <a:lnTo>
                      <a:pt x="127" y="14"/>
                    </a:lnTo>
                    <a:lnTo>
                      <a:pt x="125" y="12"/>
                    </a:lnTo>
                    <a:lnTo>
                      <a:pt x="124" y="9"/>
                    </a:lnTo>
                    <a:lnTo>
                      <a:pt x="122" y="11"/>
                    </a:lnTo>
                    <a:lnTo>
                      <a:pt x="121" y="11"/>
                    </a:lnTo>
                    <a:lnTo>
                      <a:pt x="119" y="11"/>
                    </a:lnTo>
                    <a:lnTo>
                      <a:pt x="116" y="9"/>
                    </a:lnTo>
                    <a:lnTo>
                      <a:pt x="114" y="8"/>
                    </a:lnTo>
                    <a:lnTo>
                      <a:pt x="111" y="8"/>
                    </a:lnTo>
                    <a:lnTo>
                      <a:pt x="110" y="3"/>
                    </a:lnTo>
                    <a:lnTo>
                      <a:pt x="108" y="3"/>
                    </a:lnTo>
                    <a:lnTo>
                      <a:pt x="108" y="3"/>
                    </a:lnTo>
                    <a:lnTo>
                      <a:pt x="107" y="3"/>
                    </a:lnTo>
                    <a:lnTo>
                      <a:pt x="107" y="3"/>
                    </a:lnTo>
                    <a:lnTo>
                      <a:pt x="105" y="3"/>
                    </a:lnTo>
                    <a:lnTo>
                      <a:pt x="104" y="3"/>
                    </a:lnTo>
                    <a:lnTo>
                      <a:pt x="104" y="2"/>
                    </a:lnTo>
                    <a:lnTo>
                      <a:pt x="102" y="0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9" y="0"/>
                    </a:lnTo>
                    <a:close/>
                    <a:moveTo>
                      <a:pt x="101" y="59"/>
                    </a:moveTo>
                    <a:lnTo>
                      <a:pt x="104" y="58"/>
                    </a:lnTo>
                    <a:lnTo>
                      <a:pt x="105" y="58"/>
                    </a:lnTo>
                    <a:lnTo>
                      <a:pt x="108" y="58"/>
                    </a:lnTo>
                    <a:lnTo>
                      <a:pt x="110" y="59"/>
                    </a:lnTo>
                    <a:lnTo>
                      <a:pt x="113" y="59"/>
                    </a:lnTo>
                    <a:lnTo>
                      <a:pt x="114" y="59"/>
                    </a:lnTo>
                    <a:lnTo>
                      <a:pt x="116" y="61"/>
                    </a:lnTo>
                    <a:lnTo>
                      <a:pt x="118" y="62"/>
                    </a:lnTo>
                    <a:lnTo>
                      <a:pt x="118" y="62"/>
                    </a:lnTo>
                    <a:lnTo>
                      <a:pt x="118" y="62"/>
                    </a:lnTo>
                    <a:lnTo>
                      <a:pt x="119" y="64"/>
                    </a:lnTo>
                    <a:lnTo>
                      <a:pt x="119" y="64"/>
                    </a:lnTo>
                    <a:lnTo>
                      <a:pt x="119" y="64"/>
                    </a:lnTo>
                    <a:lnTo>
                      <a:pt x="118" y="65"/>
                    </a:lnTo>
                    <a:lnTo>
                      <a:pt x="116" y="65"/>
                    </a:lnTo>
                    <a:lnTo>
                      <a:pt x="116" y="68"/>
                    </a:lnTo>
                    <a:lnTo>
                      <a:pt x="114" y="70"/>
                    </a:lnTo>
                    <a:lnTo>
                      <a:pt x="111" y="70"/>
                    </a:lnTo>
                    <a:lnTo>
                      <a:pt x="108" y="70"/>
                    </a:lnTo>
                    <a:lnTo>
                      <a:pt x="105" y="70"/>
                    </a:lnTo>
                    <a:lnTo>
                      <a:pt x="102" y="70"/>
                    </a:lnTo>
                    <a:lnTo>
                      <a:pt x="102" y="68"/>
                    </a:lnTo>
                    <a:lnTo>
                      <a:pt x="101" y="65"/>
                    </a:lnTo>
                    <a:lnTo>
                      <a:pt x="101" y="65"/>
                    </a:lnTo>
                    <a:lnTo>
                      <a:pt x="99" y="64"/>
                    </a:lnTo>
                    <a:lnTo>
                      <a:pt x="97" y="64"/>
                    </a:lnTo>
                    <a:lnTo>
                      <a:pt x="96" y="62"/>
                    </a:lnTo>
                    <a:lnTo>
                      <a:pt x="93" y="62"/>
                    </a:lnTo>
                    <a:lnTo>
                      <a:pt x="96" y="62"/>
                    </a:lnTo>
                    <a:lnTo>
                      <a:pt x="97" y="61"/>
                    </a:lnTo>
                    <a:lnTo>
                      <a:pt x="99" y="59"/>
                    </a:lnTo>
                    <a:lnTo>
                      <a:pt x="101" y="59"/>
                    </a:lnTo>
                    <a:lnTo>
                      <a:pt x="101" y="59"/>
                    </a:lnTo>
                    <a:close/>
                    <a:moveTo>
                      <a:pt x="180" y="50"/>
                    </a:moveTo>
                    <a:lnTo>
                      <a:pt x="180" y="51"/>
                    </a:lnTo>
                    <a:lnTo>
                      <a:pt x="180" y="53"/>
                    </a:lnTo>
                    <a:lnTo>
                      <a:pt x="180" y="53"/>
                    </a:lnTo>
                    <a:lnTo>
                      <a:pt x="180" y="53"/>
                    </a:lnTo>
                    <a:lnTo>
                      <a:pt x="181" y="54"/>
                    </a:lnTo>
                    <a:lnTo>
                      <a:pt x="181" y="54"/>
                    </a:lnTo>
                    <a:lnTo>
                      <a:pt x="183" y="54"/>
                    </a:lnTo>
                    <a:lnTo>
                      <a:pt x="183" y="54"/>
                    </a:lnTo>
                    <a:lnTo>
                      <a:pt x="184" y="54"/>
                    </a:lnTo>
                    <a:lnTo>
                      <a:pt x="184" y="54"/>
                    </a:lnTo>
                    <a:lnTo>
                      <a:pt x="184" y="54"/>
                    </a:lnTo>
                    <a:lnTo>
                      <a:pt x="183" y="54"/>
                    </a:lnTo>
                    <a:lnTo>
                      <a:pt x="183" y="53"/>
                    </a:lnTo>
                    <a:lnTo>
                      <a:pt x="183" y="53"/>
                    </a:lnTo>
                    <a:lnTo>
                      <a:pt x="183" y="53"/>
                    </a:lnTo>
                    <a:lnTo>
                      <a:pt x="183" y="53"/>
                    </a:lnTo>
                    <a:lnTo>
                      <a:pt x="183" y="51"/>
                    </a:lnTo>
                    <a:lnTo>
                      <a:pt x="181" y="50"/>
                    </a:lnTo>
                    <a:lnTo>
                      <a:pt x="180" y="50"/>
                    </a:lnTo>
                    <a:lnTo>
                      <a:pt x="180" y="50"/>
                    </a:lnTo>
                    <a:close/>
                    <a:moveTo>
                      <a:pt x="200" y="44"/>
                    </a:moveTo>
                    <a:lnTo>
                      <a:pt x="198" y="44"/>
                    </a:lnTo>
                    <a:lnTo>
                      <a:pt x="198" y="44"/>
                    </a:lnTo>
                    <a:lnTo>
                      <a:pt x="198" y="45"/>
                    </a:lnTo>
                    <a:lnTo>
                      <a:pt x="198" y="45"/>
                    </a:lnTo>
                    <a:lnTo>
                      <a:pt x="197" y="47"/>
                    </a:lnTo>
                    <a:lnTo>
                      <a:pt x="197" y="48"/>
                    </a:lnTo>
                    <a:lnTo>
                      <a:pt x="200" y="48"/>
                    </a:lnTo>
                    <a:lnTo>
                      <a:pt x="204" y="48"/>
                    </a:lnTo>
                    <a:lnTo>
                      <a:pt x="208" y="48"/>
                    </a:lnTo>
                    <a:lnTo>
                      <a:pt x="212" y="48"/>
                    </a:lnTo>
                    <a:lnTo>
                      <a:pt x="212" y="48"/>
                    </a:lnTo>
                    <a:lnTo>
                      <a:pt x="214" y="47"/>
                    </a:lnTo>
                    <a:lnTo>
                      <a:pt x="211" y="47"/>
                    </a:lnTo>
                    <a:lnTo>
                      <a:pt x="209" y="47"/>
                    </a:lnTo>
                    <a:lnTo>
                      <a:pt x="208" y="45"/>
                    </a:lnTo>
                    <a:lnTo>
                      <a:pt x="206" y="44"/>
                    </a:lnTo>
                    <a:lnTo>
                      <a:pt x="204" y="44"/>
                    </a:lnTo>
                    <a:lnTo>
                      <a:pt x="203" y="44"/>
                    </a:lnTo>
                    <a:lnTo>
                      <a:pt x="201" y="44"/>
                    </a:lnTo>
                    <a:lnTo>
                      <a:pt x="200" y="44"/>
                    </a:lnTo>
                    <a:lnTo>
                      <a:pt x="200" y="44"/>
                    </a:lnTo>
                    <a:close/>
                    <a:moveTo>
                      <a:pt x="0" y="37"/>
                    </a:moveTo>
                    <a:lnTo>
                      <a:pt x="0" y="40"/>
                    </a:lnTo>
                    <a:lnTo>
                      <a:pt x="0" y="44"/>
                    </a:lnTo>
                    <a:lnTo>
                      <a:pt x="1" y="45"/>
                    </a:lnTo>
                    <a:lnTo>
                      <a:pt x="1" y="47"/>
                    </a:lnTo>
                    <a:lnTo>
                      <a:pt x="3" y="48"/>
                    </a:lnTo>
                    <a:lnTo>
                      <a:pt x="4" y="50"/>
                    </a:lnTo>
                    <a:lnTo>
                      <a:pt x="4" y="51"/>
                    </a:lnTo>
                    <a:lnTo>
                      <a:pt x="4" y="53"/>
                    </a:lnTo>
                    <a:lnTo>
                      <a:pt x="7" y="53"/>
                    </a:lnTo>
                    <a:lnTo>
                      <a:pt x="9" y="54"/>
                    </a:lnTo>
                    <a:lnTo>
                      <a:pt x="9" y="53"/>
                    </a:lnTo>
                    <a:lnTo>
                      <a:pt x="9" y="53"/>
                    </a:lnTo>
                    <a:lnTo>
                      <a:pt x="7" y="53"/>
                    </a:lnTo>
                    <a:lnTo>
                      <a:pt x="7" y="53"/>
                    </a:lnTo>
                    <a:lnTo>
                      <a:pt x="6" y="48"/>
                    </a:lnTo>
                    <a:lnTo>
                      <a:pt x="4" y="45"/>
                    </a:lnTo>
                    <a:lnTo>
                      <a:pt x="3" y="45"/>
                    </a:lnTo>
                    <a:lnTo>
                      <a:pt x="1" y="44"/>
                    </a:lnTo>
                    <a:lnTo>
                      <a:pt x="1" y="40"/>
                    </a:lnTo>
                    <a:lnTo>
                      <a:pt x="1" y="37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  <a:moveTo>
                      <a:pt x="56" y="12"/>
                    </a:moveTo>
                    <a:lnTo>
                      <a:pt x="57" y="12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60" y="19"/>
                    </a:lnTo>
                    <a:lnTo>
                      <a:pt x="60" y="19"/>
                    </a:lnTo>
                    <a:lnTo>
                      <a:pt x="60" y="20"/>
                    </a:lnTo>
                    <a:lnTo>
                      <a:pt x="63" y="19"/>
                    </a:lnTo>
                    <a:lnTo>
                      <a:pt x="68" y="17"/>
                    </a:lnTo>
                    <a:lnTo>
                      <a:pt x="69" y="20"/>
                    </a:lnTo>
                    <a:lnTo>
                      <a:pt x="71" y="22"/>
                    </a:lnTo>
                    <a:lnTo>
                      <a:pt x="74" y="25"/>
                    </a:lnTo>
                    <a:lnTo>
                      <a:pt x="77" y="26"/>
                    </a:lnTo>
                    <a:lnTo>
                      <a:pt x="77" y="30"/>
                    </a:lnTo>
                    <a:lnTo>
                      <a:pt x="77" y="33"/>
                    </a:lnTo>
                    <a:lnTo>
                      <a:pt x="77" y="36"/>
                    </a:lnTo>
                    <a:lnTo>
                      <a:pt x="77" y="36"/>
                    </a:lnTo>
                    <a:lnTo>
                      <a:pt x="77" y="36"/>
                    </a:lnTo>
                    <a:lnTo>
                      <a:pt x="77" y="36"/>
                    </a:lnTo>
                    <a:lnTo>
                      <a:pt x="79" y="34"/>
                    </a:lnTo>
                    <a:lnTo>
                      <a:pt x="79" y="34"/>
                    </a:lnTo>
                    <a:lnTo>
                      <a:pt x="79" y="34"/>
                    </a:lnTo>
                    <a:lnTo>
                      <a:pt x="80" y="33"/>
                    </a:lnTo>
                    <a:lnTo>
                      <a:pt x="80" y="33"/>
                    </a:lnTo>
                    <a:lnTo>
                      <a:pt x="80" y="34"/>
                    </a:lnTo>
                    <a:lnTo>
                      <a:pt x="80" y="34"/>
                    </a:lnTo>
                    <a:lnTo>
                      <a:pt x="82" y="34"/>
                    </a:lnTo>
                    <a:lnTo>
                      <a:pt x="82" y="34"/>
                    </a:lnTo>
                    <a:lnTo>
                      <a:pt x="82" y="34"/>
                    </a:lnTo>
                    <a:lnTo>
                      <a:pt x="83" y="37"/>
                    </a:lnTo>
                    <a:lnTo>
                      <a:pt x="85" y="40"/>
                    </a:lnTo>
                    <a:lnTo>
                      <a:pt x="85" y="42"/>
                    </a:lnTo>
                    <a:lnTo>
                      <a:pt x="83" y="42"/>
                    </a:lnTo>
                    <a:lnTo>
                      <a:pt x="83" y="44"/>
                    </a:lnTo>
                    <a:lnTo>
                      <a:pt x="83" y="44"/>
                    </a:lnTo>
                    <a:lnTo>
                      <a:pt x="83" y="44"/>
                    </a:lnTo>
                    <a:lnTo>
                      <a:pt x="83" y="45"/>
                    </a:lnTo>
                    <a:lnTo>
                      <a:pt x="85" y="45"/>
                    </a:lnTo>
                    <a:lnTo>
                      <a:pt x="88" y="47"/>
                    </a:lnTo>
                    <a:lnTo>
                      <a:pt x="90" y="48"/>
                    </a:lnTo>
                    <a:lnTo>
                      <a:pt x="91" y="48"/>
                    </a:lnTo>
                    <a:lnTo>
                      <a:pt x="93" y="48"/>
                    </a:lnTo>
                    <a:lnTo>
                      <a:pt x="94" y="48"/>
                    </a:lnTo>
                    <a:lnTo>
                      <a:pt x="96" y="50"/>
                    </a:lnTo>
                    <a:lnTo>
                      <a:pt x="97" y="50"/>
                    </a:lnTo>
                    <a:lnTo>
                      <a:pt x="99" y="50"/>
                    </a:lnTo>
                    <a:lnTo>
                      <a:pt x="101" y="50"/>
                    </a:lnTo>
                    <a:lnTo>
                      <a:pt x="102" y="50"/>
                    </a:lnTo>
                    <a:lnTo>
                      <a:pt x="102" y="53"/>
                    </a:lnTo>
                    <a:lnTo>
                      <a:pt x="104" y="54"/>
                    </a:lnTo>
                    <a:lnTo>
                      <a:pt x="97" y="56"/>
                    </a:lnTo>
                    <a:lnTo>
                      <a:pt x="93" y="56"/>
                    </a:lnTo>
                    <a:lnTo>
                      <a:pt x="91" y="56"/>
                    </a:lnTo>
                    <a:lnTo>
                      <a:pt x="90" y="58"/>
                    </a:lnTo>
                    <a:lnTo>
                      <a:pt x="88" y="58"/>
                    </a:lnTo>
                    <a:lnTo>
                      <a:pt x="88" y="59"/>
                    </a:lnTo>
                    <a:lnTo>
                      <a:pt x="87" y="61"/>
                    </a:lnTo>
                    <a:lnTo>
                      <a:pt x="87" y="62"/>
                    </a:lnTo>
                    <a:lnTo>
                      <a:pt x="87" y="64"/>
                    </a:lnTo>
                    <a:lnTo>
                      <a:pt x="87" y="65"/>
                    </a:lnTo>
                    <a:lnTo>
                      <a:pt x="87" y="67"/>
                    </a:lnTo>
                    <a:lnTo>
                      <a:pt x="87" y="68"/>
                    </a:lnTo>
                    <a:lnTo>
                      <a:pt x="87" y="72"/>
                    </a:lnTo>
                    <a:lnTo>
                      <a:pt x="88" y="73"/>
                    </a:lnTo>
                    <a:lnTo>
                      <a:pt x="85" y="75"/>
                    </a:lnTo>
                    <a:lnTo>
                      <a:pt x="83" y="76"/>
                    </a:lnTo>
                    <a:lnTo>
                      <a:pt x="82" y="78"/>
                    </a:lnTo>
                    <a:lnTo>
                      <a:pt x="82" y="82"/>
                    </a:lnTo>
                    <a:lnTo>
                      <a:pt x="82" y="82"/>
                    </a:lnTo>
                    <a:lnTo>
                      <a:pt x="80" y="82"/>
                    </a:lnTo>
                    <a:lnTo>
                      <a:pt x="80" y="84"/>
                    </a:lnTo>
                    <a:lnTo>
                      <a:pt x="77" y="84"/>
                    </a:lnTo>
                    <a:lnTo>
                      <a:pt x="76" y="84"/>
                    </a:lnTo>
                    <a:lnTo>
                      <a:pt x="76" y="85"/>
                    </a:lnTo>
                    <a:lnTo>
                      <a:pt x="74" y="85"/>
                    </a:lnTo>
                    <a:lnTo>
                      <a:pt x="74" y="87"/>
                    </a:lnTo>
                    <a:lnTo>
                      <a:pt x="74" y="87"/>
                    </a:lnTo>
                    <a:lnTo>
                      <a:pt x="73" y="89"/>
                    </a:lnTo>
                    <a:lnTo>
                      <a:pt x="73" y="90"/>
                    </a:lnTo>
                    <a:lnTo>
                      <a:pt x="73" y="90"/>
                    </a:lnTo>
                    <a:lnTo>
                      <a:pt x="71" y="92"/>
                    </a:lnTo>
                    <a:lnTo>
                      <a:pt x="69" y="93"/>
                    </a:lnTo>
                    <a:lnTo>
                      <a:pt x="68" y="93"/>
                    </a:lnTo>
                    <a:lnTo>
                      <a:pt x="66" y="93"/>
                    </a:lnTo>
                    <a:lnTo>
                      <a:pt x="66" y="93"/>
                    </a:lnTo>
                    <a:lnTo>
                      <a:pt x="65" y="93"/>
                    </a:lnTo>
                    <a:lnTo>
                      <a:pt x="63" y="93"/>
                    </a:lnTo>
                    <a:lnTo>
                      <a:pt x="62" y="93"/>
                    </a:lnTo>
                    <a:lnTo>
                      <a:pt x="60" y="95"/>
                    </a:lnTo>
                    <a:lnTo>
                      <a:pt x="59" y="95"/>
                    </a:lnTo>
                    <a:lnTo>
                      <a:pt x="60" y="98"/>
                    </a:lnTo>
                    <a:lnTo>
                      <a:pt x="60" y="101"/>
                    </a:lnTo>
                    <a:lnTo>
                      <a:pt x="59" y="103"/>
                    </a:lnTo>
                    <a:lnTo>
                      <a:pt x="57" y="103"/>
                    </a:lnTo>
                    <a:lnTo>
                      <a:pt x="57" y="103"/>
                    </a:lnTo>
                    <a:lnTo>
                      <a:pt x="57" y="103"/>
                    </a:lnTo>
                    <a:lnTo>
                      <a:pt x="56" y="104"/>
                    </a:lnTo>
                    <a:lnTo>
                      <a:pt x="56" y="104"/>
                    </a:lnTo>
                    <a:lnTo>
                      <a:pt x="56" y="106"/>
                    </a:lnTo>
                    <a:lnTo>
                      <a:pt x="54" y="103"/>
                    </a:lnTo>
                    <a:lnTo>
                      <a:pt x="52" y="101"/>
                    </a:lnTo>
                    <a:lnTo>
                      <a:pt x="51" y="98"/>
                    </a:lnTo>
                    <a:lnTo>
                      <a:pt x="49" y="95"/>
                    </a:lnTo>
                    <a:lnTo>
                      <a:pt x="46" y="95"/>
                    </a:lnTo>
                    <a:lnTo>
                      <a:pt x="43" y="95"/>
                    </a:lnTo>
                    <a:lnTo>
                      <a:pt x="43" y="95"/>
                    </a:lnTo>
                    <a:lnTo>
                      <a:pt x="43" y="93"/>
                    </a:lnTo>
                    <a:lnTo>
                      <a:pt x="42" y="93"/>
                    </a:lnTo>
                    <a:lnTo>
                      <a:pt x="40" y="93"/>
                    </a:lnTo>
                    <a:lnTo>
                      <a:pt x="40" y="92"/>
                    </a:lnTo>
                    <a:lnTo>
                      <a:pt x="38" y="90"/>
                    </a:lnTo>
                    <a:lnTo>
                      <a:pt x="37" y="90"/>
                    </a:lnTo>
                    <a:lnTo>
                      <a:pt x="32" y="89"/>
                    </a:lnTo>
                    <a:lnTo>
                      <a:pt x="29" y="89"/>
                    </a:lnTo>
                    <a:lnTo>
                      <a:pt x="26" y="89"/>
                    </a:lnTo>
                    <a:lnTo>
                      <a:pt x="26" y="87"/>
                    </a:lnTo>
                    <a:lnTo>
                      <a:pt x="26" y="85"/>
                    </a:lnTo>
                    <a:lnTo>
                      <a:pt x="24" y="82"/>
                    </a:lnTo>
                    <a:lnTo>
                      <a:pt x="24" y="81"/>
                    </a:lnTo>
                    <a:lnTo>
                      <a:pt x="26" y="78"/>
                    </a:lnTo>
                    <a:lnTo>
                      <a:pt x="28" y="79"/>
                    </a:lnTo>
                    <a:lnTo>
                      <a:pt x="29" y="79"/>
                    </a:lnTo>
                    <a:lnTo>
                      <a:pt x="31" y="81"/>
                    </a:lnTo>
                    <a:lnTo>
                      <a:pt x="32" y="81"/>
                    </a:lnTo>
                    <a:lnTo>
                      <a:pt x="37" y="81"/>
                    </a:lnTo>
                    <a:lnTo>
                      <a:pt x="42" y="81"/>
                    </a:lnTo>
                    <a:lnTo>
                      <a:pt x="40" y="81"/>
                    </a:lnTo>
                    <a:lnTo>
                      <a:pt x="38" y="79"/>
                    </a:lnTo>
                    <a:lnTo>
                      <a:pt x="38" y="78"/>
                    </a:lnTo>
                    <a:lnTo>
                      <a:pt x="38" y="78"/>
                    </a:lnTo>
                    <a:lnTo>
                      <a:pt x="37" y="78"/>
                    </a:lnTo>
                    <a:lnTo>
                      <a:pt x="37" y="76"/>
                    </a:lnTo>
                    <a:lnTo>
                      <a:pt x="38" y="75"/>
                    </a:lnTo>
                    <a:lnTo>
                      <a:pt x="38" y="73"/>
                    </a:lnTo>
                    <a:lnTo>
                      <a:pt x="40" y="73"/>
                    </a:lnTo>
                    <a:lnTo>
                      <a:pt x="42" y="72"/>
                    </a:lnTo>
                    <a:lnTo>
                      <a:pt x="45" y="72"/>
                    </a:lnTo>
                    <a:lnTo>
                      <a:pt x="46" y="70"/>
                    </a:lnTo>
                    <a:lnTo>
                      <a:pt x="46" y="70"/>
                    </a:lnTo>
                    <a:lnTo>
                      <a:pt x="45" y="70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7" y="72"/>
                    </a:lnTo>
                    <a:lnTo>
                      <a:pt x="34" y="72"/>
                    </a:lnTo>
                    <a:lnTo>
                      <a:pt x="32" y="72"/>
                    </a:lnTo>
                    <a:lnTo>
                      <a:pt x="31" y="72"/>
                    </a:lnTo>
                    <a:lnTo>
                      <a:pt x="29" y="70"/>
                    </a:lnTo>
                    <a:lnTo>
                      <a:pt x="28" y="70"/>
                    </a:lnTo>
                    <a:lnTo>
                      <a:pt x="26" y="72"/>
                    </a:lnTo>
                    <a:lnTo>
                      <a:pt x="24" y="73"/>
                    </a:lnTo>
                    <a:lnTo>
                      <a:pt x="24" y="73"/>
                    </a:lnTo>
                    <a:lnTo>
                      <a:pt x="24" y="73"/>
                    </a:lnTo>
                    <a:lnTo>
                      <a:pt x="24" y="73"/>
                    </a:lnTo>
                    <a:lnTo>
                      <a:pt x="24" y="73"/>
                    </a:lnTo>
                    <a:lnTo>
                      <a:pt x="23" y="72"/>
                    </a:lnTo>
                    <a:lnTo>
                      <a:pt x="23" y="70"/>
                    </a:lnTo>
                    <a:lnTo>
                      <a:pt x="21" y="68"/>
                    </a:lnTo>
                    <a:lnTo>
                      <a:pt x="21" y="65"/>
                    </a:lnTo>
                    <a:lnTo>
                      <a:pt x="23" y="64"/>
                    </a:lnTo>
                    <a:lnTo>
                      <a:pt x="23" y="62"/>
                    </a:lnTo>
                    <a:lnTo>
                      <a:pt x="24" y="62"/>
                    </a:lnTo>
                    <a:lnTo>
                      <a:pt x="26" y="62"/>
                    </a:lnTo>
                    <a:lnTo>
                      <a:pt x="26" y="64"/>
                    </a:lnTo>
                    <a:lnTo>
                      <a:pt x="26" y="64"/>
                    </a:lnTo>
                    <a:lnTo>
                      <a:pt x="26" y="64"/>
                    </a:lnTo>
                    <a:lnTo>
                      <a:pt x="26" y="64"/>
                    </a:lnTo>
                    <a:lnTo>
                      <a:pt x="26" y="62"/>
                    </a:lnTo>
                    <a:lnTo>
                      <a:pt x="26" y="61"/>
                    </a:lnTo>
                    <a:lnTo>
                      <a:pt x="28" y="61"/>
                    </a:lnTo>
                    <a:lnTo>
                      <a:pt x="29" y="61"/>
                    </a:lnTo>
                    <a:lnTo>
                      <a:pt x="31" y="62"/>
                    </a:lnTo>
                    <a:lnTo>
                      <a:pt x="32" y="65"/>
                    </a:lnTo>
                    <a:lnTo>
                      <a:pt x="34" y="65"/>
                    </a:lnTo>
                    <a:lnTo>
                      <a:pt x="35" y="65"/>
                    </a:lnTo>
                    <a:lnTo>
                      <a:pt x="38" y="62"/>
                    </a:lnTo>
                    <a:lnTo>
                      <a:pt x="40" y="61"/>
                    </a:lnTo>
                    <a:lnTo>
                      <a:pt x="43" y="61"/>
                    </a:lnTo>
                    <a:lnTo>
                      <a:pt x="46" y="62"/>
                    </a:lnTo>
                    <a:lnTo>
                      <a:pt x="49" y="62"/>
                    </a:lnTo>
                    <a:lnTo>
                      <a:pt x="54" y="62"/>
                    </a:lnTo>
                    <a:lnTo>
                      <a:pt x="59" y="62"/>
                    </a:lnTo>
                    <a:lnTo>
                      <a:pt x="60" y="61"/>
                    </a:lnTo>
                    <a:lnTo>
                      <a:pt x="62" y="59"/>
                    </a:lnTo>
                    <a:lnTo>
                      <a:pt x="63" y="58"/>
                    </a:lnTo>
                    <a:lnTo>
                      <a:pt x="62" y="58"/>
                    </a:lnTo>
                    <a:lnTo>
                      <a:pt x="59" y="59"/>
                    </a:lnTo>
                    <a:lnTo>
                      <a:pt x="57" y="59"/>
                    </a:lnTo>
                    <a:lnTo>
                      <a:pt x="56" y="59"/>
                    </a:lnTo>
                    <a:lnTo>
                      <a:pt x="54" y="58"/>
                    </a:lnTo>
                    <a:lnTo>
                      <a:pt x="52" y="58"/>
                    </a:lnTo>
                    <a:lnTo>
                      <a:pt x="52" y="56"/>
                    </a:lnTo>
                    <a:lnTo>
                      <a:pt x="52" y="56"/>
                    </a:lnTo>
                    <a:lnTo>
                      <a:pt x="51" y="54"/>
                    </a:lnTo>
                    <a:lnTo>
                      <a:pt x="51" y="53"/>
                    </a:lnTo>
                    <a:lnTo>
                      <a:pt x="49" y="53"/>
                    </a:lnTo>
                    <a:lnTo>
                      <a:pt x="46" y="53"/>
                    </a:lnTo>
                    <a:lnTo>
                      <a:pt x="43" y="53"/>
                    </a:lnTo>
                    <a:lnTo>
                      <a:pt x="42" y="54"/>
                    </a:lnTo>
                    <a:lnTo>
                      <a:pt x="42" y="53"/>
                    </a:lnTo>
                    <a:lnTo>
                      <a:pt x="42" y="50"/>
                    </a:lnTo>
                    <a:lnTo>
                      <a:pt x="42" y="48"/>
                    </a:lnTo>
                    <a:lnTo>
                      <a:pt x="40" y="47"/>
                    </a:lnTo>
                    <a:lnTo>
                      <a:pt x="38" y="47"/>
                    </a:lnTo>
                    <a:lnTo>
                      <a:pt x="38" y="48"/>
                    </a:lnTo>
                    <a:lnTo>
                      <a:pt x="37" y="48"/>
                    </a:lnTo>
                    <a:lnTo>
                      <a:pt x="37" y="48"/>
                    </a:lnTo>
                    <a:lnTo>
                      <a:pt x="35" y="48"/>
                    </a:lnTo>
                    <a:lnTo>
                      <a:pt x="35" y="48"/>
                    </a:lnTo>
                    <a:lnTo>
                      <a:pt x="35" y="48"/>
                    </a:lnTo>
                    <a:lnTo>
                      <a:pt x="35" y="47"/>
                    </a:lnTo>
                    <a:lnTo>
                      <a:pt x="35" y="47"/>
                    </a:lnTo>
                    <a:lnTo>
                      <a:pt x="34" y="47"/>
                    </a:lnTo>
                    <a:lnTo>
                      <a:pt x="32" y="48"/>
                    </a:lnTo>
                    <a:lnTo>
                      <a:pt x="32" y="50"/>
                    </a:lnTo>
                    <a:lnTo>
                      <a:pt x="32" y="53"/>
                    </a:lnTo>
                    <a:lnTo>
                      <a:pt x="31" y="53"/>
                    </a:lnTo>
                    <a:lnTo>
                      <a:pt x="29" y="53"/>
                    </a:lnTo>
                    <a:lnTo>
                      <a:pt x="28" y="53"/>
                    </a:lnTo>
                    <a:lnTo>
                      <a:pt x="24" y="53"/>
                    </a:lnTo>
                    <a:lnTo>
                      <a:pt x="24" y="54"/>
                    </a:lnTo>
                    <a:lnTo>
                      <a:pt x="23" y="56"/>
                    </a:lnTo>
                    <a:lnTo>
                      <a:pt x="23" y="58"/>
                    </a:lnTo>
                    <a:lnTo>
                      <a:pt x="20" y="58"/>
                    </a:lnTo>
                    <a:lnTo>
                      <a:pt x="18" y="56"/>
                    </a:lnTo>
                    <a:lnTo>
                      <a:pt x="17" y="56"/>
                    </a:lnTo>
                    <a:lnTo>
                      <a:pt x="15" y="56"/>
                    </a:lnTo>
                    <a:lnTo>
                      <a:pt x="14" y="56"/>
                    </a:lnTo>
                    <a:lnTo>
                      <a:pt x="14" y="54"/>
                    </a:lnTo>
                    <a:lnTo>
                      <a:pt x="14" y="54"/>
                    </a:lnTo>
                    <a:lnTo>
                      <a:pt x="15" y="53"/>
                    </a:lnTo>
                    <a:lnTo>
                      <a:pt x="15" y="51"/>
                    </a:lnTo>
                    <a:lnTo>
                      <a:pt x="14" y="50"/>
                    </a:lnTo>
                    <a:lnTo>
                      <a:pt x="12" y="48"/>
                    </a:lnTo>
                    <a:lnTo>
                      <a:pt x="14" y="47"/>
                    </a:lnTo>
                    <a:lnTo>
                      <a:pt x="14" y="45"/>
                    </a:lnTo>
                    <a:lnTo>
                      <a:pt x="11" y="44"/>
                    </a:lnTo>
                    <a:lnTo>
                      <a:pt x="6" y="40"/>
                    </a:lnTo>
                    <a:lnTo>
                      <a:pt x="7" y="39"/>
                    </a:lnTo>
                    <a:lnTo>
                      <a:pt x="7" y="36"/>
                    </a:lnTo>
                    <a:lnTo>
                      <a:pt x="9" y="36"/>
                    </a:lnTo>
                    <a:lnTo>
                      <a:pt x="11" y="36"/>
                    </a:lnTo>
                    <a:lnTo>
                      <a:pt x="11" y="34"/>
                    </a:lnTo>
                    <a:lnTo>
                      <a:pt x="9" y="34"/>
                    </a:lnTo>
                    <a:lnTo>
                      <a:pt x="9" y="31"/>
                    </a:lnTo>
                    <a:lnTo>
                      <a:pt x="9" y="28"/>
                    </a:lnTo>
                    <a:lnTo>
                      <a:pt x="7" y="28"/>
                    </a:lnTo>
                    <a:lnTo>
                      <a:pt x="7" y="30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4" y="31"/>
                    </a:lnTo>
                    <a:lnTo>
                      <a:pt x="6" y="28"/>
                    </a:lnTo>
                    <a:lnTo>
                      <a:pt x="6" y="25"/>
                    </a:lnTo>
                    <a:lnTo>
                      <a:pt x="6" y="23"/>
                    </a:lnTo>
                    <a:lnTo>
                      <a:pt x="6" y="20"/>
                    </a:lnTo>
                    <a:lnTo>
                      <a:pt x="7" y="22"/>
                    </a:lnTo>
                    <a:lnTo>
                      <a:pt x="9" y="22"/>
                    </a:lnTo>
                    <a:lnTo>
                      <a:pt x="9" y="22"/>
                    </a:lnTo>
                    <a:lnTo>
                      <a:pt x="11" y="22"/>
                    </a:lnTo>
                    <a:lnTo>
                      <a:pt x="11" y="22"/>
                    </a:lnTo>
                    <a:lnTo>
                      <a:pt x="12" y="20"/>
                    </a:lnTo>
                    <a:lnTo>
                      <a:pt x="14" y="20"/>
                    </a:lnTo>
                    <a:lnTo>
                      <a:pt x="14" y="19"/>
                    </a:lnTo>
                    <a:lnTo>
                      <a:pt x="14" y="19"/>
                    </a:lnTo>
                    <a:lnTo>
                      <a:pt x="15" y="19"/>
                    </a:lnTo>
                    <a:lnTo>
                      <a:pt x="17" y="19"/>
                    </a:lnTo>
                    <a:lnTo>
                      <a:pt x="17" y="19"/>
                    </a:lnTo>
                    <a:lnTo>
                      <a:pt x="18" y="20"/>
                    </a:lnTo>
                    <a:lnTo>
                      <a:pt x="18" y="20"/>
                    </a:lnTo>
                    <a:lnTo>
                      <a:pt x="20" y="20"/>
                    </a:lnTo>
                    <a:lnTo>
                      <a:pt x="23" y="19"/>
                    </a:lnTo>
                    <a:lnTo>
                      <a:pt x="26" y="20"/>
                    </a:lnTo>
                    <a:lnTo>
                      <a:pt x="26" y="22"/>
                    </a:lnTo>
                    <a:lnTo>
                      <a:pt x="26" y="23"/>
                    </a:lnTo>
                    <a:lnTo>
                      <a:pt x="24" y="23"/>
                    </a:lnTo>
                    <a:lnTo>
                      <a:pt x="23" y="23"/>
                    </a:lnTo>
                    <a:lnTo>
                      <a:pt x="20" y="25"/>
                    </a:lnTo>
                    <a:lnTo>
                      <a:pt x="18" y="25"/>
                    </a:lnTo>
                    <a:lnTo>
                      <a:pt x="20" y="25"/>
                    </a:lnTo>
                    <a:lnTo>
                      <a:pt x="23" y="26"/>
                    </a:lnTo>
                    <a:lnTo>
                      <a:pt x="23" y="28"/>
                    </a:lnTo>
                    <a:lnTo>
                      <a:pt x="23" y="30"/>
                    </a:lnTo>
                    <a:lnTo>
                      <a:pt x="24" y="30"/>
                    </a:lnTo>
                    <a:lnTo>
                      <a:pt x="26" y="30"/>
                    </a:lnTo>
                    <a:lnTo>
                      <a:pt x="26" y="30"/>
                    </a:lnTo>
                    <a:lnTo>
                      <a:pt x="26" y="31"/>
                    </a:lnTo>
                    <a:lnTo>
                      <a:pt x="26" y="31"/>
                    </a:lnTo>
                    <a:lnTo>
                      <a:pt x="26" y="33"/>
                    </a:lnTo>
                    <a:lnTo>
                      <a:pt x="29" y="33"/>
                    </a:lnTo>
                    <a:lnTo>
                      <a:pt x="29" y="30"/>
                    </a:lnTo>
                    <a:lnTo>
                      <a:pt x="29" y="26"/>
                    </a:lnTo>
                    <a:lnTo>
                      <a:pt x="29" y="25"/>
                    </a:lnTo>
                    <a:lnTo>
                      <a:pt x="31" y="22"/>
                    </a:lnTo>
                    <a:lnTo>
                      <a:pt x="32" y="22"/>
                    </a:lnTo>
                    <a:lnTo>
                      <a:pt x="37" y="22"/>
                    </a:lnTo>
                    <a:lnTo>
                      <a:pt x="38" y="25"/>
                    </a:lnTo>
                    <a:lnTo>
                      <a:pt x="38" y="28"/>
                    </a:lnTo>
                    <a:lnTo>
                      <a:pt x="40" y="30"/>
                    </a:lnTo>
                    <a:lnTo>
                      <a:pt x="42" y="33"/>
                    </a:lnTo>
                    <a:lnTo>
                      <a:pt x="43" y="34"/>
                    </a:lnTo>
                    <a:lnTo>
                      <a:pt x="45" y="36"/>
                    </a:lnTo>
                    <a:lnTo>
                      <a:pt x="46" y="39"/>
                    </a:lnTo>
                    <a:lnTo>
                      <a:pt x="48" y="42"/>
                    </a:lnTo>
                    <a:lnTo>
                      <a:pt x="49" y="44"/>
                    </a:lnTo>
                    <a:lnTo>
                      <a:pt x="51" y="45"/>
                    </a:lnTo>
                    <a:lnTo>
                      <a:pt x="49" y="44"/>
                    </a:lnTo>
                    <a:lnTo>
                      <a:pt x="49" y="40"/>
                    </a:lnTo>
                    <a:lnTo>
                      <a:pt x="49" y="39"/>
                    </a:lnTo>
                    <a:lnTo>
                      <a:pt x="49" y="37"/>
                    </a:lnTo>
                    <a:lnTo>
                      <a:pt x="48" y="36"/>
                    </a:lnTo>
                    <a:lnTo>
                      <a:pt x="46" y="34"/>
                    </a:lnTo>
                    <a:lnTo>
                      <a:pt x="45" y="31"/>
                    </a:lnTo>
                    <a:lnTo>
                      <a:pt x="45" y="30"/>
                    </a:lnTo>
                    <a:lnTo>
                      <a:pt x="45" y="26"/>
                    </a:lnTo>
                    <a:lnTo>
                      <a:pt x="45" y="23"/>
                    </a:lnTo>
                    <a:lnTo>
                      <a:pt x="46" y="22"/>
                    </a:lnTo>
                    <a:lnTo>
                      <a:pt x="48" y="22"/>
                    </a:lnTo>
                    <a:lnTo>
                      <a:pt x="49" y="22"/>
                    </a:lnTo>
                    <a:lnTo>
                      <a:pt x="51" y="20"/>
                    </a:lnTo>
                    <a:lnTo>
                      <a:pt x="51" y="19"/>
                    </a:lnTo>
                    <a:lnTo>
                      <a:pt x="51" y="17"/>
                    </a:lnTo>
                    <a:lnTo>
                      <a:pt x="54" y="17"/>
                    </a:lnTo>
                    <a:lnTo>
                      <a:pt x="56" y="16"/>
                    </a:lnTo>
                    <a:lnTo>
                      <a:pt x="56" y="14"/>
                    </a:lnTo>
                    <a:lnTo>
                      <a:pt x="56" y="12"/>
                    </a:lnTo>
                    <a:lnTo>
                      <a:pt x="56" y="12"/>
                    </a:lnTo>
                    <a:close/>
                    <a:moveTo>
                      <a:pt x="128" y="5"/>
                    </a:moveTo>
                    <a:lnTo>
                      <a:pt x="128" y="5"/>
                    </a:lnTo>
                    <a:lnTo>
                      <a:pt x="130" y="6"/>
                    </a:lnTo>
                    <a:lnTo>
                      <a:pt x="130" y="6"/>
                    </a:lnTo>
                    <a:lnTo>
                      <a:pt x="130" y="6"/>
                    </a:lnTo>
                    <a:lnTo>
                      <a:pt x="130" y="8"/>
                    </a:lnTo>
                    <a:lnTo>
                      <a:pt x="130" y="8"/>
                    </a:lnTo>
                    <a:lnTo>
                      <a:pt x="130" y="8"/>
                    </a:lnTo>
                    <a:lnTo>
                      <a:pt x="128" y="8"/>
                    </a:lnTo>
                    <a:lnTo>
                      <a:pt x="128" y="6"/>
                    </a:lnTo>
                    <a:lnTo>
                      <a:pt x="128" y="5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0" name="Freeform 165"/>
              <p:cNvSpPr>
                <a:spLocks noEditPoints="1"/>
              </p:cNvSpPr>
              <p:nvPr/>
            </p:nvSpPr>
            <p:spPr bwMode="auto">
              <a:xfrm>
                <a:off x="6014199" y="2105973"/>
                <a:ext cx="339579" cy="653943"/>
              </a:xfrm>
              <a:custGeom>
                <a:avLst/>
                <a:gdLst>
                  <a:gd name="T0" fmla="*/ 140 w 143"/>
                  <a:gd name="T1" fmla="*/ 35 h 275"/>
                  <a:gd name="T2" fmla="*/ 138 w 143"/>
                  <a:gd name="T3" fmla="*/ 26 h 275"/>
                  <a:gd name="T4" fmla="*/ 130 w 143"/>
                  <a:gd name="T5" fmla="*/ 14 h 275"/>
                  <a:gd name="T6" fmla="*/ 116 w 143"/>
                  <a:gd name="T7" fmla="*/ 6 h 275"/>
                  <a:gd name="T8" fmla="*/ 103 w 143"/>
                  <a:gd name="T9" fmla="*/ 12 h 275"/>
                  <a:gd name="T10" fmla="*/ 90 w 143"/>
                  <a:gd name="T11" fmla="*/ 15 h 275"/>
                  <a:gd name="T12" fmla="*/ 87 w 143"/>
                  <a:gd name="T13" fmla="*/ 26 h 275"/>
                  <a:gd name="T14" fmla="*/ 75 w 143"/>
                  <a:gd name="T15" fmla="*/ 21 h 275"/>
                  <a:gd name="T16" fmla="*/ 67 w 143"/>
                  <a:gd name="T17" fmla="*/ 37 h 275"/>
                  <a:gd name="T18" fmla="*/ 59 w 143"/>
                  <a:gd name="T19" fmla="*/ 45 h 275"/>
                  <a:gd name="T20" fmla="*/ 50 w 143"/>
                  <a:gd name="T21" fmla="*/ 67 h 275"/>
                  <a:gd name="T22" fmla="*/ 42 w 143"/>
                  <a:gd name="T23" fmla="*/ 80 h 275"/>
                  <a:gd name="T24" fmla="*/ 33 w 143"/>
                  <a:gd name="T25" fmla="*/ 90 h 275"/>
                  <a:gd name="T26" fmla="*/ 20 w 143"/>
                  <a:gd name="T27" fmla="*/ 96 h 275"/>
                  <a:gd name="T28" fmla="*/ 11 w 143"/>
                  <a:gd name="T29" fmla="*/ 108 h 275"/>
                  <a:gd name="T30" fmla="*/ 11 w 143"/>
                  <a:gd name="T31" fmla="*/ 121 h 275"/>
                  <a:gd name="T32" fmla="*/ 9 w 143"/>
                  <a:gd name="T33" fmla="*/ 141 h 275"/>
                  <a:gd name="T34" fmla="*/ 11 w 143"/>
                  <a:gd name="T35" fmla="*/ 147 h 275"/>
                  <a:gd name="T36" fmla="*/ 11 w 143"/>
                  <a:gd name="T37" fmla="*/ 161 h 275"/>
                  <a:gd name="T38" fmla="*/ 6 w 143"/>
                  <a:gd name="T39" fmla="*/ 175 h 275"/>
                  <a:gd name="T40" fmla="*/ 6 w 143"/>
                  <a:gd name="T41" fmla="*/ 185 h 275"/>
                  <a:gd name="T42" fmla="*/ 5 w 143"/>
                  <a:gd name="T43" fmla="*/ 194 h 275"/>
                  <a:gd name="T44" fmla="*/ 0 w 143"/>
                  <a:gd name="T45" fmla="*/ 209 h 275"/>
                  <a:gd name="T46" fmla="*/ 6 w 143"/>
                  <a:gd name="T47" fmla="*/ 228 h 275"/>
                  <a:gd name="T48" fmla="*/ 20 w 143"/>
                  <a:gd name="T49" fmla="*/ 245 h 275"/>
                  <a:gd name="T50" fmla="*/ 16 w 143"/>
                  <a:gd name="T51" fmla="*/ 261 h 275"/>
                  <a:gd name="T52" fmla="*/ 34 w 143"/>
                  <a:gd name="T53" fmla="*/ 264 h 275"/>
                  <a:gd name="T54" fmla="*/ 44 w 143"/>
                  <a:gd name="T55" fmla="*/ 250 h 275"/>
                  <a:gd name="T56" fmla="*/ 58 w 143"/>
                  <a:gd name="T57" fmla="*/ 248 h 275"/>
                  <a:gd name="T58" fmla="*/ 62 w 143"/>
                  <a:gd name="T59" fmla="*/ 239 h 275"/>
                  <a:gd name="T60" fmla="*/ 59 w 143"/>
                  <a:gd name="T61" fmla="*/ 237 h 275"/>
                  <a:gd name="T62" fmla="*/ 64 w 143"/>
                  <a:gd name="T63" fmla="*/ 216 h 275"/>
                  <a:gd name="T64" fmla="*/ 70 w 143"/>
                  <a:gd name="T65" fmla="*/ 202 h 275"/>
                  <a:gd name="T66" fmla="*/ 85 w 143"/>
                  <a:gd name="T67" fmla="*/ 195 h 275"/>
                  <a:gd name="T68" fmla="*/ 90 w 143"/>
                  <a:gd name="T69" fmla="*/ 183 h 275"/>
                  <a:gd name="T70" fmla="*/ 84 w 143"/>
                  <a:gd name="T71" fmla="*/ 174 h 275"/>
                  <a:gd name="T72" fmla="*/ 70 w 143"/>
                  <a:gd name="T73" fmla="*/ 166 h 275"/>
                  <a:gd name="T74" fmla="*/ 70 w 143"/>
                  <a:gd name="T75" fmla="*/ 146 h 275"/>
                  <a:gd name="T76" fmla="*/ 70 w 143"/>
                  <a:gd name="T77" fmla="*/ 130 h 275"/>
                  <a:gd name="T78" fmla="*/ 78 w 143"/>
                  <a:gd name="T79" fmla="*/ 121 h 275"/>
                  <a:gd name="T80" fmla="*/ 84 w 143"/>
                  <a:gd name="T81" fmla="*/ 115 h 275"/>
                  <a:gd name="T82" fmla="*/ 95 w 143"/>
                  <a:gd name="T83" fmla="*/ 107 h 275"/>
                  <a:gd name="T84" fmla="*/ 112 w 143"/>
                  <a:gd name="T85" fmla="*/ 94 h 275"/>
                  <a:gd name="T86" fmla="*/ 113 w 143"/>
                  <a:gd name="T87" fmla="*/ 87 h 275"/>
                  <a:gd name="T88" fmla="*/ 116 w 143"/>
                  <a:gd name="T89" fmla="*/ 73 h 275"/>
                  <a:gd name="T90" fmla="*/ 118 w 143"/>
                  <a:gd name="T91" fmla="*/ 70 h 275"/>
                  <a:gd name="T92" fmla="*/ 123 w 143"/>
                  <a:gd name="T93" fmla="*/ 68 h 275"/>
                  <a:gd name="T94" fmla="*/ 132 w 143"/>
                  <a:gd name="T95" fmla="*/ 59 h 275"/>
                  <a:gd name="T96" fmla="*/ 143 w 143"/>
                  <a:gd name="T97" fmla="*/ 60 h 275"/>
                  <a:gd name="T98" fmla="*/ 44 w 143"/>
                  <a:gd name="T99" fmla="*/ 270 h 275"/>
                  <a:gd name="T100" fmla="*/ 87 w 143"/>
                  <a:gd name="T101" fmla="*/ 233 h 275"/>
                  <a:gd name="T102" fmla="*/ 84 w 143"/>
                  <a:gd name="T103" fmla="*/ 223 h 275"/>
                  <a:gd name="T104" fmla="*/ 40 w 143"/>
                  <a:gd name="T105" fmla="*/ 206 h 275"/>
                  <a:gd name="T106" fmla="*/ 36 w 143"/>
                  <a:gd name="T107" fmla="*/ 208 h 275"/>
                  <a:gd name="T108" fmla="*/ 31 w 143"/>
                  <a:gd name="T109" fmla="*/ 191 h 275"/>
                  <a:gd name="T110" fmla="*/ 28 w 143"/>
                  <a:gd name="T111" fmla="*/ 202 h 275"/>
                  <a:gd name="T112" fmla="*/ 14 w 143"/>
                  <a:gd name="T113" fmla="*/ 205 h 275"/>
                  <a:gd name="T114" fmla="*/ 23 w 143"/>
                  <a:gd name="T115" fmla="*/ 195 h 275"/>
                  <a:gd name="T116" fmla="*/ 76 w 143"/>
                  <a:gd name="T117" fmla="*/ 189 h 275"/>
                  <a:gd name="T118" fmla="*/ 68 w 143"/>
                  <a:gd name="T119" fmla="*/ 188 h 275"/>
                  <a:gd name="T120" fmla="*/ 64 w 143"/>
                  <a:gd name="T121" fmla="*/ 189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3" h="275">
                    <a:moveTo>
                      <a:pt x="143" y="60"/>
                    </a:moveTo>
                    <a:lnTo>
                      <a:pt x="140" y="53"/>
                    </a:lnTo>
                    <a:lnTo>
                      <a:pt x="138" y="51"/>
                    </a:lnTo>
                    <a:lnTo>
                      <a:pt x="138" y="48"/>
                    </a:lnTo>
                    <a:lnTo>
                      <a:pt x="138" y="46"/>
                    </a:lnTo>
                    <a:lnTo>
                      <a:pt x="138" y="45"/>
                    </a:lnTo>
                    <a:lnTo>
                      <a:pt x="140" y="43"/>
                    </a:lnTo>
                    <a:lnTo>
                      <a:pt x="140" y="40"/>
                    </a:lnTo>
                    <a:lnTo>
                      <a:pt x="140" y="37"/>
                    </a:lnTo>
                    <a:lnTo>
                      <a:pt x="140" y="35"/>
                    </a:lnTo>
                    <a:lnTo>
                      <a:pt x="140" y="35"/>
                    </a:lnTo>
                    <a:lnTo>
                      <a:pt x="140" y="35"/>
                    </a:lnTo>
                    <a:lnTo>
                      <a:pt x="140" y="34"/>
                    </a:lnTo>
                    <a:lnTo>
                      <a:pt x="138" y="32"/>
                    </a:lnTo>
                    <a:lnTo>
                      <a:pt x="138" y="32"/>
                    </a:lnTo>
                    <a:lnTo>
                      <a:pt x="138" y="31"/>
                    </a:lnTo>
                    <a:lnTo>
                      <a:pt x="138" y="31"/>
                    </a:lnTo>
                    <a:lnTo>
                      <a:pt x="138" y="29"/>
                    </a:lnTo>
                    <a:lnTo>
                      <a:pt x="138" y="29"/>
                    </a:lnTo>
                    <a:lnTo>
                      <a:pt x="138" y="28"/>
                    </a:lnTo>
                    <a:lnTo>
                      <a:pt x="138" y="28"/>
                    </a:lnTo>
                    <a:lnTo>
                      <a:pt x="138" y="26"/>
                    </a:lnTo>
                    <a:lnTo>
                      <a:pt x="137" y="25"/>
                    </a:lnTo>
                    <a:lnTo>
                      <a:pt x="137" y="23"/>
                    </a:lnTo>
                    <a:lnTo>
                      <a:pt x="137" y="23"/>
                    </a:lnTo>
                    <a:lnTo>
                      <a:pt x="137" y="23"/>
                    </a:lnTo>
                    <a:lnTo>
                      <a:pt x="137" y="21"/>
                    </a:lnTo>
                    <a:lnTo>
                      <a:pt x="137" y="21"/>
                    </a:lnTo>
                    <a:lnTo>
                      <a:pt x="135" y="20"/>
                    </a:lnTo>
                    <a:lnTo>
                      <a:pt x="134" y="18"/>
                    </a:lnTo>
                    <a:lnTo>
                      <a:pt x="132" y="17"/>
                    </a:lnTo>
                    <a:lnTo>
                      <a:pt x="130" y="15"/>
                    </a:lnTo>
                    <a:lnTo>
                      <a:pt x="130" y="14"/>
                    </a:lnTo>
                    <a:lnTo>
                      <a:pt x="129" y="14"/>
                    </a:lnTo>
                    <a:lnTo>
                      <a:pt x="129" y="12"/>
                    </a:lnTo>
                    <a:lnTo>
                      <a:pt x="127" y="12"/>
                    </a:lnTo>
                    <a:lnTo>
                      <a:pt x="124" y="12"/>
                    </a:lnTo>
                    <a:lnTo>
                      <a:pt x="121" y="12"/>
                    </a:lnTo>
                    <a:lnTo>
                      <a:pt x="121" y="11"/>
                    </a:lnTo>
                    <a:lnTo>
                      <a:pt x="120" y="11"/>
                    </a:lnTo>
                    <a:lnTo>
                      <a:pt x="118" y="11"/>
                    </a:lnTo>
                    <a:lnTo>
                      <a:pt x="118" y="9"/>
                    </a:lnTo>
                    <a:lnTo>
                      <a:pt x="116" y="7"/>
                    </a:lnTo>
                    <a:lnTo>
                      <a:pt x="116" y="6"/>
                    </a:lnTo>
                    <a:lnTo>
                      <a:pt x="115" y="6"/>
                    </a:lnTo>
                    <a:lnTo>
                      <a:pt x="115" y="4"/>
                    </a:lnTo>
                    <a:lnTo>
                      <a:pt x="113" y="3"/>
                    </a:lnTo>
                    <a:lnTo>
                      <a:pt x="113" y="3"/>
                    </a:lnTo>
                    <a:lnTo>
                      <a:pt x="112" y="1"/>
                    </a:lnTo>
                    <a:lnTo>
                      <a:pt x="110" y="1"/>
                    </a:lnTo>
                    <a:lnTo>
                      <a:pt x="109" y="1"/>
                    </a:lnTo>
                    <a:lnTo>
                      <a:pt x="107" y="0"/>
                    </a:lnTo>
                    <a:lnTo>
                      <a:pt x="103" y="0"/>
                    </a:lnTo>
                    <a:lnTo>
                      <a:pt x="104" y="4"/>
                    </a:lnTo>
                    <a:lnTo>
                      <a:pt x="103" y="12"/>
                    </a:lnTo>
                    <a:lnTo>
                      <a:pt x="103" y="12"/>
                    </a:lnTo>
                    <a:lnTo>
                      <a:pt x="101" y="15"/>
                    </a:lnTo>
                    <a:lnTo>
                      <a:pt x="101" y="15"/>
                    </a:lnTo>
                    <a:lnTo>
                      <a:pt x="99" y="17"/>
                    </a:lnTo>
                    <a:lnTo>
                      <a:pt x="99" y="17"/>
                    </a:lnTo>
                    <a:lnTo>
                      <a:pt x="98" y="17"/>
                    </a:lnTo>
                    <a:lnTo>
                      <a:pt x="96" y="17"/>
                    </a:lnTo>
                    <a:lnTo>
                      <a:pt x="93" y="15"/>
                    </a:lnTo>
                    <a:lnTo>
                      <a:pt x="93" y="15"/>
                    </a:lnTo>
                    <a:lnTo>
                      <a:pt x="92" y="15"/>
                    </a:lnTo>
                    <a:lnTo>
                      <a:pt x="90" y="15"/>
                    </a:lnTo>
                    <a:lnTo>
                      <a:pt x="90" y="15"/>
                    </a:lnTo>
                    <a:lnTo>
                      <a:pt x="89" y="15"/>
                    </a:lnTo>
                    <a:lnTo>
                      <a:pt x="87" y="17"/>
                    </a:lnTo>
                    <a:lnTo>
                      <a:pt x="87" y="17"/>
                    </a:lnTo>
                    <a:lnTo>
                      <a:pt x="87" y="17"/>
                    </a:lnTo>
                    <a:lnTo>
                      <a:pt x="87" y="18"/>
                    </a:lnTo>
                    <a:lnTo>
                      <a:pt x="87" y="18"/>
                    </a:lnTo>
                    <a:lnTo>
                      <a:pt x="85" y="21"/>
                    </a:lnTo>
                    <a:lnTo>
                      <a:pt x="85" y="25"/>
                    </a:lnTo>
                    <a:lnTo>
                      <a:pt x="87" y="26"/>
                    </a:lnTo>
                    <a:lnTo>
                      <a:pt x="87" y="26"/>
                    </a:lnTo>
                    <a:lnTo>
                      <a:pt x="87" y="26"/>
                    </a:lnTo>
                    <a:lnTo>
                      <a:pt x="85" y="26"/>
                    </a:lnTo>
                    <a:lnTo>
                      <a:pt x="85" y="25"/>
                    </a:lnTo>
                    <a:lnTo>
                      <a:pt x="82" y="23"/>
                    </a:lnTo>
                    <a:lnTo>
                      <a:pt x="79" y="20"/>
                    </a:lnTo>
                    <a:lnTo>
                      <a:pt x="78" y="18"/>
                    </a:lnTo>
                    <a:lnTo>
                      <a:pt x="78" y="18"/>
                    </a:lnTo>
                    <a:lnTo>
                      <a:pt x="76" y="20"/>
                    </a:lnTo>
                    <a:lnTo>
                      <a:pt x="75" y="20"/>
                    </a:lnTo>
                    <a:lnTo>
                      <a:pt x="75" y="21"/>
                    </a:lnTo>
                    <a:lnTo>
                      <a:pt x="75" y="21"/>
                    </a:lnTo>
                    <a:lnTo>
                      <a:pt x="73" y="23"/>
                    </a:lnTo>
                    <a:lnTo>
                      <a:pt x="73" y="25"/>
                    </a:lnTo>
                    <a:lnTo>
                      <a:pt x="71" y="28"/>
                    </a:lnTo>
                    <a:lnTo>
                      <a:pt x="71" y="29"/>
                    </a:lnTo>
                    <a:lnTo>
                      <a:pt x="71" y="32"/>
                    </a:lnTo>
                    <a:lnTo>
                      <a:pt x="71" y="32"/>
                    </a:lnTo>
                    <a:lnTo>
                      <a:pt x="70" y="34"/>
                    </a:lnTo>
                    <a:lnTo>
                      <a:pt x="70" y="34"/>
                    </a:lnTo>
                    <a:lnTo>
                      <a:pt x="70" y="35"/>
                    </a:lnTo>
                    <a:lnTo>
                      <a:pt x="68" y="35"/>
                    </a:lnTo>
                    <a:lnTo>
                      <a:pt x="67" y="37"/>
                    </a:lnTo>
                    <a:lnTo>
                      <a:pt x="65" y="39"/>
                    </a:lnTo>
                    <a:lnTo>
                      <a:pt x="64" y="40"/>
                    </a:lnTo>
                    <a:lnTo>
                      <a:pt x="62" y="40"/>
                    </a:lnTo>
                    <a:lnTo>
                      <a:pt x="62" y="42"/>
                    </a:lnTo>
                    <a:lnTo>
                      <a:pt x="62" y="42"/>
                    </a:lnTo>
                    <a:lnTo>
                      <a:pt x="62" y="43"/>
                    </a:lnTo>
                    <a:lnTo>
                      <a:pt x="62" y="43"/>
                    </a:lnTo>
                    <a:lnTo>
                      <a:pt x="61" y="45"/>
                    </a:lnTo>
                    <a:lnTo>
                      <a:pt x="61" y="45"/>
                    </a:lnTo>
                    <a:lnTo>
                      <a:pt x="61" y="45"/>
                    </a:lnTo>
                    <a:lnTo>
                      <a:pt x="59" y="45"/>
                    </a:lnTo>
                    <a:lnTo>
                      <a:pt x="58" y="45"/>
                    </a:lnTo>
                    <a:lnTo>
                      <a:pt x="56" y="46"/>
                    </a:lnTo>
                    <a:lnTo>
                      <a:pt x="56" y="46"/>
                    </a:lnTo>
                    <a:lnTo>
                      <a:pt x="54" y="48"/>
                    </a:lnTo>
                    <a:lnTo>
                      <a:pt x="54" y="49"/>
                    </a:lnTo>
                    <a:lnTo>
                      <a:pt x="54" y="51"/>
                    </a:lnTo>
                    <a:lnTo>
                      <a:pt x="54" y="54"/>
                    </a:lnTo>
                    <a:lnTo>
                      <a:pt x="53" y="57"/>
                    </a:lnTo>
                    <a:lnTo>
                      <a:pt x="51" y="62"/>
                    </a:lnTo>
                    <a:lnTo>
                      <a:pt x="51" y="63"/>
                    </a:lnTo>
                    <a:lnTo>
                      <a:pt x="50" y="67"/>
                    </a:lnTo>
                    <a:lnTo>
                      <a:pt x="48" y="68"/>
                    </a:lnTo>
                    <a:lnTo>
                      <a:pt x="48" y="68"/>
                    </a:lnTo>
                    <a:lnTo>
                      <a:pt x="45" y="70"/>
                    </a:lnTo>
                    <a:lnTo>
                      <a:pt x="44" y="71"/>
                    </a:lnTo>
                    <a:lnTo>
                      <a:pt x="42" y="73"/>
                    </a:lnTo>
                    <a:lnTo>
                      <a:pt x="42" y="73"/>
                    </a:lnTo>
                    <a:lnTo>
                      <a:pt x="40" y="73"/>
                    </a:lnTo>
                    <a:lnTo>
                      <a:pt x="40" y="74"/>
                    </a:lnTo>
                    <a:lnTo>
                      <a:pt x="42" y="76"/>
                    </a:lnTo>
                    <a:lnTo>
                      <a:pt x="42" y="79"/>
                    </a:lnTo>
                    <a:lnTo>
                      <a:pt x="42" y="80"/>
                    </a:lnTo>
                    <a:lnTo>
                      <a:pt x="42" y="82"/>
                    </a:lnTo>
                    <a:lnTo>
                      <a:pt x="42" y="85"/>
                    </a:lnTo>
                    <a:lnTo>
                      <a:pt x="42" y="87"/>
                    </a:lnTo>
                    <a:lnTo>
                      <a:pt x="40" y="90"/>
                    </a:lnTo>
                    <a:lnTo>
                      <a:pt x="40" y="91"/>
                    </a:lnTo>
                    <a:lnTo>
                      <a:pt x="39" y="93"/>
                    </a:lnTo>
                    <a:lnTo>
                      <a:pt x="39" y="93"/>
                    </a:lnTo>
                    <a:lnTo>
                      <a:pt x="39" y="93"/>
                    </a:lnTo>
                    <a:lnTo>
                      <a:pt x="37" y="93"/>
                    </a:lnTo>
                    <a:lnTo>
                      <a:pt x="36" y="91"/>
                    </a:lnTo>
                    <a:lnTo>
                      <a:pt x="33" y="90"/>
                    </a:lnTo>
                    <a:lnTo>
                      <a:pt x="33" y="88"/>
                    </a:lnTo>
                    <a:lnTo>
                      <a:pt x="31" y="88"/>
                    </a:lnTo>
                    <a:lnTo>
                      <a:pt x="31" y="87"/>
                    </a:lnTo>
                    <a:lnTo>
                      <a:pt x="30" y="88"/>
                    </a:lnTo>
                    <a:lnTo>
                      <a:pt x="26" y="88"/>
                    </a:lnTo>
                    <a:lnTo>
                      <a:pt x="23" y="91"/>
                    </a:lnTo>
                    <a:lnTo>
                      <a:pt x="23" y="91"/>
                    </a:lnTo>
                    <a:lnTo>
                      <a:pt x="22" y="93"/>
                    </a:lnTo>
                    <a:lnTo>
                      <a:pt x="20" y="94"/>
                    </a:lnTo>
                    <a:lnTo>
                      <a:pt x="20" y="94"/>
                    </a:lnTo>
                    <a:lnTo>
                      <a:pt x="20" y="96"/>
                    </a:lnTo>
                    <a:lnTo>
                      <a:pt x="20" y="98"/>
                    </a:lnTo>
                    <a:lnTo>
                      <a:pt x="19" y="99"/>
                    </a:lnTo>
                    <a:lnTo>
                      <a:pt x="17" y="99"/>
                    </a:lnTo>
                    <a:lnTo>
                      <a:pt x="17" y="101"/>
                    </a:lnTo>
                    <a:lnTo>
                      <a:pt x="16" y="102"/>
                    </a:lnTo>
                    <a:lnTo>
                      <a:pt x="16" y="104"/>
                    </a:lnTo>
                    <a:lnTo>
                      <a:pt x="14" y="105"/>
                    </a:lnTo>
                    <a:lnTo>
                      <a:pt x="14" y="105"/>
                    </a:lnTo>
                    <a:lnTo>
                      <a:pt x="14" y="107"/>
                    </a:lnTo>
                    <a:lnTo>
                      <a:pt x="13" y="108"/>
                    </a:lnTo>
                    <a:lnTo>
                      <a:pt x="11" y="108"/>
                    </a:lnTo>
                    <a:lnTo>
                      <a:pt x="9" y="110"/>
                    </a:lnTo>
                    <a:lnTo>
                      <a:pt x="9" y="112"/>
                    </a:lnTo>
                    <a:lnTo>
                      <a:pt x="9" y="112"/>
                    </a:lnTo>
                    <a:lnTo>
                      <a:pt x="9" y="112"/>
                    </a:lnTo>
                    <a:lnTo>
                      <a:pt x="9" y="113"/>
                    </a:lnTo>
                    <a:lnTo>
                      <a:pt x="9" y="113"/>
                    </a:lnTo>
                    <a:lnTo>
                      <a:pt x="9" y="115"/>
                    </a:lnTo>
                    <a:lnTo>
                      <a:pt x="11" y="118"/>
                    </a:lnTo>
                    <a:lnTo>
                      <a:pt x="11" y="118"/>
                    </a:lnTo>
                    <a:lnTo>
                      <a:pt x="11" y="119"/>
                    </a:lnTo>
                    <a:lnTo>
                      <a:pt x="11" y="121"/>
                    </a:lnTo>
                    <a:lnTo>
                      <a:pt x="11" y="121"/>
                    </a:lnTo>
                    <a:lnTo>
                      <a:pt x="9" y="122"/>
                    </a:lnTo>
                    <a:lnTo>
                      <a:pt x="9" y="126"/>
                    </a:lnTo>
                    <a:lnTo>
                      <a:pt x="9" y="129"/>
                    </a:lnTo>
                    <a:lnTo>
                      <a:pt x="9" y="130"/>
                    </a:lnTo>
                    <a:lnTo>
                      <a:pt x="9" y="133"/>
                    </a:lnTo>
                    <a:lnTo>
                      <a:pt x="11" y="136"/>
                    </a:lnTo>
                    <a:lnTo>
                      <a:pt x="11" y="136"/>
                    </a:lnTo>
                    <a:lnTo>
                      <a:pt x="9" y="138"/>
                    </a:lnTo>
                    <a:lnTo>
                      <a:pt x="9" y="140"/>
                    </a:lnTo>
                    <a:lnTo>
                      <a:pt x="9" y="141"/>
                    </a:lnTo>
                    <a:lnTo>
                      <a:pt x="9" y="143"/>
                    </a:lnTo>
                    <a:lnTo>
                      <a:pt x="8" y="143"/>
                    </a:lnTo>
                    <a:lnTo>
                      <a:pt x="8" y="144"/>
                    </a:lnTo>
                    <a:lnTo>
                      <a:pt x="8" y="146"/>
                    </a:lnTo>
                    <a:lnTo>
                      <a:pt x="8" y="146"/>
                    </a:lnTo>
                    <a:lnTo>
                      <a:pt x="9" y="147"/>
                    </a:lnTo>
                    <a:lnTo>
                      <a:pt x="9" y="147"/>
                    </a:lnTo>
                    <a:lnTo>
                      <a:pt x="9" y="147"/>
                    </a:lnTo>
                    <a:lnTo>
                      <a:pt x="11" y="147"/>
                    </a:lnTo>
                    <a:lnTo>
                      <a:pt x="11" y="147"/>
                    </a:lnTo>
                    <a:lnTo>
                      <a:pt x="11" y="147"/>
                    </a:lnTo>
                    <a:lnTo>
                      <a:pt x="13" y="149"/>
                    </a:lnTo>
                    <a:lnTo>
                      <a:pt x="13" y="149"/>
                    </a:lnTo>
                    <a:lnTo>
                      <a:pt x="13" y="150"/>
                    </a:lnTo>
                    <a:lnTo>
                      <a:pt x="13" y="152"/>
                    </a:lnTo>
                    <a:lnTo>
                      <a:pt x="13" y="154"/>
                    </a:lnTo>
                    <a:lnTo>
                      <a:pt x="13" y="155"/>
                    </a:lnTo>
                    <a:lnTo>
                      <a:pt x="13" y="158"/>
                    </a:lnTo>
                    <a:lnTo>
                      <a:pt x="13" y="158"/>
                    </a:lnTo>
                    <a:lnTo>
                      <a:pt x="13" y="160"/>
                    </a:lnTo>
                    <a:lnTo>
                      <a:pt x="13" y="160"/>
                    </a:lnTo>
                    <a:lnTo>
                      <a:pt x="11" y="161"/>
                    </a:lnTo>
                    <a:lnTo>
                      <a:pt x="9" y="161"/>
                    </a:lnTo>
                    <a:lnTo>
                      <a:pt x="9" y="161"/>
                    </a:lnTo>
                    <a:lnTo>
                      <a:pt x="8" y="161"/>
                    </a:lnTo>
                    <a:lnTo>
                      <a:pt x="8" y="161"/>
                    </a:lnTo>
                    <a:lnTo>
                      <a:pt x="8" y="164"/>
                    </a:lnTo>
                    <a:lnTo>
                      <a:pt x="8" y="169"/>
                    </a:lnTo>
                    <a:lnTo>
                      <a:pt x="8" y="171"/>
                    </a:lnTo>
                    <a:lnTo>
                      <a:pt x="6" y="172"/>
                    </a:lnTo>
                    <a:lnTo>
                      <a:pt x="6" y="174"/>
                    </a:lnTo>
                    <a:lnTo>
                      <a:pt x="6" y="174"/>
                    </a:lnTo>
                    <a:lnTo>
                      <a:pt x="6" y="175"/>
                    </a:lnTo>
                    <a:lnTo>
                      <a:pt x="8" y="175"/>
                    </a:lnTo>
                    <a:lnTo>
                      <a:pt x="9" y="177"/>
                    </a:lnTo>
                    <a:lnTo>
                      <a:pt x="9" y="178"/>
                    </a:lnTo>
                    <a:lnTo>
                      <a:pt x="9" y="180"/>
                    </a:lnTo>
                    <a:lnTo>
                      <a:pt x="9" y="180"/>
                    </a:lnTo>
                    <a:lnTo>
                      <a:pt x="8" y="181"/>
                    </a:lnTo>
                    <a:lnTo>
                      <a:pt x="8" y="181"/>
                    </a:lnTo>
                    <a:lnTo>
                      <a:pt x="6" y="181"/>
                    </a:lnTo>
                    <a:lnTo>
                      <a:pt x="6" y="183"/>
                    </a:lnTo>
                    <a:lnTo>
                      <a:pt x="6" y="183"/>
                    </a:lnTo>
                    <a:lnTo>
                      <a:pt x="6" y="185"/>
                    </a:lnTo>
                    <a:lnTo>
                      <a:pt x="6" y="185"/>
                    </a:lnTo>
                    <a:lnTo>
                      <a:pt x="6" y="185"/>
                    </a:lnTo>
                    <a:lnTo>
                      <a:pt x="5" y="186"/>
                    </a:lnTo>
                    <a:lnTo>
                      <a:pt x="5" y="186"/>
                    </a:lnTo>
                    <a:lnTo>
                      <a:pt x="3" y="186"/>
                    </a:lnTo>
                    <a:lnTo>
                      <a:pt x="3" y="188"/>
                    </a:lnTo>
                    <a:lnTo>
                      <a:pt x="2" y="188"/>
                    </a:lnTo>
                    <a:lnTo>
                      <a:pt x="3" y="188"/>
                    </a:lnTo>
                    <a:lnTo>
                      <a:pt x="3" y="188"/>
                    </a:lnTo>
                    <a:lnTo>
                      <a:pt x="3" y="189"/>
                    </a:lnTo>
                    <a:lnTo>
                      <a:pt x="5" y="194"/>
                    </a:lnTo>
                    <a:lnTo>
                      <a:pt x="6" y="197"/>
                    </a:lnTo>
                    <a:lnTo>
                      <a:pt x="5" y="199"/>
                    </a:lnTo>
                    <a:lnTo>
                      <a:pt x="5" y="202"/>
                    </a:lnTo>
                    <a:lnTo>
                      <a:pt x="5" y="203"/>
                    </a:lnTo>
                    <a:lnTo>
                      <a:pt x="5" y="203"/>
                    </a:lnTo>
                    <a:lnTo>
                      <a:pt x="5" y="203"/>
                    </a:lnTo>
                    <a:lnTo>
                      <a:pt x="3" y="203"/>
                    </a:lnTo>
                    <a:lnTo>
                      <a:pt x="0" y="203"/>
                    </a:lnTo>
                    <a:lnTo>
                      <a:pt x="0" y="203"/>
                    </a:lnTo>
                    <a:lnTo>
                      <a:pt x="0" y="206"/>
                    </a:lnTo>
                    <a:lnTo>
                      <a:pt x="0" y="209"/>
                    </a:lnTo>
                    <a:lnTo>
                      <a:pt x="2" y="209"/>
                    </a:lnTo>
                    <a:lnTo>
                      <a:pt x="3" y="211"/>
                    </a:lnTo>
                    <a:lnTo>
                      <a:pt x="5" y="213"/>
                    </a:lnTo>
                    <a:lnTo>
                      <a:pt x="6" y="216"/>
                    </a:lnTo>
                    <a:lnTo>
                      <a:pt x="6" y="216"/>
                    </a:lnTo>
                    <a:lnTo>
                      <a:pt x="5" y="219"/>
                    </a:lnTo>
                    <a:lnTo>
                      <a:pt x="3" y="223"/>
                    </a:lnTo>
                    <a:lnTo>
                      <a:pt x="5" y="223"/>
                    </a:lnTo>
                    <a:lnTo>
                      <a:pt x="6" y="225"/>
                    </a:lnTo>
                    <a:lnTo>
                      <a:pt x="6" y="227"/>
                    </a:lnTo>
                    <a:lnTo>
                      <a:pt x="6" y="228"/>
                    </a:lnTo>
                    <a:lnTo>
                      <a:pt x="8" y="228"/>
                    </a:lnTo>
                    <a:lnTo>
                      <a:pt x="9" y="228"/>
                    </a:lnTo>
                    <a:lnTo>
                      <a:pt x="9" y="231"/>
                    </a:lnTo>
                    <a:lnTo>
                      <a:pt x="11" y="233"/>
                    </a:lnTo>
                    <a:lnTo>
                      <a:pt x="13" y="236"/>
                    </a:lnTo>
                    <a:lnTo>
                      <a:pt x="16" y="239"/>
                    </a:lnTo>
                    <a:lnTo>
                      <a:pt x="17" y="241"/>
                    </a:lnTo>
                    <a:lnTo>
                      <a:pt x="17" y="242"/>
                    </a:lnTo>
                    <a:lnTo>
                      <a:pt x="19" y="244"/>
                    </a:lnTo>
                    <a:lnTo>
                      <a:pt x="20" y="244"/>
                    </a:lnTo>
                    <a:lnTo>
                      <a:pt x="20" y="245"/>
                    </a:lnTo>
                    <a:lnTo>
                      <a:pt x="19" y="247"/>
                    </a:lnTo>
                    <a:lnTo>
                      <a:pt x="17" y="245"/>
                    </a:lnTo>
                    <a:lnTo>
                      <a:pt x="17" y="248"/>
                    </a:lnTo>
                    <a:lnTo>
                      <a:pt x="19" y="250"/>
                    </a:lnTo>
                    <a:lnTo>
                      <a:pt x="17" y="251"/>
                    </a:lnTo>
                    <a:lnTo>
                      <a:pt x="16" y="251"/>
                    </a:lnTo>
                    <a:lnTo>
                      <a:pt x="16" y="254"/>
                    </a:lnTo>
                    <a:lnTo>
                      <a:pt x="16" y="256"/>
                    </a:lnTo>
                    <a:lnTo>
                      <a:pt x="16" y="258"/>
                    </a:lnTo>
                    <a:lnTo>
                      <a:pt x="16" y="258"/>
                    </a:lnTo>
                    <a:lnTo>
                      <a:pt x="16" y="261"/>
                    </a:lnTo>
                    <a:lnTo>
                      <a:pt x="17" y="264"/>
                    </a:lnTo>
                    <a:lnTo>
                      <a:pt x="17" y="265"/>
                    </a:lnTo>
                    <a:lnTo>
                      <a:pt x="17" y="265"/>
                    </a:lnTo>
                    <a:lnTo>
                      <a:pt x="19" y="267"/>
                    </a:lnTo>
                    <a:lnTo>
                      <a:pt x="20" y="267"/>
                    </a:lnTo>
                    <a:lnTo>
                      <a:pt x="22" y="267"/>
                    </a:lnTo>
                    <a:lnTo>
                      <a:pt x="23" y="267"/>
                    </a:lnTo>
                    <a:lnTo>
                      <a:pt x="25" y="267"/>
                    </a:lnTo>
                    <a:lnTo>
                      <a:pt x="28" y="265"/>
                    </a:lnTo>
                    <a:lnTo>
                      <a:pt x="31" y="265"/>
                    </a:lnTo>
                    <a:lnTo>
                      <a:pt x="34" y="264"/>
                    </a:lnTo>
                    <a:lnTo>
                      <a:pt x="34" y="261"/>
                    </a:lnTo>
                    <a:lnTo>
                      <a:pt x="34" y="258"/>
                    </a:lnTo>
                    <a:lnTo>
                      <a:pt x="34" y="256"/>
                    </a:lnTo>
                    <a:lnTo>
                      <a:pt x="34" y="254"/>
                    </a:lnTo>
                    <a:lnTo>
                      <a:pt x="36" y="254"/>
                    </a:lnTo>
                    <a:lnTo>
                      <a:pt x="39" y="254"/>
                    </a:lnTo>
                    <a:lnTo>
                      <a:pt x="39" y="251"/>
                    </a:lnTo>
                    <a:lnTo>
                      <a:pt x="39" y="250"/>
                    </a:lnTo>
                    <a:lnTo>
                      <a:pt x="40" y="250"/>
                    </a:lnTo>
                    <a:lnTo>
                      <a:pt x="42" y="250"/>
                    </a:lnTo>
                    <a:lnTo>
                      <a:pt x="44" y="250"/>
                    </a:lnTo>
                    <a:lnTo>
                      <a:pt x="45" y="250"/>
                    </a:lnTo>
                    <a:lnTo>
                      <a:pt x="50" y="250"/>
                    </a:lnTo>
                    <a:lnTo>
                      <a:pt x="54" y="250"/>
                    </a:lnTo>
                    <a:lnTo>
                      <a:pt x="54" y="248"/>
                    </a:lnTo>
                    <a:lnTo>
                      <a:pt x="56" y="247"/>
                    </a:lnTo>
                    <a:lnTo>
                      <a:pt x="56" y="247"/>
                    </a:lnTo>
                    <a:lnTo>
                      <a:pt x="58" y="247"/>
                    </a:lnTo>
                    <a:lnTo>
                      <a:pt x="58" y="248"/>
                    </a:lnTo>
                    <a:lnTo>
                      <a:pt x="58" y="248"/>
                    </a:lnTo>
                    <a:lnTo>
                      <a:pt x="58" y="248"/>
                    </a:lnTo>
                    <a:lnTo>
                      <a:pt x="58" y="248"/>
                    </a:lnTo>
                    <a:lnTo>
                      <a:pt x="58" y="248"/>
                    </a:lnTo>
                    <a:lnTo>
                      <a:pt x="59" y="250"/>
                    </a:lnTo>
                    <a:lnTo>
                      <a:pt x="61" y="247"/>
                    </a:lnTo>
                    <a:lnTo>
                      <a:pt x="61" y="245"/>
                    </a:lnTo>
                    <a:lnTo>
                      <a:pt x="62" y="242"/>
                    </a:lnTo>
                    <a:lnTo>
                      <a:pt x="62" y="239"/>
                    </a:lnTo>
                    <a:lnTo>
                      <a:pt x="62" y="239"/>
                    </a:lnTo>
                    <a:lnTo>
                      <a:pt x="62" y="239"/>
                    </a:lnTo>
                    <a:lnTo>
                      <a:pt x="62" y="239"/>
                    </a:lnTo>
                    <a:lnTo>
                      <a:pt x="62" y="239"/>
                    </a:lnTo>
                    <a:lnTo>
                      <a:pt x="62" y="239"/>
                    </a:lnTo>
                    <a:lnTo>
                      <a:pt x="62" y="239"/>
                    </a:lnTo>
                    <a:lnTo>
                      <a:pt x="61" y="242"/>
                    </a:lnTo>
                    <a:lnTo>
                      <a:pt x="59" y="244"/>
                    </a:lnTo>
                    <a:lnTo>
                      <a:pt x="58" y="244"/>
                    </a:lnTo>
                    <a:lnTo>
                      <a:pt x="58" y="244"/>
                    </a:lnTo>
                    <a:lnTo>
                      <a:pt x="58" y="244"/>
                    </a:lnTo>
                    <a:lnTo>
                      <a:pt x="58" y="244"/>
                    </a:lnTo>
                    <a:lnTo>
                      <a:pt x="58" y="242"/>
                    </a:lnTo>
                    <a:lnTo>
                      <a:pt x="58" y="242"/>
                    </a:lnTo>
                    <a:lnTo>
                      <a:pt x="58" y="239"/>
                    </a:lnTo>
                    <a:lnTo>
                      <a:pt x="59" y="237"/>
                    </a:lnTo>
                    <a:lnTo>
                      <a:pt x="59" y="234"/>
                    </a:lnTo>
                    <a:lnTo>
                      <a:pt x="59" y="231"/>
                    </a:lnTo>
                    <a:lnTo>
                      <a:pt x="61" y="230"/>
                    </a:lnTo>
                    <a:lnTo>
                      <a:pt x="62" y="228"/>
                    </a:lnTo>
                    <a:lnTo>
                      <a:pt x="62" y="227"/>
                    </a:lnTo>
                    <a:lnTo>
                      <a:pt x="61" y="223"/>
                    </a:lnTo>
                    <a:lnTo>
                      <a:pt x="62" y="223"/>
                    </a:lnTo>
                    <a:lnTo>
                      <a:pt x="64" y="220"/>
                    </a:lnTo>
                    <a:lnTo>
                      <a:pt x="64" y="219"/>
                    </a:lnTo>
                    <a:lnTo>
                      <a:pt x="64" y="217"/>
                    </a:lnTo>
                    <a:lnTo>
                      <a:pt x="64" y="216"/>
                    </a:lnTo>
                    <a:lnTo>
                      <a:pt x="62" y="213"/>
                    </a:lnTo>
                    <a:lnTo>
                      <a:pt x="62" y="209"/>
                    </a:lnTo>
                    <a:lnTo>
                      <a:pt x="64" y="208"/>
                    </a:lnTo>
                    <a:lnTo>
                      <a:pt x="65" y="206"/>
                    </a:lnTo>
                    <a:lnTo>
                      <a:pt x="62" y="205"/>
                    </a:lnTo>
                    <a:lnTo>
                      <a:pt x="59" y="203"/>
                    </a:lnTo>
                    <a:lnTo>
                      <a:pt x="61" y="203"/>
                    </a:lnTo>
                    <a:lnTo>
                      <a:pt x="62" y="203"/>
                    </a:lnTo>
                    <a:lnTo>
                      <a:pt x="65" y="203"/>
                    </a:lnTo>
                    <a:lnTo>
                      <a:pt x="67" y="203"/>
                    </a:lnTo>
                    <a:lnTo>
                      <a:pt x="70" y="202"/>
                    </a:lnTo>
                    <a:lnTo>
                      <a:pt x="75" y="202"/>
                    </a:lnTo>
                    <a:lnTo>
                      <a:pt x="75" y="203"/>
                    </a:lnTo>
                    <a:lnTo>
                      <a:pt x="76" y="203"/>
                    </a:lnTo>
                    <a:lnTo>
                      <a:pt x="78" y="202"/>
                    </a:lnTo>
                    <a:lnTo>
                      <a:pt x="78" y="200"/>
                    </a:lnTo>
                    <a:lnTo>
                      <a:pt x="81" y="200"/>
                    </a:lnTo>
                    <a:lnTo>
                      <a:pt x="84" y="199"/>
                    </a:lnTo>
                    <a:lnTo>
                      <a:pt x="84" y="197"/>
                    </a:lnTo>
                    <a:lnTo>
                      <a:pt x="84" y="195"/>
                    </a:lnTo>
                    <a:lnTo>
                      <a:pt x="85" y="195"/>
                    </a:lnTo>
                    <a:lnTo>
                      <a:pt x="85" y="195"/>
                    </a:lnTo>
                    <a:lnTo>
                      <a:pt x="87" y="195"/>
                    </a:lnTo>
                    <a:lnTo>
                      <a:pt x="87" y="194"/>
                    </a:lnTo>
                    <a:lnTo>
                      <a:pt x="87" y="192"/>
                    </a:lnTo>
                    <a:lnTo>
                      <a:pt x="84" y="191"/>
                    </a:lnTo>
                    <a:lnTo>
                      <a:pt x="81" y="191"/>
                    </a:lnTo>
                    <a:lnTo>
                      <a:pt x="84" y="191"/>
                    </a:lnTo>
                    <a:lnTo>
                      <a:pt x="85" y="189"/>
                    </a:lnTo>
                    <a:lnTo>
                      <a:pt x="87" y="188"/>
                    </a:lnTo>
                    <a:lnTo>
                      <a:pt x="90" y="188"/>
                    </a:lnTo>
                    <a:lnTo>
                      <a:pt x="90" y="186"/>
                    </a:lnTo>
                    <a:lnTo>
                      <a:pt x="90" y="183"/>
                    </a:lnTo>
                    <a:lnTo>
                      <a:pt x="90" y="181"/>
                    </a:lnTo>
                    <a:lnTo>
                      <a:pt x="90" y="180"/>
                    </a:lnTo>
                    <a:lnTo>
                      <a:pt x="89" y="178"/>
                    </a:lnTo>
                    <a:lnTo>
                      <a:pt x="89" y="178"/>
                    </a:lnTo>
                    <a:lnTo>
                      <a:pt x="87" y="177"/>
                    </a:lnTo>
                    <a:lnTo>
                      <a:pt x="85" y="177"/>
                    </a:lnTo>
                    <a:lnTo>
                      <a:pt x="84" y="177"/>
                    </a:lnTo>
                    <a:lnTo>
                      <a:pt x="84" y="175"/>
                    </a:lnTo>
                    <a:lnTo>
                      <a:pt x="84" y="175"/>
                    </a:lnTo>
                    <a:lnTo>
                      <a:pt x="84" y="175"/>
                    </a:lnTo>
                    <a:lnTo>
                      <a:pt x="84" y="174"/>
                    </a:lnTo>
                    <a:lnTo>
                      <a:pt x="84" y="172"/>
                    </a:lnTo>
                    <a:lnTo>
                      <a:pt x="82" y="172"/>
                    </a:lnTo>
                    <a:lnTo>
                      <a:pt x="81" y="171"/>
                    </a:lnTo>
                    <a:lnTo>
                      <a:pt x="79" y="171"/>
                    </a:lnTo>
                    <a:lnTo>
                      <a:pt x="78" y="167"/>
                    </a:lnTo>
                    <a:lnTo>
                      <a:pt x="76" y="169"/>
                    </a:lnTo>
                    <a:lnTo>
                      <a:pt x="75" y="171"/>
                    </a:lnTo>
                    <a:lnTo>
                      <a:pt x="73" y="169"/>
                    </a:lnTo>
                    <a:lnTo>
                      <a:pt x="71" y="169"/>
                    </a:lnTo>
                    <a:lnTo>
                      <a:pt x="70" y="167"/>
                    </a:lnTo>
                    <a:lnTo>
                      <a:pt x="70" y="166"/>
                    </a:lnTo>
                    <a:lnTo>
                      <a:pt x="70" y="164"/>
                    </a:lnTo>
                    <a:lnTo>
                      <a:pt x="70" y="161"/>
                    </a:lnTo>
                    <a:lnTo>
                      <a:pt x="70" y="160"/>
                    </a:lnTo>
                    <a:lnTo>
                      <a:pt x="70" y="158"/>
                    </a:lnTo>
                    <a:lnTo>
                      <a:pt x="68" y="155"/>
                    </a:lnTo>
                    <a:lnTo>
                      <a:pt x="68" y="150"/>
                    </a:lnTo>
                    <a:lnTo>
                      <a:pt x="68" y="149"/>
                    </a:lnTo>
                    <a:lnTo>
                      <a:pt x="68" y="147"/>
                    </a:lnTo>
                    <a:lnTo>
                      <a:pt x="70" y="146"/>
                    </a:lnTo>
                    <a:lnTo>
                      <a:pt x="71" y="146"/>
                    </a:lnTo>
                    <a:lnTo>
                      <a:pt x="70" y="146"/>
                    </a:lnTo>
                    <a:lnTo>
                      <a:pt x="70" y="144"/>
                    </a:lnTo>
                    <a:lnTo>
                      <a:pt x="70" y="144"/>
                    </a:lnTo>
                    <a:lnTo>
                      <a:pt x="70" y="143"/>
                    </a:lnTo>
                    <a:lnTo>
                      <a:pt x="70" y="141"/>
                    </a:lnTo>
                    <a:lnTo>
                      <a:pt x="70" y="140"/>
                    </a:lnTo>
                    <a:lnTo>
                      <a:pt x="71" y="138"/>
                    </a:lnTo>
                    <a:lnTo>
                      <a:pt x="71" y="135"/>
                    </a:lnTo>
                    <a:lnTo>
                      <a:pt x="71" y="133"/>
                    </a:lnTo>
                    <a:lnTo>
                      <a:pt x="71" y="132"/>
                    </a:lnTo>
                    <a:lnTo>
                      <a:pt x="71" y="130"/>
                    </a:lnTo>
                    <a:lnTo>
                      <a:pt x="70" y="130"/>
                    </a:lnTo>
                    <a:lnTo>
                      <a:pt x="70" y="129"/>
                    </a:lnTo>
                    <a:lnTo>
                      <a:pt x="70" y="127"/>
                    </a:lnTo>
                    <a:lnTo>
                      <a:pt x="71" y="129"/>
                    </a:lnTo>
                    <a:lnTo>
                      <a:pt x="73" y="129"/>
                    </a:lnTo>
                    <a:lnTo>
                      <a:pt x="75" y="127"/>
                    </a:lnTo>
                    <a:lnTo>
                      <a:pt x="75" y="127"/>
                    </a:lnTo>
                    <a:lnTo>
                      <a:pt x="76" y="127"/>
                    </a:lnTo>
                    <a:lnTo>
                      <a:pt x="78" y="126"/>
                    </a:lnTo>
                    <a:lnTo>
                      <a:pt x="79" y="124"/>
                    </a:lnTo>
                    <a:lnTo>
                      <a:pt x="79" y="121"/>
                    </a:lnTo>
                    <a:lnTo>
                      <a:pt x="78" y="121"/>
                    </a:lnTo>
                    <a:lnTo>
                      <a:pt x="78" y="119"/>
                    </a:lnTo>
                    <a:lnTo>
                      <a:pt x="81" y="119"/>
                    </a:lnTo>
                    <a:lnTo>
                      <a:pt x="82" y="119"/>
                    </a:lnTo>
                    <a:lnTo>
                      <a:pt x="84" y="118"/>
                    </a:lnTo>
                    <a:lnTo>
                      <a:pt x="84" y="118"/>
                    </a:lnTo>
                    <a:lnTo>
                      <a:pt x="85" y="118"/>
                    </a:lnTo>
                    <a:lnTo>
                      <a:pt x="85" y="116"/>
                    </a:lnTo>
                    <a:lnTo>
                      <a:pt x="85" y="116"/>
                    </a:lnTo>
                    <a:lnTo>
                      <a:pt x="85" y="115"/>
                    </a:lnTo>
                    <a:lnTo>
                      <a:pt x="85" y="115"/>
                    </a:lnTo>
                    <a:lnTo>
                      <a:pt x="84" y="115"/>
                    </a:lnTo>
                    <a:lnTo>
                      <a:pt x="87" y="108"/>
                    </a:lnTo>
                    <a:lnTo>
                      <a:pt x="89" y="108"/>
                    </a:lnTo>
                    <a:lnTo>
                      <a:pt x="89" y="108"/>
                    </a:lnTo>
                    <a:lnTo>
                      <a:pt x="89" y="108"/>
                    </a:lnTo>
                    <a:lnTo>
                      <a:pt x="90" y="110"/>
                    </a:lnTo>
                    <a:lnTo>
                      <a:pt x="90" y="110"/>
                    </a:lnTo>
                    <a:lnTo>
                      <a:pt x="92" y="110"/>
                    </a:lnTo>
                    <a:lnTo>
                      <a:pt x="92" y="110"/>
                    </a:lnTo>
                    <a:lnTo>
                      <a:pt x="93" y="108"/>
                    </a:lnTo>
                    <a:lnTo>
                      <a:pt x="95" y="108"/>
                    </a:lnTo>
                    <a:lnTo>
                      <a:pt x="95" y="107"/>
                    </a:lnTo>
                    <a:lnTo>
                      <a:pt x="98" y="105"/>
                    </a:lnTo>
                    <a:lnTo>
                      <a:pt x="99" y="105"/>
                    </a:lnTo>
                    <a:lnTo>
                      <a:pt x="103" y="104"/>
                    </a:lnTo>
                    <a:lnTo>
                      <a:pt x="104" y="105"/>
                    </a:lnTo>
                    <a:lnTo>
                      <a:pt x="106" y="104"/>
                    </a:lnTo>
                    <a:lnTo>
                      <a:pt x="107" y="104"/>
                    </a:lnTo>
                    <a:lnTo>
                      <a:pt x="107" y="102"/>
                    </a:lnTo>
                    <a:lnTo>
                      <a:pt x="109" y="101"/>
                    </a:lnTo>
                    <a:lnTo>
                      <a:pt x="109" y="98"/>
                    </a:lnTo>
                    <a:lnTo>
                      <a:pt x="110" y="96"/>
                    </a:lnTo>
                    <a:lnTo>
                      <a:pt x="112" y="94"/>
                    </a:lnTo>
                    <a:lnTo>
                      <a:pt x="115" y="94"/>
                    </a:lnTo>
                    <a:lnTo>
                      <a:pt x="115" y="93"/>
                    </a:lnTo>
                    <a:lnTo>
                      <a:pt x="115" y="93"/>
                    </a:lnTo>
                    <a:lnTo>
                      <a:pt x="115" y="91"/>
                    </a:lnTo>
                    <a:lnTo>
                      <a:pt x="116" y="91"/>
                    </a:lnTo>
                    <a:lnTo>
                      <a:pt x="115" y="90"/>
                    </a:lnTo>
                    <a:lnTo>
                      <a:pt x="113" y="90"/>
                    </a:lnTo>
                    <a:lnTo>
                      <a:pt x="113" y="88"/>
                    </a:lnTo>
                    <a:lnTo>
                      <a:pt x="113" y="88"/>
                    </a:lnTo>
                    <a:lnTo>
                      <a:pt x="113" y="87"/>
                    </a:lnTo>
                    <a:lnTo>
                      <a:pt x="113" y="87"/>
                    </a:lnTo>
                    <a:lnTo>
                      <a:pt x="113" y="85"/>
                    </a:lnTo>
                    <a:lnTo>
                      <a:pt x="112" y="84"/>
                    </a:lnTo>
                    <a:lnTo>
                      <a:pt x="112" y="82"/>
                    </a:lnTo>
                    <a:lnTo>
                      <a:pt x="112" y="80"/>
                    </a:lnTo>
                    <a:lnTo>
                      <a:pt x="112" y="80"/>
                    </a:lnTo>
                    <a:lnTo>
                      <a:pt x="112" y="79"/>
                    </a:lnTo>
                    <a:lnTo>
                      <a:pt x="116" y="76"/>
                    </a:lnTo>
                    <a:lnTo>
                      <a:pt x="116" y="74"/>
                    </a:lnTo>
                    <a:lnTo>
                      <a:pt x="116" y="74"/>
                    </a:lnTo>
                    <a:lnTo>
                      <a:pt x="116" y="74"/>
                    </a:lnTo>
                    <a:lnTo>
                      <a:pt x="116" y="73"/>
                    </a:lnTo>
                    <a:lnTo>
                      <a:pt x="116" y="73"/>
                    </a:lnTo>
                    <a:lnTo>
                      <a:pt x="116" y="73"/>
                    </a:lnTo>
                    <a:lnTo>
                      <a:pt x="116" y="73"/>
                    </a:lnTo>
                    <a:lnTo>
                      <a:pt x="118" y="73"/>
                    </a:lnTo>
                    <a:lnTo>
                      <a:pt x="118" y="71"/>
                    </a:lnTo>
                    <a:lnTo>
                      <a:pt x="118" y="71"/>
                    </a:lnTo>
                    <a:lnTo>
                      <a:pt x="118" y="71"/>
                    </a:lnTo>
                    <a:lnTo>
                      <a:pt x="118" y="70"/>
                    </a:lnTo>
                    <a:lnTo>
                      <a:pt x="118" y="70"/>
                    </a:lnTo>
                    <a:lnTo>
                      <a:pt x="118" y="70"/>
                    </a:lnTo>
                    <a:lnTo>
                      <a:pt x="118" y="70"/>
                    </a:lnTo>
                    <a:lnTo>
                      <a:pt x="118" y="70"/>
                    </a:lnTo>
                    <a:lnTo>
                      <a:pt x="118" y="68"/>
                    </a:lnTo>
                    <a:lnTo>
                      <a:pt x="118" y="68"/>
                    </a:lnTo>
                    <a:lnTo>
                      <a:pt x="120" y="68"/>
                    </a:lnTo>
                    <a:lnTo>
                      <a:pt x="120" y="68"/>
                    </a:lnTo>
                    <a:lnTo>
                      <a:pt x="120" y="68"/>
                    </a:lnTo>
                    <a:lnTo>
                      <a:pt x="120" y="68"/>
                    </a:lnTo>
                    <a:lnTo>
                      <a:pt x="121" y="68"/>
                    </a:lnTo>
                    <a:lnTo>
                      <a:pt x="121" y="68"/>
                    </a:lnTo>
                    <a:lnTo>
                      <a:pt x="123" y="68"/>
                    </a:lnTo>
                    <a:lnTo>
                      <a:pt x="123" y="68"/>
                    </a:lnTo>
                    <a:lnTo>
                      <a:pt x="124" y="67"/>
                    </a:lnTo>
                    <a:lnTo>
                      <a:pt x="126" y="65"/>
                    </a:lnTo>
                    <a:lnTo>
                      <a:pt x="126" y="65"/>
                    </a:lnTo>
                    <a:lnTo>
                      <a:pt x="126" y="62"/>
                    </a:lnTo>
                    <a:lnTo>
                      <a:pt x="127" y="59"/>
                    </a:lnTo>
                    <a:lnTo>
                      <a:pt x="127" y="59"/>
                    </a:lnTo>
                    <a:lnTo>
                      <a:pt x="129" y="59"/>
                    </a:lnTo>
                    <a:lnTo>
                      <a:pt x="129" y="60"/>
                    </a:lnTo>
                    <a:lnTo>
                      <a:pt x="129" y="60"/>
                    </a:lnTo>
                    <a:lnTo>
                      <a:pt x="130" y="60"/>
                    </a:lnTo>
                    <a:lnTo>
                      <a:pt x="132" y="59"/>
                    </a:lnTo>
                    <a:lnTo>
                      <a:pt x="134" y="60"/>
                    </a:lnTo>
                    <a:lnTo>
                      <a:pt x="135" y="62"/>
                    </a:lnTo>
                    <a:lnTo>
                      <a:pt x="135" y="62"/>
                    </a:lnTo>
                    <a:lnTo>
                      <a:pt x="135" y="62"/>
                    </a:lnTo>
                    <a:lnTo>
                      <a:pt x="135" y="62"/>
                    </a:lnTo>
                    <a:lnTo>
                      <a:pt x="135" y="62"/>
                    </a:lnTo>
                    <a:lnTo>
                      <a:pt x="135" y="60"/>
                    </a:lnTo>
                    <a:lnTo>
                      <a:pt x="137" y="60"/>
                    </a:lnTo>
                    <a:lnTo>
                      <a:pt x="140" y="60"/>
                    </a:lnTo>
                    <a:lnTo>
                      <a:pt x="143" y="60"/>
                    </a:lnTo>
                    <a:lnTo>
                      <a:pt x="143" y="60"/>
                    </a:lnTo>
                    <a:close/>
                    <a:moveTo>
                      <a:pt x="39" y="268"/>
                    </a:moveTo>
                    <a:lnTo>
                      <a:pt x="39" y="270"/>
                    </a:lnTo>
                    <a:lnTo>
                      <a:pt x="39" y="272"/>
                    </a:lnTo>
                    <a:lnTo>
                      <a:pt x="42" y="273"/>
                    </a:lnTo>
                    <a:lnTo>
                      <a:pt x="44" y="275"/>
                    </a:lnTo>
                    <a:lnTo>
                      <a:pt x="45" y="275"/>
                    </a:lnTo>
                    <a:lnTo>
                      <a:pt x="45" y="275"/>
                    </a:lnTo>
                    <a:lnTo>
                      <a:pt x="45" y="273"/>
                    </a:lnTo>
                    <a:lnTo>
                      <a:pt x="45" y="273"/>
                    </a:lnTo>
                    <a:lnTo>
                      <a:pt x="45" y="272"/>
                    </a:lnTo>
                    <a:lnTo>
                      <a:pt x="44" y="270"/>
                    </a:lnTo>
                    <a:lnTo>
                      <a:pt x="40" y="268"/>
                    </a:lnTo>
                    <a:lnTo>
                      <a:pt x="39" y="268"/>
                    </a:lnTo>
                    <a:lnTo>
                      <a:pt x="39" y="268"/>
                    </a:lnTo>
                    <a:close/>
                    <a:moveTo>
                      <a:pt x="89" y="222"/>
                    </a:moveTo>
                    <a:lnTo>
                      <a:pt x="90" y="220"/>
                    </a:lnTo>
                    <a:lnTo>
                      <a:pt x="92" y="222"/>
                    </a:lnTo>
                    <a:lnTo>
                      <a:pt x="90" y="223"/>
                    </a:lnTo>
                    <a:lnTo>
                      <a:pt x="89" y="227"/>
                    </a:lnTo>
                    <a:lnTo>
                      <a:pt x="87" y="228"/>
                    </a:lnTo>
                    <a:lnTo>
                      <a:pt x="85" y="231"/>
                    </a:lnTo>
                    <a:lnTo>
                      <a:pt x="87" y="233"/>
                    </a:lnTo>
                    <a:lnTo>
                      <a:pt x="87" y="236"/>
                    </a:lnTo>
                    <a:lnTo>
                      <a:pt x="84" y="239"/>
                    </a:lnTo>
                    <a:lnTo>
                      <a:pt x="81" y="242"/>
                    </a:lnTo>
                    <a:lnTo>
                      <a:pt x="79" y="239"/>
                    </a:lnTo>
                    <a:lnTo>
                      <a:pt x="78" y="236"/>
                    </a:lnTo>
                    <a:lnTo>
                      <a:pt x="78" y="234"/>
                    </a:lnTo>
                    <a:lnTo>
                      <a:pt x="78" y="234"/>
                    </a:lnTo>
                    <a:lnTo>
                      <a:pt x="78" y="233"/>
                    </a:lnTo>
                    <a:lnTo>
                      <a:pt x="78" y="233"/>
                    </a:lnTo>
                    <a:lnTo>
                      <a:pt x="79" y="230"/>
                    </a:lnTo>
                    <a:lnTo>
                      <a:pt x="84" y="223"/>
                    </a:lnTo>
                    <a:lnTo>
                      <a:pt x="87" y="225"/>
                    </a:lnTo>
                    <a:lnTo>
                      <a:pt x="87" y="225"/>
                    </a:lnTo>
                    <a:lnTo>
                      <a:pt x="89" y="223"/>
                    </a:lnTo>
                    <a:lnTo>
                      <a:pt x="89" y="222"/>
                    </a:lnTo>
                    <a:lnTo>
                      <a:pt x="89" y="222"/>
                    </a:lnTo>
                    <a:close/>
                    <a:moveTo>
                      <a:pt x="40" y="202"/>
                    </a:moveTo>
                    <a:lnTo>
                      <a:pt x="42" y="202"/>
                    </a:lnTo>
                    <a:lnTo>
                      <a:pt x="42" y="203"/>
                    </a:lnTo>
                    <a:lnTo>
                      <a:pt x="42" y="205"/>
                    </a:lnTo>
                    <a:lnTo>
                      <a:pt x="42" y="205"/>
                    </a:lnTo>
                    <a:lnTo>
                      <a:pt x="40" y="206"/>
                    </a:lnTo>
                    <a:lnTo>
                      <a:pt x="40" y="206"/>
                    </a:lnTo>
                    <a:lnTo>
                      <a:pt x="39" y="208"/>
                    </a:lnTo>
                    <a:lnTo>
                      <a:pt x="39" y="208"/>
                    </a:lnTo>
                    <a:lnTo>
                      <a:pt x="37" y="209"/>
                    </a:lnTo>
                    <a:lnTo>
                      <a:pt x="36" y="214"/>
                    </a:lnTo>
                    <a:lnTo>
                      <a:pt x="36" y="214"/>
                    </a:lnTo>
                    <a:lnTo>
                      <a:pt x="36" y="216"/>
                    </a:lnTo>
                    <a:lnTo>
                      <a:pt x="36" y="214"/>
                    </a:lnTo>
                    <a:lnTo>
                      <a:pt x="36" y="213"/>
                    </a:lnTo>
                    <a:lnTo>
                      <a:pt x="36" y="209"/>
                    </a:lnTo>
                    <a:lnTo>
                      <a:pt x="36" y="208"/>
                    </a:lnTo>
                    <a:lnTo>
                      <a:pt x="37" y="205"/>
                    </a:lnTo>
                    <a:lnTo>
                      <a:pt x="39" y="203"/>
                    </a:lnTo>
                    <a:lnTo>
                      <a:pt x="40" y="202"/>
                    </a:lnTo>
                    <a:lnTo>
                      <a:pt x="40" y="202"/>
                    </a:lnTo>
                    <a:lnTo>
                      <a:pt x="40" y="202"/>
                    </a:lnTo>
                    <a:close/>
                    <a:moveTo>
                      <a:pt x="25" y="188"/>
                    </a:moveTo>
                    <a:lnTo>
                      <a:pt x="26" y="188"/>
                    </a:lnTo>
                    <a:lnTo>
                      <a:pt x="26" y="189"/>
                    </a:lnTo>
                    <a:lnTo>
                      <a:pt x="26" y="191"/>
                    </a:lnTo>
                    <a:lnTo>
                      <a:pt x="28" y="191"/>
                    </a:lnTo>
                    <a:lnTo>
                      <a:pt x="31" y="191"/>
                    </a:lnTo>
                    <a:lnTo>
                      <a:pt x="31" y="192"/>
                    </a:lnTo>
                    <a:lnTo>
                      <a:pt x="31" y="194"/>
                    </a:lnTo>
                    <a:lnTo>
                      <a:pt x="31" y="194"/>
                    </a:lnTo>
                    <a:lnTo>
                      <a:pt x="33" y="195"/>
                    </a:lnTo>
                    <a:lnTo>
                      <a:pt x="33" y="197"/>
                    </a:lnTo>
                    <a:lnTo>
                      <a:pt x="31" y="197"/>
                    </a:lnTo>
                    <a:lnTo>
                      <a:pt x="31" y="199"/>
                    </a:lnTo>
                    <a:lnTo>
                      <a:pt x="31" y="199"/>
                    </a:lnTo>
                    <a:lnTo>
                      <a:pt x="30" y="200"/>
                    </a:lnTo>
                    <a:lnTo>
                      <a:pt x="28" y="202"/>
                    </a:lnTo>
                    <a:lnTo>
                      <a:pt x="28" y="202"/>
                    </a:lnTo>
                    <a:lnTo>
                      <a:pt x="26" y="203"/>
                    </a:lnTo>
                    <a:lnTo>
                      <a:pt x="25" y="205"/>
                    </a:lnTo>
                    <a:lnTo>
                      <a:pt x="25" y="206"/>
                    </a:lnTo>
                    <a:lnTo>
                      <a:pt x="22" y="206"/>
                    </a:lnTo>
                    <a:lnTo>
                      <a:pt x="20" y="206"/>
                    </a:lnTo>
                    <a:lnTo>
                      <a:pt x="19" y="206"/>
                    </a:lnTo>
                    <a:lnTo>
                      <a:pt x="19" y="208"/>
                    </a:lnTo>
                    <a:lnTo>
                      <a:pt x="16" y="208"/>
                    </a:lnTo>
                    <a:lnTo>
                      <a:pt x="14" y="208"/>
                    </a:lnTo>
                    <a:lnTo>
                      <a:pt x="14" y="206"/>
                    </a:lnTo>
                    <a:lnTo>
                      <a:pt x="14" y="205"/>
                    </a:lnTo>
                    <a:lnTo>
                      <a:pt x="14" y="202"/>
                    </a:lnTo>
                    <a:lnTo>
                      <a:pt x="14" y="200"/>
                    </a:lnTo>
                    <a:lnTo>
                      <a:pt x="16" y="200"/>
                    </a:lnTo>
                    <a:lnTo>
                      <a:pt x="16" y="199"/>
                    </a:lnTo>
                    <a:lnTo>
                      <a:pt x="19" y="199"/>
                    </a:lnTo>
                    <a:lnTo>
                      <a:pt x="20" y="199"/>
                    </a:lnTo>
                    <a:lnTo>
                      <a:pt x="20" y="197"/>
                    </a:lnTo>
                    <a:lnTo>
                      <a:pt x="20" y="197"/>
                    </a:lnTo>
                    <a:lnTo>
                      <a:pt x="22" y="197"/>
                    </a:lnTo>
                    <a:lnTo>
                      <a:pt x="22" y="197"/>
                    </a:lnTo>
                    <a:lnTo>
                      <a:pt x="23" y="195"/>
                    </a:lnTo>
                    <a:lnTo>
                      <a:pt x="23" y="194"/>
                    </a:lnTo>
                    <a:lnTo>
                      <a:pt x="23" y="191"/>
                    </a:lnTo>
                    <a:lnTo>
                      <a:pt x="22" y="191"/>
                    </a:lnTo>
                    <a:lnTo>
                      <a:pt x="25" y="188"/>
                    </a:lnTo>
                    <a:lnTo>
                      <a:pt x="25" y="188"/>
                    </a:lnTo>
                    <a:close/>
                    <a:moveTo>
                      <a:pt x="70" y="186"/>
                    </a:moveTo>
                    <a:lnTo>
                      <a:pt x="71" y="188"/>
                    </a:lnTo>
                    <a:lnTo>
                      <a:pt x="71" y="189"/>
                    </a:lnTo>
                    <a:lnTo>
                      <a:pt x="73" y="188"/>
                    </a:lnTo>
                    <a:lnTo>
                      <a:pt x="75" y="188"/>
                    </a:lnTo>
                    <a:lnTo>
                      <a:pt x="76" y="189"/>
                    </a:lnTo>
                    <a:lnTo>
                      <a:pt x="78" y="191"/>
                    </a:lnTo>
                    <a:lnTo>
                      <a:pt x="76" y="191"/>
                    </a:lnTo>
                    <a:lnTo>
                      <a:pt x="73" y="191"/>
                    </a:lnTo>
                    <a:lnTo>
                      <a:pt x="71" y="191"/>
                    </a:lnTo>
                    <a:lnTo>
                      <a:pt x="70" y="191"/>
                    </a:lnTo>
                    <a:lnTo>
                      <a:pt x="70" y="189"/>
                    </a:lnTo>
                    <a:lnTo>
                      <a:pt x="70" y="189"/>
                    </a:lnTo>
                    <a:lnTo>
                      <a:pt x="68" y="189"/>
                    </a:lnTo>
                    <a:lnTo>
                      <a:pt x="68" y="189"/>
                    </a:lnTo>
                    <a:lnTo>
                      <a:pt x="68" y="188"/>
                    </a:lnTo>
                    <a:lnTo>
                      <a:pt x="68" y="188"/>
                    </a:lnTo>
                    <a:lnTo>
                      <a:pt x="68" y="186"/>
                    </a:lnTo>
                    <a:lnTo>
                      <a:pt x="70" y="186"/>
                    </a:lnTo>
                    <a:lnTo>
                      <a:pt x="70" y="186"/>
                    </a:lnTo>
                    <a:close/>
                    <a:moveTo>
                      <a:pt x="64" y="186"/>
                    </a:moveTo>
                    <a:lnTo>
                      <a:pt x="65" y="186"/>
                    </a:lnTo>
                    <a:lnTo>
                      <a:pt x="65" y="186"/>
                    </a:lnTo>
                    <a:lnTo>
                      <a:pt x="65" y="188"/>
                    </a:lnTo>
                    <a:lnTo>
                      <a:pt x="65" y="188"/>
                    </a:lnTo>
                    <a:lnTo>
                      <a:pt x="64" y="188"/>
                    </a:lnTo>
                    <a:lnTo>
                      <a:pt x="64" y="189"/>
                    </a:lnTo>
                    <a:lnTo>
                      <a:pt x="64" y="189"/>
                    </a:lnTo>
                    <a:lnTo>
                      <a:pt x="64" y="188"/>
                    </a:lnTo>
                    <a:lnTo>
                      <a:pt x="62" y="188"/>
                    </a:lnTo>
                    <a:lnTo>
                      <a:pt x="62" y="188"/>
                    </a:lnTo>
                    <a:lnTo>
                      <a:pt x="64" y="188"/>
                    </a:lnTo>
                    <a:lnTo>
                      <a:pt x="64" y="186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1" name="Freeform 170"/>
              <p:cNvSpPr>
                <a:spLocks/>
              </p:cNvSpPr>
              <p:nvPr/>
            </p:nvSpPr>
            <p:spPr bwMode="auto">
              <a:xfrm>
                <a:off x="6235044" y="2740892"/>
                <a:ext cx="97361" cy="68962"/>
              </a:xfrm>
              <a:custGeom>
                <a:avLst/>
                <a:gdLst>
                  <a:gd name="T0" fmla="*/ 0 w 41"/>
                  <a:gd name="T1" fmla="*/ 20 h 29"/>
                  <a:gd name="T2" fmla="*/ 2 w 41"/>
                  <a:gd name="T3" fmla="*/ 20 h 29"/>
                  <a:gd name="T4" fmla="*/ 3 w 41"/>
                  <a:gd name="T5" fmla="*/ 23 h 29"/>
                  <a:gd name="T6" fmla="*/ 5 w 41"/>
                  <a:gd name="T7" fmla="*/ 23 h 29"/>
                  <a:gd name="T8" fmla="*/ 8 w 41"/>
                  <a:gd name="T9" fmla="*/ 25 h 29"/>
                  <a:gd name="T10" fmla="*/ 10 w 41"/>
                  <a:gd name="T11" fmla="*/ 26 h 29"/>
                  <a:gd name="T12" fmla="*/ 13 w 41"/>
                  <a:gd name="T13" fmla="*/ 26 h 29"/>
                  <a:gd name="T14" fmla="*/ 19 w 41"/>
                  <a:gd name="T15" fmla="*/ 28 h 29"/>
                  <a:gd name="T16" fmla="*/ 23 w 41"/>
                  <a:gd name="T17" fmla="*/ 28 h 29"/>
                  <a:gd name="T18" fmla="*/ 27 w 41"/>
                  <a:gd name="T19" fmla="*/ 29 h 29"/>
                  <a:gd name="T20" fmla="*/ 28 w 41"/>
                  <a:gd name="T21" fmla="*/ 29 h 29"/>
                  <a:gd name="T22" fmla="*/ 33 w 41"/>
                  <a:gd name="T23" fmla="*/ 29 h 29"/>
                  <a:gd name="T24" fmla="*/ 34 w 41"/>
                  <a:gd name="T25" fmla="*/ 29 h 29"/>
                  <a:gd name="T26" fmla="*/ 41 w 41"/>
                  <a:gd name="T27" fmla="*/ 28 h 29"/>
                  <a:gd name="T28" fmla="*/ 37 w 41"/>
                  <a:gd name="T29" fmla="*/ 15 h 29"/>
                  <a:gd name="T30" fmla="*/ 36 w 41"/>
                  <a:gd name="T31" fmla="*/ 15 h 29"/>
                  <a:gd name="T32" fmla="*/ 31 w 41"/>
                  <a:gd name="T33" fmla="*/ 15 h 29"/>
                  <a:gd name="T34" fmla="*/ 30 w 41"/>
                  <a:gd name="T35" fmla="*/ 15 h 29"/>
                  <a:gd name="T36" fmla="*/ 27 w 41"/>
                  <a:gd name="T37" fmla="*/ 15 h 29"/>
                  <a:gd name="T38" fmla="*/ 25 w 41"/>
                  <a:gd name="T39" fmla="*/ 14 h 29"/>
                  <a:gd name="T40" fmla="*/ 23 w 41"/>
                  <a:gd name="T41" fmla="*/ 14 h 29"/>
                  <a:gd name="T42" fmla="*/ 20 w 41"/>
                  <a:gd name="T43" fmla="*/ 11 h 29"/>
                  <a:gd name="T44" fmla="*/ 19 w 41"/>
                  <a:gd name="T45" fmla="*/ 8 h 29"/>
                  <a:gd name="T46" fmla="*/ 16 w 41"/>
                  <a:gd name="T47" fmla="*/ 5 h 29"/>
                  <a:gd name="T48" fmla="*/ 14 w 41"/>
                  <a:gd name="T49" fmla="*/ 3 h 29"/>
                  <a:gd name="T50" fmla="*/ 13 w 41"/>
                  <a:gd name="T51" fmla="*/ 5 h 29"/>
                  <a:gd name="T52" fmla="*/ 11 w 41"/>
                  <a:gd name="T53" fmla="*/ 6 h 29"/>
                  <a:gd name="T54" fmla="*/ 11 w 41"/>
                  <a:gd name="T55" fmla="*/ 5 h 29"/>
                  <a:gd name="T56" fmla="*/ 13 w 41"/>
                  <a:gd name="T57" fmla="*/ 3 h 29"/>
                  <a:gd name="T58" fmla="*/ 13 w 41"/>
                  <a:gd name="T59" fmla="*/ 1 h 29"/>
                  <a:gd name="T60" fmla="*/ 13 w 41"/>
                  <a:gd name="T61" fmla="*/ 1 h 29"/>
                  <a:gd name="T62" fmla="*/ 13 w 41"/>
                  <a:gd name="T63" fmla="*/ 0 h 29"/>
                  <a:gd name="T64" fmla="*/ 13 w 41"/>
                  <a:gd name="T65" fmla="*/ 0 h 29"/>
                  <a:gd name="T66" fmla="*/ 13 w 41"/>
                  <a:gd name="T67" fmla="*/ 0 h 29"/>
                  <a:gd name="T68" fmla="*/ 11 w 41"/>
                  <a:gd name="T69" fmla="*/ 1 h 29"/>
                  <a:gd name="T70" fmla="*/ 11 w 41"/>
                  <a:gd name="T71" fmla="*/ 1 h 29"/>
                  <a:gd name="T72" fmla="*/ 10 w 41"/>
                  <a:gd name="T73" fmla="*/ 1 h 29"/>
                  <a:gd name="T74" fmla="*/ 10 w 41"/>
                  <a:gd name="T75" fmla="*/ 1 h 29"/>
                  <a:gd name="T76" fmla="*/ 10 w 41"/>
                  <a:gd name="T77" fmla="*/ 1 h 29"/>
                  <a:gd name="T78" fmla="*/ 10 w 41"/>
                  <a:gd name="T79" fmla="*/ 1 h 29"/>
                  <a:gd name="T80" fmla="*/ 11 w 41"/>
                  <a:gd name="T81" fmla="*/ 1 h 29"/>
                  <a:gd name="T82" fmla="*/ 8 w 41"/>
                  <a:gd name="T83" fmla="*/ 3 h 29"/>
                  <a:gd name="T84" fmla="*/ 6 w 41"/>
                  <a:gd name="T85" fmla="*/ 5 h 29"/>
                  <a:gd name="T86" fmla="*/ 5 w 41"/>
                  <a:gd name="T87" fmla="*/ 5 h 29"/>
                  <a:gd name="T88" fmla="*/ 5 w 41"/>
                  <a:gd name="T89" fmla="*/ 8 h 29"/>
                  <a:gd name="T90" fmla="*/ 3 w 41"/>
                  <a:gd name="T91" fmla="*/ 11 h 29"/>
                  <a:gd name="T92" fmla="*/ 5 w 41"/>
                  <a:gd name="T93" fmla="*/ 11 h 29"/>
                  <a:gd name="T94" fmla="*/ 6 w 41"/>
                  <a:gd name="T95" fmla="*/ 11 h 29"/>
                  <a:gd name="T96" fmla="*/ 5 w 41"/>
                  <a:gd name="T97" fmla="*/ 12 h 29"/>
                  <a:gd name="T98" fmla="*/ 3 w 41"/>
                  <a:gd name="T99" fmla="*/ 12 h 29"/>
                  <a:gd name="T100" fmla="*/ 3 w 41"/>
                  <a:gd name="T101" fmla="*/ 14 h 29"/>
                  <a:gd name="T102" fmla="*/ 3 w 41"/>
                  <a:gd name="T103" fmla="*/ 15 h 29"/>
                  <a:gd name="T104" fmla="*/ 2 w 41"/>
                  <a:gd name="T105" fmla="*/ 17 h 29"/>
                  <a:gd name="T106" fmla="*/ 0 w 41"/>
                  <a:gd name="T107" fmla="*/ 17 h 29"/>
                  <a:gd name="T108" fmla="*/ 0 w 41"/>
                  <a:gd name="T109" fmla="*/ 19 h 29"/>
                  <a:gd name="T110" fmla="*/ 0 w 41"/>
                  <a:gd name="T111" fmla="*/ 2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1" h="29">
                    <a:moveTo>
                      <a:pt x="0" y="20"/>
                    </a:moveTo>
                    <a:lnTo>
                      <a:pt x="2" y="20"/>
                    </a:lnTo>
                    <a:lnTo>
                      <a:pt x="3" y="23"/>
                    </a:lnTo>
                    <a:lnTo>
                      <a:pt x="5" y="23"/>
                    </a:lnTo>
                    <a:lnTo>
                      <a:pt x="8" y="25"/>
                    </a:lnTo>
                    <a:lnTo>
                      <a:pt x="10" y="26"/>
                    </a:lnTo>
                    <a:lnTo>
                      <a:pt x="13" y="26"/>
                    </a:lnTo>
                    <a:lnTo>
                      <a:pt x="19" y="28"/>
                    </a:lnTo>
                    <a:lnTo>
                      <a:pt x="23" y="28"/>
                    </a:lnTo>
                    <a:lnTo>
                      <a:pt x="27" y="29"/>
                    </a:lnTo>
                    <a:lnTo>
                      <a:pt x="28" y="29"/>
                    </a:lnTo>
                    <a:lnTo>
                      <a:pt x="33" y="29"/>
                    </a:lnTo>
                    <a:lnTo>
                      <a:pt x="34" y="29"/>
                    </a:lnTo>
                    <a:lnTo>
                      <a:pt x="41" y="28"/>
                    </a:lnTo>
                    <a:lnTo>
                      <a:pt x="37" y="15"/>
                    </a:lnTo>
                    <a:lnTo>
                      <a:pt x="36" y="15"/>
                    </a:lnTo>
                    <a:lnTo>
                      <a:pt x="31" y="15"/>
                    </a:lnTo>
                    <a:lnTo>
                      <a:pt x="30" y="15"/>
                    </a:lnTo>
                    <a:lnTo>
                      <a:pt x="27" y="15"/>
                    </a:lnTo>
                    <a:lnTo>
                      <a:pt x="25" y="14"/>
                    </a:lnTo>
                    <a:lnTo>
                      <a:pt x="23" y="14"/>
                    </a:lnTo>
                    <a:lnTo>
                      <a:pt x="20" y="11"/>
                    </a:lnTo>
                    <a:lnTo>
                      <a:pt x="19" y="8"/>
                    </a:lnTo>
                    <a:lnTo>
                      <a:pt x="16" y="5"/>
                    </a:lnTo>
                    <a:lnTo>
                      <a:pt x="14" y="3"/>
                    </a:lnTo>
                    <a:lnTo>
                      <a:pt x="13" y="5"/>
                    </a:lnTo>
                    <a:lnTo>
                      <a:pt x="11" y="6"/>
                    </a:lnTo>
                    <a:lnTo>
                      <a:pt x="11" y="5"/>
                    </a:lnTo>
                    <a:lnTo>
                      <a:pt x="13" y="3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8" y="3"/>
                    </a:lnTo>
                    <a:lnTo>
                      <a:pt x="6" y="5"/>
                    </a:lnTo>
                    <a:lnTo>
                      <a:pt x="5" y="5"/>
                    </a:lnTo>
                    <a:lnTo>
                      <a:pt x="5" y="8"/>
                    </a:lnTo>
                    <a:lnTo>
                      <a:pt x="3" y="11"/>
                    </a:lnTo>
                    <a:lnTo>
                      <a:pt x="5" y="11"/>
                    </a:lnTo>
                    <a:lnTo>
                      <a:pt x="6" y="11"/>
                    </a:lnTo>
                    <a:lnTo>
                      <a:pt x="5" y="12"/>
                    </a:lnTo>
                    <a:lnTo>
                      <a:pt x="3" y="12"/>
                    </a:lnTo>
                    <a:lnTo>
                      <a:pt x="3" y="14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2" name="Freeform 174"/>
              <p:cNvSpPr>
                <a:spLocks/>
              </p:cNvSpPr>
              <p:nvPr/>
            </p:nvSpPr>
            <p:spPr bwMode="auto">
              <a:xfrm>
                <a:off x="7097056" y="1680317"/>
                <a:ext cx="453564" cy="354318"/>
              </a:xfrm>
              <a:custGeom>
                <a:avLst/>
                <a:gdLst>
                  <a:gd name="T0" fmla="*/ 171 w 191"/>
                  <a:gd name="T1" fmla="*/ 5 h 149"/>
                  <a:gd name="T2" fmla="*/ 163 w 191"/>
                  <a:gd name="T3" fmla="*/ 8 h 149"/>
                  <a:gd name="T4" fmla="*/ 155 w 191"/>
                  <a:gd name="T5" fmla="*/ 11 h 149"/>
                  <a:gd name="T6" fmla="*/ 143 w 191"/>
                  <a:gd name="T7" fmla="*/ 16 h 149"/>
                  <a:gd name="T8" fmla="*/ 128 w 191"/>
                  <a:gd name="T9" fmla="*/ 16 h 149"/>
                  <a:gd name="T10" fmla="*/ 109 w 191"/>
                  <a:gd name="T11" fmla="*/ 22 h 149"/>
                  <a:gd name="T12" fmla="*/ 104 w 191"/>
                  <a:gd name="T13" fmla="*/ 23 h 149"/>
                  <a:gd name="T14" fmla="*/ 87 w 191"/>
                  <a:gd name="T15" fmla="*/ 30 h 149"/>
                  <a:gd name="T16" fmla="*/ 73 w 191"/>
                  <a:gd name="T17" fmla="*/ 36 h 149"/>
                  <a:gd name="T18" fmla="*/ 59 w 191"/>
                  <a:gd name="T19" fmla="*/ 37 h 149"/>
                  <a:gd name="T20" fmla="*/ 47 w 191"/>
                  <a:gd name="T21" fmla="*/ 44 h 149"/>
                  <a:gd name="T22" fmla="*/ 50 w 191"/>
                  <a:gd name="T23" fmla="*/ 50 h 149"/>
                  <a:gd name="T24" fmla="*/ 41 w 191"/>
                  <a:gd name="T25" fmla="*/ 50 h 149"/>
                  <a:gd name="T26" fmla="*/ 38 w 191"/>
                  <a:gd name="T27" fmla="*/ 53 h 149"/>
                  <a:gd name="T28" fmla="*/ 33 w 191"/>
                  <a:gd name="T29" fmla="*/ 56 h 149"/>
                  <a:gd name="T30" fmla="*/ 34 w 191"/>
                  <a:gd name="T31" fmla="*/ 59 h 149"/>
                  <a:gd name="T32" fmla="*/ 25 w 191"/>
                  <a:gd name="T33" fmla="*/ 65 h 149"/>
                  <a:gd name="T34" fmla="*/ 24 w 191"/>
                  <a:gd name="T35" fmla="*/ 70 h 149"/>
                  <a:gd name="T36" fmla="*/ 25 w 191"/>
                  <a:gd name="T37" fmla="*/ 73 h 149"/>
                  <a:gd name="T38" fmla="*/ 27 w 191"/>
                  <a:gd name="T39" fmla="*/ 79 h 149"/>
                  <a:gd name="T40" fmla="*/ 14 w 191"/>
                  <a:gd name="T41" fmla="*/ 90 h 149"/>
                  <a:gd name="T42" fmla="*/ 11 w 191"/>
                  <a:gd name="T43" fmla="*/ 103 h 149"/>
                  <a:gd name="T44" fmla="*/ 10 w 191"/>
                  <a:gd name="T45" fmla="*/ 110 h 149"/>
                  <a:gd name="T46" fmla="*/ 2 w 191"/>
                  <a:gd name="T47" fmla="*/ 121 h 149"/>
                  <a:gd name="T48" fmla="*/ 10 w 191"/>
                  <a:gd name="T49" fmla="*/ 123 h 149"/>
                  <a:gd name="T50" fmla="*/ 14 w 191"/>
                  <a:gd name="T51" fmla="*/ 124 h 149"/>
                  <a:gd name="T52" fmla="*/ 24 w 191"/>
                  <a:gd name="T53" fmla="*/ 121 h 149"/>
                  <a:gd name="T54" fmla="*/ 24 w 191"/>
                  <a:gd name="T55" fmla="*/ 129 h 149"/>
                  <a:gd name="T56" fmla="*/ 28 w 191"/>
                  <a:gd name="T57" fmla="*/ 134 h 149"/>
                  <a:gd name="T58" fmla="*/ 24 w 191"/>
                  <a:gd name="T59" fmla="*/ 137 h 149"/>
                  <a:gd name="T60" fmla="*/ 27 w 191"/>
                  <a:gd name="T61" fmla="*/ 141 h 149"/>
                  <a:gd name="T62" fmla="*/ 30 w 191"/>
                  <a:gd name="T63" fmla="*/ 145 h 149"/>
                  <a:gd name="T64" fmla="*/ 44 w 191"/>
                  <a:gd name="T65" fmla="*/ 145 h 149"/>
                  <a:gd name="T66" fmla="*/ 56 w 191"/>
                  <a:gd name="T67" fmla="*/ 145 h 149"/>
                  <a:gd name="T68" fmla="*/ 59 w 191"/>
                  <a:gd name="T69" fmla="*/ 143 h 149"/>
                  <a:gd name="T70" fmla="*/ 67 w 191"/>
                  <a:gd name="T71" fmla="*/ 141 h 149"/>
                  <a:gd name="T72" fmla="*/ 64 w 191"/>
                  <a:gd name="T73" fmla="*/ 135 h 149"/>
                  <a:gd name="T74" fmla="*/ 48 w 191"/>
                  <a:gd name="T75" fmla="*/ 118 h 149"/>
                  <a:gd name="T76" fmla="*/ 47 w 191"/>
                  <a:gd name="T77" fmla="*/ 110 h 149"/>
                  <a:gd name="T78" fmla="*/ 50 w 191"/>
                  <a:gd name="T79" fmla="*/ 103 h 149"/>
                  <a:gd name="T80" fmla="*/ 55 w 191"/>
                  <a:gd name="T81" fmla="*/ 90 h 149"/>
                  <a:gd name="T82" fmla="*/ 48 w 191"/>
                  <a:gd name="T83" fmla="*/ 82 h 149"/>
                  <a:gd name="T84" fmla="*/ 36 w 191"/>
                  <a:gd name="T85" fmla="*/ 78 h 149"/>
                  <a:gd name="T86" fmla="*/ 47 w 191"/>
                  <a:gd name="T87" fmla="*/ 79 h 149"/>
                  <a:gd name="T88" fmla="*/ 56 w 191"/>
                  <a:gd name="T89" fmla="*/ 82 h 149"/>
                  <a:gd name="T90" fmla="*/ 61 w 191"/>
                  <a:gd name="T91" fmla="*/ 76 h 149"/>
                  <a:gd name="T92" fmla="*/ 62 w 191"/>
                  <a:gd name="T93" fmla="*/ 75 h 149"/>
                  <a:gd name="T94" fmla="*/ 65 w 191"/>
                  <a:gd name="T95" fmla="*/ 72 h 149"/>
                  <a:gd name="T96" fmla="*/ 70 w 191"/>
                  <a:gd name="T97" fmla="*/ 61 h 149"/>
                  <a:gd name="T98" fmla="*/ 83 w 191"/>
                  <a:gd name="T99" fmla="*/ 56 h 149"/>
                  <a:gd name="T100" fmla="*/ 83 w 191"/>
                  <a:gd name="T101" fmla="*/ 53 h 149"/>
                  <a:gd name="T102" fmla="*/ 95 w 191"/>
                  <a:gd name="T103" fmla="*/ 48 h 149"/>
                  <a:gd name="T104" fmla="*/ 100 w 191"/>
                  <a:gd name="T105" fmla="*/ 47 h 149"/>
                  <a:gd name="T106" fmla="*/ 107 w 191"/>
                  <a:gd name="T107" fmla="*/ 40 h 149"/>
                  <a:gd name="T108" fmla="*/ 123 w 191"/>
                  <a:gd name="T109" fmla="*/ 33 h 149"/>
                  <a:gd name="T110" fmla="*/ 140 w 191"/>
                  <a:gd name="T111" fmla="*/ 28 h 149"/>
                  <a:gd name="T112" fmla="*/ 146 w 191"/>
                  <a:gd name="T113" fmla="*/ 28 h 149"/>
                  <a:gd name="T114" fmla="*/ 168 w 191"/>
                  <a:gd name="T115" fmla="*/ 25 h 149"/>
                  <a:gd name="T116" fmla="*/ 183 w 191"/>
                  <a:gd name="T117" fmla="*/ 19 h 149"/>
                  <a:gd name="T118" fmla="*/ 191 w 191"/>
                  <a:gd name="T119" fmla="*/ 8 h 149"/>
                  <a:gd name="T120" fmla="*/ 183 w 191"/>
                  <a:gd name="T121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91" h="149">
                    <a:moveTo>
                      <a:pt x="182" y="0"/>
                    </a:moveTo>
                    <a:lnTo>
                      <a:pt x="179" y="2"/>
                    </a:lnTo>
                    <a:lnTo>
                      <a:pt x="177" y="3"/>
                    </a:lnTo>
                    <a:lnTo>
                      <a:pt x="176" y="3"/>
                    </a:lnTo>
                    <a:lnTo>
                      <a:pt x="174" y="3"/>
                    </a:lnTo>
                    <a:lnTo>
                      <a:pt x="172" y="3"/>
                    </a:lnTo>
                    <a:lnTo>
                      <a:pt x="172" y="5"/>
                    </a:lnTo>
                    <a:lnTo>
                      <a:pt x="171" y="5"/>
                    </a:lnTo>
                    <a:lnTo>
                      <a:pt x="171" y="6"/>
                    </a:lnTo>
                    <a:lnTo>
                      <a:pt x="169" y="8"/>
                    </a:lnTo>
                    <a:lnTo>
                      <a:pt x="169" y="9"/>
                    </a:lnTo>
                    <a:lnTo>
                      <a:pt x="168" y="8"/>
                    </a:lnTo>
                    <a:lnTo>
                      <a:pt x="166" y="8"/>
                    </a:lnTo>
                    <a:lnTo>
                      <a:pt x="165" y="8"/>
                    </a:lnTo>
                    <a:lnTo>
                      <a:pt x="163" y="8"/>
                    </a:lnTo>
                    <a:lnTo>
                      <a:pt x="163" y="8"/>
                    </a:lnTo>
                    <a:lnTo>
                      <a:pt x="162" y="9"/>
                    </a:lnTo>
                    <a:lnTo>
                      <a:pt x="160" y="11"/>
                    </a:lnTo>
                    <a:lnTo>
                      <a:pt x="160" y="11"/>
                    </a:lnTo>
                    <a:lnTo>
                      <a:pt x="159" y="11"/>
                    </a:lnTo>
                    <a:lnTo>
                      <a:pt x="157" y="12"/>
                    </a:lnTo>
                    <a:lnTo>
                      <a:pt x="157" y="12"/>
                    </a:lnTo>
                    <a:lnTo>
                      <a:pt x="157" y="11"/>
                    </a:lnTo>
                    <a:lnTo>
                      <a:pt x="155" y="11"/>
                    </a:lnTo>
                    <a:lnTo>
                      <a:pt x="155" y="11"/>
                    </a:lnTo>
                    <a:lnTo>
                      <a:pt x="155" y="11"/>
                    </a:lnTo>
                    <a:lnTo>
                      <a:pt x="155" y="11"/>
                    </a:lnTo>
                    <a:lnTo>
                      <a:pt x="152" y="12"/>
                    </a:lnTo>
                    <a:lnTo>
                      <a:pt x="151" y="14"/>
                    </a:lnTo>
                    <a:lnTo>
                      <a:pt x="148" y="16"/>
                    </a:lnTo>
                    <a:lnTo>
                      <a:pt x="146" y="16"/>
                    </a:lnTo>
                    <a:lnTo>
                      <a:pt x="143" y="16"/>
                    </a:lnTo>
                    <a:lnTo>
                      <a:pt x="140" y="16"/>
                    </a:lnTo>
                    <a:lnTo>
                      <a:pt x="138" y="17"/>
                    </a:lnTo>
                    <a:lnTo>
                      <a:pt x="137" y="19"/>
                    </a:lnTo>
                    <a:lnTo>
                      <a:pt x="135" y="19"/>
                    </a:lnTo>
                    <a:lnTo>
                      <a:pt x="132" y="19"/>
                    </a:lnTo>
                    <a:lnTo>
                      <a:pt x="129" y="19"/>
                    </a:lnTo>
                    <a:lnTo>
                      <a:pt x="128" y="19"/>
                    </a:lnTo>
                    <a:lnTo>
                      <a:pt x="128" y="16"/>
                    </a:lnTo>
                    <a:lnTo>
                      <a:pt x="124" y="16"/>
                    </a:lnTo>
                    <a:lnTo>
                      <a:pt x="121" y="14"/>
                    </a:lnTo>
                    <a:lnTo>
                      <a:pt x="118" y="14"/>
                    </a:lnTo>
                    <a:lnTo>
                      <a:pt x="115" y="14"/>
                    </a:lnTo>
                    <a:lnTo>
                      <a:pt x="115" y="19"/>
                    </a:lnTo>
                    <a:lnTo>
                      <a:pt x="115" y="22"/>
                    </a:lnTo>
                    <a:lnTo>
                      <a:pt x="112" y="22"/>
                    </a:lnTo>
                    <a:lnTo>
                      <a:pt x="109" y="22"/>
                    </a:lnTo>
                    <a:lnTo>
                      <a:pt x="107" y="22"/>
                    </a:lnTo>
                    <a:lnTo>
                      <a:pt x="106" y="22"/>
                    </a:lnTo>
                    <a:lnTo>
                      <a:pt x="106" y="22"/>
                    </a:lnTo>
                    <a:lnTo>
                      <a:pt x="104" y="22"/>
                    </a:lnTo>
                    <a:lnTo>
                      <a:pt x="104" y="22"/>
                    </a:lnTo>
                    <a:lnTo>
                      <a:pt x="104" y="22"/>
                    </a:lnTo>
                    <a:lnTo>
                      <a:pt x="104" y="22"/>
                    </a:lnTo>
                    <a:lnTo>
                      <a:pt x="104" y="23"/>
                    </a:lnTo>
                    <a:lnTo>
                      <a:pt x="103" y="22"/>
                    </a:lnTo>
                    <a:lnTo>
                      <a:pt x="101" y="22"/>
                    </a:lnTo>
                    <a:lnTo>
                      <a:pt x="98" y="23"/>
                    </a:lnTo>
                    <a:lnTo>
                      <a:pt x="96" y="25"/>
                    </a:lnTo>
                    <a:lnTo>
                      <a:pt x="92" y="25"/>
                    </a:lnTo>
                    <a:lnTo>
                      <a:pt x="90" y="26"/>
                    </a:lnTo>
                    <a:lnTo>
                      <a:pt x="89" y="28"/>
                    </a:lnTo>
                    <a:lnTo>
                      <a:pt x="87" y="30"/>
                    </a:lnTo>
                    <a:lnTo>
                      <a:pt x="86" y="30"/>
                    </a:lnTo>
                    <a:lnTo>
                      <a:pt x="83" y="31"/>
                    </a:lnTo>
                    <a:lnTo>
                      <a:pt x="81" y="31"/>
                    </a:lnTo>
                    <a:lnTo>
                      <a:pt x="79" y="31"/>
                    </a:lnTo>
                    <a:lnTo>
                      <a:pt x="78" y="33"/>
                    </a:lnTo>
                    <a:lnTo>
                      <a:pt x="78" y="34"/>
                    </a:lnTo>
                    <a:lnTo>
                      <a:pt x="76" y="36"/>
                    </a:lnTo>
                    <a:lnTo>
                      <a:pt x="73" y="36"/>
                    </a:lnTo>
                    <a:lnTo>
                      <a:pt x="73" y="37"/>
                    </a:lnTo>
                    <a:lnTo>
                      <a:pt x="72" y="36"/>
                    </a:lnTo>
                    <a:lnTo>
                      <a:pt x="69" y="36"/>
                    </a:lnTo>
                    <a:lnTo>
                      <a:pt x="67" y="36"/>
                    </a:lnTo>
                    <a:lnTo>
                      <a:pt x="64" y="36"/>
                    </a:lnTo>
                    <a:lnTo>
                      <a:pt x="62" y="36"/>
                    </a:lnTo>
                    <a:lnTo>
                      <a:pt x="61" y="36"/>
                    </a:lnTo>
                    <a:lnTo>
                      <a:pt x="59" y="37"/>
                    </a:lnTo>
                    <a:lnTo>
                      <a:pt x="59" y="39"/>
                    </a:lnTo>
                    <a:lnTo>
                      <a:pt x="58" y="40"/>
                    </a:lnTo>
                    <a:lnTo>
                      <a:pt x="56" y="40"/>
                    </a:lnTo>
                    <a:lnTo>
                      <a:pt x="55" y="40"/>
                    </a:lnTo>
                    <a:lnTo>
                      <a:pt x="55" y="40"/>
                    </a:lnTo>
                    <a:lnTo>
                      <a:pt x="51" y="40"/>
                    </a:lnTo>
                    <a:lnTo>
                      <a:pt x="50" y="39"/>
                    </a:lnTo>
                    <a:lnTo>
                      <a:pt x="47" y="44"/>
                    </a:lnTo>
                    <a:lnTo>
                      <a:pt x="47" y="44"/>
                    </a:lnTo>
                    <a:lnTo>
                      <a:pt x="50" y="45"/>
                    </a:lnTo>
                    <a:lnTo>
                      <a:pt x="47" y="45"/>
                    </a:lnTo>
                    <a:lnTo>
                      <a:pt x="47" y="47"/>
                    </a:lnTo>
                    <a:lnTo>
                      <a:pt x="47" y="47"/>
                    </a:lnTo>
                    <a:lnTo>
                      <a:pt x="47" y="48"/>
                    </a:lnTo>
                    <a:lnTo>
                      <a:pt x="47" y="48"/>
                    </a:lnTo>
                    <a:lnTo>
                      <a:pt x="50" y="50"/>
                    </a:lnTo>
                    <a:lnTo>
                      <a:pt x="45" y="50"/>
                    </a:lnTo>
                    <a:lnTo>
                      <a:pt x="42" y="50"/>
                    </a:lnTo>
                    <a:lnTo>
                      <a:pt x="44" y="48"/>
                    </a:lnTo>
                    <a:lnTo>
                      <a:pt x="42" y="48"/>
                    </a:lnTo>
                    <a:lnTo>
                      <a:pt x="42" y="48"/>
                    </a:lnTo>
                    <a:lnTo>
                      <a:pt x="42" y="48"/>
                    </a:lnTo>
                    <a:lnTo>
                      <a:pt x="41" y="50"/>
                    </a:lnTo>
                    <a:lnTo>
                      <a:pt x="41" y="50"/>
                    </a:lnTo>
                    <a:lnTo>
                      <a:pt x="41" y="53"/>
                    </a:lnTo>
                    <a:lnTo>
                      <a:pt x="41" y="54"/>
                    </a:lnTo>
                    <a:lnTo>
                      <a:pt x="41" y="54"/>
                    </a:lnTo>
                    <a:lnTo>
                      <a:pt x="39" y="54"/>
                    </a:lnTo>
                    <a:lnTo>
                      <a:pt x="39" y="54"/>
                    </a:lnTo>
                    <a:lnTo>
                      <a:pt x="39" y="54"/>
                    </a:lnTo>
                    <a:lnTo>
                      <a:pt x="38" y="54"/>
                    </a:lnTo>
                    <a:lnTo>
                      <a:pt x="38" y="53"/>
                    </a:lnTo>
                    <a:lnTo>
                      <a:pt x="36" y="56"/>
                    </a:lnTo>
                    <a:lnTo>
                      <a:pt x="36" y="58"/>
                    </a:lnTo>
                    <a:lnTo>
                      <a:pt x="36" y="58"/>
                    </a:lnTo>
                    <a:lnTo>
                      <a:pt x="34" y="58"/>
                    </a:lnTo>
                    <a:lnTo>
                      <a:pt x="34" y="58"/>
                    </a:lnTo>
                    <a:lnTo>
                      <a:pt x="34" y="56"/>
                    </a:lnTo>
                    <a:lnTo>
                      <a:pt x="34" y="56"/>
                    </a:lnTo>
                    <a:lnTo>
                      <a:pt x="33" y="56"/>
                    </a:lnTo>
                    <a:lnTo>
                      <a:pt x="33" y="56"/>
                    </a:lnTo>
                    <a:lnTo>
                      <a:pt x="33" y="56"/>
                    </a:lnTo>
                    <a:lnTo>
                      <a:pt x="33" y="58"/>
                    </a:lnTo>
                    <a:lnTo>
                      <a:pt x="34" y="58"/>
                    </a:lnTo>
                    <a:lnTo>
                      <a:pt x="34" y="58"/>
                    </a:lnTo>
                    <a:lnTo>
                      <a:pt x="36" y="58"/>
                    </a:lnTo>
                    <a:lnTo>
                      <a:pt x="36" y="59"/>
                    </a:lnTo>
                    <a:lnTo>
                      <a:pt x="34" y="59"/>
                    </a:lnTo>
                    <a:lnTo>
                      <a:pt x="31" y="59"/>
                    </a:lnTo>
                    <a:lnTo>
                      <a:pt x="31" y="59"/>
                    </a:lnTo>
                    <a:lnTo>
                      <a:pt x="30" y="61"/>
                    </a:lnTo>
                    <a:lnTo>
                      <a:pt x="28" y="61"/>
                    </a:lnTo>
                    <a:lnTo>
                      <a:pt x="28" y="62"/>
                    </a:lnTo>
                    <a:lnTo>
                      <a:pt x="27" y="64"/>
                    </a:lnTo>
                    <a:lnTo>
                      <a:pt x="25" y="65"/>
                    </a:lnTo>
                    <a:lnTo>
                      <a:pt x="25" y="65"/>
                    </a:lnTo>
                    <a:lnTo>
                      <a:pt x="24" y="65"/>
                    </a:lnTo>
                    <a:lnTo>
                      <a:pt x="20" y="65"/>
                    </a:lnTo>
                    <a:lnTo>
                      <a:pt x="19" y="65"/>
                    </a:lnTo>
                    <a:lnTo>
                      <a:pt x="19" y="68"/>
                    </a:lnTo>
                    <a:lnTo>
                      <a:pt x="19" y="70"/>
                    </a:lnTo>
                    <a:lnTo>
                      <a:pt x="20" y="70"/>
                    </a:lnTo>
                    <a:lnTo>
                      <a:pt x="22" y="70"/>
                    </a:lnTo>
                    <a:lnTo>
                      <a:pt x="24" y="70"/>
                    </a:lnTo>
                    <a:lnTo>
                      <a:pt x="25" y="70"/>
                    </a:lnTo>
                    <a:lnTo>
                      <a:pt x="30" y="70"/>
                    </a:lnTo>
                    <a:lnTo>
                      <a:pt x="33" y="70"/>
                    </a:lnTo>
                    <a:lnTo>
                      <a:pt x="31" y="72"/>
                    </a:lnTo>
                    <a:lnTo>
                      <a:pt x="28" y="72"/>
                    </a:lnTo>
                    <a:lnTo>
                      <a:pt x="28" y="72"/>
                    </a:lnTo>
                    <a:lnTo>
                      <a:pt x="27" y="73"/>
                    </a:lnTo>
                    <a:lnTo>
                      <a:pt x="25" y="73"/>
                    </a:lnTo>
                    <a:lnTo>
                      <a:pt x="25" y="75"/>
                    </a:lnTo>
                    <a:lnTo>
                      <a:pt x="25" y="76"/>
                    </a:lnTo>
                    <a:lnTo>
                      <a:pt x="24" y="79"/>
                    </a:lnTo>
                    <a:lnTo>
                      <a:pt x="25" y="79"/>
                    </a:lnTo>
                    <a:lnTo>
                      <a:pt x="25" y="79"/>
                    </a:lnTo>
                    <a:lnTo>
                      <a:pt x="25" y="81"/>
                    </a:lnTo>
                    <a:lnTo>
                      <a:pt x="25" y="81"/>
                    </a:lnTo>
                    <a:lnTo>
                      <a:pt x="27" y="79"/>
                    </a:lnTo>
                    <a:lnTo>
                      <a:pt x="30" y="79"/>
                    </a:lnTo>
                    <a:lnTo>
                      <a:pt x="27" y="82"/>
                    </a:lnTo>
                    <a:lnTo>
                      <a:pt x="25" y="85"/>
                    </a:lnTo>
                    <a:lnTo>
                      <a:pt x="24" y="85"/>
                    </a:lnTo>
                    <a:lnTo>
                      <a:pt x="20" y="84"/>
                    </a:lnTo>
                    <a:lnTo>
                      <a:pt x="17" y="85"/>
                    </a:lnTo>
                    <a:lnTo>
                      <a:pt x="14" y="87"/>
                    </a:lnTo>
                    <a:lnTo>
                      <a:pt x="14" y="90"/>
                    </a:lnTo>
                    <a:lnTo>
                      <a:pt x="14" y="92"/>
                    </a:lnTo>
                    <a:lnTo>
                      <a:pt x="16" y="95"/>
                    </a:lnTo>
                    <a:lnTo>
                      <a:pt x="16" y="98"/>
                    </a:lnTo>
                    <a:lnTo>
                      <a:pt x="14" y="98"/>
                    </a:lnTo>
                    <a:lnTo>
                      <a:pt x="13" y="98"/>
                    </a:lnTo>
                    <a:lnTo>
                      <a:pt x="13" y="99"/>
                    </a:lnTo>
                    <a:lnTo>
                      <a:pt x="13" y="103"/>
                    </a:lnTo>
                    <a:lnTo>
                      <a:pt x="11" y="103"/>
                    </a:lnTo>
                    <a:lnTo>
                      <a:pt x="10" y="104"/>
                    </a:lnTo>
                    <a:lnTo>
                      <a:pt x="10" y="104"/>
                    </a:lnTo>
                    <a:lnTo>
                      <a:pt x="11" y="106"/>
                    </a:lnTo>
                    <a:lnTo>
                      <a:pt x="11" y="106"/>
                    </a:lnTo>
                    <a:lnTo>
                      <a:pt x="13" y="106"/>
                    </a:lnTo>
                    <a:lnTo>
                      <a:pt x="11" y="107"/>
                    </a:lnTo>
                    <a:lnTo>
                      <a:pt x="11" y="110"/>
                    </a:lnTo>
                    <a:lnTo>
                      <a:pt x="10" y="110"/>
                    </a:lnTo>
                    <a:lnTo>
                      <a:pt x="8" y="110"/>
                    </a:lnTo>
                    <a:lnTo>
                      <a:pt x="5" y="110"/>
                    </a:lnTo>
                    <a:lnTo>
                      <a:pt x="2" y="109"/>
                    </a:lnTo>
                    <a:lnTo>
                      <a:pt x="2" y="112"/>
                    </a:lnTo>
                    <a:lnTo>
                      <a:pt x="0" y="113"/>
                    </a:lnTo>
                    <a:lnTo>
                      <a:pt x="0" y="117"/>
                    </a:lnTo>
                    <a:lnTo>
                      <a:pt x="0" y="118"/>
                    </a:lnTo>
                    <a:lnTo>
                      <a:pt x="2" y="121"/>
                    </a:lnTo>
                    <a:lnTo>
                      <a:pt x="3" y="127"/>
                    </a:lnTo>
                    <a:lnTo>
                      <a:pt x="5" y="127"/>
                    </a:lnTo>
                    <a:lnTo>
                      <a:pt x="6" y="127"/>
                    </a:lnTo>
                    <a:lnTo>
                      <a:pt x="6" y="126"/>
                    </a:lnTo>
                    <a:lnTo>
                      <a:pt x="6" y="124"/>
                    </a:lnTo>
                    <a:lnTo>
                      <a:pt x="8" y="124"/>
                    </a:lnTo>
                    <a:lnTo>
                      <a:pt x="11" y="124"/>
                    </a:lnTo>
                    <a:lnTo>
                      <a:pt x="10" y="123"/>
                    </a:lnTo>
                    <a:lnTo>
                      <a:pt x="10" y="123"/>
                    </a:lnTo>
                    <a:lnTo>
                      <a:pt x="10" y="121"/>
                    </a:lnTo>
                    <a:lnTo>
                      <a:pt x="10" y="121"/>
                    </a:lnTo>
                    <a:lnTo>
                      <a:pt x="10" y="121"/>
                    </a:lnTo>
                    <a:lnTo>
                      <a:pt x="11" y="121"/>
                    </a:lnTo>
                    <a:lnTo>
                      <a:pt x="13" y="121"/>
                    </a:lnTo>
                    <a:lnTo>
                      <a:pt x="14" y="123"/>
                    </a:lnTo>
                    <a:lnTo>
                      <a:pt x="14" y="124"/>
                    </a:lnTo>
                    <a:lnTo>
                      <a:pt x="14" y="124"/>
                    </a:lnTo>
                    <a:lnTo>
                      <a:pt x="16" y="124"/>
                    </a:lnTo>
                    <a:lnTo>
                      <a:pt x="16" y="124"/>
                    </a:lnTo>
                    <a:lnTo>
                      <a:pt x="16" y="123"/>
                    </a:lnTo>
                    <a:lnTo>
                      <a:pt x="17" y="123"/>
                    </a:lnTo>
                    <a:lnTo>
                      <a:pt x="17" y="123"/>
                    </a:lnTo>
                    <a:lnTo>
                      <a:pt x="20" y="121"/>
                    </a:lnTo>
                    <a:lnTo>
                      <a:pt x="24" y="121"/>
                    </a:lnTo>
                    <a:lnTo>
                      <a:pt x="24" y="123"/>
                    </a:lnTo>
                    <a:lnTo>
                      <a:pt x="22" y="123"/>
                    </a:lnTo>
                    <a:lnTo>
                      <a:pt x="22" y="124"/>
                    </a:lnTo>
                    <a:lnTo>
                      <a:pt x="20" y="124"/>
                    </a:lnTo>
                    <a:lnTo>
                      <a:pt x="22" y="126"/>
                    </a:lnTo>
                    <a:lnTo>
                      <a:pt x="22" y="127"/>
                    </a:lnTo>
                    <a:lnTo>
                      <a:pt x="24" y="129"/>
                    </a:lnTo>
                    <a:lnTo>
                      <a:pt x="24" y="129"/>
                    </a:lnTo>
                    <a:lnTo>
                      <a:pt x="27" y="129"/>
                    </a:lnTo>
                    <a:lnTo>
                      <a:pt x="28" y="129"/>
                    </a:lnTo>
                    <a:lnTo>
                      <a:pt x="30" y="129"/>
                    </a:lnTo>
                    <a:lnTo>
                      <a:pt x="33" y="129"/>
                    </a:lnTo>
                    <a:lnTo>
                      <a:pt x="33" y="131"/>
                    </a:lnTo>
                    <a:lnTo>
                      <a:pt x="33" y="134"/>
                    </a:lnTo>
                    <a:lnTo>
                      <a:pt x="31" y="134"/>
                    </a:lnTo>
                    <a:lnTo>
                      <a:pt x="28" y="134"/>
                    </a:lnTo>
                    <a:lnTo>
                      <a:pt x="28" y="135"/>
                    </a:lnTo>
                    <a:lnTo>
                      <a:pt x="27" y="135"/>
                    </a:lnTo>
                    <a:lnTo>
                      <a:pt x="27" y="135"/>
                    </a:lnTo>
                    <a:lnTo>
                      <a:pt x="25" y="135"/>
                    </a:lnTo>
                    <a:lnTo>
                      <a:pt x="25" y="135"/>
                    </a:lnTo>
                    <a:lnTo>
                      <a:pt x="24" y="135"/>
                    </a:lnTo>
                    <a:lnTo>
                      <a:pt x="24" y="137"/>
                    </a:lnTo>
                    <a:lnTo>
                      <a:pt x="24" y="137"/>
                    </a:lnTo>
                    <a:lnTo>
                      <a:pt x="24" y="137"/>
                    </a:lnTo>
                    <a:lnTo>
                      <a:pt x="24" y="137"/>
                    </a:lnTo>
                    <a:lnTo>
                      <a:pt x="24" y="138"/>
                    </a:lnTo>
                    <a:lnTo>
                      <a:pt x="27" y="138"/>
                    </a:lnTo>
                    <a:lnTo>
                      <a:pt x="27" y="138"/>
                    </a:lnTo>
                    <a:lnTo>
                      <a:pt x="27" y="140"/>
                    </a:lnTo>
                    <a:lnTo>
                      <a:pt x="27" y="141"/>
                    </a:lnTo>
                    <a:lnTo>
                      <a:pt x="27" y="141"/>
                    </a:lnTo>
                    <a:lnTo>
                      <a:pt x="27" y="141"/>
                    </a:lnTo>
                    <a:lnTo>
                      <a:pt x="27" y="141"/>
                    </a:lnTo>
                    <a:lnTo>
                      <a:pt x="27" y="141"/>
                    </a:lnTo>
                    <a:lnTo>
                      <a:pt x="25" y="143"/>
                    </a:lnTo>
                    <a:lnTo>
                      <a:pt x="22" y="143"/>
                    </a:lnTo>
                    <a:lnTo>
                      <a:pt x="24" y="146"/>
                    </a:lnTo>
                    <a:lnTo>
                      <a:pt x="27" y="146"/>
                    </a:lnTo>
                    <a:lnTo>
                      <a:pt x="30" y="145"/>
                    </a:lnTo>
                    <a:lnTo>
                      <a:pt x="33" y="145"/>
                    </a:lnTo>
                    <a:lnTo>
                      <a:pt x="34" y="145"/>
                    </a:lnTo>
                    <a:lnTo>
                      <a:pt x="38" y="146"/>
                    </a:lnTo>
                    <a:lnTo>
                      <a:pt x="41" y="149"/>
                    </a:lnTo>
                    <a:lnTo>
                      <a:pt x="42" y="149"/>
                    </a:lnTo>
                    <a:lnTo>
                      <a:pt x="42" y="148"/>
                    </a:lnTo>
                    <a:lnTo>
                      <a:pt x="42" y="145"/>
                    </a:lnTo>
                    <a:lnTo>
                      <a:pt x="44" y="145"/>
                    </a:lnTo>
                    <a:lnTo>
                      <a:pt x="45" y="143"/>
                    </a:lnTo>
                    <a:lnTo>
                      <a:pt x="47" y="145"/>
                    </a:lnTo>
                    <a:lnTo>
                      <a:pt x="48" y="145"/>
                    </a:lnTo>
                    <a:lnTo>
                      <a:pt x="50" y="145"/>
                    </a:lnTo>
                    <a:lnTo>
                      <a:pt x="51" y="146"/>
                    </a:lnTo>
                    <a:lnTo>
                      <a:pt x="53" y="146"/>
                    </a:lnTo>
                    <a:lnTo>
                      <a:pt x="55" y="146"/>
                    </a:lnTo>
                    <a:lnTo>
                      <a:pt x="56" y="145"/>
                    </a:lnTo>
                    <a:lnTo>
                      <a:pt x="59" y="145"/>
                    </a:lnTo>
                    <a:lnTo>
                      <a:pt x="59" y="146"/>
                    </a:lnTo>
                    <a:lnTo>
                      <a:pt x="59" y="146"/>
                    </a:lnTo>
                    <a:lnTo>
                      <a:pt x="59" y="146"/>
                    </a:lnTo>
                    <a:lnTo>
                      <a:pt x="61" y="148"/>
                    </a:lnTo>
                    <a:lnTo>
                      <a:pt x="61" y="146"/>
                    </a:lnTo>
                    <a:lnTo>
                      <a:pt x="61" y="145"/>
                    </a:lnTo>
                    <a:lnTo>
                      <a:pt x="59" y="143"/>
                    </a:lnTo>
                    <a:lnTo>
                      <a:pt x="58" y="143"/>
                    </a:lnTo>
                    <a:lnTo>
                      <a:pt x="58" y="141"/>
                    </a:lnTo>
                    <a:lnTo>
                      <a:pt x="58" y="138"/>
                    </a:lnTo>
                    <a:lnTo>
                      <a:pt x="61" y="140"/>
                    </a:lnTo>
                    <a:lnTo>
                      <a:pt x="65" y="140"/>
                    </a:lnTo>
                    <a:lnTo>
                      <a:pt x="65" y="140"/>
                    </a:lnTo>
                    <a:lnTo>
                      <a:pt x="67" y="141"/>
                    </a:lnTo>
                    <a:lnTo>
                      <a:pt x="67" y="141"/>
                    </a:lnTo>
                    <a:lnTo>
                      <a:pt x="69" y="143"/>
                    </a:lnTo>
                    <a:lnTo>
                      <a:pt x="69" y="143"/>
                    </a:lnTo>
                    <a:lnTo>
                      <a:pt x="70" y="143"/>
                    </a:lnTo>
                    <a:lnTo>
                      <a:pt x="73" y="141"/>
                    </a:lnTo>
                    <a:lnTo>
                      <a:pt x="75" y="138"/>
                    </a:lnTo>
                    <a:lnTo>
                      <a:pt x="72" y="138"/>
                    </a:lnTo>
                    <a:lnTo>
                      <a:pt x="69" y="137"/>
                    </a:lnTo>
                    <a:lnTo>
                      <a:pt x="64" y="135"/>
                    </a:lnTo>
                    <a:lnTo>
                      <a:pt x="61" y="134"/>
                    </a:lnTo>
                    <a:lnTo>
                      <a:pt x="58" y="132"/>
                    </a:lnTo>
                    <a:lnTo>
                      <a:pt x="56" y="129"/>
                    </a:lnTo>
                    <a:lnTo>
                      <a:pt x="53" y="126"/>
                    </a:lnTo>
                    <a:lnTo>
                      <a:pt x="51" y="123"/>
                    </a:lnTo>
                    <a:lnTo>
                      <a:pt x="51" y="121"/>
                    </a:lnTo>
                    <a:lnTo>
                      <a:pt x="51" y="120"/>
                    </a:lnTo>
                    <a:lnTo>
                      <a:pt x="48" y="118"/>
                    </a:lnTo>
                    <a:lnTo>
                      <a:pt x="48" y="118"/>
                    </a:lnTo>
                    <a:lnTo>
                      <a:pt x="48" y="117"/>
                    </a:lnTo>
                    <a:lnTo>
                      <a:pt x="48" y="115"/>
                    </a:lnTo>
                    <a:lnTo>
                      <a:pt x="50" y="115"/>
                    </a:lnTo>
                    <a:lnTo>
                      <a:pt x="50" y="113"/>
                    </a:lnTo>
                    <a:lnTo>
                      <a:pt x="50" y="113"/>
                    </a:lnTo>
                    <a:lnTo>
                      <a:pt x="48" y="112"/>
                    </a:lnTo>
                    <a:lnTo>
                      <a:pt x="47" y="110"/>
                    </a:lnTo>
                    <a:lnTo>
                      <a:pt x="47" y="109"/>
                    </a:lnTo>
                    <a:lnTo>
                      <a:pt x="48" y="109"/>
                    </a:lnTo>
                    <a:lnTo>
                      <a:pt x="50" y="109"/>
                    </a:lnTo>
                    <a:lnTo>
                      <a:pt x="50" y="106"/>
                    </a:lnTo>
                    <a:lnTo>
                      <a:pt x="50" y="106"/>
                    </a:lnTo>
                    <a:lnTo>
                      <a:pt x="51" y="103"/>
                    </a:lnTo>
                    <a:lnTo>
                      <a:pt x="50" y="103"/>
                    </a:lnTo>
                    <a:lnTo>
                      <a:pt x="50" y="103"/>
                    </a:lnTo>
                    <a:lnTo>
                      <a:pt x="50" y="101"/>
                    </a:lnTo>
                    <a:lnTo>
                      <a:pt x="51" y="99"/>
                    </a:lnTo>
                    <a:lnTo>
                      <a:pt x="53" y="98"/>
                    </a:lnTo>
                    <a:lnTo>
                      <a:pt x="53" y="96"/>
                    </a:lnTo>
                    <a:lnTo>
                      <a:pt x="53" y="95"/>
                    </a:lnTo>
                    <a:lnTo>
                      <a:pt x="53" y="92"/>
                    </a:lnTo>
                    <a:lnTo>
                      <a:pt x="53" y="90"/>
                    </a:lnTo>
                    <a:lnTo>
                      <a:pt x="55" y="90"/>
                    </a:lnTo>
                    <a:lnTo>
                      <a:pt x="56" y="89"/>
                    </a:lnTo>
                    <a:lnTo>
                      <a:pt x="56" y="87"/>
                    </a:lnTo>
                    <a:lnTo>
                      <a:pt x="56" y="85"/>
                    </a:lnTo>
                    <a:lnTo>
                      <a:pt x="55" y="85"/>
                    </a:lnTo>
                    <a:lnTo>
                      <a:pt x="55" y="84"/>
                    </a:lnTo>
                    <a:lnTo>
                      <a:pt x="51" y="84"/>
                    </a:lnTo>
                    <a:lnTo>
                      <a:pt x="50" y="84"/>
                    </a:lnTo>
                    <a:lnTo>
                      <a:pt x="48" y="82"/>
                    </a:lnTo>
                    <a:lnTo>
                      <a:pt x="47" y="82"/>
                    </a:lnTo>
                    <a:lnTo>
                      <a:pt x="45" y="81"/>
                    </a:lnTo>
                    <a:lnTo>
                      <a:pt x="44" y="81"/>
                    </a:lnTo>
                    <a:lnTo>
                      <a:pt x="42" y="82"/>
                    </a:lnTo>
                    <a:lnTo>
                      <a:pt x="42" y="82"/>
                    </a:lnTo>
                    <a:lnTo>
                      <a:pt x="39" y="82"/>
                    </a:lnTo>
                    <a:lnTo>
                      <a:pt x="38" y="82"/>
                    </a:lnTo>
                    <a:lnTo>
                      <a:pt x="36" y="78"/>
                    </a:lnTo>
                    <a:lnTo>
                      <a:pt x="38" y="79"/>
                    </a:lnTo>
                    <a:lnTo>
                      <a:pt x="41" y="81"/>
                    </a:lnTo>
                    <a:lnTo>
                      <a:pt x="42" y="81"/>
                    </a:lnTo>
                    <a:lnTo>
                      <a:pt x="44" y="81"/>
                    </a:lnTo>
                    <a:lnTo>
                      <a:pt x="45" y="81"/>
                    </a:lnTo>
                    <a:lnTo>
                      <a:pt x="47" y="81"/>
                    </a:lnTo>
                    <a:lnTo>
                      <a:pt x="47" y="81"/>
                    </a:lnTo>
                    <a:lnTo>
                      <a:pt x="47" y="79"/>
                    </a:lnTo>
                    <a:lnTo>
                      <a:pt x="47" y="79"/>
                    </a:lnTo>
                    <a:lnTo>
                      <a:pt x="47" y="79"/>
                    </a:lnTo>
                    <a:lnTo>
                      <a:pt x="47" y="79"/>
                    </a:lnTo>
                    <a:lnTo>
                      <a:pt x="48" y="79"/>
                    </a:lnTo>
                    <a:lnTo>
                      <a:pt x="50" y="81"/>
                    </a:lnTo>
                    <a:lnTo>
                      <a:pt x="50" y="82"/>
                    </a:lnTo>
                    <a:lnTo>
                      <a:pt x="53" y="82"/>
                    </a:lnTo>
                    <a:lnTo>
                      <a:pt x="56" y="82"/>
                    </a:lnTo>
                    <a:lnTo>
                      <a:pt x="58" y="81"/>
                    </a:lnTo>
                    <a:lnTo>
                      <a:pt x="59" y="81"/>
                    </a:lnTo>
                    <a:lnTo>
                      <a:pt x="59" y="79"/>
                    </a:lnTo>
                    <a:lnTo>
                      <a:pt x="59" y="79"/>
                    </a:lnTo>
                    <a:lnTo>
                      <a:pt x="61" y="79"/>
                    </a:lnTo>
                    <a:lnTo>
                      <a:pt x="61" y="78"/>
                    </a:lnTo>
                    <a:lnTo>
                      <a:pt x="61" y="76"/>
                    </a:lnTo>
                    <a:lnTo>
                      <a:pt x="61" y="76"/>
                    </a:lnTo>
                    <a:lnTo>
                      <a:pt x="59" y="76"/>
                    </a:lnTo>
                    <a:lnTo>
                      <a:pt x="59" y="75"/>
                    </a:lnTo>
                    <a:lnTo>
                      <a:pt x="59" y="75"/>
                    </a:lnTo>
                    <a:lnTo>
                      <a:pt x="59" y="75"/>
                    </a:lnTo>
                    <a:lnTo>
                      <a:pt x="59" y="73"/>
                    </a:lnTo>
                    <a:lnTo>
                      <a:pt x="59" y="72"/>
                    </a:lnTo>
                    <a:lnTo>
                      <a:pt x="61" y="73"/>
                    </a:lnTo>
                    <a:lnTo>
                      <a:pt x="62" y="75"/>
                    </a:lnTo>
                    <a:lnTo>
                      <a:pt x="64" y="75"/>
                    </a:lnTo>
                    <a:lnTo>
                      <a:pt x="65" y="75"/>
                    </a:lnTo>
                    <a:lnTo>
                      <a:pt x="65" y="75"/>
                    </a:lnTo>
                    <a:lnTo>
                      <a:pt x="67" y="73"/>
                    </a:lnTo>
                    <a:lnTo>
                      <a:pt x="67" y="73"/>
                    </a:lnTo>
                    <a:lnTo>
                      <a:pt x="67" y="72"/>
                    </a:lnTo>
                    <a:lnTo>
                      <a:pt x="65" y="72"/>
                    </a:lnTo>
                    <a:lnTo>
                      <a:pt x="65" y="72"/>
                    </a:lnTo>
                    <a:lnTo>
                      <a:pt x="65" y="70"/>
                    </a:lnTo>
                    <a:lnTo>
                      <a:pt x="65" y="70"/>
                    </a:lnTo>
                    <a:lnTo>
                      <a:pt x="69" y="70"/>
                    </a:lnTo>
                    <a:lnTo>
                      <a:pt x="70" y="70"/>
                    </a:lnTo>
                    <a:lnTo>
                      <a:pt x="70" y="68"/>
                    </a:lnTo>
                    <a:lnTo>
                      <a:pt x="70" y="65"/>
                    </a:lnTo>
                    <a:lnTo>
                      <a:pt x="69" y="61"/>
                    </a:lnTo>
                    <a:lnTo>
                      <a:pt x="70" y="61"/>
                    </a:lnTo>
                    <a:lnTo>
                      <a:pt x="72" y="61"/>
                    </a:lnTo>
                    <a:lnTo>
                      <a:pt x="73" y="65"/>
                    </a:lnTo>
                    <a:lnTo>
                      <a:pt x="78" y="62"/>
                    </a:lnTo>
                    <a:lnTo>
                      <a:pt x="78" y="59"/>
                    </a:lnTo>
                    <a:lnTo>
                      <a:pt x="78" y="58"/>
                    </a:lnTo>
                    <a:lnTo>
                      <a:pt x="79" y="58"/>
                    </a:lnTo>
                    <a:lnTo>
                      <a:pt x="83" y="58"/>
                    </a:lnTo>
                    <a:lnTo>
                      <a:pt x="83" y="56"/>
                    </a:lnTo>
                    <a:lnTo>
                      <a:pt x="83" y="56"/>
                    </a:lnTo>
                    <a:lnTo>
                      <a:pt x="83" y="56"/>
                    </a:lnTo>
                    <a:lnTo>
                      <a:pt x="81" y="54"/>
                    </a:lnTo>
                    <a:lnTo>
                      <a:pt x="81" y="54"/>
                    </a:lnTo>
                    <a:lnTo>
                      <a:pt x="81" y="56"/>
                    </a:lnTo>
                    <a:lnTo>
                      <a:pt x="81" y="54"/>
                    </a:lnTo>
                    <a:lnTo>
                      <a:pt x="79" y="53"/>
                    </a:lnTo>
                    <a:lnTo>
                      <a:pt x="83" y="53"/>
                    </a:lnTo>
                    <a:lnTo>
                      <a:pt x="84" y="51"/>
                    </a:lnTo>
                    <a:lnTo>
                      <a:pt x="86" y="51"/>
                    </a:lnTo>
                    <a:lnTo>
                      <a:pt x="86" y="51"/>
                    </a:lnTo>
                    <a:lnTo>
                      <a:pt x="87" y="50"/>
                    </a:lnTo>
                    <a:lnTo>
                      <a:pt x="87" y="48"/>
                    </a:lnTo>
                    <a:lnTo>
                      <a:pt x="90" y="48"/>
                    </a:lnTo>
                    <a:lnTo>
                      <a:pt x="93" y="50"/>
                    </a:lnTo>
                    <a:lnTo>
                      <a:pt x="95" y="48"/>
                    </a:lnTo>
                    <a:lnTo>
                      <a:pt x="95" y="47"/>
                    </a:lnTo>
                    <a:lnTo>
                      <a:pt x="95" y="47"/>
                    </a:lnTo>
                    <a:lnTo>
                      <a:pt x="95" y="45"/>
                    </a:lnTo>
                    <a:lnTo>
                      <a:pt x="95" y="45"/>
                    </a:lnTo>
                    <a:lnTo>
                      <a:pt x="96" y="45"/>
                    </a:lnTo>
                    <a:lnTo>
                      <a:pt x="96" y="45"/>
                    </a:lnTo>
                    <a:lnTo>
                      <a:pt x="98" y="47"/>
                    </a:lnTo>
                    <a:lnTo>
                      <a:pt x="100" y="47"/>
                    </a:lnTo>
                    <a:lnTo>
                      <a:pt x="100" y="47"/>
                    </a:lnTo>
                    <a:lnTo>
                      <a:pt x="101" y="47"/>
                    </a:lnTo>
                    <a:lnTo>
                      <a:pt x="103" y="47"/>
                    </a:lnTo>
                    <a:lnTo>
                      <a:pt x="103" y="45"/>
                    </a:lnTo>
                    <a:lnTo>
                      <a:pt x="103" y="44"/>
                    </a:lnTo>
                    <a:lnTo>
                      <a:pt x="104" y="42"/>
                    </a:lnTo>
                    <a:lnTo>
                      <a:pt x="106" y="44"/>
                    </a:lnTo>
                    <a:lnTo>
                      <a:pt x="107" y="40"/>
                    </a:lnTo>
                    <a:lnTo>
                      <a:pt x="109" y="39"/>
                    </a:lnTo>
                    <a:lnTo>
                      <a:pt x="112" y="39"/>
                    </a:lnTo>
                    <a:lnTo>
                      <a:pt x="114" y="39"/>
                    </a:lnTo>
                    <a:lnTo>
                      <a:pt x="115" y="37"/>
                    </a:lnTo>
                    <a:lnTo>
                      <a:pt x="115" y="36"/>
                    </a:lnTo>
                    <a:lnTo>
                      <a:pt x="118" y="36"/>
                    </a:lnTo>
                    <a:lnTo>
                      <a:pt x="121" y="34"/>
                    </a:lnTo>
                    <a:lnTo>
                      <a:pt x="123" y="33"/>
                    </a:lnTo>
                    <a:lnTo>
                      <a:pt x="126" y="34"/>
                    </a:lnTo>
                    <a:lnTo>
                      <a:pt x="131" y="34"/>
                    </a:lnTo>
                    <a:lnTo>
                      <a:pt x="132" y="34"/>
                    </a:lnTo>
                    <a:lnTo>
                      <a:pt x="132" y="33"/>
                    </a:lnTo>
                    <a:lnTo>
                      <a:pt x="134" y="33"/>
                    </a:lnTo>
                    <a:lnTo>
                      <a:pt x="135" y="31"/>
                    </a:lnTo>
                    <a:lnTo>
                      <a:pt x="138" y="30"/>
                    </a:lnTo>
                    <a:lnTo>
                      <a:pt x="140" y="28"/>
                    </a:lnTo>
                    <a:lnTo>
                      <a:pt x="141" y="28"/>
                    </a:lnTo>
                    <a:lnTo>
                      <a:pt x="141" y="30"/>
                    </a:lnTo>
                    <a:lnTo>
                      <a:pt x="143" y="30"/>
                    </a:lnTo>
                    <a:lnTo>
                      <a:pt x="143" y="30"/>
                    </a:lnTo>
                    <a:lnTo>
                      <a:pt x="143" y="31"/>
                    </a:lnTo>
                    <a:lnTo>
                      <a:pt x="145" y="31"/>
                    </a:lnTo>
                    <a:lnTo>
                      <a:pt x="145" y="30"/>
                    </a:lnTo>
                    <a:lnTo>
                      <a:pt x="146" y="28"/>
                    </a:lnTo>
                    <a:lnTo>
                      <a:pt x="148" y="28"/>
                    </a:lnTo>
                    <a:lnTo>
                      <a:pt x="149" y="28"/>
                    </a:lnTo>
                    <a:lnTo>
                      <a:pt x="151" y="28"/>
                    </a:lnTo>
                    <a:lnTo>
                      <a:pt x="152" y="26"/>
                    </a:lnTo>
                    <a:lnTo>
                      <a:pt x="157" y="25"/>
                    </a:lnTo>
                    <a:lnTo>
                      <a:pt x="160" y="25"/>
                    </a:lnTo>
                    <a:lnTo>
                      <a:pt x="165" y="25"/>
                    </a:lnTo>
                    <a:lnTo>
                      <a:pt x="168" y="25"/>
                    </a:lnTo>
                    <a:lnTo>
                      <a:pt x="171" y="23"/>
                    </a:lnTo>
                    <a:lnTo>
                      <a:pt x="172" y="22"/>
                    </a:lnTo>
                    <a:lnTo>
                      <a:pt x="176" y="22"/>
                    </a:lnTo>
                    <a:lnTo>
                      <a:pt x="177" y="22"/>
                    </a:lnTo>
                    <a:lnTo>
                      <a:pt x="179" y="20"/>
                    </a:lnTo>
                    <a:lnTo>
                      <a:pt x="180" y="19"/>
                    </a:lnTo>
                    <a:lnTo>
                      <a:pt x="182" y="19"/>
                    </a:lnTo>
                    <a:lnTo>
                      <a:pt x="183" y="19"/>
                    </a:lnTo>
                    <a:lnTo>
                      <a:pt x="185" y="17"/>
                    </a:lnTo>
                    <a:lnTo>
                      <a:pt x="185" y="16"/>
                    </a:lnTo>
                    <a:lnTo>
                      <a:pt x="186" y="16"/>
                    </a:lnTo>
                    <a:lnTo>
                      <a:pt x="190" y="14"/>
                    </a:lnTo>
                    <a:lnTo>
                      <a:pt x="190" y="12"/>
                    </a:lnTo>
                    <a:lnTo>
                      <a:pt x="191" y="11"/>
                    </a:lnTo>
                    <a:lnTo>
                      <a:pt x="191" y="9"/>
                    </a:lnTo>
                    <a:lnTo>
                      <a:pt x="191" y="8"/>
                    </a:lnTo>
                    <a:lnTo>
                      <a:pt x="191" y="6"/>
                    </a:lnTo>
                    <a:lnTo>
                      <a:pt x="191" y="6"/>
                    </a:lnTo>
                    <a:lnTo>
                      <a:pt x="190" y="5"/>
                    </a:lnTo>
                    <a:lnTo>
                      <a:pt x="188" y="5"/>
                    </a:lnTo>
                    <a:lnTo>
                      <a:pt x="186" y="2"/>
                    </a:lnTo>
                    <a:lnTo>
                      <a:pt x="186" y="0"/>
                    </a:lnTo>
                    <a:lnTo>
                      <a:pt x="185" y="0"/>
                    </a:lnTo>
                    <a:lnTo>
                      <a:pt x="183" y="0"/>
                    </a:lnTo>
                    <a:lnTo>
                      <a:pt x="182" y="0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3" name="Freeform 175"/>
              <p:cNvSpPr>
                <a:spLocks noEditPoints="1"/>
              </p:cNvSpPr>
              <p:nvPr/>
            </p:nvSpPr>
            <p:spPr bwMode="auto">
              <a:xfrm>
                <a:off x="5840847" y="1975185"/>
                <a:ext cx="712406" cy="653943"/>
              </a:xfrm>
              <a:custGeom>
                <a:avLst/>
                <a:gdLst>
                  <a:gd name="T0" fmla="*/ 81 w 300"/>
                  <a:gd name="T1" fmla="*/ 236 h 275"/>
                  <a:gd name="T2" fmla="*/ 86 w 300"/>
                  <a:gd name="T3" fmla="*/ 207 h 275"/>
                  <a:gd name="T4" fmla="*/ 84 w 300"/>
                  <a:gd name="T5" fmla="*/ 176 h 275"/>
                  <a:gd name="T6" fmla="*/ 93 w 300"/>
                  <a:gd name="T7" fmla="*/ 149 h 275"/>
                  <a:gd name="T8" fmla="*/ 115 w 300"/>
                  <a:gd name="T9" fmla="*/ 128 h 275"/>
                  <a:gd name="T10" fmla="*/ 135 w 300"/>
                  <a:gd name="T11" fmla="*/ 95 h 275"/>
                  <a:gd name="T12" fmla="*/ 160 w 300"/>
                  <a:gd name="T13" fmla="*/ 81 h 275"/>
                  <a:gd name="T14" fmla="*/ 180 w 300"/>
                  <a:gd name="T15" fmla="*/ 55 h 275"/>
                  <a:gd name="T16" fmla="*/ 224 w 300"/>
                  <a:gd name="T17" fmla="*/ 61 h 275"/>
                  <a:gd name="T18" fmla="*/ 241 w 300"/>
                  <a:gd name="T19" fmla="*/ 44 h 275"/>
                  <a:gd name="T20" fmla="*/ 272 w 300"/>
                  <a:gd name="T21" fmla="*/ 41 h 275"/>
                  <a:gd name="T22" fmla="*/ 289 w 300"/>
                  <a:gd name="T23" fmla="*/ 38 h 275"/>
                  <a:gd name="T24" fmla="*/ 289 w 300"/>
                  <a:gd name="T25" fmla="*/ 36 h 275"/>
                  <a:gd name="T26" fmla="*/ 292 w 300"/>
                  <a:gd name="T27" fmla="*/ 14 h 275"/>
                  <a:gd name="T28" fmla="*/ 273 w 300"/>
                  <a:gd name="T29" fmla="*/ 14 h 275"/>
                  <a:gd name="T30" fmla="*/ 272 w 300"/>
                  <a:gd name="T31" fmla="*/ 5 h 275"/>
                  <a:gd name="T32" fmla="*/ 256 w 300"/>
                  <a:gd name="T33" fmla="*/ 19 h 275"/>
                  <a:gd name="T34" fmla="*/ 253 w 300"/>
                  <a:gd name="T35" fmla="*/ 8 h 275"/>
                  <a:gd name="T36" fmla="*/ 242 w 300"/>
                  <a:gd name="T37" fmla="*/ 14 h 275"/>
                  <a:gd name="T38" fmla="*/ 227 w 300"/>
                  <a:gd name="T39" fmla="*/ 17 h 275"/>
                  <a:gd name="T40" fmla="*/ 202 w 300"/>
                  <a:gd name="T41" fmla="*/ 25 h 275"/>
                  <a:gd name="T42" fmla="*/ 191 w 300"/>
                  <a:gd name="T43" fmla="*/ 25 h 275"/>
                  <a:gd name="T44" fmla="*/ 186 w 300"/>
                  <a:gd name="T45" fmla="*/ 30 h 275"/>
                  <a:gd name="T46" fmla="*/ 180 w 300"/>
                  <a:gd name="T47" fmla="*/ 31 h 275"/>
                  <a:gd name="T48" fmla="*/ 162 w 300"/>
                  <a:gd name="T49" fmla="*/ 36 h 275"/>
                  <a:gd name="T50" fmla="*/ 158 w 300"/>
                  <a:gd name="T51" fmla="*/ 44 h 275"/>
                  <a:gd name="T52" fmla="*/ 146 w 300"/>
                  <a:gd name="T53" fmla="*/ 59 h 275"/>
                  <a:gd name="T54" fmla="*/ 146 w 300"/>
                  <a:gd name="T55" fmla="*/ 72 h 275"/>
                  <a:gd name="T56" fmla="*/ 132 w 300"/>
                  <a:gd name="T57" fmla="*/ 81 h 275"/>
                  <a:gd name="T58" fmla="*/ 124 w 300"/>
                  <a:gd name="T59" fmla="*/ 95 h 275"/>
                  <a:gd name="T60" fmla="*/ 106 w 300"/>
                  <a:gd name="T61" fmla="*/ 111 h 275"/>
                  <a:gd name="T62" fmla="*/ 90 w 300"/>
                  <a:gd name="T63" fmla="*/ 137 h 275"/>
                  <a:gd name="T64" fmla="*/ 65 w 300"/>
                  <a:gd name="T65" fmla="*/ 159 h 275"/>
                  <a:gd name="T66" fmla="*/ 53 w 300"/>
                  <a:gd name="T67" fmla="*/ 165 h 275"/>
                  <a:gd name="T68" fmla="*/ 39 w 300"/>
                  <a:gd name="T69" fmla="*/ 179 h 275"/>
                  <a:gd name="T70" fmla="*/ 19 w 300"/>
                  <a:gd name="T71" fmla="*/ 187 h 275"/>
                  <a:gd name="T72" fmla="*/ 17 w 300"/>
                  <a:gd name="T73" fmla="*/ 196 h 275"/>
                  <a:gd name="T74" fmla="*/ 3 w 300"/>
                  <a:gd name="T75" fmla="*/ 204 h 275"/>
                  <a:gd name="T76" fmla="*/ 19 w 300"/>
                  <a:gd name="T77" fmla="*/ 212 h 275"/>
                  <a:gd name="T78" fmla="*/ 5 w 300"/>
                  <a:gd name="T79" fmla="*/ 215 h 275"/>
                  <a:gd name="T80" fmla="*/ 0 w 300"/>
                  <a:gd name="T81" fmla="*/ 227 h 275"/>
                  <a:gd name="T82" fmla="*/ 11 w 300"/>
                  <a:gd name="T83" fmla="*/ 232 h 275"/>
                  <a:gd name="T84" fmla="*/ 19 w 300"/>
                  <a:gd name="T85" fmla="*/ 232 h 275"/>
                  <a:gd name="T86" fmla="*/ 8 w 300"/>
                  <a:gd name="T87" fmla="*/ 252 h 275"/>
                  <a:gd name="T88" fmla="*/ 13 w 300"/>
                  <a:gd name="T89" fmla="*/ 261 h 275"/>
                  <a:gd name="T90" fmla="*/ 34 w 300"/>
                  <a:gd name="T91" fmla="*/ 274 h 275"/>
                  <a:gd name="T92" fmla="*/ 104 w 300"/>
                  <a:gd name="T93" fmla="*/ 75 h 275"/>
                  <a:gd name="T94" fmla="*/ 109 w 300"/>
                  <a:gd name="T95" fmla="*/ 75 h 275"/>
                  <a:gd name="T96" fmla="*/ 115 w 300"/>
                  <a:gd name="T97" fmla="*/ 59 h 275"/>
                  <a:gd name="T98" fmla="*/ 180 w 300"/>
                  <a:gd name="T99" fmla="*/ 22 h 275"/>
                  <a:gd name="T100" fmla="*/ 169 w 300"/>
                  <a:gd name="T101" fmla="*/ 17 h 275"/>
                  <a:gd name="T102" fmla="*/ 127 w 300"/>
                  <a:gd name="T103" fmla="*/ 59 h 275"/>
                  <a:gd name="T104" fmla="*/ 120 w 300"/>
                  <a:gd name="T105" fmla="*/ 69 h 275"/>
                  <a:gd name="T106" fmla="*/ 141 w 300"/>
                  <a:gd name="T107" fmla="*/ 45 h 275"/>
                  <a:gd name="T108" fmla="*/ 157 w 300"/>
                  <a:gd name="T109" fmla="*/ 30 h 275"/>
                  <a:gd name="T110" fmla="*/ 213 w 300"/>
                  <a:gd name="T111" fmla="*/ 13 h 275"/>
                  <a:gd name="T112" fmla="*/ 205 w 300"/>
                  <a:gd name="T113" fmla="*/ 3 h 275"/>
                  <a:gd name="T114" fmla="*/ 239 w 300"/>
                  <a:gd name="T115" fmla="*/ 0 h 275"/>
                  <a:gd name="T116" fmla="*/ 45 w 300"/>
                  <a:gd name="T117" fmla="*/ 176 h 275"/>
                  <a:gd name="T118" fmla="*/ 48 w 300"/>
                  <a:gd name="T119" fmla="*/ 160 h 275"/>
                  <a:gd name="T120" fmla="*/ 101 w 300"/>
                  <a:gd name="T121" fmla="*/ 122 h 275"/>
                  <a:gd name="T122" fmla="*/ 8 w 300"/>
                  <a:gd name="T123" fmla="*/ 235 h 275"/>
                  <a:gd name="T124" fmla="*/ 25 w 300"/>
                  <a:gd name="T125" fmla="*/ 19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00" h="275">
                    <a:moveTo>
                      <a:pt x="73" y="258"/>
                    </a:moveTo>
                    <a:lnTo>
                      <a:pt x="73" y="258"/>
                    </a:lnTo>
                    <a:lnTo>
                      <a:pt x="76" y="258"/>
                    </a:lnTo>
                    <a:lnTo>
                      <a:pt x="78" y="258"/>
                    </a:lnTo>
                    <a:lnTo>
                      <a:pt x="78" y="258"/>
                    </a:lnTo>
                    <a:lnTo>
                      <a:pt x="78" y="258"/>
                    </a:lnTo>
                    <a:lnTo>
                      <a:pt x="78" y="257"/>
                    </a:lnTo>
                    <a:lnTo>
                      <a:pt x="78" y="254"/>
                    </a:lnTo>
                    <a:lnTo>
                      <a:pt x="79" y="252"/>
                    </a:lnTo>
                    <a:lnTo>
                      <a:pt x="78" y="249"/>
                    </a:lnTo>
                    <a:lnTo>
                      <a:pt x="76" y="244"/>
                    </a:lnTo>
                    <a:lnTo>
                      <a:pt x="76" y="243"/>
                    </a:lnTo>
                    <a:lnTo>
                      <a:pt x="76" y="243"/>
                    </a:lnTo>
                    <a:lnTo>
                      <a:pt x="75" y="243"/>
                    </a:lnTo>
                    <a:lnTo>
                      <a:pt x="76" y="243"/>
                    </a:lnTo>
                    <a:lnTo>
                      <a:pt x="76" y="241"/>
                    </a:lnTo>
                    <a:lnTo>
                      <a:pt x="78" y="241"/>
                    </a:lnTo>
                    <a:lnTo>
                      <a:pt x="78" y="241"/>
                    </a:lnTo>
                    <a:lnTo>
                      <a:pt x="79" y="240"/>
                    </a:lnTo>
                    <a:lnTo>
                      <a:pt x="79" y="240"/>
                    </a:lnTo>
                    <a:lnTo>
                      <a:pt x="79" y="240"/>
                    </a:lnTo>
                    <a:lnTo>
                      <a:pt x="79" y="238"/>
                    </a:lnTo>
                    <a:lnTo>
                      <a:pt x="79" y="238"/>
                    </a:lnTo>
                    <a:lnTo>
                      <a:pt x="79" y="236"/>
                    </a:lnTo>
                    <a:lnTo>
                      <a:pt x="81" y="236"/>
                    </a:lnTo>
                    <a:lnTo>
                      <a:pt x="81" y="236"/>
                    </a:lnTo>
                    <a:lnTo>
                      <a:pt x="82" y="235"/>
                    </a:lnTo>
                    <a:lnTo>
                      <a:pt x="82" y="235"/>
                    </a:lnTo>
                    <a:lnTo>
                      <a:pt x="82" y="233"/>
                    </a:lnTo>
                    <a:lnTo>
                      <a:pt x="82" y="232"/>
                    </a:lnTo>
                    <a:lnTo>
                      <a:pt x="81" y="230"/>
                    </a:lnTo>
                    <a:lnTo>
                      <a:pt x="79" y="230"/>
                    </a:lnTo>
                    <a:lnTo>
                      <a:pt x="79" y="229"/>
                    </a:lnTo>
                    <a:lnTo>
                      <a:pt x="79" y="229"/>
                    </a:lnTo>
                    <a:lnTo>
                      <a:pt x="79" y="227"/>
                    </a:lnTo>
                    <a:lnTo>
                      <a:pt x="81" y="226"/>
                    </a:lnTo>
                    <a:lnTo>
                      <a:pt x="81" y="224"/>
                    </a:lnTo>
                    <a:lnTo>
                      <a:pt x="81" y="219"/>
                    </a:lnTo>
                    <a:lnTo>
                      <a:pt x="81" y="216"/>
                    </a:lnTo>
                    <a:lnTo>
                      <a:pt x="81" y="216"/>
                    </a:lnTo>
                    <a:lnTo>
                      <a:pt x="82" y="216"/>
                    </a:lnTo>
                    <a:lnTo>
                      <a:pt x="82" y="216"/>
                    </a:lnTo>
                    <a:lnTo>
                      <a:pt x="84" y="216"/>
                    </a:lnTo>
                    <a:lnTo>
                      <a:pt x="86" y="215"/>
                    </a:lnTo>
                    <a:lnTo>
                      <a:pt x="86" y="215"/>
                    </a:lnTo>
                    <a:lnTo>
                      <a:pt x="86" y="213"/>
                    </a:lnTo>
                    <a:lnTo>
                      <a:pt x="86" y="213"/>
                    </a:lnTo>
                    <a:lnTo>
                      <a:pt x="86" y="210"/>
                    </a:lnTo>
                    <a:lnTo>
                      <a:pt x="86" y="209"/>
                    </a:lnTo>
                    <a:lnTo>
                      <a:pt x="86" y="207"/>
                    </a:lnTo>
                    <a:lnTo>
                      <a:pt x="86" y="205"/>
                    </a:lnTo>
                    <a:lnTo>
                      <a:pt x="86" y="204"/>
                    </a:lnTo>
                    <a:lnTo>
                      <a:pt x="86" y="204"/>
                    </a:lnTo>
                    <a:lnTo>
                      <a:pt x="84" y="202"/>
                    </a:lnTo>
                    <a:lnTo>
                      <a:pt x="84" y="202"/>
                    </a:lnTo>
                    <a:lnTo>
                      <a:pt x="84" y="202"/>
                    </a:lnTo>
                    <a:lnTo>
                      <a:pt x="82" y="202"/>
                    </a:lnTo>
                    <a:lnTo>
                      <a:pt x="82" y="202"/>
                    </a:lnTo>
                    <a:lnTo>
                      <a:pt x="82" y="202"/>
                    </a:lnTo>
                    <a:lnTo>
                      <a:pt x="81" y="201"/>
                    </a:lnTo>
                    <a:lnTo>
                      <a:pt x="81" y="201"/>
                    </a:lnTo>
                    <a:lnTo>
                      <a:pt x="81" y="199"/>
                    </a:lnTo>
                    <a:lnTo>
                      <a:pt x="81" y="198"/>
                    </a:lnTo>
                    <a:lnTo>
                      <a:pt x="82" y="198"/>
                    </a:lnTo>
                    <a:lnTo>
                      <a:pt x="82" y="196"/>
                    </a:lnTo>
                    <a:lnTo>
                      <a:pt x="82" y="195"/>
                    </a:lnTo>
                    <a:lnTo>
                      <a:pt x="82" y="193"/>
                    </a:lnTo>
                    <a:lnTo>
                      <a:pt x="84" y="191"/>
                    </a:lnTo>
                    <a:lnTo>
                      <a:pt x="84" y="191"/>
                    </a:lnTo>
                    <a:lnTo>
                      <a:pt x="82" y="188"/>
                    </a:lnTo>
                    <a:lnTo>
                      <a:pt x="82" y="185"/>
                    </a:lnTo>
                    <a:lnTo>
                      <a:pt x="82" y="184"/>
                    </a:lnTo>
                    <a:lnTo>
                      <a:pt x="82" y="181"/>
                    </a:lnTo>
                    <a:lnTo>
                      <a:pt x="82" y="177"/>
                    </a:lnTo>
                    <a:lnTo>
                      <a:pt x="84" y="176"/>
                    </a:lnTo>
                    <a:lnTo>
                      <a:pt x="84" y="176"/>
                    </a:lnTo>
                    <a:lnTo>
                      <a:pt x="84" y="174"/>
                    </a:lnTo>
                    <a:lnTo>
                      <a:pt x="84" y="173"/>
                    </a:lnTo>
                    <a:lnTo>
                      <a:pt x="84" y="173"/>
                    </a:lnTo>
                    <a:lnTo>
                      <a:pt x="82" y="170"/>
                    </a:lnTo>
                    <a:lnTo>
                      <a:pt x="82" y="168"/>
                    </a:lnTo>
                    <a:lnTo>
                      <a:pt x="82" y="168"/>
                    </a:lnTo>
                    <a:lnTo>
                      <a:pt x="82" y="167"/>
                    </a:lnTo>
                    <a:lnTo>
                      <a:pt x="82" y="167"/>
                    </a:lnTo>
                    <a:lnTo>
                      <a:pt x="82" y="167"/>
                    </a:lnTo>
                    <a:lnTo>
                      <a:pt x="82" y="165"/>
                    </a:lnTo>
                    <a:lnTo>
                      <a:pt x="84" y="163"/>
                    </a:lnTo>
                    <a:lnTo>
                      <a:pt x="86" y="163"/>
                    </a:lnTo>
                    <a:lnTo>
                      <a:pt x="87" y="162"/>
                    </a:lnTo>
                    <a:lnTo>
                      <a:pt x="87" y="160"/>
                    </a:lnTo>
                    <a:lnTo>
                      <a:pt x="87" y="160"/>
                    </a:lnTo>
                    <a:lnTo>
                      <a:pt x="89" y="159"/>
                    </a:lnTo>
                    <a:lnTo>
                      <a:pt x="89" y="157"/>
                    </a:lnTo>
                    <a:lnTo>
                      <a:pt x="90" y="156"/>
                    </a:lnTo>
                    <a:lnTo>
                      <a:pt x="90" y="154"/>
                    </a:lnTo>
                    <a:lnTo>
                      <a:pt x="92" y="154"/>
                    </a:lnTo>
                    <a:lnTo>
                      <a:pt x="93" y="153"/>
                    </a:lnTo>
                    <a:lnTo>
                      <a:pt x="93" y="151"/>
                    </a:lnTo>
                    <a:lnTo>
                      <a:pt x="93" y="149"/>
                    </a:lnTo>
                    <a:lnTo>
                      <a:pt x="93" y="149"/>
                    </a:lnTo>
                    <a:lnTo>
                      <a:pt x="95" y="148"/>
                    </a:lnTo>
                    <a:lnTo>
                      <a:pt x="96" y="146"/>
                    </a:lnTo>
                    <a:lnTo>
                      <a:pt x="96" y="146"/>
                    </a:lnTo>
                    <a:lnTo>
                      <a:pt x="99" y="143"/>
                    </a:lnTo>
                    <a:lnTo>
                      <a:pt x="103" y="143"/>
                    </a:lnTo>
                    <a:lnTo>
                      <a:pt x="104" y="142"/>
                    </a:lnTo>
                    <a:lnTo>
                      <a:pt x="104" y="143"/>
                    </a:lnTo>
                    <a:lnTo>
                      <a:pt x="106" y="143"/>
                    </a:lnTo>
                    <a:lnTo>
                      <a:pt x="106" y="145"/>
                    </a:lnTo>
                    <a:lnTo>
                      <a:pt x="109" y="146"/>
                    </a:lnTo>
                    <a:lnTo>
                      <a:pt x="110" y="148"/>
                    </a:lnTo>
                    <a:lnTo>
                      <a:pt x="112" y="148"/>
                    </a:lnTo>
                    <a:lnTo>
                      <a:pt x="112" y="148"/>
                    </a:lnTo>
                    <a:lnTo>
                      <a:pt x="112" y="148"/>
                    </a:lnTo>
                    <a:lnTo>
                      <a:pt x="113" y="146"/>
                    </a:lnTo>
                    <a:lnTo>
                      <a:pt x="113" y="145"/>
                    </a:lnTo>
                    <a:lnTo>
                      <a:pt x="115" y="142"/>
                    </a:lnTo>
                    <a:lnTo>
                      <a:pt x="115" y="140"/>
                    </a:lnTo>
                    <a:lnTo>
                      <a:pt x="115" y="137"/>
                    </a:lnTo>
                    <a:lnTo>
                      <a:pt x="115" y="135"/>
                    </a:lnTo>
                    <a:lnTo>
                      <a:pt x="115" y="134"/>
                    </a:lnTo>
                    <a:lnTo>
                      <a:pt x="115" y="131"/>
                    </a:lnTo>
                    <a:lnTo>
                      <a:pt x="113" y="129"/>
                    </a:lnTo>
                    <a:lnTo>
                      <a:pt x="113" y="128"/>
                    </a:lnTo>
                    <a:lnTo>
                      <a:pt x="115" y="128"/>
                    </a:lnTo>
                    <a:lnTo>
                      <a:pt x="115" y="128"/>
                    </a:lnTo>
                    <a:lnTo>
                      <a:pt x="117" y="126"/>
                    </a:lnTo>
                    <a:lnTo>
                      <a:pt x="118" y="125"/>
                    </a:lnTo>
                    <a:lnTo>
                      <a:pt x="121" y="123"/>
                    </a:lnTo>
                    <a:lnTo>
                      <a:pt x="121" y="123"/>
                    </a:lnTo>
                    <a:lnTo>
                      <a:pt x="123" y="122"/>
                    </a:lnTo>
                    <a:lnTo>
                      <a:pt x="124" y="118"/>
                    </a:lnTo>
                    <a:lnTo>
                      <a:pt x="124" y="117"/>
                    </a:lnTo>
                    <a:lnTo>
                      <a:pt x="126" y="112"/>
                    </a:lnTo>
                    <a:lnTo>
                      <a:pt x="127" y="109"/>
                    </a:lnTo>
                    <a:lnTo>
                      <a:pt x="127" y="106"/>
                    </a:lnTo>
                    <a:lnTo>
                      <a:pt x="127" y="104"/>
                    </a:lnTo>
                    <a:lnTo>
                      <a:pt x="127" y="103"/>
                    </a:lnTo>
                    <a:lnTo>
                      <a:pt x="129" y="101"/>
                    </a:lnTo>
                    <a:lnTo>
                      <a:pt x="129" y="101"/>
                    </a:lnTo>
                    <a:lnTo>
                      <a:pt x="131" y="100"/>
                    </a:lnTo>
                    <a:lnTo>
                      <a:pt x="132" y="100"/>
                    </a:lnTo>
                    <a:lnTo>
                      <a:pt x="134" y="100"/>
                    </a:lnTo>
                    <a:lnTo>
                      <a:pt x="134" y="100"/>
                    </a:lnTo>
                    <a:lnTo>
                      <a:pt x="134" y="100"/>
                    </a:lnTo>
                    <a:lnTo>
                      <a:pt x="135" y="98"/>
                    </a:lnTo>
                    <a:lnTo>
                      <a:pt x="135" y="98"/>
                    </a:lnTo>
                    <a:lnTo>
                      <a:pt x="135" y="97"/>
                    </a:lnTo>
                    <a:lnTo>
                      <a:pt x="135" y="97"/>
                    </a:lnTo>
                    <a:lnTo>
                      <a:pt x="135" y="95"/>
                    </a:lnTo>
                    <a:lnTo>
                      <a:pt x="137" y="95"/>
                    </a:lnTo>
                    <a:lnTo>
                      <a:pt x="138" y="94"/>
                    </a:lnTo>
                    <a:lnTo>
                      <a:pt x="140" y="92"/>
                    </a:lnTo>
                    <a:lnTo>
                      <a:pt x="141" y="90"/>
                    </a:lnTo>
                    <a:lnTo>
                      <a:pt x="143" y="90"/>
                    </a:lnTo>
                    <a:lnTo>
                      <a:pt x="143" y="89"/>
                    </a:lnTo>
                    <a:lnTo>
                      <a:pt x="143" y="89"/>
                    </a:lnTo>
                    <a:lnTo>
                      <a:pt x="144" y="87"/>
                    </a:lnTo>
                    <a:lnTo>
                      <a:pt x="144" y="87"/>
                    </a:lnTo>
                    <a:lnTo>
                      <a:pt x="144" y="84"/>
                    </a:lnTo>
                    <a:lnTo>
                      <a:pt x="144" y="83"/>
                    </a:lnTo>
                    <a:lnTo>
                      <a:pt x="146" y="80"/>
                    </a:lnTo>
                    <a:lnTo>
                      <a:pt x="146" y="78"/>
                    </a:lnTo>
                    <a:lnTo>
                      <a:pt x="148" y="76"/>
                    </a:lnTo>
                    <a:lnTo>
                      <a:pt x="148" y="76"/>
                    </a:lnTo>
                    <a:lnTo>
                      <a:pt x="148" y="75"/>
                    </a:lnTo>
                    <a:lnTo>
                      <a:pt x="149" y="75"/>
                    </a:lnTo>
                    <a:lnTo>
                      <a:pt x="151" y="73"/>
                    </a:lnTo>
                    <a:lnTo>
                      <a:pt x="151" y="73"/>
                    </a:lnTo>
                    <a:lnTo>
                      <a:pt x="152" y="75"/>
                    </a:lnTo>
                    <a:lnTo>
                      <a:pt x="155" y="78"/>
                    </a:lnTo>
                    <a:lnTo>
                      <a:pt x="158" y="80"/>
                    </a:lnTo>
                    <a:lnTo>
                      <a:pt x="158" y="81"/>
                    </a:lnTo>
                    <a:lnTo>
                      <a:pt x="160" y="81"/>
                    </a:lnTo>
                    <a:lnTo>
                      <a:pt x="160" y="81"/>
                    </a:lnTo>
                    <a:lnTo>
                      <a:pt x="160" y="81"/>
                    </a:lnTo>
                    <a:lnTo>
                      <a:pt x="158" y="80"/>
                    </a:lnTo>
                    <a:lnTo>
                      <a:pt x="158" y="76"/>
                    </a:lnTo>
                    <a:lnTo>
                      <a:pt x="160" y="73"/>
                    </a:lnTo>
                    <a:lnTo>
                      <a:pt x="160" y="73"/>
                    </a:lnTo>
                    <a:lnTo>
                      <a:pt x="160" y="72"/>
                    </a:lnTo>
                    <a:lnTo>
                      <a:pt x="160" y="72"/>
                    </a:lnTo>
                    <a:lnTo>
                      <a:pt x="160" y="72"/>
                    </a:lnTo>
                    <a:lnTo>
                      <a:pt x="162" y="70"/>
                    </a:lnTo>
                    <a:lnTo>
                      <a:pt x="163" y="70"/>
                    </a:lnTo>
                    <a:lnTo>
                      <a:pt x="163" y="70"/>
                    </a:lnTo>
                    <a:lnTo>
                      <a:pt x="165" y="70"/>
                    </a:lnTo>
                    <a:lnTo>
                      <a:pt x="166" y="70"/>
                    </a:lnTo>
                    <a:lnTo>
                      <a:pt x="166" y="70"/>
                    </a:lnTo>
                    <a:lnTo>
                      <a:pt x="169" y="72"/>
                    </a:lnTo>
                    <a:lnTo>
                      <a:pt x="171" y="72"/>
                    </a:lnTo>
                    <a:lnTo>
                      <a:pt x="172" y="72"/>
                    </a:lnTo>
                    <a:lnTo>
                      <a:pt x="172" y="72"/>
                    </a:lnTo>
                    <a:lnTo>
                      <a:pt x="174" y="70"/>
                    </a:lnTo>
                    <a:lnTo>
                      <a:pt x="174" y="70"/>
                    </a:lnTo>
                    <a:lnTo>
                      <a:pt x="176" y="67"/>
                    </a:lnTo>
                    <a:lnTo>
                      <a:pt x="176" y="67"/>
                    </a:lnTo>
                    <a:lnTo>
                      <a:pt x="177" y="59"/>
                    </a:lnTo>
                    <a:lnTo>
                      <a:pt x="176" y="55"/>
                    </a:lnTo>
                    <a:lnTo>
                      <a:pt x="180" y="55"/>
                    </a:lnTo>
                    <a:lnTo>
                      <a:pt x="186" y="53"/>
                    </a:lnTo>
                    <a:lnTo>
                      <a:pt x="186" y="50"/>
                    </a:lnTo>
                    <a:lnTo>
                      <a:pt x="186" y="50"/>
                    </a:lnTo>
                    <a:lnTo>
                      <a:pt x="186" y="48"/>
                    </a:lnTo>
                    <a:lnTo>
                      <a:pt x="188" y="48"/>
                    </a:lnTo>
                    <a:lnTo>
                      <a:pt x="189" y="48"/>
                    </a:lnTo>
                    <a:lnTo>
                      <a:pt x="191" y="48"/>
                    </a:lnTo>
                    <a:lnTo>
                      <a:pt x="191" y="48"/>
                    </a:lnTo>
                    <a:lnTo>
                      <a:pt x="205" y="62"/>
                    </a:lnTo>
                    <a:lnTo>
                      <a:pt x="207" y="62"/>
                    </a:lnTo>
                    <a:lnTo>
                      <a:pt x="210" y="61"/>
                    </a:lnTo>
                    <a:lnTo>
                      <a:pt x="211" y="61"/>
                    </a:lnTo>
                    <a:lnTo>
                      <a:pt x="213" y="61"/>
                    </a:lnTo>
                    <a:lnTo>
                      <a:pt x="214" y="61"/>
                    </a:lnTo>
                    <a:lnTo>
                      <a:pt x="216" y="61"/>
                    </a:lnTo>
                    <a:lnTo>
                      <a:pt x="217" y="62"/>
                    </a:lnTo>
                    <a:lnTo>
                      <a:pt x="219" y="62"/>
                    </a:lnTo>
                    <a:lnTo>
                      <a:pt x="219" y="62"/>
                    </a:lnTo>
                    <a:lnTo>
                      <a:pt x="221" y="62"/>
                    </a:lnTo>
                    <a:lnTo>
                      <a:pt x="221" y="62"/>
                    </a:lnTo>
                    <a:lnTo>
                      <a:pt x="221" y="61"/>
                    </a:lnTo>
                    <a:lnTo>
                      <a:pt x="221" y="61"/>
                    </a:lnTo>
                    <a:lnTo>
                      <a:pt x="222" y="61"/>
                    </a:lnTo>
                    <a:lnTo>
                      <a:pt x="224" y="61"/>
                    </a:lnTo>
                    <a:lnTo>
                      <a:pt x="224" y="61"/>
                    </a:lnTo>
                    <a:lnTo>
                      <a:pt x="224" y="61"/>
                    </a:lnTo>
                    <a:lnTo>
                      <a:pt x="225" y="61"/>
                    </a:lnTo>
                    <a:lnTo>
                      <a:pt x="225" y="62"/>
                    </a:lnTo>
                    <a:lnTo>
                      <a:pt x="225" y="62"/>
                    </a:lnTo>
                    <a:lnTo>
                      <a:pt x="231" y="67"/>
                    </a:lnTo>
                    <a:lnTo>
                      <a:pt x="231" y="67"/>
                    </a:lnTo>
                    <a:lnTo>
                      <a:pt x="231" y="66"/>
                    </a:lnTo>
                    <a:lnTo>
                      <a:pt x="231" y="66"/>
                    </a:lnTo>
                    <a:lnTo>
                      <a:pt x="233" y="64"/>
                    </a:lnTo>
                    <a:lnTo>
                      <a:pt x="233" y="64"/>
                    </a:lnTo>
                    <a:lnTo>
                      <a:pt x="233" y="62"/>
                    </a:lnTo>
                    <a:lnTo>
                      <a:pt x="236" y="62"/>
                    </a:lnTo>
                    <a:lnTo>
                      <a:pt x="238" y="59"/>
                    </a:lnTo>
                    <a:lnTo>
                      <a:pt x="239" y="59"/>
                    </a:lnTo>
                    <a:lnTo>
                      <a:pt x="239" y="58"/>
                    </a:lnTo>
                    <a:lnTo>
                      <a:pt x="239" y="56"/>
                    </a:lnTo>
                    <a:lnTo>
                      <a:pt x="241" y="55"/>
                    </a:lnTo>
                    <a:lnTo>
                      <a:pt x="241" y="55"/>
                    </a:lnTo>
                    <a:lnTo>
                      <a:pt x="241" y="53"/>
                    </a:lnTo>
                    <a:lnTo>
                      <a:pt x="239" y="52"/>
                    </a:lnTo>
                    <a:lnTo>
                      <a:pt x="239" y="52"/>
                    </a:lnTo>
                    <a:lnTo>
                      <a:pt x="239" y="50"/>
                    </a:lnTo>
                    <a:lnTo>
                      <a:pt x="239" y="48"/>
                    </a:lnTo>
                    <a:lnTo>
                      <a:pt x="239" y="47"/>
                    </a:lnTo>
                    <a:lnTo>
                      <a:pt x="241" y="44"/>
                    </a:lnTo>
                    <a:lnTo>
                      <a:pt x="241" y="44"/>
                    </a:lnTo>
                    <a:lnTo>
                      <a:pt x="241" y="42"/>
                    </a:lnTo>
                    <a:lnTo>
                      <a:pt x="242" y="42"/>
                    </a:lnTo>
                    <a:lnTo>
                      <a:pt x="242" y="42"/>
                    </a:lnTo>
                    <a:lnTo>
                      <a:pt x="244" y="41"/>
                    </a:lnTo>
                    <a:lnTo>
                      <a:pt x="245" y="41"/>
                    </a:lnTo>
                    <a:lnTo>
                      <a:pt x="247" y="39"/>
                    </a:lnTo>
                    <a:lnTo>
                      <a:pt x="247" y="39"/>
                    </a:lnTo>
                    <a:lnTo>
                      <a:pt x="248" y="38"/>
                    </a:lnTo>
                    <a:lnTo>
                      <a:pt x="248" y="38"/>
                    </a:lnTo>
                    <a:lnTo>
                      <a:pt x="250" y="36"/>
                    </a:lnTo>
                    <a:lnTo>
                      <a:pt x="250" y="35"/>
                    </a:lnTo>
                    <a:lnTo>
                      <a:pt x="253" y="36"/>
                    </a:lnTo>
                    <a:lnTo>
                      <a:pt x="258" y="36"/>
                    </a:lnTo>
                    <a:lnTo>
                      <a:pt x="258" y="36"/>
                    </a:lnTo>
                    <a:lnTo>
                      <a:pt x="259" y="36"/>
                    </a:lnTo>
                    <a:lnTo>
                      <a:pt x="261" y="36"/>
                    </a:lnTo>
                    <a:lnTo>
                      <a:pt x="262" y="35"/>
                    </a:lnTo>
                    <a:lnTo>
                      <a:pt x="266" y="33"/>
                    </a:lnTo>
                    <a:lnTo>
                      <a:pt x="267" y="31"/>
                    </a:lnTo>
                    <a:lnTo>
                      <a:pt x="267" y="33"/>
                    </a:lnTo>
                    <a:lnTo>
                      <a:pt x="269" y="36"/>
                    </a:lnTo>
                    <a:lnTo>
                      <a:pt x="270" y="38"/>
                    </a:lnTo>
                    <a:lnTo>
                      <a:pt x="270" y="39"/>
                    </a:lnTo>
                    <a:lnTo>
                      <a:pt x="272" y="41"/>
                    </a:lnTo>
                    <a:lnTo>
                      <a:pt x="272" y="41"/>
                    </a:lnTo>
                    <a:lnTo>
                      <a:pt x="276" y="44"/>
                    </a:lnTo>
                    <a:lnTo>
                      <a:pt x="279" y="47"/>
                    </a:lnTo>
                    <a:lnTo>
                      <a:pt x="281" y="47"/>
                    </a:lnTo>
                    <a:lnTo>
                      <a:pt x="283" y="48"/>
                    </a:lnTo>
                    <a:lnTo>
                      <a:pt x="283" y="48"/>
                    </a:lnTo>
                    <a:lnTo>
                      <a:pt x="284" y="48"/>
                    </a:lnTo>
                    <a:lnTo>
                      <a:pt x="284" y="47"/>
                    </a:lnTo>
                    <a:lnTo>
                      <a:pt x="286" y="47"/>
                    </a:lnTo>
                    <a:lnTo>
                      <a:pt x="286" y="52"/>
                    </a:lnTo>
                    <a:lnTo>
                      <a:pt x="286" y="52"/>
                    </a:lnTo>
                    <a:lnTo>
                      <a:pt x="286" y="53"/>
                    </a:lnTo>
                    <a:lnTo>
                      <a:pt x="286" y="53"/>
                    </a:lnTo>
                    <a:lnTo>
                      <a:pt x="287" y="53"/>
                    </a:lnTo>
                    <a:lnTo>
                      <a:pt x="287" y="53"/>
                    </a:lnTo>
                    <a:lnTo>
                      <a:pt x="289" y="53"/>
                    </a:lnTo>
                    <a:lnTo>
                      <a:pt x="289" y="52"/>
                    </a:lnTo>
                    <a:lnTo>
                      <a:pt x="289" y="50"/>
                    </a:lnTo>
                    <a:lnTo>
                      <a:pt x="289" y="50"/>
                    </a:lnTo>
                    <a:lnTo>
                      <a:pt x="290" y="48"/>
                    </a:lnTo>
                    <a:lnTo>
                      <a:pt x="290" y="45"/>
                    </a:lnTo>
                    <a:lnTo>
                      <a:pt x="290" y="44"/>
                    </a:lnTo>
                    <a:lnTo>
                      <a:pt x="290" y="41"/>
                    </a:lnTo>
                    <a:lnTo>
                      <a:pt x="289" y="39"/>
                    </a:lnTo>
                    <a:lnTo>
                      <a:pt x="289" y="38"/>
                    </a:lnTo>
                    <a:lnTo>
                      <a:pt x="289" y="38"/>
                    </a:lnTo>
                    <a:lnTo>
                      <a:pt x="289" y="38"/>
                    </a:lnTo>
                    <a:lnTo>
                      <a:pt x="290" y="38"/>
                    </a:lnTo>
                    <a:lnTo>
                      <a:pt x="290" y="38"/>
                    </a:lnTo>
                    <a:lnTo>
                      <a:pt x="290" y="38"/>
                    </a:lnTo>
                    <a:lnTo>
                      <a:pt x="292" y="38"/>
                    </a:lnTo>
                    <a:lnTo>
                      <a:pt x="292" y="36"/>
                    </a:lnTo>
                    <a:lnTo>
                      <a:pt x="292" y="36"/>
                    </a:lnTo>
                    <a:lnTo>
                      <a:pt x="293" y="35"/>
                    </a:lnTo>
                    <a:lnTo>
                      <a:pt x="295" y="35"/>
                    </a:lnTo>
                    <a:lnTo>
                      <a:pt x="297" y="35"/>
                    </a:lnTo>
                    <a:lnTo>
                      <a:pt x="298" y="33"/>
                    </a:lnTo>
                    <a:lnTo>
                      <a:pt x="300" y="33"/>
                    </a:lnTo>
                    <a:lnTo>
                      <a:pt x="298" y="33"/>
                    </a:lnTo>
                    <a:lnTo>
                      <a:pt x="297" y="33"/>
                    </a:lnTo>
                    <a:lnTo>
                      <a:pt x="297" y="31"/>
                    </a:lnTo>
                    <a:lnTo>
                      <a:pt x="295" y="31"/>
                    </a:lnTo>
                    <a:lnTo>
                      <a:pt x="293" y="33"/>
                    </a:lnTo>
                    <a:lnTo>
                      <a:pt x="292" y="35"/>
                    </a:lnTo>
                    <a:lnTo>
                      <a:pt x="290" y="33"/>
                    </a:lnTo>
                    <a:lnTo>
                      <a:pt x="289" y="31"/>
                    </a:lnTo>
                    <a:lnTo>
                      <a:pt x="289" y="33"/>
                    </a:lnTo>
                    <a:lnTo>
                      <a:pt x="289" y="35"/>
                    </a:lnTo>
                    <a:lnTo>
                      <a:pt x="289" y="35"/>
                    </a:lnTo>
                    <a:lnTo>
                      <a:pt x="289" y="36"/>
                    </a:lnTo>
                    <a:lnTo>
                      <a:pt x="286" y="36"/>
                    </a:lnTo>
                    <a:lnTo>
                      <a:pt x="284" y="36"/>
                    </a:lnTo>
                    <a:lnTo>
                      <a:pt x="284" y="35"/>
                    </a:lnTo>
                    <a:lnTo>
                      <a:pt x="284" y="33"/>
                    </a:lnTo>
                    <a:lnTo>
                      <a:pt x="283" y="31"/>
                    </a:lnTo>
                    <a:lnTo>
                      <a:pt x="281" y="30"/>
                    </a:lnTo>
                    <a:lnTo>
                      <a:pt x="284" y="30"/>
                    </a:lnTo>
                    <a:lnTo>
                      <a:pt x="286" y="30"/>
                    </a:lnTo>
                    <a:lnTo>
                      <a:pt x="287" y="30"/>
                    </a:lnTo>
                    <a:lnTo>
                      <a:pt x="289" y="30"/>
                    </a:lnTo>
                    <a:lnTo>
                      <a:pt x="290" y="28"/>
                    </a:lnTo>
                    <a:lnTo>
                      <a:pt x="290" y="28"/>
                    </a:lnTo>
                    <a:lnTo>
                      <a:pt x="292" y="27"/>
                    </a:lnTo>
                    <a:lnTo>
                      <a:pt x="293" y="25"/>
                    </a:lnTo>
                    <a:lnTo>
                      <a:pt x="297" y="25"/>
                    </a:lnTo>
                    <a:lnTo>
                      <a:pt x="300" y="25"/>
                    </a:lnTo>
                    <a:lnTo>
                      <a:pt x="298" y="21"/>
                    </a:lnTo>
                    <a:lnTo>
                      <a:pt x="297" y="19"/>
                    </a:lnTo>
                    <a:lnTo>
                      <a:pt x="297" y="19"/>
                    </a:lnTo>
                    <a:lnTo>
                      <a:pt x="295" y="19"/>
                    </a:lnTo>
                    <a:lnTo>
                      <a:pt x="293" y="19"/>
                    </a:lnTo>
                    <a:lnTo>
                      <a:pt x="290" y="19"/>
                    </a:lnTo>
                    <a:lnTo>
                      <a:pt x="292" y="16"/>
                    </a:lnTo>
                    <a:lnTo>
                      <a:pt x="292" y="14"/>
                    </a:lnTo>
                    <a:lnTo>
                      <a:pt x="292" y="14"/>
                    </a:lnTo>
                    <a:lnTo>
                      <a:pt x="292" y="13"/>
                    </a:lnTo>
                    <a:lnTo>
                      <a:pt x="292" y="13"/>
                    </a:lnTo>
                    <a:lnTo>
                      <a:pt x="292" y="13"/>
                    </a:lnTo>
                    <a:lnTo>
                      <a:pt x="290" y="13"/>
                    </a:lnTo>
                    <a:lnTo>
                      <a:pt x="289" y="13"/>
                    </a:lnTo>
                    <a:lnTo>
                      <a:pt x="287" y="14"/>
                    </a:lnTo>
                    <a:lnTo>
                      <a:pt x="286" y="16"/>
                    </a:lnTo>
                    <a:lnTo>
                      <a:pt x="286" y="14"/>
                    </a:lnTo>
                    <a:lnTo>
                      <a:pt x="284" y="11"/>
                    </a:lnTo>
                    <a:lnTo>
                      <a:pt x="283" y="10"/>
                    </a:lnTo>
                    <a:lnTo>
                      <a:pt x="283" y="8"/>
                    </a:lnTo>
                    <a:lnTo>
                      <a:pt x="281" y="8"/>
                    </a:lnTo>
                    <a:lnTo>
                      <a:pt x="278" y="7"/>
                    </a:lnTo>
                    <a:lnTo>
                      <a:pt x="278" y="10"/>
                    </a:lnTo>
                    <a:lnTo>
                      <a:pt x="276" y="13"/>
                    </a:lnTo>
                    <a:lnTo>
                      <a:pt x="276" y="14"/>
                    </a:lnTo>
                    <a:lnTo>
                      <a:pt x="278" y="17"/>
                    </a:lnTo>
                    <a:lnTo>
                      <a:pt x="276" y="19"/>
                    </a:lnTo>
                    <a:lnTo>
                      <a:pt x="275" y="21"/>
                    </a:lnTo>
                    <a:lnTo>
                      <a:pt x="273" y="21"/>
                    </a:lnTo>
                    <a:lnTo>
                      <a:pt x="273" y="19"/>
                    </a:lnTo>
                    <a:lnTo>
                      <a:pt x="273" y="19"/>
                    </a:lnTo>
                    <a:lnTo>
                      <a:pt x="273" y="17"/>
                    </a:lnTo>
                    <a:lnTo>
                      <a:pt x="273" y="16"/>
                    </a:lnTo>
                    <a:lnTo>
                      <a:pt x="273" y="14"/>
                    </a:lnTo>
                    <a:lnTo>
                      <a:pt x="275" y="13"/>
                    </a:lnTo>
                    <a:lnTo>
                      <a:pt x="275" y="13"/>
                    </a:lnTo>
                    <a:lnTo>
                      <a:pt x="275" y="11"/>
                    </a:lnTo>
                    <a:lnTo>
                      <a:pt x="275" y="11"/>
                    </a:lnTo>
                    <a:lnTo>
                      <a:pt x="273" y="11"/>
                    </a:lnTo>
                    <a:lnTo>
                      <a:pt x="273" y="11"/>
                    </a:lnTo>
                    <a:lnTo>
                      <a:pt x="273" y="13"/>
                    </a:lnTo>
                    <a:lnTo>
                      <a:pt x="272" y="13"/>
                    </a:lnTo>
                    <a:lnTo>
                      <a:pt x="272" y="14"/>
                    </a:lnTo>
                    <a:lnTo>
                      <a:pt x="272" y="14"/>
                    </a:lnTo>
                    <a:lnTo>
                      <a:pt x="272" y="14"/>
                    </a:lnTo>
                    <a:lnTo>
                      <a:pt x="272" y="14"/>
                    </a:lnTo>
                    <a:lnTo>
                      <a:pt x="270" y="14"/>
                    </a:lnTo>
                    <a:lnTo>
                      <a:pt x="270" y="14"/>
                    </a:lnTo>
                    <a:lnTo>
                      <a:pt x="270" y="13"/>
                    </a:lnTo>
                    <a:lnTo>
                      <a:pt x="270" y="11"/>
                    </a:lnTo>
                    <a:lnTo>
                      <a:pt x="270" y="11"/>
                    </a:lnTo>
                    <a:lnTo>
                      <a:pt x="269" y="10"/>
                    </a:lnTo>
                    <a:lnTo>
                      <a:pt x="272" y="10"/>
                    </a:lnTo>
                    <a:lnTo>
                      <a:pt x="273" y="8"/>
                    </a:lnTo>
                    <a:lnTo>
                      <a:pt x="273" y="8"/>
                    </a:lnTo>
                    <a:lnTo>
                      <a:pt x="273" y="8"/>
                    </a:lnTo>
                    <a:lnTo>
                      <a:pt x="273" y="7"/>
                    </a:lnTo>
                    <a:lnTo>
                      <a:pt x="273" y="7"/>
                    </a:lnTo>
                    <a:lnTo>
                      <a:pt x="272" y="5"/>
                    </a:lnTo>
                    <a:lnTo>
                      <a:pt x="273" y="3"/>
                    </a:lnTo>
                    <a:lnTo>
                      <a:pt x="270" y="3"/>
                    </a:lnTo>
                    <a:lnTo>
                      <a:pt x="269" y="3"/>
                    </a:lnTo>
                    <a:lnTo>
                      <a:pt x="267" y="0"/>
                    </a:lnTo>
                    <a:lnTo>
                      <a:pt x="266" y="0"/>
                    </a:lnTo>
                    <a:lnTo>
                      <a:pt x="264" y="0"/>
                    </a:lnTo>
                    <a:lnTo>
                      <a:pt x="264" y="3"/>
                    </a:lnTo>
                    <a:lnTo>
                      <a:pt x="264" y="5"/>
                    </a:lnTo>
                    <a:lnTo>
                      <a:pt x="262" y="5"/>
                    </a:lnTo>
                    <a:lnTo>
                      <a:pt x="262" y="7"/>
                    </a:lnTo>
                    <a:lnTo>
                      <a:pt x="261" y="7"/>
                    </a:lnTo>
                    <a:lnTo>
                      <a:pt x="261" y="8"/>
                    </a:lnTo>
                    <a:lnTo>
                      <a:pt x="261" y="10"/>
                    </a:lnTo>
                    <a:lnTo>
                      <a:pt x="261" y="10"/>
                    </a:lnTo>
                    <a:lnTo>
                      <a:pt x="262" y="11"/>
                    </a:lnTo>
                    <a:lnTo>
                      <a:pt x="259" y="13"/>
                    </a:lnTo>
                    <a:lnTo>
                      <a:pt x="258" y="13"/>
                    </a:lnTo>
                    <a:lnTo>
                      <a:pt x="258" y="14"/>
                    </a:lnTo>
                    <a:lnTo>
                      <a:pt x="258" y="14"/>
                    </a:lnTo>
                    <a:lnTo>
                      <a:pt x="258" y="14"/>
                    </a:lnTo>
                    <a:lnTo>
                      <a:pt x="258" y="16"/>
                    </a:lnTo>
                    <a:lnTo>
                      <a:pt x="258" y="16"/>
                    </a:lnTo>
                    <a:lnTo>
                      <a:pt x="258" y="17"/>
                    </a:lnTo>
                    <a:lnTo>
                      <a:pt x="258" y="17"/>
                    </a:lnTo>
                    <a:lnTo>
                      <a:pt x="256" y="19"/>
                    </a:lnTo>
                    <a:lnTo>
                      <a:pt x="255" y="21"/>
                    </a:lnTo>
                    <a:lnTo>
                      <a:pt x="252" y="22"/>
                    </a:lnTo>
                    <a:lnTo>
                      <a:pt x="252" y="24"/>
                    </a:lnTo>
                    <a:lnTo>
                      <a:pt x="252" y="25"/>
                    </a:lnTo>
                    <a:lnTo>
                      <a:pt x="252" y="25"/>
                    </a:lnTo>
                    <a:lnTo>
                      <a:pt x="252" y="25"/>
                    </a:lnTo>
                    <a:lnTo>
                      <a:pt x="250" y="25"/>
                    </a:lnTo>
                    <a:lnTo>
                      <a:pt x="250" y="24"/>
                    </a:lnTo>
                    <a:lnTo>
                      <a:pt x="250" y="24"/>
                    </a:lnTo>
                    <a:lnTo>
                      <a:pt x="250" y="22"/>
                    </a:lnTo>
                    <a:lnTo>
                      <a:pt x="250" y="19"/>
                    </a:lnTo>
                    <a:lnTo>
                      <a:pt x="250" y="19"/>
                    </a:lnTo>
                    <a:lnTo>
                      <a:pt x="252" y="17"/>
                    </a:lnTo>
                    <a:lnTo>
                      <a:pt x="252" y="19"/>
                    </a:lnTo>
                    <a:lnTo>
                      <a:pt x="252" y="21"/>
                    </a:lnTo>
                    <a:lnTo>
                      <a:pt x="252" y="21"/>
                    </a:lnTo>
                    <a:lnTo>
                      <a:pt x="252" y="21"/>
                    </a:lnTo>
                    <a:lnTo>
                      <a:pt x="252" y="19"/>
                    </a:lnTo>
                    <a:lnTo>
                      <a:pt x="253" y="19"/>
                    </a:lnTo>
                    <a:lnTo>
                      <a:pt x="252" y="16"/>
                    </a:lnTo>
                    <a:lnTo>
                      <a:pt x="252" y="14"/>
                    </a:lnTo>
                    <a:lnTo>
                      <a:pt x="253" y="13"/>
                    </a:lnTo>
                    <a:lnTo>
                      <a:pt x="255" y="11"/>
                    </a:lnTo>
                    <a:lnTo>
                      <a:pt x="253" y="10"/>
                    </a:lnTo>
                    <a:lnTo>
                      <a:pt x="253" y="8"/>
                    </a:lnTo>
                    <a:lnTo>
                      <a:pt x="252" y="8"/>
                    </a:lnTo>
                    <a:lnTo>
                      <a:pt x="252" y="10"/>
                    </a:lnTo>
                    <a:lnTo>
                      <a:pt x="252" y="11"/>
                    </a:lnTo>
                    <a:lnTo>
                      <a:pt x="250" y="11"/>
                    </a:lnTo>
                    <a:lnTo>
                      <a:pt x="248" y="13"/>
                    </a:lnTo>
                    <a:lnTo>
                      <a:pt x="248" y="14"/>
                    </a:lnTo>
                    <a:lnTo>
                      <a:pt x="245" y="14"/>
                    </a:lnTo>
                    <a:lnTo>
                      <a:pt x="245" y="19"/>
                    </a:lnTo>
                    <a:lnTo>
                      <a:pt x="244" y="22"/>
                    </a:lnTo>
                    <a:lnTo>
                      <a:pt x="241" y="24"/>
                    </a:lnTo>
                    <a:lnTo>
                      <a:pt x="239" y="25"/>
                    </a:lnTo>
                    <a:lnTo>
                      <a:pt x="239" y="27"/>
                    </a:lnTo>
                    <a:lnTo>
                      <a:pt x="238" y="30"/>
                    </a:lnTo>
                    <a:lnTo>
                      <a:pt x="238" y="31"/>
                    </a:lnTo>
                    <a:lnTo>
                      <a:pt x="236" y="33"/>
                    </a:lnTo>
                    <a:lnTo>
                      <a:pt x="234" y="33"/>
                    </a:lnTo>
                    <a:lnTo>
                      <a:pt x="233" y="33"/>
                    </a:lnTo>
                    <a:lnTo>
                      <a:pt x="233" y="30"/>
                    </a:lnTo>
                    <a:lnTo>
                      <a:pt x="234" y="27"/>
                    </a:lnTo>
                    <a:lnTo>
                      <a:pt x="234" y="24"/>
                    </a:lnTo>
                    <a:lnTo>
                      <a:pt x="236" y="22"/>
                    </a:lnTo>
                    <a:lnTo>
                      <a:pt x="238" y="21"/>
                    </a:lnTo>
                    <a:lnTo>
                      <a:pt x="241" y="19"/>
                    </a:lnTo>
                    <a:lnTo>
                      <a:pt x="241" y="16"/>
                    </a:lnTo>
                    <a:lnTo>
                      <a:pt x="242" y="14"/>
                    </a:lnTo>
                    <a:lnTo>
                      <a:pt x="241" y="14"/>
                    </a:lnTo>
                    <a:lnTo>
                      <a:pt x="241" y="14"/>
                    </a:lnTo>
                    <a:lnTo>
                      <a:pt x="239" y="14"/>
                    </a:lnTo>
                    <a:lnTo>
                      <a:pt x="238" y="14"/>
                    </a:lnTo>
                    <a:lnTo>
                      <a:pt x="238" y="13"/>
                    </a:lnTo>
                    <a:lnTo>
                      <a:pt x="238" y="11"/>
                    </a:lnTo>
                    <a:lnTo>
                      <a:pt x="236" y="11"/>
                    </a:lnTo>
                    <a:lnTo>
                      <a:pt x="236" y="11"/>
                    </a:lnTo>
                    <a:lnTo>
                      <a:pt x="236" y="11"/>
                    </a:lnTo>
                    <a:lnTo>
                      <a:pt x="236" y="13"/>
                    </a:lnTo>
                    <a:lnTo>
                      <a:pt x="236" y="13"/>
                    </a:lnTo>
                    <a:lnTo>
                      <a:pt x="236" y="13"/>
                    </a:lnTo>
                    <a:lnTo>
                      <a:pt x="234" y="13"/>
                    </a:lnTo>
                    <a:lnTo>
                      <a:pt x="233" y="13"/>
                    </a:lnTo>
                    <a:lnTo>
                      <a:pt x="233" y="13"/>
                    </a:lnTo>
                    <a:lnTo>
                      <a:pt x="231" y="11"/>
                    </a:lnTo>
                    <a:lnTo>
                      <a:pt x="230" y="10"/>
                    </a:lnTo>
                    <a:lnTo>
                      <a:pt x="228" y="10"/>
                    </a:lnTo>
                    <a:lnTo>
                      <a:pt x="228" y="10"/>
                    </a:lnTo>
                    <a:lnTo>
                      <a:pt x="227" y="10"/>
                    </a:lnTo>
                    <a:lnTo>
                      <a:pt x="227" y="13"/>
                    </a:lnTo>
                    <a:lnTo>
                      <a:pt x="228" y="17"/>
                    </a:lnTo>
                    <a:lnTo>
                      <a:pt x="227" y="17"/>
                    </a:lnTo>
                    <a:lnTo>
                      <a:pt x="227" y="17"/>
                    </a:lnTo>
                    <a:lnTo>
                      <a:pt x="227" y="17"/>
                    </a:lnTo>
                    <a:lnTo>
                      <a:pt x="227" y="17"/>
                    </a:lnTo>
                    <a:lnTo>
                      <a:pt x="227" y="19"/>
                    </a:lnTo>
                    <a:lnTo>
                      <a:pt x="227" y="19"/>
                    </a:lnTo>
                    <a:lnTo>
                      <a:pt x="228" y="19"/>
                    </a:lnTo>
                    <a:lnTo>
                      <a:pt x="227" y="19"/>
                    </a:lnTo>
                    <a:lnTo>
                      <a:pt x="224" y="19"/>
                    </a:lnTo>
                    <a:lnTo>
                      <a:pt x="224" y="16"/>
                    </a:lnTo>
                    <a:lnTo>
                      <a:pt x="224" y="14"/>
                    </a:lnTo>
                    <a:lnTo>
                      <a:pt x="222" y="14"/>
                    </a:lnTo>
                    <a:lnTo>
                      <a:pt x="221" y="14"/>
                    </a:lnTo>
                    <a:lnTo>
                      <a:pt x="221" y="16"/>
                    </a:lnTo>
                    <a:lnTo>
                      <a:pt x="221" y="17"/>
                    </a:lnTo>
                    <a:lnTo>
                      <a:pt x="219" y="19"/>
                    </a:lnTo>
                    <a:lnTo>
                      <a:pt x="217" y="21"/>
                    </a:lnTo>
                    <a:lnTo>
                      <a:pt x="214" y="22"/>
                    </a:lnTo>
                    <a:lnTo>
                      <a:pt x="213" y="24"/>
                    </a:lnTo>
                    <a:lnTo>
                      <a:pt x="213" y="24"/>
                    </a:lnTo>
                    <a:lnTo>
                      <a:pt x="211" y="24"/>
                    </a:lnTo>
                    <a:lnTo>
                      <a:pt x="210" y="25"/>
                    </a:lnTo>
                    <a:lnTo>
                      <a:pt x="210" y="28"/>
                    </a:lnTo>
                    <a:lnTo>
                      <a:pt x="207" y="27"/>
                    </a:lnTo>
                    <a:lnTo>
                      <a:pt x="205" y="27"/>
                    </a:lnTo>
                    <a:lnTo>
                      <a:pt x="203" y="27"/>
                    </a:lnTo>
                    <a:lnTo>
                      <a:pt x="202" y="25"/>
                    </a:lnTo>
                    <a:lnTo>
                      <a:pt x="202" y="25"/>
                    </a:lnTo>
                    <a:lnTo>
                      <a:pt x="200" y="24"/>
                    </a:lnTo>
                    <a:lnTo>
                      <a:pt x="202" y="22"/>
                    </a:lnTo>
                    <a:lnTo>
                      <a:pt x="200" y="21"/>
                    </a:lnTo>
                    <a:lnTo>
                      <a:pt x="200" y="21"/>
                    </a:lnTo>
                    <a:lnTo>
                      <a:pt x="200" y="21"/>
                    </a:lnTo>
                    <a:lnTo>
                      <a:pt x="199" y="21"/>
                    </a:lnTo>
                    <a:lnTo>
                      <a:pt x="199" y="22"/>
                    </a:lnTo>
                    <a:lnTo>
                      <a:pt x="197" y="22"/>
                    </a:lnTo>
                    <a:lnTo>
                      <a:pt x="197" y="22"/>
                    </a:lnTo>
                    <a:lnTo>
                      <a:pt x="196" y="22"/>
                    </a:lnTo>
                    <a:lnTo>
                      <a:pt x="196" y="21"/>
                    </a:lnTo>
                    <a:lnTo>
                      <a:pt x="194" y="19"/>
                    </a:lnTo>
                    <a:lnTo>
                      <a:pt x="194" y="19"/>
                    </a:lnTo>
                    <a:lnTo>
                      <a:pt x="194" y="19"/>
                    </a:lnTo>
                    <a:lnTo>
                      <a:pt x="193" y="19"/>
                    </a:lnTo>
                    <a:lnTo>
                      <a:pt x="193" y="19"/>
                    </a:lnTo>
                    <a:lnTo>
                      <a:pt x="191" y="21"/>
                    </a:lnTo>
                    <a:lnTo>
                      <a:pt x="189" y="21"/>
                    </a:lnTo>
                    <a:lnTo>
                      <a:pt x="186" y="21"/>
                    </a:lnTo>
                    <a:lnTo>
                      <a:pt x="186" y="22"/>
                    </a:lnTo>
                    <a:lnTo>
                      <a:pt x="186" y="24"/>
                    </a:lnTo>
                    <a:lnTo>
                      <a:pt x="188" y="25"/>
                    </a:lnTo>
                    <a:lnTo>
                      <a:pt x="189" y="25"/>
                    </a:lnTo>
                    <a:lnTo>
                      <a:pt x="189" y="25"/>
                    </a:lnTo>
                    <a:lnTo>
                      <a:pt x="191" y="25"/>
                    </a:lnTo>
                    <a:lnTo>
                      <a:pt x="191" y="25"/>
                    </a:lnTo>
                    <a:lnTo>
                      <a:pt x="191" y="25"/>
                    </a:lnTo>
                    <a:lnTo>
                      <a:pt x="193" y="25"/>
                    </a:lnTo>
                    <a:lnTo>
                      <a:pt x="193" y="25"/>
                    </a:lnTo>
                    <a:lnTo>
                      <a:pt x="194" y="25"/>
                    </a:lnTo>
                    <a:lnTo>
                      <a:pt x="194" y="27"/>
                    </a:lnTo>
                    <a:lnTo>
                      <a:pt x="194" y="28"/>
                    </a:lnTo>
                    <a:lnTo>
                      <a:pt x="196" y="31"/>
                    </a:lnTo>
                    <a:lnTo>
                      <a:pt x="196" y="31"/>
                    </a:lnTo>
                    <a:lnTo>
                      <a:pt x="196" y="31"/>
                    </a:lnTo>
                    <a:lnTo>
                      <a:pt x="196" y="31"/>
                    </a:lnTo>
                    <a:lnTo>
                      <a:pt x="196" y="31"/>
                    </a:lnTo>
                    <a:lnTo>
                      <a:pt x="196" y="33"/>
                    </a:lnTo>
                    <a:lnTo>
                      <a:pt x="196" y="33"/>
                    </a:lnTo>
                    <a:lnTo>
                      <a:pt x="194" y="33"/>
                    </a:lnTo>
                    <a:lnTo>
                      <a:pt x="194" y="33"/>
                    </a:lnTo>
                    <a:lnTo>
                      <a:pt x="193" y="30"/>
                    </a:lnTo>
                    <a:lnTo>
                      <a:pt x="189" y="28"/>
                    </a:lnTo>
                    <a:lnTo>
                      <a:pt x="188" y="28"/>
                    </a:lnTo>
                    <a:lnTo>
                      <a:pt x="186" y="27"/>
                    </a:lnTo>
                    <a:lnTo>
                      <a:pt x="186" y="28"/>
                    </a:lnTo>
                    <a:lnTo>
                      <a:pt x="185" y="30"/>
                    </a:lnTo>
                    <a:lnTo>
                      <a:pt x="186" y="30"/>
                    </a:lnTo>
                    <a:lnTo>
                      <a:pt x="186" y="30"/>
                    </a:lnTo>
                    <a:lnTo>
                      <a:pt x="186" y="30"/>
                    </a:lnTo>
                    <a:lnTo>
                      <a:pt x="186" y="31"/>
                    </a:lnTo>
                    <a:lnTo>
                      <a:pt x="188" y="30"/>
                    </a:lnTo>
                    <a:lnTo>
                      <a:pt x="188" y="30"/>
                    </a:lnTo>
                    <a:lnTo>
                      <a:pt x="188" y="30"/>
                    </a:lnTo>
                    <a:lnTo>
                      <a:pt x="188" y="31"/>
                    </a:lnTo>
                    <a:lnTo>
                      <a:pt x="188" y="31"/>
                    </a:lnTo>
                    <a:lnTo>
                      <a:pt x="188" y="31"/>
                    </a:lnTo>
                    <a:lnTo>
                      <a:pt x="188" y="31"/>
                    </a:lnTo>
                    <a:lnTo>
                      <a:pt x="188" y="33"/>
                    </a:lnTo>
                    <a:lnTo>
                      <a:pt x="186" y="35"/>
                    </a:lnTo>
                    <a:lnTo>
                      <a:pt x="186" y="36"/>
                    </a:lnTo>
                    <a:lnTo>
                      <a:pt x="185" y="36"/>
                    </a:lnTo>
                    <a:lnTo>
                      <a:pt x="183" y="36"/>
                    </a:lnTo>
                    <a:lnTo>
                      <a:pt x="183" y="35"/>
                    </a:lnTo>
                    <a:lnTo>
                      <a:pt x="183" y="31"/>
                    </a:lnTo>
                    <a:lnTo>
                      <a:pt x="183" y="30"/>
                    </a:lnTo>
                    <a:lnTo>
                      <a:pt x="183" y="28"/>
                    </a:lnTo>
                    <a:lnTo>
                      <a:pt x="182" y="28"/>
                    </a:lnTo>
                    <a:lnTo>
                      <a:pt x="182" y="28"/>
                    </a:lnTo>
                    <a:lnTo>
                      <a:pt x="182" y="30"/>
                    </a:lnTo>
                    <a:lnTo>
                      <a:pt x="182" y="30"/>
                    </a:lnTo>
                    <a:lnTo>
                      <a:pt x="182" y="30"/>
                    </a:lnTo>
                    <a:lnTo>
                      <a:pt x="182" y="30"/>
                    </a:lnTo>
                    <a:lnTo>
                      <a:pt x="180" y="30"/>
                    </a:lnTo>
                    <a:lnTo>
                      <a:pt x="180" y="31"/>
                    </a:lnTo>
                    <a:lnTo>
                      <a:pt x="180" y="33"/>
                    </a:lnTo>
                    <a:lnTo>
                      <a:pt x="180" y="35"/>
                    </a:lnTo>
                    <a:lnTo>
                      <a:pt x="179" y="36"/>
                    </a:lnTo>
                    <a:lnTo>
                      <a:pt x="179" y="38"/>
                    </a:lnTo>
                    <a:lnTo>
                      <a:pt x="179" y="38"/>
                    </a:lnTo>
                    <a:lnTo>
                      <a:pt x="177" y="36"/>
                    </a:lnTo>
                    <a:lnTo>
                      <a:pt x="177" y="36"/>
                    </a:lnTo>
                    <a:lnTo>
                      <a:pt x="177" y="35"/>
                    </a:lnTo>
                    <a:lnTo>
                      <a:pt x="179" y="31"/>
                    </a:lnTo>
                    <a:lnTo>
                      <a:pt x="179" y="30"/>
                    </a:lnTo>
                    <a:lnTo>
                      <a:pt x="176" y="30"/>
                    </a:lnTo>
                    <a:lnTo>
                      <a:pt x="174" y="31"/>
                    </a:lnTo>
                    <a:lnTo>
                      <a:pt x="172" y="35"/>
                    </a:lnTo>
                    <a:lnTo>
                      <a:pt x="171" y="36"/>
                    </a:lnTo>
                    <a:lnTo>
                      <a:pt x="168" y="39"/>
                    </a:lnTo>
                    <a:lnTo>
                      <a:pt x="168" y="38"/>
                    </a:lnTo>
                    <a:lnTo>
                      <a:pt x="166" y="38"/>
                    </a:lnTo>
                    <a:lnTo>
                      <a:pt x="166" y="36"/>
                    </a:lnTo>
                    <a:lnTo>
                      <a:pt x="166" y="33"/>
                    </a:lnTo>
                    <a:lnTo>
                      <a:pt x="166" y="33"/>
                    </a:lnTo>
                    <a:lnTo>
                      <a:pt x="165" y="33"/>
                    </a:lnTo>
                    <a:lnTo>
                      <a:pt x="165" y="35"/>
                    </a:lnTo>
                    <a:lnTo>
                      <a:pt x="163" y="33"/>
                    </a:lnTo>
                    <a:lnTo>
                      <a:pt x="163" y="35"/>
                    </a:lnTo>
                    <a:lnTo>
                      <a:pt x="162" y="36"/>
                    </a:lnTo>
                    <a:lnTo>
                      <a:pt x="162" y="38"/>
                    </a:lnTo>
                    <a:lnTo>
                      <a:pt x="162" y="38"/>
                    </a:lnTo>
                    <a:lnTo>
                      <a:pt x="162" y="39"/>
                    </a:lnTo>
                    <a:lnTo>
                      <a:pt x="162" y="39"/>
                    </a:lnTo>
                    <a:lnTo>
                      <a:pt x="163" y="41"/>
                    </a:lnTo>
                    <a:lnTo>
                      <a:pt x="165" y="41"/>
                    </a:lnTo>
                    <a:lnTo>
                      <a:pt x="165" y="42"/>
                    </a:lnTo>
                    <a:lnTo>
                      <a:pt x="165" y="45"/>
                    </a:lnTo>
                    <a:lnTo>
                      <a:pt x="165" y="45"/>
                    </a:lnTo>
                    <a:lnTo>
                      <a:pt x="165" y="47"/>
                    </a:lnTo>
                    <a:lnTo>
                      <a:pt x="163" y="47"/>
                    </a:lnTo>
                    <a:lnTo>
                      <a:pt x="163" y="47"/>
                    </a:lnTo>
                    <a:lnTo>
                      <a:pt x="163" y="45"/>
                    </a:lnTo>
                    <a:lnTo>
                      <a:pt x="162" y="45"/>
                    </a:lnTo>
                    <a:lnTo>
                      <a:pt x="162" y="44"/>
                    </a:lnTo>
                    <a:lnTo>
                      <a:pt x="162" y="44"/>
                    </a:lnTo>
                    <a:lnTo>
                      <a:pt x="162" y="42"/>
                    </a:lnTo>
                    <a:lnTo>
                      <a:pt x="160" y="42"/>
                    </a:lnTo>
                    <a:lnTo>
                      <a:pt x="160" y="42"/>
                    </a:lnTo>
                    <a:lnTo>
                      <a:pt x="158" y="41"/>
                    </a:lnTo>
                    <a:lnTo>
                      <a:pt x="158" y="41"/>
                    </a:lnTo>
                    <a:lnTo>
                      <a:pt x="158" y="42"/>
                    </a:lnTo>
                    <a:lnTo>
                      <a:pt x="158" y="42"/>
                    </a:lnTo>
                    <a:lnTo>
                      <a:pt x="158" y="44"/>
                    </a:lnTo>
                    <a:lnTo>
                      <a:pt x="158" y="44"/>
                    </a:lnTo>
                    <a:lnTo>
                      <a:pt x="160" y="45"/>
                    </a:lnTo>
                    <a:lnTo>
                      <a:pt x="160" y="45"/>
                    </a:lnTo>
                    <a:lnTo>
                      <a:pt x="160" y="45"/>
                    </a:lnTo>
                    <a:lnTo>
                      <a:pt x="160" y="45"/>
                    </a:lnTo>
                    <a:lnTo>
                      <a:pt x="160" y="45"/>
                    </a:lnTo>
                    <a:lnTo>
                      <a:pt x="160" y="47"/>
                    </a:lnTo>
                    <a:lnTo>
                      <a:pt x="158" y="47"/>
                    </a:lnTo>
                    <a:lnTo>
                      <a:pt x="158" y="47"/>
                    </a:lnTo>
                    <a:lnTo>
                      <a:pt x="158" y="47"/>
                    </a:lnTo>
                    <a:lnTo>
                      <a:pt x="158" y="47"/>
                    </a:lnTo>
                    <a:lnTo>
                      <a:pt x="157" y="47"/>
                    </a:lnTo>
                    <a:lnTo>
                      <a:pt x="158" y="47"/>
                    </a:lnTo>
                    <a:lnTo>
                      <a:pt x="158" y="47"/>
                    </a:lnTo>
                    <a:lnTo>
                      <a:pt x="157" y="47"/>
                    </a:lnTo>
                    <a:lnTo>
                      <a:pt x="155" y="47"/>
                    </a:lnTo>
                    <a:lnTo>
                      <a:pt x="155" y="45"/>
                    </a:lnTo>
                    <a:lnTo>
                      <a:pt x="155" y="45"/>
                    </a:lnTo>
                    <a:lnTo>
                      <a:pt x="154" y="45"/>
                    </a:lnTo>
                    <a:lnTo>
                      <a:pt x="154" y="44"/>
                    </a:lnTo>
                    <a:lnTo>
                      <a:pt x="154" y="47"/>
                    </a:lnTo>
                    <a:lnTo>
                      <a:pt x="152" y="52"/>
                    </a:lnTo>
                    <a:lnTo>
                      <a:pt x="149" y="52"/>
                    </a:lnTo>
                    <a:lnTo>
                      <a:pt x="149" y="55"/>
                    </a:lnTo>
                    <a:lnTo>
                      <a:pt x="148" y="58"/>
                    </a:lnTo>
                    <a:lnTo>
                      <a:pt x="146" y="59"/>
                    </a:lnTo>
                    <a:lnTo>
                      <a:pt x="148" y="59"/>
                    </a:lnTo>
                    <a:lnTo>
                      <a:pt x="148" y="61"/>
                    </a:lnTo>
                    <a:lnTo>
                      <a:pt x="148" y="61"/>
                    </a:lnTo>
                    <a:lnTo>
                      <a:pt x="148" y="62"/>
                    </a:lnTo>
                    <a:lnTo>
                      <a:pt x="148" y="64"/>
                    </a:lnTo>
                    <a:lnTo>
                      <a:pt x="146" y="66"/>
                    </a:lnTo>
                    <a:lnTo>
                      <a:pt x="146" y="66"/>
                    </a:lnTo>
                    <a:lnTo>
                      <a:pt x="144" y="66"/>
                    </a:lnTo>
                    <a:lnTo>
                      <a:pt x="143" y="67"/>
                    </a:lnTo>
                    <a:lnTo>
                      <a:pt x="140" y="67"/>
                    </a:lnTo>
                    <a:lnTo>
                      <a:pt x="137" y="69"/>
                    </a:lnTo>
                    <a:lnTo>
                      <a:pt x="135" y="69"/>
                    </a:lnTo>
                    <a:lnTo>
                      <a:pt x="134" y="70"/>
                    </a:lnTo>
                    <a:lnTo>
                      <a:pt x="134" y="72"/>
                    </a:lnTo>
                    <a:lnTo>
                      <a:pt x="134" y="73"/>
                    </a:lnTo>
                    <a:lnTo>
                      <a:pt x="138" y="73"/>
                    </a:lnTo>
                    <a:lnTo>
                      <a:pt x="141" y="73"/>
                    </a:lnTo>
                    <a:lnTo>
                      <a:pt x="143" y="72"/>
                    </a:lnTo>
                    <a:lnTo>
                      <a:pt x="143" y="72"/>
                    </a:lnTo>
                    <a:lnTo>
                      <a:pt x="143" y="70"/>
                    </a:lnTo>
                    <a:lnTo>
                      <a:pt x="144" y="70"/>
                    </a:lnTo>
                    <a:lnTo>
                      <a:pt x="144" y="70"/>
                    </a:lnTo>
                    <a:lnTo>
                      <a:pt x="146" y="70"/>
                    </a:lnTo>
                    <a:lnTo>
                      <a:pt x="146" y="70"/>
                    </a:lnTo>
                    <a:lnTo>
                      <a:pt x="146" y="72"/>
                    </a:lnTo>
                    <a:lnTo>
                      <a:pt x="146" y="72"/>
                    </a:lnTo>
                    <a:lnTo>
                      <a:pt x="146" y="72"/>
                    </a:lnTo>
                    <a:lnTo>
                      <a:pt x="146" y="73"/>
                    </a:lnTo>
                    <a:lnTo>
                      <a:pt x="146" y="73"/>
                    </a:lnTo>
                    <a:lnTo>
                      <a:pt x="143" y="73"/>
                    </a:lnTo>
                    <a:lnTo>
                      <a:pt x="141" y="73"/>
                    </a:lnTo>
                    <a:lnTo>
                      <a:pt x="140" y="75"/>
                    </a:lnTo>
                    <a:lnTo>
                      <a:pt x="138" y="75"/>
                    </a:lnTo>
                    <a:lnTo>
                      <a:pt x="138" y="76"/>
                    </a:lnTo>
                    <a:lnTo>
                      <a:pt x="138" y="78"/>
                    </a:lnTo>
                    <a:lnTo>
                      <a:pt x="138" y="80"/>
                    </a:lnTo>
                    <a:lnTo>
                      <a:pt x="138" y="83"/>
                    </a:lnTo>
                    <a:lnTo>
                      <a:pt x="137" y="81"/>
                    </a:lnTo>
                    <a:lnTo>
                      <a:pt x="137" y="80"/>
                    </a:lnTo>
                    <a:lnTo>
                      <a:pt x="135" y="78"/>
                    </a:lnTo>
                    <a:lnTo>
                      <a:pt x="134" y="78"/>
                    </a:lnTo>
                    <a:lnTo>
                      <a:pt x="134" y="78"/>
                    </a:lnTo>
                    <a:lnTo>
                      <a:pt x="132" y="78"/>
                    </a:lnTo>
                    <a:lnTo>
                      <a:pt x="131" y="78"/>
                    </a:lnTo>
                    <a:lnTo>
                      <a:pt x="127" y="78"/>
                    </a:lnTo>
                    <a:lnTo>
                      <a:pt x="127" y="80"/>
                    </a:lnTo>
                    <a:lnTo>
                      <a:pt x="129" y="80"/>
                    </a:lnTo>
                    <a:lnTo>
                      <a:pt x="129" y="80"/>
                    </a:lnTo>
                    <a:lnTo>
                      <a:pt x="132" y="80"/>
                    </a:lnTo>
                    <a:lnTo>
                      <a:pt x="132" y="81"/>
                    </a:lnTo>
                    <a:lnTo>
                      <a:pt x="131" y="81"/>
                    </a:lnTo>
                    <a:lnTo>
                      <a:pt x="131" y="81"/>
                    </a:lnTo>
                    <a:lnTo>
                      <a:pt x="129" y="81"/>
                    </a:lnTo>
                    <a:lnTo>
                      <a:pt x="129" y="83"/>
                    </a:lnTo>
                    <a:lnTo>
                      <a:pt x="129" y="83"/>
                    </a:lnTo>
                    <a:lnTo>
                      <a:pt x="129" y="83"/>
                    </a:lnTo>
                    <a:lnTo>
                      <a:pt x="129" y="84"/>
                    </a:lnTo>
                    <a:lnTo>
                      <a:pt x="129" y="84"/>
                    </a:lnTo>
                    <a:lnTo>
                      <a:pt x="131" y="83"/>
                    </a:lnTo>
                    <a:lnTo>
                      <a:pt x="134" y="83"/>
                    </a:lnTo>
                    <a:lnTo>
                      <a:pt x="132" y="84"/>
                    </a:lnTo>
                    <a:lnTo>
                      <a:pt x="132" y="87"/>
                    </a:lnTo>
                    <a:lnTo>
                      <a:pt x="132" y="87"/>
                    </a:lnTo>
                    <a:lnTo>
                      <a:pt x="132" y="89"/>
                    </a:lnTo>
                    <a:lnTo>
                      <a:pt x="134" y="89"/>
                    </a:lnTo>
                    <a:lnTo>
                      <a:pt x="134" y="89"/>
                    </a:lnTo>
                    <a:lnTo>
                      <a:pt x="134" y="89"/>
                    </a:lnTo>
                    <a:lnTo>
                      <a:pt x="134" y="90"/>
                    </a:lnTo>
                    <a:lnTo>
                      <a:pt x="132" y="90"/>
                    </a:lnTo>
                    <a:lnTo>
                      <a:pt x="131" y="90"/>
                    </a:lnTo>
                    <a:lnTo>
                      <a:pt x="129" y="90"/>
                    </a:lnTo>
                    <a:lnTo>
                      <a:pt x="126" y="90"/>
                    </a:lnTo>
                    <a:lnTo>
                      <a:pt x="126" y="94"/>
                    </a:lnTo>
                    <a:lnTo>
                      <a:pt x="124" y="95"/>
                    </a:lnTo>
                    <a:lnTo>
                      <a:pt x="124" y="95"/>
                    </a:lnTo>
                    <a:lnTo>
                      <a:pt x="126" y="97"/>
                    </a:lnTo>
                    <a:lnTo>
                      <a:pt x="126" y="97"/>
                    </a:lnTo>
                    <a:lnTo>
                      <a:pt x="127" y="97"/>
                    </a:lnTo>
                    <a:lnTo>
                      <a:pt x="126" y="98"/>
                    </a:lnTo>
                    <a:lnTo>
                      <a:pt x="126" y="98"/>
                    </a:lnTo>
                    <a:lnTo>
                      <a:pt x="124" y="98"/>
                    </a:lnTo>
                    <a:lnTo>
                      <a:pt x="123" y="98"/>
                    </a:lnTo>
                    <a:lnTo>
                      <a:pt x="121" y="101"/>
                    </a:lnTo>
                    <a:lnTo>
                      <a:pt x="120" y="103"/>
                    </a:lnTo>
                    <a:lnTo>
                      <a:pt x="118" y="103"/>
                    </a:lnTo>
                    <a:lnTo>
                      <a:pt x="117" y="103"/>
                    </a:lnTo>
                    <a:lnTo>
                      <a:pt x="117" y="103"/>
                    </a:lnTo>
                    <a:lnTo>
                      <a:pt x="115" y="103"/>
                    </a:lnTo>
                    <a:lnTo>
                      <a:pt x="115" y="103"/>
                    </a:lnTo>
                    <a:lnTo>
                      <a:pt x="113" y="103"/>
                    </a:lnTo>
                    <a:lnTo>
                      <a:pt x="113" y="103"/>
                    </a:lnTo>
                    <a:lnTo>
                      <a:pt x="113" y="104"/>
                    </a:lnTo>
                    <a:lnTo>
                      <a:pt x="113" y="104"/>
                    </a:lnTo>
                    <a:lnTo>
                      <a:pt x="113" y="104"/>
                    </a:lnTo>
                    <a:lnTo>
                      <a:pt x="113" y="106"/>
                    </a:lnTo>
                    <a:lnTo>
                      <a:pt x="113" y="106"/>
                    </a:lnTo>
                    <a:lnTo>
                      <a:pt x="112" y="108"/>
                    </a:lnTo>
                    <a:lnTo>
                      <a:pt x="109" y="109"/>
                    </a:lnTo>
                    <a:lnTo>
                      <a:pt x="107" y="109"/>
                    </a:lnTo>
                    <a:lnTo>
                      <a:pt x="106" y="111"/>
                    </a:lnTo>
                    <a:lnTo>
                      <a:pt x="106" y="112"/>
                    </a:lnTo>
                    <a:lnTo>
                      <a:pt x="106" y="114"/>
                    </a:lnTo>
                    <a:lnTo>
                      <a:pt x="106" y="114"/>
                    </a:lnTo>
                    <a:lnTo>
                      <a:pt x="107" y="114"/>
                    </a:lnTo>
                    <a:lnTo>
                      <a:pt x="107" y="114"/>
                    </a:lnTo>
                    <a:lnTo>
                      <a:pt x="107" y="114"/>
                    </a:lnTo>
                    <a:lnTo>
                      <a:pt x="107" y="115"/>
                    </a:lnTo>
                    <a:lnTo>
                      <a:pt x="107" y="115"/>
                    </a:lnTo>
                    <a:lnTo>
                      <a:pt x="106" y="115"/>
                    </a:lnTo>
                    <a:lnTo>
                      <a:pt x="106" y="115"/>
                    </a:lnTo>
                    <a:lnTo>
                      <a:pt x="106" y="118"/>
                    </a:lnTo>
                    <a:lnTo>
                      <a:pt x="107" y="122"/>
                    </a:lnTo>
                    <a:lnTo>
                      <a:pt x="103" y="123"/>
                    </a:lnTo>
                    <a:lnTo>
                      <a:pt x="99" y="126"/>
                    </a:lnTo>
                    <a:lnTo>
                      <a:pt x="98" y="126"/>
                    </a:lnTo>
                    <a:lnTo>
                      <a:pt x="96" y="126"/>
                    </a:lnTo>
                    <a:lnTo>
                      <a:pt x="96" y="128"/>
                    </a:lnTo>
                    <a:lnTo>
                      <a:pt x="96" y="129"/>
                    </a:lnTo>
                    <a:lnTo>
                      <a:pt x="93" y="129"/>
                    </a:lnTo>
                    <a:lnTo>
                      <a:pt x="92" y="129"/>
                    </a:lnTo>
                    <a:lnTo>
                      <a:pt x="90" y="131"/>
                    </a:lnTo>
                    <a:lnTo>
                      <a:pt x="89" y="131"/>
                    </a:lnTo>
                    <a:lnTo>
                      <a:pt x="89" y="134"/>
                    </a:lnTo>
                    <a:lnTo>
                      <a:pt x="90" y="135"/>
                    </a:lnTo>
                    <a:lnTo>
                      <a:pt x="90" y="137"/>
                    </a:lnTo>
                    <a:lnTo>
                      <a:pt x="90" y="139"/>
                    </a:lnTo>
                    <a:lnTo>
                      <a:pt x="90" y="139"/>
                    </a:lnTo>
                    <a:lnTo>
                      <a:pt x="90" y="139"/>
                    </a:lnTo>
                    <a:lnTo>
                      <a:pt x="90" y="139"/>
                    </a:lnTo>
                    <a:lnTo>
                      <a:pt x="89" y="139"/>
                    </a:lnTo>
                    <a:lnTo>
                      <a:pt x="86" y="139"/>
                    </a:lnTo>
                    <a:lnTo>
                      <a:pt x="82" y="137"/>
                    </a:lnTo>
                    <a:lnTo>
                      <a:pt x="81" y="139"/>
                    </a:lnTo>
                    <a:lnTo>
                      <a:pt x="81" y="139"/>
                    </a:lnTo>
                    <a:lnTo>
                      <a:pt x="81" y="139"/>
                    </a:lnTo>
                    <a:lnTo>
                      <a:pt x="81" y="140"/>
                    </a:lnTo>
                    <a:lnTo>
                      <a:pt x="81" y="142"/>
                    </a:lnTo>
                    <a:lnTo>
                      <a:pt x="81" y="142"/>
                    </a:lnTo>
                    <a:lnTo>
                      <a:pt x="79" y="143"/>
                    </a:lnTo>
                    <a:lnTo>
                      <a:pt x="76" y="143"/>
                    </a:lnTo>
                    <a:lnTo>
                      <a:pt x="76" y="145"/>
                    </a:lnTo>
                    <a:lnTo>
                      <a:pt x="76" y="146"/>
                    </a:lnTo>
                    <a:lnTo>
                      <a:pt x="75" y="145"/>
                    </a:lnTo>
                    <a:lnTo>
                      <a:pt x="73" y="145"/>
                    </a:lnTo>
                    <a:lnTo>
                      <a:pt x="73" y="146"/>
                    </a:lnTo>
                    <a:lnTo>
                      <a:pt x="73" y="149"/>
                    </a:lnTo>
                    <a:lnTo>
                      <a:pt x="70" y="151"/>
                    </a:lnTo>
                    <a:lnTo>
                      <a:pt x="67" y="153"/>
                    </a:lnTo>
                    <a:lnTo>
                      <a:pt x="67" y="156"/>
                    </a:lnTo>
                    <a:lnTo>
                      <a:pt x="65" y="159"/>
                    </a:lnTo>
                    <a:lnTo>
                      <a:pt x="64" y="159"/>
                    </a:lnTo>
                    <a:lnTo>
                      <a:pt x="62" y="159"/>
                    </a:lnTo>
                    <a:lnTo>
                      <a:pt x="61" y="159"/>
                    </a:lnTo>
                    <a:lnTo>
                      <a:pt x="61" y="162"/>
                    </a:lnTo>
                    <a:lnTo>
                      <a:pt x="62" y="163"/>
                    </a:lnTo>
                    <a:lnTo>
                      <a:pt x="67" y="162"/>
                    </a:lnTo>
                    <a:lnTo>
                      <a:pt x="70" y="160"/>
                    </a:lnTo>
                    <a:lnTo>
                      <a:pt x="73" y="157"/>
                    </a:lnTo>
                    <a:lnTo>
                      <a:pt x="76" y="156"/>
                    </a:lnTo>
                    <a:lnTo>
                      <a:pt x="76" y="157"/>
                    </a:lnTo>
                    <a:lnTo>
                      <a:pt x="75" y="159"/>
                    </a:lnTo>
                    <a:lnTo>
                      <a:pt x="72" y="162"/>
                    </a:lnTo>
                    <a:lnTo>
                      <a:pt x="68" y="163"/>
                    </a:lnTo>
                    <a:lnTo>
                      <a:pt x="68" y="167"/>
                    </a:lnTo>
                    <a:lnTo>
                      <a:pt x="67" y="168"/>
                    </a:lnTo>
                    <a:lnTo>
                      <a:pt x="65" y="168"/>
                    </a:lnTo>
                    <a:lnTo>
                      <a:pt x="62" y="168"/>
                    </a:lnTo>
                    <a:lnTo>
                      <a:pt x="61" y="168"/>
                    </a:lnTo>
                    <a:lnTo>
                      <a:pt x="59" y="168"/>
                    </a:lnTo>
                    <a:lnTo>
                      <a:pt x="59" y="165"/>
                    </a:lnTo>
                    <a:lnTo>
                      <a:pt x="59" y="163"/>
                    </a:lnTo>
                    <a:lnTo>
                      <a:pt x="58" y="162"/>
                    </a:lnTo>
                    <a:lnTo>
                      <a:pt x="56" y="162"/>
                    </a:lnTo>
                    <a:lnTo>
                      <a:pt x="54" y="163"/>
                    </a:lnTo>
                    <a:lnTo>
                      <a:pt x="53" y="165"/>
                    </a:lnTo>
                    <a:lnTo>
                      <a:pt x="51" y="165"/>
                    </a:lnTo>
                    <a:lnTo>
                      <a:pt x="51" y="165"/>
                    </a:lnTo>
                    <a:lnTo>
                      <a:pt x="50" y="163"/>
                    </a:lnTo>
                    <a:lnTo>
                      <a:pt x="47" y="163"/>
                    </a:lnTo>
                    <a:lnTo>
                      <a:pt x="47" y="168"/>
                    </a:lnTo>
                    <a:lnTo>
                      <a:pt x="47" y="168"/>
                    </a:lnTo>
                    <a:lnTo>
                      <a:pt x="48" y="168"/>
                    </a:lnTo>
                    <a:lnTo>
                      <a:pt x="48" y="170"/>
                    </a:lnTo>
                    <a:lnTo>
                      <a:pt x="48" y="170"/>
                    </a:lnTo>
                    <a:lnTo>
                      <a:pt x="47" y="171"/>
                    </a:lnTo>
                    <a:lnTo>
                      <a:pt x="47" y="171"/>
                    </a:lnTo>
                    <a:lnTo>
                      <a:pt x="45" y="171"/>
                    </a:lnTo>
                    <a:lnTo>
                      <a:pt x="42" y="171"/>
                    </a:lnTo>
                    <a:lnTo>
                      <a:pt x="42" y="171"/>
                    </a:lnTo>
                    <a:lnTo>
                      <a:pt x="42" y="173"/>
                    </a:lnTo>
                    <a:lnTo>
                      <a:pt x="42" y="174"/>
                    </a:lnTo>
                    <a:lnTo>
                      <a:pt x="42" y="174"/>
                    </a:lnTo>
                    <a:lnTo>
                      <a:pt x="42" y="174"/>
                    </a:lnTo>
                    <a:lnTo>
                      <a:pt x="42" y="176"/>
                    </a:lnTo>
                    <a:lnTo>
                      <a:pt x="42" y="176"/>
                    </a:lnTo>
                    <a:lnTo>
                      <a:pt x="41" y="174"/>
                    </a:lnTo>
                    <a:lnTo>
                      <a:pt x="41" y="174"/>
                    </a:lnTo>
                    <a:lnTo>
                      <a:pt x="39" y="174"/>
                    </a:lnTo>
                    <a:lnTo>
                      <a:pt x="39" y="176"/>
                    </a:lnTo>
                    <a:lnTo>
                      <a:pt x="39" y="179"/>
                    </a:lnTo>
                    <a:lnTo>
                      <a:pt x="39" y="179"/>
                    </a:lnTo>
                    <a:lnTo>
                      <a:pt x="39" y="177"/>
                    </a:lnTo>
                    <a:lnTo>
                      <a:pt x="37" y="177"/>
                    </a:lnTo>
                    <a:lnTo>
                      <a:pt x="37" y="177"/>
                    </a:lnTo>
                    <a:lnTo>
                      <a:pt x="37" y="177"/>
                    </a:lnTo>
                    <a:lnTo>
                      <a:pt x="37" y="176"/>
                    </a:lnTo>
                    <a:lnTo>
                      <a:pt x="36" y="176"/>
                    </a:lnTo>
                    <a:lnTo>
                      <a:pt x="31" y="176"/>
                    </a:lnTo>
                    <a:lnTo>
                      <a:pt x="28" y="176"/>
                    </a:lnTo>
                    <a:lnTo>
                      <a:pt x="27" y="176"/>
                    </a:lnTo>
                    <a:lnTo>
                      <a:pt x="27" y="179"/>
                    </a:lnTo>
                    <a:lnTo>
                      <a:pt x="28" y="181"/>
                    </a:lnTo>
                    <a:lnTo>
                      <a:pt x="28" y="181"/>
                    </a:lnTo>
                    <a:lnTo>
                      <a:pt x="30" y="181"/>
                    </a:lnTo>
                    <a:lnTo>
                      <a:pt x="31" y="181"/>
                    </a:lnTo>
                    <a:lnTo>
                      <a:pt x="31" y="182"/>
                    </a:lnTo>
                    <a:lnTo>
                      <a:pt x="30" y="184"/>
                    </a:lnTo>
                    <a:lnTo>
                      <a:pt x="28" y="185"/>
                    </a:lnTo>
                    <a:lnTo>
                      <a:pt x="28" y="187"/>
                    </a:lnTo>
                    <a:lnTo>
                      <a:pt x="28" y="188"/>
                    </a:lnTo>
                    <a:lnTo>
                      <a:pt x="27" y="187"/>
                    </a:lnTo>
                    <a:lnTo>
                      <a:pt x="27" y="187"/>
                    </a:lnTo>
                    <a:lnTo>
                      <a:pt x="22" y="185"/>
                    </a:lnTo>
                    <a:lnTo>
                      <a:pt x="19" y="187"/>
                    </a:lnTo>
                    <a:lnTo>
                      <a:pt x="19" y="187"/>
                    </a:lnTo>
                    <a:lnTo>
                      <a:pt x="19" y="187"/>
                    </a:lnTo>
                    <a:lnTo>
                      <a:pt x="19" y="188"/>
                    </a:lnTo>
                    <a:lnTo>
                      <a:pt x="19" y="188"/>
                    </a:lnTo>
                    <a:lnTo>
                      <a:pt x="19" y="190"/>
                    </a:lnTo>
                    <a:lnTo>
                      <a:pt x="19" y="191"/>
                    </a:lnTo>
                    <a:lnTo>
                      <a:pt x="22" y="191"/>
                    </a:lnTo>
                    <a:lnTo>
                      <a:pt x="25" y="191"/>
                    </a:lnTo>
                    <a:lnTo>
                      <a:pt x="25" y="191"/>
                    </a:lnTo>
                    <a:lnTo>
                      <a:pt x="25" y="191"/>
                    </a:lnTo>
                    <a:lnTo>
                      <a:pt x="25" y="191"/>
                    </a:lnTo>
                    <a:lnTo>
                      <a:pt x="25" y="193"/>
                    </a:lnTo>
                    <a:lnTo>
                      <a:pt x="25" y="193"/>
                    </a:lnTo>
                    <a:lnTo>
                      <a:pt x="22" y="195"/>
                    </a:lnTo>
                    <a:lnTo>
                      <a:pt x="20" y="195"/>
                    </a:lnTo>
                    <a:lnTo>
                      <a:pt x="20" y="195"/>
                    </a:lnTo>
                    <a:lnTo>
                      <a:pt x="20" y="195"/>
                    </a:lnTo>
                    <a:lnTo>
                      <a:pt x="20" y="196"/>
                    </a:lnTo>
                    <a:lnTo>
                      <a:pt x="20" y="195"/>
                    </a:lnTo>
                    <a:lnTo>
                      <a:pt x="19" y="195"/>
                    </a:lnTo>
                    <a:lnTo>
                      <a:pt x="19" y="193"/>
                    </a:lnTo>
                    <a:lnTo>
                      <a:pt x="19" y="193"/>
                    </a:lnTo>
                    <a:lnTo>
                      <a:pt x="17" y="193"/>
                    </a:lnTo>
                    <a:lnTo>
                      <a:pt x="17" y="193"/>
                    </a:lnTo>
                    <a:lnTo>
                      <a:pt x="17" y="195"/>
                    </a:lnTo>
                    <a:lnTo>
                      <a:pt x="17" y="196"/>
                    </a:lnTo>
                    <a:lnTo>
                      <a:pt x="14" y="196"/>
                    </a:lnTo>
                    <a:lnTo>
                      <a:pt x="13" y="196"/>
                    </a:lnTo>
                    <a:lnTo>
                      <a:pt x="11" y="196"/>
                    </a:lnTo>
                    <a:lnTo>
                      <a:pt x="8" y="196"/>
                    </a:lnTo>
                    <a:lnTo>
                      <a:pt x="8" y="196"/>
                    </a:lnTo>
                    <a:lnTo>
                      <a:pt x="8" y="198"/>
                    </a:lnTo>
                    <a:lnTo>
                      <a:pt x="6" y="196"/>
                    </a:lnTo>
                    <a:lnTo>
                      <a:pt x="5" y="196"/>
                    </a:lnTo>
                    <a:lnTo>
                      <a:pt x="5" y="198"/>
                    </a:lnTo>
                    <a:lnTo>
                      <a:pt x="5" y="201"/>
                    </a:lnTo>
                    <a:lnTo>
                      <a:pt x="8" y="201"/>
                    </a:lnTo>
                    <a:lnTo>
                      <a:pt x="10" y="201"/>
                    </a:lnTo>
                    <a:lnTo>
                      <a:pt x="11" y="201"/>
                    </a:lnTo>
                    <a:lnTo>
                      <a:pt x="14" y="201"/>
                    </a:lnTo>
                    <a:lnTo>
                      <a:pt x="14" y="201"/>
                    </a:lnTo>
                    <a:lnTo>
                      <a:pt x="14" y="201"/>
                    </a:lnTo>
                    <a:lnTo>
                      <a:pt x="14" y="202"/>
                    </a:lnTo>
                    <a:lnTo>
                      <a:pt x="14" y="202"/>
                    </a:lnTo>
                    <a:lnTo>
                      <a:pt x="16" y="202"/>
                    </a:lnTo>
                    <a:lnTo>
                      <a:pt x="16" y="202"/>
                    </a:lnTo>
                    <a:lnTo>
                      <a:pt x="16" y="202"/>
                    </a:lnTo>
                    <a:lnTo>
                      <a:pt x="16" y="204"/>
                    </a:lnTo>
                    <a:lnTo>
                      <a:pt x="11" y="204"/>
                    </a:lnTo>
                    <a:lnTo>
                      <a:pt x="8" y="204"/>
                    </a:lnTo>
                    <a:lnTo>
                      <a:pt x="3" y="204"/>
                    </a:lnTo>
                    <a:lnTo>
                      <a:pt x="0" y="204"/>
                    </a:lnTo>
                    <a:lnTo>
                      <a:pt x="0" y="207"/>
                    </a:lnTo>
                    <a:lnTo>
                      <a:pt x="2" y="209"/>
                    </a:lnTo>
                    <a:lnTo>
                      <a:pt x="2" y="212"/>
                    </a:lnTo>
                    <a:lnTo>
                      <a:pt x="2" y="213"/>
                    </a:lnTo>
                    <a:lnTo>
                      <a:pt x="3" y="213"/>
                    </a:lnTo>
                    <a:lnTo>
                      <a:pt x="3" y="213"/>
                    </a:lnTo>
                    <a:lnTo>
                      <a:pt x="5" y="213"/>
                    </a:lnTo>
                    <a:lnTo>
                      <a:pt x="6" y="212"/>
                    </a:lnTo>
                    <a:lnTo>
                      <a:pt x="6" y="212"/>
                    </a:lnTo>
                    <a:lnTo>
                      <a:pt x="6" y="212"/>
                    </a:lnTo>
                    <a:lnTo>
                      <a:pt x="8" y="212"/>
                    </a:lnTo>
                    <a:lnTo>
                      <a:pt x="8" y="212"/>
                    </a:lnTo>
                    <a:lnTo>
                      <a:pt x="10" y="213"/>
                    </a:lnTo>
                    <a:lnTo>
                      <a:pt x="11" y="215"/>
                    </a:lnTo>
                    <a:lnTo>
                      <a:pt x="13" y="215"/>
                    </a:lnTo>
                    <a:lnTo>
                      <a:pt x="14" y="215"/>
                    </a:lnTo>
                    <a:lnTo>
                      <a:pt x="14" y="213"/>
                    </a:lnTo>
                    <a:lnTo>
                      <a:pt x="14" y="212"/>
                    </a:lnTo>
                    <a:lnTo>
                      <a:pt x="16" y="210"/>
                    </a:lnTo>
                    <a:lnTo>
                      <a:pt x="16" y="210"/>
                    </a:lnTo>
                    <a:lnTo>
                      <a:pt x="17" y="212"/>
                    </a:lnTo>
                    <a:lnTo>
                      <a:pt x="19" y="213"/>
                    </a:lnTo>
                    <a:lnTo>
                      <a:pt x="19" y="213"/>
                    </a:lnTo>
                    <a:lnTo>
                      <a:pt x="19" y="212"/>
                    </a:lnTo>
                    <a:lnTo>
                      <a:pt x="20" y="212"/>
                    </a:lnTo>
                    <a:lnTo>
                      <a:pt x="20" y="212"/>
                    </a:lnTo>
                    <a:lnTo>
                      <a:pt x="20" y="212"/>
                    </a:lnTo>
                    <a:lnTo>
                      <a:pt x="22" y="212"/>
                    </a:lnTo>
                    <a:lnTo>
                      <a:pt x="22" y="213"/>
                    </a:lnTo>
                    <a:lnTo>
                      <a:pt x="23" y="215"/>
                    </a:lnTo>
                    <a:lnTo>
                      <a:pt x="23" y="213"/>
                    </a:lnTo>
                    <a:lnTo>
                      <a:pt x="25" y="213"/>
                    </a:lnTo>
                    <a:lnTo>
                      <a:pt x="25" y="212"/>
                    </a:lnTo>
                    <a:lnTo>
                      <a:pt x="27" y="212"/>
                    </a:lnTo>
                    <a:lnTo>
                      <a:pt x="27" y="213"/>
                    </a:lnTo>
                    <a:lnTo>
                      <a:pt x="27" y="215"/>
                    </a:lnTo>
                    <a:lnTo>
                      <a:pt x="23" y="215"/>
                    </a:lnTo>
                    <a:lnTo>
                      <a:pt x="22" y="215"/>
                    </a:lnTo>
                    <a:lnTo>
                      <a:pt x="20" y="216"/>
                    </a:lnTo>
                    <a:lnTo>
                      <a:pt x="20" y="216"/>
                    </a:lnTo>
                    <a:lnTo>
                      <a:pt x="19" y="216"/>
                    </a:lnTo>
                    <a:lnTo>
                      <a:pt x="19" y="216"/>
                    </a:lnTo>
                    <a:lnTo>
                      <a:pt x="19" y="216"/>
                    </a:lnTo>
                    <a:lnTo>
                      <a:pt x="19" y="216"/>
                    </a:lnTo>
                    <a:lnTo>
                      <a:pt x="19" y="215"/>
                    </a:lnTo>
                    <a:lnTo>
                      <a:pt x="16" y="215"/>
                    </a:lnTo>
                    <a:lnTo>
                      <a:pt x="11" y="215"/>
                    </a:lnTo>
                    <a:lnTo>
                      <a:pt x="8" y="215"/>
                    </a:lnTo>
                    <a:lnTo>
                      <a:pt x="5" y="215"/>
                    </a:lnTo>
                    <a:lnTo>
                      <a:pt x="3" y="216"/>
                    </a:lnTo>
                    <a:lnTo>
                      <a:pt x="2" y="216"/>
                    </a:lnTo>
                    <a:lnTo>
                      <a:pt x="0" y="216"/>
                    </a:lnTo>
                    <a:lnTo>
                      <a:pt x="0" y="218"/>
                    </a:lnTo>
                    <a:lnTo>
                      <a:pt x="3" y="219"/>
                    </a:lnTo>
                    <a:lnTo>
                      <a:pt x="6" y="219"/>
                    </a:lnTo>
                    <a:lnTo>
                      <a:pt x="6" y="219"/>
                    </a:lnTo>
                    <a:lnTo>
                      <a:pt x="6" y="221"/>
                    </a:lnTo>
                    <a:lnTo>
                      <a:pt x="6" y="221"/>
                    </a:lnTo>
                    <a:lnTo>
                      <a:pt x="6" y="221"/>
                    </a:lnTo>
                    <a:lnTo>
                      <a:pt x="6" y="221"/>
                    </a:lnTo>
                    <a:lnTo>
                      <a:pt x="6" y="221"/>
                    </a:lnTo>
                    <a:lnTo>
                      <a:pt x="5" y="222"/>
                    </a:lnTo>
                    <a:lnTo>
                      <a:pt x="6" y="224"/>
                    </a:lnTo>
                    <a:lnTo>
                      <a:pt x="3" y="222"/>
                    </a:lnTo>
                    <a:lnTo>
                      <a:pt x="2" y="224"/>
                    </a:lnTo>
                    <a:lnTo>
                      <a:pt x="2" y="224"/>
                    </a:lnTo>
                    <a:lnTo>
                      <a:pt x="2" y="224"/>
                    </a:lnTo>
                    <a:lnTo>
                      <a:pt x="2" y="224"/>
                    </a:lnTo>
                    <a:lnTo>
                      <a:pt x="2" y="224"/>
                    </a:lnTo>
                    <a:lnTo>
                      <a:pt x="3" y="226"/>
                    </a:lnTo>
                    <a:lnTo>
                      <a:pt x="3" y="226"/>
                    </a:lnTo>
                    <a:lnTo>
                      <a:pt x="0" y="227"/>
                    </a:lnTo>
                    <a:lnTo>
                      <a:pt x="0" y="227"/>
                    </a:lnTo>
                    <a:lnTo>
                      <a:pt x="0" y="227"/>
                    </a:lnTo>
                    <a:lnTo>
                      <a:pt x="2" y="227"/>
                    </a:lnTo>
                    <a:lnTo>
                      <a:pt x="2" y="227"/>
                    </a:lnTo>
                    <a:lnTo>
                      <a:pt x="0" y="227"/>
                    </a:lnTo>
                    <a:lnTo>
                      <a:pt x="3" y="227"/>
                    </a:lnTo>
                    <a:lnTo>
                      <a:pt x="6" y="229"/>
                    </a:lnTo>
                    <a:lnTo>
                      <a:pt x="6" y="227"/>
                    </a:lnTo>
                    <a:lnTo>
                      <a:pt x="6" y="227"/>
                    </a:lnTo>
                    <a:lnTo>
                      <a:pt x="8" y="227"/>
                    </a:lnTo>
                    <a:lnTo>
                      <a:pt x="8" y="227"/>
                    </a:lnTo>
                    <a:lnTo>
                      <a:pt x="8" y="227"/>
                    </a:lnTo>
                    <a:lnTo>
                      <a:pt x="8" y="227"/>
                    </a:lnTo>
                    <a:lnTo>
                      <a:pt x="8" y="227"/>
                    </a:lnTo>
                    <a:lnTo>
                      <a:pt x="8" y="227"/>
                    </a:lnTo>
                    <a:lnTo>
                      <a:pt x="8" y="227"/>
                    </a:lnTo>
                    <a:lnTo>
                      <a:pt x="10" y="227"/>
                    </a:lnTo>
                    <a:lnTo>
                      <a:pt x="10" y="229"/>
                    </a:lnTo>
                    <a:lnTo>
                      <a:pt x="10" y="229"/>
                    </a:lnTo>
                    <a:lnTo>
                      <a:pt x="8" y="229"/>
                    </a:lnTo>
                    <a:lnTo>
                      <a:pt x="8" y="229"/>
                    </a:lnTo>
                    <a:lnTo>
                      <a:pt x="8" y="229"/>
                    </a:lnTo>
                    <a:lnTo>
                      <a:pt x="6" y="229"/>
                    </a:lnTo>
                    <a:lnTo>
                      <a:pt x="6" y="230"/>
                    </a:lnTo>
                    <a:lnTo>
                      <a:pt x="6" y="232"/>
                    </a:lnTo>
                    <a:lnTo>
                      <a:pt x="8" y="232"/>
                    </a:lnTo>
                    <a:lnTo>
                      <a:pt x="11" y="232"/>
                    </a:lnTo>
                    <a:lnTo>
                      <a:pt x="11" y="232"/>
                    </a:lnTo>
                    <a:lnTo>
                      <a:pt x="11" y="233"/>
                    </a:lnTo>
                    <a:lnTo>
                      <a:pt x="11" y="233"/>
                    </a:lnTo>
                    <a:lnTo>
                      <a:pt x="11" y="235"/>
                    </a:lnTo>
                    <a:lnTo>
                      <a:pt x="14" y="235"/>
                    </a:lnTo>
                    <a:lnTo>
                      <a:pt x="14" y="233"/>
                    </a:lnTo>
                    <a:lnTo>
                      <a:pt x="16" y="232"/>
                    </a:lnTo>
                    <a:lnTo>
                      <a:pt x="16" y="230"/>
                    </a:lnTo>
                    <a:lnTo>
                      <a:pt x="17" y="229"/>
                    </a:lnTo>
                    <a:lnTo>
                      <a:pt x="19" y="229"/>
                    </a:lnTo>
                    <a:lnTo>
                      <a:pt x="20" y="227"/>
                    </a:lnTo>
                    <a:lnTo>
                      <a:pt x="22" y="227"/>
                    </a:lnTo>
                    <a:lnTo>
                      <a:pt x="23" y="227"/>
                    </a:lnTo>
                    <a:lnTo>
                      <a:pt x="25" y="227"/>
                    </a:lnTo>
                    <a:lnTo>
                      <a:pt x="25" y="227"/>
                    </a:lnTo>
                    <a:lnTo>
                      <a:pt x="25" y="227"/>
                    </a:lnTo>
                    <a:lnTo>
                      <a:pt x="25" y="227"/>
                    </a:lnTo>
                    <a:lnTo>
                      <a:pt x="23" y="229"/>
                    </a:lnTo>
                    <a:lnTo>
                      <a:pt x="22" y="230"/>
                    </a:lnTo>
                    <a:lnTo>
                      <a:pt x="20" y="230"/>
                    </a:lnTo>
                    <a:lnTo>
                      <a:pt x="19" y="230"/>
                    </a:lnTo>
                    <a:lnTo>
                      <a:pt x="19" y="230"/>
                    </a:lnTo>
                    <a:lnTo>
                      <a:pt x="19" y="232"/>
                    </a:lnTo>
                    <a:lnTo>
                      <a:pt x="19" y="232"/>
                    </a:lnTo>
                    <a:lnTo>
                      <a:pt x="19" y="232"/>
                    </a:lnTo>
                    <a:lnTo>
                      <a:pt x="19" y="233"/>
                    </a:lnTo>
                    <a:lnTo>
                      <a:pt x="19" y="235"/>
                    </a:lnTo>
                    <a:lnTo>
                      <a:pt x="16" y="236"/>
                    </a:lnTo>
                    <a:lnTo>
                      <a:pt x="14" y="236"/>
                    </a:lnTo>
                    <a:lnTo>
                      <a:pt x="14" y="238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14" y="241"/>
                    </a:lnTo>
                    <a:lnTo>
                      <a:pt x="14" y="241"/>
                    </a:lnTo>
                    <a:lnTo>
                      <a:pt x="14" y="243"/>
                    </a:lnTo>
                    <a:lnTo>
                      <a:pt x="13" y="243"/>
                    </a:lnTo>
                    <a:lnTo>
                      <a:pt x="11" y="243"/>
                    </a:lnTo>
                    <a:lnTo>
                      <a:pt x="11" y="243"/>
                    </a:lnTo>
                    <a:lnTo>
                      <a:pt x="8" y="244"/>
                    </a:lnTo>
                    <a:lnTo>
                      <a:pt x="6" y="244"/>
                    </a:lnTo>
                    <a:lnTo>
                      <a:pt x="5" y="246"/>
                    </a:lnTo>
                    <a:lnTo>
                      <a:pt x="3" y="249"/>
                    </a:lnTo>
                    <a:lnTo>
                      <a:pt x="6" y="249"/>
                    </a:lnTo>
                    <a:lnTo>
                      <a:pt x="8" y="249"/>
                    </a:lnTo>
                    <a:lnTo>
                      <a:pt x="10" y="250"/>
                    </a:lnTo>
                    <a:lnTo>
                      <a:pt x="10" y="250"/>
                    </a:lnTo>
                    <a:lnTo>
                      <a:pt x="10" y="250"/>
                    </a:lnTo>
                    <a:lnTo>
                      <a:pt x="8" y="252"/>
                    </a:lnTo>
                    <a:lnTo>
                      <a:pt x="8" y="252"/>
                    </a:lnTo>
                    <a:lnTo>
                      <a:pt x="8" y="252"/>
                    </a:lnTo>
                    <a:lnTo>
                      <a:pt x="10" y="252"/>
                    </a:lnTo>
                    <a:lnTo>
                      <a:pt x="10" y="252"/>
                    </a:lnTo>
                    <a:lnTo>
                      <a:pt x="10" y="250"/>
                    </a:lnTo>
                    <a:lnTo>
                      <a:pt x="10" y="249"/>
                    </a:lnTo>
                    <a:lnTo>
                      <a:pt x="13" y="249"/>
                    </a:lnTo>
                    <a:lnTo>
                      <a:pt x="16" y="249"/>
                    </a:lnTo>
                    <a:lnTo>
                      <a:pt x="16" y="247"/>
                    </a:lnTo>
                    <a:lnTo>
                      <a:pt x="16" y="247"/>
                    </a:lnTo>
                    <a:lnTo>
                      <a:pt x="16" y="247"/>
                    </a:lnTo>
                    <a:lnTo>
                      <a:pt x="16" y="246"/>
                    </a:lnTo>
                    <a:lnTo>
                      <a:pt x="16" y="246"/>
                    </a:lnTo>
                    <a:lnTo>
                      <a:pt x="17" y="246"/>
                    </a:lnTo>
                    <a:lnTo>
                      <a:pt x="17" y="247"/>
                    </a:lnTo>
                    <a:lnTo>
                      <a:pt x="16" y="247"/>
                    </a:lnTo>
                    <a:lnTo>
                      <a:pt x="16" y="249"/>
                    </a:lnTo>
                    <a:lnTo>
                      <a:pt x="16" y="249"/>
                    </a:lnTo>
                    <a:lnTo>
                      <a:pt x="16" y="250"/>
                    </a:lnTo>
                    <a:lnTo>
                      <a:pt x="16" y="250"/>
                    </a:lnTo>
                    <a:lnTo>
                      <a:pt x="16" y="252"/>
                    </a:lnTo>
                    <a:lnTo>
                      <a:pt x="16" y="252"/>
                    </a:lnTo>
                    <a:lnTo>
                      <a:pt x="16" y="254"/>
                    </a:lnTo>
                    <a:lnTo>
                      <a:pt x="16" y="255"/>
                    </a:lnTo>
                    <a:lnTo>
                      <a:pt x="14" y="258"/>
                    </a:lnTo>
                    <a:lnTo>
                      <a:pt x="14" y="260"/>
                    </a:lnTo>
                    <a:lnTo>
                      <a:pt x="13" y="261"/>
                    </a:lnTo>
                    <a:lnTo>
                      <a:pt x="13" y="261"/>
                    </a:lnTo>
                    <a:lnTo>
                      <a:pt x="11" y="261"/>
                    </a:lnTo>
                    <a:lnTo>
                      <a:pt x="10" y="261"/>
                    </a:lnTo>
                    <a:lnTo>
                      <a:pt x="10" y="264"/>
                    </a:lnTo>
                    <a:lnTo>
                      <a:pt x="10" y="266"/>
                    </a:lnTo>
                    <a:lnTo>
                      <a:pt x="13" y="269"/>
                    </a:lnTo>
                    <a:lnTo>
                      <a:pt x="14" y="271"/>
                    </a:lnTo>
                    <a:lnTo>
                      <a:pt x="16" y="272"/>
                    </a:lnTo>
                    <a:lnTo>
                      <a:pt x="19" y="272"/>
                    </a:lnTo>
                    <a:lnTo>
                      <a:pt x="19" y="274"/>
                    </a:lnTo>
                    <a:lnTo>
                      <a:pt x="20" y="274"/>
                    </a:lnTo>
                    <a:lnTo>
                      <a:pt x="22" y="272"/>
                    </a:lnTo>
                    <a:lnTo>
                      <a:pt x="22" y="272"/>
                    </a:lnTo>
                    <a:lnTo>
                      <a:pt x="22" y="272"/>
                    </a:lnTo>
                    <a:lnTo>
                      <a:pt x="22" y="271"/>
                    </a:lnTo>
                    <a:lnTo>
                      <a:pt x="22" y="271"/>
                    </a:lnTo>
                    <a:lnTo>
                      <a:pt x="23" y="271"/>
                    </a:lnTo>
                    <a:lnTo>
                      <a:pt x="23" y="271"/>
                    </a:lnTo>
                    <a:lnTo>
                      <a:pt x="23" y="271"/>
                    </a:lnTo>
                    <a:lnTo>
                      <a:pt x="23" y="275"/>
                    </a:lnTo>
                    <a:lnTo>
                      <a:pt x="25" y="275"/>
                    </a:lnTo>
                    <a:lnTo>
                      <a:pt x="28" y="275"/>
                    </a:lnTo>
                    <a:lnTo>
                      <a:pt x="30" y="275"/>
                    </a:lnTo>
                    <a:lnTo>
                      <a:pt x="31" y="275"/>
                    </a:lnTo>
                    <a:lnTo>
                      <a:pt x="34" y="274"/>
                    </a:lnTo>
                    <a:lnTo>
                      <a:pt x="36" y="272"/>
                    </a:lnTo>
                    <a:lnTo>
                      <a:pt x="37" y="272"/>
                    </a:lnTo>
                    <a:lnTo>
                      <a:pt x="39" y="272"/>
                    </a:lnTo>
                    <a:lnTo>
                      <a:pt x="41" y="271"/>
                    </a:lnTo>
                    <a:lnTo>
                      <a:pt x="42" y="268"/>
                    </a:lnTo>
                    <a:lnTo>
                      <a:pt x="45" y="268"/>
                    </a:lnTo>
                    <a:lnTo>
                      <a:pt x="48" y="266"/>
                    </a:lnTo>
                    <a:lnTo>
                      <a:pt x="51" y="263"/>
                    </a:lnTo>
                    <a:lnTo>
                      <a:pt x="54" y="261"/>
                    </a:lnTo>
                    <a:lnTo>
                      <a:pt x="56" y="261"/>
                    </a:lnTo>
                    <a:lnTo>
                      <a:pt x="59" y="261"/>
                    </a:lnTo>
                    <a:lnTo>
                      <a:pt x="61" y="261"/>
                    </a:lnTo>
                    <a:lnTo>
                      <a:pt x="62" y="260"/>
                    </a:lnTo>
                    <a:lnTo>
                      <a:pt x="64" y="258"/>
                    </a:lnTo>
                    <a:lnTo>
                      <a:pt x="65" y="258"/>
                    </a:lnTo>
                    <a:lnTo>
                      <a:pt x="68" y="255"/>
                    </a:lnTo>
                    <a:lnTo>
                      <a:pt x="72" y="254"/>
                    </a:lnTo>
                    <a:lnTo>
                      <a:pt x="72" y="254"/>
                    </a:lnTo>
                    <a:lnTo>
                      <a:pt x="73" y="254"/>
                    </a:lnTo>
                    <a:lnTo>
                      <a:pt x="73" y="257"/>
                    </a:lnTo>
                    <a:lnTo>
                      <a:pt x="73" y="258"/>
                    </a:lnTo>
                    <a:lnTo>
                      <a:pt x="73" y="258"/>
                    </a:lnTo>
                    <a:close/>
                    <a:moveTo>
                      <a:pt x="101" y="72"/>
                    </a:moveTo>
                    <a:lnTo>
                      <a:pt x="104" y="73"/>
                    </a:lnTo>
                    <a:lnTo>
                      <a:pt x="104" y="75"/>
                    </a:lnTo>
                    <a:lnTo>
                      <a:pt x="104" y="75"/>
                    </a:lnTo>
                    <a:lnTo>
                      <a:pt x="104" y="76"/>
                    </a:lnTo>
                    <a:lnTo>
                      <a:pt x="104" y="76"/>
                    </a:lnTo>
                    <a:lnTo>
                      <a:pt x="104" y="76"/>
                    </a:lnTo>
                    <a:lnTo>
                      <a:pt x="104" y="76"/>
                    </a:lnTo>
                    <a:lnTo>
                      <a:pt x="103" y="76"/>
                    </a:lnTo>
                    <a:lnTo>
                      <a:pt x="103" y="76"/>
                    </a:lnTo>
                    <a:lnTo>
                      <a:pt x="101" y="76"/>
                    </a:lnTo>
                    <a:lnTo>
                      <a:pt x="101" y="76"/>
                    </a:lnTo>
                    <a:lnTo>
                      <a:pt x="101" y="75"/>
                    </a:lnTo>
                    <a:lnTo>
                      <a:pt x="99" y="75"/>
                    </a:lnTo>
                    <a:lnTo>
                      <a:pt x="101" y="75"/>
                    </a:lnTo>
                    <a:lnTo>
                      <a:pt x="101" y="75"/>
                    </a:lnTo>
                    <a:lnTo>
                      <a:pt x="101" y="72"/>
                    </a:lnTo>
                    <a:lnTo>
                      <a:pt x="101" y="72"/>
                    </a:lnTo>
                    <a:close/>
                    <a:moveTo>
                      <a:pt x="115" y="66"/>
                    </a:moveTo>
                    <a:lnTo>
                      <a:pt x="115" y="66"/>
                    </a:lnTo>
                    <a:lnTo>
                      <a:pt x="117" y="67"/>
                    </a:lnTo>
                    <a:lnTo>
                      <a:pt x="117" y="69"/>
                    </a:lnTo>
                    <a:lnTo>
                      <a:pt x="115" y="70"/>
                    </a:lnTo>
                    <a:lnTo>
                      <a:pt x="113" y="72"/>
                    </a:lnTo>
                    <a:lnTo>
                      <a:pt x="112" y="73"/>
                    </a:lnTo>
                    <a:lnTo>
                      <a:pt x="109" y="73"/>
                    </a:lnTo>
                    <a:lnTo>
                      <a:pt x="109" y="75"/>
                    </a:lnTo>
                    <a:lnTo>
                      <a:pt x="109" y="75"/>
                    </a:lnTo>
                    <a:lnTo>
                      <a:pt x="109" y="73"/>
                    </a:lnTo>
                    <a:lnTo>
                      <a:pt x="109" y="73"/>
                    </a:lnTo>
                    <a:lnTo>
                      <a:pt x="109" y="73"/>
                    </a:lnTo>
                    <a:lnTo>
                      <a:pt x="109" y="73"/>
                    </a:lnTo>
                    <a:lnTo>
                      <a:pt x="109" y="73"/>
                    </a:lnTo>
                    <a:lnTo>
                      <a:pt x="107" y="73"/>
                    </a:lnTo>
                    <a:lnTo>
                      <a:pt x="107" y="73"/>
                    </a:lnTo>
                    <a:lnTo>
                      <a:pt x="107" y="73"/>
                    </a:lnTo>
                    <a:lnTo>
                      <a:pt x="107" y="73"/>
                    </a:lnTo>
                    <a:lnTo>
                      <a:pt x="107" y="72"/>
                    </a:lnTo>
                    <a:lnTo>
                      <a:pt x="109" y="72"/>
                    </a:lnTo>
                    <a:lnTo>
                      <a:pt x="112" y="69"/>
                    </a:lnTo>
                    <a:lnTo>
                      <a:pt x="115" y="66"/>
                    </a:lnTo>
                    <a:lnTo>
                      <a:pt x="115" y="66"/>
                    </a:lnTo>
                    <a:close/>
                    <a:moveTo>
                      <a:pt x="118" y="56"/>
                    </a:moveTo>
                    <a:lnTo>
                      <a:pt x="120" y="56"/>
                    </a:lnTo>
                    <a:lnTo>
                      <a:pt x="120" y="56"/>
                    </a:lnTo>
                    <a:lnTo>
                      <a:pt x="120" y="58"/>
                    </a:lnTo>
                    <a:lnTo>
                      <a:pt x="120" y="58"/>
                    </a:lnTo>
                    <a:lnTo>
                      <a:pt x="120" y="59"/>
                    </a:lnTo>
                    <a:lnTo>
                      <a:pt x="120" y="61"/>
                    </a:lnTo>
                    <a:lnTo>
                      <a:pt x="118" y="61"/>
                    </a:lnTo>
                    <a:lnTo>
                      <a:pt x="117" y="61"/>
                    </a:lnTo>
                    <a:lnTo>
                      <a:pt x="115" y="59"/>
                    </a:lnTo>
                    <a:lnTo>
                      <a:pt x="115" y="59"/>
                    </a:lnTo>
                    <a:lnTo>
                      <a:pt x="115" y="59"/>
                    </a:lnTo>
                    <a:lnTo>
                      <a:pt x="115" y="59"/>
                    </a:lnTo>
                    <a:lnTo>
                      <a:pt x="117" y="58"/>
                    </a:lnTo>
                    <a:lnTo>
                      <a:pt x="118" y="56"/>
                    </a:lnTo>
                    <a:lnTo>
                      <a:pt x="118" y="56"/>
                    </a:lnTo>
                    <a:close/>
                    <a:moveTo>
                      <a:pt x="135" y="47"/>
                    </a:moveTo>
                    <a:lnTo>
                      <a:pt x="137" y="47"/>
                    </a:lnTo>
                    <a:lnTo>
                      <a:pt x="137" y="47"/>
                    </a:lnTo>
                    <a:lnTo>
                      <a:pt x="137" y="47"/>
                    </a:lnTo>
                    <a:lnTo>
                      <a:pt x="137" y="47"/>
                    </a:lnTo>
                    <a:lnTo>
                      <a:pt x="137" y="48"/>
                    </a:lnTo>
                    <a:lnTo>
                      <a:pt x="137" y="48"/>
                    </a:lnTo>
                    <a:lnTo>
                      <a:pt x="134" y="52"/>
                    </a:lnTo>
                    <a:lnTo>
                      <a:pt x="134" y="52"/>
                    </a:lnTo>
                    <a:lnTo>
                      <a:pt x="134" y="50"/>
                    </a:lnTo>
                    <a:lnTo>
                      <a:pt x="135" y="47"/>
                    </a:lnTo>
                    <a:lnTo>
                      <a:pt x="135" y="47"/>
                    </a:lnTo>
                    <a:close/>
                    <a:moveTo>
                      <a:pt x="179" y="19"/>
                    </a:moveTo>
                    <a:lnTo>
                      <a:pt x="179" y="19"/>
                    </a:lnTo>
                    <a:lnTo>
                      <a:pt x="179" y="19"/>
                    </a:lnTo>
                    <a:lnTo>
                      <a:pt x="180" y="19"/>
                    </a:lnTo>
                    <a:lnTo>
                      <a:pt x="180" y="19"/>
                    </a:lnTo>
                    <a:lnTo>
                      <a:pt x="180" y="19"/>
                    </a:lnTo>
                    <a:lnTo>
                      <a:pt x="180" y="21"/>
                    </a:lnTo>
                    <a:lnTo>
                      <a:pt x="180" y="22"/>
                    </a:lnTo>
                    <a:lnTo>
                      <a:pt x="179" y="24"/>
                    </a:lnTo>
                    <a:lnTo>
                      <a:pt x="179" y="22"/>
                    </a:lnTo>
                    <a:lnTo>
                      <a:pt x="179" y="21"/>
                    </a:lnTo>
                    <a:lnTo>
                      <a:pt x="179" y="21"/>
                    </a:lnTo>
                    <a:lnTo>
                      <a:pt x="179" y="21"/>
                    </a:lnTo>
                    <a:lnTo>
                      <a:pt x="179" y="21"/>
                    </a:lnTo>
                    <a:lnTo>
                      <a:pt x="179" y="21"/>
                    </a:lnTo>
                    <a:lnTo>
                      <a:pt x="179" y="19"/>
                    </a:lnTo>
                    <a:lnTo>
                      <a:pt x="179" y="19"/>
                    </a:lnTo>
                    <a:close/>
                    <a:moveTo>
                      <a:pt x="199" y="17"/>
                    </a:moveTo>
                    <a:lnTo>
                      <a:pt x="200" y="16"/>
                    </a:lnTo>
                    <a:lnTo>
                      <a:pt x="200" y="17"/>
                    </a:lnTo>
                    <a:lnTo>
                      <a:pt x="202" y="17"/>
                    </a:lnTo>
                    <a:lnTo>
                      <a:pt x="202" y="17"/>
                    </a:lnTo>
                    <a:lnTo>
                      <a:pt x="202" y="19"/>
                    </a:lnTo>
                    <a:lnTo>
                      <a:pt x="202" y="19"/>
                    </a:lnTo>
                    <a:lnTo>
                      <a:pt x="200" y="19"/>
                    </a:lnTo>
                    <a:lnTo>
                      <a:pt x="197" y="17"/>
                    </a:lnTo>
                    <a:lnTo>
                      <a:pt x="197" y="17"/>
                    </a:lnTo>
                    <a:lnTo>
                      <a:pt x="197" y="17"/>
                    </a:lnTo>
                    <a:lnTo>
                      <a:pt x="197" y="17"/>
                    </a:lnTo>
                    <a:lnTo>
                      <a:pt x="199" y="17"/>
                    </a:lnTo>
                    <a:lnTo>
                      <a:pt x="199" y="17"/>
                    </a:lnTo>
                    <a:close/>
                    <a:moveTo>
                      <a:pt x="168" y="17"/>
                    </a:moveTo>
                    <a:lnTo>
                      <a:pt x="169" y="17"/>
                    </a:lnTo>
                    <a:lnTo>
                      <a:pt x="172" y="21"/>
                    </a:lnTo>
                    <a:lnTo>
                      <a:pt x="172" y="21"/>
                    </a:lnTo>
                    <a:lnTo>
                      <a:pt x="174" y="22"/>
                    </a:lnTo>
                    <a:lnTo>
                      <a:pt x="172" y="22"/>
                    </a:lnTo>
                    <a:lnTo>
                      <a:pt x="172" y="22"/>
                    </a:lnTo>
                    <a:lnTo>
                      <a:pt x="171" y="22"/>
                    </a:lnTo>
                    <a:lnTo>
                      <a:pt x="171" y="22"/>
                    </a:lnTo>
                    <a:lnTo>
                      <a:pt x="169" y="19"/>
                    </a:lnTo>
                    <a:lnTo>
                      <a:pt x="168" y="17"/>
                    </a:lnTo>
                    <a:lnTo>
                      <a:pt x="168" y="17"/>
                    </a:lnTo>
                    <a:close/>
                    <a:moveTo>
                      <a:pt x="217" y="5"/>
                    </a:moveTo>
                    <a:lnTo>
                      <a:pt x="221" y="5"/>
                    </a:lnTo>
                    <a:lnTo>
                      <a:pt x="221" y="5"/>
                    </a:lnTo>
                    <a:lnTo>
                      <a:pt x="221" y="7"/>
                    </a:lnTo>
                    <a:lnTo>
                      <a:pt x="221" y="8"/>
                    </a:lnTo>
                    <a:lnTo>
                      <a:pt x="221" y="8"/>
                    </a:lnTo>
                    <a:lnTo>
                      <a:pt x="219" y="8"/>
                    </a:lnTo>
                    <a:lnTo>
                      <a:pt x="219" y="8"/>
                    </a:lnTo>
                    <a:lnTo>
                      <a:pt x="219" y="7"/>
                    </a:lnTo>
                    <a:lnTo>
                      <a:pt x="217" y="5"/>
                    </a:lnTo>
                    <a:lnTo>
                      <a:pt x="217" y="5"/>
                    </a:lnTo>
                    <a:close/>
                    <a:moveTo>
                      <a:pt x="126" y="55"/>
                    </a:moveTo>
                    <a:lnTo>
                      <a:pt x="127" y="55"/>
                    </a:lnTo>
                    <a:lnTo>
                      <a:pt x="127" y="56"/>
                    </a:lnTo>
                    <a:lnTo>
                      <a:pt x="127" y="59"/>
                    </a:lnTo>
                    <a:lnTo>
                      <a:pt x="129" y="59"/>
                    </a:lnTo>
                    <a:lnTo>
                      <a:pt x="131" y="59"/>
                    </a:lnTo>
                    <a:lnTo>
                      <a:pt x="131" y="58"/>
                    </a:lnTo>
                    <a:lnTo>
                      <a:pt x="132" y="58"/>
                    </a:lnTo>
                    <a:lnTo>
                      <a:pt x="134" y="56"/>
                    </a:lnTo>
                    <a:lnTo>
                      <a:pt x="135" y="61"/>
                    </a:lnTo>
                    <a:lnTo>
                      <a:pt x="135" y="62"/>
                    </a:lnTo>
                    <a:lnTo>
                      <a:pt x="134" y="64"/>
                    </a:lnTo>
                    <a:lnTo>
                      <a:pt x="132" y="66"/>
                    </a:lnTo>
                    <a:lnTo>
                      <a:pt x="132" y="66"/>
                    </a:lnTo>
                    <a:lnTo>
                      <a:pt x="129" y="67"/>
                    </a:lnTo>
                    <a:lnTo>
                      <a:pt x="126" y="70"/>
                    </a:lnTo>
                    <a:lnTo>
                      <a:pt x="127" y="70"/>
                    </a:lnTo>
                    <a:lnTo>
                      <a:pt x="127" y="69"/>
                    </a:lnTo>
                    <a:lnTo>
                      <a:pt x="126" y="69"/>
                    </a:lnTo>
                    <a:lnTo>
                      <a:pt x="126" y="69"/>
                    </a:lnTo>
                    <a:lnTo>
                      <a:pt x="124" y="69"/>
                    </a:lnTo>
                    <a:lnTo>
                      <a:pt x="124" y="69"/>
                    </a:lnTo>
                    <a:lnTo>
                      <a:pt x="124" y="70"/>
                    </a:lnTo>
                    <a:lnTo>
                      <a:pt x="124" y="72"/>
                    </a:lnTo>
                    <a:lnTo>
                      <a:pt x="123" y="72"/>
                    </a:lnTo>
                    <a:lnTo>
                      <a:pt x="121" y="72"/>
                    </a:lnTo>
                    <a:lnTo>
                      <a:pt x="121" y="70"/>
                    </a:lnTo>
                    <a:lnTo>
                      <a:pt x="121" y="69"/>
                    </a:lnTo>
                    <a:lnTo>
                      <a:pt x="120" y="69"/>
                    </a:lnTo>
                    <a:lnTo>
                      <a:pt x="118" y="70"/>
                    </a:lnTo>
                    <a:lnTo>
                      <a:pt x="120" y="66"/>
                    </a:lnTo>
                    <a:lnTo>
                      <a:pt x="121" y="62"/>
                    </a:lnTo>
                    <a:lnTo>
                      <a:pt x="124" y="59"/>
                    </a:lnTo>
                    <a:lnTo>
                      <a:pt x="126" y="55"/>
                    </a:lnTo>
                    <a:lnTo>
                      <a:pt x="126" y="55"/>
                    </a:lnTo>
                    <a:close/>
                    <a:moveTo>
                      <a:pt x="148" y="39"/>
                    </a:moveTo>
                    <a:lnTo>
                      <a:pt x="151" y="39"/>
                    </a:lnTo>
                    <a:lnTo>
                      <a:pt x="149" y="44"/>
                    </a:lnTo>
                    <a:lnTo>
                      <a:pt x="149" y="47"/>
                    </a:lnTo>
                    <a:lnTo>
                      <a:pt x="148" y="50"/>
                    </a:lnTo>
                    <a:lnTo>
                      <a:pt x="146" y="52"/>
                    </a:lnTo>
                    <a:lnTo>
                      <a:pt x="146" y="52"/>
                    </a:lnTo>
                    <a:lnTo>
                      <a:pt x="144" y="52"/>
                    </a:lnTo>
                    <a:lnTo>
                      <a:pt x="144" y="52"/>
                    </a:lnTo>
                    <a:lnTo>
                      <a:pt x="144" y="52"/>
                    </a:lnTo>
                    <a:lnTo>
                      <a:pt x="144" y="52"/>
                    </a:lnTo>
                    <a:lnTo>
                      <a:pt x="143" y="52"/>
                    </a:lnTo>
                    <a:lnTo>
                      <a:pt x="143" y="53"/>
                    </a:lnTo>
                    <a:lnTo>
                      <a:pt x="141" y="55"/>
                    </a:lnTo>
                    <a:lnTo>
                      <a:pt x="140" y="55"/>
                    </a:lnTo>
                    <a:lnTo>
                      <a:pt x="140" y="52"/>
                    </a:lnTo>
                    <a:lnTo>
                      <a:pt x="140" y="48"/>
                    </a:lnTo>
                    <a:lnTo>
                      <a:pt x="140" y="47"/>
                    </a:lnTo>
                    <a:lnTo>
                      <a:pt x="141" y="45"/>
                    </a:lnTo>
                    <a:lnTo>
                      <a:pt x="143" y="44"/>
                    </a:lnTo>
                    <a:lnTo>
                      <a:pt x="144" y="42"/>
                    </a:lnTo>
                    <a:lnTo>
                      <a:pt x="146" y="41"/>
                    </a:lnTo>
                    <a:lnTo>
                      <a:pt x="148" y="39"/>
                    </a:lnTo>
                    <a:lnTo>
                      <a:pt x="148" y="39"/>
                    </a:lnTo>
                    <a:close/>
                    <a:moveTo>
                      <a:pt x="157" y="30"/>
                    </a:moveTo>
                    <a:lnTo>
                      <a:pt x="158" y="30"/>
                    </a:lnTo>
                    <a:lnTo>
                      <a:pt x="160" y="30"/>
                    </a:lnTo>
                    <a:lnTo>
                      <a:pt x="160" y="31"/>
                    </a:lnTo>
                    <a:lnTo>
                      <a:pt x="160" y="33"/>
                    </a:lnTo>
                    <a:lnTo>
                      <a:pt x="158" y="35"/>
                    </a:lnTo>
                    <a:lnTo>
                      <a:pt x="157" y="38"/>
                    </a:lnTo>
                    <a:lnTo>
                      <a:pt x="154" y="36"/>
                    </a:lnTo>
                    <a:lnTo>
                      <a:pt x="152" y="36"/>
                    </a:lnTo>
                    <a:lnTo>
                      <a:pt x="152" y="36"/>
                    </a:lnTo>
                    <a:lnTo>
                      <a:pt x="152" y="35"/>
                    </a:lnTo>
                    <a:lnTo>
                      <a:pt x="152" y="33"/>
                    </a:lnTo>
                    <a:lnTo>
                      <a:pt x="152" y="33"/>
                    </a:lnTo>
                    <a:lnTo>
                      <a:pt x="154" y="33"/>
                    </a:lnTo>
                    <a:lnTo>
                      <a:pt x="154" y="33"/>
                    </a:lnTo>
                    <a:lnTo>
                      <a:pt x="154" y="31"/>
                    </a:lnTo>
                    <a:lnTo>
                      <a:pt x="154" y="30"/>
                    </a:lnTo>
                    <a:lnTo>
                      <a:pt x="155" y="30"/>
                    </a:lnTo>
                    <a:lnTo>
                      <a:pt x="157" y="30"/>
                    </a:lnTo>
                    <a:lnTo>
                      <a:pt x="157" y="30"/>
                    </a:lnTo>
                    <a:close/>
                    <a:moveTo>
                      <a:pt x="162" y="22"/>
                    </a:moveTo>
                    <a:lnTo>
                      <a:pt x="163" y="24"/>
                    </a:lnTo>
                    <a:lnTo>
                      <a:pt x="166" y="24"/>
                    </a:lnTo>
                    <a:lnTo>
                      <a:pt x="165" y="25"/>
                    </a:lnTo>
                    <a:lnTo>
                      <a:pt x="165" y="28"/>
                    </a:lnTo>
                    <a:lnTo>
                      <a:pt x="165" y="28"/>
                    </a:lnTo>
                    <a:lnTo>
                      <a:pt x="165" y="28"/>
                    </a:lnTo>
                    <a:lnTo>
                      <a:pt x="165" y="30"/>
                    </a:lnTo>
                    <a:lnTo>
                      <a:pt x="165" y="30"/>
                    </a:lnTo>
                    <a:lnTo>
                      <a:pt x="163" y="30"/>
                    </a:lnTo>
                    <a:lnTo>
                      <a:pt x="163" y="30"/>
                    </a:lnTo>
                    <a:lnTo>
                      <a:pt x="162" y="28"/>
                    </a:lnTo>
                    <a:lnTo>
                      <a:pt x="162" y="28"/>
                    </a:lnTo>
                    <a:lnTo>
                      <a:pt x="162" y="28"/>
                    </a:lnTo>
                    <a:lnTo>
                      <a:pt x="162" y="28"/>
                    </a:lnTo>
                    <a:lnTo>
                      <a:pt x="160" y="28"/>
                    </a:lnTo>
                    <a:lnTo>
                      <a:pt x="160" y="28"/>
                    </a:lnTo>
                    <a:lnTo>
                      <a:pt x="160" y="27"/>
                    </a:lnTo>
                    <a:lnTo>
                      <a:pt x="160" y="25"/>
                    </a:lnTo>
                    <a:lnTo>
                      <a:pt x="160" y="24"/>
                    </a:lnTo>
                    <a:lnTo>
                      <a:pt x="162" y="22"/>
                    </a:lnTo>
                    <a:lnTo>
                      <a:pt x="162" y="22"/>
                    </a:lnTo>
                    <a:close/>
                    <a:moveTo>
                      <a:pt x="211" y="13"/>
                    </a:moveTo>
                    <a:lnTo>
                      <a:pt x="213" y="13"/>
                    </a:lnTo>
                    <a:lnTo>
                      <a:pt x="213" y="13"/>
                    </a:lnTo>
                    <a:lnTo>
                      <a:pt x="213" y="13"/>
                    </a:lnTo>
                    <a:lnTo>
                      <a:pt x="213" y="14"/>
                    </a:lnTo>
                    <a:lnTo>
                      <a:pt x="213" y="16"/>
                    </a:lnTo>
                    <a:lnTo>
                      <a:pt x="213" y="16"/>
                    </a:lnTo>
                    <a:lnTo>
                      <a:pt x="211" y="19"/>
                    </a:lnTo>
                    <a:lnTo>
                      <a:pt x="210" y="21"/>
                    </a:lnTo>
                    <a:lnTo>
                      <a:pt x="210" y="19"/>
                    </a:lnTo>
                    <a:lnTo>
                      <a:pt x="208" y="19"/>
                    </a:lnTo>
                    <a:lnTo>
                      <a:pt x="207" y="17"/>
                    </a:lnTo>
                    <a:lnTo>
                      <a:pt x="207" y="17"/>
                    </a:lnTo>
                    <a:lnTo>
                      <a:pt x="207" y="17"/>
                    </a:lnTo>
                    <a:lnTo>
                      <a:pt x="207" y="16"/>
                    </a:lnTo>
                    <a:lnTo>
                      <a:pt x="207" y="16"/>
                    </a:lnTo>
                    <a:lnTo>
                      <a:pt x="207" y="14"/>
                    </a:lnTo>
                    <a:lnTo>
                      <a:pt x="207" y="13"/>
                    </a:lnTo>
                    <a:lnTo>
                      <a:pt x="208" y="14"/>
                    </a:lnTo>
                    <a:lnTo>
                      <a:pt x="208" y="14"/>
                    </a:lnTo>
                    <a:lnTo>
                      <a:pt x="210" y="14"/>
                    </a:lnTo>
                    <a:lnTo>
                      <a:pt x="211" y="14"/>
                    </a:lnTo>
                    <a:lnTo>
                      <a:pt x="211" y="13"/>
                    </a:lnTo>
                    <a:lnTo>
                      <a:pt x="211" y="13"/>
                    </a:lnTo>
                    <a:close/>
                    <a:moveTo>
                      <a:pt x="202" y="5"/>
                    </a:moveTo>
                    <a:lnTo>
                      <a:pt x="203" y="3"/>
                    </a:lnTo>
                    <a:lnTo>
                      <a:pt x="203" y="3"/>
                    </a:lnTo>
                    <a:lnTo>
                      <a:pt x="205" y="3"/>
                    </a:lnTo>
                    <a:lnTo>
                      <a:pt x="205" y="5"/>
                    </a:lnTo>
                    <a:lnTo>
                      <a:pt x="205" y="5"/>
                    </a:lnTo>
                    <a:lnTo>
                      <a:pt x="205" y="7"/>
                    </a:lnTo>
                    <a:lnTo>
                      <a:pt x="205" y="8"/>
                    </a:lnTo>
                    <a:lnTo>
                      <a:pt x="203" y="10"/>
                    </a:lnTo>
                    <a:lnTo>
                      <a:pt x="202" y="11"/>
                    </a:lnTo>
                    <a:lnTo>
                      <a:pt x="202" y="11"/>
                    </a:lnTo>
                    <a:lnTo>
                      <a:pt x="200" y="11"/>
                    </a:lnTo>
                    <a:lnTo>
                      <a:pt x="199" y="11"/>
                    </a:lnTo>
                    <a:lnTo>
                      <a:pt x="196" y="13"/>
                    </a:lnTo>
                    <a:lnTo>
                      <a:pt x="193" y="14"/>
                    </a:lnTo>
                    <a:lnTo>
                      <a:pt x="193" y="14"/>
                    </a:lnTo>
                    <a:lnTo>
                      <a:pt x="193" y="14"/>
                    </a:lnTo>
                    <a:lnTo>
                      <a:pt x="193" y="14"/>
                    </a:lnTo>
                    <a:lnTo>
                      <a:pt x="191" y="14"/>
                    </a:lnTo>
                    <a:lnTo>
                      <a:pt x="191" y="13"/>
                    </a:lnTo>
                    <a:lnTo>
                      <a:pt x="193" y="13"/>
                    </a:lnTo>
                    <a:lnTo>
                      <a:pt x="193" y="10"/>
                    </a:lnTo>
                    <a:lnTo>
                      <a:pt x="193" y="10"/>
                    </a:lnTo>
                    <a:lnTo>
                      <a:pt x="197" y="10"/>
                    </a:lnTo>
                    <a:lnTo>
                      <a:pt x="200" y="10"/>
                    </a:lnTo>
                    <a:lnTo>
                      <a:pt x="200" y="7"/>
                    </a:lnTo>
                    <a:lnTo>
                      <a:pt x="202" y="5"/>
                    </a:lnTo>
                    <a:lnTo>
                      <a:pt x="202" y="5"/>
                    </a:lnTo>
                    <a:close/>
                    <a:moveTo>
                      <a:pt x="239" y="0"/>
                    </a:moveTo>
                    <a:lnTo>
                      <a:pt x="241" y="2"/>
                    </a:lnTo>
                    <a:lnTo>
                      <a:pt x="242" y="3"/>
                    </a:lnTo>
                    <a:lnTo>
                      <a:pt x="242" y="5"/>
                    </a:lnTo>
                    <a:lnTo>
                      <a:pt x="242" y="5"/>
                    </a:lnTo>
                    <a:lnTo>
                      <a:pt x="242" y="5"/>
                    </a:lnTo>
                    <a:lnTo>
                      <a:pt x="242" y="7"/>
                    </a:lnTo>
                    <a:lnTo>
                      <a:pt x="244" y="7"/>
                    </a:lnTo>
                    <a:lnTo>
                      <a:pt x="244" y="7"/>
                    </a:lnTo>
                    <a:lnTo>
                      <a:pt x="244" y="8"/>
                    </a:lnTo>
                    <a:lnTo>
                      <a:pt x="241" y="8"/>
                    </a:lnTo>
                    <a:lnTo>
                      <a:pt x="239" y="7"/>
                    </a:lnTo>
                    <a:lnTo>
                      <a:pt x="239" y="8"/>
                    </a:lnTo>
                    <a:lnTo>
                      <a:pt x="238" y="10"/>
                    </a:lnTo>
                    <a:lnTo>
                      <a:pt x="238" y="8"/>
                    </a:lnTo>
                    <a:lnTo>
                      <a:pt x="236" y="7"/>
                    </a:lnTo>
                    <a:lnTo>
                      <a:pt x="236" y="5"/>
                    </a:lnTo>
                    <a:lnTo>
                      <a:pt x="236" y="3"/>
                    </a:lnTo>
                    <a:lnTo>
                      <a:pt x="236" y="3"/>
                    </a:lnTo>
                    <a:lnTo>
                      <a:pt x="238" y="3"/>
                    </a:lnTo>
                    <a:lnTo>
                      <a:pt x="238" y="2"/>
                    </a:lnTo>
                    <a:lnTo>
                      <a:pt x="239" y="0"/>
                    </a:lnTo>
                    <a:lnTo>
                      <a:pt x="239" y="0"/>
                    </a:lnTo>
                    <a:close/>
                    <a:moveTo>
                      <a:pt x="44" y="176"/>
                    </a:moveTo>
                    <a:lnTo>
                      <a:pt x="44" y="176"/>
                    </a:lnTo>
                    <a:lnTo>
                      <a:pt x="45" y="176"/>
                    </a:lnTo>
                    <a:lnTo>
                      <a:pt x="45" y="176"/>
                    </a:lnTo>
                    <a:lnTo>
                      <a:pt x="45" y="177"/>
                    </a:lnTo>
                    <a:lnTo>
                      <a:pt x="45" y="177"/>
                    </a:lnTo>
                    <a:lnTo>
                      <a:pt x="45" y="177"/>
                    </a:lnTo>
                    <a:lnTo>
                      <a:pt x="44" y="177"/>
                    </a:lnTo>
                    <a:lnTo>
                      <a:pt x="44" y="177"/>
                    </a:lnTo>
                    <a:lnTo>
                      <a:pt x="44" y="177"/>
                    </a:lnTo>
                    <a:lnTo>
                      <a:pt x="42" y="176"/>
                    </a:lnTo>
                    <a:lnTo>
                      <a:pt x="42" y="176"/>
                    </a:lnTo>
                    <a:lnTo>
                      <a:pt x="42" y="176"/>
                    </a:lnTo>
                    <a:lnTo>
                      <a:pt x="42" y="176"/>
                    </a:lnTo>
                    <a:lnTo>
                      <a:pt x="44" y="176"/>
                    </a:lnTo>
                    <a:lnTo>
                      <a:pt x="44" y="176"/>
                    </a:lnTo>
                    <a:close/>
                    <a:moveTo>
                      <a:pt x="31" y="173"/>
                    </a:moveTo>
                    <a:lnTo>
                      <a:pt x="33" y="173"/>
                    </a:lnTo>
                    <a:lnTo>
                      <a:pt x="34" y="174"/>
                    </a:lnTo>
                    <a:lnTo>
                      <a:pt x="34" y="174"/>
                    </a:lnTo>
                    <a:lnTo>
                      <a:pt x="34" y="174"/>
                    </a:lnTo>
                    <a:lnTo>
                      <a:pt x="34" y="174"/>
                    </a:lnTo>
                    <a:lnTo>
                      <a:pt x="33" y="174"/>
                    </a:lnTo>
                    <a:lnTo>
                      <a:pt x="31" y="173"/>
                    </a:lnTo>
                    <a:lnTo>
                      <a:pt x="31" y="173"/>
                    </a:lnTo>
                    <a:close/>
                    <a:moveTo>
                      <a:pt x="47" y="160"/>
                    </a:moveTo>
                    <a:lnTo>
                      <a:pt x="48" y="160"/>
                    </a:lnTo>
                    <a:lnTo>
                      <a:pt x="48" y="160"/>
                    </a:lnTo>
                    <a:lnTo>
                      <a:pt x="48" y="160"/>
                    </a:lnTo>
                    <a:lnTo>
                      <a:pt x="48" y="160"/>
                    </a:lnTo>
                    <a:lnTo>
                      <a:pt x="48" y="160"/>
                    </a:lnTo>
                    <a:lnTo>
                      <a:pt x="47" y="162"/>
                    </a:lnTo>
                    <a:lnTo>
                      <a:pt x="45" y="163"/>
                    </a:lnTo>
                    <a:lnTo>
                      <a:pt x="44" y="163"/>
                    </a:lnTo>
                    <a:lnTo>
                      <a:pt x="42" y="165"/>
                    </a:lnTo>
                    <a:lnTo>
                      <a:pt x="42" y="163"/>
                    </a:lnTo>
                    <a:lnTo>
                      <a:pt x="42" y="163"/>
                    </a:lnTo>
                    <a:lnTo>
                      <a:pt x="42" y="162"/>
                    </a:lnTo>
                    <a:lnTo>
                      <a:pt x="44" y="162"/>
                    </a:lnTo>
                    <a:lnTo>
                      <a:pt x="45" y="160"/>
                    </a:lnTo>
                    <a:lnTo>
                      <a:pt x="45" y="160"/>
                    </a:lnTo>
                    <a:lnTo>
                      <a:pt x="47" y="160"/>
                    </a:lnTo>
                    <a:lnTo>
                      <a:pt x="47" y="160"/>
                    </a:lnTo>
                    <a:close/>
                    <a:moveTo>
                      <a:pt x="101" y="118"/>
                    </a:moveTo>
                    <a:lnTo>
                      <a:pt x="103" y="118"/>
                    </a:lnTo>
                    <a:lnTo>
                      <a:pt x="103" y="120"/>
                    </a:lnTo>
                    <a:lnTo>
                      <a:pt x="103" y="120"/>
                    </a:lnTo>
                    <a:lnTo>
                      <a:pt x="103" y="120"/>
                    </a:lnTo>
                    <a:lnTo>
                      <a:pt x="103" y="122"/>
                    </a:lnTo>
                    <a:lnTo>
                      <a:pt x="103" y="122"/>
                    </a:lnTo>
                    <a:lnTo>
                      <a:pt x="103" y="122"/>
                    </a:lnTo>
                    <a:lnTo>
                      <a:pt x="101" y="122"/>
                    </a:lnTo>
                    <a:lnTo>
                      <a:pt x="101" y="122"/>
                    </a:lnTo>
                    <a:lnTo>
                      <a:pt x="101" y="120"/>
                    </a:lnTo>
                    <a:lnTo>
                      <a:pt x="101" y="120"/>
                    </a:lnTo>
                    <a:lnTo>
                      <a:pt x="101" y="120"/>
                    </a:lnTo>
                    <a:lnTo>
                      <a:pt x="101" y="120"/>
                    </a:lnTo>
                    <a:lnTo>
                      <a:pt x="101" y="118"/>
                    </a:lnTo>
                    <a:lnTo>
                      <a:pt x="101" y="118"/>
                    </a:lnTo>
                    <a:close/>
                    <a:moveTo>
                      <a:pt x="3" y="241"/>
                    </a:moveTo>
                    <a:lnTo>
                      <a:pt x="3" y="241"/>
                    </a:lnTo>
                    <a:lnTo>
                      <a:pt x="3" y="241"/>
                    </a:lnTo>
                    <a:lnTo>
                      <a:pt x="3" y="241"/>
                    </a:lnTo>
                    <a:lnTo>
                      <a:pt x="3" y="243"/>
                    </a:lnTo>
                    <a:lnTo>
                      <a:pt x="3" y="241"/>
                    </a:lnTo>
                    <a:lnTo>
                      <a:pt x="3" y="241"/>
                    </a:lnTo>
                    <a:close/>
                    <a:moveTo>
                      <a:pt x="3" y="238"/>
                    </a:moveTo>
                    <a:lnTo>
                      <a:pt x="3" y="238"/>
                    </a:lnTo>
                    <a:lnTo>
                      <a:pt x="5" y="238"/>
                    </a:lnTo>
                    <a:lnTo>
                      <a:pt x="5" y="238"/>
                    </a:lnTo>
                    <a:lnTo>
                      <a:pt x="5" y="238"/>
                    </a:lnTo>
                    <a:lnTo>
                      <a:pt x="5" y="238"/>
                    </a:lnTo>
                    <a:lnTo>
                      <a:pt x="5" y="240"/>
                    </a:lnTo>
                    <a:lnTo>
                      <a:pt x="3" y="240"/>
                    </a:lnTo>
                    <a:lnTo>
                      <a:pt x="3" y="238"/>
                    </a:lnTo>
                    <a:lnTo>
                      <a:pt x="3" y="238"/>
                    </a:lnTo>
                    <a:close/>
                    <a:moveTo>
                      <a:pt x="8" y="235"/>
                    </a:moveTo>
                    <a:lnTo>
                      <a:pt x="8" y="235"/>
                    </a:lnTo>
                    <a:lnTo>
                      <a:pt x="10" y="235"/>
                    </a:lnTo>
                    <a:lnTo>
                      <a:pt x="10" y="236"/>
                    </a:lnTo>
                    <a:lnTo>
                      <a:pt x="10" y="236"/>
                    </a:lnTo>
                    <a:lnTo>
                      <a:pt x="10" y="236"/>
                    </a:lnTo>
                    <a:lnTo>
                      <a:pt x="10" y="238"/>
                    </a:lnTo>
                    <a:lnTo>
                      <a:pt x="10" y="238"/>
                    </a:lnTo>
                    <a:lnTo>
                      <a:pt x="8" y="238"/>
                    </a:lnTo>
                    <a:lnTo>
                      <a:pt x="8" y="236"/>
                    </a:lnTo>
                    <a:lnTo>
                      <a:pt x="8" y="235"/>
                    </a:lnTo>
                    <a:lnTo>
                      <a:pt x="8" y="235"/>
                    </a:lnTo>
                    <a:close/>
                    <a:moveTo>
                      <a:pt x="27" y="193"/>
                    </a:moveTo>
                    <a:lnTo>
                      <a:pt x="25" y="193"/>
                    </a:lnTo>
                    <a:lnTo>
                      <a:pt x="25" y="195"/>
                    </a:lnTo>
                    <a:lnTo>
                      <a:pt x="27" y="195"/>
                    </a:lnTo>
                    <a:lnTo>
                      <a:pt x="27" y="195"/>
                    </a:lnTo>
                    <a:lnTo>
                      <a:pt x="27" y="195"/>
                    </a:lnTo>
                    <a:lnTo>
                      <a:pt x="28" y="195"/>
                    </a:lnTo>
                    <a:lnTo>
                      <a:pt x="27" y="195"/>
                    </a:lnTo>
                    <a:lnTo>
                      <a:pt x="27" y="195"/>
                    </a:lnTo>
                    <a:lnTo>
                      <a:pt x="27" y="196"/>
                    </a:lnTo>
                    <a:lnTo>
                      <a:pt x="27" y="196"/>
                    </a:lnTo>
                    <a:lnTo>
                      <a:pt x="27" y="198"/>
                    </a:lnTo>
                    <a:lnTo>
                      <a:pt x="25" y="198"/>
                    </a:lnTo>
                    <a:lnTo>
                      <a:pt x="25" y="196"/>
                    </a:lnTo>
                    <a:lnTo>
                      <a:pt x="25" y="195"/>
                    </a:lnTo>
                    <a:lnTo>
                      <a:pt x="25" y="195"/>
                    </a:lnTo>
                    <a:lnTo>
                      <a:pt x="25" y="193"/>
                    </a:lnTo>
                    <a:lnTo>
                      <a:pt x="25" y="193"/>
                    </a:lnTo>
                    <a:lnTo>
                      <a:pt x="27" y="193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4" name="Freeform 181"/>
              <p:cNvSpPr>
                <a:spLocks noEditPoints="1"/>
              </p:cNvSpPr>
              <p:nvPr/>
            </p:nvSpPr>
            <p:spPr bwMode="auto">
              <a:xfrm>
                <a:off x="6265916" y="2695710"/>
                <a:ext cx="163853" cy="123655"/>
              </a:xfrm>
              <a:custGeom>
                <a:avLst/>
                <a:gdLst>
                  <a:gd name="T0" fmla="*/ 4 w 69"/>
                  <a:gd name="T1" fmla="*/ 8 h 52"/>
                  <a:gd name="T2" fmla="*/ 4 w 69"/>
                  <a:gd name="T3" fmla="*/ 16 h 52"/>
                  <a:gd name="T4" fmla="*/ 3 w 69"/>
                  <a:gd name="T5" fmla="*/ 22 h 52"/>
                  <a:gd name="T6" fmla="*/ 3 w 69"/>
                  <a:gd name="T7" fmla="*/ 24 h 52"/>
                  <a:gd name="T8" fmla="*/ 7 w 69"/>
                  <a:gd name="T9" fmla="*/ 30 h 52"/>
                  <a:gd name="T10" fmla="*/ 12 w 69"/>
                  <a:gd name="T11" fmla="*/ 33 h 52"/>
                  <a:gd name="T12" fmla="*/ 17 w 69"/>
                  <a:gd name="T13" fmla="*/ 34 h 52"/>
                  <a:gd name="T14" fmla="*/ 23 w 69"/>
                  <a:gd name="T15" fmla="*/ 34 h 52"/>
                  <a:gd name="T16" fmla="*/ 28 w 69"/>
                  <a:gd name="T17" fmla="*/ 47 h 52"/>
                  <a:gd name="T18" fmla="*/ 34 w 69"/>
                  <a:gd name="T19" fmla="*/ 47 h 52"/>
                  <a:gd name="T20" fmla="*/ 38 w 69"/>
                  <a:gd name="T21" fmla="*/ 47 h 52"/>
                  <a:gd name="T22" fmla="*/ 43 w 69"/>
                  <a:gd name="T23" fmla="*/ 48 h 52"/>
                  <a:gd name="T24" fmla="*/ 45 w 69"/>
                  <a:gd name="T25" fmla="*/ 48 h 52"/>
                  <a:gd name="T26" fmla="*/ 45 w 69"/>
                  <a:gd name="T27" fmla="*/ 50 h 52"/>
                  <a:gd name="T28" fmla="*/ 45 w 69"/>
                  <a:gd name="T29" fmla="*/ 52 h 52"/>
                  <a:gd name="T30" fmla="*/ 55 w 69"/>
                  <a:gd name="T31" fmla="*/ 48 h 52"/>
                  <a:gd name="T32" fmla="*/ 57 w 69"/>
                  <a:gd name="T33" fmla="*/ 48 h 52"/>
                  <a:gd name="T34" fmla="*/ 57 w 69"/>
                  <a:gd name="T35" fmla="*/ 47 h 52"/>
                  <a:gd name="T36" fmla="*/ 59 w 69"/>
                  <a:gd name="T37" fmla="*/ 45 h 52"/>
                  <a:gd name="T38" fmla="*/ 63 w 69"/>
                  <a:gd name="T39" fmla="*/ 42 h 52"/>
                  <a:gd name="T40" fmla="*/ 63 w 69"/>
                  <a:gd name="T41" fmla="*/ 36 h 52"/>
                  <a:gd name="T42" fmla="*/ 63 w 69"/>
                  <a:gd name="T43" fmla="*/ 33 h 52"/>
                  <a:gd name="T44" fmla="*/ 65 w 69"/>
                  <a:gd name="T45" fmla="*/ 30 h 52"/>
                  <a:gd name="T46" fmla="*/ 68 w 69"/>
                  <a:gd name="T47" fmla="*/ 25 h 52"/>
                  <a:gd name="T48" fmla="*/ 68 w 69"/>
                  <a:gd name="T49" fmla="*/ 24 h 52"/>
                  <a:gd name="T50" fmla="*/ 68 w 69"/>
                  <a:gd name="T51" fmla="*/ 20 h 52"/>
                  <a:gd name="T52" fmla="*/ 66 w 69"/>
                  <a:gd name="T53" fmla="*/ 20 h 52"/>
                  <a:gd name="T54" fmla="*/ 62 w 69"/>
                  <a:gd name="T55" fmla="*/ 17 h 52"/>
                  <a:gd name="T56" fmla="*/ 60 w 69"/>
                  <a:gd name="T57" fmla="*/ 16 h 52"/>
                  <a:gd name="T58" fmla="*/ 55 w 69"/>
                  <a:gd name="T59" fmla="*/ 14 h 52"/>
                  <a:gd name="T60" fmla="*/ 49 w 69"/>
                  <a:gd name="T61" fmla="*/ 11 h 52"/>
                  <a:gd name="T62" fmla="*/ 48 w 69"/>
                  <a:gd name="T63" fmla="*/ 8 h 52"/>
                  <a:gd name="T64" fmla="*/ 46 w 69"/>
                  <a:gd name="T65" fmla="*/ 8 h 52"/>
                  <a:gd name="T66" fmla="*/ 38 w 69"/>
                  <a:gd name="T67" fmla="*/ 6 h 52"/>
                  <a:gd name="T68" fmla="*/ 34 w 69"/>
                  <a:gd name="T69" fmla="*/ 5 h 52"/>
                  <a:gd name="T70" fmla="*/ 29 w 69"/>
                  <a:gd name="T71" fmla="*/ 5 h 52"/>
                  <a:gd name="T72" fmla="*/ 21 w 69"/>
                  <a:gd name="T73" fmla="*/ 2 h 52"/>
                  <a:gd name="T74" fmla="*/ 17 w 69"/>
                  <a:gd name="T75" fmla="*/ 0 h 52"/>
                  <a:gd name="T76" fmla="*/ 12 w 69"/>
                  <a:gd name="T77" fmla="*/ 0 h 52"/>
                  <a:gd name="T78" fmla="*/ 4 w 69"/>
                  <a:gd name="T79" fmla="*/ 3 h 52"/>
                  <a:gd name="T80" fmla="*/ 4 w 69"/>
                  <a:gd name="T81" fmla="*/ 3 h 52"/>
                  <a:gd name="T82" fmla="*/ 0 w 69"/>
                  <a:gd name="T83" fmla="*/ 17 h 52"/>
                  <a:gd name="T84" fmla="*/ 1 w 69"/>
                  <a:gd name="T85" fmla="*/ 17 h 52"/>
                  <a:gd name="T86" fmla="*/ 1 w 69"/>
                  <a:gd name="T87" fmla="*/ 17 h 52"/>
                  <a:gd name="T88" fmla="*/ 0 w 69"/>
                  <a:gd name="T89" fmla="*/ 1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9" h="52">
                    <a:moveTo>
                      <a:pt x="4" y="3"/>
                    </a:moveTo>
                    <a:lnTo>
                      <a:pt x="4" y="8"/>
                    </a:lnTo>
                    <a:lnTo>
                      <a:pt x="4" y="11"/>
                    </a:lnTo>
                    <a:lnTo>
                      <a:pt x="4" y="16"/>
                    </a:lnTo>
                    <a:lnTo>
                      <a:pt x="4" y="20"/>
                    </a:lnTo>
                    <a:lnTo>
                      <a:pt x="3" y="22"/>
                    </a:lnTo>
                    <a:lnTo>
                      <a:pt x="1" y="22"/>
                    </a:lnTo>
                    <a:lnTo>
                      <a:pt x="3" y="24"/>
                    </a:lnTo>
                    <a:lnTo>
                      <a:pt x="6" y="27"/>
                    </a:lnTo>
                    <a:lnTo>
                      <a:pt x="7" y="30"/>
                    </a:lnTo>
                    <a:lnTo>
                      <a:pt x="10" y="33"/>
                    </a:lnTo>
                    <a:lnTo>
                      <a:pt x="12" y="33"/>
                    </a:lnTo>
                    <a:lnTo>
                      <a:pt x="14" y="34"/>
                    </a:lnTo>
                    <a:lnTo>
                      <a:pt x="17" y="34"/>
                    </a:lnTo>
                    <a:lnTo>
                      <a:pt x="18" y="34"/>
                    </a:lnTo>
                    <a:lnTo>
                      <a:pt x="23" y="34"/>
                    </a:lnTo>
                    <a:lnTo>
                      <a:pt x="24" y="34"/>
                    </a:lnTo>
                    <a:lnTo>
                      <a:pt x="28" y="47"/>
                    </a:lnTo>
                    <a:lnTo>
                      <a:pt x="29" y="47"/>
                    </a:lnTo>
                    <a:lnTo>
                      <a:pt x="34" y="47"/>
                    </a:lnTo>
                    <a:lnTo>
                      <a:pt x="35" y="47"/>
                    </a:lnTo>
                    <a:lnTo>
                      <a:pt x="38" y="47"/>
                    </a:lnTo>
                    <a:lnTo>
                      <a:pt x="42" y="47"/>
                    </a:lnTo>
                    <a:lnTo>
                      <a:pt x="43" y="48"/>
                    </a:lnTo>
                    <a:lnTo>
                      <a:pt x="43" y="48"/>
                    </a:lnTo>
                    <a:lnTo>
                      <a:pt x="45" y="48"/>
                    </a:lnTo>
                    <a:lnTo>
                      <a:pt x="45" y="50"/>
                    </a:lnTo>
                    <a:lnTo>
                      <a:pt x="45" y="50"/>
                    </a:lnTo>
                    <a:lnTo>
                      <a:pt x="45" y="52"/>
                    </a:lnTo>
                    <a:lnTo>
                      <a:pt x="45" y="52"/>
                    </a:lnTo>
                    <a:lnTo>
                      <a:pt x="49" y="48"/>
                    </a:lnTo>
                    <a:lnTo>
                      <a:pt x="55" y="48"/>
                    </a:lnTo>
                    <a:lnTo>
                      <a:pt x="57" y="48"/>
                    </a:lnTo>
                    <a:lnTo>
                      <a:pt x="57" y="48"/>
                    </a:lnTo>
                    <a:lnTo>
                      <a:pt x="57" y="48"/>
                    </a:lnTo>
                    <a:lnTo>
                      <a:pt x="57" y="47"/>
                    </a:lnTo>
                    <a:lnTo>
                      <a:pt x="59" y="45"/>
                    </a:lnTo>
                    <a:lnTo>
                      <a:pt x="59" y="45"/>
                    </a:lnTo>
                    <a:lnTo>
                      <a:pt x="63" y="44"/>
                    </a:lnTo>
                    <a:lnTo>
                      <a:pt x="63" y="42"/>
                    </a:lnTo>
                    <a:lnTo>
                      <a:pt x="63" y="38"/>
                    </a:lnTo>
                    <a:lnTo>
                      <a:pt x="63" y="36"/>
                    </a:lnTo>
                    <a:lnTo>
                      <a:pt x="63" y="34"/>
                    </a:lnTo>
                    <a:lnTo>
                      <a:pt x="63" y="33"/>
                    </a:lnTo>
                    <a:lnTo>
                      <a:pt x="63" y="31"/>
                    </a:lnTo>
                    <a:lnTo>
                      <a:pt x="65" y="30"/>
                    </a:lnTo>
                    <a:lnTo>
                      <a:pt x="66" y="27"/>
                    </a:lnTo>
                    <a:lnTo>
                      <a:pt x="68" y="25"/>
                    </a:lnTo>
                    <a:lnTo>
                      <a:pt x="68" y="25"/>
                    </a:lnTo>
                    <a:lnTo>
                      <a:pt x="68" y="24"/>
                    </a:lnTo>
                    <a:lnTo>
                      <a:pt x="69" y="22"/>
                    </a:lnTo>
                    <a:lnTo>
                      <a:pt x="68" y="20"/>
                    </a:lnTo>
                    <a:lnTo>
                      <a:pt x="68" y="20"/>
                    </a:lnTo>
                    <a:lnTo>
                      <a:pt x="66" y="20"/>
                    </a:lnTo>
                    <a:lnTo>
                      <a:pt x="63" y="19"/>
                    </a:lnTo>
                    <a:lnTo>
                      <a:pt x="62" y="17"/>
                    </a:lnTo>
                    <a:lnTo>
                      <a:pt x="60" y="17"/>
                    </a:lnTo>
                    <a:lnTo>
                      <a:pt x="60" y="16"/>
                    </a:lnTo>
                    <a:lnTo>
                      <a:pt x="59" y="16"/>
                    </a:lnTo>
                    <a:lnTo>
                      <a:pt x="55" y="14"/>
                    </a:lnTo>
                    <a:lnTo>
                      <a:pt x="51" y="13"/>
                    </a:lnTo>
                    <a:lnTo>
                      <a:pt x="49" y="11"/>
                    </a:lnTo>
                    <a:lnTo>
                      <a:pt x="49" y="10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46" y="8"/>
                    </a:lnTo>
                    <a:lnTo>
                      <a:pt x="43" y="8"/>
                    </a:lnTo>
                    <a:lnTo>
                      <a:pt x="38" y="6"/>
                    </a:lnTo>
                    <a:lnTo>
                      <a:pt x="35" y="6"/>
                    </a:lnTo>
                    <a:lnTo>
                      <a:pt x="34" y="5"/>
                    </a:lnTo>
                    <a:lnTo>
                      <a:pt x="32" y="5"/>
                    </a:lnTo>
                    <a:lnTo>
                      <a:pt x="29" y="5"/>
                    </a:lnTo>
                    <a:lnTo>
                      <a:pt x="26" y="3"/>
                    </a:lnTo>
                    <a:lnTo>
                      <a:pt x="21" y="2"/>
                    </a:lnTo>
                    <a:lnTo>
                      <a:pt x="18" y="2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3"/>
                    </a:lnTo>
                    <a:close/>
                    <a:moveTo>
                      <a:pt x="0" y="16"/>
                    </a:moveTo>
                    <a:lnTo>
                      <a:pt x="0" y="17"/>
                    </a:lnTo>
                    <a:lnTo>
                      <a:pt x="1" y="17"/>
                    </a:lnTo>
                    <a:lnTo>
                      <a:pt x="1" y="17"/>
                    </a:lnTo>
                    <a:lnTo>
                      <a:pt x="1" y="17"/>
                    </a:lnTo>
                    <a:lnTo>
                      <a:pt x="1" y="17"/>
                    </a:lnTo>
                    <a:lnTo>
                      <a:pt x="1" y="16"/>
                    </a:lnTo>
                    <a:lnTo>
                      <a:pt x="0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5" name="Freeform 183"/>
              <p:cNvSpPr>
                <a:spLocks/>
              </p:cNvSpPr>
              <p:nvPr/>
            </p:nvSpPr>
            <p:spPr bwMode="auto">
              <a:xfrm>
                <a:off x="6275415" y="2621993"/>
                <a:ext cx="206597" cy="121277"/>
              </a:xfrm>
              <a:custGeom>
                <a:avLst/>
                <a:gdLst>
                  <a:gd name="T0" fmla="*/ 3 w 87"/>
                  <a:gd name="T1" fmla="*/ 33 h 51"/>
                  <a:gd name="T2" fmla="*/ 13 w 87"/>
                  <a:gd name="T3" fmla="*/ 31 h 51"/>
                  <a:gd name="T4" fmla="*/ 22 w 87"/>
                  <a:gd name="T5" fmla="*/ 34 h 51"/>
                  <a:gd name="T6" fmla="*/ 30 w 87"/>
                  <a:gd name="T7" fmla="*/ 36 h 51"/>
                  <a:gd name="T8" fmla="*/ 39 w 87"/>
                  <a:gd name="T9" fmla="*/ 39 h 51"/>
                  <a:gd name="T10" fmla="*/ 44 w 87"/>
                  <a:gd name="T11" fmla="*/ 39 h 51"/>
                  <a:gd name="T12" fmla="*/ 47 w 87"/>
                  <a:gd name="T13" fmla="*/ 44 h 51"/>
                  <a:gd name="T14" fmla="*/ 56 w 87"/>
                  <a:gd name="T15" fmla="*/ 47 h 51"/>
                  <a:gd name="T16" fmla="*/ 59 w 87"/>
                  <a:gd name="T17" fmla="*/ 50 h 51"/>
                  <a:gd name="T18" fmla="*/ 65 w 87"/>
                  <a:gd name="T19" fmla="*/ 50 h 51"/>
                  <a:gd name="T20" fmla="*/ 70 w 87"/>
                  <a:gd name="T21" fmla="*/ 47 h 51"/>
                  <a:gd name="T22" fmla="*/ 72 w 87"/>
                  <a:gd name="T23" fmla="*/ 47 h 51"/>
                  <a:gd name="T24" fmla="*/ 75 w 87"/>
                  <a:gd name="T25" fmla="*/ 48 h 51"/>
                  <a:gd name="T26" fmla="*/ 76 w 87"/>
                  <a:gd name="T27" fmla="*/ 47 h 51"/>
                  <a:gd name="T28" fmla="*/ 76 w 87"/>
                  <a:gd name="T29" fmla="*/ 42 h 51"/>
                  <a:gd name="T30" fmla="*/ 78 w 87"/>
                  <a:gd name="T31" fmla="*/ 37 h 51"/>
                  <a:gd name="T32" fmla="*/ 79 w 87"/>
                  <a:gd name="T33" fmla="*/ 36 h 51"/>
                  <a:gd name="T34" fmla="*/ 84 w 87"/>
                  <a:gd name="T35" fmla="*/ 37 h 51"/>
                  <a:gd name="T36" fmla="*/ 87 w 87"/>
                  <a:gd name="T37" fmla="*/ 36 h 51"/>
                  <a:gd name="T38" fmla="*/ 87 w 87"/>
                  <a:gd name="T39" fmla="*/ 30 h 51"/>
                  <a:gd name="T40" fmla="*/ 83 w 87"/>
                  <a:gd name="T41" fmla="*/ 25 h 51"/>
                  <a:gd name="T42" fmla="*/ 79 w 87"/>
                  <a:gd name="T43" fmla="*/ 24 h 51"/>
                  <a:gd name="T44" fmla="*/ 78 w 87"/>
                  <a:gd name="T45" fmla="*/ 24 h 51"/>
                  <a:gd name="T46" fmla="*/ 78 w 87"/>
                  <a:gd name="T47" fmla="*/ 17 h 51"/>
                  <a:gd name="T48" fmla="*/ 76 w 87"/>
                  <a:gd name="T49" fmla="*/ 14 h 51"/>
                  <a:gd name="T50" fmla="*/ 73 w 87"/>
                  <a:gd name="T51" fmla="*/ 14 h 51"/>
                  <a:gd name="T52" fmla="*/ 72 w 87"/>
                  <a:gd name="T53" fmla="*/ 14 h 51"/>
                  <a:gd name="T54" fmla="*/ 70 w 87"/>
                  <a:gd name="T55" fmla="*/ 10 h 51"/>
                  <a:gd name="T56" fmla="*/ 58 w 87"/>
                  <a:gd name="T57" fmla="*/ 5 h 51"/>
                  <a:gd name="T58" fmla="*/ 56 w 87"/>
                  <a:gd name="T59" fmla="*/ 3 h 51"/>
                  <a:gd name="T60" fmla="*/ 53 w 87"/>
                  <a:gd name="T61" fmla="*/ 2 h 51"/>
                  <a:gd name="T62" fmla="*/ 47 w 87"/>
                  <a:gd name="T63" fmla="*/ 0 h 51"/>
                  <a:gd name="T64" fmla="*/ 45 w 87"/>
                  <a:gd name="T65" fmla="*/ 0 h 51"/>
                  <a:gd name="T66" fmla="*/ 44 w 87"/>
                  <a:gd name="T67" fmla="*/ 2 h 51"/>
                  <a:gd name="T68" fmla="*/ 36 w 87"/>
                  <a:gd name="T69" fmla="*/ 2 h 51"/>
                  <a:gd name="T70" fmla="*/ 34 w 87"/>
                  <a:gd name="T71" fmla="*/ 13 h 51"/>
                  <a:gd name="T72" fmla="*/ 30 w 87"/>
                  <a:gd name="T73" fmla="*/ 19 h 51"/>
                  <a:gd name="T74" fmla="*/ 25 w 87"/>
                  <a:gd name="T75" fmla="*/ 20 h 51"/>
                  <a:gd name="T76" fmla="*/ 22 w 87"/>
                  <a:gd name="T77" fmla="*/ 19 h 51"/>
                  <a:gd name="T78" fmla="*/ 16 w 87"/>
                  <a:gd name="T79" fmla="*/ 11 h 51"/>
                  <a:gd name="T80" fmla="*/ 17 w 87"/>
                  <a:gd name="T81" fmla="*/ 10 h 51"/>
                  <a:gd name="T82" fmla="*/ 17 w 87"/>
                  <a:gd name="T83" fmla="*/ 8 h 51"/>
                  <a:gd name="T84" fmla="*/ 14 w 87"/>
                  <a:gd name="T85" fmla="*/ 8 h 51"/>
                  <a:gd name="T86" fmla="*/ 10 w 87"/>
                  <a:gd name="T87" fmla="*/ 10 h 51"/>
                  <a:gd name="T88" fmla="*/ 6 w 87"/>
                  <a:gd name="T89" fmla="*/ 14 h 51"/>
                  <a:gd name="T90" fmla="*/ 2 w 87"/>
                  <a:gd name="T91" fmla="*/ 24 h 51"/>
                  <a:gd name="T92" fmla="*/ 0 w 87"/>
                  <a:gd name="T93" fmla="*/ 3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7" h="51">
                    <a:moveTo>
                      <a:pt x="0" y="34"/>
                    </a:moveTo>
                    <a:lnTo>
                      <a:pt x="0" y="34"/>
                    </a:lnTo>
                    <a:lnTo>
                      <a:pt x="3" y="33"/>
                    </a:lnTo>
                    <a:lnTo>
                      <a:pt x="8" y="31"/>
                    </a:lnTo>
                    <a:lnTo>
                      <a:pt x="10" y="31"/>
                    </a:lnTo>
                    <a:lnTo>
                      <a:pt x="13" y="31"/>
                    </a:lnTo>
                    <a:lnTo>
                      <a:pt x="14" y="33"/>
                    </a:lnTo>
                    <a:lnTo>
                      <a:pt x="17" y="33"/>
                    </a:lnTo>
                    <a:lnTo>
                      <a:pt x="22" y="34"/>
                    </a:lnTo>
                    <a:lnTo>
                      <a:pt x="25" y="36"/>
                    </a:lnTo>
                    <a:lnTo>
                      <a:pt x="28" y="36"/>
                    </a:lnTo>
                    <a:lnTo>
                      <a:pt x="30" y="36"/>
                    </a:lnTo>
                    <a:lnTo>
                      <a:pt x="31" y="37"/>
                    </a:lnTo>
                    <a:lnTo>
                      <a:pt x="34" y="37"/>
                    </a:lnTo>
                    <a:lnTo>
                      <a:pt x="39" y="39"/>
                    </a:lnTo>
                    <a:lnTo>
                      <a:pt x="42" y="39"/>
                    </a:lnTo>
                    <a:lnTo>
                      <a:pt x="44" y="39"/>
                    </a:lnTo>
                    <a:lnTo>
                      <a:pt x="44" y="39"/>
                    </a:lnTo>
                    <a:lnTo>
                      <a:pt x="45" y="41"/>
                    </a:lnTo>
                    <a:lnTo>
                      <a:pt x="45" y="42"/>
                    </a:lnTo>
                    <a:lnTo>
                      <a:pt x="47" y="44"/>
                    </a:lnTo>
                    <a:lnTo>
                      <a:pt x="51" y="45"/>
                    </a:lnTo>
                    <a:lnTo>
                      <a:pt x="55" y="47"/>
                    </a:lnTo>
                    <a:lnTo>
                      <a:pt x="56" y="47"/>
                    </a:lnTo>
                    <a:lnTo>
                      <a:pt x="56" y="48"/>
                    </a:lnTo>
                    <a:lnTo>
                      <a:pt x="58" y="48"/>
                    </a:lnTo>
                    <a:lnTo>
                      <a:pt x="59" y="50"/>
                    </a:lnTo>
                    <a:lnTo>
                      <a:pt x="62" y="51"/>
                    </a:lnTo>
                    <a:lnTo>
                      <a:pt x="64" y="51"/>
                    </a:lnTo>
                    <a:lnTo>
                      <a:pt x="65" y="50"/>
                    </a:lnTo>
                    <a:lnTo>
                      <a:pt x="67" y="48"/>
                    </a:lnTo>
                    <a:lnTo>
                      <a:pt x="69" y="47"/>
                    </a:lnTo>
                    <a:lnTo>
                      <a:pt x="70" y="47"/>
                    </a:lnTo>
                    <a:lnTo>
                      <a:pt x="70" y="47"/>
                    </a:lnTo>
                    <a:lnTo>
                      <a:pt x="72" y="47"/>
                    </a:lnTo>
                    <a:lnTo>
                      <a:pt x="72" y="47"/>
                    </a:lnTo>
                    <a:lnTo>
                      <a:pt x="73" y="47"/>
                    </a:lnTo>
                    <a:lnTo>
                      <a:pt x="75" y="47"/>
                    </a:lnTo>
                    <a:lnTo>
                      <a:pt x="75" y="48"/>
                    </a:lnTo>
                    <a:lnTo>
                      <a:pt x="76" y="48"/>
                    </a:lnTo>
                    <a:lnTo>
                      <a:pt x="76" y="47"/>
                    </a:lnTo>
                    <a:lnTo>
                      <a:pt x="76" y="47"/>
                    </a:lnTo>
                    <a:lnTo>
                      <a:pt x="76" y="45"/>
                    </a:lnTo>
                    <a:lnTo>
                      <a:pt x="76" y="45"/>
                    </a:lnTo>
                    <a:lnTo>
                      <a:pt x="76" y="42"/>
                    </a:lnTo>
                    <a:lnTo>
                      <a:pt x="76" y="41"/>
                    </a:lnTo>
                    <a:lnTo>
                      <a:pt x="78" y="39"/>
                    </a:lnTo>
                    <a:lnTo>
                      <a:pt x="78" y="37"/>
                    </a:lnTo>
                    <a:lnTo>
                      <a:pt x="78" y="37"/>
                    </a:lnTo>
                    <a:lnTo>
                      <a:pt x="79" y="36"/>
                    </a:lnTo>
                    <a:lnTo>
                      <a:pt x="79" y="36"/>
                    </a:lnTo>
                    <a:lnTo>
                      <a:pt x="81" y="36"/>
                    </a:lnTo>
                    <a:lnTo>
                      <a:pt x="83" y="36"/>
                    </a:lnTo>
                    <a:lnTo>
                      <a:pt x="84" y="37"/>
                    </a:lnTo>
                    <a:lnTo>
                      <a:pt x="86" y="37"/>
                    </a:lnTo>
                    <a:lnTo>
                      <a:pt x="86" y="36"/>
                    </a:lnTo>
                    <a:lnTo>
                      <a:pt x="87" y="36"/>
                    </a:lnTo>
                    <a:lnTo>
                      <a:pt x="87" y="36"/>
                    </a:lnTo>
                    <a:lnTo>
                      <a:pt x="87" y="36"/>
                    </a:lnTo>
                    <a:lnTo>
                      <a:pt x="87" y="30"/>
                    </a:lnTo>
                    <a:lnTo>
                      <a:pt x="86" y="30"/>
                    </a:lnTo>
                    <a:lnTo>
                      <a:pt x="83" y="25"/>
                    </a:lnTo>
                    <a:lnTo>
                      <a:pt x="83" y="25"/>
                    </a:lnTo>
                    <a:lnTo>
                      <a:pt x="81" y="24"/>
                    </a:lnTo>
                    <a:lnTo>
                      <a:pt x="81" y="24"/>
                    </a:lnTo>
                    <a:lnTo>
                      <a:pt x="79" y="24"/>
                    </a:lnTo>
                    <a:lnTo>
                      <a:pt x="79" y="24"/>
                    </a:lnTo>
                    <a:lnTo>
                      <a:pt x="78" y="24"/>
                    </a:lnTo>
                    <a:lnTo>
                      <a:pt x="78" y="24"/>
                    </a:lnTo>
                    <a:lnTo>
                      <a:pt x="78" y="22"/>
                    </a:lnTo>
                    <a:lnTo>
                      <a:pt x="78" y="20"/>
                    </a:lnTo>
                    <a:lnTo>
                      <a:pt x="78" y="17"/>
                    </a:lnTo>
                    <a:lnTo>
                      <a:pt x="78" y="14"/>
                    </a:lnTo>
                    <a:lnTo>
                      <a:pt x="78" y="14"/>
                    </a:lnTo>
                    <a:lnTo>
                      <a:pt x="76" y="14"/>
                    </a:lnTo>
                    <a:lnTo>
                      <a:pt x="75" y="14"/>
                    </a:lnTo>
                    <a:lnTo>
                      <a:pt x="73" y="14"/>
                    </a:lnTo>
                    <a:lnTo>
                      <a:pt x="73" y="14"/>
                    </a:lnTo>
                    <a:lnTo>
                      <a:pt x="72" y="14"/>
                    </a:lnTo>
                    <a:lnTo>
                      <a:pt x="72" y="14"/>
                    </a:lnTo>
                    <a:lnTo>
                      <a:pt x="72" y="14"/>
                    </a:lnTo>
                    <a:lnTo>
                      <a:pt x="72" y="14"/>
                    </a:lnTo>
                    <a:lnTo>
                      <a:pt x="70" y="11"/>
                    </a:lnTo>
                    <a:lnTo>
                      <a:pt x="70" y="10"/>
                    </a:lnTo>
                    <a:lnTo>
                      <a:pt x="64" y="11"/>
                    </a:lnTo>
                    <a:lnTo>
                      <a:pt x="61" y="5"/>
                    </a:lnTo>
                    <a:lnTo>
                      <a:pt x="58" y="5"/>
                    </a:lnTo>
                    <a:lnTo>
                      <a:pt x="58" y="5"/>
                    </a:lnTo>
                    <a:lnTo>
                      <a:pt x="58" y="3"/>
                    </a:lnTo>
                    <a:lnTo>
                      <a:pt x="56" y="3"/>
                    </a:lnTo>
                    <a:lnTo>
                      <a:pt x="56" y="2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50" y="0"/>
                    </a:lnTo>
                    <a:lnTo>
                      <a:pt x="48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5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38" y="2"/>
                    </a:lnTo>
                    <a:lnTo>
                      <a:pt x="36" y="2"/>
                    </a:lnTo>
                    <a:lnTo>
                      <a:pt x="34" y="5"/>
                    </a:lnTo>
                    <a:lnTo>
                      <a:pt x="34" y="10"/>
                    </a:lnTo>
                    <a:lnTo>
                      <a:pt x="34" y="13"/>
                    </a:lnTo>
                    <a:lnTo>
                      <a:pt x="36" y="17"/>
                    </a:lnTo>
                    <a:lnTo>
                      <a:pt x="33" y="19"/>
                    </a:lnTo>
                    <a:lnTo>
                      <a:pt x="30" y="19"/>
                    </a:lnTo>
                    <a:lnTo>
                      <a:pt x="28" y="20"/>
                    </a:lnTo>
                    <a:lnTo>
                      <a:pt x="27" y="20"/>
                    </a:lnTo>
                    <a:lnTo>
                      <a:pt x="25" y="20"/>
                    </a:lnTo>
                    <a:lnTo>
                      <a:pt x="22" y="19"/>
                    </a:lnTo>
                    <a:lnTo>
                      <a:pt x="22" y="19"/>
                    </a:lnTo>
                    <a:lnTo>
                      <a:pt x="22" y="19"/>
                    </a:lnTo>
                    <a:lnTo>
                      <a:pt x="19" y="16"/>
                    </a:lnTo>
                    <a:lnTo>
                      <a:pt x="16" y="11"/>
                    </a:lnTo>
                    <a:lnTo>
                      <a:pt x="16" y="11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7" y="10"/>
                    </a:lnTo>
                    <a:lnTo>
                      <a:pt x="17" y="10"/>
                    </a:lnTo>
                    <a:lnTo>
                      <a:pt x="17" y="10"/>
                    </a:lnTo>
                    <a:lnTo>
                      <a:pt x="17" y="8"/>
                    </a:lnTo>
                    <a:lnTo>
                      <a:pt x="17" y="6"/>
                    </a:lnTo>
                    <a:lnTo>
                      <a:pt x="16" y="6"/>
                    </a:lnTo>
                    <a:lnTo>
                      <a:pt x="14" y="8"/>
                    </a:lnTo>
                    <a:lnTo>
                      <a:pt x="11" y="8"/>
                    </a:lnTo>
                    <a:lnTo>
                      <a:pt x="11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8" y="13"/>
                    </a:lnTo>
                    <a:lnTo>
                      <a:pt x="6" y="14"/>
                    </a:lnTo>
                    <a:lnTo>
                      <a:pt x="5" y="17"/>
                    </a:lnTo>
                    <a:lnTo>
                      <a:pt x="3" y="20"/>
                    </a:lnTo>
                    <a:lnTo>
                      <a:pt x="2" y="24"/>
                    </a:lnTo>
                    <a:lnTo>
                      <a:pt x="2" y="25"/>
                    </a:lnTo>
                    <a:lnTo>
                      <a:pt x="0" y="28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6" name="Freeform 191"/>
              <p:cNvSpPr>
                <a:spLocks noEditPoints="1"/>
              </p:cNvSpPr>
              <p:nvPr/>
            </p:nvSpPr>
            <p:spPr bwMode="auto">
              <a:xfrm>
                <a:off x="6235044" y="2048901"/>
                <a:ext cx="332456" cy="485106"/>
              </a:xfrm>
              <a:custGeom>
                <a:avLst/>
                <a:gdLst>
                  <a:gd name="T0" fmla="*/ 62 w 140"/>
                  <a:gd name="T1" fmla="*/ 87 h 204"/>
                  <a:gd name="T2" fmla="*/ 64 w 140"/>
                  <a:gd name="T3" fmla="*/ 97 h 204"/>
                  <a:gd name="T4" fmla="*/ 65 w 140"/>
                  <a:gd name="T5" fmla="*/ 104 h 204"/>
                  <a:gd name="T6" fmla="*/ 64 w 140"/>
                  <a:gd name="T7" fmla="*/ 106 h 204"/>
                  <a:gd name="T8" fmla="*/ 56 w 140"/>
                  <a:gd name="T9" fmla="*/ 111 h 204"/>
                  <a:gd name="T10" fmla="*/ 50 w 140"/>
                  <a:gd name="T11" fmla="*/ 125 h 204"/>
                  <a:gd name="T12" fmla="*/ 41 w 140"/>
                  <a:gd name="T13" fmla="*/ 131 h 204"/>
                  <a:gd name="T14" fmla="*/ 31 w 140"/>
                  <a:gd name="T15" fmla="*/ 140 h 204"/>
                  <a:gd name="T16" fmla="*/ 28 w 140"/>
                  <a:gd name="T17" fmla="*/ 153 h 204"/>
                  <a:gd name="T18" fmla="*/ 28 w 140"/>
                  <a:gd name="T19" fmla="*/ 168 h 204"/>
                  <a:gd name="T20" fmla="*/ 30 w 140"/>
                  <a:gd name="T21" fmla="*/ 182 h 204"/>
                  <a:gd name="T22" fmla="*/ 33 w 140"/>
                  <a:gd name="T23" fmla="*/ 188 h 204"/>
                  <a:gd name="T24" fmla="*/ 34 w 140"/>
                  <a:gd name="T25" fmla="*/ 184 h 204"/>
                  <a:gd name="T26" fmla="*/ 42 w 140"/>
                  <a:gd name="T27" fmla="*/ 190 h 204"/>
                  <a:gd name="T28" fmla="*/ 44 w 140"/>
                  <a:gd name="T29" fmla="*/ 193 h 204"/>
                  <a:gd name="T30" fmla="*/ 44 w 140"/>
                  <a:gd name="T31" fmla="*/ 199 h 204"/>
                  <a:gd name="T32" fmla="*/ 48 w 140"/>
                  <a:gd name="T33" fmla="*/ 201 h 204"/>
                  <a:gd name="T34" fmla="*/ 55 w 140"/>
                  <a:gd name="T35" fmla="*/ 202 h 204"/>
                  <a:gd name="T36" fmla="*/ 65 w 140"/>
                  <a:gd name="T37" fmla="*/ 196 h 204"/>
                  <a:gd name="T38" fmla="*/ 78 w 140"/>
                  <a:gd name="T39" fmla="*/ 190 h 204"/>
                  <a:gd name="T40" fmla="*/ 84 w 140"/>
                  <a:gd name="T41" fmla="*/ 190 h 204"/>
                  <a:gd name="T42" fmla="*/ 89 w 140"/>
                  <a:gd name="T43" fmla="*/ 187 h 204"/>
                  <a:gd name="T44" fmla="*/ 100 w 140"/>
                  <a:gd name="T45" fmla="*/ 182 h 204"/>
                  <a:gd name="T46" fmla="*/ 137 w 140"/>
                  <a:gd name="T47" fmla="*/ 159 h 204"/>
                  <a:gd name="T48" fmla="*/ 138 w 140"/>
                  <a:gd name="T49" fmla="*/ 151 h 204"/>
                  <a:gd name="T50" fmla="*/ 134 w 140"/>
                  <a:gd name="T51" fmla="*/ 145 h 204"/>
                  <a:gd name="T52" fmla="*/ 129 w 140"/>
                  <a:gd name="T53" fmla="*/ 139 h 204"/>
                  <a:gd name="T54" fmla="*/ 131 w 140"/>
                  <a:gd name="T55" fmla="*/ 129 h 204"/>
                  <a:gd name="T56" fmla="*/ 131 w 140"/>
                  <a:gd name="T57" fmla="*/ 122 h 204"/>
                  <a:gd name="T58" fmla="*/ 126 w 140"/>
                  <a:gd name="T59" fmla="*/ 112 h 204"/>
                  <a:gd name="T60" fmla="*/ 121 w 140"/>
                  <a:gd name="T61" fmla="*/ 100 h 204"/>
                  <a:gd name="T62" fmla="*/ 123 w 140"/>
                  <a:gd name="T63" fmla="*/ 91 h 204"/>
                  <a:gd name="T64" fmla="*/ 121 w 140"/>
                  <a:gd name="T65" fmla="*/ 80 h 204"/>
                  <a:gd name="T66" fmla="*/ 117 w 140"/>
                  <a:gd name="T67" fmla="*/ 53 h 204"/>
                  <a:gd name="T68" fmla="*/ 120 w 140"/>
                  <a:gd name="T69" fmla="*/ 41 h 204"/>
                  <a:gd name="T70" fmla="*/ 115 w 140"/>
                  <a:gd name="T71" fmla="*/ 38 h 204"/>
                  <a:gd name="T72" fmla="*/ 115 w 140"/>
                  <a:gd name="T73" fmla="*/ 22 h 204"/>
                  <a:gd name="T74" fmla="*/ 115 w 140"/>
                  <a:gd name="T75" fmla="*/ 16 h 204"/>
                  <a:gd name="T76" fmla="*/ 103 w 140"/>
                  <a:gd name="T77" fmla="*/ 5 h 204"/>
                  <a:gd name="T78" fmla="*/ 92 w 140"/>
                  <a:gd name="T79" fmla="*/ 5 h 204"/>
                  <a:gd name="T80" fmla="*/ 81 w 140"/>
                  <a:gd name="T81" fmla="*/ 8 h 204"/>
                  <a:gd name="T82" fmla="*/ 75 w 140"/>
                  <a:gd name="T83" fmla="*/ 13 h 204"/>
                  <a:gd name="T84" fmla="*/ 75 w 140"/>
                  <a:gd name="T85" fmla="*/ 22 h 204"/>
                  <a:gd name="T86" fmla="*/ 70 w 140"/>
                  <a:gd name="T87" fmla="*/ 31 h 204"/>
                  <a:gd name="T88" fmla="*/ 65 w 140"/>
                  <a:gd name="T89" fmla="*/ 36 h 204"/>
                  <a:gd name="T90" fmla="*/ 56 w 140"/>
                  <a:gd name="T91" fmla="*/ 30 h 204"/>
                  <a:gd name="T92" fmla="*/ 51 w 140"/>
                  <a:gd name="T93" fmla="*/ 31 h 204"/>
                  <a:gd name="T94" fmla="*/ 39 w 140"/>
                  <a:gd name="T95" fmla="*/ 31 h 204"/>
                  <a:gd name="T96" fmla="*/ 20 w 140"/>
                  <a:gd name="T97" fmla="*/ 19 h 204"/>
                  <a:gd name="T98" fmla="*/ 22 w 140"/>
                  <a:gd name="T99" fmla="*/ 27 h 204"/>
                  <a:gd name="T100" fmla="*/ 27 w 140"/>
                  <a:gd name="T101" fmla="*/ 35 h 204"/>
                  <a:gd name="T102" fmla="*/ 37 w 140"/>
                  <a:gd name="T103" fmla="*/ 38 h 204"/>
                  <a:gd name="T104" fmla="*/ 44 w 140"/>
                  <a:gd name="T105" fmla="*/ 47 h 204"/>
                  <a:gd name="T106" fmla="*/ 45 w 140"/>
                  <a:gd name="T107" fmla="*/ 53 h 204"/>
                  <a:gd name="T108" fmla="*/ 47 w 140"/>
                  <a:gd name="T109" fmla="*/ 59 h 204"/>
                  <a:gd name="T110" fmla="*/ 45 w 140"/>
                  <a:gd name="T111" fmla="*/ 70 h 204"/>
                  <a:gd name="T112" fmla="*/ 0 w 140"/>
                  <a:gd name="T113" fmla="*/ 195 h 204"/>
                  <a:gd name="T114" fmla="*/ 0 w 140"/>
                  <a:gd name="T115" fmla="*/ 199 h 204"/>
                  <a:gd name="T116" fmla="*/ 5 w 140"/>
                  <a:gd name="T117" fmla="*/ 202 h 204"/>
                  <a:gd name="T118" fmla="*/ 6 w 140"/>
                  <a:gd name="T119" fmla="*/ 198 h 204"/>
                  <a:gd name="T120" fmla="*/ 2 w 140"/>
                  <a:gd name="T121" fmla="*/ 195 h 204"/>
                  <a:gd name="T122" fmla="*/ 59 w 140"/>
                  <a:gd name="T123" fmla="*/ 10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0" h="204">
                    <a:moveTo>
                      <a:pt x="50" y="84"/>
                    </a:moveTo>
                    <a:lnTo>
                      <a:pt x="51" y="84"/>
                    </a:lnTo>
                    <a:lnTo>
                      <a:pt x="53" y="84"/>
                    </a:lnTo>
                    <a:lnTo>
                      <a:pt x="56" y="84"/>
                    </a:lnTo>
                    <a:lnTo>
                      <a:pt x="58" y="84"/>
                    </a:lnTo>
                    <a:lnTo>
                      <a:pt x="59" y="87"/>
                    </a:lnTo>
                    <a:lnTo>
                      <a:pt x="62" y="87"/>
                    </a:lnTo>
                    <a:lnTo>
                      <a:pt x="64" y="87"/>
                    </a:lnTo>
                    <a:lnTo>
                      <a:pt x="64" y="87"/>
                    </a:lnTo>
                    <a:lnTo>
                      <a:pt x="64" y="89"/>
                    </a:lnTo>
                    <a:lnTo>
                      <a:pt x="65" y="91"/>
                    </a:lnTo>
                    <a:lnTo>
                      <a:pt x="64" y="92"/>
                    </a:lnTo>
                    <a:lnTo>
                      <a:pt x="64" y="95"/>
                    </a:lnTo>
                    <a:lnTo>
                      <a:pt x="64" y="97"/>
                    </a:lnTo>
                    <a:lnTo>
                      <a:pt x="65" y="98"/>
                    </a:lnTo>
                    <a:lnTo>
                      <a:pt x="65" y="100"/>
                    </a:lnTo>
                    <a:lnTo>
                      <a:pt x="65" y="100"/>
                    </a:lnTo>
                    <a:lnTo>
                      <a:pt x="64" y="101"/>
                    </a:lnTo>
                    <a:lnTo>
                      <a:pt x="64" y="103"/>
                    </a:lnTo>
                    <a:lnTo>
                      <a:pt x="64" y="103"/>
                    </a:lnTo>
                    <a:lnTo>
                      <a:pt x="65" y="104"/>
                    </a:lnTo>
                    <a:lnTo>
                      <a:pt x="65" y="104"/>
                    </a:lnTo>
                    <a:lnTo>
                      <a:pt x="65" y="104"/>
                    </a:lnTo>
                    <a:lnTo>
                      <a:pt x="64" y="106"/>
                    </a:lnTo>
                    <a:lnTo>
                      <a:pt x="64" y="106"/>
                    </a:lnTo>
                    <a:lnTo>
                      <a:pt x="64" y="106"/>
                    </a:lnTo>
                    <a:lnTo>
                      <a:pt x="64" y="106"/>
                    </a:lnTo>
                    <a:lnTo>
                      <a:pt x="64" y="106"/>
                    </a:lnTo>
                    <a:lnTo>
                      <a:pt x="64" y="104"/>
                    </a:lnTo>
                    <a:lnTo>
                      <a:pt x="61" y="106"/>
                    </a:lnTo>
                    <a:lnTo>
                      <a:pt x="58" y="106"/>
                    </a:lnTo>
                    <a:lnTo>
                      <a:pt x="58" y="108"/>
                    </a:lnTo>
                    <a:lnTo>
                      <a:pt x="56" y="109"/>
                    </a:lnTo>
                    <a:lnTo>
                      <a:pt x="56" y="109"/>
                    </a:lnTo>
                    <a:lnTo>
                      <a:pt x="56" y="111"/>
                    </a:lnTo>
                    <a:lnTo>
                      <a:pt x="56" y="114"/>
                    </a:lnTo>
                    <a:lnTo>
                      <a:pt x="55" y="117"/>
                    </a:lnTo>
                    <a:lnTo>
                      <a:pt x="53" y="117"/>
                    </a:lnTo>
                    <a:lnTo>
                      <a:pt x="51" y="120"/>
                    </a:lnTo>
                    <a:lnTo>
                      <a:pt x="50" y="123"/>
                    </a:lnTo>
                    <a:lnTo>
                      <a:pt x="50" y="123"/>
                    </a:lnTo>
                    <a:lnTo>
                      <a:pt x="50" y="125"/>
                    </a:lnTo>
                    <a:lnTo>
                      <a:pt x="48" y="126"/>
                    </a:lnTo>
                    <a:lnTo>
                      <a:pt x="48" y="126"/>
                    </a:lnTo>
                    <a:lnTo>
                      <a:pt x="47" y="128"/>
                    </a:lnTo>
                    <a:lnTo>
                      <a:pt x="45" y="128"/>
                    </a:lnTo>
                    <a:lnTo>
                      <a:pt x="44" y="128"/>
                    </a:lnTo>
                    <a:lnTo>
                      <a:pt x="42" y="129"/>
                    </a:lnTo>
                    <a:lnTo>
                      <a:pt x="41" y="131"/>
                    </a:lnTo>
                    <a:lnTo>
                      <a:pt x="37" y="134"/>
                    </a:lnTo>
                    <a:lnTo>
                      <a:pt x="36" y="134"/>
                    </a:lnTo>
                    <a:lnTo>
                      <a:pt x="36" y="136"/>
                    </a:lnTo>
                    <a:lnTo>
                      <a:pt x="36" y="137"/>
                    </a:lnTo>
                    <a:lnTo>
                      <a:pt x="34" y="137"/>
                    </a:lnTo>
                    <a:lnTo>
                      <a:pt x="31" y="137"/>
                    </a:lnTo>
                    <a:lnTo>
                      <a:pt x="31" y="140"/>
                    </a:lnTo>
                    <a:lnTo>
                      <a:pt x="30" y="143"/>
                    </a:lnTo>
                    <a:lnTo>
                      <a:pt x="28" y="145"/>
                    </a:lnTo>
                    <a:lnTo>
                      <a:pt x="25" y="146"/>
                    </a:lnTo>
                    <a:lnTo>
                      <a:pt x="25" y="148"/>
                    </a:lnTo>
                    <a:lnTo>
                      <a:pt x="25" y="151"/>
                    </a:lnTo>
                    <a:lnTo>
                      <a:pt x="27" y="151"/>
                    </a:lnTo>
                    <a:lnTo>
                      <a:pt x="28" y="153"/>
                    </a:lnTo>
                    <a:lnTo>
                      <a:pt x="28" y="154"/>
                    </a:lnTo>
                    <a:lnTo>
                      <a:pt x="27" y="157"/>
                    </a:lnTo>
                    <a:lnTo>
                      <a:pt x="31" y="164"/>
                    </a:lnTo>
                    <a:lnTo>
                      <a:pt x="31" y="165"/>
                    </a:lnTo>
                    <a:lnTo>
                      <a:pt x="31" y="165"/>
                    </a:lnTo>
                    <a:lnTo>
                      <a:pt x="30" y="167"/>
                    </a:lnTo>
                    <a:lnTo>
                      <a:pt x="28" y="168"/>
                    </a:lnTo>
                    <a:lnTo>
                      <a:pt x="28" y="171"/>
                    </a:lnTo>
                    <a:lnTo>
                      <a:pt x="28" y="174"/>
                    </a:lnTo>
                    <a:lnTo>
                      <a:pt x="27" y="178"/>
                    </a:lnTo>
                    <a:lnTo>
                      <a:pt x="28" y="181"/>
                    </a:lnTo>
                    <a:lnTo>
                      <a:pt x="30" y="182"/>
                    </a:lnTo>
                    <a:lnTo>
                      <a:pt x="30" y="182"/>
                    </a:lnTo>
                    <a:lnTo>
                      <a:pt x="30" y="182"/>
                    </a:lnTo>
                    <a:lnTo>
                      <a:pt x="31" y="181"/>
                    </a:lnTo>
                    <a:lnTo>
                      <a:pt x="31" y="181"/>
                    </a:lnTo>
                    <a:lnTo>
                      <a:pt x="33" y="181"/>
                    </a:lnTo>
                    <a:lnTo>
                      <a:pt x="33" y="184"/>
                    </a:lnTo>
                    <a:lnTo>
                      <a:pt x="33" y="185"/>
                    </a:lnTo>
                    <a:lnTo>
                      <a:pt x="33" y="187"/>
                    </a:lnTo>
                    <a:lnTo>
                      <a:pt x="33" y="188"/>
                    </a:lnTo>
                    <a:lnTo>
                      <a:pt x="34" y="188"/>
                    </a:lnTo>
                    <a:lnTo>
                      <a:pt x="36" y="188"/>
                    </a:lnTo>
                    <a:lnTo>
                      <a:pt x="36" y="187"/>
                    </a:lnTo>
                    <a:lnTo>
                      <a:pt x="34" y="185"/>
                    </a:lnTo>
                    <a:lnTo>
                      <a:pt x="34" y="185"/>
                    </a:lnTo>
                    <a:lnTo>
                      <a:pt x="34" y="184"/>
                    </a:lnTo>
                    <a:lnTo>
                      <a:pt x="34" y="184"/>
                    </a:lnTo>
                    <a:lnTo>
                      <a:pt x="34" y="184"/>
                    </a:lnTo>
                    <a:lnTo>
                      <a:pt x="36" y="185"/>
                    </a:lnTo>
                    <a:lnTo>
                      <a:pt x="37" y="185"/>
                    </a:lnTo>
                    <a:lnTo>
                      <a:pt x="41" y="185"/>
                    </a:lnTo>
                    <a:lnTo>
                      <a:pt x="42" y="187"/>
                    </a:lnTo>
                    <a:lnTo>
                      <a:pt x="42" y="188"/>
                    </a:lnTo>
                    <a:lnTo>
                      <a:pt x="42" y="190"/>
                    </a:lnTo>
                    <a:lnTo>
                      <a:pt x="44" y="190"/>
                    </a:lnTo>
                    <a:lnTo>
                      <a:pt x="45" y="190"/>
                    </a:lnTo>
                    <a:lnTo>
                      <a:pt x="45" y="190"/>
                    </a:lnTo>
                    <a:lnTo>
                      <a:pt x="47" y="190"/>
                    </a:lnTo>
                    <a:lnTo>
                      <a:pt x="47" y="191"/>
                    </a:lnTo>
                    <a:lnTo>
                      <a:pt x="47" y="193"/>
                    </a:lnTo>
                    <a:lnTo>
                      <a:pt x="44" y="193"/>
                    </a:lnTo>
                    <a:lnTo>
                      <a:pt x="42" y="195"/>
                    </a:lnTo>
                    <a:lnTo>
                      <a:pt x="41" y="195"/>
                    </a:lnTo>
                    <a:lnTo>
                      <a:pt x="37" y="195"/>
                    </a:lnTo>
                    <a:lnTo>
                      <a:pt x="39" y="198"/>
                    </a:lnTo>
                    <a:lnTo>
                      <a:pt x="39" y="201"/>
                    </a:lnTo>
                    <a:lnTo>
                      <a:pt x="42" y="199"/>
                    </a:lnTo>
                    <a:lnTo>
                      <a:pt x="44" y="199"/>
                    </a:lnTo>
                    <a:lnTo>
                      <a:pt x="44" y="198"/>
                    </a:lnTo>
                    <a:lnTo>
                      <a:pt x="45" y="195"/>
                    </a:lnTo>
                    <a:lnTo>
                      <a:pt x="47" y="196"/>
                    </a:lnTo>
                    <a:lnTo>
                      <a:pt x="48" y="198"/>
                    </a:lnTo>
                    <a:lnTo>
                      <a:pt x="48" y="198"/>
                    </a:lnTo>
                    <a:lnTo>
                      <a:pt x="48" y="199"/>
                    </a:lnTo>
                    <a:lnTo>
                      <a:pt x="48" y="201"/>
                    </a:lnTo>
                    <a:lnTo>
                      <a:pt x="47" y="201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50" y="202"/>
                    </a:lnTo>
                    <a:lnTo>
                      <a:pt x="50" y="204"/>
                    </a:lnTo>
                    <a:lnTo>
                      <a:pt x="51" y="204"/>
                    </a:lnTo>
                    <a:lnTo>
                      <a:pt x="55" y="202"/>
                    </a:lnTo>
                    <a:lnTo>
                      <a:pt x="58" y="202"/>
                    </a:lnTo>
                    <a:lnTo>
                      <a:pt x="59" y="202"/>
                    </a:lnTo>
                    <a:lnTo>
                      <a:pt x="61" y="201"/>
                    </a:lnTo>
                    <a:lnTo>
                      <a:pt x="61" y="199"/>
                    </a:lnTo>
                    <a:lnTo>
                      <a:pt x="62" y="198"/>
                    </a:lnTo>
                    <a:lnTo>
                      <a:pt x="64" y="198"/>
                    </a:lnTo>
                    <a:lnTo>
                      <a:pt x="65" y="196"/>
                    </a:lnTo>
                    <a:lnTo>
                      <a:pt x="67" y="195"/>
                    </a:lnTo>
                    <a:lnTo>
                      <a:pt x="70" y="195"/>
                    </a:lnTo>
                    <a:lnTo>
                      <a:pt x="75" y="193"/>
                    </a:lnTo>
                    <a:lnTo>
                      <a:pt x="73" y="191"/>
                    </a:lnTo>
                    <a:lnTo>
                      <a:pt x="75" y="190"/>
                    </a:lnTo>
                    <a:lnTo>
                      <a:pt x="75" y="190"/>
                    </a:lnTo>
                    <a:lnTo>
                      <a:pt x="78" y="190"/>
                    </a:lnTo>
                    <a:lnTo>
                      <a:pt x="78" y="190"/>
                    </a:lnTo>
                    <a:lnTo>
                      <a:pt x="79" y="190"/>
                    </a:lnTo>
                    <a:lnTo>
                      <a:pt x="79" y="188"/>
                    </a:lnTo>
                    <a:lnTo>
                      <a:pt x="81" y="188"/>
                    </a:lnTo>
                    <a:lnTo>
                      <a:pt x="81" y="188"/>
                    </a:lnTo>
                    <a:lnTo>
                      <a:pt x="82" y="190"/>
                    </a:lnTo>
                    <a:lnTo>
                      <a:pt x="84" y="190"/>
                    </a:lnTo>
                    <a:lnTo>
                      <a:pt x="86" y="190"/>
                    </a:lnTo>
                    <a:lnTo>
                      <a:pt x="86" y="190"/>
                    </a:lnTo>
                    <a:lnTo>
                      <a:pt x="86" y="188"/>
                    </a:lnTo>
                    <a:lnTo>
                      <a:pt x="87" y="187"/>
                    </a:lnTo>
                    <a:lnTo>
                      <a:pt x="89" y="187"/>
                    </a:lnTo>
                    <a:lnTo>
                      <a:pt x="89" y="185"/>
                    </a:lnTo>
                    <a:lnTo>
                      <a:pt x="89" y="187"/>
                    </a:lnTo>
                    <a:lnTo>
                      <a:pt x="89" y="187"/>
                    </a:lnTo>
                    <a:lnTo>
                      <a:pt x="89" y="187"/>
                    </a:lnTo>
                    <a:lnTo>
                      <a:pt x="89" y="188"/>
                    </a:lnTo>
                    <a:lnTo>
                      <a:pt x="90" y="187"/>
                    </a:lnTo>
                    <a:lnTo>
                      <a:pt x="93" y="187"/>
                    </a:lnTo>
                    <a:lnTo>
                      <a:pt x="98" y="184"/>
                    </a:lnTo>
                    <a:lnTo>
                      <a:pt x="100" y="182"/>
                    </a:lnTo>
                    <a:lnTo>
                      <a:pt x="101" y="181"/>
                    </a:lnTo>
                    <a:lnTo>
                      <a:pt x="106" y="178"/>
                    </a:lnTo>
                    <a:lnTo>
                      <a:pt x="112" y="174"/>
                    </a:lnTo>
                    <a:lnTo>
                      <a:pt x="120" y="170"/>
                    </a:lnTo>
                    <a:lnTo>
                      <a:pt x="127" y="165"/>
                    </a:lnTo>
                    <a:lnTo>
                      <a:pt x="134" y="160"/>
                    </a:lnTo>
                    <a:lnTo>
                      <a:pt x="137" y="159"/>
                    </a:lnTo>
                    <a:lnTo>
                      <a:pt x="138" y="157"/>
                    </a:lnTo>
                    <a:lnTo>
                      <a:pt x="140" y="156"/>
                    </a:lnTo>
                    <a:lnTo>
                      <a:pt x="140" y="156"/>
                    </a:lnTo>
                    <a:lnTo>
                      <a:pt x="140" y="154"/>
                    </a:lnTo>
                    <a:lnTo>
                      <a:pt x="140" y="153"/>
                    </a:lnTo>
                    <a:lnTo>
                      <a:pt x="140" y="153"/>
                    </a:lnTo>
                    <a:lnTo>
                      <a:pt x="138" y="151"/>
                    </a:lnTo>
                    <a:lnTo>
                      <a:pt x="138" y="150"/>
                    </a:lnTo>
                    <a:lnTo>
                      <a:pt x="138" y="146"/>
                    </a:lnTo>
                    <a:lnTo>
                      <a:pt x="137" y="146"/>
                    </a:lnTo>
                    <a:lnTo>
                      <a:pt x="137" y="145"/>
                    </a:lnTo>
                    <a:lnTo>
                      <a:pt x="137" y="145"/>
                    </a:lnTo>
                    <a:lnTo>
                      <a:pt x="135" y="145"/>
                    </a:lnTo>
                    <a:lnTo>
                      <a:pt x="134" y="145"/>
                    </a:lnTo>
                    <a:lnTo>
                      <a:pt x="132" y="145"/>
                    </a:lnTo>
                    <a:lnTo>
                      <a:pt x="132" y="143"/>
                    </a:lnTo>
                    <a:lnTo>
                      <a:pt x="131" y="143"/>
                    </a:lnTo>
                    <a:lnTo>
                      <a:pt x="129" y="142"/>
                    </a:lnTo>
                    <a:lnTo>
                      <a:pt x="129" y="142"/>
                    </a:lnTo>
                    <a:lnTo>
                      <a:pt x="129" y="140"/>
                    </a:lnTo>
                    <a:lnTo>
                      <a:pt x="129" y="139"/>
                    </a:lnTo>
                    <a:lnTo>
                      <a:pt x="129" y="137"/>
                    </a:lnTo>
                    <a:lnTo>
                      <a:pt x="129" y="136"/>
                    </a:lnTo>
                    <a:lnTo>
                      <a:pt x="129" y="134"/>
                    </a:lnTo>
                    <a:lnTo>
                      <a:pt x="129" y="132"/>
                    </a:lnTo>
                    <a:lnTo>
                      <a:pt x="129" y="132"/>
                    </a:lnTo>
                    <a:lnTo>
                      <a:pt x="129" y="131"/>
                    </a:lnTo>
                    <a:lnTo>
                      <a:pt x="131" y="129"/>
                    </a:lnTo>
                    <a:lnTo>
                      <a:pt x="132" y="128"/>
                    </a:lnTo>
                    <a:lnTo>
                      <a:pt x="132" y="126"/>
                    </a:lnTo>
                    <a:lnTo>
                      <a:pt x="132" y="126"/>
                    </a:lnTo>
                    <a:lnTo>
                      <a:pt x="132" y="125"/>
                    </a:lnTo>
                    <a:lnTo>
                      <a:pt x="132" y="123"/>
                    </a:lnTo>
                    <a:lnTo>
                      <a:pt x="131" y="123"/>
                    </a:lnTo>
                    <a:lnTo>
                      <a:pt x="131" y="122"/>
                    </a:lnTo>
                    <a:lnTo>
                      <a:pt x="131" y="120"/>
                    </a:lnTo>
                    <a:lnTo>
                      <a:pt x="131" y="120"/>
                    </a:lnTo>
                    <a:lnTo>
                      <a:pt x="129" y="117"/>
                    </a:lnTo>
                    <a:lnTo>
                      <a:pt x="129" y="117"/>
                    </a:lnTo>
                    <a:lnTo>
                      <a:pt x="129" y="115"/>
                    </a:lnTo>
                    <a:lnTo>
                      <a:pt x="126" y="114"/>
                    </a:lnTo>
                    <a:lnTo>
                      <a:pt x="126" y="112"/>
                    </a:lnTo>
                    <a:lnTo>
                      <a:pt x="124" y="112"/>
                    </a:lnTo>
                    <a:lnTo>
                      <a:pt x="124" y="111"/>
                    </a:lnTo>
                    <a:lnTo>
                      <a:pt x="124" y="109"/>
                    </a:lnTo>
                    <a:lnTo>
                      <a:pt x="123" y="108"/>
                    </a:lnTo>
                    <a:lnTo>
                      <a:pt x="123" y="108"/>
                    </a:lnTo>
                    <a:lnTo>
                      <a:pt x="123" y="104"/>
                    </a:lnTo>
                    <a:lnTo>
                      <a:pt x="121" y="100"/>
                    </a:lnTo>
                    <a:lnTo>
                      <a:pt x="121" y="100"/>
                    </a:lnTo>
                    <a:lnTo>
                      <a:pt x="121" y="98"/>
                    </a:lnTo>
                    <a:lnTo>
                      <a:pt x="121" y="98"/>
                    </a:lnTo>
                    <a:lnTo>
                      <a:pt x="121" y="97"/>
                    </a:lnTo>
                    <a:lnTo>
                      <a:pt x="121" y="95"/>
                    </a:lnTo>
                    <a:lnTo>
                      <a:pt x="123" y="94"/>
                    </a:lnTo>
                    <a:lnTo>
                      <a:pt x="123" y="91"/>
                    </a:lnTo>
                    <a:lnTo>
                      <a:pt x="121" y="87"/>
                    </a:lnTo>
                    <a:lnTo>
                      <a:pt x="123" y="86"/>
                    </a:lnTo>
                    <a:lnTo>
                      <a:pt x="123" y="86"/>
                    </a:lnTo>
                    <a:lnTo>
                      <a:pt x="123" y="84"/>
                    </a:lnTo>
                    <a:lnTo>
                      <a:pt x="121" y="83"/>
                    </a:lnTo>
                    <a:lnTo>
                      <a:pt x="121" y="81"/>
                    </a:lnTo>
                    <a:lnTo>
                      <a:pt x="121" y="80"/>
                    </a:lnTo>
                    <a:lnTo>
                      <a:pt x="120" y="77"/>
                    </a:lnTo>
                    <a:lnTo>
                      <a:pt x="118" y="70"/>
                    </a:lnTo>
                    <a:lnTo>
                      <a:pt x="115" y="63"/>
                    </a:lnTo>
                    <a:lnTo>
                      <a:pt x="115" y="58"/>
                    </a:lnTo>
                    <a:lnTo>
                      <a:pt x="115" y="56"/>
                    </a:lnTo>
                    <a:lnTo>
                      <a:pt x="115" y="55"/>
                    </a:lnTo>
                    <a:lnTo>
                      <a:pt x="117" y="53"/>
                    </a:lnTo>
                    <a:lnTo>
                      <a:pt x="118" y="52"/>
                    </a:lnTo>
                    <a:lnTo>
                      <a:pt x="120" y="49"/>
                    </a:lnTo>
                    <a:lnTo>
                      <a:pt x="121" y="47"/>
                    </a:lnTo>
                    <a:lnTo>
                      <a:pt x="121" y="45"/>
                    </a:lnTo>
                    <a:lnTo>
                      <a:pt x="121" y="44"/>
                    </a:lnTo>
                    <a:lnTo>
                      <a:pt x="121" y="42"/>
                    </a:lnTo>
                    <a:lnTo>
                      <a:pt x="120" y="41"/>
                    </a:lnTo>
                    <a:lnTo>
                      <a:pt x="120" y="38"/>
                    </a:lnTo>
                    <a:lnTo>
                      <a:pt x="118" y="38"/>
                    </a:lnTo>
                    <a:lnTo>
                      <a:pt x="118" y="38"/>
                    </a:lnTo>
                    <a:lnTo>
                      <a:pt x="118" y="38"/>
                    </a:lnTo>
                    <a:lnTo>
                      <a:pt x="117" y="38"/>
                    </a:lnTo>
                    <a:lnTo>
                      <a:pt x="117" y="38"/>
                    </a:lnTo>
                    <a:lnTo>
                      <a:pt x="115" y="38"/>
                    </a:lnTo>
                    <a:lnTo>
                      <a:pt x="115" y="36"/>
                    </a:lnTo>
                    <a:lnTo>
                      <a:pt x="113" y="35"/>
                    </a:lnTo>
                    <a:lnTo>
                      <a:pt x="113" y="33"/>
                    </a:lnTo>
                    <a:lnTo>
                      <a:pt x="113" y="30"/>
                    </a:lnTo>
                    <a:lnTo>
                      <a:pt x="113" y="28"/>
                    </a:lnTo>
                    <a:lnTo>
                      <a:pt x="115" y="24"/>
                    </a:lnTo>
                    <a:lnTo>
                      <a:pt x="115" y="22"/>
                    </a:lnTo>
                    <a:lnTo>
                      <a:pt x="118" y="17"/>
                    </a:lnTo>
                    <a:lnTo>
                      <a:pt x="120" y="16"/>
                    </a:lnTo>
                    <a:lnTo>
                      <a:pt x="120" y="16"/>
                    </a:lnTo>
                    <a:lnTo>
                      <a:pt x="118" y="17"/>
                    </a:lnTo>
                    <a:lnTo>
                      <a:pt x="117" y="17"/>
                    </a:lnTo>
                    <a:lnTo>
                      <a:pt x="117" y="17"/>
                    </a:lnTo>
                    <a:lnTo>
                      <a:pt x="115" y="16"/>
                    </a:lnTo>
                    <a:lnTo>
                      <a:pt x="113" y="16"/>
                    </a:lnTo>
                    <a:lnTo>
                      <a:pt x="110" y="13"/>
                    </a:lnTo>
                    <a:lnTo>
                      <a:pt x="106" y="10"/>
                    </a:lnTo>
                    <a:lnTo>
                      <a:pt x="106" y="10"/>
                    </a:lnTo>
                    <a:lnTo>
                      <a:pt x="104" y="8"/>
                    </a:lnTo>
                    <a:lnTo>
                      <a:pt x="104" y="7"/>
                    </a:lnTo>
                    <a:lnTo>
                      <a:pt x="103" y="5"/>
                    </a:lnTo>
                    <a:lnTo>
                      <a:pt x="101" y="2"/>
                    </a:lnTo>
                    <a:lnTo>
                      <a:pt x="101" y="0"/>
                    </a:lnTo>
                    <a:lnTo>
                      <a:pt x="100" y="2"/>
                    </a:lnTo>
                    <a:lnTo>
                      <a:pt x="96" y="4"/>
                    </a:lnTo>
                    <a:lnTo>
                      <a:pt x="95" y="5"/>
                    </a:lnTo>
                    <a:lnTo>
                      <a:pt x="93" y="5"/>
                    </a:lnTo>
                    <a:lnTo>
                      <a:pt x="92" y="5"/>
                    </a:lnTo>
                    <a:lnTo>
                      <a:pt x="92" y="5"/>
                    </a:lnTo>
                    <a:lnTo>
                      <a:pt x="87" y="5"/>
                    </a:lnTo>
                    <a:lnTo>
                      <a:pt x="84" y="4"/>
                    </a:lnTo>
                    <a:lnTo>
                      <a:pt x="84" y="5"/>
                    </a:lnTo>
                    <a:lnTo>
                      <a:pt x="82" y="7"/>
                    </a:lnTo>
                    <a:lnTo>
                      <a:pt x="82" y="7"/>
                    </a:lnTo>
                    <a:lnTo>
                      <a:pt x="81" y="8"/>
                    </a:lnTo>
                    <a:lnTo>
                      <a:pt x="81" y="8"/>
                    </a:lnTo>
                    <a:lnTo>
                      <a:pt x="79" y="10"/>
                    </a:lnTo>
                    <a:lnTo>
                      <a:pt x="78" y="10"/>
                    </a:lnTo>
                    <a:lnTo>
                      <a:pt x="76" y="11"/>
                    </a:lnTo>
                    <a:lnTo>
                      <a:pt x="76" y="11"/>
                    </a:lnTo>
                    <a:lnTo>
                      <a:pt x="75" y="11"/>
                    </a:lnTo>
                    <a:lnTo>
                      <a:pt x="75" y="13"/>
                    </a:lnTo>
                    <a:lnTo>
                      <a:pt x="75" y="13"/>
                    </a:lnTo>
                    <a:lnTo>
                      <a:pt x="73" y="16"/>
                    </a:lnTo>
                    <a:lnTo>
                      <a:pt x="73" y="17"/>
                    </a:lnTo>
                    <a:lnTo>
                      <a:pt x="73" y="19"/>
                    </a:lnTo>
                    <a:lnTo>
                      <a:pt x="73" y="21"/>
                    </a:lnTo>
                    <a:lnTo>
                      <a:pt x="73" y="21"/>
                    </a:lnTo>
                    <a:lnTo>
                      <a:pt x="75" y="22"/>
                    </a:lnTo>
                    <a:lnTo>
                      <a:pt x="75" y="24"/>
                    </a:lnTo>
                    <a:lnTo>
                      <a:pt x="75" y="24"/>
                    </a:lnTo>
                    <a:lnTo>
                      <a:pt x="73" y="25"/>
                    </a:lnTo>
                    <a:lnTo>
                      <a:pt x="73" y="27"/>
                    </a:lnTo>
                    <a:lnTo>
                      <a:pt x="73" y="28"/>
                    </a:lnTo>
                    <a:lnTo>
                      <a:pt x="72" y="28"/>
                    </a:lnTo>
                    <a:lnTo>
                      <a:pt x="70" y="31"/>
                    </a:lnTo>
                    <a:lnTo>
                      <a:pt x="67" y="31"/>
                    </a:lnTo>
                    <a:lnTo>
                      <a:pt x="67" y="33"/>
                    </a:lnTo>
                    <a:lnTo>
                      <a:pt x="67" y="33"/>
                    </a:lnTo>
                    <a:lnTo>
                      <a:pt x="65" y="35"/>
                    </a:lnTo>
                    <a:lnTo>
                      <a:pt x="65" y="35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59" y="31"/>
                    </a:lnTo>
                    <a:lnTo>
                      <a:pt x="59" y="31"/>
                    </a:lnTo>
                    <a:lnTo>
                      <a:pt x="59" y="30"/>
                    </a:lnTo>
                    <a:lnTo>
                      <a:pt x="58" y="30"/>
                    </a:lnTo>
                    <a:lnTo>
                      <a:pt x="58" y="30"/>
                    </a:lnTo>
                    <a:lnTo>
                      <a:pt x="58" y="30"/>
                    </a:lnTo>
                    <a:lnTo>
                      <a:pt x="56" y="30"/>
                    </a:lnTo>
                    <a:lnTo>
                      <a:pt x="55" y="30"/>
                    </a:lnTo>
                    <a:lnTo>
                      <a:pt x="55" y="30"/>
                    </a:lnTo>
                    <a:lnTo>
                      <a:pt x="55" y="31"/>
                    </a:lnTo>
                    <a:lnTo>
                      <a:pt x="55" y="31"/>
                    </a:lnTo>
                    <a:lnTo>
                      <a:pt x="53" y="31"/>
                    </a:lnTo>
                    <a:lnTo>
                      <a:pt x="53" y="31"/>
                    </a:lnTo>
                    <a:lnTo>
                      <a:pt x="51" y="31"/>
                    </a:lnTo>
                    <a:lnTo>
                      <a:pt x="50" y="30"/>
                    </a:lnTo>
                    <a:lnTo>
                      <a:pt x="48" y="30"/>
                    </a:lnTo>
                    <a:lnTo>
                      <a:pt x="47" y="30"/>
                    </a:lnTo>
                    <a:lnTo>
                      <a:pt x="45" y="30"/>
                    </a:lnTo>
                    <a:lnTo>
                      <a:pt x="44" y="30"/>
                    </a:lnTo>
                    <a:lnTo>
                      <a:pt x="41" y="31"/>
                    </a:lnTo>
                    <a:lnTo>
                      <a:pt x="39" y="31"/>
                    </a:lnTo>
                    <a:lnTo>
                      <a:pt x="25" y="17"/>
                    </a:lnTo>
                    <a:lnTo>
                      <a:pt x="25" y="17"/>
                    </a:lnTo>
                    <a:lnTo>
                      <a:pt x="23" y="17"/>
                    </a:lnTo>
                    <a:lnTo>
                      <a:pt x="22" y="17"/>
                    </a:lnTo>
                    <a:lnTo>
                      <a:pt x="20" y="17"/>
                    </a:lnTo>
                    <a:lnTo>
                      <a:pt x="20" y="19"/>
                    </a:lnTo>
                    <a:lnTo>
                      <a:pt x="20" y="19"/>
                    </a:lnTo>
                    <a:lnTo>
                      <a:pt x="20" y="22"/>
                    </a:lnTo>
                    <a:lnTo>
                      <a:pt x="14" y="24"/>
                    </a:lnTo>
                    <a:lnTo>
                      <a:pt x="16" y="25"/>
                    </a:lnTo>
                    <a:lnTo>
                      <a:pt x="17" y="25"/>
                    </a:lnTo>
                    <a:lnTo>
                      <a:pt x="19" y="27"/>
                    </a:lnTo>
                    <a:lnTo>
                      <a:pt x="20" y="27"/>
                    </a:lnTo>
                    <a:lnTo>
                      <a:pt x="22" y="27"/>
                    </a:lnTo>
                    <a:lnTo>
                      <a:pt x="22" y="28"/>
                    </a:lnTo>
                    <a:lnTo>
                      <a:pt x="22" y="30"/>
                    </a:lnTo>
                    <a:lnTo>
                      <a:pt x="23" y="30"/>
                    </a:lnTo>
                    <a:lnTo>
                      <a:pt x="23" y="31"/>
                    </a:lnTo>
                    <a:lnTo>
                      <a:pt x="25" y="33"/>
                    </a:lnTo>
                    <a:lnTo>
                      <a:pt x="25" y="35"/>
                    </a:lnTo>
                    <a:lnTo>
                      <a:pt x="27" y="35"/>
                    </a:lnTo>
                    <a:lnTo>
                      <a:pt x="28" y="35"/>
                    </a:lnTo>
                    <a:lnTo>
                      <a:pt x="30" y="36"/>
                    </a:lnTo>
                    <a:lnTo>
                      <a:pt x="31" y="36"/>
                    </a:lnTo>
                    <a:lnTo>
                      <a:pt x="34" y="36"/>
                    </a:lnTo>
                    <a:lnTo>
                      <a:pt x="36" y="36"/>
                    </a:lnTo>
                    <a:lnTo>
                      <a:pt x="36" y="38"/>
                    </a:lnTo>
                    <a:lnTo>
                      <a:pt x="37" y="38"/>
                    </a:lnTo>
                    <a:lnTo>
                      <a:pt x="39" y="39"/>
                    </a:lnTo>
                    <a:lnTo>
                      <a:pt x="39" y="41"/>
                    </a:lnTo>
                    <a:lnTo>
                      <a:pt x="41" y="42"/>
                    </a:lnTo>
                    <a:lnTo>
                      <a:pt x="42" y="44"/>
                    </a:lnTo>
                    <a:lnTo>
                      <a:pt x="44" y="45"/>
                    </a:lnTo>
                    <a:lnTo>
                      <a:pt x="44" y="45"/>
                    </a:lnTo>
                    <a:lnTo>
                      <a:pt x="44" y="47"/>
                    </a:lnTo>
                    <a:lnTo>
                      <a:pt x="44" y="47"/>
                    </a:lnTo>
                    <a:lnTo>
                      <a:pt x="44" y="47"/>
                    </a:lnTo>
                    <a:lnTo>
                      <a:pt x="44" y="49"/>
                    </a:lnTo>
                    <a:lnTo>
                      <a:pt x="45" y="50"/>
                    </a:lnTo>
                    <a:lnTo>
                      <a:pt x="45" y="52"/>
                    </a:lnTo>
                    <a:lnTo>
                      <a:pt x="45" y="52"/>
                    </a:lnTo>
                    <a:lnTo>
                      <a:pt x="45" y="53"/>
                    </a:lnTo>
                    <a:lnTo>
                      <a:pt x="45" y="53"/>
                    </a:lnTo>
                    <a:lnTo>
                      <a:pt x="45" y="55"/>
                    </a:lnTo>
                    <a:lnTo>
                      <a:pt x="45" y="55"/>
                    </a:lnTo>
                    <a:lnTo>
                      <a:pt x="45" y="56"/>
                    </a:lnTo>
                    <a:lnTo>
                      <a:pt x="45" y="56"/>
                    </a:lnTo>
                    <a:lnTo>
                      <a:pt x="47" y="58"/>
                    </a:lnTo>
                    <a:lnTo>
                      <a:pt x="47" y="59"/>
                    </a:lnTo>
                    <a:lnTo>
                      <a:pt x="47" y="59"/>
                    </a:lnTo>
                    <a:lnTo>
                      <a:pt x="47" y="59"/>
                    </a:lnTo>
                    <a:lnTo>
                      <a:pt x="47" y="61"/>
                    </a:lnTo>
                    <a:lnTo>
                      <a:pt x="47" y="64"/>
                    </a:lnTo>
                    <a:lnTo>
                      <a:pt x="47" y="67"/>
                    </a:lnTo>
                    <a:lnTo>
                      <a:pt x="47" y="69"/>
                    </a:lnTo>
                    <a:lnTo>
                      <a:pt x="45" y="70"/>
                    </a:lnTo>
                    <a:lnTo>
                      <a:pt x="45" y="72"/>
                    </a:lnTo>
                    <a:lnTo>
                      <a:pt x="45" y="75"/>
                    </a:lnTo>
                    <a:lnTo>
                      <a:pt x="47" y="77"/>
                    </a:lnTo>
                    <a:lnTo>
                      <a:pt x="50" y="84"/>
                    </a:lnTo>
                    <a:lnTo>
                      <a:pt x="50" y="84"/>
                    </a:lnTo>
                    <a:close/>
                    <a:moveTo>
                      <a:pt x="0" y="195"/>
                    </a:moveTo>
                    <a:lnTo>
                      <a:pt x="0" y="195"/>
                    </a:lnTo>
                    <a:lnTo>
                      <a:pt x="0" y="195"/>
                    </a:lnTo>
                    <a:lnTo>
                      <a:pt x="0" y="195"/>
                    </a:lnTo>
                    <a:lnTo>
                      <a:pt x="2" y="195"/>
                    </a:lnTo>
                    <a:lnTo>
                      <a:pt x="2" y="196"/>
                    </a:lnTo>
                    <a:lnTo>
                      <a:pt x="2" y="196"/>
                    </a:lnTo>
                    <a:lnTo>
                      <a:pt x="0" y="198"/>
                    </a:lnTo>
                    <a:lnTo>
                      <a:pt x="0" y="199"/>
                    </a:lnTo>
                    <a:lnTo>
                      <a:pt x="0" y="199"/>
                    </a:lnTo>
                    <a:lnTo>
                      <a:pt x="0" y="199"/>
                    </a:lnTo>
                    <a:lnTo>
                      <a:pt x="0" y="199"/>
                    </a:lnTo>
                    <a:lnTo>
                      <a:pt x="0" y="199"/>
                    </a:lnTo>
                    <a:lnTo>
                      <a:pt x="2" y="201"/>
                    </a:lnTo>
                    <a:lnTo>
                      <a:pt x="5" y="202"/>
                    </a:lnTo>
                    <a:lnTo>
                      <a:pt x="5" y="202"/>
                    </a:lnTo>
                    <a:lnTo>
                      <a:pt x="6" y="204"/>
                    </a:lnTo>
                    <a:lnTo>
                      <a:pt x="6" y="202"/>
                    </a:lnTo>
                    <a:lnTo>
                      <a:pt x="6" y="202"/>
                    </a:lnTo>
                    <a:lnTo>
                      <a:pt x="8" y="202"/>
                    </a:lnTo>
                    <a:lnTo>
                      <a:pt x="8" y="202"/>
                    </a:lnTo>
                    <a:lnTo>
                      <a:pt x="6" y="199"/>
                    </a:lnTo>
                    <a:lnTo>
                      <a:pt x="6" y="198"/>
                    </a:lnTo>
                    <a:lnTo>
                      <a:pt x="6" y="196"/>
                    </a:lnTo>
                    <a:lnTo>
                      <a:pt x="3" y="196"/>
                    </a:lnTo>
                    <a:lnTo>
                      <a:pt x="3" y="195"/>
                    </a:lnTo>
                    <a:lnTo>
                      <a:pt x="2" y="195"/>
                    </a:lnTo>
                    <a:lnTo>
                      <a:pt x="2" y="195"/>
                    </a:lnTo>
                    <a:lnTo>
                      <a:pt x="2" y="195"/>
                    </a:lnTo>
                    <a:lnTo>
                      <a:pt x="2" y="195"/>
                    </a:lnTo>
                    <a:lnTo>
                      <a:pt x="0" y="195"/>
                    </a:lnTo>
                    <a:lnTo>
                      <a:pt x="0" y="195"/>
                    </a:lnTo>
                    <a:close/>
                    <a:moveTo>
                      <a:pt x="58" y="100"/>
                    </a:moveTo>
                    <a:lnTo>
                      <a:pt x="59" y="100"/>
                    </a:lnTo>
                    <a:lnTo>
                      <a:pt x="59" y="100"/>
                    </a:lnTo>
                    <a:lnTo>
                      <a:pt x="59" y="100"/>
                    </a:lnTo>
                    <a:lnTo>
                      <a:pt x="59" y="100"/>
                    </a:lnTo>
                    <a:lnTo>
                      <a:pt x="59" y="101"/>
                    </a:lnTo>
                    <a:lnTo>
                      <a:pt x="59" y="101"/>
                    </a:lnTo>
                    <a:lnTo>
                      <a:pt x="58" y="101"/>
                    </a:lnTo>
                    <a:lnTo>
                      <a:pt x="58" y="100"/>
                    </a:lnTo>
                    <a:lnTo>
                      <a:pt x="58" y="100"/>
                    </a:lnTo>
                    <a:lnTo>
                      <a:pt x="58" y="100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7" name="Freeform 192"/>
              <p:cNvSpPr>
                <a:spLocks noEditPoints="1"/>
              </p:cNvSpPr>
              <p:nvPr/>
            </p:nvSpPr>
            <p:spPr bwMode="auto">
              <a:xfrm>
                <a:off x="6299162" y="2545898"/>
                <a:ext cx="175727" cy="102254"/>
              </a:xfrm>
              <a:custGeom>
                <a:avLst/>
                <a:gdLst>
                  <a:gd name="T0" fmla="*/ 73 w 74"/>
                  <a:gd name="T1" fmla="*/ 12 h 43"/>
                  <a:gd name="T2" fmla="*/ 74 w 74"/>
                  <a:gd name="T3" fmla="*/ 9 h 43"/>
                  <a:gd name="T4" fmla="*/ 73 w 74"/>
                  <a:gd name="T5" fmla="*/ 4 h 43"/>
                  <a:gd name="T6" fmla="*/ 66 w 74"/>
                  <a:gd name="T7" fmla="*/ 3 h 43"/>
                  <a:gd name="T8" fmla="*/ 60 w 74"/>
                  <a:gd name="T9" fmla="*/ 0 h 43"/>
                  <a:gd name="T10" fmla="*/ 59 w 74"/>
                  <a:gd name="T11" fmla="*/ 1 h 43"/>
                  <a:gd name="T12" fmla="*/ 55 w 74"/>
                  <a:gd name="T13" fmla="*/ 4 h 43"/>
                  <a:gd name="T14" fmla="*/ 48 w 74"/>
                  <a:gd name="T15" fmla="*/ 4 h 43"/>
                  <a:gd name="T16" fmla="*/ 46 w 74"/>
                  <a:gd name="T17" fmla="*/ 3 h 43"/>
                  <a:gd name="T18" fmla="*/ 45 w 74"/>
                  <a:gd name="T19" fmla="*/ 1 h 43"/>
                  <a:gd name="T20" fmla="*/ 43 w 74"/>
                  <a:gd name="T21" fmla="*/ 3 h 43"/>
                  <a:gd name="T22" fmla="*/ 43 w 74"/>
                  <a:gd name="T23" fmla="*/ 6 h 43"/>
                  <a:gd name="T24" fmla="*/ 34 w 74"/>
                  <a:gd name="T25" fmla="*/ 6 h 43"/>
                  <a:gd name="T26" fmla="*/ 23 w 74"/>
                  <a:gd name="T27" fmla="*/ 9 h 43"/>
                  <a:gd name="T28" fmla="*/ 21 w 74"/>
                  <a:gd name="T29" fmla="*/ 21 h 43"/>
                  <a:gd name="T30" fmla="*/ 28 w 74"/>
                  <a:gd name="T31" fmla="*/ 26 h 43"/>
                  <a:gd name="T32" fmla="*/ 26 w 74"/>
                  <a:gd name="T33" fmla="*/ 32 h 43"/>
                  <a:gd name="T34" fmla="*/ 32 w 74"/>
                  <a:gd name="T35" fmla="*/ 34 h 43"/>
                  <a:gd name="T36" fmla="*/ 34 w 74"/>
                  <a:gd name="T37" fmla="*/ 34 h 43"/>
                  <a:gd name="T38" fmla="*/ 35 w 74"/>
                  <a:gd name="T39" fmla="*/ 32 h 43"/>
                  <a:gd name="T40" fmla="*/ 40 w 74"/>
                  <a:gd name="T41" fmla="*/ 32 h 43"/>
                  <a:gd name="T42" fmla="*/ 46 w 74"/>
                  <a:gd name="T43" fmla="*/ 34 h 43"/>
                  <a:gd name="T44" fmla="*/ 48 w 74"/>
                  <a:gd name="T45" fmla="*/ 37 h 43"/>
                  <a:gd name="T46" fmla="*/ 54 w 74"/>
                  <a:gd name="T47" fmla="*/ 43 h 43"/>
                  <a:gd name="T48" fmla="*/ 60 w 74"/>
                  <a:gd name="T49" fmla="*/ 38 h 43"/>
                  <a:gd name="T50" fmla="*/ 62 w 74"/>
                  <a:gd name="T51" fmla="*/ 35 h 43"/>
                  <a:gd name="T52" fmla="*/ 63 w 74"/>
                  <a:gd name="T53" fmla="*/ 34 h 43"/>
                  <a:gd name="T54" fmla="*/ 66 w 74"/>
                  <a:gd name="T55" fmla="*/ 31 h 43"/>
                  <a:gd name="T56" fmla="*/ 66 w 74"/>
                  <a:gd name="T57" fmla="*/ 26 h 43"/>
                  <a:gd name="T58" fmla="*/ 63 w 74"/>
                  <a:gd name="T59" fmla="*/ 20 h 43"/>
                  <a:gd name="T60" fmla="*/ 65 w 74"/>
                  <a:gd name="T61" fmla="*/ 14 h 43"/>
                  <a:gd name="T62" fmla="*/ 69 w 74"/>
                  <a:gd name="T63" fmla="*/ 14 h 43"/>
                  <a:gd name="T64" fmla="*/ 69 w 74"/>
                  <a:gd name="T65" fmla="*/ 15 h 43"/>
                  <a:gd name="T66" fmla="*/ 1 w 74"/>
                  <a:gd name="T67" fmla="*/ 34 h 43"/>
                  <a:gd name="T68" fmla="*/ 3 w 74"/>
                  <a:gd name="T69" fmla="*/ 35 h 43"/>
                  <a:gd name="T70" fmla="*/ 4 w 74"/>
                  <a:gd name="T71" fmla="*/ 34 h 43"/>
                  <a:gd name="T72" fmla="*/ 3 w 74"/>
                  <a:gd name="T73" fmla="*/ 34 h 43"/>
                  <a:gd name="T74" fmla="*/ 7 w 74"/>
                  <a:gd name="T75" fmla="*/ 20 h 43"/>
                  <a:gd name="T76" fmla="*/ 1 w 74"/>
                  <a:gd name="T77" fmla="*/ 23 h 43"/>
                  <a:gd name="T78" fmla="*/ 0 w 74"/>
                  <a:gd name="T79" fmla="*/ 21 h 43"/>
                  <a:gd name="T80" fmla="*/ 0 w 74"/>
                  <a:gd name="T81" fmla="*/ 29 h 43"/>
                  <a:gd name="T82" fmla="*/ 3 w 74"/>
                  <a:gd name="T83" fmla="*/ 31 h 43"/>
                  <a:gd name="T84" fmla="*/ 4 w 74"/>
                  <a:gd name="T85" fmla="*/ 32 h 43"/>
                  <a:gd name="T86" fmla="*/ 7 w 74"/>
                  <a:gd name="T87" fmla="*/ 31 h 43"/>
                  <a:gd name="T88" fmla="*/ 12 w 74"/>
                  <a:gd name="T89" fmla="*/ 29 h 43"/>
                  <a:gd name="T90" fmla="*/ 17 w 74"/>
                  <a:gd name="T91" fmla="*/ 21 h 43"/>
                  <a:gd name="T92" fmla="*/ 10 w 74"/>
                  <a:gd name="T93" fmla="*/ 20 h 43"/>
                  <a:gd name="T94" fmla="*/ 7 w 74"/>
                  <a:gd name="T95" fmla="*/ 20 h 43"/>
                  <a:gd name="T96" fmla="*/ 7 w 74"/>
                  <a:gd name="T97" fmla="*/ 9 h 43"/>
                  <a:gd name="T98" fmla="*/ 4 w 74"/>
                  <a:gd name="T99" fmla="*/ 12 h 43"/>
                  <a:gd name="T100" fmla="*/ 7 w 74"/>
                  <a:gd name="T101" fmla="*/ 15 h 43"/>
                  <a:gd name="T102" fmla="*/ 9 w 74"/>
                  <a:gd name="T103" fmla="*/ 17 h 43"/>
                  <a:gd name="T104" fmla="*/ 10 w 74"/>
                  <a:gd name="T105" fmla="*/ 1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4" h="43">
                    <a:moveTo>
                      <a:pt x="69" y="15"/>
                    </a:moveTo>
                    <a:lnTo>
                      <a:pt x="73" y="14"/>
                    </a:lnTo>
                    <a:lnTo>
                      <a:pt x="73" y="12"/>
                    </a:lnTo>
                    <a:lnTo>
                      <a:pt x="73" y="12"/>
                    </a:lnTo>
                    <a:lnTo>
                      <a:pt x="74" y="10"/>
                    </a:lnTo>
                    <a:lnTo>
                      <a:pt x="74" y="9"/>
                    </a:lnTo>
                    <a:lnTo>
                      <a:pt x="74" y="7"/>
                    </a:lnTo>
                    <a:lnTo>
                      <a:pt x="73" y="6"/>
                    </a:lnTo>
                    <a:lnTo>
                      <a:pt x="73" y="4"/>
                    </a:lnTo>
                    <a:lnTo>
                      <a:pt x="71" y="4"/>
                    </a:lnTo>
                    <a:lnTo>
                      <a:pt x="68" y="3"/>
                    </a:lnTo>
                    <a:lnTo>
                      <a:pt x="66" y="3"/>
                    </a:lnTo>
                    <a:lnTo>
                      <a:pt x="65" y="1"/>
                    </a:lnTo>
                    <a:lnTo>
                      <a:pt x="62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59" y="1"/>
                    </a:lnTo>
                    <a:lnTo>
                      <a:pt x="59" y="1"/>
                    </a:lnTo>
                    <a:lnTo>
                      <a:pt x="59" y="3"/>
                    </a:lnTo>
                    <a:lnTo>
                      <a:pt x="59" y="4"/>
                    </a:lnTo>
                    <a:lnTo>
                      <a:pt x="55" y="4"/>
                    </a:lnTo>
                    <a:lnTo>
                      <a:pt x="52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6" y="3"/>
                    </a:lnTo>
                    <a:lnTo>
                      <a:pt x="46" y="3"/>
                    </a:lnTo>
                    <a:lnTo>
                      <a:pt x="46" y="3"/>
                    </a:lnTo>
                    <a:lnTo>
                      <a:pt x="45" y="1"/>
                    </a:lnTo>
                    <a:lnTo>
                      <a:pt x="45" y="1"/>
                    </a:lnTo>
                    <a:lnTo>
                      <a:pt x="45" y="3"/>
                    </a:lnTo>
                    <a:lnTo>
                      <a:pt x="43" y="3"/>
                    </a:lnTo>
                    <a:lnTo>
                      <a:pt x="43" y="3"/>
                    </a:lnTo>
                    <a:lnTo>
                      <a:pt x="43" y="3"/>
                    </a:lnTo>
                    <a:lnTo>
                      <a:pt x="43" y="4"/>
                    </a:lnTo>
                    <a:lnTo>
                      <a:pt x="43" y="6"/>
                    </a:lnTo>
                    <a:lnTo>
                      <a:pt x="40" y="6"/>
                    </a:lnTo>
                    <a:lnTo>
                      <a:pt x="37" y="6"/>
                    </a:lnTo>
                    <a:lnTo>
                      <a:pt x="34" y="6"/>
                    </a:lnTo>
                    <a:lnTo>
                      <a:pt x="32" y="6"/>
                    </a:lnTo>
                    <a:lnTo>
                      <a:pt x="28" y="7"/>
                    </a:lnTo>
                    <a:lnTo>
                      <a:pt x="23" y="9"/>
                    </a:lnTo>
                    <a:lnTo>
                      <a:pt x="23" y="14"/>
                    </a:lnTo>
                    <a:lnTo>
                      <a:pt x="21" y="18"/>
                    </a:lnTo>
                    <a:lnTo>
                      <a:pt x="21" y="21"/>
                    </a:lnTo>
                    <a:lnTo>
                      <a:pt x="23" y="26"/>
                    </a:lnTo>
                    <a:lnTo>
                      <a:pt x="24" y="26"/>
                    </a:lnTo>
                    <a:lnTo>
                      <a:pt x="28" y="26"/>
                    </a:lnTo>
                    <a:lnTo>
                      <a:pt x="26" y="28"/>
                    </a:lnTo>
                    <a:lnTo>
                      <a:pt x="26" y="31"/>
                    </a:lnTo>
                    <a:lnTo>
                      <a:pt x="26" y="32"/>
                    </a:lnTo>
                    <a:lnTo>
                      <a:pt x="26" y="34"/>
                    </a:lnTo>
                    <a:lnTo>
                      <a:pt x="28" y="34"/>
                    </a:lnTo>
                    <a:lnTo>
                      <a:pt x="32" y="34"/>
                    </a:lnTo>
                    <a:lnTo>
                      <a:pt x="34" y="34"/>
                    </a:lnTo>
                    <a:lnTo>
                      <a:pt x="34" y="34"/>
                    </a:lnTo>
                    <a:lnTo>
                      <a:pt x="34" y="34"/>
                    </a:lnTo>
                    <a:lnTo>
                      <a:pt x="35" y="32"/>
                    </a:lnTo>
                    <a:lnTo>
                      <a:pt x="35" y="32"/>
                    </a:lnTo>
                    <a:lnTo>
                      <a:pt x="35" y="32"/>
                    </a:lnTo>
                    <a:lnTo>
                      <a:pt x="37" y="32"/>
                    </a:lnTo>
                    <a:lnTo>
                      <a:pt x="38" y="32"/>
                    </a:lnTo>
                    <a:lnTo>
                      <a:pt x="40" y="32"/>
                    </a:lnTo>
                    <a:lnTo>
                      <a:pt x="43" y="34"/>
                    </a:lnTo>
                    <a:lnTo>
                      <a:pt x="45" y="34"/>
                    </a:lnTo>
                    <a:lnTo>
                      <a:pt x="46" y="34"/>
                    </a:lnTo>
                    <a:lnTo>
                      <a:pt x="46" y="35"/>
                    </a:lnTo>
                    <a:lnTo>
                      <a:pt x="48" y="35"/>
                    </a:lnTo>
                    <a:lnTo>
                      <a:pt x="48" y="37"/>
                    </a:lnTo>
                    <a:lnTo>
                      <a:pt x="48" y="37"/>
                    </a:lnTo>
                    <a:lnTo>
                      <a:pt x="51" y="37"/>
                    </a:lnTo>
                    <a:lnTo>
                      <a:pt x="54" y="43"/>
                    </a:lnTo>
                    <a:lnTo>
                      <a:pt x="60" y="42"/>
                    </a:lnTo>
                    <a:lnTo>
                      <a:pt x="60" y="40"/>
                    </a:lnTo>
                    <a:lnTo>
                      <a:pt x="60" y="38"/>
                    </a:lnTo>
                    <a:lnTo>
                      <a:pt x="60" y="37"/>
                    </a:lnTo>
                    <a:lnTo>
                      <a:pt x="62" y="35"/>
                    </a:lnTo>
                    <a:lnTo>
                      <a:pt x="62" y="35"/>
                    </a:lnTo>
                    <a:lnTo>
                      <a:pt x="62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5" y="32"/>
                    </a:lnTo>
                    <a:lnTo>
                      <a:pt x="65" y="32"/>
                    </a:lnTo>
                    <a:lnTo>
                      <a:pt x="66" y="31"/>
                    </a:lnTo>
                    <a:lnTo>
                      <a:pt x="66" y="29"/>
                    </a:lnTo>
                    <a:lnTo>
                      <a:pt x="68" y="26"/>
                    </a:lnTo>
                    <a:lnTo>
                      <a:pt x="66" y="26"/>
                    </a:lnTo>
                    <a:lnTo>
                      <a:pt x="65" y="24"/>
                    </a:lnTo>
                    <a:lnTo>
                      <a:pt x="63" y="21"/>
                    </a:lnTo>
                    <a:lnTo>
                      <a:pt x="63" y="20"/>
                    </a:lnTo>
                    <a:lnTo>
                      <a:pt x="63" y="18"/>
                    </a:lnTo>
                    <a:lnTo>
                      <a:pt x="63" y="15"/>
                    </a:lnTo>
                    <a:lnTo>
                      <a:pt x="65" y="14"/>
                    </a:lnTo>
                    <a:lnTo>
                      <a:pt x="65" y="14"/>
                    </a:lnTo>
                    <a:lnTo>
                      <a:pt x="68" y="14"/>
                    </a:lnTo>
                    <a:lnTo>
                      <a:pt x="69" y="14"/>
                    </a:lnTo>
                    <a:lnTo>
                      <a:pt x="69" y="14"/>
                    </a:lnTo>
                    <a:lnTo>
                      <a:pt x="69" y="15"/>
                    </a:lnTo>
                    <a:lnTo>
                      <a:pt x="69" y="15"/>
                    </a:lnTo>
                    <a:close/>
                    <a:moveTo>
                      <a:pt x="3" y="34"/>
                    </a:moveTo>
                    <a:lnTo>
                      <a:pt x="1" y="34"/>
                    </a:lnTo>
                    <a:lnTo>
                      <a:pt x="1" y="34"/>
                    </a:lnTo>
                    <a:lnTo>
                      <a:pt x="1" y="34"/>
                    </a:lnTo>
                    <a:lnTo>
                      <a:pt x="3" y="35"/>
                    </a:lnTo>
                    <a:lnTo>
                      <a:pt x="3" y="35"/>
                    </a:lnTo>
                    <a:lnTo>
                      <a:pt x="3" y="37"/>
                    </a:lnTo>
                    <a:lnTo>
                      <a:pt x="3" y="35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3" y="34"/>
                    </a:lnTo>
                    <a:lnTo>
                      <a:pt x="3" y="34"/>
                    </a:lnTo>
                    <a:lnTo>
                      <a:pt x="3" y="34"/>
                    </a:lnTo>
                    <a:close/>
                    <a:moveTo>
                      <a:pt x="7" y="20"/>
                    </a:moveTo>
                    <a:lnTo>
                      <a:pt x="4" y="21"/>
                    </a:lnTo>
                    <a:lnTo>
                      <a:pt x="1" y="24"/>
                    </a:lnTo>
                    <a:lnTo>
                      <a:pt x="1" y="23"/>
                    </a:lnTo>
                    <a:lnTo>
                      <a:pt x="1" y="23"/>
                    </a:lnTo>
                    <a:lnTo>
                      <a:pt x="0" y="23"/>
                    </a:lnTo>
                    <a:lnTo>
                      <a:pt x="0" y="21"/>
                    </a:lnTo>
                    <a:lnTo>
                      <a:pt x="0" y="26"/>
                    </a:lnTo>
                    <a:lnTo>
                      <a:pt x="0" y="28"/>
                    </a:lnTo>
                    <a:lnTo>
                      <a:pt x="0" y="29"/>
                    </a:lnTo>
                    <a:lnTo>
                      <a:pt x="1" y="29"/>
                    </a:lnTo>
                    <a:lnTo>
                      <a:pt x="1" y="31"/>
                    </a:lnTo>
                    <a:lnTo>
                      <a:pt x="3" y="31"/>
                    </a:lnTo>
                    <a:lnTo>
                      <a:pt x="3" y="31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6" y="31"/>
                    </a:lnTo>
                    <a:lnTo>
                      <a:pt x="7" y="31"/>
                    </a:lnTo>
                    <a:lnTo>
                      <a:pt x="9" y="31"/>
                    </a:lnTo>
                    <a:lnTo>
                      <a:pt x="12" y="31"/>
                    </a:lnTo>
                    <a:lnTo>
                      <a:pt x="12" y="29"/>
                    </a:lnTo>
                    <a:lnTo>
                      <a:pt x="14" y="26"/>
                    </a:lnTo>
                    <a:lnTo>
                      <a:pt x="15" y="23"/>
                    </a:lnTo>
                    <a:lnTo>
                      <a:pt x="17" y="21"/>
                    </a:lnTo>
                    <a:lnTo>
                      <a:pt x="14" y="21"/>
                    </a:lnTo>
                    <a:lnTo>
                      <a:pt x="12" y="20"/>
                    </a:lnTo>
                    <a:lnTo>
                      <a:pt x="10" y="20"/>
                    </a:lnTo>
                    <a:lnTo>
                      <a:pt x="9" y="20"/>
                    </a:lnTo>
                    <a:lnTo>
                      <a:pt x="9" y="20"/>
                    </a:lnTo>
                    <a:lnTo>
                      <a:pt x="7" y="20"/>
                    </a:lnTo>
                    <a:lnTo>
                      <a:pt x="7" y="20"/>
                    </a:lnTo>
                    <a:close/>
                    <a:moveTo>
                      <a:pt x="9" y="7"/>
                    </a:moveTo>
                    <a:lnTo>
                      <a:pt x="7" y="9"/>
                    </a:lnTo>
                    <a:lnTo>
                      <a:pt x="7" y="10"/>
                    </a:lnTo>
                    <a:lnTo>
                      <a:pt x="6" y="10"/>
                    </a:lnTo>
                    <a:lnTo>
                      <a:pt x="4" y="12"/>
                    </a:lnTo>
                    <a:lnTo>
                      <a:pt x="6" y="12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7" y="17"/>
                    </a:lnTo>
                    <a:lnTo>
                      <a:pt x="9" y="17"/>
                    </a:lnTo>
                    <a:lnTo>
                      <a:pt x="9" y="17"/>
                    </a:lnTo>
                    <a:lnTo>
                      <a:pt x="9" y="15"/>
                    </a:lnTo>
                    <a:lnTo>
                      <a:pt x="10" y="15"/>
                    </a:lnTo>
                    <a:lnTo>
                      <a:pt x="10" y="15"/>
                    </a:lnTo>
                    <a:lnTo>
                      <a:pt x="12" y="12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8" name="Freeform 193"/>
              <p:cNvSpPr>
                <a:spLocks noEditPoints="1"/>
              </p:cNvSpPr>
              <p:nvPr/>
            </p:nvSpPr>
            <p:spPr bwMode="auto">
              <a:xfrm>
                <a:off x="5926335" y="2626749"/>
                <a:ext cx="125858" cy="161702"/>
              </a:xfrm>
              <a:custGeom>
                <a:avLst/>
                <a:gdLst>
                  <a:gd name="T0" fmla="*/ 20 w 53"/>
                  <a:gd name="T1" fmla="*/ 49 h 68"/>
                  <a:gd name="T2" fmla="*/ 25 w 53"/>
                  <a:gd name="T3" fmla="*/ 54 h 68"/>
                  <a:gd name="T4" fmla="*/ 26 w 53"/>
                  <a:gd name="T5" fmla="*/ 56 h 68"/>
                  <a:gd name="T6" fmla="*/ 29 w 53"/>
                  <a:gd name="T7" fmla="*/ 56 h 68"/>
                  <a:gd name="T8" fmla="*/ 29 w 53"/>
                  <a:gd name="T9" fmla="*/ 48 h 68"/>
                  <a:gd name="T10" fmla="*/ 20 w 53"/>
                  <a:gd name="T11" fmla="*/ 48 h 68"/>
                  <a:gd name="T12" fmla="*/ 25 w 53"/>
                  <a:gd name="T13" fmla="*/ 37 h 68"/>
                  <a:gd name="T14" fmla="*/ 31 w 53"/>
                  <a:gd name="T15" fmla="*/ 34 h 68"/>
                  <a:gd name="T16" fmla="*/ 32 w 53"/>
                  <a:gd name="T17" fmla="*/ 31 h 68"/>
                  <a:gd name="T18" fmla="*/ 26 w 53"/>
                  <a:gd name="T19" fmla="*/ 26 h 68"/>
                  <a:gd name="T20" fmla="*/ 23 w 53"/>
                  <a:gd name="T21" fmla="*/ 15 h 68"/>
                  <a:gd name="T22" fmla="*/ 26 w 53"/>
                  <a:gd name="T23" fmla="*/ 14 h 68"/>
                  <a:gd name="T24" fmla="*/ 29 w 53"/>
                  <a:gd name="T25" fmla="*/ 8 h 68"/>
                  <a:gd name="T26" fmla="*/ 29 w 53"/>
                  <a:gd name="T27" fmla="*/ 1 h 68"/>
                  <a:gd name="T28" fmla="*/ 23 w 53"/>
                  <a:gd name="T29" fmla="*/ 3 h 68"/>
                  <a:gd name="T30" fmla="*/ 15 w 53"/>
                  <a:gd name="T31" fmla="*/ 12 h 68"/>
                  <a:gd name="T32" fmla="*/ 9 w 53"/>
                  <a:gd name="T33" fmla="*/ 12 h 68"/>
                  <a:gd name="T34" fmla="*/ 3 w 53"/>
                  <a:gd name="T35" fmla="*/ 18 h 68"/>
                  <a:gd name="T36" fmla="*/ 3 w 53"/>
                  <a:gd name="T37" fmla="*/ 22 h 68"/>
                  <a:gd name="T38" fmla="*/ 6 w 53"/>
                  <a:gd name="T39" fmla="*/ 18 h 68"/>
                  <a:gd name="T40" fmla="*/ 12 w 53"/>
                  <a:gd name="T41" fmla="*/ 17 h 68"/>
                  <a:gd name="T42" fmla="*/ 17 w 53"/>
                  <a:gd name="T43" fmla="*/ 23 h 68"/>
                  <a:gd name="T44" fmla="*/ 12 w 53"/>
                  <a:gd name="T45" fmla="*/ 22 h 68"/>
                  <a:gd name="T46" fmla="*/ 6 w 53"/>
                  <a:gd name="T47" fmla="*/ 28 h 68"/>
                  <a:gd name="T48" fmla="*/ 0 w 53"/>
                  <a:gd name="T49" fmla="*/ 32 h 68"/>
                  <a:gd name="T50" fmla="*/ 3 w 53"/>
                  <a:gd name="T51" fmla="*/ 39 h 68"/>
                  <a:gd name="T52" fmla="*/ 1 w 53"/>
                  <a:gd name="T53" fmla="*/ 43 h 68"/>
                  <a:gd name="T54" fmla="*/ 1 w 53"/>
                  <a:gd name="T55" fmla="*/ 48 h 68"/>
                  <a:gd name="T56" fmla="*/ 6 w 53"/>
                  <a:gd name="T57" fmla="*/ 53 h 68"/>
                  <a:gd name="T58" fmla="*/ 18 w 53"/>
                  <a:gd name="T59" fmla="*/ 57 h 68"/>
                  <a:gd name="T60" fmla="*/ 45 w 53"/>
                  <a:gd name="T61" fmla="*/ 59 h 68"/>
                  <a:gd name="T62" fmla="*/ 40 w 53"/>
                  <a:gd name="T63" fmla="*/ 60 h 68"/>
                  <a:gd name="T64" fmla="*/ 39 w 53"/>
                  <a:gd name="T65" fmla="*/ 60 h 68"/>
                  <a:gd name="T66" fmla="*/ 36 w 53"/>
                  <a:gd name="T67" fmla="*/ 59 h 68"/>
                  <a:gd name="T68" fmla="*/ 36 w 53"/>
                  <a:gd name="T69" fmla="*/ 62 h 68"/>
                  <a:gd name="T70" fmla="*/ 36 w 53"/>
                  <a:gd name="T71" fmla="*/ 65 h 68"/>
                  <a:gd name="T72" fmla="*/ 40 w 53"/>
                  <a:gd name="T73" fmla="*/ 65 h 68"/>
                  <a:gd name="T74" fmla="*/ 46 w 53"/>
                  <a:gd name="T75" fmla="*/ 63 h 68"/>
                  <a:gd name="T76" fmla="*/ 53 w 53"/>
                  <a:gd name="T77" fmla="*/ 59 h 68"/>
                  <a:gd name="T78" fmla="*/ 50 w 53"/>
                  <a:gd name="T79" fmla="*/ 57 h 68"/>
                  <a:gd name="T80" fmla="*/ 32 w 53"/>
                  <a:gd name="T81" fmla="*/ 57 h 68"/>
                  <a:gd name="T82" fmla="*/ 32 w 53"/>
                  <a:gd name="T83" fmla="*/ 60 h 68"/>
                  <a:gd name="T84" fmla="*/ 29 w 53"/>
                  <a:gd name="T85" fmla="*/ 65 h 68"/>
                  <a:gd name="T86" fmla="*/ 29 w 53"/>
                  <a:gd name="T87" fmla="*/ 62 h 68"/>
                  <a:gd name="T88" fmla="*/ 45 w 53"/>
                  <a:gd name="T89" fmla="*/ 34 h 68"/>
                  <a:gd name="T90" fmla="*/ 50 w 53"/>
                  <a:gd name="T91" fmla="*/ 39 h 68"/>
                  <a:gd name="T92" fmla="*/ 50 w 53"/>
                  <a:gd name="T93" fmla="*/ 43 h 68"/>
                  <a:gd name="T94" fmla="*/ 51 w 53"/>
                  <a:gd name="T95" fmla="*/ 48 h 68"/>
                  <a:gd name="T96" fmla="*/ 45 w 53"/>
                  <a:gd name="T97" fmla="*/ 53 h 68"/>
                  <a:gd name="T98" fmla="*/ 42 w 53"/>
                  <a:gd name="T99" fmla="*/ 57 h 68"/>
                  <a:gd name="T100" fmla="*/ 39 w 53"/>
                  <a:gd name="T101" fmla="*/ 53 h 68"/>
                  <a:gd name="T102" fmla="*/ 37 w 53"/>
                  <a:gd name="T103" fmla="*/ 54 h 68"/>
                  <a:gd name="T104" fmla="*/ 34 w 53"/>
                  <a:gd name="T105" fmla="*/ 48 h 68"/>
                  <a:gd name="T106" fmla="*/ 31 w 53"/>
                  <a:gd name="T107" fmla="*/ 45 h 68"/>
                  <a:gd name="T108" fmla="*/ 36 w 53"/>
                  <a:gd name="T109" fmla="*/ 43 h 68"/>
                  <a:gd name="T110" fmla="*/ 37 w 53"/>
                  <a:gd name="T111" fmla="*/ 40 h 68"/>
                  <a:gd name="T112" fmla="*/ 40 w 53"/>
                  <a:gd name="T113" fmla="*/ 43 h 68"/>
                  <a:gd name="T114" fmla="*/ 42 w 53"/>
                  <a:gd name="T115" fmla="*/ 43 h 68"/>
                  <a:gd name="T116" fmla="*/ 43 w 53"/>
                  <a:gd name="T117" fmla="*/ 35 h 68"/>
                  <a:gd name="T118" fmla="*/ 9 w 53"/>
                  <a:gd name="T119" fmla="*/ 18 h 68"/>
                  <a:gd name="T120" fmla="*/ 11 w 53"/>
                  <a:gd name="T121" fmla="*/ 20 h 68"/>
                  <a:gd name="T122" fmla="*/ 8 w 53"/>
                  <a:gd name="T123" fmla="*/ 23 h 68"/>
                  <a:gd name="T124" fmla="*/ 8 w 53"/>
                  <a:gd name="T125" fmla="*/ 2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3" h="68">
                    <a:moveTo>
                      <a:pt x="18" y="57"/>
                    </a:moveTo>
                    <a:lnTo>
                      <a:pt x="18" y="54"/>
                    </a:lnTo>
                    <a:lnTo>
                      <a:pt x="18" y="51"/>
                    </a:lnTo>
                    <a:lnTo>
                      <a:pt x="20" y="49"/>
                    </a:lnTo>
                    <a:lnTo>
                      <a:pt x="20" y="48"/>
                    </a:lnTo>
                    <a:lnTo>
                      <a:pt x="22" y="51"/>
                    </a:lnTo>
                    <a:lnTo>
                      <a:pt x="25" y="53"/>
                    </a:lnTo>
                    <a:lnTo>
                      <a:pt x="25" y="54"/>
                    </a:lnTo>
                    <a:lnTo>
                      <a:pt x="25" y="56"/>
                    </a:lnTo>
                    <a:lnTo>
                      <a:pt x="26" y="56"/>
                    </a:lnTo>
                    <a:lnTo>
                      <a:pt x="26" y="56"/>
                    </a:lnTo>
                    <a:lnTo>
                      <a:pt x="26" y="56"/>
                    </a:lnTo>
                    <a:lnTo>
                      <a:pt x="26" y="56"/>
                    </a:lnTo>
                    <a:lnTo>
                      <a:pt x="28" y="56"/>
                    </a:lnTo>
                    <a:lnTo>
                      <a:pt x="29" y="56"/>
                    </a:lnTo>
                    <a:lnTo>
                      <a:pt x="29" y="56"/>
                    </a:lnTo>
                    <a:lnTo>
                      <a:pt x="29" y="54"/>
                    </a:lnTo>
                    <a:lnTo>
                      <a:pt x="29" y="51"/>
                    </a:lnTo>
                    <a:lnTo>
                      <a:pt x="29" y="49"/>
                    </a:lnTo>
                    <a:lnTo>
                      <a:pt x="29" y="48"/>
                    </a:lnTo>
                    <a:lnTo>
                      <a:pt x="28" y="48"/>
                    </a:lnTo>
                    <a:lnTo>
                      <a:pt x="25" y="48"/>
                    </a:lnTo>
                    <a:lnTo>
                      <a:pt x="23" y="48"/>
                    </a:lnTo>
                    <a:lnTo>
                      <a:pt x="20" y="48"/>
                    </a:lnTo>
                    <a:lnTo>
                      <a:pt x="22" y="45"/>
                    </a:lnTo>
                    <a:lnTo>
                      <a:pt x="23" y="40"/>
                    </a:lnTo>
                    <a:lnTo>
                      <a:pt x="25" y="39"/>
                    </a:lnTo>
                    <a:lnTo>
                      <a:pt x="25" y="37"/>
                    </a:lnTo>
                    <a:lnTo>
                      <a:pt x="25" y="35"/>
                    </a:lnTo>
                    <a:lnTo>
                      <a:pt x="26" y="32"/>
                    </a:lnTo>
                    <a:lnTo>
                      <a:pt x="29" y="34"/>
                    </a:lnTo>
                    <a:lnTo>
                      <a:pt x="31" y="34"/>
                    </a:lnTo>
                    <a:lnTo>
                      <a:pt x="31" y="34"/>
                    </a:lnTo>
                    <a:lnTo>
                      <a:pt x="31" y="34"/>
                    </a:lnTo>
                    <a:lnTo>
                      <a:pt x="32" y="32"/>
                    </a:lnTo>
                    <a:lnTo>
                      <a:pt x="32" y="31"/>
                    </a:lnTo>
                    <a:lnTo>
                      <a:pt x="32" y="29"/>
                    </a:lnTo>
                    <a:lnTo>
                      <a:pt x="29" y="29"/>
                    </a:lnTo>
                    <a:lnTo>
                      <a:pt x="28" y="29"/>
                    </a:lnTo>
                    <a:lnTo>
                      <a:pt x="26" y="26"/>
                    </a:lnTo>
                    <a:lnTo>
                      <a:pt x="26" y="23"/>
                    </a:lnTo>
                    <a:lnTo>
                      <a:pt x="26" y="20"/>
                    </a:lnTo>
                    <a:lnTo>
                      <a:pt x="26" y="17"/>
                    </a:lnTo>
                    <a:lnTo>
                      <a:pt x="23" y="15"/>
                    </a:lnTo>
                    <a:lnTo>
                      <a:pt x="20" y="15"/>
                    </a:lnTo>
                    <a:lnTo>
                      <a:pt x="23" y="15"/>
                    </a:lnTo>
                    <a:lnTo>
                      <a:pt x="26" y="15"/>
                    </a:lnTo>
                    <a:lnTo>
                      <a:pt x="26" y="14"/>
                    </a:lnTo>
                    <a:lnTo>
                      <a:pt x="28" y="12"/>
                    </a:lnTo>
                    <a:lnTo>
                      <a:pt x="29" y="12"/>
                    </a:lnTo>
                    <a:lnTo>
                      <a:pt x="29" y="11"/>
                    </a:lnTo>
                    <a:lnTo>
                      <a:pt x="29" y="8"/>
                    </a:lnTo>
                    <a:lnTo>
                      <a:pt x="29" y="6"/>
                    </a:lnTo>
                    <a:lnTo>
                      <a:pt x="29" y="4"/>
                    </a:lnTo>
                    <a:lnTo>
                      <a:pt x="29" y="3"/>
                    </a:lnTo>
                    <a:lnTo>
                      <a:pt x="29" y="1"/>
                    </a:lnTo>
                    <a:lnTo>
                      <a:pt x="29" y="0"/>
                    </a:lnTo>
                    <a:lnTo>
                      <a:pt x="28" y="1"/>
                    </a:lnTo>
                    <a:lnTo>
                      <a:pt x="25" y="3"/>
                    </a:lnTo>
                    <a:lnTo>
                      <a:pt x="23" y="3"/>
                    </a:lnTo>
                    <a:lnTo>
                      <a:pt x="20" y="4"/>
                    </a:lnTo>
                    <a:lnTo>
                      <a:pt x="18" y="9"/>
                    </a:lnTo>
                    <a:lnTo>
                      <a:pt x="17" y="12"/>
                    </a:lnTo>
                    <a:lnTo>
                      <a:pt x="15" y="12"/>
                    </a:lnTo>
                    <a:lnTo>
                      <a:pt x="14" y="14"/>
                    </a:lnTo>
                    <a:lnTo>
                      <a:pt x="12" y="14"/>
                    </a:lnTo>
                    <a:lnTo>
                      <a:pt x="11" y="12"/>
                    </a:lnTo>
                    <a:lnTo>
                      <a:pt x="9" y="12"/>
                    </a:lnTo>
                    <a:lnTo>
                      <a:pt x="8" y="12"/>
                    </a:lnTo>
                    <a:lnTo>
                      <a:pt x="6" y="14"/>
                    </a:lnTo>
                    <a:lnTo>
                      <a:pt x="5" y="15"/>
                    </a:lnTo>
                    <a:lnTo>
                      <a:pt x="3" y="18"/>
                    </a:lnTo>
                    <a:lnTo>
                      <a:pt x="0" y="20"/>
                    </a:lnTo>
                    <a:lnTo>
                      <a:pt x="1" y="22"/>
                    </a:lnTo>
                    <a:lnTo>
                      <a:pt x="1" y="23"/>
                    </a:lnTo>
                    <a:lnTo>
                      <a:pt x="3" y="22"/>
                    </a:lnTo>
                    <a:lnTo>
                      <a:pt x="5" y="23"/>
                    </a:lnTo>
                    <a:lnTo>
                      <a:pt x="5" y="20"/>
                    </a:lnTo>
                    <a:lnTo>
                      <a:pt x="5" y="18"/>
                    </a:lnTo>
                    <a:lnTo>
                      <a:pt x="6" y="18"/>
                    </a:lnTo>
                    <a:lnTo>
                      <a:pt x="6" y="17"/>
                    </a:lnTo>
                    <a:lnTo>
                      <a:pt x="8" y="17"/>
                    </a:lnTo>
                    <a:lnTo>
                      <a:pt x="9" y="17"/>
                    </a:lnTo>
                    <a:lnTo>
                      <a:pt x="12" y="17"/>
                    </a:lnTo>
                    <a:lnTo>
                      <a:pt x="17" y="17"/>
                    </a:lnTo>
                    <a:lnTo>
                      <a:pt x="17" y="18"/>
                    </a:lnTo>
                    <a:lnTo>
                      <a:pt x="17" y="20"/>
                    </a:lnTo>
                    <a:lnTo>
                      <a:pt x="17" y="23"/>
                    </a:lnTo>
                    <a:lnTo>
                      <a:pt x="17" y="25"/>
                    </a:lnTo>
                    <a:lnTo>
                      <a:pt x="15" y="23"/>
                    </a:lnTo>
                    <a:lnTo>
                      <a:pt x="14" y="22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1" y="25"/>
                    </a:lnTo>
                    <a:lnTo>
                      <a:pt x="8" y="28"/>
                    </a:lnTo>
                    <a:lnTo>
                      <a:pt x="6" y="28"/>
                    </a:lnTo>
                    <a:lnTo>
                      <a:pt x="3" y="28"/>
                    </a:lnTo>
                    <a:lnTo>
                      <a:pt x="1" y="28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0" y="34"/>
                    </a:lnTo>
                    <a:lnTo>
                      <a:pt x="0" y="35"/>
                    </a:lnTo>
                    <a:lnTo>
                      <a:pt x="1" y="37"/>
                    </a:lnTo>
                    <a:lnTo>
                      <a:pt x="3" y="39"/>
                    </a:lnTo>
                    <a:lnTo>
                      <a:pt x="5" y="39"/>
                    </a:lnTo>
                    <a:lnTo>
                      <a:pt x="5" y="42"/>
                    </a:lnTo>
                    <a:lnTo>
                      <a:pt x="1" y="42"/>
                    </a:lnTo>
                    <a:lnTo>
                      <a:pt x="1" y="43"/>
                    </a:lnTo>
                    <a:lnTo>
                      <a:pt x="1" y="45"/>
                    </a:lnTo>
                    <a:lnTo>
                      <a:pt x="1" y="45"/>
                    </a:lnTo>
                    <a:lnTo>
                      <a:pt x="1" y="46"/>
                    </a:lnTo>
                    <a:lnTo>
                      <a:pt x="1" y="48"/>
                    </a:lnTo>
                    <a:lnTo>
                      <a:pt x="3" y="49"/>
                    </a:lnTo>
                    <a:lnTo>
                      <a:pt x="3" y="51"/>
                    </a:lnTo>
                    <a:lnTo>
                      <a:pt x="5" y="51"/>
                    </a:lnTo>
                    <a:lnTo>
                      <a:pt x="6" y="53"/>
                    </a:lnTo>
                    <a:lnTo>
                      <a:pt x="8" y="53"/>
                    </a:lnTo>
                    <a:lnTo>
                      <a:pt x="8" y="54"/>
                    </a:lnTo>
                    <a:lnTo>
                      <a:pt x="6" y="56"/>
                    </a:lnTo>
                    <a:lnTo>
                      <a:pt x="18" y="57"/>
                    </a:lnTo>
                    <a:lnTo>
                      <a:pt x="18" y="57"/>
                    </a:lnTo>
                    <a:close/>
                    <a:moveTo>
                      <a:pt x="50" y="57"/>
                    </a:moveTo>
                    <a:lnTo>
                      <a:pt x="48" y="59"/>
                    </a:lnTo>
                    <a:lnTo>
                      <a:pt x="45" y="59"/>
                    </a:lnTo>
                    <a:lnTo>
                      <a:pt x="43" y="60"/>
                    </a:lnTo>
                    <a:lnTo>
                      <a:pt x="42" y="62"/>
                    </a:lnTo>
                    <a:lnTo>
                      <a:pt x="40" y="62"/>
                    </a:lnTo>
                    <a:lnTo>
                      <a:pt x="40" y="60"/>
                    </a:lnTo>
                    <a:lnTo>
                      <a:pt x="39" y="60"/>
                    </a:lnTo>
                    <a:lnTo>
                      <a:pt x="39" y="60"/>
                    </a:lnTo>
                    <a:lnTo>
                      <a:pt x="39" y="60"/>
                    </a:lnTo>
                    <a:lnTo>
                      <a:pt x="39" y="60"/>
                    </a:lnTo>
                    <a:lnTo>
                      <a:pt x="39" y="60"/>
                    </a:lnTo>
                    <a:lnTo>
                      <a:pt x="37" y="59"/>
                    </a:lnTo>
                    <a:lnTo>
                      <a:pt x="36" y="59"/>
                    </a:lnTo>
                    <a:lnTo>
                      <a:pt x="36" y="59"/>
                    </a:lnTo>
                    <a:lnTo>
                      <a:pt x="36" y="59"/>
                    </a:lnTo>
                    <a:lnTo>
                      <a:pt x="36" y="59"/>
                    </a:lnTo>
                    <a:lnTo>
                      <a:pt x="36" y="60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3"/>
                    </a:lnTo>
                    <a:lnTo>
                      <a:pt x="36" y="65"/>
                    </a:lnTo>
                    <a:lnTo>
                      <a:pt x="37" y="67"/>
                    </a:lnTo>
                    <a:lnTo>
                      <a:pt x="37" y="68"/>
                    </a:lnTo>
                    <a:lnTo>
                      <a:pt x="39" y="68"/>
                    </a:lnTo>
                    <a:lnTo>
                      <a:pt x="40" y="65"/>
                    </a:lnTo>
                    <a:lnTo>
                      <a:pt x="43" y="67"/>
                    </a:lnTo>
                    <a:lnTo>
                      <a:pt x="45" y="67"/>
                    </a:lnTo>
                    <a:lnTo>
                      <a:pt x="45" y="65"/>
                    </a:lnTo>
                    <a:lnTo>
                      <a:pt x="46" y="63"/>
                    </a:lnTo>
                    <a:lnTo>
                      <a:pt x="48" y="62"/>
                    </a:lnTo>
                    <a:lnTo>
                      <a:pt x="51" y="60"/>
                    </a:lnTo>
                    <a:lnTo>
                      <a:pt x="53" y="59"/>
                    </a:lnTo>
                    <a:lnTo>
                      <a:pt x="53" y="59"/>
                    </a:lnTo>
                    <a:lnTo>
                      <a:pt x="53" y="59"/>
                    </a:lnTo>
                    <a:lnTo>
                      <a:pt x="51" y="57"/>
                    </a:lnTo>
                    <a:lnTo>
                      <a:pt x="51" y="57"/>
                    </a:lnTo>
                    <a:lnTo>
                      <a:pt x="50" y="57"/>
                    </a:lnTo>
                    <a:lnTo>
                      <a:pt x="50" y="57"/>
                    </a:lnTo>
                    <a:close/>
                    <a:moveTo>
                      <a:pt x="31" y="57"/>
                    </a:moveTo>
                    <a:lnTo>
                      <a:pt x="32" y="57"/>
                    </a:lnTo>
                    <a:lnTo>
                      <a:pt x="32" y="57"/>
                    </a:lnTo>
                    <a:lnTo>
                      <a:pt x="32" y="57"/>
                    </a:lnTo>
                    <a:lnTo>
                      <a:pt x="32" y="57"/>
                    </a:lnTo>
                    <a:lnTo>
                      <a:pt x="32" y="59"/>
                    </a:lnTo>
                    <a:lnTo>
                      <a:pt x="32" y="60"/>
                    </a:lnTo>
                    <a:lnTo>
                      <a:pt x="31" y="63"/>
                    </a:lnTo>
                    <a:lnTo>
                      <a:pt x="31" y="6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9" y="63"/>
                    </a:lnTo>
                    <a:lnTo>
                      <a:pt x="29" y="62"/>
                    </a:lnTo>
                    <a:lnTo>
                      <a:pt x="31" y="59"/>
                    </a:lnTo>
                    <a:lnTo>
                      <a:pt x="31" y="57"/>
                    </a:lnTo>
                    <a:lnTo>
                      <a:pt x="31" y="57"/>
                    </a:lnTo>
                    <a:close/>
                    <a:moveTo>
                      <a:pt x="45" y="34"/>
                    </a:moveTo>
                    <a:lnTo>
                      <a:pt x="46" y="34"/>
                    </a:lnTo>
                    <a:lnTo>
                      <a:pt x="50" y="34"/>
                    </a:lnTo>
                    <a:lnTo>
                      <a:pt x="50" y="35"/>
                    </a:lnTo>
                    <a:lnTo>
                      <a:pt x="50" y="39"/>
                    </a:lnTo>
                    <a:lnTo>
                      <a:pt x="50" y="40"/>
                    </a:lnTo>
                    <a:lnTo>
                      <a:pt x="50" y="42"/>
                    </a:lnTo>
                    <a:lnTo>
                      <a:pt x="50" y="42"/>
                    </a:lnTo>
                    <a:lnTo>
                      <a:pt x="50" y="43"/>
                    </a:lnTo>
                    <a:lnTo>
                      <a:pt x="48" y="45"/>
                    </a:lnTo>
                    <a:lnTo>
                      <a:pt x="48" y="46"/>
                    </a:lnTo>
                    <a:lnTo>
                      <a:pt x="50" y="46"/>
                    </a:lnTo>
                    <a:lnTo>
                      <a:pt x="51" y="48"/>
                    </a:lnTo>
                    <a:lnTo>
                      <a:pt x="51" y="49"/>
                    </a:lnTo>
                    <a:lnTo>
                      <a:pt x="51" y="51"/>
                    </a:lnTo>
                    <a:lnTo>
                      <a:pt x="48" y="53"/>
                    </a:lnTo>
                    <a:lnTo>
                      <a:pt x="45" y="53"/>
                    </a:lnTo>
                    <a:lnTo>
                      <a:pt x="45" y="56"/>
                    </a:lnTo>
                    <a:lnTo>
                      <a:pt x="45" y="57"/>
                    </a:lnTo>
                    <a:lnTo>
                      <a:pt x="43" y="57"/>
                    </a:lnTo>
                    <a:lnTo>
                      <a:pt x="42" y="57"/>
                    </a:lnTo>
                    <a:lnTo>
                      <a:pt x="40" y="53"/>
                    </a:lnTo>
                    <a:lnTo>
                      <a:pt x="40" y="53"/>
                    </a:lnTo>
                    <a:lnTo>
                      <a:pt x="40" y="53"/>
                    </a:lnTo>
                    <a:lnTo>
                      <a:pt x="39" y="53"/>
                    </a:lnTo>
                    <a:lnTo>
                      <a:pt x="39" y="53"/>
                    </a:lnTo>
                    <a:lnTo>
                      <a:pt x="39" y="53"/>
                    </a:lnTo>
                    <a:lnTo>
                      <a:pt x="39" y="53"/>
                    </a:lnTo>
                    <a:lnTo>
                      <a:pt x="37" y="54"/>
                    </a:lnTo>
                    <a:lnTo>
                      <a:pt x="36" y="54"/>
                    </a:lnTo>
                    <a:lnTo>
                      <a:pt x="34" y="51"/>
                    </a:lnTo>
                    <a:lnTo>
                      <a:pt x="36" y="48"/>
                    </a:lnTo>
                    <a:lnTo>
                      <a:pt x="34" y="48"/>
                    </a:lnTo>
                    <a:lnTo>
                      <a:pt x="32" y="48"/>
                    </a:lnTo>
                    <a:lnTo>
                      <a:pt x="32" y="46"/>
                    </a:lnTo>
                    <a:lnTo>
                      <a:pt x="31" y="46"/>
                    </a:lnTo>
                    <a:lnTo>
                      <a:pt x="31" y="45"/>
                    </a:lnTo>
                    <a:lnTo>
                      <a:pt x="31" y="43"/>
                    </a:lnTo>
                    <a:lnTo>
                      <a:pt x="32" y="43"/>
                    </a:lnTo>
                    <a:lnTo>
                      <a:pt x="36" y="43"/>
                    </a:lnTo>
                    <a:lnTo>
                      <a:pt x="36" y="43"/>
                    </a:lnTo>
                    <a:lnTo>
                      <a:pt x="36" y="42"/>
                    </a:lnTo>
                    <a:lnTo>
                      <a:pt x="36" y="40"/>
                    </a:lnTo>
                    <a:lnTo>
                      <a:pt x="37" y="40"/>
                    </a:lnTo>
                    <a:lnTo>
                      <a:pt x="37" y="40"/>
                    </a:lnTo>
                    <a:lnTo>
                      <a:pt x="39" y="40"/>
                    </a:lnTo>
                    <a:lnTo>
                      <a:pt x="40" y="42"/>
                    </a:lnTo>
                    <a:lnTo>
                      <a:pt x="40" y="43"/>
                    </a:lnTo>
                    <a:lnTo>
                      <a:pt x="40" y="43"/>
                    </a:lnTo>
                    <a:lnTo>
                      <a:pt x="42" y="43"/>
                    </a:lnTo>
                    <a:lnTo>
                      <a:pt x="42" y="43"/>
                    </a:lnTo>
                    <a:lnTo>
                      <a:pt x="42" y="43"/>
                    </a:lnTo>
                    <a:lnTo>
                      <a:pt x="42" y="43"/>
                    </a:lnTo>
                    <a:lnTo>
                      <a:pt x="43" y="42"/>
                    </a:lnTo>
                    <a:lnTo>
                      <a:pt x="43" y="42"/>
                    </a:lnTo>
                    <a:lnTo>
                      <a:pt x="42" y="35"/>
                    </a:lnTo>
                    <a:lnTo>
                      <a:pt x="43" y="35"/>
                    </a:lnTo>
                    <a:lnTo>
                      <a:pt x="45" y="34"/>
                    </a:lnTo>
                    <a:lnTo>
                      <a:pt x="45" y="34"/>
                    </a:lnTo>
                    <a:close/>
                    <a:moveTo>
                      <a:pt x="9" y="18"/>
                    </a:moveTo>
                    <a:lnTo>
                      <a:pt x="9" y="18"/>
                    </a:lnTo>
                    <a:lnTo>
                      <a:pt x="11" y="18"/>
                    </a:lnTo>
                    <a:lnTo>
                      <a:pt x="11" y="18"/>
                    </a:lnTo>
                    <a:lnTo>
                      <a:pt x="11" y="20"/>
                    </a:lnTo>
                    <a:lnTo>
                      <a:pt x="11" y="20"/>
                    </a:lnTo>
                    <a:lnTo>
                      <a:pt x="11" y="22"/>
                    </a:lnTo>
                    <a:lnTo>
                      <a:pt x="9" y="22"/>
                    </a:lnTo>
                    <a:lnTo>
                      <a:pt x="9" y="23"/>
                    </a:lnTo>
                    <a:lnTo>
                      <a:pt x="8" y="23"/>
                    </a:lnTo>
                    <a:lnTo>
                      <a:pt x="8" y="23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8" y="20"/>
                    </a:lnTo>
                    <a:lnTo>
                      <a:pt x="8" y="18"/>
                    </a:lnTo>
                    <a:lnTo>
                      <a:pt x="9" y="18"/>
                    </a:lnTo>
                    <a:lnTo>
                      <a:pt x="9" y="18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9" name="Freeform 195"/>
              <p:cNvSpPr>
                <a:spLocks noEditPoints="1"/>
              </p:cNvSpPr>
              <p:nvPr/>
            </p:nvSpPr>
            <p:spPr bwMode="auto">
              <a:xfrm>
                <a:off x="6581748" y="3528000"/>
                <a:ext cx="66491" cy="40426"/>
              </a:xfrm>
              <a:custGeom>
                <a:avLst/>
                <a:gdLst>
                  <a:gd name="T0" fmla="*/ 22 w 28"/>
                  <a:gd name="T1" fmla="*/ 8 h 17"/>
                  <a:gd name="T2" fmla="*/ 23 w 28"/>
                  <a:gd name="T3" fmla="*/ 6 h 17"/>
                  <a:gd name="T4" fmla="*/ 26 w 28"/>
                  <a:gd name="T5" fmla="*/ 3 h 17"/>
                  <a:gd name="T6" fmla="*/ 28 w 28"/>
                  <a:gd name="T7" fmla="*/ 1 h 17"/>
                  <a:gd name="T8" fmla="*/ 28 w 28"/>
                  <a:gd name="T9" fmla="*/ 0 h 17"/>
                  <a:gd name="T10" fmla="*/ 26 w 28"/>
                  <a:gd name="T11" fmla="*/ 0 h 17"/>
                  <a:gd name="T12" fmla="*/ 23 w 28"/>
                  <a:gd name="T13" fmla="*/ 3 h 17"/>
                  <a:gd name="T14" fmla="*/ 19 w 28"/>
                  <a:gd name="T15" fmla="*/ 6 h 17"/>
                  <a:gd name="T16" fmla="*/ 16 w 28"/>
                  <a:gd name="T17" fmla="*/ 6 h 17"/>
                  <a:gd name="T18" fmla="*/ 14 w 28"/>
                  <a:gd name="T19" fmla="*/ 6 h 17"/>
                  <a:gd name="T20" fmla="*/ 11 w 28"/>
                  <a:gd name="T21" fmla="*/ 6 h 17"/>
                  <a:gd name="T22" fmla="*/ 9 w 28"/>
                  <a:gd name="T23" fmla="*/ 6 h 17"/>
                  <a:gd name="T24" fmla="*/ 9 w 28"/>
                  <a:gd name="T25" fmla="*/ 9 h 17"/>
                  <a:gd name="T26" fmla="*/ 6 w 28"/>
                  <a:gd name="T27" fmla="*/ 9 h 17"/>
                  <a:gd name="T28" fmla="*/ 9 w 28"/>
                  <a:gd name="T29" fmla="*/ 11 h 17"/>
                  <a:gd name="T30" fmla="*/ 11 w 28"/>
                  <a:gd name="T31" fmla="*/ 11 h 17"/>
                  <a:gd name="T32" fmla="*/ 12 w 28"/>
                  <a:gd name="T33" fmla="*/ 11 h 17"/>
                  <a:gd name="T34" fmla="*/ 14 w 28"/>
                  <a:gd name="T35" fmla="*/ 9 h 17"/>
                  <a:gd name="T36" fmla="*/ 19 w 28"/>
                  <a:gd name="T37" fmla="*/ 9 h 17"/>
                  <a:gd name="T38" fmla="*/ 22 w 28"/>
                  <a:gd name="T39" fmla="*/ 11 h 17"/>
                  <a:gd name="T40" fmla="*/ 22 w 28"/>
                  <a:gd name="T41" fmla="*/ 11 h 17"/>
                  <a:gd name="T42" fmla="*/ 20 w 28"/>
                  <a:gd name="T43" fmla="*/ 12 h 17"/>
                  <a:gd name="T44" fmla="*/ 20 w 28"/>
                  <a:gd name="T45" fmla="*/ 12 h 17"/>
                  <a:gd name="T46" fmla="*/ 17 w 28"/>
                  <a:gd name="T47" fmla="*/ 14 h 17"/>
                  <a:gd name="T48" fmla="*/ 14 w 28"/>
                  <a:gd name="T49" fmla="*/ 15 h 17"/>
                  <a:gd name="T50" fmla="*/ 11 w 28"/>
                  <a:gd name="T51" fmla="*/ 17 h 17"/>
                  <a:gd name="T52" fmla="*/ 8 w 28"/>
                  <a:gd name="T53" fmla="*/ 17 h 17"/>
                  <a:gd name="T54" fmla="*/ 5 w 28"/>
                  <a:gd name="T55" fmla="*/ 15 h 17"/>
                  <a:gd name="T56" fmla="*/ 2 w 28"/>
                  <a:gd name="T57" fmla="*/ 12 h 17"/>
                  <a:gd name="T58" fmla="*/ 3 w 28"/>
                  <a:gd name="T59" fmla="*/ 11 h 17"/>
                  <a:gd name="T60" fmla="*/ 8 w 28"/>
                  <a:gd name="T61" fmla="*/ 11 h 17"/>
                  <a:gd name="T62" fmla="*/ 9 w 28"/>
                  <a:gd name="T63" fmla="*/ 11 h 17"/>
                  <a:gd name="T64" fmla="*/ 11 w 28"/>
                  <a:gd name="T65" fmla="*/ 11 h 17"/>
                  <a:gd name="T66" fmla="*/ 12 w 28"/>
                  <a:gd name="T67" fmla="*/ 9 h 17"/>
                  <a:gd name="T68" fmla="*/ 16 w 28"/>
                  <a:gd name="T69" fmla="*/ 9 h 17"/>
                  <a:gd name="T70" fmla="*/ 20 w 28"/>
                  <a:gd name="T71" fmla="*/ 9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8" h="17">
                    <a:moveTo>
                      <a:pt x="22" y="11"/>
                    </a:moveTo>
                    <a:lnTo>
                      <a:pt x="22" y="8"/>
                    </a:lnTo>
                    <a:lnTo>
                      <a:pt x="22" y="6"/>
                    </a:lnTo>
                    <a:lnTo>
                      <a:pt x="23" y="6"/>
                    </a:lnTo>
                    <a:lnTo>
                      <a:pt x="25" y="4"/>
                    </a:lnTo>
                    <a:lnTo>
                      <a:pt x="26" y="3"/>
                    </a:lnTo>
                    <a:lnTo>
                      <a:pt x="26" y="1"/>
                    </a:lnTo>
                    <a:lnTo>
                      <a:pt x="28" y="1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0" y="4"/>
                    </a:lnTo>
                    <a:lnTo>
                      <a:pt x="19" y="6"/>
                    </a:lnTo>
                    <a:lnTo>
                      <a:pt x="17" y="6"/>
                    </a:lnTo>
                    <a:lnTo>
                      <a:pt x="16" y="6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2" y="6"/>
                    </a:lnTo>
                    <a:lnTo>
                      <a:pt x="11" y="6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9" y="8"/>
                    </a:lnTo>
                    <a:lnTo>
                      <a:pt x="9" y="9"/>
                    </a:lnTo>
                    <a:lnTo>
                      <a:pt x="8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9" y="11"/>
                    </a:lnTo>
                    <a:lnTo>
                      <a:pt x="9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2" y="11"/>
                    </a:lnTo>
                    <a:lnTo>
                      <a:pt x="12" y="9"/>
                    </a:lnTo>
                    <a:lnTo>
                      <a:pt x="14" y="9"/>
                    </a:lnTo>
                    <a:lnTo>
                      <a:pt x="16" y="9"/>
                    </a:lnTo>
                    <a:lnTo>
                      <a:pt x="19" y="9"/>
                    </a:lnTo>
                    <a:lnTo>
                      <a:pt x="20" y="9"/>
                    </a:lnTo>
                    <a:lnTo>
                      <a:pt x="22" y="11"/>
                    </a:lnTo>
                    <a:close/>
                    <a:moveTo>
                      <a:pt x="22" y="11"/>
                    </a:moveTo>
                    <a:lnTo>
                      <a:pt x="22" y="11"/>
                    </a:lnTo>
                    <a:lnTo>
                      <a:pt x="22" y="11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19" y="12"/>
                    </a:lnTo>
                    <a:lnTo>
                      <a:pt x="17" y="14"/>
                    </a:lnTo>
                    <a:lnTo>
                      <a:pt x="16" y="14"/>
                    </a:lnTo>
                    <a:lnTo>
                      <a:pt x="14" y="15"/>
                    </a:lnTo>
                    <a:lnTo>
                      <a:pt x="12" y="15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8" y="17"/>
                    </a:lnTo>
                    <a:lnTo>
                      <a:pt x="6" y="17"/>
                    </a:lnTo>
                    <a:lnTo>
                      <a:pt x="5" y="15"/>
                    </a:lnTo>
                    <a:lnTo>
                      <a:pt x="2" y="15"/>
                    </a:lnTo>
                    <a:lnTo>
                      <a:pt x="2" y="12"/>
                    </a:lnTo>
                    <a:lnTo>
                      <a:pt x="0" y="11"/>
                    </a:lnTo>
                    <a:lnTo>
                      <a:pt x="3" y="11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9" y="11"/>
                    </a:lnTo>
                    <a:lnTo>
                      <a:pt x="9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2" y="11"/>
                    </a:lnTo>
                    <a:lnTo>
                      <a:pt x="12" y="9"/>
                    </a:lnTo>
                    <a:lnTo>
                      <a:pt x="14" y="9"/>
                    </a:lnTo>
                    <a:lnTo>
                      <a:pt x="16" y="9"/>
                    </a:lnTo>
                    <a:lnTo>
                      <a:pt x="19" y="9"/>
                    </a:lnTo>
                    <a:lnTo>
                      <a:pt x="20" y="9"/>
                    </a:lnTo>
                    <a:lnTo>
                      <a:pt x="22" y="11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0" name="Freeform 201"/>
              <p:cNvSpPr>
                <a:spLocks/>
              </p:cNvSpPr>
              <p:nvPr/>
            </p:nvSpPr>
            <p:spPr bwMode="auto">
              <a:xfrm>
                <a:off x="6372776" y="2702844"/>
                <a:ext cx="201848" cy="192616"/>
              </a:xfrm>
              <a:custGeom>
                <a:avLst/>
                <a:gdLst>
                  <a:gd name="T0" fmla="*/ 28 w 85"/>
                  <a:gd name="T1" fmla="*/ 13 h 81"/>
                  <a:gd name="T2" fmla="*/ 31 w 85"/>
                  <a:gd name="T3" fmla="*/ 13 h 81"/>
                  <a:gd name="T4" fmla="*/ 35 w 85"/>
                  <a:gd name="T5" fmla="*/ 14 h 81"/>
                  <a:gd name="T6" fmla="*/ 35 w 85"/>
                  <a:gd name="T7" fmla="*/ 11 h 81"/>
                  <a:gd name="T8" fmla="*/ 37 w 85"/>
                  <a:gd name="T9" fmla="*/ 3 h 81"/>
                  <a:gd name="T10" fmla="*/ 40 w 85"/>
                  <a:gd name="T11" fmla="*/ 2 h 81"/>
                  <a:gd name="T12" fmla="*/ 45 w 85"/>
                  <a:gd name="T13" fmla="*/ 2 h 81"/>
                  <a:gd name="T14" fmla="*/ 46 w 85"/>
                  <a:gd name="T15" fmla="*/ 0 h 81"/>
                  <a:gd name="T16" fmla="*/ 48 w 85"/>
                  <a:gd name="T17" fmla="*/ 2 h 81"/>
                  <a:gd name="T18" fmla="*/ 49 w 85"/>
                  <a:gd name="T19" fmla="*/ 5 h 81"/>
                  <a:gd name="T20" fmla="*/ 52 w 85"/>
                  <a:gd name="T21" fmla="*/ 3 h 81"/>
                  <a:gd name="T22" fmla="*/ 57 w 85"/>
                  <a:gd name="T23" fmla="*/ 3 h 81"/>
                  <a:gd name="T24" fmla="*/ 65 w 85"/>
                  <a:gd name="T25" fmla="*/ 7 h 81"/>
                  <a:gd name="T26" fmla="*/ 68 w 85"/>
                  <a:gd name="T27" fmla="*/ 10 h 81"/>
                  <a:gd name="T28" fmla="*/ 69 w 85"/>
                  <a:gd name="T29" fmla="*/ 11 h 81"/>
                  <a:gd name="T30" fmla="*/ 71 w 85"/>
                  <a:gd name="T31" fmla="*/ 16 h 81"/>
                  <a:gd name="T32" fmla="*/ 73 w 85"/>
                  <a:gd name="T33" fmla="*/ 21 h 81"/>
                  <a:gd name="T34" fmla="*/ 74 w 85"/>
                  <a:gd name="T35" fmla="*/ 28 h 81"/>
                  <a:gd name="T36" fmla="*/ 74 w 85"/>
                  <a:gd name="T37" fmla="*/ 33 h 81"/>
                  <a:gd name="T38" fmla="*/ 80 w 85"/>
                  <a:gd name="T39" fmla="*/ 38 h 81"/>
                  <a:gd name="T40" fmla="*/ 83 w 85"/>
                  <a:gd name="T41" fmla="*/ 44 h 81"/>
                  <a:gd name="T42" fmla="*/ 83 w 85"/>
                  <a:gd name="T43" fmla="*/ 49 h 81"/>
                  <a:gd name="T44" fmla="*/ 79 w 85"/>
                  <a:gd name="T45" fmla="*/ 49 h 81"/>
                  <a:gd name="T46" fmla="*/ 76 w 85"/>
                  <a:gd name="T47" fmla="*/ 49 h 81"/>
                  <a:gd name="T48" fmla="*/ 74 w 85"/>
                  <a:gd name="T49" fmla="*/ 52 h 81"/>
                  <a:gd name="T50" fmla="*/ 77 w 85"/>
                  <a:gd name="T51" fmla="*/ 55 h 81"/>
                  <a:gd name="T52" fmla="*/ 79 w 85"/>
                  <a:gd name="T53" fmla="*/ 59 h 81"/>
                  <a:gd name="T54" fmla="*/ 79 w 85"/>
                  <a:gd name="T55" fmla="*/ 70 h 81"/>
                  <a:gd name="T56" fmla="*/ 73 w 85"/>
                  <a:gd name="T57" fmla="*/ 72 h 81"/>
                  <a:gd name="T58" fmla="*/ 71 w 85"/>
                  <a:gd name="T59" fmla="*/ 80 h 81"/>
                  <a:gd name="T60" fmla="*/ 66 w 85"/>
                  <a:gd name="T61" fmla="*/ 78 h 81"/>
                  <a:gd name="T62" fmla="*/ 57 w 85"/>
                  <a:gd name="T63" fmla="*/ 78 h 81"/>
                  <a:gd name="T64" fmla="*/ 54 w 85"/>
                  <a:gd name="T65" fmla="*/ 78 h 81"/>
                  <a:gd name="T66" fmla="*/ 51 w 85"/>
                  <a:gd name="T67" fmla="*/ 78 h 81"/>
                  <a:gd name="T68" fmla="*/ 48 w 85"/>
                  <a:gd name="T69" fmla="*/ 78 h 81"/>
                  <a:gd name="T70" fmla="*/ 42 w 85"/>
                  <a:gd name="T71" fmla="*/ 78 h 81"/>
                  <a:gd name="T72" fmla="*/ 32 w 85"/>
                  <a:gd name="T73" fmla="*/ 77 h 81"/>
                  <a:gd name="T74" fmla="*/ 20 w 85"/>
                  <a:gd name="T75" fmla="*/ 75 h 81"/>
                  <a:gd name="T76" fmla="*/ 10 w 85"/>
                  <a:gd name="T77" fmla="*/ 77 h 81"/>
                  <a:gd name="T78" fmla="*/ 7 w 85"/>
                  <a:gd name="T79" fmla="*/ 80 h 81"/>
                  <a:gd name="T80" fmla="*/ 6 w 85"/>
                  <a:gd name="T81" fmla="*/ 78 h 81"/>
                  <a:gd name="T82" fmla="*/ 3 w 85"/>
                  <a:gd name="T83" fmla="*/ 77 h 81"/>
                  <a:gd name="T84" fmla="*/ 0 w 85"/>
                  <a:gd name="T85" fmla="*/ 73 h 81"/>
                  <a:gd name="T86" fmla="*/ 1 w 85"/>
                  <a:gd name="T87" fmla="*/ 66 h 81"/>
                  <a:gd name="T88" fmla="*/ 3 w 85"/>
                  <a:gd name="T89" fmla="*/ 61 h 81"/>
                  <a:gd name="T90" fmla="*/ 3 w 85"/>
                  <a:gd name="T91" fmla="*/ 58 h 81"/>
                  <a:gd name="T92" fmla="*/ 0 w 85"/>
                  <a:gd name="T93" fmla="*/ 52 h 81"/>
                  <a:gd name="T94" fmla="*/ 7 w 85"/>
                  <a:gd name="T95" fmla="*/ 45 h 81"/>
                  <a:gd name="T96" fmla="*/ 12 w 85"/>
                  <a:gd name="T97" fmla="*/ 45 h 81"/>
                  <a:gd name="T98" fmla="*/ 18 w 85"/>
                  <a:gd name="T99" fmla="*/ 41 h 81"/>
                  <a:gd name="T100" fmla="*/ 18 w 85"/>
                  <a:gd name="T101" fmla="*/ 31 h 81"/>
                  <a:gd name="T102" fmla="*/ 21 w 85"/>
                  <a:gd name="T103" fmla="*/ 24 h 81"/>
                  <a:gd name="T104" fmla="*/ 24 w 85"/>
                  <a:gd name="T105" fmla="*/ 19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5" h="81">
                    <a:moveTo>
                      <a:pt x="23" y="17"/>
                    </a:moveTo>
                    <a:lnTo>
                      <a:pt x="24" y="16"/>
                    </a:lnTo>
                    <a:lnTo>
                      <a:pt x="26" y="14"/>
                    </a:lnTo>
                    <a:lnTo>
                      <a:pt x="28" y="13"/>
                    </a:lnTo>
                    <a:lnTo>
                      <a:pt x="29" y="13"/>
                    </a:lnTo>
                    <a:lnTo>
                      <a:pt x="29" y="13"/>
                    </a:lnTo>
                    <a:lnTo>
                      <a:pt x="31" y="13"/>
                    </a:lnTo>
                    <a:lnTo>
                      <a:pt x="31" y="13"/>
                    </a:lnTo>
                    <a:lnTo>
                      <a:pt x="32" y="13"/>
                    </a:lnTo>
                    <a:lnTo>
                      <a:pt x="34" y="13"/>
                    </a:lnTo>
                    <a:lnTo>
                      <a:pt x="34" y="14"/>
                    </a:lnTo>
                    <a:lnTo>
                      <a:pt x="35" y="14"/>
                    </a:lnTo>
                    <a:lnTo>
                      <a:pt x="35" y="13"/>
                    </a:lnTo>
                    <a:lnTo>
                      <a:pt x="35" y="13"/>
                    </a:lnTo>
                    <a:lnTo>
                      <a:pt x="35" y="11"/>
                    </a:lnTo>
                    <a:lnTo>
                      <a:pt x="35" y="11"/>
                    </a:lnTo>
                    <a:lnTo>
                      <a:pt x="35" y="8"/>
                    </a:lnTo>
                    <a:lnTo>
                      <a:pt x="35" y="7"/>
                    </a:lnTo>
                    <a:lnTo>
                      <a:pt x="37" y="5"/>
                    </a:lnTo>
                    <a:lnTo>
                      <a:pt x="37" y="3"/>
                    </a:lnTo>
                    <a:lnTo>
                      <a:pt x="37" y="3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40" y="2"/>
                    </a:lnTo>
                    <a:lnTo>
                      <a:pt x="42" y="2"/>
                    </a:lnTo>
                    <a:lnTo>
                      <a:pt x="43" y="3"/>
                    </a:lnTo>
                    <a:lnTo>
                      <a:pt x="45" y="3"/>
                    </a:lnTo>
                    <a:lnTo>
                      <a:pt x="45" y="2"/>
                    </a:lnTo>
                    <a:lnTo>
                      <a:pt x="46" y="2"/>
                    </a:lnTo>
                    <a:lnTo>
                      <a:pt x="46" y="2"/>
                    </a:lnTo>
                    <a:lnTo>
                      <a:pt x="46" y="2"/>
                    </a:lnTo>
                    <a:lnTo>
                      <a:pt x="46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9" y="5"/>
                    </a:lnTo>
                    <a:lnTo>
                      <a:pt x="49" y="5"/>
                    </a:lnTo>
                    <a:lnTo>
                      <a:pt x="49" y="5"/>
                    </a:lnTo>
                    <a:lnTo>
                      <a:pt x="49" y="5"/>
                    </a:lnTo>
                    <a:lnTo>
                      <a:pt x="51" y="5"/>
                    </a:lnTo>
                    <a:lnTo>
                      <a:pt x="52" y="3"/>
                    </a:lnTo>
                    <a:lnTo>
                      <a:pt x="54" y="3"/>
                    </a:lnTo>
                    <a:lnTo>
                      <a:pt x="54" y="3"/>
                    </a:lnTo>
                    <a:lnTo>
                      <a:pt x="55" y="3"/>
                    </a:lnTo>
                    <a:lnTo>
                      <a:pt x="57" y="3"/>
                    </a:lnTo>
                    <a:lnTo>
                      <a:pt x="60" y="5"/>
                    </a:lnTo>
                    <a:lnTo>
                      <a:pt x="63" y="5"/>
                    </a:lnTo>
                    <a:lnTo>
                      <a:pt x="65" y="7"/>
                    </a:lnTo>
                    <a:lnTo>
                      <a:pt x="65" y="7"/>
                    </a:lnTo>
                    <a:lnTo>
                      <a:pt x="66" y="8"/>
                    </a:lnTo>
                    <a:lnTo>
                      <a:pt x="66" y="8"/>
                    </a:lnTo>
                    <a:lnTo>
                      <a:pt x="66" y="10"/>
                    </a:lnTo>
                    <a:lnTo>
                      <a:pt x="68" y="10"/>
                    </a:lnTo>
                    <a:lnTo>
                      <a:pt x="68" y="11"/>
                    </a:lnTo>
                    <a:lnTo>
                      <a:pt x="68" y="11"/>
                    </a:lnTo>
                    <a:lnTo>
                      <a:pt x="69" y="11"/>
                    </a:lnTo>
                    <a:lnTo>
                      <a:pt x="69" y="11"/>
                    </a:lnTo>
                    <a:lnTo>
                      <a:pt x="71" y="13"/>
                    </a:lnTo>
                    <a:lnTo>
                      <a:pt x="71" y="13"/>
                    </a:lnTo>
                    <a:lnTo>
                      <a:pt x="71" y="14"/>
                    </a:lnTo>
                    <a:lnTo>
                      <a:pt x="71" y="16"/>
                    </a:lnTo>
                    <a:lnTo>
                      <a:pt x="71" y="17"/>
                    </a:lnTo>
                    <a:lnTo>
                      <a:pt x="73" y="19"/>
                    </a:lnTo>
                    <a:lnTo>
                      <a:pt x="73" y="19"/>
                    </a:lnTo>
                    <a:lnTo>
                      <a:pt x="73" y="21"/>
                    </a:lnTo>
                    <a:lnTo>
                      <a:pt x="74" y="21"/>
                    </a:lnTo>
                    <a:lnTo>
                      <a:pt x="74" y="22"/>
                    </a:lnTo>
                    <a:lnTo>
                      <a:pt x="74" y="25"/>
                    </a:lnTo>
                    <a:lnTo>
                      <a:pt x="74" y="28"/>
                    </a:lnTo>
                    <a:lnTo>
                      <a:pt x="74" y="30"/>
                    </a:lnTo>
                    <a:lnTo>
                      <a:pt x="74" y="31"/>
                    </a:lnTo>
                    <a:lnTo>
                      <a:pt x="74" y="33"/>
                    </a:lnTo>
                    <a:lnTo>
                      <a:pt x="74" y="33"/>
                    </a:lnTo>
                    <a:lnTo>
                      <a:pt x="76" y="35"/>
                    </a:lnTo>
                    <a:lnTo>
                      <a:pt x="77" y="36"/>
                    </a:lnTo>
                    <a:lnTo>
                      <a:pt x="79" y="36"/>
                    </a:lnTo>
                    <a:lnTo>
                      <a:pt x="80" y="38"/>
                    </a:lnTo>
                    <a:lnTo>
                      <a:pt x="82" y="38"/>
                    </a:lnTo>
                    <a:lnTo>
                      <a:pt x="82" y="39"/>
                    </a:lnTo>
                    <a:lnTo>
                      <a:pt x="83" y="41"/>
                    </a:lnTo>
                    <a:lnTo>
                      <a:pt x="83" y="44"/>
                    </a:lnTo>
                    <a:lnTo>
                      <a:pt x="85" y="45"/>
                    </a:lnTo>
                    <a:lnTo>
                      <a:pt x="85" y="47"/>
                    </a:lnTo>
                    <a:lnTo>
                      <a:pt x="85" y="49"/>
                    </a:lnTo>
                    <a:lnTo>
                      <a:pt x="83" y="49"/>
                    </a:lnTo>
                    <a:lnTo>
                      <a:pt x="83" y="49"/>
                    </a:lnTo>
                    <a:lnTo>
                      <a:pt x="82" y="49"/>
                    </a:lnTo>
                    <a:lnTo>
                      <a:pt x="80" y="49"/>
                    </a:lnTo>
                    <a:lnTo>
                      <a:pt x="79" y="49"/>
                    </a:lnTo>
                    <a:lnTo>
                      <a:pt x="79" y="49"/>
                    </a:lnTo>
                    <a:lnTo>
                      <a:pt x="77" y="49"/>
                    </a:lnTo>
                    <a:lnTo>
                      <a:pt x="77" y="49"/>
                    </a:lnTo>
                    <a:lnTo>
                      <a:pt x="76" y="49"/>
                    </a:lnTo>
                    <a:lnTo>
                      <a:pt x="76" y="50"/>
                    </a:lnTo>
                    <a:lnTo>
                      <a:pt x="74" y="50"/>
                    </a:lnTo>
                    <a:lnTo>
                      <a:pt x="74" y="52"/>
                    </a:lnTo>
                    <a:lnTo>
                      <a:pt x="74" y="52"/>
                    </a:lnTo>
                    <a:lnTo>
                      <a:pt x="76" y="52"/>
                    </a:lnTo>
                    <a:lnTo>
                      <a:pt x="76" y="53"/>
                    </a:lnTo>
                    <a:lnTo>
                      <a:pt x="77" y="53"/>
                    </a:lnTo>
                    <a:lnTo>
                      <a:pt x="77" y="55"/>
                    </a:lnTo>
                    <a:lnTo>
                      <a:pt x="79" y="55"/>
                    </a:lnTo>
                    <a:lnTo>
                      <a:pt x="79" y="56"/>
                    </a:lnTo>
                    <a:lnTo>
                      <a:pt x="79" y="56"/>
                    </a:lnTo>
                    <a:lnTo>
                      <a:pt x="79" y="59"/>
                    </a:lnTo>
                    <a:lnTo>
                      <a:pt x="79" y="64"/>
                    </a:lnTo>
                    <a:lnTo>
                      <a:pt x="79" y="69"/>
                    </a:lnTo>
                    <a:lnTo>
                      <a:pt x="79" y="70"/>
                    </a:lnTo>
                    <a:lnTo>
                      <a:pt x="79" y="70"/>
                    </a:lnTo>
                    <a:lnTo>
                      <a:pt x="76" y="70"/>
                    </a:lnTo>
                    <a:lnTo>
                      <a:pt x="74" y="72"/>
                    </a:lnTo>
                    <a:lnTo>
                      <a:pt x="73" y="72"/>
                    </a:lnTo>
                    <a:lnTo>
                      <a:pt x="73" y="72"/>
                    </a:lnTo>
                    <a:lnTo>
                      <a:pt x="71" y="75"/>
                    </a:lnTo>
                    <a:lnTo>
                      <a:pt x="71" y="77"/>
                    </a:lnTo>
                    <a:lnTo>
                      <a:pt x="71" y="78"/>
                    </a:lnTo>
                    <a:lnTo>
                      <a:pt x="71" y="80"/>
                    </a:lnTo>
                    <a:lnTo>
                      <a:pt x="71" y="80"/>
                    </a:lnTo>
                    <a:lnTo>
                      <a:pt x="69" y="80"/>
                    </a:lnTo>
                    <a:lnTo>
                      <a:pt x="68" y="80"/>
                    </a:lnTo>
                    <a:lnTo>
                      <a:pt x="66" y="78"/>
                    </a:lnTo>
                    <a:lnTo>
                      <a:pt x="63" y="78"/>
                    </a:lnTo>
                    <a:lnTo>
                      <a:pt x="62" y="78"/>
                    </a:lnTo>
                    <a:lnTo>
                      <a:pt x="59" y="78"/>
                    </a:lnTo>
                    <a:lnTo>
                      <a:pt x="57" y="78"/>
                    </a:lnTo>
                    <a:lnTo>
                      <a:pt x="55" y="78"/>
                    </a:lnTo>
                    <a:lnTo>
                      <a:pt x="55" y="78"/>
                    </a:lnTo>
                    <a:lnTo>
                      <a:pt x="55" y="78"/>
                    </a:lnTo>
                    <a:lnTo>
                      <a:pt x="54" y="78"/>
                    </a:lnTo>
                    <a:lnTo>
                      <a:pt x="54" y="78"/>
                    </a:lnTo>
                    <a:lnTo>
                      <a:pt x="52" y="78"/>
                    </a:lnTo>
                    <a:lnTo>
                      <a:pt x="52" y="78"/>
                    </a:lnTo>
                    <a:lnTo>
                      <a:pt x="51" y="78"/>
                    </a:lnTo>
                    <a:lnTo>
                      <a:pt x="51" y="78"/>
                    </a:lnTo>
                    <a:lnTo>
                      <a:pt x="49" y="77"/>
                    </a:lnTo>
                    <a:lnTo>
                      <a:pt x="49" y="77"/>
                    </a:lnTo>
                    <a:lnTo>
                      <a:pt x="48" y="78"/>
                    </a:lnTo>
                    <a:lnTo>
                      <a:pt x="46" y="81"/>
                    </a:lnTo>
                    <a:lnTo>
                      <a:pt x="46" y="77"/>
                    </a:lnTo>
                    <a:lnTo>
                      <a:pt x="45" y="78"/>
                    </a:lnTo>
                    <a:lnTo>
                      <a:pt x="42" y="78"/>
                    </a:lnTo>
                    <a:lnTo>
                      <a:pt x="38" y="78"/>
                    </a:lnTo>
                    <a:lnTo>
                      <a:pt x="37" y="78"/>
                    </a:lnTo>
                    <a:lnTo>
                      <a:pt x="34" y="78"/>
                    </a:lnTo>
                    <a:lnTo>
                      <a:pt x="32" y="77"/>
                    </a:lnTo>
                    <a:lnTo>
                      <a:pt x="29" y="77"/>
                    </a:lnTo>
                    <a:lnTo>
                      <a:pt x="26" y="77"/>
                    </a:lnTo>
                    <a:lnTo>
                      <a:pt x="23" y="77"/>
                    </a:lnTo>
                    <a:lnTo>
                      <a:pt x="20" y="75"/>
                    </a:lnTo>
                    <a:lnTo>
                      <a:pt x="17" y="75"/>
                    </a:lnTo>
                    <a:lnTo>
                      <a:pt x="14" y="75"/>
                    </a:lnTo>
                    <a:lnTo>
                      <a:pt x="12" y="77"/>
                    </a:lnTo>
                    <a:lnTo>
                      <a:pt x="10" y="77"/>
                    </a:lnTo>
                    <a:lnTo>
                      <a:pt x="10" y="77"/>
                    </a:lnTo>
                    <a:lnTo>
                      <a:pt x="9" y="78"/>
                    </a:lnTo>
                    <a:lnTo>
                      <a:pt x="9" y="80"/>
                    </a:lnTo>
                    <a:lnTo>
                      <a:pt x="7" y="80"/>
                    </a:lnTo>
                    <a:lnTo>
                      <a:pt x="7" y="80"/>
                    </a:lnTo>
                    <a:lnTo>
                      <a:pt x="7" y="80"/>
                    </a:lnTo>
                    <a:lnTo>
                      <a:pt x="6" y="80"/>
                    </a:lnTo>
                    <a:lnTo>
                      <a:pt x="6" y="78"/>
                    </a:lnTo>
                    <a:lnTo>
                      <a:pt x="6" y="77"/>
                    </a:lnTo>
                    <a:lnTo>
                      <a:pt x="4" y="77"/>
                    </a:lnTo>
                    <a:lnTo>
                      <a:pt x="3" y="77"/>
                    </a:lnTo>
                    <a:lnTo>
                      <a:pt x="3" y="77"/>
                    </a:lnTo>
                    <a:lnTo>
                      <a:pt x="1" y="77"/>
                    </a:lnTo>
                    <a:lnTo>
                      <a:pt x="0" y="77"/>
                    </a:lnTo>
                    <a:lnTo>
                      <a:pt x="0" y="77"/>
                    </a:lnTo>
                    <a:lnTo>
                      <a:pt x="0" y="73"/>
                    </a:lnTo>
                    <a:lnTo>
                      <a:pt x="0" y="70"/>
                    </a:lnTo>
                    <a:lnTo>
                      <a:pt x="0" y="69"/>
                    </a:lnTo>
                    <a:lnTo>
                      <a:pt x="0" y="67"/>
                    </a:lnTo>
                    <a:lnTo>
                      <a:pt x="1" y="66"/>
                    </a:lnTo>
                    <a:lnTo>
                      <a:pt x="1" y="64"/>
                    </a:lnTo>
                    <a:lnTo>
                      <a:pt x="3" y="63"/>
                    </a:lnTo>
                    <a:lnTo>
                      <a:pt x="3" y="61"/>
                    </a:lnTo>
                    <a:lnTo>
                      <a:pt x="3" y="61"/>
                    </a:lnTo>
                    <a:lnTo>
                      <a:pt x="3" y="59"/>
                    </a:lnTo>
                    <a:lnTo>
                      <a:pt x="3" y="59"/>
                    </a:lnTo>
                    <a:lnTo>
                      <a:pt x="3" y="58"/>
                    </a:lnTo>
                    <a:lnTo>
                      <a:pt x="3" y="58"/>
                    </a:lnTo>
                    <a:lnTo>
                      <a:pt x="1" y="56"/>
                    </a:lnTo>
                    <a:lnTo>
                      <a:pt x="1" y="55"/>
                    </a:lnTo>
                    <a:lnTo>
                      <a:pt x="0" y="53"/>
                    </a:lnTo>
                    <a:lnTo>
                      <a:pt x="0" y="52"/>
                    </a:lnTo>
                    <a:lnTo>
                      <a:pt x="0" y="50"/>
                    </a:lnTo>
                    <a:lnTo>
                      <a:pt x="0" y="49"/>
                    </a:lnTo>
                    <a:lnTo>
                      <a:pt x="4" y="45"/>
                    </a:lnTo>
                    <a:lnTo>
                      <a:pt x="7" y="45"/>
                    </a:lnTo>
                    <a:lnTo>
                      <a:pt x="10" y="45"/>
                    </a:lnTo>
                    <a:lnTo>
                      <a:pt x="12" y="45"/>
                    </a:lnTo>
                    <a:lnTo>
                      <a:pt x="12" y="45"/>
                    </a:lnTo>
                    <a:lnTo>
                      <a:pt x="12" y="45"/>
                    </a:lnTo>
                    <a:lnTo>
                      <a:pt x="12" y="44"/>
                    </a:lnTo>
                    <a:lnTo>
                      <a:pt x="14" y="42"/>
                    </a:lnTo>
                    <a:lnTo>
                      <a:pt x="14" y="42"/>
                    </a:lnTo>
                    <a:lnTo>
                      <a:pt x="18" y="41"/>
                    </a:lnTo>
                    <a:lnTo>
                      <a:pt x="18" y="39"/>
                    </a:lnTo>
                    <a:lnTo>
                      <a:pt x="18" y="35"/>
                    </a:lnTo>
                    <a:lnTo>
                      <a:pt x="18" y="33"/>
                    </a:lnTo>
                    <a:lnTo>
                      <a:pt x="18" y="31"/>
                    </a:lnTo>
                    <a:lnTo>
                      <a:pt x="18" y="30"/>
                    </a:lnTo>
                    <a:lnTo>
                      <a:pt x="18" y="28"/>
                    </a:lnTo>
                    <a:lnTo>
                      <a:pt x="20" y="27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23" y="22"/>
                    </a:lnTo>
                    <a:lnTo>
                      <a:pt x="23" y="21"/>
                    </a:lnTo>
                    <a:lnTo>
                      <a:pt x="24" y="19"/>
                    </a:lnTo>
                    <a:lnTo>
                      <a:pt x="23" y="17"/>
                    </a:lnTo>
                    <a:lnTo>
                      <a:pt x="23" y="17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2" name="Freeform 207"/>
              <p:cNvSpPr>
                <a:spLocks noEditPoints="1"/>
              </p:cNvSpPr>
              <p:nvPr/>
            </p:nvSpPr>
            <p:spPr bwMode="auto">
              <a:xfrm>
                <a:off x="9930056" y="5009475"/>
                <a:ext cx="159103" cy="142678"/>
              </a:xfrm>
              <a:custGeom>
                <a:avLst/>
                <a:gdLst>
                  <a:gd name="T0" fmla="*/ 58 w 67"/>
                  <a:gd name="T1" fmla="*/ 53 h 60"/>
                  <a:gd name="T2" fmla="*/ 58 w 67"/>
                  <a:gd name="T3" fmla="*/ 54 h 60"/>
                  <a:gd name="T4" fmla="*/ 58 w 67"/>
                  <a:gd name="T5" fmla="*/ 56 h 60"/>
                  <a:gd name="T6" fmla="*/ 59 w 67"/>
                  <a:gd name="T7" fmla="*/ 57 h 60"/>
                  <a:gd name="T8" fmla="*/ 62 w 67"/>
                  <a:gd name="T9" fmla="*/ 59 h 60"/>
                  <a:gd name="T10" fmla="*/ 67 w 67"/>
                  <a:gd name="T11" fmla="*/ 60 h 60"/>
                  <a:gd name="T12" fmla="*/ 67 w 67"/>
                  <a:gd name="T13" fmla="*/ 59 h 60"/>
                  <a:gd name="T14" fmla="*/ 66 w 67"/>
                  <a:gd name="T15" fmla="*/ 59 h 60"/>
                  <a:gd name="T16" fmla="*/ 64 w 67"/>
                  <a:gd name="T17" fmla="*/ 56 h 60"/>
                  <a:gd name="T18" fmla="*/ 62 w 67"/>
                  <a:gd name="T19" fmla="*/ 56 h 60"/>
                  <a:gd name="T20" fmla="*/ 58 w 67"/>
                  <a:gd name="T21" fmla="*/ 53 h 60"/>
                  <a:gd name="T22" fmla="*/ 36 w 67"/>
                  <a:gd name="T23" fmla="*/ 39 h 60"/>
                  <a:gd name="T24" fmla="*/ 36 w 67"/>
                  <a:gd name="T25" fmla="*/ 40 h 60"/>
                  <a:gd name="T26" fmla="*/ 36 w 67"/>
                  <a:gd name="T27" fmla="*/ 42 h 60"/>
                  <a:gd name="T28" fmla="*/ 38 w 67"/>
                  <a:gd name="T29" fmla="*/ 43 h 60"/>
                  <a:gd name="T30" fmla="*/ 41 w 67"/>
                  <a:gd name="T31" fmla="*/ 45 h 60"/>
                  <a:gd name="T32" fmla="*/ 44 w 67"/>
                  <a:gd name="T33" fmla="*/ 46 h 60"/>
                  <a:gd name="T34" fmla="*/ 50 w 67"/>
                  <a:gd name="T35" fmla="*/ 45 h 60"/>
                  <a:gd name="T36" fmla="*/ 49 w 67"/>
                  <a:gd name="T37" fmla="*/ 43 h 60"/>
                  <a:gd name="T38" fmla="*/ 42 w 67"/>
                  <a:gd name="T39" fmla="*/ 40 h 60"/>
                  <a:gd name="T40" fmla="*/ 36 w 67"/>
                  <a:gd name="T41" fmla="*/ 39 h 60"/>
                  <a:gd name="T42" fmla="*/ 49 w 67"/>
                  <a:gd name="T43" fmla="*/ 26 h 60"/>
                  <a:gd name="T44" fmla="*/ 52 w 67"/>
                  <a:gd name="T45" fmla="*/ 29 h 60"/>
                  <a:gd name="T46" fmla="*/ 55 w 67"/>
                  <a:gd name="T47" fmla="*/ 37 h 60"/>
                  <a:gd name="T48" fmla="*/ 55 w 67"/>
                  <a:gd name="T49" fmla="*/ 40 h 60"/>
                  <a:gd name="T50" fmla="*/ 53 w 67"/>
                  <a:gd name="T51" fmla="*/ 39 h 60"/>
                  <a:gd name="T52" fmla="*/ 50 w 67"/>
                  <a:gd name="T53" fmla="*/ 36 h 60"/>
                  <a:gd name="T54" fmla="*/ 49 w 67"/>
                  <a:gd name="T55" fmla="*/ 31 h 60"/>
                  <a:gd name="T56" fmla="*/ 49 w 67"/>
                  <a:gd name="T57" fmla="*/ 26 h 60"/>
                  <a:gd name="T58" fmla="*/ 11 w 67"/>
                  <a:gd name="T59" fmla="*/ 18 h 60"/>
                  <a:gd name="T60" fmla="*/ 10 w 67"/>
                  <a:gd name="T61" fmla="*/ 23 h 60"/>
                  <a:gd name="T62" fmla="*/ 13 w 67"/>
                  <a:gd name="T63" fmla="*/ 26 h 60"/>
                  <a:gd name="T64" fmla="*/ 13 w 67"/>
                  <a:gd name="T65" fmla="*/ 26 h 60"/>
                  <a:gd name="T66" fmla="*/ 14 w 67"/>
                  <a:gd name="T67" fmla="*/ 26 h 60"/>
                  <a:gd name="T68" fmla="*/ 16 w 67"/>
                  <a:gd name="T69" fmla="*/ 26 h 60"/>
                  <a:gd name="T70" fmla="*/ 16 w 67"/>
                  <a:gd name="T71" fmla="*/ 23 h 60"/>
                  <a:gd name="T72" fmla="*/ 16 w 67"/>
                  <a:gd name="T73" fmla="*/ 20 h 60"/>
                  <a:gd name="T74" fmla="*/ 14 w 67"/>
                  <a:gd name="T75" fmla="*/ 18 h 60"/>
                  <a:gd name="T76" fmla="*/ 11 w 67"/>
                  <a:gd name="T77" fmla="*/ 18 h 60"/>
                  <a:gd name="T78" fmla="*/ 24 w 67"/>
                  <a:gd name="T79" fmla="*/ 12 h 60"/>
                  <a:gd name="T80" fmla="*/ 24 w 67"/>
                  <a:gd name="T81" fmla="*/ 15 h 60"/>
                  <a:gd name="T82" fmla="*/ 30 w 67"/>
                  <a:gd name="T83" fmla="*/ 20 h 60"/>
                  <a:gd name="T84" fmla="*/ 36 w 67"/>
                  <a:gd name="T85" fmla="*/ 25 h 60"/>
                  <a:gd name="T86" fmla="*/ 38 w 67"/>
                  <a:gd name="T87" fmla="*/ 23 h 60"/>
                  <a:gd name="T88" fmla="*/ 33 w 67"/>
                  <a:gd name="T89" fmla="*/ 20 h 60"/>
                  <a:gd name="T90" fmla="*/ 31 w 67"/>
                  <a:gd name="T91" fmla="*/ 15 h 60"/>
                  <a:gd name="T92" fmla="*/ 28 w 67"/>
                  <a:gd name="T93" fmla="*/ 14 h 60"/>
                  <a:gd name="T94" fmla="*/ 24 w 67"/>
                  <a:gd name="T95" fmla="*/ 12 h 60"/>
                  <a:gd name="T96" fmla="*/ 0 w 67"/>
                  <a:gd name="T97" fmla="*/ 0 h 60"/>
                  <a:gd name="T98" fmla="*/ 2 w 67"/>
                  <a:gd name="T99" fmla="*/ 4 h 60"/>
                  <a:gd name="T100" fmla="*/ 4 w 67"/>
                  <a:gd name="T101" fmla="*/ 8 h 60"/>
                  <a:gd name="T102" fmla="*/ 7 w 67"/>
                  <a:gd name="T103" fmla="*/ 9 h 60"/>
                  <a:gd name="T104" fmla="*/ 11 w 67"/>
                  <a:gd name="T105" fmla="*/ 11 h 60"/>
                  <a:gd name="T106" fmla="*/ 10 w 67"/>
                  <a:gd name="T107" fmla="*/ 9 h 60"/>
                  <a:gd name="T108" fmla="*/ 5 w 67"/>
                  <a:gd name="T109" fmla="*/ 4 h 60"/>
                  <a:gd name="T110" fmla="*/ 0 w 67"/>
                  <a:gd name="T111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67" h="60">
                    <a:moveTo>
                      <a:pt x="58" y="53"/>
                    </a:moveTo>
                    <a:lnTo>
                      <a:pt x="58" y="53"/>
                    </a:lnTo>
                    <a:lnTo>
                      <a:pt x="58" y="54"/>
                    </a:lnTo>
                    <a:lnTo>
                      <a:pt x="58" y="54"/>
                    </a:lnTo>
                    <a:lnTo>
                      <a:pt x="58" y="54"/>
                    </a:lnTo>
                    <a:lnTo>
                      <a:pt x="58" y="56"/>
                    </a:lnTo>
                    <a:lnTo>
                      <a:pt x="58" y="56"/>
                    </a:lnTo>
                    <a:lnTo>
                      <a:pt x="59" y="57"/>
                    </a:lnTo>
                    <a:lnTo>
                      <a:pt x="61" y="59"/>
                    </a:lnTo>
                    <a:lnTo>
                      <a:pt x="62" y="59"/>
                    </a:lnTo>
                    <a:lnTo>
                      <a:pt x="64" y="60"/>
                    </a:lnTo>
                    <a:lnTo>
                      <a:pt x="67" y="60"/>
                    </a:lnTo>
                    <a:lnTo>
                      <a:pt x="67" y="60"/>
                    </a:lnTo>
                    <a:lnTo>
                      <a:pt x="67" y="59"/>
                    </a:lnTo>
                    <a:lnTo>
                      <a:pt x="66" y="59"/>
                    </a:lnTo>
                    <a:lnTo>
                      <a:pt x="66" y="59"/>
                    </a:lnTo>
                    <a:lnTo>
                      <a:pt x="64" y="57"/>
                    </a:lnTo>
                    <a:lnTo>
                      <a:pt x="64" y="56"/>
                    </a:lnTo>
                    <a:lnTo>
                      <a:pt x="62" y="56"/>
                    </a:lnTo>
                    <a:lnTo>
                      <a:pt x="62" y="56"/>
                    </a:lnTo>
                    <a:lnTo>
                      <a:pt x="59" y="54"/>
                    </a:lnTo>
                    <a:lnTo>
                      <a:pt x="58" y="53"/>
                    </a:lnTo>
                    <a:lnTo>
                      <a:pt x="58" y="53"/>
                    </a:lnTo>
                    <a:close/>
                    <a:moveTo>
                      <a:pt x="36" y="39"/>
                    </a:moveTo>
                    <a:lnTo>
                      <a:pt x="36" y="40"/>
                    </a:lnTo>
                    <a:lnTo>
                      <a:pt x="36" y="40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8" y="43"/>
                    </a:lnTo>
                    <a:lnTo>
                      <a:pt x="38" y="43"/>
                    </a:lnTo>
                    <a:lnTo>
                      <a:pt x="39" y="45"/>
                    </a:lnTo>
                    <a:lnTo>
                      <a:pt x="41" y="45"/>
                    </a:lnTo>
                    <a:lnTo>
                      <a:pt x="42" y="46"/>
                    </a:lnTo>
                    <a:lnTo>
                      <a:pt x="44" y="46"/>
                    </a:lnTo>
                    <a:lnTo>
                      <a:pt x="47" y="46"/>
                    </a:lnTo>
                    <a:lnTo>
                      <a:pt x="50" y="45"/>
                    </a:lnTo>
                    <a:lnTo>
                      <a:pt x="50" y="43"/>
                    </a:lnTo>
                    <a:lnTo>
                      <a:pt x="49" y="43"/>
                    </a:lnTo>
                    <a:lnTo>
                      <a:pt x="45" y="42"/>
                    </a:lnTo>
                    <a:lnTo>
                      <a:pt x="42" y="40"/>
                    </a:lnTo>
                    <a:lnTo>
                      <a:pt x="39" y="39"/>
                    </a:lnTo>
                    <a:lnTo>
                      <a:pt x="36" y="39"/>
                    </a:lnTo>
                    <a:lnTo>
                      <a:pt x="36" y="39"/>
                    </a:lnTo>
                    <a:close/>
                    <a:moveTo>
                      <a:pt x="49" y="26"/>
                    </a:moveTo>
                    <a:lnTo>
                      <a:pt x="50" y="26"/>
                    </a:lnTo>
                    <a:lnTo>
                      <a:pt x="52" y="29"/>
                    </a:lnTo>
                    <a:lnTo>
                      <a:pt x="53" y="32"/>
                    </a:lnTo>
                    <a:lnTo>
                      <a:pt x="55" y="37"/>
                    </a:lnTo>
                    <a:lnTo>
                      <a:pt x="56" y="40"/>
                    </a:lnTo>
                    <a:lnTo>
                      <a:pt x="55" y="40"/>
                    </a:lnTo>
                    <a:lnTo>
                      <a:pt x="55" y="40"/>
                    </a:lnTo>
                    <a:lnTo>
                      <a:pt x="53" y="39"/>
                    </a:lnTo>
                    <a:lnTo>
                      <a:pt x="52" y="37"/>
                    </a:lnTo>
                    <a:lnTo>
                      <a:pt x="50" y="36"/>
                    </a:lnTo>
                    <a:lnTo>
                      <a:pt x="50" y="32"/>
                    </a:lnTo>
                    <a:lnTo>
                      <a:pt x="49" y="31"/>
                    </a:lnTo>
                    <a:lnTo>
                      <a:pt x="49" y="29"/>
                    </a:lnTo>
                    <a:lnTo>
                      <a:pt x="49" y="26"/>
                    </a:lnTo>
                    <a:lnTo>
                      <a:pt x="49" y="26"/>
                    </a:lnTo>
                    <a:close/>
                    <a:moveTo>
                      <a:pt x="11" y="18"/>
                    </a:moveTo>
                    <a:lnTo>
                      <a:pt x="10" y="22"/>
                    </a:lnTo>
                    <a:lnTo>
                      <a:pt x="10" y="23"/>
                    </a:lnTo>
                    <a:lnTo>
                      <a:pt x="11" y="23"/>
                    </a:lnTo>
                    <a:lnTo>
                      <a:pt x="13" y="26"/>
                    </a:lnTo>
                    <a:lnTo>
                      <a:pt x="13" y="26"/>
                    </a:lnTo>
                    <a:lnTo>
                      <a:pt x="13" y="26"/>
                    </a:lnTo>
                    <a:lnTo>
                      <a:pt x="13" y="26"/>
                    </a:lnTo>
                    <a:lnTo>
                      <a:pt x="14" y="26"/>
                    </a:lnTo>
                    <a:lnTo>
                      <a:pt x="16" y="26"/>
                    </a:lnTo>
                    <a:lnTo>
                      <a:pt x="16" y="26"/>
                    </a:lnTo>
                    <a:lnTo>
                      <a:pt x="16" y="25"/>
                    </a:lnTo>
                    <a:lnTo>
                      <a:pt x="16" y="23"/>
                    </a:lnTo>
                    <a:lnTo>
                      <a:pt x="16" y="22"/>
                    </a:lnTo>
                    <a:lnTo>
                      <a:pt x="16" y="20"/>
                    </a:lnTo>
                    <a:lnTo>
                      <a:pt x="14" y="20"/>
                    </a:lnTo>
                    <a:lnTo>
                      <a:pt x="14" y="18"/>
                    </a:lnTo>
                    <a:lnTo>
                      <a:pt x="13" y="18"/>
                    </a:lnTo>
                    <a:lnTo>
                      <a:pt x="11" y="18"/>
                    </a:lnTo>
                    <a:lnTo>
                      <a:pt x="11" y="18"/>
                    </a:lnTo>
                    <a:close/>
                    <a:moveTo>
                      <a:pt x="24" y="12"/>
                    </a:moveTo>
                    <a:lnTo>
                      <a:pt x="24" y="14"/>
                    </a:lnTo>
                    <a:lnTo>
                      <a:pt x="24" y="15"/>
                    </a:lnTo>
                    <a:lnTo>
                      <a:pt x="27" y="18"/>
                    </a:lnTo>
                    <a:lnTo>
                      <a:pt x="30" y="20"/>
                    </a:lnTo>
                    <a:lnTo>
                      <a:pt x="33" y="22"/>
                    </a:lnTo>
                    <a:lnTo>
                      <a:pt x="36" y="25"/>
                    </a:lnTo>
                    <a:lnTo>
                      <a:pt x="38" y="23"/>
                    </a:lnTo>
                    <a:lnTo>
                      <a:pt x="38" y="23"/>
                    </a:lnTo>
                    <a:lnTo>
                      <a:pt x="35" y="22"/>
                    </a:lnTo>
                    <a:lnTo>
                      <a:pt x="33" y="20"/>
                    </a:lnTo>
                    <a:lnTo>
                      <a:pt x="33" y="17"/>
                    </a:lnTo>
                    <a:lnTo>
                      <a:pt x="31" y="15"/>
                    </a:lnTo>
                    <a:lnTo>
                      <a:pt x="30" y="15"/>
                    </a:lnTo>
                    <a:lnTo>
                      <a:pt x="28" y="14"/>
                    </a:lnTo>
                    <a:lnTo>
                      <a:pt x="25" y="12"/>
                    </a:lnTo>
                    <a:lnTo>
                      <a:pt x="24" y="12"/>
                    </a:lnTo>
                    <a:lnTo>
                      <a:pt x="24" y="12"/>
                    </a:lnTo>
                    <a:close/>
                    <a:moveTo>
                      <a:pt x="0" y="0"/>
                    </a:moveTo>
                    <a:lnTo>
                      <a:pt x="2" y="3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4" y="8"/>
                    </a:lnTo>
                    <a:lnTo>
                      <a:pt x="5" y="9"/>
                    </a:lnTo>
                    <a:lnTo>
                      <a:pt x="7" y="9"/>
                    </a:lnTo>
                    <a:lnTo>
                      <a:pt x="10" y="9"/>
                    </a:lnTo>
                    <a:lnTo>
                      <a:pt x="11" y="11"/>
                    </a:lnTo>
                    <a:lnTo>
                      <a:pt x="11" y="9"/>
                    </a:lnTo>
                    <a:lnTo>
                      <a:pt x="10" y="9"/>
                    </a:lnTo>
                    <a:lnTo>
                      <a:pt x="8" y="6"/>
                    </a:lnTo>
                    <a:lnTo>
                      <a:pt x="5" y="4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4" name="Freeform 210"/>
              <p:cNvSpPr>
                <a:spLocks noEditPoints="1"/>
              </p:cNvSpPr>
              <p:nvPr/>
            </p:nvSpPr>
            <p:spPr bwMode="auto">
              <a:xfrm>
                <a:off x="9507362" y="4850152"/>
                <a:ext cx="413195" cy="292491"/>
              </a:xfrm>
              <a:custGeom>
                <a:avLst/>
                <a:gdLst>
                  <a:gd name="T0" fmla="*/ 11 w 174"/>
                  <a:gd name="T1" fmla="*/ 99 h 123"/>
                  <a:gd name="T2" fmla="*/ 23 w 174"/>
                  <a:gd name="T3" fmla="*/ 98 h 123"/>
                  <a:gd name="T4" fmla="*/ 31 w 174"/>
                  <a:gd name="T5" fmla="*/ 90 h 123"/>
                  <a:gd name="T6" fmla="*/ 34 w 174"/>
                  <a:gd name="T7" fmla="*/ 84 h 123"/>
                  <a:gd name="T8" fmla="*/ 40 w 174"/>
                  <a:gd name="T9" fmla="*/ 82 h 123"/>
                  <a:gd name="T10" fmla="*/ 57 w 174"/>
                  <a:gd name="T11" fmla="*/ 85 h 123"/>
                  <a:gd name="T12" fmla="*/ 67 w 174"/>
                  <a:gd name="T13" fmla="*/ 99 h 123"/>
                  <a:gd name="T14" fmla="*/ 73 w 174"/>
                  <a:gd name="T15" fmla="*/ 104 h 123"/>
                  <a:gd name="T16" fmla="*/ 81 w 174"/>
                  <a:gd name="T17" fmla="*/ 115 h 123"/>
                  <a:gd name="T18" fmla="*/ 90 w 174"/>
                  <a:gd name="T19" fmla="*/ 117 h 123"/>
                  <a:gd name="T20" fmla="*/ 104 w 174"/>
                  <a:gd name="T21" fmla="*/ 121 h 123"/>
                  <a:gd name="T22" fmla="*/ 104 w 174"/>
                  <a:gd name="T23" fmla="*/ 115 h 123"/>
                  <a:gd name="T24" fmla="*/ 98 w 174"/>
                  <a:gd name="T25" fmla="*/ 109 h 123"/>
                  <a:gd name="T26" fmla="*/ 87 w 174"/>
                  <a:gd name="T27" fmla="*/ 96 h 123"/>
                  <a:gd name="T28" fmla="*/ 82 w 174"/>
                  <a:gd name="T29" fmla="*/ 87 h 123"/>
                  <a:gd name="T30" fmla="*/ 74 w 174"/>
                  <a:gd name="T31" fmla="*/ 73 h 123"/>
                  <a:gd name="T32" fmla="*/ 76 w 174"/>
                  <a:gd name="T33" fmla="*/ 68 h 123"/>
                  <a:gd name="T34" fmla="*/ 79 w 174"/>
                  <a:gd name="T35" fmla="*/ 57 h 123"/>
                  <a:gd name="T36" fmla="*/ 70 w 174"/>
                  <a:gd name="T37" fmla="*/ 54 h 123"/>
                  <a:gd name="T38" fmla="*/ 62 w 174"/>
                  <a:gd name="T39" fmla="*/ 47 h 123"/>
                  <a:gd name="T40" fmla="*/ 56 w 174"/>
                  <a:gd name="T41" fmla="*/ 44 h 123"/>
                  <a:gd name="T42" fmla="*/ 45 w 174"/>
                  <a:gd name="T43" fmla="*/ 31 h 123"/>
                  <a:gd name="T44" fmla="*/ 25 w 174"/>
                  <a:gd name="T45" fmla="*/ 20 h 123"/>
                  <a:gd name="T46" fmla="*/ 8 w 174"/>
                  <a:gd name="T47" fmla="*/ 11 h 123"/>
                  <a:gd name="T48" fmla="*/ 0 w 174"/>
                  <a:gd name="T49" fmla="*/ 8 h 123"/>
                  <a:gd name="T50" fmla="*/ 116 w 174"/>
                  <a:gd name="T51" fmla="*/ 117 h 123"/>
                  <a:gd name="T52" fmla="*/ 118 w 174"/>
                  <a:gd name="T53" fmla="*/ 113 h 123"/>
                  <a:gd name="T54" fmla="*/ 115 w 174"/>
                  <a:gd name="T55" fmla="*/ 106 h 123"/>
                  <a:gd name="T56" fmla="*/ 82 w 174"/>
                  <a:gd name="T57" fmla="*/ 48 h 123"/>
                  <a:gd name="T58" fmla="*/ 82 w 174"/>
                  <a:gd name="T59" fmla="*/ 51 h 123"/>
                  <a:gd name="T60" fmla="*/ 71 w 174"/>
                  <a:gd name="T61" fmla="*/ 44 h 123"/>
                  <a:gd name="T62" fmla="*/ 155 w 174"/>
                  <a:gd name="T63" fmla="*/ 42 h 123"/>
                  <a:gd name="T64" fmla="*/ 158 w 174"/>
                  <a:gd name="T65" fmla="*/ 61 h 123"/>
                  <a:gd name="T66" fmla="*/ 171 w 174"/>
                  <a:gd name="T67" fmla="*/ 70 h 123"/>
                  <a:gd name="T68" fmla="*/ 168 w 174"/>
                  <a:gd name="T69" fmla="*/ 59 h 123"/>
                  <a:gd name="T70" fmla="*/ 157 w 174"/>
                  <a:gd name="T71" fmla="*/ 42 h 123"/>
                  <a:gd name="T72" fmla="*/ 132 w 174"/>
                  <a:gd name="T73" fmla="*/ 34 h 123"/>
                  <a:gd name="T74" fmla="*/ 132 w 174"/>
                  <a:gd name="T75" fmla="*/ 40 h 123"/>
                  <a:gd name="T76" fmla="*/ 130 w 174"/>
                  <a:gd name="T77" fmla="*/ 47 h 123"/>
                  <a:gd name="T78" fmla="*/ 118 w 174"/>
                  <a:gd name="T79" fmla="*/ 56 h 123"/>
                  <a:gd name="T80" fmla="*/ 102 w 174"/>
                  <a:gd name="T81" fmla="*/ 57 h 123"/>
                  <a:gd name="T82" fmla="*/ 90 w 174"/>
                  <a:gd name="T83" fmla="*/ 53 h 123"/>
                  <a:gd name="T84" fmla="*/ 98 w 174"/>
                  <a:gd name="T85" fmla="*/ 51 h 123"/>
                  <a:gd name="T86" fmla="*/ 109 w 174"/>
                  <a:gd name="T87" fmla="*/ 44 h 123"/>
                  <a:gd name="T88" fmla="*/ 121 w 174"/>
                  <a:gd name="T89" fmla="*/ 44 h 123"/>
                  <a:gd name="T90" fmla="*/ 126 w 174"/>
                  <a:gd name="T91" fmla="*/ 36 h 123"/>
                  <a:gd name="T92" fmla="*/ 130 w 174"/>
                  <a:gd name="T93" fmla="*/ 25 h 123"/>
                  <a:gd name="T94" fmla="*/ 133 w 174"/>
                  <a:gd name="T95" fmla="*/ 34 h 123"/>
                  <a:gd name="T96" fmla="*/ 140 w 174"/>
                  <a:gd name="T97" fmla="*/ 31 h 123"/>
                  <a:gd name="T98" fmla="*/ 129 w 174"/>
                  <a:gd name="T99" fmla="*/ 20 h 123"/>
                  <a:gd name="T100" fmla="*/ 124 w 174"/>
                  <a:gd name="T101" fmla="*/ 19 h 123"/>
                  <a:gd name="T102" fmla="*/ 124 w 174"/>
                  <a:gd name="T103" fmla="*/ 16 h 123"/>
                  <a:gd name="T104" fmla="*/ 112 w 174"/>
                  <a:gd name="T105" fmla="*/ 9 h 123"/>
                  <a:gd name="T106" fmla="*/ 107 w 174"/>
                  <a:gd name="T107" fmla="*/ 11 h 123"/>
                  <a:gd name="T108" fmla="*/ 67 w 174"/>
                  <a:gd name="T109" fmla="*/ 0 h 123"/>
                  <a:gd name="T110" fmla="*/ 73 w 174"/>
                  <a:gd name="T111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74" h="123">
                    <a:moveTo>
                      <a:pt x="0" y="8"/>
                    </a:moveTo>
                    <a:lnTo>
                      <a:pt x="2" y="61"/>
                    </a:lnTo>
                    <a:lnTo>
                      <a:pt x="0" y="64"/>
                    </a:lnTo>
                    <a:lnTo>
                      <a:pt x="2" y="68"/>
                    </a:lnTo>
                    <a:lnTo>
                      <a:pt x="2" y="99"/>
                    </a:lnTo>
                    <a:lnTo>
                      <a:pt x="5" y="99"/>
                    </a:lnTo>
                    <a:lnTo>
                      <a:pt x="8" y="99"/>
                    </a:lnTo>
                    <a:lnTo>
                      <a:pt x="11" y="99"/>
                    </a:lnTo>
                    <a:lnTo>
                      <a:pt x="14" y="99"/>
                    </a:lnTo>
                    <a:lnTo>
                      <a:pt x="16" y="98"/>
                    </a:lnTo>
                    <a:lnTo>
                      <a:pt x="17" y="96"/>
                    </a:lnTo>
                    <a:lnTo>
                      <a:pt x="17" y="98"/>
                    </a:lnTo>
                    <a:lnTo>
                      <a:pt x="19" y="98"/>
                    </a:lnTo>
                    <a:lnTo>
                      <a:pt x="20" y="98"/>
                    </a:lnTo>
                    <a:lnTo>
                      <a:pt x="22" y="98"/>
                    </a:lnTo>
                    <a:lnTo>
                      <a:pt x="23" y="98"/>
                    </a:lnTo>
                    <a:lnTo>
                      <a:pt x="25" y="98"/>
                    </a:lnTo>
                    <a:lnTo>
                      <a:pt x="28" y="96"/>
                    </a:lnTo>
                    <a:lnTo>
                      <a:pt x="29" y="96"/>
                    </a:lnTo>
                    <a:lnTo>
                      <a:pt x="29" y="93"/>
                    </a:lnTo>
                    <a:lnTo>
                      <a:pt x="31" y="93"/>
                    </a:lnTo>
                    <a:lnTo>
                      <a:pt x="33" y="92"/>
                    </a:lnTo>
                    <a:lnTo>
                      <a:pt x="31" y="90"/>
                    </a:lnTo>
                    <a:lnTo>
                      <a:pt x="31" y="90"/>
                    </a:lnTo>
                    <a:lnTo>
                      <a:pt x="31" y="89"/>
                    </a:lnTo>
                    <a:lnTo>
                      <a:pt x="31" y="85"/>
                    </a:lnTo>
                    <a:lnTo>
                      <a:pt x="33" y="84"/>
                    </a:lnTo>
                    <a:lnTo>
                      <a:pt x="34" y="82"/>
                    </a:lnTo>
                    <a:lnTo>
                      <a:pt x="34" y="82"/>
                    </a:lnTo>
                    <a:lnTo>
                      <a:pt x="34" y="82"/>
                    </a:lnTo>
                    <a:lnTo>
                      <a:pt x="34" y="82"/>
                    </a:lnTo>
                    <a:lnTo>
                      <a:pt x="34" y="84"/>
                    </a:lnTo>
                    <a:lnTo>
                      <a:pt x="36" y="84"/>
                    </a:lnTo>
                    <a:lnTo>
                      <a:pt x="36" y="84"/>
                    </a:lnTo>
                    <a:lnTo>
                      <a:pt x="37" y="84"/>
                    </a:lnTo>
                    <a:lnTo>
                      <a:pt x="37" y="84"/>
                    </a:lnTo>
                    <a:lnTo>
                      <a:pt x="37" y="82"/>
                    </a:lnTo>
                    <a:lnTo>
                      <a:pt x="39" y="82"/>
                    </a:lnTo>
                    <a:lnTo>
                      <a:pt x="39" y="82"/>
                    </a:lnTo>
                    <a:lnTo>
                      <a:pt x="40" y="82"/>
                    </a:lnTo>
                    <a:lnTo>
                      <a:pt x="43" y="84"/>
                    </a:lnTo>
                    <a:lnTo>
                      <a:pt x="45" y="85"/>
                    </a:lnTo>
                    <a:lnTo>
                      <a:pt x="48" y="85"/>
                    </a:lnTo>
                    <a:lnTo>
                      <a:pt x="51" y="85"/>
                    </a:lnTo>
                    <a:lnTo>
                      <a:pt x="53" y="85"/>
                    </a:lnTo>
                    <a:lnTo>
                      <a:pt x="54" y="85"/>
                    </a:lnTo>
                    <a:lnTo>
                      <a:pt x="54" y="85"/>
                    </a:lnTo>
                    <a:lnTo>
                      <a:pt x="57" y="85"/>
                    </a:lnTo>
                    <a:lnTo>
                      <a:pt x="59" y="87"/>
                    </a:lnTo>
                    <a:lnTo>
                      <a:pt x="61" y="90"/>
                    </a:lnTo>
                    <a:lnTo>
                      <a:pt x="64" y="92"/>
                    </a:lnTo>
                    <a:lnTo>
                      <a:pt x="65" y="93"/>
                    </a:lnTo>
                    <a:lnTo>
                      <a:pt x="65" y="96"/>
                    </a:lnTo>
                    <a:lnTo>
                      <a:pt x="65" y="99"/>
                    </a:lnTo>
                    <a:lnTo>
                      <a:pt x="67" y="99"/>
                    </a:lnTo>
                    <a:lnTo>
                      <a:pt x="67" y="99"/>
                    </a:lnTo>
                    <a:lnTo>
                      <a:pt x="68" y="103"/>
                    </a:lnTo>
                    <a:lnTo>
                      <a:pt x="68" y="103"/>
                    </a:lnTo>
                    <a:lnTo>
                      <a:pt x="70" y="103"/>
                    </a:lnTo>
                    <a:lnTo>
                      <a:pt x="70" y="104"/>
                    </a:lnTo>
                    <a:lnTo>
                      <a:pt x="70" y="104"/>
                    </a:lnTo>
                    <a:lnTo>
                      <a:pt x="71" y="104"/>
                    </a:lnTo>
                    <a:lnTo>
                      <a:pt x="73" y="104"/>
                    </a:lnTo>
                    <a:lnTo>
                      <a:pt x="73" y="104"/>
                    </a:lnTo>
                    <a:lnTo>
                      <a:pt x="73" y="106"/>
                    </a:lnTo>
                    <a:lnTo>
                      <a:pt x="73" y="107"/>
                    </a:lnTo>
                    <a:lnTo>
                      <a:pt x="76" y="109"/>
                    </a:lnTo>
                    <a:lnTo>
                      <a:pt x="79" y="110"/>
                    </a:lnTo>
                    <a:lnTo>
                      <a:pt x="79" y="112"/>
                    </a:lnTo>
                    <a:lnTo>
                      <a:pt x="79" y="113"/>
                    </a:lnTo>
                    <a:lnTo>
                      <a:pt x="79" y="115"/>
                    </a:lnTo>
                    <a:lnTo>
                      <a:pt x="81" y="115"/>
                    </a:lnTo>
                    <a:lnTo>
                      <a:pt x="81" y="115"/>
                    </a:lnTo>
                    <a:lnTo>
                      <a:pt x="81" y="115"/>
                    </a:lnTo>
                    <a:lnTo>
                      <a:pt x="82" y="113"/>
                    </a:lnTo>
                    <a:lnTo>
                      <a:pt x="82" y="113"/>
                    </a:lnTo>
                    <a:lnTo>
                      <a:pt x="84" y="115"/>
                    </a:lnTo>
                    <a:lnTo>
                      <a:pt x="85" y="117"/>
                    </a:lnTo>
                    <a:lnTo>
                      <a:pt x="88" y="117"/>
                    </a:lnTo>
                    <a:lnTo>
                      <a:pt x="90" y="117"/>
                    </a:lnTo>
                    <a:lnTo>
                      <a:pt x="92" y="118"/>
                    </a:lnTo>
                    <a:lnTo>
                      <a:pt x="93" y="118"/>
                    </a:lnTo>
                    <a:lnTo>
                      <a:pt x="96" y="118"/>
                    </a:lnTo>
                    <a:lnTo>
                      <a:pt x="98" y="118"/>
                    </a:lnTo>
                    <a:lnTo>
                      <a:pt x="99" y="118"/>
                    </a:lnTo>
                    <a:lnTo>
                      <a:pt x="101" y="120"/>
                    </a:lnTo>
                    <a:lnTo>
                      <a:pt x="102" y="121"/>
                    </a:lnTo>
                    <a:lnTo>
                      <a:pt x="104" y="121"/>
                    </a:lnTo>
                    <a:lnTo>
                      <a:pt x="106" y="123"/>
                    </a:lnTo>
                    <a:lnTo>
                      <a:pt x="107" y="123"/>
                    </a:lnTo>
                    <a:lnTo>
                      <a:pt x="110" y="123"/>
                    </a:lnTo>
                    <a:lnTo>
                      <a:pt x="110" y="120"/>
                    </a:lnTo>
                    <a:lnTo>
                      <a:pt x="110" y="117"/>
                    </a:lnTo>
                    <a:lnTo>
                      <a:pt x="107" y="117"/>
                    </a:lnTo>
                    <a:lnTo>
                      <a:pt x="104" y="117"/>
                    </a:lnTo>
                    <a:lnTo>
                      <a:pt x="104" y="115"/>
                    </a:lnTo>
                    <a:lnTo>
                      <a:pt x="102" y="113"/>
                    </a:lnTo>
                    <a:lnTo>
                      <a:pt x="104" y="112"/>
                    </a:lnTo>
                    <a:lnTo>
                      <a:pt x="104" y="110"/>
                    </a:lnTo>
                    <a:lnTo>
                      <a:pt x="102" y="109"/>
                    </a:lnTo>
                    <a:lnTo>
                      <a:pt x="101" y="109"/>
                    </a:lnTo>
                    <a:lnTo>
                      <a:pt x="99" y="107"/>
                    </a:lnTo>
                    <a:lnTo>
                      <a:pt x="99" y="109"/>
                    </a:lnTo>
                    <a:lnTo>
                      <a:pt x="98" y="109"/>
                    </a:lnTo>
                    <a:lnTo>
                      <a:pt x="98" y="109"/>
                    </a:lnTo>
                    <a:lnTo>
                      <a:pt x="96" y="107"/>
                    </a:lnTo>
                    <a:lnTo>
                      <a:pt x="96" y="104"/>
                    </a:lnTo>
                    <a:lnTo>
                      <a:pt x="95" y="103"/>
                    </a:lnTo>
                    <a:lnTo>
                      <a:pt x="95" y="99"/>
                    </a:lnTo>
                    <a:lnTo>
                      <a:pt x="92" y="99"/>
                    </a:lnTo>
                    <a:lnTo>
                      <a:pt x="87" y="99"/>
                    </a:lnTo>
                    <a:lnTo>
                      <a:pt x="87" y="96"/>
                    </a:lnTo>
                    <a:lnTo>
                      <a:pt x="87" y="93"/>
                    </a:lnTo>
                    <a:lnTo>
                      <a:pt x="87" y="93"/>
                    </a:lnTo>
                    <a:lnTo>
                      <a:pt x="85" y="92"/>
                    </a:lnTo>
                    <a:lnTo>
                      <a:pt x="85" y="90"/>
                    </a:lnTo>
                    <a:lnTo>
                      <a:pt x="85" y="89"/>
                    </a:lnTo>
                    <a:lnTo>
                      <a:pt x="84" y="87"/>
                    </a:lnTo>
                    <a:lnTo>
                      <a:pt x="84" y="87"/>
                    </a:lnTo>
                    <a:lnTo>
                      <a:pt x="82" y="87"/>
                    </a:lnTo>
                    <a:lnTo>
                      <a:pt x="81" y="85"/>
                    </a:lnTo>
                    <a:lnTo>
                      <a:pt x="79" y="84"/>
                    </a:lnTo>
                    <a:lnTo>
                      <a:pt x="78" y="84"/>
                    </a:lnTo>
                    <a:lnTo>
                      <a:pt x="76" y="82"/>
                    </a:lnTo>
                    <a:lnTo>
                      <a:pt x="76" y="79"/>
                    </a:lnTo>
                    <a:lnTo>
                      <a:pt x="74" y="78"/>
                    </a:lnTo>
                    <a:lnTo>
                      <a:pt x="74" y="76"/>
                    </a:lnTo>
                    <a:lnTo>
                      <a:pt x="74" y="73"/>
                    </a:lnTo>
                    <a:lnTo>
                      <a:pt x="74" y="71"/>
                    </a:lnTo>
                    <a:lnTo>
                      <a:pt x="73" y="71"/>
                    </a:lnTo>
                    <a:lnTo>
                      <a:pt x="73" y="71"/>
                    </a:lnTo>
                    <a:lnTo>
                      <a:pt x="73" y="70"/>
                    </a:lnTo>
                    <a:lnTo>
                      <a:pt x="73" y="70"/>
                    </a:lnTo>
                    <a:lnTo>
                      <a:pt x="73" y="68"/>
                    </a:lnTo>
                    <a:lnTo>
                      <a:pt x="73" y="67"/>
                    </a:lnTo>
                    <a:lnTo>
                      <a:pt x="76" y="68"/>
                    </a:lnTo>
                    <a:lnTo>
                      <a:pt x="78" y="68"/>
                    </a:lnTo>
                    <a:lnTo>
                      <a:pt x="79" y="67"/>
                    </a:lnTo>
                    <a:lnTo>
                      <a:pt x="82" y="65"/>
                    </a:lnTo>
                    <a:lnTo>
                      <a:pt x="82" y="62"/>
                    </a:lnTo>
                    <a:lnTo>
                      <a:pt x="82" y="59"/>
                    </a:lnTo>
                    <a:lnTo>
                      <a:pt x="81" y="59"/>
                    </a:lnTo>
                    <a:lnTo>
                      <a:pt x="79" y="59"/>
                    </a:lnTo>
                    <a:lnTo>
                      <a:pt x="79" y="57"/>
                    </a:lnTo>
                    <a:lnTo>
                      <a:pt x="79" y="56"/>
                    </a:lnTo>
                    <a:lnTo>
                      <a:pt x="76" y="54"/>
                    </a:lnTo>
                    <a:lnTo>
                      <a:pt x="74" y="54"/>
                    </a:lnTo>
                    <a:lnTo>
                      <a:pt x="74" y="56"/>
                    </a:lnTo>
                    <a:lnTo>
                      <a:pt x="73" y="56"/>
                    </a:lnTo>
                    <a:lnTo>
                      <a:pt x="71" y="56"/>
                    </a:lnTo>
                    <a:lnTo>
                      <a:pt x="71" y="56"/>
                    </a:lnTo>
                    <a:lnTo>
                      <a:pt x="70" y="54"/>
                    </a:lnTo>
                    <a:lnTo>
                      <a:pt x="70" y="51"/>
                    </a:lnTo>
                    <a:lnTo>
                      <a:pt x="67" y="51"/>
                    </a:lnTo>
                    <a:lnTo>
                      <a:pt x="67" y="50"/>
                    </a:lnTo>
                    <a:lnTo>
                      <a:pt x="67" y="48"/>
                    </a:lnTo>
                    <a:lnTo>
                      <a:pt x="67" y="48"/>
                    </a:lnTo>
                    <a:lnTo>
                      <a:pt x="65" y="47"/>
                    </a:lnTo>
                    <a:lnTo>
                      <a:pt x="64" y="47"/>
                    </a:lnTo>
                    <a:lnTo>
                      <a:pt x="62" y="47"/>
                    </a:lnTo>
                    <a:lnTo>
                      <a:pt x="61" y="47"/>
                    </a:lnTo>
                    <a:lnTo>
                      <a:pt x="59" y="47"/>
                    </a:lnTo>
                    <a:lnTo>
                      <a:pt x="57" y="47"/>
                    </a:lnTo>
                    <a:lnTo>
                      <a:pt x="56" y="45"/>
                    </a:lnTo>
                    <a:lnTo>
                      <a:pt x="56" y="45"/>
                    </a:lnTo>
                    <a:lnTo>
                      <a:pt x="56" y="45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2"/>
                    </a:lnTo>
                    <a:lnTo>
                      <a:pt x="57" y="40"/>
                    </a:lnTo>
                    <a:lnTo>
                      <a:pt x="56" y="39"/>
                    </a:lnTo>
                    <a:lnTo>
                      <a:pt x="54" y="36"/>
                    </a:lnTo>
                    <a:lnTo>
                      <a:pt x="51" y="33"/>
                    </a:lnTo>
                    <a:lnTo>
                      <a:pt x="50" y="31"/>
                    </a:lnTo>
                    <a:lnTo>
                      <a:pt x="47" y="31"/>
                    </a:lnTo>
                    <a:lnTo>
                      <a:pt x="45" y="31"/>
                    </a:lnTo>
                    <a:lnTo>
                      <a:pt x="42" y="26"/>
                    </a:lnTo>
                    <a:lnTo>
                      <a:pt x="39" y="23"/>
                    </a:lnTo>
                    <a:lnTo>
                      <a:pt x="37" y="23"/>
                    </a:lnTo>
                    <a:lnTo>
                      <a:pt x="34" y="23"/>
                    </a:lnTo>
                    <a:lnTo>
                      <a:pt x="33" y="22"/>
                    </a:lnTo>
                    <a:lnTo>
                      <a:pt x="31" y="20"/>
                    </a:lnTo>
                    <a:lnTo>
                      <a:pt x="28" y="20"/>
                    </a:lnTo>
                    <a:lnTo>
                      <a:pt x="25" y="20"/>
                    </a:lnTo>
                    <a:lnTo>
                      <a:pt x="23" y="19"/>
                    </a:lnTo>
                    <a:lnTo>
                      <a:pt x="22" y="17"/>
                    </a:lnTo>
                    <a:lnTo>
                      <a:pt x="20" y="17"/>
                    </a:lnTo>
                    <a:lnTo>
                      <a:pt x="17" y="16"/>
                    </a:lnTo>
                    <a:lnTo>
                      <a:pt x="14" y="16"/>
                    </a:lnTo>
                    <a:lnTo>
                      <a:pt x="12" y="14"/>
                    </a:lnTo>
                    <a:lnTo>
                      <a:pt x="9" y="14"/>
                    </a:lnTo>
                    <a:lnTo>
                      <a:pt x="8" y="11"/>
                    </a:lnTo>
                    <a:lnTo>
                      <a:pt x="5" y="9"/>
                    </a:lnTo>
                    <a:lnTo>
                      <a:pt x="3" y="8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118" y="113"/>
                    </a:moveTo>
                    <a:lnTo>
                      <a:pt x="116" y="113"/>
                    </a:lnTo>
                    <a:lnTo>
                      <a:pt x="116" y="113"/>
                    </a:lnTo>
                    <a:lnTo>
                      <a:pt x="116" y="115"/>
                    </a:lnTo>
                    <a:lnTo>
                      <a:pt x="116" y="115"/>
                    </a:lnTo>
                    <a:lnTo>
                      <a:pt x="116" y="115"/>
                    </a:lnTo>
                    <a:lnTo>
                      <a:pt x="116" y="115"/>
                    </a:lnTo>
                    <a:lnTo>
                      <a:pt x="116" y="117"/>
                    </a:lnTo>
                    <a:lnTo>
                      <a:pt x="118" y="117"/>
                    </a:lnTo>
                    <a:lnTo>
                      <a:pt x="118" y="115"/>
                    </a:lnTo>
                    <a:lnTo>
                      <a:pt x="118" y="115"/>
                    </a:lnTo>
                    <a:lnTo>
                      <a:pt x="118" y="113"/>
                    </a:lnTo>
                    <a:lnTo>
                      <a:pt x="118" y="113"/>
                    </a:lnTo>
                    <a:lnTo>
                      <a:pt x="118" y="113"/>
                    </a:lnTo>
                    <a:lnTo>
                      <a:pt x="118" y="113"/>
                    </a:lnTo>
                    <a:lnTo>
                      <a:pt x="118" y="113"/>
                    </a:lnTo>
                    <a:close/>
                    <a:moveTo>
                      <a:pt x="112" y="106"/>
                    </a:moveTo>
                    <a:lnTo>
                      <a:pt x="110" y="109"/>
                    </a:lnTo>
                    <a:lnTo>
                      <a:pt x="112" y="107"/>
                    </a:lnTo>
                    <a:lnTo>
                      <a:pt x="113" y="109"/>
                    </a:lnTo>
                    <a:lnTo>
                      <a:pt x="113" y="109"/>
                    </a:lnTo>
                    <a:lnTo>
                      <a:pt x="115" y="109"/>
                    </a:lnTo>
                    <a:lnTo>
                      <a:pt x="115" y="107"/>
                    </a:lnTo>
                    <a:lnTo>
                      <a:pt x="115" y="106"/>
                    </a:lnTo>
                    <a:lnTo>
                      <a:pt x="113" y="106"/>
                    </a:lnTo>
                    <a:lnTo>
                      <a:pt x="112" y="106"/>
                    </a:lnTo>
                    <a:lnTo>
                      <a:pt x="112" y="106"/>
                    </a:lnTo>
                    <a:close/>
                    <a:moveTo>
                      <a:pt x="79" y="48"/>
                    </a:moveTo>
                    <a:lnTo>
                      <a:pt x="81" y="48"/>
                    </a:lnTo>
                    <a:lnTo>
                      <a:pt x="82" y="48"/>
                    </a:lnTo>
                    <a:lnTo>
                      <a:pt x="82" y="48"/>
                    </a:lnTo>
                    <a:lnTo>
                      <a:pt x="82" y="48"/>
                    </a:lnTo>
                    <a:lnTo>
                      <a:pt x="82" y="48"/>
                    </a:lnTo>
                    <a:lnTo>
                      <a:pt x="82" y="50"/>
                    </a:lnTo>
                    <a:lnTo>
                      <a:pt x="82" y="50"/>
                    </a:lnTo>
                    <a:lnTo>
                      <a:pt x="82" y="50"/>
                    </a:lnTo>
                    <a:lnTo>
                      <a:pt x="82" y="50"/>
                    </a:lnTo>
                    <a:lnTo>
                      <a:pt x="82" y="50"/>
                    </a:lnTo>
                    <a:lnTo>
                      <a:pt x="82" y="50"/>
                    </a:lnTo>
                    <a:lnTo>
                      <a:pt x="82" y="51"/>
                    </a:lnTo>
                    <a:lnTo>
                      <a:pt x="81" y="51"/>
                    </a:lnTo>
                    <a:lnTo>
                      <a:pt x="81" y="51"/>
                    </a:lnTo>
                    <a:lnTo>
                      <a:pt x="79" y="48"/>
                    </a:lnTo>
                    <a:lnTo>
                      <a:pt x="79" y="48"/>
                    </a:lnTo>
                    <a:close/>
                    <a:moveTo>
                      <a:pt x="70" y="44"/>
                    </a:moveTo>
                    <a:lnTo>
                      <a:pt x="71" y="44"/>
                    </a:lnTo>
                    <a:lnTo>
                      <a:pt x="71" y="44"/>
                    </a:lnTo>
                    <a:lnTo>
                      <a:pt x="71" y="44"/>
                    </a:lnTo>
                    <a:lnTo>
                      <a:pt x="71" y="44"/>
                    </a:lnTo>
                    <a:lnTo>
                      <a:pt x="71" y="45"/>
                    </a:lnTo>
                    <a:lnTo>
                      <a:pt x="71" y="45"/>
                    </a:lnTo>
                    <a:lnTo>
                      <a:pt x="71" y="45"/>
                    </a:lnTo>
                    <a:lnTo>
                      <a:pt x="70" y="45"/>
                    </a:lnTo>
                    <a:lnTo>
                      <a:pt x="70" y="44"/>
                    </a:lnTo>
                    <a:lnTo>
                      <a:pt x="70" y="44"/>
                    </a:lnTo>
                    <a:close/>
                    <a:moveTo>
                      <a:pt x="155" y="42"/>
                    </a:moveTo>
                    <a:lnTo>
                      <a:pt x="155" y="45"/>
                    </a:lnTo>
                    <a:lnTo>
                      <a:pt x="155" y="48"/>
                    </a:lnTo>
                    <a:lnTo>
                      <a:pt x="155" y="50"/>
                    </a:lnTo>
                    <a:lnTo>
                      <a:pt x="155" y="53"/>
                    </a:lnTo>
                    <a:lnTo>
                      <a:pt x="157" y="56"/>
                    </a:lnTo>
                    <a:lnTo>
                      <a:pt x="158" y="57"/>
                    </a:lnTo>
                    <a:lnTo>
                      <a:pt x="158" y="59"/>
                    </a:lnTo>
                    <a:lnTo>
                      <a:pt x="158" y="61"/>
                    </a:lnTo>
                    <a:lnTo>
                      <a:pt x="160" y="62"/>
                    </a:lnTo>
                    <a:lnTo>
                      <a:pt x="161" y="64"/>
                    </a:lnTo>
                    <a:lnTo>
                      <a:pt x="161" y="65"/>
                    </a:lnTo>
                    <a:lnTo>
                      <a:pt x="163" y="67"/>
                    </a:lnTo>
                    <a:lnTo>
                      <a:pt x="164" y="67"/>
                    </a:lnTo>
                    <a:lnTo>
                      <a:pt x="166" y="68"/>
                    </a:lnTo>
                    <a:lnTo>
                      <a:pt x="169" y="70"/>
                    </a:lnTo>
                    <a:lnTo>
                      <a:pt x="171" y="70"/>
                    </a:lnTo>
                    <a:lnTo>
                      <a:pt x="172" y="68"/>
                    </a:lnTo>
                    <a:lnTo>
                      <a:pt x="174" y="67"/>
                    </a:lnTo>
                    <a:lnTo>
                      <a:pt x="174" y="65"/>
                    </a:lnTo>
                    <a:lnTo>
                      <a:pt x="172" y="62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69" y="59"/>
                    </a:lnTo>
                    <a:lnTo>
                      <a:pt x="168" y="59"/>
                    </a:lnTo>
                    <a:lnTo>
                      <a:pt x="164" y="56"/>
                    </a:lnTo>
                    <a:lnTo>
                      <a:pt x="163" y="53"/>
                    </a:lnTo>
                    <a:lnTo>
                      <a:pt x="163" y="51"/>
                    </a:lnTo>
                    <a:lnTo>
                      <a:pt x="163" y="50"/>
                    </a:lnTo>
                    <a:lnTo>
                      <a:pt x="160" y="48"/>
                    </a:lnTo>
                    <a:lnTo>
                      <a:pt x="158" y="47"/>
                    </a:lnTo>
                    <a:lnTo>
                      <a:pt x="158" y="45"/>
                    </a:lnTo>
                    <a:lnTo>
                      <a:pt x="157" y="42"/>
                    </a:lnTo>
                    <a:lnTo>
                      <a:pt x="155" y="42"/>
                    </a:lnTo>
                    <a:lnTo>
                      <a:pt x="155" y="42"/>
                    </a:lnTo>
                    <a:close/>
                    <a:moveTo>
                      <a:pt x="129" y="31"/>
                    </a:moveTo>
                    <a:lnTo>
                      <a:pt x="129" y="31"/>
                    </a:lnTo>
                    <a:lnTo>
                      <a:pt x="130" y="31"/>
                    </a:lnTo>
                    <a:lnTo>
                      <a:pt x="130" y="33"/>
                    </a:lnTo>
                    <a:lnTo>
                      <a:pt x="130" y="34"/>
                    </a:lnTo>
                    <a:lnTo>
                      <a:pt x="132" y="34"/>
                    </a:lnTo>
                    <a:lnTo>
                      <a:pt x="132" y="36"/>
                    </a:lnTo>
                    <a:lnTo>
                      <a:pt x="132" y="37"/>
                    </a:lnTo>
                    <a:lnTo>
                      <a:pt x="133" y="37"/>
                    </a:lnTo>
                    <a:lnTo>
                      <a:pt x="133" y="37"/>
                    </a:lnTo>
                    <a:lnTo>
                      <a:pt x="133" y="37"/>
                    </a:lnTo>
                    <a:lnTo>
                      <a:pt x="133" y="39"/>
                    </a:lnTo>
                    <a:lnTo>
                      <a:pt x="133" y="39"/>
                    </a:lnTo>
                    <a:lnTo>
                      <a:pt x="132" y="40"/>
                    </a:lnTo>
                    <a:lnTo>
                      <a:pt x="132" y="40"/>
                    </a:lnTo>
                    <a:lnTo>
                      <a:pt x="130" y="40"/>
                    </a:lnTo>
                    <a:lnTo>
                      <a:pt x="130" y="42"/>
                    </a:lnTo>
                    <a:lnTo>
                      <a:pt x="130" y="42"/>
                    </a:lnTo>
                    <a:lnTo>
                      <a:pt x="130" y="44"/>
                    </a:lnTo>
                    <a:lnTo>
                      <a:pt x="130" y="44"/>
                    </a:lnTo>
                    <a:lnTo>
                      <a:pt x="130" y="45"/>
                    </a:lnTo>
                    <a:lnTo>
                      <a:pt x="130" y="47"/>
                    </a:lnTo>
                    <a:lnTo>
                      <a:pt x="127" y="47"/>
                    </a:lnTo>
                    <a:lnTo>
                      <a:pt x="124" y="47"/>
                    </a:lnTo>
                    <a:lnTo>
                      <a:pt x="124" y="48"/>
                    </a:lnTo>
                    <a:lnTo>
                      <a:pt x="124" y="51"/>
                    </a:lnTo>
                    <a:lnTo>
                      <a:pt x="123" y="51"/>
                    </a:lnTo>
                    <a:lnTo>
                      <a:pt x="119" y="53"/>
                    </a:lnTo>
                    <a:lnTo>
                      <a:pt x="119" y="54"/>
                    </a:lnTo>
                    <a:lnTo>
                      <a:pt x="118" y="56"/>
                    </a:lnTo>
                    <a:lnTo>
                      <a:pt x="116" y="56"/>
                    </a:lnTo>
                    <a:lnTo>
                      <a:pt x="115" y="57"/>
                    </a:lnTo>
                    <a:lnTo>
                      <a:pt x="113" y="57"/>
                    </a:lnTo>
                    <a:lnTo>
                      <a:pt x="112" y="57"/>
                    </a:lnTo>
                    <a:lnTo>
                      <a:pt x="110" y="57"/>
                    </a:lnTo>
                    <a:lnTo>
                      <a:pt x="107" y="57"/>
                    </a:lnTo>
                    <a:lnTo>
                      <a:pt x="106" y="57"/>
                    </a:lnTo>
                    <a:lnTo>
                      <a:pt x="102" y="57"/>
                    </a:lnTo>
                    <a:lnTo>
                      <a:pt x="101" y="57"/>
                    </a:lnTo>
                    <a:lnTo>
                      <a:pt x="99" y="57"/>
                    </a:lnTo>
                    <a:lnTo>
                      <a:pt x="99" y="57"/>
                    </a:lnTo>
                    <a:lnTo>
                      <a:pt x="98" y="57"/>
                    </a:lnTo>
                    <a:lnTo>
                      <a:pt x="96" y="56"/>
                    </a:lnTo>
                    <a:lnTo>
                      <a:pt x="96" y="56"/>
                    </a:lnTo>
                    <a:lnTo>
                      <a:pt x="93" y="53"/>
                    </a:lnTo>
                    <a:lnTo>
                      <a:pt x="90" y="53"/>
                    </a:lnTo>
                    <a:lnTo>
                      <a:pt x="90" y="51"/>
                    </a:lnTo>
                    <a:lnTo>
                      <a:pt x="92" y="50"/>
                    </a:lnTo>
                    <a:lnTo>
                      <a:pt x="93" y="50"/>
                    </a:lnTo>
                    <a:lnTo>
                      <a:pt x="95" y="50"/>
                    </a:lnTo>
                    <a:lnTo>
                      <a:pt x="95" y="50"/>
                    </a:lnTo>
                    <a:lnTo>
                      <a:pt x="95" y="50"/>
                    </a:lnTo>
                    <a:lnTo>
                      <a:pt x="96" y="51"/>
                    </a:lnTo>
                    <a:lnTo>
                      <a:pt x="98" y="51"/>
                    </a:lnTo>
                    <a:lnTo>
                      <a:pt x="99" y="51"/>
                    </a:lnTo>
                    <a:lnTo>
                      <a:pt x="101" y="51"/>
                    </a:lnTo>
                    <a:lnTo>
                      <a:pt x="102" y="50"/>
                    </a:lnTo>
                    <a:lnTo>
                      <a:pt x="104" y="50"/>
                    </a:lnTo>
                    <a:lnTo>
                      <a:pt x="106" y="48"/>
                    </a:lnTo>
                    <a:lnTo>
                      <a:pt x="107" y="47"/>
                    </a:lnTo>
                    <a:lnTo>
                      <a:pt x="109" y="45"/>
                    </a:lnTo>
                    <a:lnTo>
                      <a:pt x="109" y="44"/>
                    </a:lnTo>
                    <a:lnTo>
                      <a:pt x="110" y="45"/>
                    </a:lnTo>
                    <a:lnTo>
                      <a:pt x="110" y="48"/>
                    </a:lnTo>
                    <a:lnTo>
                      <a:pt x="115" y="48"/>
                    </a:lnTo>
                    <a:lnTo>
                      <a:pt x="118" y="47"/>
                    </a:lnTo>
                    <a:lnTo>
                      <a:pt x="118" y="47"/>
                    </a:lnTo>
                    <a:lnTo>
                      <a:pt x="119" y="45"/>
                    </a:lnTo>
                    <a:lnTo>
                      <a:pt x="121" y="45"/>
                    </a:lnTo>
                    <a:lnTo>
                      <a:pt x="121" y="44"/>
                    </a:lnTo>
                    <a:lnTo>
                      <a:pt x="121" y="42"/>
                    </a:lnTo>
                    <a:lnTo>
                      <a:pt x="121" y="40"/>
                    </a:lnTo>
                    <a:lnTo>
                      <a:pt x="124" y="39"/>
                    </a:lnTo>
                    <a:lnTo>
                      <a:pt x="126" y="39"/>
                    </a:lnTo>
                    <a:lnTo>
                      <a:pt x="126" y="37"/>
                    </a:lnTo>
                    <a:lnTo>
                      <a:pt x="126" y="36"/>
                    </a:lnTo>
                    <a:lnTo>
                      <a:pt x="126" y="36"/>
                    </a:lnTo>
                    <a:lnTo>
                      <a:pt x="126" y="36"/>
                    </a:lnTo>
                    <a:lnTo>
                      <a:pt x="124" y="34"/>
                    </a:lnTo>
                    <a:lnTo>
                      <a:pt x="126" y="34"/>
                    </a:lnTo>
                    <a:lnTo>
                      <a:pt x="126" y="33"/>
                    </a:lnTo>
                    <a:lnTo>
                      <a:pt x="129" y="31"/>
                    </a:lnTo>
                    <a:lnTo>
                      <a:pt x="129" y="31"/>
                    </a:lnTo>
                    <a:close/>
                    <a:moveTo>
                      <a:pt x="129" y="20"/>
                    </a:moveTo>
                    <a:lnTo>
                      <a:pt x="129" y="22"/>
                    </a:lnTo>
                    <a:lnTo>
                      <a:pt x="130" y="25"/>
                    </a:lnTo>
                    <a:lnTo>
                      <a:pt x="132" y="26"/>
                    </a:lnTo>
                    <a:lnTo>
                      <a:pt x="133" y="28"/>
                    </a:lnTo>
                    <a:lnTo>
                      <a:pt x="135" y="31"/>
                    </a:lnTo>
                    <a:lnTo>
                      <a:pt x="135" y="33"/>
                    </a:lnTo>
                    <a:lnTo>
                      <a:pt x="135" y="33"/>
                    </a:lnTo>
                    <a:lnTo>
                      <a:pt x="133" y="34"/>
                    </a:lnTo>
                    <a:lnTo>
                      <a:pt x="133" y="34"/>
                    </a:lnTo>
                    <a:lnTo>
                      <a:pt x="133" y="34"/>
                    </a:lnTo>
                    <a:lnTo>
                      <a:pt x="135" y="36"/>
                    </a:lnTo>
                    <a:lnTo>
                      <a:pt x="137" y="37"/>
                    </a:lnTo>
                    <a:lnTo>
                      <a:pt x="138" y="37"/>
                    </a:lnTo>
                    <a:lnTo>
                      <a:pt x="138" y="36"/>
                    </a:lnTo>
                    <a:lnTo>
                      <a:pt x="138" y="34"/>
                    </a:lnTo>
                    <a:lnTo>
                      <a:pt x="140" y="33"/>
                    </a:lnTo>
                    <a:lnTo>
                      <a:pt x="140" y="33"/>
                    </a:lnTo>
                    <a:lnTo>
                      <a:pt x="140" y="31"/>
                    </a:lnTo>
                    <a:lnTo>
                      <a:pt x="140" y="30"/>
                    </a:lnTo>
                    <a:lnTo>
                      <a:pt x="138" y="28"/>
                    </a:lnTo>
                    <a:lnTo>
                      <a:pt x="138" y="28"/>
                    </a:lnTo>
                    <a:lnTo>
                      <a:pt x="138" y="26"/>
                    </a:lnTo>
                    <a:lnTo>
                      <a:pt x="137" y="26"/>
                    </a:lnTo>
                    <a:lnTo>
                      <a:pt x="133" y="23"/>
                    </a:lnTo>
                    <a:lnTo>
                      <a:pt x="129" y="20"/>
                    </a:lnTo>
                    <a:lnTo>
                      <a:pt x="129" y="20"/>
                    </a:lnTo>
                    <a:close/>
                    <a:moveTo>
                      <a:pt x="115" y="12"/>
                    </a:moveTo>
                    <a:lnTo>
                      <a:pt x="115" y="12"/>
                    </a:lnTo>
                    <a:lnTo>
                      <a:pt x="116" y="14"/>
                    </a:lnTo>
                    <a:lnTo>
                      <a:pt x="118" y="16"/>
                    </a:lnTo>
                    <a:lnTo>
                      <a:pt x="119" y="17"/>
                    </a:lnTo>
                    <a:lnTo>
                      <a:pt x="123" y="17"/>
                    </a:lnTo>
                    <a:lnTo>
                      <a:pt x="124" y="19"/>
                    </a:lnTo>
                    <a:lnTo>
                      <a:pt x="124" y="19"/>
                    </a:lnTo>
                    <a:lnTo>
                      <a:pt x="124" y="19"/>
                    </a:lnTo>
                    <a:lnTo>
                      <a:pt x="126" y="19"/>
                    </a:lnTo>
                    <a:lnTo>
                      <a:pt x="126" y="20"/>
                    </a:lnTo>
                    <a:lnTo>
                      <a:pt x="127" y="20"/>
                    </a:lnTo>
                    <a:lnTo>
                      <a:pt x="129" y="20"/>
                    </a:lnTo>
                    <a:lnTo>
                      <a:pt x="129" y="19"/>
                    </a:lnTo>
                    <a:lnTo>
                      <a:pt x="129" y="17"/>
                    </a:lnTo>
                    <a:lnTo>
                      <a:pt x="124" y="16"/>
                    </a:lnTo>
                    <a:lnTo>
                      <a:pt x="123" y="14"/>
                    </a:lnTo>
                    <a:lnTo>
                      <a:pt x="118" y="12"/>
                    </a:lnTo>
                    <a:lnTo>
                      <a:pt x="115" y="12"/>
                    </a:lnTo>
                    <a:lnTo>
                      <a:pt x="115" y="12"/>
                    </a:lnTo>
                    <a:close/>
                    <a:moveTo>
                      <a:pt x="106" y="8"/>
                    </a:moveTo>
                    <a:lnTo>
                      <a:pt x="109" y="8"/>
                    </a:lnTo>
                    <a:lnTo>
                      <a:pt x="112" y="8"/>
                    </a:lnTo>
                    <a:lnTo>
                      <a:pt x="112" y="9"/>
                    </a:lnTo>
                    <a:lnTo>
                      <a:pt x="112" y="9"/>
                    </a:lnTo>
                    <a:lnTo>
                      <a:pt x="112" y="9"/>
                    </a:lnTo>
                    <a:lnTo>
                      <a:pt x="112" y="11"/>
                    </a:lnTo>
                    <a:lnTo>
                      <a:pt x="112" y="11"/>
                    </a:lnTo>
                    <a:lnTo>
                      <a:pt x="112" y="12"/>
                    </a:lnTo>
                    <a:lnTo>
                      <a:pt x="109" y="12"/>
                    </a:lnTo>
                    <a:lnTo>
                      <a:pt x="107" y="12"/>
                    </a:lnTo>
                    <a:lnTo>
                      <a:pt x="107" y="11"/>
                    </a:lnTo>
                    <a:lnTo>
                      <a:pt x="107" y="11"/>
                    </a:lnTo>
                    <a:lnTo>
                      <a:pt x="106" y="11"/>
                    </a:lnTo>
                    <a:lnTo>
                      <a:pt x="106" y="9"/>
                    </a:lnTo>
                    <a:lnTo>
                      <a:pt x="106" y="9"/>
                    </a:lnTo>
                    <a:lnTo>
                      <a:pt x="106" y="9"/>
                    </a:lnTo>
                    <a:lnTo>
                      <a:pt x="106" y="8"/>
                    </a:lnTo>
                    <a:lnTo>
                      <a:pt x="106" y="8"/>
                    </a:lnTo>
                    <a:close/>
                    <a:moveTo>
                      <a:pt x="67" y="0"/>
                    </a:moveTo>
                    <a:lnTo>
                      <a:pt x="67" y="2"/>
                    </a:lnTo>
                    <a:lnTo>
                      <a:pt x="65" y="3"/>
                    </a:lnTo>
                    <a:lnTo>
                      <a:pt x="68" y="5"/>
                    </a:lnTo>
                    <a:lnTo>
                      <a:pt x="70" y="5"/>
                    </a:lnTo>
                    <a:lnTo>
                      <a:pt x="73" y="3"/>
                    </a:lnTo>
                    <a:lnTo>
                      <a:pt x="74" y="3"/>
                    </a:lnTo>
                    <a:lnTo>
                      <a:pt x="73" y="3"/>
                    </a:lnTo>
                    <a:lnTo>
                      <a:pt x="73" y="2"/>
                    </a:lnTo>
                    <a:lnTo>
                      <a:pt x="70" y="2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4" name="Freeform 161"/>
              <p:cNvSpPr>
                <a:spLocks noEditPoints="1"/>
              </p:cNvSpPr>
              <p:nvPr/>
            </p:nvSpPr>
            <p:spPr bwMode="auto">
              <a:xfrm>
                <a:off x="5491769" y="2488827"/>
                <a:ext cx="261215" cy="477973"/>
              </a:xfrm>
              <a:custGeom>
                <a:avLst/>
                <a:gdLst>
                  <a:gd name="T0" fmla="*/ 4 w 110"/>
                  <a:gd name="T1" fmla="*/ 120 h 201"/>
                  <a:gd name="T2" fmla="*/ 0 w 110"/>
                  <a:gd name="T3" fmla="*/ 125 h 201"/>
                  <a:gd name="T4" fmla="*/ 6 w 110"/>
                  <a:gd name="T5" fmla="*/ 129 h 201"/>
                  <a:gd name="T6" fmla="*/ 25 w 110"/>
                  <a:gd name="T7" fmla="*/ 125 h 201"/>
                  <a:gd name="T8" fmla="*/ 11 w 110"/>
                  <a:gd name="T9" fmla="*/ 114 h 201"/>
                  <a:gd name="T10" fmla="*/ 43 w 110"/>
                  <a:gd name="T11" fmla="*/ 64 h 201"/>
                  <a:gd name="T12" fmla="*/ 56 w 110"/>
                  <a:gd name="T13" fmla="*/ 61 h 201"/>
                  <a:gd name="T14" fmla="*/ 65 w 110"/>
                  <a:gd name="T15" fmla="*/ 75 h 201"/>
                  <a:gd name="T16" fmla="*/ 54 w 110"/>
                  <a:gd name="T17" fmla="*/ 95 h 201"/>
                  <a:gd name="T18" fmla="*/ 74 w 110"/>
                  <a:gd name="T19" fmla="*/ 117 h 201"/>
                  <a:gd name="T20" fmla="*/ 88 w 110"/>
                  <a:gd name="T21" fmla="*/ 128 h 201"/>
                  <a:gd name="T22" fmla="*/ 94 w 110"/>
                  <a:gd name="T23" fmla="*/ 145 h 201"/>
                  <a:gd name="T24" fmla="*/ 98 w 110"/>
                  <a:gd name="T25" fmla="*/ 151 h 201"/>
                  <a:gd name="T26" fmla="*/ 110 w 110"/>
                  <a:gd name="T27" fmla="*/ 156 h 201"/>
                  <a:gd name="T28" fmla="*/ 94 w 110"/>
                  <a:gd name="T29" fmla="*/ 173 h 201"/>
                  <a:gd name="T30" fmla="*/ 104 w 110"/>
                  <a:gd name="T31" fmla="*/ 177 h 201"/>
                  <a:gd name="T32" fmla="*/ 91 w 110"/>
                  <a:gd name="T33" fmla="*/ 185 h 201"/>
                  <a:gd name="T34" fmla="*/ 73 w 110"/>
                  <a:gd name="T35" fmla="*/ 185 h 201"/>
                  <a:gd name="T36" fmla="*/ 57 w 110"/>
                  <a:gd name="T37" fmla="*/ 187 h 201"/>
                  <a:gd name="T38" fmla="*/ 42 w 110"/>
                  <a:gd name="T39" fmla="*/ 191 h 201"/>
                  <a:gd name="T40" fmla="*/ 20 w 110"/>
                  <a:gd name="T41" fmla="*/ 199 h 201"/>
                  <a:gd name="T42" fmla="*/ 37 w 110"/>
                  <a:gd name="T43" fmla="*/ 179 h 201"/>
                  <a:gd name="T44" fmla="*/ 59 w 110"/>
                  <a:gd name="T45" fmla="*/ 170 h 201"/>
                  <a:gd name="T46" fmla="*/ 48 w 110"/>
                  <a:gd name="T47" fmla="*/ 170 h 201"/>
                  <a:gd name="T48" fmla="*/ 39 w 110"/>
                  <a:gd name="T49" fmla="*/ 173 h 201"/>
                  <a:gd name="T50" fmla="*/ 31 w 110"/>
                  <a:gd name="T51" fmla="*/ 173 h 201"/>
                  <a:gd name="T52" fmla="*/ 29 w 110"/>
                  <a:gd name="T53" fmla="*/ 168 h 201"/>
                  <a:gd name="T54" fmla="*/ 34 w 110"/>
                  <a:gd name="T55" fmla="*/ 151 h 201"/>
                  <a:gd name="T56" fmla="*/ 37 w 110"/>
                  <a:gd name="T57" fmla="*/ 139 h 201"/>
                  <a:gd name="T58" fmla="*/ 54 w 110"/>
                  <a:gd name="T59" fmla="*/ 140 h 201"/>
                  <a:gd name="T60" fmla="*/ 49 w 110"/>
                  <a:gd name="T61" fmla="*/ 123 h 201"/>
                  <a:gd name="T62" fmla="*/ 48 w 110"/>
                  <a:gd name="T63" fmla="*/ 115 h 201"/>
                  <a:gd name="T64" fmla="*/ 34 w 110"/>
                  <a:gd name="T65" fmla="*/ 117 h 201"/>
                  <a:gd name="T66" fmla="*/ 32 w 110"/>
                  <a:gd name="T67" fmla="*/ 98 h 201"/>
                  <a:gd name="T68" fmla="*/ 29 w 110"/>
                  <a:gd name="T69" fmla="*/ 93 h 201"/>
                  <a:gd name="T70" fmla="*/ 26 w 110"/>
                  <a:gd name="T71" fmla="*/ 92 h 201"/>
                  <a:gd name="T72" fmla="*/ 31 w 110"/>
                  <a:gd name="T73" fmla="*/ 84 h 201"/>
                  <a:gd name="T74" fmla="*/ 26 w 110"/>
                  <a:gd name="T75" fmla="*/ 76 h 201"/>
                  <a:gd name="T76" fmla="*/ 26 w 110"/>
                  <a:gd name="T77" fmla="*/ 62 h 201"/>
                  <a:gd name="T78" fmla="*/ 31 w 110"/>
                  <a:gd name="T79" fmla="*/ 56 h 201"/>
                  <a:gd name="T80" fmla="*/ 31 w 110"/>
                  <a:gd name="T81" fmla="*/ 50 h 201"/>
                  <a:gd name="T82" fmla="*/ 37 w 110"/>
                  <a:gd name="T83" fmla="*/ 45 h 201"/>
                  <a:gd name="T84" fmla="*/ 53 w 110"/>
                  <a:gd name="T85" fmla="*/ 42 h 201"/>
                  <a:gd name="T86" fmla="*/ 42 w 110"/>
                  <a:gd name="T87" fmla="*/ 58 h 201"/>
                  <a:gd name="T88" fmla="*/ 73 w 110"/>
                  <a:gd name="T89" fmla="*/ 188 h 201"/>
                  <a:gd name="T90" fmla="*/ 26 w 110"/>
                  <a:gd name="T91" fmla="*/ 104 h 201"/>
                  <a:gd name="T92" fmla="*/ 18 w 110"/>
                  <a:gd name="T93" fmla="*/ 101 h 201"/>
                  <a:gd name="T94" fmla="*/ 22 w 110"/>
                  <a:gd name="T95" fmla="*/ 95 h 201"/>
                  <a:gd name="T96" fmla="*/ 15 w 110"/>
                  <a:gd name="T97" fmla="*/ 92 h 201"/>
                  <a:gd name="T98" fmla="*/ 15 w 110"/>
                  <a:gd name="T99" fmla="*/ 89 h 201"/>
                  <a:gd name="T100" fmla="*/ 1 w 110"/>
                  <a:gd name="T101" fmla="*/ 67 h 201"/>
                  <a:gd name="T102" fmla="*/ 17 w 110"/>
                  <a:gd name="T103" fmla="*/ 64 h 201"/>
                  <a:gd name="T104" fmla="*/ 20 w 110"/>
                  <a:gd name="T105" fmla="*/ 78 h 201"/>
                  <a:gd name="T106" fmla="*/ 18 w 110"/>
                  <a:gd name="T107" fmla="*/ 64 h 201"/>
                  <a:gd name="T108" fmla="*/ 3 w 110"/>
                  <a:gd name="T109" fmla="*/ 61 h 201"/>
                  <a:gd name="T110" fmla="*/ 14 w 110"/>
                  <a:gd name="T111" fmla="*/ 58 h 201"/>
                  <a:gd name="T112" fmla="*/ 11 w 110"/>
                  <a:gd name="T113" fmla="*/ 48 h 201"/>
                  <a:gd name="T114" fmla="*/ 73 w 110"/>
                  <a:gd name="T115" fmla="*/ 14 h 201"/>
                  <a:gd name="T116" fmla="*/ 79 w 110"/>
                  <a:gd name="T117" fmla="*/ 16 h 201"/>
                  <a:gd name="T118" fmla="*/ 85 w 110"/>
                  <a:gd name="T119" fmla="*/ 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0" h="201">
                    <a:moveTo>
                      <a:pt x="11" y="111"/>
                    </a:moveTo>
                    <a:lnTo>
                      <a:pt x="9" y="111"/>
                    </a:lnTo>
                    <a:lnTo>
                      <a:pt x="8" y="112"/>
                    </a:lnTo>
                    <a:lnTo>
                      <a:pt x="6" y="114"/>
                    </a:lnTo>
                    <a:lnTo>
                      <a:pt x="4" y="115"/>
                    </a:lnTo>
                    <a:lnTo>
                      <a:pt x="4" y="115"/>
                    </a:lnTo>
                    <a:lnTo>
                      <a:pt x="4" y="115"/>
                    </a:lnTo>
                    <a:lnTo>
                      <a:pt x="4" y="117"/>
                    </a:lnTo>
                    <a:lnTo>
                      <a:pt x="4" y="117"/>
                    </a:lnTo>
                    <a:lnTo>
                      <a:pt x="4" y="118"/>
                    </a:lnTo>
                    <a:lnTo>
                      <a:pt x="4" y="118"/>
                    </a:lnTo>
                    <a:lnTo>
                      <a:pt x="4" y="118"/>
                    </a:lnTo>
                    <a:lnTo>
                      <a:pt x="4" y="120"/>
                    </a:lnTo>
                    <a:lnTo>
                      <a:pt x="3" y="120"/>
                    </a:lnTo>
                    <a:lnTo>
                      <a:pt x="1" y="120"/>
                    </a:lnTo>
                    <a:lnTo>
                      <a:pt x="1" y="120"/>
                    </a:lnTo>
                    <a:lnTo>
                      <a:pt x="0" y="120"/>
                    </a:lnTo>
                    <a:lnTo>
                      <a:pt x="0" y="121"/>
                    </a:lnTo>
                    <a:lnTo>
                      <a:pt x="0" y="121"/>
                    </a:lnTo>
                    <a:lnTo>
                      <a:pt x="0" y="121"/>
                    </a:lnTo>
                    <a:lnTo>
                      <a:pt x="0" y="121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25"/>
                    </a:lnTo>
                    <a:lnTo>
                      <a:pt x="1" y="125"/>
                    </a:lnTo>
                    <a:lnTo>
                      <a:pt x="3" y="125"/>
                    </a:lnTo>
                    <a:lnTo>
                      <a:pt x="3" y="125"/>
                    </a:lnTo>
                    <a:lnTo>
                      <a:pt x="4" y="126"/>
                    </a:lnTo>
                    <a:lnTo>
                      <a:pt x="4" y="126"/>
                    </a:lnTo>
                    <a:lnTo>
                      <a:pt x="4" y="128"/>
                    </a:lnTo>
                    <a:lnTo>
                      <a:pt x="4" y="128"/>
                    </a:lnTo>
                    <a:lnTo>
                      <a:pt x="4" y="129"/>
                    </a:lnTo>
                    <a:lnTo>
                      <a:pt x="4" y="129"/>
                    </a:lnTo>
                    <a:lnTo>
                      <a:pt x="4" y="129"/>
                    </a:lnTo>
                    <a:lnTo>
                      <a:pt x="6" y="129"/>
                    </a:lnTo>
                    <a:lnTo>
                      <a:pt x="8" y="128"/>
                    </a:lnTo>
                    <a:lnTo>
                      <a:pt x="9" y="128"/>
                    </a:lnTo>
                    <a:lnTo>
                      <a:pt x="9" y="128"/>
                    </a:lnTo>
                    <a:lnTo>
                      <a:pt x="9" y="128"/>
                    </a:lnTo>
                    <a:lnTo>
                      <a:pt x="12" y="131"/>
                    </a:lnTo>
                    <a:lnTo>
                      <a:pt x="17" y="129"/>
                    </a:lnTo>
                    <a:lnTo>
                      <a:pt x="17" y="129"/>
                    </a:lnTo>
                    <a:lnTo>
                      <a:pt x="17" y="128"/>
                    </a:lnTo>
                    <a:lnTo>
                      <a:pt x="18" y="128"/>
                    </a:lnTo>
                    <a:lnTo>
                      <a:pt x="20" y="126"/>
                    </a:lnTo>
                    <a:lnTo>
                      <a:pt x="23" y="126"/>
                    </a:lnTo>
                    <a:lnTo>
                      <a:pt x="26" y="126"/>
                    </a:lnTo>
                    <a:lnTo>
                      <a:pt x="25" y="125"/>
                    </a:lnTo>
                    <a:lnTo>
                      <a:pt x="25" y="123"/>
                    </a:lnTo>
                    <a:lnTo>
                      <a:pt x="23" y="121"/>
                    </a:lnTo>
                    <a:lnTo>
                      <a:pt x="23" y="117"/>
                    </a:lnTo>
                    <a:lnTo>
                      <a:pt x="22" y="118"/>
                    </a:lnTo>
                    <a:lnTo>
                      <a:pt x="20" y="117"/>
                    </a:lnTo>
                    <a:lnTo>
                      <a:pt x="22" y="115"/>
                    </a:lnTo>
                    <a:lnTo>
                      <a:pt x="22" y="112"/>
                    </a:lnTo>
                    <a:lnTo>
                      <a:pt x="20" y="111"/>
                    </a:lnTo>
                    <a:lnTo>
                      <a:pt x="18" y="111"/>
                    </a:lnTo>
                    <a:lnTo>
                      <a:pt x="17" y="111"/>
                    </a:lnTo>
                    <a:lnTo>
                      <a:pt x="15" y="111"/>
                    </a:lnTo>
                    <a:lnTo>
                      <a:pt x="14" y="112"/>
                    </a:lnTo>
                    <a:lnTo>
                      <a:pt x="11" y="114"/>
                    </a:lnTo>
                    <a:lnTo>
                      <a:pt x="9" y="114"/>
                    </a:lnTo>
                    <a:lnTo>
                      <a:pt x="9" y="114"/>
                    </a:lnTo>
                    <a:lnTo>
                      <a:pt x="8" y="114"/>
                    </a:lnTo>
                    <a:lnTo>
                      <a:pt x="8" y="114"/>
                    </a:lnTo>
                    <a:lnTo>
                      <a:pt x="9" y="114"/>
                    </a:lnTo>
                    <a:lnTo>
                      <a:pt x="11" y="112"/>
                    </a:lnTo>
                    <a:lnTo>
                      <a:pt x="11" y="111"/>
                    </a:lnTo>
                    <a:lnTo>
                      <a:pt x="11" y="111"/>
                    </a:lnTo>
                    <a:close/>
                    <a:moveTo>
                      <a:pt x="42" y="64"/>
                    </a:moveTo>
                    <a:lnTo>
                      <a:pt x="42" y="64"/>
                    </a:lnTo>
                    <a:lnTo>
                      <a:pt x="43" y="64"/>
                    </a:lnTo>
                    <a:lnTo>
                      <a:pt x="43" y="64"/>
                    </a:lnTo>
                    <a:lnTo>
                      <a:pt x="43" y="64"/>
                    </a:lnTo>
                    <a:lnTo>
                      <a:pt x="43" y="64"/>
                    </a:lnTo>
                    <a:lnTo>
                      <a:pt x="43" y="64"/>
                    </a:lnTo>
                    <a:lnTo>
                      <a:pt x="43" y="64"/>
                    </a:lnTo>
                    <a:lnTo>
                      <a:pt x="45" y="64"/>
                    </a:lnTo>
                    <a:lnTo>
                      <a:pt x="45" y="62"/>
                    </a:lnTo>
                    <a:lnTo>
                      <a:pt x="45" y="62"/>
                    </a:lnTo>
                    <a:lnTo>
                      <a:pt x="45" y="62"/>
                    </a:lnTo>
                    <a:lnTo>
                      <a:pt x="45" y="62"/>
                    </a:lnTo>
                    <a:lnTo>
                      <a:pt x="48" y="62"/>
                    </a:lnTo>
                    <a:lnTo>
                      <a:pt x="51" y="62"/>
                    </a:lnTo>
                    <a:lnTo>
                      <a:pt x="51" y="61"/>
                    </a:lnTo>
                    <a:lnTo>
                      <a:pt x="53" y="61"/>
                    </a:lnTo>
                    <a:lnTo>
                      <a:pt x="56" y="61"/>
                    </a:lnTo>
                    <a:lnTo>
                      <a:pt x="57" y="62"/>
                    </a:lnTo>
                    <a:lnTo>
                      <a:pt x="59" y="61"/>
                    </a:lnTo>
                    <a:lnTo>
                      <a:pt x="60" y="61"/>
                    </a:lnTo>
                    <a:lnTo>
                      <a:pt x="60" y="61"/>
                    </a:lnTo>
                    <a:lnTo>
                      <a:pt x="62" y="61"/>
                    </a:lnTo>
                    <a:lnTo>
                      <a:pt x="63" y="59"/>
                    </a:lnTo>
                    <a:lnTo>
                      <a:pt x="63" y="61"/>
                    </a:lnTo>
                    <a:lnTo>
                      <a:pt x="65" y="61"/>
                    </a:lnTo>
                    <a:lnTo>
                      <a:pt x="67" y="62"/>
                    </a:lnTo>
                    <a:lnTo>
                      <a:pt x="67" y="67"/>
                    </a:lnTo>
                    <a:lnTo>
                      <a:pt x="65" y="70"/>
                    </a:lnTo>
                    <a:lnTo>
                      <a:pt x="65" y="73"/>
                    </a:lnTo>
                    <a:lnTo>
                      <a:pt x="65" y="75"/>
                    </a:lnTo>
                    <a:lnTo>
                      <a:pt x="62" y="78"/>
                    </a:lnTo>
                    <a:lnTo>
                      <a:pt x="59" y="80"/>
                    </a:lnTo>
                    <a:lnTo>
                      <a:pt x="59" y="81"/>
                    </a:lnTo>
                    <a:lnTo>
                      <a:pt x="59" y="83"/>
                    </a:lnTo>
                    <a:lnTo>
                      <a:pt x="57" y="83"/>
                    </a:lnTo>
                    <a:lnTo>
                      <a:pt x="57" y="86"/>
                    </a:lnTo>
                    <a:lnTo>
                      <a:pt x="59" y="87"/>
                    </a:lnTo>
                    <a:lnTo>
                      <a:pt x="59" y="89"/>
                    </a:lnTo>
                    <a:lnTo>
                      <a:pt x="60" y="90"/>
                    </a:lnTo>
                    <a:lnTo>
                      <a:pt x="59" y="90"/>
                    </a:lnTo>
                    <a:lnTo>
                      <a:pt x="57" y="90"/>
                    </a:lnTo>
                    <a:lnTo>
                      <a:pt x="56" y="92"/>
                    </a:lnTo>
                    <a:lnTo>
                      <a:pt x="54" y="95"/>
                    </a:lnTo>
                    <a:lnTo>
                      <a:pt x="59" y="95"/>
                    </a:lnTo>
                    <a:lnTo>
                      <a:pt x="62" y="95"/>
                    </a:lnTo>
                    <a:lnTo>
                      <a:pt x="62" y="97"/>
                    </a:lnTo>
                    <a:lnTo>
                      <a:pt x="63" y="100"/>
                    </a:lnTo>
                    <a:lnTo>
                      <a:pt x="67" y="101"/>
                    </a:lnTo>
                    <a:lnTo>
                      <a:pt x="70" y="103"/>
                    </a:lnTo>
                    <a:lnTo>
                      <a:pt x="68" y="104"/>
                    </a:lnTo>
                    <a:lnTo>
                      <a:pt x="70" y="106"/>
                    </a:lnTo>
                    <a:lnTo>
                      <a:pt x="70" y="106"/>
                    </a:lnTo>
                    <a:lnTo>
                      <a:pt x="71" y="107"/>
                    </a:lnTo>
                    <a:lnTo>
                      <a:pt x="73" y="111"/>
                    </a:lnTo>
                    <a:lnTo>
                      <a:pt x="73" y="114"/>
                    </a:lnTo>
                    <a:lnTo>
                      <a:pt x="74" y="117"/>
                    </a:lnTo>
                    <a:lnTo>
                      <a:pt x="77" y="120"/>
                    </a:lnTo>
                    <a:lnTo>
                      <a:pt x="79" y="120"/>
                    </a:lnTo>
                    <a:lnTo>
                      <a:pt x="79" y="120"/>
                    </a:lnTo>
                    <a:lnTo>
                      <a:pt x="80" y="120"/>
                    </a:lnTo>
                    <a:lnTo>
                      <a:pt x="80" y="121"/>
                    </a:lnTo>
                    <a:lnTo>
                      <a:pt x="82" y="121"/>
                    </a:lnTo>
                    <a:lnTo>
                      <a:pt x="82" y="123"/>
                    </a:lnTo>
                    <a:lnTo>
                      <a:pt x="82" y="125"/>
                    </a:lnTo>
                    <a:lnTo>
                      <a:pt x="82" y="125"/>
                    </a:lnTo>
                    <a:lnTo>
                      <a:pt x="84" y="126"/>
                    </a:lnTo>
                    <a:lnTo>
                      <a:pt x="84" y="128"/>
                    </a:lnTo>
                    <a:lnTo>
                      <a:pt x="85" y="128"/>
                    </a:lnTo>
                    <a:lnTo>
                      <a:pt x="88" y="128"/>
                    </a:lnTo>
                    <a:lnTo>
                      <a:pt x="90" y="131"/>
                    </a:lnTo>
                    <a:lnTo>
                      <a:pt x="93" y="134"/>
                    </a:lnTo>
                    <a:lnTo>
                      <a:pt x="93" y="134"/>
                    </a:lnTo>
                    <a:lnTo>
                      <a:pt x="93" y="135"/>
                    </a:lnTo>
                    <a:lnTo>
                      <a:pt x="93" y="137"/>
                    </a:lnTo>
                    <a:lnTo>
                      <a:pt x="93" y="137"/>
                    </a:lnTo>
                    <a:lnTo>
                      <a:pt x="91" y="137"/>
                    </a:lnTo>
                    <a:lnTo>
                      <a:pt x="87" y="134"/>
                    </a:lnTo>
                    <a:lnTo>
                      <a:pt x="88" y="135"/>
                    </a:lnTo>
                    <a:lnTo>
                      <a:pt x="90" y="139"/>
                    </a:lnTo>
                    <a:lnTo>
                      <a:pt x="91" y="140"/>
                    </a:lnTo>
                    <a:lnTo>
                      <a:pt x="93" y="142"/>
                    </a:lnTo>
                    <a:lnTo>
                      <a:pt x="94" y="145"/>
                    </a:lnTo>
                    <a:lnTo>
                      <a:pt x="94" y="148"/>
                    </a:lnTo>
                    <a:lnTo>
                      <a:pt x="94" y="148"/>
                    </a:lnTo>
                    <a:lnTo>
                      <a:pt x="94" y="148"/>
                    </a:lnTo>
                    <a:lnTo>
                      <a:pt x="93" y="148"/>
                    </a:lnTo>
                    <a:lnTo>
                      <a:pt x="93" y="148"/>
                    </a:lnTo>
                    <a:lnTo>
                      <a:pt x="93" y="148"/>
                    </a:lnTo>
                    <a:lnTo>
                      <a:pt x="93" y="149"/>
                    </a:lnTo>
                    <a:lnTo>
                      <a:pt x="94" y="153"/>
                    </a:lnTo>
                    <a:lnTo>
                      <a:pt x="94" y="154"/>
                    </a:lnTo>
                    <a:lnTo>
                      <a:pt x="94" y="153"/>
                    </a:lnTo>
                    <a:lnTo>
                      <a:pt x="96" y="153"/>
                    </a:lnTo>
                    <a:lnTo>
                      <a:pt x="98" y="153"/>
                    </a:lnTo>
                    <a:lnTo>
                      <a:pt x="98" y="151"/>
                    </a:lnTo>
                    <a:lnTo>
                      <a:pt x="98" y="151"/>
                    </a:lnTo>
                    <a:lnTo>
                      <a:pt x="98" y="151"/>
                    </a:lnTo>
                    <a:lnTo>
                      <a:pt x="98" y="151"/>
                    </a:lnTo>
                    <a:lnTo>
                      <a:pt x="98" y="148"/>
                    </a:lnTo>
                    <a:lnTo>
                      <a:pt x="101" y="149"/>
                    </a:lnTo>
                    <a:lnTo>
                      <a:pt x="104" y="149"/>
                    </a:lnTo>
                    <a:lnTo>
                      <a:pt x="105" y="149"/>
                    </a:lnTo>
                    <a:lnTo>
                      <a:pt x="108" y="149"/>
                    </a:lnTo>
                    <a:lnTo>
                      <a:pt x="108" y="151"/>
                    </a:lnTo>
                    <a:lnTo>
                      <a:pt x="110" y="151"/>
                    </a:lnTo>
                    <a:lnTo>
                      <a:pt x="110" y="153"/>
                    </a:lnTo>
                    <a:lnTo>
                      <a:pt x="110" y="154"/>
                    </a:lnTo>
                    <a:lnTo>
                      <a:pt x="110" y="156"/>
                    </a:lnTo>
                    <a:lnTo>
                      <a:pt x="110" y="159"/>
                    </a:lnTo>
                    <a:lnTo>
                      <a:pt x="110" y="162"/>
                    </a:lnTo>
                    <a:lnTo>
                      <a:pt x="108" y="163"/>
                    </a:lnTo>
                    <a:lnTo>
                      <a:pt x="107" y="165"/>
                    </a:lnTo>
                    <a:lnTo>
                      <a:pt x="105" y="167"/>
                    </a:lnTo>
                    <a:lnTo>
                      <a:pt x="105" y="167"/>
                    </a:lnTo>
                    <a:lnTo>
                      <a:pt x="105" y="168"/>
                    </a:lnTo>
                    <a:lnTo>
                      <a:pt x="105" y="170"/>
                    </a:lnTo>
                    <a:lnTo>
                      <a:pt x="102" y="170"/>
                    </a:lnTo>
                    <a:lnTo>
                      <a:pt x="99" y="170"/>
                    </a:lnTo>
                    <a:lnTo>
                      <a:pt x="98" y="173"/>
                    </a:lnTo>
                    <a:lnTo>
                      <a:pt x="96" y="173"/>
                    </a:lnTo>
                    <a:lnTo>
                      <a:pt x="94" y="173"/>
                    </a:lnTo>
                    <a:lnTo>
                      <a:pt x="96" y="174"/>
                    </a:lnTo>
                    <a:lnTo>
                      <a:pt x="96" y="176"/>
                    </a:lnTo>
                    <a:lnTo>
                      <a:pt x="96" y="176"/>
                    </a:lnTo>
                    <a:lnTo>
                      <a:pt x="96" y="176"/>
                    </a:lnTo>
                    <a:lnTo>
                      <a:pt x="96" y="176"/>
                    </a:lnTo>
                    <a:lnTo>
                      <a:pt x="96" y="176"/>
                    </a:lnTo>
                    <a:lnTo>
                      <a:pt x="96" y="177"/>
                    </a:lnTo>
                    <a:lnTo>
                      <a:pt x="96" y="177"/>
                    </a:lnTo>
                    <a:lnTo>
                      <a:pt x="98" y="177"/>
                    </a:lnTo>
                    <a:lnTo>
                      <a:pt x="102" y="177"/>
                    </a:lnTo>
                    <a:lnTo>
                      <a:pt x="104" y="177"/>
                    </a:lnTo>
                    <a:lnTo>
                      <a:pt x="104" y="177"/>
                    </a:lnTo>
                    <a:lnTo>
                      <a:pt x="104" y="177"/>
                    </a:lnTo>
                    <a:lnTo>
                      <a:pt x="104" y="177"/>
                    </a:lnTo>
                    <a:lnTo>
                      <a:pt x="104" y="179"/>
                    </a:lnTo>
                    <a:lnTo>
                      <a:pt x="104" y="179"/>
                    </a:lnTo>
                    <a:lnTo>
                      <a:pt x="104" y="179"/>
                    </a:lnTo>
                    <a:lnTo>
                      <a:pt x="104" y="180"/>
                    </a:lnTo>
                    <a:lnTo>
                      <a:pt x="101" y="182"/>
                    </a:lnTo>
                    <a:lnTo>
                      <a:pt x="99" y="182"/>
                    </a:lnTo>
                    <a:lnTo>
                      <a:pt x="99" y="184"/>
                    </a:lnTo>
                    <a:lnTo>
                      <a:pt x="98" y="185"/>
                    </a:lnTo>
                    <a:lnTo>
                      <a:pt x="96" y="185"/>
                    </a:lnTo>
                    <a:lnTo>
                      <a:pt x="94" y="185"/>
                    </a:lnTo>
                    <a:lnTo>
                      <a:pt x="93" y="187"/>
                    </a:lnTo>
                    <a:lnTo>
                      <a:pt x="91" y="185"/>
                    </a:lnTo>
                    <a:lnTo>
                      <a:pt x="88" y="184"/>
                    </a:lnTo>
                    <a:lnTo>
                      <a:pt x="87" y="184"/>
                    </a:lnTo>
                    <a:lnTo>
                      <a:pt x="85" y="184"/>
                    </a:lnTo>
                    <a:lnTo>
                      <a:pt x="84" y="184"/>
                    </a:lnTo>
                    <a:lnTo>
                      <a:pt x="82" y="185"/>
                    </a:lnTo>
                    <a:lnTo>
                      <a:pt x="79" y="185"/>
                    </a:lnTo>
                    <a:lnTo>
                      <a:pt x="77" y="187"/>
                    </a:lnTo>
                    <a:lnTo>
                      <a:pt x="76" y="187"/>
                    </a:lnTo>
                    <a:lnTo>
                      <a:pt x="76" y="185"/>
                    </a:lnTo>
                    <a:lnTo>
                      <a:pt x="74" y="185"/>
                    </a:lnTo>
                    <a:lnTo>
                      <a:pt x="74" y="185"/>
                    </a:lnTo>
                    <a:lnTo>
                      <a:pt x="73" y="185"/>
                    </a:lnTo>
                    <a:lnTo>
                      <a:pt x="73" y="185"/>
                    </a:lnTo>
                    <a:lnTo>
                      <a:pt x="71" y="184"/>
                    </a:lnTo>
                    <a:lnTo>
                      <a:pt x="70" y="185"/>
                    </a:lnTo>
                    <a:lnTo>
                      <a:pt x="70" y="187"/>
                    </a:lnTo>
                    <a:lnTo>
                      <a:pt x="68" y="187"/>
                    </a:lnTo>
                    <a:lnTo>
                      <a:pt x="65" y="187"/>
                    </a:lnTo>
                    <a:lnTo>
                      <a:pt x="65" y="188"/>
                    </a:lnTo>
                    <a:lnTo>
                      <a:pt x="65" y="190"/>
                    </a:lnTo>
                    <a:lnTo>
                      <a:pt x="63" y="190"/>
                    </a:lnTo>
                    <a:lnTo>
                      <a:pt x="63" y="190"/>
                    </a:lnTo>
                    <a:lnTo>
                      <a:pt x="62" y="190"/>
                    </a:lnTo>
                    <a:lnTo>
                      <a:pt x="60" y="188"/>
                    </a:lnTo>
                    <a:lnTo>
                      <a:pt x="59" y="188"/>
                    </a:lnTo>
                    <a:lnTo>
                      <a:pt x="57" y="187"/>
                    </a:lnTo>
                    <a:lnTo>
                      <a:pt x="57" y="187"/>
                    </a:lnTo>
                    <a:lnTo>
                      <a:pt x="54" y="187"/>
                    </a:lnTo>
                    <a:lnTo>
                      <a:pt x="54" y="187"/>
                    </a:lnTo>
                    <a:lnTo>
                      <a:pt x="53" y="188"/>
                    </a:lnTo>
                    <a:lnTo>
                      <a:pt x="51" y="188"/>
                    </a:lnTo>
                    <a:lnTo>
                      <a:pt x="49" y="190"/>
                    </a:lnTo>
                    <a:lnTo>
                      <a:pt x="48" y="193"/>
                    </a:lnTo>
                    <a:lnTo>
                      <a:pt x="46" y="194"/>
                    </a:lnTo>
                    <a:lnTo>
                      <a:pt x="45" y="194"/>
                    </a:lnTo>
                    <a:lnTo>
                      <a:pt x="45" y="193"/>
                    </a:lnTo>
                    <a:lnTo>
                      <a:pt x="45" y="193"/>
                    </a:lnTo>
                    <a:lnTo>
                      <a:pt x="45" y="191"/>
                    </a:lnTo>
                    <a:lnTo>
                      <a:pt x="42" y="191"/>
                    </a:lnTo>
                    <a:lnTo>
                      <a:pt x="39" y="191"/>
                    </a:lnTo>
                    <a:lnTo>
                      <a:pt x="37" y="193"/>
                    </a:lnTo>
                    <a:lnTo>
                      <a:pt x="34" y="193"/>
                    </a:lnTo>
                    <a:lnTo>
                      <a:pt x="34" y="194"/>
                    </a:lnTo>
                    <a:lnTo>
                      <a:pt x="34" y="194"/>
                    </a:lnTo>
                    <a:lnTo>
                      <a:pt x="32" y="194"/>
                    </a:lnTo>
                    <a:lnTo>
                      <a:pt x="32" y="194"/>
                    </a:lnTo>
                    <a:lnTo>
                      <a:pt x="31" y="198"/>
                    </a:lnTo>
                    <a:lnTo>
                      <a:pt x="28" y="201"/>
                    </a:lnTo>
                    <a:lnTo>
                      <a:pt x="26" y="201"/>
                    </a:lnTo>
                    <a:lnTo>
                      <a:pt x="25" y="199"/>
                    </a:lnTo>
                    <a:lnTo>
                      <a:pt x="23" y="199"/>
                    </a:lnTo>
                    <a:lnTo>
                      <a:pt x="20" y="199"/>
                    </a:lnTo>
                    <a:lnTo>
                      <a:pt x="20" y="198"/>
                    </a:lnTo>
                    <a:lnTo>
                      <a:pt x="20" y="196"/>
                    </a:lnTo>
                    <a:lnTo>
                      <a:pt x="23" y="196"/>
                    </a:lnTo>
                    <a:lnTo>
                      <a:pt x="26" y="194"/>
                    </a:lnTo>
                    <a:lnTo>
                      <a:pt x="28" y="193"/>
                    </a:lnTo>
                    <a:lnTo>
                      <a:pt x="28" y="190"/>
                    </a:lnTo>
                    <a:lnTo>
                      <a:pt x="31" y="188"/>
                    </a:lnTo>
                    <a:lnTo>
                      <a:pt x="32" y="187"/>
                    </a:lnTo>
                    <a:lnTo>
                      <a:pt x="34" y="184"/>
                    </a:lnTo>
                    <a:lnTo>
                      <a:pt x="35" y="182"/>
                    </a:lnTo>
                    <a:lnTo>
                      <a:pt x="35" y="180"/>
                    </a:lnTo>
                    <a:lnTo>
                      <a:pt x="35" y="179"/>
                    </a:lnTo>
                    <a:lnTo>
                      <a:pt x="37" y="179"/>
                    </a:lnTo>
                    <a:lnTo>
                      <a:pt x="39" y="177"/>
                    </a:lnTo>
                    <a:lnTo>
                      <a:pt x="39" y="177"/>
                    </a:lnTo>
                    <a:lnTo>
                      <a:pt x="39" y="176"/>
                    </a:lnTo>
                    <a:lnTo>
                      <a:pt x="42" y="176"/>
                    </a:lnTo>
                    <a:lnTo>
                      <a:pt x="43" y="176"/>
                    </a:lnTo>
                    <a:lnTo>
                      <a:pt x="46" y="177"/>
                    </a:lnTo>
                    <a:lnTo>
                      <a:pt x="51" y="177"/>
                    </a:lnTo>
                    <a:lnTo>
                      <a:pt x="57" y="177"/>
                    </a:lnTo>
                    <a:lnTo>
                      <a:pt x="59" y="173"/>
                    </a:lnTo>
                    <a:lnTo>
                      <a:pt x="59" y="170"/>
                    </a:lnTo>
                    <a:lnTo>
                      <a:pt x="59" y="170"/>
                    </a:lnTo>
                    <a:lnTo>
                      <a:pt x="59" y="170"/>
                    </a:lnTo>
                    <a:lnTo>
                      <a:pt x="59" y="170"/>
                    </a:lnTo>
                    <a:lnTo>
                      <a:pt x="59" y="170"/>
                    </a:lnTo>
                    <a:lnTo>
                      <a:pt x="56" y="170"/>
                    </a:lnTo>
                    <a:lnTo>
                      <a:pt x="53" y="170"/>
                    </a:lnTo>
                    <a:lnTo>
                      <a:pt x="53" y="171"/>
                    </a:lnTo>
                    <a:lnTo>
                      <a:pt x="53" y="173"/>
                    </a:lnTo>
                    <a:lnTo>
                      <a:pt x="53" y="173"/>
                    </a:lnTo>
                    <a:lnTo>
                      <a:pt x="53" y="174"/>
                    </a:lnTo>
                    <a:lnTo>
                      <a:pt x="49" y="173"/>
                    </a:lnTo>
                    <a:lnTo>
                      <a:pt x="48" y="171"/>
                    </a:lnTo>
                    <a:lnTo>
                      <a:pt x="48" y="171"/>
                    </a:lnTo>
                    <a:lnTo>
                      <a:pt x="48" y="171"/>
                    </a:lnTo>
                    <a:lnTo>
                      <a:pt x="48" y="170"/>
                    </a:lnTo>
                    <a:lnTo>
                      <a:pt x="48" y="170"/>
                    </a:lnTo>
                    <a:lnTo>
                      <a:pt x="46" y="170"/>
                    </a:lnTo>
                    <a:lnTo>
                      <a:pt x="46" y="170"/>
                    </a:lnTo>
                    <a:lnTo>
                      <a:pt x="46" y="170"/>
                    </a:lnTo>
                    <a:lnTo>
                      <a:pt x="46" y="170"/>
                    </a:lnTo>
                    <a:lnTo>
                      <a:pt x="45" y="173"/>
                    </a:lnTo>
                    <a:lnTo>
                      <a:pt x="43" y="174"/>
                    </a:lnTo>
                    <a:lnTo>
                      <a:pt x="42" y="174"/>
                    </a:lnTo>
                    <a:lnTo>
                      <a:pt x="40" y="174"/>
                    </a:lnTo>
                    <a:lnTo>
                      <a:pt x="39" y="173"/>
                    </a:lnTo>
                    <a:lnTo>
                      <a:pt x="39" y="173"/>
                    </a:lnTo>
                    <a:lnTo>
                      <a:pt x="37" y="173"/>
                    </a:lnTo>
                    <a:lnTo>
                      <a:pt x="37" y="173"/>
                    </a:lnTo>
                    <a:lnTo>
                      <a:pt x="39" y="173"/>
                    </a:lnTo>
                    <a:lnTo>
                      <a:pt x="39" y="173"/>
                    </a:lnTo>
                    <a:lnTo>
                      <a:pt x="39" y="171"/>
                    </a:lnTo>
                    <a:lnTo>
                      <a:pt x="39" y="170"/>
                    </a:lnTo>
                    <a:lnTo>
                      <a:pt x="37" y="170"/>
                    </a:lnTo>
                    <a:lnTo>
                      <a:pt x="35" y="170"/>
                    </a:lnTo>
                    <a:lnTo>
                      <a:pt x="35" y="170"/>
                    </a:lnTo>
                    <a:lnTo>
                      <a:pt x="35" y="171"/>
                    </a:lnTo>
                    <a:lnTo>
                      <a:pt x="35" y="171"/>
                    </a:lnTo>
                    <a:lnTo>
                      <a:pt x="34" y="171"/>
                    </a:lnTo>
                    <a:lnTo>
                      <a:pt x="34" y="173"/>
                    </a:lnTo>
                    <a:lnTo>
                      <a:pt x="34" y="173"/>
                    </a:lnTo>
                    <a:lnTo>
                      <a:pt x="32" y="173"/>
                    </a:lnTo>
                    <a:lnTo>
                      <a:pt x="31" y="173"/>
                    </a:lnTo>
                    <a:lnTo>
                      <a:pt x="31" y="173"/>
                    </a:lnTo>
                    <a:lnTo>
                      <a:pt x="31" y="173"/>
                    </a:lnTo>
                    <a:lnTo>
                      <a:pt x="31" y="173"/>
                    </a:lnTo>
                    <a:lnTo>
                      <a:pt x="31" y="171"/>
                    </a:lnTo>
                    <a:lnTo>
                      <a:pt x="32" y="170"/>
                    </a:lnTo>
                    <a:lnTo>
                      <a:pt x="31" y="170"/>
                    </a:lnTo>
                    <a:lnTo>
                      <a:pt x="28" y="170"/>
                    </a:lnTo>
                    <a:lnTo>
                      <a:pt x="29" y="170"/>
                    </a:lnTo>
                    <a:lnTo>
                      <a:pt x="28" y="170"/>
                    </a:lnTo>
                    <a:lnTo>
                      <a:pt x="28" y="168"/>
                    </a:lnTo>
                    <a:lnTo>
                      <a:pt x="29" y="168"/>
                    </a:lnTo>
                    <a:lnTo>
                      <a:pt x="29" y="168"/>
                    </a:lnTo>
                    <a:lnTo>
                      <a:pt x="29" y="168"/>
                    </a:lnTo>
                    <a:lnTo>
                      <a:pt x="29" y="167"/>
                    </a:lnTo>
                    <a:lnTo>
                      <a:pt x="28" y="165"/>
                    </a:lnTo>
                    <a:lnTo>
                      <a:pt x="32" y="163"/>
                    </a:lnTo>
                    <a:lnTo>
                      <a:pt x="35" y="162"/>
                    </a:lnTo>
                    <a:lnTo>
                      <a:pt x="35" y="162"/>
                    </a:lnTo>
                    <a:lnTo>
                      <a:pt x="37" y="160"/>
                    </a:lnTo>
                    <a:lnTo>
                      <a:pt x="39" y="157"/>
                    </a:lnTo>
                    <a:lnTo>
                      <a:pt x="40" y="157"/>
                    </a:lnTo>
                    <a:lnTo>
                      <a:pt x="40" y="154"/>
                    </a:lnTo>
                    <a:lnTo>
                      <a:pt x="40" y="149"/>
                    </a:lnTo>
                    <a:lnTo>
                      <a:pt x="39" y="151"/>
                    </a:lnTo>
                    <a:lnTo>
                      <a:pt x="35" y="151"/>
                    </a:lnTo>
                    <a:lnTo>
                      <a:pt x="34" y="151"/>
                    </a:lnTo>
                    <a:lnTo>
                      <a:pt x="32" y="151"/>
                    </a:lnTo>
                    <a:lnTo>
                      <a:pt x="32" y="151"/>
                    </a:lnTo>
                    <a:lnTo>
                      <a:pt x="32" y="151"/>
                    </a:lnTo>
                    <a:lnTo>
                      <a:pt x="34" y="151"/>
                    </a:lnTo>
                    <a:lnTo>
                      <a:pt x="35" y="149"/>
                    </a:lnTo>
                    <a:lnTo>
                      <a:pt x="35" y="148"/>
                    </a:lnTo>
                    <a:lnTo>
                      <a:pt x="37" y="148"/>
                    </a:lnTo>
                    <a:lnTo>
                      <a:pt x="40" y="145"/>
                    </a:lnTo>
                    <a:lnTo>
                      <a:pt x="42" y="142"/>
                    </a:lnTo>
                    <a:lnTo>
                      <a:pt x="40" y="142"/>
                    </a:lnTo>
                    <a:lnTo>
                      <a:pt x="39" y="142"/>
                    </a:lnTo>
                    <a:lnTo>
                      <a:pt x="37" y="140"/>
                    </a:lnTo>
                    <a:lnTo>
                      <a:pt x="37" y="139"/>
                    </a:lnTo>
                    <a:lnTo>
                      <a:pt x="37" y="139"/>
                    </a:lnTo>
                    <a:lnTo>
                      <a:pt x="37" y="137"/>
                    </a:lnTo>
                    <a:lnTo>
                      <a:pt x="37" y="137"/>
                    </a:lnTo>
                    <a:lnTo>
                      <a:pt x="39" y="135"/>
                    </a:lnTo>
                    <a:lnTo>
                      <a:pt x="40" y="137"/>
                    </a:lnTo>
                    <a:lnTo>
                      <a:pt x="43" y="137"/>
                    </a:lnTo>
                    <a:lnTo>
                      <a:pt x="43" y="139"/>
                    </a:lnTo>
                    <a:lnTo>
                      <a:pt x="43" y="140"/>
                    </a:lnTo>
                    <a:lnTo>
                      <a:pt x="43" y="140"/>
                    </a:lnTo>
                    <a:lnTo>
                      <a:pt x="45" y="142"/>
                    </a:lnTo>
                    <a:lnTo>
                      <a:pt x="53" y="142"/>
                    </a:lnTo>
                    <a:lnTo>
                      <a:pt x="53" y="140"/>
                    </a:lnTo>
                    <a:lnTo>
                      <a:pt x="54" y="140"/>
                    </a:lnTo>
                    <a:lnTo>
                      <a:pt x="56" y="140"/>
                    </a:lnTo>
                    <a:lnTo>
                      <a:pt x="56" y="137"/>
                    </a:lnTo>
                    <a:lnTo>
                      <a:pt x="54" y="135"/>
                    </a:lnTo>
                    <a:lnTo>
                      <a:pt x="56" y="134"/>
                    </a:lnTo>
                    <a:lnTo>
                      <a:pt x="57" y="132"/>
                    </a:lnTo>
                    <a:lnTo>
                      <a:pt x="57" y="131"/>
                    </a:lnTo>
                    <a:lnTo>
                      <a:pt x="57" y="128"/>
                    </a:lnTo>
                    <a:lnTo>
                      <a:pt x="57" y="126"/>
                    </a:lnTo>
                    <a:lnTo>
                      <a:pt x="57" y="123"/>
                    </a:lnTo>
                    <a:lnTo>
                      <a:pt x="54" y="123"/>
                    </a:lnTo>
                    <a:lnTo>
                      <a:pt x="51" y="123"/>
                    </a:lnTo>
                    <a:lnTo>
                      <a:pt x="51" y="123"/>
                    </a:lnTo>
                    <a:lnTo>
                      <a:pt x="49" y="123"/>
                    </a:lnTo>
                    <a:lnTo>
                      <a:pt x="49" y="123"/>
                    </a:lnTo>
                    <a:lnTo>
                      <a:pt x="48" y="121"/>
                    </a:lnTo>
                    <a:lnTo>
                      <a:pt x="48" y="121"/>
                    </a:lnTo>
                    <a:lnTo>
                      <a:pt x="48" y="121"/>
                    </a:lnTo>
                    <a:lnTo>
                      <a:pt x="48" y="120"/>
                    </a:lnTo>
                    <a:lnTo>
                      <a:pt x="49" y="120"/>
                    </a:lnTo>
                    <a:lnTo>
                      <a:pt x="51" y="117"/>
                    </a:lnTo>
                    <a:lnTo>
                      <a:pt x="54" y="115"/>
                    </a:lnTo>
                    <a:lnTo>
                      <a:pt x="53" y="114"/>
                    </a:lnTo>
                    <a:lnTo>
                      <a:pt x="53" y="114"/>
                    </a:lnTo>
                    <a:lnTo>
                      <a:pt x="51" y="114"/>
                    </a:lnTo>
                    <a:lnTo>
                      <a:pt x="51" y="114"/>
                    </a:lnTo>
                    <a:lnTo>
                      <a:pt x="48" y="115"/>
                    </a:lnTo>
                    <a:lnTo>
                      <a:pt x="46" y="115"/>
                    </a:lnTo>
                    <a:lnTo>
                      <a:pt x="43" y="115"/>
                    </a:lnTo>
                    <a:lnTo>
                      <a:pt x="42" y="115"/>
                    </a:lnTo>
                    <a:lnTo>
                      <a:pt x="40" y="115"/>
                    </a:lnTo>
                    <a:lnTo>
                      <a:pt x="39" y="115"/>
                    </a:lnTo>
                    <a:lnTo>
                      <a:pt x="39" y="115"/>
                    </a:lnTo>
                    <a:lnTo>
                      <a:pt x="37" y="114"/>
                    </a:lnTo>
                    <a:lnTo>
                      <a:pt x="37" y="115"/>
                    </a:lnTo>
                    <a:lnTo>
                      <a:pt x="37" y="117"/>
                    </a:lnTo>
                    <a:lnTo>
                      <a:pt x="37" y="117"/>
                    </a:lnTo>
                    <a:lnTo>
                      <a:pt x="37" y="118"/>
                    </a:lnTo>
                    <a:lnTo>
                      <a:pt x="35" y="118"/>
                    </a:lnTo>
                    <a:lnTo>
                      <a:pt x="34" y="117"/>
                    </a:lnTo>
                    <a:lnTo>
                      <a:pt x="34" y="117"/>
                    </a:lnTo>
                    <a:lnTo>
                      <a:pt x="32" y="115"/>
                    </a:lnTo>
                    <a:lnTo>
                      <a:pt x="31" y="115"/>
                    </a:lnTo>
                    <a:lnTo>
                      <a:pt x="29" y="115"/>
                    </a:lnTo>
                    <a:lnTo>
                      <a:pt x="31" y="111"/>
                    </a:lnTo>
                    <a:lnTo>
                      <a:pt x="32" y="106"/>
                    </a:lnTo>
                    <a:lnTo>
                      <a:pt x="32" y="104"/>
                    </a:lnTo>
                    <a:lnTo>
                      <a:pt x="32" y="103"/>
                    </a:lnTo>
                    <a:lnTo>
                      <a:pt x="32" y="100"/>
                    </a:lnTo>
                    <a:lnTo>
                      <a:pt x="32" y="97"/>
                    </a:lnTo>
                    <a:lnTo>
                      <a:pt x="32" y="98"/>
                    </a:lnTo>
                    <a:lnTo>
                      <a:pt x="32" y="98"/>
                    </a:lnTo>
                    <a:lnTo>
                      <a:pt x="32" y="98"/>
                    </a:lnTo>
                    <a:lnTo>
                      <a:pt x="34" y="97"/>
                    </a:lnTo>
                    <a:lnTo>
                      <a:pt x="34" y="97"/>
                    </a:lnTo>
                    <a:lnTo>
                      <a:pt x="34" y="95"/>
                    </a:lnTo>
                    <a:lnTo>
                      <a:pt x="32" y="93"/>
                    </a:lnTo>
                    <a:lnTo>
                      <a:pt x="32" y="93"/>
                    </a:lnTo>
                    <a:lnTo>
                      <a:pt x="32" y="93"/>
                    </a:lnTo>
                    <a:lnTo>
                      <a:pt x="31" y="93"/>
                    </a:lnTo>
                    <a:lnTo>
                      <a:pt x="31" y="93"/>
                    </a:lnTo>
                    <a:lnTo>
                      <a:pt x="31" y="95"/>
                    </a:lnTo>
                    <a:lnTo>
                      <a:pt x="31" y="95"/>
                    </a:lnTo>
                    <a:lnTo>
                      <a:pt x="29" y="95"/>
                    </a:lnTo>
                    <a:lnTo>
                      <a:pt x="29" y="95"/>
                    </a:lnTo>
                    <a:lnTo>
                      <a:pt x="29" y="93"/>
                    </a:lnTo>
                    <a:lnTo>
                      <a:pt x="29" y="93"/>
                    </a:lnTo>
                    <a:lnTo>
                      <a:pt x="29" y="93"/>
                    </a:lnTo>
                    <a:lnTo>
                      <a:pt x="28" y="93"/>
                    </a:lnTo>
                    <a:lnTo>
                      <a:pt x="26" y="95"/>
                    </a:lnTo>
                    <a:lnTo>
                      <a:pt x="26" y="97"/>
                    </a:lnTo>
                    <a:lnTo>
                      <a:pt x="25" y="98"/>
                    </a:lnTo>
                    <a:lnTo>
                      <a:pt x="25" y="97"/>
                    </a:lnTo>
                    <a:lnTo>
                      <a:pt x="25" y="95"/>
                    </a:lnTo>
                    <a:lnTo>
                      <a:pt x="25" y="93"/>
                    </a:lnTo>
                    <a:lnTo>
                      <a:pt x="25" y="93"/>
                    </a:lnTo>
                    <a:lnTo>
                      <a:pt x="26" y="92"/>
                    </a:lnTo>
                    <a:lnTo>
                      <a:pt x="26" y="93"/>
                    </a:lnTo>
                    <a:lnTo>
                      <a:pt x="26" y="92"/>
                    </a:lnTo>
                    <a:lnTo>
                      <a:pt x="26" y="90"/>
                    </a:lnTo>
                    <a:lnTo>
                      <a:pt x="25" y="90"/>
                    </a:lnTo>
                    <a:lnTo>
                      <a:pt x="25" y="90"/>
                    </a:lnTo>
                    <a:lnTo>
                      <a:pt x="25" y="90"/>
                    </a:lnTo>
                    <a:lnTo>
                      <a:pt x="26" y="90"/>
                    </a:lnTo>
                    <a:lnTo>
                      <a:pt x="26" y="89"/>
                    </a:lnTo>
                    <a:lnTo>
                      <a:pt x="26" y="89"/>
                    </a:lnTo>
                    <a:lnTo>
                      <a:pt x="29" y="87"/>
                    </a:lnTo>
                    <a:lnTo>
                      <a:pt x="31" y="87"/>
                    </a:lnTo>
                    <a:lnTo>
                      <a:pt x="31" y="87"/>
                    </a:lnTo>
                    <a:lnTo>
                      <a:pt x="31" y="86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29" y="84"/>
                    </a:lnTo>
                    <a:lnTo>
                      <a:pt x="29" y="84"/>
                    </a:lnTo>
                    <a:lnTo>
                      <a:pt x="29" y="84"/>
                    </a:lnTo>
                    <a:lnTo>
                      <a:pt x="28" y="84"/>
                    </a:lnTo>
                    <a:lnTo>
                      <a:pt x="25" y="86"/>
                    </a:lnTo>
                    <a:lnTo>
                      <a:pt x="23" y="86"/>
                    </a:lnTo>
                    <a:lnTo>
                      <a:pt x="23" y="84"/>
                    </a:lnTo>
                    <a:lnTo>
                      <a:pt x="23" y="83"/>
                    </a:lnTo>
                    <a:lnTo>
                      <a:pt x="23" y="80"/>
                    </a:lnTo>
                    <a:lnTo>
                      <a:pt x="25" y="78"/>
                    </a:lnTo>
                    <a:lnTo>
                      <a:pt x="25" y="78"/>
                    </a:lnTo>
                    <a:lnTo>
                      <a:pt x="25" y="76"/>
                    </a:lnTo>
                    <a:lnTo>
                      <a:pt x="26" y="76"/>
                    </a:lnTo>
                    <a:lnTo>
                      <a:pt x="25" y="75"/>
                    </a:lnTo>
                    <a:lnTo>
                      <a:pt x="23" y="73"/>
                    </a:lnTo>
                    <a:lnTo>
                      <a:pt x="25" y="72"/>
                    </a:lnTo>
                    <a:lnTo>
                      <a:pt x="25" y="72"/>
                    </a:lnTo>
                    <a:lnTo>
                      <a:pt x="25" y="72"/>
                    </a:lnTo>
                    <a:lnTo>
                      <a:pt x="26" y="72"/>
                    </a:lnTo>
                    <a:lnTo>
                      <a:pt x="26" y="70"/>
                    </a:lnTo>
                    <a:lnTo>
                      <a:pt x="25" y="69"/>
                    </a:lnTo>
                    <a:lnTo>
                      <a:pt x="23" y="67"/>
                    </a:lnTo>
                    <a:lnTo>
                      <a:pt x="22" y="64"/>
                    </a:lnTo>
                    <a:lnTo>
                      <a:pt x="23" y="64"/>
                    </a:lnTo>
                    <a:lnTo>
                      <a:pt x="26" y="64"/>
                    </a:lnTo>
                    <a:lnTo>
                      <a:pt x="26" y="62"/>
                    </a:lnTo>
                    <a:lnTo>
                      <a:pt x="26" y="62"/>
                    </a:lnTo>
                    <a:lnTo>
                      <a:pt x="25" y="61"/>
                    </a:lnTo>
                    <a:lnTo>
                      <a:pt x="25" y="61"/>
                    </a:lnTo>
                    <a:lnTo>
                      <a:pt x="25" y="61"/>
                    </a:lnTo>
                    <a:lnTo>
                      <a:pt x="25" y="61"/>
                    </a:lnTo>
                    <a:lnTo>
                      <a:pt x="25" y="61"/>
                    </a:lnTo>
                    <a:lnTo>
                      <a:pt x="25" y="59"/>
                    </a:lnTo>
                    <a:lnTo>
                      <a:pt x="25" y="59"/>
                    </a:lnTo>
                    <a:lnTo>
                      <a:pt x="25" y="58"/>
                    </a:lnTo>
                    <a:lnTo>
                      <a:pt x="28" y="59"/>
                    </a:lnTo>
                    <a:lnTo>
                      <a:pt x="31" y="59"/>
                    </a:lnTo>
                    <a:lnTo>
                      <a:pt x="31" y="58"/>
                    </a:lnTo>
                    <a:lnTo>
                      <a:pt x="31" y="56"/>
                    </a:lnTo>
                    <a:lnTo>
                      <a:pt x="31" y="56"/>
                    </a:lnTo>
                    <a:lnTo>
                      <a:pt x="31" y="56"/>
                    </a:lnTo>
                    <a:lnTo>
                      <a:pt x="31" y="56"/>
                    </a:lnTo>
                    <a:lnTo>
                      <a:pt x="31" y="56"/>
                    </a:lnTo>
                    <a:lnTo>
                      <a:pt x="31" y="56"/>
                    </a:lnTo>
                    <a:lnTo>
                      <a:pt x="31" y="56"/>
                    </a:lnTo>
                    <a:lnTo>
                      <a:pt x="29" y="56"/>
                    </a:lnTo>
                    <a:lnTo>
                      <a:pt x="29" y="56"/>
                    </a:lnTo>
                    <a:lnTo>
                      <a:pt x="29" y="56"/>
                    </a:lnTo>
                    <a:lnTo>
                      <a:pt x="29" y="55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31" y="50"/>
                    </a:lnTo>
                    <a:lnTo>
                      <a:pt x="34" y="48"/>
                    </a:lnTo>
                    <a:lnTo>
                      <a:pt x="34" y="45"/>
                    </a:lnTo>
                    <a:lnTo>
                      <a:pt x="34" y="42"/>
                    </a:lnTo>
                    <a:lnTo>
                      <a:pt x="35" y="42"/>
                    </a:lnTo>
                    <a:lnTo>
                      <a:pt x="37" y="42"/>
                    </a:lnTo>
                    <a:lnTo>
                      <a:pt x="37" y="42"/>
                    </a:lnTo>
                    <a:lnTo>
                      <a:pt x="39" y="42"/>
                    </a:lnTo>
                    <a:lnTo>
                      <a:pt x="39" y="42"/>
                    </a:lnTo>
                    <a:lnTo>
                      <a:pt x="39" y="42"/>
                    </a:lnTo>
                    <a:lnTo>
                      <a:pt x="37" y="44"/>
                    </a:lnTo>
                    <a:lnTo>
                      <a:pt x="37" y="44"/>
                    </a:lnTo>
                    <a:lnTo>
                      <a:pt x="37" y="45"/>
                    </a:lnTo>
                    <a:lnTo>
                      <a:pt x="37" y="45"/>
                    </a:lnTo>
                    <a:lnTo>
                      <a:pt x="37" y="45"/>
                    </a:lnTo>
                    <a:lnTo>
                      <a:pt x="39" y="45"/>
                    </a:lnTo>
                    <a:lnTo>
                      <a:pt x="39" y="44"/>
                    </a:lnTo>
                    <a:lnTo>
                      <a:pt x="39" y="42"/>
                    </a:lnTo>
                    <a:lnTo>
                      <a:pt x="40" y="42"/>
                    </a:lnTo>
                    <a:lnTo>
                      <a:pt x="40" y="44"/>
                    </a:lnTo>
                    <a:lnTo>
                      <a:pt x="45" y="41"/>
                    </a:lnTo>
                    <a:lnTo>
                      <a:pt x="46" y="39"/>
                    </a:lnTo>
                    <a:lnTo>
                      <a:pt x="48" y="39"/>
                    </a:lnTo>
                    <a:lnTo>
                      <a:pt x="49" y="41"/>
                    </a:lnTo>
                    <a:lnTo>
                      <a:pt x="51" y="41"/>
                    </a:lnTo>
                    <a:lnTo>
                      <a:pt x="53" y="42"/>
                    </a:lnTo>
                    <a:lnTo>
                      <a:pt x="53" y="42"/>
                    </a:lnTo>
                    <a:lnTo>
                      <a:pt x="53" y="44"/>
                    </a:lnTo>
                    <a:lnTo>
                      <a:pt x="53" y="44"/>
                    </a:lnTo>
                    <a:lnTo>
                      <a:pt x="53" y="45"/>
                    </a:lnTo>
                    <a:lnTo>
                      <a:pt x="53" y="47"/>
                    </a:lnTo>
                    <a:lnTo>
                      <a:pt x="53" y="47"/>
                    </a:lnTo>
                    <a:lnTo>
                      <a:pt x="53" y="48"/>
                    </a:lnTo>
                    <a:lnTo>
                      <a:pt x="51" y="50"/>
                    </a:lnTo>
                    <a:lnTo>
                      <a:pt x="49" y="50"/>
                    </a:lnTo>
                    <a:lnTo>
                      <a:pt x="48" y="53"/>
                    </a:lnTo>
                    <a:lnTo>
                      <a:pt x="46" y="55"/>
                    </a:lnTo>
                    <a:lnTo>
                      <a:pt x="45" y="55"/>
                    </a:lnTo>
                    <a:lnTo>
                      <a:pt x="43" y="56"/>
                    </a:lnTo>
                    <a:lnTo>
                      <a:pt x="42" y="58"/>
                    </a:lnTo>
                    <a:lnTo>
                      <a:pt x="42" y="59"/>
                    </a:lnTo>
                    <a:lnTo>
                      <a:pt x="42" y="59"/>
                    </a:lnTo>
                    <a:lnTo>
                      <a:pt x="42" y="61"/>
                    </a:lnTo>
                    <a:lnTo>
                      <a:pt x="42" y="62"/>
                    </a:lnTo>
                    <a:lnTo>
                      <a:pt x="42" y="64"/>
                    </a:lnTo>
                    <a:lnTo>
                      <a:pt x="42" y="64"/>
                    </a:lnTo>
                    <a:lnTo>
                      <a:pt x="42" y="64"/>
                    </a:lnTo>
                    <a:close/>
                    <a:moveTo>
                      <a:pt x="71" y="187"/>
                    </a:moveTo>
                    <a:lnTo>
                      <a:pt x="70" y="187"/>
                    </a:lnTo>
                    <a:lnTo>
                      <a:pt x="70" y="188"/>
                    </a:lnTo>
                    <a:lnTo>
                      <a:pt x="70" y="188"/>
                    </a:lnTo>
                    <a:lnTo>
                      <a:pt x="71" y="188"/>
                    </a:lnTo>
                    <a:lnTo>
                      <a:pt x="73" y="188"/>
                    </a:lnTo>
                    <a:lnTo>
                      <a:pt x="73" y="188"/>
                    </a:lnTo>
                    <a:lnTo>
                      <a:pt x="73" y="188"/>
                    </a:lnTo>
                    <a:lnTo>
                      <a:pt x="73" y="188"/>
                    </a:lnTo>
                    <a:lnTo>
                      <a:pt x="73" y="187"/>
                    </a:lnTo>
                    <a:lnTo>
                      <a:pt x="73" y="187"/>
                    </a:lnTo>
                    <a:lnTo>
                      <a:pt x="71" y="187"/>
                    </a:lnTo>
                    <a:lnTo>
                      <a:pt x="71" y="187"/>
                    </a:lnTo>
                    <a:lnTo>
                      <a:pt x="71" y="187"/>
                    </a:lnTo>
                    <a:close/>
                    <a:moveTo>
                      <a:pt x="25" y="101"/>
                    </a:moveTo>
                    <a:lnTo>
                      <a:pt x="25" y="103"/>
                    </a:lnTo>
                    <a:lnTo>
                      <a:pt x="25" y="106"/>
                    </a:lnTo>
                    <a:lnTo>
                      <a:pt x="26" y="106"/>
                    </a:lnTo>
                    <a:lnTo>
                      <a:pt x="26" y="104"/>
                    </a:lnTo>
                    <a:lnTo>
                      <a:pt x="26" y="103"/>
                    </a:lnTo>
                    <a:lnTo>
                      <a:pt x="26" y="103"/>
                    </a:lnTo>
                    <a:lnTo>
                      <a:pt x="26" y="101"/>
                    </a:lnTo>
                    <a:lnTo>
                      <a:pt x="26" y="101"/>
                    </a:lnTo>
                    <a:lnTo>
                      <a:pt x="25" y="101"/>
                    </a:lnTo>
                    <a:lnTo>
                      <a:pt x="25" y="101"/>
                    </a:lnTo>
                    <a:close/>
                    <a:moveTo>
                      <a:pt x="18" y="101"/>
                    </a:moveTo>
                    <a:lnTo>
                      <a:pt x="18" y="103"/>
                    </a:lnTo>
                    <a:lnTo>
                      <a:pt x="18" y="103"/>
                    </a:lnTo>
                    <a:lnTo>
                      <a:pt x="18" y="103"/>
                    </a:lnTo>
                    <a:lnTo>
                      <a:pt x="18" y="101"/>
                    </a:lnTo>
                    <a:lnTo>
                      <a:pt x="18" y="101"/>
                    </a:lnTo>
                    <a:lnTo>
                      <a:pt x="18" y="101"/>
                    </a:lnTo>
                    <a:close/>
                    <a:moveTo>
                      <a:pt x="22" y="90"/>
                    </a:moveTo>
                    <a:lnTo>
                      <a:pt x="22" y="92"/>
                    </a:lnTo>
                    <a:lnTo>
                      <a:pt x="20" y="93"/>
                    </a:lnTo>
                    <a:lnTo>
                      <a:pt x="20" y="95"/>
                    </a:lnTo>
                    <a:lnTo>
                      <a:pt x="20" y="95"/>
                    </a:lnTo>
                    <a:lnTo>
                      <a:pt x="20" y="95"/>
                    </a:lnTo>
                    <a:lnTo>
                      <a:pt x="20" y="97"/>
                    </a:lnTo>
                    <a:lnTo>
                      <a:pt x="20" y="97"/>
                    </a:lnTo>
                    <a:lnTo>
                      <a:pt x="20" y="97"/>
                    </a:lnTo>
                    <a:lnTo>
                      <a:pt x="22" y="97"/>
                    </a:lnTo>
                    <a:lnTo>
                      <a:pt x="22" y="97"/>
                    </a:lnTo>
                    <a:lnTo>
                      <a:pt x="22" y="95"/>
                    </a:lnTo>
                    <a:lnTo>
                      <a:pt x="22" y="95"/>
                    </a:lnTo>
                    <a:lnTo>
                      <a:pt x="22" y="93"/>
                    </a:lnTo>
                    <a:lnTo>
                      <a:pt x="23" y="93"/>
                    </a:lnTo>
                    <a:lnTo>
                      <a:pt x="23" y="92"/>
                    </a:lnTo>
                    <a:lnTo>
                      <a:pt x="22" y="90"/>
                    </a:lnTo>
                    <a:lnTo>
                      <a:pt x="22" y="90"/>
                    </a:lnTo>
                    <a:lnTo>
                      <a:pt x="22" y="90"/>
                    </a:lnTo>
                    <a:lnTo>
                      <a:pt x="22" y="90"/>
                    </a:lnTo>
                    <a:lnTo>
                      <a:pt x="22" y="90"/>
                    </a:lnTo>
                    <a:lnTo>
                      <a:pt x="22" y="90"/>
                    </a:lnTo>
                    <a:close/>
                    <a:moveTo>
                      <a:pt x="14" y="90"/>
                    </a:moveTo>
                    <a:lnTo>
                      <a:pt x="15" y="93"/>
                    </a:lnTo>
                    <a:lnTo>
                      <a:pt x="15" y="92"/>
                    </a:lnTo>
                    <a:lnTo>
                      <a:pt x="15" y="92"/>
                    </a:lnTo>
                    <a:lnTo>
                      <a:pt x="15" y="90"/>
                    </a:lnTo>
                    <a:lnTo>
                      <a:pt x="14" y="90"/>
                    </a:lnTo>
                    <a:lnTo>
                      <a:pt x="14" y="90"/>
                    </a:lnTo>
                    <a:close/>
                    <a:moveTo>
                      <a:pt x="17" y="83"/>
                    </a:moveTo>
                    <a:lnTo>
                      <a:pt x="17" y="84"/>
                    </a:lnTo>
                    <a:lnTo>
                      <a:pt x="17" y="84"/>
                    </a:lnTo>
                    <a:lnTo>
                      <a:pt x="17" y="84"/>
                    </a:lnTo>
                    <a:lnTo>
                      <a:pt x="17" y="86"/>
                    </a:lnTo>
                    <a:lnTo>
                      <a:pt x="17" y="86"/>
                    </a:lnTo>
                    <a:lnTo>
                      <a:pt x="17" y="87"/>
                    </a:lnTo>
                    <a:lnTo>
                      <a:pt x="17" y="89"/>
                    </a:lnTo>
                    <a:lnTo>
                      <a:pt x="15" y="89"/>
                    </a:lnTo>
                    <a:lnTo>
                      <a:pt x="15" y="89"/>
                    </a:lnTo>
                    <a:lnTo>
                      <a:pt x="15" y="89"/>
                    </a:lnTo>
                    <a:lnTo>
                      <a:pt x="17" y="89"/>
                    </a:lnTo>
                    <a:lnTo>
                      <a:pt x="18" y="89"/>
                    </a:lnTo>
                    <a:lnTo>
                      <a:pt x="20" y="90"/>
                    </a:lnTo>
                    <a:lnTo>
                      <a:pt x="20" y="89"/>
                    </a:lnTo>
                    <a:lnTo>
                      <a:pt x="20" y="87"/>
                    </a:lnTo>
                    <a:lnTo>
                      <a:pt x="22" y="86"/>
                    </a:lnTo>
                    <a:lnTo>
                      <a:pt x="20" y="84"/>
                    </a:lnTo>
                    <a:lnTo>
                      <a:pt x="18" y="83"/>
                    </a:lnTo>
                    <a:lnTo>
                      <a:pt x="17" y="83"/>
                    </a:lnTo>
                    <a:lnTo>
                      <a:pt x="17" y="83"/>
                    </a:lnTo>
                    <a:lnTo>
                      <a:pt x="17" y="83"/>
                    </a:lnTo>
                    <a:close/>
                    <a:moveTo>
                      <a:pt x="1" y="67"/>
                    </a:moveTo>
                    <a:lnTo>
                      <a:pt x="3" y="70"/>
                    </a:lnTo>
                    <a:lnTo>
                      <a:pt x="3" y="70"/>
                    </a:lnTo>
                    <a:lnTo>
                      <a:pt x="4" y="70"/>
                    </a:lnTo>
                    <a:lnTo>
                      <a:pt x="4" y="69"/>
                    </a:lnTo>
                    <a:lnTo>
                      <a:pt x="4" y="69"/>
                    </a:lnTo>
                    <a:lnTo>
                      <a:pt x="4" y="67"/>
                    </a:lnTo>
                    <a:lnTo>
                      <a:pt x="4" y="67"/>
                    </a:lnTo>
                    <a:lnTo>
                      <a:pt x="3" y="67"/>
                    </a:lnTo>
                    <a:lnTo>
                      <a:pt x="1" y="67"/>
                    </a:lnTo>
                    <a:lnTo>
                      <a:pt x="1" y="67"/>
                    </a:lnTo>
                    <a:close/>
                    <a:moveTo>
                      <a:pt x="17" y="61"/>
                    </a:moveTo>
                    <a:lnTo>
                      <a:pt x="17" y="62"/>
                    </a:lnTo>
                    <a:lnTo>
                      <a:pt x="17" y="64"/>
                    </a:lnTo>
                    <a:lnTo>
                      <a:pt x="17" y="64"/>
                    </a:lnTo>
                    <a:lnTo>
                      <a:pt x="15" y="64"/>
                    </a:lnTo>
                    <a:lnTo>
                      <a:pt x="14" y="64"/>
                    </a:lnTo>
                    <a:lnTo>
                      <a:pt x="14" y="64"/>
                    </a:lnTo>
                    <a:lnTo>
                      <a:pt x="14" y="69"/>
                    </a:lnTo>
                    <a:lnTo>
                      <a:pt x="15" y="70"/>
                    </a:lnTo>
                    <a:lnTo>
                      <a:pt x="15" y="73"/>
                    </a:lnTo>
                    <a:lnTo>
                      <a:pt x="17" y="76"/>
                    </a:lnTo>
                    <a:lnTo>
                      <a:pt x="18" y="76"/>
                    </a:lnTo>
                    <a:lnTo>
                      <a:pt x="18" y="78"/>
                    </a:lnTo>
                    <a:lnTo>
                      <a:pt x="18" y="78"/>
                    </a:lnTo>
                    <a:lnTo>
                      <a:pt x="20" y="78"/>
                    </a:lnTo>
                    <a:lnTo>
                      <a:pt x="20" y="78"/>
                    </a:lnTo>
                    <a:lnTo>
                      <a:pt x="20" y="76"/>
                    </a:lnTo>
                    <a:lnTo>
                      <a:pt x="22" y="76"/>
                    </a:lnTo>
                    <a:lnTo>
                      <a:pt x="22" y="76"/>
                    </a:lnTo>
                    <a:lnTo>
                      <a:pt x="22" y="76"/>
                    </a:lnTo>
                    <a:lnTo>
                      <a:pt x="22" y="75"/>
                    </a:lnTo>
                    <a:lnTo>
                      <a:pt x="22" y="73"/>
                    </a:lnTo>
                    <a:lnTo>
                      <a:pt x="22" y="73"/>
                    </a:lnTo>
                    <a:lnTo>
                      <a:pt x="20" y="73"/>
                    </a:lnTo>
                    <a:lnTo>
                      <a:pt x="18" y="73"/>
                    </a:lnTo>
                    <a:lnTo>
                      <a:pt x="17" y="70"/>
                    </a:lnTo>
                    <a:lnTo>
                      <a:pt x="17" y="69"/>
                    </a:lnTo>
                    <a:lnTo>
                      <a:pt x="17" y="67"/>
                    </a:lnTo>
                    <a:lnTo>
                      <a:pt x="18" y="64"/>
                    </a:lnTo>
                    <a:lnTo>
                      <a:pt x="18" y="64"/>
                    </a:lnTo>
                    <a:lnTo>
                      <a:pt x="18" y="62"/>
                    </a:lnTo>
                    <a:lnTo>
                      <a:pt x="18" y="62"/>
                    </a:lnTo>
                    <a:lnTo>
                      <a:pt x="18" y="61"/>
                    </a:lnTo>
                    <a:lnTo>
                      <a:pt x="17" y="61"/>
                    </a:lnTo>
                    <a:lnTo>
                      <a:pt x="17" y="61"/>
                    </a:lnTo>
                    <a:lnTo>
                      <a:pt x="17" y="61"/>
                    </a:lnTo>
                    <a:close/>
                    <a:moveTo>
                      <a:pt x="3" y="61"/>
                    </a:moveTo>
                    <a:lnTo>
                      <a:pt x="4" y="64"/>
                    </a:lnTo>
                    <a:lnTo>
                      <a:pt x="6" y="62"/>
                    </a:lnTo>
                    <a:lnTo>
                      <a:pt x="6" y="62"/>
                    </a:lnTo>
                    <a:lnTo>
                      <a:pt x="6" y="61"/>
                    </a:lnTo>
                    <a:lnTo>
                      <a:pt x="3" y="61"/>
                    </a:lnTo>
                    <a:lnTo>
                      <a:pt x="3" y="61"/>
                    </a:lnTo>
                    <a:close/>
                    <a:moveTo>
                      <a:pt x="18" y="42"/>
                    </a:moveTo>
                    <a:lnTo>
                      <a:pt x="18" y="42"/>
                    </a:lnTo>
                    <a:lnTo>
                      <a:pt x="18" y="42"/>
                    </a:lnTo>
                    <a:lnTo>
                      <a:pt x="20" y="44"/>
                    </a:lnTo>
                    <a:lnTo>
                      <a:pt x="20" y="44"/>
                    </a:lnTo>
                    <a:lnTo>
                      <a:pt x="20" y="45"/>
                    </a:lnTo>
                    <a:lnTo>
                      <a:pt x="20" y="47"/>
                    </a:lnTo>
                    <a:lnTo>
                      <a:pt x="18" y="48"/>
                    </a:lnTo>
                    <a:lnTo>
                      <a:pt x="17" y="50"/>
                    </a:lnTo>
                    <a:lnTo>
                      <a:pt x="17" y="55"/>
                    </a:lnTo>
                    <a:lnTo>
                      <a:pt x="17" y="58"/>
                    </a:lnTo>
                    <a:lnTo>
                      <a:pt x="14" y="58"/>
                    </a:lnTo>
                    <a:lnTo>
                      <a:pt x="12" y="58"/>
                    </a:lnTo>
                    <a:lnTo>
                      <a:pt x="12" y="58"/>
                    </a:lnTo>
                    <a:lnTo>
                      <a:pt x="11" y="59"/>
                    </a:lnTo>
                    <a:lnTo>
                      <a:pt x="9" y="61"/>
                    </a:lnTo>
                    <a:lnTo>
                      <a:pt x="9" y="58"/>
                    </a:lnTo>
                    <a:lnTo>
                      <a:pt x="9" y="56"/>
                    </a:lnTo>
                    <a:lnTo>
                      <a:pt x="9" y="56"/>
                    </a:lnTo>
                    <a:lnTo>
                      <a:pt x="11" y="55"/>
                    </a:lnTo>
                    <a:lnTo>
                      <a:pt x="11" y="55"/>
                    </a:lnTo>
                    <a:lnTo>
                      <a:pt x="12" y="55"/>
                    </a:lnTo>
                    <a:lnTo>
                      <a:pt x="11" y="52"/>
                    </a:lnTo>
                    <a:lnTo>
                      <a:pt x="11" y="48"/>
                    </a:lnTo>
                    <a:lnTo>
                      <a:pt x="11" y="48"/>
                    </a:lnTo>
                    <a:lnTo>
                      <a:pt x="12" y="50"/>
                    </a:lnTo>
                    <a:lnTo>
                      <a:pt x="12" y="47"/>
                    </a:lnTo>
                    <a:lnTo>
                      <a:pt x="12" y="45"/>
                    </a:lnTo>
                    <a:lnTo>
                      <a:pt x="18" y="42"/>
                    </a:lnTo>
                    <a:lnTo>
                      <a:pt x="18" y="42"/>
                    </a:lnTo>
                    <a:close/>
                    <a:moveTo>
                      <a:pt x="77" y="6"/>
                    </a:moveTo>
                    <a:lnTo>
                      <a:pt x="76" y="10"/>
                    </a:lnTo>
                    <a:lnTo>
                      <a:pt x="76" y="11"/>
                    </a:lnTo>
                    <a:lnTo>
                      <a:pt x="74" y="13"/>
                    </a:lnTo>
                    <a:lnTo>
                      <a:pt x="73" y="13"/>
                    </a:lnTo>
                    <a:lnTo>
                      <a:pt x="73" y="13"/>
                    </a:lnTo>
                    <a:lnTo>
                      <a:pt x="73" y="14"/>
                    </a:lnTo>
                    <a:lnTo>
                      <a:pt x="73" y="14"/>
                    </a:lnTo>
                    <a:lnTo>
                      <a:pt x="74" y="14"/>
                    </a:lnTo>
                    <a:lnTo>
                      <a:pt x="74" y="16"/>
                    </a:lnTo>
                    <a:lnTo>
                      <a:pt x="74" y="16"/>
                    </a:lnTo>
                    <a:lnTo>
                      <a:pt x="76" y="14"/>
                    </a:lnTo>
                    <a:lnTo>
                      <a:pt x="76" y="14"/>
                    </a:lnTo>
                    <a:lnTo>
                      <a:pt x="76" y="14"/>
                    </a:lnTo>
                    <a:lnTo>
                      <a:pt x="76" y="14"/>
                    </a:lnTo>
                    <a:lnTo>
                      <a:pt x="76" y="16"/>
                    </a:lnTo>
                    <a:lnTo>
                      <a:pt x="76" y="16"/>
                    </a:lnTo>
                    <a:lnTo>
                      <a:pt x="77" y="17"/>
                    </a:lnTo>
                    <a:lnTo>
                      <a:pt x="77" y="17"/>
                    </a:lnTo>
                    <a:lnTo>
                      <a:pt x="77" y="17"/>
                    </a:lnTo>
                    <a:lnTo>
                      <a:pt x="79" y="16"/>
                    </a:lnTo>
                    <a:lnTo>
                      <a:pt x="79" y="14"/>
                    </a:lnTo>
                    <a:lnTo>
                      <a:pt x="77" y="11"/>
                    </a:lnTo>
                    <a:lnTo>
                      <a:pt x="77" y="11"/>
                    </a:lnTo>
                    <a:lnTo>
                      <a:pt x="77" y="10"/>
                    </a:lnTo>
                    <a:lnTo>
                      <a:pt x="77" y="8"/>
                    </a:lnTo>
                    <a:lnTo>
                      <a:pt x="79" y="8"/>
                    </a:lnTo>
                    <a:lnTo>
                      <a:pt x="79" y="6"/>
                    </a:lnTo>
                    <a:lnTo>
                      <a:pt x="77" y="6"/>
                    </a:lnTo>
                    <a:lnTo>
                      <a:pt x="77" y="6"/>
                    </a:lnTo>
                    <a:close/>
                    <a:moveTo>
                      <a:pt x="84" y="0"/>
                    </a:moveTo>
                    <a:lnTo>
                      <a:pt x="85" y="2"/>
                    </a:lnTo>
                    <a:lnTo>
                      <a:pt x="85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5" name="Freeform 185"/>
              <p:cNvSpPr>
                <a:spLocks noEditPoints="1"/>
              </p:cNvSpPr>
              <p:nvPr/>
            </p:nvSpPr>
            <p:spPr bwMode="auto">
              <a:xfrm>
                <a:off x="5425277" y="2740892"/>
                <a:ext cx="106860" cy="168837"/>
              </a:xfrm>
              <a:custGeom>
                <a:avLst/>
                <a:gdLst>
                  <a:gd name="T0" fmla="*/ 39 w 45"/>
                  <a:gd name="T1" fmla="*/ 1 h 71"/>
                  <a:gd name="T2" fmla="*/ 36 w 45"/>
                  <a:gd name="T3" fmla="*/ 0 h 71"/>
                  <a:gd name="T4" fmla="*/ 32 w 45"/>
                  <a:gd name="T5" fmla="*/ 5 h 71"/>
                  <a:gd name="T6" fmla="*/ 26 w 45"/>
                  <a:gd name="T7" fmla="*/ 3 h 71"/>
                  <a:gd name="T8" fmla="*/ 23 w 45"/>
                  <a:gd name="T9" fmla="*/ 8 h 71"/>
                  <a:gd name="T10" fmla="*/ 23 w 45"/>
                  <a:gd name="T11" fmla="*/ 9 h 71"/>
                  <a:gd name="T12" fmla="*/ 23 w 45"/>
                  <a:gd name="T13" fmla="*/ 14 h 71"/>
                  <a:gd name="T14" fmla="*/ 20 w 45"/>
                  <a:gd name="T15" fmla="*/ 17 h 71"/>
                  <a:gd name="T16" fmla="*/ 20 w 45"/>
                  <a:gd name="T17" fmla="*/ 20 h 71"/>
                  <a:gd name="T18" fmla="*/ 18 w 45"/>
                  <a:gd name="T19" fmla="*/ 20 h 71"/>
                  <a:gd name="T20" fmla="*/ 14 w 45"/>
                  <a:gd name="T21" fmla="*/ 17 h 71"/>
                  <a:gd name="T22" fmla="*/ 9 w 45"/>
                  <a:gd name="T23" fmla="*/ 20 h 71"/>
                  <a:gd name="T24" fmla="*/ 8 w 45"/>
                  <a:gd name="T25" fmla="*/ 20 h 71"/>
                  <a:gd name="T26" fmla="*/ 9 w 45"/>
                  <a:gd name="T27" fmla="*/ 25 h 71"/>
                  <a:gd name="T28" fmla="*/ 9 w 45"/>
                  <a:gd name="T29" fmla="*/ 28 h 71"/>
                  <a:gd name="T30" fmla="*/ 8 w 45"/>
                  <a:gd name="T31" fmla="*/ 28 h 71"/>
                  <a:gd name="T32" fmla="*/ 5 w 45"/>
                  <a:gd name="T33" fmla="*/ 31 h 71"/>
                  <a:gd name="T34" fmla="*/ 1 w 45"/>
                  <a:gd name="T35" fmla="*/ 34 h 71"/>
                  <a:gd name="T36" fmla="*/ 11 w 45"/>
                  <a:gd name="T37" fmla="*/ 37 h 71"/>
                  <a:gd name="T38" fmla="*/ 14 w 45"/>
                  <a:gd name="T39" fmla="*/ 36 h 71"/>
                  <a:gd name="T40" fmla="*/ 15 w 45"/>
                  <a:gd name="T41" fmla="*/ 36 h 71"/>
                  <a:gd name="T42" fmla="*/ 12 w 45"/>
                  <a:gd name="T43" fmla="*/ 40 h 71"/>
                  <a:gd name="T44" fmla="*/ 11 w 45"/>
                  <a:gd name="T45" fmla="*/ 47 h 71"/>
                  <a:gd name="T46" fmla="*/ 6 w 45"/>
                  <a:gd name="T47" fmla="*/ 50 h 71"/>
                  <a:gd name="T48" fmla="*/ 8 w 45"/>
                  <a:gd name="T49" fmla="*/ 51 h 71"/>
                  <a:gd name="T50" fmla="*/ 6 w 45"/>
                  <a:gd name="T51" fmla="*/ 56 h 71"/>
                  <a:gd name="T52" fmla="*/ 3 w 45"/>
                  <a:gd name="T53" fmla="*/ 59 h 71"/>
                  <a:gd name="T54" fmla="*/ 0 w 45"/>
                  <a:gd name="T55" fmla="*/ 61 h 71"/>
                  <a:gd name="T56" fmla="*/ 1 w 45"/>
                  <a:gd name="T57" fmla="*/ 64 h 71"/>
                  <a:gd name="T58" fmla="*/ 0 w 45"/>
                  <a:gd name="T59" fmla="*/ 67 h 71"/>
                  <a:gd name="T60" fmla="*/ 6 w 45"/>
                  <a:gd name="T61" fmla="*/ 65 h 71"/>
                  <a:gd name="T62" fmla="*/ 8 w 45"/>
                  <a:gd name="T63" fmla="*/ 67 h 71"/>
                  <a:gd name="T64" fmla="*/ 5 w 45"/>
                  <a:gd name="T65" fmla="*/ 68 h 71"/>
                  <a:gd name="T66" fmla="*/ 5 w 45"/>
                  <a:gd name="T67" fmla="*/ 70 h 71"/>
                  <a:gd name="T68" fmla="*/ 14 w 45"/>
                  <a:gd name="T69" fmla="*/ 67 h 71"/>
                  <a:gd name="T70" fmla="*/ 15 w 45"/>
                  <a:gd name="T71" fmla="*/ 71 h 71"/>
                  <a:gd name="T72" fmla="*/ 22 w 45"/>
                  <a:gd name="T73" fmla="*/ 67 h 71"/>
                  <a:gd name="T74" fmla="*/ 25 w 45"/>
                  <a:gd name="T75" fmla="*/ 64 h 71"/>
                  <a:gd name="T76" fmla="*/ 28 w 45"/>
                  <a:gd name="T77" fmla="*/ 64 h 71"/>
                  <a:gd name="T78" fmla="*/ 32 w 45"/>
                  <a:gd name="T79" fmla="*/ 62 h 71"/>
                  <a:gd name="T80" fmla="*/ 37 w 45"/>
                  <a:gd name="T81" fmla="*/ 57 h 71"/>
                  <a:gd name="T82" fmla="*/ 42 w 45"/>
                  <a:gd name="T83" fmla="*/ 56 h 71"/>
                  <a:gd name="T84" fmla="*/ 40 w 45"/>
                  <a:gd name="T85" fmla="*/ 51 h 71"/>
                  <a:gd name="T86" fmla="*/ 45 w 45"/>
                  <a:gd name="T87" fmla="*/ 48 h 71"/>
                  <a:gd name="T88" fmla="*/ 42 w 45"/>
                  <a:gd name="T89" fmla="*/ 40 h 71"/>
                  <a:gd name="T90" fmla="*/ 42 w 45"/>
                  <a:gd name="T91" fmla="*/ 34 h 71"/>
                  <a:gd name="T92" fmla="*/ 42 w 45"/>
                  <a:gd name="T93" fmla="*/ 28 h 71"/>
                  <a:gd name="T94" fmla="*/ 42 w 45"/>
                  <a:gd name="T95" fmla="*/ 26 h 71"/>
                  <a:gd name="T96" fmla="*/ 45 w 45"/>
                  <a:gd name="T97" fmla="*/ 23 h 71"/>
                  <a:gd name="T98" fmla="*/ 37 w 45"/>
                  <a:gd name="T99" fmla="*/ 22 h 71"/>
                  <a:gd name="T100" fmla="*/ 32 w 45"/>
                  <a:gd name="T101" fmla="*/ 23 h 71"/>
                  <a:gd name="T102" fmla="*/ 32 w 45"/>
                  <a:gd name="T103" fmla="*/ 20 h 71"/>
                  <a:gd name="T104" fmla="*/ 29 w 45"/>
                  <a:gd name="T105" fmla="*/ 19 h 71"/>
                  <a:gd name="T106" fmla="*/ 28 w 45"/>
                  <a:gd name="T107" fmla="*/ 19 h 71"/>
                  <a:gd name="T108" fmla="*/ 28 w 45"/>
                  <a:gd name="T109" fmla="*/ 15 h 71"/>
                  <a:gd name="T110" fmla="*/ 28 w 45"/>
                  <a:gd name="T111" fmla="*/ 14 h 71"/>
                  <a:gd name="T112" fmla="*/ 32 w 45"/>
                  <a:gd name="T113" fmla="*/ 14 h 71"/>
                  <a:gd name="T114" fmla="*/ 32 w 45"/>
                  <a:gd name="T115" fmla="*/ 11 h 71"/>
                  <a:gd name="T116" fmla="*/ 32 w 45"/>
                  <a:gd name="T117" fmla="*/ 9 h 71"/>
                  <a:gd name="T118" fmla="*/ 39 w 45"/>
                  <a:gd name="T119" fmla="*/ 5 h 71"/>
                  <a:gd name="T120" fmla="*/ 15 w 45"/>
                  <a:gd name="T121" fmla="*/ 48 h 71"/>
                  <a:gd name="T122" fmla="*/ 14 w 45"/>
                  <a:gd name="T123" fmla="*/ 51 h 71"/>
                  <a:gd name="T124" fmla="*/ 12 w 45"/>
                  <a:gd name="T125" fmla="*/ 5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5" h="71">
                    <a:moveTo>
                      <a:pt x="39" y="5"/>
                    </a:moveTo>
                    <a:lnTo>
                      <a:pt x="39" y="3"/>
                    </a:lnTo>
                    <a:lnTo>
                      <a:pt x="39" y="3"/>
                    </a:lnTo>
                    <a:lnTo>
                      <a:pt x="39" y="1"/>
                    </a:lnTo>
                    <a:lnTo>
                      <a:pt x="37" y="1"/>
                    </a:lnTo>
                    <a:lnTo>
                      <a:pt x="37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1"/>
                    </a:lnTo>
                    <a:lnTo>
                      <a:pt x="36" y="3"/>
                    </a:lnTo>
                    <a:lnTo>
                      <a:pt x="32" y="5"/>
                    </a:lnTo>
                    <a:lnTo>
                      <a:pt x="32" y="5"/>
                    </a:lnTo>
                    <a:lnTo>
                      <a:pt x="32" y="3"/>
                    </a:lnTo>
                    <a:lnTo>
                      <a:pt x="29" y="3"/>
                    </a:lnTo>
                    <a:lnTo>
                      <a:pt x="28" y="3"/>
                    </a:lnTo>
                    <a:lnTo>
                      <a:pt x="26" y="3"/>
                    </a:lnTo>
                    <a:lnTo>
                      <a:pt x="25" y="3"/>
                    </a:lnTo>
                    <a:lnTo>
                      <a:pt x="25" y="5"/>
                    </a:lnTo>
                    <a:lnTo>
                      <a:pt x="25" y="8"/>
                    </a:lnTo>
                    <a:lnTo>
                      <a:pt x="23" y="8"/>
                    </a:lnTo>
                    <a:lnTo>
                      <a:pt x="22" y="9"/>
                    </a:lnTo>
                    <a:lnTo>
                      <a:pt x="22" y="9"/>
                    </a:lnTo>
                    <a:lnTo>
                      <a:pt x="22" y="9"/>
                    </a:lnTo>
                    <a:lnTo>
                      <a:pt x="23" y="9"/>
                    </a:lnTo>
                    <a:lnTo>
                      <a:pt x="25" y="9"/>
                    </a:lnTo>
                    <a:lnTo>
                      <a:pt x="26" y="12"/>
                    </a:lnTo>
                    <a:lnTo>
                      <a:pt x="25" y="12"/>
                    </a:lnTo>
                    <a:lnTo>
                      <a:pt x="23" y="14"/>
                    </a:lnTo>
                    <a:lnTo>
                      <a:pt x="22" y="14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0" y="17"/>
                    </a:lnTo>
                    <a:lnTo>
                      <a:pt x="20" y="19"/>
                    </a:lnTo>
                    <a:lnTo>
                      <a:pt x="20" y="19"/>
                    </a:lnTo>
                    <a:lnTo>
                      <a:pt x="20" y="19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18" y="20"/>
                    </a:lnTo>
                    <a:lnTo>
                      <a:pt x="18" y="20"/>
                    </a:lnTo>
                    <a:lnTo>
                      <a:pt x="18" y="20"/>
                    </a:lnTo>
                    <a:lnTo>
                      <a:pt x="18" y="20"/>
                    </a:lnTo>
                    <a:lnTo>
                      <a:pt x="18" y="20"/>
                    </a:lnTo>
                    <a:lnTo>
                      <a:pt x="15" y="19"/>
                    </a:lnTo>
                    <a:lnTo>
                      <a:pt x="14" y="17"/>
                    </a:lnTo>
                    <a:lnTo>
                      <a:pt x="12" y="19"/>
                    </a:lnTo>
                    <a:lnTo>
                      <a:pt x="12" y="20"/>
                    </a:lnTo>
                    <a:lnTo>
                      <a:pt x="11" y="20"/>
                    </a:lnTo>
                    <a:lnTo>
                      <a:pt x="9" y="20"/>
                    </a:lnTo>
                    <a:lnTo>
                      <a:pt x="9" y="19"/>
                    </a:lnTo>
                    <a:lnTo>
                      <a:pt x="9" y="17"/>
                    </a:lnTo>
                    <a:lnTo>
                      <a:pt x="8" y="17"/>
                    </a:lnTo>
                    <a:lnTo>
                      <a:pt x="8" y="20"/>
                    </a:lnTo>
                    <a:lnTo>
                      <a:pt x="8" y="23"/>
                    </a:lnTo>
                    <a:lnTo>
                      <a:pt x="8" y="23"/>
                    </a:lnTo>
                    <a:lnTo>
                      <a:pt x="8" y="23"/>
                    </a:lnTo>
                    <a:lnTo>
                      <a:pt x="9" y="25"/>
                    </a:lnTo>
                    <a:lnTo>
                      <a:pt x="11" y="26"/>
                    </a:lnTo>
                    <a:lnTo>
                      <a:pt x="11" y="26"/>
                    </a:lnTo>
                    <a:lnTo>
                      <a:pt x="9" y="26"/>
                    </a:lnTo>
                    <a:lnTo>
                      <a:pt x="9" y="28"/>
                    </a:lnTo>
                    <a:lnTo>
                      <a:pt x="9" y="28"/>
                    </a:lnTo>
                    <a:lnTo>
                      <a:pt x="9" y="28"/>
                    </a:lnTo>
                    <a:lnTo>
                      <a:pt x="9" y="28"/>
                    </a:lnTo>
                    <a:lnTo>
                      <a:pt x="8" y="28"/>
                    </a:lnTo>
                    <a:lnTo>
                      <a:pt x="6" y="28"/>
                    </a:lnTo>
                    <a:lnTo>
                      <a:pt x="5" y="28"/>
                    </a:lnTo>
                    <a:lnTo>
                      <a:pt x="3" y="29"/>
                    </a:lnTo>
                    <a:lnTo>
                      <a:pt x="5" y="31"/>
                    </a:lnTo>
                    <a:lnTo>
                      <a:pt x="5" y="31"/>
                    </a:lnTo>
                    <a:lnTo>
                      <a:pt x="3" y="33"/>
                    </a:lnTo>
                    <a:lnTo>
                      <a:pt x="1" y="33"/>
                    </a:lnTo>
                    <a:lnTo>
                      <a:pt x="1" y="34"/>
                    </a:lnTo>
                    <a:lnTo>
                      <a:pt x="1" y="36"/>
                    </a:lnTo>
                    <a:lnTo>
                      <a:pt x="5" y="37"/>
                    </a:lnTo>
                    <a:lnTo>
                      <a:pt x="8" y="37"/>
                    </a:lnTo>
                    <a:lnTo>
                      <a:pt x="11" y="37"/>
                    </a:lnTo>
                    <a:lnTo>
                      <a:pt x="14" y="37"/>
                    </a:lnTo>
                    <a:lnTo>
                      <a:pt x="14" y="37"/>
                    </a:lnTo>
                    <a:lnTo>
                      <a:pt x="14" y="36"/>
                    </a:lnTo>
                    <a:lnTo>
                      <a:pt x="14" y="36"/>
                    </a:lnTo>
                    <a:lnTo>
                      <a:pt x="15" y="34"/>
                    </a:lnTo>
                    <a:lnTo>
                      <a:pt x="15" y="34"/>
                    </a:lnTo>
                    <a:lnTo>
                      <a:pt x="15" y="36"/>
                    </a:lnTo>
                    <a:lnTo>
                      <a:pt x="15" y="36"/>
                    </a:lnTo>
                    <a:lnTo>
                      <a:pt x="15" y="37"/>
                    </a:lnTo>
                    <a:lnTo>
                      <a:pt x="15" y="37"/>
                    </a:lnTo>
                    <a:lnTo>
                      <a:pt x="15" y="39"/>
                    </a:lnTo>
                    <a:lnTo>
                      <a:pt x="12" y="40"/>
                    </a:lnTo>
                    <a:lnTo>
                      <a:pt x="11" y="42"/>
                    </a:lnTo>
                    <a:lnTo>
                      <a:pt x="11" y="43"/>
                    </a:lnTo>
                    <a:lnTo>
                      <a:pt x="11" y="47"/>
                    </a:lnTo>
                    <a:lnTo>
                      <a:pt x="11" y="47"/>
                    </a:lnTo>
                    <a:lnTo>
                      <a:pt x="9" y="48"/>
                    </a:lnTo>
                    <a:lnTo>
                      <a:pt x="8" y="48"/>
                    </a:lnTo>
                    <a:lnTo>
                      <a:pt x="8" y="50"/>
                    </a:lnTo>
                    <a:lnTo>
                      <a:pt x="6" y="50"/>
                    </a:lnTo>
                    <a:lnTo>
                      <a:pt x="6" y="50"/>
                    </a:lnTo>
                    <a:lnTo>
                      <a:pt x="6" y="50"/>
                    </a:lnTo>
                    <a:lnTo>
                      <a:pt x="6" y="50"/>
                    </a:lnTo>
                    <a:lnTo>
                      <a:pt x="8" y="51"/>
                    </a:lnTo>
                    <a:lnTo>
                      <a:pt x="9" y="51"/>
                    </a:lnTo>
                    <a:lnTo>
                      <a:pt x="8" y="53"/>
                    </a:lnTo>
                    <a:lnTo>
                      <a:pt x="5" y="54"/>
                    </a:lnTo>
                    <a:lnTo>
                      <a:pt x="6" y="56"/>
                    </a:lnTo>
                    <a:lnTo>
                      <a:pt x="6" y="59"/>
                    </a:lnTo>
                    <a:lnTo>
                      <a:pt x="5" y="59"/>
                    </a:lnTo>
                    <a:lnTo>
                      <a:pt x="5" y="59"/>
                    </a:lnTo>
                    <a:lnTo>
                      <a:pt x="3" y="59"/>
                    </a:lnTo>
                    <a:lnTo>
                      <a:pt x="3" y="59"/>
                    </a:lnTo>
                    <a:lnTo>
                      <a:pt x="1" y="57"/>
                    </a:lnTo>
                    <a:lnTo>
                      <a:pt x="0" y="57"/>
                    </a:lnTo>
                    <a:lnTo>
                      <a:pt x="0" y="61"/>
                    </a:lnTo>
                    <a:lnTo>
                      <a:pt x="1" y="61"/>
                    </a:lnTo>
                    <a:lnTo>
                      <a:pt x="3" y="62"/>
                    </a:lnTo>
                    <a:lnTo>
                      <a:pt x="1" y="62"/>
                    </a:lnTo>
                    <a:lnTo>
                      <a:pt x="1" y="64"/>
                    </a:lnTo>
                    <a:lnTo>
                      <a:pt x="1" y="64"/>
                    </a:lnTo>
                    <a:lnTo>
                      <a:pt x="1" y="65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1" y="67"/>
                    </a:lnTo>
                    <a:lnTo>
                      <a:pt x="3" y="65"/>
                    </a:lnTo>
                    <a:lnTo>
                      <a:pt x="5" y="65"/>
                    </a:lnTo>
                    <a:lnTo>
                      <a:pt x="6" y="65"/>
                    </a:lnTo>
                    <a:lnTo>
                      <a:pt x="6" y="65"/>
                    </a:lnTo>
                    <a:lnTo>
                      <a:pt x="8" y="65"/>
                    </a:lnTo>
                    <a:lnTo>
                      <a:pt x="8" y="65"/>
                    </a:lnTo>
                    <a:lnTo>
                      <a:pt x="8" y="67"/>
                    </a:lnTo>
                    <a:lnTo>
                      <a:pt x="8" y="67"/>
                    </a:lnTo>
                    <a:lnTo>
                      <a:pt x="6" y="67"/>
                    </a:lnTo>
                    <a:lnTo>
                      <a:pt x="6" y="67"/>
                    </a:lnTo>
                    <a:lnTo>
                      <a:pt x="5" y="68"/>
                    </a:lnTo>
                    <a:lnTo>
                      <a:pt x="5" y="68"/>
                    </a:lnTo>
                    <a:lnTo>
                      <a:pt x="5" y="70"/>
                    </a:lnTo>
                    <a:lnTo>
                      <a:pt x="5" y="70"/>
                    </a:lnTo>
                    <a:lnTo>
                      <a:pt x="5" y="70"/>
                    </a:lnTo>
                    <a:lnTo>
                      <a:pt x="5" y="71"/>
                    </a:lnTo>
                    <a:lnTo>
                      <a:pt x="6" y="71"/>
                    </a:lnTo>
                    <a:lnTo>
                      <a:pt x="9" y="68"/>
                    </a:lnTo>
                    <a:lnTo>
                      <a:pt x="14" y="67"/>
                    </a:lnTo>
                    <a:lnTo>
                      <a:pt x="14" y="67"/>
                    </a:lnTo>
                    <a:lnTo>
                      <a:pt x="14" y="68"/>
                    </a:lnTo>
                    <a:lnTo>
                      <a:pt x="15" y="70"/>
                    </a:lnTo>
                    <a:lnTo>
                      <a:pt x="15" y="71"/>
                    </a:lnTo>
                    <a:lnTo>
                      <a:pt x="17" y="68"/>
                    </a:lnTo>
                    <a:lnTo>
                      <a:pt x="20" y="67"/>
                    </a:lnTo>
                    <a:lnTo>
                      <a:pt x="20" y="67"/>
                    </a:lnTo>
                    <a:lnTo>
                      <a:pt x="22" y="67"/>
                    </a:lnTo>
                    <a:lnTo>
                      <a:pt x="23" y="67"/>
                    </a:lnTo>
                    <a:lnTo>
                      <a:pt x="23" y="65"/>
                    </a:lnTo>
                    <a:lnTo>
                      <a:pt x="23" y="65"/>
                    </a:lnTo>
                    <a:lnTo>
                      <a:pt x="25" y="64"/>
                    </a:lnTo>
                    <a:lnTo>
                      <a:pt x="25" y="62"/>
                    </a:lnTo>
                    <a:lnTo>
                      <a:pt x="25" y="62"/>
                    </a:lnTo>
                    <a:lnTo>
                      <a:pt x="26" y="62"/>
                    </a:lnTo>
                    <a:lnTo>
                      <a:pt x="28" y="64"/>
                    </a:lnTo>
                    <a:lnTo>
                      <a:pt x="29" y="64"/>
                    </a:lnTo>
                    <a:lnTo>
                      <a:pt x="29" y="62"/>
                    </a:lnTo>
                    <a:lnTo>
                      <a:pt x="29" y="62"/>
                    </a:lnTo>
                    <a:lnTo>
                      <a:pt x="32" y="62"/>
                    </a:lnTo>
                    <a:lnTo>
                      <a:pt x="32" y="59"/>
                    </a:lnTo>
                    <a:lnTo>
                      <a:pt x="32" y="57"/>
                    </a:lnTo>
                    <a:lnTo>
                      <a:pt x="36" y="57"/>
                    </a:lnTo>
                    <a:lnTo>
                      <a:pt x="37" y="57"/>
                    </a:lnTo>
                    <a:lnTo>
                      <a:pt x="37" y="56"/>
                    </a:lnTo>
                    <a:lnTo>
                      <a:pt x="39" y="54"/>
                    </a:lnTo>
                    <a:lnTo>
                      <a:pt x="40" y="54"/>
                    </a:lnTo>
                    <a:lnTo>
                      <a:pt x="42" y="56"/>
                    </a:lnTo>
                    <a:lnTo>
                      <a:pt x="42" y="56"/>
                    </a:lnTo>
                    <a:lnTo>
                      <a:pt x="42" y="54"/>
                    </a:lnTo>
                    <a:lnTo>
                      <a:pt x="40" y="53"/>
                    </a:lnTo>
                    <a:lnTo>
                      <a:pt x="40" y="51"/>
                    </a:lnTo>
                    <a:lnTo>
                      <a:pt x="40" y="51"/>
                    </a:lnTo>
                    <a:lnTo>
                      <a:pt x="42" y="51"/>
                    </a:lnTo>
                    <a:lnTo>
                      <a:pt x="45" y="50"/>
                    </a:lnTo>
                    <a:lnTo>
                      <a:pt x="45" y="48"/>
                    </a:lnTo>
                    <a:lnTo>
                      <a:pt x="45" y="45"/>
                    </a:lnTo>
                    <a:lnTo>
                      <a:pt x="45" y="43"/>
                    </a:lnTo>
                    <a:lnTo>
                      <a:pt x="45" y="40"/>
                    </a:lnTo>
                    <a:lnTo>
                      <a:pt x="42" y="40"/>
                    </a:lnTo>
                    <a:lnTo>
                      <a:pt x="42" y="37"/>
                    </a:lnTo>
                    <a:lnTo>
                      <a:pt x="42" y="36"/>
                    </a:lnTo>
                    <a:lnTo>
                      <a:pt x="40" y="36"/>
                    </a:lnTo>
                    <a:lnTo>
                      <a:pt x="42" y="34"/>
                    </a:lnTo>
                    <a:lnTo>
                      <a:pt x="42" y="31"/>
                    </a:lnTo>
                    <a:lnTo>
                      <a:pt x="42" y="29"/>
                    </a:lnTo>
                    <a:lnTo>
                      <a:pt x="42" y="29"/>
                    </a:lnTo>
                    <a:lnTo>
                      <a:pt x="42" y="28"/>
                    </a:lnTo>
                    <a:lnTo>
                      <a:pt x="42" y="28"/>
                    </a:lnTo>
                    <a:lnTo>
                      <a:pt x="42" y="28"/>
                    </a:lnTo>
                    <a:lnTo>
                      <a:pt x="42" y="28"/>
                    </a:lnTo>
                    <a:lnTo>
                      <a:pt x="42" y="26"/>
                    </a:lnTo>
                    <a:lnTo>
                      <a:pt x="42" y="26"/>
                    </a:lnTo>
                    <a:lnTo>
                      <a:pt x="43" y="25"/>
                    </a:lnTo>
                    <a:lnTo>
                      <a:pt x="45" y="23"/>
                    </a:lnTo>
                    <a:lnTo>
                      <a:pt x="45" y="23"/>
                    </a:lnTo>
                    <a:lnTo>
                      <a:pt x="40" y="25"/>
                    </a:lnTo>
                    <a:lnTo>
                      <a:pt x="37" y="22"/>
                    </a:lnTo>
                    <a:lnTo>
                      <a:pt x="37" y="22"/>
                    </a:lnTo>
                    <a:lnTo>
                      <a:pt x="37" y="22"/>
                    </a:lnTo>
                    <a:lnTo>
                      <a:pt x="36" y="22"/>
                    </a:lnTo>
                    <a:lnTo>
                      <a:pt x="34" y="23"/>
                    </a:lnTo>
                    <a:lnTo>
                      <a:pt x="32" y="23"/>
                    </a:lnTo>
                    <a:lnTo>
                      <a:pt x="32" y="23"/>
                    </a:lnTo>
                    <a:lnTo>
                      <a:pt x="32" y="23"/>
                    </a:lnTo>
                    <a:lnTo>
                      <a:pt x="32" y="22"/>
                    </a:lnTo>
                    <a:lnTo>
                      <a:pt x="32" y="22"/>
                    </a:lnTo>
                    <a:lnTo>
                      <a:pt x="32" y="20"/>
                    </a:lnTo>
                    <a:lnTo>
                      <a:pt x="32" y="20"/>
                    </a:lnTo>
                    <a:lnTo>
                      <a:pt x="31" y="19"/>
                    </a:lnTo>
                    <a:lnTo>
                      <a:pt x="31" y="19"/>
                    </a:lnTo>
                    <a:lnTo>
                      <a:pt x="29" y="19"/>
                    </a:lnTo>
                    <a:lnTo>
                      <a:pt x="29" y="19"/>
                    </a:lnTo>
                    <a:lnTo>
                      <a:pt x="28" y="19"/>
                    </a:lnTo>
                    <a:lnTo>
                      <a:pt x="28" y="19"/>
                    </a:lnTo>
                    <a:lnTo>
                      <a:pt x="28" y="19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8" y="17"/>
                    </a:lnTo>
                    <a:lnTo>
                      <a:pt x="28" y="15"/>
                    </a:lnTo>
                    <a:lnTo>
                      <a:pt x="28" y="15"/>
                    </a:lnTo>
                    <a:lnTo>
                      <a:pt x="28" y="15"/>
                    </a:lnTo>
                    <a:lnTo>
                      <a:pt x="28" y="15"/>
                    </a:lnTo>
                    <a:lnTo>
                      <a:pt x="28" y="14"/>
                    </a:lnTo>
                    <a:lnTo>
                      <a:pt x="29" y="14"/>
                    </a:lnTo>
                    <a:lnTo>
                      <a:pt x="29" y="14"/>
                    </a:lnTo>
                    <a:lnTo>
                      <a:pt x="31" y="14"/>
                    </a:lnTo>
                    <a:lnTo>
                      <a:pt x="32" y="14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2" y="11"/>
                    </a:lnTo>
                    <a:lnTo>
                      <a:pt x="32" y="11"/>
                    </a:lnTo>
                    <a:lnTo>
                      <a:pt x="32" y="9"/>
                    </a:lnTo>
                    <a:lnTo>
                      <a:pt x="32" y="9"/>
                    </a:lnTo>
                    <a:lnTo>
                      <a:pt x="32" y="9"/>
                    </a:lnTo>
                    <a:lnTo>
                      <a:pt x="34" y="8"/>
                    </a:lnTo>
                    <a:lnTo>
                      <a:pt x="36" y="6"/>
                    </a:lnTo>
                    <a:lnTo>
                      <a:pt x="37" y="6"/>
                    </a:lnTo>
                    <a:lnTo>
                      <a:pt x="39" y="5"/>
                    </a:lnTo>
                    <a:lnTo>
                      <a:pt x="39" y="5"/>
                    </a:lnTo>
                    <a:close/>
                    <a:moveTo>
                      <a:pt x="14" y="48"/>
                    </a:moveTo>
                    <a:lnTo>
                      <a:pt x="15" y="48"/>
                    </a:lnTo>
                    <a:lnTo>
                      <a:pt x="15" y="48"/>
                    </a:lnTo>
                    <a:lnTo>
                      <a:pt x="15" y="48"/>
                    </a:lnTo>
                    <a:lnTo>
                      <a:pt x="15" y="48"/>
                    </a:lnTo>
                    <a:lnTo>
                      <a:pt x="14" y="50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2" y="51"/>
                    </a:lnTo>
                    <a:lnTo>
                      <a:pt x="12" y="51"/>
                    </a:lnTo>
                    <a:lnTo>
                      <a:pt x="12" y="50"/>
                    </a:lnTo>
                    <a:lnTo>
                      <a:pt x="14" y="48"/>
                    </a:lnTo>
                    <a:lnTo>
                      <a:pt x="14" y="48"/>
                    </a:lnTo>
                    <a:close/>
                  </a:path>
                </a:pathLst>
              </a:custGeom>
              <a:solidFill>
                <a:srgbClr val="D1C8BF"/>
              </a:solidFill>
              <a:ln w="47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00" name="Rectangle 299"/>
              <p:cNvSpPr/>
              <p:nvPr/>
            </p:nvSpPr>
            <p:spPr>
              <a:xfrm>
                <a:off x="718675" y="6247301"/>
                <a:ext cx="923041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000" i="1" dirty="0">
                    <a:solidFill>
                      <a:srgbClr val="000000"/>
                    </a:solidFill>
                  </a:rPr>
                  <a:t>Note: Tokamaks are operating unless indicated otherwise.</a:t>
                </a:r>
              </a:p>
              <a:p>
                <a:pPr marL="228600" indent="-228600">
                  <a:buAutoNum type="arabicParenBoth"/>
                </a:pPr>
                <a:r>
                  <a:rPr lang="en-GB" sz="1000" i="1" dirty="0">
                    <a:solidFill>
                      <a:srgbClr val="000000"/>
                    </a:solidFill>
                  </a:rPr>
                  <a:t>Under construction.</a:t>
                </a:r>
              </a:p>
              <a:p>
                <a:pPr marL="228600" indent="-228600">
                  <a:buAutoNum type="arabicParenBoth"/>
                </a:pPr>
                <a:r>
                  <a:rPr lang="en-GB" sz="1000" i="1" dirty="0">
                    <a:solidFill>
                      <a:srgbClr val="000000"/>
                    </a:solidFill>
                  </a:rPr>
                  <a:t>The International Thermonuclear Experimental Reactor (“ITER”) megaproject is supported by China, the European Union, India, Japan, Korea, Russia and the United States.</a:t>
                </a:r>
              </a:p>
              <a:p>
                <a:pPr marL="228600" indent="-228600">
                  <a:buAutoNum type="arabicParenBoth"/>
                </a:pPr>
                <a:r>
                  <a:rPr lang="en-GB" sz="1000" i="1" dirty="0">
                    <a:solidFill>
                      <a:srgbClr val="000000"/>
                    </a:solidFill>
                  </a:rPr>
                  <a:t>No longer in use.</a:t>
                </a:r>
                <a:br>
                  <a:rPr lang="en-GB" sz="800" i="1" dirty="0">
                    <a:solidFill>
                      <a:srgbClr val="000000"/>
                    </a:solidFill>
                  </a:rPr>
                </a:br>
                <a:endParaRPr lang="en-GB" sz="800" i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Oval 261"/>
              <p:cNvSpPr/>
              <p:nvPr/>
            </p:nvSpPr>
            <p:spPr bwMode="auto">
              <a:xfrm>
                <a:off x="2442765" y="3551911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376ED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cxnSp>
            <p:nvCxnSpPr>
              <p:cNvPr id="264" name="Elbow Connector 263"/>
              <p:cNvCxnSpPr/>
              <p:nvPr/>
            </p:nvCxnSpPr>
            <p:spPr bwMode="auto">
              <a:xfrm rot="10800000" flipV="1">
                <a:off x="2148243" y="3605448"/>
                <a:ext cx="294523" cy="926"/>
              </a:xfrm>
              <a:prstGeom prst="bentConnector3">
                <a:avLst>
                  <a:gd name="adj1" fmla="val 50000"/>
                </a:avLst>
              </a:prstGeom>
              <a:solidFill>
                <a:schemeClr val="accent1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65" name="Rectangle 264"/>
              <p:cNvSpPr/>
              <p:nvPr/>
            </p:nvSpPr>
            <p:spPr>
              <a:xfrm>
                <a:off x="1410922" y="3604942"/>
                <a:ext cx="904415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000" i="1" dirty="0">
                    <a:solidFill>
                      <a:srgbClr val="000000"/>
                    </a:solidFill>
                  </a:rPr>
                  <a:t>San Diego, CA</a:t>
                </a:r>
              </a:p>
            </p:txBody>
          </p:sp>
          <p:sp>
            <p:nvSpPr>
              <p:cNvPr id="267" name="Rectangle 266"/>
              <p:cNvSpPr/>
              <p:nvPr/>
            </p:nvSpPr>
            <p:spPr>
              <a:xfrm>
                <a:off x="1587252" y="3461416"/>
                <a:ext cx="55175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200" b="1" i="1" dirty="0">
                    <a:solidFill>
                      <a:srgbClr val="000000"/>
                    </a:solidFill>
                  </a:rPr>
                  <a:t>DIII-D</a:t>
                </a:r>
              </a:p>
            </p:txBody>
          </p:sp>
          <p:sp>
            <p:nvSpPr>
              <p:cNvPr id="250" name="Oval 249"/>
              <p:cNvSpPr/>
              <p:nvPr/>
            </p:nvSpPr>
            <p:spPr bwMode="auto">
              <a:xfrm>
                <a:off x="5619340" y="2839315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376ED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cxnSp>
            <p:nvCxnSpPr>
              <p:cNvPr id="251" name="Elbow Connector 250"/>
              <p:cNvCxnSpPr/>
              <p:nvPr/>
            </p:nvCxnSpPr>
            <p:spPr bwMode="auto">
              <a:xfrm rot="5400000" flipV="1">
                <a:off x="5451513" y="2619585"/>
                <a:ext cx="432000" cy="926"/>
              </a:xfrm>
              <a:prstGeom prst="bentConnector3">
                <a:avLst>
                  <a:gd name="adj1" fmla="val 50000"/>
                </a:avLst>
              </a:prstGeom>
              <a:solidFill>
                <a:schemeClr val="accent1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72" name="Rectangle 271"/>
              <p:cNvSpPr/>
              <p:nvPr/>
            </p:nvSpPr>
            <p:spPr>
              <a:xfrm>
                <a:off x="5289917" y="2167517"/>
                <a:ext cx="747320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000" i="1" dirty="0">
                    <a:solidFill>
                      <a:srgbClr val="000000"/>
                    </a:solidFill>
                  </a:rPr>
                  <a:t>Oxford, UK</a:t>
                </a:r>
              </a:p>
            </p:txBody>
          </p:sp>
          <p:sp>
            <p:nvSpPr>
              <p:cNvPr id="261" name="Rectangle 260"/>
              <p:cNvSpPr/>
              <p:nvPr/>
            </p:nvSpPr>
            <p:spPr>
              <a:xfrm>
                <a:off x="5469453" y="2023991"/>
                <a:ext cx="38824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200" b="1" i="1" dirty="0">
                    <a:solidFill>
                      <a:srgbClr val="000000"/>
                    </a:solidFill>
                  </a:rPr>
                  <a:t>JET</a:t>
                </a:r>
              </a:p>
            </p:txBody>
          </p:sp>
          <p:cxnSp>
            <p:nvCxnSpPr>
              <p:cNvPr id="295" name="Elbow Connector 294"/>
              <p:cNvCxnSpPr/>
              <p:nvPr/>
            </p:nvCxnSpPr>
            <p:spPr bwMode="auto">
              <a:xfrm rot="10800000" flipV="1">
                <a:off x="2447316" y="2869811"/>
                <a:ext cx="294523" cy="926"/>
              </a:xfrm>
              <a:prstGeom prst="bentConnector3">
                <a:avLst>
                  <a:gd name="adj1" fmla="val 50000"/>
                </a:avLst>
              </a:prstGeom>
              <a:solidFill>
                <a:schemeClr val="accent1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96" name="Rectangle 295"/>
              <p:cNvSpPr/>
              <p:nvPr/>
            </p:nvSpPr>
            <p:spPr>
              <a:xfrm>
                <a:off x="1664729" y="2869305"/>
                <a:ext cx="907621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000" i="1" dirty="0">
                    <a:solidFill>
                      <a:srgbClr val="000000"/>
                    </a:solidFill>
                  </a:rPr>
                  <a:t>Saskatoon, SK</a:t>
                </a:r>
              </a:p>
            </p:txBody>
          </p:sp>
          <p:sp>
            <p:nvSpPr>
              <p:cNvPr id="297" name="Rectangle 296"/>
              <p:cNvSpPr/>
              <p:nvPr/>
            </p:nvSpPr>
            <p:spPr>
              <a:xfrm>
                <a:off x="1768828" y="2725779"/>
                <a:ext cx="69942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200" b="1" i="1" dirty="0">
                    <a:solidFill>
                      <a:srgbClr val="000000"/>
                    </a:solidFill>
                  </a:rPr>
                  <a:t>STOR-M</a:t>
                </a:r>
              </a:p>
            </p:txBody>
          </p:sp>
          <p:cxnSp>
            <p:nvCxnSpPr>
              <p:cNvPr id="299" name="Elbow Connector 298"/>
              <p:cNvCxnSpPr/>
              <p:nvPr/>
            </p:nvCxnSpPr>
            <p:spPr bwMode="auto">
              <a:xfrm rot="10800000" flipV="1">
                <a:off x="7504599" y="3983379"/>
                <a:ext cx="108000" cy="926"/>
              </a:xfrm>
              <a:prstGeom prst="bentConnector3">
                <a:avLst>
                  <a:gd name="adj1" fmla="val 50000"/>
                </a:avLst>
              </a:prstGeom>
              <a:solidFill>
                <a:schemeClr val="accent1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07" name="Rectangle 306"/>
              <p:cNvSpPr/>
              <p:nvPr/>
            </p:nvSpPr>
            <p:spPr>
              <a:xfrm>
                <a:off x="6480964" y="3964767"/>
                <a:ext cx="1027845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000" dirty="0"/>
                  <a:t>Gandhinagar</a:t>
                </a:r>
                <a:r>
                  <a:rPr lang="en-GB" sz="1000" i="1" dirty="0">
                    <a:solidFill>
                      <a:srgbClr val="000000"/>
                    </a:solidFill>
                  </a:rPr>
                  <a:t>, IN</a:t>
                </a:r>
              </a:p>
            </p:txBody>
          </p:sp>
          <p:sp>
            <p:nvSpPr>
              <p:cNvPr id="308" name="Rectangle 307"/>
              <p:cNvSpPr/>
              <p:nvPr/>
            </p:nvSpPr>
            <p:spPr>
              <a:xfrm>
                <a:off x="6466568" y="3821241"/>
                <a:ext cx="105663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200" b="1" i="1" dirty="0">
                    <a:solidFill>
                      <a:srgbClr val="000000"/>
                    </a:solidFill>
                  </a:rPr>
                  <a:t>SST-1 / ADITY</a:t>
                </a:r>
              </a:p>
            </p:txBody>
          </p:sp>
          <p:sp>
            <p:nvSpPr>
              <p:cNvPr id="309" name="Oval 308"/>
              <p:cNvSpPr/>
              <p:nvPr/>
            </p:nvSpPr>
            <p:spPr bwMode="auto">
              <a:xfrm>
                <a:off x="6046333" y="292125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376ED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cxnSp>
            <p:nvCxnSpPr>
              <p:cNvPr id="310" name="Elbow Connector 309"/>
              <p:cNvCxnSpPr/>
              <p:nvPr/>
            </p:nvCxnSpPr>
            <p:spPr bwMode="auto">
              <a:xfrm rot="5400000" flipV="1">
                <a:off x="6028333" y="2855465"/>
                <a:ext cx="144000" cy="926"/>
              </a:xfrm>
              <a:prstGeom prst="bentConnector3">
                <a:avLst>
                  <a:gd name="adj1" fmla="val 50000"/>
                </a:avLst>
              </a:prstGeom>
              <a:solidFill>
                <a:schemeClr val="accent1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11" name="Rectangle 310"/>
              <p:cNvSpPr/>
              <p:nvPr/>
            </p:nvSpPr>
            <p:spPr>
              <a:xfrm>
                <a:off x="5724413" y="2528337"/>
                <a:ext cx="739305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000" i="1" dirty="0">
                    <a:solidFill>
                      <a:srgbClr val="000000"/>
                    </a:solidFill>
                  </a:rPr>
                  <a:t>Prague, CZ</a:t>
                </a:r>
              </a:p>
            </p:txBody>
          </p:sp>
          <p:sp>
            <p:nvSpPr>
              <p:cNvPr id="312" name="Rectangle 311"/>
              <p:cNvSpPr/>
              <p:nvPr/>
            </p:nvSpPr>
            <p:spPr>
              <a:xfrm>
                <a:off x="5688601" y="2384811"/>
                <a:ext cx="81092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200" b="1" i="1" dirty="0">
                    <a:solidFill>
                      <a:srgbClr val="000000"/>
                    </a:solidFill>
                  </a:rPr>
                  <a:t>COMPASS</a:t>
                </a:r>
              </a:p>
            </p:txBody>
          </p:sp>
          <p:sp>
            <p:nvSpPr>
              <p:cNvPr id="313" name="Oval 312"/>
              <p:cNvSpPr/>
              <p:nvPr/>
            </p:nvSpPr>
            <p:spPr bwMode="auto">
              <a:xfrm>
                <a:off x="6001070" y="3277992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376ED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15" name="Rectangle 314"/>
              <p:cNvSpPr/>
              <p:nvPr/>
            </p:nvSpPr>
            <p:spPr>
              <a:xfrm>
                <a:off x="6103547" y="3330959"/>
                <a:ext cx="748923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000" i="1" dirty="0">
                    <a:solidFill>
                      <a:srgbClr val="000000"/>
                    </a:solidFill>
                  </a:rPr>
                  <a:t>Frascati, IT</a:t>
                </a:r>
              </a:p>
            </p:txBody>
          </p:sp>
          <p:sp>
            <p:nvSpPr>
              <p:cNvPr id="316" name="Rectangle 315"/>
              <p:cNvSpPr/>
              <p:nvPr/>
            </p:nvSpPr>
            <p:spPr>
              <a:xfrm>
                <a:off x="6261442" y="3187433"/>
                <a:ext cx="43313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200" b="1" i="1" dirty="0">
                    <a:solidFill>
                      <a:srgbClr val="000000"/>
                    </a:solidFill>
                  </a:rPr>
                  <a:t>FTU</a:t>
                </a:r>
              </a:p>
            </p:txBody>
          </p:sp>
          <p:sp>
            <p:nvSpPr>
              <p:cNvPr id="317" name="Oval 316"/>
              <p:cNvSpPr/>
              <p:nvPr/>
            </p:nvSpPr>
            <p:spPr bwMode="auto">
              <a:xfrm>
                <a:off x="5937692" y="2982883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376ED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cxnSp>
            <p:nvCxnSpPr>
              <p:cNvPr id="318" name="Elbow Connector 317"/>
              <p:cNvCxnSpPr/>
              <p:nvPr/>
            </p:nvCxnSpPr>
            <p:spPr bwMode="auto">
              <a:xfrm rot="10800000">
                <a:off x="6045620" y="3036883"/>
                <a:ext cx="144000" cy="0"/>
              </a:xfrm>
              <a:prstGeom prst="bentConnector3">
                <a:avLst>
                  <a:gd name="adj1" fmla="val 50000"/>
                </a:avLst>
              </a:prstGeom>
              <a:solidFill>
                <a:schemeClr val="accent1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19" name="Rectangle 318"/>
              <p:cNvSpPr/>
              <p:nvPr/>
            </p:nvSpPr>
            <p:spPr>
              <a:xfrm>
                <a:off x="6068536" y="3035914"/>
                <a:ext cx="854721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000" i="1" dirty="0">
                    <a:solidFill>
                      <a:srgbClr val="000000"/>
                    </a:solidFill>
                  </a:rPr>
                  <a:t>Garching, DE</a:t>
                </a:r>
              </a:p>
            </p:txBody>
          </p:sp>
          <p:sp>
            <p:nvSpPr>
              <p:cNvPr id="320" name="Rectangle 319"/>
              <p:cNvSpPr/>
              <p:nvPr/>
            </p:nvSpPr>
            <p:spPr>
              <a:xfrm>
                <a:off x="6191967" y="2892388"/>
                <a:ext cx="60785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200" b="1" i="1" dirty="0">
                    <a:solidFill>
                      <a:srgbClr val="000000"/>
                    </a:solidFill>
                  </a:rPr>
                  <a:t>ASDEX</a:t>
                </a:r>
              </a:p>
            </p:txBody>
          </p:sp>
          <p:sp>
            <p:nvSpPr>
              <p:cNvPr id="322" name="Oval 321"/>
              <p:cNvSpPr/>
              <p:nvPr/>
            </p:nvSpPr>
            <p:spPr bwMode="auto">
              <a:xfrm>
                <a:off x="3716134" y="3216414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376ED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24" name="Rectangle 323"/>
              <p:cNvSpPr/>
              <p:nvPr/>
            </p:nvSpPr>
            <p:spPr>
              <a:xfrm>
                <a:off x="3278543" y="2815523"/>
                <a:ext cx="992579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000" i="1" dirty="0">
                    <a:solidFill>
                      <a:srgbClr val="000000"/>
                    </a:solidFill>
                  </a:rPr>
                  <a:t>Cambridge, MA</a:t>
                </a:r>
              </a:p>
            </p:txBody>
          </p:sp>
          <p:sp>
            <p:nvSpPr>
              <p:cNvPr id="325" name="Rectangle 324"/>
              <p:cNvSpPr/>
              <p:nvPr/>
            </p:nvSpPr>
            <p:spPr>
              <a:xfrm>
                <a:off x="3212425" y="2663312"/>
                <a:ext cx="122373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200" b="1" i="1" dirty="0">
                    <a:solidFill>
                      <a:srgbClr val="000000"/>
                    </a:solidFill>
                  </a:rPr>
                  <a:t>Alcator C-Mod</a:t>
                </a:r>
                <a:r>
                  <a:rPr lang="en-GB" sz="1200" b="1" i="1" baseline="30000" dirty="0">
                    <a:solidFill>
                      <a:srgbClr val="000000"/>
                    </a:solidFill>
                  </a:rPr>
                  <a:t>(3)</a:t>
                </a:r>
                <a:endParaRPr lang="en-GB" sz="1200" b="1" i="1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326" name="Elbow Connector 325"/>
              <p:cNvCxnSpPr>
                <a:cxnSpLocks/>
              </p:cNvCxnSpPr>
              <p:nvPr/>
            </p:nvCxnSpPr>
            <p:spPr bwMode="auto">
              <a:xfrm rot="5400000" flipV="1">
                <a:off x="3698134" y="3142426"/>
                <a:ext cx="144000" cy="926"/>
              </a:xfrm>
              <a:prstGeom prst="bentConnector3">
                <a:avLst>
                  <a:gd name="adj1" fmla="val 50000"/>
                </a:avLst>
              </a:prstGeom>
              <a:solidFill>
                <a:schemeClr val="accent1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27" name="Oval 326"/>
              <p:cNvSpPr/>
              <p:nvPr/>
            </p:nvSpPr>
            <p:spPr bwMode="auto">
              <a:xfrm>
                <a:off x="5407083" y="3366993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376ED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29" name="Rectangle 328"/>
              <p:cNvSpPr/>
              <p:nvPr/>
            </p:nvSpPr>
            <p:spPr>
              <a:xfrm>
                <a:off x="4900304" y="3743874"/>
                <a:ext cx="704039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000" i="1" dirty="0">
                    <a:solidFill>
                      <a:srgbClr val="000000"/>
                    </a:solidFill>
                  </a:rPr>
                  <a:t>Lisbon, PT</a:t>
                </a:r>
              </a:p>
            </p:txBody>
          </p:sp>
          <p:sp>
            <p:nvSpPr>
              <p:cNvPr id="330" name="Rectangle 329"/>
              <p:cNvSpPr/>
              <p:nvPr/>
            </p:nvSpPr>
            <p:spPr>
              <a:xfrm>
                <a:off x="4933710" y="3600348"/>
                <a:ext cx="63722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200" b="1" i="1" dirty="0">
                    <a:solidFill>
                      <a:srgbClr val="000000"/>
                    </a:solidFill>
                  </a:rPr>
                  <a:t>ISTTOK</a:t>
                </a:r>
              </a:p>
            </p:txBody>
          </p:sp>
          <p:sp>
            <p:nvSpPr>
              <p:cNvPr id="331" name="Oval 330"/>
              <p:cNvSpPr/>
              <p:nvPr/>
            </p:nvSpPr>
            <p:spPr bwMode="auto">
              <a:xfrm>
                <a:off x="5845191" y="3067127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376ED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33" name="Rectangle 332"/>
              <p:cNvSpPr/>
              <p:nvPr/>
            </p:nvSpPr>
            <p:spPr>
              <a:xfrm>
                <a:off x="5555100" y="3634508"/>
                <a:ext cx="886781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000" i="1" dirty="0">
                    <a:solidFill>
                      <a:srgbClr val="000000"/>
                    </a:solidFill>
                  </a:rPr>
                  <a:t>Lausanne, CH</a:t>
                </a:r>
              </a:p>
            </p:txBody>
          </p:sp>
          <p:sp>
            <p:nvSpPr>
              <p:cNvPr id="334" name="Rectangle 333"/>
              <p:cNvSpPr/>
              <p:nvPr/>
            </p:nvSpPr>
            <p:spPr>
              <a:xfrm>
                <a:off x="5783047" y="3490982"/>
                <a:ext cx="43088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200" b="1" i="1" dirty="0">
                    <a:solidFill>
                      <a:srgbClr val="000000"/>
                    </a:solidFill>
                  </a:rPr>
                  <a:t>TCV</a:t>
                </a:r>
              </a:p>
            </p:txBody>
          </p:sp>
          <p:cxnSp>
            <p:nvCxnSpPr>
              <p:cNvPr id="335" name="Elbow Connector 334"/>
              <p:cNvCxnSpPr/>
              <p:nvPr/>
            </p:nvCxnSpPr>
            <p:spPr bwMode="auto">
              <a:xfrm rot="5400000" flipV="1">
                <a:off x="5389083" y="3527424"/>
                <a:ext cx="144000" cy="926"/>
              </a:xfrm>
              <a:prstGeom prst="bentConnector3">
                <a:avLst>
                  <a:gd name="adj1" fmla="val 50000"/>
                </a:avLst>
              </a:prstGeom>
              <a:solidFill>
                <a:schemeClr val="accent1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6" name="Elbow Connector 335"/>
              <p:cNvCxnSpPr/>
              <p:nvPr/>
            </p:nvCxnSpPr>
            <p:spPr bwMode="auto">
              <a:xfrm rot="10800000">
                <a:off x="6109120" y="3331992"/>
                <a:ext cx="144000" cy="0"/>
              </a:xfrm>
              <a:prstGeom prst="bentConnector3">
                <a:avLst>
                  <a:gd name="adj1" fmla="val 50000"/>
                </a:avLst>
              </a:prstGeom>
              <a:solidFill>
                <a:schemeClr val="accent1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40" name="Rectangle 339"/>
              <p:cNvSpPr/>
              <p:nvPr/>
            </p:nvSpPr>
            <p:spPr>
              <a:xfrm>
                <a:off x="2821235" y="3503990"/>
                <a:ext cx="841897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000" i="1" dirty="0">
                    <a:solidFill>
                      <a:srgbClr val="000000"/>
                    </a:solidFill>
                  </a:rPr>
                  <a:t>Madison, WI</a:t>
                </a:r>
              </a:p>
            </p:txBody>
          </p:sp>
          <p:sp>
            <p:nvSpPr>
              <p:cNvPr id="341" name="Rectangle 340"/>
              <p:cNvSpPr/>
              <p:nvPr/>
            </p:nvSpPr>
            <p:spPr>
              <a:xfrm>
                <a:off x="2889010" y="3360464"/>
                <a:ext cx="70634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200" b="1" i="1" dirty="0">
                    <a:solidFill>
                      <a:srgbClr val="000000"/>
                    </a:solidFill>
                  </a:rPr>
                  <a:t>Pegasus</a:t>
                </a:r>
              </a:p>
            </p:txBody>
          </p:sp>
          <p:cxnSp>
            <p:nvCxnSpPr>
              <p:cNvPr id="342" name="Elbow Connector 341"/>
              <p:cNvCxnSpPr/>
              <p:nvPr/>
            </p:nvCxnSpPr>
            <p:spPr bwMode="auto">
              <a:xfrm rot="5400000" flipV="1">
                <a:off x="3174259" y="3342451"/>
                <a:ext cx="144000" cy="926"/>
              </a:xfrm>
              <a:prstGeom prst="bentConnector3">
                <a:avLst>
                  <a:gd name="adj1" fmla="val 50000"/>
                </a:avLst>
              </a:prstGeom>
              <a:solidFill>
                <a:schemeClr val="accent1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43" name="Oval 342"/>
              <p:cNvSpPr/>
              <p:nvPr/>
            </p:nvSpPr>
            <p:spPr bwMode="auto">
              <a:xfrm>
                <a:off x="3629083" y="3300318"/>
                <a:ext cx="108000" cy="108000"/>
              </a:xfrm>
              <a:prstGeom prst="ellipse">
                <a:avLst/>
              </a:prstGeom>
              <a:solidFill>
                <a:srgbClr val="974BE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cxnSp>
            <p:nvCxnSpPr>
              <p:cNvPr id="344" name="Elbow Connector 343"/>
              <p:cNvCxnSpPr/>
              <p:nvPr/>
            </p:nvCxnSpPr>
            <p:spPr bwMode="auto">
              <a:xfrm rot="10800000" flipV="1">
                <a:off x="3723208" y="3353855"/>
                <a:ext cx="144000" cy="926"/>
              </a:xfrm>
              <a:prstGeom prst="bentConnector3">
                <a:avLst>
                  <a:gd name="adj1" fmla="val 50000"/>
                </a:avLst>
              </a:prstGeom>
              <a:solidFill>
                <a:schemeClr val="accent1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45" name="Rectangle 344"/>
              <p:cNvSpPr/>
              <p:nvPr/>
            </p:nvSpPr>
            <p:spPr>
              <a:xfrm>
                <a:off x="3820695" y="3353349"/>
                <a:ext cx="862737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000" i="1" dirty="0">
                    <a:solidFill>
                      <a:srgbClr val="000000"/>
                    </a:solidFill>
                  </a:rPr>
                  <a:t>Princeton, NJ</a:t>
                </a:r>
              </a:p>
            </p:txBody>
          </p:sp>
          <p:sp>
            <p:nvSpPr>
              <p:cNvPr id="346" name="Rectangle 345"/>
              <p:cNvSpPr/>
              <p:nvPr/>
            </p:nvSpPr>
            <p:spPr>
              <a:xfrm>
                <a:off x="3816239" y="3209823"/>
                <a:ext cx="87164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200" b="1" i="1" dirty="0">
                    <a:solidFill>
                      <a:srgbClr val="000000"/>
                    </a:solidFill>
                  </a:rPr>
                  <a:t>LTX / NSTX</a:t>
                </a:r>
              </a:p>
            </p:txBody>
          </p:sp>
          <p:sp>
            <p:nvSpPr>
              <p:cNvPr id="349" name="Rectangle 348"/>
              <p:cNvSpPr/>
              <p:nvPr/>
            </p:nvSpPr>
            <p:spPr>
              <a:xfrm>
                <a:off x="8526932" y="4001372"/>
                <a:ext cx="665567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000" i="1" dirty="0">
                    <a:solidFill>
                      <a:srgbClr val="000000"/>
                    </a:solidFill>
                  </a:rPr>
                  <a:t>Hefei, CN</a:t>
                </a:r>
              </a:p>
            </p:txBody>
          </p:sp>
          <p:sp>
            <p:nvSpPr>
              <p:cNvPr id="350" name="Rectangle 349"/>
              <p:cNvSpPr/>
              <p:nvPr/>
            </p:nvSpPr>
            <p:spPr>
              <a:xfrm>
                <a:off x="8610448" y="3857846"/>
                <a:ext cx="49853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200" b="1" i="1" dirty="0">
                    <a:solidFill>
                      <a:srgbClr val="000000"/>
                    </a:solidFill>
                  </a:rPr>
                  <a:t>EAST</a:t>
                </a:r>
              </a:p>
            </p:txBody>
          </p:sp>
          <p:sp>
            <p:nvSpPr>
              <p:cNvPr id="353" name="Rectangle 352"/>
              <p:cNvSpPr/>
              <p:nvPr/>
            </p:nvSpPr>
            <p:spPr>
              <a:xfrm>
                <a:off x="8774582" y="3067922"/>
                <a:ext cx="809837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000" i="1" dirty="0">
                    <a:solidFill>
                      <a:srgbClr val="000000"/>
                    </a:solidFill>
                  </a:rPr>
                  <a:t>Daejeon, KR</a:t>
                </a:r>
              </a:p>
            </p:txBody>
          </p:sp>
          <p:sp>
            <p:nvSpPr>
              <p:cNvPr id="354" name="Rectangle 353"/>
              <p:cNvSpPr/>
              <p:nvPr/>
            </p:nvSpPr>
            <p:spPr>
              <a:xfrm>
                <a:off x="8858098" y="2924396"/>
                <a:ext cx="58464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200" b="1" i="1" dirty="0">
                    <a:solidFill>
                      <a:srgbClr val="000000"/>
                    </a:solidFill>
                  </a:rPr>
                  <a:t>KSTAR</a:t>
                </a:r>
              </a:p>
            </p:txBody>
          </p:sp>
          <p:cxnSp>
            <p:nvCxnSpPr>
              <p:cNvPr id="355" name="Elbow Connector 354"/>
              <p:cNvCxnSpPr/>
              <p:nvPr/>
            </p:nvCxnSpPr>
            <p:spPr bwMode="auto">
              <a:xfrm rot="5400000" flipV="1">
                <a:off x="9113446" y="3384549"/>
                <a:ext cx="144000" cy="926"/>
              </a:xfrm>
              <a:prstGeom prst="bentConnector3">
                <a:avLst>
                  <a:gd name="adj1" fmla="val 50000"/>
                </a:avLst>
              </a:prstGeom>
              <a:solidFill>
                <a:schemeClr val="accent1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56" name="Oval 355"/>
              <p:cNvSpPr/>
              <p:nvPr/>
            </p:nvSpPr>
            <p:spPr bwMode="auto">
              <a:xfrm>
                <a:off x="9226696" y="3557816"/>
                <a:ext cx="108000" cy="108000"/>
              </a:xfrm>
              <a:prstGeom prst="ellipse">
                <a:avLst/>
              </a:prstGeom>
              <a:solidFill>
                <a:srgbClr val="974BE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cxnSp>
            <p:nvCxnSpPr>
              <p:cNvPr id="357" name="Elbow Connector 356"/>
              <p:cNvCxnSpPr/>
              <p:nvPr/>
            </p:nvCxnSpPr>
            <p:spPr bwMode="auto">
              <a:xfrm rot="10800000" flipV="1">
                <a:off x="9322921" y="3611354"/>
                <a:ext cx="180000" cy="926"/>
              </a:xfrm>
              <a:prstGeom prst="bentConnector3">
                <a:avLst>
                  <a:gd name="adj1" fmla="val 50000"/>
                </a:avLst>
              </a:prstGeom>
              <a:solidFill>
                <a:schemeClr val="accent1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58" name="Rectangle 357"/>
              <p:cNvSpPr/>
              <p:nvPr/>
            </p:nvSpPr>
            <p:spPr>
              <a:xfrm>
                <a:off x="9505872" y="3467321"/>
                <a:ext cx="61112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200" b="1" i="1" dirty="0">
                    <a:solidFill>
                      <a:srgbClr val="000000"/>
                    </a:solidFill>
                  </a:rPr>
                  <a:t>QUEST</a:t>
                </a:r>
              </a:p>
            </p:txBody>
          </p:sp>
          <p:sp>
            <p:nvSpPr>
              <p:cNvPr id="359" name="Rectangle 358"/>
              <p:cNvSpPr/>
              <p:nvPr/>
            </p:nvSpPr>
            <p:spPr>
              <a:xfrm>
                <a:off x="9444990" y="3610847"/>
                <a:ext cx="732893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000" i="1" dirty="0">
                    <a:solidFill>
                      <a:srgbClr val="000000"/>
                    </a:solidFill>
                  </a:rPr>
                  <a:t>Kasuga, JP</a:t>
                </a:r>
              </a:p>
            </p:txBody>
          </p:sp>
          <p:cxnSp>
            <p:nvCxnSpPr>
              <p:cNvPr id="360" name="Elbow Connector 359"/>
              <p:cNvCxnSpPr/>
              <p:nvPr/>
            </p:nvCxnSpPr>
            <p:spPr bwMode="auto">
              <a:xfrm rot="5400000" flipV="1">
                <a:off x="8789596" y="3775074"/>
                <a:ext cx="144000" cy="926"/>
              </a:xfrm>
              <a:prstGeom prst="bentConnector3">
                <a:avLst>
                  <a:gd name="adj1" fmla="val 50000"/>
                </a:avLst>
              </a:prstGeom>
              <a:solidFill>
                <a:schemeClr val="accent1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62" name="Rectangle 361"/>
              <p:cNvSpPr/>
              <p:nvPr/>
            </p:nvSpPr>
            <p:spPr>
              <a:xfrm>
                <a:off x="7374407" y="2563097"/>
                <a:ext cx="909223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000" i="1" dirty="0">
                    <a:solidFill>
                      <a:srgbClr val="000000"/>
                    </a:solidFill>
                  </a:rPr>
                  <a:t>Kurchatov, KZ</a:t>
                </a:r>
              </a:p>
            </p:txBody>
          </p:sp>
          <p:sp>
            <p:nvSpPr>
              <p:cNvPr id="363" name="Rectangle 362"/>
              <p:cNvSpPr/>
              <p:nvPr/>
            </p:nvSpPr>
            <p:spPr>
              <a:xfrm>
                <a:off x="7588407" y="2419571"/>
                <a:ext cx="48122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200" b="1" i="1" dirty="0">
                    <a:solidFill>
                      <a:srgbClr val="000000"/>
                    </a:solidFill>
                  </a:rPr>
                  <a:t>KTM</a:t>
                </a:r>
              </a:p>
            </p:txBody>
          </p:sp>
          <p:cxnSp>
            <p:nvCxnSpPr>
              <p:cNvPr id="364" name="Elbow Connector 363"/>
              <p:cNvCxnSpPr/>
              <p:nvPr/>
            </p:nvCxnSpPr>
            <p:spPr bwMode="auto">
              <a:xfrm rot="5400000" flipV="1">
                <a:off x="7705654" y="2860131"/>
                <a:ext cx="144000" cy="926"/>
              </a:xfrm>
              <a:prstGeom prst="bentConnector3">
                <a:avLst>
                  <a:gd name="adj1" fmla="val 50000"/>
                </a:avLst>
              </a:prstGeom>
              <a:solidFill>
                <a:schemeClr val="accent1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6" name="Elbow Connector 365"/>
              <p:cNvCxnSpPr/>
              <p:nvPr/>
            </p:nvCxnSpPr>
            <p:spPr bwMode="auto">
              <a:xfrm rot="10800000" flipV="1">
                <a:off x="5546683" y="3230030"/>
                <a:ext cx="216000" cy="926"/>
              </a:xfrm>
              <a:prstGeom prst="bentConnector3">
                <a:avLst>
                  <a:gd name="adj1" fmla="val 50000"/>
                </a:avLst>
              </a:prstGeom>
              <a:solidFill>
                <a:schemeClr val="accent1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67" name="Rectangle 366"/>
              <p:cNvSpPr/>
              <p:nvPr/>
            </p:nvSpPr>
            <p:spPr>
              <a:xfrm>
                <a:off x="4591249" y="3201387"/>
                <a:ext cx="926857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000" i="1" dirty="0">
                    <a:solidFill>
                      <a:srgbClr val="000000"/>
                    </a:solidFill>
                  </a:rPr>
                  <a:t>Cadarache, FR</a:t>
                </a:r>
              </a:p>
            </p:txBody>
          </p:sp>
          <p:sp>
            <p:nvSpPr>
              <p:cNvPr id="368" name="Rectangle 367"/>
              <p:cNvSpPr/>
              <p:nvPr/>
            </p:nvSpPr>
            <p:spPr>
              <a:xfrm>
                <a:off x="4457366" y="3057861"/>
                <a:ext cx="119462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200" b="1" i="1" dirty="0">
                    <a:solidFill>
                      <a:srgbClr val="000000"/>
                    </a:solidFill>
                  </a:rPr>
                  <a:t>ITER</a:t>
                </a:r>
                <a:r>
                  <a:rPr lang="en-GB" sz="1200" b="1" i="1" baseline="30000" dirty="0">
                    <a:solidFill>
                      <a:srgbClr val="000000"/>
                    </a:solidFill>
                  </a:rPr>
                  <a:t>(1)(2)</a:t>
                </a:r>
                <a:r>
                  <a:rPr lang="en-GB" sz="1200" b="1" i="1" dirty="0">
                    <a:solidFill>
                      <a:srgbClr val="000000"/>
                    </a:solidFill>
                  </a:rPr>
                  <a:t> / WEST</a:t>
                </a:r>
              </a:p>
            </p:txBody>
          </p:sp>
          <p:sp>
            <p:nvSpPr>
              <p:cNvPr id="369" name="Oval 368"/>
              <p:cNvSpPr/>
              <p:nvPr/>
            </p:nvSpPr>
            <p:spPr bwMode="auto">
              <a:xfrm>
                <a:off x="9483871" y="34244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376ED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cxnSp>
            <p:nvCxnSpPr>
              <p:cNvPr id="370" name="Elbow Connector 369"/>
              <p:cNvCxnSpPr/>
              <p:nvPr/>
            </p:nvCxnSpPr>
            <p:spPr bwMode="auto">
              <a:xfrm rot="10800000" flipV="1">
                <a:off x="9574621" y="3478004"/>
                <a:ext cx="576000" cy="926"/>
              </a:xfrm>
              <a:prstGeom prst="bentConnector3">
                <a:avLst>
                  <a:gd name="adj1" fmla="val 50000"/>
                </a:avLst>
              </a:prstGeom>
              <a:solidFill>
                <a:schemeClr val="accent1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71" name="Rectangle 370"/>
              <p:cNvSpPr/>
              <p:nvPr/>
            </p:nvSpPr>
            <p:spPr>
              <a:xfrm>
                <a:off x="10123131" y="3333971"/>
                <a:ext cx="79618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200" b="1" i="1" dirty="0">
                    <a:solidFill>
                      <a:srgbClr val="000000"/>
                    </a:solidFill>
                  </a:rPr>
                  <a:t>JT-60SA</a:t>
                </a:r>
                <a:r>
                  <a:rPr lang="en-GB" sz="1200" b="1" i="1" baseline="30000" dirty="0">
                    <a:solidFill>
                      <a:srgbClr val="000000"/>
                    </a:solidFill>
                  </a:rPr>
                  <a:t>(1)</a:t>
                </a:r>
              </a:p>
            </p:txBody>
          </p:sp>
          <p:sp>
            <p:nvSpPr>
              <p:cNvPr id="372" name="Rectangle 371"/>
              <p:cNvSpPr/>
              <p:nvPr/>
            </p:nvSpPr>
            <p:spPr>
              <a:xfrm>
                <a:off x="10208475" y="3477497"/>
                <a:ext cx="625492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000" i="1" dirty="0">
                    <a:solidFill>
                      <a:srgbClr val="000000"/>
                    </a:solidFill>
                  </a:rPr>
                  <a:t>Naka, JP</a:t>
                </a:r>
              </a:p>
            </p:txBody>
          </p:sp>
          <p:grpSp>
            <p:nvGrpSpPr>
              <p:cNvPr id="374" name="Group 373"/>
              <p:cNvGrpSpPr/>
              <p:nvPr/>
            </p:nvGrpSpPr>
            <p:grpSpPr>
              <a:xfrm>
                <a:off x="969452" y="5579606"/>
                <a:ext cx="2256255" cy="614121"/>
                <a:chOff x="2460653" y="4963585"/>
                <a:chExt cx="2256255" cy="614121"/>
              </a:xfrm>
            </p:grpSpPr>
            <p:sp>
              <p:nvSpPr>
                <p:cNvPr id="375" name="Oval 374"/>
                <p:cNvSpPr/>
                <p:nvPr/>
              </p:nvSpPr>
              <p:spPr bwMode="auto">
                <a:xfrm>
                  <a:off x="2460654" y="5105847"/>
                  <a:ext cx="108000" cy="108000"/>
                </a:xfrm>
                <a:prstGeom prst="ellips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376ED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1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376" name="Oval 375"/>
                <p:cNvSpPr/>
                <p:nvPr/>
              </p:nvSpPr>
              <p:spPr bwMode="auto">
                <a:xfrm>
                  <a:off x="2460653" y="5352771"/>
                  <a:ext cx="108000" cy="108000"/>
                </a:xfrm>
                <a:prstGeom prst="ellipse">
                  <a:avLst/>
                </a:prstGeom>
                <a:solidFill>
                  <a:srgbClr val="974BE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1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378" name="Rectangle 377"/>
                <p:cNvSpPr/>
                <p:nvPr/>
              </p:nvSpPr>
              <p:spPr>
                <a:xfrm>
                  <a:off x="2603573" y="4963585"/>
                  <a:ext cx="2113335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600" b="1" dirty="0">
                      <a:solidFill>
                        <a:srgbClr val="000000"/>
                      </a:solidFill>
                    </a:rPr>
                    <a:t>Conventional Tokamak</a:t>
                  </a:r>
                </a:p>
              </p:txBody>
            </p:sp>
            <p:sp>
              <p:nvSpPr>
                <p:cNvPr id="379" name="Rectangle 378"/>
                <p:cNvSpPr/>
                <p:nvPr/>
              </p:nvSpPr>
              <p:spPr>
                <a:xfrm>
                  <a:off x="2624675" y="5239152"/>
                  <a:ext cx="1767792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600" b="1" dirty="0">
                      <a:solidFill>
                        <a:srgbClr val="000000"/>
                      </a:solidFill>
                    </a:rPr>
                    <a:t>Spherical Tokamak</a:t>
                  </a:r>
                  <a:endParaRPr lang="en-GB" sz="2000" b="1" dirty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338" name="Oval 337"/>
              <p:cNvSpPr/>
              <p:nvPr/>
            </p:nvSpPr>
            <p:spPr bwMode="auto">
              <a:xfrm>
                <a:off x="3190933" y="3182843"/>
                <a:ext cx="108000" cy="108000"/>
              </a:xfrm>
              <a:prstGeom prst="ellipse">
                <a:avLst/>
              </a:prstGeom>
              <a:solidFill>
                <a:srgbClr val="974BE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82" name="Oval 381"/>
              <p:cNvSpPr/>
              <p:nvPr/>
            </p:nvSpPr>
            <p:spPr bwMode="auto">
              <a:xfrm>
                <a:off x="7661633" y="3929842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376ED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98" name="Oval 297"/>
              <p:cNvSpPr/>
              <p:nvPr/>
            </p:nvSpPr>
            <p:spPr bwMode="auto">
              <a:xfrm>
                <a:off x="7612599" y="3929842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376ED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47" name="Oval 346"/>
              <p:cNvSpPr/>
              <p:nvPr/>
            </p:nvSpPr>
            <p:spPr bwMode="auto">
              <a:xfrm>
                <a:off x="8807596" y="3614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376ED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51" name="Oval 350"/>
              <p:cNvSpPr/>
              <p:nvPr/>
            </p:nvSpPr>
            <p:spPr bwMode="auto">
              <a:xfrm>
                <a:off x="9131446" y="3453041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376ED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83" name="Oval 382"/>
              <p:cNvSpPr/>
              <p:nvPr/>
            </p:nvSpPr>
            <p:spPr bwMode="auto">
              <a:xfrm>
                <a:off x="5811720" y="3176493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376ED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5" name="Oval 364"/>
              <p:cNvSpPr/>
              <p:nvPr/>
            </p:nvSpPr>
            <p:spPr bwMode="auto">
              <a:xfrm>
                <a:off x="5762683" y="3176493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376ED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cxnSp>
            <p:nvCxnSpPr>
              <p:cNvPr id="337" name="Elbow Connector 336"/>
              <p:cNvCxnSpPr/>
              <p:nvPr/>
            </p:nvCxnSpPr>
            <p:spPr bwMode="auto">
              <a:xfrm rot="5400000" flipV="1">
                <a:off x="5737191" y="3325324"/>
                <a:ext cx="324000" cy="926"/>
              </a:xfrm>
              <a:prstGeom prst="bentConnector3">
                <a:avLst>
                  <a:gd name="adj1" fmla="val 50000"/>
                </a:avLst>
              </a:prstGeom>
              <a:solidFill>
                <a:schemeClr val="accent1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84" name="Oval 383"/>
              <p:cNvSpPr/>
              <p:nvPr/>
            </p:nvSpPr>
            <p:spPr bwMode="auto">
              <a:xfrm>
                <a:off x="5571495" y="2839315"/>
                <a:ext cx="108000" cy="108000"/>
              </a:xfrm>
              <a:prstGeom prst="ellipse">
                <a:avLst/>
              </a:prstGeom>
              <a:solidFill>
                <a:srgbClr val="974BE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cxnSp>
            <p:nvCxnSpPr>
              <p:cNvPr id="385" name="Elbow Connector 384"/>
              <p:cNvCxnSpPr/>
              <p:nvPr/>
            </p:nvCxnSpPr>
            <p:spPr bwMode="auto">
              <a:xfrm rot="10800000" flipV="1">
                <a:off x="5434458" y="2892852"/>
                <a:ext cx="144000" cy="926"/>
              </a:xfrm>
              <a:prstGeom prst="bentConnector3">
                <a:avLst>
                  <a:gd name="adj1" fmla="val 50000"/>
                </a:avLst>
              </a:prstGeom>
              <a:solidFill>
                <a:schemeClr val="accent1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86" name="Rectangle 385"/>
              <p:cNvSpPr/>
              <p:nvPr/>
            </p:nvSpPr>
            <p:spPr>
              <a:xfrm>
                <a:off x="4772470" y="2894070"/>
                <a:ext cx="747320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000" i="1" dirty="0">
                    <a:solidFill>
                      <a:srgbClr val="000000"/>
                    </a:solidFill>
                  </a:rPr>
                  <a:t>Oxford, UK</a:t>
                </a:r>
              </a:p>
            </p:txBody>
          </p:sp>
          <p:sp>
            <p:nvSpPr>
              <p:cNvPr id="387" name="Rectangle 386"/>
              <p:cNvSpPr/>
              <p:nvPr/>
            </p:nvSpPr>
            <p:spPr>
              <a:xfrm>
                <a:off x="4866278" y="2750544"/>
                <a:ext cx="55970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200" b="1" i="1" dirty="0">
                    <a:solidFill>
                      <a:srgbClr val="000000"/>
                    </a:solidFill>
                  </a:rPr>
                  <a:t>MAST</a:t>
                </a:r>
              </a:p>
            </p:txBody>
          </p:sp>
          <p:sp>
            <p:nvSpPr>
              <p:cNvPr id="276" name="Oval 275">
                <a:extLst>
                  <a:ext uri="{FF2B5EF4-FFF2-40B4-BE49-F238E27FC236}">
                    <a16:creationId xmlns:a16="http://schemas.microsoft.com/office/drawing/2014/main" id="{8AF52CDF-E1CB-4A44-BC62-1F2EC5E1B881}"/>
                  </a:ext>
                </a:extLst>
              </p:cNvPr>
              <p:cNvSpPr/>
              <p:nvPr/>
            </p:nvSpPr>
            <p:spPr bwMode="auto">
              <a:xfrm>
                <a:off x="2759244" y="2829344"/>
                <a:ext cx="108000" cy="108000"/>
              </a:xfrm>
              <a:prstGeom prst="ellipse">
                <a:avLst/>
              </a:prstGeom>
              <a:solidFill>
                <a:srgbClr val="974BE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78" name="Oval 277">
                <a:extLst>
                  <a:ext uri="{FF2B5EF4-FFF2-40B4-BE49-F238E27FC236}">
                    <a16:creationId xmlns:a16="http://schemas.microsoft.com/office/drawing/2014/main" id="{4A7E3ED1-5FE1-428B-9920-D5D8E684F7DE}"/>
                  </a:ext>
                </a:extLst>
              </p:cNvPr>
              <p:cNvSpPr/>
              <p:nvPr/>
            </p:nvSpPr>
            <p:spPr bwMode="auto">
              <a:xfrm rot="19909475">
                <a:off x="3562617" y="3303592"/>
                <a:ext cx="108000" cy="108000"/>
              </a:xfrm>
              <a:prstGeom prst="ellipse">
                <a:avLst/>
              </a:prstGeom>
              <a:solidFill>
                <a:srgbClr val="974BE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A6DC73B9-26CD-471C-982B-37AAD0B48D73}"/>
                </a:ext>
              </a:extLst>
            </p:cNvPr>
            <p:cNvSpPr/>
            <p:nvPr/>
          </p:nvSpPr>
          <p:spPr>
            <a:xfrm>
              <a:off x="6688312" y="1913060"/>
              <a:ext cx="1241878" cy="3574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en-GB" sz="1200" b="1" i="1" dirty="0">
                  <a:solidFill>
                    <a:srgbClr val="000000"/>
                  </a:solidFill>
                </a:rPr>
                <a:t>GLOBUS-M</a:t>
              </a:r>
            </a:p>
            <a:p>
              <a:pPr>
                <a:lnSpc>
                  <a:spcPts val="1000"/>
                </a:lnSpc>
              </a:pPr>
              <a:r>
                <a:rPr lang="en-GB" sz="1200" i="1" dirty="0">
                  <a:solidFill>
                    <a:srgbClr val="000000"/>
                  </a:solidFill>
                </a:rPr>
                <a:t>St Petersburg, RF</a:t>
              </a:r>
              <a:endParaRPr lang="en-GB" sz="1200" b="1" i="1" dirty="0">
                <a:solidFill>
                  <a:srgbClr val="000000"/>
                </a:solidFill>
              </a:endParaRPr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32D4F58E-5F62-48D9-891A-F472095177F3}"/>
                </a:ext>
              </a:extLst>
            </p:cNvPr>
            <p:cNvSpPr/>
            <p:nvPr/>
          </p:nvSpPr>
          <p:spPr>
            <a:xfrm>
              <a:off x="6770393" y="2412036"/>
              <a:ext cx="715260" cy="3574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en-GB" sz="1200" b="1" i="1" dirty="0">
                  <a:solidFill>
                    <a:srgbClr val="000000"/>
                  </a:solidFill>
                </a:rPr>
                <a:t>T15-M</a:t>
              </a:r>
              <a:r>
                <a:rPr lang="en-GB" sz="1200" b="1" i="1" baseline="30000" dirty="0">
                  <a:solidFill>
                    <a:srgbClr val="000000"/>
                  </a:solidFill>
                </a:rPr>
                <a:t>(1)</a:t>
              </a:r>
            </a:p>
            <a:p>
              <a:pPr>
                <a:lnSpc>
                  <a:spcPts val="1000"/>
                </a:lnSpc>
              </a:pPr>
              <a:r>
                <a:rPr lang="en-GB" sz="1200" i="1" dirty="0">
                  <a:solidFill>
                    <a:srgbClr val="000000"/>
                  </a:solidFill>
                </a:rPr>
                <a:t>Moscow</a:t>
              </a:r>
              <a:endParaRPr lang="en-GB" sz="1200" b="1" i="1" dirty="0">
                <a:solidFill>
                  <a:srgbClr val="000000"/>
                </a:solidFill>
              </a:endParaRPr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A6B33BDC-2FA0-447B-838A-E8337454219A}"/>
                </a:ext>
              </a:extLst>
            </p:cNvPr>
            <p:cNvSpPr/>
            <p:nvPr/>
          </p:nvSpPr>
          <p:spPr bwMode="auto">
            <a:xfrm>
              <a:off x="6628943" y="2223930"/>
              <a:ext cx="108000" cy="108000"/>
            </a:xfrm>
            <a:prstGeom prst="ellipse">
              <a:avLst/>
            </a:prstGeom>
            <a:solidFill>
              <a:srgbClr val="974BE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E2D08B10-743F-46B5-8789-B36E74DB22AC}"/>
                </a:ext>
              </a:extLst>
            </p:cNvPr>
            <p:cNvSpPr/>
            <p:nvPr/>
          </p:nvSpPr>
          <p:spPr bwMode="auto">
            <a:xfrm>
              <a:off x="7793807" y="2729820"/>
              <a:ext cx="108000" cy="108000"/>
            </a:xfrm>
            <a:prstGeom prst="ellipse">
              <a:avLst/>
            </a:prstGeom>
            <a:solidFill>
              <a:srgbClr val="974BE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B6FB754F-02EA-4A8D-B279-CEC6917C20D7}"/>
                </a:ext>
              </a:extLst>
            </p:cNvPr>
            <p:cNvSpPr/>
            <p:nvPr/>
          </p:nvSpPr>
          <p:spPr>
            <a:xfrm>
              <a:off x="7963876" y="3051107"/>
              <a:ext cx="47320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 i="1" dirty="0">
                  <a:solidFill>
                    <a:srgbClr val="000000"/>
                  </a:solidFill>
                </a:rPr>
                <a:t>HL-2</a:t>
              </a:r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3A615973-F147-47DD-9B0A-CB6F8A024E6B}"/>
                </a:ext>
              </a:extLst>
            </p:cNvPr>
            <p:cNvSpPr/>
            <p:nvPr/>
          </p:nvSpPr>
          <p:spPr>
            <a:xfrm>
              <a:off x="7853338" y="3217667"/>
              <a:ext cx="85311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00" i="1" dirty="0">
                  <a:solidFill>
                    <a:srgbClr val="000000"/>
                  </a:solidFill>
                </a:rPr>
                <a:t>Chengdu, CN</a:t>
              </a: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AC94898B-5F7D-4755-8221-D8870158D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Public fusion programmes</a:t>
            </a:r>
          </a:p>
        </p:txBody>
      </p:sp>
    </p:spTree>
    <p:extLst>
      <p:ext uri="{BB962C8B-B14F-4D97-AF65-F5344CB8AC3E}">
        <p14:creationId xmlns:p14="http://schemas.microsoft.com/office/powerpoint/2010/main" val="40934895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9D2D54-0479-48C6-B7C4-A57A4833A5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5"/>
            <a:ext cx="2743200" cy="365125"/>
          </a:xfrm>
        </p:spPr>
        <p:txBody>
          <a:bodyPr lIns="144000" rIns="144000"/>
          <a:lstStyle/>
          <a:p>
            <a:fld id="{BAB4242A-7597-4396-9EE1-D9180C3C3249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98" name="AutoShape 3"/>
          <p:cNvSpPr>
            <a:spLocks noChangeAspect="1" noChangeArrowheads="1" noTextEdit="1"/>
          </p:cNvSpPr>
          <p:nvPr/>
        </p:nvSpPr>
        <p:spPr bwMode="auto">
          <a:xfrm>
            <a:off x="1072480" y="1266548"/>
            <a:ext cx="9790827" cy="5552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5" name="Freeform 42"/>
          <p:cNvSpPr>
            <a:spLocks/>
          </p:cNvSpPr>
          <p:nvPr/>
        </p:nvSpPr>
        <p:spPr bwMode="auto">
          <a:xfrm>
            <a:off x="4684375" y="6759663"/>
            <a:ext cx="18997" cy="19024"/>
          </a:xfrm>
          <a:custGeom>
            <a:avLst/>
            <a:gdLst>
              <a:gd name="T0" fmla="*/ 0 w 8"/>
              <a:gd name="T1" fmla="*/ 0 h 8"/>
              <a:gd name="T2" fmla="*/ 0 w 8"/>
              <a:gd name="T3" fmla="*/ 2 h 8"/>
              <a:gd name="T4" fmla="*/ 0 w 8"/>
              <a:gd name="T5" fmla="*/ 3 h 8"/>
              <a:gd name="T6" fmla="*/ 3 w 8"/>
              <a:gd name="T7" fmla="*/ 5 h 8"/>
              <a:gd name="T8" fmla="*/ 5 w 8"/>
              <a:gd name="T9" fmla="*/ 6 h 8"/>
              <a:gd name="T10" fmla="*/ 5 w 8"/>
              <a:gd name="T11" fmla="*/ 6 h 8"/>
              <a:gd name="T12" fmla="*/ 5 w 8"/>
              <a:gd name="T13" fmla="*/ 8 h 8"/>
              <a:gd name="T14" fmla="*/ 6 w 8"/>
              <a:gd name="T15" fmla="*/ 8 h 8"/>
              <a:gd name="T16" fmla="*/ 6 w 8"/>
              <a:gd name="T17" fmla="*/ 6 h 8"/>
              <a:gd name="T18" fmla="*/ 6 w 8"/>
              <a:gd name="T19" fmla="*/ 6 h 8"/>
              <a:gd name="T20" fmla="*/ 6 w 8"/>
              <a:gd name="T21" fmla="*/ 6 h 8"/>
              <a:gd name="T22" fmla="*/ 6 w 8"/>
              <a:gd name="T23" fmla="*/ 6 h 8"/>
              <a:gd name="T24" fmla="*/ 6 w 8"/>
              <a:gd name="T25" fmla="*/ 6 h 8"/>
              <a:gd name="T26" fmla="*/ 8 w 8"/>
              <a:gd name="T27" fmla="*/ 6 h 8"/>
              <a:gd name="T28" fmla="*/ 8 w 8"/>
              <a:gd name="T29" fmla="*/ 5 h 8"/>
              <a:gd name="T30" fmla="*/ 8 w 8"/>
              <a:gd name="T31" fmla="*/ 5 h 8"/>
              <a:gd name="T32" fmla="*/ 8 w 8"/>
              <a:gd name="T33" fmla="*/ 5 h 8"/>
              <a:gd name="T34" fmla="*/ 8 w 8"/>
              <a:gd name="T35" fmla="*/ 3 h 8"/>
              <a:gd name="T36" fmla="*/ 8 w 8"/>
              <a:gd name="T37" fmla="*/ 2 h 8"/>
              <a:gd name="T38" fmla="*/ 3 w 8"/>
              <a:gd name="T39" fmla="*/ 0 h 8"/>
              <a:gd name="T40" fmla="*/ 0 w 8"/>
              <a:gd name="T41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" h="8">
                <a:moveTo>
                  <a:pt x="0" y="0"/>
                </a:moveTo>
                <a:lnTo>
                  <a:pt x="0" y="2"/>
                </a:lnTo>
                <a:lnTo>
                  <a:pt x="0" y="3"/>
                </a:lnTo>
                <a:lnTo>
                  <a:pt x="3" y="5"/>
                </a:lnTo>
                <a:lnTo>
                  <a:pt x="5" y="6"/>
                </a:lnTo>
                <a:lnTo>
                  <a:pt x="5" y="6"/>
                </a:lnTo>
                <a:lnTo>
                  <a:pt x="5" y="8"/>
                </a:lnTo>
                <a:lnTo>
                  <a:pt x="6" y="8"/>
                </a:lnTo>
                <a:lnTo>
                  <a:pt x="6" y="6"/>
                </a:lnTo>
                <a:lnTo>
                  <a:pt x="6" y="6"/>
                </a:lnTo>
                <a:lnTo>
                  <a:pt x="6" y="6"/>
                </a:lnTo>
                <a:lnTo>
                  <a:pt x="6" y="6"/>
                </a:lnTo>
                <a:lnTo>
                  <a:pt x="6" y="6"/>
                </a:lnTo>
                <a:lnTo>
                  <a:pt x="8" y="6"/>
                </a:lnTo>
                <a:lnTo>
                  <a:pt x="8" y="5"/>
                </a:lnTo>
                <a:lnTo>
                  <a:pt x="8" y="5"/>
                </a:lnTo>
                <a:lnTo>
                  <a:pt x="8" y="5"/>
                </a:lnTo>
                <a:lnTo>
                  <a:pt x="8" y="3"/>
                </a:lnTo>
                <a:lnTo>
                  <a:pt x="8" y="2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D1C8BF"/>
          </a:solidFill>
          <a:ln w="4763" cap="rnd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5" name="AutoShape 213"/>
          <p:cNvSpPr>
            <a:spLocks noChangeAspect="1" noChangeArrowheads="1" noTextEdit="1"/>
          </p:cNvSpPr>
          <p:nvPr/>
        </p:nvSpPr>
        <p:spPr bwMode="auto">
          <a:xfrm>
            <a:off x="6042837" y="554416"/>
            <a:ext cx="1725187" cy="260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FB8188-2A89-49AD-8B99-6A7290489445}"/>
              </a:ext>
            </a:extLst>
          </p:cNvPr>
          <p:cNvGrpSpPr/>
          <p:nvPr/>
        </p:nvGrpSpPr>
        <p:grpSpPr>
          <a:xfrm>
            <a:off x="792267" y="1132928"/>
            <a:ext cx="10071040" cy="5359947"/>
            <a:chOff x="785142" y="1311730"/>
            <a:chExt cx="10071040" cy="5359947"/>
          </a:xfrm>
        </p:grpSpPr>
        <p:sp>
          <p:nvSpPr>
            <p:cNvPr id="59" name="Freeform 128"/>
            <p:cNvSpPr>
              <a:spLocks/>
            </p:cNvSpPr>
            <p:nvPr/>
          </p:nvSpPr>
          <p:spPr bwMode="auto">
            <a:xfrm>
              <a:off x="5365909" y="3516110"/>
              <a:ext cx="301584" cy="304380"/>
            </a:xfrm>
            <a:custGeom>
              <a:avLst/>
              <a:gdLst>
                <a:gd name="T0" fmla="*/ 113 w 127"/>
                <a:gd name="T1" fmla="*/ 9 h 128"/>
                <a:gd name="T2" fmla="*/ 110 w 127"/>
                <a:gd name="T3" fmla="*/ 5 h 128"/>
                <a:gd name="T4" fmla="*/ 106 w 127"/>
                <a:gd name="T5" fmla="*/ 9 h 128"/>
                <a:gd name="T6" fmla="*/ 101 w 127"/>
                <a:gd name="T7" fmla="*/ 9 h 128"/>
                <a:gd name="T8" fmla="*/ 98 w 127"/>
                <a:gd name="T9" fmla="*/ 8 h 128"/>
                <a:gd name="T10" fmla="*/ 93 w 127"/>
                <a:gd name="T11" fmla="*/ 9 h 128"/>
                <a:gd name="T12" fmla="*/ 90 w 127"/>
                <a:gd name="T13" fmla="*/ 11 h 128"/>
                <a:gd name="T14" fmla="*/ 87 w 127"/>
                <a:gd name="T15" fmla="*/ 9 h 128"/>
                <a:gd name="T16" fmla="*/ 84 w 127"/>
                <a:gd name="T17" fmla="*/ 6 h 128"/>
                <a:gd name="T18" fmla="*/ 79 w 127"/>
                <a:gd name="T19" fmla="*/ 0 h 128"/>
                <a:gd name="T20" fmla="*/ 73 w 127"/>
                <a:gd name="T21" fmla="*/ 3 h 128"/>
                <a:gd name="T22" fmla="*/ 70 w 127"/>
                <a:gd name="T23" fmla="*/ 13 h 128"/>
                <a:gd name="T24" fmla="*/ 67 w 127"/>
                <a:gd name="T25" fmla="*/ 22 h 128"/>
                <a:gd name="T26" fmla="*/ 64 w 127"/>
                <a:gd name="T27" fmla="*/ 30 h 128"/>
                <a:gd name="T28" fmla="*/ 51 w 127"/>
                <a:gd name="T29" fmla="*/ 37 h 128"/>
                <a:gd name="T30" fmla="*/ 45 w 127"/>
                <a:gd name="T31" fmla="*/ 39 h 128"/>
                <a:gd name="T32" fmla="*/ 34 w 127"/>
                <a:gd name="T33" fmla="*/ 48 h 128"/>
                <a:gd name="T34" fmla="*/ 33 w 127"/>
                <a:gd name="T35" fmla="*/ 58 h 128"/>
                <a:gd name="T36" fmla="*/ 28 w 127"/>
                <a:gd name="T37" fmla="*/ 65 h 128"/>
                <a:gd name="T38" fmla="*/ 28 w 127"/>
                <a:gd name="T39" fmla="*/ 72 h 128"/>
                <a:gd name="T40" fmla="*/ 30 w 127"/>
                <a:gd name="T41" fmla="*/ 84 h 128"/>
                <a:gd name="T42" fmla="*/ 30 w 127"/>
                <a:gd name="T43" fmla="*/ 93 h 128"/>
                <a:gd name="T44" fmla="*/ 26 w 127"/>
                <a:gd name="T45" fmla="*/ 98 h 128"/>
                <a:gd name="T46" fmla="*/ 23 w 127"/>
                <a:gd name="T47" fmla="*/ 103 h 128"/>
                <a:gd name="T48" fmla="*/ 20 w 127"/>
                <a:gd name="T49" fmla="*/ 109 h 128"/>
                <a:gd name="T50" fmla="*/ 17 w 127"/>
                <a:gd name="T51" fmla="*/ 114 h 128"/>
                <a:gd name="T52" fmla="*/ 11 w 127"/>
                <a:gd name="T53" fmla="*/ 115 h 128"/>
                <a:gd name="T54" fmla="*/ 6 w 127"/>
                <a:gd name="T55" fmla="*/ 123 h 128"/>
                <a:gd name="T56" fmla="*/ 2 w 127"/>
                <a:gd name="T57" fmla="*/ 124 h 128"/>
                <a:gd name="T58" fmla="*/ 48 w 127"/>
                <a:gd name="T59" fmla="*/ 114 h 128"/>
                <a:gd name="T60" fmla="*/ 50 w 127"/>
                <a:gd name="T61" fmla="*/ 112 h 128"/>
                <a:gd name="T62" fmla="*/ 57 w 127"/>
                <a:gd name="T63" fmla="*/ 104 h 128"/>
                <a:gd name="T64" fmla="*/ 64 w 127"/>
                <a:gd name="T65" fmla="*/ 100 h 128"/>
                <a:gd name="T66" fmla="*/ 73 w 127"/>
                <a:gd name="T67" fmla="*/ 98 h 128"/>
                <a:gd name="T68" fmla="*/ 76 w 127"/>
                <a:gd name="T69" fmla="*/ 96 h 128"/>
                <a:gd name="T70" fmla="*/ 81 w 127"/>
                <a:gd name="T71" fmla="*/ 92 h 128"/>
                <a:gd name="T72" fmla="*/ 82 w 127"/>
                <a:gd name="T73" fmla="*/ 92 h 128"/>
                <a:gd name="T74" fmla="*/ 88 w 127"/>
                <a:gd name="T75" fmla="*/ 90 h 128"/>
                <a:gd name="T76" fmla="*/ 95 w 127"/>
                <a:gd name="T77" fmla="*/ 86 h 128"/>
                <a:gd name="T78" fmla="*/ 99 w 127"/>
                <a:gd name="T79" fmla="*/ 79 h 128"/>
                <a:gd name="T80" fmla="*/ 102 w 127"/>
                <a:gd name="T81" fmla="*/ 75 h 128"/>
                <a:gd name="T82" fmla="*/ 106 w 127"/>
                <a:gd name="T83" fmla="*/ 73 h 128"/>
                <a:gd name="T84" fmla="*/ 110 w 127"/>
                <a:gd name="T85" fmla="*/ 70 h 128"/>
                <a:gd name="T86" fmla="*/ 112 w 127"/>
                <a:gd name="T87" fmla="*/ 69 h 128"/>
                <a:gd name="T88" fmla="*/ 112 w 127"/>
                <a:gd name="T89" fmla="*/ 62 h 128"/>
                <a:gd name="T90" fmla="*/ 113 w 127"/>
                <a:gd name="T91" fmla="*/ 61 h 128"/>
                <a:gd name="T92" fmla="*/ 116 w 127"/>
                <a:gd name="T93" fmla="*/ 59 h 128"/>
                <a:gd name="T94" fmla="*/ 118 w 127"/>
                <a:gd name="T95" fmla="*/ 55 h 128"/>
                <a:gd name="T96" fmla="*/ 124 w 127"/>
                <a:gd name="T97" fmla="*/ 51 h 128"/>
                <a:gd name="T98" fmla="*/ 127 w 127"/>
                <a:gd name="T99" fmla="*/ 48 h 128"/>
                <a:gd name="T100" fmla="*/ 124 w 127"/>
                <a:gd name="T101" fmla="*/ 45 h 128"/>
                <a:gd name="T102" fmla="*/ 121 w 127"/>
                <a:gd name="T103" fmla="*/ 39 h 128"/>
                <a:gd name="T104" fmla="*/ 121 w 127"/>
                <a:gd name="T105" fmla="*/ 34 h 128"/>
                <a:gd name="T106" fmla="*/ 120 w 127"/>
                <a:gd name="T107" fmla="*/ 31 h 128"/>
                <a:gd name="T108" fmla="*/ 118 w 127"/>
                <a:gd name="T109" fmla="*/ 30 h 128"/>
                <a:gd name="T110" fmla="*/ 118 w 127"/>
                <a:gd name="T111" fmla="*/ 23 h 128"/>
                <a:gd name="T112" fmla="*/ 120 w 127"/>
                <a:gd name="T113" fmla="*/ 17 h 128"/>
                <a:gd name="T114" fmla="*/ 118 w 127"/>
                <a:gd name="T115" fmla="*/ 1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7" h="128">
                  <a:moveTo>
                    <a:pt x="115" y="9"/>
                  </a:moveTo>
                  <a:lnTo>
                    <a:pt x="115" y="9"/>
                  </a:lnTo>
                  <a:lnTo>
                    <a:pt x="113" y="9"/>
                  </a:lnTo>
                  <a:lnTo>
                    <a:pt x="110" y="8"/>
                  </a:lnTo>
                  <a:lnTo>
                    <a:pt x="110" y="6"/>
                  </a:lnTo>
                  <a:lnTo>
                    <a:pt x="110" y="5"/>
                  </a:lnTo>
                  <a:lnTo>
                    <a:pt x="109" y="5"/>
                  </a:lnTo>
                  <a:lnTo>
                    <a:pt x="107" y="8"/>
                  </a:lnTo>
                  <a:lnTo>
                    <a:pt x="106" y="9"/>
                  </a:lnTo>
                  <a:lnTo>
                    <a:pt x="104" y="9"/>
                  </a:lnTo>
                  <a:lnTo>
                    <a:pt x="102" y="9"/>
                  </a:lnTo>
                  <a:lnTo>
                    <a:pt x="101" y="9"/>
                  </a:lnTo>
                  <a:lnTo>
                    <a:pt x="99" y="9"/>
                  </a:lnTo>
                  <a:lnTo>
                    <a:pt x="99" y="9"/>
                  </a:lnTo>
                  <a:lnTo>
                    <a:pt x="98" y="8"/>
                  </a:lnTo>
                  <a:lnTo>
                    <a:pt x="96" y="8"/>
                  </a:lnTo>
                  <a:lnTo>
                    <a:pt x="95" y="8"/>
                  </a:lnTo>
                  <a:lnTo>
                    <a:pt x="93" y="9"/>
                  </a:lnTo>
                  <a:lnTo>
                    <a:pt x="92" y="9"/>
                  </a:lnTo>
                  <a:lnTo>
                    <a:pt x="92" y="9"/>
                  </a:lnTo>
                  <a:lnTo>
                    <a:pt x="90" y="11"/>
                  </a:lnTo>
                  <a:lnTo>
                    <a:pt x="88" y="11"/>
                  </a:lnTo>
                  <a:lnTo>
                    <a:pt x="87" y="9"/>
                  </a:lnTo>
                  <a:lnTo>
                    <a:pt x="87" y="9"/>
                  </a:lnTo>
                  <a:lnTo>
                    <a:pt x="85" y="8"/>
                  </a:lnTo>
                  <a:lnTo>
                    <a:pt x="84" y="8"/>
                  </a:lnTo>
                  <a:lnTo>
                    <a:pt x="84" y="6"/>
                  </a:lnTo>
                  <a:lnTo>
                    <a:pt x="82" y="3"/>
                  </a:lnTo>
                  <a:lnTo>
                    <a:pt x="81" y="0"/>
                  </a:lnTo>
                  <a:lnTo>
                    <a:pt x="79" y="0"/>
                  </a:lnTo>
                  <a:lnTo>
                    <a:pt x="78" y="0"/>
                  </a:lnTo>
                  <a:lnTo>
                    <a:pt x="75" y="2"/>
                  </a:lnTo>
                  <a:lnTo>
                    <a:pt x="73" y="3"/>
                  </a:lnTo>
                  <a:lnTo>
                    <a:pt x="71" y="8"/>
                  </a:lnTo>
                  <a:lnTo>
                    <a:pt x="71" y="11"/>
                  </a:lnTo>
                  <a:lnTo>
                    <a:pt x="70" y="13"/>
                  </a:lnTo>
                  <a:lnTo>
                    <a:pt x="70" y="16"/>
                  </a:lnTo>
                  <a:lnTo>
                    <a:pt x="70" y="17"/>
                  </a:lnTo>
                  <a:lnTo>
                    <a:pt x="67" y="22"/>
                  </a:lnTo>
                  <a:lnTo>
                    <a:pt x="64" y="25"/>
                  </a:lnTo>
                  <a:lnTo>
                    <a:pt x="64" y="28"/>
                  </a:lnTo>
                  <a:lnTo>
                    <a:pt x="64" y="30"/>
                  </a:lnTo>
                  <a:lnTo>
                    <a:pt x="61" y="31"/>
                  </a:lnTo>
                  <a:lnTo>
                    <a:pt x="56" y="34"/>
                  </a:lnTo>
                  <a:lnTo>
                    <a:pt x="51" y="37"/>
                  </a:lnTo>
                  <a:lnTo>
                    <a:pt x="50" y="39"/>
                  </a:lnTo>
                  <a:lnTo>
                    <a:pt x="47" y="39"/>
                  </a:lnTo>
                  <a:lnTo>
                    <a:pt x="45" y="39"/>
                  </a:lnTo>
                  <a:lnTo>
                    <a:pt x="42" y="41"/>
                  </a:lnTo>
                  <a:lnTo>
                    <a:pt x="39" y="45"/>
                  </a:lnTo>
                  <a:lnTo>
                    <a:pt x="34" y="48"/>
                  </a:lnTo>
                  <a:lnTo>
                    <a:pt x="33" y="50"/>
                  </a:lnTo>
                  <a:lnTo>
                    <a:pt x="33" y="55"/>
                  </a:lnTo>
                  <a:lnTo>
                    <a:pt x="33" y="58"/>
                  </a:lnTo>
                  <a:lnTo>
                    <a:pt x="31" y="61"/>
                  </a:lnTo>
                  <a:lnTo>
                    <a:pt x="28" y="62"/>
                  </a:lnTo>
                  <a:lnTo>
                    <a:pt x="28" y="65"/>
                  </a:lnTo>
                  <a:lnTo>
                    <a:pt x="28" y="67"/>
                  </a:lnTo>
                  <a:lnTo>
                    <a:pt x="28" y="70"/>
                  </a:lnTo>
                  <a:lnTo>
                    <a:pt x="28" y="72"/>
                  </a:lnTo>
                  <a:lnTo>
                    <a:pt x="28" y="76"/>
                  </a:lnTo>
                  <a:lnTo>
                    <a:pt x="30" y="81"/>
                  </a:lnTo>
                  <a:lnTo>
                    <a:pt x="30" y="84"/>
                  </a:lnTo>
                  <a:lnTo>
                    <a:pt x="30" y="89"/>
                  </a:lnTo>
                  <a:lnTo>
                    <a:pt x="30" y="92"/>
                  </a:lnTo>
                  <a:lnTo>
                    <a:pt x="30" y="93"/>
                  </a:lnTo>
                  <a:lnTo>
                    <a:pt x="28" y="96"/>
                  </a:lnTo>
                  <a:lnTo>
                    <a:pt x="28" y="98"/>
                  </a:lnTo>
                  <a:lnTo>
                    <a:pt x="26" y="98"/>
                  </a:lnTo>
                  <a:lnTo>
                    <a:pt x="26" y="100"/>
                  </a:lnTo>
                  <a:lnTo>
                    <a:pt x="25" y="100"/>
                  </a:lnTo>
                  <a:lnTo>
                    <a:pt x="23" y="103"/>
                  </a:lnTo>
                  <a:lnTo>
                    <a:pt x="23" y="104"/>
                  </a:lnTo>
                  <a:lnTo>
                    <a:pt x="22" y="106"/>
                  </a:lnTo>
                  <a:lnTo>
                    <a:pt x="20" y="109"/>
                  </a:lnTo>
                  <a:lnTo>
                    <a:pt x="20" y="110"/>
                  </a:lnTo>
                  <a:lnTo>
                    <a:pt x="19" y="112"/>
                  </a:lnTo>
                  <a:lnTo>
                    <a:pt x="17" y="114"/>
                  </a:lnTo>
                  <a:lnTo>
                    <a:pt x="16" y="114"/>
                  </a:lnTo>
                  <a:lnTo>
                    <a:pt x="14" y="114"/>
                  </a:lnTo>
                  <a:lnTo>
                    <a:pt x="11" y="115"/>
                  </a:lnTo>
                  <a:lnTo>
                    <a:pt x="9" y="118"/>
                  </a:lnTo>
                  <a:lnTo>
                    <a:pt x="8" y="120"/>
                  </a:lnTo>
                  <a:lnTo>
                    <a:pt x="6" y="123"/>
                  </a:lnTo>
                  <a:lnTo>
                    <a:pt x="5" y="123"/>
                  </a:lnTo>
                  <a:lnTo>
                    <a:pt x="3" y="123"/>
                  </a:lnTo>
                  <a:lnTo>
                    <a:pt x="2" y="124"/>
                  </a:lnTo>
                  <a:lnTo>
                    <a:pt x="0" y="128"/>
                  </a:lnTo>
                  <a:lnTo>
                    <a:pt x="48" y="126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1" y="110"/>
                  </a:lnTo>
                  <a:lnTo>
                    <a:pt x="54" y="107"/>
                  </a:lnTo>
                  <a:lnTo>
                    <a:pt x="57" y="104"/>
                  </a:lnTo>
                  <a:lnTo>
                    <a:pt x="59" y="103"/>
                  </a:lnTo>
                  <a:lnTo>
                    <a:pt x="61" y="101"/>
                  </a:lnTo>
                  <a:lnTo>
                    <a:pt x="64" y="100"/>
                  </a:lnTo>
                  <a:lnTo>
                    <a:pt x="67" y="100"/>
                  </a:lnTo>
                  <a:lnTo>
                    <a:pt x="70" y="100"/>
                  </a:lnTo>
                  <a:lnTo>
                    <a:pt x="73" y="98"/>
                  </a:lnTo>
                  <a:lnTo>
                    <a:pt x="75" y="98"/>
                  </a:lnTo>
                  <a:lnTo>
                    <a:pt x="76" y="96"/>
                  </a:lnTo>
                  <a:lnTo>
                    <a:pt x="76" y="96"/>
                  </a:lnTo>
                  <a:lnTo>
                    <a:pt x="78" y="95"/>
                  </a:lnTo>
                  <a:lnTo>
                    <a:pt x="79" y="93"/>
                  </a:lnTo>
                  <a:lnTo>
                    <a:pt x="81" y="92"/>
                  </a:lnTo>
                  <a:lnTo>
                    <a:pt x="81" y="92"/>
                  </a:lnTo>
                  <a:lnTo>
                    <a:pt x="81" y="92"/>
                  </a:lnTo>
                  <a:lnTo>
                    <a:pt x="82" y="92"/>
                  </a:lnTo>
                  <a:lnTo>
                    <a:pt x="85" y="92"/>
                  </a:lnTo>
                  <a:lnTo>
                    <a:pt x="87" y="92"/>
                  </a:lnTo>
                  <a:lnTo>
                    <a:pt x="88" y="90"/>
                  </a:lnTo>
                  <a:lnTo>
                    <a:pt x="90" y="89"/>
                  </a:lnTo>
                  <a:lnTo>
                    <a:pt x="93" y="87"/>
                  </a:lnTo>
                  <a:lnTo>
                    <a:pt x="95" y="86"/>
                  </a:lnTo>
                  <a:lnTo>
                    <a:pt x="96" y="84"/>
                  </a:lnTo>
                  <a:lnTo>
                    <a:pt x="98" y="83"/>
                  </a:lnTo>
                  <a:lnTo>
                    <a:pt x="99" y="79"/>
                  </a:lnTo>
                  <a:lnTo>
                    <a:pt x="101" y="76"/>
                  </a:lnTo>
                  <a:lnTo>
                    <a:pt x="102" y="75"/>
                  </a:lnTo>
                  <a:lnTo>
                    <a:pt x="102" y="75"/>
                  </a:lnTo>
                  <a:lnTo>
                    <a:pt x="104" y="75"/>
                  </a:lnTo>
                  <a:lnTo>
                    <a:pt x="106" y="73"/>
                  </a:lnTo>
                  <a:lnTo>
                    <a:pt x="106" y="73"/>
                  </a:lnTo>
                  <a:lnTo>
                    <a:pt x="107" y="72"/>
                  </a:lnTo>
                  <a:lnTo>
                    <a:pt x="109" y="72"/>
                  </a:lnTo>
                  <a:lnTo>
                    <a:pt x="110" y="70"/>
                  </a:lnTo>
                  <a:lnTo>
                    <a:pt x="110" y="69"/>
                  </a:lnTo>
                  <a:lnTo>
                    <a:pt x="112" y="69"/>
                  </a:lnTo>
                  <a:lnTo>
                    <a:pt x="112" y="69"/>
                  </a:lnTo>
                  <a:lnTo>
                    <a:pt x="112" y="67"/>
                  </a:lnTo>
                  <a:lnTo>
                    <a:pt x="112" y="64"/>
                  </a:lnTo>
                  <a:lnTo>
                    <a:pt x="112" y="62"/>
                  </a:lnTo>
                  <a:lnTo>
                    <a:pt x="112" y="62"/>
                  </a:lnTo>
                  <a:lnTo>
                    <a:pt x="113" y="61"/>
                  </a:lnTo>
                  <a:lnTo>
                    <a:pt x="113" y="61"/>
                  </a:lnTo>
                  <a:lnTo>
                    <a:pt x="115" y="61"/>
                  </a:lnTo>
                  <a:lnTo>
                    <a:pt x="116" y="59"/>
                  </a:lnTo>
                  <a:lnTo>
                    <a:pt x="116" y="59"/>
                  </a:lnTo>
                  <a:lnTo>
                    <a:pt x="116" y="58"/>
                  </a:lnTo>
                  <a:lnTo>
                    <a:pt x="118" y="56"/>
                  </a:lnTo>
                  <a:lnTo>
                    <a:pt x="118" y="55"/>
                  </a:lnTo>
                  <a:lnTo>
                    <a:pt x="120" y="55"/>
                  </a:lnTo>
                  <a:lnTo>
                    <a:pt x="121" y="53"/>
                  </a:lnTo>
                  <a:lnTo>
                    <a:pt x="124" y="51"/>
                  </a:lnTo>
                  <a:lnTo>
                    <a:pt x="126" y="50"/>
                  </a:lnTo>
                  <a:lnTo>
                    <a:pt x="126" y="50"/>
                  </a:lnTo>
                  <a:lnTo>
                    <a:pt x="127" y="48"/>
                  </a:lnTo>
                  <a:lnTo>
                    <a:pt x="126" y="48"/>
                  </a:lnTo>
                  <a:lnTo>
                    <a:pt x="126" y="47"/>
                  </a:lnTo>
                  <a:lnTo>
                    <a:pt x="124" y="45"/>
                  </a:lnTo>
                  <a:lnTo>
                    <a:pt x="123" y="44"/>
                  </a:lnTo>
                  <a:lnTo>
                    <a:pt x="121" y="41"/>
                  </a:lnTo>
                  <a:lnTo>
                    <a:pt x="121" y="39"/>
                  </a:lnTo>
                  <a:lnTo>
                    <a:pt x="121" y="37"/>
                  </a:lnTo>
                  <a:lnTo>
                    <a:pt x="121" y="36"/>
                  </a:lnTo>
                  <a:lnTo>
                    <a:pt x="121" y="34"/>
                  </a:lnTo>
                  <a:lnTo>
                    <a:pt x="121" y="33"/>
                  </a:lnTo>
                  <a:lnTo>
                    <a:pt x="120" y="33"/>
                  </a:lnTo>
                  <a:lnTo>
                    <a:pt x="120" y="31"/>
                  </a:lnTo>
                  <a:lnTo>
                    <a:pt x="118" y="31"/>
                  </a:lnTo>
                  <a:lnTo>
                    <a:pt x="118" y="31"/>
                  </a:lnTo>
                  <a:lnTo>
                    <a:pt x="118" y="30"/>
                  </a:lnTo>
                  <a:lnTo>
                    <a:pt x="118" y="28"/>
                  </a:lnTo>
                  <a:lnTo>
                    <a:pt x="118" y="25"/>
                  </a:lnTo>
                  <a:lnTo>
                    <a:pt x="118" y="23"/>
                  </a:lnTo>
                  <a:lnTo>
                    <a:pt x="120" y="20"/>
                  </a:lnTo>
                  <a:lnTo>
                    <a:pt x="120" y="19"/>
                  </a:lnTo>
                  <a:lnTo>
                    <a:pt x="120" y="17"/>
                  </a:lnTo>
                  <a:lnTo>
                    <a:pt x="120" y="16"/>
                  </a:lnTo>
                  <a:lnTo>
                    <a:pt x="118" y="14"/>
                  </a:lnTo>
                  <a:lnTo>
                    <a:pt x="118" y="13"/>
                  </a:lnTo>
                  <a:lnTo>
                    <a:pt x="116" y="11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Freeform 113"/>
            <p:cNvSpPr>
              <a:spLocks/>
            </p:cNvSpPr>
            <p:nvPr/>
          </p:nvSpPr>
          <p:spPr bwMode="auto">
            <a:xfrm>
              <a:off x="5895465" y="3468551"/>
              <a:ext cx="116359" cy="240176"/>
            </a:xfrm>
            <a:custGeom>
              <a:avLst/>
              <a:gdLst>
                <a:gd name="T0" fmla="*/ 42 w 49"/>
                <a:gd name="T1" fmla="*/ 57 h 101"/>
                <a:gd name="T2" fmla="*/ 39 w 49"/>
                <a:gd name="T3" fmla="*/ 56 h 101"/>
                <a:gd name="T4" fmla="*/ 38 w 49"/>
                <a:gd name="T5" fmla="*/ 54 h 101"/>
                <a:gd name="T6" fmla="*/ 36 w 49"/>
                <a:gd name="T7" fmla="*/ 51 h 101"/>
                <a:gd name="T8" fmla="*/ 38 w 49"/>
                <a:gd name="T9" fmla="*/ 48 h 101"/>
                <a:gd name="T10" fmla="*/ 42 w 49"/>
                <a:gd name="T11" fmla="*/ 40 h 101"/>
                <a:gd name="T12" fmla="*/ 45 w 49"/>
                <a:gd name="T13" fmla="*/ 37 h 101"/>
                <a:gd name="T14" fmla="*/ 44 w 49"/>
                <a:gd name="T15" fmla="*/ 33 h 101"/>
                <a:gd name="T16" fmla="*/ 45 w 49"/>
                <a:gd name="T17" fmla="*/ 25 h 101"/>
                <a:gd name="T18" fmla="*/ 41 w 49"/>
                <a:gd name="T19" fmla="*/ 23 h 101"/>
                <a:gd name="T20" fmla="*/ 41 w 49"/>
                <a:gd name="T21" fmla="*/ 17 h 101"/>
                <a:gd name="T22" fmla="*/ 42 w 49"/>
                <a:gd name="T23" fmla="*/ 17 h 101"/>
                <a:gd name="T24" fmla="*/ 47 w 49"/>
                <a:gd name="T25" fmla="*/ 11 h 101"/>
                <a:gd name="T26" fmla="*/ 49 w 49"/>
                <a:gd name="T27" fmla="*/ 8 h 101"/>
                <a:gd name="T28" fmla="*/ 49 w 49"/>
                <a:gd name="T29" fmla="*/ 5 h 101"/>
                <a:gd name="T30" fmla="*/ 42 w 49"/>
                <a:gd name="T31" fmla="*/ 6 h 101"/>
                <a:gd name="T32" fmla="*/ 38 w 49"/>
                <a:gd name="T33" fmla="*/ 3 h 101"/>
                <a:gd name="T34" fmla="*/ 36 w 49"/>
                <a:gd name="T35" fmla="*/ 0 h 101"/>
                <a:gd name="T36" fmla="*/ 35 w 49"/>
                <a:gd name="T37" fmla="*/ 2 h 101"/>
                <a:gd name="T38" fmla="*/ 31 w 49"/>
                <a:gd name="T39" fmla="*/ 0 h 101"/>
                <a:gd name="T40" fmla="*/ 27 w 49"/>
                <a:gd name="T41" fmla="*/ 2 h 101"/>
                <a:gd name="T42" fmla="*/ 21 w 49"/>
                <a:gd name="T43" fmla="*/ 3 h 101"/>
                <a:gd name="T44" fmla="*/ 13 w 49"/>
                <a:gd name="T45" fmla="*/ 3 h 101"/>
                <a:gd name="T46" fmla="*/ 8 w 49"/>
                <a:gd name="T47" fmla="*/ 8 h 101"/>
                <a:gd name="T48" fmla="*/ 8 w 49"/>
                <a:gd name="T49" fmla="*/ 14 h 101"/>
                <a:gd name="T50" fmla="*/ 11 w 49"/>
                <a:gd name="T51" fmla="*/ 16 h 101"/>
                <a:gd name="T52" fmla="*/ 11 w 49"/>
                <a:gd name="T53" fmla="*/ 19 h 101"/>
                <a:gd name="T54" fmla="*/ 13 w 49"/>
                <a:gd name="T55" fmla="*/ 26 h 101"/>
                <a:gd name="T56" fmla="*/ 14 w 49"/>
                <a:gd name="T57" fmla="*/ 34 h 101"/>
                <a:gd name="T58" fmla="*/ 13 w 49"/>
                <a:gd name="T59" fmla="*/ 36 h 101"/>
                <a:gd name="T60" fmla="*/ 11 w 49"/>
                <a:gd name="T61" fmla="*/ 37 h 101"/>
                <a:gd name="T62" fmla="*/ 10 w 49"/>
                <a:gd name="T63" fmla="*/ 40 h 101"/>
                <a:gd name="T64" fmla="*/ 8 w 49"/>
                <a:gd name="T65" fmla="*/ 43 h 101"/>
                <a:gd name="T66" fmla="*/ 5 w 49"/>
                <a:gd name="T67" fmla="*/ 45 h 101"/>
                <a:gd name="T68" fmla="*/ 2 w 49"/>
                <a:gd name="T69" fmla="*/ 47 h 101"/>
                <a:gd name="T70" fmla="*/ 0 w 49"/>
                <a:gd name="T71" fmla="*/ 48 h 101"/>
                <a:gd name="T72" fmla="*/ 4 w 49"/>
                <a:gd name="T73" fmla="*/ 61 h 101"/>
                <a:gd name="T74" fmla="*/ 5 w 49"/>
                <a:gd name="T75" fmla="*/ 62 h 101"/>
                <a:gd name="T76" fmla="*/ 7 w 49"/>
                <a:gd name="T77" fmla="*/ 62 h 101"/>
                <a:gd name="T78" fmla="*/ 10 w 49"/>
                <a:gd name="T79" fmla="*/ 70 h 101"/>
                <a:gd name="T80" fmla="*/ 18 w 49"/>
                <a:gd name="T81" fmla="*/ 76 h 101"/>
                <a:gd name="T82" fmla="*/ 24 w 49"/>
                <a:gd name="T83" fmla="*/ 101 h 101"/>
                <a:gd name="T84" fmla="*/ 27 w 49"/>
                <a:gd name="T85" fmla="*/ 98 h 101"/>
                <a:gd name="T86" fmla="*/ 28 w 49"/>
                <a:gd name="T87" fmla="*/ 96 h 101"/>
                <a:gd name="T88" fmla="*/ 30 w 49"/>
                <a:gd name="T89" fmla="*/ 95 h 101"/>
                <a:gd name="T90" fmla="*/ 30 w 49"/>
                <a:gd name="T91" fmla="*/ 92 h 101"/>
                <a:gd name="T92" fmla="*/ 30 w 49"/>
                <a:gd name="T93" fmla="*/ 84 h 101"/>
                <a:gd name="T94" fmla="*/ 30 w 49"/>
                <a:gd name="T95" fmla="*/ 81 h 101"/>
                <a:gd name="T96" fmla="*/ 35 w 49"/>
                <a:gd name="T97" fmla="*/ 78 h 101"/>
                <a:gd name="T98" fmla="*/ 38 w 49"/>
                <a:gd name="T99" fmla="*/ 78 h 101"/>
                <a:gd name="T100" fmla="*/ 42 w 49"/>
                <a:gd name="T101" fmla="*/ 73 h 101"/>
                <a:gd name="T102" fmla="*/ 45 w 49"/>
                <a:gd name="T103" fmla="*/ 70 h 101"/>
                <a:gd name="T104" fmla="*/ 44 w 49"/>
                <a:gd name="T105" fmla="*/ 6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9" h="101">
                  <a:moveTo>
                    <a:pt x="47" y="61"/>
                  </a:moveTo>
                  <a:lnTo>
                    <a:pt x="44" y="57"/>
                  </a:lnTo>
                  <a:lnTo>
                    <a:pt x="42" y="57"/>
                  </a:lnTo>
                  <a:lnTo>
                    <a:pt x="41" y="57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36" y="54"/>
                  </a:lnTo>
                  <a:lnTo>
                    <a:pt x="36" y="53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8" y="50"/>
                  </a:lnTo>
                  <a:lnTo>
                    <a:pt x="38" y="48"/>
                  </a:lnTo>
                  <a:lnTo>
                    <a:pt x="39" y="45"/>
                  </a:lnTo>
                  <a:lnTo>
                    <a:pt x="42" y="42"/>
                  </a:lnTo>
                  <a:lnTo>
                    <a:pt x="42" y="40"/>
                  </a:lnTo>
                  <a:lnTo>
                    <a:pt x="42" y="37"/>
                  </a:lnTo>
                  <a:lnTo>
                    <a:pt x="44" y="39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5" y="34"/>
                  </a:lnTo>
                  <a:lnTo>
                    <a:pt x="44" y="33"/>
                  </a:lnTo>
                  <a:lnTo>
                    <a:pt x="44" y="31"/>
                  </a:lnTo>
                  <a:lnTo>
                    <a:pt x="44" y="28"/>
                  </a:lnTo>
                  <a:lnTo>
                    <a:pt x="45" y="25"/>
                  </a:lnTo>
                  <a:lnTo>
                    <a:pt x="42" y="25"/>
                  </a:lnTo>
                  <a:lnTo>
                    <a:pt x="41" y="25"/>
                  </a:lnTo>
                  <a:lnTo>
                    <a:pt x="41" y="23"/>
                  </a:lnTo>
                  <a:lnTo>
                    <a:pt x="41" y="22"/>
                  </a:lnTo>
                  <a:lnTo>
                    <a:pt x="41" y="20"/>
                  </a:lnTo>
                  <a:lnTo>
                    <a:pt x="41" y="17"/>
                  </a:lnTo>
                  <a:lnTo>
                    <a:pt x="41" y="17"/>
                  </a:lnTo>
                  <a:lnTo>
                    <a:pt x="42" y="17"/>
                  </a:lnTo>
                  <a:lnTo>
                    <a:pt x="42" y="17"/>
                  </a:lnTo>
                  <a:lnTo>
                    <a:pt x="44" y="16"/>
                  </a:lnTo>
                  <a:lnTo>
                    <a:pt x="45" y="14"/>
                  </a:lnTo>
                  <a:lnTo>
                    <a:pt x="47" y="11"/>
                  </a:lnTo>
                  <a:lnTo>
                    <a:pt x="47" y="9"/>
                  </a:lnTo>
                  <a:lnTo>
                    <a:pt x="49" y="9"/>
                  </a:lnTo>
                  <a:lnTo>
                    <a:pt x="49" y="8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7" y="5"/>
                  </a:lnTo>
                  <a:lnTo>
                    <a:pt x="45" y="5"/>
                  </a:lnTo>
                  <a:lnTo>
                    <a:pt x="42" y="6"/>
                  </a:lnTo>
                  <a:lnTo>
                    <a:pt x="41" y="6"/>
                  </a:lnTo>
                  <a:lnTo>
                    <a:pt x="39" y="5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5" y="2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1" y="0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7" y="2"/>
                  </a:lnTo>
                  <a:lnTo>
                    <a:pt x="25" y="3"/>
                  </a:lnTo>
                  <a:lnTo>
                    <a:pt x="22" y="3"/>
                  </a:lnTo>
                  <a:lnTo>
                    <a:pt x="21" y="3"/>
                  </a:lnTo>
                  <a:lnTo>
                    <a:pt x="19" y="3"/>
                  </a:lnTo>
                  <a:lnTo>
                    <a:pt x="16" y="5"/>
                  </a:lnTo>
                  <a:lnTo>
                    <a:pt x="13" y="3"/>
                  </a:lnTo>
                  <a:lnTo>
                    <a:pt x="8" y="3"/>
                  </a:lnTo>
                  <a:lnTo>
                    <a:pt x="8" y="5"/>
                  </a:lnTo>
                  <a:lnTo>
                    <a:pt x="8" y="8"/>
                  </a:lnTo>
                  <a:lnTo>
                    <a:pt x="8" y="9"/>
                  </a:lnTo>
                  <a:lnTo>
                    <a:pt x="8" y="11"/>
                  </a:lnTo>
                  <a:lnTo>
                    <a:pt x="8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1" y="17"/>
                  </a:lnTo>
                  <a:lnTo>
                    <a:pt x="11" y="19"/>
                  </a:lnTo>
                  <a:lnTo>
                    <a:pt x="11" y="20"/>
                  </a:lnTo>
                  <a:lnTo>
                    <a:pt x="11" y="23"/>
                  </a:lnTo>
                  <a:lnTo>
                    <a:pt x="13" y="26"/>
                  </a:lnTo>
                  <a:lnTo>
                    <a:pt x="13" y="29"/>
                  </a:lnTo>
                  <a:lnTo>
                    <a:pt x="14" y="33"/>
                  </a:lnTo>
                  <a:lnTo>
                    <a:pt x="14" y="34"/>
                  </a:lnTo>
                  <a:lnTo>
                    <a:pt x="13" y="34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1" y="36"/>
                  </a:lnTo>
                  <a:lnTo>
                    <a:pt x="11" y="37"/>
                  </a:lnTo>
                  <a:lnTo>
                    <a:pt x="11" y="37"/>
                  </a:lnTo>
                  <a:lnTo>
                    <a:pt x="11" y="39"/>
                  </a:lnTo>
                  <a:lnTo>
                    <a:pt x="11" y="39"/>
                  </a:lnTo>
                  <a:lnTo>
                    <a:pt x="10" y="40"/>
                  </a:lnTo>
                  <a:lnTo>
                    <a:pt x="10" y="42"/>
                  </a:lnTo>
                  <a:lnTo>
                    <a:pt x="8" y="42"/>
                  </a:lnTo>
                  <a:lnTo>
                    <a:pt x="8" y="43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7"/>
                  </a:lnTo>
                  <a:lnTo>
                    <a:pt x="2" y="47"/>
                  </a:lnTo>
                  <a:lnTo>
                    <a:pt x="2" y="47"/>
                  </a:lnTo>
                  <a:lnTo>
                    <a:pt x="2" y="47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2" y="53"/>
                  </a:lnTo>
                  <a:lnTo>
                    <a:pt x="2" y="56"/>
                  </a:lnTo>
                  <a:lnTo>
                    <a:pt x="4" y="61"/>
                  </a:lnTo>
                  <a:lnTo>
                    <a:pt x="4" y="62"/>
                  </a:lnTo>
                  <a:lnTo>
                    <a:pt x="4" y="62"/>
                  </a:lnTo>
                  <a:lnTo>
                    <a:pt x="5" y="62"/>
                  </a:lnTo>
                  <a:lnTo>
                    <a:pt x="5" y="62"/>
                  </a:lnTo>
                  <a:lnTo>
                    <a:pt x="7" y="62"/>
                  </a:lnTo>
                  <a:lnTo>
                    <a:pt x="7" y="62"/>
                  </a:lnTo>
                  <a:lnTo>
                    <a:pt x="8" y="64"/>
                  </a:lnTo>
                  <a:lnTo>
                    <a:pt x="8" y="67"/>
                  </a:lnTo>
                  <a:lnTo>
                    <a:pt x="10" y="70"/>
                  </a:lnTo>
                  <a:lnTo>
                    <a:pt x="10" y="73"/>
                  </a:lnTo>
                  <a:lnTo>
                    <a:pt x="11" y="73"/>
                  </a:lnTo>
                  <a:lnTo>
                    <a:pt x="18" y="76"/>
                  </a:lnTo>
                  <a:lnTo>
                    <a:pt x="21" y="101"/>
                  </a:lnTo>
                  <a:lnTo>
                    <a:pt x="22" y="101"/>
                  </a:lnTo>
                  <a:lnTo>
                    <a:pt x="24" y="101"/>
                  </a:lnTo>
                  <a:lnTo>
                    <a:pt x="25" y="99"/>
                  </a:lnTo>
                  <a:lnTo>
                    <a:pt x="27" y="99"/>
                  </a:lnTo>
                  <a:lnTo>
                    <a:pt x="27" y="98"/>
                  </a:lnTo>
                  <a:lnTo>
                    <a:pt x="28" y="98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8" y="95"/>
                  </a:lnTo>
                  <a:lnTo>
                    <a:pt x="30" y="95"/>
                  </a:lnTo>
                  <a:lnTo>
                    <a:pt x="30" y="95"/>
                  </a:lnTo>
                  <a:lnTo>
                    <a:pt x="30" y="93"/>
                  </a:lnTo>
                  <a:lnTo>
                    <a:pt x="30" y="93"/>
                  </a:lnTo>
                  <a:lnTo>
                    <a:pt x="30" y="92"/>
                  </a:lnTo>
                  <a:lnTo>
                    <a:pt x="30" y="90"/>
                  </a:lnTo>
                  <a:lnTo>
                    <a:pt x="30" y="87"/>
                  </a:lnTo>
                  <a:lnTo>
                    <a:pt x="30" y="84"/>
                  </a:lnTo>
                  <a:lnTo>
                    <a:pt x="30" y="82"/>
                  </a:lnTo>
                  <a:lnTo>
                    <a:pt x="30" y="81"/>
                  </a:lnTo>
                  <a:lnTo>
                    <a:pt x="30" y="81"/>
                  </a:lnTo>
                  <a:lnTo>
                    <a:pt x="31" y="79"/>
                  </a:lnTo>
                  <a:lnTo>
                    <a:pt x="33" y="79"/>
                  </a:lnTo>
                  <a:lnTo>
                    <a:pt x="35" y="78"/>
                  </a:lnTo>
                  <a:lnTo>
                    <a:pt x="36" y="78"/>
                  </a:lnTo>
                  <a:lnTo>
                    <a:pt x="36" y="78"/>
                  </a:lnTo>
                  <a:lnTo>
                    <a:pt x="38" y="78"/>
                  </a:lnTo>
                  <a:lnTo>
                    <a:pt x="38" y="76"/>
                  </a:lnTo>
                  <a:lnTo>
                    <a:pt x="41" y="75"/>
                  </a:lnTo>
                  <a:lnTo>
                    <a:pt x="42" y="73"/>
                  </a:lnTo>
                  <a:lnTo>
                    <a:pt x="44" y="71"/>
                  </a:lnTo>
                  <a:lnTo>
                    <a:pt x="44" y="71"/>
                  </a:lnTo>
                  <a:lnTo>
                    <a:pt x="45" y="70"/>
                  </a:lnTo>
                  <a:lnTo>
                    <a:pt x="45" y="68"/>
                  </a:lnTo>
                  <a:lnTo>
                    <a:pt x="45" y="67"/>
                  </a:lnTo>
                  <a:lnTo>
                    <a:pt x="44" y="65"/>
                  </a:lnTo>
                  <a:lnTo>
                    <a:pt x="47" y="61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" name="Freeform 134"/>
            <p:cNvSpPr>
              <a:spLocks/>
            </p:cNvSpPr>
            <p:nvPr/>
          </p:nvSpPr>
          <p:spPr bwMode="auto">
            <a:xfrm>
              <a:off x="5926335" y="3613607"/>
              <a:ext cx="460689" cy="482729"/>
            </a:xfrm>
            <a:custGeom>
              <a:avLst/>
              <a:gdLst>
                <a:gd name="T0" fmla="*/ 32 w 194"/>
                <a:gd name="T1" fmla="*/ 7 h 203"/>
                <a:gd name="T2" fmla="*/ 29 w 194"/>
                <a:gd name="T3" fmla="*/ 12 h 203"/>
                <a:gd name="T4" fmla="*/ 23 w 194"/>
                <a:gd name="T5" fmla="*/ 17 h 203"/>
                <a:gd name="T6" fmla="*/ 18 w 194"/>
                <a:gd name="T7" fmla="*/ 18 h 203"/>
                <a:gd name="T8" fmla="*/ 17 w 194"/>
                <a:gd name="T9" fmla="*/ 23 h 203"/>
                <a:gd name="T10" fmla="*/ 17 w 194"/>
                <a:gd name="T11" fmla="*/ 32 h 203"/>
                <a:gd name="T12" fmla="*/ 15 w 194"/>
                <a:gd name="T13" fmla="*/ 34 h 203"/>
                <a:gd name="T14" fmla="*/ 14 w 194"/>
                <a:gd name="T15" fmla="*/ 37 h 203"/>
                <a:gd name="T16" fmla="*/ 9 w 194"/>
                <a:gd name="T17" fmla="*/ 40 h 203"/>
                <a:gd name="T18" fmla="*/ 6 w 194"/>
                <a:gd name="T19" fmla="*/ 42 h 203"/>
                <a:gd name="T20" fmla="*/ 6 w 194"/>
                <a:gd name="T21" fmla="*/ 45 h 203"/>
                <a:gd name="T22" fmla="*/ 11 w 194"/>
                <a:gd name="T23" fmla="*/ 76 h 203"/>
                <a:gd name="T24" fmla="*/ 8 w 194"/>
                <a:gd name="T25" fmla="*/ 79 h 203"/>
                <a:gd name="T26" fmla="*/ 8 w 194"/>
                <a:gd name="T27" fmla="*/ 79 h 203"/>
                <a:gd name="T28" fmla="*/ 8 w 194"/>
                <a:gd name="T29" fmla="*/ 82 h 203"/>
                <a:gd name="T30" fmla="*/ 8 w 194"/>
                <a:gd name="T31" fmla="*/ 90 h 203"/>
                <a:gd name="T32" fmla="*/ 6 w 194"/>
                <a:gd name="T33" fmla="*/ 102 h 203"/>
                <a:gd name="T34" fmla="*/ 0 w 194"/>
                <a:gd name="T35" fmla="*/ 105 h 203"/>
                <a:gd name="T36" fmla="*/ 6 w 194"/>
                <a:gd name="T37" fmla="*/ 115 h 203"/>
                <a:gd name="T38" fmla="*/ 11 w 194"/>
                <a:gd name="T39" fmla="*/ 121 h 203"/>
                <a:gd name="T40" fmla="*/ 12 w 194"/>
                <a:gd name="T41" fmla="*/ 129 h 203"/>
                <a:gd name="T42" fmla="*/ 15 w 194"/>
                <a:gd name="T43" fmla="*/ 132 h 203"/>
                <a:gd name="T44" fmla="*/ 20 w 194"/>
                <a:gd name="T45" fmla="*/ 133 h 203"/>
                <a:gd name="T46" fmla="*/ 26 w 194"/>
                <a:gd name="T47" fmla="*/ 135 h 203"/>
                <a:gd name="T48" fmla="*/ 28 w 194"/>
                <a:gd name="T49" fmla="*/ 138 h 203"/>
                <a:gd name="T50" fmla="*/ 32 w 194"/>
                <a:gd name="T51" fmla="*/ 139 h 203"/>
                <a:gd name="T52" fmla="*/ 36 w 194"/>
                <a:gd name="T53" fmla="*/ 144 h 203"/>
                <a:gd name="T54" fmla="*/ 84 w 194"/>
                <a:gd name="T55" fmla="*/ 142 h 203"/>
                <a:gd name="T56" fmla="*/ 194 w 194"/>
                <a:gd name="T57" fmla="*/ 164 h 203"/>
                <a:gd name="T58" fmla="*/ 191 w 194"/>
                <a:gd name="T59" fmla="*/ 57 h 203"/>
                <a:gd name="T60" fmla="*/ 189 w 194"/>
                <a:gd name="T61" fmla="*/ 52 h 203"/>
                <a:gd name="T62" fmla="*/ 189 w 194"/>
                <a:gd name="T63" fmla="*/ 43 h 203"/>
                <a:gd name="T64" fmla="*/ 192 w 194"/>
                <a:gd name="T65" fmla="*/ 38 h 203"/>
                <a:gd name="T66" fmla="*/ 189 w 194"/>
                <a:gd name="T67" fmla="*/ 31 h 203"/>
                <a:gd name="T68" fmla="*/ 188 w 194"/>
                <a:gd name="T69" fmla="*/ 23 h 203"/>
                <a:gd name="T70" fmla="*/ 185 w 194"/>
                <a:gd name="T71" fmla="*/ 20 h 203"/>
                <a:gd name="T72" fmla="*/ 178 w 194"/>
                <a:gd name="T73" fmla="*/ 18 h 203"/>
                <a:gd name="T74" fmla="*/ 171 w 194"/>
                <a:gd name="T75" fmla="*/ 18 h 203"/>
                <a:gd name="T76" fmla="*/ 171 w 194"/>
                <a:gd name="T77" fmla="*/ 15 h 203"/>
                <a:gd name="T78" fmla="*/ 169 w 194"/>
                <a:gd name="T79" fmla="*/ 12 h 203"/>
                <a:gd name="T80" fmla="*/ 160 w 194"/>
                <a:gd name="T81" fmla="*/ 10 h 203"/>
                <a:gd name="T82" fmla="*/ 152 w 194"/>
                <a:gd name="T83" fmla="*/ 6 h 203"/>
                <a:gd name="T84" fmla="*/ 146 w 194"/>
                <a:gd name="T85" fmla="*/ 9 h 203"/>
                <a:gd name="T86" fmla="*/ 140 w 194"/>
                <a:gd name="T87" fmla="*/ 12 h 203"/>
                <a:gd name="T88" fmla="*/ 132 w 194"/>
                <a:gd name="T89" fmla="*/ 21 h 203"/>
                <a:gd name="T90" fmla="*/ 136 w 194"/>
                <a:gd name="T91" fmla="*/ 31 h 203"/>
                <a:gd name="T92" fmla="*/ 135 w 194"/>
                <a:gd name="T93" fmla="*/ 35 h 203"/>
                <a:gd name="T94" fmla="*/ 129 w 194"/>
                <a:gd name="T95" fmla="*/ 45 h 203"/>
                <a:gd name="T96" fmla="*/ 122 w 194"/>
                <a:gd name="T97" fmla="*/ 43 h 203"/>
                <a:gd name="T98" fmla="*/ 104 w 194"/>
                <a:gd name="T99" fmla="*/ 37 h 203"/>
                <a:gd name="T100" fmla="*/ 98 w 194"/>
                <a:gd name="T101" fmla="*/ 34 h 203"/>
                <a:gd name="T102" fmla="*/ 91 w 194"/>
                <a:gd name="T103" fmla="*/ 34 h 203"/>
                <a:gd name="T104" fmla="*/ 84 w 194"/>
                <a:gd name="T105" fmla="*/ 28 h 203"/>
                <a:gd name="T106" fmla="*/ 77 w 194"/>
                <a:gd name="T107" fmla="*/ 21 h 203"/>
                <a:gd name="T108" fmla="*/ 76 w 194"/>
                <a:gd name="T109" fmla="*/ 18 h 203"/>
                <a:gd name="T110" fmla="*/ 70 w 194"/>
                <a:gd name="T111" fmla="*/ 14 h 203"/>
                <a:gd name="T112" fmla="*/ 63 w 194"/>
                <a:gd name="T113" fmla="*/ 12 h 203"/>
                <a:gd name="T114" fmla="*/ 57 w 194"/>
                <a:gd name="T115" fmla="*/ 9 h 203"/>
                <a:gd name="T116" fmla="*/ 51 w 194"/>
                <a:gd name="T117" fmla="*/ 9 h 203"/>
                <a:gd name="T118" fmla="*/ 46 w 194"/>
                <a:gd name="T119" fmla="*/ 9 h 203"/>
                <a:gd name="T120" fmla="*/ 39 w 194"/>
                <a:gd name="T121" fmla="*/ 4 h 203"/>
                <a:gd name="T122" fmla="*/ 34 w 194"/>
                <a:gd name="T123" fmla="*/ 3 h 203"/>
                <a:gd name="T124" fmla="*/ 34 w 194"/>
                <a:gd name="T125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4" h="203">
                  <a:moveTo>
                    <a:pt x="34" y="0"/>
                  </a:moveTo>
                  <a:lnTo>
                    <a:pt x="31" y="4"/>
                  </a:lnTo>
                  <a:lnTo>
                    <a:pt x="32" y="6"/>
                  </a:lnTo>
                  <a:lnTo>
                    <a:pt x="32" y="7"/>
                  </a:lnTo>
                  <a:lnTo>
                    <a:pt x="32" y="9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29" y="12"/>
                  </a:lnTo>
                  <a:lnTo>
                    <a:pt x="28" y="14"/>
                  </a:lnTo>
                  <a:lnTo>
                    <a:pt x="25" y="15"/>
                  </a:lnTo>
                  <a:lnTo>
                    <a:pt x="25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2" y="17"/>
                  </a:lnTo>
                  <a:lnTo>
                    <a:pt x="20" y="18"/>
                  </a:lnTo>
                  <a:lnTo>
                    <a:pt x="18" y="18"/>
                  </a:lnTo>
                  <a:lnTo>
                    <a:pt x="17" y="20"/>
                  </a:lnTo>
                  <a:lnTo>
                    <a:pt x="17" y="20"/>
                  </a:lnTo>
                  <a:lnTo>
                    <a:pt x="17" y="21"/>
                  </a:lnTo>
                  <a:lnTo>
                    <a:pt x="17" y="23"/>
                  </a:lnTo>
                  <a:lnTo>
                    <a:pt x="17" y="26"/>
                  </a:lnTo>
                  <a:lnTo>
                    <a:pt x="17" y="29"/>
                  </a:lnTo>
                  <a:lnTo>
                    <a:pt x="17" y="31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5" y="34"/>
                  </a:lnTo>
                  <a:lnTo>
                    <a:pt x="15" y="35"/>
                  </a:lnTo>
                  <a:lnTo>
                    <a:pt x="15" y="35"/>
                  </a:lnTo>
                  <a:lnTo>
                    <a:pt x="15" y="37"/>
                  </a:lnTo>
                  <a:lnTo>
                    <a:pt x="14" y="37"/>
                  </a:lnTo>
                  <a:lnTo>
                    <a:pt x="14" y="38"/>
                  </a:lnTo>
                  <a:lnTo>
                    <a:pt x="12" y="38"/>
                  </a:lnTo>
                  <a:lnTo>
                    <a:pt x="11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8" y="42"/>
                  </a:lnTo>
                  <a:lnTo>
                    <a:pt x="6" y="42"/>
                  </a:lnTo>
                  <a:lnTo>
                    <a:pt x="6" y="43"/>
                  </a:lnTo>
                  <a:lnTo>
                    <a:pt x="6" y="43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8" y="46"/>
                  </a:lnTo>
                  <a:lnTo>
                    <a:pt x="8" y="48"/>
                  </a:lnTo>
                  <a:lnTo>
                    <a:pt x="6" y="71"/>
                  </a:lnTo>
                  <a:lnTo>
                    <a:pt x="11" y="76"/>
                  </a:lnTo>
                  <a:lnTo>
                    <a:pt x="11" y="76"/>
                  </a:lnTo>
                  <a:lnTo>
                    <a:pt x="8" y="77"/>
                  </a:lnTo>
                  <a:lnTo>
                    <a:pt x="8" y="77"/>
                  </a:lnTo>
                  <a:lnTo>
                    <a:pt x="8" y="79"/>
                  </a:lnTo>
                  <a:lnTo>
                    <a:pt x="8" y="79"/>
                  </a:lnTo>
                  <a:lnTo>
                    <a:pt x="6" y="79"/>
                  </a:lnTo>
                  <a:lnTo>
                    <a:pt x="8" y="79"/>
                  </a:lnTo>
                  <a:lnTo>
                    <a:pt x="8" y="79"/>
                  </a:lnTo>
                  <a:lnTo>
                    <a:pt x="8" y="80"/>
                  </a:lnTo>
                  <a:lnTo>
                    <a:pt x="8" y="80"/>
                  </a:lnTo>
                  <a:lnTo>
                    <a:pt x="8" y="80"/>
                  </a:lnTo>
                  <a:lnTo>
                    <a:pt x="8" y="82"/>
                  </a:lnTo>
                  <a:lnTo>
                    <a:pt x="8" y="83"/>
                  </a:lnTo>
                  <a:lnTo>
                    <a:pt x="8" y="83"/>
                  </a:lnTo>
                  <a:lnTo>
                    <a:pt x="8" y="85"/>
                  </a:lnTo>
                  <a:lnTo>
                    <a:pt x="8" y="90"/>
                  </a:lnTo>
                  <a:lnTo>
                    <a:pt x="8" y="94"/>
                  </a:lnTo>
                  <a:lnTo>
                    <a:pt x="8" y="99"/>
                  </a:lnTo>
                  <a:lnTo>
                    <a:pt x="8" y="101"/>
                  </a:lnTo>
                  <a:lnTo>
                    <a:pt x="6" y="102"/>
                  </a:lnTo>
                  <a:lnTo>
                    <a:pt x="5" y="102"/>
                  </a:lnTo>
                  <a:lnTo>
                    <a:pt x="3" y="104"/>
                  </a:lnTo>
                  <a:lnTo>
                    <a:pt x="1" y="105"/>
                  </a:lnTo>
                  <a:lnTo>
                    <a:pt x="0" y="105"/>
                  </a:lnTo>
                  <a:lnTo>
                    <a:pt x="1" y="107"/>
                  </a:lnTo>
                  <a:lnTo>
                    <a:pt x="5" y="110"/>
                  </a:lnTo>
                  <a:lnTo>
                    <a:pt x="5" y="111"/>
                  </a:lnTo>
                  <a:lnTo>
                    <a:pt x="6" y="115"/>
                  </a:lnTo>
                  <a:lnTo>
                    <a:pt x="8" y="116"/>
                  </a:lnTo>
                  <a:lnTo>
                    <a:pt x="9" y="118"/>
                  </a:lnTo>
                  <a:lnTo>
                    <a:pt x="9" y="119"/>
                  </a:lnTo>
                  <a:lnTo>
                    <a:pt x="11" y="121"/>
                  </a:lnTo>
                  <a:lnTo>
                    <a:pt x="11" y="124"/>
                  </a:lnTo>
                  <a:lnTo>
                    <a:pt x="11" y="125"/>
                  </a:lnTo>
                  <a:lnTo>
                    <a:pt x="11" y="127"/>
                  </a:lnTo>
                  <a:lnTo>
                    <a:pt x="12" y="129"/>
                  </a:lnTo>
                  <a:lnTo>
                    <a:pt x="12" y="129"/>
                  </a:lnTo>
                  <a:lnTo>
                    <a:pt x="14" y="130"/>
                  </a:lnTo>
                  <a:lnTo>
                    <a:pt x="14" y="132"/>
                  </a:lnTo>
                  <a:lnTo>
                    <a:pt x="15" y="132"/>
                  </a:lnTo>
                  <a:lnTo>
                    <a:pt x="15" y="133"/>
                  </a:lnTo>
                  <a:lnTo>
                    <a:pt x="17" y="133"/>
                  </a:lnTo>
                  <a:lnTo>
                    <a:pt x="18" y="133"/>
                  </a:lnTo>
                  <a:lnTo>
                    <a:pt x="20" y="133"/>
                  </a:lnTo>
                  <a:lnTo>
                    <a:pt x="22" y="133"/>
                  </a:lnTo>
                  <a:lnTo>
                    <a:pt x="25" y="135"/>
                  </a:lnTo>
                  <a:lnTo>
                    <a:pt x="25" y="135"/>
                  </a:lnTo>
                  <a:lnTo>
                    <a:pt x="26" y="135"/>
                  </a:lnTo>
                  <a:lnTo>
                    <a:pt x="26" y="136"/>
                  </a:lnTo>
                  <a:lnTo>
                    <a:pt x="26" y="136"/>
                  </a:lnTo>
                  <a:lnTo>
                    <a:pt x="28" y="138"/>
                  </a:lnTo>
                  <a:lnTo>
                    <a:pt x="28" y="138"/>
                  </a:lnTo>
                  <a:lnTo>
                    <a:pt x="29" y="139"/>
                  </a:lnTo>
                  <a:lnTo>
                    <a:pt x="29" y="139"/>
                  </a:lnTo>
                  <a:lnTo>
                    <a:pt x="31" y="139"/>
                  </a:lnTo>
                  <a:lnTo>
                    <a:pt x="32" y="139"/>
                  </a:lnTo>
                  <a:lnTo>
                    <a:pt x="32" y="141"/>
                  </a:lnTo>
                  <a:lnTo>
                    <a:pt x="34" y="141"/>
                  </a:lnTo>
                  <a:lnTo>
                    <a:pt x="36" y="144"/>
                  </a:lnTo>
                  <a:lnTo>
                    <a:pt x="36" y="144"/>
                  </a:lnTo>
                  <a:lnTo>
                    <a:pt x="63" y="160"/>
                  </a:lnTo>
                  <a:lnTo>
                    <a:pt x="65" y="158"/>
                  </a:lnTo>
                  <a:lnTo>
                    <a:pt x="73" y="152"/>
                  </a:lnTo>
                  <a:lnTo>
                    <a:pt x="84" y="142"/>
                  </a:lnTo>
                  <a:lnTo>
                    <a:pt x="183" y="203"/>
                  </a:lnTo>
                  <a:lnTo>
                    <a:pt x="183" y="192"/>
                  </a:lnTo>
                  <a:lnTo>
                    <a:pt x="194" y="192"/>
                  </a:lnTo>
                  <a:lnTo>
                    <a:pt x="194" y="164"/>
                  </a:lnTo>
                  <a:lnTo>
                    <a:pt x="194" y="62"/>
                  </a:lnTo>
                  <a:lnTo>
                    <a:pt x="192" y="60"/>
                  </a:lnTo>
                  <a:lnTo>
                    <a:pt x="191" y="57"/>
                  </a:lnTo>
                  <a:lnTo>
                    <a:pt x="191" y="57"/>
                  </a:lnTo>
                  <a:lnTo>
                    <a:pt x="189" y="57"/>
                  </a:lnTo>
                  <a:lnTo>
                    <a:pt x="189" y="55"/>
                  </a:lnTo>
                  <a:lnTo>
                    <a:pt x="189" y="55"/>
                  </a:lnTo>
                  <a:lnTo>
                    <a:pt x="189" y="52"/>
                  </a:lnTo>
                  <a:lnTo>
                    <a:pt x="189" y="51"/>
                  </a:lnTo>
                  <a:lnTo>
                    <a:pt x="189" y="48"/>
                  </a:lnTo>
                  <a:lnTo>
                    <a:pt x="189" y="45"/>
                  </a:lnTo>
                  <a:lnTo>
                    <a:pt x="189" y="43"/>
                  </a:lnTo>
                  <a:lnTo>
                    <a:pt x="191" y="42"/>
                  </a:lnTo>
                  <a:lnTo>
                    <a:pt x="192" y="40"/>
                  </a:lnTo>
                  <a:lnTo>
                    <a:pt x="192" y="38"/>
                  </a:lnTo>
                  <a:lnTo>
                    <a:pt x="192" y="38"/>
                  </a:lnTo>
                  <a:lnTo>
                    <a:pt x="191" y="37"/>
                  </a:lnTo>
                  <a:lnTo>
                    <a:pt x="191" y="34"/>
                  </a:lnTo>
                  <a:lnTo>
                    <a:pt x="189" y="31"/>
                  </a:lnTo>
                  <a:lnTo>
                    <a:pt x="189" y="31"/>
                  </a:lnTo>
                  <a:lnTo>
                    <a:pt x="188" y="29"/>
                  </a:lnTo>
                  <a:lnTo>
                    <a:pt x="188" y="28"/>
                  </a:lnTo>
                  <a:lnTo>
                    <a:pt x="188" y="26"/>
                  </a:lnTo>
                  <a:lnTo>
                    <a:pt x="188" y="23"/>
                  </a:lnTo>
                  <a:lnTo>
                    <a:pt x="188" y="21"/>
                  </a:lnTo>
                  <a:lnTo>
                    <a:pt x="186" y="21"/>
                  </a:lnTo>
                  <a:lnTo>
                    <a:pt x="185" y="21"/>
                  </a:lnTo>
                  <a:lnTo>
                    <a:pt x="185" y="20"/>
                  </a:lnTo>
                  <a:lnTo>
                    <a:pt x="185" y="18"/>
                  </a:lnTo>
                  <a:lnTo>
                    <a:pt x="181" y="18"/>
                  </a:lnTo>
                  <a:lnTo>
                    <a:pt x="180" y="18"/>
                  </a:lnTo>
                  <a:lnTo>
                    <a:pt x="178" y="18"/>
                  </a:lnTo>
                  <a:lnTo>
                    <a:pt x="177" y="18"/>
                  </a:lnTo>
                  <a:lnTo>
                    <a:pt x="174" y="18"/>
                  </a:lnTo>
                  <a:lnTo>
                    <a:pt x="172" y="18"/>
                  </a:lnTo>
                  <a:lnTo>
                    <a:pt x="171" y="18"/>
                  </a:lnTo>
                  <a:lnTo>
                    <a:pt x="171" y="17"/>
                  </a:lnTo>
                  <a:lnTo>
                    <a:pt x="171" y="17"/>
                  </a:lnTo>
                  <a:lnTo>
                    <a:pt x="171" y="15"/>
                  </a:lnTo>
                  <a:lnTo>
                    <a:pt x="171" y="15"/>
                  </a:lnTo>
                  <a:lnTo>
                    <a:pt x="172" y="15"/>
                  </a:lnTo>
                  <a:lnTo>
                    <a:pt x="171" y="15"/>
                  </a:lnTo>
                  <a:lnTo>
                    <a:pt x="169" y="14"/>
                  </a:lnTo>
                  <a:lnTo>
                    <a:pt x="169" y="12"/>
                  </a:lnTo>
                  <a:lnTo>
                    <a:pt x="167" y="12"/>
                  </a:lnTo>
                  <a:lnTo>
                    <a:pt x="164" y="12"/>
                  </a:lnTo>
                  <a:lnTo>
                    <a:pt x="163" y="12"/>
                  </a:lnTo>
                  <a:lnTo>
                    <a:pt x="160" y="10"/>
                  </a:lnTo>
                  <a:lnTo>
                    <a:pt x="158" y="9"/>
                  </a:lnTo>
                  <a:lnTo>
                    <a:pt x="155" y="7"/>
                  </a:lnTo>
                  <a:lnTo>
                    <a:pt x="153" y="7"/>
                  </a:lnTo>
                  <a:lnTo>
                    <a:pt x="152" y="6"/>
                  </a:lnTo>
                  <a:lnTo>
                    <a:pt x="150" y="6"/>
                  </a:lnTo>
                  <a:lnTo>
                    <a:pt x="150" y="7"/>
                  </a:lnTo>
                  <a:lnTo>
                    <a:pt x="147" y="9"/>
                  </a:lnTo>
                  <a:lnTo>
                    <a:pt x="146" y="9"/>
                  </a:lnTo>
                  <a:lnTo>
                    <a:pt x="144" y="10"/>
                  </a:lnTo>
                  <a:lnTo>
                    <a:pt x="143" y="12"/>
                  </a:lnTo>
                  <a:lnTo>
                    <a:pt x="141" y="12"/>
                  </a:lnTo>
                  <a:lnTo>
                    <a:pt x="140" y="12"/>
                  </a:lnTo>
                  <a:lnTo>
                    <a:pt x="136" y="15"/>
                  </a:lnTo>
                  <a:lnTo>
                    <a:pt x="135" y="18"/>
                  </a:lnTo>
                  <a:lnTo>
                    <a:pt x="133" y="20"/>
                  </a:lnTo>
                  <a:lnTo>
                    <a:pt x="132" y="21"/>
                  </a:lnTo>
                  <a:lnTo>
                    <a:pt x="133" y="24"/>
                  </a:lnTo>
                  <a:lnTo>
                    <a:pt x="135" y="28"/>
                  </a:lnTo>
                  <a:lnTo>
                    <a:pt x="136" y="29"/>
                  </a:lnTo>
                  <a:lnTo>
                    <a:pt x="136" y="31"/>
                  </a:lnTo>
                  <a:lnTo>
                    <a:pt x="136" y="32"/>
                  </a:lnTo>
                  <a:lnTo>
                    <a:pt x="136" y="34"/>
                  </a:lnTo>
                  <a:lnTo>
                    <a:pt x="136" y="34"/>
                  </a:lnTo>
                  <a:lnTo>
                    <a:pt x="135" y="35"/>
                  </a:lnTo>
                  <a:lnTo>
                    <a:pt x="133" y="38"/>
                  </a:lnTo>
                  <a:lnTo>
                    <a:pt x="130" y="40"/>
                  </a:lnTo>
                  <a:lnTo>
                    <a:pt x="130" y="43"/>
                  </a:lnTo>
                  <a:lnTo>
                    <a:pt x="129" y="45"/>
                  </a:lnTo>
                  <a:lnTo>
                    <a:pt x="127" y="45"/>
                  </a:lnTo>
                  <a:lnTo>
                    <a:pt x="126" y="45"/>
                  </a:lnTo>
                  <a:lnTo>
                    <a:pt x="124" y="45"/>
                  </a:lnTo>
                  <a:lnTo>
                    <a:pt x="122" y="43"/>
                  </a:lnTo>
                  <a:lnTo>
                    <a:pt x="119" y="43"/>
                  </a:lnTo>
                  <a:lnTo>
                    <a:pt x="115" y="42"/>
                  </a:lnTo>
                  <a:lnTo>
                    <a:pt x="108" y="38"/>
                  </a:lnTo>
                  <a:lnTo>
                    <a:pt x="104" y="37"/>
                  </a:lnTo>
                  <a:lnTo>
                    <a:pt x="102" y="37"/>
                  </a:lnTo>
                  <a:lnTo>
                    <a:pt x="99" y="37"/>
                  </a:lnTo>
                  <a:lnTo>
                    <a:pt x="99" y="35"/>
                  </a:lnTo>
                  <a:lnTo>
                    <a:pt x="98" y="34"/>
                  </a:lnTo>
                  <a:lnTo>
                    <a:pt x="95" y="34"/>
                  </a:lnTo>
                  <a:lnTo>
                    <a:pt x="93" y="34"/>
                  </a:lnTo>
                  <a:lnTo>
                    <a:pt x="91" y="34"/>
                  </a:lnTo>
                  <a:lnTo>
                    <a:pt x="91" y="34"/>
                  </a:lnTo>
                  <a:lnTo>
                    <a:pt x="90" y="34"/>
                  </a:lnTo>
                  <a:lnTo>
                    <a:pt x="88" y="32"/>
                  </a:lnTo>
                  <a:lnTo>
                    <a:pt x="85" y="31"/>
                  </a:lnTo>
                  <a:lnTo>
                    <a:pt x="84" y="28"/>
                  </a:lnTo>
                  <a:lnTo>
                    <a:pt x="82" y="26"/>
                  </a:lnTo>
                  <a:lnTo>
                    <a:pt x="81" y="24"/>
                  </a:lnTo>
                  <a:lnTo>
                    <a:pt x="79" y="23"/>
                  </a:lnTo>
                  <a:lnTo>
                    <a:pt x="77" y="21"/>
                  </a:lnTo>
                  <a:lnTo>
                    <a:pt x="77" y="21"/>
                  </a:lnTo>
                  <a:lnTo>
                    <a:pt x="77" y="21"/>
                  </a:lnTo>
                  <a:lnTo>
                    <a:pt x="77" y="20"/>
                  </a:lnTo>
                  <a:lnTo>
                    <a:pt x="76" y="18"/>
                  </a:lnTo>
                  <a:lnTo>
                    <a:pt x="74" y="17"/>
                  </a:lnTo>
                  <a:lnTo>
                    <a:pt x="71" y="17"/>
                  </a:lnTo>
                  <a:lnTo>
                    <a:pt x="70" y="15"/>
                  </a:lnTo>
                  <a:lnTo>
                    <a:pt x="70" y="14"/>
                  </a:lnTo>
                  <a:lnTo>
                    <a:pt x="68" y="14"/>
                  </a:lnTo>
                  <a:lnTo>
                    <a:pt x="65" y="14"/>
                  </a:lnTo>
                  <a:lnTo>
                    <a:pt x="65" y="12"/>
                  </a:lnTo>
                  <a:lnTo>
                    <a:pt x="63" y="12"/>
                  </a:lnTo>
                  <a:lnTo>
                    <a:pt x="60" y="10"/>
                  </a:lnTo>
                  <a:lnTo>
                    <a:pt x="59" y="10"/>
                  </a:lnTo>
                  <a:lnTo>
                    <a:pt x="57" y="9"/>
                  </a:lnTo>
                  <a:lnTo>
                    <a:pt x="57" y="9"/>
                  </a:lnTo>
                  <a:lnTo>
                    <a:pt x="57" y="9"/>
                  </a:lnTo>
                  <a:lnTo>
                    <a:pt x="54" y="9"/>
                  </a:lnTo>
                  <a:lnTo>
                    <a:pt x="53" y="9"/>
                  </a:lnTo>
                  <a:lnTo>
                    <a:pt x="51" y="9"/>
                  </a:lnTo>
                  <a:lnTo>
                    <a:pt x="51" y="9"/>
                  </a:lnTo>
                  <a:lnTo>
                    <a:pt x="50" y="9"/>
                  </a:lnTo>
                  <a:lnTo>
                    <a:pt x="48" y="9"/>
                  </a:lnTo>
                  <a:lnTo>
                    <a:pt x="46" y="9"/>
                  </a:lnTo>
                  <a:lnTo>
                    <a:pt x="45" y="9"/>
                  </a:lnTo>
                  <a:lnTo>
                    <a:pt x="43" y="7"/>
                  </a:lnTo>
                  <a:lnTo>
                    <a:pt x="42" y="6"/>
                  </a:lnTo>
                  <a:lnTo>
                    <a:pt x="39" y="4"/>
                  </a:lnTo>
                  <a:lnTo>
                    <a:pt x="36" y="4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4" y="3"/>
                  </a:lnTo>
                  <a:lnTo>
                    <a:pt x="34" y="1"/>
                  </a:lnTo>
                  <a:lnTo>
                    <a:pt x="36" y="1"/>
                  </a:lnTo>
                  <a:lnTo>
                    <a:pt x="3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" name="Freeform 159"/>
            <p:cNvSpPr>
              <a:spLocks/>
            </p:cNvSpPr>
            <p:nvPr/>
          </p:nvSpPr>
          <p:spPr bwMode="auto">
            <a:xfrm>
              <a:off x="5479894" y="3473307"/>
              <a:ext cx="531930" cy="634919"/>
            </a:xfrm>
            <a:custGeom>
              <a:avLst/>
              <a:gdLst>
                <a:gd name="T0" fmla="*/ 138 w 224"/>
                <a:gd name="T1" fmla="*/ 265 h 267"/>
                <a:gd name="T2" fmla="*/ 129 w 224"/>
                <a:gd name="T3" fmla="*/ 267 h 267"/>
                <a:gd name="T4" fmla="*/ 129 w 224"/>
                <a:gd name="T5" fmla="*/ 262 h 267"/>
                <a:gd name="T6" fmla="*/ 127 w 224"/>
                <a:gd name="T7" fmla="*/ 254 h 267"/>
                <a:gd name="T8" fmla="*/ 126 w 224"/>
                <a:gd name="T9" fmla="*/ 248 h 267"/>
                <a:gd name="T10" fmla="*/ 115 w 224"/>
                <a:gd name="T11" fmla="*/ 243 h 267"/>
                <a:gd name="T12" fmla="*/ 112 w 224"/>
                <a:gd name="T13" fmla="*/ 239 h 267"/>
                <a:gd name="T14" fmla="*/ 0 w 224"/>
                <a:gd name="T15" fmla="*/ 132 h 267"/>
                <a:gd name="T16" fmla="*/ 6 w 224"/>
                <a:gd name="T17" fmla="*/ 125 h 267"/>
                <a:gd name="T18" fmla="*/ 19 w 224"/>
                <a:gd name="T19" fmla="*/ 118 h 267"/>
                <a:gd name="T20" fmla="*/ 28 w 224"/>
                <a:gd name="T21" fmla="*/ 114 h 267"/>
                <a:gd name="T22" fmla="*/ 33 w 224"/>
                <a:gd name="T23" fmla="*/ 110 h 267"/>
                <a:gd name="T24" fmla="*/ 42 w 224"/>
                <a:gd name="T25" fmla="*/ 107 h 267"/>
                <a:gd name="T26" fmla="*/ 51 w 224"/>
                <a:gd name="T27" fmla="*/ 97 h 267"/>
                <a:gd name="T28" fmla="*/ 58 w 224"/>
                <a:gd name="T29" fmla="*/ 91 h 267"/>
                <a:gd name="T30" fmla="*/ 62 w 224"/>
                <a:gd name="T31" fmla="*/ 87 h 267"/>
                <a:gd name="T32" fmla="*/ 64 w 224"/>
                <a:gd name="T33" fmla="*/ 80 h 267"/>
                <a:gd name="T34" fmla="*/ 68 w 224"/>
                <a:gd name="T35" fmla="*/ 77 h 267"/>
                <a:gd name="T36" fmla="*/ 72 w 224"/>
                <a:gd name="T37" fmla="*/ 73 h 267"/>
                <a:gd name="T38" fmla="*/ 79 w 224"/>
                <a:gd name="T39" fmla="*/ 66 h 267"/>
                <a:gd name="T40" fmla="*/ 73 w 224"/>
                <a:gd name="T41" fmla="*/ 59 h 267"/>
                <a:gd name="T42" fmla="*/ 73 w 224"/>
                <a:gd name="T43" fmla="*/ 51 h 267"/>
                <a:gd name="T44" fmla="*/ 70 w 224"/>
                <a:gd name="T45" fmla="*/ 48 h 267"/>
                <a:gd name="T46" fmla="*/ 72 w 224"/>
                <a:gd name="T47" fmla="*/ 37 h 267"/>
                <a:gd name="T48" fmla="*/ 68 w 224"/>
                <a:gd name="T49" fmla="*/ 29 h 267"/>
                <a:gd name="T50" fmla="*/ 76 w 224"/>
                <a:gd name="T51" fmla="*/ 26 h 267"/>
                <a:gd name="T52" fmla="*/ 81 w 224"/>
                <a:gd name="T53" fmla="*/ 21 h 267"/>
                <a:gd name="T54" fmla="*/ 87 w 224"/>
                <a:gd name="T55" fmla="*/ 17 h 267"/>
                <a:gd name="T56" fmla="*/ 96 w 224"/>
                <a:gd name="T57" fmla="*/ 14 h 267"/>
                <a:gd name="T58" fmla="*/ 106 w 224"/>
                <a:gd name="T59" fmla="*/ 9 h 267"/>
                <a:gd name="T60" fmla="*/ 117 w 224"/>
                <a:gd name="T61" fmla="*/ 3 h 267"/>
                <a:gd name="T62" fmla="*/ 129 w 224"/>
                <a:gd name="T63" fmla="*/ 4 h 267"/>
                <a:gd name="T64" fmla="*/ 137 w 224"/>
                <a:gd name="T65" fmla="*/ 3 h 267"/>
                <a:gd name="T66" fmla="*/ 152 w 224"/>
                <a:gd name="T67" fmla="*/ 1 h 267"/>
                <a:gd name="T68" fmla="*/ 162 w 224"/>
                <a:gd name="T69" fmla="*/ 3 h 267"/>
                <a:gd name="T70" fmla="*/ 172 w 224"/>
                <a:gd name="T71" fmla="*/ 1 h 267"/>
                <a:gd name="T72" fmla="*/ 179 w 224"/>
                <a:gd name="T73" fmla="*/ 3 h 267"/>
                <a:gd name="T74" fmla="*/ 183 w 224"/>
                <a:gd name="T75" fmla="*/ 6 h 267"/>
                <a:gd name="T76" fmla="*/ 185 w 224"/>
                <a:gd name="T77" fmla="*/ 12 h 267"/>
                <a:gd name="T78" fmla="*/ 186 w 224"/>
                <a:gd name="T79" fmla="*/ 18 h 267"/>
                <a:gd name="T80" fmla="*/ 189 w 224"/>
                <a:gd name="T81" fmla="*/ 32 h 267"/>
                <a:gd name="T82" fmla="*/ 186 w 224"/>
                <a:gd name="T83" fmla="*/ 35 h 267"/>
                <a:gd name="T84" fmla="*/ 185 w 224"/>
                <a:gd name="T85" fmla="*/ 40 h 267"/>
                <a:gd name="T86" fmla="*/ 180 w 224"/>
                <a:gd name="T87" fmla="*/ 43 h 267"/>
                <a:gd name="T88" fmla="*/ 175 w 224"/>
                <a:gd name="T89" fmla="*/ 46 h 267"/>
                <a:gd name="T90" fmla="*/ 179 w 224"/>
                <a:gd name="T91" fmla="*/ 60 h 267"/>
                <a:gd name="T92" fmla="*/ 182 w 224"/>
                <a:gd name="T93" fmla="*/ 60 h 267"/>
                <a:gd name="T94" fmla="*/ 186 w 224"/>
                <a:gd name="T95" fmla="*/ 71 h 267"/>
                <a:gd name="T96" fmla="*/ 194 w 224"/>
                <a:gd name="T97" fmla="*/ 102 h 267"/>
                <a:gd name="T98" fmla="*/ 196 w 224"/>
                <a:gd name="T99" fmla="*/ 107 h 267"/>
                <a:gd name="T100" fmla="*/ 196 w 224"/>
                <a:gd name="T101" fmla="*/ 136 h 267"/>
                <a:gd name="T102" fmla="*/ 196 w 224"/>
                <a:gd name="T103" fmla="*/ 138 h 267"/>
                <a:gd name="T104" fmla="*/ 196 w 224"/>
                <a:gd name="T105" fmla="*/ 142 h 267"/>
                <a:gd name="T106" fmla="*/ 196 w 224"/>
                <a:gd name="T107" fmla="*/ 158 h 267"/>
                <a:gd name="T108" fmla="*/ 189 w 224"/>
                <a:gd name="T109" fmla="*/ 164 h 267"/>
                <a:gd name="T110" fmla="*/ 194 w 224"/>
                <a:gd name="T111" fmla="*/ 174 h 267"/>
                <a:gd name="T112" fmla="*/ 199 w 224"/>
                <a:gd name="T113" fmla="*/ 183 h 267"/>
                <a:gd name="T114" fmla="*/ 202 w 224"/>
                <a:gd name="T115" fmla="*/ 189 h 267"/>
                <a:gd name="T116" fmla="*/ 206 w 224"/>
                <a:gd name="T117" fmla="*/ 192 h 267"/>
                <a:gd name="T118" fmla="*/ 214 w 224"/>
                <a:gd name="T119" fmla="*/ 194 h 267"/>
                <a:gd name="T120" fmla="*/ 217 w 224"/>
                <a:gd name="T121" fmla="*/ 198 h 267"/>
                <a:gd name="T122" fmla="*/ 222 w 224"/>
                <a:gd name="T123" fmla="*/ 20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4" h="267">
                  <a:moveTo>
                    <a:pt x="224" y="203"/>
                  </a:moveTo>
                  <a:lnTo>
                    <a:pt x="162" y="250"/>
                  </a:lnTo>
                  <a:lnTo>
                    <a:pt x="155" y="262"/>
                  </a:lnTo>
                  <a:lnTo>
                    <a:pt x="140" y="265"/>
                  </a:lnTo>
                  <a:lnTo>
                    <a:pt x="138" y="265"/>
                  </a:lnTo>
                  <a:lnTo>
                    <a:pt x="134" y="267"/>
                  </a:lnTo>
                  <a:lnTo>
                    <a:pt x="132" y="267"/>
                  </a:lnTo>
                  <a:lnTo>
                    <a:pt x="129" y="267"/>
                  </a:lnTo>
                  <a:lnTo>
                    <a:pt x="129" y="267"/>
                  </a:lnTo>
                  <a:lnTo>
                    <a:pt x="129" y="267"/>
                  </a:lnTo>
                  <a:lnTo>
                    <a:pt x="127" y="267"/>
                  </a:lnTo>
                  <a:lnTo>
                    <a:pt x="127" y="267"/>
                  </a:lnTo>
                  <a:lnTo>
                    <a:pt x="129" y="265"/>
                  </a:lnTo>
                  <a:lnTo>
                    <a:pt x="129" y="264"/>
                  </a:lnTo>
                  <a:lnTo>
                    <a:pt x="129" y="262"/>
                  </a:lnTo>
                  <a:lnTo>
                    <a:pt x="127" y="261"/>
                  </a:lnTo>
                  <a:lnTo>
                    <a:pt x="127" y="259"/>
                  </a:lnTo>
                  <a:lnTo>
                    <a:pt x="127" y="257"/>
                  </a:lnTo>
                  <a:lnTo>
                    <a:pt x="127" y="256"/>
                  </a:lnTo>
                  <a:lnTo>
                    <a:pt x="127" y="254"/>
                  </a:lnTo>
                  <a:lnTo>
                    <a:pt x="127" y="253"/>
                  </a:lnTo>
                  <a:lnTo>
                    <a:pt x="127" y="251"/>
                  </a:lnTo>
                  <a:lnTo>
                    <a:pt x="127" y="250"/>
                  </a:lnTo>
                  <a:lnTo>
                    <a:pt x="127" y="250"/>
                  </a:lnTo>
                  <a:lnTo>
                    <a:pt x="126" y="248"/>
                  </a:lnTo>
                  <a:lnTo>
                    <a:pt x="124" y="248"/>
                  </a:lnTo>
                  <a:lnTo>
                    <a:pt x="121" y="247"/>
                  </a:lnTo>
                  <a:lnTo>
                    <a:pt x="120" y="247"/>
                  </a:lnTo>
                  <a:lnTo>
                    <a:pt x="117" y="245"/>
                  </a:lnTo>
                  <a:lnTo>
                    <a:pt x="115" y="243"/>
                  </a:lnTo>
                  <a:lnTo>
                    <a:pt x="113" y="242"/>
                  </a:lnTo>
                  <a:lnTo>
                    <a:pt x="113" y="242"/>
                  </a:lnTo>
                  <a:lnTo>
                    <a:pt x="113" y="240"/>
                  </a:lnTo>
                  <a:lnTo>
                    <a:pt x="112" y="240"/>
                  </a:lnTo>
                  <a:lnTo>
                    <a:pt x="112" y="239"/>
                  </a:lnTo>
                  <a:lnTo>
                    <a:pt x="112" y="237"/>
                  </a:lnTo>
                  <a:lnTo>
                    <a:pt x="39" y="183"/>
                  </a:lnTo>
                  <a:lnTo>
                    <a:pt x="2" y="153"/>
                  </a:lnTo>
                  <a:lnTo>
                    <a:pt x="0" y="144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2" y="130"/>
                  </a:lnTo>
                  <a:lnTo>
                    <a:pt x="2" y="130"/>
                  </a:lnTo>
                  <a:lnTo>
                    <a:pt x="3" y="128"/>
                  </a:lnTo>
                  <a:lnTo>
                    <a:pt x="6" y="125"/>
                  </a:lnTo>
                  <a:lnTo>
                    <a:pt x="9" y="122"/>
                  </a:lnTo>
                  <a:lnTo>
                    <a:pt x="11" y="121"/>
                  </a:lnTo>
                  <a:lnTo>
                    <a:pt x="13" y="119"/>
                  </a:lnTo>
                  <a:lnTo>
                    <a:pt x="16" y="118"/>
                  </a:lnTo>
                  <a:lnTo>
                    <a:pt x="19" y="118"/>
                  </a:lnTo>
                  <a:lnTo>
                    <a:pt x="22" y="118"/>
                  </a:lnTo>
                  <a:lnTo>
                    <a:pt x="25" y="116"/>
                  </a:lnTo>
                  <a:lnTo>
                    <a:pt x="27" y="116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30" y="113"/>
                  </a:lnTo>
                  <a:lnTo>
                    <a:pt x="31" y="111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4" y="110"/>
                  </a:lnTo>
                  <a:lnTo>
                    <a:pt x="37" y="110"/>
                  </a:lnTo>
                  <a:lnTo>
                    <a:pt x="39" y="110"/>
                  </a:lnTo>
                  <a:lnTo>
                    <a:pt x="40" y="108"/>
                  </a:lnTo>
                  <a:lnTo>
                    <a:pt x="42" y="107"/>
                  </a:lnTo>
                  <a:lnTo>
                    <a:pt x="45" y="105"/>
                  </a:lnTo>
                  <a:lnTo>
                    <a:pt x="47" y="104"/>
                  </a:lnTo>
                  <a:lnTo>
                    <a:pt x="48" y="102"/>
                  </a:lnTo>
                  <a:lnTo>
                    <a:pt x="50" y="101"/>
                  </a:lnTo>
                  <a:lnTo>
                    <a:pt x="51" y="97"/>
                  </a:lnTo>
                  <a:lnTo>
                    <a:pt x="53" y="94"/>
                  </a:lnTo>
                  <a:lnTo>
                    <a:pt x="54" y="93"/>
                  </a:lnTo>
                  <a:lnTo>
                    <a:pt x="54" y="93"/>
                  </a:lnTo>
                  <a:lnTo>
                    <a:pt x="56" y="93"/>
                  </a:lnTo>
                  <a:lnTo>
                    <a:pt x="58" y="91"/>
                  </a:lnTo>
                  <a:lnTo>
                    <a:pt x="58" y="91"/>
                  </a:lnTo>
                  <a:lnTo>
                    <a:pt x="59" y="90"/>
                  </a:lnTo>
                  <a:lnTo>
                    <a:pt x="61" y="90"/>
                  </a:lnTo>
                  <a:lnTo>
                    <a:pt x="62" y="88"/>
                  </a:lnTo>
                  <a:lnTo>
                    <a:pt x="62" y="87"/>
                  </a:lnTo>
                  <a:lnTo>
                    <a:pt x="64" y="87"/>
                  </a:lnTo>
                  <a:lnTo>
                    <a:pt x="64" y="87"/>
                  </a:lnTo>
                  <a:lnTo>
                    <a:pt x="64" y="85"/>
                  </a:lnTo>
                  <a:lnTo>
                    <a:pt x="64" y="82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65" y="79"/>
                  </a:lnTo>
                  <a:lnTo>
                    <a:pt x="65" y="79"/>
                  </a:lnTo>
                  <a:lnTo>
                    <a:pt x="67" y="79"/>
                  </a:lnTo>
                  <a:lnTo>
                    <a:pt x="68" y="77"/>
                  </a:lnTo>
                  <a:lnTo>
                    <a:pt x="68" y="77"/>
                  </a:lnTo>
                  <a:lnTo>
                    <a:pt x="68" y="76"/>
                  </a:lnTo>
                  <a:lnTo>
                    <a:pt x="70" y="74"/>
                  </a:lnTo>
                  <a:lnTo>
                    <a:pt x="70" y="73"/>
                  </a:lnTo>
                  <a:lnTo>
                    <a:pt x="72" y="73"/>
                  </a:lnTo>
                  <a:lnTo>
                    <a:pt x="73" y="71"/>
                  </a:lnTo>
                  <a:lnTo>
                    <a:pt x="76" y="69"/>
                  </a:lnTo>
                  <a:lnTo>
                    <a:pt x="78" y="68"/>
                  </a:lnTo>
                  <a:lnTo>
                    <a:pt x="78" y="68"/>
                  </a:lnTo>
                  <a:lnTo>
                    <a:pt x="79" y="66"/>
                  </a:lnTo>
                  <a:lnTo>
                    <a:pt x="78" y="66"/>
                  </a:lnTo>
                  <a:lnTo>
                    <a:pt x="78" y="65"/>
                  </a:lnTo>
                  <a:lnTo>
                    <a:pt x="76" y="63"/>
                  </a:lnTo>
                  <a:lnTo>
                    <a:pt x="75" y="62"/>
                  </a:lnTo>
                  <a:lnTo>
                    <a:pt x="73" y="59"/>
                  </a:lnTo>
                  <a:lnTo>
                    <a:pt x="73" y="57"/>
                  </a:lnTo>
                  <a:lnTo>
                    <a:pt x="73" y="55"/>
                  </a:lnTo>
                  <a:lnTo>
                    <a:pt x="73" y="54"/>
                  </a:lnTo>
                  <a:lnTo>
                    <a:pt x="73" y="52"/>
                  </a:lnTo>
                  <a:lnTo>
                    <a:pt x="73" y="51"/>
                  </a:lnTo>
                  <a:lnTo>
                    <a:pt x="72" y="51"/>
                  </a:lnTo>
                  <a:lnTo>
                    <a:pt x="72" y="49"/>
                  </a:lnTo>
                  <a:lnTo>
                    <a:pt x="70" y="49"/>
                  </a:lnTo>
                  <a:lnTo>
                    <a:pt x="70" y="49"/>
                  </a:lnTo>
                  <a:lnTo>
                    <a:pt x="70" y="48"/>
                  </a:lnTo>
                  <a:lnTo>
                    <a:pt x="70" y="46"/>
                  </a:lnTo>
                  <a:lnTo>
                    <a:pt x="70" y="43"/>
                  </a:lnTo>
                  <a:lnTo>
                    <a:pt x="70" y="41"/>
                  </a:lnTo>
                  <a:lnTo>
                    <a:pt x="72" y="38"/>
                  </a:lnTo>
                  <a:lnTo>
                    <a:pt x="72" y="37"/>
                  </a:lnTo>
                  <a:lnTo>
                    <a:pt x="72" y="35"/>
                  </a:lnTo>
                  <a:lnTo>
                    <a:pt x="72" y="34"/>
                  </a:lnTo>
                  <a:lnTo>
                    <a:pt x="70" y="32"/>
                  </a:lnTo>
                  <a:lnTo>
                    <a:pt x="70" y="32"/>
                  </a:lnTo>
                  <a:lnTo>
                    <a:pt x="68" y="29"/>
                  </a:lnTo>
                  <a:lnTo>
                    <a:pt x="68" y="29"/>
                  </a:lnTo>
                  <a:lnTo>
                    <a:pt x="70" y="27"/>
                  </a:lnTo>
                  <a:lnTo>
                    <a:pt x="72" y="26"/>
                  </a:lnTo>
                  <a:lnTo>
                    <a:pt x="73" y="26"/>
                  </a:lnTo>
                  <a:lnTo>
                    <a:pt x="76" y="26"/>
                  </a:lnTo>
                  <a:lnTo>
                    <a:pt x="78" y="26"/>
                  </a:lnTo>
                  <a:lnTo>
                    <a:pt x="78" y="24"/>
                  </a:lnTo>
                  <a:lnTo>
                    <a:pt x="79" y="23"/>
                  </a:lnTo>
                  <a:lnTo>
                    <a:pt x="79" y="21"/>
                  </a:lnTo>
                  <a:lnTo>
                    <a:pt x="81" y="21"/>
                  </a:lnTo>
                  <a:lnTo>
                    <a:pt x="81" y="20"/>
                  </a:lnTo>
                  <a:lnTo>
                    <a:pt x="82" y="18"/>
                  </a:lnTo>
                  <a:lnTo>
                    <a:pt x="84" y="18"/>
                  </a:lnTo>
                  <a:lnTo>
                    <a:pt x="85" y="17"/>
                  </a:lnTo>
                  <a:lnTo>
                    <a:pt x="87" y="17"/>
                  </a:lnTo>
                  <a:lnTo>
                    <a:pt x="87" y="17"/>
                  </a:lnTo>
                  <a:lnTo>
                    <a:pt x="89" y="17"/>
                  </a:lnTo>
                  <a:lnTo>
                    <a:pt x="92" y="17"/>
                  </a:lnTo>
                  <a:lnTo>
                    <a:pt x="93" y="17"/>
                  </a:lnTo>
                  <a:lnTo>
                    <a:pt x="96" y="14"/>
                  </a:lnTo>
                  <a:lnTo>
                    <a:pt x="98" y="12"/>
                  </a:lnTo>
                  <a:lnTo>
                    <a:pt x="101" y="12"/>
                  </a:lnTo>
                  <a:lnTo>
                    <a:pt x="104" y="12"/>
                  </a:lnTo>
                  <a:lnTo>
                    <a:pt x="106" y="10"/>
                  </a:lnTo>
                  <a:lnTo>
                    <a:pt x="106" y="9"/>
                  </a:lnTo>
                  <a:lnTo>
                    <a:pt x="109" y="7"/>
                  </a:lnTo>
                  <a:lnTo>
                    <a:pt x="113" y="6"/>
                  </a:lnTo>
                  <a:lnTo>
                    <a:pt x="113" y="4"/>
                  </a:lnTo>
                  <a:lnTo>
                    <a:pt x="115" y="3"/>
                  </a:lnTo>
                  <a:lnTo>
                    <a:pt x="117" y="3"/>
                  </a:lnTo>
                  <a:lnTo>
                    <a:pt x="120" y="4"/>
                  </a:lnTo>
                  <a:lnTo>
                    <a:pt x="123" y="4"/>
                  </a:lnTo>
                  <a:lnTo>
                    <a:pt x="126" y="6"/>
                  </a:lnTo>
                  <a:lnTo>
                    <a:pt x="127" y="6"/>
                  </a:lnTo>
                  <a:lnTo>
                    <a:pt x="129" y="4"/>
                  </a:lnTo>
                  <a:lnTo>
                    <a:pt x="130" y="4"/>
                  </a:lnTo>
                  <a:lnTo>
                    <a:pt x="132" y="4"/>
                  </a:lnTo>
                  <a:lnTo>
                    <a:pt x="134" y="3"/>
                  </a:lnTo>
                  <a:lnTo>
                    <a:pt x="135" y="3"/>
                  </a:lnTo>
                  <a:lnTo>
                    <a:pt x="137" y="3"/>
                  </a:lnTo>
                  <a:lnTo>
                    <a:pt x="140" y="1"/>
                  </a:lnTo>
                  <a:lnTo>
                    <a:pt x="143" y="1"/>
                  </a:lnTo>
                  <a:lnTo>
                    <a:pt x="146" y="1"/>
                  </a:lnTo>
                  <a:lnTo>
                    <a:pt x="149" y="3"/>
                  </a:lnTo>
                  <a:lnTo>
                    <a:pt x="152" y="1"/>
                  </a:lnTo>
                  <a:lnTo>
                    <a:pt x="152" y="3"/>
                  </a:lnTo>
                  <a:lnTo>
                    <a:pt x="154" y="3"/>
                  </a:lnTo>
                  <a:lnTo>
                    <a:pt x="157" y="3"/>
                  </a:lnTo>
                  <a:lnTo>
                    <a:pt x="158" y="1"/>
                  </a:lnTo>
                  <a:lnTo>
                    <a:pt x="162" y="3"/>
                  </a:lnTo>
                  <a:lnTo>
                    <a:pt x="165" y="3"/>
                  </a:lnTo>
                  <a:lnTo>
                    <a:pt x="165" y="1"/>
                  </a:lnTo>
                  <a:lnTo>
                    <a:pt x="168" y="0"/>
                  </a:lnTo>
                  <a:lnTo>
                    <a:pt x="171" y="0"/>
                  </a:lnTo>
                  <a:lnTo>
                    <a:pt x="172" y="1"/>
                  </a:lnTo>
                  <a:lnTo>
                    <a:pt x="172" y="1"/>
                  </a:lnTo>
                  <a:lnTo>
                    <a:pt x="174" y="3"/>
                  </a:lnTo>
                  <a:lnTo>
                    <a:pt x="175" y="6"/>
                  </a:lnTo>
                  <a:lnTo>
                    <a:pt x="177" y="6"/>
                  </a:lnTo>
                  <a:lnTo>
                    <a:pt x="179" y="3"/>
                  </a:lnTo>
                  <a:lnTo>
                    <a:pt x="179" y="0"/>
                  </a:lnTo>
                  <a:lnTo>
                    <a:pt x="182" y="1"/>
                  </a:lnTo>
                  <a:lnTo>
                    <a:pt x="183" y="1"/>
                  </a:lnTo>
                  <a:lnTo>
                    <a:pt x="183" y="3"/>
                  </a:lnTo>
                  <a:lnTo>
                    <a:pt x="183" y="6"/>
                  </a:lnTo>
                  <a:lnTo>
                    <a:pt x="183" y="7"/>
                  </a:lnTo>
                  <a:lnTo>
                    <a:pt x="183" y="9"/>
                  </a:lnTo>
                  <a:lnTo>
                    <a:pt x="183" y="10"/>
                  </a:lnTo>
                  <a:lnTo>
                    <a:pt x="185" y="12"/>
                  </a:lnTo>
                  <a:lnTo>
                    <a:pt x="185" y="12"/>
                  </a:lnTo>
                  <a:lnTo>
                    <a:pt x="186" y="14"/>
                  </a:lnTo>
                  <a:lnTo>
                    <a:pt x="186" y="14"/>
                  </a:lnTo>
                  <a:lnTo>
                    <a:pt x="186" y="15"/>
                  </a:lnTo>
                  <a:lnTo>
                    <a:pt x="186" y="17"/>
                  </a:lnTo>
                  <a:lnTo>
                    <a:pt x="186" y="18"/>
                  </a:lnTo>
                  <a:lnTo>
                    <a:pt x="186" y="21"/>
                  </a:lnTo>
                  <a:lnTo>
                    <a:pt x="188" y="24"/>
                  </a:lnTo>
                  <a:lnTo>
                    <a:pt x="188" y="27"/>
                  </a:lnTo>
                  <a:lnTo>
                    <a:pt x="189" y="31"/>
                  </a:lnTo>
                  <a:lnTo>
                    <a:pt x="189" y="32"/>
                  </a:lnTo>
                  <a:lnTo>
                    <a:pt x="188" y="32"/>
                  </a:lnTo>
                  <a:lnTo>
                    <a:pt x="188" y="34"/>
                  </a:lnTo>
                  <a:lnTo>
                    <a:pt x="188" y="34"/>
                  </a:lnTo>
                  <a:lnTo>
                    <a:pt x="186" y="34"/>
                  </a:lnTo>
                  <a:lnTo>
                    <a:pt x="186" y="35"/>
                  </a:lnTo>
                  <a:lnTo>
                    <a:pt x="186" y="35"/>
                  </a:lnTo>
                  <a:lnTo>
                    <a:pt x="186" y="37"/>
                  </a:lnTo>
                  <a:lnTo>
                    <a:pt x="186" y="37"/>
                  </a:lnTo>
                  <a:lnTo>
                    <a:pt x="185" y="38"/>
                  </a:lnTo>
                  <a:lnTo>
                    <a:pt x="185" y="40"/>
                  </a:lnTo>
                  <a:lnTo>
                    <a:pt x="183" y="40"/>
                  </a:lnTo>
                  <a:lnTo>
                    <a:pt x="183" y="41"/>
                  </a:lnTo>
                  <a:lnTo>
                    <a:pt x="182" y="43"/>
                  </a:lnTo>
                  <a:lnTo>
                    <a:pt x="182" y="43"/>
                  </a:lnTo>
                  <a:lnTo>
                    <a:pt x="180" y="43"/>
                  </a:lnTo>
                  <a:lnTo>
                    <a:pt x="179" y="45"/>
                  </a:lnTo>
                  <a:lnTo>
                    <a:pt x="177" y="45"/>
                  </a:lnTo>
                  <a:lnTo>
                    <a:pt x="177" y="45"/>
                  </a:lnTo>
                  <a:lnTo>
                    <a:pt x="177" y="45"/>
                  </a:lnTo>
                  <a:lnTo>
                    <a:pt x="175" y="46"/>
                  </a:lnTo>
                  <a:lnTo>
                    <a:pt x="175" y="46"/>
                  </a:lnTo>
                  <a:lnTo>
                    <a:pt x="177" y="51"/>
                  </a:lnTo>
                  <a:lnTo>
                    <a:pt x="177" y="54"/>
                  </a:lnTo>
                  <a:lnTo>
                    <a:pt x="179" y="59"/>
                  </a:lnTo>
                  <a:lnTo>
                    <a:pt x="179" y="60"/>
                  </a:lnTo>
                  <a:lnTo>
                    <a:pt x="179" y="60"/>
                  </a:lnTo>
                  <a:lnTo>
                    <a:pt x="180" y="60"/>
                  </a:lnTo>
                  <a:lnTo>
                    <a:pt x="180" y="60"/>
                  </a:lnTo>
                  <a:lnTo>
                    <a:pt x="182" y="60"/>
                  </a:lnTo>
                  <a:lnTo>
                    <a:pt x="182" y="60"/>
                  </a:lnTo>
                  <a:lnTo>
                    <a:pt x="183" y="62"/>
                  </a:lnTo>
                  <a:lnTo>
                    <a:pt x="183" y="65"/>
                  </a:lnTo>
                  <a:lnTo>
                    <a:pt x="185" y="68"/>
                  </a:lnTo>
                  <a:lnTo>
                    <a:pt x="185" y="71"/>
                  </a:lnTo>
                  <a:lnTo>
                    <a:pt x="186" y="71"/>
                  </a:lnTo>
                  <a:lnTo>
                    <a:pt x="193" y="74"/>
                  </a:lnTo>
                  <a:lnTo>
                    <a:pt x="196" y="99"/>
                  </a:lnTo>
                  <a:lnTo>
                    <a:pt x="196" y="101"/>
                  </a:lnTo>
                  <a:lnTo>
                    <a:pt x="194" y="101"/>
                  </a:lnTo>
                  <a:lnTo>
                    <a:pt x="194" y="102"/>
                  </a:lnTo>
                  <a:lnTo>
                    <a:pt x="194" y="102"/>
                  </a:lnTo>
                  <a:lnTo>
                    <a:pt x="194" y="104"/>
                  </a:lnTo>
                  <a:lnTo>
                    <a:pt x="194" y="104"/>
                  </a:lnTo>
                  <a:lnTo>
                    <a:pt x="196" y="105"/>
                  </a:lnTo>
                  <a:lnTo>
                    <a:pt x="196" y="107"/>
                  </a:lnTo>
                  <a:lnTo>
                    <a:pt x="194" y="130"/>
                  </a:lnTo>
                  <a:lnTo>
                    <a:pt x="199" y="135"/>
                  </a:lnTo>
                  <a:lnTo>
                    <a:pt x="199" y="135"/>
                  </a:lnTo>
                  <a:lnTo>
                    <a:pt x="196" y="136"/>
                  </a:lnTo>
                  <a:lnTo>
                    <a:pt x="196" y="136"/>
                  </a:lnTo>
                  <a:lnTo>
                    <a:pt x="196" y="138"/>
                  </a:lnTo>
                  <a:lnTo>
                    <a:pt x="196" y="138"/>
                  </a:lnTo>
                  <a:lnTo>
                    <a:pt x="194" y="138"/>
                  </a:lnTo>
                  <a:lnTo>
                    <a:pt x="196" y="138"/>
                  </a:lnTo>
                  <a:lnTo>
                    <a:pt x="196" y="138"/>
                  </a:lnTo>
                  <a:lnTo>
                    <a:pt x="196" y="139"/>
                  </a:lnTo>
                  <a:lnTo>
                    <a:pt x="196" y="139"/>
                  </a:lnTo>
                  <a:lnTo>
                    <a:pt x="196" y="139"/>
                  </a:lnTo>
                  <a:lnTo>
                    <a:pt x="196" y="141"/>
                  </a:lnTo>
                  <a:lnTo>
                    <a:pt x="196" y="142"/>
                  </a:lnTo>
                  <a:lnTo>
                    <a:pt x="196" y="142"/>
                  </a:lnTo>
                  <a:lnTo>
                    <a:pt x="196" y="144"/>
                  </a:lnTo>
                  <a:lnTo>
                    <a:pt x="196" y="149"/>
                  </a:lnTo>
                  <a:lnTo>
                    <a:pt x="196" y="153"/>
                  </a:lnTo>
                  <a:lnTo>
                    <a:pt x="196" y="158"/>
                  </a:lnTo>
                  <a:lnTo>
                    <a:pt x="196" y="160"/>
                  </a:lnTo>
                  <a:lnTo>
                    <a:pt x="194" y="161"/>
                  </a:lnTo>
                  <a:lnTo>
                    <a:pt x="193" y="161"/>
                  </a:lnTo>
                  <a:lnTo>
                    <a:pt x="191" y="163"/>
                  </a:lnTo>
                  <a:lnTo>
                    <a:pt x="189" y="164"/>
                  </a:lnTo>
                  <a:lnTo>
                    <a:pt x="188" y="164"/>
                  </a:lnTo>
                  <a:lnTo>
                    <a:pt x="189" y="166"/>
                  </a:lnTo>
                  <a:lnTo>
                    <a:pt x="193" y="169"/>
                  </a:lnTo>
                  <a:lnTo>
                    <a:pt x="193" y="170"/>
                  </a:lnTo>
                  <a:lnTo>
                    <a:pt x="194" y="174"/>
                  </a:lnTo>
                  <a:lnTo>
                    <a:pt x="196" y="175"/>
                  </a:lnTo>
                  <a:lnTo>
                    <a:pt x="197" y="177"/>
                  </a:lnTo>
                  <a:lnTo>
                    <a:pt x="197" y="178"/>
                  </a:lnTo>
                  <a:lnTo>
                    <a:pt x="199" y="180"/>
                  </a:lnTo>
                  <a:lnTo>
                    <a:pt x="199" y="183"/>
                  </a:lnTo>
                  <a:lnTo>
                    <a:pt x="199" y="184"/>
                  </a:lnTo>
                  <a:lnTo>
                    <a:pt x="199" y="186"/>
                  </a:lnTo>
                  <a:lnTo>
                    <a:pt x="200" y="188"/>
                  </a:lnTo>
                  <a:lnTo>
                    <a:pt x="200" y="188"/>
                  </a:lnTo>
                  <a:lnTo>
                    <a:pt x="202" y="189"/>
                  </a:lnTo>
                  <a:lnTo>
                    <a:pt x="202" y="191"/>
                  </a:lnTo>
                  <a:lnTo>
                    <a:pt x="203" y="191"/>
                  </a:lnTo>
                  <a:lnTo>
                    <a:pt x="203" y="192"/>
                  </a:lnTo>
                  <a:lnTo>
                    <a:pt x="205" y="192"/>
                  </a:lnTo>
                  <a:lnTo>
                    <a:pt x="206" y="192"/>
                  </a:lnTo>
                  <a:lnTo>
                    <a:pt x="208" y="192"/>
                  </a:lnTo>
                  <a:lnTo>
                    <a:pt x="210" y="192"/>
                  </a:lnTo>
                  <a:lnTo>
                    <a:pt x="213" y="194"/>
                  </a:lnTo>
                  <a:lnTo>
                    <a:pt x="213" y="194"/>
                  </a:lnTo>
                  <a:lnTo>
                    <a:pt x="214" y="194"/>
                  </a:lnTo>
                  <a:lnTo>
                    <a:pt x="214" y="195"/>
                  </a:lnTo>
                  <a:lnTo>
                    <a:pt x="214" y="195"/>
                  </a:lnTo>
                  <a:lnTo>
                    <a:pt x="216" y="197"/>
                  </a:lnTo>
                  <a:lnTo>
                    <a:pt x="216" y="197"/>
                  </a:lnTo>
                  <a:lnTo>
                    <a:pt x="217" y="198"/>
                  </a:lnTo>
                  <a:lnTo>
                    <a:pt x="217" y="198"/>
                  </a:lnTo>
                  <a:lnTo>
                    <a:pt x="219" y="198"/>
                  </a:lnTo>
                  <a:lnTo>
                    <a:pt x="220" y="198"/>
                  </a:lnTo>
                  <a:lnTo>
                    <a:pt x="220" y="200"/>
                  </a:lnTo>
                  <a:lnTo>
                    <a:pt x="222" y="200"/>
                  </a:lnTo>
                  <a:lnTo>
                    <a:pt x="224" y="203"/>
                  </a:lnTo>
                  <a:lnTo>
                    <a:pt x="224" y="203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" name="Freeform 188"/>
            <p:cNvSpPr>
              <a:spLocks noEditPoints="1"/>
            </p:cNvSpPr>
            <p:nvPr/>
          </p:nvSpPr>
          <p:spPr bwMode="auto">
            <a:xfrm>
              <a:off x="6246919" y="3302093"/>
              <a:ext cx="206597" cy="259200"/>
            </a:xfrm>
            <a:custGeom>
              <a:avLst/>
              <a:gdLst>
                <a:gd name="T0" fmla="*/ 9 w 87"/>
                <a:gd name="T1" fmla="*/ 42 h 109"/>
                <a:gd name="T2" fmla="*/ 14 w 87"/>
                <a:gd name="T3" fmla="*/ 50 h 109"/>
                <a:gd name="T4" fmla="*/ 28 w 87"/>
                <a:gd name="T5" fmla="*/ 56 h 109"/>
                <a:gd name="T6" fmla="*/ 31 w 87"/>
                <a:gd name="T7" fmla="*/ 61 h 109"/>
                <a:gd name="T8" fmla="*/ 18 w 87"/>
                <a:gd name="T9" fmla="*/ 58 h 109"/>
                <a:gd name="T10" fmla="*/ 18 w 87"/>
                <a:gd name="T11" fmla="*/ 72 h 109"/>
                <a:gd name="T12" fmla="*/ 22 w 87"/>
                <a:gd name="T13" fmla="*/ 75 h 109"/>
                <a:gd name="T14" fmla="*/ 26 w 87"/>
                <a:gd name="T15" fmla="*/ 75 h 109"/>
                <a:gd name="T16" fmla="*/ 32 w 87"/>
                <a:gd name="T17" fmla="*/ 73 h 109"/>
                <a:gd name="T18" fmla="*/ 34 w 87"/>
                <a:gd name="T19" fmla="*/ 70 h 109"/>
                <a:gd name="T20" fmla="*/ 37 w 87"/>
                <a:gd name="T21" fmla="*/ 64 h 109"/>
                <a:gd name="T22" fmla="*/ 46 w 87"/>
                <a:gd name="T23" fmla="*/ 59 h 109"/>
                <a:gd name="T24" fmla="*/ 39 w 87"/>
                <a:gd name="T25" fmla="*/ 51 h 109"/>
                <a:gd name="T26" fmla="*/ 39 w 87"/>
                <a:gd name="T27" fmla="*/ 50 h 109"/>
                <a:gd name="T28" fmla="*/ 51 w 87"/>
                <a:gd name="T29" fmla="*/ 58 h 109"/>
                <a:gd name="T30" fmla="*/ 56 w 87"/>
                <a:gd name="T31" fmla="*/ 59 h 109"/>
                <a:gd name="T32" fmla="*/ 42 w 87"/>
                <a:gd name="T33" fmla="*/ 45 h 109"/>
                <a:gd name="T34" fmla="*/ 36 w 87"/>
                <a:gd name="T35" fmla="*/ 44 h 109"/>
                <a:gd name="T36" fmla="*/ 37 w 87"/>
                <a:gd name="T37" fmla="*/ 40 h 109"/>
                <a:gd name="T38" fmla="*/ 36 w 87"/>
                <a:gd name="T39" fmla="*/ 34 h 109"/>
                <a:gd name="T40" fmla="*/ 31 w 87"/>
                <a:gd name="T41" fmla="*/ 22 h 109"/>
                <a:gd name="T42" fmla="*/ 42 w 87"/>
                <a:gd name="T43" fmla="*/ 28 h 109"/>
                <a:gd name="T44" fmla="*/ 45 w 87"/>
                <a:gd name="T45" fmla="*/ 23 h 109"/>
                <a:gd name="T46" fmla="*/ 50 w 87"/>
                <a:gd name="T47" fmla="*/ 20 h 109"/>
                <a:gd name="T48" fmla="*/ 45 w 87"/>
                <a:gd name="T49" fmla="*/ 12 h 109"/>
                <a:gd name="T50" fmla="*/ 68 w 87"/>
                <a:gd name="T51" fmla="*/ 11 h 109"/>
                <a:gd name="T52" fmla="*/ 76 w 87"/>
                <a:gd name="T53" fmla="*/ 11 h 109"/>
                <a:gd name="T54" fmla="*/ 81 w 87"/>
                <a:gd name="T55" fmla="*/ 8 h 109"/>
                <a:gd name="T56" fmla="*/ 84 w 87"/>
                <a:gd name="T57" fmla="*/ 3 h 109"/>
                <a:gd name="T58" fmla="*/ 74 w 87"/>
                <a:gd name="T59" fmla="*/ 2 h 109"/>
                <a:gd name="T60" fmla="*/ 67 w 87"/>
                <a:gd name="T61" fmla="*/ 5 h 109"/>
                <a:gd name="T62" fmla="*/ 59 w 87"/>
                <a:gd name="T63" fmla="*/ 0 h 109"/>
                <a:gd name="T64" fmla="*/ 53 w 87"/>
                <a:gd name="T65" fmla="*/ 5 h 109"/>
                <a:gd name="T66" fmla="*/ 39 w 87"/>
                <a:gd name="T67" fmla="*/ 6 h 109"/>
                <a:gd name="T68" fmla="*/ 37 w 87"/>
                <a:gd name="T69" fmla="*/ 11 h 109"/>
                <a:gd name="T70" fmla="*/ 28 w 87"/>
                <a:gd name="T71" fmla="*/ 14 h 109"/>
                <a:gd name="T72" fmla="*/ 14 w 87"/>
                <a:gd name="T73" fmla="*/ 17 h 109"/>
                <a:gd name="T74" fmla="*/ 8 w 87"/>
                <a:gd name="T75" fmla="*/ 28 h 109"/>
                <a:gd name="T76" fmla="*/ 6 w 87"/>
                <a:gd name="T77" fmla="*/ 31 h 109"/>
                <a:gd name="T78" fmla="*/ 84 w 87"/>
                <a:gd name="T79" fmla="*/ 98 h 109"/>
                <a:gd name="T80" fmla="*/ 48 w 87"/>
                <a:gd name="T81" fmla="*/ 106 h 109"/>
                <a:gd name="T82" fmla="*/ 62 w 87"/>
                <a:gd name="T83" fmla="*/ 109 h 109"/>
                <a:gd name="T84" fmla="*/ 74 w 87"/>
                <a:gd name="T85" fmla="*/ 106 h 109"/>
                <a:gd name="T86" fmla="*/ 70 w 87"/>
                <a:gd name="T87" fmla="*/ 101 h 109"/>
                <a:gd name="T88" fmla="*/ 59 w 87"/>
                <a:gd name="T89" fmla="*/ 103 h 109"/>
                <a:gd name="T90" fmla="*/ 43 w 87"/>
                <a:gd name="T91" fmla="*/ 98 h 109"/>
                <a:gd name="T92" fmla="*/ 34 w 87"/>
                <a:gd name="T93" fmla="*/ 45 h 109"/>
                <a:gd name="T94" fmla="*/ 29 w 87"/>
                <a:gd name="T95" fmla="*/ 84 h 109"/>
                <a:gd name="T96" fmla="*/ 87 w 87"/>
                <a:gd name="T97" fmla="*/ 78 h 109"/>
                <a:gd name="T98" fmla="*/ 87 w 87"/>
                <a:gd name="T99" fmla="*/ 78 h 109"/>
                <a:gd name="T100" fmla="*/ 74 w 87"/>
                <a:gd name="T101" fmla="*/ 65 h 109"/>
                <a:gd name="T102" fmla="*/ 6 w 87"/>
                <a:gd name="T103" fmla="*/ 54 h 109"/>
                <a:gd name="T104" fmla="*/ 6 w 87"/>
                <a:gd name="T105" fmla="*/ 58 h 109"/>
                <a:gd name="T106" fmla="*/ 71 w 87"/>
                <a:gd name="T107" fmla="*/ 54 h 109"/>
                <a:gd name="T108" fmla="*/ 73 w 87"/>
                <a:gd name="T109" fmla="*/ 39 h 109"/>
                <a:gd name="T110" fmla="*/ 76 w 87"/>
                <a:gd name="T111" fmla="*/ 44 h 109"/>
                <a:gd name="T112" fmla="*/ 73 w 87"/>
                <a:gd name="T113" fmla="*/ 39 h 109"/>
                <a:gd name="T114" fmla="*/ 1 w 87"/>
                <a:gd name="T115" fmla="*/ 3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7" h="109">
                  <a:moveTo>
                    <a:pt x="3" y="31"/>
                  </a:moveTo>
                  <a:lnTo>
                    <a:pt x="5" y="34"/>
                  </a:lnTo>
                  <a:lnTo>
                    <a:pt x="5" y="37"/>
                  </a:lnTo>
                  <a:lnTo>
                    <a:pt x="6" y="37"/>
                  </a:lnTo>
                  <a:lnTo>
                    <a:pt x="8" y="39"/>
                  </a:lnTo>
                  <a:lnTo>
                    <a:pt x="8" y="39"/>
                  </a:lnTo>
                  <a:lnTo>
                    <a:pt x="8" y="40"/>
                  </a:lnTo>
                  <a:lnTo>
                    <a:pt x="9" y="42"/>
                  </a:lnTo>
                  <a:lnTo>
                    <a:pt x="12" y="45"/>
                  </a:lnTo>
                  <a:lnTo>
                    <a:pt x="14" y="44"/>
                  </a:lnTo>
                  <a:lnTo>
                    <a:pt x="15" y="44"/>
                  </a:lnTo>
                  <a:lnTo>
                    <a:pt x="14" y="45"/>
                  </a:lnTo>
                  <a:lnTo>
                    <a:pt x="14" y="47"/>
                  </a:lnTo>
                  <a:lnTo>
                    <a:pt x="14" y="47"/>
                  </a:lnTo>
                  <a:lnTo>
                    <a:pt x="12" y="48"/>
                  </a:lnTo>
                  <a:lnTo>
                    <a:pt x="14" y="50"/>
                  </a:lnTo>
                  <a:lnTo>
                    <a:pt x="14" y="51"/>
                  </a:lnTo>
                  <a:lnTo>
                    <a:pt x="14" y="53"/>
                  </a:lnTo>
                  <a:lnTo>
                    <a:pt x="14" y="54"/>
                  </a:lnTo>
                  <a:lnTo>
                    <a:pt x="17" y="54"/>
                  </a:lnTo>
                  <a:lnTo>
                    <a:pt x="20" y="54"/>
                  </a:lnTo>
                  <a:lnTo>
                    <a:pt x="23" y="56"/>
                  </a:lnTo>
                  <a:lnTo>
                    <a:pt x="25" y="56"/>
                  </a:lnTo>
                  <a:lnTo>
                    <a:pt x="28" y="56"/>
                  </a:lnTo>
                  <a:lnTo>
                    <a:pt x="29" y="58"/>
                  </a:lnTo>
                  <a:lnTo>
                    <a:pt x="31" y="59"/>
                  </a:lnTo>
                  <a:lnTo>
                    <a:pt x="34" y="59"/>
                  </a:lnTo>
                  <a:lnTo>
                    <a:pt x="34" y="59"/>
                  </a:lnTo>
                  <a:lnTo>
                    <a:pt x="32" y="61"/>
                  </a:lnTo>
                  <a:lnTo>
                    <a:pt x="32" y="61"/>
                  </a:lnTo>
                  <a:lnTo>
                    <a:pt x="31" y="61"/>
                  </a:lnTo>
                  <a:lnTo>
                    <a:pt x="31" y="61"/>
                  </a:lnTo>
                  <a:lnTo>
                    <a:pt x="29" y="61"/>
                  </a:lnTo>
                  <a:lnTo>
                    <a:pt x="28" y="59"/>
                  </a:lnTo>
                  <a:lnTo>
                    <a:pt x="26" y="58"/>
                  </a:lnTo>
                  <a:lnTo>
                    <a:pt x="23" y="58"/>
                  </a:lnTo>
                  <a:lnTo>
                    <a:pt x="22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7" y="59"/>
                  </a:lnTo>
                  <a:lnTo>
                    <a:pt x="15" y="61"/>
                  </a:lnTo>
                  <a:lnTo>
                    <a:pt x="15" y="61"/>
                  </a:lnTo>
                  <a:lnTo>
                    <a:pt x="17" y="64"/>
                  </a:lnTo>
                  <a:lnTo>
                    <a:pt x="18" y="67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18" y="72"/>
                  </a:lnTo>
                  <a:lnTo>
                    <a:pt x="18" y="73"/>
                  </a:lnTo>
                  <a:lnTo>
                    <a:pt x="18" y="75"/>
                  </a:lnTo>
                  <a:lnTo>
                    <a:pt x="18" y="75"/>
                  </a:lnTo>
                  <a:lnTo>
                    <a:pt x="20" y="75"/>
                  </a:lnTo>
                  <a:lnTo>
                    <a:pt x="20" y="75"/>
                  </a:lnTo>
                  <a:lnTo>
                    <a:pt x="20" y="75"/>
                  </a:lnTo>
                  <a:lnTo>
                    <a:pt x="22" y="75"/>
                  </a:lnTo>
                  <a:lnTo>
                    <a:pt x="22" y="75"/>
                  </a:lnTo>
                  <a:lnTo>
                    <a:pt x="22" y="73"/>
                  </a:lnTo>
                  <a:lnTo>
                    <a:pt x="22" y="73"/>
                  </a:lnTo>
                  <a:lnTo>
                    <a:pt x="23" y="75"/>
                  </a:lnTo>
                  <a:lnTo>
                    <a:pt x="23" y="75"/>
                  </a:lnTo>
                  <a:lnTo>
                    <a:pt x="25" y="75"/>
                  </a:lnTo>
                  <a:lnTo>
                    <a:pt x="25" y="75"/>
                  </a:lnTo>
                  <a:lnTo>
                    <a:pt x="25" y="75"/>
                  </a:lnTo>
                  <a:lnTo>
                    <a:pt x="26" y="75"/>
                  </a:lnTo>
                  <a:lnTo>
                    <a:pt x="29" y="75"/>
                  </a:lnTo>
                  <a:lnTo>
                    <a:pt x="29" y="75"/>
                  </a:lnTo>
                  <a:lnTo>
                    <a:pt x="29" y="75"/>
                  </a:lnTo>
                  <a:lnTo>
                    <a:pt x="29" y="75"/>
                  </a:lnTo>
                  <a:lnTo>
                    <a:pt x="31" y="75"/>
                  </a:lnTo>
                  <a:lnTo>
                    <a:pt x="32" y="75"/>
                  </a:lnTo>
                  <a:lnTo>
                    <a:pt x="32" y="75"/>
                  </a:lnTo>
                  <a:lnTo>
                    <a:pt x="32" y="73"/>
                  </a:lnTo>
                  <a:lnTo>
                    <a:pt x="32" y="73"/>
                  </a:lnTo>
                  <a:lnTo>
                    <a:pt x="32" y="72"/>
                  </a:lnTo>
                  <a:lnTo>
                    <a:pt x="31" y="72"/>
                  </a:lnTo>
                  <a:lnTo>
                    <a:pt x="31" y="72"/>
                  </a:lnTo>
                  <a:lnTo>
                    <a:pt x="31" y="70"/>
                  </a:lnTo>
                  <a:lnTo>
                    <a:pt x="32" y="70"/>
                  </a:lnTo>
                  <a:lnTo>
                    <a:pt x="32" y="70"/>
                  </a:lnTo>
                  <a:lnTo>
                    <a:pt x="34" y="70"/>
                  </a:lnTo>
                  <a:lnTo>
                    <a:pt x="36" y="70"/>
                  </a:lnTo>
                  <a:lnTo>
                    <a:pt x="37" y="70"/>
                  </a:lnTo>
                  <a:lnTo>
                    <a:pt x="39" y="72"/>
                  </a:lnTo>
                  <a:lnTo>
                    <a:pt x="40" y="72"/>
                  </a:lnTo>
                  <a:lnTo>
                    <a:pt x="40" y="70"/>
                  </a:lnTo>
                  <a:lnTo>
                    <a:pt x="42" y="68"/>
                  </a:lnTo>
                  <a:lnTo>
                    <a:pt x="37" y="65"/>
                  </a:lnTo>
                  <a:lnTo>
                    <a:pt x="37" y="64"/>
                  </a:lnTo>
                  <a:lnTo>
                    <a:pt x="37" y="62"/>
                  </a:lnTo>
                  <a:lnTo>
                    <a:pt x="40" y="62"/>
                  </a:lnTo>
                  <a:lnTo>
                    <a:pt x="42" y="62"/>
                  </a:lnTo>
                  <a:lnTo>
                    <a:pt x="43" y="64"/>
                  </a:lnTo>
                  <a:lnTo>
                    <a:pt x="46" y="65"/>
                  </a:lnTo>
                  <a:lnTo>
                    <a:pt x="46" y="64"/>
                  </a:lnTo>
                  <a:lnTo>
                    <a:pt x="46" y="61"/>
                  </a:lnTo>
                  <a:lnTo>
                    <a:pt x="46" y="59"/>
                  </a:lnTo>
                  <a:lnTo>
                    <a:pt x="46" y="58"/>
                  </a:lnTo>
                  <a:lnTo>
                    <a:pt x="45" y="56"/>
                  </a:lnTo>
                  <a:lnTo>
                    <a:pt x="42" y="56"/>
                  </a:lnTo>
                  <a:lnTo>
                    <a:pt x="40" y="54"/>
                  </a:lnTo>
                  <a:lnTo>
                    <a:pt x="40" y="54"/>
                  </a:lnTo>
                  <a:lnTo>
                    <a:pt x="39" y="53"/>
                  </a:lnTo>
                  <a:lnTo>
                    <a:pt x="39" y="53"/>
                  </a:lnTo>
                  <a:lnTo>
                    <a:pt x="39" y="51"/>
                  </a:lnTo>
                  <a:lnTo>
                    <a:pt x="39" y="50"/>
                  </a:lnTo>
                  <a:lnTo>
                    <a:pt x="37" y="50"/>
                  </a:lnTo>
                  <a:lnTo>
                    <a:pt x="37" y="48"/>
                  </a:lnTo>
                  <a:lnTo>
                    <a:pt x="37" y="48"/>
                  </a:lnTo>
                  <a:lnTo>
                    <a:pt x="37" y="48"/>
                  </a:lnTo>
                  <a:lnTo>
                    <a:pt x="37" y="48"/>
                  </a:lnTo>
                  <a:lnTo>
                    <a:pt x="39" y="48"/>
                  </a:lnTo>
                  <a:lnTo>
                    <a:pt x="39" y="50"/>
                  </a:lnTo>
                  <a:lnTo>
                    <a:pt x="40" y="51"/>
                  </a:lnTo>
                  <a:lnTo>
                    <a:pt x="42" y="53"/>
                  </a:lnTo>
                  <a:lnTo>
                    <a:pt x="45" y="54"/>
                  </a:lnTo>
                  <a:lnTo>
                    <a:pt x="45" y="54"/>
                  </a:lnTo>
                  <a:lnTo>
                    <a:pt x="45" y="56"/>
                  </a:lnTo>
                  <a:lnTo>
                    <a:pt x="48" y="56"/>
                  </a:lnTo>
                  <a:lnTo>
                    <a:pt x="51" y="56"/>
                  </a:lnTo>
                  <a:lnTo>
                    <a:pt x="51" y="58"/>
                  </a:lnTo>
                  <a:lnTo>
                    <a:pt x="53" y="59"/>
                  </a:lnTo>
                  <a:lnTo>
                    <a:pt x="54" y="61"/>
                  </a:lnTo>
                  <a:lnTo>
                    <a:pt x="54" y="61"/>
                  </a:lnTo>
                  <a:lnTo>
                    <a:pt x="56" y="61"/>
                  </a:lnTo>
                  <a:lnTo>
                    <a:pt x="56" y="61"/>
                  </a:lnTo>
                  <a:lnTo>
                    <a:pt x="56" y="61"/>
                  </a:lnTo>
                  <a:lnTo>
                    <a:pt x="56" y="61"/>
                  </a:lnTo>
                  <a:lnTo>
                    <a:pt x="56" y="59"/>
                  </a:lnTo>
                  <a:lnTo>
                    <a:pt x="54" y="58"/>
                  </a:lnTo>
                  <a:lnTo>
                    <a:pt x="53" y="53"/>
                  </a:lnTo>
                  <a:lnTo>
                    <a:pt x="51" y="51"/>
                  </a:lnTo>
                  <a:lnTo>
                    <a:pt x="48" y="50"/>
                  </a:lnTo>
                  <a:lnTo>
                    <a:pt x="45" y="48"/>
                  </a:lnTo>
                  <a:lnTo>
                    <a:pt x="43" y="48"/>
                  </a:lnTo>
                  <a:lnTo>
                    <a:pt x="43" y="47"/>
                  </a:lnTo>
                  <a:lnTo>
                    <a:pt x="42" y="45"/>
                  </a:lnTo>
                  <a:lnTo>
                    <a:pt x="42" y="45"/>
                  </a:lnTo>
                  <a:lnTo>
                    <a:pt x="40" y="45"/>
                  </a:lnTo>
                  <a:lnTo>
                    <a:pt x="40" y="45"/>
                  </a:lnTo>
                  <a:lnTo>
                    <a:pt x="39" y="45"/>
                  </a:lnTo>
                  <a:lnTo>
                    <a:pt x="36" y="45"/>
                  </a:lnTo>
                  <a:lnTo>
                    <a:pt x="36" y="44"/>
                  </a:lnTo>
                  <a:lnTo>
                    <a:pt x="37" y="44"/>
                  </a:lnTo>
                  <a:lnTo>
                    <a:pt x="36" y="44"/>
                  </a:lnTo>
                  <a:lnTo>
                    <a:pt x="36" y="42"/>
                  </a:lnTo>
                  <a:lnTo>
                    <a:pt x="34" y="42"/>
                  </a:lnTo>
                  <a:lnTo>
                    <a:pt x="34" y="40"/>
                  </a:lnTo>
                  <a:lnTo>
                    <a:pt x="34" y="39"/>
                  </a:lnTo>
                  <a:lnTo>
                    <a:pt x="34" y="37"/>
                  </a:lnTo>
                  <a:lnTo>
                    <a:pt x="36" y="39"/>
                  </a:lnTo>
                  <a:lnTo>
                    <a:pt x="37" y="40"/>
                  </a:lnTo>
                  <a:lnTo>
                    <a:pt x="37" y="40"/>
                  </a:lnTo>
                  <a:lnTo>
                    <a:pt x="39" y="40"/>
                  </a:lnTo>
                  <a:lnTo>
                    <a:pt x="39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39"/>
                  </a:lnTo>
                  <a:lnTo>
                    <a:pt x="39" y="39"/>
                  </a:lnTo>
                  <a:lnTo>
                    <a:pt x="39" y="37"/>
                  </a:lnTo>
                  <a:lnTo>
                    <a:pt x="36" y="34"/>
                  </a:lnTo>
                  <a:lnTo>
                    <a:pt x="34" y="33"/>
                  </a:lnTo>
                  <a:lnTo>
                    <a:pt x="34" y="31"/>
                  </a:lnTo>
                  <a:lnTo>
                    <a:pt x="34" y="28"/>
                  </a:lnTo>
                  <a:lnTo>
                    <a:pt x="32" y="26"/>
                  </a:lnTo>
                  <a:lnTo>
                    <a:pt x="29" y="26"/>
                  </a:lnTo>
                  <a:lnTo>
                    <a:pt x="31" y="25"/>
                  </a:lnTo>
                  <a:lnTo>
                    <a:pt x="31" y="23"/>
                  </a:lnTo>
                  <a:lnTo>
                    <a:pt x="31" y="22"/>
                  </a:lnTo>
                  <a:lnTo>
                    <a:pt x="32" y="22"/>
                  </a:lnTo>
                  <a:lnTo>
                    <a:pt x="34" y="19"/>
                  </a:lnTo>
                  <a:lnTo>
                    <a:pt x="34" y="16"/>
                  </a:lnTo>
                  <a:lnTo>
                    <a:pt x="36" y="19"/>
                  </a:lnTo>
                  <a:lnTo>
                    <a:pt x="37" y="22"/>
                  </a:lnTo>
                  <a:lnTo>
                    <a:pt x="39" y="25"/>
                  </a:lnTo>
                  <a:lnTo>
                    <a:pt x="40" y="26"/>
                  </a:lnTo>
                  <a:lnTo>
                    <a:pt x="42" y="28"/>
                  </a:lnTo>
                  <a:lnTo>
                    <a:pt x="43" y="28"/>
                  </a:lnTo>
                  <a:lnTo>
                    <a:pt x="42" y="26"/>
                  </a:lnTo>
                  <a:lnTo>
                    <a:pt x="40" y="25"/>
                  </a:lnTo>
                  <a:lnTo>
                    <a:pt x="42" y="23"/>
                  </a:lnTo>
                  <a:lnTo>
                    <a:pt x="42" y="23"/>
                  </a:lnTo>
                  <a:lnTo>
                    <a:pt x="42" y="23"/>
                  </a:lnTo>
                  <a:lnTo>
                    <a:pt x="42" y="22"/>
                  </a:lnTo>
                  <a:lnTo>
                    <a:pt x="45" y="23"/>
                  </a:lnTo>
                  <a:lnTo>
                    <a:pt x="46" y="25"/>
                  </a:lnTo>
                  <a:lnTo>
                    <a:pt x="46" y="23"/>
                  </a:lnTo>
                  <a:lnTo>
                    <a:pt x="46" y="23"/>
                  </a:lnTo>
                  <a:lnTo>
                    <a:pt x="46" y="22"/>
                  </a:lnTo>
                  <a:lnTo>
                    <a:pt x="46" y="20"/>
                  </a:lnTo>
                  <a:lnTo>
                    <a:pt x="48" y="20"/>
                  </a:lnTo>
                  <a:lnTo>
                    <a:pt x="50" y="22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50" y="19"/>
                  </a:lnTo>
                  <a:lnTo>
                    <a:pt x="46" y="16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5" y="12"/>
                  </a:lnTo>
                  <a:lnTo>
                    <a:pt x="45" y="12"/>
                  </a:lnTo>
                  <a:lnTo>
                    <a:pt x="45" y="12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56" y="12"/>
                  </a:lnTo>
                  <a:lnTo>
                    <a:pt x="59" y="12"/>
                  </a:lnTo>
                  <a:lnTo>
                    <a:pt x="62" y="12"/>
                  </a:lnTo>
                  <a:lnTo>
                    <a:pt x="65" y="12"/>
                  </a:lnTo>
                  <a:lnTo>
                    <a:pt x="68" y="11"/>
                  </a:lnTo>
                  <a:lnTo>
                    <a:pt x="71" y="11"/>
                  </a:lnTo>
                  <a:lnTo>
                    <a:pt x="71" y="12"/>
                  </a:lnTo>
                  <a:lnTo>
                    <a:pt x="71" y="14"/>
                  </a:lnTo>
                  <a:lnTo>
                    <a:pt x="73" y="16"/>
                  </a:lnTo>
                  <a:lnTo>
                    <a:pt x="73" y="14"/>
                  </a:lnTo>
                  <a:lnTo>
                    <a:pt x="74" y="12"/>
                  </a:lnTo>
                  <a:lnTo>
                    <a:pt x="74" y="12"/>
                  </a:lnTo>
                  <a:lnTo>
                    <a:pt x="76" y="11"/>
                  </a:lnTo>
                  <a:lnTo>
                    <a:pt x="76" y="9"/>
                  </a:lnTo>
                  <a:lnTo>
                    <a:pt x="76" y="9"/>
                  </a:lnTo>
                  <a:lnTo>
                    <a:pt x="76" y="8"/>
                  </a:lnTo>
                  <a:lnTo>
                    <a:pt x="77" y="8"/>
                  </a:lnTo>
                  <a:lnTo>
                    <a:pt x="77" y="8"/>
                  </a:lnTo>
                  <a:lnTo>
                    <a:pt x="79" y="8"/>
                  </a:lnTo>
                  <a:lnTo>
                    <a:pt x="79" y="8"/>
                  </a:lnTo>
                  <a:lnTo>
                    <a:pt x="81" y="8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4" y="6"/>
                  </a:lnTo>
                  <a:lnTo>
                    <a:pt x="84" y="6"/>
                  </a:lnTo>
                  <a:lnTo>
                    <a:pt x="84" y="5"/>
                  </a:lnTo>
                  <a:lnTo>
                    <a:pt x="84" y="5"/>
                  </a:lnTo>
                  <a:lnTo>
                    <a:pt x="84" y="3"/>
                  </a:lnTo>
                  <a:lnTo>
                    <a:pt x="84" y="3"/>
                  </a:lnTo>
                  <a:lnTo>
                    <a:pt x="79" y="0"/>
                  </a:lnTo>
                  <a:lnTo>
                    <a:pt x="77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2"/>
                  </a:lnTo>
                  <a:lnTo>
                    <a:pt x="74" y="2"/>
                  </a:lnTo>
                  <a:lnTo>
                    <a:pt x="74" y="3"/>
                  </a:lnTo>
                  <a:lnTo>
                    <a:pt x="74" y="3"/>
                  </a:lnTo>
                  <a:lnTo>
                    <a:pt x="76" y="5"/>
                  </a:lnTo>
                  <a:lnTo>
                    <a:pt x="74" y="5"/>
                  </a:lnTo>
                  <a:lnTo>
                    <a:pt x="74" y="5"/>
                  </a:lnTo>
                  <a:lnTo>
                    <a:pt x="73" y="5"/>
                  </a:lnTo>
                  <a:lnTo>
                    <a:pt x="71" y="5"/>
                  </a:lnTo>
                  <a:lnTo>
                    <a:pt x="67" y="5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5" y="3"/>
                  </a:lnTo>
                  <a:lnTo>
                    <a:pt x="65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2" y="0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6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3" y="5"/>
                  </a:lnTo>
                  <a:lnTo>
                    <a:pt x="53" y="5"/>
                  </a:lnTo>
                  <a:lnTo>
                    <a:pt x="51" y="6"/>
                  </a:lnTo>
                  <a:lnTo>
                    <a:pt x="50" y="6"/>
                  </a:lnTo>
                  <a:lnTo>
                    <a:pt x="48" y="6"/>
                  </a:lnTo>
                  <a:lnTo>
                    <a:pt x="43" y="6"/>
                  </a:lnTo>
                  <a:lnTo>
                    <a:pt x="40" y="5"/>
                  </a:lnTo>
                  <a:lnTo>
                    <a:pt x="40" y="5"/>
                  </a:lnTo>
                  <a:lnTo>
                    <a:pt x="40" y="5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37" y="9"/>
                  </a:lnTo>
                  <a:lnTo>
                    <a:pt x="37" y="11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34" y="11"/>
                  </a:lnTo>
                  <a:lnTo>
                    <a:pt x="32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29" y="12"/>
                  </a:lnTo>
                  <a:lnTo>
                    <a:pt x="28" y="14"/>
                  </a:lnTo>
                  <a:lnTo>
                    <a:pt x="26" y="14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0" y="17"/>
                  </a:lnTo>
                  <a:lnTo>
                    <a:pt x="15" y="17"/>
                  </a:lnTo>
                  <a:lnTo>
                    <a:pt x="14" y="17"/>
                  </a:lnTo>
                  <a:lnTo>
                    <a:pt x="12" y="17"/>
                  </a:lnTo>
                  <a:lnTo>
                    <a:pt x="14" y="22"/>
                  </a:lnTo>
                  <a:lnTo>
                    <a:pt x="12" y="23"/>
                  </a:lnTo>
                  <a:lnTo>
                    <a:pt x="11" y="26"/>
                  </a:lnTo>
                  <a:lnTo>
                    <a:pt x="11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6" y="31"/>
                  </a:lnTo>
                  <a:lnTo>
                    <a:pt x="3" y="31"/>
                  </a:lnTo>
                  <a:lnTo>
                    <a:pt x="3" y="31"/>
                  </a:lnTo>
                  <a:close/>
                  <a:moveTo>
                    <a:pt x="84" y="98"/>
                  </a:moveTo>
                  <a:lnTo>
                    <a:pt x="84" y="99"/>
                  </a:lnTo>
                  <a:lnTo>
                    <a:pt x="84" y="99"/>
                  </a:lnTo>
                  <a:lnTo>
                    <a:pt x="84" y="99"/>
                  </a:lnTo>
                  <a:lnTo>
                    <a:pt x="84" y="98"/>
                  </a:lnTo>
                  <a:lnTo>
                    <a:pt x="84" y="98"/>
                  </a:lnTo>
                  <a:lnTo>
                    <a:pt x="84" y="98"/>
                  </a:lnTo>
                  <a:close/>
                  <a:moveTo>
                    <a:pt x="43" y="98"/>
                  </a:moveTo>
                  <a:lnTo>
                    <a:pt x="42" y="99"/>
                  </a:lnTo>
                  <a:lnTo>
                    <a:pt x="40" y="99"/>
                  </a:lnTo>
                  <a:lnTo>
                    <a:pt x="40" y="101"/>
                  </a:lnTo>
                  <a:lnTo>
                    <a:pt x="40" y="103"/>
                  </a:lnTo>
                  <a:lnTo>
                    <a:pt x="45" y="104"/>
                  </a:lnTo>
                  <a:lnTo>
                    <a:pt x="48" y="106"/>
                  </a:lnTo>
                  <a:lnTo>
                    <a:pt x="51" y="106"/>
                  </a:lnTo>
                  <a:lnTo>
                    <a:pt x="53" y="106"/>
                  </a:lnTo>
                  <a:lnTo>
                    <a:pt x="56" y="106"/>
                  </a:lnTo>
                  <a:lnTo>
                    <a:pt x="57" y="107"/>
                  </a:lnTo>
                  <a:lnTo>
                    <a:pt x="57" y="109"/>
                  </a:lnTo>
                  <a:lnTo>
                    <a:pt x="59" y="109"/>
                  </a:lnTo>
                  <a:lnTo>
                    <a:pt x="60" y="109"/>
                  </a:lnTo>
                  <a:lnTo>
                    <a:pt x="62" y="109"/>
                  </a:lnTo>
                  <a:lnTo>
                    <a:pt x="63" y="107"/>
                  </a:lnTo>
                  <a:lnTo>
                    <a:pt x="67" y="107"/>
                  </a:lnTo>
                  <a:lnTo>
                    <a:pt x="70" y="107"/>
                  </a:lnTo>
                  <a:lnTo>
                    <a:pt x="71" y="107"/>
                  </a:lnTo>
                  <a:lnTo>
                    <a:pt x="73" y="107"/>
                  </a:lnTo>
                  <a:lnTo>
                    <a:pt x="73" y="107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4" y="104"/>
                  </a:lnTo>
                  <a:lnTo>
                    <a:pt x="73" y="104"/>
                  </a:lnTo>
                  <a:lnTo>
                    <a:pt x="71" y="104"/>
                  </a:lnTo>
                  <a:lnTo>
                    <a:pt x="70" y="104"/>
                  </a:lnTo>
                  <a:lnTo>
                    <a:pt x="70" y="103"/>
                  </a:lnTo>
                  <a:lnTo>
                    <a:pt x="70" y="101"/>
                  </a:lnTo>
                  <a:lnTo>
                    <a:pt x="70" y="101"/>
                  </a:lnTo>
                  <a:lnTo>
                    <a:pt x="68" y="101"/>
                  </a:lnTo>
                  <a:lnTo>
                    <a:pt x="68" y="101"/>
                  </a:lnTo>
                  <a:lnTo>
                    <a:pt x="67" y="101"/>
                  </a:lnTo>
                  <a:lnTo>
                    <a:pt x="67" y="101"/>
                  </a:lnTo>
                  <a:lnTo>
                    <a:pt x="67" y="103"/>
                  </a:lnTo>
                  <a:lnTo>
                    <a:pt x="65" y="103"/>
                  </a:lnTo>
                  <a:lnTo>
                    <a:pt x="60" y="103"/>
                  </a:lnTo>
                  <a:lnTo>
                    <a:pt x="59" y="103"/>
                  </a:lnTo>
                  <a:lnTo>
                    <a:pt x="59" y="103"/>
                  </a:lnTo>
                  <a:lnTo>
                    <a:pt x="57" y="103"/>
                  </a:lnTo>
                  <a:lnTo>
                    <a:pt x="54" y="101"/>
                  </a:lnTo>
                  <a:lnTo>
                    <a:pt x="53" y="101"/>
                  </a:lnTo>
                  <a:lnTo>
                    <a:pt x="51" y="101"/>
                  </a:lnTo>
                  <a:lnTo>
                    <a:pt x="46" y="99"/>
                  </a:lnTo>
                  <a:lnTo>
                    <a:pt x="43" y="98"/>
                  </a:lnTo>
                  <a:lnTo>
                    <a:pt x="43" y="98"/>
                  </a:lnTo>
                  <a:close/>
                  <a:moveTo>
                    <a:pt x="36" y="45"/>
                  </a:moveTo>
                  <a:lnTo>
                    <a:pt x="36" y="47"/>
                  </a:lnTo>
                  <a:lnTo>
                    <a:pt x="37" y="48"/>
                  </a:lnTo>
                  <a:lnTo>
                    <a:pt x="34" y="47"/>
                  </a:lnTo>
                  <a:lnTo>
                    <a:pt x="32" y="47"/>
                  </a:lnTo>
                  <a:lnTo>
                    <a:pt x="32" y="47"/>
                  </a:lnTo>
                  <a:lnTo>
                    <a:pt x="32" y="47"/>
                  </a:lnTo>
                  <a:lnTo>
                    <a:pt x="34" y="45"/>
                  </a:lnTo>
                  <a:lnTo>
                    <a:pt x="36" y="45"/>
                  </a:lnTo>
                  <a:lnTo>
                    <a:pt x="36" y="45"/>
                  </a:lnTo>
                  <a:close/>
                  <a:moveTo>
                    <a:pt x="28" y="81"/>
                  </a:moveTo>
                  <a:lnTo>
                    <a:pt x="28" y="84"/>
                  </a:lnTo>
                  <a:lnTo>
                    <a:pt x="28" y="86"/>
                  </a:lnTo>
                  <a:lnTo>
                    <a:pt x="28" y="86"/>
                  </a:lnTo>
                  <a:lnTo>
                    <a:pt x="29" y="86"/>
                  </a:lnTo>
                  <a:lnTo>
                    <a:pt x="29" y="84"/>
                  </a:lnTo>
                  <a:lnTo>
                    <a:pt x="29" y="84"/>
                  </a:lnTo>
                  <a:lnTo>
                    <a:pt x="29" y="82"/>
                  </a:lnTo>
                  <a:lnTo>
                    <a:pt x="29" y="82"/>
                  </a:lnTo>
                  <a:lnTo>
                    <a:pt x="28" y="82"/>
                  </a:lnTo>
                  <a:lnTo>
                    <a:pt x="28" y="81"/>
                  </a:lnTo>
                  <a:lnTo>
                    <a:pt x="28" y="81"/>
                  </a:lnTo>
                  <a:close/>
                  <a:moveTo>
                    <a:pt x="87" y="78"/>
                  </a:moveTo>
                  <a:lnTo>
                    <a:pt x="87" y="78"/>
                  </a:lnTo>
                  <a:lnTo>
                    <a:pt x="85" y="79"/>
                  </a:lnTo>
                  <a:lnTo>
                    <a:pt x="85" y="79"/>
                  </a:lnTo>
                  <a:lnTo>
                    <a:pt x="85" y="79"/>
                  </a:lnTo>
                  <a:lnTo>
                    <a:pt x="85" y="79"/>
                  </a:lnTo>
                  <a:lnTo>
                    <a:pt x="85" y="79"/>
                  </a:lnTo>
                  <a:lnTo>
                    <a:pt x="87" y="79"/>
                  </a:lnTo>
                  <a:lnTo>
                    <a:pt x="87" y="78"/>
                  </a:lnTo>
                  <a:lnTo>
                    <a:pt x="87" y="78"/>
                  </a:lnTo>
                  <a:lnTo>
                    <a:pt x="87" y="78"/>
                  </a:lnTo>
                  <a:lnTo>
                    <a:pt x="87" y="78"/>
                  </a:lnTo>
                  <a:lnTo>
                    <a:pt x="87" y="78"/>
                  </a:lnTo>
                  <a:lnTo>
                    <a:pt x="87" y="78"/>
                  </a:lnTo>
                  <a:close/>
                  <a:moveTo>
                    <a:pt x="73" y="65"/>
                  </a:moveTo>
                  <a:lnTo>
                    <a:pt x="73" y="65"/>
                  </a:lnTo>
                  <a:lnTo>
                    <a:pt x="74" y="65"/>
                  </a:lnTo>
                  <a:lnTo>
                    <a:pt x="74" y="65"/>
                  </a:lnTo>
                  <a:lnTo>
                    <a:pt x="74" y="65"/>
                  </a:lnTo>
                  <a:lnTo>
                    <a:pt x="74" y="65"/>
                  </a:lnTo>
                  <a:lnTo>
                    <a:pt x="74" y="67"/>
                  </a:lnTo>
                  <a:lnTo>
                    <a:pt x="73" y="67"/>
                  </a:lnTo>
                  <a:lnTo>
                    <a:pt x="73" y="67"/>
                  </a:lnTo>
                  <a:lnTo>
                    <a:pt x="73" y="65"/>
                  </a:lnTo>
                  <a:lnTo>
                    <a:pt x="73" y="65"/>
                  </a:lnTo>
                  <a:close/>
                  <a:moveTo>
                    <a:pt x="6" y="54"/>
                  </a:moveTo>
                  <a:lnTo>
                    <a:pt x="8" y="56"/>
                  </a:lnTo>
                  <a:lnTo>
                    <a:pt x="9" y="58"/>
                  </a:lnTo>
                  <a:lnTo>
                    <a:pt x="11" y="58"/>
                  </a:lnTo>
                  <a:lnTo>
                    <a:pt x="11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6"/>
                  </a:lnTo>
                  <a:lnTo>
                    <a:pt x="6" y="54"/>
                  </a:lnTo>
                  <a:lnTo>
                    <a:pt x="6" y="54"/>
                  </a:lnTo>
                  <a:close/>
                  <a:moveTo>
                    <a:pt x="70" y="53"/>
                  </a:moveTo>
                  <a:lnTo>
                    <a:pt x="70" y="53"/>
                  </a:lnTo>
                  <a:lnTo>
                    <a:pt x="71" y="53"/>
                  </a:lnTo>
                  <a:lnTo>
                    <a:pt x="71" y="54"/>
                  </a:lnTo>
                  <a:lnTo>
                    <a:pt x="71" y="54"/>
                  </a:lnTo>
                  <a:lnTo>
                    <a:pt x="71" y="56"/>
                  </a:lnTo>
                  <a:lnTo>
                    <a:pt x="71" y="56"/>
                  </a:lnTo>
                  <a:lnTo>
                    <a:pt x="71" y="56"/>
                  </a:lnTo>
                  <a:lnTo>
                    <a:pt x="70" y="56"/>
                  </a:lnTo>
                  <a:lnTo>
                    <a:pt x="70" y="54"/>
                  </a:lnTo>
                  <a:lnTo>
                    <a:pt x="70" y="53"/>
                  </a:lnTo>
                  <a:lnTo>
                    <a:pt x="70" y="53"/>
                  </a:lnTo>
                  <a:close/>
                  <a:moveTo>
                    <a:pt x="73" y="39"/>
                  </a:moveTo>
                  <a:lnTo>
                    <a:pt x="74" y="39"/>
                  </a:lnTo>
                  <a:lnTo>
                    <a:pt x="74" y="39"/>
                  </a:lnTo>
                  <a:lnTo>
                    <a:pt x="76" y="42"/>
                  </a:lnTo>
                  <a:lnTo>
                    <a:pt x="76" y="42"/>
                  </a:lnTo>
                  <a:lnTo>
                    <a:pt x="76" y="44"/>
                  </a:lnTo>
                  <a:lnTo>
                    <a:pt x="76" y="44"/>
                  </a:lnTo>
                  <a:lnTo>
                    <a:pt x="76" y="44"/>
                  </a:lnTo>
                  <a:lnTo>
                    <a:pt x="76" y="44"/>
                  </a:lnTo>
                  <a:lnTo>
                    <a:pt x="74" y="45"/>
                  </a:lnTo>
                  <a:lnTo>
                    <a:pt x="73" y="45"/>
                  </a:lnTo>
                  <a:lnTo>
                    <a:pt x="73" y="42"/>
                  </a:lnTo>
                  <a:lnTo>
                    <a:pt x="73" y="40"/>
                  </a:lnTo>
                  <a:lnTo>
                    <a:pt x="71" y="40"/>
                  </a:lnTo>
                  <a:lnTo>
                    <a:pt x="71" y="40"/>
                  </a:lnTo>
                  <a:lnTo>
                    <a:pt x="73" y="39"/>
                  </a:lnTo>
                  <a:lnTo>
                    <a:pt x="73" y="39"/>
                  </a:lnTo>
                  <a:close/>
                  <a:moveTo>
                    <a:pt x="0" y="31"/>
                  </a:moveTo>
                  <a:lnTo>
                    <a:pt x="0" y="33"/>
                  </a:lnTo>
                  <a:lnTo>
                    <a:pt x="0" y="34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" name="Freeform 147"/>
            <p:cNvSpPr>
              <a:spLocks noEditPoints="1"/>
            </p:cNvSpPr>
            <p:nvPr/>
          </p:nvSpPr>
          <p:spPr bwMode="auto">
            <a:xfrm>
              <a:off x="6372776" y="3663545"/>
              <a:ext cx="303960" cy="347184"/>
            </a:xfrm>
            <a:custGeom>
              <a:avLst/>
              <a:gdLst>
                <a:gd name="T0" fmla="*/ 125 w 128"/>
                <a:gd name="T1" fmla="*/ 123 h 146"/>
                <a:gd name="T2" fmla="*/ 127 w 128"/>
                <a:gd name="T3" fmla="*/ 115 h 146"/>
                <a:gd name="T4" fmla="*/ 124 w 128"/>
                <a:gd name="T5" fmla="*/ 111 h 146"/>
                <a:gd name="T6" fmla="*/ 119 w 128"/>
                <a:gd name="T7" fmla="*/ 97 h 146"/>
                <a:gd name="T8" fmla="*/ 111 w 128"/>
                <a:gd name="T9" fmla="*/ 90 h 146"/>
                <a:gd name="T10" fmla="*/ 108 w 128"/>
                <a:gd name="T11" fmla="*/ 78 h 146"/>
                <a:gd name="T12" fmla="*/ 105 w 128"/>
                <a:gd name="T13" fmla="*/ 69 h 146"/>
                <a:gd name="T14" fmla="*/ 102 w 128"/>
                <a:gd name="T15" fmla="*/ 66 h 146"/>
                <a:gd name="T16" fmla="*/ 102 w 128"/>
                <a:gd name="T17" fmla="*/ 59 h 146"/>
                <a:gd name="T18" fmla="*/ 97 w 128"/>
                <a:gd name="T19" fmla="*/ 53 h 146"/>
                <a:gd name="T20" fmla="*/ 93 w 128"/>
                <a:gd name="T21" fmla="*/ 45 h 146"/>
                <a:gd name="T22" fmla="*/ 94 w 128"/>
                <a:gd name="T23" fmla="*/ 41 h 146"/>
                <a:gd name="T24" fmla="*/ 99 w 128"/>
                <a:gd name="T25" fmla="*/ 47 h 146"/>
                <a:gd name="T26" fmla="*/ 102 w 128"/>
                <a:gd name="T27" fmla="*/ 55 h 146"/>
                <a:gd name="T28" fmla="*/ 110 w 128"/>
                <a:gd name="T29" fmla="*/ 61 h 146"/>
                <a:gd name="T30" fmla="*/ 116 w 128"/>
                <a:gd name="T31" fmla="*/ 53 h 146"/>
                <a:gd name="T32" fmla="*/ 118 w 128"/>
                <a:gd name="T33" fmla="*/ 44 h 146"/>
                <a:gd name="T34" fmla="*/ 114 w 128"/>
                <a:gd name="T35" fmla="*/ 19 h 146"/>
                <a:gd name="T36" fmla="*/ 105 w 128"/>
                <a:gd name="T37" fmla="*/ 11 h 146"/>
                <a:gd name="T38" fmla="*/ 99 w 128"/>
                <a:gd name="T39" fmla="*/ 13 h 146"/>
                <a:gd name="T40" fmla="*/ 97 w 128"/>
                <a:gd name="T41" fmla="*/ 13 h 146"/>
                <a:gd name="T42" fmla="*/ 93 w 128"/>
                <a:gd name="T43" fmla="*/ 11 h 146"/>
                <a:gd name="T44" fmla="*/ 83 w 128"/>
                <a:gd name="T45" fmla="*/ 13 h 146"/>
                <a:gd name="T46" fmla="*/ 82 w 128"/>
                <a:gd name="T47" fmla="*/ 11 h 146"/>
                <a:gd name="T48" fmla="*/ 83 w 128"/>
                <a:gd name="T49" fmla="*/ 10 h 146"/>
                <a:gd name="T50" fmla="*/ 79 w 128"/>
                <a:gd name="T51" fmla="*/ 8 h 146"/>
                <a:gd name="T52" fmla="*/ 77 w 128"/>
                <a:gd name="T53" fmla="*/ 10 h 146"/>
                <a:gd name="T54" fmla="*/ 79 w 128"/>
                <a:gd name="T55" fmla="*/ 11 h 146"/>
                <a:gd name="T56" fmla="*/ 77 w 128"/>
                <a:gd name="T57" fmla="*/ 16 h 146"/>
                <a:gd name="T58" fmla="*/ 74 w 128"/>
                <a:gd name="T59" fmla="*/ 13 h 146"/>
                <a:gd name="T60" fmla="*/ 73 w 128"/>
                <a:gd name="T61" fmla="*/ 11 h 146"/>
                <a:gd name="T62" fmla="*/ 65 w 128"/>
                <a:gd name="T63" fmla="*/ 13 h 146"/>
                <a:gd name="T64" fmla="*/ 60 w 128"/>
                <a:gd name="T65" fmla="*/ 14 h 146"/>
                <a:gd name="T66" fmla="*/ 54 w 128"/>
                <a:gd name="T67" fmla="*/ 16 h 146"/>
                <a:gd name="T68" fmla="*/ 49 w 128"/>
                <a:gd name="T69" fmla="*/ 14 h 146"/>
                <a:gd name="T70" fmla="*/ 43 w 128"/>
                <a:gd name="T71" fmla="*/ 13 h 146"/>
                <a:gd name="T72" fmla="*/ 35 w 128"/>
                <a:gd name="T73" fmla="*/ 14 h 146"/>
                <a:gd name="T74" fmla="*/ 26 w 128"/>
                <a:gd name="T75" fmla="*/ 10 h 146"/>
                <a:gd name="T76" fmla="*/ 20 w 128"/>
                <a:gd name="T77" fmla="*/ 7 h 146"/>
                <a:gd name="T78" fmla="*/ 9 w 128"/>
                <a:gd name="T79" fmla="*/ 7 h 146"/>
                <a:gd name="T80" fmla="*/ 0 w 128"/>
                <a:gd name="T81" fmla="*/ 2 h 146"/>
                <a:gd name="T82" fmla="*/ 1 w 128"/>
                <a:gd name="T83" fmla="*/ 10 h 146"/>
                <a:gd name="T84" fmla="*/ 4 w 128"/>
                <a:gd name="T85" fmla="*/ 17 h 146"/>
                <a:gd name="T86" fmla="*/ 1 w 128"/>
                <a:gd name="T87" fmla="*/ 22 h 146"/>
                <a:gd name="T88" fmla="*/ 1 w 128"/>
                <a:gd name="T89" fmla="*/ 31 h 146"/>
                <a:gd name="T90" fmla="*/ 3 w 128"/>
                <a:gd name="T91" fmla="*/ 36 h 146"/>
                <a:gd name="T92" fmla="*/ 6 w 128"/>
                <a:gd name="T93" fmla="*/ 143 h 146"/>
                <a:gd name="T94" fmla="*/ 102 w 128"/>
                <a:gd name="T95" fmla="*/ 145 h 146"/>
                <a:gd name="T96" fmla="*/ 113 w 128"/>
                <a:gd name="T97" fmla="*/ 137 h 146"/>
                <a:gd name="T98" fmla="*/ 127 w 128"/>
                <a:gd name="T99" fmla="*/ 126 h 146"/>
                <a:gd name="T100" fmla="*/ 91 w 128"/>
                <a:gd name="T101" fmla="*/ 36 h 146"/>
                <a:gd name="T102" fmla="*/ 91 w 128"/>
                <a:gd name="T103" fmla="*/ 3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8" h="146">
                  <a:moveTo>
                    <a:pt x="127" y="126"/>
                  </a:moveTo>
                  <a:lnTo>
                    <a:pt x="127" y="126"/>
                  </a:lnTo>
                  <a:lnTo>
                    <a:pt x="125" y="126"/>
                  </a:lnTo>
                  <a:lnTo>
                    <a:pt x="125" y="123"/>
                  </a:lnTo>
                  <a:lnTo>
                    <a:pt x="125" y="120"/>
                  </a:lnTo>
                  <a:lnTo>
                    <a:pt x="124" y="118"/>
                  </a:lnTo>
                  <a:lnTo>
                    <a:pt x="124" y="115"/>
                  </a:lnTo>
                  <a:lnTo>
                    <a:pt x="127" y="115"/>
                  </a:lnTo>
                  <a:lnTo>
                    <a:pt x="128" y="115"/>
                  </a:lnTo>
                  <a:lnTo>
                    <a:pt x="125" y="114"/>
                  </a:lnTo>
                  <a:lnTo>
                    <a:pt x="124" y="112"/>
                  </a:lnTo>
                  <a:lnTo>
                    <a:pt x="124" y="111"/>
                  </a:lnTo>
                  <a:lnTo>
                    <a:pt x="124" y="109"/>
                  </a:lnTo>
                  <a:lnTo>
                    <a:pt x="124" y="106"/>
                  </a:lnTo>
                  <a:lnTo>
                    <a:pt x="121" y="101"/>
                  </a:lnTo>
                  <a:lnTo>
                    <a:pt x="119" y="97"/>
                  </a:lnTo>
                  <a:lnTo>
                    <a:pt x="118" y="95"/>
                  </a:lnTo>
                  <a:lnTo>
                    <a:pt x="116" y="94"/>
                  </a:lnTo>
                  <a:lnTo>
                    <a:pt x="114" y="94"/>
                  </a:lnTo>
                  <a:lnTo>
                    <a:pt x="111" y="90"/>
                  </a:lnTo>
                  <a:lnTo>
                    <a:pt x="110" y="87"/>
                  </a:lnTo>
                  <a:lnTo>
                    <a:pt x="110" y="84"/>
                  </a:lnTo>
                  <a:lnTo>
                    <a:pt x="108" y="81"/>
                  </a:lnTo>
                  <a:lnTo>
                    <a:pt x="108" y="78"/>
                  </a:lnTo>
                  <a:lnTo>
                    <a:pt x="108" y="75"/>
                  </a:lnTo>
                  <a:lnTo>
                    <a:pt x="107" y="73"/>
                  </a:lnTo>
                  <a:lnTo>
                    <a:pt x="105" y="70"/>
                  </a:lnTo>
                  <a:lnTo>
                    <a:pt x="105" y="69"/>
                  </a:lnTo>
                  <a:lnTo>
                    <a:pt x="105" y="69"/>
                  </a:lnTo>
                  <a:lnTo>
                    <a:pt x="104" y="67"/>
                  </a:lnTo>
                  <a:lnTo>
                    <a:pt x="102" y="67"/>
                  </a:lnTo>
                  <a:lnTo>
                    <a:pt x="102" y="66"/>
                  </a:lnTo>
                  <a:lnTo>
                    <a:pt x="102" y="64"/>
                  </a:lnTo>
                  <a:lnTo>
                    <a:pt x="102" y="62"/>
                  </a:lnTo>
                  <a:lnTo>
                    <a:pt x="102" y="62"/>
                  </a:lnTo>
                  <a:lnTo>
                    <a:pt x="102" y="59"/>
                  </a:lnTo>
                  <a:lnTo>
                    <a:pt x="102" y="58"/>
                  </a:lnTo>
                  <a:lnTo>
                    <a:pt x="100" y="56"/>
                  </a:lnTo>
                  <a:lnTo>
                    <a:pt x="99" y="56"/>
                  </a:lnTo>
                  <a:lnTo>
                    <a:pt x="97" y="53"/>
                  </a:lnTo>
                  <a:lnTo>
                    <a:pt x="94" y="50"/>
                  </a:lnTo>
                  <a:lnTo>
                    <a:pt x="94" y="48"/>
                  </a:lnTo>
                  <a:lnTo>
                    <a:pt x="93" y="47"/>
                  </a:lnTo>
                  <a:lnTo>
                    <a:pt x="93" y="45"/>
                  </a:lnTo>
                  <a:lnTo>
                    <a:pt x="91" y="44"/>
                  </a:lnTo>
                  <a:lnTo>
                    <a:pt x="93" y="41"/>
                  </a:lnTo>
                  <a:lnTo>
                    <a:pt x="93" y="39"/>
                  </a:lnTo>
                  <a:lnTo>
                    <a:pt x="94" y="41"/>
                  </a:lnTo>
                  <a:lnTo>
                    <a:pt x="96" y="42"/>
                  </a:lnTo>
                  <a:lnTo>
                    <a:pt x="97" y="44"/>
                  </a:lnTo>
                  <a:lnTo>
                    <a:pt x="99" y="45"/>
                  </a:lnTo>
                  <a:lnTo>
                    <a:pt x="99" y="47"/>
                  </a:lnTo>
                  <a:lnTo>
                    <a:pt x="99" y="48"/>
                  </a:lnTo>
                  <a:lnTo>
                    <a:pt x="99" y="52"/>
                  </a:lnTo>
                  <a:lnTo>
                    <a:pt x="100" y="53"/>
                  </a:lnTo>
                  <a:lnTo>
                    <a:pt x="102" y="55"/>
                  </a:lnTo>
                  <a:lnTo>
                    <a:pt x="104" y="56"/>
                  </a:lnTo>
                  <a:lnTo>
                    <a:pt x="107" y="59"/>
                  </a:lnTo>
                  <a:lnTo>
                    <a:pt x="108" y="61"/>
                  </a:lnTo>
                  <a:lnTo>
                    <a:pt x="110" y="61"/>
                  </a:lnTo>
                  <a:lnTo>
                    <a:pt x="111" y="61"/>
                  </a:lnTo>
                  <a:lnTo>
                    <a:pt x="113" y="58"/>
                  </a:lnTo>
                  <a:lnTo>
                    <a:pt x="114" y="55"/>
                  </a:lnTo>
                  <a:lnTo>
                    <a:pt x="116" y="53"/>
                  </a:lnTo>
                  <a:lnTo>
                    <a:pt x="116" y="50"/>
                  </a:lnTo>
                  <a:lnTo>
                    <a:pt x="116" y="48"/>
                  </a:lnTo>
                  <a:lnTo>
                    <a:pt x="118" y="45"/>
                  </a:lnTo>
                  <a:lnTo>
                    <a:pt x="118" y="44"/>
                  </a:lnTo>
                  <a:lnTo>
                    <a:pt x="118" y="42"/>
                  </a:lnTo>
                  <a:lnTo>
                    <a:pt x="118" y="39"/>
                  </a:lnTo>
                  <a:lnTo>
                    <a:pt x="118" y="38"/>
                  </a:lnTo>
                  <a:lnTo>
                    <a:pt x="114" y="19"/>
                  </a:lnTo>
                  <a:lnTo>
                    <a:pt x="113" y="13"/>
                  </a:lnTo>
                  <a:lnTo>
                    <a:pt x="111" y="11"/>
                  </a:lnTo>
                  <a:lnTo>
                    <a:pt x="108" y="11"/>
                  </a:lnTo>
                  <a:lnTo>
                    <a:pt x="105" y="11"/>
                  </a:lnTo>
                  <a:lnTo>
                    <a:pt x="104" y="11"/>
                  </a:lnTo>
                  <a:lnTo>
                    <a:pt x="102" y="13"/>
                  </a:lnTo>
                  <a:lnTo>
                    <a:pt x="100" y="13"/>
                  </a:lnTo>
                  <a:lnTo>
                    <a:pt x="99" y="13"/>
                  </a:lnTo>
                  <a:lnTo>
                    <a:pt x="97" y="13"/>
                  </a:lnTo>
                  <a:lnTo>
                    <a:pt x="97" y="13"/>
                  </a:lnTo>
                  <a:lnTo>
                    <a:pt x="97" y="13"/>
                  </a:lnTo>
                  <a:lnTo>
                    <a:pt x="97" y="13"/>
                  </a:lnTo>
                  <a:lnTo>
                    <a:pt x="97" y="11"/>
                  </a:lnTo>
                  <a:lnTo>
                    <a:pt x="96" y="11"/>
                  </a:lnTo>
                  <a:lnTo>
                    <a:pt x="96" y="11"/>
                  </a:lnTo>
                  <a:lnTo>
                    <a:pt x="93" y="11"/>
                  </a:lnTo>
                  <a:lnTo>
                    <a:pt x="90" y="13"/>
                  </a:lnTo>
                  <a:lnTo>
                    <a:pt x="87" y="14"/>
                  </a:lnTo>
                  <a:lnTo>
                    <a:pt x="87" y="13"/>
                  </a:lnTo>
                  <a:lnTo>
                    <a:pt x="83" y="13"/>
                  </a:lnTo>
                  <a:lnTo>
                    <a:pt x="82" y="13"/>
                  </a:lnTo>
                  <a:lnTo>
                    <a:pt x="82" y="11"/>
                  </a:lnTo>
                  <a:lnTo>
                    <a:pt x="82" y="11"/>
                  </a:lnTo>
                  <a:lnTo>
                    <a:pt x="82" y="11"/>
                  </a:lnTo>
                  <a:lnTo>
                    <a:pt x="82" y="11"/>
                  </a:lnTo>
                  <a:lnTo>
                    <a:pt x="82" y="11"/>
                  </a:lnTo>
                  <a:lnTo>
                    <a:pt x="83" y="11"/>
                  </a:lnTo>
                  <a:lnTo>
                    <a:pt x="83" y="10"/>
                  </a:lnTo>
                  <a:lnTo>
                    <a:pt x="82" y="8"/>
                  </a:lnTo>
                  <a:lnTo>
                    <a:pt x="80" y="8"/>
                  </a:lnTo>
                  <a:lnTo>
                    <a:pt x="79" y="8"/>
                  </a:lnTo>
                  <a:lnTo>
                    <a:pt x="79" y="8"/>
                  </a:lnTo>
                  <a:lnTo>
                    <a:pt x="77" y="8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7" y="11"/>
                  </a:lnTo>
                  <a:lnTo>
                    <a:pt x="79" y="11"/>
                  </a:lnTo>
                  <a:lnTo>
                    <a:pt x="79" y="11"/>
                  </a:lnTo>
                  <a:lnTo>
                    <a:pt x="79" y="13"/>
                  </a:lnTo>
                  <a:lnTo>
                    <a:pt x="79" y="13"/>
                  </a:lnTo>
                  <a:lnTo>
                    <a:pt x="77" y="14"/>
                  </a:lnTo>
                  <a:lnTo>
                    <a:pt x="77" y="16"/>
                  </a:lnTo>
                  <a:lnTo>
                    <a:pt x="76" y="14"/>
                  </a:lnTo>
                  <a:lnTo>
                    <a:pt x="74" y="14"/>
                  </a:lnTo>
                  <a:lnTo>
                    <a:pt x="74" y="13"/>
                  </a:lnTo>
                  <a:lnTo>
                    <a:pt x="74" y="13"/>
                  </a:lnTo>
                  <a:lnTo>
                    <a:pt x="76" y="13"/>
                  </a:lnTo>
                  <a:lnTo>
                    <a:pt x="76" y="11"/>
                  </a:lnTo>
                  <a:lnTo>
                    <a:pt x="76" y="11"/>
                  </a:lnTo>
                  <a:lnTo>
                    <a:pt x="73" y="11"/>
                  </a:lnTo>
                  <a:lnTo>
                    <a:pt x="71" y="11"/>
                  </a:lnTo>
                  <a:lnTo>
                    <a:pt x="69" y="11"/>
                  </a:lnTo>
                  <a:lnTo>
                    <a:pt x="66" y="11"/>
                  </a:lnTo>
                  <a:lnTo>
                    <a:pt x="65" y="13"/>
                  </a:lnTo>
                  <a:lnTo>
                    <a:pt x="65" y="16"/>
                  </a:lnTo>
                  <a:lnTo>
                    <a:pt x="63" y="16"/>
                  </a:lnTo>
                  <a:lnTo>
                    <a:pt x="62" y="14"/>
                  </a:lnTo>
                  <a:lnTo>
                    <a:pt x="60" y="14"/>
                  </a:lnTo>
                  <a:lnTo>
                    <a:pt x="59" y="14"/>
                  </a:lnTo>
                  <a:lnTo>
                    <a:pt x="57" y="14"/>
                  </a:lnTo>
                  <a:lnTo>
                    <a:pt x="55" y="16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2" y="16"/>
                  </a:lnTo>
                  <a:lnTo>
                    <a:pt x="51" y="16"/>
                  </a:lnTo>
                  <a:lnTo>
                    <a:pt x="49" y="14"/>
                  </a:lnTo>
                  <a:lnTo>
                    <a:pt x="48" y="13"/>
                  </a:lnTo>
                  <a:lnTo>
                    <a:pt x="46" y="13"/>
                  </a:lnTo>
                  <a:lnTo>
                    <a:pt x="45" y="13"/>
                  </a:lnTo>
                  <a:lnTo>
                    <a:pt x="43" y="13"/>
                  </a:lnTo>
                  <a:lnTo>
                    <a:pt x="40" y="13"/>
                  </a:lnTo>
                  <a:lnTo>
                    <a:pt x="38" y="13"/>
                  </a:lnTo>
                  <a:lnTo>
                    <a:pt x="37" y="14"/>
                  </a:lnTo>
                  <a:lnTo>
                    <a:pt x="35" y="14"/>
                  </a:lnTo>
                  <a:lnTo>
                    <a:pt x="34" y="13"/>
                  </a:lnTo>
                  <a:lnTo>
                    <a:pt x="32" y="11"/>
                  </a:lnTo>
                  <a:lnTo>
                    <a:pt x="29" y="11"/>
                  </a:lnTo>
                  <a:lnTo>
                    <a:pt x="26" y="10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1" y="7"/>
                  </a:lnTo>
                  <a:lnTo>
                    <a:pt x="20" y="7"/>
                  </a:lnTo>
                  <a:lnTo>
                    <a:pt x="18" y="5"/>
                  </a:lnTo>
                  <a:lnTo>
                    <a:pt x="17" y="5"/>
                  </a:lnTo>
                  <a:lnTo>
                    <a:pt x="12" y="7"/>
                  </a:lnTo>
                  <a:lnTo>
                    <a:pt x="9" y="7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3" y="13"/>
                  </a:lnTo>
                  <a:lnTo>
                    <a:pt x="3" y="16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3" y="21"/>
                  </a:lnTo>
                  <a:lnTo>
                    <a:pt x="1" y="22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1" y="36"/>
                  </a:lnTo>
                  <a:lnTo>
                    <a:pt x="3" y="36"/>
                  </a:lnTo>
                  <a:lnTo>
                    <a:pt x="3" y="36"/>
                  </a:lnTo>
                  <a:lnTo>
                    <a:pt x="4" y="39"/>
                  </a:lnTo>
                  <a:lnTo>
                    <a:pt x="6" y="41"/>
                  </a:lnTo>
                  <a:lnTo>
                    <a:pt x="6" y="143"/>
                  </a:lnTo>
                  <a:lnTo>
                    <a:pt x="88" y="145"/>
                  </a:lnTo>
                  <a:lnTo>
                    <a:pt x="91" y="142"/>
                  </a:lnTo>
                  <a:lnTo>
                    <a:pt x="91" y="145"/>
                  </a:lnTo>
                  <a:lnTo>
                    <a:pt x="102" y="145"/>
                  </a:lnTo>
                  <a:lnTo>
                    <a:pt x="104" y="146"/>
                  </a:lnTo>
                  <a:lnTo>
                    <a:pt x="108" y="146"/>
                  </a:lnTo>
                  <a:lnTo>
                    <a:pt x="110" y="139"/>
                  </a:lnTo>
                  <a:lnTo>
                    <a:pt x="113" y="137"/>
                  </a:lnTo>
                  <a:lnTo>
                    <a:pt x="116" y="129"/>
                  </a:lnTo>
                  <a:lnTo>
                    <a:pt x="121" y="129"/>
                  </a:lnTo>
                  <a:lnTo>
                    <a:pt x="127" y="126"/>
                  </a:lnTo>
                  <a:lnTo>
                    <a:pt x="127" y="126"/>
                  </a:lnTo>
                  <a:close/>
                  <a:moveTo>
                    <a:pt x="91" y="31"/>
                  </a:moveTo>
                  <a:lnTo>
                    <a:pt x="91" y="34"/>
                  </a:lnTo>
                  <a:lnTo>
                    <a:pt x="91" y="36"/>
                  </a:lnTo>
                  <a:lnTo>
                    <a:pt x="91" y="36"/>
                  </a:lnTo>
                  <a:lnTo>
                    <a:pt x="91" y="36"/>
                  </a:lnTo>
                  <a:lnTo>
                    <a:pt x="91" y="34"/>
                  </a:lnTo>
                  <a:lnTo>
                    <a:pt x="91" y="34"/>
                  </a:lnTo>
                  <a:lnTo>
                    <a:pt x="91" y="33"/>
                  </a:lnTo>
                  <a:lnTo>
                    <a:pt x="91" y="33"/>
                  </a:lnTo>
                  <a:lnTo>
                    <a:pt x="91" y="31"/>
                  </a:lnTo>
                  <a:lnTo>
                    <a:pt x="91" y="31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" name="Freeform 166"/>
            <p:cNvSpPr>
              <a:spLocks noEditPoints="1"/>
            </p:cNvSpPr>
            <p:nvPr/>
          </p:nvSpPr>
          <p:spPr bwMode="auto">
            <a:xfrm>
              <a:off x="5230553" y="3214107"/>
              <a:ext cx="617418" cy="601628"/>
            </a:xfrm>
            <a:custGeom>
              <a:avLst/>
              <a:gdLst>
                <a:gd name="T0" fmla="*/ 234 w 260"/>
                <a:gd name="T1" fmla="*/ 34 h 253"/>
                <a:gd name="T2" fmla="*/ 222 w 260"/>
                <a:gd name="T3" fmla="*/ 40 h 253"/>
                <a:gd name="T4" fmla="*/ 212 w 260"/>
                <a:gd name="T5" fmla="*/ 49 h 253"/>
                <a:gd name="T6" fmla="*/ 203 w 260"/>
                <a:gd name="T7" fmla="*/ 59 h 253"/>
                <a:gd name="T8" fmla="*/ 197 w 260"/>
                <a:gd name="T9" fmla="*/ 68 h 253"/>
                <a:gd name="T10" fmla="*/ 200 w 260"/>
                <a:gd name="T11" fmla="*/ 74 h 253"/>
                <a:gd name="T12" fmla="*/ 194 w 260"/>
                <a:gd name="T13" fmla="*/ 87 h 253"/>
                <a:gd name="T14" fmla="*/ 187 w 260"/>
                <a:gd name="T15" fmla="*/ 98 h 253"/>
                <a:gd name="T16" fmla="*/ 173 w 260"/>
                <a:gd name="T17" fmla="*/ 107 h 253"/>
                <a:gd name="T18" fmla="*/ 167 w 260"/>
                <a:gd name="T19" fmla="*/ 113 h 253"/>
                <a:gd name="T20" fmla="*/ 149 w 260"/>
                <a:gd name="T21" fmla="*/ 115 h 253"/>
                <a:gd name="T22" fmla="*/ 135 w 260"/>
                <a:gd name="T23" fmla="*/ 121 h 253"/>
                <a:gd name="T24" fmla="*/ 119 w 260"/>
                <a:gd name="T25" fmla="*/ 105 h 253"/>
                <a:gd name="T26" fmla="*/ 119 w 260"/>
                <a:gd name="T27" fmla="*/ 96 h 253"/>
                <a:gd name="T28" fmla="*/ 114 w 260"/>
                <a:gd name="T29" fmla="*/ 95 h 253"/>
                <a:gd name="T30" fmla="*/ 116 w 260"/>
                <a:gd name="T31" fmla="*/ 84 h 253"/>
                <a:gd name="T32" fmla="*/ 113 w 260"/>
                <a:gd name="T33" fmla="*/ 76 h 253"/>
                <a:gd name="T34" fmla="*/ 118 w 260"/>
                <a:gd name="T35" fmla="*/ 67 h 253"/>
                <a:gd name="T36" fmla="*/ 119 w 260"/>
                <a:gd name="T37" fmla="*/ 59 h 253"/>
                <a:gd name="T38" fmla="*/ 118 w 260"/>
                <a:gd name="T39" fmla="*/ 48 h 253"/>
                <a:gd name="T40" fmla="*/ 119 w 260"/>
                <a:gd name="T41" fmla="*/ 40 h 253"/>
                <a:gd name="T42" fmla="*/ 122 w 260"/>
                <a:gd name="T43" fmla="*/ 34 h 253"/>
                <a:gd name="T44" fmla="*/ 118 w 260"/>
                <a:gd name="T45" fmla="*/ 31 h 253"/>
                <a:gd name="T46" fmla="*/ 105 w 260"/>
                <a:gd name="T47" fmla="*/ 32 h 253"/>
                <a:gd name="T48" fmla="*/ 104 w 260"/>
                <a:gd name="T49" fmla="*/ 29 h 253"/>
                <a:gd name="T50" fmla="*/ 97 w 260"/>
                <a:gd name="T51" fmla="*/ 31 h 253"/>
                <a:gd name="T52" fmla="*/ 99 w 260"/>
                <a:gd name="T53" fmla="*/ 25 h 253"/>
                <a:gd name="T54" fmla="*/ 94 w 260"/>
                <a:gd name="T55" fmla="*/ 18 h 253"/>
                <a:gd name="T56" fmla="*/ 99 w 260"/>
                <a:gd name="T57" fmla="*/ 6 h 253"/>
                <a:gd name="T58" fmla="*/ 107 w 260"/>
                <a:gd name="T59" fmla="*/ 4 h 253"/>
                <a:gd name="T60" fmla="*/ 118 w 260"/>
                <a:gd name="T61" fmla="*/ 1 h 253"/>
                <a:gd name="T62" fmla="*/ 132 w 260"/>
                <a:gd name="T63" fmla="*/ 3 h 253"/>
                <a:gd name="T64" fmla="*/ 152 w 260"/>
                <a:gd name="T65" fmla="*/ 6 h 253"/>
                <a:gd name="T66" fmla="*/ 170 w 260"/>
                <a:gd name="T67" fmla="*/ 9 h 253"/>
                <a:gd name="T68" fmla="*/ 181 w 260"/>
                <a:gd name="T69" fmla="*/ 11 h 253"/>
                <a:gd name="T70" fmla="*/ 184 w 260"/>
                <a:gd name="T71" fmla="*/ 15 h 253"/>
                <a:gd name="T72" fmla="*/ 192 w 260"/>
                <a:gd name="T73" fmla="*/ 18 h 253"/>
                <a:gd name="T74" fmla="*/ 206 w 260"/>
                <a:gd name="T75" fmla="*/ 20 h 253"/>
                <a:gd name="T76" fmla="*/ 218 w 260"/>
                <a:gd name="T77" fmla="*/ 26 h 253"/>
                <a:gd name="T78" fmla="*/ 231 w 260"/>
                <a:gd name="T79" fmla="*/ 23 h 253"/>
                <a:gd name="T80" fmla="*/ 20 w 260"/>
                <a:gd name="T81" fmla="*/ 247 h 253"/>
                <a:gd name="T82" fmla="*/ 20 w 260"/>
                <a:gd name="T83" fmla="*/ 253 h 253"/>
                <a:gd name="T84" fmla="*/ 24 w 260"/>
                <a:gd name="T85" fmla="*/ 248 h 253"/>
                <a:gd name="T86" fmla="*/ 6 w 260"/>
                <a:gd name="T87" fmla="*/ 245 h 253"/>
                <a:gd name="T88" fmla="*/ 9 w 260"/>
                <a:gd name="T89" fmla="*/ 248 h 253"/>
                <a:gd name="T90" fmla="*/ 10 w 260"/>
                <a:gd name="T91" fmla="*/ 242 h 253"/>
                <a:gd name="T92" fmla="*/ 35 w 260"/>
                <a:gd name="T93" fmla="*/ 248 h 253"/>
                <a:gd name="T94" fmla="*/ 42 w 260"/>
                <a:gd name="T95" fmla="*/ 244 h 253"/>
                <a:gd name="T96" fmla="*/ 1 w 260"/>
                <a:gd name="T97" fmla="*/ 241 h 253"/>
                <a:gd name="T98" fmla="*/ 45 w 260"/>
                <a:gd name="T99" fmla="*/ 237 h 253"/>
                <a:gd name="T100" fmla="*/ 43 w 260"/>
                <a:gd name="T101" fmla="*/ 236 h 253"/>
                <a:gd name="T102" fmla="*/ 214 w 260"/>
                <a:gd name="T103" fmla="*/ 76 h 253"/>
                <a:gd name="T104" fmla="*/ 217 w 260"/>
                <a:gd name="T105" fmla="*/ 74 h 253"/>
                <a:gd name="T106" fmla="*/ 217 w 260"/>
                <a:gd name="T107" fmla="*/ 71 h 253"/>
                <a:gd name="T108" fmla="*/ 260 w 260"/>
                <a:gd name="T109" fmla="*/ 65 h 253"/>
                <a:gd name="T110" fmla="*/ 254 w 260"/>
                <a:gd name="T111" fmla="*/ 62 h 253"/>
                <a:gd name="T112" fmla="*/ 235 w 260"/>
                <a:gd name="T113" fmla="*/ 67 h 253"/>
                <a:gd name="T114" fmla="*/ 239 w 260"/>
                <a:gd name="T115" fmla="*/ 74 h 253"/>
                <a:gd name="T116" fmla="*/ 240 w 260"/>
                <a:gd name="T117" fmla="*/ 6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60" h="253">
                  <a:moveTo>
                    <a:pt x="235" y="22"/>
                  </a:moveTo>
                  <a:lnTo>
                    <a:pt x="235" y="23"/>
                  </a:lnTo>
                  <a:lnTo>
                    <a:pt x="235" y="26"/>
                  </a:lnTo>
                  <a:lnTo>
                    <a:pt x="237" y="29"/>
                  </a:lnTo>
                  <a:lnTo>
                    <a:pt x="237" y="31"/>
                  </a:lnTo>
                  <a:lnTo>
                    <a:pt x="235" y="32"/>
                  </a:lnTo>
                  <a:lnTo>
                    <a:pt x="234" y="34"/>
                  </a:lnTo>
                  <a:lnTo>
                    <a:pt x="232" y="36"/>
                  </a:lnTo>
                  <a:lnTo>
                    <a:pt x="231" y="37"/>
                  </a:lnTo>
                  <a:lnTo>
                    <a:pt x="228" y="37"/>
                  </a:lnTo>
                  <a:lnTo>
                    <a:pt x="226" y="37"/>
                  </a:lnTo>
                  <a:lnTo>
                    <a:pt x="225" y="39"/>
                  </a:lnTo>
                  <a:lnTo>
                    <a:pt x="225" y="40"/>
                  </a:lnTo>
                  <a:lnTo>
                    <a:pt x="222" y="40"/>
                  </a:lnTo>
                  <a:lnTo>
                    <a:pt x="220" y="40"/>
                  </a:lnTo>
                  <a:lnTo>
                    <a:pt x="218" y="42"/>
                  </a:lnTo>
                  <a:lnTo>
                    <a:pt x="217" y="43"/>
                  </a:lnTo>
                  <a:lnTo>
                    <a:pt x="217" y="43"/>
                  </a:lnTo>
                  <a:lnTo>
                    <a:pt x="215" y="45"/>
                  </a:lnTo>
                  <a:lnTo>
                    <a:pt x="214" y="48"/>
                  </a:lnTo>
                  <a:lnTo>
                    <a:pt x="212" y="49"/>
                  </a:lnTo>
                  <a:lnTo>
                    <a:pt x="211" y="49"/>
                  </a:lnTo>
                  <a:lnTo>
                    <a:pt x="209" y="49"/>
                  </a:lnTo>
                  <a:lnTo>
                    <a:pt x="209" y="53"/>
                  </a:lnTo>
                  <a:lnTo>
                    <a:pt x="208" y="54"/>
                  </a:lnTo>
                  <a:lnTo>
                    <a:pt x="206" y="56"/>
                  </a:lnTo>
                  <a:lnTo>
                    <a:pt x="204" y="56"/>
                  </a:lnTo>
                  <a:lnTo>
                    <a:pt x="203" y="59"/>
                  </a:lnTo>
                  <a:lnTo>
                    <a:pt x="201" y="63"/>
                  </a:lnTo>
                  <a:lnTo>
                    <a:pt x="200" y="63"/>
                  </a:lnTo>
                  <a:lnTo>
                    <a:pt x="198" y="67"/>
                  </a:lnTo>
                  <a:lnTo>
                    <a:pt x="197" y="67"/>
                  </a:lnTo>
                  <a:lnTo>
                    <a:pt x="197" y="67"/>
                  </a:lnTo>
                  <a:lnTo>
                    <a:pt x="197" y="68"/>
                  </a:lnTo>
                  <a:lnTo>
                    <a:pt x="197" y="68"/>
                  </a:lnTo>
                  <a:lnTo>
                    <a:pt x="197" y="70"/>
                  </a:lnTo>
                  <a:lnTo>
                    <a:pt x="197" y="70"/>
                  </a:lnTo>
                  <a:lnTo>
                    <a:pt x="198" y="70"/>
                  </a:lnTo>
                  <a:lnTo>
                    <a:pt x="198" y="71"/>
                  </a:lnTo>
                  <a:lnTo>
                    <a:pt x="198" y="73"/>
                  </a:lnTo>
                  <a:lnTo>
                    <a:pt x="198" y="74"/>
                  </a:lnTo>
                  <a:lnTo>
                    <a:pt x="200" y="74"/>
                  </a:lnTo>
                  <a:lnTo>
                    <a:pt x="201" y="76"/>
                  </a:lnTo>
                  <a:lnTo>
                    <a:pt x="201" y="77"/>
                  </a:lnTo>
                  <a:lnTo>
                    <a:pt x="201" y="77"/>
                  </a:lnTo>
                  <a:lnTo>
                    <a:pt x="200" y="81"/>
                  </a:lnTo>
                  <a:lnTo>
                    <a:pt x="198" y="82"/>
                  </a:lnTo>
                  <a:lnTo>
                    <a:pt x="195" y="84"/>
                  </a:lnTo>
                  <a:lnTo>
                    <a:pt x="194" y="87"/>
                  </a:lnTo>
                  <a:lnTo>
                    <a:pt x="192" y="88"/>
                  </a:lnTo>
                  <a:lnTo>
                    <a:pt x="190" y="90"/>
                  </a:lnTo>
                  <a:lnTo>
                    <a:pt x="190" y="93"/>
                  </a:lnTo>
                  <a:lnTo>
                    <a:pt x="189" y="96"/>
                  </a:lnTo>
                  <a:lnTo>
                    <a:pt x="189" y="98"/>
                  </a:lnTo>
                  <a:lnTo>
                    <a:pt x="189" y="98"/>
                  </a:lnTo>
                  <a:lnTo>
                    <a:pt x="187" y="98"/>
                  </a:lnTo>
                  <a:lnTo>
                    <a:pt x="187" y="98"/>
                  </a:lnTo>
                  <a:lnTo>
                    <a:pt x="186" y="98"/>
                  </a:lnTo>
                  <a:lnTo>
                    <a:pt x="183" y="98"/>
                  </a:lnTo>
                  <a:lnTo>
                    <a:pt x="181" y="99"/>
                  </a:lnTo>
                  <a:lnTo>
                    <a:pt x="178" y="102"/>
                  </a:lnTo>
                  <a:lnTo>
                    <a:pt x="175" y="104"/>
                  </a:lnTo>
                  <a:lnTo>
                    <a:pt x="173" y="107"/>
                  </a:lnTo>
                  <a:lnTo>
                    <a:pt x="173" y="109"/>
                  </a:lnTo>
                  <a:lnTo>
                    <a:pt x="172" y="110"/>
                  </a:lnTo>
                  <a:lnTo>
                    <a:pt x="172" y="112"/>
                  </a:lnTo>
                  <a:lnTo>
                    <a:pt x="172" y="112"/>
                  </a:lnTo>
                  <a:lnTo>
                    <a:pt x="172" y="113"/>
                  </a:lnTo>
                  <a:lnTo>
                    <a:pt x="170" y="113"/>
                  </a:lnTo>
                  <a:lnTo>
                    <a:pt x="167" y="113"/>
                  </a:lnTo>
                  <a:lnTo>
                    <a:pt x="164" y="113"/>
                  </a:lnTo>
                  <a:lnTo>
                    <a:pt x="163" y="115"/>
                  </a:lnTo>
                  <a:lnTo>
                    <a:pt x="159" y="115"/>
                  </a:lnTo>
                  <a:lnTo>
                    <a:pt x="156" y="115"/>
                  </a:lnTo>
                  <a:lnTo>
                    <a:pt x="152" y="113"/>
                  </a:lnTo>
                  <a:lnTo>
                    <a:pt x="149" y="112"/>
                  </a:lnTo>
                  <a:lnTo>
                    <a:pt x="149" y="115"/>
                  </a:lnTo>
                  <a:lnTo>
                    <a:pt x="147" y="116"/>
                  </a:lnTo>
                  <a:lnTo>
                    <a:pt x="145" y="116"/>
                  </a:lnTo>
                  <a:lnTo>
                    <a:pt x="142" y="116"/>
                  </a:lnTo>
                  <a:lnTo>
                    <a:pt x="139" y="118"/>
                  </a:lnTo>
                  <a:lnTo>
                    <a:pt x="136" y="121"/>
                  </a:lnTo>
                  <a:lnTo>
                    <a:pt x="136" y="121"/>
                  </a:lnTo>
                  <a:lnTo>
                    <a:pt x="135" y="121"/>
                  </a:lnTo>
                  <a:lnTo>
                    <a:pt x="132" y="121"/>
                  </a:lnTo>
                  <a:lnTo>
                    <a:pt x="128" y="116"/>
                  </a:lnTo>
                  <a:lnTo>
                    <a:pt x="125" y="112"/>
                  </a:lnTo>
                  <a:lnTo>
                    <a:pt x="124" y="109"/>
                  </a:lnTo>
                  <a:lnTo>
                    <a:pt x="122" y="107"/>
                  </a:lnTo>
                  <a:lnTo>
                    <a:pt x="121" y="107"/>
                  </a:lnTo>
                  <a:lnTo>
                    <a:pt x="119" y="105"/>
                  </a:lnTo>
                  <a:lnTo>
                    <a:pt x="118" y="105"/>
                  </a:lnTo>
                  <a:lnTo>
                    <a:pt x="116" y="105"/>
                  </a:lnTo>
                  <a:lnTo>
                    <a:pt x="116" y="104"/>
                  </a:lnTo>
                  <a:lnTo>
                    <a:pt x="116" y="102"/>
                  </a:lnTo>
                  <a:lnTo>
                    <a:pt x="118" y="101"/>
                  </a:lnTo>
                  <a:lnTo>
                    <a:pt x="118" y="9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8" y="96"/>
                  </a:lnTo>
                  <a:lnTo>
                    <a:pt x="118" y="96"/>
                  </a:lnTo>
                  <a:lnTo>
                    <a:pt x="118" y="96"/>
                  </a:lnTo>
                  <a:lnTo>
                    <a:pt x="116" y="96"/>
                  </a:lnTo>
                  <a:lnTo>
                    <a:pt x="114" y="96"/>
                  </a:lnTo>
                  <a:lnTo>
                    <a:pt x="114" y="95"/>
                  </a:lnTo>
                  <a:lnTo>
                    <a:pt x="113" y="93"/>
                  </a:lnTo>
                  <a:lnTo>
                    <a:pt x="113" y="91"/>
                  </a:lnTo>
                  <a:lnTo>
                    <a:pt x="113" y="91"/>
                  </a:lnTo>
                  <a:lnTo>
                    <a:pt x="113" y="90"/>
                  </a:lnTo>
                  <a:lnTo>
                    <a:pt x="114" y="88"/>
                  </a:lnTo>
                  <a:lnTo>
                    <a:pt x="116" y="87"/>
                  </a:lnTo>
                  <a:lnTo>
                    <a:pt x="116" y="84"/>
                  </a:lnTo>
                  <a:lnTo>
                    <a:pt x="118" y="84"/>
                  </a:lnTo>
                  <a:lnTo>
                    <a:pt x="116" y="84"/>
                  </a:lnTo>
                  <a:lnTo>
                    <a:pt x="116" y="82"/>
                  </a:lnTo>
                  <a:lnTo>
                    <a:pt x="114" y="79"/>
                  </a:lnTo>
                  <a:lnTo>
                    <a:pt x="113" y="77"/>
                  </a:lnTo>
                  <a:lnTo>
                    <a:pt x="113" y="76"/>
                  </a:lnTo>
                  <a:lnTo>
                    <a:pt x="113" y="76"/>
                  </a:lnTo>
                  <a:lnTo>
                    <a:pt x="114" y="74"/>
                  </a:lnTo>
                  <a:lnTo>
                    <a:pt x="116" y="73"/>
                  </a:lnTo>
                  <a:lnTo>
                    <a:pt x="118" y="71"/>
                  </a:lnTo>
                  <a:lnTo>
                    <a:pt x="118" y="71"/>
                  </a:lnTo>
                  <a:lnTo>
                    <a:pt x="118" y="70"/>
                  </a:lnTo>
                  <a:lnTo>
                    <a:pt x="118" y="68"/>
                  </a:lnTo>
                  <a:lnTo>
                    <a:pt x="118" y="67"/>
                  </a:lnTo>
                  <a:lnTo>
                    <a:pt x="116" y="65"/>
                  </a:lnTo>
                  <a:lnTo>
                    <a:pt x="116" y="62"/>
                  </a:lnTo>
                  <a:lnTo>
                    <a:pt x="116" y="62"/>
                  </a:lnTo>
                  <a:lnTo>
                    <a:pt x="116" y="60"/>
                  </a:lnTo>
                  <a:lnTo>
                    <a:pt x="116" y="60"/>
                  </a:lnTo>
                  <a:lnTo>
                    <a:pt x="118" y="59"/>
                  </a:lnTo>
                  <a:lnTo>
                    <a:pt x="119" y="59"/>
                  </a:lnTo>
                  <a:lnTo>
                    <a:pt x="121" y="57"/>
                  </a:lnTo>
                  <a:lnTo>
                    <a:pt x="121" y="56"/>
                  </a:lnTo>
                  <a:lnTo>
                    <a:pt x="121" y="54"/>
                  </a:lnTo>
                  <a:lnTo>
                    <a:pt x="121" y="53"/>
                  </a:lnTo>
                  <a:lnTo>
                    <a:pt x="119" y="51"/>
                  </a:lnTo>
                  <a:lnTo>
                    <a:pt x="119" y="49"/>
                  </a:lnTo>
                  <a:lnTo>
                    <a:pt x="118" y="48"/>
                  </a:lnTo>
                  <a:lnTo>
                    <a:pt x="116" y="46"/>
                  </a:lnTo>
                  <a:lnTo>
                    <a:pt x="116" y="45"/>
                  </a:lnTo>
                  <a:lnTo>
                    <a:pt x="116" y="43"/>
                  </a:lnTo>
                  <a:lnTo>
                    <a:pt x="116" y="43"/>
                  </a:lnTo>
                  <a:lnTo>
                    <a:pt x="116" y="42"/>
                  </a:lnTo>
                  <a:lnTo>
                    <a:pt x="118" y="42"/>
                  </a:lnTo>
                  <a:lnTo>
                    <a:pt x="119" y="40"/>
                  </a:lnTo>
                  <a:lnTo>
                    <a:pt x="121" y="39"/>
                  </a:lnTo>
                  <a:lnTo>
                    <a:pt x="121" y="37"/>
                  </a:lnTo>
                  <a:lnTo>
                    <a:pt x="122" y="36"/>
                  </a:lnTo>
                  <a:lnTo>
                    <a:pt x="122" y="36"/>
                  </a:lnTo>
                  <a:lnTo>
                    <a:pt x="122" y="34"/>
                  </a:lnTo>
                  <a:lnTo>
                    <a:pt x="122" y="34"/>
                  </a:lnTo>
                  <a:lnTo>
                    <a:pt x="122" y="34"/>
                  </a:lnTo>
                  <a:lnTo>
                    <a:pt x="121" y="34"/>
                  </a:lnTo>
                  <a:lnTo>
                    <a:pt x="119" y="32"/>
                  </a:lnTo>
                  <a:lnTo>
                    <a:pt x="119" y="32"/>
                  </a:lnTo>
                  <a:lnTo>
                    <a:pt x="119" y="32"/>
                  </a:lnTo>
                  <a:lnTo>
                    <a:pt x="119" y="32"/>
                  </a:lnTo>
                  <a:lnTo>
                    <a:pt x="119" y="31"/>
                  </a:lnTo>
                  <a:lnTo>
                    <a:pt x="118" y="31"/>
                  </a:lnTo>
                  <a:lnTo>
                    <a:pt x="118" y="31"/>
                  </a:lnTo>
                  <a:lnTo>
                    <a:pt x="116" y="31"/>
                  </a:lnTo>
                  <a:lnTo>
                    <a:pt x="114" y="31"/>
                  </a:lnTo>
                  <a:lnTo>
                    <a:pt x="113" y="31"/>
                  </a:lnTo>
                  <a:lnTo>
                    <a:pt x="111" y="31"/>
                  </a:lnTo>
                  <a:lnTo>
                    <a:pt x="108" y="32"/>
                  </a:lnTo>
                  <a:lnTo>
                    <a:pt x="105" y="32"/>
                  </a:lnTo>
                  <a:lnTo>
                    <a:pt x="105" y="32"/>
                  </a:lnTo>
                  <a:lnTo>
                    <a:pt x="105" y="32"/>
                  </a:lnTo>
                  <a:lnTo>
                    <a:pt x="105" y="31"/>
                  </a:lnTo>
                  <a:lnTo>
                    <a:pt x="105" y="31"/>
                  </a:lnTo>
                  <a:lnTo>
                    <a:pt x="105" y="29"/>
                  </a:lnTo>
                  <a:lnTo>
                    <a:pt x="105" y="29"/>
                  </a:lnTo>
                  <a:lnTo>
                    <a:pt x="104" y="29"/>
                  </a:lnTo>
                  <a:lnTo>
                    <a:pt x="104" y="29"/>
                  </a:lnTo>
                  <a:lnTo>
                    <a:pt x="104" y="29"/>
                  </a:lnTo>
                  <a:lnTo>
                    <a:pt x="102" y="29"/>
                  </a:lnTo>
                  <a:lnTo>
                    <a:pt x="100" y="29"/>
                  </a:lnTo>
                  <a:lnTo>
                    <a:pt x="99" y="31"/>
                  </a:lnTo>
                  <a:lnTo>
                    <a:pt x="97" y="31"/>
                  </a:lnTo>
                  <a:lnTo>
                    <a:pt x="97" y="31"/>
                  </a:lnTo>
                  <a:lnTo>
                    <a:pt x="96" y="31"/>
                  </a:lnTo>
                  <a:lnTo>
                    <a:pt x="96" y="29"/>
                  </a:lnTo>
                  <a:lnTo>
                    <a:pt x="96" y="29"/>
                  </a:lnTo>
                  <a:lnTo>
                    <a:pt x="96" y="29"/>
                  </a:lnTo>
                  <a:lnTo>
                    <a:pt x="96" y="29"/>
                  </a:lnTo>
                  <a:lnTo>
                    <a:pt x="97" y="26"/>
                  </a:lnTo>
                  <a:lnTo>
                    <a:pt x="99" y="25"/>
                  </a:lnTo>
                  <a:lnTo>
                    <a:pt x="99" y="23"/>
                  </a:lnTo>
                  <a:lnTo>
                    <a:pt x="97" y="23"/>
                  </a:lnTo>
                  <a:lnTo>
                    <a:pt x="96" y="22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4" y="18"/>
                  </a:lnTo>
                  <a:lnTo>
                    <a:pt x="94" y="18"/>
                  </a:lnTo>
                  <a:lnTo>
                    <a:pt x="96" y="17"/>
                  </a:lnTo>
                  <a:lnTo>
                    <a:pt x="91" y="14"/>
                  </a:lnTo>
                  <a:lnTo>
                    <a:pt x="93" y="12"/>
                  </a:lnTo>
                  <a:lnTo>
                    <a:pt x="93" y="11"/>
                  </a:lnTo>
                  <a:lnTo>
                    <a:pt x="96" y="8"/>
                  </a:lnTo>
                  <a:lnTo>
                    <a:pt x="97" y="6"/>
                  </a:lnTo>
                  <a:lnTo>
                    <a:pt x="99" y="6"/>
                  </a:lnTo>
                  <a:lnTo>
                    <a:pt x="102" y="8"/>
                  </a:lnTo>
                  <a:lnTo>
                    <a:pt x="102" y="8"/>
                  </a:lnTo>
                  <a:lnTo>
                    <a:pt x="104" y="8"/>
                  </a:lnTo>
                  <a:lnTo>
                    <a:pt x="105" y="8"/>
                  </a:lnTo>
                  <a:lnTo>
                    <a:pt x="107" y="6"/>
                  </a:lnTo>
                  <a:lnTo>
                    <a:pt x="107" y="4"/>
                  </a:lnTo>
                  <a:lnTo>
                    <a:pt x="107" y="4"/>
                  </a:lnTo>
                  <a:lnTo>
                    <a:pt x="108" y="3"/>
                  </a:lnTo>
                  <a:lnTo>
                    <a:pt x="110" y="1"/>
                  </a:lnTo>
                  <a:lnTo>
                    <a:pt x="113" y="1"/>
                  </a:lnTo>
                  <a:lnTo>
                    <a:pt x="114" y="0"/>
                  </a:lnTo>
                  <a:lnTo>
                    <a:pt x="116" y="0"/>
                  </a:lnTo>
                  <a:lnTo>
                    <a:pt x="118" y="1"/>
                  </a:lnTo>
                  <a:lnTo>
                    <a:pt x="118" y="1"/>
                  </a:lnTo>
                  <a:lnTo>
                    <a:pt x="119" y="3"/>
                  </a:lnTo>
                  <a:lnTo>
                    <a:pt x="121" y="4"/>
                  </a:lnTo>
                  <a:lnTo>
                    <a:pt x="122" y="4"/>
                  </a:lnTo>
                  <a:lnTo>
                    <a:pt x="124" y="4"/>
                  </a:lnTo>
                  <a:lnTo>
                    <a:pt x="127" y="4"/>
                  </a:lnTo>
                  <a:lnTo>
                    <a:pt x="130" y="3"/>
                  </a:lnTo>
                  <a:lnTo>
                    <a:pt x="132" y="3"/>
                  </a:lnTo>
                  <a:lnTo>
                    <a:pt x="135" y="3"/>
                  </a:lnTo>
                  <a:lnTo>
                    <a:pt x="138" y="3"/>
                  </a:lnTo>
                  <a:lnTo>
                    <a:pt x="139" y="3"/>
                  </a:lnTo>
                  <a:lnTo>
                    <a:pt x="141" y="4"/>
                  </a:lnTo>
                  <a:lnTo>
                    <a:pt x="145" y="4"/>
                  </a:lnTo>
                  <a:lnTo>
                    <a:pt x="149" y="6"/>
                  </a:lnTo>
                  <a:lnTo>
                    <a:pt x="152" y="6"/>
                  </a:lnTo>
                  <a:lnTo>
                    <a:pt x="155" y="4"/>
                  </a:lnTo>
                  <a:lnTo>
                    <a:pt x="158" y="4"/>
                  </a:lnTo>
                  <a:lnTo>
                    <a:pt x="161" y="4"/>
                  </a:lnTo>
                  <a:lnTo>
                    <a:pt x="164" y="6"/>
                  </a:lnTo>
                  <a:lnTo>
                    <a:pt x="169" y="6"/>
                  </a:lnTo>
                  <a:lnTo>
                    <a:pt x="169" y="8"/>
                  </a:lnTo>
                  <a:lnTo>
                    <a:pt x="170" y="9"/>
                  </a:lnTo>
                  <a:lnTo>
                    <a:pt x="172" y="9"/>
                  </a:lnTo>
                  <a:lnTo>
                    <a:pt x="175" y="9"/>
                  </a:lnTo>
                  <a:lnTo>
                    <a:pt x="177" y="9"/>
                  </a:lnTo>
                  <a:lnTo>
                    <a:pt x="180" y="9"/>
                  </a:lnTo>
                  <a:lnTo>
                    <a:pt x="180" y="9"/>
                  </a:lnTo>
                  <a:lnTo>
                    <a:pt x="181" y="11"/>
                  </a:lnTo>
                  <a:lnTo>
                    <a:pt x="181" y="11"/>
                  </a:lnTo>
                  <a:lnTo>
                    <a:pt x="183" y="12"/>
                  </a:lnTo>
                  <a:lnTo>
                    <a:pt x="183" y="12"/>
                  </a:lnTo>
                  <a:lnTo>
                    <a:pt x="183" y="14"/>
                  </a:lnTo>
                  <a:lnTo>
                    <a:pt x="183" y="15"/>
                  </a:lnTo>
                  <a:lnTo>
                    <a:pt x="183" y="15"/>
                  </a:lnTo>
                  <a:lnTo>
                    <a:pt x="183" y="15"/>
                  </a:lnTo>
                  <a:lnTo>
                    <a:pt x="184" y="15"/>
                  </a:lnTo>
                  <a:lnTo>
                    <a:pt x="186" y="15"/>
                  </a:lnTo>
                  <a:lnTo>
                    <a:pt x="187" y="15"/>
                  </a:lnTo>
                  <a:lnTo>
                    <a:pt x="190" y="17"/>
                  </a:lnTo>
                  <a:lnTo>
                    <a:pt x="190" y="17"/>
                  </a:lnTo>
                  <a:lnTo>
                    <a:pt x="192" y="17"/>
                  </a:lnTo>
                  <a:lnTo>
                    <a:pt x="192" y="18"/>
                  </a:lnTo>
                  <a:lnTo>
                    <a:pt x="192" y="18"/>
                  </a:lnTo>
                  <a:lnTo>
                    <a:pt x="194" y="18"/>
                  </a:lnTo>
                  <a:lnTo>
                    <a:pt x="198" y="20"/>
                  </a:lnTo>
                  <a:lnTo>
                    <a:pt x="201" y="22"/>
                  </a:lnTo>
                  <a:lnTo>
                    <a:pt x="203" y="22"/>
                  </a:lnTo>
                  <a:lnTo>
                    <a:pt x="204" y="20"/>
                  </a:lnTo>
                  <a:lnTo>
                    <a:pt x="204" y="20"/>
                  </a:lnTo>
                  <a:lnTo>
                    <a:pt x="206" y="20"/>
                  </a:lnTo>
                  <a:lnTo>
                    <a:pt x="208" y="20"/>
                  </a:lnTo>
                  <a:lnTo>
                    <a:pt x="209" y="20"/>
                  </a:lnTo>
                  <a:lnTo>
                    <a:pt x="211" y="22"/>
                  </a:lnTo>
                  <a:lnTo>
                    <a:pt x="214" y="23"/>
                  </a:lnTo>
                  <a:lnTo>
                    <a:pt x="217" y="23"/>
                  </a:lnTo>
                  <a:lnTo>
                    <a:pt x="217" y="23"/>
                  </a:lnTo>
                  <a:lnTo>
                    <a:pt x="218" y="26"/>
                  </a:lnTo>
                  <a:lnTo>
                    <a:pt x="222" y="25"/>
                  </a:lnTo>
                  <a:lnTo>
                    <a:pt x="225" y="25"/>
                  </a:lnTo>
                  <a:lnTo>
                    <a:pt x="228" y="25"/>
                  </a:lnTo>
                  <a:lnTo>
                    <a:pt x="229" y="23"/>
                  </a:lnTo>
                  <a:lnTo>
                    <a:pt x="231" y="23"/>
                  </a:lnTo>
                  <a:lnTo>
                    <a:pt x="231" y="23"/>
                  </a:lnTo>
                  <a:lnTo>
                    <a:pt x="231" y="23"/>
                  </a:lnTo>
                  <a:lnTo>
                    <a:pt x="231" y="22"/>
                  </a:lnTo>
                  <a:lnTo>
                    <a:pt x="232" y="22"/>
                  </a:lnTo>
                  <a:lnTo>
                    <a:pt x="234" y="22"/>
                  </a:lnTo>
                  <a:lnTo>
                    <a:pt x="234" y="22"/>
                  </a:lnTo>
                  <a:lnTo>
                    <a:pt x="235" y="22"/>
                  </a:lnTo>
                  <a:lnTo>
                    <a:pt x="235" y="22"/>
                  </a:lnTo>
                  <a:close/>
                  <a:moveTo>
                    <a:pt x="20" y="247"/>
                  </a:moveTo>
                  <a:lnTo>
                    <a:pt x="20" y="248"/>
                  </a:lnTo>
                  <a:lnTo>
                    <a:pt x="20" y="248"/>
                  </a:lnTo>
                  <a:lnTo>
                    <a:pt x="20" y="248"/>
                  </a:lnTo>
                  <a:lnTo>
                    <a:pt x="20" y="248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20" y="253"/>
                  </a:lnTo>
                  <a:lnTo>
                    <a:pt x="21" y="253"/>
                  </a:lnTo>
                  <a:lnTo>
                    <a:pt x="23" y="253"/>
                  </a:lnTo>
                  <a:lnTo>
                    <a:pt x="23" y="251"/>
                  </a:lnTo>
                  <a:lnTo>
                    <a:pt x="23" y="250"/>
                  </a:lnTo>
                  <a:lnTo>
                    <a:pt x="24" y="250"/>
                  </a:lnTo>
                  <a:lnTo>
                    <a:pt x="24" y="250"/>
                  </a:lnTo>
                  <a:lnTo>
                    <a:pt x="24" y="248"/>
                  </a:lnTo>
                  <a:lnTo>
                    <a:pt x="23" y="248"/>
                  </a:lnTo>
                  <a:lnTo>
                    <a:pt x="21" y="248"/>
                  </a:lnTo>
                  <a:lnTo>
                    <a:pt x="20" y="247"/>
                  </a:lnTo>
                  <a:lnTo>
                    <a:pt x="20" y="247"/>
                  </a:lnTo>
                  <a:close/>
                  <a:moveTo>
                    <a:pt x="10" y="242"/>
                  </a:moveTo>
                  <a:lnTo>
                    <a:pt x="9" y="244"/>
                  </a:lnTo>
                  <a:lnTo>
                    <a:pt x="6" y="245"/>
                  </a:lnTo>
                  <a:lnTo>
                    <a:pt x="6" y="247"/>
                  </a:lnTo>
                  <a:lnTo>
                    <a:pt x="6" y="248"/>
                  </a:lnTo>
                  <a:lnTo>
                    <a:pt x="6" y="248"/>
                  </a:lnTo>
                  <a:lnTo>
                    <a:pt x="7" y="248"/>
                  </a:lnTo>
                  <a:lnTo>
                    <a:pt x="7" y="250"/>
                  </a:lnTo>
                  <a:lnTo>
                    <a:pt x="7" y="250"/>
                  </a:lnTo>
                  <a:lnTo>
                    <a:pt x="9" y="248"/>
                  </a:lnTo>
                  <a:lnTo>
                    <a:pt x="9" y="245"/>
                  </a:lnTo>
                  <a:lnTo>
                    <a:pt x="10" y="245"/>
                  </a:lnTo>
                  <a:lnTo>
                    <a:pt x="12" y="244"/>
                  </a:lnTo>
                  <a:lnTo>
                    <a:pt x="14" y="242"/>
                  </a:lnTo>
                  <a:lnTo>
                    <a:pt x="14" y="242"/>
                  </a:lnTo>
                  <a:lnTo>
                    <a:pt x="12" y="242"/>
                  </a:lnTo>
                  <a:lnTo>
                    <a:pt x="10" y="242"/>
                  </a:lnTo>
                  <a:lnTo>
                    <a:pt x="10" y="242"/>
                  </a:lnTo>
                  <a:close/>
                  <a:moveTo>
                    <a:pt x="38" y="241"/>
                  </a:moveTo>
                  <a:lnTo>
                    <a:pt x="38" y="244"/>
                  </a:lnTo>
                  <a:lnTo>
                    <a:pt x="38" y="245"/>
                  </a:lnTo>
                  <a:lnTo>
                    <a:pt x="37" y="247"/>
                  </a:lnTo>
                  <a:lnTo>
                    <a:pt x="37" y="248"/>
                  </a:lnTo>
                  <a:lnTo>
                    <a:pt x="35" y="248"/>
                  </a:lnTo>
                  <a:lnTo>
                    <a:pt x="37" y="248"/>
                  </a:lnTo>
                  <a:lnTo>
                    <a:pt x="37" y="248"/>
                  </a:lnTo>
                  <a:lnTo>
                    <a:pt x="38" y="248"/>
                  </a:lnTo>
                  <a:lnTo>
                    <a:pt x="38" y="250"/>
                  </a:lnTo>
                  <a:lnTo>
                    <a:pt x="40" y="247"/>
                  </a:lnTo>
                  <a:lnTo>
                    <a:pt x="40" y="245"/>
                  </a:lnTo>
                  <a:lnTo>
                    <a:pt x="42" y="244"/>
                  </a:lnTo>
                  <a:lnTo>
                    <a:pt x="42" y="241"/>
                  </a:lnTo>
                  <a:lnTo>
                    <a:pt x="40" y="241"/>
                  </a:lnTo>
                  <a:lnTo>
                    <a:pt x="38" y="241"/>
                  </a:lnTo>
                  <a:lnTo>
                    <a:pt x="38" y="241"/>
                  </a:lnTo>
                  <a:close/>
                  <a:moveTo>
                    <a:pt x="0" y="239"/>
                  </a:moveTo>
                  <a:lnTo>
                    <a:pt x="1" y="241"/>
                  </a:lnTo>
                  <a:lnTo>
                    <a:pt x="1" y="241"/>
                  </a:lnTo>
                  <a:lnTo>
                    <a:pt x="1" y="239"/>
                  </a:lnTo>
                  <a:lnTo>
                    <a:pt x="1" y="239"/>
                  </a:lnTo>
                  <a:lnTo>
                    <a:pt x="0" y="239"/>
                  </a:lnTo>
                  <a:lnTo>
                    <a:pt x="0" y="239"/>
                  </a:lnTo>
                  <a:close/>
                  <a:moveTo>
                    <a:pt x="43" y="236"/>
                  </a:moveTo>
                  <a:lnTo>
                    <a:pt x="43" y="237"/>
                  </a:lnTo>
                  <a:lnTo>
                    <a:pt x="45" y="237"/>
                  </a:lnTo>
                  <a:lnTo>
                    <a:pt x="45" y="237"/>
                  </a:lnTo>
                  <a:lnTo>
                    <a:pt x="45" y="236"/>
                  </a:lnTo>
                  <a:lnTo>
                    <a:pt x="45" y="236"/>
                  </a:lnTo>
                  <a:lnTo>
                    <a:pt x="45" y="236"/>
                  </a:lnTo>
                  <a:lnTo>
                    <a:pt x="45" y="236"/>
                  </a:lnTo>
                  <a:lnTo>
                    <a:pt x="43" y="236"/>
                  </a:lnTo>
                  <a:lnTo>
                    <a:pt x="43" y="236"/>
                  </a:lnTo>
                  <a:close/>
                  <a:moveTo>
                    <a:pt x="217" y="71"/>
                  </a:moveTo>
                  <a:lnTo>
                    <a:pt x="215" y="73"/>
                  </a:lnTo>
                  <a:lnTo>
                    <a:pt x="214" y="74"/>
                  </a:lnTo>
                  <a:lnTo>
                    <a:pt x="214" y="74"/>
                  </a:lnTo>
                  <a:lnTo>
                    <a:pt x="214" y="76"/>
                  </a:lnTo>
                  <a:lnTo>
                    <a:pt x="214" y="76"/>
                  </a:lnTo>
                  <a:lnTo>
                    <a:pt x="214" y="76"/>
                  </a:lnTo>
                  <a:lnTo>
                    <a:pt x="214" y="76"/>
                  </a:lnTo>
                  <a:lnTo>
                    <a:pt x="214" y="76"/>
                  </a:lnTo>
                  <a:lnTo>
                    <a:pt x="214" y="76"/>
                  </a:lnTo>
                  <a:lnTo>
                    <a:pt x="214" y="76"/>
                  </a:lnTo>
                  <a:lnTo>
                    <a:pt x="215" y="76"/>
                  </a:lnTo>
                  <a:lnTo>
                    <a:pt x="215" y="76"/>
                  </a:lnTo>
                  <a:lnTo>
                    <a:pt x="217" y="74"/>
                  </a:lnTo>
                  <a:lnTo>
                    <a:pt x="218" y="71"/>
                  </a:lnTo>
                  <a:lnTo>
                    <a:pt x="217" y="71"/>
                  </a:lnTo>
                  <a:lnTo>
                    <a:pt x="218" y="71"/>
                  </a:lnTo>
                  <a:lnTo>
                    <a:pt x="218" y="71"/>
                  </a:lnTo>
                  <a:lnTo>
                    <a:pt x="217" y="71"/>
                  </a:lnTo>
                  <a:lnTo>
                    <a:pt x="217" y="71"/>
                  </a:lnTo>
                  <a:lnTo>
                    <a:pt x="217" y="71"/>
                  </a:lnTo>
                  <a:lnTo>
                    <a:pt x="217" y="71"/>
                  </a:lnTo>
                  <a:close/>
                  <a:moveTo>
                    <a:pt x="254" y="62"/>
                  </a:moveTo>
                  <a:lnTo>
                    <a:pt x="254" y="63"/>
                  </a:lnTo>
                  <a:lnTo>
                    <a:pt x="257" y="65"/>
                  </a:lnTo>
                  <a:lnTo>
                    <a:pt x="259" y="65"/>
                  </a:lnTo>
                  <a:lnTo>
                    <a:pt x="260" y="65"/>
                  </a:lnTo>
                  <a:lnTo>
                    <a:pt x="260" y="65"/>
                  </a:lnTo>
                  <a:lnTo>
                    <a:pt x="260" y="63"/>
                  </a:lnTo>
                  <a:lnTo>
                    <a:pt x="260" y="63"/>
                  </a:lnTo>
                  <a:lnTo>
                    <a:pt x="259" y="63"/>
                  </a:lnTo>
                  <a:lnTo>
                    <a:pt x="259" y="63"/>
                  </a:lnTo>
                  <a:lnTo>
                    <a:pt x="259" y="62"/>
                  </a:lnTo>
                  <a:lnTo>
                    <a:pt x="257" y="62"/>
                  </a:lnTo>
                  <a:lnTo>
                    <a:pt x="254" y="62"/>
                  </a:lnTo>
                  <a:lnTo>
                    <a:pt x="254" y="62"/>
                  </a:lnTo>
                  <a:close/>
                  <a:moveTo>
                    <a:pt x="239" y="62"/>
                  </a:moveTo>
                  <a:lnTo>
                    <a:pt x="237" y="62"/>
                  </a:lnTo>
                  <a:lnTo>
                    <a:pt x="234" y="63"/>
                  </a:lnTo>
                  <a:lnTo>
                    <a:pt x="235" y="63"/>
                  </a:lnTo>
                  <a:lnTo>
                    <a:pt x="235" y="65"/>
                  </a:lnTo>
                  <a:lnTo>
                    <a:pt x="235" y="67"/>
                  </a:lnTo>
                  <a:lnTo>
                    <a:pt x="235" y="68"/>
                  </a:lnTo>
                  <a:lnTo>
                    <a:pt x="235" y="71"/>
                  </a:lnTo>
                  <a:lnTo>
                    <a:pt x="235" y="71"/>
                  </a:lnTo>
                  <a:lnTo>
                    <a:pt x="235" y="73"/>
                  </a:lnTo>
                  <a:lnTo>
                    <a:pt x="235" y="74"/>
                  </a:lnTo>
                  <a:lnTo>
                    <a:pt x="237" y="74"/>
                  </a:lnTo>
                  <a:lnTo>
                    <a:pt x="239" y="74"/>
                  </a:lnTo>
                  <a:lnTo>
                    <a:pt x="239" y="71"/>
                  </a:lnTo>
                  <a:lnTo>
                    <a:pt x="240" y="70"/>
                  </a:lnTo>
                  <a:lnTo>
                    <a:pt x="242" y="68"/>
                  </a:lnTo>
                  <a:lnTo>
                    <a:pt x="242" y="68"/>
                  </a:lnTo>
                  <a:lnTo>
                    <a:pt x="242" y="67"/>
                  </a:lnTo>
                  <a:lnTo>
                    <a:pt x="242" y="65"/>
                  </a:lnTo>
                  <a:lnTo>
                    <a:pt x="240" y="63"/>
                  </a:lnTo>
                  <a:lnTo>
                    <a:pt x="239" y="62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" name="Freeform 190"/>
            <p:cNvSpPr>
              <a:spLocks/>
            </p:cNvSpPr>
            <p:nvPr/>
          </p:nvSpPr>
          <p:spPr bwMode="auto">
            <a:xfrm>
              <a:off x="5567758" y="2916862"/>
              <a:ext cx="358577" cy="356696"/>
            </a:xfrm>
            <a:custGeom>
              <a:avLst/>
              <a:gdLst>
                <a:gd name="T0" fmla="*/ 89 w 151"/>
                <a:gd name="T1" fmla="*/ 148 h 150"/>
                <a:gd name="T2" fmla="*/ 80 w 151"/>
                <a:gd name="T3" fmla="*/ 150 h 150"/>
                <a:gd name="T4" fmla="*/ 75 w 151"/>
                <a:gd name="T5" fmla="*/ 148 h 150"/>
                <a:gd name="T6" fmla="*/ 62 w 151"/>
                <a:gd name="T7" fmla="*/ 145 h 150"/>
                <a:gd name="T8" fmla="*/ 50 w 151"/>
                <a:gd name="T9" fmla="*/ 143 h 150"/>
                <a:gd name="T10" fmla="*/ 41 w 151"/>
                <a:gd name="T11" fmla="*/ 140 h 150"/>
                <a:gd name="T12" fmla="*/ 39 w 151"/>
                <a:gd name="T13" fmla="*/ 136 h 150"/>
                <a:gd name="T14" fmla="*/ 45 w 151"/>
                <a:gd name="T15" fmla="*/ 128 h 150"/>
                <a:gd name="T16" fmla="*/ 47 w 151"/>
                <a:gd name="T17" fmla="*/ 115 h 150"/>
                <a:gd name="T18" fmla="*/ 47 w 151"/>
                <a:gd name="T19" fmla="*/ 112 h 150"/>
                <a:gd name="T20" fmla="*/ 47 w 151"/>
                <a:gd name="T21" fmla="*/ 103 h 150"/>
                <a:gd name="T22" fmla="*/ 47 w 151"/>
                <a:gd name="T23" fmla="*/ 92 h 150"/>
                <a:gd name="T24" fmla="*/ 36 w 151"/>
                <a:gd name="T25" fmla="*/ 84 h 150"/>
                <a:gd name="T26" fmla="*/ 30 w 151"/>
                <a:gd name="T27" fmla="*/ 75 h 150"/>
                <a:gd name="T28" fmla="*/ 27 w 151"/>
                <a:gd name="T29" fmla="*/ 72 h 150"/>
                <a:gd name="T30" fmla="*/ 27 w 151"/>
                <a:gd name="T31" fmla="*/ 67 h 150"/>
                <a:gd name="T32" fmla="*/ 22 w 151"/>
                <a:gd name="T33" fmla="*/ 66 h 150"/>
                <a:gd name="T34" fmla="*/ 22 w 151"/>
                <a:gd name="T35" fmla="*/ 63 h 150"/>
                <a:gd name="T36" fmla="*/ 13 w 151"/>
                <a:gd name="T37" fmla="*/ 60 h 150"/>
                <a:gd name="T38" fmla="*/ 7 w 151"/>
                <a:gd name="T39" fmla="*/ 58 h 150"/>
                <a:gd name="T40" fmla="*/ 3 w 151"/>
                <a:gd name="T41" fmla="*/ 52 h 150"/>
                <a:gd name="T42" fmla="*/ 7 w 151"/>
                <a:gd name="T43" fmla="*/ 44 h 150"/>
                <a:gd name="T44" fmla="*/ 19 w 151"/>
                <a:gd name="T45" fmla="*/ 44 h 150"/>
                <a:gd name="T46" fmla="*/ 30 w 151"/>
                <a:gd name="T47" fmla="*/ 46 h 150"/>
                <a:gd name="T48" fmla="*/ 41 w 151"/>
                <a:gd name="T49" fmla="*/ 42 h 150"/>
                <a:gd name="T50" fmla="*/ 38 w 151"/>
                <a:gd name="T51" fmla="*/ 32 h 150"/>
                <a:gd name="T52" fmla="*/ 42 w 151"/>
                <a:gd name="T53" fmla="*/ 24 h 150"/>
                <a:gd name="T54" fmla="*/ 56 w 151"/>
                <a:gd name="T55" fmla="*/ 30 h 150"/>
                <a:gd name="T56" fmla="*/ 67 w 151"/>
                <a:gd name="T57" fmla="*/ 19 h 150"/>
                <a:gd name="T58" fmla="*/ 73 w 151"/>
                <a:gd name="T59" fmla="*/ 10 h 150"/>
                <a:gd name="T60" fmla="*/ 84 w 151"/>
                <a:gd name="T61" fmla="*/ 4 h 150"/>
                <a:gd name="T62" fmla="*/ 89 w 151"/>
                <a:gd name="T63" fmla="*/ 10 h 150"/>
                <a:gd name="T64" fmla="*/ 97 w 151"/>
                <a:gd name="T65" fmla="*/ 16 h 150"/>
                <a:gd name="T66" fmla="*/ 100 w 151"/>
                <a:gd name="T67" fmla="*/ 18 h 150"/>
                <a:gd name="T68" fmla="*/ 107 w 151"/>
                <a:gd name="T69" fmla="*/ 24 h 150"/>
                <a:gd name="T70" fmla="*/ 112 w 151"/>
                <a:gd name="T71" fmla="*/ 24 h 150"/>
                <a:gd name="T72" fmla="*/ 117 w 151"/>
                <a:gd name="T73" fmla="*/ 28 h 150"/>
                <a:gd name="T74" fmla="*/ 123 w 151"/>
                <a:gd name="T75" fmla="*/ 32 h 150"/>
                <a:gd name="T76" fmla="*/ 132 w 151"/>
                <a:gd name="T77" fmla="*/ 33 h 150"/>
                <a:gd name="T78" fmla="*/ 140 w 151"/>
                <a:gd name="T79" fmla="*/ 36 h 150"/>
                <a:gd name="T80" fmla="*/ 151 w 151"/>
                <a:gd name="T81" fmla="*/ 38 h 150"/>
                <a:gd name="T82" fmla="*/ 148 w 151"/>
                <a:gd name="T83" fmla="*/ 47 h 150"/>
                <a:gd name="T84" fmla="*/ 148 w 151"/>
                <a:gd name="T85" fmla="*/ 61 h 150"/>
                <a:gd name="T86" fmla="*/ 146 w 151"/>
                <a:gd name="T87" fmla="*/ 64 h 150"/>
                <a:gd name="T88" fmla="*/ 143 w 151"/>
                <a:gd name="T89" fmla="*/ 67 h 150"/>
                <a:gd name="T90" fmla="*/ 138 w 151"/>
                <a:gd name="T91" fmla="*/ 69 h 150"/>
                <a:gd name="T92" fmla="*/ 126 w 151"/>
                <a:gd name="T93" fmla="*/ 86 h 150"/>
                <a:gd name="T94" fmla="*/ 126 w 151"/>
                <a:gd name="T95" fmla="*/ 92 h 150"/>
                <a:gd name="T96" fmla="*/ 132 w 151"/>
                <a:gd name="T97" fmla="*/ 91 h 150"/>
                <a:gd name="T98" fmla="*/ 138 w 151"/>
                <a:gd name="T99" fmla="*/ 94 h 150"/>
                <a:gd name="T100" fmla="*/ 142 w 151"/>
                <a:gd name="T101" fmla="*/ 97 h 150"/>
                <a:gd name="T102" fmla="*/ 135 w 151"/>
                <a:gd name="T103" fmla="*/ 106 h 150"/>
                <a:gd name="T104" fmla="*/ 132 w 151"/>
                <a:gd name="T105" fmla="*/ 109 h 150"/>
                <a:gd name="T106" fmla="*/ 135 w 151"/>
                <a:gd name="T107" fmla="*/ 112 h 150"/>
                <a:gd name="T108" fmla="*/ 137 w 151"/>
                <a:gd name="T109" fmla="*/ 122 h 150"/>
                <a:gd name="T110" fmla="*/ 142 w 151"/>
                <a:gd name="T111" fmla="*/ 123 h 150"/>
                <a:gd name="T112" fmla="*/ 138 w 151"/>
                <a:gd name="T113" fmla="*/ 128 h 150"/>
                <a:gd name="T114" fmla="*/ 134 w 151"/>
                <a:gd name="T115" fmla="*/ 137 h 150"/>
                <a:gd name="T116" fmla="*/ 123 w 151"/>
                <a:gd name="T117" fmla="*/ 137 h 150"/>
                <a:gd name="T118" fmla="*/ 115 w 151"/>
                <a:gd name="T119" fmla="*/ 133 h 150"/>
                <a:gd name="T120" fmla="*/ 104 w 151"/>
                <a:gd name="T121" fmla="*/ 131 h 150"/>
                <a:gd name="T122" fmla="*/ 97 w 151"/>
                <a:gd name="T123" fmla="*/ 13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" h="150">
                  <a:moveTo>
                    <a:pt x="93" y="145"/>
                  </a:moveTo>
                  <a:lnTo>
                    <a:pt x="92" y="147"/>
                  </a:lnTo>
                  <a:lnTo>
                    <a:pt x="90" y="147"/>
                  </a:lnTo>
                  <a:lnTo>
                    <a:pt x="89" y="147"/>
                  </a:lnTo>
                  <a:lnTo>
                    <a:pt x="89" y="148"/>
                  </a:lnTo>
                  <a:lnTo>
                    <a:pt x="89" y="148"/>
                  </a:lnTo>
                  <a:lnTo>
                    <a:pt x="89" y="148"/>
                  </a:lnTo>
                  <a:lnTo>
                    <a:pt x="87" y="148"/>
                  </a:lnTo>
                  <a:lnTo>
                    <a:pt x="86" y="150"/>
                  </a:lnTo>
                  <a:lnTo>
                    <a:pt x="84" y="150"/>
                  </a:lnTo>
                  <a:lnTo>
                    <a:pt x="81" y="150"/>
                  </a:lnTo>
                  <a:lnTo>
                    <a:pt x="81" y="150"/>
                  </a:lnTo>
                  <a:lnTo>
                    <a:pt x="80" y="150"/>
                  </a:lnTo>
                  <a:lnTo>
                    <a:pt x="80" y="150"/>
                  </a:lnTo>
                  <a:lnTo>
                    <a:pt x="78" y="148"/>
                  </a:lnTo>
                  <a:lnTo>
                    <a:pt x="78" y="148"/>
                  </a:lnTo>
                  <a:lnTo>
                    <a:pt x="78" y="147"/>
                  </a:lnTo>
                  <a:lnTo>
                    <a:pt x="76" y="147"/>
                  </a:lnTo>
                  <a:lnTo>
                    <a:pt x="76" y="148"/>
                  </a:lnTo>
                  <a:lnTo>
                    <a:pt x="75" y="148"/>
                  </a:lnTo>
                  <a:lnTo>
                    <a:pt x="75" y="148"/>
                  </a:lnTo>
                  <a:lnTo>
                    <a:pt x="75" y="148"/>
                  </a:lnTo>
                  <a:lnTo>
                    <a:pt x="72" y="148"/>
                  </a:lnTo>
                  <a:lnTo>
                    <a:pt x="69" y="147"/>
                  </a:lnTo>
                  <a:lnTo>
                    <a:pt x="67" y="145"/>
                  </a:lnTo>
                  <a:lnTo>
                    <a:pt x="66" y="145"/>
                  </a:lnTo>
                  <a:lnTo>
                    <a:pt x="64" y="145"/>
                  </a:lnTo>
                  <a:lnTo>
                    <a:pt x="62" y="145"/>
                  </a:lnTo>
                  <a:lnTo>
                    <a:pt x="62" y="145"/>
                  </a:lnTo>
                  <a:lnTo>
                    <a:pt x="61" y="147"/>
                  </a:lnTo>
                  <a:lnTo>
                    <a:pt x="59" y="147"/>
                  </a:lnTo>
                  <a:lnTo>
                    <a:pt x="56" y="145"/>
                  </a:lnTo>
                  <a:lnTo>
                    <a:pt x="52" y="143"/>
                  </a:lnTo>
                  <a:lnTo>
                    <a:pt x="50" y="143"/>
                  </a:lnTo>
                  <a:lnTo>
                    <a:pt x="50" y="143"/>
                  </a:lnTo>
                  <a:lnTo>
                    <a:pt x="50" y="142"/>
                  </a:lnTo>
                  <a:lnTo>
                    <a:pt x="48" y="142"/>
                  </a:lnTo>
                  <a:lnTo>
                    <a:pt x="48" y="142"/>
                  </a:lnTo>
                  <a:lnTo>
                    <a:pt x="45" y="140"/>
                  </a:lnTo>
                  <a:lnTo>
                    <a:pt x="44" y="140"/>
                  </a:lnTo>
                  <a:lnTo>
                    <a:pt x="42" y="140"/>
                  </a:lnTo>
                  <a:lnTo>
                    <a:pt x="41" y="140"/>
                  </a:lnTo>
                  <a:lnTo>
                    <a:pt x="41" y="140"/>
                  </a:lnTo>
                  <a:lnTo>
                    <a:pt x="41" y="140"/>
                  </a:lnTo>
                  <a:lnTo>
                    <a:pt x="41" y="139"/>
                  </a:lnTo>
                  <a:lnTo>
                    <a:pt x="41" y="137"/>
                  </a:lnTo>
                  <a:lnTo>
                    <a:pt x="41" y="137"/>
                  </a:lnTo>
                  <a:lnTo>
                    <a:pt x="39" y="136"/>
                  </a:lnTo>
                  <a:lnTo>
                    <a:pt x="39" y="136"/>
                  </a:lnTo>
                  <a:lnTo>
                    <a:pt x="38" y="134"/>
                  </a:lnTo>
                  <a:lnTo>
                    <a:pt x="38" y="134"/>
                  </a:lnTo>
                  <a:lnTo>
                    <a:pt x="39" y="133"/>
                  </a:lnTo>
                  <a:lnTo>
                    <a:pt x="41" y="133"/>
                  </a:lnTo>
                  <a:lnTo>
                    <a:pt x="42" y="131"/>
                  </a:lnTo>
                  <a:lnTo>
                    <a:pt x="44" y="129"/>
                  </a:lnTo>
                  <a:lnTo>
                    <a:pt x="45" y="128"/>
                  </a:lnTo>
                  <a:lnTo>
                    <a:pt x="45" y="128"/>
                  </a:lnTo>
                  <a:lnTo>
                    <a:pt x="45" y="126"/>
                  </a:lnTo>
                  <a:lnTo>
                    <a:pt x="45" y="125"/>
                  </a:lnTo>
                  <a:lnTo>
                    <a:pt x="45" y="123"/>
                  </a:lnTo>
                  <a:lnTo>
                    <a:pt x="45" y="120"/>
                  </a:lnTo>
                  <a:lnTo>
                    <a:pt x="45" y="117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7" y="112"/>
                  </a:lnTo>
                  <a:lnTo>
                    <a:pt x="45" y="112"/>
                  </a:lnTo>
                  <a:lnTo>
                    <a:pt x="45" y="111"/>
                  </a:lnTo>
                  <a:lnTo>
                    <a:pt x="45" y="108"/>
                  </a:lnTo>
                  <a:lnTo>
                    <a:pt x="45" y="106"/>
                  </a:lnTo>
                  <a:lnTo>
                    <a:pt x="45" y="105"/>
                  </a:lnTo>
                  <a:lnTo>
                    <a:pt x="47" y="103"/>
                  </a:lnTo>
                  <a:lnTo>
                    <a:pt x="47" y="103"/>
                  </a:lnTo>
                  <a:lnTo>
                    <a:pt x="47" y="101"/>
                  </a:lnTo>
                  <a:lnTo>
                    <a:pt x="45" y="100"/>
                  </a:lnTo>
                  <a:lnTo>
                    <a:pt x="47" y="100"/>
                  </a:lnTo>
                  <a:lnTo>
                    <a:pt x="47" y="98"/>
                  </a:lnTo>
                  <a:lnTo>
                    <a:pt x="47" y="97"/>
                  </a:lnTo>
                  <a:lnTo>
                    <a:pt x="47" y="95"/>
                  </a:lnTo>
                  <a:lnTo>
                    <a:pt x="47" y="92"/>
                  </a:lnTo>
                  <a:lnTo>
                    <a:pt x="45" y="91"/>
                  </a:lnTo>
                  <a:lnTo>
                    <a:pt x="45" y="91"/>
                  </a:lnTo>
                  <a:lnTo>
                    <a:pt x="44" y="91"/>
                  </a:lnTo>
                  <a:lnTo>
                    <a:pt x="44" y="89"/>
                  </a:lnTo>
                  <a:lnTo>
                    <a:pt x="42" y="87"/>
                  </a:lnTo>
                  <a:lnTo>
                    <a:pt x="39" y="86"/>
                  </a:lnTo>
                  <a:lnTo>
                    <a:pt x="36" y="84"/>
                  </a:lnTo>
                  <a:lnTo>
                    <a:pt x="35" y="84"/>
                  </a:lnTo>
                  <a:lnTo>
                    <a:pt x="33" y="83"/>
                  </a:lnTo>
                  <a:lnTo>
                    <a:pt x="31" y="81"/>
                  </a:lnTo>
                  <a:lnTo>
                    <a:pt x="31" y="80"/>
                  </a:lnTo>
                  <a:lnTo>
                    <a:pt x="31" y="78"/>
                  </a:lnTo>
                  <a:lnTo>
                    <a:pt x="31" y="75"/>
                  </a:lnTo>
                  <a:lnTo>
                    <a:pt x="30" y="75"/>
                  </a:lnTo>
                  <a:lnTo>
                    <a:pt x="30" y="75"/>
                  </a:lnTo>
                  <a:lnTo>
                    <a:pt x="30" y="75"/>
                  </a:lnTo>
                  <a:lnTo>
                    <a:pt x="30" y="75"/>
                  </a:lnTo>
                  <a:lnTo>
                    <a:pt x="30" y="72"/>
                  </a:lnTo>
                  <a:lnTo>
                    <a:pt x="31" y="72"/>
                  </a:lnTo>
                  <a:lnTo>
                    <a:pt x="28" y="72"/>
                  </a:lnTo>
                  <a:lnTo>
                    <a:pt x="27" y="72"/>
                  </a:lnTo>
                  <a:lnTo>
                    <a:pt x="25" y="70"/>
                  </a:lnTo>
                  <a:lnTo>
                    <a:pt x="25" y="69"/>
                  </a:lnTo>
                  <a:lnTo>
                    <a:pt x="27" y="69"/>
                  </a:lnTo>
                  <a:lnTo>
                    <a:pt x="27" y="69"/>
                  </a:lnTo>
                  <a:lnTo>
                    <a:pt x="27" y="67"/>
                  </a:lnTo>
                  <a:lnTo>
                    <a:pt x="27" y="67"/>
                  </a:lnTo>
                  <a:lnTo>
                    <a:pt x="27" y="67"/>
                  </a:lnTo>
                  <a:lnTo>
                    <a:pt x="24" y="67"/>
                  </a:lnTo>
                  <a:lnTo>
                    <a:pt x="22" y="67"/>
                  </a:lnTo>
                  <a:lnTo>
                    <a:pt x="22" y="66"/>
                  </a:lnTo>
                  <a:lnTo>
                    <a:pt x="22" y="66"/>
                  </a:lnTo>
                  <a:lnTo>
                    <a:pt x="22" y="66"/>
                  </a:lnTo>
                  <a:lnTo>
                    <a:pt x="22" y="66"/>
                  </a:lnTo>
                  <a:lnTo>
                    <a:pt x="22" y="66"/>
                  </a:lnTo>
                  <a:lnTo>
                    <a:pt x="24" y="66"/>
                  </a:lnTo>
                  <a:lnTo>
                    <a:pt x="25" y="64"/>
                  </a:lnTo>
                  <a:lnTo>
                    <a:pt x="25" y="63"/>
                  </a:lnTo>
                  <a:lnTo>
                    <a:pt x="25" y="63"/>
                  </a:lnTo>
                  <a:lnTo>
                    <a:pt x="24" y="63"/>
                  </a:lnTo>
                  <a:lnTo>
                    <a:pt x="24" y="63"/>
                  </a:lnTo>
                  <a:lnTo>
                    <a:pt x="22" y="63"/>
                  </a:lnTo>
                  <a:lnTo>
                    <a:pt x="21" y="64"/>
                  </a:lnTo>
                  <a:lnTo>
                    <a:pt x="19" y="67"/>
                  </a:lnTo>
                  <a:lnTo>
                    <a:pt x="17" y="64"/>
                  </a:lnTo>
                  <a:lnTo>
                    <a:pt x="16" y="63"/>
                  </a:lnTo>
                  <a:lnTo>
                    <a:pt x="16" y="61"/>
                  </a:lnTo>
                  <a:lnTo>
                    <a:pt x="13" y="60"/>
                  </a:lnTo>
                  <a:lnTo>
                    <a:pt x="13" y="60"/>
                  </a:lnTo>
                  <a:lnTo>
                    <a:pt x="11" y="60"/>
                  </a:lnTo>
                  <a:lnTo>
                    <a:pt x="11" y="60"/>
                  </a:lnTo>
                  <a:lnTo>
                    <a:pt x="11" y="60"/>
                  </a:lnTo>
                  <a:lnTo>
                    <a:pt x="11" y="58"/>
                  </a:lnTo>
                  <a:lnTo>
                    <a:pt x="11" y="58"/>
                  </a:lnTo>
                  <a:lnTo>
                    <a:pt x="10" y="58"/>
                  </a:lnTo>
                  <a:lnTo>
                    <a:pt x="7" y="58"/>
                  </a:lnTo>
                  <a:lnTo>
                    <a:pt x="3" y="58"/>
                  </a:lnTo>
                  <a:lnTo>
                    <a:pt x="2" y="58"/>
                  </a:lnTo>
                  <a:lnTo>
                    <a:pt x="0" y="56"/>
                  </a:lnTo>
                  <a:lnTo>
                    <a:pt x="2" y="55"/>
                  </a:lnTo>
                  <a:lnTo>
                    <a:pt x="2" y="53"/>
                  </a:lnTo>
                  <a:lnTo>
                    <a:pt x="2" y="52"/>
                  </a:lnTo>
                  <a:lnTo>
                    <a:pt x="3" y="52"/>
                  </a:lnTo>
                  <a:lnTo>
                    <a:pt x="7" y="53"/>
                  </a:lnTo>
                  <a:lnTo>
                    <a:pt x="7" y="52"/>
                  </a:lnTo>
                  <a:lnTo>
                    <a:pt x="5" y="50"/>
                  </a:lnTo>
                  <a:lnTo>
                    <a:pt x="2" y="49"/>
                  </a:lnTo>
                  <a:lnTo>
                    <a:pt x="2" y="47"/>
                  </a:lnTo>
                  <a:lnTo>
                    <a:pt x="3" y="46"/>
                  </a:lnTo>
                  <a:lnTo>
                    <a:pt x="7" y="44"/>
                  </a:lnTo>
                  <a:lnTo>
                    <a:pt x="10" y="44"/>
                  </a:lnTo>
                  <a:lnTo>
                    <a:pt x="13" y="46"/>
                  </a:lnTo>
                  <a:lnTo>
                    <a:pt x="14" y="42"/>
                  </a:lnTo>
                  <a:lnTo>
                    <a:pt x="16" y="42"/>
                  </a:lnTo>
                  <a:lnTo>
                    <a:pt x="17" y="42"/>
                  </a:lnTo>
                  <a:lnTo>
                    <a:pt x="19" y="42"/>
                  </a:lnTo>
                  <a:lnTo>
                    <a:pt x="19" y="44"/>
                  </a:lnTo>
                  <a:lnTo>
                    <a:pt x="21" y="46"/>
                  </a:lnTo>
                  <a:lnTo>
                    <a:pt x="22" y="47"/>
                  </a:lnTo>
                  <a:lnTo>
                    <a:pt x="24" y="47"/>
                  </a:lnTo>
                  <a:lnTo>
                    <a:pt x="25" y="46"/>
                  </a:lnTo>
                  <a:lnTo>
                    <a:pt x="25" y="44"/>
                  </a:lnTo>
                  <a:lnTo>
                    <a:pt x="28" y="44"/>
                  </a:lnTo>
                  <a:lnTo>
                    <a:pt x="30" y="46"/>
                  </a:lnTo>
                  <a:lnTo>
                    <a:pt x="31" y="44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8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2"/>
                  </a:lnTo>
                  <a:lnTo>
                    <a:pt x="41" y="41"/>
                  </a:lnTo>
                  <a:lnTo>
                    <a:pt x="39" y="41"/>
                  </a:lnTo>
                  <a:lnTo>
                    <a:pt x="38" y="39"/>
                  </a:lnTo>
                  <a:lnTo>
                    <a:pt x="39" y="36"/>
                  </a:lnTo>
                  <a:lnTo>
                    <a:pt x="39" y="35"/>
                  </a:lnTo>
                  <a:lnTo>
                    <a:pt x="39" y="33"/>
                  </a:lnTo>
                  <a:lnTo>
                    <a:pt x="38" y="32"/>
                  </a:lnTo>
                  <a:lnTo>
                    <a:pt x="38" y="28"/>
                  </a:lnTo>
                  <a:lnTo>
                    <a:pt x="36" y="27"/>
                  </a:lnTo>
                  <a:lnTo>
                    <a:pt x="35" y="25"/>
                  </a:lnTo>
                  <a:lnTo>
                    <a:pt x="38" y="24"/>
                  </a:lnTo>
                  <a:lnTo>
                    <a:pt x="39" y="24"/>
                  </a:lnTo>
                  <a:lnTo>
                    <a:pt x="41" y="24"/>
                  </a:lnTo>
                  <a:lnTo>
                    <a:pt x="42" y="24"/>
                  </a:lnTo>
                  <a:lnTo>
                    <a:pt x="42" y="25"/>
                  </a:lnTo>
                  <a:lnTo>
                    <a:pt x="42" y="27"/>
                  </a:lnTo>
                  <a:lnTo>
                    <a:pt x="42" y="28"/>
                  </a:lnTo>
                  <a:lnTo>
                    <a:pt x="44" y="32"/>
                  </a:lnTo>
                  <a:lnTo>
                    <a:pt x="47" y="30"/>
                  </a:lnTo>
                  <a:lnTo>
                    <a:pt x="52" y="30"/>
                  </a:lnTo>
                  <a:lnTo>
                    <a:pt x="56" y="30"/>
                  </a:lnTo>
                  <a:lnTo>
                    <a:pt x="59" y="28"/>
                  </a:lnTo>
                  <a:lnTo>
                    <a:pt x="59" y="27"/>
                  </a:lnTo>
                  <a:lnTo>
                    <a:pt x="59" y="24"/>
                  </a:lnTo>
                  <a:lnTo>
                    <a:pt x="62" y="22"/>
                  </a:lnTo>
                  <a:lnTo>
                    <a:pt x="66" y="21"/>
                  </a:lnTo>
                  <a:lnTo>
                    <a:pt x="67" y="19"/>
                  </a:lnTo>
                  <a:lnTo>
                    <a:pt x="67" y="19"/>
                  </a:lnTo>
                  <a:lnTo>
                    <a:pt x="69" y="18"/>
                  </a:lnTo>
                  <a:lnTo>
                    <a:pt x="70" y="18"/>
                  </a:lnTo>
                  <a:lnTo>
                    <a:pt x="73" y="18"/>
                  </a:lnTo>
                  <a:lnTo>
                    <a:pt x="73" y="19"/>
                  </a:lnTo>
                  <a:lnTo>
                    <a:pt x="73" y="18"/>
                  </a:lnTo>
                  <a:lnTo>
                    <a:pt x="73" y="14"/>
                  </a:lnTo>
                  <a:lnTo>
                    <a:pt x="73" y="10"/>
                  </a:lnTo>
                  <a:lnTo>
                    <a:pt x="73" y="7"/>
                  </a:lnTo>
                  <a:lnTo>
                    <a:pt x="73" y="5"/>
                  </a:lnTo>
                  <a:lnTo>
                    <a:pt x="73" y="2"/>
                  </a:lnTo>
                  <a:lnTo>
                    <a:pt x="78" y="2"/>
                  </a:lnTo>
                  <a:lnTo>
                    <a:pt x="81" y="0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5"/>
                  </a:lnTo>
                  <a:lnTo>
                    <a:pt x="87" y="5"/>
                  </a:lnTo>
                  <a:lnTo>
                    <a:pt x="87" y="7"/>
                  </a:lnTo>
                  <a:lnTo>
                    <a:pt x="89" y="10"/>
                  </a:lnTo>
                  <a:lnTo>
                    <a:pt x="89" y="10"/>
                  </a:lnTo>
                  <a:lnTo>
                    <a:pt x="89" y="11"/>
                  </a:lnTo>
                  <a:lnTo>
                    <a:pt x="90" y="11"/>
                  </a:lnTo>
                  <a:lnTo>
                    <a:pt x="92" y="13"/>
                  </a:lnTo>
                  <a:lnTo>
                    <a:pt x="93" y="14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7" y="16"/>
                  </a:lnTo>
                  <a:lnTo>
                    <a:pt x="97" y="16"/>
                  </a:lnTo>
                  <a:lnTo>
                    <a:pt x="98" y="16"/>
                  </a:lnTo>
                  <a:lnTo>
                    <a:pt x="98" y="14"/>
                  </a:lnTo>
                  <a:lnTo>
                    <a:pt x="98" y="16"/>
                  </a:lnTo>
                  <a:lnTo>
                    <a:pt x="98" y="16"/>
                  </a:lnTo>
                  <a:lnTo>
                    <a:pt x="98" y="18"/>
                  </a:lnTo>
                  <a:lnTo>
                    <a:pt x="100" y="18"/>
                  </a:lnTo>
                  <a:lnTo>
                    <a:pt x="100" y="19"/>
                  </a:lnTo>
                  <a:lnTo>
                    <a:pt x="101" y="19"/>
                  </a:lnTo>
                  <a:lnTo>
                    <a:pt x="103" y="21"/>
                  </a:lnTo>
                  <a:lnTo>
                    <a:pt x="104" y="22"/>
                  </a:lnTo>
                  <a:lnTo>
                    <a:pt x="106" y="22"/>
                  </a:lnTo>
                  <a:lnTo>
                    <a:pt x="107" y="24"/>
                  </a:lnTo>
                  <a:lnTo>
                    <a:pt x="107" y="24"/>
                  </a:lnTo>
                  <a:lnTo>
                    <a:pt x="109" y="24"/>
                  </a:lnTo>
                  <a:lnTo>
                    <a:pt x="109" y="22"/>
                  </a:lnTo>
                  <a:lnTo>
                    <a:pt x="111" y="22"/>
                  </a:lnTo>
                  <a:lnTo>
                    <a:pt x="111" y="22"/>
                  </a:lnTo>
                  <a:lnTo>
                    <a:pt x="112" y="22"/>
                  </a:lnTo>
                  <a:lnTo>
                    <a:pt x="112" y="22"/>
                  </a:lnTo>
                  <a:lnTo>
                    <a:pt x="112" y="24"/>
                  </a:lnTo>
                  <a:lnTo>
                    <a:pt x="112" y="25"/>
                  </a:lnTo>
                  <a:lnTo>
                    <a:pt x="112" y="27"/>
                  </a:lnTo>
                  <a:lnTo>
                    <a:pt x="112" y="27"/>
                  </a:lnTo>
                  <a:lnTo>
                    <a:pt x="112" y="27"/>
                  </a:lnTo>
                  <a:lnTo>
                    <a:pt x="114" y="28"/>
                  </a:lnTo>
                  <a:lnTo>
                    <a:pt x="114" y="28"/>
                  </a:lnTo>
                  <a:lnTo>
                    <a:pt x="117" y="28"/>
                  </a:lnTo>
                  <a:lnTo>
                    <a:pt x="118" y="28"/>
                  </a:lnTo>
                  <a:lnTo>
                    <a:pt x="123" y="27"/>
                  </a:lnTo>
                  <a:lnTo>
                    <a:pt x="123" y="28"/>
                  </a:lnTo>
                  <a:lnTo>
                    <a:pt x="123" y="28"/>
                  </a:lnTo>
                  <a:lnTo>
                    <a:pt x="123" y="30"/>
                  </a:lnTo>
                  <a:lnTo>
                    <a:pt x="123" y="30"/>
                  </a:lnTo>
                  <a:lnTo>
                    <a:pt x="123" y="32"/>
                  </a:lnTo>
                  <a:lnTo>
                    <a:pt x="123" y="32"/>
                  </a:lnTo>
                  <a:lnTo>
                    <a:pt x="123" y="33"/>
                  </a:lnTo>
                  <a:lnTo>
                    <a:pt x="125" y="33"/>
                  </a:lnTo>
                  <a:lnTo>
                    <a:pt x="128" y="33"/>
                  </a:lnTo>
                  <a:lnTo>
                    <a:pt x="129" y="35"/>
                  </a:lnTo>
                  <a:lnTo>
                    <a:pt x="131" y="33"/>
                  </a:lnTo>
                  <a:lnTo>
                    <a:pt x="132" y="33"/>
                  </a:lnTo>
                  <a:lnTo>
                    <a:pt x="134" y="33"/>
                  </a:lnTo>
                  <a:lnTo>
                    <a:pt x="135" y="33"/>
                  </a:lnTo>
                  <a:lnTo>
                    <a:pt x="137" y="33"/>
                  </a:lnTo>
                  <a:lnTo>
                    <a:pt x="137" y="35"/>
                  </a:lnTo>
                  <a:lnTo>
                    <a:pt x="138" y="35"/>
                  </a:lnTo>
                  <a:lnTo>
                    <a:pt x="138" y="36"/>
                  </a:lnTo>
                  <a:lnTo>
                    <a:pt x="140" y="36"/>
                  </a:lnTo>
                  <a:lnTo>
                    <a:pt x="140" y="38"/>
                  </a:lnTo>
                  <a:lnTo>
                    <a:pt x="140" y="38"/>
                  </a:lnTo>
                  <a:lnTo>
                    <a:pt x="142" y="38"/>
                  </a:lnTo>
                  <a:lnTo>
                    <a:pt x="143" y="38"/>
                  </a:lnTo>
                  <a:lnTo>
                    <a:pt x="145" y="38"/>
                  </a:lnTo>
                  <a:lnTo>
                    <a:pt x="149" y="38"/>
                  </a:lnTo>
                  <a:lnTo>
                    <a:pt x="151" y="38"/>
                  </a:lnTo>
                  <a:lnTo>
                    <a:pt x="151" y="39"/>
                  </a:lnTo>
                  <a:lnTo>
                    <a:pt x="151" y="41"/>
                  </a:lnTo>
                  <a:lnTo>
                    <a:pt x="151" y="42"/>
                  </a:lnTo>
                  <a:lnTo>
                    <a:pt x="149" y="44"/>
                  </a:lnTo>
                  <a:lnTo>
                    <a:pt x="149" y="44"/>
                  </a:lnTo>
                  <a:lnTo>
                    <a:pt x="149" y="46"/>
                  </a:lnTo>
                  <a:lnTo>
                    <a:pt x="148" y="47"/>
                  </a:lnTo>
                  <a:lnTo>
                    <a:pt x="148" y="49"/>
                  </a:lnTo>
                  <a:lnTo>
                    <a:pt x="148" y="50"/>
                  </a:lnTo>
                  <a:lnTo>
                    <a:pt x="148" y="52"/>
                  </a:lnTo>
                  <a:lnTo>
                    <a:pt x="148" y="55"/>
                  </a:lnTo>
                  <a:lnTo>
                    <a:pt x="148" y="56"/>
                  </a:lnTo>
                  <a:lnTo>
                    <a:pt x="148" y="60"/>
                  </a:lnTo>
                  <a:lnTo>
                    <a:pt x="148" y="61"/>
                  </a:lnTo>
                  <a:lnTo>
                    <a:pt x="148" y="63"/>
                  </a:lnTo>
                  <a:lnTo>
                    <a:pt x="149" y="64"/>
                  </a:lnTo>
                  <a:lnTo>
                    <a:pt x="149" y="64"/>
                  </a:lnTo>
                  <a:lnTo>
                    <a:pt x="148" y="64"/>
                  </a:lnTo>
                  <a:lnTo>
                    <a:pt x="148" y="64"/>
                  </a:lnTo>
                  <a:lnTo>
                    <a:pt x="146" y="64"/>
                  </a:lnTo>
                  <a:lnTo>
                    <a:pt x="146" y="64"/>
                  </a:lnTo>
                  <a:lnTo>
                    <a:pt x="145" y="64"/>
                  </a:lnTo>
                  <a:lnTo>
                    <a:pt x="145" y="64"/>
                  </a:lnTo>
                  <a:lnTo>
                    <a:pt x="145" y="64"/>
                  </a:lnTo>
                  <a:lnTo>
                    <a:pt x="143" y="64"/>
                  </a:lnTo>
                  <a:lnTo>
                    <a:pt x="143" y="64"/>
                  </a:lnTo>
                  <a:lnTo>
                    <a:pt x="143" y="66"/>
                  </a:lnTo>
                  <a:lnTo>
                    <a:pt x="143" y="67"/>
                  </a:lnTo>
                  <a:lnTo>
                    <a:pt x="143" y="67"/>
                  </a:lnTo>
                  <a:lnTo>
                    <a:pt x="143" y="67"/>
                  </a:lnTo>
                  <a:lnTo>
                    <a:pt x="143" y="67"/>
                  </a:lnTo>
                  <a:lnTo>
                    <a:pt x="143" y="69"/>
                  </a:lnTo>
                  <a:lnTo>
                    <a:pt x="142" y="69"/>
                  </a:lnTo>
                  <a:lnTo>
                    <a:pt x="140" y="69"/>
                  </a:lnTo>
                  <a:lnTo>
                    <a:pt x="138" y="69"/>
                  </a:lnTo>
                  <a:lnTo>
                    <a:pt x="138" y="70"/>
                  </a:lnTo>
                  <a:lnTo>
                    <a:pt x="137" y="72"/>
                  </a:lnTo>
                  <a:lnTo>
                    <a:pt x="135" y="72"/>
                  </a:lnTo>
                  <a:lnTo>
                    <a:pt x="134" y="75"/>
                  </a:lnTo>
                  <a:lnTo>
                    <a:pt x="132" y="78"/>
                  </a:lnTo>
                  <a:lnTo>
                    <a:pt x="129" y="81"/>
                  </a:lnTo>
                  <a:lnTo>
                    <a:pt x="126" y="86"/>
                  </a:lnTo>
                  <a:lnTo>
                    <a:pt x="125" y="87"/>
                  </a:lnTo>
                  <a:lnTo>
                    <a:pt x="125" y="91"/>
                  </a:lnTo>
                  <a:lnTo>
                    <a:pt x="125" y="91"/>
                  </a:lnTo>
                  <a:lnTo>
                    <a:pt x="125" y="92"/>
                  </a:lnTo>
                  <a:lnTo>
                    <a:pt x="125" y="92"/>
                  </a:lnTo>
                  <a:lnTo>
                    <a:pt x="125" y="92"/>
                  </a:lnTo>
                  <a:lnTo>
                    <a:pt x="126" y="92"/>
                  </a:lnTo>
                  <a:lnTo>
                    <a:pt x="128" y="91"/>
                  </a:lnTo>
                  <a:lnTo>
                    <a:pt x="129" y="89"/>
                  </a:lnTo>
                  <a:lnTo>
                    <a:pt x="129" y="89"/>
                  </a:lnTo>
                  <a:lnTo>
                    <a:pt x="131" y="89"/>
                  </a:lnTo>
                  <a:lnTo>
                    <a:pt x="131" y="89"/>
                  </a:lnTo>
                  <a:lnTo>
                    <a:pt x="132" y="91"/>
                  </a:lnTo>
                  <a:lnTo>
                    <a:pt x="132" y="91"/>
                  </a:lnTo>
                  <a:lnTo>
                    <a:pt x="132" y="92"/>
                  </a:lnTo>
                  <a:lnTo>
                    <a:pt x="134" y="92"/>
                  </a:lnTo>
                  <a:lnTo>
                    <a:pt x="134" y="94"/>
                  </a:lnTo>
                  <a:lnTo>
                    <a:pt x="135" y="94"/>
                  </a:lnTo>
                  <a:lnTo>
                    <a:pt x="137" y="94"/>
                  </a:lnTo>
                  <a:lnTo>
                    <a:pt x="137" y="94"/>
                  </a:lnTo>
                  <a:lnTo>
                    <a:pt x="138" y="94"/>
                  </a:lnTo>
                  <a:lnTo>
                    <a:pt x="138" y="95"/>
                  </a:lnTo>
                  <a:lnTo>
                    <a:pt x="138" y="95"/>
                  </a:lnTo>
                  <a:lnTo>
                    <a:pt x="140" y="97"/>
                  </a:lnTo>
                  <a:lnTo>
                    <a:pt x="140" y="97"/>
                  </a:lnTo>
                  <a:lnTo>
                    <a:pt x="140" y="97"/>
                  </a:lnTo>
                  <a:lnTo>
                    <a:pt x="142" y="97"/>
                  </a:lnTo>
                  <a:lnTo>
                    <a:pt x="142" y="97"/>
                  </a:lnTo>
                  <a:lnTo>
                    <a:pt x="138" y="101"/>
                  </a:lnTo>
                  <a:lnTo>
                    <a:pt x="138" y="101"/>
                  </a:lnTo>
                  <a:lnTo>
                    <a:pt x="138" y="103"/>
                  </a:lnTo>
                  <a:lnTo>
                    <a:pt x="138" y="105"/>
                  </a:lnTo>
                  <a:lnTo>
                    <a:pt x="137" y="105"/>
                  </a:lnTo>
                  <a:lnTo>
                    <a:pt x="135" y="105"/>
                  </a:lnTo>
                  <a:lnTo>
                    <a:pt x="135" y="106"/>
                  </a:lnTo>
                  <a:lnTo>
                    <a:pt x="134" y="106"/>
                  </a:lnTo>
                  <a:lnTo>
                    <a:pt x="134" y="106"/>
                  </a:lnTo>
                  <a:lnTo>
                    <a:pt x="134" y="106"/>
                  </a:lnTo>
                  <a:lnTo>
                    <a:pt x="134" y="106"/>
                  </a:lnTo>
                  <a:lnTo>
                    <a:pt x="132" y="108"/>
                  </a:lnTo>
                  <a:lnTo>
                    <a:pt x="132" y="109"/>
                  </a:lnTo>
                  <a:lnTo>
                    <a:pt x="132" y="109"/>
                  </a:lnTo>
                  <a:lnTo>
                    <a:pt x="134" y="111"/>
                  </a:lnTo>
                  <a:lnTo>
                    <a:pt x="134" y="111"/>
                  </a:lnTo>
                  <a:lnTo>
                    <a:pt x="135" y="112"/>
                  </a:lnTo>
                  <a:lnTo>
                    <a:pt x="135" y="112"/>
                  </a:lnTo>
                  <a:lnTo>
                    <a:pt x="135" y="112"/>
                  </a:lnTo>
                  <a:lnTo>
                    <a:pt x="135" y="112"/>
                  </a:lnTo>
                  <a:lnTo>
                    <a:pt x="135" y="112"/>
                  </a:lnTo>
                  <a:lnTo>
                    <a:pt x="135" y="114"/>
                  </a:lnTo>
                  <a:lnTo>
                    <a:pt x="135" y="115"/>
                  </a:lnTo>
                  <a:lnTo>
                    <a:pt x="135" y="117"/>
                  </a:lnTo>
                  <a:lnTo>
                    <a:pt x="135" y="119"/>
                  </a:lnTo>
                  <a:lnTo>
                    <a:pt x="135" y="120"/>
                  </a:lnTo>
                  <a:lnTo>
                    <a:pt x="135" y="122"/>
                  </a:lnTo>
                  <a:lnTo>
                    <a:pt x="137" y="122"/>
                  </a:lnTo>
                  <a:lnTo>
                    <a:pt x="137" y="122"/>
                  </a:lnTo>
                  <a:lnTo>
                    <a:pt x="138" y="122"/>
                  </a:lnTo>
                  <a:lnTo>
                    <a:pt x="140" y="122"/>
                  </a:lnTo>
                  <a:lnTo>
                    <a:pt x="140" y="122"/>
                  </a:lnTo>
                  <a:lnTo>
                    <a:pt x="142" y="122"/>
                  </a:lnTo>
                  <a:lnTo>
                    <a:pt x="142" y="122"/>
                  </a:lnTo>
                  <a:lnTo>
                    <a:pt x="142" y="123"/>
                  </a:lnTo>
                  <a:lnTo>
                    <a:pt x="140" y="125"/>
                  </a:lnTo>
                  <a:lnTo>
                    <a:pt x="138" y="126"/>
                  </a:lnTo>
                  <a:lnTo>
                    <a:pt x="137" y="126"/>
                  </a:lnTo>
                  <a:lnTo>
                    <a:pt x="137" y="128"/>
                  </a:lnTo>
                  <a:lnTo>
                    <a:pt x="138" y="128"/>
                  </a:lnTo>
                  <a:lnTo>
                    <a:pt x="138" y="128"/>
                  </a:lnTo>
                  <a:lnTo>
                    <a:pt x="138" y="128"/>
                  </a:lnTo>
                  <a:lnTo>
                    <a:pt x="140" y="129"/>
                  </a:lnTo>
                  <a:lnTo>
                    <a:pt x="138" y="129"/>
                  </a:lnTo>
                  <a:lnTo>
                    <a:pt x="137" y="126"/>
                  </a:lnTo>
                  <a:lnTo>
                    <a:pt x="134" y="129"/>
                  </a:lnTo>
                  <a:lnTo>
                    <a:pt x="137" y="131"/>
                  </a:lnTo>
                  <a:lnTo>
                    <a:pt x="135" y="134"/>
                  </a:lnTo>
                  <a:lnTo>
                    <a:pt x="134" y="137"/>
                  </a:lnTo>
                  <a:lnTo>
                    <a:pt x="131" y="137"/>
                  </a:lnTo>
                  <a:lnTo>
                    <a:pt x="129" y="137"/>
                  </a:lnTo>
                  <a:lnTo>
                    <a:pt x="126" y="139"/>
                  </a:lnTo>
                  <a:lnTo>
                    <a:pt x="125" y="139"/>
                  </a:lnTo>
                  <a:lnTo>
                    <a:pt x="125" y="139"/>
                  </a:lnTo>
                  <a:lnTo>
                    <a:pt x="123" y="137"/>
                  </a:lnTo>
                  <a:lnTo>
                    <a:pt x="123" y="137"/>
                  </a:lnTo>
                  <a:lnTo>
                    <a:pt x="121" y="136"/>
                  </a:lnTo>
                  <a:lnTo>
                    <a:pt x="121" y="134"/>
                  </a:lnTo>
                  <a:lnTo>
                    <a:pt x="120" y="134"/>
                  </a:lnTo>
                  <a:lnTo>
                    <a:pt x="118" y="134"/>
                  </a:lnTo>
                  <a:lnTo>
                    <a:pt x="117" y="133"/>
                  </a:lnTo>
                  <a:lnTo>
                    <a:pt x="117" y="131"/>
                  </a:lnTo>
                  <a:lnTo>
                    <a:pt x="115" y="133"/>
                  </a:lnTo>
                  <a:lnTo>
                    <a:pt x="114" y="133"/>
                  </a:lnTo>
                  <a:lnTo>
                    <a:pt x="112" y="133"/>
                  </a:lnTo>
                  <a:lnTo>
                    <a:pt x="111" y="131"/>
                  </a:lnTo>
                  <a:lnTo>
                    <a:pt x="109" y="131"/>
                  </a:lnTo>
                  <a:lnTo>
                    <a:pt x="107" y="131"/>
                  </a:lnTo>
                  <a:lnTo>
                    <a:pt x="106" y="131"/>
                  </a:lnTo>
                  <a:lnTo>
                    <a:pt x="104" y="131"/>
                  </a:lnTo>
                  <a:lnTo>
                    <a:pt x="104" y="131"/>
                  </a:lnTo>
                  <a:lnTo>
                    <a:pt x="103" y="131"/>
                  </a:lnTo>
                  <a:lnTo>
                    <a:pt x="103" y="133"/>
                  </a:lnTo>
                  <a:lnTo>
                    <a:pt x="101" y="134"/>
                  </a:lnTo>
                  <a:lnTo>
                    <a:pt x="100" y="136"/>
                  </a:lnTo>
                  <a:lnTo>
                    <a:pt x="98" y="137"/>
                  </a:lnTo>
                  <a:lnTo>
                    <a:pt x="97" y="137"/>
                  </a:lnTo>
                  <a:lnTo>
                    <a:pt x="93" y="137"/>
                  </a:lnTo>
                  <a:lnTo>
                    <a:pt x="93" y="140"/>
                  </a:lnTo>
                  <a:lnTo>
                    <a:pt x="93" y="142"/>
                  </a:lnTo>
                  <a:lnTo>
                    <a:pt x="93" y="143"/>
                  </a:lnTo>
                  <a:lnTo>
                    <a:pt x="93" y="145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" name="Freeform 92"/>
            <p:cNvSpPr>
              <a:spLocks noEditPoints="1"/>
            </p:cNvSpPr>
            <p:nvPr/>
          </p:nvSpPr>
          <p:spPr bwMode="auto">
            <a:xfrm>
              <a:off x="6420270" y="3287825"/>
              <a:ext cx="508183" cy="240176"/>
            </a:xfrm>
            <a:custGeom>
              <a:avLst/>
              <a:gdLst>
                <a:gd name="T0" fmla="*/ 11 w 214"/>
                <a:gd name="T1" fmla="*/ 3 h 101"/>
                <a:gd name="T2" fmla="*/ 11 w 214"/>
                <a:gd name="T3" fmla="*/ 9 h 101"/>
                <a:gd name="T4" fmla="*/ 6 w 214"/>
                <a:gd name="T5" fmla="*/ 14 h 101"/>
                <a:gd name="T6" fmla="*/ 1 w 214"/>
                <a:gd name="T7" fmla="*/ 18 h 101"/>
                <a:gd name="T8" fmla="*/ 0 w 214"/>
                <a:gd name="T9" fmla="*/ 29 h 101"/>
                <a:gd name="T10" fmla="*/ 20 w 214"/>
                <a:gd name="T11" fmla="*/ 17 h 101"/>
                <a:gd name="T12" fmla="*/ 22 w 214"/>
                <a:gd name="T13" fmla="*/ 8 h 101"/>
                <a:gd name="T14" fmla="*/ 108 w 214"/>
                <a:gd name="T15" fmla="*/ 98 h 101"/>
                <a:gd name="T16" fmla="*/ 108 w 214"/>
                <a:gd name="T17" fmla="*/ 92 h 101"/>
                <a:gd name="T18" fmla="*/ 107 w 214"/>
                <a:gd name="T19" fmla="*/ 81 h 101"/>
                <a:gd name="T20" fmla="*/ 88 w 214"/>
                <a:gd name="T21" fmla="*/ 93 h 101"/>
                <a:gd name="T22" fmla="*/ 65 w 214"/>
                <a:gd name="T23" fmla="*/ 88 h 101"/>
                <a:gd name="T24" fmla="*/ 46 w 214"/>
                <a:gd name="T25" fmla="*/ 93 h 101"/>
                <a:gd name="T26" fmla="*/ 32 w 214"/>
                <a:gd name="T27" fmla="*/ 88 h 101"/>
                <a:gd name="T28" fmla="*/ 26 w 214"/>
                <a:gd name="T29" fmla="*/ 82 h 101"/>
                <a:gd name="T30" fmla="*/ 18 w 214"/>
                <a:gd name="T31" fmla="*/ 79 h 101"/>
                <a:gd name="T32" fmla="*/ 11 w 214"/>
                <a:gd name="T33" fmla="*/ 65 h 101"/>
                <a:gd name="T34" fmla="*/ 3 w 214"/>
                <a:gd name="T35" fmla="*/ 59 h 101"/>
                <a:gd name="T36" fmla="*/ 8 w 214"/>
                <a:gd name="T37" fmla="*/ 59 h 101"/>
                <a:gd name="T38" fmla="*/ 8 w 214"/>
                <a:gd name="T39" fmla="*/ 45 h 101"/>
                <a:gd name="T40" fmla="*/ 1 w 214"/>
                <a:gd name="T41" fmla="*/ 36 h 101"/>
                <a:gd name="T42" fmla="*/ 18 w 214"/>
                <a:gd name="T43" fmla="*/ 23 h 101"/>
                <a:gd name="T44" fmla="*/ 26 w 214"/>
                <a:gd name="T45" fmla="*/ 25 h 101"/>
                <a:gd name="T46" fmla="*/ 42 w 214"/>
                <a:gd name="T47" fmla="*/ 18 h 101"/>
                <a:gd name="T48" fmla="*/ 43 w 214"/>
                <a:gd name="T49" fmla="*/ 14 h 101"/>
                <a:gd name="T50" fmla="*/ 56 w 214"/>
                <a:gd name="T51" fmla="*/ 14 h 101"/>
                <a:gd name="T52" fmla="*/ 74 w 214"/>
                <a:gd name="T53" fmla="*/ 1 h 101"/>
                <a:gd name="T54" fmla="*/ 91 w 214"/>
                <a:gd name="T55" fmla="*/ 1 h 101"/>
                <a:gd name="T56" fmla="*/ 104 w 214"/>
                <a:gd name="T57" fmla="*/ 3 h 101"/>
                <a:gd name="T58" fmla="*/ 118 w 214"/>
                <a:gd name="T59" fmla="*/ 12 h 101"/>
                <a:gd name="T60" fmla="*/ 129 w 214"/>
                <a:gd name="T61" fmla="*/ 14 h 101"/>
                <a:gd name="T62" fmla="*/ 147 w 214"/>
                <a:gd name="T63" fmla="*/ 14 h 101"/>
                <a:gd name="T64" fmla="*/ 158 w 214"/>
                <a:gd name="T65" fmla="*/ 15 h 101"/>
                <a:gd name="T66" fmla="*/ 172 w 214"/>
                <a:gd name="T67" fmla="*/ 6 h 101"/>
                <a:gd name="T68" fmla="*/ 178 w 214"/>
                <a:gd name="T69" fmla="*/ 6 h 101"/>
                <a:gd name="T70" fmla="*/ 189 w 214"/>
                <a:gd name="T71" fmla="*/ 8 h 101"/>
                <a:gd name="T72" fmla="*/ 198 w 214"/>
                <a:gd name="T73" fmla="*/ 11 h 101"/>
                <a:gd name="T74" fmla="*/ 201 w 214"/>
                <a:gd name="T75" fmla="*/ 18 h 101"/>
                <a:gd name="T76" fmla="*/ 198 w 214"/>
                <a:gd name="T77" fmla="*/ 28 h 101"/>
                <a:gd name="T78" fmla="*/ 214 w 214"/>
                <a:gd name="T79" fmla="*/ 36 h 101"/>
                <a:gd name="T80" fmla="*/ 208 w 214"/>
                <a:gd name="T81" fmla="*/ 40 h 101"/>
                <a:gd name="T82" fmla="*/ 203 w 214"/>
                <a:gd name="T83" fmla="*/ 45 h 101"/>
                <a:gd name="T84" fmla="*/ 205 w 214"/>
                <a:gd name="T85" fmla="*/ 53 h 101"/>
                <a:gd name="T86" fmla="*/ 205 w 214"/>
                <a:gd name="T87" fmla="*/ 64 h 101"/>
                <a:gd name="T88" fmla="*/ 208 w 214"/>
                <a:gd name="T89" fmla="*/ 78 h 101"/>
                <a:gd name="T90" fmla="*/ 191 w 214"/>
                <a:gd name="T91" fmla="*/ 78 h 101"/>
                <a:gd name="T92" fmla="*/ 184 w 214"/>
                <a:gd name="T93" fmla="*/ 78 h 101"/>
                <a:gd name="T94" fmla="*/ 177 w 214"/>
                <a:gd name="T95" fmla="*/ 73 h 101"/>
                <a:gd name="T96" fmla="*/ 158 w 214"/>
                <a:gd name="T97" fmla="*/ 79 h 101"/>
                <a:gd name="T98" fmla="*/ 141 w 214"/>
                <a:gd name="T99" fmla="*/ 84 h 101"/>
                <a:gd name="T100" fmla="*/ 129 w 214"/>
                <a:gd name="T101" fmla="*/ 84 h 101"/>
                <a:gd name="T102" fmla="*/ 119 w 214"/>
                <a:gd name="T103" fmla="*/ 90 h 101"/>
                <a:gd name="T104" fmla="*/ 116 w 214"/>
                <a:gd name="T105" fmla="*/ 96 h 101"/>
                <a:gd name="T106" fmla="*/ 110 w 214"/>
                <a:gd name="T107" fmla="*/ 101 h 101"/>
                <a:gd name="T108" fmla="*/ 188 w 214"/>
                <a:gd name="T109" fmla="*/ 53 h 101"/>
                <a:gd name="T110" fmla="*/ 177 w 214"/>
                <a:gd name="T111" fmla="*/ 59 h 101"/>
                <a:gd name="T112" fmla="*/ 192 w 214"/>
                <a:gd name="T113" fmla="*/ 56 h 101"/>
                <a:gd name="T114" fmla="*/ 192 w 214"/>
                <a:gd name="T115" fmla="*/ 5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14" h="101">
                  <a:moveTo>
                    <a:pt x="18" y="3"/>
                  </a:moveTo>
                  <a:lnTo>
                    <a:pt x="18" y="5"/>
                  </a:lnTo>
                  <a:lnTo>
                    <a:pt x="17" y="5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2" y="5"/>
                  </a:lnTo>
                  <a:lnTo>
                    <a:pt x="12" y="3"/>
                  </a:lnTo>
                  <a:lnTo>
                    <a:pt x="11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8" y="3"/>
                  </a:lnTo>
                  <a:lnTo>
                    <a:pt x="8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8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3" y="17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3" y="22"/>
                  </a:lnTo>
                  <a:lnTo>
                    <a:pt x="0" y="25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4" y="26"/>
                  </a:lnTo>
                  <a:lnTo>
                    <a:pt x="9" y="23"/>
                  </a:lnTo>
                  <a:lnTo>
                    <a:pt x="11" y="22"/>
                  </a:lnTo>
                  <a:lnTo>
                    <a:pt x="14" y="22"/>
                  </a:lnTo>
                  <a:lnTo>
                    <a:pt x="15" y="20"/>
                  </a:lnTo>
                  <a:lnTo>
                    <a:pt x="17" y="18"/>
                  </a:lnTo>
                  <a:lnTo>
                    <a:pt x="20" y="17"/>
                  </a:lnTo>
                  <a:lnTo>
                    <a:pt x="23" y="17"/>
                  </a:lnTo>
                  <a:lnTo>
                    <a:pt x="26" y="17"/>
                  </a:lnTo>
                  <a:lnTo>
                    <a:pt x="29" y="15"/>
                  </a:lnTo>
                  <a:lnTo>
                    <a:pt x="31" y="15"/>
                  </a:lnTo>
                  <a:lnTo>
                    <a:pt x="31" y="12"/>
                  </a:lnTo>
                  <a:lnTo>
                    <a:pt x="28" y="11"/>
                  </a:lnTo>
                  <a:lnTo>
                    <a:pt x="25" y="9"/>
                  </a:lnTo>
                  <a:lnTo>
                    <a:pt x="23" y="9"/>
                  </a:lnTo>
                  <a:lnTo>
                    <a:pt x="22" y="8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5"/>
                  </a:lnTo>
                  <a:lnTo>
                    <a:pt x="18" y="5"/>
                  </a:lnTo>
                  <a:lnTo>
                    <a:pt x="18" y="3"/>
                  </a:lnTo>
                  <a:lnTo>
                    <a:pt x="18" y="3"/>
                  </a:lnTo>
                  <a:close/>
                  <a:moveTo>
                    <a:pt x="108" y="101"/>
                  </a:moveTo>
                  <a:lnTo>
                    <a:pt x="108" y="98"/>
                  </a:lnTo>
                  <a:lnTo>
                    <a:pt x="108" y="98"/>
                  </a:lnTo>
                  <a:lnTo>
                    <a:pt x="108" y="96"/>
                  </a:lnTo>
                  <a:lnTo>
                    <a:pt x="108" y="95"/>
                  </a:lnTo>
                  <a:lnTo>
                    <a:pt x="107" y="95"/>
                  </a:lnTo>
                  <a:lnTo>
                    <a:pt x="107" y="95"/>
                  </a:lnTo>
                  <a:lnTo>
                    <a:pt x="107" y="95"/>
                  </a:lnTo>
                  <a:lnTo>
                    <a:pt x="107" y="95"/>
                  </a:lnTo>
                  <a:lnTo>
                    <a:pt x="107" y="93"/>
                  </a:lnTo>
                  <a:lnTo>
                    <a:pt x="107" y="92"/>
                  </a:lnTo>
                  <a:lnTo>
                    <a:pt x="108" y="92"/>
                  </a:lnTo>
                  <a:lnTo>
                    <a:pt x="110" y="90"/>
                  </a:lnTo>
                  <a:lnTo>
                    <a:pt x="110" y="90"/>
                  </a:lnTo>
                  <a:lnTo>
                    <a:pt x="110" y="88"/>
                  </a:lnTo>
                  <a:lnTo>
                    <a:pt x="110" y="87"/>
                  </a:lnTo>
                  <a:lnTo>
                    <a:pt x="110" y="85"/>
                  </a:lnTo>
                  <a:lnTo>
                    <a:pt x="110" y="84"/>
                  </a:lnTo>
                  <a:lnTo>
                    <a:pt x="110" y="81"/>
                  </a:lnTo>
                  <a:lnTo>
                    <a:pt x="108" y="82"/>
                  </a:lnTo>
                  <a:lnTo>
                    <a:pt x="107" y="81"/>
                  </a:lnTo>
                  <a:lnTo>
                    <a:pt x="102" y="87"/>
                  </a:lnTo>
                  <a:lnTo>
                    <a:pt x="101" y="87"/>
                  </a:lnTo>
                  <a:lnTo>
                    <a:pt x="99" y="87"/>
                  </a:lnTo>
                  <a:lnTo>
                    <a:pt x="98" y="87"/>
                  </a:lnTo>
                  <a:lnTo>
                    <a:pt x="96" y="87"/>
                  </a:lnTo>
                  <a:lnTo>
                    <a:pt x="93" y="90"/>
                  </a:lnTo>
                  <a:lnTo>
                    <a:pt x="91" y="92"/>
                  </a:lnTo>
                  <a:lnTo>
                    <a:pt x="90" y="93"/>
                  </a:lnTo>
                  <a:lnTo>
                    <a:pt x="88" y="93"/>
                  </a:lnTo>
                  <a:lnTo>
                    <a:pt x="85" y="95"/>
                  </a:lnTo>
                  <a:lnTo>
                    <a:pt x="84" y="95"/>
                  </a:lnTo>
                  <a:lnTo>
                    <a:pt x="80" y="96"/>
                  </a:lnTo>
                  <a:lnTo>
                    <a:pt x="79" y="96"/>
                  </a:lnTo>
                  <a:lnTo>
                    <a:pt x="76" y="96"/>
                  </a:lnTo>
                  <a:lnTo>
                    <a:pt x="73" y="96"/>
                  </a:lnTo>
                  <a:lnTo>
                    <a:pt x="70" y="93"/>
                  </a:lnTo>
                  <a:lnTo>
                    <a:pt x="67" y="90"/>
                  </a:lnTo>
                  <a:lnTo>
                    <a:pt x="65" y="88"/>
                  </a:lnTo>
                  <a:lnTo>
                    <a:pt x="62" y="87"/>
                  </a:lnTo>
                  <a:lnTo>
                    <a:pt x="60" y="87"/>
                  </a:lnTo>
                  <a:lnTo>
                    <a:pt x="59" y="85"/>
                  </a:lnTo>
                  <a:lnTo>
                    <a:pt x="54" y="85"/>
                  </a:lnTo>
                  <a:lnTo>
                    <a:pt x="51" y="85"/>
                  </a:lnTo>
                  <a:lnTo>
                    <a:pt x="49" y="88"/>
                  </a:lnTo>
                  <a:lnTo>
                    <a:pt x="48" y="90"/>
                  </a:lnTo>
                  <a:lnTo>
                    <a:pt x="48" y="92"/>
                  </a:lnTo>
                  <a:lnTo>
                    <a:pt x="46" y="93"/>
                  </a:lnTo>
                  <a:lnTo>
                    <a:pt x="45" y="95"/>
                  </a:lnTo>
                  <a:lnTo>
                    <a:pt x="40" y="98"/>
                  </a:lnTo>
                  <a:lnTo>
                    <a:pt x="39" y="96"/>
                  </a:lnTo>
                  <a:lnTo>
                    <a:pt x="35" y="93"/>
                  </a:lnTo>
                  <a:lnTo>
                    <a:pt x="34" y="92"/>
                  </a:lnTo>
                  <a:lnTo>
                    <a:pt x="32" y="90"/>
                  </a:lnTo>
                  <a:lnTo>
                    <a:pt x="32" y="90"/>
                  </a:lnTo>
                  <a:lnTo>
                    <a:pt x="32" y="90"/>
                  </a:lnTo>
                  <a:lnTo>
                    <a:pt x="32" y="88"/>
                  </a:lnTo>
                  <a:lnTo>
                    <a:pt x="32" y="88"/>
                  </a:lnTo>
                  <a:lnTo>
                    <a:pt x="32" y="87"/>
                  </a:lnTo>
                  <a:lnTo>
                    <a:pt x="32" y="87"/>
                  </a:lnTo>
                  <a:lnTo>
                    <a:pt x="31" y="87"/>
                  </a:lnTo>
                  <a:lnTo>
                    <a:pt x="29" y="87"/>
                  </a:lnTo>
                  <a:lnTo>
                    <a:pt x="28" y="87"/>
                  </a:lnTo>
                  <a:lnTo>
                    <a:pt x="26" y="85"/>
                  </a:lnTo>
                  <a:lnTo>
                    <a:pt x="26" y="84"/>
                  </a:lnTo>
                  <a:lnTo>
                    <a:pt x="26" y="82"/>
                  </a:lnTo>
                  <a:lnTo>
                    <a:pt x="23" y="84"/>
                  </a:lnTo>
                  <a:lnTo>
                    <a:pt x="20" y="84"/>
                  </a:lnTo>
                  <a:lnTo>
                    <a:pt x="20" y="84"/>
                  </a:lnTo>
                  <a:lnTo>
                    <a:pt x="20" y="84"/>
                  </a:lnTo>
                  <a:lnTo>
                    <a:pt x="20" y="82"/>
                  </a:lnTo>
                  <a:lnTo>
                    <a:pt x="20" y="82"/>
                  </a:lnTo>
                  <a:lnTo>
                    <a:pt x="20" y="81"/>
                  </a:lnTo>
                  <a:lnTo>
                    <a:pt x="20" y="79"/>
                  </a:lnTo>
                  <a:lnTo>
                    <a:pt x="18" y="79"/>
                  </a:lnTo>
                  <a:lnTo>
                    <a:pt x="15" y="79"/>
                  </a:lnTo>
                  <a:lnTo>
                    <a:pt x="14" y="79"/>
                  </a:lnTo>
                  <a:lnTo>
                    <a:pt x="11" y="79"/>
                  </a:lnTo>
                  <a:lnTo>
                    <a:pt x="12" y="76"/>
                  </a:lnTo>
                  <a:lnTo>
                    <a:pt x="12" y="73"/>
                  </a:lnTo>
                  <a:lnTo>
                    <a:pt x="12" y="71"/>
                  </a:lnTo>
                  <a:lnTo>
                    <a:pt x="12" y="70"/>
                  </a:lnTo>
                  <a:lnTo>
                    <a:pt x="12" y="68"/>
                  </a:lnTo>
                  <a:lnTo>
                    <a:pt x="11" y="65"/>
                  </a:lnTo>
                  <a:lnTo>
                    <a:pt x="9" y="64"/>
                  </a:lnTo>
                  <a:lnTo>
                    <a:pt x="9" y="64"/>
                  </a:lnTo>
                  <a:lnTo>
                    <a:pt x="6" y="64"/>
                  </a:lnTo>
                  <a:lnTo>
                    <a:pt x="3" y="64"/>
                  </a:lnTo>
                  <a:lnTo>
                    <a:pt x="3" y="62"/>
                  </a:lnTo>
                  <a:lnTo>
                    <a:pt x="3" y="60"/>
                  </a:lnTo>
                  <a:lnTo>
                    <a:pt x="3" y="60"/>
                  </a:lnTo>
                  <a:lnTo>
                    <a:pt x="3" y="59"/>
                  </a:lnTo>
                  <a:lnTo>
                    <a:pt x="3" y="59"/>
                  </a:lnTo>
                  <a:lnTo>
                    <a:pt x="1" y="59"/>
                  </a:lnTo>
                  <a:lnTo>
                    <a:pt x="1" y="57"/>
                  </a:lnTo>
                  <a:lnTo>
                    <a:pt x="3" y="57"/>
                  </a:lnTo>
                  <a:lnTo>
                    <a:pt x="4" y="57"/>
                  </a:lnTo>
                  <a:lnTo>
                    <a:pt x="4" y="57"/>
                  </a:lnTo>
                  <a:lnTo>
                    <a:pt x="4" y="57"/>
                  </a:lnTo>
                  <a:lnTo>
                    <a:pt x="4" y="59"/>
                  </a:lnTo>
                  <a:lnTo>
                    <a:pt x="6" y="59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9" y="57"/>
                  </a:lnTo>
                  <a:lnTo>
                    <a:pt x="11" y="57"/>
                  </a:lnTo>
                  <a:lnTo>
                    <a:pt x="11" y="54"/>
                  </a:lnTo>
                  <a:lnTo>
                    <a:pt x="8" y="54"/>
                  </a:lnTo>
                  <a:lnTo>
                    <a:pt x="6" y="53"/>
                  </a:lnTo>
                  <a:lnTo>
                    <a:pt x="8" y="50"/>
                  </a:lnTo>
                  <a:lnTo>
                    <a:pt x="9" y="48"/>
                  </a:lnTo>
                  <a:lnTo>
                    <a:pt x="8" y="45"/>
                  </a:lnTo>
                  <a:lnTo>
                    <a:pt x="8" y="40"/>
                  </a:lnTo>
                  <a:lnTo>
                    <a:pt x="4" y="40"/>
                  </a:lnTo>
                  <a:lnTo>
                    <a:pt x="3" y="42"/>
                  </a:lnTo>
                  <a:lnTo>
                    <a:pt x="1" y="42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1" y="37"/>
                  </a:lnTo>
                  <a:lnTo>
                    <a:pt x="1" y="36"/>
                  </a:lnTo>
                  <a:lnTo>
                    <a:pt x="1" y="36"/>
                  </a:lnTo>
                  <a:lnTo>
                    <a:pt x="1" y="34"/>
                  </a:lnTo>
                  <a:lnTo>
                    <a:pt x="0" y="32"/>
                  </a:lnTo>
                  <a:lnTo>
                    <a:pt x="4" y="29"/>
                  </a:lnTo>
                  <a:lnTo>
                    <a:pt x="8" y="26"/>
                  </a:lnTo>
                  <a:lnTo>
                    <a:pt x="9" y="26"/>
                  </a:lnTo>
                  <a:lnTo>
                    <a:pt x="12" y="26"/>
                  </a:lnTo>
                  <a:lnTo>
                    <a:pt x="14" y="25"/>
                  </a:lnTo>
                  <a:lnTo>
                    <a:pt x="18" y="26"/>
                  </a:lnTo>
                  <a:lnTo>
                    <a:pt x="18" y="23"/>
                  </a:lnTo>
                  <a:lnTo>
                    <a:pt x="18" y="22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2" y="23"/>
                  </a:lnTo>
                  <a:lnTo>
                    <a:pt x="22" y="23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5" y="23"/>
                  </a:lnTo>
                  <a:lnTo>
                    <a:pt x="26" y="25"/>
                  </a:lnTo>
                  <a:lnTo>
                    <a:pt x="29" y="23"/>
                  </a:lnTo>
                  <a:lnTo>
                    <a:pt x="32" y="22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18"/>
                  </a:lnTo>
                  <a:lnTo>
                    <a:pt x="34" y="18"/>
                  </a:lnTo>
                  <a:lnTo>
                    <a:pt x="37" y="18"/>
                  </a:lnTo>
                  <a:lnTo>
                    <a:pt x="39" y="18"/>
                  </a:lnTo>
                  <a:lnTo>
                    <a:pt x="42" y="18"/>
                  </a:lnTo>
                  <a:lnTo>
                    <a:pt x="39" y="18"/>
                  </a:lnTo>
                  <a:lnTo>
                    <a:pt x="37" y="17"/>
                  </a:lnTo>
                  <a:lnTo>
                    <a:pt x="34" y="17"/>
                  </a:lnTo>
                  <a:lnTo>
                    <a:pt x="32" y="15"/>
                  </a:lnTo>
                  <a:lnTo>
                    <a:pt x="34" y="12"/>
                  </a:lnTo>
                  <a:lnTo>
                    <a:pt x="37" y="12"/>
                  </a:lnTo>
                  <a:lnTo>
                    <a:pt x="39" y="14"/>
                  </a:lnTo>
                  <a:lnTo>
                    <a:pt x="42" y="14"/>
                  </a:lnTo>
                  <a:lnTo>
                    <a:pt x="43" y="14"/>
                  </a:lnTo>
                  <a:lnTo>
                    <a:pt x="45" y="14"/>
                  </a:lnTo>
                  <a:lnTo>
                    <a:pt x="45" y="12"/>
                  </a:lnTo>
                  <a:lnTo>
                    <a:pt x="46" y="12"/>
                  </a:lnTo>
                  <a:lnTo>
                    <a:pt x="46" y="12"/>
                  </a:lnTo>
                  <a:lnTo>
                    <a:pt x="46" y="12"/>
                  </a:lnTo>
                  <a:lnTo>
                    <a:pt x="48" y="12"/>
                  </a:lnTo>
                  <a:lnTo>
                    <a:pt x="51" y="14"/>
                  </a:lnTo>
                  <a:lnTo>
                    <a:pt x="54" y="14"/>
                  </a:lnTo>
                  <a:lnTo>
                    <a:pt x="56" y="14"/>
                  </a:lnTo>
                  <a:lnTo>
                    <a:pt x="59" y="12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5" y="8"/>
                  </a:lnTo>
                  <a:lnTo>
                    <a:pt x="68" y="6"/>
                  </a:lnTo>
                  <a:lnTo>
                    <a:pt x="70" y="5"/>
                  </a:lnTo>
                  <a:lnTo>
                    <a:pt x="70" y="3"/>
                  </a:lnTo>
                  <a:lnTo>
                    <a:pt x="73" y="1"/>
                  </a:lnTo>
                  <a:lnTo>
                    <a:pt x="74" y="1"/>
                  </a:lnTo>
                  <a:lnTo>
                    <a:pt x="77" y="1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82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7" y="0"/>
                  </a:lnTo>
                  <a:lnTo>
                    <a:pt x="90" y="1"/>
                  </a:lnTo>
                  <a:lnTo>
                    <a:pt x="91" y="1"/>
                  </a:lnTo>
                  <a:lnTo>
                    <a:pt x="93" y="1"/>
                  </a:lnTo>
                  <a:lnTo>
                    <a:pt x="94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99" y="0"/>
                  </a:lnTo>
                  <a:lnTo>
                    <a:pt x="101" y="0"/>
                  </a:lnTo>
                  <a:lnTo>
                    <a:pt x="101" y="1"/>
                  </a:lnTo>
                  <a:lnTo>
                    <a:pt x="101" y="1"/>
                  </a:lnTo>
                  <a:lnTo>
                    <a:pt x="104" y="3"/>
                  </a:lnTo>
                  <a:lnTo>
                    <a:pt x="105" y="5"/>
                  </a:lnTo>
                  <a:lnTo>
                    <a:pt x="107" y="5"/>
                  </a:lnTo>
                  <a:lnTo>
                    <a:pt x="110" y="5"/>
                  </a:lnTo>
                  <a:lnTo>
                    <a:pt x="112" y="6"/>
                  </a:lnTo>
                  <a:lnTo>
                    <a:pt x="113" y="8"/>
                  </a:lnTo>
                  <a:lnTo>
                    <a:pt x="113" y="9"/>
                  </a:lnTo>
                  <a:lnTo>
                    <a:pt x="115" y="12"/>
                  </a:lnTo>
                  <a:lnTo>
                    <a:pt x="116" y="12"/>
                  </a:lnTo>
                  <a:lnTo>
                    <a:pt x="118" y="12"/>
                  </a:lnTo>
                  <a:lnTo>
                    <a:pt x="118" y="9"/>
                  </a:lnTo>
                  <a:lnTo>
                    <a:pt x="121" y="9"/>
                  </a:lnTo>
                  <a:lnTo>
                    <a:pt x="122" y="9"/>
                  </a:lnTo>
                  <a:lnTo>
                    <a:pt x="124" y="9"/>
                  </a:lnTo>
                  <a:lnTo>
                    <a:pt x="124" y="9"/>
                  </a:lnTo>
                  <a:lnTo>
                    <a:pt x="125" y="11"/>
                  </a:lnTo>
                  <a:lnTo>
                    <a:pt x="125" y="11"/>
                  </a:lnTo>
                  <a:lnTo>
                    <a:pt x="127" y="12"/>
                  </a:lnTo>
                  <a:lnTo>
                    <a:pt x="129" y="14"/>
                  </a:lnTo>
                  <a:lnTo>
                    <a:pt x="130" y="14"/>
                  </a:lnTo>
                  <a:lnTo>
                    <a:pt x="133" y="14"/>
                  </a:lnTo>
                  <a:lnTo>
                    <a:pt x="133" y="15"/>
                  </a:lnTo>
                  <a:lnTo>
                    <a:pt x="135" y="15"/>
                  </a:lnTo>
                  <a:lnTo>
                    <a:pt x="138" y="17"/>
                  </a:lnTo>
                  <a:lnTo>
                    <a:pt x="141" y="17"/>
                  </a:lnTo>
                  <a:lnTo>
                    <a:pt x="144" y="15"/>
                  </a:lnTo>
                  <a:lnTo>
                    <a:pt x="146" y="15"/>
                  </a:lnTo>
                  <a:lnTo>
                    <a:pt x="147" y="14"/>
                  </a:lnTo>
                  <a:lnTo>
                    <a:pt x="149" y="12"/>
                  </a:lnTo>
                  <a:lnTo>
                    <a:pt x="150" y="12"/>
                  </a:lnTo>
                  <a:lnTo>
                    <a:pt x="152" y="12"/>
                  </a:lnTo>
                  <a:lnTo>
                    <a:pt x="152" y="14"/>
                  </a:lnTo>
                  <a:lnTo>
                    <a:pt x="153" y="14"/>
                  </a:lnTo>
                  <a:lnTo>
                    <a:pt x="153" y="15"/>
                  </a:lnTo>
                  <a:lnTo>
                    <a:pt x="155" y="15"/>
                  </a:lnTo>
                  <a:lnTo>
                    <a:pt x="156" y="15"/>
                  </a:lnTo>
                  <a:lnTo>
                    <a:pt x="158" y="15"/>
                  </a:lnTo>
                  <a:lnTo>
                    <a:pt x="158" y="15"/>
                  </a:lnTo>
                  <a:lnTo>
                    <a:pt x="160" y="15"/>
                  </a:lnTo>
                  <a:lnTo>
                    <a:pt x="161" y="14"/>
                  </a:lnTo>
                  <a:lnTo>
                    <a:pt x="163" y="12"/>
                  </a:lnTo>
                  <a:lnTo>
                    <a:pt x="166" y="12"/>
                  </a:lnTo>
                  <a:lnTo>
                    <a:pt x="169" y="11"/>
                  </a:lnTo>
                  <a:lnTo>
                    <a:pt x="169" y="9"/>
                  </a:lnTo>
                  <a:lnTo>
                    <a:pt x="170" y="8"/>
                  </a:lnTo>
                  <a:lnTo>
                    <a:pt x="172" y="6"/>
                  </a:lnTo>
                  <a:lnTo>
                    <a:pt x="174" y="6"/>
                  </a:lnTo>
                  <a:lnTo>
                    <a:pt x="174" y="6"/>
                  </a:lnTo>
                  <a:lnTo>
                    <a:pt x="174" y="5"/>
                  </a:lnTo>
                  <a:lnTo>
                    <a:pt x="174" y="6"/>
                  </a:lnTo>
                  <a:lnTo>
                    <a:pt x="175" y="6"/>
                  </a:lnTo>
                  <a:lnTo>
                    <a:pt x="175" y="6"/>
                  </a:lnTo>
                  <a:lnTo>
                    <a:pt x="177" y="6"/>
                  </a:lnTo>
                  <a:lnTo>
                    <a:pt x="177" y="6"/>
                  </a:lnTo>
                  <a:lnTo>
                    <a:pt x="178" y="6"/>
                  </a:lnTo>
                  <a:lnTo>
                    <a:pt x="180" y="6"/>
                  </a:lnTo>
                  <a:lnTo>
                    <a:pt x="180" y="6"/>
                  </a:lnTo>
                  <a:lnTo>
                    <a:pt x="181" y="6"/>
                  </a:lnTo>
                  <a:lnTo>
                    <a:pt x="181" y="6"/>
                  </a:lnTo>
                  <a:lnTo>
                    <a:pt x="183" y="6"/>
                  </a:lnTo>
                  <a:lnTo>
                    <a:pt x="184" y="6"/>
                  </a:lnTo>
                  <a:lnTo>
                    <a:pt x="186" y="6"/>
                  </a:lnTo>
                  <a:lnTo>
                    <a:pt x="188" y="8"/>
                  </a:lnTo>
                  <a:lnTo>
                    <a:pt x="189" y="8"/>
                  </a:lnTo>
                  <a:lnTo>
                    <a:pt x="189" y="9"/>
                  </a:lnTo>
                  <a:lnTo>
                    <a:pt x="192" y="9"/>
                  </a:lnTo>
                  <a:lnTo>
                    <a:pt x="195" y="8"/>
                  </a:lnTo>
                  <a:lnTo>
                    <a:pt x="197" y="8"/>
                  </a:lnTo>
                  <a:lnTo>
                    <a:pt x="197" y="8"/>
                  </a:lnTo>
                  <a:lnTo>
                    <a:pt x="198" y="8"/>
                  </a:lnTo>
                  <a:lnTo>
                    <a:pt x="198" y="9"/>
                  </a:lnTo>
                  <a:lnTo>
                    <a:pt x="198" y="9"/>
                  </a:lnTo>
                  <a:lnTo>
                    <a:pt x="198" y="11"/>
                  </a:lnTo>
                  <a:lnTo>
                    <a:pt x="200" y="11"/>
                  </a:lnTo>
                  <a:lnTo>
                    <a:pt x="201" y="12"/>
                  </a:lnTo>
                  <a:lnTo>
                    <a:pt x="201" y="14"/>
                  </a:lnTo>
                  <a:lnTo>
                    <a:pt x="201" y="15"/>
                  </a:lnTo>
                  <a:lnTo>
                    <a:pt x="201" y="17"/>
                  </a:lnTo>
                  <a:lnTo>
                    <a:pt x="201" y="17"/>
                  </a:lnTo>
                  <a:lnTo>
                    <a:pt x="201" y="18"/>
                  </a:lnTo>
                  <a:lnTo>
                    <a:pt x="201" y="18"/>
                  </a:lnTo>
                  <a:lnTo>
                    <a:pt x="201" y="18"/>
                  </a:lnTo>
                  <a:lnTo>
                    <a:pt x="200" y="20"/>
                  </a:lnTo>
                  <a:lnTo>
                    <a:pt x="200" y="20"/>
                  </a:lnTo>
                  <a:lnTo>
                    <a:pt x="200" y="22"/>
                  </a:lnTo>
                  <a:lnTo>
                    <a:pt x="200" y="22"/>
                  </a:lnTo>
                  <a:lnTo>
                    <a:pt x="198" y="23"/>
                  </a:lnTo>
                  <a:lnTo>
                    <a:pt x="198" y="25"/>
                  </a:lnTo>
                  <a:lnTo>
                    <a:pt x="198" y="26"/>
                  </a:lnTo>
                  <a:lnTo>
                    <a:pt x="198" y="26"/>
                  </a:lnTo>
                  <a:lnTo>
                    <a:pt x="198" y="28"/>
                  </a:lnTo>
                  <a:lnTo>
                    <a:pt x="198" y="28"/>
                  </a:lnTo>
                  <a:lnTo>
                    <a:pt x="200" y="29"/>
                  </a:lnTo>
                  <a:lnTo>
                    <a:pt x="203" y="29"/>
                  </a:lnTo>
                  <a:lnTo>
                    <a:pt x="208" y="31"/>
                  </a:lnTo>
                  <a:lnTo>
                    <a:pt x="211" y="32"/>
                  </a:lnTo>
                  <a:lnTo>
                    <a:pt x="212" y="32"/>
                  </a:lnTo>
                  <a:lnTo>
                    <a:pt x="214" y="34"/>
                  </a:lnTo>
                  <a:lnTo>
                    <a:pt x="214" y="36"/>
                  </a:lnTo>
                  <a:lnTo>
                    <a:pt x="214" y="36"/>
                  </a:lnTo>
                  <a:lnTo>
                    <a:pt x="214" y="37"/>
                  </a:lnTo>
                  <a:lnTo>
                    <a:pt x="214" y="39"/>
                  </a:lnTo>
                  <a:lnTo>
                    <a:pt x="212" y="42"/>
                  </a:lnTo>
                  <a:lnTo>
                    <a:pt x="212" y="42"/>
                  </a:lnTo>
                  <a:lnTo>
                    <a:pt x="211" y="42"/>
                  </a:lnTo>
                  <a:lnTo>
                    <a:pt x="209" y="42"/>
                  </a:lnTo>
                  <a:lnTo>
                    <a:pt x="208" y="40"/>
                  </a:lnTo>
                  <a:lnTo>
                    <a:pt x="208" y="40"/>
                  </a:lnTo>
                  <a:lnTo>
                    <a:pt x="208" y="40"/>
                  </a:lnTo>
                  <a:lnTo>
                    <a:pt x="208" y="40"/>
                  </a:lnTo>
                  <a:lnTo>
                    <a:pt x="206" y="40"/>
                  </a:lnTo>
                  <a:lnTo>
                    <a:pt x="206" y="40"/>
                  </a:lnTo>
                  <a:lnTo>
                    <a:pt x="206" y="42"/>
                  </a:lnTo>
                  <a:lnTo>
                    <a:pt x="206" y="42"/>
                  </a:lnTo>
                  <a:lnTo>
                    <a:pt x="205" y="43"/>
                  </a:lnTo>
                  <a:lnTo>
                    <a:pt x="205" y="43"/>
                  </a:lnTo>
                  <a:lnTo>
                    <a:pt x="203" y="45"/>
                  </a:lnTo>
                  <a:lnTo>
                    <a:pt x="203" y="45"/>
                  </a:lnTo>
                  <a:lnTo>
                    <a:pt x="203" y="46"/>
                  </a:lnTo>
                  <a:lnTo>
                    <a:pt x="205" y="46"/>
                  </a:lnTo>
                  <a:lnTo>
                    <a:pt x="205" y="48"/>
                  </a:lnTo>
                  <a:lnTo>
                    <a:pt x="206" y="50"/>
                  </a:lnTo>
                  <a:lnTo>
                    <a:pt x="205" y="50"/>
                  </a:lnTo>
                  <a:lnTo>
                    <a:pt x="205" y="51"/>
                  </a:lnTo>
                  <a:lnTo>
                    <a:pt x="205" y="51"/>
                  </a:lnTo>
                  <a:lnTo>
                    <a:pt x="205" y="53"/>
                  </a:lnTo>
                  <a:lnTo>
                    <a:pt x="205" y="53"/>
                  </a:lnTo>
                  <a:lnTo>
                    <a:pt x="205" y="54"/>
                  </a:lnTo>
                  <a:lnTo>
                    <a:pt x="205" y="54"/>
                  </a:lnTo>
                  <a:lnTo>
                    <a:pt x="203" y="56"/>
                  </a:lnTo>
                  <a:lnTo>
                    <a:pt x="203" y="57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03" y="60"/>
                  </a:lnTo>
                  <a:lnTo>
                    <a:pt x="203" y="62"/>
                  </a:lnTo>
                  <a:lnTo>
                    <a:pt x="205" y="64"/>
                  </a:lnTo>
                  <a:lnTo>
                    <a:pt x="206" y="65"/>
                  </a:lnTo>
                  <a:lnTo>
                    <a:pt x="208" y="68"/>
                  </a:lnTo>
                  <a:lnTo>
                    <a:pt x="208" y="73"/>
                  </a:lnTo>
                  <a:lnTo>
                    <a:pt x="208" y="73"/>
                  </a:lnTo>
                  <a:lnTo>
                    <a:pt x="209" y="74"/>
                  </a:lnTo>
                  <a:lnTo>
                    <a:pt x="208" y="74"/>
                  </a:lnTo>
                  <a:lnTo>
                    <a:pt x="208" y="76"/>
                  </a:lnTo>
                  <a:lnTo>
                    <a:pt x="208" y="78"/>
                  </a:lnTo>
                  <a:lnTo>
                    <a:pt x="208" y="78"/>
                  </a:lnTo>
                  <a:lnTo>
                    <a:pt x="203" y="76"/>
                  </a:lnTo>
                  <a:lnTo>
                    <a:pt x="200" y="79"/>
                  </a:lnTo>
                  <a:lnTo>
                    <a:pt x="198" y="76"/>
                  </a:lnTo>
                  <a:lnTo>
                    <a:pt x="195" y="74"/>
                  </a:lnTo>
                  <a:lnTo>
                    <a:pt x="195" y="74"/>
                  </a:lnTo>
                  <a:lnTo>
                    <a:pt x="192" y="78"/>
                  </a:lnTo>
                  <a:lnTo>
                    <a:pt x="192" y="78"/>
                  </a:lnTo>
                  <a:lnTo>
                    <a:pt x="192" y="78"/>
                  </a:lnTo>
                  <a:lnTo>
                    <a:pt x="191" y="78"/>
                  </a:lnTo>
                  <a:lnTo>
                    <a:pt x="191" y="78"/>
                  </a:lnTo>
                  <a:lnTo>
                    <a:pt x="191" y="78"/>
                  </a:lnTo>
                  <a:lnTo>
                    <a:pt x="189" y="78"/>
                  </a:lnTo>
                  <a:lnTo>
                    <a:pt x="188" y="76"/>
                  </a:lnTo>
                  <a:lnTo>
                    <a:pt x="188" y="76"/>
                  </a:lnTo>
                  <a:lnTo>
                    <a:pt x="186" y="76"/>
                  </a:lnTo>
                  <a:lnTo>
                    <a:pt x="184" y="76"/>
                  </a:lnTo>
                  <a:lnTo>
                    <a:pt x="184" y="76"/>
                  </a:lnTo>
                  <a:lnTo>
                    <a:pt x="184" y="78"/>
                  </a:lnTo>
                  <a:lnTo>
                    <a:pt x="183" y="78"/>
                  </a:lnTo>
                  <a:lnTo>
                    <a:pt x="183" y="78"/>
                  </a:lnTo>
                  <a:lnTo>
                    <a:pt x="181" y="78"/>
                  </a:lnTo>
                  <a:lnTo>
                    <a:pt x="180" y="76"/>
                  </a:lnTo>
                  <a:lnTo>
                    <a:pt x="180" y="76"/>
                  </a:lnTo>
                  <a:lnTo>
                    <a:pt x="180" y="76"/>
                  </a:lnTo>
                  <a:lnTo>
                    <a:pt x="178" y="73"/>
                  </a:lnTo>
                  <a:lnTo>
                    <a:pt x="178" y="73"/>
                  </a:lnTo>
                  <a:lnTo>
                    <a:pt x="177" y="73"/>
                  </a:lnTo>
                  <a:lnTo>
                    <a:pt x="175" y="74"/>
                  </a:lnTo>
                  <a:lnTo>
                    <a:pt x="174" y="74"/>
                  </a:lnTo>
                  <a:lnTo>
                    <a:pt x="170" y="76"/>
                  </a:lnTo>
                  <a:lnTo>
                    <a:pt x="169" y="78"/>
                  </a:lnTo>
                  <a:lnTo>
                    <a:pt x="167" y="78"/>
                  </a:lnTo>
                  <a:lnTo>
                    <a:pt x="166" y="79"/>
                  </a:lnTo>
                  <a:lnTo>
                    <a:pt x="163" y="79"/>
                  </a:lnTo>
                  <a:lnTo>
                    <a:pt x="161" y="79"/>
                  </a:lnTo>
                  <a:lnTo>
                    <a:pt x="158" y="79"/>
                  </a:lnTo>
                  <a:lnTo>
                    <a:pt x="156" y="79"/>
                  </a:lnTo>
                  <a:lnTo>
                    <a:pt x="155" y="79"/>
                  </a:lnTo>
                  <a:lnTo>
                    <a:pt x="153" y="79"/>
                  </a:lnTo>
                  <a:lnTo>
                    <a:pt x="152" y="81"/>
                  </a:lnTo>
                  <a:lnTo>
                    <a:pt x="149" y="82"/>
                  </a:lnTo>
                  <a:lnTo>
                    <a:pt x="147" y="82"/>
                  </a:lnTo>
                  <a:lnTo>
                    <a:pt x="144" y="84"/>
                  </a:lnTo>
                  <a:lnTo>
                    <a:pt x="143" y="84"/>
                  </a:lnTo>
                  <a:lnTo>
                    <a:pt x="141" y="84"/>
                  </a:lnTo>
                  <a:lnTo>
                    <a:pt x="139" y="84"/>
                  </a:lnTo>
                  <a:lnTo>
                    <a:pt x="138" y="84"/>
                  </a:lnTo>
                  <a:lnTo>
                    <a:pt x="136" y="85"/>
                  </a:lnTo>
                  <a:lnTo>
                    <a:pt x="136" y="85"/>
                  </a:lnTo>
                  <a:lnTo>
                    <a:pt x="135" y="85"/>
                  </a:lnTo>
                  <a:lnTo>
                    <a:pt x="135" y="85"/>
                  </a:lnTo>
                  <a:lnTo>
                    <a:pt x="132" y="84"/>
                  </a:lnTo>
                  <a:lnTo>
                    <a:pt x="130" y="84"/>
                  </a:lnTo>
                  <a:lnTo>
                    <a:pt x="129" y="84"/>
                  </a:lnTo>
                  <a:lnTo>
                    <a:pt x="129" y="85"/>
                  </a:lnTo>
                  <a:lnTo>
                    <a:pt x="127" y="85"/>
                  </a:lnTo>
                  <a:lnTo>
                    <a:pt x="125" y="87"/>
                  </a:lnTo>
                  <a:lnTo>
                    <a:pt x="122" y="87"/>
                  </a:lnTo>
                  <a:lnTo>
                    <a:pt x="119" y="87"/>
                  </a:lnTo>
                  <a:lnTo>
                    <a:pt x="119" y="87"/>
                  </a:lnTo>
                  <a:lnTo>
                    <a:pt x="119" y="88"/>
                  </a:lnTo>
                  <a:lnTo>
                    <a:pt x="119" y="88"/>
                  </a:lnTo>
                  <a:lnTo>
                    <a:pt x="119" y="90"/>
                  </a:lnTo>
                  <a:lnTo>
                    <a:pt x="119" y="92"/>
                  </a:lnTo>
                  <a:lnTo>
                    <a:pt x="119" y="92"/>
                  </a:lnTo>
                  <a:lnTo>
                    <a:pt x="121" y="93"/>
                  </a:lnTo>
                  <a:lnTo>
                    <a:pt x="119" y="95"/>
                  </a:lnTo>
                  <a:lnTo>
                    <a:pt x="119" y="95"/>
                  </a:lnTo>
                  <a:lnTo>
                    <a:pt x="119" y="96"/>
                  </a:lnTo>
                  <a:lnTo>
                    <a:pt x="118" y="96"/>
                  </a:lnTo>
                  <a:lnTo>
                    <a:pt x="118" y="96"/>
                  </a:lnTo>
                  <a:lnTo>
                    <a:pt x="116" y="96"/>
                  </a:lnTo>
                  <a:lnTo>
                    <a:pt x="115" y="96"/>
                  </a:lnTo>
                  <a:lnTo>
                    <a:pt x="115" y="96"/>
                  </a:lnTo>
                  <a:lnTo>
                    <a:pt x="115" y="98"/>
                  </a:lnTo>
                  <a:lnTo>
                    <a:pt x="115" y="98"/>
                  </a:lnTo>
                  <a:lnTo>
                    <a:pt x="115" y="99"/>
                  </a:lnTo>
                  <a:lnTo>
                    <a:pt x="113" y="99"/>
                  </a:lnTo>
                  <a:lnTo>
                    <a:pt x="113" y="101"/>
                  </a:lnTo>
                  <a:lnTo>
                    <a:pt x="112" y="101"/>
                  </a:lnTo>
                  <a:lnTo>
                    <a:pt x="110" y="101"/>
                  </a:lnTo>
                  <a:lnTo>
                    <a:pt x="108" y="101"/>
                  </a:lnTo>
                  <a:lnTo>
                    <a:pt x="108" y="101"/>
                  </a:lnTo>
                  <a:lnTo>
                    <a:pt x="108" y="101"/>
                  </a:lnTo>
                  <a:close/>
                  <a:moveTo>
                    <a:pt x="191" y="50"/>
                  </a:moveTo>
                  <a:lnTo>
                    <a:pt x="191" y="50"/>
                  </a:lnTo>
                  <a:lnTo>
                    <a:pt x="191" y="51"/>
                  </a:lnTo>
                  <a:lnTo>
                    <a:pt x="191" y="53"/>
                  </a:lnTo>
                  <a:lnTo>
                    <a:pt x="189" y="53"/>
                  </a:lnTo>
                  <a:lnTo>
                    <a:pt x="188" y="53"/>
                  </a:lnTo>
                  <a:lnTo>
                    <a:pt x="184" y="53"/>
                  </a:lnTo>
                  <a:lnTo>
                    <a:pt x="183" y="53"/>
                  </a:lnTo>
                  <a:lnTo>
                    <a:pt x="181" y="53"/>
                  </a:lnTo>
                  <a:lnTo>
                    <a:pt x="180" y="54"/>
                  </a:lnTo>
                  <a:lnTo>
                    <a:pt x="180" y="54"/>
                  </a:lnTo>
                  <a:lnTo>
                    <a:pt x="178" y="56"/>
                  </a:lnTo>
                  <a:lnTo>
                    <a:pt x="177" y="57"/>
                  </a:lnTo>
                  <a:lnTo>
                    <a:pt x="177" y="59"/>
                  </a:lnTo>
                  <a:lnTo>
                    <a:pt x="177" y="59"/>
                  </a:lnTo>
                  <a:lnTo>
                    <a:pt x="181" y="59"/>
                  </a:lnTo>
                  <a:lnTo>
                    <a:pt x="184" y="59"/>
                  </a:lnTo>
                  <a:lnTo>
                    <a:pt x="186" y="59"/>
                  </a:lnTo>
                  <a:lnTo>
                    <a:pt x="188" y="59"/>
                  </a:lnTo>
                  <a:lnTo>
                    <a:pt x="189" y="59"/>
                  </a:lnTo>
                  <a:lnTo>
                    <a:pt x="191" y="59"/>
                  </a:lnTo>
                  <a:lnTo>
                    <a:pt x="192" y="59"/>
                  </a:lnTo>
                  <a:lnTo>
                    <a:pt x="192" y="57"/>
                  </a:lnTo>
                  <a:lnTo>
                    <a:pt x="192" y="56"/>
                  </a:lnTo>
                  <a:lnTo>
                    <a:pt x="191" y="56"/>
                  </a:lnTo>
                  <a:lnTo>
                    <a:pt x="191" y="56"/>
                  </a:lnTo>
                  <a:lnTo>
                    <a:pt x="191" y="56"/>
                  </a:lnTo>
                  <a:lnTo>
                    <a:pt x="191" y="54"/>
                  </a:lnTo>
                  <a:lnTo>
                    <a:pt x="191" y="54"/>
                  </a:lnTo>
                  <a:lnTo>
                    <a:pt x="191" y="53"/>
                  </a:lnTo>
                  <a:lnTo>
                    <a:pt x="192" y="51"/>
                  </a:lnTo>
                  <a:lnTo>
                    <a:pt x="192" y="50"/>
                  </a:lnTo>
                  <a:lnTo>
                    <a:pt x="192" y="50"/>
                  </a:lnTo>
                  <a:lnTo>
                    <a:pt x="192" y="50"/>
                  </a:lnTo>
                  <a:lnTo>
                    <a:pt x="192" y="50"/>
                  </a:lnTo>
                  <a:lnTo>
                    <a:pt x="192" y="50"/>
                  </a:lnTo>
                  <a:lnTo>
                    <a:pt x="191" y="50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" name="Freeform 103"/>
            <p:cNvSpPr>
              <a:spLocks/>
            </p:cNvSpPr>
            <p:nvPr/>
          </p:nvSpPr>
          <p:spPr bwMode="auto">
            <a:xfrm>
              <a:off x="6788347" y="3214107"/>
              <a:ext cx="194724" cy="102254"/>
            </a:xfrm>
            <a:custGeom>
              <a:avLst/>
              <a:gdLst>
                <a:gd name="T0" fmla="*/ 3 w 82"/>
                <a:gd name="T1" fmla="*/ 12 h 43"/>
                <a:gd name="T2" fmla="*/ 8 w 82"/>
                <a:gd name="T3" fmla="*/ 14 h 43"/>
                <a:gd name="T4" fmla="*/ 15 w 82"/>
                <a:gd name="T5" fmla="*/ 20 h 43"/>
                <a:gd name="T6" fmla="*/ 19 w 82"/>
                <a:gd name="T7" fmla="*/ 25 h 43"/>
                <a:gd name="T8" fmla="*/ 19 w 82"/>
                <a:gd name="T9" fmla="*/ 31 h 43"/>
                <a:gd name="T10" fmla="*/ 19 w 82"/>
                <a:gd name="T11" fmla="*/ 36 h 43"/>
                <a:gd name="T12" fmla="*/ 20 w 82"/>
                <a:gd name="T13" fmla="*/ 37 h 43"/>
                <a:gd name="T14" fmla="*/ 23 w 82"/>
                <a:gd name="T15" fmla="*/ 37 h 43"/>
                <a:gd name="T16" fmla="*/ 26 w 82"/>
                <a:gd name="T17" fmla="*/ 37 h 43"/>
                <a:gd name="T18" fmla="*/ 29 w 82"/>
                <a:gd name="T19" fmla="*/ 37 h 43"/>
                <a:gd name="T20" fmla="*/ 34 w 82"/>
                <a:gd name="T21" fmla="*/ 39 h 43"/>
                <a:gd name="T22" fmla="*/ 40 w 82"/>
                <a:gd name="T23" fmla="*/ 39 h 43"/>
                <a:gd name="T24" fmla="*/ 43 w 82"/>
                <a:gd name="T25" fmla="*/ 39 h 43"/>
                <a:gd name="T26" fmla="*/ 43 w 82"/>
                <a:gd name="T27" fmla="*/ 42 h 43"/>
                <a:gd name="T28" fmla="*/ 46 w 82"/>
                <a:gd name="T29" fmla="*/ 42 h 43"/>
                <a:gd name="T30" fmla="*/ 54 w 82"/>
                <a:gd name="T31" fmla="*/ 40 h 43"/>
                <a:gd name="T32" fmla="*/ 62 w 82"/>
                <a:gd name="T33" fmla="*/ 40 h 43"/>
                <a:gd name="T34" fmla="*/ 65 w 82"/>
                <a:gd name="T35" fmla="*/ 37 h 43"/>
                <a:gd name="T36" fmla="*/ 67 w 82"/>
                <a:gd name="T37" fmla="*/ 36 h 43"/>
                <a:gd name="T38" fmla="*/ 70 w 82"/>
                <a:gd name="T39" fmla="*/ 36 h 43"/>
                <a:gd name="T40" fmla="*/ 73 w 82"/>
                <a:gd name="T41" fmla="*/ 36 h 43"/>
                <a:gd name="T42" fmla="*/ 76 w 82"/>
                <a:gd name="T43" fmla="*/ 39 h 43"/>
                <a:gd name="T44" fmla="*/ 79 w 82"/>
                <a:gd name="T45" fmla="*/ 42 h 43"/>
                <a:gd name="T46" fmla="*/ 81 w 82"/>
                <a:gd name="T47" fmla="*/ 42 h 43"/>
                <a:gd name="T48" fmla="*/ 82 w 82"/>
                <a:gd name="T49" fmla="*/ 40 h 43"/>
                <a:gd name="T50" fmla="*/ 81 w 82"/>
                <a:gd name="T51" fmla="*/ 37 h 43"/>
                <a:gd name="T52" fmla="*/ 79 w 82"/>
                <a:gd name="T53" fmla="*/ 36 h 43"/>
                <a:gd name="T54" fmla="*/ 79 w 82"/>
                <a:gd name="T55" fmla="*/ 32 h 43"/>
                <a:gd name="T56" fmla="*/ 81 w 82"/>
                <a:gd name="T57" fmla="*/ 31 h 43"/>
                <a:gd name="T58" fmla="*/ 78 w 82"/>
                <a:gd name="T59" fmla="*/ 26 h 43"/>
                <a:gd name="T60" fmla="*/ 74 w 82"/>
                <a:gd name="T61" fmla="*/ 28 h 43"/>
                <a:gd name="T62" fmla="*/ 71 w 82"/>
                <a:gd name="T63" fmla="*/ 26 h 43"/>
                <a:gd name="T64" fmla="*/ 73 w 82"/>
                <a:gd name="T65" fmla="*/ 23 h 43"/>
                <a:gd name="T66" fmla="*/ 71 w 82"/>
                <a:gd name="T67" fmla="*/ 22 h 43"/>
                <a:gd name="T68" fmla="*/ 67 w 82"/>
                <a:gd name="T69" fmla="*/ 18 h 43"/>
                <a:gd name="T70" fmla="*/ 65 w 82"/>
                <a:gd name="T71" fmla="*/ 17 h 43"/>
                <a:gd name="T72" fmla="*/ 62 w 82"/>
                <a:gd name="T73" fmla="*/ 12 h 43"/>
                <a:gd name="T74" fmla="*/ 60 w 82"/>
                <a:gd name="T75" fmla="*/ 12 h 43"/>
                <a:gd name="T76" fmla="*/ 57 w 82"/>
                <a:gd name="T77" fmla="*/ 12 h 43"/>
                <a:gd name="T78" fmla="*/ 54 w 82"/>
                <a:gd name="T79" fmla="*/ 14 h 43"/>
                <a:gd name="T80" fmla="*/ 53 w 82"/>
                <a:gd name="T81" fmla="*/ 15 h 43"/>
                <a:gd name="T82" fmla="*/ 50 w 82"/>
                <a:gd name="T83" fmla="*/ 14 h 43"/>
                <a:gd name="T84" fmla="*/ 46 w 82"/>
                <a:gd name="T85" fmla="*/ 14 h 43"/>
                <a:gd name="T86" fmla="*/ 40 w 82"/>
                <a:gd name="T87" fmla="*/ 14 h 43"/>
                <a:gd name="T88" fmla="*/ 36 w 82"/>
                <a:gd name="T89" fmla="*/ 9 h 43"/>
                <a:gd name="T90" fmla="*/ 31 w 82"/>
                <a:gd name="T91" fmla="*/ 6 h 43"/>
                <a:gd name="T92" fmla="*/ 29 w 82"/>
                <a:gd name="T93" fmla="*/ 4 h 43"/>
                <a:gd name="T94" fmla="*/ 25 w 82"/>
                <a:gd name="T95" fmla="*/ 4 h 43"/>
                <a:gd name="T96" fmla="*/ 17 w 82"/>
                <a:gd name="T97" fmla="*/ 4 h 43"/>
                <a:gd name="T98" fmla="*/ 12 w 82"/>
                <a:gd name="T99" fmla="*/ 3 h 43"/>
                <a:gd name="T100" fmla="*/ 11 w 82"/>
                <a:gd name="T101" fmla="*/ 1 h 43"/>
                <a:gd name="T102" fmla="*/ 8 w 82"/>
                <a:gd name="T103" fmla="*/ 1 h 43"/>
                <a:gd name="T104" fmla="*/ 3 w 82"/>
                <a:gd name="T105" fmla="*/ 3 h 43"/>
                <a:gd name="T106" fmla="*/ 1 w 82"/>
                <a:gd name="T107" fmla="*/ 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2" h="43">
                  <a:moveTo>
                    <a:pt x="0" y="9"/>
                  </a:moveTo>
                  <a:lnTo>
                    <a:pt x="1" y="11"/>
                  </a:lnTo>
                  <a:lnTo>
                    <a:pt x="3" y="12"/>
                  </a:lnTo>
                  <a:lnTo>
                    <a:pt x="5" y="12"/>
                  </a:lnTo>
                  <a:lnTo>
                    <a:pt x="6" y="12"/>
                  </a:lnTo>
                  <a:lnTo>
                    <a:pt x="8" y="14"/>
                  </a:lnTo>
                  <a:lnTo>
                    <a:pt x="11" y="15"/>
                  </a:lnTo>
                  <a:lnTo>
                    <a:pt x="14" y="17"/>
                  </a:lnTo>
                  <a:lnTo>
                    <a:pt x="15" y="20"/>
                  </a:lnTo>
                  <a:lnTo>
                    <a:pt x="17" y="22"/>
                  </a:lnTo>
                  <a:lnTo>
                    <a:pt x="17" y="23"/>
                  </a:lnTo>
                  <a:lnTo>
                    <a:pt x="19" y="25"/>
                  </a:lnTo>
                  <a:lnTo>
                    <a:pt x="19" y="26"/>
                  </a:lnTo>
                  <a:lnTo>
                    <a:pt x="19" y="29"/>
                  </a:lnTo>
                  <a:lnTo>
                    <a:pt x="19" y="31"/>
                  </a:lnTo>
                  <a:lnTo>
                    <a:pt x="19" y="34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7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2" y="37"/>
                  </a:lnTo>
                  <a:lnTo>
                    <a:pt x="22" y="37"/>
                  </a:lnTo>
                  <a:lnTo>
                    <a:pt x="23" y="37"/>
                  </a:lnTo>
                  <a:lnTo>
                    <a:pt x="25" y="37"/>
                  </a:lnTo>
                  <a:lnTo>
                    <a:pt x="25" y="37"/>
                  </a:lnTo>
                  <a:lnTo>
                    <a:pt x="26" y="37"/>
                  </a:lnTo>
                  <a:lnTo>
                    <a:pt x="26" y="37"/>
                  </a:lnTo>
                  <a:lnTo>
                    <a:pt x="28" y="37"/>
                  </a:lnTo>
                  <a:lnTo>
                    <a:pt x="29" y="37"/>
                  </a:lnTo>
                  <a:lnTo>
                    <a:pt x="31" y="37"/>
                  </a:lnTo>
                  <a:lnTo>
                    <a:pt x="33" y="39"/>
                  </a:lnTo>
                  <a:lnTo>
                    <a:pt x="34" y="39"/>
                  </a:lnTo>
                  <a:lnTo>
                    <a:pt x="34" y="40"/>
                  </a:lnTo>
                  <a:lnTo>
                    <a:pt x="37" y="40"/>
                  </a:lnTo>
                  <a:lnTo>
                    <a:pt x="40" y="39"/>
                  </a:lnTo>
                  <a:lnTo>
                    <a:pt x="42" y="39"/>
                  </a:lnTo>
                  <a:lnTo>
                    <a:pt x="42" y="39"/>
                  </a:lnTo>
                  <a:lnTo>
                    <a:pt x="43" y="39"/>
                  </a:lnTo>
                  <a:lnTo>
                    <a:pt x="43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5" y="42"/>
                  </a:lnTo>
                  <a:lnTo>
                    <a:pt x="45" y="43"/>
                  </a:lnTo>
                  <a:lnTo>
                    <a:pt x="46" y="42"/>
                  </a:lnTo>
                  <a:lnTo>
                    <a:pt x="50" y="42"/>
                  </a:lnTo>
                  <a:lnTo>
                    <a:pt x="53" y="42"/>
                  </a:lnTo>
                  <a:lnTo>
                    <a:pt x="54" y="40"/>
                  </a:lnTo>
                  <a:lnTo>
                    <a:pt x="59" y="42"/>
                  </a:lnTo>
                  <a:lnTo>
                    <a:pt x="60" y="42"/>
                  </a:lnTo>
                  <a:lnTo>
                    <a:pt x="62" y="40"/>
                  </a:lnTo>
                  <a:lnTo>
                    <a:pt x="64" y="40"/>
                  </a:lnTo>
                  <a:lnTo>
                    <a:pt x="65" y="39"/>
                  </a:lnTo>
                  <a:lnTo>
                    <a:pt x="65" y="37"/>
                  </a:lnTo>
                  <a:lnTo>
                    <a:pt x="65" y="36"/>
                  </a:lnTo>
                  <a:lnTo>
                    <a:pt x="67" y="36"/>
                  </a:lnTo>
                  <a:lnTo>
                    <a:pt x="67" y="36"/>
                  </a:lnTo>
                  <a:lnTo>
                    <a:pt x="67" y="36"/>
                  </a:lnTo>
                  <a:lnTo>
                    <a:pt x="68" y="36"/>
                  </a:lnTo>
                  <a:lnTo>
                    <a:pt x="70" y="36"/>
                  </a:lnTo>
                  <a:lnTo>
                    <a:pt x="71" y="36"/>
                  </a:lnTo>
                  <a:lnTo>
                    <a:pt x="73" y="36"/>
                  </a:lnTo>
                  <a:lnTo>
                    <a:pt x="73" y="36"/>
                  </a:lnTo>
                  <a:lnTo>
                    <a:pt x="74" y="37"/>
                  </a:lnTo>
                  <a:lnTo>
                    <a:pt x="74" y="39"/>
                  </a:lnTo>
                  <a:lnTo>
                    <a:pt x="76" y="39"/>
                  </a:lnTo>
                  <a:lnTo>
                    <a:pt x="76" y="40"/>
                  </a:lnTo>
                  <a:lnTo>
                    <a:pt x="78" y="42"/>
                  </a:lnTo>
                  <a:lnTo>
                    <a:pt x="79" y="42"/>
                  </a:lnTo>
                  <a:lnTo>
                    <a:pt x="79" y="42"/>
                  </a:lnTo>
                  <a:lnTo>
                    <a:pt x="81" y="42"/>
                  </a:lnTo>
                  <a:lnTo>
                    <a:pt x="81" y="42"/>
                  </a:lnTo>
                  <a:lnTo>
                    <a:pt x="82" y="42"/>
                  </a:lnTo>
                  <a:lnTo>
                    <a:pt x="82" y="40"/>
                  </a:lnTo>
                  <a:lnTo>
                    <a:pt x="82" y="40"/>
                  </a:lnTo>
                  <a:lnTo>
                    <a:pt x="82" y="39"/>
                  </a:lnTo>
                  <a:lnTo>
                    <a:pt x="81" y="39"/>
                  </a:lnTo>
                  <a:lnTo>
                    <a:pt x="81" y="37"/>
                  </a:lnTo>
                  <a:lnTo>
                    <a:pt x="81" y="37"/>
                  </a:lnTo>
                  <a:lnTo>
                    <a:pt x="79" y="36"/>
                  </a:lnTo>
                  <a:lnTo>
                    <a:pt x="79" y="36"/>
                  </a:lnTo>
                  <a:lnTo>
                    <a:pt x="79" y="34"/>
                  </a:lnTo>
                  <a:lnTo>
                    <a:pt x="79" y="34"/>
                  </a:lnTo>
                  <a:lnTo>
                    <a:pt x="79" y="32"/>
                  </a:lnTo>
                  <a:lnTo>
                    <a:pt x="81" y="32"/>
                  </a:lnTo>
                  <a:lnTo>
                    <a:pt x="82" y="32"/>
                  </a:lnTo>
                  <a:lnTo>
                    <a:pt x="81" y="31"/>
                  </a:lnTo>
                  <a:lnTo>
                    <a:pt x="79" y="28"/>
                  </a:lnTo>
                  <a:lnTo>
                    <a:pt x="78" y="28"/>
                  </a:lnTo>
                  <a:lnTo>
                    <a:pt x="78" y="26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4" y="28"/>
                  </a:lnTo>
                  <a:lnTo>
                    <a:pt x="73" y="26"/>
                  </a:lnTo>
                  <a:lnTo>
                    <a:pt x="71" y="26"/>
                  </a:lnTo>
                  <a:lnTo>
                    <a:pt x="71" y="26"/>
                  </a:lnTo>
                  <a:lnTo>
                    <a:pt x="71" y="25"/>
                  </a:lnTo>
                  <a:lnTo>
                    <a:pt x="71" y="23"/>
                  </a:lnTo>
                  <a:lnTo>
                    <a:pt x="73" y="23"/>
                  </a:lnTo>
                  <a:lnTo>
                    <a:pt x="73" y="22"/>
                  </a:lnTo>
                  <a:lnTo>
                    <a:pt x="73" y="22"/>
                  </a:lnTo>
                  <a:lnTo>
                    <a:pt x="71" y="22"/>
                  </a:lnTo>
                  <a:lnTo>
                    <a:pt x="70" y="20"/>
                  </a:lnTo>
                  <a:lnTo>
                    <a:pt x="67" y="18"/>
                  </a:lnTo>
                  <a:lnTo>
                    <a:pt x="67" y="18"/>
                  </a:lnTo>
                  <a:lnTo>
                    <a:pt x="65" y="17"/>
                  </a:lnTo>
                  <a:lnTo>
                    <a:pt x="65" y="17"/>
                  </a:lnTo>
                  <a:lnTo>
                    <a:pt x="65" y="17"/>
                  </a:lnTo>
                  <a:lnTo>
                    <a:pt x="64" y="15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59" y="11"/>
                  </a:lnTo>
                  <a:lnTo>
                    <a:pt x="59" y="12"/>
                  </a:lnTo>
                  <a:lnTo>
                    <a:pt x="57" y="12"/>
                  </a:lnTo>
                  <a:lnTo>
                    <a:pt x="57" y="12"/>
                  </a:lnTo>
                  <a:lnTo>
                    <a:pt x="56" y="14"/>
                  </a:lnTo>
                  <a:lnTo>
                    <a:pt x="54" y="14"/>
                  </a:lnTo>
                  <a:lnTo>
                    <a:pt x="53" y="15"/>
                  </a:lnTo>
                  <a:lnTo>
                    <a:pt x="53" y="15"/>
                  </a:lnTo>
                  <a:lnTo>
                    <a:pt x="53" y="15"/>
                  </a:lnTo>
                  <a:lnTo>
                    <a:pt x="51" y="14"/>
                  </a:lnTo>
                  <a:lnTo>
                    <a:pt x="51" y="14"/>
                  </a:lnTo>
                  <a:lnTo>
                    <a:pt x="50" y="14"/>
                  </a:lnTo>
                  <a:lnTo>
                    <a:pt x="50" y="14"/>
                  </a:lnTo>
                  <a:lnTo>
                    <a:pt x="48" y="14"/>
                  </a:lnTo>
                  <a:lnTo>
                    <a:pt x="46" y="14"/>
                  </a:lnTo>
                  <a:lnTo>
                    <a:pt x="43" y="15"/>
                  </a:lnTo>
                  <a:lnTo>
                    <a:pt x="42" y="15"/>
                  </a:lnTo>
                  <a:lnTo>
                    <a:pt x="40" y="14"/>
                  </a:lnTo>
                  <a:lnTo>
                    <a:pt x="39" y="14"/>
                  </a:lnTo>
                  <a:lnTo>
                    <a:pt x="39" y="12"/>
                  </a:lnTo>
                  <a:lnTo>
                    <a:pt x="36" y="9"/>
                  </a:lnTo>
                  <a:lnTo>
                    <a:pt x="34" y="8"/>
                  </a:lnTo>
                  <a:lnTo>
                    <a:pt x="33" y="6"/>
                  </a:lnTo>
                  <a:lnTo>
                    <a:pt x="31" y="6"/>
                  </a:lnTo>
                  <a:lnTo>
                    <a:pt x="31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8" y="4"/>
                  </a:lnTo>
                  <a:lnTo>
                    <a:pt x="26" y="4"/>
                  </a:lnTo>
                  <a:lnTo>
                    <a:pt x="25" y="4"/>
                  </a:lnTo>
                  <a:lnTo>
                    <a:pt x="22" y="4"/>
                  </a:lnTo>
                  <a:lnTo>
                    <a:pt x="19" y="4"/>
                  </a:lnTo>
                  <a:lnTo>
                    <a:pt x="17" y="4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5" y="1"/>
                  </a:lnTo>
                  <a:lnTo>
                    <a:pt x="3" y="3"/>
                  </a:lnTo>
                  <a:lnTo>
                    <a:pt x="3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6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Freeform 106"/>
            <p:cNvSpPr>
              <a:spLocks noEditPoints="1"/>
            </p:cNvSpPr>
            <p:nvPr/>
          </p:nvSpPr>
          <p:spPr bwMode="auto">
            <a:xfrm>
              <a:off x="6928452" y="3290202"/>
              <a:ext cx="135356" cy="123655"/>
            </a:xfrm>
            <a:custGeom>
              <a:avLst/>
              <a:gdLst>
                <a:gd name="T0" fmla="*/ 40 w 57"/>
                <a:gd name="T1" fmla="*/ 13 h 52"/>
                <a:gd name="T2" fmla="*/ 37 w 57"/>
                <a:gd name="T3" fmla="*/ 14 h 52"/>
                <a:gd name="T4" fmla="*/ 34 w 57"/>
                <a:gd name="T5" fmla="*/ 13 h 52"/>
                <a:gd name="T6" fmla="*/ 32 w 57"/>
                <a:gd name="T7" fmla="*/ 8 h 52"/>
                <a:gd name="T8" fmla="*/ 29 w 57"/>
                <a:gd name="T9" fmla="*/ 7 h 52"/>
                <a:gd name="T10" fmla="*/ 22 w 57"/>
                <a:gd name="T11" fmla="*/ 0 h 52"/>
                <a:gd name="T12" fmla="*/ 20 w 57"/>
                <a:gd name="T13" fmla="*/ 4 h 52"/>
                <a:gd name="T14" fmla="*/ 22 w 57"/>
                <a:gd name="T15" fmla="*/ 7 h 52"/>
                <a:gd name="T16" fmla="*/ 23 w 57"/>
                <a:gd name="T17" fmla="*/ 10 h 52"/>
                <a:gd name="T18" fmla="*/ 20 w 57"/>
                <a:gd name="T19" fmla="*/ 10 h 52"/>
                <a:gd name="T20" fmla="*/ 15 w 57"/>
                <a:gd name="T21" fmla="*/ 7 h 52"/>
                <a:gd name="T22" fmla="*/ 12 w 57"/>
                <a:gd name="T23" fmla="*/ 4 h 52"/>
                <a:gd name="T24" fmla="*/ 8 w 57"/>
                <a:gd name="T25" fmla="*/ 4 h 52"/>
                <a:gd name="T26" fmla="*/ 6 w 57"/>
                <a:gd name="T27" fmla="*/ 7 h 52"/>
                <a:gd name="T28" fmla="*/ 1 w 57"/>
                <a:gd name="T29" fmla="*/ 13 h 52"/>
                <a:gd name="T30" fmla="*/ 5 w 57"/>
                <a:gd name="T31" fmla="*/ 14 h 52"/>
                <a:gd name="T32" fmla="*/ 8 w 57"/>
                <a:gd name="T33" fmla="*/ 13 h 52"/>
                <a:gd name="T34" fmla="*/ 9 w 57"/>
                <a:gd name="T35" fmla="*/ 16 h 52"/>
                <a:gd name="T36" fmla="*/ 12 w 57"/>
                <a:gd name="T37" fmla="*/ 17 h 52"/>
                <a:gd name="T38" fmla="*/ 11 w 57"/>
                <a:gd name="T39" fmla="*/ 21 h 52"/>
                <a:gd name="T40" fmla="*/ 14 w 57"/>
                <a:gd name="T41" fmla="*/ 25 h 52"/>
                <a:gd name="T42" fmla="*/ 14 w 57"/>
                <a:gd name="T43" fmla="*/ 31 h 52"/>
                <a:gd name="T44" fmla="*/ 20 w 57"/>
                <a:gd name="T45" fmla="*/ 36 h 52"/>
                <a:gd name="T46" fmla="*/ 22 w 57"/>
                <a:gd name="T47" fmla="*/ 35 h 52"/>
                <a:gd name="T48" fmla="*/ 22 w 57"/>
                <a:gd name="T49" fmla="*/ 39 h 52"/>
                <a:gd name="T50" fmla="*/ 23 w 57"/>
                <a:gd name="T51" fmla="*/ 42 h 52"/>
                <a:gd name="T52" fmla="*/ 28 w 57"/>
                <a:gd name="T53" fmla="*/ 38 h 52"/>
                <a:gd name="T54" fmla="*/ 31 w 57"/>
                <a:gd name="T55" fmla="*/ 36 h 52"/>
                <a:gd name="T56" fmla="*/ 32 w 57"/>
                <a:gd name="T57" fmla="*/ 36 h 52"/>
                <a:gd name="T58" fmla="*/ 36 w 57"/>
                <a:gd name="T59" fmla="*/ 41 h 52"/>
                <a:gd name="T60" fmla="*/ 34 w 57"/>
                <a:gd name="T61" fmla="*/ 42 h 52"/>
                <a:gd name="T62" fmla="*/ 34 w 57"/>
                <a:gd name="T63" fmla="*/ 44 h 52"/>
                <a:gd name="T64" fmla="*/ 34 w 57"/>
                <a:gd name="T65" fmla="*/ 47 h 52"/>
                <a:gd name="T66" fmla="*/ 39 w 57"/>
                <a:gd name="T67" fmla="*/ 52 h 52"/>
                <a:gd name="T68" fmla="*/ 43 w 57"/>
                <a:gd name="T69" fmla="*/ 44 h 52"/>
                <a:gd name="T70" fmla="*/ 45 w 57"/>
                <a:gd name="T71" fmla="*/ 41 h 52"/>
                <a:gd name="T72" fmla="*/ 45 w 57"/>
                <a:gd name="T73" fmla="*/ 38 h 52"/>
                <a:gd name="T74" fmla="*/ 48 w 57"/>
                <a:gd name="T75" fmla="*/ 27 h 52"/>
                <a:gd name="T76" fmla="*/ 54 w 57"/>
                <a:gd name="T77" fmla="*/ 22 h 52"/>
                <a:gd name="T78" fmla="*/ 54 w 57"/>
                <a:gd name="T79" fmla="*/ 19 h 52"/>
                <a:gd name="T80" fmla="*/ 50 w 57"/>
                <a:gd name="T81" fmla="*/ 17 h 52"/>
                <a:gd name="T82" fmla="*/ 45 w 57"/>
                <a:gd name="T83" fmla="*/ 10 h 52"/>
                <a:gd name="T84" fmla="*/ 1 w 57"/>
                <a:gd name="T85" fmla="*/ 36 h 52"/>
                <a:gd name="T86" fmla="*/ 9 w 57"/>
                <a:gd name="T87" fmla="*/ 38 h 52"/>
                <a:gd name="T88" fmla="*/ 14 w 57"/>
                <a:gd name="T89" fmla="*/ 42 h 52"/>
                <a:gd name="T90" fmla="*/ 17 w 57"/>
                <a:gd name="T91" fmla="*/ 47 h 52"/>
                <a:gd name="T92" fmla="*/ 11 w 57"/>
                <a:gd name="T93" fmla="*/ 49 h 52"/>
                <a:gd name="T94" fmla="*/ 5 w 57"/>
                <a:gd name="T95" fmla="*/ 44 h 52"/>
                <a:gd name="T96" fmla="*/ 0 w 57"/>
                <a:gd name="T97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7" h="52">
                  <a:moveTo>
                    <a:pt x="43" y="7"/>
                  </a:moveTo>
                  <a:lnTo>
                    <a:pt x="43" y="8"/>
                  </a:lnTo>
                  <a:lnTo>
                    <a:pt x="42" y="11"/>
                  </a:lnTo>
                  <a:lnTo>
                    <a:pt x="40" y="13"/>
                  </a:lnTo>
                  <a:lnTo>
                    <a:pt x="39" y="13"/>
                  </a:lnTo>
                  <a:lnTo>
                    <a:pt x="39" y="14"/>
                  </a:lnTo>
                  <a:lnTo>
                    <a:pt x="37" y="14"/>
                  </a:lnTo>
                  <a:lnTo>
                    <a:pt x="37" y="14"/>
                  </a:lnTo>
                  <a:lnTo>
                    <a:pt x="36" y="14"/>
                  </a:lnTo>
                  <a:lnTo>
                    <a:pt x="36" y="14"/>
                  </a:lnTo>
                  <a:lnTo>
                    <a:pt x="36" y="13"/>
                  </a:lnTo>
                  <a:lnTo>
                    <a:pt x="34" y="13"/>
                  </a:lnTo>
                  <a:lnTo>
                    <a:pt x="34" y="13"/>
                  </a:lnTo>
                  <a:lnTo>
                    <a:pt x="34" y="11"/>
                  </a:lnTo>
                  <a:lnTo>
                    <a:pt x="32" y="10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1" y="7"/>
                  </a:lnTo>
                  <a:lnTo>
                    <a:pt x="29" y="7"/>
                  </a:lnTo>
                  <a:lnTo>
                    <a:pt x="28" y="5"/>
                  </a:lnTo>
                  <a:lnTo>
                    <a:pt x="25" y="2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19" y="10"/>
                  </a:lnTo>
                  <a:lnTo>
                    <a:pt x="17" y="8"/>
                  </a:lnTo>
                  <a:lnTo>
                    <a:pt x="17" y="7"/>
                  </a:lnTo>
                  <a:lnTo>
                    <a:pt x="15" y="7"/>
                  </a:lnTo>
                  <a:lnTo>
                    <a:pt x="15" y="5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2" y="4"/>
                  </a:lnTo>
                  <a:lnTo>
                    <a:pt x="11" y="4"/>
                  </a:lnTo>
                  <a:lnTo>
                    <a:pt x="9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7"/>
                  </a:lnTo>
                  <a:lnTo>
                    <a:pt x="5" y="8"/>
                  </a:lnTo>
                  <a:lnTo>
                    <a:pt x="3" y="8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3" y="14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11" y="17"/>
                  </a:lnTo>
                  <a:lnTo>
                    <a:pt x="11" y="17"/>
                  </a:lnTo>
                  <a:lnTo>
                    <a:pt x="11" y="17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12" y="19"/>
                  </a:lnTo>
                  <a:lnTo>
                    <a:pt x="11" y="19"/>
                  </a:lnTo>
                  <a:lnTo>
                    <a:pt x="11" y="21"/>
                  </a:lnTo>
                  <a:lnTo>
                    <a:pt x="9" y="22"/>
                  </a:lnTo>
                  <a:lnTo>
                    <a:pt x="9" y="22"/>
                  </a:lnTo>
                  <a:lnTo>
                    <a:pt x="11" y="24"/>
                  </a:lnTo>
                  <a:lnTo>
                    <a:pt x="14" y="25"/>
                  </a:lnTo>
                  <a:lnTo>
                    <a:pt x="17" y="27"/>
                  </a:lnTo>
                  <a:lnTo>
                    <a:pt x="17" y="28"/>
                  </a:lnTo>
                  <a:lnTo>
                    <a:pt x="14" y="31"/>
                  </a:lnTo>
                  <a:lnTo>
                    <a:pt x="14" y="31"/>
                  </a:lnTo>
                  <a:lnTo>
                    <a:pt x="15" y="33"/>
                  </a:lnTo>
                  <a:lnTo>
                    <a:pt x="17" y="35"/>
                  </a:lnTo>
                  <a:lnTo>
                    <a:pt x="19" y="35"/>
                  </a:lnTo>
                  <a:lnTo>
                    <a:pt x="20" y="36"/>
                  </a:lnTo>
                  <a:lnTo>
                    <a:pt x="22" y="35"/>
                  </a:lnTo>
                  <a:lnTo>
                    <a:pt x="22" y="35"/>
                  </a:lnTo>
                  <a:lnTo>
                    <a:pt x="22" y="35"/>
                  </a:lnTo>
                  <a:lnTo>
                    <a:pt x="22" y="35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22" y="38"/>
                  </a:lnTo>
                  <a:lnTo>
                    <a:pt x="22" y="39"/>
                  </a:lnTo>
                  <a:lnTo>
                    <a:pt x="22" y="41"/>
                  </a:lnTo>
                  <a:lnTo>
                    <a:pt x="23" y="42"/>
                  </a:lnTo>
                  <a:lnTo>
                    <a:pt x="23" y="44"/>
                  </a:lnTo>
                  <a:lnTo>
                    <a:pt x="23" y="42"/>
                  </a:lnTo>
                  <a:lnTo>
                    <a:pt x="25" y="41"/>
                  </a:lnTo>
                  <a:lnTo>
                    <a:pt x="26" y="39"/>
                  </a:lnTo>
                  <a:lnTo>
                    <a:pt x="26" y="39"/>
                  </a:lnTo>
                  <a:lnTo>
                    <a:pt x="28" y="38"/>
                  </a:lnTo>
                  <a:lnTo>
                    <a:pt x="29" y="38"/>
                  </a:lnTo>
                  <a:lnTo>
                    <a:pt x="29" y="38"/>
                  </a:lnTo>
                  <a:lnTo>
                    <a:pt x="31" y="38"/>
                  </a:lnTo>
                  <a:lnTo>
                    <a:pt x="31" y="36"/>
                  </a:lnTo>
                  <a:lnTo>
                    <a:pt x="31" y="36"/>
                  </a:lnTo>
                  <a:lnTo>
                    <a:pt x="31" y="36"/>
                  </a:lnTo>
                  <a:lnTo>
                    <a:pt x="31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4" y="38"/>
                  </a:lnTo>
                  <a:lnTo>
                    <a:pt x="34" y="39"/>
                  </a:lnTo>
                  <a:lnTo>
                    <a:pt x="36" y="41"/>
                  </a:lnTo>
                  <a:lnTo>
                    <a:pt x="36" y="41"/>
                  </a:lnTo>
                  <a:lnTo>
                    <a:pt x="36" y="41"/>
                  </a:lnTo>
                  <a:lnTo>
                    <a:pt x="34" y="41"/>
                  </a:lnTo>
                  <a:lnTo>
                    <a:pt x="34" y="42"/>
                  </a:lnTo>
                  <a:lnTo>
                    <a:pt x="32" y="42"/>
                  </a:lnTo>
                  <a:lnTo>
                    <a:pt x="32" y="42"/>
                  </a:lnTo>
                  <a:lnTo>
                    <a:pt x="32" y="42"/>
                  </a:lnTo>
                  <a:lnTo>
                    <a:pt x="34" y="44"/>
                  </a:lnTo>
                  <a:lnTo>
                    <a:pt x="34" y="44"/>
                  </a:lnTo>
                  <a:lnTo>
                    <a:pt x="34" y="45"/>
                  </a:lnTo>
                  <a:lnTo>
                    <a:pt x="34" y="45"/>
                  </a:lnTo>
                  <a:lnTo>
                    <a:pt x="34" y="47"/>
                  </a:lnTo>
                  <a:lnTo>
                    <a:pt x="34" y="49"/>
                  </a:lnTo>
                  <a:lnTo>
                    <a:pt x="36" y="49"/>
                  </a:lnTo>
                  <a:lnTo>
                    <a:pt x="37" y="50"/>
                  </a:lnTo>
                  <a:lnTo>
                    <a:pt x="39" y="52"/>
                  </a:lnTo>
                  <a:lnTo>
                    <a:pt x="40" y="52"/>
                  </a:lnTo>
                  <a:lnTo>
                    <a:pt x="40" y="49"/>
                  </a:lnTo>
                  <a:lnTo>
                    <a:pt x="40" y="45"/>
                  </a:lnTo>
                  <a:lnTo>
                    <a:pt x="43" y="44"/>
                  </a:lnTo>
                  <a:lnTo>
                    <a:pt x="45" y="44"/>
                  </a:lnTo>
                  <a:lnTo>
                    <a:pt x="45" y="42"/>
                  </a:lnTo>
                  <a:lnTo>
                    <a:pt x="45" y="41"/>
                  </a:lnTo>
                  <a:lnTo>
                    <a:pt x="45" y="41"/>
                  </a:lnTo>
                  <a:lnTo>
                    <a:pt x="45" y="39"/>
                  </a:lnTo>
                  <a:lnTo>
                    <a:pt x="45" y="39"/>
                  </a:lnTo>
                  <a:lnTo>
                    <a:pt x="43" y="39"/>
                  </a:lnTo>
                  <a:lnTo>
                    <a:pt x="45" y="38"/>
                  </a:lnTo>
                  <a:lnTo>
                    <a:pt x="46" y="35"/>
                  </a:lnTo>
                  <a:lnTo>
                    <a:pt x="46" y="31"/>
                  </a:lnTo>
                  <a:lnTo>
                    <a:pt x="46" y="27"/>
                  </a:lnTo>
                  <a:lnTo>
                    <a:pt x="48" y="27"/>
                  </a:lnTo>
                  <a:lnTo>
                    <a:pt x="48" y="25"/>
                  </a:lnTo>
                  <a:lnTo>
                    <a:pt x="50" y="24"/>
                  </a:lnTo>
                  <a:lnTo>
                    <a:pt x="51" y="24"/>
                  </a:lnTo>
                  <a:lnTo>
                    <a:pt x="54" y="22"/>
                  </a:lnTo>
                  <a:lnTo>
                    <a:pt x="57" y="21"/>
                  </a:lnTo>
                  <a:lnTo>
                    <a:pt x="57" y="21"/>
                  </a:lnTo>
                  <a:lnTo>
                    <a:pt x="56" y="19"/>
                  </a:lnTo>
                  <a:lnTo>
                    <a:pt x="54" y="19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1" y="17"/>
                  </a:lnTo>
                  <a:lnTo>
                    <a:pt x="50" y="17"/>
                  </a:lnTo>
                  <a:lnTo>
                    <a:pt x="50" y="16"/>
                  </a:lnTo>
                  <a:lnTo>
                    <a:pt x="48" y="14"/>
                  </a:lnTo>
                  <a:lnTo>
                    <a:pt x="46" y="13"/>
                  </a:lnTo>
                  <a:lnTo>
                    <a:pt x="45" y="10"/>
                  </a:lnTo>
                  <a:lnTo>
                    <a:pt x="43" y="7"/>
                  </a:lnTo>
                  <a:lnTo>
                    <a:pt x="43" y="7"/>
                  </a:lnTo>
                  <a:close/>
                  <a:moveTo>
                    <a:pt x="0" y="36"/>
                  </a:moveTo>
                  <a:lnTo>
                    <a:pt x="1" y="36"/>
                  </a:lnTo>
                  <a:lnTo>
                    <a:pt x="5" y="36"/>
                  </a:lnTo>
                  <a:lnTo>
                    <a:pt x="6" y="36"/>
                  </a:lnTo>
                  <a:lnTo>
                    <a:pt x="8" y="38"/>
                  </a:lnTo>
                  <a:lnTo>
                    <a:pt x="9" y="38"/>
                  </a:lnTo>
                  <a:lnTo>
                    <a:pt x="9" y="38"/>
                  </a:lnTo>
                  <a:lnTo>
                    <a:pt x="9" y="39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5" y="44"/>
                  </a:lnTo>
                  <a:lnTo>
                    <a:pt x="15" y="45"/>
                  </a:lnTo>
                  <a:lnTo>
                    <a:pt x="17" y="45"/>
                  </a:lnTo>
                  <a:lnTo>
                    <a:pt x="17" y="47"/>
                  </a:lnTo>
                  <a:lnTo>
                    <a:pt x="17" y="47"/>
                  </a:lnTo>
                  <a:lnTo>
                    <a:pt x="15" y="49"/>
                  </a:lnTo>
                  <a:lnTo>
                    <a:pt x="11" y="49"/>
                  </a:lnTo>
                  <a:lnTo>
                    <a:pt x="11" y="49"/>
                  </a:lnTo>
                  <a:lnTo>
                    <a:pt x="9" y="49"/>
                  </a:lnTo>
                  <a:lnTo>
                    <a:pt x="9" y="47"/>
                  </a:lnTo>
                  <a:lnTo>
                    <a:pt x="8" y="47"/>
                  </a:lnTo>
                  <a:lnTo>
                    <a:pt x="5" y="44"/>
                  </a:lnTo>
                  <a:lnTo>
                    <a:pt x="3" y="41"/>
                  </a:lnTo>
                  <a:lnTo>
                    <a:pt x="1" y="39"/>
                  </a:lnTo>
                  <a:lnTo>
                    <a:pt x="1" y="38"/>
                  </a:lnTo>
                  <a:lnTo>
                    <a:pt x="0" y="38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Freeform 107"/>
            <p:cNvSpPr>
              <a:spLocks noEditPoints="1"/>
            </p:cNvSpPr>
            <p:nvPr/>
          </p:nvSpPr>
          <p:spPr bwMode="auto">
            <a:xfrm>
              <a:off x="6890458" y="3309226"/>
              <a:ext cx="92612" cy="92742"/>
            </a:xfrm>
            <a:custGeom>
              <a:avLst/>
              <a:gdLst>
                <a:gd name="T0" fmla="*/ 3 w 39"/>
                <a:gd name="T1" fmla="*/ 3 h 39"/>
                <a:gd name="T2" fmla="*/ 5 w 39"/>
                <a:gd name="T3" fmla="*/ 6 h 39"/>
                <a:gd name="T4" fmla="*/ 3 w 39"/>
                <a:gd name="T5" fmla="*/ 8 h 39"/>
                <a:gd name="T6" fmla="*/ 3 w 39"/>
                <a:gd name="T7" fmla="*/ 9 h 39"/>
                <a:gd name="T8" fmla="*/ 2 w 39"/>
                <a:gd name="T9" fmla="*/ 11 h 39"/>
                <a:gd name="T10" fmla="*/ 2 w 39"/>
                <a:gd name="T11" fmla="*/ 13 h 39"/>
                <a:gd name="T12" fmla="*/ 0 w 39"/>
                <a:gd name="T13" fmla="*/ 14 h 39"/>
                <a:gd name="T14" fmla="*/ 0 w 39"/>
                <a:gd name="T15" fmla="*/ 17 h 39"/>
                <a:gd name="T16" fmla="*/ 0 w 39"/>
                <a:gd name="T17" fmla="*/ 19 h 39"/>
                <a:gd name="T18" fmla="*/ 2 w 39"/>
                <a:gd name="T19" fmla="*/ 20 h 39"/>
                <a:gd name="T20" fmla="*/ 10 w 39"/>
                <a:gd name="T21" fmla="*/ 22 h 39"/>
                <a:gd name="T22" fmla="*/ 14 w 39"/>
                <a:gd name="T23" fmla="*/ 23 h 39"/>
                <a:gd name="T24" fmla="*/ 16 w 39"/>
                <a:gd name="T25" fmla="*/ 27 h 39"/>
                <a:gd name="T26" fmla="*/ 16 w 39"/>
                <a:gd name="T27" fmla="*/ 28 h 39"/>
                <a:gd name="T28" fmla="*/ 17 w 39"/>
                <a:gd name="T29" fmla="*/ 28 h 39"/>
                <a:gd name="T30" fmla="*/ 22 w 39"/>
                <a:gd name="T31" fmla="*/ 28 h 39"/>
                <a:gd name="T32" fmla="*/ 25 w 39"/>
                <a:gd name="T33" fmla="*/ 30 h 39"/>
                <a:gd name="T34" fmla="*/ 25 w 39"/>
                <a:gd name="T35" fmla="*/ 31 h 39"/>
                <a:gd name="T36" fmla="*/ 30 w 39"/>
                <a:gd name="T37" fmla="*/ 34 h 39"/>
                <a:gd name="T38" fmla="*/ 31 w 39"/>
                <a:gd name="T39" fmla="*/ 37 h 39"/>
                <a:gd name="T40" fmla="*/ 33 w 39"/>
                <a:gd name="T41" fmla="*/ 39 h 39"/>
                <a:gd name="T42" fmla="*/ 33 w 39"/>
                <a:gd name="T43" fmla="*/ 39 h 39"/>
                <a:gd name="T44" fmla="*/ 39 w 39"/>
                <a:gd name="T45" fmla="*/ 36 h 39"/>
                <a:gd name="T46" fmla="*/ 39 w 39"/>
                <a:gd name="T47" fmla="*/ 34 h 39"/>
                <a:gd name="T48" fmla="*/ 38 w 39"/>
                <a:gd name="T49" fmla="*/ 31 h 39"/>
                <a:gd name="T50" fmla="*/ 38 w 39"/>
                <a:gd name="T51" fmla="*/ 28 h 39"/>
                <a:gd name="T52" fmla="*/ 38 w 39"/>
                <a:gd name="T53" fmla="*/ 27 h 39"/>
                <a:gd name="T54" fmla="*/ 38 w 39"/>
                <a:gd name="T55" fmla="*/ 27 h 39"/>
                <a:gd name="T56" fmla="*/ 36 w 39"/>
                <a:gd name="T57" fmla="*/ 28 h 39"/>
                <a:gd name="T58" fmla="*/ 33 w 39"/>
                <a:gd name="T59" fmla="*/ 27 h 39"/>
                <a:gd name="T60" fmla="*/ 30 w 39"/>
                <a:gd name="T61" fmla="*/ 23 h 39"/>
                <a:gd name="T62" fmla="*/ 33 w 39"/>
                <a:gd name="T63" fmla="*/ 20 h 39"/>
                <a:gd name="T64" fmla="*/ 30 w 39"/>
                <a:gd name="T65" fmla="*/ 17 h 39"/>
                <a:gd name="T66" fmla="*/ 25 w 39"/>
                <a:gd name="T67" fmla="*/ 14 h 39"/>
                <a:gd name="T68" fmla="*/ 27 w 39"/>
                <a:gd name="T69" fmla="*/ 13 h 39"/>
                <a:gd name="T70" fmla="*/ 28 w 39"/>
                <a:gd name="T71" fmla="*/ 11 h 39"/>
                <a:gd name="T72" fmla="*/ 28 w 39"/>
                <a:gd name="T73" fmla="*/ 9 h 39"/>
                <a:gd name="T74" fmla="*/ 27 w 39"/>
                <a:gd name="T75" fmla="*/ 9 h 39"/>
                <a:gd name="T76" fmla="*/ 25 w 39"/>
                <a:gd name="T77" fmla="*/ 8 h 39"/>
                <a:gd name="T78" fmla="*/ 24 w 39"/>
                <a:gd name="T79" fmla="*/ 6 h 39"/>
                <a:gd name="T80" fmla="*/ 24 w 39"/>
                <a:gd name="T81" fmla="*/ 5 h 39"/>
                <a:gd name="T82" fmla="*/ 22 w 39"/>
                <a:gd name="T83" fmla="*/ 6 h 39"/>
                <a:gd name="T84" fmla="*/ 21 w 39"/>
                <a:gd name="T85" fmla="*/ 6 h 39"/>
                <a:gd name="T86" fmla="*/ 21 w 39"/>
                <a:gd name="T87" fmla="*/ 6 h 39"/>
                <a:gd name="T88" fmla="*/ 17 w 39"/>
                <a:gd name="T89" fmla="*/ 5 h 39"/>
                <a:gd name="T90" fmla="*/ 16 w 39"/>
                <a:gd name="T91" fmla="*/ 2 h 39"/>
                <a:gd name="T92" fmla="*/ 10 w 39"/>
                <a:gd name="T93" fmla="*/ 2 h 39"/>
                <a:gd name="T94" fmla="*/ 3 w 39"/>
                <a:gd name="T95" fmla="*/ 2 h 39"/>
                <a:gd name="T96" fmla="*/ 2 w 39"/>
                <a:gd name="T97" fmla="*/ 3 h 39"/>
                <a:gd name="T98" fmla="*/ 13 w 39"/>
                <a:gd name="T99" fmla="*/ 16 h 39"/>
                <a:gd name="T100" fmla="*/ 16 w 39"/>
                <a:gd name="T101" fmla="*/ 17 h 39"/>
                <a:gd name="T102" fmla="*/ 17 w 39"/>
                <a:gd name="T103" fmla="*/ 19 h 39"/>
                <a:gd name="T104" fmla="*/ 17 w 39"/>
                <a:gd name="T105" fmla="*/ 20 h 39"/>
                <a:gd name="T106" fmla="*/ 14 w 39"/>
                <a:gd name="T107" fmla="*/ 19 h 39"/>
                <a:gd name="T108" fmla="*/ 11 w 39"/>
                <a:gd name="T109" fmla="*/ 17 h 39"/>
                <a:gd name="T110" fmla="*/ 11 w 39"/>
                <a:gd name="T11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" h="39">
                  <a:moveTo>
                    <a:pt x="2" y="3"/>
                  </a:moveTo>
                  <a:lnTo>
                    <a:pt x="3" y="3"/>
                  </a:lnTo>
                  <a:lnTo>
                    <a:pt x="3" y="5"/>
                  </a:lnTo>
                  <a:lnTo>
                    <a:pt x="5" y="6"/>
                  </a:lnTo>
                  <a:lnTo>
                    <a:pt x="5" y="8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2" y="20"/>
                  </a:lnTo>
                  <a:lnTo>
                    <a:pt x="5" y="20"/>
                  </a:lnTo>
                  <a:lnTo>
                    <a:pt x="10" y="22"/>
                  </a:lnTo>
                  <a:lnTo>
                    <a:pt x="13" y="23"/>
                  </a:lnTo>
                  <a:lnTo>
                    <a:pt x="14" y="23"/>
                  </a:lnTo>
                  <a:lnTo>
                    <a:pt x="16" y="25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7" y="28"/>
                  </a:lnTo>
                  <a:lnTo>
                    <a:pt x="21" y="28"/>
                  </a:lnTo>
                  <a:lnTo>
                    <a:pt x="22" y="28"/>
                  </a:lnTo>
                  <a:lnTo>
                    <a:pt x="24" y="30"/>
                  </a:lnTo>
                  <a:lnTo>
                    <a:pt x="25" y="30"/>
                  </a:lnTo>
                  <a:lnTo>
                    <a:pt x="25" y="30"/>
                  </a:lnTo>
                  <a:lnTo>
                    <a:pt x="25" y="31"/>
                  </a:lnTo>
                  <a:lnTo>
                    <a:pt x="30" y="34"/>
                  </a:lnTo>
                  <a:lnTo>
                    <a:pt x="30" y="34"/>
                  </a:lnTo>
                  <a:lnTo>
                    <a:pt x="31" y="36"/>
                  </a:lnTo>
                  <a:lnTo>
                    <a:pt x="31" y="37"/>
                  </a:lnTo>
                  <a:lnTo>
                    <a:pt x="33" y="37"/>
                  </a:lnTo>
                  <a:lnTo>
                    <a:pt x="33" y="39"/>
                  </a:lnTo>
                  <a:lnTo>
                    <a:pt x="33" y="39"/>
                  </a:lnTo>
                  <a:lnTo>
                    <a:pt x="33" y="39"/>
                  </a:lnTo>
                  <a:lnTo>
                    <a:pt x="36" y="37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4"/>
                  </a:lnTo>
                  <a:lnTo>
                    <a:pt x="38" y="33"/>
                  </a:lnTo>
                  <a:lnTo>
                    <a:pt x="38" y="31"/>
                  </a:lnTo>
                  <a:lnTo>
                    <a:pt x="38" y="30"/>
                  </a:lnTo>
                  <a:lnTo>
                    <a:pt x="38" y="28"/>
                  </a:lnTo>
                  <a:lnTo>
                    <a:pt x="38" y="28"/>
                  </a:lnTo>
                  <a:lnTo>
                    <a:pt x="38" y="27"/>
                  </a:lnTo>
                  <a:lnTo>
                    <a:pt x="38" y="27"/>
                  </a:lnTo>
                  <a:lnTo>
                    <a:pt x="38" y="27"/>
                  </a:lnTo>
                  <a:lnTo>
                    <a:pt x="38" y="27"/>
                  </a:lnTo>
                  <a:lnTo>
                    <a:pt x="36" y="28"/>
                  </a:lnTo>
                  <a:lnTo>
                    <a:pt x="35" y="27"/>
                  </a:lnTo>
                  <a:lnTo>
                    <a:pt x="33" y="27"/>
                  </a:lnTo>
                  <a:lnTo>
                    <a:pt x="31" y="25"/>
                  </a:lnTo>
                  <a:lnTo>
                    <a:pt x="30" y="23"/>
                  </a:lnTo>
                  <a:lnTo>
                    <a:pt x="30" y="23"/>
                  </a:lnTo>
                  <a:lnTo>
                    <a:pt x="33" y="20"/>
                  </a:lnTo>
                  <a:lnTo>
                    <a:pt x="33" y="19"/>
                  </a:lnTo>
                  <a:lnTo>
                    <a:pt x="30" y="17"/>
                  </a:lnTo>
                  <a:lnTo>
                    <a:pt x="27" y="16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8" y="11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19" y="6"/>
                  </a:lnTo>
                  <a:lnTo>
                    <a:pt x="17" y="5"/>
                  </a:lnTo>
                  <a:lnTo>
                    <a:pt x="17" y="2"/>
                  </a:lnTo>
                  <a:lnTo>
                    <a:pt x="16" y="2"/>
                  </a:lnTo>
                  <a:lnTo>
                    <a:pt x="11" y="0"/>
                  </a:lnTo>
                  <a:lnTo>
                    <a:pt x="10" y="2"/>
                  </a:lnTo>
                  <a:lnTo>
                    <a:pt x="7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2" y="3"/>
                  </a:lnTo>
                  <a:close/>
                  <a:moveTo>
                    <a:pt x="13" y="16"/>
                  </a:moveTo>
                  <a:lnTo>
                    <a:pt x="13" y="16"/>
                  </a:lnTo>
                  <a:lnTo>
                    <a:pt x="14" y="16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7" y="19"/>
                  </a:lnTo>
                  <a:lnTo>
                    <a:pt x="19" y="19"/>
                  </a:lnTo>
                  <a:lnTo>
                    <a:pt x="17" y="20"/>
                  </a:lnTo>
                  <a:lnTo>
                    <a:pt x="14" y="20"/>
                  </a:lnTo>
                  <a:lnTo>
                    <a:pt x="14" y="19"/>
                  </a:lnTo>
                  <a:lnTo>
                    <a:pt x="13" y="17"/>
                  </a:lnTo>
                  <a:lnTo>
                    <a:pt x="11" y="17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3" y="16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Freeform 162"/>
            <p:cNvSpPr>
              <a:spLocks noEditPoints="1"/>
            </p:cNvSpPr>
            <p:nvPr/>
          </p:nvSpPr>
          <p:spPr bwMode="auto">
            <a:xfrm>
              <a:off x="6339530" y="2866924"/>
              <a:ext cx="460689" cy="335295"/>
            </a:xfrm>
            <a:custGeom>
              <a:avLst/>
              <a:gdLst>
                <a:gd name="T0" fmla="*/ 166 w 194"/>
                <a:gd name="T1" fmla="*/ 98 h 141"/>
                <a:gd name="T2" fmla="*/ 147 w 194"/>
                <a:gd name="T3" fmla="*/ 104 h 141"/>
                <a:gd name="T4" fmla="*/ 128 w 194"/>
                <a:gd name="T5" fmla="*/ 110 h 141"/>
                <a:gd name="T6" fmla="*/ 128 w 194"/>
                <a:gd name="T7" fmla="*/ 115 h 141"/>
                <a:gd name="T8" fmla="*/ 132 w 194"/>
                <a:gd name="T9" fmla="*/ 121 h 141"/>
                <a:gd name="T10" fmla="*/ 147 w 194"/>
                <a:gd name="T11" fmla="*/ 124 h 141"/>
                <a:gd name="T12" fmla="*/ 152 w 194"/>
                <a:gd name="T13" fmla="*/ 127 h 141"/>
                <a:gd name="T14" fmla="*/ 142 w 194"/>
                <a:gd name="T15" fmla="*/ 130 h 141"/>
                <a:gd name="T16" fmla="*/ 118 w 194"/>
                <a:gd name="T17" fmla="*/ 138 h 141"/>
                <a:gd name="T18" fmla="*/ 108 w 194"/>
                <a:gd name="T19" fmla="*/ 122 h 141"/>
                <a:gd name="T20" fmla="*/ 119 w 194"/>
                <a:gd name="T21" fmla="*/ 112 h 141"/>
                <a:gd name="T22" fmla="*/ 108 w 194"/>
                <a:gd name="T23" fmla="*/ 113 h 141"/>
                <a:gd name="T24" fmla="*/ 97 w 194"/>
                <a:gd name="T25" fmla="*/ 108 h 141"/>
                <a:gd name="T26" fmla="*/ 101 w 194"/>
                <a:gd name="T27" fmla="*/ 105 h 141"/>
                <a:gd name="T28" fmla="*/ 93 w 194"/>
                <a:gd name="T29" fmla="*/ 104 h 141"/>
                <a:gd name="T30" fmla="*/ 73 w 194"/>
                <a:gd name="T31" fmla="*/ 99 h 141"/>
                <a:gd name="T32" fmla="*/ 68 w 194"/>
                <a:gd name="T33" fmla="*/ 85 h 141"/>
                <a:gd name="T34" fmla="*/ 66 w 194"/>
                <a:gd name="T35" fmla="*/ 76 h 141"/>
                <a:gd name="T36" fmla="*/ 48 w 194"/>
                <a:gd name="T37" fmla="*/ 65 h 141"/>
                <a:gd name="T38" fmla="*/ 38 w 194"/>
                <a:gd name="T39" fmla="*/ 70 h 141"/>
                <a:gd name="T40" fmla="*/ 34 w 194"/>
                <a:gd name="T41" fmla="*/ 74 h 141"/>
                <a:gd name="T42" fmla="*/ 23 w 194"/>
                <a:gd name="T43" fmla="*/ 81 h 141"/>
                <a:gd name="T44" fmla="*/ 17 w 194"/>
                <a:gd name="T45" fmla="*/ 77 h 141"/>
                <a:gd name="T46" fmla="*/ 3 w 194"/>
                <a:gd name="T47" fmla="*/ 74 h 141"/>
                <a:gd name="T48" fmla="*/ 6 w 194"/>
                <a:gd name="T49" fmla="*/ 63 h 141"/>
                <a:gd name="T50" fmla="*/ 11 w 194"/>
                <a:gd name="T51" fmla="*/ 56 h 141"/>
                <a:gd name="T52" fmla="*/ 15 w 194"/>
                <a:gd name="T53" fmla="*/ 40 h 141"/>
                <a:gd name="T54" fmla="*/ 14 w 194"/>
                <a:gd name="T55" fmla="*/ 25 h 141"/>
                <a:gd name="T56" fmla="*/ 15 w 194"/>
                <a:gd name="T57" fmla="*/ 17 h 141"/>
                <a:gd name="T58" fmla="*/ 12 w 194"/>
                <a:gd name="T59" fmla="*/ 11 h 141"/>
                <a:gd name="T60" fmla="*/ 20 w 194"/>
                <a:gd name="T61" fmla="*/ 11 h 141"/>
                <a:gd name="T62" fmla="*/ 28 w 194"/>
                <a:gd name="T63" fmla="*/ 6 h 141"/>
                <a:gd name="T64" fmla="*/ 52 w 194"/>
                <a:gd name="T65" fmla="*/ 9 h 141"/>
                <a:gd name="T66" fmla="*/ 65 w 194"/>
                <a:gd name="T67" fmla="*/ 9 h 141"/>
                <a:gd name="T68" fmla="*/ 73 w 194"/>
                <a:gd name="T69" fmla="*/ 9 h 141"/>
                <a:gd name="T70" fmla="*/ 85 w 194"/>
                <a:gd name="T71" fmla="*/ 8 h 141"/>
                <a:gd name="T72" fmla="*/ 96 w 194"/>
                <a:gd name="T73" fmla="*/ 4 h 141"/>
                <a:gd name="T74" fmla="*/ 101 w 194"/>
                <a:gd name="T75" fmla="*/ 1 h 141"/>
                <a:gd name="T76" fmla="*/ 110 w 194"/>
                <a:gd name="T77" fmla="*/ 3 h 141"/>
                <a:gd name="T78" fmla="*/ 113 w 194"/>
                <a:gd name="T79" fmla="*/ 11 h 141"/>
                <a:gd name="T80" fmla="*/ 116 w 194"/>
                <a:gd name="T81" fmla="*/ 18 h 141"/>
                <a:gd name="T82" fmla="*/ 125 w 194"/>
                <a:gd name="T83" fmla="*/ 20 h 141"/>
                <a:gd name="T84" fmla="*/ 136 w 194"/>
                <a:gd name="T85" fmla="*/ 23 h 141"/>
                <a:gd name="T86" fmla="*/ 141 w 194"/>
                <a:gd name="T87" fmla="*/ 29 h 141"/>
                <a:gd name="T88" fmla="*/ 152 w 194"/>
                <a:gd name="T89" fmla="*/ 34 h 141"/>
                <a:gd name="T90" fmla="*/ 163 w 194"/>
                <a:gd name="T91" fmla="*/ 35 h 141"/>
                <a:gd name="T92" fmla="*/ 169 w 194"/>
                <a:gd name="T93" fmla="*/ 39 h 141"/>
                <a:gd name="T94" fmla="*/ 189 w 194"/>
                <a:gd name="T95" fmla="*/ 49 h 141"/>
                <a:gd name="T96" fmla="*/ 192 w 194"/>
                <a:gd name="T97" fmla="*/ 54 h 141"/>
                <a:gd name="T98" fmla="*/ 189 w 194"/>
                <a:gd name="T99" fmla="*/ 60 h 141"/>
                <a:gd name="T100" fmla="*/ 192 w 194"/>
                <a:gd name="T101" fmla="*/ 67 h 141"/>
                <a:gd name="T102" fmla="*/ 192 w 194"/>
                <a:gd name="T103" fmla="*/ 81 h 141"/>
                <a:gd name="T104" fmla="*/ 178 w 194"/>
                <a:gd name="T105" fmla="*/ 95 h 141"/>
                <a:gd name="T106" fmla="*/ 73 w 194"/>
                <a:gd name="T107" fmla="*/ 105 h 141"/>
                <a:gd name="T108" fmla="*/ 62 w 194"/>
                <a:gd name="T109" fmla="*/ 118 h 141"/>
                <a:gd name="T110" fmla="*/ 66 w 194"/>
                <a:gd name="T111" fmla="*/ 121 h 141"/>
                <a:gd name="T112" fmla="*/ 76 w 194"/>
                <a:gd name="T113" fmla="*/ 118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4" h="141">
                  <a:moveTo>
                    <a:pt x="178" y="95"/>
                  </a:moveTo>
                  <a:lnTo>
                    <a:pt x="177" y="93"/>
                  </a:lnTo>
                  <a:lnTo>
                    <a:pt x="173" y="93"/>
                  </a:lnTo>
                  <a:lnTo>
                    <a:pt x="173" y="93"/>
                  </a:lnTo>
                  <a:lnTo>
                    <a:pt x="172" y="95"/>
                  </a:lnTo>
                  <a:lnTo>
                    <a:pt x="170" y="96"/>
                  </a:lnTo>
                  <a:lnTo>
                    <a:pt x="169" y="98"/>
                  </a:lnTo>
                  <a:lnTo>
                    <a:pt x="167" y="98"/>
                  </a:lnTo>
                  <a:lnTo>
                    <a:pt x="166" y="98"/>
                  </a:lnTo>
                  <a:lnTo>
                    <a:pt x="163" y="98"/>
                  </a:lnTo>
                  <a:lnTo>
                    <a:pt x="159" y="99"/>
                  </a:lnTo>
                  <a:lnTo>
                    <a:pt x="159" y="101"/>
                  </a:lnTo>
                  <a:lnTo>
                    <a:pt x="158" y="101"/>
                  </a:lnTo>
                  <a:lnTo>
                    <a:pt x="155" y="102"/>
                  </a:lnTo>
                  <a:lnTo>
                    <a:pt x="152" y="102"/>
                  </a:lnTo>
                  <a:lnTo>
                    <a:pt x="152" y="104"/>
                  </a:lnTo>
                  <a:lnTo>
                    <a:pt x="150" y="105"/>
                  </a:lnTo>
                  <a:lnTo>
                    <a:pt x="147" y="104"/>
                  </a:lnTo>
                  <a:lnTo>
                    <a:pt x="146" y="104"/>
                  </a:lnTo>
                  <a:lnTo>
                    <a:pt x="146" y="104"/>
                  </a:lnTo>
                  <a:lnTo>
                    <a:pt x="142" y="105"/>
                  </a:lnTo>
                  <a:lnTo>
                    <a:pt x="138" y="108"/>
                  </a:lnTo>
                  <a:lnTo>
                    <a:pt x="138" y="110"/>
                  </a:lnTo>
                  <a:lnTo>
                    <a:pt x="136" y="110"/>
                  </a:lnTo>
                  <a:lnTo>
                    <a:pt x="133" y="110"/>
                  </a:lnTo>
                  <a:lnTo>
                    <a:pt x="130" y="110"/>
                  </a:lnTo>
                  <a:lnTo>
                    <a:pt x="128" y="110"/>
                  </a:lnTo>
                  <a:lnTo>
                    <a:pt x="128" y="108"/>
                  </a:lnTo>
                  <a:lnTo>
                    <a:pt x="125" y="108"/>
                  </a:lnTo>
                  <a:lnTo>
                    <a:pt x="122" y="108"/>
                  </a:lnTo>
                  <a:lnTo>
                    <a:pt x="122" y="110"/>
                  </a:lnTo>
                  <a:lnTo>
                    <a:pt x="122" y="112"/>
                  </a:lnTo>
                  <a:lnTo>
                    <a:pt x="124" y="113"/>
                  </a:lnTo>
                  <a:lnTo>
                    <a:pt x="125" y="115"/>
                  </a:lnTo>
                  <a:lnTo>
                    <a:pt x="127" y="115"/>
                  </a:lnTo>
                  <a:lnTo>
                    <a:pt x="128" y="115"/>
                  </a:lnTo>
                  <a:lnTo>
                    <a:pt x="128" y="116"/>
                  </a:lnTo>
                  <a:lnTo>
                    <a:pt x="128" y="118"/>
                  </a:lnTo>
                  <a:lnTo>
                    <a:pt x="132" y="118"/>
                  </a:lnTo>
                  <a:lnTo>
                    <a:pt x="133" y="118"/>
                  </a:lnTo>
                  <a:lnTo>
                    <a:pt x="133" y="119"/>
                  </a:lnTo>
                  <a:lnTo>
                    <a:pt x="133" y="119"/>
                  </a:lnTo>
                  <a:lnTo>
                    <a:pt x="133" y="121"/>
                  </a:lnTo>
                  <a:lnTo>
                    <a:pt x="133" y="121"/>
                  </a:lnTo>
                  <a:lnTo>
                    <a:pt x="132" y="121"/>
                  </a:lnTo>
                  <a:lnTo>
                    <a:pt x="132" y="122"/>
                  </a:lnTo>
                  <a:lnTo>
                    <a:pt x="133" y="122"/>
                  </a:lnTo>
                  <a:lnTo>
                    <a:pt x="133" y="124"/>
                  </a:lnTo>
                  <a:lnTo>
                    <a:pt x="133" y="126"/>
                  </a:lnTo>
                  <a:lnTo>
                    <a:pt x="136" y="124"/>
                  </a:lnTo>
                  <a:lnTo>
                    <a:pt x="139" y="124"/>
                  </a:lnTo>
                  <a:lnTo>
                    <a:pt x="142" y="124"/>
                  </a:lnTo>
                  <a:lnTo>
                    <a:pt x="146" y="126"/>
                  </a:lnTo>
                  <a:lnTo>
                    <a:pt x="147" y="124"/>
                  </a:lnTo>
                  <a:lnTo>
                    <a:pt x="150" y="124"/>
                  </a:lnTo>
                  <a:lnTo>
                    <a:pt x="150" y="124"/>
                  </a:lnTo>
                  <a:lnTo>
                    <a:pt x="152" y="124"/>
                  </a:lnTo>
                  <a:lnTo>
                    <a:pt x="152" y="124"/>
                  </a:lnTo>
                  <a:lnTo>
                    <a:pt x="152" y="124"/>
                  </a:lnTo>
                  <a:lnTo>
                    <a:pt x="152" y="124"/>
                  </a:lnTo>
                  <a:lnTo>
                    <a:pt x="152" y="124"/>
                  </a:lnTo>
                  <a:lnTo>
                    <a:pt x="152" y="126"/>
                  </a:lnTo>
                  <a:lnTo>
                    <a:pt x="152" y="127"/>
                  </a:lnTo>
                  <a:lnTo>
                    <a:pt x="152" y="127"/>
                  </a:lnTo>
                  <a:lnTo>
                    <a:pt x="152" y="129"/>
                  </a:lnTo>
                  <a:lnTo>
                    <a:pt x="152" y="129"/>
                  </a:lnTo>
                  <a:lnTo>
                    <a:pt x="150" y="130"/>
                  </a:lnTo>
                  <a:lnTo>
                    <a:pt x="150" y="130"/>
                  </a:lnTo>
                  <a:lnTo>
                    <a:pt x="149" y="130"/>
                  </a:lnTo>
                  <a:lnTo>
                    <a:pt x="147" y="130"/>
                  </a:lnTo>
                  <a:lnTo>
                    <a:pt x="146" y="130"/>
                  </a:lnTo>
                  <a:lnTo>
                    <a:pt x="142" y="130"/>
                  </a:lnTo>
                  <a:lnTo>
                    <a:pt x="141" y="130"/>
                  </a:lnTo>
                  <a:lnTo>
                    <a:pt x="138" y="132"/>
                  </a:lnTo>
                  <a:lnTo>
                    <a:pt x="135" y="133"/>
                  </a:lnTo>
                  <a:lnTo>
                    <a:pt x="130" y="136"/>
                  </a:lnTo>
                  <a:lnTo>
                    <a:pt x="125" y="138"/>
                  </a:lnTo>
                  <a:lnTo>
                    <a:pt x="121" y="140"/>
                  </a:lnTo>
                  <a:lnTo>
                    <a:pt x="116" y="141"/>
                  </a:lnTo>
                  <a:lnTo>
                    <a:pt x="118" y="140"/>
                  </a:lnTo>
                  <a:lnTo>
                    <a:pt x="118" y="138"/>
                  </a:lnTo>
                  <a:lnTo>
                    <a:pt x="118" y="136"/>
                  </a:lnTo>
                  <a:lnTo>
                    <a:pt x="118" y="135"/>
                  </a:lnTo>
                  <a:lnTo>
                    <a:pt x="118" y="132"/>
                  </a:lnTo>
                  <a:lnTo>
                    <a:pt x="118" y="129"/>
                  </a:lnTo>
                  <a:lnTo>
                    <a:pt x="114" y="127"/>
                  </a:lnTo>
                  <a:lnTo>
                    <a:pt x="111" y="126"/>
                  </a:lnTo>
                  <a:lnTo>
                    <a:pt x="105" y="126"/>
                  </a:lnTo>
                  <a:lnTo>
                    <a:pt x="107" y="124"/>
                  </a:lnTo>
                  <a:lnTo>
                    <a:pt x="108" y="122"/>
                  </a:lnTo>
                  <a:lnTo>
                    <a:pt x="110" y="121"/>
                  </a:lnTo>
                  <a:lnTo>
                    <a:pt x="118" y="118"/>
                  </a:lnTo>
                  <a:lnTo>
                    <a:pt x="119" y="118"/>
                  </a:lnTo>
                  <a:lnTo>
                    <a:pt x="122" y="118"/>
                  </a:lnTo>
                  <a:lnTo>
                    <a:pt x="122" y="118"/>
                  </a:lnTo>
                  <a:lnTo>
                    <a:pt x="122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19" y="112"/>
                  </a:lnTo>
                  <a:lnTo>
                    <a:pt x="119" y="113"/>
                  </a:lnTo>
                  <a:lnTo>
                    <a:pt x="118" y="113"/>
                  </a:lnTo>
                  <a:lnTo>
                    <a:pt x="118" y="113"/>
                  </a:lnTo>
                  <a:lnTo>
                    <a:pt x="116" y="113"/>
                  </a:lnTo>
                  <a:lnTo>
                    <a:pt x="116" y="110"/>
                  </a:lnTo>
                  <a:lnTo>
                    <a:pt x="113" y="110"/>
                  </a:lnTo>
                  <a:lnTo>
                    <a:pt x="108" y="112"/>
                  </a:lnTo>
                  <a:lnTo>
                    <a:pt x="108" y="112"/>
                  </a:lnTo>
                  <a:lnTo>
                    <a:pt x="108" y="113"/>
                  </a:lnTo>
                  <a:lnTo>
                    <a:pt x="108" y="115"/>
                  </a:lnTo>
                  <a:lnTo>
                    <a:pt x="107" y="115"/>
                  </a:lnTo>
                  <a:lnTo>
                    <a:pt x="105" y="115"/>
                  </a:lnTo>
                  <a:lnTo>
                    <a:pt x="105" y="113"/>
                  </a:lnTo>
                  <a:lnTo>
                    <a:pt x="104" y="112"/>
                  </a:lnTo>
                  <a:lnTo>
                    <a:pt x="101" y="112"/>
                  </a:lnTo>
                  <a:lnTo>
                    <a:pt x="99" y="112"/>
                  </a:lnTo>
                  <a:lnTo>
                    <a:pt x="99" y="108"/>
                  </a:lnTo>
                  <a:lnTo>
                    <a:pt x="97" y="108"/>
                  </a:lnTo>
                  <a:lnTo>
                    <a:pt x="96" y="108"/>
                  </a:lnTo>
                  <a:lnTo>
                    <a:pt x="96" y="107"/>
                  </a:lnTo>
                  <a:lnTo>
                    <a:pt x="99" y="107"/>
                  </a:lnTo>
                  <a:lnTo>
                    <a:pt x="102" y="107"/>
                  </a:lnTo>
                  <a:lnTo>
                    <a:pt x="102" y="107"/>
                  </a:lnTo>
                  <a:lnTo>
                    <a:pt x="102" y="105"/>
                  </a:lnTo>
                  <a:lnTo>
                    <a:pt x="102" y="105"/>
                  </a:lnTo>
                  <a:lnTo>
                    <a:pt x="102" y="105"/>
                  </a:lnTo>
                  <a:lnTo>
                    <a:pt x="101" y="105"/>
                  </a:lnTo>
                  <a:lnTo>
                    <a:pt x="99" y="105"/>
                  </a:lnTo>
                  <a:lnTo>
                    <a:pt x="99" y="102"/>
                  </a:lnTo>
                  <a:lnTo>
                    <a:pt x="97" y="101"/>
                  </a:lnTo>
                  <a:lnTo>
                    <a:pt x="97" y="102"/>
                  </a:lnTo>
                  <a:lnTo>
                    <a:pt x="97" y="102"/>
                  </a:lnTo>
                  <a:lnTo>
                    <a:pt x="97" y="104"/>
                  </a:lnTo>
                  <a:lnTo>
                    <a:pt x="97" y="104"/>
                  </a:lnTo>
                  <a:lnTo>
                    <a:pt x="94" y="104"/>
                  </a:lnTo>
                  <a:lnTo>
                    <a:pt x="93" y="104"/>
                  </a:lnTo>
                  <a:lnTo>
                    <a:pt x="90" y="104"/>
                  </a:lnTo>
                  <a:lnTo>
                    <a:pt x="88" y="104"/>
                  </a:lnTo>
                  <a:lnTo>
                    <a:pt x="87" y="105"/>
                  </a:lnTo>
                  <a:lnTo>
                    <a:pt x="85" y="105"/>
                  </a:lnTo>
                  <a:lnTo>
                    <a:pt x="83" y="107"/>
                  </a:lnTo>
                  <a:lnTo>
                    <a:pt x="82" y="110"/>
                  </a:lnTo>
                  <a:lnTo>
                    <a:pt x="76" y="101"/>
                  </a:lnTo>
                  <a:lnTo>
                    <a:pt x="74" y="101"/>
                  </a:lnTo>
                  <a:lnTo>
                    <a:pt x="73" y="99"/>
                  </a:lnTo>
                  <a:lnTo>
                    <a:pt x="73" y="98"/>
                  </a:lnTo>
                  <a:lnTo>
                    <a:pt x="71" y="96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1" y="91"/>
                  </a:lnTo>
                  <a:lnTo>
                    <a:pt x="71" y="90"/>
                  </a:lnTo>
                  <a:lnTo>
                    <a:pt x="71" y="90"/>
                  </a:lnTo>
                  <a:lnTo>
                    <a:pt x="69" y="87"/>
                  </a:lnTo>
                  <a:lnTo>
                    <a:pt x="68" y="85"/>
                  </a:lnTo>
                  <a:lnTo>
                    <a:pt x="68" y="85"/>
                  </a:lnTo>
                  <a:lnTo>
                    <a:pt x="66" y="84"/>
                  </a:lnTo>
                  <a:lnTo>
                    <a:pt x="66" y="84"/>
                  </a:lnTo>
                  <a:lnTo>
                    <a:pt x="66" y="82"/>
                  </a:lnTo>
                  <a:lnTo>
                    <a:pt x="66" y="81"/>
                  </a:lnTo>
                  <a:lnTo>
                    <a:pt x="66" y="81"/>
                  </a:lnTo>
                  <a:lnTo>
                    <a:pt x="66" y="79"/>
                  </a:lnTo>
                  <a:lnTo>
                    <a:pt x="66" y="77"/>
                  </a:lnTo>
                  <a:lnTo>
                    <a:pt x="66" y="76"/>
                  </a:lnTo>
                  <a:lnTo>
                    <a:pt x="65" y="74"/>
                  </a:lnTo>
                  <a:lnTo>
                    <a:pt x="63" y="73"/>
                  </a:lnTo>
                  <a:lnTo>
                    <a:pt x="60" y="71"/>
                  </a:lnTo>
                  <a:lnTo>
                    <a:pt x="59" y="70"/>
                  </a:lnTo>
                  <a:lnTo>
                    <a:pt x="56" y="68"/>
                  </a:lnTo>
                  <a:lnTo>
                    <a:pt x="52" y="67"/>
                  </a:lnTo>
                  <a:lnTo>
                    <a:pt x="51" y="65"/>
                  </a:lnTo>
                  <a:lnTo>
                    <a:pt x="48" y="65"/>
                  </a:lnTo>
                  <a:lnTo>
                    <a:pt x="48" y="65"/>
                  </a:lnTo>
                  <a:lnTo>
                    <a:pt x="46" y="65"/>
                  </a:lnTo>
                  <a:lnTo>
                    <a:pt x="46" y="65"/>
                  </a:lnTo>
                  <a:lnTo>
                    <a:pt x="45" y="65"/>
                  </a:lnTo>
                  <a:lnTo>
                    <a:pt x="43" y="67"/>
                  </a:lnTo>
                  <a:lnTo>
                    <a:pt x="42" y="67"/>
                  </a:lnTo>
                  <a:lnTo>
                    <a:pt x="40" y="67"/>
                  </a:lnTo>
                  <a:lnTo>
                    <a:pt x="38" y="68"/>
                  </a:lnTo>
                  <a:lnTo>
                    <a:pt x="38" y="68"/>
                  </a:lnTo>
                  <a:lnTo>
                    <a:pt x="38" y="70"/>
                  </a:lnTo>
                  <a:lnTo>
                    <a:pt x="38" y="70"/>
                  </a:lnTo>
                  <a:lnTo>
                    <a:pt x="37" y="70"/>
                  </a:lnTo>
                  <a:lnTo>
                    <a:pt x="35" y="71"/>
                  </a:lnTo>
                  <a:lnTo>
                    <a:pt x="35" y="71"/>
                  </a:lnTo>
                  <a:lnTo>
                    <a:pt x="34" y="73"/>
                  </a:lnTo>
                  <a:lnTo>
                    <a:pt x="34" y="73"/>
                  </a:lnTo>
                  <a:lnTo>
                    <a:pt x="34" y="74"/>
                  </a:lnTo>
                  <a:lnTo>
                    <a:pt x="34" y="74"/>
                  </a:lnTo>
                  <a:lnTo>
                    <a:pt x="34" y="74"/>
                  </a:lnTo>
                  <a:lnTo>
                    <a:pt x="32" y="76"/>
                  </a:lnTo>
                  <a:lnTo>
                    <a:pt x="31" y="76"/>
                  </a:lnTo>
                  <a:lnTo>
                    <a:pt x="29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7"/>
                  </a:lnTo>
                  <a:lnTo>
                    <a:pt x="26" y="77"/>
                  </a:lnTo>
                  <a:lnTo>
                    <a:pt x="24" y="79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1" y="81"/>
                  </a:lnTo>
                  <a:lnTo>
                    <a:pt x="21" y="81"/>
                  </a:lnTo>
                  <a:lnTo>
                    <a:pt x="20" y="81"/>
                  </a:lnTo>
                  <a:lnTo>
                    <a:pt x="20" y="81"/>
                  </a:lnTo>
                  <a:lnTo>
                    <a:pt x="18" y="79"/>
                  </a:lnTo>
                  <a:lnTo>
                    <a:pt x="17" y="77"/>
                  </a:lnTo>
                  <a:lnTo>
                    <a:pt x="17" y="77"/>
                  </a:lnTo>
                  <a:lnTo>
                    <a:pt x="17" y="77"/>
                  </a:lnTo>
                  <a:lnTo>
                    <a:pt x="15" y="77"/>
                  </a:lnTo>
                  <a:lnTo>
                    <a:pt x="14" y="76"/>
                  </a:lnTo>
                  <a:lnTo>
                    <a:pt x="11" y="76"/>
                  </a:lnTo>
                  <a:lnTo>
                    <a:pt x="9" y="76"/>
                  </a:lnTo>
                  <a:lnTo>
                    <a:pt x="6" y="76"/>
                  </a:lnTo>
                  <a:lnTo>
                    <a:pt x="6" y="76"/>
                  </a:lnTo>
                  <a:lnTo>
                    <a:pt x="4" y="76"/>
                  </a:lnTo>
                  <a:lnTo>
                    <a:pt x="4" y="74"/>
                  </a:lnTo>
                  <a:lnTo>
                    <a:pt x="3" y="74"/>
                  </a:lnTo>
                  <a:lnTo>
                    <a:pt x="3" y="73"/>
                  </a:lnTo>
                  <a:lnTo>
                    <a:pt x="3" y="73"/>
                  </a:lnTo>
                  <a:lnTo>
                    <a:pt x="1" y="73"/>
                  </a:lnTo>
                  <a:lnTo>
                    <a:pt x="1" y="71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1" y="67"/>
                  </a:lnTo>
                  <a:lnTo>
                    <a:pt x="4" y="65"/>
                  </a:lnTo>
                  <a:lnTo>
                    <a:pt x="6" y="63"/>
                  </a:lnTo>
                  <a:lnTo>
                    <a:pt x="9" y="63"/>
                  </a:lnTo>
                  <a:lnTo>
                    <a:pt x="11" y="62"/>
                  </a:lnTo>
                  <a:lnTo>
                    <a:pt x="11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59"/>
                  </a:lnTo>
                  <a:lnTo>
                    <a:pt x="11" y="57"/>
                  </a:lnTo>
                  <a:lnTo>
                    <a:pt x="11" y="56"/>
                  </a:lnTo>
                  <a:lnTo>
                    <a:pt x="9" y="54"/>
                  </a:lnTo>
                  <a:lnTo>
                    <a:pt x="9" y="53"/>
                  </a:lnTo>
                  <a:lnTo>
                    <a:pt x="9" y="53"/>
                  </a:lnTo>
                  <a:lnTo>
                    <a:pt x="11" y="51"/>
                  </a:lnTo>
                  <a:lnTo>
                    <a:pt x="12" y="49"/>
                  </a:lnTo>
                  <a:lnTo>
                    <a:pt x="12" y="48"/>
                  </a:lnTo>
                  <a:lnTo>
                    <a:pt x="12" y="46"/>
                  </a:lnTo>
                  <a:lnTo>
                    <a:pt x="14" y="45"/>
                  </a:lnTo>
                  <a:lnTo>
                    <a:pt x="15" y="40"/>
                  </a:lnTo>
                  <a:lnTo>
                    <a:pt x="17" y="37"/>
                  </a:lnTo>
                  <a:lnTo>
                    <a:pt x="15" y="37"/>
                  </a:lnTo>
                  <a:lnTo>
                    <a:pt x="14" y="34"/>
                  </a:lnTo>
                  <a:lnTo>
                    <a:pt x="14" y="32"/>
                  </a:lnTo>
                  <a:lnTo>
                    <a:pt x="12" y="31"/>
                  </a:lnTo>
                  <a:lnTo>
                    <a:pt x="12" y="29"/>
                  </a:lnTo>
                  <a:lnTo>
                    <a:pt x="12" y="28"/>
                  </a:lnTo>
                  <a:lnTo>
                    <a:pt x="14" y="26"/>
                  </a:lnTo>
                  <a:lnTo>
                    <a:pt x="14" y="25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4" y="21"/>
                  </a:lnTo>
                  <a:lnTo>
                    <a:pt x="14" y="20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5" y="18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2" y="12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4" y="9"/>
                  </a:lnTo>
                  <a:lnTo>
                    <a:pt x="14" y="8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8" y="8"/>
                  </a:lnTo>
                  <a:lnTo>
                    <a:pt x="20" y="8"/>
                  </a:lnTo>
                  <a:lnTo>
                    <a:pt x="20" y="9"/>
                  </a:lnTo>
                  <a:lnTo>
                    <a:pt x="20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3" y="11"/>
                  </a:lnTo>
                  <a:lnTo>
                    <a:pt x="23" y="9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6" y="8"/>
                  </a:lnTo>
                  <a:lnTo>
                    <a:pt x="28" y="6"/>
                  </a:lnTo>
                  <a:lnTo>
                    <a:pt x="31" y="6"/>
                  </a:lnTo>
                  <a:lnTo>
                    <a:pt x="34" y="6"/>
                  </a:lnTo>
                  <a:lnTo>
                    <a:pt x="37" y="8"/>
                  </a:lnTo>
                  <a:lnTo>
                    <a:pt x="40" y="8"/>
                  </a:lnTo>
                  <a:lnTo>
                    <a:pt x="43" y="8"/>
                  </a:lnTo>
                  <a:lnTo>
                    <a:pt x="46" y="8"/>
                  </a:lnTo>
                  <a:lnTo>
                    <a:pt x="48" y="9"/>
                  </a:lnTo>
                  <a:lnTo>
                    <a:pt x="51" y="9"/>
                  </a:lnTo>
                  <a:lnTo>
                    <a:pt x="52" y="9"/>
                  </a:lnTo>
                  <a:lnTo>
                    <a:pt x="56" y="9"/>
                  </a:lnTo>
                  <a:lnTo>
                    <a:pt x="59" y="9"/>
                  </a:lnTo>
                  <a:lnTo>
                    <a:pt x="60" y="8"/>
                  </a:lnTo>
                  <a:lnTo>
                    <a:pt x="60" y="12"/>
                  </a:lnTo>
                  <a:lnTo>
                    <a:pt x="62" y="9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5" y="9"/>
                  </a:lnTo>
                  <a:lnTo>
                    <a:pt x="65" y="9"/>
                  </a:lnTo>
                  <a:lnTo>
                    <a:pt x="66" y="9"/>
                  </a:lnTo>
                  <a:lnTo>
                    <a:pt x="66" y="9"/>
                  </a:lnTo>
                  <a:lnTo>
                    <a:pt x="68" y="9"/>
                  </a:lnTo>
                  <a:lnTo>
                    <a:pt x="68" y="9"/>
                  </a:lnTo>
                  <a:lnTo>
                    <a:pt x="69" y="9"/>
                  </a:lnTo>
                  <a:lnTo>
                    <a:pt x="69" y="9"/>
                  </a:lnTo>
                  <a:lnTo>
                    <a:pt x="69" y="9"/>
                  </a:lnTo>
                  <a:lnTo>
                    <a:pt x="71" y="9"/>
                  </a:lnTo>
                  <a:lnTo>
                    <a:pt x="73" y="9"/>
                  </a:lnTo>
                  <a:lnTo>
                    <a:pt x="76" y="9"/>
                  </a:lnTo>
                  <a:lnTo>
                    <a:pt x="77" y="9"/>
                  </a:lnTo>
                  <a:lnTo>
                    <a:pt x="80" y="9"/>
                  </a:lnTo>
                  <a:lnTo>
                    <a:pt x="82" y="11"/>
                  </a:lnTo>
                  <a:lnTo>
                    <a:pt x="83" y="11"/>
                  </a:lnTo>
                  <a:lnTo>
                    <a:pt x="85" y="11"/>
                  </a:lnTo>
                  <a:lnTo>
                    <a:pt x="85" y="11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6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8" y="3"/>
                  </a:lnTo>
                  <a:lnTo>
                    <a:pt x="90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4" y="3"/>
                  </a:lnTo>
                  <a:lnTo>
                    <a:pt x="96" y="4"/>
                  </a:lnTo>
                  <a:lnTo>
                    <a:pt x="96" y="4"/>
                  </a:lnTo>
                  <a:lnTo>
                    <a:pt x="96" y="4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9" y="4"/>
                  </a:lnTo>
                  <a:lnTo>
                    <a:pt x="99" y="4"/>
                  </a:lnTo>
                  <a:lnTo>
                    <a:pt x="99" y="3"/>
                  </a:lnTo>
                  <a:lnTo>
                    <a:pt x="101" y="3"/>
                  </a:lnTo>
                  <a:lnTo>
                    <a:pt x="101" y="1"/>
                  </a:lnTo>
                  <a:lnTo>
                    <a:pt x="102" y="1"/>
                  </a:lnTo>
                  <a:lnTo>
                    <a:pt x="102" y="0"/>
                  </a:lnTo>
                  <a:lnTo>
                    <a:pt x="102" y="1"/>
                  </a:lnTo>
                  <a:lnTo>
                    <a:pt x="104" y="1"/>
                  </a:lnTo>
                  <a:lnTo>
                    <a:pt x="105" y="3"/>
                  </a:lnTo>
                  <a:lnTo>
                    <a:pt x="107" y="3"/>
                  </a:lnTo>
                  <a:lnTo>
                    <a:pt x="107" y="3"/>
                  </a:lnTo>
                  <a:lnTo>
                    <a:pt x="108" y="3"/>
                  </a:lnTo>
                  <a:lnTo>
                    <a:pt x="110" y="3"/>
                  </a:lnTo>
                  <a:lnTo>
                    <a:pt x="110" y="3"/>
                  </a:lnTo>
                  <a:lnTo>
                    <a:pt x="110" y="3"/>
                  </a:lnTo>
                  <a:lnTo>
                    <a:pt x="111" y="3"/>
                  </a:lnTo>
                  <a:lnTo>
                    <a:pt x="111" y="4"/>
                  </a:lnTo>
                  <a:lnTo>
                    <a:pt x="111" y="6"/>
                  </a:lnTo>
                  <a:lnTo>
                    <a:pt x="111" y="8"/>
                  </a:lnTo>
                  <a:lnTo>
                    <a:pt x="113" y="9"/>
                  </a:lnTo>
                  <a:lnTo>
                    <a:pt x="113" y="9"/>
                  </a:lnTo>
                  <a:lnTo>
                    <a:pt x="113" y="11"/>
                  </a:lnTo>
                  <a:lnTo>
                    <a:pt x="113" y="12"/>
                  </a:lnTo>
                  <a:lnTo>
                    <a:pt x="113" y="14"/>
                  </a:lnTo>
                  <a:lnTo>
                    <a:pt x="114" y="15"/>
                  </a:lnTo>
                  <a:lnTo>
                    <a:pt x="114" y="15"/>
                  </a:lnTo>
                  <a:lnTo>
                    <a:pt x="114" y="15"/>
                  </a:lnTo>
                  <a:lnTo>
                    <a:pt x="116" y="15"/>
                  </a:lnTo>
                  <a:lnTo>
                    <a:pt x="116" y="17"/>
                  </a:lnTo>
                  <a:lnTo>
                    <a:pt x="116" y="17"/>
                  </a:lnTo>
                  <a:lnTo>
                    <a:pt x="116" y="18"/>
                  </a:lnTo>
                  <a:lnTo>
                    <a:pt x="116" y="18"/>
                  </a:lnTo>
                  <a:lnTo>
                    <a:pt x="116" y="20"/>
                  </a:lnTo>
                  <a:lnTo>
                    <a:pt x="118" y="20"/>
                  </a:lnTo>
                  <a:lnTo>
                    <a:pt x="118" y="20"/>
                  </a:lnTo>
                  <a:lnTo>
                    <a:pt x="121" y="20"/>
                  </a:lnTo>
                  <a:lnTo>
                    <a:pt x="122" y="20"/>
                  </a:lnTo>
                  <a:lnTo>
                    <a:pt x="124" y="20"/>
                  </a:lnTo>
                  <a:lnTo>
                    <a:pt x="125" y="20"/>
                  </a:lnTo>
                  <a:lnTo>
                    <a:pt x="125" y="20"/>
                  </a:lnTo>
                  <a:lnTo>
                    <a:pt x="127" y="20"/>
                  </a:lnTo>
                  <a:lnTo>
                    <a:pt x="127" y="21"/>
                  </a:lnTo>
                  <a:lnTo>
                    <a:pt x="128" y="21"/>
                  </a:lnTo>
                  <a:lnTo>
                    <a:pt x="130" y="23"/>
                  </a:lnTo>
                  <a:lnTo>
                    <a:pt x="130" y="23"/>
                  </a:lnTo>
                  <a:lnTo>
                    <a:pt x="132" y="23"/>
                  </a:lnTo>
                  <a:lnTo>
                    <a:pt x="135" y="21"/>
                  </a:lnTo>
                  <a:lnTo>
                    <a:pt x="135" y="21"/>
                  </a:lnTo>
                  <a:lnTo>
                    <a:pt x="136" y="23"/>
                  </a:lnTo>
                  <a:lnTo>
                    <a:pt x="136" y="23"/>
                  </a:lnTo>
                  <a:lnTo>
                    <a:pt x="136" y="23"/>
                  </a:lnTo>
                  <a:lnTo>
                    <a:pt x="136" y="25"/>
                  </a:lnTo>
                  <a:lnTo>
                    <a:pt x="138" y="26"/>
                  </a:lnTo>
                  <a:lnTo>
                    <a:pt x="138" y="26"/>
                  </a:lnTo>
                  <a:lnTo>
                    <a:pt x="138" y="28"/>
                  </a:lnTo>
                  <a:lnTo>
                    <a:pt x="139" y="28"/>
                  </a:lnTo>
                  <a:lnTo>
                    <a:pt x="141" y="28"/>
                  </a:lnTo>
                  <a:lnTo>
                    <a:pt x="141" y="29"/>
                  </a:lnTo>
                  <a:lnTo>
                    <a:pt x="142" y="29"/>
                  </a:lnTo>
                  <a:lnTo>
                    <a:pt x="144" y="29"/>
                  </a:lnTo>
                  <a:lnTo>
                    <a:pt x="144" y="31"/>
                  </a:lnTo>
                  <a:lnTo>
                    <a:pt x="146" y="31"/>
                  </a:lnTo>
                  <a:lnTo>
                    <a:pt x="146" y="32"/>
                  </a:lnTo>
                  <a:lnTo>
                    <a:pt x="146" y="35"/>
                  </a:lnTo>
                  <a:lnTo>
                    <a:pt x="146" y="37"/>
                  </a:lnTo>
                  <a:lnTo>
                    <a:pt x="149" y="35"/>
                  </a:lnTo>
                  <a:lnTo>
                    <a:pt x="152" y="34"/>
                  </a:lnTo>
                  <a:lnTo>
                    <a:pt x="156" y="34"/>
                  </a:lnTo>
                  <a:lnTo>
                    <a:pt x="156" y="32"/>
                  </a:lnTo>
                  <a:lnTo>
                    <a:pt x="158" y="32"/>
                  </a:lnTo>
                  <a:lnTo>
                    <a:pt x="159" y="32"/>
                  </a:lnTo>
                  <a:lnTo>
                    <a:pt x="161" y="32"/>
                  </a:lnTo>
                  <a:lnTo>
                    <a:pt x="161" y="32"/>
                  </a:lnTo>
                  <a:lnTo>
                    <a:pt x="163" y="34"/>
                  </a:lnTo>
                  <a:lnTo>
                    <a:pt x="163" y="34"/>
                  </a:lnTo>
                  <a:lnTo>
                    <a:pt x="163" y="35"/>
                  </a:lnTo>
                  <a:lnTo>
                    <a:pt x="163" y="35"/>
                  </a:lnTo>
                  <a:lnTo>
                    <a:pt x="164" y="37"/>
                  </a:lnTo>
                  <a:lnTo>
                    <a:pt x="164" y="37"/>
                  </a:lnTo>
                  <a:lnTo>
                    <a:pt x="164" y="37"/>
                  </a:lnTo>
                  <a:lnTo>
                    <a:pt x="166" y="37"/>
                  </a:lnTo>
                  <a:lnTo>
                    <a:pt x="167" y="37"/>
                  </a:lnTo>
                  <a:lnTo>
                    <a:pt x="167" y="37"/>
                  </a:lnTo>
                  <a:lnTo>
                    <a:pt x="169" y="37"/>
                  </a:lnTo>
                  <a:lnTo>
                    <a:pt x="169" y="39"/>
                  </a:lnTo>
                  <a:lnTo>
                    <a:pt x="170" y="39"/>
                  </a:lnTo>
                  <a:lnTo>
                    <a:pt x="172" y="40"/>
                  </a:lnTo>
                  <a:lnTo>
                    <a:pt x="175" y="42"/>
                  </a:lnTo>
                  <a:lnTo>
                    <a:pt x="180" y="43"/>
                  </a:lnTo>
                  <a:lnTo>
                    <a:pt x="184" y="45"/>
                  </a:lnTo>
                  <a:lnTo>
                    <a:pt x="187" y="46"/>
                  </a:lnTo>
                  <a:lnTo>
                    <a:pt x="187" y="48"/>
                  </a:lnTo>
                  <a:lnTo>
                    <a:pt x="189" y="48"/>
                  </a:lnTo>
                  <a:lnTo>
                    <a:pt x="189" y="49"/>
                  </a:lnTo>
                  <a:lnTo>
                    <a:pt x="187" y="49"/>
                  </a:lnTo>
                  <a:lnTo>
                    <a:pt x="187" y="51"/>
                  </a:lnTo>
                  <a:lnTo>
                    <a:pt x="187" y="51"/>
                  </a:lnTo>
                  <a:lnTo>
                    <a:pt x="187" y="53"/>
                  </a:lnTo>
                  <a:lnTo>
                    <a:pt x="187" y="53"/>
                  </a:lnTo>
                  <a:lnTo>
                    <a:pt x="187" y="53"/>
                  </a:lnTo>
                  <a:lnTo>
                    <a:pt x="187" y="53"/>
                  </a:lnTo>
                  <a:lnTo>
                    <a:pt x="189" y="54"/>
                  </a:lnTo>
                  <a:lnTo>
                    <a:pt x="192" y="54"/>
                  </a:lnTo>
                  <a:lnTo>
                    <a:pt x="192" y="54"/>
                  </a:lnTo>
                  <a:lnTo>
                    <a:pt x="192" y="54"/>
                  </a:lnTo>
                  <a:lnTo>
                    <a:pt x="194" y="56"/>
                  </a:lnTo>
                  <a:lnTo>
                    <a:pt x="192" y="56"/>
                  </a:lnTo>
                  <a:lnTo>
                    <a:pt x="192" y="57"/>
                  </a:lnTo>
                  <a:lnTo>
                    <a:pt x="190" y="59"/>
                  </a:lnTo>
                  <a:lnTo>
                    <a:pt x="189" y="60"/>
                  </a:lnTo>
                  <a:lnTo>
                    <a:pt x="189" y="60"/>
                  </a:lnTo>
                  <a:lnTo>
                    <a:pt x="189" y="60"/>
                  </a:lnTo>
                  <a:lnTo>
                    <a:pt x="190" y="60"/>
                  </a:lnTo>
                  <a:lnTo>
                    <a:pt x="190" y="60"/>
                  </a:lnTo>
                  <a:lnTo>
                    <a:pt x="192" y="60"/>
                  </a:lnTo>
                  <a:lnTo>
                    <a:pt x="192" y="62"/>
                  </a:lnTo>
                  <a:lnTo>
                    <a:pt x="192" y="62"/>
                  </a:lnTo>
                  <a:lnTo>
                    <a:pt x="192" y="63"/>
                  </a:lnTo>
                  <a:lnTo>
                    <a:pt x="192" y="65"/>
                  </a:lnTo>
                  <a:lnTo>
                    <a:pt x="192" y="67"/>
                  </a:lnTo>
                  <a:lnTo>
                    <a:pt x="192" y="67"/>
                  </a:lnTo>
                  <a:lnTo>
                    <a:pt x="192" y="68"/>
                  </a:lnTo>
                  <a:lnTo>
                    <a:pt x="192" y="70"/>
                  </a:lnTo>
                  <a:lnTo>
                    <a:pt x="194" y="70"/>
                  </a:lnTo>
                  <a:lnTo>
                    <a:pt x="194" y="71"/>
                  </a:lnTo>
                  <a:lnTo>
                    <a:pt x="194" y="73"/>
                  </a:lnTo>
                  <a:lnTo>
                    <a:pt x="194" y="74"/>
                  </a:lnTo>
                  <a:lnTo>
                    <a:pt x="194" y="77"/>
                  </a:lnTo>
                  <a:lnTo>
                    <a:pt x="194" y="79"/>
                  </a:lnTo>
                  <a:lnTo>
                    <a:pt x="192" y="81"/>
                  </a:lnTo>
                  <a:lnTo>
                    <a:pt x="192" y="84"/>
                  </a:lnTo>
                  <a:lnTo>
                    <a:pt x="190" y="84"/>
                  </a:lnTo>
                  <a:lnTo>
                    <a:pt x="190" y="85"/>
                  </a:lnTo>
                  <a:lnTo>
                    <a:pt x="189" y="85"/>
                  </a:lnTo>
                  <a:lnTo>
                    <a:pt x="187" y="85"/>
                  </a:lnTo>
                  <a:lnTo>
                    <a:pt x="184" y="87"/>
                  </a:lnTo>
                  <a:lnTo>
                    <a:pt x="183" y="87"/>
                  </a:lnTo>
                  <a:lnTo>
                    <a:pt x="180" y="90"/>
                  </a:lnTo>
                  <a:lnTo>
                    <a:pt x="178" y="95"/>
                  </a:lnTo>
                  <a:lnTo>
                    <a:pt x="178" y="95"/>
                  </a:lnTo>
                  <a:close/>
                  <a:moveTo>
                    <a:pt x="82" y="110"/>
                  </a:moveTo>
                  <a:lnTo>
                    <a:pt x="82" y="110"/>
                  </a:lnTo>
                  <a:lnTo>
                    <a:pt x="79" y="108"/>
                  </a:lnTo>
                  <a:lnTo>
                    <a:pt x="77" y="107"/>
                  </a:lnTo>
                  <a:lnTo>
                    <a:pt x="74" y="107"/>
                  </a:lnTo>
                  <a:lnTo>
                    <a:pt x="74" y="107"/>
                  </a:lnTo>
                  <a:lnTo>
                    <a:pt x="73" y="107"/>
                  </a:lnTo>
                  <a:lnTo>
                    <a:pt x="73" y="105"/>
                  </a:lnTo>
                  <a:lnTo>
                    <a:pt x="71" y="105"/>
                  </a:lnTo>
                  <a:lnTo>
                    <a:pt x="69" y="105"/>
                  </a:lnTo>
                  <a:lnTo>
                    <a:pt x="69" y="105"/>
                  </a:lnTo>
                  <a:lnTo>
                    <a:pt x="69" y="105"/>
                  </a:lnTo>
                  <a:lnTo>
                    <a:pt x="69" y="105"/>
                  </a:lnTo>
                  <a:lnTo>
                    <a:pt x="66" y="110"/>
                  </a:lnTo>
                  <a:lnTo>
                    <a:pt x="63" y="113"/>
                  </a:lnTo>
                  <a:lnTo>
                    <a:pt x="63" y="115"/>
                  </a:lnTo>
                  <a:lnTo>
                    <a:pt x="62" y="118"/>
                  </a:lnTo>
                  <a:lnTo>
                    <a:pt x="60" y="119"/>
                  </a:lnTo>
                  <a:lnTo>
                    <a:pt x="60" y="119"/>
                  </a:lnTo>
                  <a:lnTo>
                    <a:pt x="62" y="121"/>
                  </a:lnTo>
                  <a:lnTo>
                    <a:pt x="63" y="121"/>
                  </a:lnTo>
                  <a:lnTo>
                    <a:pt x="65" y="122"/>
                  </a:lnTo>
                  <a:lnTo>
                    <a:pt x="65" y="122"/>
                  </a:lnTo>
                  <a:lnTo>
                    <a:pt x="66" y="122"/>
                  </a:lnTo>
                  <a:lnTo>
                    <a:pt x="66" y="122"/>
                  </a:lnTo>
                  <a:lnTo>
                    <a:pt x="66" y="121"/>
                  </a:lnTo>
                  <a:lnTo>
                    <a:pt x="68" y="121"/>
                  </a:lnTo>
                  <a:lnTo>
                    <a:pt x="68" y="121"/>
                  </a:lnTo>
                  <a:lnTo>
                    <a:pt x="69" y="121"/>
                  </a:lnTo>
                  <a:lnTo>
                    <a:pt x="69" y="121"/>
                  </a:lnTo>
                  <a:lnTo>
                    <a:pt x="73" y="121"/>
                  </a:lnTo>
                  <a:lnTo>
                    <a:pt x="74" y="122"/>
                  </a:lnTo>
                  <a:lnTo>
                    <a:pt x="74" y="121"/>
                  </a:lnTo>
                  <a:lnTo>
                    <a:pt x="73" y="119"/>
                  </a:lnTo>
                  <a:lnTo>
                    <a:pt x="76" y="118"/>
                  </a:lnTo>
                  <a:lnTo>
                    <a:pt x="77" y="118"/>
                  </a:lnTo>
                  <a:lnTo>
                    <a:pt x="79" y="116"/>
                  </a:lnTo>
                  <a:lnTo>
                    <a:pt x="80" y="115"/>
                  </a:lnTo>
                  <a:lnTo>
                    <a:pt x="80" y="113"/>
                  </a:lnTo>
                  <a:lnTo>
                    <a:pt x="82" y="110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" name="Freeform 163"/>
            <p:cNvSpPr>
              <a:spLocks/>
            </p:cNvSpPr>
            <p:nvPr/>
          </p:nvSpPr>
          <p:spPr bwMode="auto">
            <a:xfrm>
              <a:off x="5864593" y="3054784"/>
              <a:ext cx="123484" cy="92742"/>
            </a:xfrm>
            <a:custGeom>
              <a:avLst/>
              <a:gdLst>
                <a:gd name="T0" fmla="*/ 52 w 52"/>
                <a:gd name="T1" fmla="*/ 17 h 39"/>
                <a:gd name="T2" fmla="*/ 51 w 52"/>
                <a:gd name="T3" fmla="*/ 16 h 39"/>
                <a:gd name="T4" fmla="*/ 49 w 52"/>
                <a:gd name="T5" fmla="*/ 16 h 39"/>
                <a:gd name="T6" fmla="*/ 48 w 52"/>
                <a:gd name="T7" fmla="*/ 12 h 39"/>
                <a:gd name="T8" fmla="*/ 48 w 52"/>
                <a:gd name="T9" fmla="*/ 9 h 39"/>
                <a:gd name="T10" fmla="*/ 35 w 52"/>
                <a:gd name="T11" fmla="*/ 2 h 39"/>
                <a:gd name="T12" fmla="*/ 32 w 52"/>
                <a:gd name="T13" fmla="*/ 0 h 39"/>
                <a:gd name="T14" fmla="*/ 29 w 52"/>
                <a:gd name="T15" fmla="*/ 3 h 39"/>
                <a:gd name="T16" fmla="*/ 24 w 52"/>
                <a:gd name="T17" fmla="*/ 6 h 39"/>
                <a:gd name="T18" fmla="*/ 21 w 52"/>
                <a:gd name="T19" fmla="*/ 6 h 39"/>
                <a:gd name="T20" fmla="*/ 20 w 52"/>
                <a:gd name="T21" fmla="*/ 6 h 39"/>
                <a:gd name="T22" fmla="*/ 18 w 52"/>
                <a:gd name="T23" fmla="*/ 6 h 39"/>
                <a:gd name="T24" fmla="*/ 18 w 52"/>
                <a:gd name="T25" fmla="*/ 9 h 39"/>
                <a:gd name="T26" fmla="*/ 18 w 52"/>
                <a:gd name="T27" fmla="*/ 11 h 39"/>
                <a:gd name="T28" fmla="*/ 13 w 52"/>
                <a:gd name="T29" fmla="*/ 11 h 39"/>
                <a:gd name="T30" fmla="*/ 10 w 52"/>
                <a:gd name="T31" fmla="*/ 14 h 39"/>
                <a:gd name="T32" fmla="*/ 4 w 52"/>
                <a:gd name="T33" fmla="*/ 23 h 39"/>
                <a:gd name="T34" fmla="*/ 0 w 52"/>
                <a:gd name="T35" fmla="*/ 33 h 39"/>
                <a:gd name="T36" fmla="*/ 0 w 52"/>
                <a:gd name="T37" fmla="*/ 34 h 39"/>
                <a:gd name="T38" fmla="*/ 3 w 52"/>
                <a:gd name="T39" fmla="*/ 33 h 39"/>
                <a:gd name="T40" fmla="*/ 6 w 52"/>
                <a:gd name="T41" fmla="*/ 31 h 39"/>
                <a:gd name="T42" fmla="*/ 7 w 52"/>
                <a:gd name="T43" fmla="*/ 33 h 39"/>
                <a:gd name="T44" fmla="*/ 9 w 52"/>
                <a:gd name="T45" fmla="*/ 36 h 39"/>
                <a:gd name="T46" fmla="*/ 12 w 52"/>
                <a:gd name="T47" fmla="*/ 36 h 39"/>
                <a:gd name="T48" fmla="*/ 13 w 52"/>
                <a:gd name="T49" fmla="*/ 37 h 39"/>
                <a:gd name="T50" fmla="*/ 15 w 52"/>
                <a:gd name="T51" fmla="*/ 39 h 39"/>
                <a:gd name="T52" fmla="*/ 18 w 52"/>
                <a:gd name="T53" fmla="*/ 37 h 39"/>
                <a:gd name="T54" fmla="*/ 21 w 52"/>
                <a:gd name="T55" fmla="*/ 36 h 39"/>
                <a:gd name="T56" fmla="*/ 24 w 52"/>
                <a:gd name="T57" fmla="*/ 34 h 39"/>
                <a:gd name="T58" fmla="*/ 24 w 52"/>
                <a:gd name="T59" fmla="*/ 29 h 39"/>
                <a:gd name="T60" fmla="*/ 26 w 52"/>
                <a:gd name="T61" fmla="*/ 29 h 39"/>
                <a:gd name="T62" fmla="*/ 29 w 52"/>
                <a:gd name="T63" fmla="*/ 33 h 39"/>
                <a:gd name="T64" fmla="*/ 34 w 52"/>
                <a:gd name="T65" fmla="*/ 34 h 39"/>
                <a:gd name="T66" fmla="*/ 35 w 52"/>
                <a:gd name="T67" fmla="*/ 36 h 39"/>
                <a:gd name="T68" fmla="*/ 38 w 52"/>
                <a:gd name="T69" fmla="*/ 34 h 39"/>
                <a:gd name="T70" fmla="*/ 37 w 52"/>
                <a:gd name="T71" fmla="*/ 31 h 39"/>
                <a:gd name="T72" fmla="*/ 38 w 52"/>
                <a:gd name="T73" fmla="*/ 29 h 39"/>
                <a:gd name="T74" fmla="*/ 41 w 52"/>
                <a:gd name="T75" fmla="*/ 28 h 39"/>
                <a:gd name="T76" fmla="*/ 43 w 52"/>
                <a:gd name="T77" fmla="*/ 26 h 39"/>
                <a:gd name="T78" fmla="*/ 44 w 52"/>
                <a:gd name="T79" fmla="*/ 25 h 39"/>
                <a:gd name="T80" fmla="*/ 46 w 52"/>
                <a:gd name="T81" fmla="*/ 23 h 39"/>
                <a:gd name="T82" fmla="*/ 49 w 52"/>
                <a:gd name="T83" fmla="*/ 26 h 39"/>
                <a:gd name="T84" fmla="*/ 52 w 52"/>
                <a:gd name="T85" fmla="*/ 23 h 39"/>
                <a:gd name="T86" fmla="*/ 51 w 52"/>
                <a:gd name="T87" fmla="*/ 22 h 39"/>
                <a:gd name="T88" fmla="*/ 49 w 52"/>
                <a:gd name="T89" fmla="*/ 2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2" h="39">
                  <a:moveTo>
                    <a:pt x="51" y="19"/>
                  </a:moveTo>
                  <a:lnTo>
                    <a:pt x="51" y="19"/>
                  </a:lnTo>
                  <a:lnTo>
                    <a:pt x="52" y="17"/>
                  </a:lnTo>
                  <a:lnTo>
                    <a:pt x="52" y="17"/>
                  </a:lnTo>
                  <a:lnTo>
                    <a:pt x="52" y="17"/>
                  </a:lnTo>
                  <a:lnTo>
                    <a:pt x="51" y="16"/>
                  </a:lnTo>
                  <a:lnTo>
                    <a:pt x="51" y="16"/>
                  </a:lnTo>
                  <a:lnTo>
                    <a:pt x="51" y="16"/>
                  </a:lnTo>
                  <a:lnTo>
                    <a:pt x="49" y="16"/>
                  </a:lnTo>
                  <a:lnTo>
                    <a:pt x="49" y="14"/>
                  </a:lnTo>
                  <a:lnTo>
                    <a:pt x="48" y="14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1"/>
                  </a:lnTo>
                  <a:lnTo>
                    <a:pt x="48" y="9"/>
                  </a:lnTo>
                  <a:lnTo>
                    <a:pt x="40" y="3"/>
                  </a:lnTo>
                  <a:lnTo>
                    <a:pt x="38" y="3"/>
                  </a:lnTo>
                  <a:lnTo>
                    <a:pt x="35" y="2"/>
                  </a:lnTo>
                  <a:lnTo>
                    <a:pt x="34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2"/>
                  </a:lnTo>
                  <a:lnTo>
                    <a:pt x="31" y="2"/>
                  </a:lnTo>
                  <a:lnTo>
                    <a:pt x="29" y="3"/>
                  </a:lnTo>
                  <a:lnTo>
                    <a:pt x="26" y="5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11"/>
                  </a:lnTo>
                  <a:lnTo>
                    <a:pt x="17" y="11"/>
                  </a:lnTo>
                  <a:lnTo>
                    <a:pt x="15" y="11"/>
                  </a:lnTo>
                  <a:lnTo>
                    <a:pt x="13" y="11"/>
                  </a:lnTo>
                  <a:lnTo>
                    <a:pt x="13" y="12"/>
                  </a:lnTo>
                  <a:lnTo>
                    <a:pt x="12" y="14"/>
                  </a:lnTo>
                  <a:lnTo>
                    <a:pt x="10" y="14"/>
                  </a:lnTo>
                  <a:lnTo>
                    <a:pt x="9" y="17"/>
                  </a:lnTo>
                  <a:lnTo>
                    <a:pt x="7" y="20"/>
                  </a:lnTo>
                  <a:lnTo>
                    <a:pt x="4" y="23"/>
                  </a:lnTo>
                  <a:lnTo>
                    <a:pt x="1" y="28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1" y="34"/>
                  </a:lnTo>
                  <a:lnTo>
                    <a:pt x="3" y="33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9" y="34"/>
                  </a:lnTo>
                  <a:lnTo>
                    <a:pt x="9" y="36"/>
                  </a:lnTo>
                  <a:lnTo>
                    <a:pt x="10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7" y="39"/>
                  </a:lnTo>
                  <a:lnTo>
                    <a:pt x="17" y="39"/>
                  </a:lnTo>
                  <a:lnTo>
                    <a:pt x="18" y="37"/>
                  </a:lnTo>
                  <a:lnTo>
                    <a:pt x="20" y="37"/>
                  </a:lnTo>
                  <a:lnTo>
                    <a:pt x="20" y="36"/>
                  </a:lnTo>
                  <a:lnTo>
                    <a:pt x="21" y="36"/>
                  </a:lnTo>
                  <a:lnTo>
                    <a:pt x="23" y="36"/>
                  </a:lnTo>
                  <a:lnTo>
                    <a:pt x="24" y="36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4" y="31"/>
                  </a:lnTo>
                  <a:lnTo>
                    <a:pt x="24" y="29"/>
                  </a:lnTo>
                  <a:lnTo>
                    <a:pt x="26" y="29"/>
                  </a:lnTo>
                  <a:lnTo>
                    <a:pt x="26" y="29"/>
                  </a:lnTo>
                  <a:lnTo>
                    <a:pt x="26" y="29"/>
                  </a:lnTo>
                  <a:lnTo>
                    <a:pt x="27" y="29"/>
                  </a:lnTo>
                  <a:lnTo>
                    <a:pt x="27" y="33"/>
                  </a:lnTo>
                  <a:lnTo>
                    <a:pt x="29" y="33"/>
                  </a:lnTo>
                  <a:lnTo>
                    <a:pt x="29" y="34"/>
                  </a:lnTo>
                  <a:lnTo>
                    <a:pt x="32" y="34"/>
                  </a:lnTo>
                  <a:lnTo>
                    <a:pt x="34" y="34"/>
                  </a:lnTo>
                  <a:lnTo>
                    <a:pt x="35" y="36"/>
                  </a:lnTo>
                  <a:lnTo>
                    <a:pt x="35" y="36"/>
                  </a:lnTo>
                  <a:lnTo>
                    <a:pt x="35" y="36"/>
                  </a:lnTo>
                  <a:lnTo>
                    <a:pt x="37" y="36"/>
                  </a:lnTo>
                  <a:lnTo>
                    <a:pt x="37" y="36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37" y="34"/>
                  </a:lnTo>
                  <a:lnTo>
                    <a:pt x="37" y="31"/>
                  </a:lnTo>
                  <a:lnTo>
                    <a:pt x="37" y="29"/>
                  </a:lnTo>
                  <a:lnTo>
                    <a:pt x="38" y="29"/>
                  </a:lnTo>
                  <a:lnTo>
                    <a:pt x="38" y="29"/>
                  </a:lnTo>
                  <a:lnTo>
                    <a:pt x="40" y="29"/>
                  </a:lnTo>
                  <a:lnTo>
                    <a:pt x="40" y="28"/>
                  </a:lnTo>
                  <a:lnTo>
                    <a:pt x="41" y="28"/>
                  </a:lnTo>
                  <a:lnTo>
                    <a:pt x="41" y="28"/>
                  </a:lnTo>
                  <a:lnTo>
                    <a:pt x="41" y="26"/>
                  </a:lnTo>
                  <a:lnTo>
                    <a:pt x="43" y="26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4" y="25"/>
                  </a:lnTo>
                  <a:lnTo>
                    <a:pt x="44" y="23"/>
                  </a:lnTo>
                  <a:lnTo>
                    <a:pt x="46" y="23"/>
                  </a:lnTo>
                  <a:lnTo>
                    <a:pt x="46" y="23"/>
                  </a:lnTo>
                  <a:lnTo>
                    <a:pt x="48" y="25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51" y="25"/>
                  </a:lnTo>
                  <a:lnTo>
                    <a:pt x="51" y="23"/>
                  </a:lnTo>
                  <a:lnTo>
                    <a:pt x="52" y="23"/>
                  </a:lnTo>
                  <a:lnTo>
                    <a:pt x="52" y="22"/>
                  </a:lnTo>
                  <a:lnTo>
                    <a:pt x="51" y="22"/>
                  </a:lnTo>
                  <a:lnTo>
                    <a:pt x="51" y="22"/>
                  </a:lnTo>
                  <a:lnTo>
                    <a:pt x="49" y="22"/>
                  </a:lnTo>
                  <a:lnTo>
                    <a:pt x="49" y="22"/>
                  </a:lnTo>
                  <a:lnTo>
                    <a:pt x="49" y="22"/>
                  </a:lnTo>
                  <a:lnTo>
                    <a:pt x="49" y="20"/>
                  </a:lnTo>
                  <a:lnTo>
                    <a:pt x="51" y="19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" name="Freeform 167"/>
            <p:cNvSpPr>
              <a:spLocks/>
            </p:cNvSpPr>
            <p:nvPr/>
          </p:nvSpPr>
          <p:spPr bwMode="auto">
            <a:xfrm>
              <a:off x="6054568" y="3076185"/>
              <a:ext cx="97361" cy="90363"/>
            </a:xfrm>
            <a:custGeom>
              <a:avLst/>
              <a:gdLst>
                <a:gd name="T0" fmla="*/ 6 w 41"/>
                <a:gd name="T1" fmla="*/ 30 h 38"/>
                <a:gd name="T2" fmla="*/ 6 w 41"/>
                <a:gd name="T3" fmla="*/ 33 h 38"/>
                <a:gd name="T4" fmla="*/ 6 w 41"/>
                <a:gd name="T5" fmla="*/ 33 h 38"/>
                <a:gd name="T6" fmla="*/ 5 w 41"/>
                <a:gd name="T7" fmla="*/ 34 h 38"/>
                <a:gd name="T8" fmla="*/ 3 w 41"/>
                <a:gd name="T9" fmla="*/ 36 h 38"/>
                <a:gd name="T10" fmla="*/ 3 w 41"/>
                <a:gd name="T11" fmla="*/ 38 h 38"/>
                <a:gd name="T12" fmla="*/ 5 w 41"/>
                <a:gd name="T13" fmla="*/ 38 h 38"/>
                <a:gd name="T14" fmla="*/ 11 w 41"/>
                <a:gd name="T15" fmla="*/ 36 h 38"/>
                <a:gd name="T16" fmla="*/ 16 w 41"/>
                <a:gd name="T17" fmla="*/ 34 h 38"/>
                <a:gd name="T18" fmla="*/ 17 w 41"/>
                <a:gd name="T19" fmla="*/ 34 h 38"/>
                <a:gd name="T20" fmla="*/ 19 w 41"/>
                <a:gd name="T21" fmla="*/ 33 h 38"/>
                <a:gd name="T22" fmla="*/ 19 w 41"/>
                <a:gd name="T23" fmla="*/ 30 h 38"/>
                <a:gd name="T24" fmla="*/ 19 w 41"/>
                <a:gd name="T25" fmla="*/ 27 h 38"/>
                <a:gd name="T26" fmla="*/ 19 w 41"/>
                <a:gd name="T27" fmla="*/ 25 h 38"/>
                <a:gd name="T28" fmla="*/ 20 w 41"/>
                <a:gd name="T29" fmla="*/ 27 h 38"/>
                <a:gd name="T30" fmla="*/ 22 w 41"/>
                <a:gd name="T31" fmla="*/ 28 h 38"/>
                <a:gd name="T32" fmla="*/ 23 w 41"/>
                <a:gd name="T33" fmla="*/ 28 h 38"/>
                <a:gd name="T34" fmla="*/ 23 w 41"/>
                <a:gd name="T35" fmla="*/ 28 h 38"/>
                <a:gd name="T36" fmla="*/ 27 w 41"/>
                <a:gd name="T37" fmla="*/ 27 h 38"/>
                <a:gd name="T38" fmla="*/ 27 w 41"/>
                <a:gd name="T39" fmla="*/ 25 h 38"/>
                <a:gd name="T40" fmla="*/ 30 w 41"/>
                <a:gd name="T41" fmla="*/ 17 h 38"/>
                <a:gd name="T42" fmla="*/ 30 w 41"/>
                <a:gd name="T43" fmla="*/ 14 h 38"/>
                <a:gd name="T44" fmla="*/ 33 w 41"/>
                <a:gd name="T45" fmla="*/ 16 h 38"/>
                <a:gd name="T46" fmla="*/ 36 w 41"/>
                <a:gd name="T47" fmla="*/ 16 h 38"/>
                <a:gd name="T48" fmla="*/ 36 w 41"/>
                <a:gd name="T49" fmla="*/ 14 h 38"/>
                <a:gd name="T50" fmla="*/ 37 w 41"/>
                <a:gd name="T51" fmla="*/ 13 h 38"/>
                <a:gd name="T52" fmla="*/ 37 w 41"/>
                <a:gd name="T53" fmla="*/ 11 h 38"/>
                <a:gd name="T54" fmla="*/ 39 w 41"/>
                <a:gd name="T55" fmla="*/ 11 h 38"/>
                <a:gd name="T56" fmla="*/ 41 w 41"/>
                <a:gd name="T57" fmla="*/ 10 h 38"/>
                <a:gd name="T58" fmla="*/ 41 w 41"/>
                <a:gd name="T59" fmla="*/ 10 h 38"/>
                <a:gd name="T60" fmla="*/ 41 w 41"/>
                <a:gd name="T61" fmla="*/ 5 h 38"/>
                <a:gd name="T62" fmla="*/ 39 w 41"/>
                <a:gd name="T63" fmla="*/ 2 h 38"/>
                <a:gd name="T64" fmla="*/ 39 w 41"/>
                <a:gd name="T65" fmla="*/ 0 h 38"/>
                <a:gd name="T66" fmla="*/ 34 w 41"/>
                <a:gd name="T67" fmla="*/ 3 h 38"/>
                <a:gd name="T68" fmla="*/ 31 w 41"/>
                <a:gd name="T69" fmla="*/ 3 h 38"/>
                <a:gd name="T70" fmla="*/ 30 w 41"/>
                <a:gd name="T71" fmla="*/ 3 h 38"/>
                <a:gd name="T72" fmla="*/ 27 w 41"/>
                <a:gd name="T73" fmla="*/ 3 h 38"/>
                <a:gd name="T74" fmla="*/ 23 w 41"/>
                <a:gd name="T75" fmla="*/ 3 h 38"/>
                <a:gd name="T76" fmla="*/ 22 w 41"/>
                <a:gd name="T77" fmla="*/ 3 h 38"/>
                <a:gd name="T78" fmla="*/ 20 w 41"/>
                <a:gd name="T79" fmla="*/ 5 h 38"/>
                <a:gd name="T80" fmla="*/ 19 w 41"/>
                <a:gd name="T81" fmla="*/ 8 h 38"/>
                <a:gd name="T82" fmla="*/ 17 w 41"/>
                <a:gd name="T83" fmla="*/ 8 h 38"/>
                <a:gd name="T84" fmla="*/ 16 w 41"/>
                <a:gd name="T85" fmla="*/ 8 h 38"/>
                <a:gd name="T86" fmla="*/ 13 w 41"/>
                <a:gd name="T87" fmla="*/ 8 h 38"/>
                <a:gd name="T88" fmla="*/ 8 w 41"/>
                <a:gd name="T89" fmla="*/ 8 h 38"/>
                <a:gd name="T90" fmla="*/ 8 w 41"/>
                <a:gd name="T91" fmla="*/ 8 h 38"/>
                <a:gd name="T92" fmla="*/ 8 w 41"/>
                <a:gd name="T93" fmla="*/ 10 h 38"/>
                <a:gd name="T94" fmla="*/ 8 w 41"/>
                <a:gd name="T95" fmla="*/ 11 h 38"/>
                <a:gd name="T96" fmla="*/ 6 w 41"/>
                <a:gd name="T97" fmla="*/ 11 h 38"/>
                <a:gd name="T98" fmla="*/ 3 w 41"/>
                <a:gd name="T99" fmla="*/ 11 h 38"/>
                <a:gd name="T100" fmla="*/ 2 w 41"/>
                <a:gd name="T101" fmla="*/ 14 h 38"/>
                <a:gd name="T102" fmla="*/ 0 w 41"/>
                <a:gd name="T103" fmla="*/ 17 h 38"/>
                <a:gd name="T104" fmla="*/ 2 w 41"/>
                <a:gd name="T105" fmla="*/ 19 h 38"/>
                <a:gd name="T106" fmla="*/ 2 w 41"/>
                <a:gd name="T107" fmla="*/ 19 h 38"/>
                <a:gd name="T108" fmla="*/ 5 w 41"/>
                <a:gd name="T109" fmla="*/ 19 h 38"/>
                <a:gd name="T110" fmla="*/ 6 w 41"/>
                <a:gd name="T111" fmla="*/ 20 h 38"/>
                <a:gd name="T112" fmla="*/ 6 w 41"/>
                <a:gd name="T113" fmla="*/ 24 h 38"/>
                <a:gd name="T114" fmla="*/ 5 w 41"/>
                <a:gd name="T115" fmla="*/ 27 h 38"/>
                <a:gd name="T116" fmla="*/ 5 w 41"/>
                <a:gd name="T117" fmla="*/ 27 h 38"/>
                <a:gd name="T118" fmla="*/ 6 w 41"/>
                <a:gd name="T119" fmla="*/ 2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1" h="38">
                  <a:moveTo>
                    <a:pt x="6" y="30"/>
                  </a:moveTo>
                  <a:lnTo>
                    <a:pt x="6" y="30"/>
                  </a:lnTo>
                  <a:lnTo>
                    <a:pt x="6" y="31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5" y="33"/>
                  </a:lnTo>
                  <a:lnTo>
                    <a:pt x="5" y="34"/>
                  </a:lnTo>
                  <a:lnTo>
                    <a:pt x="3" y="36"/>
                  </a:lnTo>
                  <a:lnTo>
                    <a:pt x="3" y="36"/>
                  </a:lnTo>
                  <a:lnTo>
                    <a:pt x="3" y="36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5" y="38"/>
                  </a:lnTo>
                  <a:lnTo>
                    <a:pt x="6" y="38"/>
                  </a:lnTo>
                  <a:lnTo>
                    <a:pt x="11" y="36"/>
                  </a:lnTo>
                  <a:lnTo>
                    <a:pt x="14" y="36"/>
                  </a:lnTo>
                  <a:lnTo>
                    <a:pt x="16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9" y="34"/>
                  </a:lnTo>
                  <a:lnTo>
                    <a:pt x="19" y="33"/>
                  </a:lnTo>
                  <a:lnTo>
                    <a:pt x="19" y="31"/>
                  </a:lnTo>
                  <a:lnTo>
                    <a:pt x="19" y="30"/>
                  </a:lnTo>
                  <a:lnTo>
                    <a:pt x="19" y="28"/>
                  </a:lnTo>
                  <a:lnTo>
                    <a:pt x="19" y="27"/>
                  </a:lnTo>
                  <a:lnTo>
                    <a:pt x="19" y="25"/>
                  </a:lnTo>
                  <a:lnTo>
                    <a:pt x="19" y="25"/>
                  </a:lnTo>
                  <a:lnTo>
                    <a:pt x="19" y="25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3" y="28"/>
                  </a:lnTo>
                  <a:lnTo>
                    <a:pt x="23" y="28"/>
                  </a:lnTo>
                  <a:lnTo>
                    <a:pt x="23" y="28"/>
                  </a:lnTo>
                  <a:lnTo>
                    <a:pt x="25" y="28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7" y="25"/>
                  </a:lnTo>
                  <a:lnTo>
                    <a:pt x="28" y="20"/>
                  </a:lnTo>
                  <a:lnTo>
                    <a:pt x="30" y="17"/>
                  </a:lnTo>
                  <a:lnTo>
                    <a:pt x="30" y="16"/>
                  </a:lnTo>
                  <a:lnTo>
                    <a:pt x="30" y="14"/>
                  </a:lnTo>
                  <a:lnTo>
                    <a:pt x="31" y="16"/>
                  </a:lnTo>
                  <a:lnTo>
                    <a:pt x="33" y="16"/>
                  </a:lnTo>
                  <a:lnTo>
                    <a:pt x="34" y="16"/>
                  </a:lnTo>
                  <a:lnTo>
                    <a:pt x="36" y="16"/>
                  </a:lnTo>
                  <a:lnTo>
                    <a:pt x="36" y="14"/>
                  </a:lnTo>
                  <a:lnTo>
                    <a:pt x="36" y="14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7" y="13"/>
                  </a:lnTo>
                  <a:lnTo>
                    <a:pt x="37" y="11"/>
                  </a:lnTo>
                  <a:lnTo>
                    <a:pt x="37" y="11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41" y="8"/>
                  </a:lnTo>
                  <a:lnTo>
                    <a:pt x="41" y="5"/>
                  </a:lnTo>
                  <a:lnTo>
                    <a:pt x="41" y="3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0"/>
                  </a:lnTo>
                  <a:lnTo>
                    <a:pt x="37" y="2"/>
                  </a:lnTo>
                  <a:lnTo>
                    <a:pt x="34" y="3"/>
                  </a:lnTo>
                  <a:lnTo>
                    <a:pt x="33" y="3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0" y="3"/>
                  </a:lnTo>
                  <a:lnTo>
                    <a:pt x="28" y="3"/>
                  </a:lnTo>
                  <a:lnTo>
                    <a:pt x="27" y="3"/>
                  </a:lnTo>
                  <a:lnTo>
                    <a:pt x="25" y="3"/>
                  </a:lnTo>
                  <a:lnTo>
                    <a:pt x="23" y="3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5"/>
                  </a:lnTo>
                  <a:lnTo>
                    <a:pt x="20" y="5"/>
                  </a:lnTo>
                  <a:lnTo>
                    <a:pt x="20" y="7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7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4" y="8"/>
                  </a:lnTo>
                  <a:lnTo>
                    <a:pt x="13" y="8"/>
                  </a:lnTo>
                  <a:lnTo>
                    <a:pt x="9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3" y="11"/>
                  </a:lnTo>
                  <a:lnTo>
                    <a:pt x="3" y="13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3" y="19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4"/>
                  </a:lnTo>
                  <a:lnTo>
                    <a:pt x="5" y="25"/>
                  </a:lnTo>
                  <a:lnTo>
                    <a:pt x="5" y="27"/>
                  </a:lnTo>
                  <a:lnTo>
                    <a:pt x="5" y="27"/>
                  </a:lnTo>
                  <a:lnTo>
                    <a:pt x="5" y="27"/>
                  </a:lnTo>
                  <a:lnTo>
                    <a:pt x="5" y="28"/>
                  </a:lnTo>
                  <a:lnTo>
                    <a:pt x="6" y="28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Freeform 168"/>
            <p:cNvSpPr>
              <a:spLocks/>
            </p:cNvSpPr>
            <p:nvPr/>
          </p:nvSpPr>
          <p:spPr bwMode="auto">
            <a:xfrm>
              <a:off x="6154305" y="2969177"/>
              <a:ext cx="194724" cy="85607"/>
            </a:xfrm>
            <a:custGeom>
              <a:avLst/>
              <a:gdLst>
                <a:gd name="T0" fmla="*/ 79 w 82"/>
                <a:gd name="T1" fmla="*/ 24 h 36"/>
                <a:gd name="T2" fmla="*/ 76 w 82"/>
                <a:gd name="T3" fmla="*/ 28 h 36"/>
                <a:gd name="T4" fmla="*/ 75 w 82"/>
                <a:gd name="T5" fmla="*/ 28 h 36"/>
                <a:gd name="T6" fmla="*/ 73 w 82"/>
                <a:gd name="T7" fmla="*/ 27 h 36"/>
                <a:gd name="T8" fmla="*/ 70 w 82"/>
                <a:gd name="T9" fmla="*/ 25 h 36"/>
                <a:gd name="T10" fmla="*/ 70 w 82"/>
                <a:gd name="T11" fmla="*/ 25 h 36"/>
                <a:gd name="T12" fmla="*/ 67 w 82"/>
                <a:gd name="T13" fmla="*/ 27 h 36"/>
                <a:gd name="T14" fmla="*/ 61 w 82"/>
                <a:gd name="T15" fmla="*/ 25 h 36"/>
                <a:gd name="T16" fmla="*/ 56 w 82"/>
                <a:gd name="T17" fmla="*/ 27 h 36"/>
                <a:gd name="T18" fmla="*/ 51 w 82"/>
                <a:gd name="T19" fmla="*/ 28 h 36"/>
                <a:gd name="T20" fmla="*/ 48 w 82"/>
                <a:gd name="T21" fmla="*/ 30 h 36"/>
                <a:gd name="T22" fmla="*/ 48 w 82"/>
                <a:gd name="T23" fmla="*/ 31 h 36"/>
                <a:gd name="T24" fmla="*/ 47 w 82"/>
                <a:gd name="T25" fmla="*/ 31 h 36"/>
                <a:gd name="T26" fmla="*/ 45 w 82"/>
                <a:gd name="T27" fmla="*/ 30 h 36"/>
                <a:gd name="T28" fmla="*/ 44 w 82"/>
                <a:gd name="T29" fmla="*/ 28 h 36"/>
                <a:gd name="T30" fmla="*/ 42 w 82"/>
                <a:gd name="T31" fmla="*/ 28 h 36"/>
                <a:gd name="T32" fmla="*/ 39 w 82"/>
                <a:gd name="T33" fmla="*/ 28 h 36"/>
                <a:gd name="T34" fmla="*/ 31 w 82"/>
                <a:gd name="T35" fmla="*/ 31 h 36"/>
                <a:gd name="T36" fmla="*/ 30 w 82"/>
                <a:gd name="T37" fmla="*/ 31 h 36"/>
                <a:gd name="T38" fmla="*/ 30 w 82"/>
                <a:gd name="T39" fmla="*/ 36 h 36"/>
                <a:gd name="T40" fmla="*/ 30 w 82"/>
                <a:gd name="T41" fmla="*/ 36 h 36"/>
                <a:gd name="T42" fmla="*/ 23 w 82"/>
                <a:gd name="T43" fmla="*/ 34 h 36"/>
                <a:gd name="T44" fmla="*/ 17 w 82"/>
                <a:gd name="T45" fmla="*/ 34 h 36"/>
                <a:gd name="T46" fmla="*/ 14 w 82"/>
                <a:gd name="T47" fmla="*/ 34 h 36"/>
                <a:gd name="T48" fmla="*/ 11 w 82"/>
                <a:gd name="T49" fmla="*/ 33 h 36"/>
                <a:gd name="T50" fmla="*/ 8 w 82"/>
                <a:gd name="T51" fmla="*/ 31 h 36"/>
                <a:gd name="T52" fmla="*/ 6 w 82"/>
                <a:gd name="T53" fmla="*/ 30 h 36"/>
                <a:gd name="T54" fmla="*/ 2 w 82"/>
                <a:gd name="T55" fmla="*/ 25 h 36"/>
                <a:gd name="T56" fmla="*/ 2 w 82"/>
                <a:gd name="T57" fmla="*/ 25 h 36"/>
                <a:gd name="T58" fmla="*/ 0 w 82"/>
                <a:gd name="T59" fmla="*/ 22 h 36"/>
                <a:gd name="T60" fmla="*/ 2 w 82"/>
                <a:gd name="T61" fmla="*/ 19 h 36"/>
                <a:gd name="T62" fmla="*/ 3 w 82"/>
                <a:gd name="T63" fmla="*/ 17 h 36"/>
                <a:gd name="T64" fmla="*/ 5 w 82"/>
                <a:gd name="T65" fmla="*/ 14 h 36"/>
                <a:gd name="T66" fmla="*/ 6 w 82"/>
                <a:gd name="T67" fmla="*/ 13 h 36"/>
                <a:gd name="T68" fmla="*/ 9 w 82"/>
                <a:gd name="T69" fmla="*/ 11 h 36"/>
                <a:gd name="T70" fmla="*/ 16 w 82"/>
                <a:gd name="T71" fmla="*/ 6 h 36"/>
                <a:gd name="T72" fmla="*/ 17 w 82"/>
                <a:gd name="T73" fmla="*/ 5 h 36"/>
                <a:gd name="T74" fmla="*/ 25 w 82"/>
                <a:gd name="T75" fmla="*/ 5 h 36"/>
                <a:gd name="T76" fmla="*/ 26 w 82"/>
                <a:gd name="T77" fmla="*/ 5 h 36"/>
                <a:gd name="T78" fmla="*/ 28 w 82"/>
                <a:gd name="T79" fmla="*/ 5 h 36"/>
                <a:gd name="T80" fmla="*/ 33 w 82"/>
                <a:gd name="T81" fmla="*/ 8 h 36"/>
                <a:gd name="T82" fmla="*/ 37 w 82"/>
                <a:gd name="T83" fmla="*/ 11 h 36"/>
                <a:gd name="T84" fmla="*/ 42 w 82"/>
                <a:gd name="T85" fmla="*/ 11 h 36"/>
                <a:gd name="T86" fmla="*/ 44 w 82"/>
                <a:gd name="T87" fmla="*/ 11 h 36"/>
                <a:gd name="T88" fmla="*/ 44 w 82"/>
                <a:gd name="T89" fmla="*/ 8 h 36"/>
                <a:gd name="T90" fmla="*/ 45 w 82"/>
                <a:gd name="T91" fmla="*/ 6 h 36"/>
                <a:gd name="T92" fmla="*/ 48 w 82"/>
                <a:gd name="T93" fmla="*/ 6 h 36"/>
                <a:gd name="T94" fmla="*/ 51 w 82"/>
                <a:gd name="T95" fmla="*/ 6 h 36"/>
                <a:gd name="T96" fmla="*/ 54 w 82"/>
                <a:gd name="T97" fmla="*/ 3 h 36"/>
                <a:gd name="T98" fmla="*/ 57 w 82"/>
                <a:gd name="T99" fmla="*/ 2 h 36"/>
                <a:gd name="T100" fmla="*/ 59 w 82"/>
                <a:gd name="T101" fmla="*/ 0 h 36"/>
                <a:gd name="T102" fmla="*/ 61 w 82"/>
                <a:gd name="T103" fmla="*/ 2 h 36"/>
                <a:gd name="T104" fmla="*/ 64 w 82"/>
                <a:gd name="T105" fmla="*/ 3 h 36"/>
                <a:gd name="T106" fmla="*/ 67 w 82"/>
                <a:gd name="T107" fmla="*/ 5 h 36"/>
                <a:gd name="T108" fmla="*/ 68 w 82"/>
                <a:gd name="T109" fmla="*/ 6 h 36"/>
                <a:gd name="T110" fmla="*/ 70 w 82"/>
                <a:gd name="T111" fmla="*/ 6 h 36"/>
                <a:gd name="T112" fmla="*/ 71 w 82"/>
                <a:gd name="T113" fmla="*/ 6 h 36"/>
                <a:gd name="T114" fmla="*/ 73 w 82"/>
                <a:gd name="T115" fmla="*/ 10 h 36"/>
                <a:gd name="T116" fmla="*/ 76 w 82"/>
                <a:gd name="T117" fmla="*/ 11 h 36"/>
                <a:gd name="T118" fmla="*/ 78 w 82"/>
                <a:gd name="T119" fmla="*/ 14 h 36"/>
                <a:gd name="T120" fmla="*/ 79 w 82"/>
                <a:gd name="T121" fmla="*/ 17 h 36"/>
                <a:gd name="T122" fmla="*/ 81 w 82"/>
                <a:gd name="T123" fmla="*/ 19 h 36"/>
                <a:gd name="T124" fmla="*/ 82 w 82"/>
                <a:gd name="T125" fmla="*/ 2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2" h="36">
                  <a:moveTo>
                    <a:pt x="82" y="22"/>
                  </a:moveTo>
                  <a:lnTo>
                    <a:pt x="79" y="24"/>
                  </a:lnTo>
                  <a:lnTo>
                    <a:pt x="78" y="28"/>
                  </a:lnTo>
                  <a:lnTo>
                    <a:pt x="76" y="28"/>
                  </a:lnTo>
                  <a:lnTo>
                    <a:pt x="75" y="28"/>
                  </a:lnTo>
                  <a:lnTo>
                    <a:pt x="75" y="28"/>
                  </a:lnTo>
                  <a:lnTo>
                    <a:pt x="73" y="28"/>
                  </a:lnTo>
                  <a:lnTo>
                    <a:pt x="73" y="27"/>
                  </a:lnTo>
                  <a:lnTo>
                    <a:pt x="71" y="27"/>
                  </a:lnTo>
                  <a:lnTo>
                    <a:pt x="70" y="25"/>
                  </a:lnTo>
                  <a:lnTo>
                    <a:pt x="70" y="25"/>
                  </a:lnTo>
                  <a:lnTo>
                    <a:pt x="70" y="25"/>
                  </a:lnTo>
                  <a:lnTo>
                    <a:pt x="68" y="25"/>
                  </a:lnTo>
                  <a:lnTo>
                    <a:pt x="67" y="27"/>
                  </a:lnTo>
                  <a:lnTo>
                    <a:pt x="64" y="27"/>
                  </a:lnTo>
                  <a:lnTo>
                    <a:pt x="61" y="25"/>
                  </a:lnTo>
                  <a:lnTo>
                    <a:pt x="57" y="27"/>
                  </a:lnTo>
                  <a:lnTo>
                    <a:pt x="56" y="27"/>
                  </a:lnTo>
                  <a:lnTo>
                    <a:pt x="53" y="27"/>
                  </a:lnTo>
                  <a:lnTo>
                    <a:pt x="51" y="28"/>
                  </a:lnTo>
                  <a:lnTo>
                    <a:pt x="50" y="30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8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5" y="31"/>
                  </a:lnTo>
                  <a:lnTo>
                    <a:pt x="45" y="30"/>
                  </a:lnTo>
                  <a:lnTo>
                    <a:pt x="44" y="30"/>
                  </a:lnTo>
                  <a:lnTo>
                    <a:pt x="44" y="28"/>
                  </a:lnTo>
                  <a:lnTo>
                    <a:pt x="42" y="28"/>
                  </a:lnTo>
                  <a:lnTo>
                    <a:pt x="42" y="28"/>
                  </a:lnTo>
                  <a:lnTo>
                    <a:pt x="40" y="28"/>
                  </a:lnTo>
                  <a:lnTo>
                    <a:pt x="39" y="28"/>
                  </a:lnTo>
                  <a:lnTo>
                    <a:pt x="36" y="30"/>
                  </a:lnTo>
                  <a:lnTo>
                    <a:pt x="31" y="31"/>
                  </a:lnTo>
                  <a:lnTo>
                    <a:pt x="30" y="31"/>
                  </a:lnTo>
                  <a:lnTo>
                    <a:pt x="30" y="31"/>
                  </a:lnTo>
                  <a:lnTo>
                    <a:pt x="30" y="31"/>
                  </a:lnTo>
                  <a:lnTo>
                    <a:pt x="30" y="36"/>
                  </a:lnTo>
                  <a:lnTo>
                    <a:pt x="30" y="36"/>
                  </a:lnTo>
                  <a:lnTo>
                    <a:pt x="30" y="36"/>
                  </a:lnTo>
                  <a:lnTo>
                    <a:pt x="28" y="36"/>
                  </a:lnTo>
                  <a:lnTo>
                    <a:pt x="23" y="34"/>
                  </a:lnTo>
                  <a:lnTo>
                    <a:pt x="20" y="34"/>
                  </a:lnTo>
                  <a:lnTo>
                    <a:pt x="17" y="34"/>
                  </a:lnTo>
                  <a:lnTo>
                    <a:pt x="16" y="34"/>
                  </a:lnTo>
                  <a:lnTo>
                    <a:pt x="14" y="34"/>
                  </a:lnTo>
                  <a:lnTo>
                    <a:pt x="12" y="34"/>
                  </a:lnTo>
                  <a:lnTo>
                    <a:pt x="11" y="33"/>
                  </a:lnTo>
                  <a:lnTo>
                    <a:pt x="9" y="33"/>
                  </a:lnTo>
                  <a:lnTo>
                    <a:pt x="8" y="31"/>
                  </a:lnTo>
                  <a:lnTo>
                    <a:pt x="6" y="31"/>
                  </a:lnTo>
                  <a:lnTo>
                    <a:pt x="6" y="30"/>
                  </a:lnTo>
                  <a:lnTo>
                    <a:pt x="3" y="25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2" y="24"/>
                  </a:lnTo>
                  <a:lnTo>
                    <a:pt x="0" y="22"/>
                  </a:lnTo>
                  <a:lnTo>
                    <a:pt x="2" y="22"/>
                  </a:lnTo>
                  <a:lnTo>
                    <a:pt x="2" y="19"/>
                  </a:lnTo>
                  <a:lnTo>
                    <a:pt x="3" y="19"/>
                  </a:lnTo>
                  <a:lnTo>
                    <a:pt x="3" y="17"/>
                  </a:lnTo>
                  <a:lnTo>
                    <a:pt x="5" y="16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9" y="11"/>
                  </a:lnTo>
                  <a:lnTo>
                    <a:pt x="11" y="8"/>
                  </a:lnTo>
                  <a:lnTo>
                    <a:pt x="16" y="6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22" y="6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8" y="5"/>
                  </a:lnTo>
                  <a:lnTo>
                    <a:pt x="30" y="6"/>
                  </a:lnTo>
                  <a:lnTo>
                    <a:pt x="33" y="8"/>
                  </a:lnTo>
                  <a:lnTo>
                    <a:pt x="36" y="10"/>
                  </a:lnTo>
                  <a:lnTo>
                    <a:pt x="37" y="11"/>
                  </a:lnTo>
                  <a:lnTo>
                    <a:pt x="40" y="11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4" y="11"/>
                  </a:lnTo>
                  <a:lnTo>
                    <a:pt x="44" y="10"/>
                  </a:lnTo>
                  <a:lnTo>
                    <a:pt x="44" y="8"/>
                  </a:lnTo>
                  <a:lnTo>
                    <a:pt x="45" y="8"/>
                  </a:lnTo>
                  <a:lnTo>
                    <a:pt x="45" y="6"/>
                  </a:lnTo>
                  <a:lnTo>
                    <a:pt x="47" y="6"/>
                  </a:lnTo>
                  <a:lnTo>
                    <a:pt x="48" y="6"/>
                  </a:lnTo>
                  <a:lnTo>
                    <a:pt x="50" y="6"/>
                  </a:lnTo>
                  <a:lnTo>
                    <a:pt x="51" y="6"/>
                  </a:lnTo>
                  <a:lnTo>
                    <a:pt x="53" y="5"/>
                  </a:lnTo>
                  <a:lnTo>
                    <a:pt x="54" y="3"/>
                  </a:lnTo>
                  <a:lnTo>
                    <a:pt x="56" y="2"/>
                  </a:lnTo>
                  <a:lnTo>
                    <a:pt x="57" y="2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61" y="0"/>
                  </a:lnTo>
                  <a:lnTo>
                    <a:pt x="61" y="2"/>
                  </a:lnTo>
                  <a:lnTo>
                    <a:pt x="62" y="2"/>
                  </a:lnTo>
                  <a:lnTo>
                    <a:pt x="64" y="3"/>
                  </a:lnTo>
                  <a:lnTo>
                    <a:pt x="65" y="5"/>
                  </a:lnTo>
                  <a:lnTo>
                    <a:pt x="67" y="5"/>
                  </a:lnTo>
                  <a:lnTo>
                    <a:pt x="67" y="6"/>
                  </a:lnTo>
                  <a:lnTo>
                    <a:pt x="68" y="6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1" y="8"/>
                  </a:lnTo>
                  <a:lnTo>
                    <a:pt x="73" y="10"/>
                  </a:lnTo>
                  <a:lnTo>
                    <a:pt x="75" y="11"/>
                  </a:lnTo>
                  <a:lnTo>
                    <a:pt x="76" y="11"/>
                  </a:lnTo>
                  <a:lnTo>
                    <a:pt x="76" y="13"/>
                  </a:lnTo>
                  <a:lnTo>
                    <a:pt x="78" y="14"/>
                  </a:lnTo>
                  <a:lnTo>
                    <a:pt x="78" y="16"/>
                  </a:lnTo>
                  <a:lnTo>
                    <a:pt x="79" y="17"/>
                  </a:lnTo>
                  <a:lnTo>
                    <a:pt x="79" y="17"/>
                  </a:lnTo>
                  <a:lnTo>
                    <a:pt x="81" y="19"/>
                  </a:lnTo>
                  <a:lnTo>
                    <a:pt x="81" y="19"/>
                  </a:lnTo>
                  <a:lnTo>
                    <a:pt x="82" y="20"/>
                  </a:lnTo>
                  <a:lnTo>
                    <a:pt x="82" y="22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Freeform 169"/>
            <p:cNvSpPr>
              <a:spLocks/>
            </p:cNvSpPr>
            <p:nvPr/>
          </p:nvSpPr>
          <p:spPr bwMode="auto">
            <a:xfrm>
              <a:off x="6201799" y="3140391"/>
              <a:ext cx="140106" cy="161702"/>
            </a:xfrm>
            <a:custGeom>
              <a:avLst/>
              <a:gdLst>
                <a:gd name="T0" fmla="*/ 58 w 59"/>
                <a:gd name="T1" fmla="*/ 25 h 68"/>
                <a:gd name="T2" fmla="*/ 53 w 59"/>
                <a:gd name="T3" fmla="*/ 21 h 68"/>
                <a:gd name="T4" fmla="*/ 53 w 59"/>
                <a:gd name="T5" fmla="*/ 20 h 68"/>
                <a:gd name="T6" fmla="*/ 55 w 59"/>
                <a:gd name="T7" fmla="*/ 18 h 68"/>
                <a:gd name="T8" fmla="*/ 58 w 59"/>
                <a:gd name="T9" fmla="*/ 18 h 68"/>
                <a:gd name="T10" fmla="*/ 58 w 59"/>
                <a:gd name="T11" fmla="*/ 17 h 68"/>
                <a:gd name="T12" fmla="*/ 51 w 59"/>
                <a:gd name="T13" fmla="*/ 14 h 68"/>
                <a:gd name="T14" fmla="*/ 48 w 59"/>
                <a:gd name="T15" fmla="*/ 14 h 68"/>
                <a:gd name="T16" fmla="*/ 47 w 59"/>
                <a:gd name="T17" fmla="*/ 17 h 68"/>
                <a:gd name="T18" fmla="*/ 45 w 59"/>
                <a:gd name="T19" fmla="*/ 17 h 68"/>
                <a:gd name="T20" fmla="*/ 42 w 59"/>
                <a:gd name="T21" fmla="*/ 14 h 68"/>
                <a:gd name="T22" fmla="*/ 39 w 59"/>
                <a:gd name="T23" fmla="*/ 14 h 68"/>
                <a:gd name="T24" fmla="*/ 37 w 59"/>
                <a:gd name="T25" fmla="*/ 12 h 68"/>
                <a:gd name="T26" fmla="*/ 37 w 59"/>
                <a:gd name="T27" fmla="*/ 7 h 68"/>
                <a:gd name="T28" fmla="*/ 36 w 59"/>
                <a:gd name="T29" fmla="*/ 4 h 68"/>
                <a:gd name="T30" fmla="*/ 30 w 59"/>
                <a:gd name="T31" fmla="*/ 0 h 68"/>
                <a:gd name="T32" fmla="*/ 22 w 59"/>
                <a:gd name="T33" fmla="*/ 1 h 68"/>
                <a:gd name="T34" fmla="*/ 19 w 59"/>
                <a:gd name="T35" fmla="*/ 3 h 68"/>
                <a:gd name="T36" fmla="*/ 16 w 59"/>
                <a:gd name="T37" fmla="*/ 6 h 68"/>
                <a:gd name="T38" fmla="*/ 13 w 59"/>
                <a:gd name="T39" fmla="*/ 7 h 68"/>
                <a:gd name="T40" fmla="*/ 11 w 59"/>
                <a:gd name="T41" fmla="*/ 12 h 68"/>
                <a:gd name="T42" fmla="*/ 11 w 59"/>
                <a:gd name="T43" fmla="*/ 14 h 68"/>
                <a:gd name="T44" fmla="*/ 14 w 59"/>
                <a:gd name="T45" fmla="*/ 15 h 68"/>
                <a:gd name="T46" fmla="*/ 13 w 59"/>
                <a:gd name="T47" fmla="*/ 18 h 68"/>
                <a:gd name="T48" fmla="*/ 11 w 59"/>
                <a:gd name="T49" fmla="*/ 23 h 68"/>
                <a:gd name="T50" fmla="*/ 13 w 59"/>
                <a:gd name="T51" fmla="*/ 25 h 68"/>
                <a:gd name="T52" fmla="*/ 14 w 59"/>
                <a:gd name="T53" fmla="*/ 28 h 68"/>
                <a:gd name="T54" fmla="*/ 13 w 59"/>
                <a:gd name="T55" fmla="*/ 29 h 68"/>
                <a:gd name="T56" fmla="*/ 10 w 59"/>
                <a:gd name="T57" fmla="*/ 32 h 68"/>
                <a:gd name="T58" fmla="*/ 11 w 59"/>
                <a:gd name="T59" fmla="*/ 32 h 68"/>
                <a:gd name="T60" fmla="*/ 14 w 59"/>
                <a:gd name="T61" fmla="*/ 34 h 68"/>
                <a:gd name="T62" fmla="*/ 16 w 59"/>
                <a:gd name="T63" fmla="*/ 35 h 68"/>
                <a:gd name="T64" fmla="*/ 14 w 59"/>
                <a:gd name="T65" fmla="*/ 37 h 68"/>
                <a:gd name="T66" fmla="*/ 11 w 59"/>
                <a:gd name="T67" fmla="*/ 37 h 68"/>
                <a:gd name="T68" fmla="*/ 8 w 59"/>
                <a:gd name="T69" fmla="*/ 42 h 68"/>
                <a:gd name="T70" fmla="*/ 2 w 59"/>
                <a:gd name="T71" fmla="*/ 45 h 68"/>
                <a:gd name="T72" fmla="*/ 0 w 59"/>
                <a:gd name="T73" fmla="*/ 51 h 68"/>
                <a:gd name="T74" fmla="*/ 2 w 59"/>
                <a:gd name="T75" fmla="*/ 56 h 68"/>
                <a:gd name="T76" fmla="*/ 5 w 59"/>
                <a:gd name="T77" fmla="*/ 57 h 68"/>
                <a:gd name="T78" fmla="*/ 8 w 59"/>
                <a:gd name="T79" fmla="*/ 60 h 68"/>
                <a:gd name="T80" fmla="*/ 11 w 59"/>
                <a:gd name="T81" fmla="*/ 59 h 68"/>
                <a:gd name="T82" fmla="*/ 22 w 59"/>
                <a:gd name="T83" fmla="*/ 56 h 68"/>
                <a:gd name="T84" fmla="*/ 30 w 59"/>
                <a:gd name="T85" fmla="*/ 68 h 68"/>
                <a:gd name="T86" fmla="*/ 37 w 59"/>
                <a:gd name="T87" fmla="*/ 65 h 68"/>
                <a:gd name="T88" fmla="*/ 47 w 59"/>
                <a:gd name="T89" fmla="*/ 59 h 68"/>
                <a:gd name="T90" fmla="*/ 55 w 59"/>
                <a:gd name="T91" fmla="*/ 56 h 68"/>
                <a:gd name="T92" fmla="*/ 56 w 59"/>
                <a:gd name="T93" fmla="*/ 51 h 68"/>
                <a:gd name="T94" fmla="*/ 59 w 59"/>
                <a:gd name="T95" fmla="*/ 46 h 68"/>
                <a:gd name="T96" fmla="*/ 59 w 59"/>
                <a:gd name="T97" fmla="*/ 46 h 68"/>
                <a:gd name="T98" fmla="*/ 56 w 59"/>
                <a:gd name="T99" fmla="*/ 45 h 68"/>
                <a:gd name="T100" fmla="*/ 53 w 59"/>
                <a:gd name="T101" fmla="*/ 43 h 68"/>
                <a:gd name="T102" fmla="*/ 51 w 59"/>
                <a:gd name="T103" fmla="*/ 40 h 68"/>
                <a:gd name="T104" fmla="*/ 50 w 59"/>
                <a:gd name="T105" fmla="*/ 37 h 68"/>
                <a:gd name="T106" fmla="*/ 53 w 59"/>
                <a:gd name="T107" fmla="*/ 34 h 68"/>
                <a:gd name="T108" fmla="*/ 55 w 59"/>
                <a:gd name="T109" fmla="*/ 31 h 68"/>
                <a:gd name="T110" fmla="*/ 59 w 59"/>
                <a:gd name="T111" fmla="*/ 26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9" h="68">
                  <a:moveTo>
                    <a:pt x="59" y="25"/>
                  </a:moveTo>
                  <a:lnTo>
                    <a:pt x="59" y="25"/>
                  </a:lnTo>
                  <a:lnTo>
                    <a:pt x="58" y="25"/>
                  </a:lnTo>
                  <a:lnTo>
                    <a:pt x="56" y="23"/>
                  </a:lnTo>
                  <a:lnTo>
                    <a:pt x="55" y="23"/>
                  </a:lnTo>
                  <a:lnTo>
                    <a:pt x="53" y="21"/>
                  </a:lnTo>
                  <a:lnTo>
                    <a:pt x="53" y="21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18"/>
                  </a:lnTo>
                  <a:lnTo>
                    <a:pt x="53" y="18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6" y="18"/>
                  </a:lnTo>
                  <a:lnTo>
                    <a:pt x="58" y="18"/>
                  </a:lnTo>
                  <a:lnTo>
                    <a:pt x="58" y="17"/>
                  </a:lnTo>
                  <a:lnTo>
                    <a:pt x="58" y="17"/>
                  </a:lnTo>
                  <a:lnTo>
                    <a:pt x="58" y="17"/>
                  </a:lnTo>
                  <a:lnTo>
                    <a:pt x="56" y="15"/>
                  </a:lnTo>
                  <a:lnTo>
                    <a:pt x="53" y="15"/>
                  </a:lnTo>
                  <a:lnTo>
                    <a:pt x="51" y="14"/>
                  </a:lnTo>
                  <a:lnTo>
                    <a:pt x="50" y="14"/>
                  </a:lnTo>
                  <a:lnTo>
                    <a:pt x="50" y="14"/>
                  </a:lnTo>
                  <a:lnTo>
                    <a:pt x="48" y="14"/>
                  </a:lnTo>
                  <a:lnTo>
                    <a:pt x="48" y="14"/>
                  </a:lnTo>
                  <a:lnTo>
                    <a:pt x="47" y="15"/>
                  </a:lnTo>
                  <a:lnTo>
                    <a:pt x="47" y="17"/>
                  </a:lnTo>
                  <a:lnTo>
                    <a:pt x="45" y="17"/>
                  </a:lnTo>
                  <a:lnTo>
                    <a:pt x="45" y="17"/>
                  </a:lnTo>
                  <a:lnTo>
                    <a:pt x="45" y="17"/>
                  </a:lnTo>
                  <a:lnTo>
                    <a:pt x="44" y="15"/>
                  </a:lnTo>
                  <a:lnTo>
                    <a:pt x="42" y="14"/>
                  </a:lnTo>
                  <a:lnTo>
                    <a:pt x="42" y="14"/>
                  </a:lnTo>
                  <a:lnTo>
                    <a:pt x="41" y="14"/>
                  </a:lnTo>
                  <a:lnTo>
                    <a:pt x="39" y="14"/>
                  </a:lnTo>
                  <a:lnTo>
                    <a:pt x="39" y="14"/>
                  </a:lnTo>
                  <a:lnTo>
                    <a:pt x="37" y="14"/>
                  </a:lnTo>
                  <a:lnTo>
                    <a:pt x="37" y="12"/>
                  </a:lnTo>
                  <a:lnTo>
                    <a:pt x="37" y="12"/>
                  </a:lnTo>
                  <a:lnTo>
                    <a:pt x="37" y="11"/>
                  </a:lnTo>
                  <a:lnTo>
                    <a:pt x="37" y="9"/>
                  </a:lnTo>
                  <a:lnTo>
                    <a:pt x="37" y="7"/>
                  </a:lnTo>
                  <a:lnTo>
                    <a:pt x="37" y="6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0" y="0"/>
                  </a:lnTo>
                  <a:lnTo>
                    <a:pt x="27" y="0"/>
                  </a:lnTo>
                  <a:lnTo>
                    <a:pt x="24" y="1"/>
                  </a:lnTo>
                  <a:lnTo>
                    <a:pt x="22" y="1"/>
                  </a:lnTo>
                  <a:lnTo>
                    <a:pt x="20" y="1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4"/>
                  </a:lnTo>
                  <a:lnTo>
                    <a:pt x="17" y="4"/>
                  </a:lnTo>
                  <a:lnTo>
                    <a:pt x="16" y="6"/>
                  </a:lnTo>
                  <a:lnTo>
                    <a:pt x="14" y="6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1" y="9"/>
                  </a:lnTo>
                  <a:lnTo>
                    <a:pt x="11" y="11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3" y="14"/>
                  </a:lnTo>
                  <a:lnTo>
                    <a:pt x="14" y="15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3" y="18"/>
                  </a:lnTo>
                  <a:lnTo>
                    <a:pt x="11" y="20"/>
                  </a:lnTo>
                  <a:lnTo>
                    <a:pt x="11" y="21"/>
                  </a:lnTo>
                  <a:lnTo>
                    <a:pt x="11" y="23"/>
                  </a:lnTo>
                  <a:lnTo>
                    <a:pt x="11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6"/>
                  </a:lnTo>
                  <a:lnTo>
                    <a:pt x="14" y="26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3" y="29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1" y="32"/>
                  </a:lnTo>
                  <a:lnTo>
                    <a:pt x="11" y="32"/>
                  </a:lnTo>
                  <a:lnTo>
                    <a:pt x="13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6" y="34"/>
                  </a:lnTo>
                  <a:lnTo>
                    <a:pt x="16" y="35"/>
                  </a:lnTo>
                  <a:lnTo>
                    <a:pt x="16" y="35"/>
                  </a:lnTo>
                  <a:lnTo>
                    <a:pt x="16" y="35"/>
                  </a:lnTo>
                  <a:lnTo>
                    <a:pt x="14" y="37"/>
                  </a:lnTo>
                  <a:lnTo>
                    <a:pt x="14" y="37"/>
                  </a:lnTo>
                  <a:lnTo>
                    <a:pt x="14" y="37"/>
                  </a:lnTo>
                  <a:lnTo>
                    <a:pt x="13" y="37"/>
                  </a:lnTo>
                  <a:lnTo>
                    <a:pt x="11" y="37"/>
                  </a:lnTo>
                  <a:lnTo>
                    <a:pt x="10" y="39"/>
                  </a:lnTo>
                  <a:lnTo>
                    <a:pt x="10" y="40"/>
                  </a:lnTo>
                  <a:lnTo>
                    <a:pt x="8" y="42"/>
                  </a:lnTo>
                  <a:lnTo>
                    <a:pt x="5" y="43"/>
                  </a:lnTo>
                  <a:lnTo>
                    <a:pt x="3" y="45"/>
                  </a:lnTo>
                  <a:lnTo>
                    <a:pt x="2" y="45"/>
                  </a:lnTo>
                  <a:lnTo>
                    <a:pt x="2" y="46"/>
                  </a:lnTo>
                  <a:lnTo>
                    <a:pt x="0" y="48"/>
                  </a:lnTo>
                  <a:lnTo>
                    <a:pt x="0" y="51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2" y="56"/>
                  </a:lnTo>
                  <a:lnTo>
                    <a:pt x="2" y="57"/>
                  </a:lnTo>
                  <a:lnTo>
                    <a:pt x="3" y="57"/>
                  </a:lnTo>
                  <a:lnTo>
                    <a:pt x="5" y="57"/>
                  </a:lnTo>
                  <a:lnTo>
                    <a:pt x="6" y="59"/>
                  </a:lnTo>
                  <a:lnTo>
                    <a:pt x="6" y="59"/>
                  </a:lnTo>
                  <a:lnTo>
                    <a:pt x="8" y="60"/>
                  </a:lnTo>
                  <a:lnTo>
                    <a:pt x="8" y="62"/>
                  </a:lnTo>
                  <a:lnTo>
                    <a:pt x="10" y="63"/>
                  </a:lnTo>
                  <a:lnTo>
                    <a:pt x="11" y="59"/>
                  </a:lnTo>
                  <a:lnTo>
                    <a:pt x="17" y="54"/>
                  </a:lnTo>
                  <a:lnTo>
                    <a:pt x="19" y="59"/>
                  </a:lnTo>
                  <a:lnTo>
                    <a:pt x="22" y="56"/>
                  </a:lnTo>
                  <a:lnTo>
                    <a:pt x="27" y="60"/>
                  </a:lnTo>
                  <a:lnTo>
                    <a:pt x="28" y="67"/>
                  </a:lnTo>
                  <a:lnTo>
                    <a:pt x="30" y="68"/>
                  </a:lnTo>
                  <a:lnTo>
                    <a:pt x="33" y="63"/>
                  </a:lnTo>
                  <a:lnTo>
                    <a:pt x="36" y="60"/>
                  </a:lnTo>
                  <a:lnTo>
                    <a:pt x="37" y="65"/>
                  </a:lnTo>
                  <a:lnTo>
                    <a:pt x="41" y="60"/>
                  </a:lnTo>
                  <a:lnTo>
                    <a:pt x="44" y="59"/>
                  </a:lnTo>
                  <a:lnTo>
                    <a:pt x="47" y="59"/>
                  </a:lnTo>
                  <a:lnTo>
                    <a:pt x="51" y="57"/>
                  </a:lnTo>
                  <a:lnTo>
                    <a:pt x="53" y="56"/>
                  </a:lnTo>
                  <a:lnTo>
                    <a:pt x="55" y="56"/>
                  </a:lnTo>
                  <a:lnTo>
                    <a:pt x="55" y="56"/>
                  </a:lnTo>
                  <a:lnTo>
                    <a:pt x="56" y="54"/>
                  </a:lnTo>
                  <a:lnTo>
                    <a:pt x="56" y="51"/>
                  </a:lnTo>
                  <a:lnTo>
                    <a:pt x="58" y="49"/>
                  </a:lnTo>
                  <a:lnTo>
                    <a:pt x="58" y="48"/>
                  </a:lnTo>
                  <a:lnTo>
                    <a:pt x="59" y="46"/>
                  </a:lnTo>
                  <a:lnTo>
                    <a:pt x="59" y="46"/>
                  </a:lnTo>
                  <a:lnTo>
                    <a:pt x="59" y="46"/>
                  </a:lnTo>
                  <a:lnTo>
                    <a:pt x="59" y="46"/>
                  </a:lnTo>
                  <a:lnTo>
                    <a:pt x="59" y="45"/>
                  </a:lnTo>
                  <a:lnTo>
                    <a:pt x="58" y="45"/>
                  </a:lnTo>
                  <a:lnTo>
                    <a:pt x="56" y="45"/>
                  </a:lnTo>
                  <a:lnTo>
                    <a:pt x="55" y="45"/>
                  </a:lnTo>
                  <a:lnTo>
                    <a:pt x="55" y="45"/>
                  </a:lnTo>
                  <a:lnTo>
                    <a:pt x="53" y="43"/>
                  </a:lnTo>
                  <a:lnTo>
                    <a:pt x="53" y="43"/>
                  </a:lnTo>
                  <a:lnTo>
                    <a:pt x="51" y="42"/>
                  </a:lnTo>
                  <a:lnTo>
                    <a:pt x="51" y="40"/>
                  </a:lnTo>
                  <a:lnTo>
                    <a:pt x="50" y="39"/>
                  </a:lnTo>
                  <a:lnTo>
                    <a:pt x="50" y="39"/>
                  </a:lnTo>
                  <a:lnTo>
                    <a:pt x="50" y="37"/>
                  </a:lnTo>
                  <a:lnTo>
                    <a:pt x="51" y="37"/>
                  </a:lnTo>
                  <a:lnTo>
                    <a:pt x="51" y="35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3" y="32"/>
                  </a:lnTo>
                  <a:lnTo>
                    <a:pt x="55" y="31"/>
                  </a:lnTo>
                  <a:lnTo>
                    <a:pt x="58" y="29"/>
                  </a:lnTo>
                  <a:lnTo>
                    <a:pt x="58" y="28"/>
                  </a:lnTo>
                  <a:lnTo>
                    <a:pt x="59" y="26"/>
                  </a:lnTo>
                  <a:lnTo>
                    <a:pt x="59" y="25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Freeform 171"/>
            <p:cNvSpPr>
              <a:spLocks/>
            </p:cNvSpPr>
            <p:nvPr/>
          </p:nvSpPr>
          <p:spPr bwMode="auto">
            <a:xfrm>
              <a:off x="6280164" y="3033382"/>
              <a:ext cx="235093" cy="183105"/>
            </a:xfrm>
            <a:custGeom>
              <a:avLst/>
              <a:gdLst>
                <a:gd name="T0" fmla="*/ 94 w 99"/>
                <a:gd name="T1" fmla="*/ 51 h 77"/>
                <a:gd name="T2" fmla="*/ 91 w 99"/>
                <a:gd name="T3" fmla="*/ 52 h 77"/>
                <a:gd name="T4" fmla="*/ 88 w 99"/>
                <a:gd name="T5" fmla="*/ 51 h 77"/>
                <a:gd name="T6" fmla="*/ 84 w 99"/>
                <a:gd name="T7" fmla="*/ 49 h 77"/>
                <a:gd name="T8" fmla="*/ 82 w 99"/>
                <a:gd name="T9" fmla="*/ 46 h 77"/>
                <a:gd name="T10" fmla="*/ 82 w 99"/>
                <a:gd name="T11" fmla="*/ 43 h 77"/>
                <a:gd name="T12" fmla="*/ 81 w 99"/>
                <a:gd name="T13" fmla="*/ 42 h 77"/>
                <a:gd name="T14" fmla="*/ 82 w 99"/>
                <a:gd name="T15" fmla="*/ 37 h 77"/>
                <a:gd name="T16" fmla="*/ 82 w 99"/>
                <a:gd name="T17" fmla="*/ 34 h 77"/>
                <a:gd name="T18" fmla="*/ 82 w 99"/>
                <a:gd name="T19" fmla="*/ 31 h 77"/>
                <a:gd name="T20" fmla="*/ 81 w 99"/>
                <a:gd name="T21" fmla="*/ 28 h 77"/>
                <a:gd name="T22" fmla="*/ 81 w 99"/>
                <a:gd name="T23" fmla="*/ 25 h 77"/>
                <a:gd name="T24" fmla="*/ 77 w 99"/>
                <a:gd name="T25" fmla="*/ 18 h 77"/>
                <a:gd name="T26" fmla="*/ 73 w 99"/>
                <a:gd name="T27" fmla="*/ 11 h 77"/>
                <a:gd name="T28" fmla="*/ 68 w 99"/>
                <a:gd name="T29" fmla="*/ 3 h 77"/>
                <a:gd name="T30" fmla="*/ 63 w 99"/>
                <a:gd name="T31" fmla="*/ 0 h 77"/>
                <a:gd name="T32" fmla="*/ 59 w 99"/>
                <a:gd name="T33" fmla="*/ 3 h 77"/>
                <a:gd name="T34" fmla="*/ 59 w 99"/>
                <a:gd name="T35" fmla="*/ 4 h 77"/>
                <a:gd name="T36" fmla="*/ 53 w 99"/>
                <a:gd name="T37" fmla="*/ 6 h 77"/>
                <a:gd name="T38" fmla="*/ 49 w 99"/>
                <a:gd name="T39" fmla="*/ 9 h 77"/>
                <a:gd name="T40" fmla="*/ 46 w 99"/>
                <a:gd name="T41" fmla="*/ 11 h 77"/>
                <a:gd name="T42" fmla="*/ 42 w 99"/>
                <a:gd name="T43" fmla="*/ 7 h 77"/>
                <a:gd name="T44" fmla="*/ 39 w 99"/>
                <a:gd name="T45" fmla="*/ 6 h 77"/>
                <a:gd name="T46" fmla="*/ 31 w 99"/>
                <a:gd name="T47" fmla="*/ 6 h 77"/>
                <a:gd name="T48" fmla="*/ 28 w 99"/>
                <a:gd name="T49" fmla="*/ 3 h 77"/>
                <a:gd name="T50" fmla="*/ 25 w 99"/>
                <a:gd name="T51" fmla="*/ 1 h 77"/>
                <a:gd name="T52" fmla="*/ 23 w 99"/>
                <a:gd name="T53" fmla="*/ 9 h 77"/>
                <a:gd name="T54" fmla="*/ 22 w 99"/>
                <a:gd name="T55" fmla="*/ 15 h 77"/>
                <a:gd name="T56" fmla="*/ 15 w 99"/>
                <a:gd name="T57" fmla="*/ 20 h 77"/>
                <a:gd name="T58" fmla="*/ 14 w 99"/>
                <a:gd name="T59" fmla="*/ 25 h 77"/>
                <a:gd name="T60" fmla="*/ 12 w 99"/>
                <a:gd name="T61" fmla="*/ 35 h 77"/>
                <a:gd name="T62" fmla="*/ 6 w 99"/>
                <a:gd name="T63" fmla="*/ 45 h 77"/>
                <a:gd name="T64" fmla="*/ 1 w 99"/>
                <a:gd name="T65" fmla="*/ 45 h 77"/>
                <a:gd name="T66" fmla="*/ 3 w 99"/>
                <a:gd name="T67" fmla="*/ 49 h 77"/>
                <a:gd name="T68" fmla="*/ 4 w 99"/>
                <a:gd name="T69" fmla="*/ 56 h 77"/>
                <a:gd name="T70" fmla="*/ 6 w 99"/>
                <a:gd name="T71" fmla="*/ 59 h 77"/>
                <a:gd name="T72" fmla="*/ 9 w 99"/>
                <a:gd name="T73" fmla="*/ 59 h 77"/>
                <a:gd name="T74" fmla="*/ 12 w 99"/>
                <a:gd name="T75" fmla="*/ 62 h 77"/>
                <a:gd name="T76" fmla="*/ 15 w 99"/>
                <a:gd name="T77" fmla="*/ 59 h 77"/>
                <a:gd name="T78" fmla="*/ 20 w 99"/>
                <a:gd name="T79" fmla="*/ 60 h 77"/>
                <a:gd name="T80" fmla="*/ 25 w 99"/>
                <a:gd name="T81" fmla="*/ 62 h 77"/>
                <a:gd name="T82" fmla="*/ 22 w 99"/>
                <a:gd name="T83" fmla="*/ 63 h 77"/>
                <a:gd name="T84" fmla="*/ 20 w 99"/>
                <a:gd name="T85" fmla="*/ 65 h 77"/>
                <a:gd name="T86" fmla="*/ 23 w 99"/>
                <a:gd name="T87" fmla="*/ 68 h 77"/>
                <a:gd name="T88" fmla="*/ 28 w 99"/>
                <a:gd name="T89" fmla="*/ 70 h 77"/>
                <a:gd name="T90" fmla="*/ 32 w 99"/>
                <a:gd name="T91" fmla="*/ 73 h 77"/>
                <a:gd name="T92" fmla="*/ 31 w 99"/>
                <a:gd name="T93" fmla="*/ 74 h 77"/>
                <a:gd name="T94" fmla="*/ 31 w 99"/>
                <a:gd name="T95" fmla="*/ 76 h 77"/>
                <a:gd name="T96" fmla="*/ 37 w 99"/>
                <a:gd name="T97" fmla="*/ 77 h 77"/>
                <a:gd name="T98" fmla="*/ 39 w 99"/>
                <a:gd name="T99" fmla="*/ 76 h 77"/>
                <a:gd name="T100" fmla="*/ 43 w 99"/>
                <a:gd name="T101" fmla="*/ 77 h 77"/>
                <a:gd name="T102" fmla="*/ 54 w 99"/>
                <a:gd name="T103" fmla="*/ 76 h 77"/>
                <a:gd name="T104" fmla="*/ 60 w 99"/>
                <a:gd name="T105" fmla="*/ 71 h 77"/>
                <a:gd name="T106" fmla="*/ 63 w 99"/>
                <a:gd name="T107" fmla="*/ 70 h 77"/>
                <a:gd name="T108" fmla="*/ 68 w 99"/>
                <a:gd name="T109" fmla="*/ 71 h 77"/>
                <a:gd name="T110" fmla="*/ 71 w 99"/>
                <a:gd name="T111" fmla="*/ 73 h 77"/>
                <a:gd name="T112" fmla="*/ 79 w 99"/>
                <a:gd name="T113" fmla="*/ 70 h 77"/>
                <a:gd name="T114" fmla="*/ 90 w 99"/>
                <a:gd name="T115" fmla="*/ 71 h 77"/>
                <a:gd name="T116" fmla="*/ 91 w 99"/>
                <a:gd name="T117" fmla="*/ 65 h 77"/>
                <a:gd name="T118" fmla="*/ 94 w 99"/>
                <a:gd name="T119" fmla="*/ 65 h 77"/>
                <a:gd name="T120" fmla="*/ 94 w 99"/>
                <a:gd name="T121" fmla="*/ 60 h 77"/>
                <a:gd name="T122" fmla="*/ 98 w 99"/>
                <a:gd name="T123" fmla="*/ 56 h 77"/>
                <a:gd name="T124" fmla="*/ 96 w 99"/>
                <a:gd name="T125" fmla="*/ 5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9" h="77">
                  <a:moveTo>
                    <a:pt x="99" y="52"/>
                  </a:moveTo>
                  <a:lnTo>
                    <a:pt x="98" y="51"/>
                  </a:lnTo>
                  <a:lnTo>
                    <a:pt x="94" y="51"/>
                  </a:lnTo>
                  <a:lnTo>
                    <a:pt x="94" y="51"/>
                  </a:lnTo>
                  <a:lnTo>
                    <a:pt x="93" y="51"/>
                  </a:lnTo>
                  <a:lnTo>
                    <a:pt x="93" y="51"/>
                  </a:lnTo>
                  <a:lnTo>
                    <a:pt x="91" y="51"/>
                  </a:lnTo>
                  <a:lnTo>
                    <a:pt x="91" y="52"/>
                  </a:lnTo>
                  <a:lnTo>
                    <a:pt x="91" y="52"/>
                  </a:lnTo>
                  <a:lnTo>
                    <a:pt x="90" y="52"/>
                  </a:lnTo>
                  <a:lnTo>
                    <a:pt x="90" y="52"/>
                  </a:lnTo>
                  <a:lnTo>
                    <a:pt x="88" y="51"/>
                  </a:lnTo>
                  <a:lnTo>
                    <a:pt x="87" y="51"/>
                  </a:lnTo>
                  <a:lnTo>
                    <a:pt x="87" y="51"/>
                  </a:lnTo>
                  <a:lnTo>
                    <a:pt x="85" y="51"/>
                  </a:lnTo>
                  <a:lnTo>
                    <a:pt x="84" y="49"/>
                  </a:lnTo>
                  <a:lnTo>
                    <a:pt x="82" y="48"/>
                  </a:lnTo>
                  <a:lnTo>
                    <a:pt x="82" y="48"/>
                  </a:lnTo>
                  <a:lnTo>
                    <a:pt x="81" y="46"/>
                  </a:lnTo>
                  <a:lnTo>
                    <a:pt x="82" y="46"/>
                  </a:lnTo>
                  <a:lnTo>
                    <a:pt x="82" y="45"/>
                  </a:lnTo>
                  <a:lnTo>
                    <a:pt x="82" y="45"/>
                  </a:lnTo>
                  <a:lnTo>
                    <a:pt x="82" y="43"/>
                  </a:lnTo>
                  <a:lnTo>
                    <a:pt x="82" y="43"/>
                  </a:lnTo>
                  <a:lnTo>
                    <a:pt x="82" y="43"/>
                  </a:lnTo>
                  <a:lnTo>
                    <a:pt x="81" y="42"/>
                  </a:lnTo>
                  <a:lnTo>
                    <a:pt x="81" y="42"/>
                  </a:lnTo>
                  <a:lnTo>
                    <a:pt x="81" y="42"/>
                  </a:lnTo>
                  <a:lnTo>
                    <a:pt x="81" y="40"/>
                  </a:lnTo>
                  <a:lnTo>
                    <a:pt x="82" y="38"/>
                  </a:lnTo>
                  <a:lnTo>
                    <a:pt x="82" y="38"/>
                  </a:lnTo>
                  <a:lnTo>
                    <a:pt x="82" y="37"/>
                  </a:lnTo>
                  <a:lnTo>
                    <a:pt x="82" y="35"/>
                  </a:lnTo>
                  <a:lnTo>
                    <a:pt x="81" y="35"/>
                  </a:lnTo>
                  <a:lnTo>
                    <a:pt x="82" y="34"/>
                  </a:lnTo>
                  <a:lnTo>
                    <a:pt x="82" y="34"/>
                  </a:lnTo>
                  <a:lnTo>
                    <a:pt x="82" y="32"/>
                  </a:lnTo>
                  <a:lnTo>
                    <a:pt x="82" y="32"/>
                  </a:lnTo>
                  <a:lnTo>
                    <a:pt x="82" y="32"/>
                  </a:lnTo>
                  <a:lnTo>
                    <a:pt x="82" y="31"/>
                  </a:lnTo>
                  <a:lnTo>
                    <a:pt x="82" y="31"/>
                  </a:lnTo>
                  <a:lnTo>
                    <a:pt x="81" y="29"/>
                  </a:lnTo>
                  <a:lnTo>
                    <a:pt x="81" y="29"/>
                  </a:lnTo>
                  <a:lnTo>
                    <a:pt x="81" y="28"/>
                  </a:lnTo>
                  <a:lnTo>
                    <a:pt x="81" y="28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81" y="25"/>
                  </a:lnTo>
                  <a:lnTo>
                    <a:pt x="81" y="23"/>
                  </a:lnTo>
                  <a:lnTo>
                    <a:pt x="81" y="21"/>
                  </a:lnTo>
                  <a:lnTo>
                    <a:pt x="79" y="20"/>
                  </a:lnTo>
                  <a:lnTo>
                    <a:pt x="77" y="18"/>
                  </a:lnTo>
                  <a:lnTo>
                    <a:pt x="76" y="15"/>
                  </a:lnTo>
                  <a:lnTo>
                    <a:pt x="74" y="14"/>
                  </a:lnTo>
                  <a:lnTo>
                    <a:pt x="73" y="12"/>
                  </a:lnTo>
                  <a:lnTo>
                    <a:pt x="73" y="11"/>
                  </a:lnTo>
                  <a:lnTo>
                    <a:pt x="71" y="7"/>
                  </a:lnTo>
                  <a:lnTo>
                    <a:pt x="71" y="6"/>
                  </a:lnTo>
                  <a:lnTo>
                    <a:pt x="70" y="4"/>
                  </a:lnTo>
                  <a:lnTo>
                    <a:pt x="68" y="3"/>
                  </a:lnTo>
                  <a:lnTo>
                    <a:pt x="67" y="1"/>
                  </a:lnTo>
                  <a:lnTo>
                    <a:pt x="65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2" y="0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59" y="3"/>
                  </a:lnTo>
                  <a:lnTo>
                    <a:pt x="59" y="3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7" y="6"/>
                  </a:lnTo>
                  <a:lnTo>
                    <a:pt x="56" y="6"/>
                  </a:lnTo>
                  <a:lnTo>
                    <a:pt x="54" y="6"/>
                  </a:lnTo>
                  <a:lnTo>
                    <a:pt x="53" y="6"/>
                  </a:lnTo>
                  <a:lnTo>
                    <a:pt x="53" y="6"/>
                  </a:lnTo>
                  <a:lnTo>
                    <a:pt x="53" y="7"/>
                  </a:lnTo>
                  <a:lnTo>
                    <a:pt x="51" y="7"/>
                  </a:lnTo>
                  <a:lnTo>
                    <a:pt x="49" y="9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6" y="11"/>
                  </a:lnTo>
                  <a:lnTo>
                    <a:pt x="46" y="11"/>
                  </a:lnTo>
                  <a:lnTo>
                    <a:pt x="45" y="11"/>
                  </a:lnTo>
                  <a:lnTo>
                    <a:pt x="45" y="11"/>
                  </a:lnTo>
                  <a:lnTo>
                    <a:pt x="43" y="9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40" y="7"/>
                  </a:lnTo>
                  <a:lnTo>
                    <a:pt x="39" y="6"/>
                  </a:lnTo>
                  <a:lnTo>
                    <a:pt x="36" y="6"/>
                  </a:lnTo>
                  <a:lnTo>
                    <a:pt x="34" y="6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29" y="6"/>
                  </a:lnTo>
                  <a:lnTo>
                    <a:pt x="29" y="4"/>
                  </a:lnTo>
                  <a:lnTo>
                    <a:pt x="28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6" y="3"/>
                  </a:lnTo>
                  <a:lnTo>
                    <a:pt x="26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25" y="3"/>
                  </a:lnTo>
                  <a:lnTo>
                    <a:pt x="25" y="6"/>
                  </a:lnTo>
                  <a:lnTo>
                    <a:pt x="23" y="9"/>
                  </a:lnTo>
                  <a:lnTo>
                    <a:pt x="23" y="12"/>
                  </a:lnTo>
                  <a:lnTo>
                    <a:pt x="23" y="14"/>
                  </a:lnTo>
                  <a:lnTo>
                    <a:pt x="23" y="14"/>
                  </a:lnTo>
                  <a:lnTo>
                    <a:pt x="22" y="15"/>
                  </a:lnTo>
                  <a:lnTo>
                    <a:pt x="22" y="15"/>
                  </a:lnTo>
                  <a:lnTo>
                    <a:pt x="18" y="17"/>
                  </a:lnTo>
                  <a:lnTo>
                    <a:pt x="15" y="18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4" y="21"/>
                  </a:lnTo>
                  <a:lnTo>
                    <a:pt x="14" y="23"/>
                  </a:lnTo>
                  <a:lnTo>
                    <a:pt x="14" y="25"/>
                  </a:lnTo>
                  <a:lnTo>
                    <a:pt x="14" y="28"/>
                  </a:lnTo>
                  <a:lnTo>
                    <a:pt x="12" y="31"/>
                  </a:lnTo>
                  <a:lnTo>
                    <a:pt x="12" y="34"/>
                  </a:lnTo>
                  <a:lnTo>
                    <a:pt x="12" y="35"/>
                  </a:lnTo>
                  <a:lnTo>
                    <a:pt x="11" y="38"/>
                  </a:lnTo>
                  <a:lnTo>
                    <a:pt x="9" y="42"/>
                  </a:lnTo>
                  <a:lnTo>
                    <a:pt x="8" y="43"/>
                  </a:lnTo>
                  <a:lnTo>
                    <a:pt x="6" y="45"/>
                  </a:lnTo>
                  <a:lnTo>
                    <a:pt x="4" y="45"/>
                  </a:lnTo>
                  <a:lnTo>
                    <a:pt x="3" y="45"/>
                  </a:lnTo>
                  <a:lnTo>
                    <a:pt x="3" y="45"/>
                  </a:lnTo>
                  <a:lnTo>
                    <a:pt x="1" y="45"/>
                  </a:lnTo>
                  <a:lnTo>
                    <a:pt x="0" y="45"/>
                  </a:lnTo>
                  <a:lnTo>
                    <a:pt x="0" y="46"/>
                  </a:lnTo>
                  <a:lnTo>
                    <a:pt x="3" y="49"/>
                  </a:lnTo>
                  <a:lnTo>
                    <a:pt x="3" y="49"/>
                  </a:lnTo>
                  <a:lnTo>
                    <a:pt x="4" y="51"/>
                  </a:lnTo>
                  <a:lnTo>
                    <a:pt x="4" y="52"/>
                  </a:lnTo>
                  <a:lnTo>
                    <a:pt x="4" y="54"/>
                  </a:lnTo>
                  <a:lnTo>
                    <a:pt x="4" y="56"/>
                  </a:lnTo>
                  <a:lnTo>
                    <a:pt x="4" y="57"/>
                  </a:lnTo>
                  <a:lnTo>
                    <a:pt x="4" y="57"/>
                  </a:lnTo>
                  <a:lnTo>
                    <a:pt x="4" y="59"/>
                  </a:lnTo>
                  <a:lnTo>
                    <a:pt x="6" y="59"/>
                  </a:lnTo>
                  <a:lnTo>
                    <a:pt x="6" y="59"/>
                  </a:lnTo>
                  <a:lnTo>
                    <a:pt x="8" y="59"/>
                  </a:lnTo>
                  <a:lnTo>
                    <a:pt x="9" y="59"/>
                  </a:lnTo>
                  <a:lnTo>
                    <a:pt x="9" y="59"/>
                  </a:lnTo>
                  <a:lnTo>
                    <a:pt x="11" y="60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4" y="62"/>
                  </a:lnTo>
                  <a:lnTo>
                    <a:pt x="14" y="60"/>
                  </a:lnTo>
                  <a:lnTo>
                    <a:pt x="15" y="59"/>
                  </a:lnTo>
                  <a:lnTo>
                    <a:pt x="15" y="59"/>
                  </a:lnTo>
                  <a:lnTo>
                    <a:pt x="17" y="59"/>
                  </a:lnTo>
                  <a:lnTo>
                    <a:pt x="17" y="59"/>
                  </a:lnTo>
                  <a:lnTo>
                    <a:pt x="18" y="59"/>
                  </a:lnTo>
                  <a:lnTo>
                    <a:pt x="20" y="60"/>
                  </a:lnTo>
                  <a:lnTo>
                    <a:pt x="23" y="60"/>
                  </a:lnTo>
                  <a:lnTo>
                    <a:pt x="25" y="62"/>
                  </a:lnTo>
                  <a:lnTo>
                    <a:pt x="25" y="62"/>
                  </a:lnTo>
                  <a:lnTo>
                    <a:pt x="25" y="62"/>
                  </a:lnTo>
                  <a:lnTo>
                    <a:pt x="25" y="63"/>
                  </a:lnTo>
                  <a:lnTo>
                    <a:pt x="23" y="63"/>
                  </a:lnTo>
                  <a:lnTo>
                    <a:pt x="22" y="63"/>
                  </a:lnTo>
                  <a:lnTo>
                    <a:pt x="22" y="63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20" y="65"/>
                  </a:lnTo>
                  <a:lnTo>
                    <a:pt x="20" y="65"/>
                  </a:lnTo>
                  <a:lnTo>
                    <a:pt x="20" y="66"/>
                  </a:lnTo>
                  <a:lnTo>
                    <a:pt x="20" y="66"/>
                  </a:lnTo>
                  <a:lnTo>
                    <a:pt x="22" y="68"/>
                  </a:lnTo>
                  <a:lnTo>
                    <a:pt x="23" y="68"/>
                  </a:lnTo>
                  <a:lnTo>
                    <a:pt x="25" y="70"/>
                  </a:lnTo>
                  <a:lnTo>
                    <a:pt x="26" y="70"/>
                  </a:lnTo>
                  <a:lnTo>
                    <a:pt x="26" y="70"/>
                  </a:lnTo>
                  <a:lnTo>
                    <a:pt x="28" y="70"/>
                  </a:lnTo>
                  <a:lnTo>
                    <a:pt x="29" y="71"/>
                  </a:lnTo>
                  <a:lnTo>
                    <a:pt x="31" y="71"/>
                  </a:lnTo>
                  <a:lnTo>
                    <a:pt x="31" y="71"/>
                  </a:lnTo>
                  <a:lnTo>
                    <a:pt x="32" y="73"/>
                  </a:lnTo>
                  <a:lnTo>
                    <a:pt x="32" y="73"/>
                  </a:lnTo>
                  <a:lnTo>
                    <a:pt x="31" y="73"/>
                  </a:lnTo>
                  <a:lnTo>
                    <a:pt x="31" y="73"/>
                  </a:lnTo>
                  <a:lnTo>
                    <a:pt x="31" y="74"/>
                  </a:lnTo>
                  <a:lnTo>
                    <a:pt x="29" y="74"/>
                  </a:lnTo>
                  <a:lnTo>
                    <a:pt x="29" y="76"/>
                  </a:lnTo>
                  <a:lnTo>
                    <a:pt x="29" y="76"/>
                  </a:lnTo>
                  <a:lnTo>
                    <a:pt x="31" y="76"/>
                  </a:lnTo>
                  <a:lnTo>
                    <a:pt x="31" y="77"/>
                  </a:lnTo>
                  <a:lnTo>
                    <a:pt x="32" y="77"/>
                  </a:lnTo>
                  <a:lnTo>
                    <a:pt x="36" y="77"/>
                  </a:lnTo>
                  <a:lnTo>
                    <a:pt x="37" y="77"/>
                  </a:lnTo>
                  <a:lnTo>
                    <a:pt x="37" y="77"/>
                  </a:lnTo>
                  <a:lnTo>
                    <a:pt x="39" y="77"/>
                  </a:lnTo>
                  <a:lnTo>
                    <a:pt x="39" y="76"/>
                  </a:lnTo>
                  <a:lnTo>
                    <a:pt x="39" y="76"/>
                  </a:lnTo>
                  <a:lnTo>
                    <a:pt x="39" y="76"/>
                  </a:lnTo>
                  <a:lnTo>
                    <a:pt x="40" y="76"/>
                  </a:lnTo>
                  <a:lnTo>
                    <a:pt x="42" y="76"/>
                  </a:lnTo>
                  <a:lnTo>
                    <a:pt x="43" y="77"/>
                  </a:lnTo>
                  <a:lnTo>
                    <a:pt x="46" y="77"/>
                  </a:lnTo>
                  <a:lnTo>
                    <a:pt x="48" y="77"/>
                  </a:lnTo>
                  <a:lnTo>
                    <a:pt x="51" y="77"/>
                  </a:lnTo>
                  <a:lnTo>
                    <a:pt x="54" y="76"/>
                  </a:lnTo>
                  <a:lnTo>
                    <a:pt x="56" y="76"/>
                  </a:lnTo>
                  <a:lnTo>
                    <a:pt x="57" y="74"/>
                  </a:lnTo>
                  <a:lnTo>
                    <a:pt x="59" y="73"/>
                  </a:lnTo>
                  <a:lnTo>
                    <a:pt x="60" y="71"/>
                  </a:lnTo>
                  <a:lnTo>
                    <a:pt x="62" y="70"/>
                  </a:lnTo>
                  <a:lnTo>
                    <a:pt x="62" y="70"/>
                  </a:lnTo>
                  <a:lnTo>
                    <a:pt x="63" y="70"/>
                  </a:lnTo>
                  <a:lnTo>
                    <a:pt x="63" y="70"/>
                  </a:lnTo>
                  <a:lnTo>
                    <a:pt x="65" y="70"/>
                  </a:lnTo>
                  <a:lnTo>
                    <a:pt x="67" y="70"/>
                  </a:lnTo>
                  <a:lnTo>
                    <a:pt x="67" y="70"/>
                  </a:lnTo>
                  <a:lnTo>
                    <a:pt x="68" y="71"/>
                  </a:lnTo>
                  <a:lnTo>
                    <a:pt x="68" y="71"/>
                  </a:lnTo>
                  <a:lnTo>
                    <a:pt x="70" y="73"/>
                  </a:lnTo>
                  <a:lnTo>
                    <a:pt x="70" y="73"/>
                  </a:lnTo>
                  <a:lnTo>
                    <a:pt x="71" y="73"/>
                  </a:lnTo>
                  <a:lnTo>
                    <a:pt x="73" y="73"/>
                  </a:lnTo>
                  <a:lnTo>
                    <a:pt x="76" y="71"/>
                  </a:lnTo>
                  <a:lnTo>
                    <a:pt x="77" y="70"/>
                  </a:lnTo>
                  <a:lnTo>
                    <a:pt x="79" y="70"/>
                  </a:lnTo>
                  <a:lnTo>
                    <a:pt x="82" y="71"/>
                  </a:lnTo>
                  <a:lnTo>
                    <a:pt x="85" y="73"/>
                  </a:lnTo>
                  <a:lnTo>
                    <a:pt x="87" y="74"/>
                  </a:lnTo>
                  <a:lnTo>
                    <a:pt x="90" y="71"/>
                  </a:lnTo>
                  <a:lnTo>
                    <a:pt x="90" y="70"/>
                  </a:lnTo>
                  <a:lnTo>
                    <a:pt x="90" y="68"/>
                  </a:lnTo>
                  <a:lnTo>
                    <a:pt x="90" y="66"/>
                  </a:lnTo>
                  <a:lnTo>
                    <a:pt x="91" y="65"/>
                  </a:lnTo>
                  <a:lnTo>
                    <a:pt x="93" y="65"/>
                  </a:lnTo>
                  <a:lnTo>
                    <a:pt x="93" y="66"/>
                  </a:lnTo>
                  <a:lnTo>
                    <a:pt x="94" y="66"/>
                  </a:lnTo>
                  <a:lnTo>
                    <a:pt x="94" y="65"/>
                  </a:lnTo>
                  <a:lnTo>
                    <a:pt x="94" y="65"/>
                  </a:lnTo>
                  <a:lnTo>
                    <a:pt x="96" y="65"/>
                  </a:lnTo>
                  <a:lnTo>
                    <a:pt x="96" y="63"/>
                  </a:lnTo>
                  <a:lnTo>
                    <a:pt x="94" y="60"/>
                  </a:lnTo>
                  <a:lnTo>
                    <a:pt x="94" y="59"/>
                  </a:lnTo>
                  <a:lnTo>
                    <a:pt x="96" y="57"/>
                  </a:lnTo>
                  <a:lnTo>
                    <a:pt x="96" y="57"/>
                  </a:lnTo>
                  <a:lnTo>
                    <a:pt x="98" y="56"/>
                  </a:lnTo>
                  <a:lnTo>
                    <a:pt x="96" y="56"/>
                  </a:lnTo>
                  <a:lnTo>
                    <a:pt x="96" y="54"/>
                  </a:lnTo>
                  <a:lnTo>
                    <a:pt x="96" y="52"/>
                  </a:lnTo>
                  <a:lnTo>
                    <a:pt x="96" y="52"/>
                  </a:lnTo>
                  <a:lnTo>
                    <a:pt x="98" y="54"/>
                  </a:lnTo>
                  <a:lnTo>
                    <a:pt x="99" y="54"/>
                  </a:lnTo>
                  <a:lnTo>
                    <a:pt x="99" y="52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Freeform 172"/>
            <p:cNvSpPr>
              <a:spLocks/>
            </p:cNvSpPr>
            <p:nvPr/>
          </p:nvSpPr>
          <p:spPr bwMode="auto">
            <a:xfrm>
              <a:off x="5444275" y="3283069"/>
              <a:ext cx="75990" cy="190238"/>
            </a:xfrm>
            <a:custGeom>
              <a:avLst/>
              <a:gdLst>
                <a:gd name="T0" fmla="*/ 26 w 32"/>
                <a:gd name="T1" fmla="*/ 73 h 80"/>
                <a:gd name="T2" fmla="*/ 29 w 32"/>
                <a:gd name="T3" fmla="*/ 67 h 80"/>
                <a:gd name="T4" fmla="*/ 28 w 32"/>
                <a:gd name="T5" fmla="*/ 67 h 80"/>
                <a:gd name="T6" fmla="*/ 24 w 32"/>
                <a:gd name="T7" fmla="*/ 67 h 80"/>
                <a:gd name="T8" fmla="*/ 23 w 32"/>
                <a:gd name="T9" fmla="*/ 62 h 80"/>
                <a:gd name="T10" fmla="*/ 24 w 32"/>
                <a:gd name="T11" fmla="*/ 59 h 80"/>
                <a:gd name="T12" fmla="*/ 28 w 32"/>
                <a:gd name="T13" fmla="*/ 55 h 80"/>
                <a:gd name="T14" fmla="*/ 24 w 32"/>
                <a:gd name="T15" fmla="*/ 50 h 80"/>
                <a:gd name="T16" fmla="*/ 23 w 32"/>
                <a:gd name="T17" fmla="*/ 47 h 80"/>
                <a:gd name="T18" fmla="*/ 28 w 32"/>
                <a:gd name="T19" fmla="*/ 42 h 80"/>
                <a:gd name="T20" fmla="*/ 28 w 32"/>
                <a:gd name="T21" fmla="*/ 39 h 80"/>
                <a:gd name="T22" fmla="*/ 26 w 32"/>
                <a:gd name="T23" fmla="*/ 33 h 80"/>
                <a:gd name="T24" fmla="*/ 26 w 32"/>
                <a:gd name="T25" fmla="*/ 31 h 80"/>
                <a:gd name="T26" fmla="*/ 31 w 32"/>
                <a:gd name="T27" fmla="*/ 28 h 80"/>
                <a:gd name="T28" fmla="*/ 31 w 32"/>
                <a:gd name="T29" fmla="*/ 24 h 80"/>
                <a:gd name="T30" fmla="*/ 28 w 32"/>
                <a:gd name="T31" fmla="*/ 19 h 80"/>
                <a:gd name="T32" fmla="*/ 26 w 32"/>
                <a:gd name="T33" fmla="*/ 14 h 80"/>
                <a:gd name="T34" fmla="*/ 28 w 32"/>
                <a:gd name="T35" fmla="*/ 13 h 80"/>
                <a:gd name="T36" fmla="*/ 31 w 32"/>
                <a:gd name="T37" fmla="*/ 8 h 80"/>
                <a:gd name="T38" fmla="*/ 32 w 32"/>
                <a:gd name="T39" fmla="*/ 5 h 80"/>
                <a:gd name="T40" fmla="*/ 31 w 32"/>
                <a:gd name="T41" fmla="*/ 5 h 80"/>
                <a:gd name="T42" fmla="*/ 29 w 32"/>
                <a:gd name="T43" fmla="*/ 3 h 80"/>
                <a:gd name="T44" fmla="*/ 28 w 32"/>
                <a:gd name="T45" fmla="*/ 2 h 80"/>
                <a:gd name="T46" fmla="*/ 24 w 32"/>
                <a:gd name="T47" fmla="*/ 2 h 80"/>
                <a:gd name="T48" fmla="*/ 18 w 32"/>
                <a:gd name="T49" fmla="*/ 3 h 80"/>
                <a:gd name="T50" fmla="*/ 15 w 32"/>
                <a:gd name="T51" fmla="*/ 3 h 80"/>
                <a:gd name="T52" fmla="*/ 15 w 32"/>
                <a:gd name="T53" fmla="*/ 0 h 80"/>
                <a:gd name="T54" fmla="*/ 14 w 32"/>
                <a:gd name="T55" fmla="*/ 0 h 80"/>
                <a:gd name="T56" fmla="*/ 10 w 32"/>
                <a:gd name="T57" fmla="*/ 0 h 80"/>
                <a:gd name="T58" fmla="*/ 9 w 32"/>
                <a:gd name="T59" fmla="*/ 3 h 80"/>
                <a:gd name="T60" fmla="*/ 10 w 32"/>
                <a:gd name="T61" fmla="*/ 13 h 80"/>
                <a:gd name="T62" fmla="*/ 10 w 32"/>
                <a:gd name="T63" fmla="*/ 22 h 80"/>
                <a:gd name="T64" fmla="*/ 6 w 32"/>
                <a:gd name="T65" fmla="*/ 28 h 80"/>
                <a:gd name="T66" fmla="*/ 6 w 32"/>
                <a:gd name="T67" fmla="*/ 34 h 80"/>
                <a:gd name="T68" fmla="*/ 4 w 32"/>
                <a:gd name="T69" fmla="*/ 39 h 80"/>
                <a:gd name="T70" fmla="*/ 1 w 32"/>
                <a:gd name="T71" fmla="*/ 42 h 80"/>
                <a:gd name="T72" fmla="*/ 3 w 32"/>
                <a:gd name="T73" fmla="*/ 45 h 80"/>
                <a:gd name="T74" fmla="*/ 0 w 32"/>
                <a:gd name="T75" fmla="*/ 47 h 80"/>
                <a:gd name="T76" fmla="*/ 1 w 32"/>
                <a:gd name="T77" fmla="*/ 50 h 80"/>
                <a:gd name="T78" fmla="*/ 3 w 32"/>
                <a:gd name="T79" fmla="*/ 52 h 80"/>
                <a:gd name="T80" fmla="*/ 6 w 32"/>
                <a:gd name="T81" fmla="*/ 48 h 80"/>
                <a:gd name="T82" fmla="*/ 4 w 32"/>
                <a:gd name="T83" fmla="*/ 53 h 80"/>
                <a:gd name="T84" fmla="*/ 3 w 32"/>
                <a:gd name="T85" fmla="*/ 56 h 80"/>
                <a:gd name="T86" fmla="*/ 6 w 32"/>
                <a:gd name="T87" fmla="*/ 58 h 80"/>
                <a:gd name="T88" fmla="*/ 6 w 32"/>
                <a:gd name="T89" fmla="*/ 62 h 80"/>
                <a:gd name="T90" fmla="*/ 7 w 32"/>
                <a:gd name="T91" fmla="*/ 66 h 80"/>
                <a:gd name="T92" fmla="*/ 4 w 32"/>
                <a:gd name="T93" fmla="*/ 73 h 80"/>
                <a:gd name="T94" fmla="*/ 9 w 32"/>
                <a:gd name="T95" fmla="*/ 76 h 80"/>
                <a:gd name="T96" fmla="*/ 14 w 32"/>
                <a:gd name="T97" fmla="*/ 76 h 80"/>
                <a:gd name="T98" fmla="*/ 17 w 32"/>
                <a:gd name="T99" fmla="*/ 80 h 80"/>
                <a:gd name="T100" fmla="*/ 18 w 32"/>
                <a:gd name="T101" fmla="*/ 80 h 80"/>
                <a:gd name="T102" fmla="*/ 23 w 32"/>
                <a:gd name="T103" fmla="*/ 78 h 80"/>
                <a:gd name="T104" fmla="*/ 26 w 32"/>
                <a:gd name="T105" fmla="*/ 7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2" h="80">
                  <a:moveTo>
                    <a:pt x="26" y="76"/>
                  </a:moveTo>
                  <a:lnTo>
                    <a:pt x="26" y="75"/>
                  </a:lnTo>
                  <a:lnTo>
                    <a:pt x="26" y="73"/>
                  </a:lnTo>
                  <a:lnTo>
                    <a:pt x="28" y="72"/>
                  </a:lnTo>
                  <a:lnTo>
                    <a:pt x="28" y="69"/>
                  </a:lnTo>
                  <a:lnTo>
                    <a:pt x="29" y="67"/>
                  </a:lnTo>
                  <a:lnTo>
                    <a:pt x="29" y="67"/>
                  </a:lnTo>
                  <a:lnTo>
                    <a:pt x="28" y="67"/>
                  </a:lnTo>
                  <a:lnTo>
                    <a:pt x="28" y="67"/>
                  </a:lnTo>
                  <a:lnTo>
                    <a:pt x="28" y="67"/>
                  </a:lnTo>
                  <a:lnTo>
                    <a:pt x="26" y="67"/>
                  </a:lnTo>
                  <a:lnTo>
                    <a:pt x="24" y="67"/>
                  </a:lnTo>
                  <a:lnTo>
                    <a:pt x="24" y="66"/>
                  </a:lnTo>
                  <a:lnTo>
                    <a:pt x="23" y="64"/>
                  </a:lnTo>
                  <a:lnTo>
                    <a:pt x="23" y="62"/>
                  </a:lnTo>
                  <a:lnTo>
                    <a:pt x="23" y="62"/>
                  </a:lnTo>
                  <a:lnTo>
                    <a:pt x="23" y="61"/>
                  </a:lnTo>
                  <a:lnTo>
                    <a:pt x="24" y="59"/>
                  </a:lnTo>
                  <a:lnTo>
                    <a:pt x="26" y="58"/>
                  </a:lnTo>
                  <a:lnTo>
                    <a:pt x="26" y="55"/>
                  </a:lnTo>
                  <a:lnTo>
                    <a:pt x="28" y="55"/>
                  </a:lnTo>
                  <a:lnTo>
                    <a:pt x="26" y="55"/>
                  </a:lnTo>
                  <a:lnTo>
                    <a:pt x="26" y="53"/>
                  </a:lnTo>
                  <a:lnTo>
                    <a:pt x="24" y="50"/>
                  </a:lnTo>
                  <a:lnTo>
                    <a:pt x="23" y="48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4" y="45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28" y="42"/>
                  </a:lnTo>
                  <a:lnTo>
                    <a:pt x="28" y="41"/>
                  </a:lnTo>
                  <a:lnTo>
                    <a:pt x="28" y="39"/>
                  </a:lnTo>
                  <a:lnTo>
                    <a:pt x="28" y="38"/>
                  </a:lnTo>
                  <a:lnTo>
                    <a:pt x="26" y="36"/>
                  </a:lnTo>
                  <a:lnTo>
                    <a:pt x="26" y="33"/>
                  </a:lnTo>
                  <a:lnTo>
                    <a:pt x="26" y="33"/>
                  </a:lnTo>
                  <a:lnTo>
                    <a:pt x="26" y="31"/>
                  </a:lnTo>
                  <a:lnTo>
                    <a:pt x="26" y="31"/>
                  </a:lnTo>
                  <a:lnTo>
                    <a:pt x="28" y="30"/>
                  </a:lnTo>
                  <a:lnTo>
                    <a:pt x="29" y="30"/>
                  </a:lnTo>
                  <a:lnTo>
                    <a:pt x="31" y="28"/>
                  </a:lnTo>
                  <a:lnTo>
                    <a:pt x="31" y="27"/>
                  </a:lnTo>
                  <a:lnTo>
                    <a:pt x="31" y="25"/>
                  </a:lnTo>
                  <a:lnTo>
                    <a:pt x="31" y="24"/>
                  </a:lnTo>
                  <a:lnTo>
                    <a:pt x="29" y="22"/>
                  </a:lnTo>
                  <a:lnTo>
                    <a:pt x="29" y="20"/>
                  </a:lnTo>
                  <a:lnTo>
                    <a:pt x="28" y="19"/>
                  </a:lnTo>
                  <a:lnTo>
                    <a:pt x="26" y="17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8" y="13"/>
                  </a:lnTo>
                  <a:lnTo>
                    <a:pt x="29" y="11"/>
                  </a:lnTo>
                  <a:lnTo>
                    <a:pt x="31" y="10"/>
                  </a:lnTo>
                  <a:lnTo>
                    <a:pt x="31" y="8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1" y="5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6" y="2"/>
                  </a:lnTo>
                  <a:lnTo>
                    <a:pt x="24" y="2"/>
                  </a:lnTo>
                  <a:lnTo>
                    <a:pt x="23" y="2"/>
                  </a:lnTo>
                  <a:lnTo>
                    <a:pt x="21" y="2"/>
                  </a:lnTo>
                  <a:lnTo>
                    <a:pt x="18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2"/>
                  </a:lnTo>
                  <a:lnTo>
                    <a:pt x="7" y="2"/>
                  </a:lnTo>
                  <a:lnTo>
                    <a:pt x="9" y="3"/>
                  </a:lnTo>
                  <a:lnTo>
                    <a:pt x="9" y="7"/>
                  </a:lnTo>
                  <a:lnTo>
                    <a:pt x="9" y="10"/>
                  </a:lnTo>
                  <a:lnTo>
                    <a:pt x="10" y="13"/>
                  </a:lnTo>
                  <a:lnTo>
                    <a:pt x="10" y="16"/>
                  </a:lnTo>
                  <a:lnTo>
                    <a:pt x="10" y="19"/>
                  </a:lnTo>
                  <a:lnTo>
                    <a:pt x="10" y="22"/>
                  </a:lnTo>
                  <a:lnTo>
                    <a:pt x="9" y="24"/>
                  </a:lnTo>
                  <a:lnTo>
                    <a:pt x="7" y="27"/>
                  </a:lnTo>
                  <a:lnTo>
                    <a:pt x="6" y="28"/>
                  </a:lnTo>
                  <a:lnTo>
                    <a:pt x="7" y="30"/>
                  </a:lnTo>
                  <a:lnTo>
                    <a:pt x="7" y="33"/>
                  </a:lnTo>
                  <a:lnTo>
                    <a:pt x="6" y="34"/>
                  </a:lnTo>
                  <a:lnTo>
                    <a:pt x="4" y="36"/>
                  </a:lnTo>
                  <a:lnTo>
                    <a:pt x="4" y="38"/>
                  </a:lnTo>
                  <a:lnTo>
                    <a:pt x="4" y="39"/>
                  </a:lnTo>
                  <a:lnTo>
                    <a:pt x="3" y="39"/>
                  </a:lnTo>
                  <a:lnTo>
                    <a:pt x="1" y="41"/>
                  </a:lnTo>
                  <a:lnTo>
                    <a:pt x="1" y="42"/>
                  </a:lnTo>
                  <a:lnTo>
                    <a:pt x="3" y="44"/>
                  </a:lnTo>
                  <a:lnTo>
                    <a:pt x="3" y="44"/>
                  </a:lnTo>
                  <a:lnTo>
                    <a:pt x="3" y="45"/>
                  </a:lnTo>
                  <a:lnTo>
                    <a:pt x="1" y="45"/>
                  </a:lnTo>
                  <a:lnTo>
                    <a:pt x="1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1" y="48"/>
                  </a:lnTo>
                  <a:lnTo>
                    <a:pt x="1" y="50"/>
                  </a:lnTo>
                  <a:lnTo>
                    <a:pt x="3" y="52"/>
                  </a:lnTo>
                  <a:lnTo>
                    <a:pt x="3" y="52"/>
                  </a:lnTo>
                  <a:lnTo>
                    <a:pt x="3" y="52"/>
                  </a:lnTo>
                  <a:lnTo>
                    <a:pt x="4" y="50"/>
                  </a:lnTo>
                  <a:lnTo>
                    <a:pt x="4" y="50"/>
                  </a:lnTo>
                  <a:lnTo>
                    <a:pt x="6" y="48"/>
                  </a:lnTo>
                  <a:lnTo>
                    <a:pt x="6" y="50"/>
                  </a:lnTo>
                  <a:lnTo>
                    <a:pt x="6" y="53"/>
                  </a:lnTo>
                  <a:lnTo>
                    <a:pt x="4" y="53"/>
                  </a:lnTo>
                  <a:lnTo>
                    <a:pt x="3" y="53"/>
                  </a:lnTo>
                  <a:lnTo>
                    <a:pt x="3" y="55"/>
                  </a:lnTo>
                  <a:lnTo>
                    <a:pt x="3" y="56"/>
                  </a:lnTo>
                  <a:lnTo>
                    <a:pt x="4" y="56"/>
                  </a:lnTo>
                  <a:lnTo>
                    <a:pt x="6" y="56"/>
                  </a:lnTo>
                  <a:lnTo>
                    <a:pt x="6" y="58"/>
                  </a:lnTo>
                  <a:lnTo>
                    <a:pt x="6" y="61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6" y="64"/>
                  </a:lnTo>
                  <a:lnTo>
                    <a:pt x="7" y="64"/>
                  </a:lnTo>
                  <a:lnTo>
                    <a:pt x="7" y="66"/>
                  </a:lnTo>
                  <a:lnTo>
                    <a:pt x="6" y="69"/>
                  </a:lnTo>
                  <a:lnTo>
                    <a:pt x="6" y="72"/>
                  </a:lnTo>
                  <a:lnTo>
                    <a:pt x="4" y="73"/>
                  </a:lnTo>
                  <a:lnTo>
                    <a:pt x="4" y="78"/>
                  </a:lnTo>
                  <a:lnTo>
                    <a:pt x="7" y="76"/>
                  </a:lnTo>
                  <a:lnTo>
                    <a:pt x="9" y="76"/>
                  </a:lnTo>
                  <a:lnTo>
                    <a:pt x="10" y="76"/>
                  </a:lnTo>
                  <a:lnTo>
                    <a:pt x="12" y="76"/>
                  </a:lnTo>
                  <a:lnTo>
                    <a:pt x="14" y="76"/>
                  </a:lnTo>
                  <a:lnTo>
                    <a:pt x="15" y="78"/>
                  </a:lnTo>
                  <a:lnTo>
                    <a:pt x="15" y="78"/>
                  </a:lnTo>
                  <a:lnTo>
                    <a:pt x="17" y="80"/>
                  </a:lnTo>
                  <a:lnTo>
                    <a:pt x="17" y="80"/>
                  </a:lnTo>
                  <a:lnTo>
                    <a:pt x="17" y="80"/>
                  </a:lnTo>
                  <a:lnTo>
                    <a:pt x="18" y="80"/>
                  </a:lnTo>
                  <a:lnTo>
                    <a:pt x="18" y="80"/>
                  </a:lnTo>
                  <a:lnTo>
                    <a:pt x="20" y="80"/>
                  </a:lnTo>
                  <a:lnTo>
                    <a:pt x="23" y="78"/>
                  </a:lnTo>
                  <a:lnTo>
                    <a:pt x="24" y="76"/>
                  </a:lnTo>
                  <a:lnTo>
                    <a:pt x="26" y="76"/>
                  </a:lnTo>
                  <a:lnTo>
                    <a:pt x="26" y="76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173"/>
            <p:cNvSpPr>
              <a:spLocks/>
            </p:cNvSpPr>
            <p:nvPr/>
          </p:nvSpPr>
          <p:spPr bwMode="auto">
            <a:xfrm>
              <a:off x="6085440" y="2774183"/>
              <a:ext cx="294461" cy="247309"/>
            </a:xfrm>
            <a:custGeom>
              <a:avLst/>
              <a:gdLst>
                <a:gd name="T0" fmla="*/ 62 w 124"/>
                <a:gd name="T1" fmla="*/ 5 h 104"/>
                <a:gd name="T2" fmla="*/ 59 w 124"/>
                <a:gd name="T3" fmla="*/ 5 h 104"/>
                <a:gd name="T4" fmla="*/ 52 w 124"/>
                <a:gd name="T5" fmla="*/ 8 h 104"/>
                <a:gd name="T6" fmla="*/ 49 w 124"/>
                <a:gd name="T7" fmla="*/ 5 h 104"/>
                <a:gd name="T8" fmla="*/ 54 w 124"/>
                <a:gd name="T9" fmla="*/ 3 h 104"/>
                <a:gd name="T10" fmla="*/ 51 w 124"/>
                <a:gd name="T11" fmla="*/ 0 h 104"/>
                <a:gd name="T12" fmla="*/ 38 w 124"/>
                <a:gd name="T13" fmla="*/ 1 h 104"/>
                <a:gd name="T14" fmla="*/ 28 w 124"/>
                <a:gd name="T15" fmla="*/ 8 h 104"/>
                <a:gd name="T16" fmla="*/ 17 w 124"/>
                <a:gd name="T17" fmla="*/ 12 h 104"/>
                <a:gd name="T18" fmla="*/ 1 w 124"/>
                <a:gd name="T19" fmla="*/ 12 h 104"/>
                <a:gd name="T20" fmla="*/ 1 w 124"/>
                <a:gd name="T21" fmla="*/ 25 h 104"/>
                <a:gd name="T22" fmla="*/ 1 w 124"/>
                <a:gd name="T23" fmla="*/ 31 h 104"/>
                <a:gd name="T24" fmla="*/ 3 w 124"/>
                <a:gd name="T25" fmla="*/ 39 h 104"/>
                <a:gd name="T26" fmla="*/ 4 w 124"/>
                <a:gd name="T27" fmla="*/ 57 h 104"/>
                <a:gd name="T28" fmla="*/ 15 w 124"/>
                <a:gd name="T29" fmla="*/ 67 h 104"/>
                <a:gd name="T30" fmla="*/ 18 w 124"/>
                <a:gd name="T31" fmla="*/ 68 h 104"/>
                <a:gd name="T32" fmla="*/ 23 w 124"/>
                <a:gd name="T33" fmla="*/ 70 h 104"/>
                <a:gd name="T34" fmla="*/ 31 w 124"/>
                <a:gd name="T35" fmla="*/ 76 h 104"/>
                <a:gd name="T36" fmla="*/ 37 w 124"/>
                <a:gd name="T37" fmla="*/ 74 h 104"/>
                <a:gd name="T38" fmla="*/ 40 w 124"/>
                <a:gd name="T39" fmla="*/ 79 h 104"/>
                <a:gd name="T40" fmla="*/ 41 w 124"/>
                <a:gd name="T41" fmla="*/ 81 h 104"/>
                <a:gd name="T42" fmla="*/ 45 w 124"/>
                <a:gd name="T43" fmla="*/ 82 h 104"/>
                <a:gd name="T44" fmla="*/ 51 w 124"/>
                <a:gd name="T45" fmla="*/ 88 h 104"/>
                <a:gd name="T46" fmla="*/ 57 w 124"/>
                <a:gd name="T47" fmla="*/ 87 h 104"/>
                <a:gd name="T48" fmla="*/ 69 w 124"/>
                <a:gd name="T49" fmla="*/ 93 h 104"/>
                <a:gd name="T50" fmla="*/ 73 w 124"/>
                <a:gd name="T51" fmla="*/ 90 h 104"/>
                <a:gd name="T52" fmla="*/ 79 w 124"/>
                <a:gd name="T53" fmla="*/ 88 h 104"/>
                <a:gd name="T54" fmla="*/ 86 w 124"/>
                <a:gd name="T55" fmla="*/ 84 h 104"/>
                <a:gd name="T56" fmla="*/ 91 w 124"/>
                <a:gd name="T57" fmla="*/ 84 h 104"/>
                <a:gd name="T58" fmla="*/ 97 w 124"/>
                <a:gd name="T59" fmla="*/ 88 h 104"/>
                <a:gd name="T60" fmla="*/ 100 w 124"/>
                <a:gd name="T61" fmla="*/ 90 h 104"/>
                <a:gd name="T62" fmla="*/ 107 w 124"/>
                <a:gd name="T63" fmla="*/ 96 h 104"/>
                <a:gd name="T64" fmla="*/ 110 w 124"/>
                <a:gd name="T65" fmla="*/ 101 h 104"/>
                <a:gd name="T66" fmla="*/ 118 w 124"/>
                <a:gd name="T67" fmla="*/ 101 h 104"/>
                <a:gd name="T68" fmla="*/ 119 w 124"/>
                <a:gd name="T69" fmla="*/ 98 h 104"/>
                <a:gd name="T70" fmla="*/ 116 w 124"/>
                <a:gd name="T71" fmla="*/ 92 h 104"/>
                <a:gd name="T72" fmla="*/ 121 w 124"/>
                <a:gd name="T73" fmla="*/ 84 h 104"/>
                <a:gd name="T74" fmla="*/ 121 w 124"/>
                <a:gd name="T75" fmla="*/ 71 h 104"/>
                <a:gd name="T76" fmla="*/ 121 w 124"/>
                <a:gd name="T77" fmla="*/ 64 h 104"/>
                <a:gd name="T78" fmla="*/ 121 w 124"/>
                <a:gd name="T79" fmla="*/ 57 h 104"/>
                <a:gd name="T80" fmla="*/ 122 w 124"/>
                <a:gd name="T81" fmla="*/ 56 h 104"/>
                <a:gd name="T82" fmla="*/ 121 w 124"/>
                <a:gd name="T83" fmla="*/ 53 h 104"/>
                <a:gd name="T84" fmla="*/ 121 w 124"/>
                <a:gd name="T85" fmla="*/ 47 h 104"/>
                <a:gd name="T86" fmla="*/ 121 w 124"/>
                <a:gd name="T87" fmla="*/ 37 h 104"/>
                <a:gd name="T88" fmla="*/ 124 w 124"/>
                <a:gd name="T89" fmla="*/ 31 h 104"/>
                <a:gd name="T90" fmla="*/ 122 w 124"/>
                <a:gd name="T91" fmla="*/ 26 h 104"/>
                <a:gd name="T92" fmla="*/ 121 w 124"/>
                <a:gd name="T93" fmla="*/ 19 h 104"/>
                <a:gd name="T94" fmla="*/ 119 w 124"/>
                <a:gd name="T95" fmla="*/ 15 h 104"/>
                <a:gd name="T96" fmla="*/ 110 w 124"/>
                <a:gd name="T97" fmla="*/ 14 h 104"/>
                <a:gd name="T98" fmla="*/ 91 w 124"/>
                <a:gd name="T99" fmla="*/ 15 h 104"/>
                <a:gd name="T100" fmla="*/ 73 w 124"/>
                <a:gd name="T101" fmla="*/ 12 h 104"/>
                <a:gd name="T102" fmla="*/ 63 w 124"/>
                <a:gd name="T103" fmla="*/ 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4" h="104">
                  <a:moveTo>
                    <a:pt x="63" y="8"/>
                  </a:moveTo>
                  <a:lnTo>
                    <a:pt x="62" y="6"/>
                  </a:lnTo>
                  <a:lnTo>
                    <a:pt x="62" y="6"/>
                  </a:lnTo>
                  <a:lnTo>
                    <a:pt x="62" y="6"/>
                  </a:lnTo>
                  <a:lnTo>
                    <a:pt x="62" y="5"/>
                  </a:lnTo>
                  <a:lnTo>
                    <a:pt x="62" y="5"/>
                  </a:lnTo>
                  <a:lnTo>
                    <a:pt x="62" y="3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59" y="5"/>
                  </a:lnTo>
                  <a:lnTo>
                    <a:pt x="57" y="5"/>
                  </a:lnTo>
                  <a:lnTo>
                    <a:pt x="55" y="6"/>
                  </a:lnTo>
                  <a:lnTo>
                    <a:pt x="54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6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3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4" y="3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2" y="1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5" y="0"/>
                  </a:lnTo>
                  <a:lnTo>
                    <a:pt x="41" y="1"/>
                  </a:lnTo>
                  <a:lnTo>
                    <a:pt x="38" y="1"/>
                  </a:lnTo>
                  <a:lnTo>
                    <a:pt x="37" y="3"/>
                  </a:lnTo>
                  <a:lnTo>
                    <a:pt x="34" y="6"/>
                  </a:lnTo>
                  <a:lnTo>
                    <a:pt x="32" y="5"/>
                  </a:lnTo>
                  <a:lnTo>
                    <a:pt x="29" y="6"/>
                  </a:lnTo>
                  <a:lnTo>
                    <a:pt x="28" y="8"/>
                  </a:lnTo>
                  <a:lnTo>
                    <a:pt x="24" y="9"/>
                  </a:lnTo>
                  <a:lnTo>
                    <a:pt x="23" y="9"/>
                  </a:lnTo>
                  <a:lnTo>
                    <a:pt x="21" y="9"/>
                  </a:lnTo>
                  <a:lnTo>
                    <a:pt x="18" y="11"/>
                  </a:lnTo>
                  <a:lnTo>
                    <a:pt x="17" y="12"/>
                  </a:lnTo>
                  <a:lnTo>
                    <a:pt x="14" y="12"/>
                  </a:lnTo>
                  <a:lnTo>
                    <a:pt x="10" y="12"/>
                  </a:lnTo>
                  <a:lnTo>
                    <a:pt x="7" y="14"/>
                  </a:lnTo>
                  <a:lnTo>
                    <a:pt x="4" y="14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23"/>
                  </a:lnTo>
                  <a:lnTo>
                    <a:pt x="1" y="25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1" y="29"/>
                  </a:lnTo>
                  <a:lnTo>
                    <a:pt x="1" y="31"/>
                  </a:lnTo>
                  <a:lnTo>
                    <a:pt x="3" y="33"/>
                  </a:lnTo>
                  <a:lnTo>
                    <a:pt x="3" y="34"/>
                  </a:lnTo>
                  <a:lnTo>
                    <a:pt x="3" y="34"/>
                  </a:lnTo>
                  <a:lnTo>
                    <a:pt x="3" y="37"/>
                  </a:lnTo>
                  <a:lnTo>
                    <a:pt x="3" y="39"/>
                  </a:lnTo>
                  <a:lnTo>
                    <a:pt x="3" y="42"/>
                  </a:lnTo>
                  <a:lnTo>
                    <a:pt x="3" y="47"/>
                  </a:lnTo>
                  <a:lnTo>
                    <a:pt x="4" y="48"/>
                  </a:lnTo>
                  <a:lnTo>
                    <a:pt x="4" y="53"/>
                  </a:lnTo>
                  <a:lnTo>
                    <a:pt x="4" y="57"/>
                  </a:lnTo>
                  <a:lnTo>
                    <a:pt x="6" y="62"/>
                  </a:lnTo>
                  <a:lnTo>
                    <a:pt x="6" y="64"/>
                  </a:lnTo>
                  <a:lnTo>
                    <a:pt x="9" y="65"/>
                  </a:lnTo>
                  <a:lnTo>
                    <a:pt x="10" y="65"/>
                  </a:lnTo>
                  <a:lnTo>
                    <a:pt x="15" y="67"/>
                  </a:lnTo>
                  <a:lnTo>
                    <a:pt x="17" y="67"/>
                  </a:lnTo>
                  <a:lnTo>
                    <a:pt x="17" y="67"/>
                  </a:lnTo>
                  <a:lnTo>
                    <a:pt x="17" y="68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18" y="70"/>
                  </a:lnTo>
                  <a:lnTo>
                    <a:pt x="20" y="70"/>
                  </a:lnTo>
                  <a:lnTo>
                    <a:pt x="20" y="70"/>
                  </a:lnTo>
                  <a:lnTo>
                    <a:pt x="21" y="68"/>
                  </a:lnTo>
                  <a:lnTo>
                    <a:pt x="23" y="70"/>
                  </a:lnTo>
                  <a:lnTo>
                    <a:pt x="23" y="70"/>
                  </a:lnTo>
                  <a:lnTo>
                    <a:pt x="24" y="70"/>
                  </a:lnTo>
                  <a:lnTo>
                    <a:pt x="26" y="73"/>
                  </a:lnTo>
                  <a:lnTo>
                    <a:pt x="29" y="74"/>
                  </a:lnTo>
                  <a:lnTo>
                    <a:pt x="31" y="76"/>
                  </a:lnTo>
                  <a:lnTo>
                    <a:pt x="32" y="76"/>
                  </a:lnTo>
                  <a:lnTo>
                    <a:pt x="34" y="76"/>
                  </a:lnTo>
                  <a:lnTo>
                    <a:pt x="35" y="76"/>
                  </a:lnTo>
                  <a:lnTo>
                    <a:pt x="37" y="74"/>
                  </a:lnTo>
                  <a:lnTo>
                    <a:pt x="37" y="74"/>
                  </a:lnTo>
                  <a:lnTo>
                    <a:pt x="37" y="76"/>
                  </a:lnTo>
                  <a:lnTo>
                    <a:pt x="37" y="76"/>
                  </a:lnTo>
                  <a:lnTo>
                    <a:pt x="38" y="78"/>
                  </a:lnTo>
                  <a:lnTo>
                    <a:pt x="40" y="78"/>
                  </a:lnTo>
                  <a:lnTo>
                    <a:pt x="40" y="79"/>
                  </a:lnTo>
                  <a:lnTo>
                    <a:pt x="41" y="81"/>
                  </a:lnTo>
                  <a:lnTo>
                    <a:pt x="41" y="81"/>
                  </a:lnTo>
                  <a:lnTo>
                    <a:pt x="41" y="81"/>
                  </a:lnTo>
                  <a:lnTo>
                    <a:pt x="41" y="81"/>
                  </a:lnTo>
                  <a:lnTo>
                    <a:pt x="41" y="81"/>
                  </a:lnTo>
                  <a:lnTo>
                    <a:pt x="43" y="81"/>
                  </a:lnTo>
                  <a:lnTo>
                    <a:pt x="43" y="81"/>
                  </a:lnTo>
                  <a:lnTo>
                    <a:pt x="43" y="81"/>
                  </a:lnTo>
                  <a:lnTo>
                    <a:pt x="43" y="81"/>
                  </a:lnTo>
                  <a:lnTo>
                    <a:pt x="45" y="82"/>
                  </a:lnTo>
                  <a:lnTo>
                    <a:pt x="45" y="84"/>
                  </a:lnTo>
                  <a:lnTo>
                    <a:pt x="46" y="85"/>
                  </a:lnTo>
                  <a:lnTo>
                    <a:pt x="46" y="87"/>
                  </a:lnTo>
                  <a:lnTo>
                    <a:pt x="46" y="87"/>
                  </a:lnTo>
                  <a:lnTo>
                    <a:pt x="51" y="88"/>
                  </a:lnTo>
                  <a:lnTo>
                    <a:pt x="54" y="87"/>
                  </a:lnTo>
                  <a:lnTo>
                    <a:pt x="54" y="87"/>
                  </a:lnTo>
                  <a:lnTo>
                    <a:pt x="55" y="87"/>
                  </a:lnTo>
                  <a:lnTo>
                    <a:pt x="55" y="87"/>
                  </a:lnTo>
                  <a:lnTo>
                    <a:pt x="57" y="87"/>
                  </a:lnTo>
                  <a:lnTo>
                    <a:pt x="59" y="88"/>
                  </a:lnTo>
                  <a:lnTo>
                    <a:pt x="62" y="90"/>
                  </a:lnTo>
                  <a:lnTo>
                    <a:pt x="65" y="92"/>
                  </a:lnTo>
                  <a:lnTo>
                    <a:pt x="66" y="93"/>
                  </a:lnTo>
                  <a:lnTo>
                    <a:pt x="69" y="93"/>
                  </a:lnTo>
                  <a:lnTo>
                    <a:pt x="71" y="93"/>
                  </a:lnTo>
                  <a:lnTo>
                    <a:pt x="71" y="93"/>
                  </a:lnTo>
                  <a:lnTo>
                    <a:pt x="73" y="93"/>
                  </a:lnTo>
                  <a:lnTo>
                    <a:pt x="73" y="92"/>
                  </a:lnTo>
                  <a:lnTo>
                    <a:pt x="73" y="90"/>
                  </a:lnTo>
                  <a:lnTo>
                    <a:pt x="74" y="90"/>
                  </a:lnTo>
                  <a:lnTo>
                    <a:pt x="74" y="88"/>
                  </a:lnTo>
                  <a:lnTo>
                    <a:pt x="76" y="88"/>
                  </a:lnTo>
                  <a:lnTo>
                    <a:pt x="77" y="88"/>
                  </a:lnTo>
                  <a:lnTo>
                    <a:pt x="79" y="88"/>
                  </a:lnTo>
                  <a:lnTo>
                    <a:pt x="80" y="88"/>
                  </a:lnTo>
                  <a:lnTo>
                    <a:pt x="82" y="87"/>
                  </a:lnTo>
                  <a:lnTo>
                    <a:pt x="83" y="85"/>
                  </a:lnTo>
                  <a:lnTo>
                    <a:pt x="85" y="84"/>
                  </a:lnTo>
                  <a:lnTo>
                    <a:pt x="86" y="84"/>
                  </a:lnTo>
                  <a:lnTo>
                    <a:pt x="88" y="82"/>
                  </a:lnTo>
                  <a:lnTo>
                    <a:pt x="88" y="82"/>
                  </a:lnTo>
                  <a:lnTo>
                    <a:pt x="90" y="82"/>
                  </a:lnTo>
                  <a:lnTo>
                    <a:pt x="90" y="84"/>
                  </a:lnTo>
                  <a:lnTo>
                    <a:pt x="91" y="84"/>
                  </a:lnTo>
                  <a:lnTo>
                    <a:pt x="93" y="85"/>
                  </a:lnTo>
                  <a:lnTo>
                    <a:pt x="94" y="87"/>
                  </a:lnTo>
                  <a:lnTo>
                    <a:pt x="96" y="87"/>
                  </a:lnTo>
                  <a:lnTo>
                    <a:pt x="96" y="88"/>
                  </a:lnTo>
                  <a:lnTo>
                    <a:pt x="97" y="88"/>
                  </a:lnTo>
                  <a:lnTo>
                    <a:pt x="99" y="88"/>
                  </a:lnTo>
                  <a:lnTo>
                    <a:pt x="99" y="88"/>
                  </a:lnTo>
                  <a:lnTo>
                    <a:pt x="100" y="88"/>
                  </a:lnTo>
                  <a:lnTo>
                    <a:pt x="100" y="88"/>
                  </a:lnTo>
                  <a:lnTo>
                    <a:pt x="100" y="90"/>
                  </a:lnTo>
                  <a:lnTo>
                    <a:pt x="102" y="92"/>
                  </a:lnTo>
                  <a:lnTo>
                    <a:pt x="104" y="93"/>
                  </a:lnTo>
                  <a:lnTo>
                    <a:pt x="105" y="93"/>
                  </a:lnTo>
                  <a:lnTo>
                    <a:pt x="105" y="95"/>
                  </a:lnTo>
                  <a:lnTo>
                    <a:pt x="107" y="96"/>
                  </a:lnTo>
                  <a:lnTo>
                    <a:pt x="107" y="98"/>
                  </a:lnTo>
                  <a:lnTo>
                    <a:pt x="108" y="99"/>
                  </a:lnTo>
                  <a:lnTo>
                    <a:pt x="108" y="99"/>
                  </a:lnTo>
                  <a:lnTo>
                    <a:pt x="110" y="101"/>
                  </a:lnTo>
                  <a:lnTo>
                    <a:pt x="110" y="101"/>
                  </a:lnTo>
                  <a:lnTo>
                    <a:pt x="111" y="102"/>
                  </a:lnTo>
                  <a:lnTo>
                    <a:pt x="111" y="104"/>
                  </a:lnTo>
                  <a:lnTo>
                    <a:pt x="113" y="102"/>
                  </a:lnTo>
                  <a:lnTo>
                    <a:pt x="116" y="102"/>
                  </a:lnTo>
                  <a:lnTo>
                    <a:pt x="118" y="101"/>
                  </a:lnTo>
                  <a:lnTo>
                    <a:pt x="118" y="99"/>
                  </a:lnTo>
                  <a:lnTo>
                    <a:pt x="119" y="99"/>
                  </a:lnTo>
                  <a:lnTo>
                    <a:pt x="119" y="99"/>
                  </a:lnTo>
                  <a:lnTo>
                    <a:pt x="119" y="99"/>
                  </a:lnTo>
                  <a:lnTo>
                    <a:pt x="119" y="98"/>
                  </a:lnTo>
                  <a:lnTo>
                    <a:pt x="118" y="96"/>
                  </a:lnTo>
                  <a:lnTo>
                    <a:pt x="118" y="95"/>
                  </a:lnTo>
                  <a:lnTo>
                    <a:pt x="116" y="93"/>
                  </a:lnTo>
                  <a:lnTo>
                    <a:pt x="116" y="92"/>
                  </a:lnTo>
                  <a:lnTo>
                    <a:pt x="116" y="92"/>
                  </a:lnTo>
                  <a:lnTo>
                    <a:pt x="118" y="90"/>
                  </a:lnTo>
                  <a:lnTo>
                    <a:pt x="119" y="88"/>
                  </a:lnTo>
                  <a:lnTo>
                    <a:pt x="119" y="87"/>
                  </a:lnTo>
                  <a:lnTo>
                    <a:pt x="119" y="85"/>
                  </a:lnTo>
                  <a:lnTo>
                    <a:pt x="121" y="84"/>
                  </a:lnTo>
                  <a:lnTo>
                    <a:pt x="122" y="79"/>
                  </a:lnTo>
                  <a:lnTo>
                    <a:pt x="124" y="76"/>
                  </a:lnTo>
                  <a:lnTo>
                    <a:pt x="122" y="76"/>
                  </a:lnTo>
                  <a:lnTo>
                    <a:pt x="121" y="73"/>
                  </a:lnTo>
                  <a:lnTo>
                    <a:pt x="121" y="71"/>
                  </a:lnTo>
                  <a:lnTo>
                    <a:pt x="119" y="70"/>
                  </a:lnTo>
                  <a:lnTo>
                    <a:pt x="119" y="68"/>
                  </a:lnTo>
                  <a:lnTo>
                    <a:pt x="119" y="67"/>
                  </a:lnTo>
                  <a:lnTo>
                    <a:pt x="121" y="65"/>
                  </a:lnTo>
                  <a:lnTo>
                    <a:pt x="121" y="64"/>
                  </a:lnTo>
                  <a:lnTo>
                    <a:pt x="121" y="62"/>
                  </a:lnTo>
                  <a:lnTo>
                    <a:pt x="121" y="62"/>
                  </a:lnTo>
                  <a:lnTo>
                    <a:pt x="121" y="60"/>
                  </a:lnTo>
                  <a:lnTo>
                    <a:pt x="121" y="59"/>
                  </a:lnTo>
                  <a:lnTo>
                    <a:pt x="121" y="57"/>
                  </a:lnTo>
                  <a:lnTo>
                    <a:pt x="121" y="57"/>
                  </a:lnTo>
                  <a:lnTo>
                    <a:pt x="121" y="57"/>
                  </a:lnTo>
                  <a:lnTo>
                    <a:pt x="122" y="57"/>
                  </a:lnTo>
                  <a:lnTo>
                    <a:pt x="122" y="56"/>
                  </a:lnTo>
                  <a:lnTo>
                    <a:pt x="122" y="56"/>
                  </a:lnTo>
                  <a:lnTo>
                    <a:pt x="122" y="56"/>
                  </a:lnTo>
                  <a:lnTo>
                    <a:pt x="122" y="54"/>
                  </a:lnTo>
                  <a:lnTo>
                    <a:pt x="121" y="54"/>
                  </a:lnTo>
                  <a:lnTo>
                    <a:pt x="121" y="53"/>
                  </a:lnTo>
                  <a:lnTo>
                    <a:pt x="121" y="53"/>
                  </a:lnTo>
                  <a:lnTo>
                    <a:pt x="119" y="51"/>
                  </a:lnTo>
                  <a:lnTo>
                    <a:pt x="119" y="50"/>
                  </a:lnTo>
                  <a:lnTo>
                    <a:pt x="119" y="50"/>
                  </a:lnTo>
                  <a:lnTo>
                    <a:pt x="121" y="48"/>
                  </a:lnTo>
                  <a:lnTo>
                    <a:pt x="121" y="47"/>
                  </a:lnTo>
                  <a:lnTo>
                    <a:pt x="121" y="47"/>
                  </a:lnTo>
                  <a:lnTo>
                    <a:pt x="121" y="43"/>
                  </a:lnTo>
                  <a:lnTo>
                    <a:pt x="121" y="40"/>
                  </a:lnTo>
                  <a:lnTo>
                    <a:pt x="121" y="39"/>
                  </a:lnTo>
                  <a:lnTo>
                    <a:pt x="121" y="37"/>
                  </a:lnTo>
                  <a:lnTo>
                    <a:pt x="122" y="36"/>
                  </a:lnTo>
                  <a:lnTo>
                    <a:pt x="122" y="34"/>
                  </a:lnTo>
                  <a:lnTo>
                    <a:pt x="124" y="33"/>
                  </a:lnTo>
                  <a:lnTo>
                    <a:pt x="124" y="31"/>
                  </a:lnTo>
                  <a:lnTo>
                    <a:pt x="124" y="31"/>
                  </a:lnTo>
                  <a:lnTo>
                    <a:pt x="124" y="29"/>
                  </a:lnTo>
                  <a:lnTo>
                    <a:pt x="124" y="29"/>
                  </a:lnTo>
                  <a:lnTo>
                    <a:pt x="124" y="28"/>
                  </a:lnTo>
                  <a:lnTo>
                    <a:pt x="124" y="28"/>
                  </a:lnTo>
                  <a:lnTo>
                    <a:pt x="122" y="26"/>
                  </a:lnTo>
                  <a:lnTo>
                    <a:pt x="122" y="25"/>
                  </a:lnTo>
                  <a:lnTo>
                    <a:pt x="121" y="23"/>
                  </a:lnTo>
                  <a:lnTo>
                    <a:pt x="121" y="22"/>
                  </a:lnTo>
                  <a:lnTo>
                    <a:pt x="121" y="20"/>
                  </a:lnTo>
                  <a:lnTo>
                    <a:pt x="121" y="19"/>
                  </a:lnTo>
                  <a:lnTo>
                    <a:pt x="121" y="19"/>
                  </a:lnTo>
                  <a:lnTo>
                    <a:pt x="121" y="17"/>
                  </a:lnTo>
                  <a:lnTo>
                    <a:pt x="121" y="17"/>
                  </a:lnTo>
                  <a:lnTo>
                    <a:pt x="121" y="15"/>
                  </a:lnTo>
                  <a:lnTo>
                    <a:pt x="119" y="15"/>
                  </a:lnTo>
                  <a:lnTo>
                    <a:pt x="119" y="15"/>
                  </a:lnTo>
                  <a:lnTo>
                    <a:pt x="118" y="14"/>
                  </a:lnTo>
                  <a:lnTo>
                    <a:pt x="114" y="14"/>
                  </a:lnTo>
                  <a:lnTo>
                    <a:pt x="111" y="14"/>
                  </a:lnTo>
                  <a:lnTo>
                    <a:pt x="110" y="14"/>
                  </a:lnTo>
                  <a:lnTo>
                    <a:pt x="105" y="14"/>
                  </a:lnTo>
                  <a:lnTo>
                    <a:pt x="104" y="14"/>
                  </a:lnTo>
                  <a:lnTo>
                    <a:pt x="97" y="15"/>
                  </a:lnTo>
                  <a:lnTo>
                    <a:pt x="96" y="15"/>
                  </a:lnTo>
                  <a:lnTo>
                    <a:pt x="91" y="15"/>
                  </a:lnTo>
                  <a:lnTo>
                    <a:pt x="90" y="15"/>
                  </a:lnTo>
                  <a:lnTo>
                    <a:pt x="86" y="14"/>
                  </a:lnTo>
                  <a:lnTo>
                    <a:pt x="82" y="14"/>
                  </a:lnTo>
                  <a:lnTo>
                    <a:pt x="76" y="12"/>
                  </a:lnTo>
                  <a:lnTo>
                    <a:pt x="73" y="12"/>
                  </a:lnTo>
                  <a:lnTo>
                    <a:pt x="71" y="11"/>
                  </a:lnTo>
                  <a:lnTo>
                    <a:pt x="68" y="9"/>
                  </a:lnTo>
                  <a:lnTo>
                    <a:pt x="66" y="9"/>
                  </a:lnTo>
                  <a:lnTo>
                    <a:pt x="65" y="6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8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Freeform 176"/>
            <p:cNvSpPr>
              <a:spLocks noEditPoints="1"/>
            </p:cNvSpPr>
            <p:nvPr/>
          </p:nvSpPr>
          <p:spPr bwMode="auto">
            <a:xfrm>
              <a:off x="5793353" y="2826499"/>
              <a:ext cx="118734" cy="102254"/>
            </a:xfrm>
            <a:custGeom>
              <a:avLst/>
              <a:gdLst>
                <a:gd name="T0" fmla="*/ 47 w 50"/>
                <a:gd name="T1" fmla="*/ 9 h 43"/>
                <a:gd name="T2" fmla="*/ 47 w 50"/>
                <a:gd name="T3" fmla="*/ 6 h 43"/>
                <a:gd name="T4" fmla="*/ 43 w 50"/>
                <a:gd name="T5" fmla="*/ 4 h 43"/>
                <a:gd name="T6" fmla="*/ 39 w 50"/>
                <a:gd name="T7" fmla="*/ 6 h 43"/>
                <a:gd name="T8" fmla="*/ 34 w 50"/>
                <a:gd name="T9" fmla="*/ 4 h 43"/>
                <a:gd name="T10" fmla="*/ 31 w 50"/>
                <a:gd name="T11" fmla="*/ 4 h 43"/>
                <a:gd name="T12" fmla="*/ 26 w 50"/>
                <a:gd name="T13" fmla="*/ 7 h 43"/>
                <a:gd name="T14" fmla="*/ 19 w 50"/>
                <a:gd name="T15" fmla="*/ 12 h 43"/>
                <a:gd name="T16" fmla="*/ 17 w 50"/>
                <a:gd name="T17" fmla="*/ 15 h 43"/>
                <a:gd name="T18" fmla="*/ 16 w 50"/>
                <a:gd name="T19" fmla="*/ 20 h 43"/>
                <a:gd name="T20" fmla="*/ 12 w 50"/>
                <a:gd name="T21" fmla="*/ 23 h 43"/>
                <a:gd name="T22" fmla="*/ 14 w 50"/>
                <a:gd name="T23" fmla="*/ 25 h 43"/>
                <a:gd name="T24" fmla="*/ 14 w 50"/>
                <a:gd name="T25" fmla="*/ 28 h 43"/>
                <a:gd name="T26" fmla="*/ 12 w 50"/>
                <a:gd name="T27" fmla="*/ 34 h 43"/>
                <a:gd name="T28" fmla="*/ 11 w 50"/>
                <a:gd name="T29" fmla="*/ 35 h 43"/>
                <a:gd name="T30" fmla="*/ 5 w 50"/>
                <a:gd name="T31" fmla="*/ 35 h 43"/>
                <a:gd name="T32" fmla="*/ 3 w 50"/>
                <a:gd name="T33" fmla="*/ 34 h 43"/>
                <a:gd name="T34" fmla="*/ 0 w 50"/>
                <a:gd name="T35" fmla="*/ 34 h 43"/>
                <a:gd name="T36" fmla="*/ 2 w 50"/>
                <a:gd name="T37" fmla="*/ 37 h 43"/>
                <a:gd name="T38" fmla="*/ 6 w 50"/>
                <a:gd name="T39" fmla="*/ 42 h 43"/>
                <a:gd name="T40" fmla="*/ 11 w 50"/>
                <a:gd name="T41" fmla="*/ 42 h 43"/>
                <a:gd name="T42" fmla="*/ 14 w 50"/>
                <a:gd name="T43" fmla="*/ 40 h 43"/>
                <a:gd name="T44" fmla="*/ 16 w 50"/>
                <a:gd name="T45" fmla="*/ 40 h 43"/>
                <a:gd name="T46" fmla="*/ 20 w 50"/>
                <a:gd name="T47" fmla="*/ 38 h 43"/>
                <a:gd name="T48" fmla="*/ 20 w 50"/>
                <a:gd name="T49" fmla="*/ 42 h 43"/>
                <a:gd name="T50" fmla="*/ 23 w 50"/>
                <a:gd name="T51" fmla="*/ 43 h 43"/>
                <a:gd name="T52" fmla="*/ 26 w 50"/>
                <a:gd name="T53" fmla="*/ 43 h 43"/>
                <a:gd name="T54" fmla="*/ 28 w 50"/>
                <a:gd name="T55" fmla="*/ 35 h 43"/>
                <a:gd name="T56" fmla="*/ 31 w 50"/>
                <a:gd name="T57" fmla="*/ 29 h 43"/>
                <a:gd name="T58" fmla="*/ 34 w 50"/>
                <a:gd name="T59" fmla="*/ 28 h 43"/>
                <a:gd name="T60" fmla="*/ 39 w 50"/>
                <a:gd name="T61" fmla="*/ 29 h 43"/>
                <a:gd name="T62" fmla="*/ 42 w 50"/>
                <a:gd name="T63" fmla="*/ 28 h 43"/>
                <a:gd name="T64" fmla="*/ 45 w 50"/>
                <a:gd name="T65" fmla="*/ 26 h 43"/>
                <a:gd name="T66" fmla="*/ 47 w 50"/>
                <a:gd name="T67" fmla="*/ 25 h 43"/>
                <a:gd name="T68" fmla="*/ 47 w 50"/>
                <a:gd name="T69" fmla="*/ 23 h 43"/>
                <a:gd name="T70" fmla="*/ 45 w 50"/>
                <a:gd name="T71" fmla="*/ 21 h 43"/>
                <a:gd name="T72" fmla="*/ 45 w 50"/>
                <a:gd name="T73" fmla="*/ 20 h 43"/>
                <a:gd name="T74" fmla="*/ 47 w 50"/>
                <a:gd name="T75" fmla="*/ 20 h 43"/>
                <a:gd name="T76" fmla="*/ 48 w 50"/>
                <a:gd name="T77" fmla="*/ 18 h 43"/>
                <a:gd name="T78" fmla="*/ 50 w 50"/>
                <a:gd name="T79" fmla="*/ 12 h 43"/>
                <a:gd name="T80" fmla="*/ 3 w 50"/>
                <a:gd name="T81" fmla="*/ 31 h 43"/>
                <a:gd name="T82" fmla="*/ 9 w 50"/>
                <a:gd name="T83" fmla="*/ 32 h 43"/>
                <a:gd name="T84" fmla="*/ 5 w 50"/>
                <a:gd name="T85" fmla="*/ 34 h 43"/>
                <a:gd name="T86" fmla="*/ 3 w 50"/>
                <a:gd name="T87" fmla="*/ 31 h 43"/>
                <a:gd name="T88" fmla="*/ 30 w 50"/>
                <a:gd name="T89" fmla="*/ 1 h 43"/>
                <a:gd name="T90" fmla="*/ 30 w 50"/>
                <a:gd name="T91" fmla="*/ 3 h 43"/>
                <a:gd name="T92" fmla="*/ 33 w 50"/>
                <a:gd name="T93" fmla="*/ 0 h 43"/>
                <a:gd name="T94" fmla="*/ 33 w 50"/>
                <a:gd name="T9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0" h="43">
                  <a:moveTo>
                    <a:pt x="50" y="11"/>
                  </a:moveTo>
                  <a:lnTo>
                    <a:pt x="48" y="11"/>
                  </a:lnTo>
                  <a:lnTo>
                    <a:pt x="47" y="9"/>
                  </a:lnTo>
                  <a:lnTo>
                    <a:pt x="47" y="7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3" y="4"/>
                  </a:lnTo>
                  <a:lnTo>
                    <a:pt x="42" y="4"/>
                  </a:lnTo>
                  <a:lnTo>
                    <a:pt x="40" y="6"/>
                  </a:lnTo>
                  <a:lnTo>
                    <a:pt x="39" y="6"/>
                  </a:lnTo>
                  <a:lnTo>
                    <a:pt x="37" y="6"/>
                  </a:lnTo>
                  <a:lnTo>
                    <a:pt x="36" y="4"/>
                  </a:lnTo>
                  <a:lnTo>
                    <a:pt x="34" y="4"/>
                  </a:lnTo>
                  <a:lnTo>
                    <a:pt x="33" y="4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0" y="6"/>
                  </a:lnTo>
                  <a:lnTo>
                    <a:pt x="28" y="6"/>
                  </a:lnTo>
                  <a:lnTo>
                    <a:pt x="26" y="7"/>
                  </a:lnTo>
                  <a:lnTo>
                    <a:pt x="26" y="11"/>
                  </a:lnTo>
                  <a:lnTo>
                    <a:pt x="22" y="11"/>
                  </a:lnTo>
                  <a:lnTo>
                    <a:pt x="19" y="12"/>
                  </a:lnTo>
                  <a:lnTo>
                    <a:pt x="17" y="12"/>
                  </a:lnTo>
                  <a:lnTo>
                    <a:pt x="17" y="14"/>
                  </a:lnTo>
                  <a:lnTo>
                    <a:pt x="17" y="15"/>
                  </a:lnTo>
                  <a:lnTo>
                    <a:pt x="16" y="17"/>
                  </a:lnTo>
                  <a:lnTo>
                    <a:pt x="16" y="18"/>
                  </a:lnTo>
                  <a:lnTo>
                    <a:pt x="16" y="20"/>
                  </a:lnTo>
                  <a:lnTo>
                    <a:pt x="14" y="21"/>
                  </a:lnTo>
                  <a:lnTo>
                    <a:pt x="14" y="23"/>
                  </a:lnTo>
                  <a:lnTo>
                    <a:pt x="12" y="23"/>
                  </a:lnTo>
                  <a:lnTo>
                    <a:pt x="12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6"/>
                  </a:lnTo>
                  <a:lnTo>
                    <a:pt x="16" y="26"/>
                  </a:lnTo>
                  <a:lnTo>
                    <a:pt x="14" y="28"/>
                  </a:lnTo>
                  <a:lnTo>
                    <a:pt x="11" y="29"/>
                  </a:lnTo>
                  <a:lnTo>
                    <a:pt x="12" y="31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1" y="34"/>
                  </a:lnTo>
                  <a:lnTo>
                    <a:pt x="11" y="35"/>
                  </a:lnTo>
                  <a:lnTo>
                    <a:pt x="11" y="35"/>
                  </a:lnTo>
                  <a:lnTo>
                    <a:pt x="8" y="35"/>
                  </a:lnTo>
                  <a:lnTo>
                    <a:pt x="5" y="35"/>
                  </a:lnTo>
                  <a:lnTo>
                    <a:pt x="3" y="35"/>
                  </a:lnTo>
                  <a:lnTo>
                    <a:pt x="3" y="34"/>
                  </a:lnTo>
                  <a:lnTo>
                    <a:pt x="3" y="34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2" y="37"/>
                  </a:lnTo>
                  <a:lnTo>
                    <a:pt x="3" y="38"/>
                  </a:lnTo>
                  <a:lnTo>
                    <a:pt x="5" y="40"/>
                  </a:lnTo>
                  <a:lnTo>
                    <a:pt x="6" y="42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11" y="42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7" y="40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2" y="43"/>
                  </a:lnTo>
                  <a:lnTo>
                    <a:pt x="23" y="43"/>
                  </a:lnTo>
                  <a:lnTo>
                    <a:pt x="23" y="43"/>
                  </a:lnTo>
                  <a:lnTo>
                    <a:pt x="25" y="43"/>
                  </a:lnTo>
                  <a:lnTo>
                    <a:pt x="26" y="43"/>
                  </a:lnTo>
                  <a:lnTo>
                    <a:pt x="26" y="42"/>
                  </a:lnTo>
                  <a:lnTo>
                    <a:pt x="28" y="38"/>
                  </a:lnTo>
                  <a:lnTo>
                    <a:pt x="28" y="35"/>
                  </a:lnTo>
                  <a:lnTo>
                    <a:pt x="30" y="32"/>
                  </a:lnTo>
                  <a:lnTo>
                    <a:pt x="31" y="31"/>
                  </a:lnTo>
                  <a:lnTo>
                    <a:pt x="31" y="29"/>
                  </a:lnTo>
                  <a:lnTo>
                    <a:pt x="33" y="28"/>
                  </a:lnTo>
                  <a:lnTo>
                    <a:pt x="33" y="28"/>
                  </a:lnTo>
                  <a:lnTo>
                    <a:pt x="34" y="28"/>
                  </a:lnTo>
                  <a:lnTo>
                    <a:pt x="36" y="29"/>
                  </a:lnTo>
                  <a:lnTo>
                    <a:pt x="37" y="29"/>
                  </a:lnTo>
                  <a:lnTo>
                    <a:pt x="39" y="29"/>
                  </a:lnTo>
                  <a:lnTo>
                    <a:pt x="40" y="29"/>
                  </a:lnTo>
                  <a:lnTo>
                    <a:pt x="40" y="29"/>
                  </a:lnTo>
                  <a:lnTo>
                    <a:pt x="42" y="28"/>
                  </a:lnTo>
                  <a:lnTo>
                    <a:pt x="42" y="28"/>
                  </a:lnTo>
                  <a:lnTo>
                    <a:pt x="43" y="26"/>
                  </a:lnTo>
                  <a:lnTo>
                    <a:pt x="45" y="26"/>
                  </a:lnTo>
                  <a:lnTo>
                    <a:pt x="47" y="25"/>
                  </a:lnTo>
                  <a:lnTo>
                    <a:pt x="47" y="25"/>
                  </a:lnTo>
                  <a:lnTo>
                    <a:pt x="47" y="25"/>
                  </a:lnTo>
                  <a:lnTo>
                    <a:pt x="47" y="25"/>
                  </a:lnTo>
                  <a:lnTo>
                    <a:pt x="47" y="23"/>
                  </a:lnTo>
                  <a:lnTo>
                    <a:pt x="47" y="23"/>
                  </a:lnTo>
                  <a:lnTo>
                    <a:pt x="45" y="23"/>
                  </a:lnTo>
                  <a:lnTo>
                    <a:pt x="45" y="21"/>
                  </a:lnTo>
                  <a:lnTo>
                    <a:pt x="45" y="21"/>
                  </a:lnTo>
                  <a:lnTo>
                    <a:pt x="45" y="21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7" y="20"/>
                  </a:lnTo>
                  <a:lnTo>
                    <a:pt x="47" y="20"/>
                  </a:lnTo>
                  <a:lnTo>
                    <a:pt x="47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18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50" y="12"/>
                  </a:lnTo>
                  <a:lnTo>
                    <a:pt x="50" y="11"/>
                  </a:lnTo>
                  <a:lnTo>
                    <a:pt x="50" y="11"/>
                  </a:lnTo>
                  <a:close/>
                  <a:moveTo>
                    <a:pt x="3" y="31"/>
                  </a:moveTo>
                  <a:lnTo>
                    <a:pt x="5" y="31"/>
                  </a:lnTo>
                  <a:lnTo>
                    <a:pt x="8" y="31"/>
                  </a:lnTo>
                  <a:lnTo>
                    <a:pt x="9" y="32"/>
                  </a:lnTo>
                  <a:lnTo>
                    <a:pt x="9" y="34"/>
                  </a:lnTo>
                  <a:lnTo>
                    <a:pt x="6" y="34"/>
                  </a:lnTo>
                  <a:lnTo>
                    <a:pt x="5" y="34"/>
                  </a:lnTo>
                  <a:lnTo>
                    <a:pt x="3" y="32"/>
                  </a:lnTo>
                  <a:lnTo>
                    <a:pt x="3" y="31"/>
                  </a:lnTo>
                  <a:lnTo>
                    <a:pt x="3" y="31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30" y="1"/>
                  </a:lnTo>
                  <a:lnTo>
                    <a:pt x="28" y="1"/>
                  </a:lnTo>
                  <a:lnTo>
                    <a:pt x="28" y="3"/>
                  </a:lnTo>
                  <a:lnTo>
                    <a:pt x="30" y="3"/>
                  </a:lnTo>
                  <a:lnTo>
                    <a:pt x="31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3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Freeform 177"/>
            <p:cNvSpPr>
              <a:spLocks/>
            </p:cNvSpPr>
            <p:nvPr/>
          </p:nvSpPr>
          <p:spPr bwMode="auto">
            <a:xfrm>
              <a:off x="5885966" y="3216486"/>
              <a:ext cx="9499" cy="11891"/>
            </a:xfrm>
            <a:custGeom>
              <a:avLst/>
              <a:gdLst>
                <a:gd name="T0" fmla="*/ 3 w 4"/>
                <a:gd name="T1" fmla="*/ 5 h 5"/>
                <a:gd name="T2" fmla="*/ 0 w 4"/>
                <a:gd name="T3" fmla="*/ 3 h 5"/>
                <a:gd name="T4" fmla="*/ 3 w 4"/>
                <a:gd name="T5" fmla="*/ 0 h 5"/>
                <a:gd name="T6" fmla="*/ 4 w 4"/>
                <a:gd name="T7" fmla="*/ 3 h 5"/>
                <a:gd name="T8" fmla="*/ 3 w 4"/>
                <a:gd name="T9" fmla="*/ 3 h 5"/>
                <a:gd name="T10" fmla="*/ 3 w 4"/>
                <a:gd name="T11" fmla="*/ 5 h 5"/>
                <a:gd name="T12" fmla="*/ 3 w 4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3" y="5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4" y="3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178"/>
            <p:cNvSpPr>
              <a:spLocks/>
            </p:cNvSpPr>
            <p:nvPr/>
          </p:nvSpPr>
          <p:spPr bwMode="auto">
            <a:xfrm>
              <a:off x="6429769" y="3021492"/>
              <a:ext cx="104486" cy="128410"/>
            </a:xfrm>
            <a:custGeom>
              <a:avLst/>
              <a:gdLst>
                <a:gd name="T0" fmla="*/ 22 w 44"/>
                <a:gd name="T1" fmla="*/ 54 h 54"/>
                <a:gd name="T2" fmla="*/ 25 w 44"/>
                <a:gd name="T3" fmla="*/ 50 h 54"/>
                <a:gd name="T4" fmla="*/ 28 w 44"/>
                <a:gd name="T5" fmla="*/ 45 h 54"/>
                <a:gd name="T6" fmla="*/ 31 w 44"/>
                <a:gd name="T7" fmla="*/ 40 h 54"/>
                <a:gd name="T8" fmla="*/ 31 w 44"/>
                <a:gd name="T9" fmla="*/ 40 h 54"/>
                <a:gd name="T10" fmla="*/ 35 w 44"/>
                <a:gd name="T11" fmla="*/ 40 h 54"/>
                <a:gd name="T12" fmla="*/ 36 w 44"/>
                <a:gd name="T13" fmla="*/ 42 h 54"/>
                <a:gd name="T14" fmla="*/ 39 w 44"/>
                <a:gd name="T15" fmla="*/ 42 h 54"/>
                <a:gd name="T16" fmla="*/ 44 w 44"/>
                <a:gd name="T17" fmla="*/ 45 h 54"/>
                <a:gd name="T18" fmla="*/ 38 w 44"/>
                <a:gd name="T19" fmla="*/ 36 h 54"/>
                <a:gd name="T20" fmla="*/ 35 w 44"/>
                <a:gd name="T21" fmla="*/ 34 h 54"/>
                <a:gd name="T22" fmla="*/ 33 w 44"/>
                <a:gd name="T23" fmla="*/ 31 h 54"/>
                <a:gd name="T24" fmla="*/ 33 w 44"/>
                <a:gd name="T25" fmla="*/ 28 h 54"/>
                <a:gd name="T26" fmla="*/ 33 w 44"/>
                <a:gd name="T27" fmla="*/ 25 h 54"/>
                <a:gd name="T28" fmla="*/ 31 w 44"/>
                <a:gd name="T29" fmla="*/ 22 h 54"/>
                <a:gd name="T30" fmla="*/ 30 w 44"/>
                <a:gd name="T31" fmla="*/ 20 h 54"/>
                <a:gd name="T32" fmla="*/ 28 w 44"/>
                <a:gd name="T33" fmla="*/ 19 h 54"/>
                <a:gd name="T34" fmla="*/ 28 w 44"/>
                <a:gd name="T35" fmla="*/ 16 h 54"/>
                <a:gd name="T36" fmla="*/ 28 w 44"/>
                <a:gd name="T37" fmla="*/ 14 h 54"/>
                <a:gd name="T38" fmla="*/ 28 w 44"/>
                <a:gd name="T39" fmla="*/ 11 h 54"/>
                <a:gd name="T40" fmla="*/ 25 w 44"/>
                <a:gd name="T41" fmla="*/ 8 h 54"/>
                <a:gd name="T42" fmla="*/ 21 w 44"/>
                <a:gd name="T43" fmla="*/ 5 h 54"/>
                <a:gd name="T44" fmla="*/ 14 w 44"/>
                <a:gd name="T45" fmla="*/ 2 h 54"/>
                <a:gd name="T46" fmla="*/ 10 w 44"/>
                <a:gd name="T47" fmla="*/ 0 h 54"/>
                <a:gd name="T48" fmla="*/ 8 w 44"/>
                <a:gd name="T49" fmla="*/ 0 h 54"/>
                <a:gd name="T50" fmla="*/ 7 w 44"/>
                <a:gd name="T51" fmla="*/ 0 h 54"/>
                <a:gd name="T52" fmla="*/ 4 w 44"/>
                <a:gd name="T53" fmla="*/ 2 h 54"/>
                <a:gd name="T54" fmla="*/ 0 w 44"/>
                <a:gd name="T55" fmla="*/ 3 h 54"/>
                <a:gd name="T56" fmla="*/ 0 w 44"/>
                <a:gd name="T57" fmla="*/ 5 h 54"/>
                <a:gd name="T58" fmla="*/ 4 w 44"/>
                <a:gd name="T59" fmla="*/ 6 h 54"/>
                <a:gd name="T60" fmla="*/ 7 w 44"/>
                <a:gd name="T61" fmla="*/ 9 h 54"/>
                <a:gd name="T62" fmla="*/ 8 w 44"/>
                <a:gd name="T63" fmla="*/ 12 h 54"/>
                <a:gd name="T64" fmla="*/ 10 w 44"/>
                <a:gd name="T65" fmla="*/ 17 h 54"/>
                <a:gd name="T66" fmla="*/ 13 w 44"/>
                <a:gd name="T67" fmla="*/ 20 h 54"/>
                <a:gd name="T68" fmla="*/ 16 w 44"/>
                <a:gd name="T69" fmla="*/ 25 h 54"/>
                <a:gd name="T70" fmla="*/ 18 w 44"/>
                <a:gd name="T71" fmla="*/ 28 h 54"/>
                <a:gd name="T72" fmla="*/ 18 w 44"/>
                <a:gd name="T73" fmla="*/ 31 h 54"/>
                <a:gd name="T74" fmla="*/ 18 w 44"/>
                <a:gd name="T75" fmla="*/ 33 h 54"/>
                <a:gd name="T76" fmla="*/ 18 w 44"/>
                <a:gd name="T77" fmla="*/ 34 h 54"/>
                <a:gd name="T78" fmla="*/ 19 w 44"/>
                <a:gd name="T79" fmla="*/ 36 h 54"/>
                <a:gd name="T80" fmla="*/ 19 w 44"/>
                <a:gd name="T81" fmla="*/ 37 h 54"/>
                <a:gd name="T82" fmla="*/ 19 w 44"/>
                <a:gd name="T83" fmla="*/ 37 h 54"/>
                <a:gd name="T84" fmla="*/ 19 w 44"/>
                <a:gd name="T85" fmla="*/ 39 h 54"/>
                <a:gd name="T86" fmla="*/ 19 w 44"/>
                <a:gd name="T87" fmla="*/ 40 h 54"/>
                <a:gd name="T88" fmla="*/ 19 w 44"/>
                <a:gd name="T89" fmla="*/ 43 h 54"/>
                <a:gd name="T90" fmla="*/ 18 w 44"/>
                <a:gd name="T91" fmla="*/ 45 h 54"/>
                <a:gd name="T92" fmla="*/ 18 w 44"/>
                <a:gd name="T93" fmla="*/ 47 h 54"/>
                <a:gd name="T94" fmla="*/ 19 w 44"/>
                <a:gd name="T95" fmla="*/ 48 h 54"/>
                <a:gd name="T96" fmla="*/ 19 w 44"/>
                <a:gd name="T97" fmla="*/ 48 h 54"/>
                <a:gd name="T98" fmla="*/ 19 w 44"/>
                <a:gd name="T99" fmla="*/ 50 h 54"/>
                <a:gd name="T100" fmla="*/ 18 w 44"/>
                <a:gd name="T101" fmla="*/ 51 h 54"/>
                <a:gd name="T102" fmla="*/ 19 w 44"/>
                <a:gd name="T103" fmla="*/ 53 h 54"/>
                <a:gd name="T104" fmla="*/ 22 w 44"/>
                <a:gd name="T10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4" h="54">
                  <a:moveTo>
                    <a:pt x="22" y="54"/>
                  </a:moveTo>
                  <a:lnTo>
                    <a:pt x="22" y="54"/>
                  </a:lnTo>
                  <a:lnTo>
                    <a:pt x="24" y="53"/>
                  </a:lnTo>
                  <a:lnTo>
                    <a:pt x="25" y="50"/>
                  </a:lnTo>
                  <a:lnTo>
                    <a:pt x="25" y="48"/>
                  </a:lnTo>
                  <a:lnTo>
                    <a:pt x="28" y="45"/>
                  </a:lnTo>
                  <a:lnTo>
                    <a:pt x="31" y="40"/>
                  </a:lnTo>
                  <a:lnTo>
                    <a:pt x="31" y="40"/>
                  </a:lnTo>
                  <a:lnTo>
                    <a:pt x="31" y="40"/>
                  </a:lnTo>
                  <a:lnTo>
                    <a:pt x="31" y="40"/>
                  </a:lnTo>
                  <a:lnTo>
                    <a:pt x="33" y="40"/>
                  </a:lnTo>
                  <a:lnTo>
                    <a:pt x="35" y="40"/>
                  </a:lnTo>
                  <a:lnTo>
                    <a:pt x="35" y="42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39" y="42"/>
                  </a:lnTo>
                  <a:lnTo>
                    <a:pt x="41" y="43"/>
                  </a:lnTo>
                  <a:lnTo>
                    <a:pt x="44" y="45"/>
                  </a:lnTo>
                  <a:lnTo>
                    <a:pt x="44" y="45"/>
                  </a:lnTo>
                  <a:lnTo>
                    <a:pt x="38" y="36"/>
                  </a:lnTo>
                  <a:lnTo>
                    <a:pt x="36" y="36"/>
                  </a:lnTo>
                  <a:lnTo>
                    <a:pt x="35" y="34"/>
                  </a:lnTo>
                  <a:lnTo>
                    <a:pt x="35" y="33"/>
                  </a:lnTo>
                  <a:lnTo>
                    <a:pt x="33" y="31"/>
                  </a:lnTo>
                  <a:lnTo>
                    <a:pt x="33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3" y="25"/>
                  </a:lnTo>
                  <a:lnTo>
                    <a:pt x="33" y="25"/>
                  </a:lnTo>
                  <a:lnTo>
                    <a:pt x="31" y="22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28" y="17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4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7" y="9"/>
                  </a:lnTo>
                  <a:lnTo>
                    <a:pt x="25" y="8"/>
                  </a:lnTo>
                  <a:lnTo>
                    <a:pt x="22" y="6"/>
                  </a:lnTo>
                  <a:lnTo>
                    <a:pt x="21" y="5"/>
                  </a:lnTo>
                  <a:lnTo>
                    <a:pt x="18" y="3"/>
                  </a:lnTo>
                  <a:lnTo>
                    <a:pt x="14" y="2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5" y="2"/>
                  </a:lnTo>
                  <a:lnTo>
                    <a:pt x="4" y="2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5"/>
                  </a:lnTo>
                  <a:lnTo>
                    <a:pt x="4" y="6"/>
                  </a:lnTo>
                  <a:lnTo>
                    <a:pt x="5" y="8"/>
                  </a:lnTo>
                  <a:lnTo>
                    <a:pt x="7" y="9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10" y="16"/>
                  </a:lnTo>
                  <a:lnTo>
                    <a:pt x="10" y="17"/>
                  </a:lnTo>
                  <a:lnTo>
                    <a:pt x="11" y="19"/>
                  </a:lnTo>
                  <a:lnTo>
                    <a:pt x="13" y="20"/>
                  </a:lnTo>
                  <a:lnTo>
                    <a:pt x="14" y="23"/>
                  </a:lnTo>
                  <a:lnTo>
                    <a:pt x="16" y="25"/>
                  </a:lnTo>
                  <a:lnTo>
                    <a:pt x="18" y="26"/>
                  </a:lnTo>
                  <a:lnTo>
                    <a:pt x="18" y="28"/>
                  </a:lnTo>
                  <a:lnTo>
                    <a:pt x="18" y="30"/>
                  </a:lnTo>
                  <a:lnTo>
                    <a:pt x="18" y="31"/>
                  </a:lnTo>
                  <a:lnTo>
                    <a:pt x="18" y="31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9"/>
                  </a:lnTo>
                  <a:lnTo>
                    <a:pt x="19" y="39"/>
                  </a:lnTo>
                  <a:lnTo>
                    <a:pt x="18" y="40"/>
                  </a:lnTo>
                  <a:lnTo>
                    <a:pt x="19" y="40"/>
                  </a:lnTo>
                  <a:lnTo>
                    <a:pt x="19" y="42"/>
                  </a:lnTo>
                  <a:lnTo>
                    <a:pt x="19" y="43"/>
                  </a:lnTo>
                  <a:lnTo>
                    <a:pt x="19" y="43"/>
                  </a:lnTo>
                  <a:lnTo>
                    <a:pt x="18" y="45"/>
                  </a:lnTo>
                  <a:lnTo>
                    <a:pt x="18" y="47"/>
                  </a:lnTo>
                  <a:lnTo>
                    <a:pt x="18" y="47"/>
                  </a:lnTo>
                  <a:lnTo>
                    <a:pt x="18" y="47"/>
                  </a:lnTo>
                  <a:lnTo>
                    <a:pt x="19" y="48"/>
                  </a:lnTo>
                  <a:lnTo>
                    <a:pt x="19" y="48"/>
                  </a:lnTo>
                  <a:lnTo>
                    <a:pt x="19" y="48"/>
                  </a:lnTo>
                  <a:lnTo>
                    <a:pt x="19" y="50"/>
                  </a:lnTo>
                  <a:lnTo>
                    <a:pt x="19" y="50"/>
                  </a:lnTo>
                  <a:lnTo>
                    <a:pt x="19" y="51"/>
                  </a:lnTo>
                  <a:lnTo>
                    <a:pt x="18" y="51"/>
                  </a:lnTo>
                  <a:lnTo>
                    <a:pt x="19" y="53"/>
                  </a:lnTo>
                  <a:lnTo>
                    <a:pt x="19" y="53"/>
                  </a:lnTo>
                  <a:lnTo>
                    <a:pt x="21" y="54"/>
                  </a:lnTo>
                  <a:lnTo>
                    <a:pt x="22" y="54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179"/>
            <p:cNvSpPr>
              <a:spLocks/>
            </p:cNvSpPr>
            <p:nvPr/>
          </p:nvSpPr>
          <p:spPr bwMode="auto">
            <a:xfrm>
              <a:off x="6265916" y="3273557"/>
              <a:ext cx="75990" cy="68962"/>
            </a:xfrm>
            <a:custGeom>
              <a:avLst/>
              <a:gdLst>
                <a:gd name="T0" fmla="*/ 6 w 32"/>
                <a:gd name="T1" fmla="*/ 7 h 29"/>
                <a:gd name="T2" fmla="*/ 10 w 32"/>
                <a:gd name="T3" fmla="*/ 9 h 29"/>
                <a:gd name="T4" fmla="*/ 17 w 32"/>
                <a:gd name="T5" fmla="*/ 3 h 29"/>
                <a:gd name="T6" fmla="*/ 24 w 32"/>
                <a:gd name="T7" fmla="*/ 1 h 29"/>
                <a:gd name="T8" fmla="*/ 28 w 32"/>
                <a:gd name="T9" fmla="*/ 1 h 29"/>
                <a:gd name="T10" fmla="*/ 31 w 32"/>
                <a:gd name="T11" fmla="*/ 4 h 29"/>
                <a:gd name="T12" fmla="*/ 31 w 32"/>
                <a:gd name="T13" fmla="*/ 6 h 29"/>
                <a:gd name="T14" fmla="*/ 31 w 32"/>
                <a:gd name="T15" fmla="*/ 6 h 29"/>
                <a:gd name="T16" fmla="*/ 31 w 32"/>
                <a:gd name="T17" fmla="*/ 7 h 29"/>
                <a:gd name="T18" fmla="*/ 32 w 32"/>
                <a:gd name="T19" fmla="*/ 11 h 29"/>
                <a:gd name="T20" fmla="*/ 32 w 32"/>
                <a:gd name="T21" fmla="*/ 12 h 29"/>
                <a:gd name="T22" fmla="*/ 32 w 32"/>
                <a:gd name="T23" fmla="*/ 17 h 29"/>
                <a:gd name="T24" fmla="*/ 32 w 32"/>
                <a:gd name="T25" fmla="*/ 17 h 29"/>
                <a:gd name="T26" fmla="*/ 31 w 32"/>
                <a:gd name="T27" fmla="*/ 18 h 29"/>
                <a:gd name="T28" fmla="*/ 31 w 32"/>
                <a:gd name="T29" fmla="*/ 20 h 29"/>
                <a:gd name="T30" fmla="*/ 31 w 32"/>
                <a:gd name="T31" fmla="*/ 21 h 29"/>
                <a:gd name="T32" fmla="*/ 29 w 32"/>
                <a:gd name="T33" fmla="*/ 21 h 29"/>
                <a:gd name="T34" fmla="*/ 28 w 32"/>
                <a:gd name="T35" fmla="*/ 23 h 29"/>
                <a:gd name="T36" fmla="*/ 26 w 32"/>
                <a:gd name="T37" fmla="*/ 23 h 29"/>
                <a:gd name="T38" fmla="*/ 23 w 32"/>
                <a:gd name="T39" fmla="*/ 23 h 29"/>
                <a:gd name="T40" fmla="*/ 21 w 32"/>
                <a:gd name="T41" fmla="*/ 24 h 29"/>
                <a:gd name="T42" fmla="*/ 18 w 32"/>
                <a:gd name="T43" fmla="*/ 26 h 29"/>
                <a:gd name="T44" fmla="*/ 17 w 32"/>
                <a:gd name="T45" fmla="*/ 29 h 29"/>
                <a:gd name="T46" fmla="*/ 15 w 32"/>
                <a:gd name="T47" fmla="*/ 29 h 29"/>
                <a:gd name="T48" fmla="*/ 7 w 32"/>
                <a:gd name="T49" fmla="*/ 29 h 29"/>
                <a:gd name="T50" fmla="*/ 4 w 32"/>
                <a:gd name="T51" fmla="*/ 29 h 29"/>
                <a:gd name="T52" fmla="*/ 4 w 32"/>
                <a:gd name="T53" fmla="*/ 28 h 29"/>
                <a:gd name="T54" fmla="*/ 1 w 32"/>
                <a:gd name="T55" fmla="*/ 23 h 29"/>
                <a:gd name="T56" fmla="*/ 0 w 32"/>
                <a:gd name="T57" fmla="*/ 21 h 29"/>
                <a:gd name="T58" fmla="*/ 1 w 32"/>
                <a:gd name="T59" fmla="*/ 18 h 29"/>
                <a:gd name="T60" fmla="*/ 1 w 32"/>
                <a:gd name="T61" fmla="*/ 14 h 29"/>
                <a:gd name="T62" fmla="*/ 1 w 32"/>
                <a:gd name="T63" fmla="*/ 1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2" h="29">
                  <a:moveTo>
                    <a:pt x="3" y="11"/>
                  </a:moveTo>
                  <a:lnTo>
                    <a:pt x="6" y="7"/>
                  </a:lnTo>
                  <a:lnTo>
                    <a:pt x="9" y="4"/>
                  </a:lnTo>
                  <a:lnTo>
                    <a:pt x="10" y="9"/>
                  </a:lnTo>
                  <a:lnTo>
                    <a:pt x="14" y="4"/>
                  </a:lnTo>
                  <a:lnTo>
                    <a:pt x="17" y="3"/>
                  </a:lnTo>
                  <a:lnTo>
                    <a:pt x="20" y="3"/>
                  </a:lnTo>
                  <a:lnTo>
                    <a:pt x="24" y="1"/>
                  </a:lnTo>
                  <a:lnTo>
                    <a:pt x="26" y="0"/>
                  </a:lnTo>
                  <a:lnTo>
                    <a:pt x="28" y="1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1" y="7"/>
                  </a:lnTo>
                  <a:lnTo>
                    <a:pt x="31" y="7"/>
                  </a:lnTo>
                  <a:lnTo>
                    <a:pt x="31" y="9"/>
                  </a:lnTo>
                  <a:lnTo>
                    <a:pt x="32" y="11"/>
                  </a:lnTo>
                  <a:lnTo>
                    <a:pt x="32" y="11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1"/>
                  </a:lnTo>
                  <a:lnTo>
                    <a:pt x="31" y="21"/>
                  </a:lnTo>
                  <a:lnTo>
                    <a:pt x="31" y="21"/>
                  </a:lnTo>
                  <a:lnTo>
                    <a:pt x="29" y="21"/>
                  </a:lnTo>
                  <a:lnTo>
                    <a:pt x="29" y="23"/>
                  </a:lnTo>
                  <a:lnTo>
                    <a:pt x="28" y="23"/>
                  </a:lnTo>
                  <a:lnTo>
                    <a:pt x="28" y="23"/>
                  </a:lnTo>
                  <a:lnTo>
                    <a:pt x="26" y="23"/>
                  </a:lnTo>
                  <a:lnTo>
                    <a:pt x="24" y="23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1" y="24"/>
                  </a:lnTo>
                  <a:lnTo>
                    <a:pt x="20" y="26"/>
                  </a:lnTo>
                  <a:lnTo>
                    <a:pt x="18" y="26"/>
                  </a:lnTo>
                  <a:lnTo>
                    <a:pt x="17" y="28"/>
                  </a:lnTo>
                  <a:lnTo>
                    <a:pt x="17" y="29"/>
                  </a:lnTo>
                  <a:lnTo>
                    <a:pt x="15" y="29"/>
                  </a:lnTo>
                  <a:lnTo>
                    <a:pt x="15" y="29"/>
                  </a:lnTo>
                  <a:lnTo>
                    <a:pt x="12" y="29"/>
                  </a:lnTo>
                  <a:lnTo>
                    <a:pt x="7" y="29"/>
                  </a:lnTo>
                  <a:lnTo>
                    <a:pt x="6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8"/>
                  </a:lnTo>
                  <a:lnTo>
                    <a:pt x="3" y="26"/>
                  </a:lnTo>
                  <a:lnTo>
                    <a:pt x="1" y="23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1" y="18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Freeform 180"/>
            <p:cNvSpPr>
              <a:spLocks/>
            </p:cNvSpPr>
            <p:nvPr/>
          </p:nvSpPr>
          <p:spPr bwMode="auto">
            <a:xfrm>
              <a:off x="5859844" y="2966798"/>
              <a:ext cx="18997" cy="33292"/>
            </a:xfrm>
            <a:custGeom>
              <a:avLst/>
              <a:gdLst>
                <a:gd name="T0" fmla="*/ 0 w 8"/>
                <a:gd name="T1" fmla="*/ 7 h 14"/>
                <a:gd name="T2" fmla="*/ 0 w 8"/>
                <a:gd name="T3" fmla="*/ 7 h 14"/>
                <a:gd name="T4" fmla="*/ 0 w 8"/>
                <a:gd name="T5" fmla="*/ 7 h 14"/>
                <a:gd name="T6" fmla="*/ 0 w 8"/>
                <a:gd name="T7" fmla="*/ 6 h 14"/>
                <a:gd name="T8" fmla="*/ 0 w 8"/>
                <a:gd name="T9" fmla="*/ 6 h 14"/>
                <a:gd name="T10" fmla="*/ 0 w 8"/>
                <a:gd name="T11" fmla="*/ 4 h 14"/>
                <a:gd name="T12" fmla="*/ 0 w 8"/>
                <a:gd name="T13" fmla="*/ 4 h 14"/>
                <a:gd name="T14" fmla="*/ 0 w 8"/>
                <a:gd name="T15" fmla="*/ 3 h 14"/>
                <a:gd name="T16" fmla="*/ 0 w 8"/>
                <a:gd name="T17" fmla="*/ 1 h 14"/>
                <a:gd name="T18" fmla="*/ 0 w 8"/>
                <a:gd name="T19" fmla="*/ 0 h 14"/>
                <a:gd name="T20" fmla="*/ 0 w 8"/>
                <a:gd name="T21" fmla="*/ 0 h 14"/>
                <a:gd name="T22" fmla="*/ 2 w 8"/>
                <a:gd name="T23" fmla="*/ 0 h 14"/>
                <a:gd name="T24" fmla="*/ 3 w 8"/>
                <a:gd name="T25" fmla="*/ 0 h 14"/>
                <a:gd name="T26" fmla="*/ 3 w 8"/>
                <a:gd name="T27" fmla="*/ 0 h 14"/>
                <a:gd name="T28" fmla="*/ 3 w 8"/>
                <a:gd name="T29" fmla="*/ 0 h 14"/>
                <a:gd name="T30" fmla="*/ 3 w 8"/>
                <a:gd name="T31" fmla="*/ 0 h 14"/>
                <a:gd name="T32" fmla="*/ 5 w 8"/>
                <a:gd name="T33" fmla="*/ 3 h 14"/>
                <a:gd name="T34" fmla="*/ 6 w 8"/>
                <a:gd name="T35" fmla="*/ 4 h 14"/>
                <a:gd name="T36" fmla="*/ 6 w 8"/>
                <a:gd name="T37" fmla="*/ 4 h 14"/>
                <a:gd name="T38" fmla="*/ 6 w 8"/>
                <a:gd name="T39" fmla="*/ 4 h 14"/>
                <a:gd name="T40" fmla="*/ 6 w 8"/>
                <a:gd name="T41" fmla="*/ 4 h 14"/>
                <a:gd name="T42" fmla="*/ 8 w 8"/>
                <a:gd name="T43" fmla="*/ 4 h 14"/>
                <a:gd name="T44" fmla="*/ 6 w 8"/>
                <a:gd name="T45" fmla="*/ 7 h 14"/>
                <a:gd name="T46" fmla="*/ 5 w 8"/>
                <a:gd name="T47" fmla="*/ 9 h 14"/>
                <a:gd name="T48" fmla="*/ 5 w 8"/>
                <a:gd name="T49" fmla="*/ 9 h 14"/>
                <a:gd name="T50" fmla="*/ 5 w 8"/>
                <a:gd name="T51" fmla="*/ 11 h 14"/>
                <a:gd name="T52" fmla="*/ 5 w 8"/>
                <a:gd name="T53" fmla="*/ 12 h 14"/>
                <a:gd name="T54" fmla="*/ 6 w 8"/>
                <a:gd name="T55" fmla="*/ 12 h 14"/>
                <a:gd name="T56" fmla="*/ 6 w 8"/>
                <a:gd name="T57" fmla="*/ 14 h 14"/>
                <a:gd name="T58" fmla="*/ 5 w 8"/>
                <a:gd name="T59" fmla="*/ 12 h 14"/>
                <a:gd name="T60" fmla="*/ 2 w 8"/>
                <a:gd name="T61" fmla="*/ 12 h 14"/>
                <a:gd name="T62" fmla="*/ 0 w 8"/>
                <a:gd name="T63" fmla="*/ 12 h 14"/>
                <a:gd name="T64" fmla="*/ 0 w 8"/>
                <a:gd name="T65" fmla="*/ 11 h 14"/>
                <a:gd name="T66" fmla="*/ 0 w 8"/>
                <a:gd name="T67" fmla="*/ 11 h 14"/>
                <a:gd name="T68" fmla="*/ 0 w 8"/>
                <a:gd name="T69" fmla="*/ 9 h 14"/>
                <a:gd name="T70" fmla="*/ 0 w 8"/>
                <a:gd name="T71" fmla="*/ 9 h 14"/>
                <a:gd name="T72" fmla="*/ 0 w 8"/>
                <a:gd name="T73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" h="14">
                  <a:moveTo>
                    <a:pt x="0" y="7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8" y="4"/>
                  </a:lnTo>
                  <a:lnTo>
                    <a:pt x="6" y="7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5" y="1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Freeform 182"/>
            <p:cNvSpPr>
              <a:spLocks/>
            </p:cNvSpPr>
            <p:nvPr/>
          </p:nvSpPr>
          <p:spPr bwMode="auto">
            <a:xfrm>
              <a:off x="5978578" y="3076185"/>
              <a:ext cx="7123" cy="16647"/>
            </a:xfrm>
            <a:custGeom>
              <a:avLst/>
              <a:gdLst>
                <a:gd name="T0" fmla="*/ 1 w 3"/>
                <a:gd name="T1" fmla="*/ 7 h 7"/>
                <a:gd name="T2" fmla="*/ 1 w 3"/>
                <a:gd name="T3" fmla="*/ 7 h 7"/>
                <a:gd name="T4" fmla="*/ 0 w 3"/>
                <a:gd name="T5" fmla="*/ 5 h 7"/>
                <a:gd name="T6" fmla="*/ 0 w 3"/>
                <a:gd name="T7" fmla="*/ 5 h 7"/>
                <a:gd name="T8" fmla="*/ 0 w 3"/>
                <a:gd name="T9" fmla="*/ 3 h 7"/>
                <a:gd name="T10" fmla="*/ 0 w 3"/>
                <a:gd name="T11" fmla="*/ 2 h 7"/>
                <a:gd name="T12" fmla="*/ 0 w 3"/>
                <a:gd name="T13" fmla="*/ 2 h 7"/>
                <a:gd name="T14" fmla="*/ 1 w 3"/>
                <a:gd name="T15" fmla="*/ 0 h 7"/>
                <a:gd name="T16" fmla="*/ 3 w 3"/>
                <a:gd name="T17" fmla="*/ 2 h 7"/>
                <a:gd name="T18" fmla="*/ 3 w 3"/>
                <a:gd name="T19" fmla="*/ 2 h 7"/>
                <a:gd name="T20" fmla="*/ 3 w 3"/>
                <a:gd name="T21" fmla="*/ 2 h 7"/>
                <a:gd name="T22" fmla="*/ 3 w 3"/>
                <a:gd name="T23" fmla="*/ 5 h 7"/>
                <a:gd name="T24" fmla="*/ 3 w 3"/>
                <a:gd name="T25" fmla="*/ 7 h 7"/>
                <a:gd name="T26" fmla="*/ 1 w 3"/>
                <a:gd name="T2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7">
                  <a:moveTo>
                    <a:pt x="1" y="7"/>
                  </a:moveTo>
                  <a:lnTo>
                    <a:pt x="1" y="7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5"/>
                  </a:lnTo>
                  <a:lnTo>
                    <a:pt x="3" y="7"/>
                  </a:lnTo>
                  <a:lnTo>
                    <a:pt x="1" y="7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Freeform 184"/>
            <p:cNvSpPr>
              <a:spLocks noEditPoints="1"/>
            </p:cNvSpPr>
            <p:nvPr/>
          </p:nvSpPr>
          <p:spPr bwMode="auto">
            <a:xfrm>
              <a:off x="5881217" y="3092832"/>
              <a:ext cx="313458" cy="394743"/>
            </a:xfrm>
            <a:custGeom>
              <a:avLst/>
              <a:gdLst>
                <a:gd name="T0" fmla="*/ 70 w 132"/>
                <a:gd name="T1" fmla="*/ 152 h 166"/>
                <a:gd name="T2" fmla="*/ 87 w 132"/>
                <a:gd name="T3" fmla="*/ 163 h 166"/>
                <a:gd name="T4" fmla="*/ 98 w 132"/>
                <a:gd name="T5" fmla="*/ 160 h 166"/>
                <a:gd name="T6" fmla="*/ 98 w 132"/>
                <a:gd name="T7" fmla="*/ 152 h 166"/>
                <a:gd name="T8" fmla="*/ 100 w 132"/>
                <a:gd name="T9" fmla="*/ 146 h 166"/>
                <a:gd name="T10" fmla="*/ 76 w 132"/>
                <a:gd name="T11" fmla="*/ 146 h 166"/>
                <a:gd name="T12" fmla="*/ 6 w 132"/>
                <a:gd name="T13" fmla="*/ 54 h 166"/>
                <a:gd name="T14" fmla="*/ 10 w 132"/>
                <a:gd name="T15" fmla="*/ 48 h 166"/>
                <a:gd name="T16" fmla="*/ 3 w 132"/>
                <a:gd name="T17" fmla="*/ 45 h 166"/>
                <a:gd name="T18" fmla="*/ 3 w 132"/>
                <a:gd name="T19" fmla="*/ 38 h 166"/>
                <a:gd name="T20" fmla="*/ 2 w 132"/>
                <a:gd name="T21" fmla="*/ 32 h 166"/>
                <a:gd name="T22" fmla="*/ 6 w 132"/>
                <a:gd name="T23" fmla="*/ 27 h 166"/>
                <a:gd name="T24" fmla="*/ 17 w 132"/>
                <a:gd name="T25" fmla="*/ 18 h 166"/>
                <a:gd name="T26" fmla="*/ 20 w 132"/>
                <a:gd name="T27" fmla="*/ 17 h 166"/>
                <a:gd name="T28" fmla="*/ 30 w 132"/>
                <a:gd name="T29" fmla="*/ 20 h 166"/>
                <a:gd name="T30" fmla="*/ 31 w 132"/>
                <a:gd name="T31" fmla="*/ 13 h 166"/>
                <a:gd name="T32" fmla="*/ 36 w 132"/>
                <a:gd name="T33" fmla="*/ 9 h 166"/>
                <a:gd name="T34" fmla="*/ 44 w 132"/>
                <a:gd name="T35" fmla="*/ 9 h 166"/>
                <a:gd name="T36" fmla="*/ 42 w 132"/>
                <a:gd name="T37" fmla="*/ 6 h 166"/>
                <a:gd name="T38" fmla="*/ 45 w 132"/>
                <a:gd name="T39" fmla="*/ 1 h 166"/>
                <a:gd name="T40" fmla="*/ 51 w 132"/>
                <a:gd name="T41" fmla="*/ 0 h 166"/>
                <a:gd name="T42" fmla="*/ 61 w 132"/>
                <a:gd name="T43" fmla="*/ 3 h 166"/>
                <a:gd name="T44" fmla="*/ 65 w 132"/>
                <a:gd name="T45" fmla="*/ 6 h 166"/>
                <a:gd name="T46" fmla="*/ 76 w 132"/>
                <a:gd name="T47" fmla="*/ 6 h 166"/>
                <a:gd name="T48" fmla="*/ 76 w 132"/>
                <a:gd name="T49" fmla="*/ 12 h 166"/>
                <a:gd name="T50" fmla="*/ 78 w 132"/>
                <a:gd name="T51" fmla="*/ 20 h 166"/>
                <a:gd name="T52" fmla="*/ 65 w 132"/>
                <a:gd name="T53" fmla="*/ 27 h 166"/>
                <a:gd name="T54" fmla="*/ 65 w 132"/>
                <a:gd name="T55" fmla="*/ 32 h 166"/>
                <a:gd name="T56" fmla="*/ 61 w 132"/>
                <a:gd name="T57" fmla="*/ 46 h 166"/>
                <a:gd name="T58" fmla="*/ 70 w 132"/>
                <a:gd name="T59" fmla="*/ 52 h 166"/>
                <a:gd name="T60" fmla="*/ 79 w 132"/>
                <a:gd name="T61" fmla="*/ 62 h 166"/>
                <a:gd name="T62" fmla="*/ 92 w 132"/>
                <a:gd name="T63" fmla="*/ 82 h 166"/>
                <a:gd name="T64" fmla="*/ 107 w 132"/>
                <a:gd name="T65" fmla="*/ 88 h 166"/>
                <a:gd name="T66" fmla="*/ 131 w 132"/>
                <a:gd name="T67" fmla="*/ 108 h 166"/>
                <a:gd name="T68" fmla="*/ 131 w 132"/>
                <a:gd name="T69" fmla="*/ 116 h 166"/>
                <a:gd name="T70" fmla="*/ 121 w 132"/>
                <a:gd name="T71" fmla="*/ 110 h 166"/>
                <a:gd name="T72" fmla="*/ 114 w 132"/>
                <a:gd name="T73" fmla="*/ 111 h 166"/>
                <a:gd name="T74" fmla="*/ 117 w 132"/>
                <a:gd name="T75" fmla="*/ 127 h 166"/>
                <a:gd name="T76" fmla="*/ 114 w 132"/>
                <a:gd name="T77" fmla="*/ 142 h 166"/>
                <a:gd name="T78" fmla="*/ 103 w 132"/>
                <a:gd name="T79" fmla="*/ 149 h 166"/>
                <a:gd name="T80" fmla="*/ 104 w 132"/>
                <a:gd name="T81" fmla="*/ 136 h 166"/>
                <a:gd name="T82" fmla="*/ 100 w 132"/>
                <a:gd name="T83" fmla="*/ 114 h 166"/>
                <a:gd name="T84" fmla="*/ 90 w 132"/>
                <a:gd name="T85" fmla="*/ 107 h 166"/>
                <a:gd name="T86" fmla="*/ 75 w 132"/>
                <a:gd name="T87" fmla="*/ 97 h 166"/>
                <a:gd name="T88" fmla="*/ 64 w 132"/>
                <a:gd name="T89" fmla="*/ 91 h 166"/>
                <a:gd name="T90" fmla="*/ 51 w 132"/>
                <a:gd name="T91" fmla="*/ 77 h 166"/>
                <a:gd name="T92" fmla="*/ 45 w 132"/>
                <a:gd name="T93" fmla="*/ 63 h 166"/>
                <a:gd name="T94" fmla="*/ 37 w 132"/>
                <a:gd name="T95" fmla="*/ 48 h 166"/>
                <a:gd name="T96" fmla="*/ 24 w 132"/>
                <a:gd name="T97" fmla="*/ 43 h 166"/>
                <a:gd name="T98" fmla="*/ 17 w 132"/>
                <a:gd name="T99" fmla="*/ 52 h 166"/>
                <a:gd name="T100" fmla="*/ 28 w 132"/>
                <a:gd name="T101" fmla="*/ 96 h 166"/>
                <a:gd name="T102" fmla="*/ 22 w 132"/>
                <a:gd name="T103" fmla="*/ 113 h 166"/>
                <a:gd name="T104" fmla="*/ 25 w 132"/>
                <a:gd name="T105" fmla="*/ 128 h 166"/>
                <a:gd name="T106" fmla="*/ 30 w 132"/>
                <a:gd name="T107" fmla="*/ 132 h 166"/>
                <a:gd name="T108" fmla="*/ 39 w 132"/>
                <a:gd name="T109" fmla="*/ 104 h 166"/>
                <a:gd name="T110" fmla="*/ 34 w 132"/>
                <a:gd name="T111" fmla="*/ 9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2" h="166">
                  <a:moveTo>
                    <a:pt x="69" y="146"/>
                  </a:moveTo>
                  <a:lnTo>
                    <a:pt x="69" y="146"/>
                  </a:lnTo>
                  <a:lnTo>
                    <a:pt x="69" y="146"/>
                  </a:lnTo>
                  <a:lnTo>
                    <a:pt x="69" y="146"/>
                  </a:lnTo>
                  <a:lnTo>
                    <a:pt x="67" y="146"/>
                  </a:lnTo>
                  <a:lnTo>
                    <a:pt x="67" y="149"/>
                  </a:lnTo>
                  <a:lnTo>
                    <a:pt x="67" y="150"/>
                  </a:lnTo>
                  <a:lnTo>
                    <a:pt x="70" y="152"/>
                  </a:lnTo>
                  <a:lnTo>
                    <a:pt x="72" y="155"/>
                  </a:lnTo>
                  <a:lnTo>
                    <a:pt x="75" y="155"/>
                  </a:lnTo>
                  <a:lnTo>
                    <a:pt x="78" y="156"/>
                  </a:lnTo>
                  <a:lnTo>
                    <a:pt x="79" y="158"/>
                  </a:lnTo>
                  <a:lnTo>
                    <a:pt x="79" y="160"/>
                  </a:lnTo>
                  <a:lnTo>
                    <a:pt x="81" y="160"/>
                  </a:lnTo>
                  <a:lnTo>
                    <a:pt x="84" y="160"/>
                  </a:lnTo>
                  <a:lnTo>
                    <a:pt x="87" y="163"/>
                  </a:lnTo>
                  <a:lnTo>
                    <a:pt x="90" y="164"/>
                  </a:lnTo>
                  <a:lnTo>
                    <a:pt x="92" y="166"/>
                  </a:lnTo>
                  <a:lnTo>
                    <a:pt x="93" y="166"/>
                  </a:lnTo>
                  <a:lnTo>
                    <a:pt x="96" y="166"/>
                  </a:lnTo>
                  <a:lnTo>
                    <a:pt x="96" y="163"/>
                  </a:lnTo>
                  <a:lnTo>
                    <a:pt x="95" y="161"/>
                  </a:lnTo>
                  <a:lnTo>
                    <a:pt x="96" y="161"/>
                  </a:lnTo>
                  <a:lnTo>
                    <a:pt x="98" y="160"/>
                  </a:lnTo>
                  <a:lnTo>
                    <a:pt x="98" y="156"/>
                  </a:lnTo>
                  <a:lnTo>
                    <a:pt x="98" y="153"/>
                  </a:lnTo>
                  <a:lnTo>
                    <a:pt x="98" y="153"/>
                  </a:lnTo>
                  <a:lnTo>
                    <a:pt x="98" y="153"/>
                  </a:lnTo>
                  <a:lnTo>
                    <a:pt x="98" y="153"/>
                  </a:lnTo>
                  <a:lnTo>
                    <a:pt x="98" y="152"/>
                  </a:lnTo>
                  <a:lnTo>
                    <a:pt x="98" y="152"/>
                  </a:lnTo>
                  <a:lnTo>
                    <a:pt x="98" y="152"/>
                  </a:lnTo>
                  <a:lnTo>
                    <a:pt x="98" y="150"/>
                  </a:lnTo>
                  <a:lnTo>
                    <a:pt x="98" y="150"/>
                  </a:lnTo>
                  <a:lnTo>
                    <a:pt x="98" y="149"/>
                  </a:lnTo>
                  <a:lnTo>
                    <a:pt x="98" y="149"/>
                  </a:lnTo>
                  <a:lnTo>
                    <a:pt x="100" y="149"/>
                  </a:lnTo>
                  <a:lnTo>
                    <a:pt x="100" y="147"/>
                  </a:lnTo>
                  <a:lnTo>
                    <a:pt x="100" y="146"/>
                  </a:lnTo>
                  <a:lnTo>
                    <a:pt x="100" y="146"/>
                  </a:lnTo>
                  <a:lnTo>
                    <a:pt x="95" y="147"/>
                  </a:lnTo>
                  <a:lnTo>
                    <a:pt x="90" y="149"/>
                  </a:lnTo>
                  <a:lnTo>
                    <a:pt x="87" y="149"/>
                  </a:lnTo>
                  <a:lnTo>
                    <a:pt x="86" y="149"/>
                  </a:lnTo>
                  <a:lnTo>
                    <a:pt x="82" y="149"/>
                  </a:lnTo>
                  <a:lnTo>
                    <a:pt x="79" y="149"/>
                  </a:lnTo>
                  <a:lnTo>
                    <a:pt x="78" y="147"/>
                  </a:lnTo>
                  <a:lnTo>
                    <a:pt x="76" y="146"/>
                  </a:lnTo>
                  <a:lnTo>
                    <a:pt x="73" y="146"/>
                  </a:lnTo>
                  <a:lnTo>
                    <a:pt x="72" y="147"/>
                  </a:lnTo>
                  <a:lnTo>
                    <a:pt x="70" y="146"/>
                  </a:lnTo>
                  <a:lnTo>
                    <a:pt x="69" y="146"/>
                  </a:lnTo>
                  <a:lnTo>
                    <a:pt x="69" y="146"/>
                  </a:lnTo>
                  <a:close/>
                  <a:moveTo>
                    <a:pt x="8" y="55"/>
                  </a:moveTo>
                  <a:lnTo>
                    <a:pt x="6" y="54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5" y="54"/>
                  </a:lnTo>
                  <a:lnTo>
                    <a:pt x="5" y="52"/>
                  </a:lnTo>
                  <a:lnTo>
                    <a:pt x="6" y="52"/>
                  </a:lnTo>
                  <a:lnTo>
                    <a:pt x="8" y="51"/>
                  </a:lnTo>
                  <a:lnTo>
                    <a:pt x="10" y="49"/>
                  </a:lnTo>
                  <a:lnTo>
                    <a:pt x="10" y="48"/>
                  </a:lnTo>
                  <a:lnTo>
                    <a:pt x="10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6" y="48"/>
                  </a:lnTo>
                  <a:lnTo>
                    <a:pt x="5" y="48"/>
                  </a:lnTo>
                  <a:lnTo>
                    <a:pt x="5" y="48"/>
                  </a:lnTo>
                  <a:lnTo>
                    <a:pt x="3" y="48"/>
                  </a:lnTo>
                  <a:lnTo>
                    <a:pt x="3" y="46"/>
                  </a:lnTo>
                  <a:lnTo>
                    <a:pt x="3" y="45"/>
                  </a:lnTo>
                  <a:lnTo>
                    <a:pt x="3" y="43"/>
                  </a:lnTo>
                  <a:lnTo>
                    <a:pt x="3" y="41"/>
                  </a:lnTo>
                  <a:lnTo>
                    <a:pt x="3" y="40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3" y="32"/>
                  </a:lnTo>
                  <a:lnTo>
                    <a:pt x="3" y="31"/>
                  </a:lnTo>
                  <a:lnTo>
                    <a:pt x="5" y="31"/>
                  </a:lnTo>
                  <a:lnTo>
                    <a:pt x="6" y="31"/>
                  </a:lnTo>
                  <a:lnTo>
                    <a:pt x="6" y="29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10" y="23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13" y="21"/>
                  </a:lnTo>
                  <a:lnTo>
                    <a:pt x="14" y="20"/>
                  </a:lnTo>
                  <a:lnTo>
                    <a:pt x="16" y="20"/>
                  </a:lnTo>
                  <a:lnTo>
                    <a:pt x="17" y="20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17" y="15"/>
                  </a:lnTo>
                  <a:lnTo>
                    <a:pt x="17" y="13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20" y="13"/>
                  </a:lnTo>
                  <a:lnTo>
                    <a:pt x="20" y="17"/>
                  </a:lnTo>
                  <a:lnTo>
                    <a:pt x="22" y="17"/>
                  </a:lnTo>
                  <a:lnTo>
                    <a:pt x="22" y="18"/>
                  </a:lnTo>
                  <a:lnTo>
                    <a:pt x="25" y="18"/>
                  </a:lnTo>
                  <a:lnTo>
                    <a:pt x="27" y="18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0" y="18"/>
                  </a:lnTo>
                  <a:lnTo>
                    <a:pt x="30" y="15"/>
                  </a:lnTo>
                  <a:lnTo>
                    <a:pt x="30" y="13"/>
                  </a:lnTo>
                  <a:lnTo>
                    <a:pt x="31" y="13"/>
                  </a:lnTo>
                  <a:lnTo>
                    <a:pt x="31" y="13"/>
                  </a:lnTo>
                  <a:lnTo>
                    <a:pt x="33" y="13"/>
                  </a:lnTo>
                  <a:lnTo>
                    <a:pt x="33" y="12"/>
                  </a:lnTo>
                  <a:lnTo>
                    <a:pt x="34" y="12"/>
                  </a:lnTo>
                  <a:lnTo>
                    <a:pt x="34" y="12"/>
                  </a:lnTo>
                  <a:lnTo>
                    <a:pt x="34" y="10"/>
                  </a:lnTo>
                  <a:lnTo>
                    <a:pt x="36" y="10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7" y="9"/>
                  </a:lnTo>
                  <a:lnTo>
                    <a:pt x="37" y="7"/>
                  </a:lnTo>
                  <a:lnTo>
                    <a:pt x="39" y="7"/>
                  </a:lnTo>
                  <a:lnTo>
                    <a:pt x="39" y="7"/>
                  </a:lnTo>
                  <a:lnTo>
                    <a:pt x="41" y="9"/>
                  </a:lnTo>
                  <a:lnTo>
                    <a:pt x="42" y="9"/>
                  </a:lnTo>
                  <a:lnTo>
                    <a:pt x="42" y="10"/>
                  </a:lnTo>
                  <a:lnTo>
                    <a:pt x="44" y="9"/>
                  </a:lnTo>
                  <a:lnTo>
                    <a:pt x="44" y="7"/>
                  </a:lnTo>
                  <a:lnTo>
                    <a:pt x="45" y="7"/>
                  </a:lnTo>
                  <a:lnTo>
                    <a:pt x="45" y="6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4"/>
                  </a:lnTo>
                  <a:lnTo>
                    <a:pt x="44" y="4"/>
                  </a:lnTo>
                  <a:lnTo>
                    <a:pt x="44" y="3"/>
                  </a:lnTo>
                  <a:lnTo>
                    <a:pt x="45" y="3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8" y="1"/>
                  </a:lnTo>
                  <a:lnTo>
                    <a:pt x="48" y="3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5" y="1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9" y="3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2" y="3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4" y="6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7" y="4"/>
                  </a:lnTo>
                  <a:lnTo>
                    <a:pt x="69" y="4"/>
                  </a:lnTo>
                  <a:lnTo>
                    <a:pt x="72" y="4"/>
                  </a:lnTo>
                  <a:lnTo>
                    <a:pt x="73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6" y="6"/>
                  </a:lnTo>
                  <a:lnTo>
                    <a:pt x="75" y="7"/>
                  </a:lnTo>
                  <a:lnTo>
                    <a:pt x="73" y="9"/>
                  </a:lnTo>
                  <a:lnTo>
                    <a:pt x="73" y="10"/>
                  </a:lnTo>
                  <a:lnTo>
                    <a:pt x="73" y="10"/>
                  </a:lnTo>
                  <a:lnTo>
                    <a:pt x="75" y="12"/>
                  </a:lnTo>
                  <a:lnTo>
                    <a:pt x="75" y="12"/>
                  </a:lnTo>
                  <a:lnTo>
                    <a:pt x="75" y="12"/>
                  </a:lnTo>
                  <a:lnTo>
                    <a:pt x="76" y="12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79" y="13"/>
                  </a:lnTo>
                  <a:lnTo>
                    <a:pt x="79" y="13"/>
                  </a:lnTo>
                  <a:lnTo>
                    <a:pt x="79" y="17"/>
                  </a:lnTo>
                  <a:lnTo>
                    <a:pt x="78" y="18"/>
                  </a:lnTo>
                  <a:lnTo>
                    <a:pt x="78" y="20"/>
                  </a:lnTo>
                  <a:lnTo>
                    <a:pt x="78" y="20"/>
                  </a:lnTo>
                  <a:lnTo>
                    <a:pt x="78" y="21"/>
                  </a:lnTo>
                  <a:lnTo>
                    <a:pt x="78" y="21"/>
                  </a:lnTo>
                  <a:lnTo>
                    <a:pt x="79" y="23"/>
                  </a:lnTo>
                  <a:lnTo>
                    <a:pt x="76" y="23"/>
                  </a:lnTo>
                  <a:lnTo>
                    <a:pt x="72" y="24"/>
                  </a:lnTo>
                  <a:lnTo>
                    <a:pt x="69" y="26"/>
                  </a:lnTo>
                  <a:lnTo>
                    <a:pt x="67" y="27"/>
                  </a:lnTo>
                  <a:lnTo>
                    <a:pt x="65" y="27"/>
                  </a:lnTo>
                  <a:lnTo>
                    <a:pt x="65" y="26"/>
                  </a:lnTo>
                  <a:lnTo>
                    <a:pt x="65" y="26"/>
                  </a:lnTo>
                  <a:lnTo>
                    <a:pt x="64" y="26"/>
                  </a:lnTo>
                  <a:lnTo>
                    <a:pt x="64" y="27"/>
                  </a:lnTo>
                  <a:lnTo>
                    <a:pt x="64" y="29"/>
                  </a:lnTo>
                  <a:lnTo>
                    <a:pt x="64" y="31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5" y="34"/>
                  </a:lnTo>
                  <a:lnTo>
                    <a:pt x="67" y="34"/>
                  </a:lnTo>
                  <a:lnTo>
                    <a:pt x="67" y="35"/>
                  </a:lnTo>
                  <a:lnTo>
                    <a:pt x="65" y="37"/>
                  </a:lnTo>
                  <a:lnTo>
                    <a:pt x="64" y="40"/>
                  </a:lnTo>
                  <a:lnTo>
                    <a:pt x="62" y="41"/>
                  </a:lnTo>
                  <a:lnTo>
                    <a:pt x="62" y="45"/>
                  </a:lnTo>
                  <a:lnTo>
                    <a:pt x="61" y="46"/>
                  </a:lnTo>
                  <a:lnTo>
                    <a:pt x="62" y="48"/>
                  </a:lnTo>
                  <a:lnTo>
                    <a:pt x="62" y="48"/>
                  </a:lnTo>
                  <a:lnTo>
                    <a:pt x="64" y="49"/>
                  </a:lnTo>
                  <a:lnTo>
                    <a:pt x="65" y="51"/>
                  </a:lnTo>
                  <a:lnTo>
                    <a:pt x="65" y="51"/>
                  </a:lnTo>
                  <a:lnTo>
                    <a:pt x="67" y="52"/>
                  </a:lnTo>
                  <a:lnTo>
                    <a:pt x="69" y="52"/>
                  </a:lnTo>
                  <a:lnTo>
                    <a:pt x="70" y="52"/>
                  </a:lnTo>
                  <a:lnTo>
                    <a:pt x="72" y="54"/>
                  </a:lnTo>
                  <a:lnTo>
                    <a:pt x="73" y="54"/>
                  </a:lnTo>
                  <a:lnTo>
                    <a:pt x="75" y="55"/>
                  </a:lnTo>
                  <a:lnTo>
                    <a:pt x="75" y="55"/>
                  </a:lnTo>
                  <a:lnTo>
                    <a:pt x="75" y="55"/>
                  </a:lnTo>
                  <a:lnTo>
                    <a:pt x="76" y="59"/>
                  </a:lnTo>
                  <a:lnTo>
                    <a:pt x="78" y="62"/>
                  </a:lnTo>
                  <a:lnTo>
                    <a:pt x="79" y="62"/>
                  </a:lnTo>
                  <a:lnTo>
                    <a:pt x="81" y="62"/>
                  </a:lnTo>
                  <a:lnTo>
                    <a:pt x="81" y="65"/>
                  </a:lnTo>
                  <a:lnTo>
                    <a:pt x="82" y="69"/>
                  </a:lnTo>
                  <a:lnTo>
                    <a:pt x="84" y="73"/>
                  </a:lnTo>
                  <a:lnTo>
                    <a:pt x="87" y="77"/>
                  </a:lnTo>
                  <a:lnTo>
                    <a:pt x="89" y="79"/>
                  </a:lnTo>
                  <a:lnTo>
                    <a:pt x="90" y="80"/>
                  </a:lnTo>
                  <a:lnTo>
                    <a:pt x="92" y="82"/>
                  </a:lnTo>
                  <a:lnTo>
                    <a:pt x="92" y="83"/>
                  </a:lnTo>
                  <a:lnTo>
                    <a:pt x="95" y="83"/>
                  </a:lnTo>
                  <a:lnTo>
                    <a:pt x="96" y="85"/>
                  </a:lnTo>
                  <a:lnTo>
                    <a:pt x="98" y="85"/>
                  </a:lnTo>
                  <a:lnTo>
                    <a:pt x="100" y="85"/>
                  </a:lnTo>
                  <a:lnTo>
                    <a:pt x="104" y="85"/>
                  </a:lnTo>
                  <a:lnTo>
                    <a:pt x="107" y="87"/>
                  </a:lnTo>
                  <a:lnTo>
                    <a:pt x="107" y="88"/>
                  </a:lnTo>
                  <a:lnTo>
                    <a:pt x="107" y="91"/>
                  </a:lnTo>
                  <a:lnTo>
                    <a:pt x="110" y="94"/>
                  </a:lnTo>
                  <a:lnTo>
                    <a:pt x="115" y="96"/>
                  </a:lnTo>
                  <a:lnTo>
                    <a:pt x="118" y="99"/>
                  </a:lnTo>
                  <a:lnTo>
                    <a:pt x="123" y="100"/>
                  </a:lnTo>
                  <a:lnTo>
                    <a:pt x="126" y="104"/>
                  </a:lnTo>
                  <a:lnTo>
                    <a:pt x="127" y="107"/>
                  </a:lnTo>
                  <a:lnTo>
                    <a:pt x="131" y="108"/>
                  </a:lnTo>
                  <a:lnTo>
                    <a:pt x="131" y="108"/>
                  </a:lnTo>
                  <a:lnTo>
                    <a:pt x="131" y="110"/>
                  </a:lnTo>
                  <a:lnTo>
                    <a:pt x="131" y="113"/>
                  </a:lnTo>
                  <a:lnTo>
                    <a:pt x="132" y="113"/>
                  </a:lnTo>
                  <a:lnTo>
                    <a:pt x="132" y="114"/>
                  </a:lnTo>
                  <a:lnTo>
                    <a:pt x="131" y="114"/>
                  </a:lnTo>
                  <a:lnTo>
                    <a:pt x="131" y="114"/>
                  </a:lnTo>
                  <a:lnTo>
                    <a:pt x="131" y="116"/>
                  </a:lnTo>
                  <a:lnTo>
                    <a:pt x="131" y="116"/>
                  </a:lnTo>
                  <a:lnTo>
                    <a:pt x="129" y="116"/>
                  </a:lnTo>
                  <a:lnTo>
                    <a:pt x="127" y="116"/>
                  </a:lnTo>
                  <a:lnTo>
                    <a:pt x="127" y="114"/>
                  </a:lnTo>
                  <a:lnTo>
                    <a:pt x="127" y="111"/>
                  </a:lnTo>
                  <a:lnTo>
                    <a:pt x="124" y="111"/>
                  </a:lnTo>
                  <a:lnTo>
                    <a:pt x="123" y="110"/>
                  </a:lnTo>
                  <a:lnTo>
                    <a:pt x="121" y="110"/>
                  </a:lnTo>
                  <a:lnTo>
                    <a:pt x="118" y="110"/>
                  </a:lnTo>
                  <a:lnTo>
                    <a:pt x="118" y="108"/>
                  </a:lnTo>
                  <a:lnTo>
                    <a:pt x="118" y="108"/>
                  </a:lnTo>
                  <a:lnTo>
                    <a:pt x="117" y="108"/>
                  </a:lnTo>
                  <a:lnTo>
                    <a:pt x="117" y="108"/>
                  </a:lnTo>
                  <a:lnTo>
                    <a:pt x="115" y="108"/>
                  </a:lnTo>
                  <a:lnTo>
                    <a:pt x="115" y="110"/>
                  </a:lnTo>
                  <a:lnTo>
                    <a:pt x="114" y="111"/>
                  </a:lnTo>
                  <a:lnTo>
                    <a:pt x="112" y="114"/>
                  </a:lnTo>
                  <a:lnTo>
                    <a:pt x="110" y="119"/>
                  </a:lnTo>
                  <a:lnTo>
                    <a:pt x="112" y="119"/>
                  </a:lnTo>
                  <a:lnTo>
                    <a:pt x="114" y="121"/>
                  </a:lnTo>
                  <a:lnTo>
                    <a:pt x="115" y="122"/>
                  </a:lnTo>
                  <a:lnTo>
                    <a:pt x="115" y="125"/>
                  </a:lnTo>
                  <a:lnTo>
                    <a:pt x="117" y="125"/>
                  </a:lnTo>
                  <a:lnTo>
                    <a:pt x="117" y="127"/>
                  </a:lnTo>
                  <a:lnTo>
                    <a:pt x="118" y="127"/>
                  </a:lnTo>
                  <a:lnTo>
                    <a:pt x="118" y="130"/>
                  </a:lnTo>
                  <a:lnTo>
                    <a:pt x="118" y="132"/>
                  </a:lnTo>
                  <a:lnTo>
                    <a:pt x="118" y="133"/>
                  </a:lnTo>
                  <a:lnTo>
                    <a:pt x="117" y="135"/>
                  </a:lnTo>
                  <a:lnTo>
                    <a:pt x="114" y="136"/>
                  </a:lnTo>
                  <a:lnTo>
                    <a:pt x="114" y="139"/>
                  </a:lnTo>
                  <a:lnTo>
                    <a:pt x="114" y="142"/>
                  </a:lnTo>
                  <a:lnTo>
                    <a:pt x="110" y="144"/>
                  </a:lnTo>
                  <a:lnTo>
                    <a:pt x="109" y="146"/>
                  </a:lnTo>
                  <a:lnTo>
                    <a:pt x="107" y="149"/>
                  </a:lnTo>
                  <a:lnTo>
                    <a:pt x="107" y="150"/>
                  </a:lnTo>
                  <a:lnTo>
                    <a:pt x="106" y="150"/>
                  </a:lnTo>
                  <a:lnTo>
                    <a:pt x="103" y="152"/>
                  </a:lnTo>
                  <a:lnTo>
                    <a:pt x="103" y="150"/>
                  </a:lnTo>
                  <a:lnTo>
                    <a:pt x="103" y="149"/>
                  </a:lnTo>
                  <a:lnTo>
                    <a:pt x="101" y="149"/>
                  </a:lnTo>
                  <a:lnTo>
                    <a:pt x="101" y="149"/>
                  </a:lnTo>
                  <a:lnTo>
                    <a:pt x="101" y="147"/>
                  </a:lnTo>
                  <a:lnTo>
                    <a:pt x="101" y="146"/>
                  </a:lnTo>
                  <a:lnTo>
                    <a:pt x="103" y="144"/>
                  </a:lnTo>
                  <a:lnTo>
                    <a:pt x="104" y="142"/>
                  </a:lnTo>
                  <a:lnTo>
                    <a:pt x="104" y="139"/>
                  </a:lnTo>
                  <a:lnTo>
                    <a:pt x="104" y="136"/>
                  </a:lnTo>
                  <a:lnTo>
                    <a:pt x="107" y="135"/>
                  </a:lnTo>
                  <a:lnTo>
                    <a:pt x="106" y="132"/>
                  </a:lnTo>
                  <a:lnTo>
                    <a:pt x="104" y="125"/>
                  </a:lnTo>
                  <a:lnTo>
                    <a:pt x="103" y="119"/>
                  </a:lnTo>
                  <a:lnTo>
                    <a:pt x="103" y="116"/>
                  </a:lnTo>
                  <a:lnTo>
                    <a:pt x="101" y="116"/>
                  </a:lnTo>
                  <a:lnTo>
                    <a:pt x="101" y="116"/>
                  </a:lnTo>
                  <a:lnTo>
                    <a:pt x="100" y="114"/>
                  </a:lnTo>
                  <a:lnTo>
                    <a:pt x="98" y="114"/>
                  </a:lnTo>
                  <a:lnTo>
                    <a:pt x="96" y="114"/>
                  </a:lnTo>
                  <a:lnTo>
                    <a:pt x="96" y="114"/>
                  </a:lnTo>
                  <a:lnTo>
                    <a:pt x="95" y="114"/>
                  </a:lnTo>
                  <a:lnTo>
                    <a:pt x="95" y="113"/>
                  </a:lnTo>
                  <a:lnTo>
                    <a:pt x="93" y="110"/>
                  </a:lnTo>
                  <a:lnTo>
                    <a:pt x="92" y="107"/>
                  </a:lnTo>
                  <a:lnTo>
                    <a:pt x="90" y="107"/>
                  </a:lnTo>
                  <a:lnTo>
                    <a:pt x="89" y="107"/>
                  </a:lnTo>
                  <a:lnTo>
                    <a:pt x="87" y="105"/>
                  </a:lnTo>
                  <a:lnTo>
                    <a:pt x="87" y="102"/>
                  </a:lnTo>
                  <a:lnTo>
                    <a:pt x="86" y="102"/>
                  </a:lnTo>
                  <a:lnTo>
                    <a:pt x="82" y="99"/>
                  </a:lnTo>
                  <a:lnTo>
                    <a:pt x="81" y="96"/>
                  </a:lnTo>
                  <a:lnTo>
                    <a:pt x="78" y="97"/>
                  </a:lnTo>
                  <a:lnTo>
                    <a:pt x="75" y="97"/>
                  </a:lnTo>
                  <a:lnTo>
                    <a:pt x="75" y="96"/>
                  </a:lnTo>
                  <a:lnTo>
                    <a:pt x="73" y="96"/>
                  </a:lnTo>
                  <a:lnTo>
                    <a:pt x="70" y="94"/>
                  </a:lnTo>
                  <a:lnTo>
                    <a:pt x="69" y="94"/>
                  </a:lnTo>
                  <a:lnTo>
                    <a:pt x="67" y="93"/>
                  </a:lnTo>
                  <a:lnTo>
                    <a:pt x="65" y="93"/>
                  </a:lnTo>
                  <a:lnTo>
                    <a:pt x="65" y="91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62" y="88"/>
                  </a:lnTo>
                  <a:lnTo>
                    <a:pt x="62" y="87"/>
                  </a:lnTo>
                  <a:lnTo>
                    <a:pt x="59" y="83"/>
                  </a:lnTo>
                  <a:lnTo>
                    <a:pt x="56" y="80"/>
                  </a:lnTo>
                  <a:lnTo>
                    <a:pt x="55" y="80"/>
                  </a:lnTo>
                  <a:lnTo>
                    <a:pt x="53" y="79"/>
                  </a:lnTo>
                  <a:lnTo>
                    <a:pt x="51" y="77"/>
                  </a:lnTo>
                  <a:lnTo>
                    <a:pt x="50" y="76"/>
                  </a:lnTo>
                  <a:lnTo>
                    <a:pt x="50" y="73"/>
                  </a:lnTo>
                  <a:lnTo>
                    <a:pt x="50" y="71"/>
                  </a:lnTo>
                  <a:lnTo>
                    <a:pt x="50" y="69"/>
                  </a:lnTo>
                  <a:lnTo>
                    <a:pt x="48" y="68"/>
                  </a:lnTo>
                  <a:lnTo>
                    <a:pt x="47" y="66"/>
                  </a:lnTo>
                  <a:lnTo>
                    <a:pt x="45" y="66"/>
                  </a:lnTo>
                  <a:lnTo>
                    <a:pt x="45" y="63"/>
                  </a:lnTo>
                  <a:lnTo>
                    <a:pt x="45" y="62"/>
                  </a:lnTo>
                  <a:lnTo>
                    <a:pt x="44" y="59"/>
                  </a:lnTo>
                  <a:lnTo>
                    <a:pt x="42" y="57"/>
                  </a:lnTo>
                  <a:lnTo>
                    <a:pt x="42" y="54"/>
                  </a:lnTo>
                  <a:lnTo>
                    <a:pt x="42" y="51"/>
                  </a:lnTo>
                  <a:lnTo>
                    <a:pt x="39" y="51"/>
                  </a:lnTo>
                  <a:lnTo>
                    <a:pt x="39" y="51"/>
                  </a:lnTo>
                  <a:lnTo>
                    <a:pt x="37" y="48"/>
                  </a:lnTo>
                  <a:lnTo>
                    <a:pt x="34" y="46"/>
                  </a:lnTo>
                  <a:lnTo>
                    <a:pt x="33" y="46"/>
                  </a:lnTo>
                  <a:lnTo>
                    <a:pt x="31" y="46"/>
                  </a:lnTo>
                  <a:lnTo>
                    <a:pt x="30" y="45"/>
                  </a:lnTo>
                  <a:lnTo>
                    <a:pt x="27" y="43"/>
                  </a:lnTo>
                  <a:lnTo>
                    <a:pt x="27" y="43"/>
                  </a:lnTo>
                  <a:lnTo>
                    <a:pt x="25" y="43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2" y="43"/>
                  </a:lnTo>
                  <a:lnTo>
                    <a:pt x="20" y="45"/>
                  </a:lnTo>
                  <a:lnTo>
                    <a:pt x="20" y="46"/>
                  </a:lnTo>
                  <a:lnTo>
                    <a:pt x="20" y="48"/>
                  </a:lnTo>
                  <a:lnTo>
                    <a:pt x="19" y="49"/>
                  </a:lnTo>
                  <a:lnTo>
                    <a:pt x="17" y="51"/>
                  </a:lnTo>
                  <a:lnTo>
                    <a:pt x="17" y="52"/>
                  </a:lnTo>
                  <a:lnTo>
                    <a:pt x="16" y="54"/>
                  </a:lnTo>
                  <a:lnTo>
                    <a:pt x="14" y="54"/>
                  </a:lnTo>
                  <a:lnTo>
                    <a:pt x="11" y="54"/>
                  </a:lnTo>
                  <a:lnTo>
                    <a:pt x="10" y="54"/>
                  </a:lnTo>
                  <a:lnTo>
                    <a:pt x="8" y="55"/>
                  </a:lnTo>
                  <a:lnTo>
                    <a:pt x="8" y="55"/>
                  </a:lnTo>
                  <a:close/>
                  <a:moveTo>
                    <a:pt x="30" y="94"/>
                  </a:moveTo>
                  <a:lnTo>
                    <a:pt x="28" y="96"/>
                  </a:lnTo>
                  <a:lnTo>
                    <a:pt x="27" y="99"/>
                  </a:lnTo>
                  <a:lnTo>
                    <a:pt x="24" y="100"/>
                  </a:lnTo>
                  <a:lnTo>
                    <a:pt x="22" y="102"/>
                  </a:lnTo>
                  <a:lnTo>
                    <a:pt x="20" y="102"/>
                  </a:lnTo>
                  <a:lnTo>
                    <a:pt x="19" y="102"/>
                  </a:lnTo>
                  <a:lnTo>
                    <a:pt x="20" y="105"/>
                  </a:lnTo>
                  <a:lnTo>
                    <a:pt x="22" y="108"/>
                  </a:lnTo>
                  <a:lnTo>
                    <a:pt x="22" y="113"/>
                  </a:lnTo>
                  <a:lnTo>
                    <a:pt x="22" y="118"/>
                  </a:lnTo>
                  <a:lnTo>
                    <a:pt x="22" y="121"/>
                  </a:lnTo>
                  <a:lnTo>
                    <a:pt x="22" y="122"/>
                  </a:lnTo>
                  <a:lnTo>
                    <a:pt x="24" y="125"/>
                  </a:lnTo>
                  <a:lnTo>
                    <a:pt x="24" y="127"/>
                  </a:lnTo>
                  <a:lnTo>
                    <a:pt x="24" y="128"/>
                  </a:lnTo>
                  <a:lnTo>
                    <a:pt x="25" y="128"/>
                  </a:lnTo>
                  <a:lnTo>
                    <a:pt x="25" y="128"/>
                  </a:lnTo>
                  <a:lnTo>
                    <a:pt x="25" y="128"/>
                  </a:lnTo>
                  <a:lnTo>
                    <a:pt x="27" y="130"/>
                  </a:lnTo>
                  <a:lnTo>
                    <a:pt x="28" y="130"/>
                  </a:lnTo>
                  <a:lnTo>
                    <a:pt x="28" y="130"/>
                  </a:lnTo>
                  <a:lnTo>
                    <a:pt x="28" y="130"/>
                  </a:lnTo>
                  <a:lnTo>
                    <a:pt x="28" y="130"/>
                  </a:lnTo>
                  <a:lnTo>
                    <a:pt x="28" y="130"/>
                  </a:lnTo>
                  <a:lnTo>
                    <a:pt x="30" y="132"/>
                  </a:lnTo>
                  <a:lnTo>
                    <a:pt x="31" y="130"/>
                  </a:lnTo>
                  <a:lnTo>
                    <a:pt x="33" y="128"/>
                  </a:lnTo>
                  <a:lnTo>
                    <a:pt x="34" y="127"/>
                  </a:lnTo>
                  <a:lnTo>
                    <a:pt x="36" y="127"/>
                  </a:lnTo>
                  <a:lnTo>
                    <a:pt x="36" y="124"/>
                  </a:lnTo>
                  <a:lnTo>
                    <a:pt x="37" y="116"/>
                  </a:lnTo>
                  <a:lnTo>
                    <a:pt x="39" y="108"/>
                  </a:lnTo>
                  <a:lnTo>
                    <a:pt x="39" y="104"/>
                  </a:lnTo>
                  <a:lnTo>
                    <a:pt x="37" y="102"/>
                  </a:lnTo>
                  <a:lnTo>
                    <a:pt x="36" y="100"/>
                  </a:lnTo>
                  <a:lnTo>
                    <a:pt x="34" y="99"/>
                  </a:lnTo>
                  <a:lnTo>
                    <a:pt x="34" y="97"/>
                  </a:lnTo>
                  <a:lnTo>
                    <a:pt x="34" y="97"/>
                  </a:lnTo>
                  <a:lnTo>
                    <a:pt x="34" y="96"/>
                  </a:lnTo>
                  <a:lnTo>
                    <a:pt x="34" y="96"/>
                  </a:lnTo>
                  <a:lnTo>
                    <a:pt x="34" y="96"/>
                  </a:lnTo>
                  <a:lnTo>
                    <a:pt x="31" y="96"/>
                  </a:lnTo>
                  <a:lnTo>
                    <a:pt x="30" y="94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Freeform 187"/>
            <p:cNvSpPr>
              <a:spLocks/>
            </p:cNvSpPr>
            <p:nvPr/>
          </p:nvSpPr>
          <p:spPr bwMode="auto">
            <a:xfrm>
              <a:off x="6147182" y="3028626"/>
              <a:ext cx="192349" cy="128410"/>
            </a:xfrm>
            <a:custGeom>
              <a:avLst/>
              <a:gdLst>
                <a:gd name="T0" fmla="*/ 31 w 81"/>
                <a:gd name="T1" fmla="*/ 54 h 54"/>
                <a:gd name="T2" fmla="*/ 28 w 81"/>
                <a:gd name="T3" fmla="*/ 54 h 54"/>
                <a:gd name="T4" fmla="*/ 22 w 81"/>
                <a:gd name="T5" fmla="*/ 51 h 54"/>
                <a:gd name="T6" fmla="*/ 14 w 81"/>
                <a:gd name="T7" fmla="*/ 45 h 54"/>
                <a:gd name="T8" fmla="*/ 9 w 81"/>
                <a:gd name="T9" fmla="*/ 40 h 54"/>
                <a:gd name="T10" fmla="*/ 8 w 81"/>
                <a:gd name="T11" fmla="*/ 36 h 54"/>
                <a:gd name="T12" fmla="*/ 5 w 81"/>
                <a:gd name="T13" fmla="*/ 33 h 54"/>
                <a:gd name="T14" fmla="*/ 2 w 81"/>
                <a:gd name="T15" fmla="*/ 30 h 54"/>
                <a:gd name="T16" fmla="*/ 2 w 81"/>
                <a:gd name="T17" fmla="*/ 25 h 54"/>
                <a:gd name="T18" fmla="*/ 0 w 81"/>
                <a:gd name="T19" fmla="*/ 22 h 54"/>
                <a:gd name="T20" fmla="*/ 0 w 81"/>
                <a:gd name="T21" fmla="*/ 19 h 54"/>
                <a:gd name="T22" fmla="*/ 3 w 81"/>
                <a:gd name="T23" fmla="*/ 17 h 54"/>
                <a:gd name="T24" fmla="*/ 5 w 81"/>
                <a:gd name="T25" fmla="*/ 17 h 54"/>
                <a:gd name="T26" fmla="*/ 5 w 81"/>
                <a:gd name="T27" fmla="*/ 16 h 54"/>
                <a:gd name="T28" fmla="*/ 6 w 81"/>
                <a:gd name="T29" fmla="*/ 9 h 54"/>
                <a:gd name="T30" fmla="*/ 6 w 81"/>
                <a:gd name="T31" fmla="*/ 6 h 54"/>
                <a:gd name="T32" fmla="*/ 8 w 81"/>
                <a:gd name="T33" fmla="*/ 5 h 54"/>
                <a:gd name="T34" fmla="*/ 9 w 81"/>
                <a:gd name="T35" fmla="*/ 6 h 54"/>
                <a:gd name="T36" fmla="*/ 14 w 81"/>
                <a:gd name="T37" fmla="*/ 8 h 54"/>
                <a:gd name="T38" fmla="*/ 19 w 81"/>
                <a:gd name="T39" fmla="*/ 9 h 54"/>
                <a:gd name="T40" fmla="*/ 26 w 81"/>
                <a:gd name="T41" fmla="*/ 9 h 54"/>
                <a:gd name="T42" fmla="*/ 33 w 81"/>
                <a:gd name="T43" fmla="*/ 11 h 54"/>
                <a:gd name="T44" fmla="*/ 33 w 81"/>
                <a:gd name="T45" fmla="*/ 6 h 54"/>
                <a:gd name="T46" fmla="*/ 39 w 81"/>
                <a:gd name="T47" fmla="*/ 5 h 54"/>
                <a:gd name="T48" fmla="*/ 45 w 81"/>
                <a:gd name="T49" fmla="*/ 3 h 54"/>
                <a:gd name="T50" fmla="*/ 47 w 81"/>
                <a:gd name="T51" fmla="*/ 5 h 54"/>
                <a:gd name="T52" fmla="*/ 50 w 81"/>
                <a:gd name="T53" fmla="*/ 6 h 54"/>
                <a:gd name="T54" fmla="*/ 51 w 81"/>
                <a:gd name="T55" fmla="*/ 5 h 54"/>
                <a:gd name="T56" fmla="*/ 54 w 81"/>
                <a:gd name="T57" fmla="*/ 3 h 54"/>
                <a:gd name="T58" fmla="*/ 60 w 81"/>
                <a:gd name="T59" fmla="*/ 2 h 54"/>
                <a:gd name="T60" fmla="*/ 70 w 81"/>
                <a:gd name="T61" fmla="*/ 2 h 54"/>
                <a:gd name="T62" fmla="*/ 73 w 81"/>
                <a:gd name="T63" fmla="*/ 0 h 54"/>
                <a:gd name="T64" fmla="*/ 76 w 81"/>
                <a:gd name="T65" fmla="*/ 2 h 54"/>
                <a:gd name="T66" fmla="*/ 78 w 81"/>
                <a:gd name="T67" fmla="*/ 3 h 54"/>
                <a:gd name="T68" fmla="*/ 81 w 81"/>
                <a:gd name="T69" fmla="*/ 5 h 54"/>
                <a:gd name="T70" fmla="*/ 79 w 81"/>
                <a:gd name="T71" fmla="*/ 14 h 54"/>
                <a:gd name="T72" fmla="*/ 78 w 81"/>
                <a:gd name="T73" fmla="*/ 17 h 54"/>
                <a:gd name="T74" fmla="*/ 71 w 81"/>
                <a:gd name="T75" fmla="*/ 20 h 54"/>
                <a:gd name="T76" fmla="*/ 70 w 81"/>
                <a:gd name="T77" fmla="*/ 23 h 54"/>
                <a:gd name="T78" fmla="*/ 70 w 81"/>
                <a:gd name="T79" fmla="*/ 30 h 54"/>
                <a:gd name="T80" fmla="*/ 68 w 81"/>
                <a:gd name="T81" fmla="*/ 37 h 54"/>
                <a:gd name="T82" fmla="*/ 64 w 81"/>
                <a:gd name="T83" fmla="*/ 45 h 54"/>
                <a:gd name="T84" fmla="*/ 59 w 81"/>
                <a:gd name="T85" fmla="*/ 47 h 54"/>
                <a:gd name="T86" fmla="*/ 56 w 81"/>
                <a:gd name="T87" fmla="*/ 47 h 54"/>
                <a:gd name="T88" fmla="*/ 47 w 81"/>
                <a:gd name="T89" fmla="*/ 48 h 54"/>
                <a:gd name="T90" fmla="*/ 42 w 81"/>
                <a:gd name="T91" fmla="*/ 50 h 54"/>
                <a:gd name="T92" fmla="*/ 40 w 81"/>
                <a:gd name="T93" fmla="*/ 51 h 54"/>
                <a:gd name="T94" fmla="*/ 37 w 81"/>
                <a:gd name="T95" fmla="*/ 54 h 54"/>
                <a:gd name="T96" fmla="*/ 34 w 81"/>
                <a:gd name="T9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1" h="54">
                  <a:moveTo>
                    <a:pt x="34" y="54"/>
                  </a:moveTo>
                  <a:lnTo>
                    <a:pt x="34" y="54"/>
                  </a:lnTo>
                  <a:lnTo>
                    <a:pt x="31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8" y="54"/>
                  </a:lnTo>
                  <a:lnTo>
                    <a:pt x="26" y="53"/>
                  </a:lnTo>
                  <a:lnTo>
                    <a:pt x="25" y="53"/>
                  </a:lnTo>
                  <a:lnTo>
                    <a:pt x="22" y="51"/>
                  </a:lnTo>
                  <a:lnTo>
                    <a:pt x="20" y="50"/>
                  </a:lnTo>
                  <a:lnTo>
                    <a:pt x="17" y="48"/>
                  </a:lnTo>
                  <a:lnTo>
                    <a:pt x="14" y="45"/>
                  </a:lnTo>
                  <a:lnTo>
                    <a:pt x="11" y="44"/>
                  </a:lnTo>
                  <a:lnTo>
                    <a:pt x="11" y="42"/>
                  </a:lnTo>
                  <a:lnTo>
                    <a:pt x="9" y="40"/>
                  </a:lnTo>
                  <a:lnTo>
                    <a:pt x="9" y="39"/>
                  </a:lnTo>
                  <a:lnTo>
                    <a:pt x="9" y="37"/>
                  </a:lnTo>
                  <a:lnTo>
                    <a:pt x="8" y="36"/>
                  </a:lnTo>
                  <a:lnTo>
                    <a:pt x="8" y="34"/>
                  </a:lnTo>
                  <a:lnTo>
                    <a:pt x="6" y="33"/>
                  </a:lnTo>
                  <a:lnTo>
                    <a:pt x="5" y="33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2" y="28"/>
                  </a:lnTo>
                  <a:lnTo>
                    <a:pt x="2" y="25"/>
                  </a:lnTo>
                  <a:lnTo>
                    <a:pt x="2" y="23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6" y="14"/>
                  </a:lnTo>
                  <a:lnTo>
                    <a:pt x="6" y="11"/>
                  </a:lnTo>
                  <a:lnTo>
                    <a:pt x="6" y="9"/>
                  </a:lnTo>
                  <a:lnTo>
                    <a:pt x="6" y="9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11" y="6"/>
                  </a:lnTo>
                  <a:lnTo>
                    <a:pt x="12" y="8"/>
                  </a:lnTo>
                  <a:lnTo>
                    <a:pt x="14" y="8"/>
                  </a:lnTo>
                  <a:lnTo>
                    <a:pt x="15" y="9"/>
                  </a:lnTo>
                  <a:lnTo>
                    <a:pt x="17" y="9"/>
                  </a:lnTo>
                  <a:lnTo>
                    <a:pt x="19" y="9"/>
                  </a:lnTo>
                  <a:lnTo>
                    <a:pt x="20" y="9"/>
                  </a:lnTo>
                  <a:lnTo>
                    <a:pt x="23" y="9"/>
                  </a:lnTo>
                  <a:lnTo>
                    <a:pt x="26" y="9"/>
                  </a:lnTo>
                  <a:lnTo>
                    <a:pt x="31" y="11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3" y="6"/>
                  </a:lnTo>
                  <a:lnTo>
                    <a:pt x="33" y="6"/>
                  </a:lnTo>
                  <a:lnTo>
                    <a:pt x="33" y="6"/>
                  </a:lnTo>
                  <a:lnTo>
                    <a:pt x="34" y="6"/>
                  </a:lnTo>
                  <a:lnTo>
                    <a:pt x="39" y="5"/>
                  </a:lnTo>
                  <a:lnTo>
                    <a:pt x="42" y="3"/>
                  </a:lnTo>
                  <a:lnTo>
                    <a:pt x="43" y="3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7" y="3"/>
                  </a:lnTo>
                  <a:lnTo>
                    <a:pt x="47" y="5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1" y="6"/>
                  </a:lnTo>
                  <a:lnTo>
                    <a:pt x="51" y="5"/>
                  </a:lnTo>
                  <a:lnTo>
                    <a:pt x="51" y="5"/>
                  </a:lnTo>
                  <a:lnTo>
                    <a:pt x="53" y="5"/>
                  </a:lnTo>
                  <a:lnTo>
                    <a:pt x="54" y="3"/>
                  </a:lnTo>
                  <a:lnTo>
                    <a:pt x="56" y="2"/>
                  </a:lnTo>
                  <a:lnTo>
                    <a:pt x="59" y="2"/>
                  </a:lnTo>
                  <a:lnTo>
                    <a:pt x="60" y="2"/>
                  </a:lnTo>
                  <a:lnTo>
                    <a:pt x="64" y="0"/>
                  </a:lnTo>
                  <a:lnTo>
                    <a:pt x="67" y="2"/>
                  </a:lnTo>
                  <a:lnTo>
                    <a:pt x="70" y="2"/>
                  </a:lnTo>
                  <a:lnTo>
                    <a:pt x="71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4" y="2"/>
                  </a:lnTo>
                  <a:lnTo>
                    <a:pt x="76" y="2"/>
                  </a:lnTo>
                  <a:lnTo>
                    <a:pt x="76" y="3"/>
                  </a:lnTo>
                  <a:lnTo>
                    <a:pt x="78" y="3"/>
                  </a:lnTo>
                  <a:lnTo>
                    <a:pt x="78" y="3"/>
                  </a:lnTo>
                  <a:lnTo>
                    <a:pt x="79" y="3"/>
                  </a:lnTo>
                  <a:lnTo>
                    <a:pt x="81" y="3"/>
                  </a:lnTo>
                  <a:lnTo>
                    <a:pt x="81" y="5"/>
                  </a:lnTo>
                  <a:lnTo>
                    <a:pt x="81" y="8"/>
                  </a:lnTo>
                  <a:lnTo>
                    <a:pt x="79" y="11"/>
                  </a:lnTo>
                  <a:lnTo>
                    <a:pt x="79" y="14"/>
                  </a:lnTo>
                  <a:lnTo>
                    <a:pt x="79" y="16"/>
                  </a:lnTo>
                  <a:lnTo>
                    <a:pt x="79" y="16"/>
                  </a:lnTo>
                  <a:lnTo>
                    <a:pt x="78" y="17"/>
                  </a:lnTo>
                  <a:lnTo>
                    <a:pt x="78" y="17"/>
                  </a:lnTo>
                  <a:lnTo>
                    <a:pt x="74" y="19"/>
                  </a:lnTo>
                  <a:lnTo>
                    <a:pt x="71" y="20"/>
                  </a:lnTo>
                  <a:lnTo>
                    <a:pt x="71" y="22"/>
                  </a:lnTo>
                  <a:lnTo>
                    <a:pt x="71" y="22"/>
                  </a:lnTo>
                  <a:lnTo>
                    <a:pt x="70" y="23"/>
                  </a:lnTo>
                  <a:lnTo>
                    <a:pt x="70" y="25"/>
                  </a:lnTo>
                  <a:lnTo>
                    <a:pt x="70" y="27"/>
                  </a:lnTo>
                  <a:lnTo>
                    <a:pt x="70" y="30"/>
                  </a:lnTo>
                  <a:lnTo>
                    <a:pt x="68" y="33"/>
                  </a:lnTo>
                  <a:lnTo>
                    <a:pt x="68" y="36"/>
                  </a:lnTo>
                  <a:lnTo>
                    <a:pt x="68" y="37"/>
                  </a:lnTo>
                  <a:lnTo>
                    <a:pt x="67" y="40"/>
                  </a:lnTo>
                  <a:lnTo>
                    <a:pt x="65" y="44"/>
                  </a:lnTo>
                  <a:lnTo>
                    <a:pt x="64" y="45"/>
                  </a:lnTo>
                  <a:lnTo>
                    <a:pt x="62" y="47"/>
                  </a:lnTo>
                  <a:lnTo>
                    <a:pt x="60" y="47"/>
                  </a:lnTo>
                  <a:lnTo>
                    <a:pt x="59" y="47"/>
                  </a:lnTo>
                  <a:lnTo>
                    <a:pt x="59" y="47"/>
                  </a:lnTo>
                  <a:lnTo>
                    <a:pt x="57" y="47"/>
                  </a:lnTo>
                  <a:lnTo>
                    <a:pt x="56" y="47"/>
                  </a:lnTo>
                  <a:lnTo>
                    <a:pt x="53" y="47"/>
                  </a:lnTo>
                  <a:lnTo>
                    <a:pt x="50" y="47"/>
                  </a:lnTo>
                  <a:lnTo>
                    <a:pt x="47" y="48"/>
                  </a:lnTo>
                  <a:lnTo>
                    <a:pt x="45" y="48"/>
                  </a:lnTo>
                  <a:lnTo>
                    <a:pt x="43" y="48"/>
                  </a:lnTo>
                  <a:lnTo>
                    <a:pt x="42" y="50"/>
                  </a:lnTo>
                  <a:lnTo>
                    <a:pt x="42" y="50"/>
                  </a:lnTo>
                  <a:lnTo>
                    <a:pt x="42" y="51"/>
                  </a:lnTo>
                  <a:lnTo>
                    <a:pt x="40" y="51"/>
                  </a:lnTo>
                  <a:lnTo>
                    <a:pt x="40" y="53"/>
                  </a:lnTo>
                  <a:lnTo>
                    <a:pt x="39" y="53"/>
                  </a:lnTo>
                  <a:lnTo>
                    <a:pt x="37" y="54"/>
                  </a:lnTo>
                  <a:lnTo>
                    <a:pt x="36" y="54"/>
                  </a:lnTo>
                  <a:lnTo>
                    <a:pt x="36" y="54"/>
                  </a:lnTo>
                  <a:lnTo>
                    <a:pt x="34" y="54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Freeform 189"/>
            <p:cNvSpPr>
              <a:spLocks/>
            </p:cNvSpPr>
            <p:nvPr/>
          </p:nvSpPr>
          <p:spPr bwMode="auto">
            <a:xfrm>
              <a:off x="5852721" y="2759916"/>
              <a:ext cx="246967" cy="316271"/>
            </a:xfrm>
            <a:custGeom>
              <a:avLst/>
              <a:gdLst>
                <a:gd name="T0" fmla="*/ 93 w 104"/>
                <a:gd name="T1" fmla="*/ 15 h 133"/>
                <a:gd name="T2" fmla="*/ 81 w 104"/>
                <a:gd name="T3" fmla="*/ 12 h 133"/>
                <a:gd name="T4" fmla="*/ 74 w 104"/>
                <a:gd name="T5" fmla="*/ 18 h 133"/>
                <a:gd name="T6" fmla="*/ 71 w 104"/>
                <a:gd name="T7" fmla="*/ 20 h 133"/>
                <a:gd name="T8" fmla="*/ 71 w 104"/>
                <a:gd name="T9" fmla="*/ 23 h 133"/>
                <a:gd name="T10" fmla="*/ 62 w 104"/>
                <a:gd name="T11" fmla="*/ 15 h 133"/>
                <a:gd name="T12" fmla="*/ 54 w 104"/>
                <a:gd name="T13" fmla="*/ 7 h 133"/>
                <a:gd name="T14" fmla="*/ 56 w 104"/>
                <a:gd name="T15" fmla="*/ 1 h 133"/>
                <a:gd name="T16" fmla="*/ 54 w 104"/>
                <a:gd name="T17" fmla="*/ 0 h 133"/>
                <a:gd name="T18" fmla="*/ 49 w 104"/>
                <a:gd name="T19" fmla="*/ 1 h 133"/>
                <a:gd name="T20" fmla="*/ 39 w 104"/>
                <a:gd name="T21" fmla="*/ 9 h 133"/>
                <a:gd name="T22" fmla="*/ 40 w 104"/>
                <a:gd name="T23" fmla="*/ 18 h 133"/>
                <a:gd name="T24" fmla="*/ 37 w 104"/>
                <a:gd name="T25" fmla="*/ 23 h 133"/>
                <a:gd name="T26" fmla="*/ 32 w 104"/>
                <a:gd name="T27" fmla="*/ 28 h 133"/>
                <a:gd name="T28" fmla="*/ 23 w 104"/>
                <a:gd name="T29" fmla="*/ 34 h 133"/>
                <a:gd name="T30" fmla="*/ 25 w 104"/>
                <a:gd name="T31" fmla="*/ 40 h 133"/>
                <a:gd name="T32" fmla="*/ 22 w 104"/>
                <a:gd name="T33" fmla="*/ 48 h 133"/>
                <a:gd name="T34" fmla="*/ 20 w 104"/>
                <a:gd name="T35" fmla="*/ 49 h 133"/>
                <a:gd name="T36" fmla="*/ 22 w 104"/>
                <a:gd name="T37" fmla="*/ 53 h 133"/>
                <a:gd name="T38" fmla="*/ 17 w 104"/>
                <a:gd name="T39" fmla="*/ 56 h 133"/>
                <a:gd name="T40" fmla="*/ 9 w 104"/>
                <a:gd name="T41" fmla="*/ 56 h 133"/>
                <a:gd name="T42" fmla="*/ 3 w 104"/>
                <a:gd name="T43" fmla="*/ 63 h 133"/>
                <a:gd name="T44" fmla="*/ 5 w 104"/>
                <a:gd name="T45" fmla="*/ 74 h 133"/>
                <a:gd name="T46" fmla="*/ 6 w 104"/>
                <a:gd name="T47" fmla="*/ 74 h 133"/>
                <a:gd name="T48" fmla="*/ 5 w 104"/>
                <a:gd name="T49" fmla="*/ 77 h 133"/>
                <a:gd name="T50" fmla="*/ 6 w 104"/>
                <a:gd name="T51" fmla="*/ 82 h 133"/>
                <a:gd name="T52" fmla="*/ 6 w 104"/>
                <a:gd name="T53" fmla="*/ 87 h 133"/>
                <a:gd name="T54" fmla="*/ 11 w 104"/>
                <a:gd name="T55" fmla="*/ 91 h 133"/>
                <a:gd name="T56" fmla="*/ 9 w 104"/>
                <a:gd name="T57" fmla="*/ 99 h 133"/>
                <a:gd name="T58" fmla="*/ 17 w 104"/>
                <a:gd name="T59" fmla="*/ 99 h 133"/>
                <a:gd name="T60" fmla="*/ 20 w 104"/>
                <a:gd name="T61" fmla="*/ 104 h 133"/>
                <a:gd name="T62" fmla="*/ 31 w 104"/>
                <a:gd name="T63" fmla="*/ 105 h 133"/>
                <a:gd name="T64" fmla="*/ 28 w 104"/>
                <a:gd name="T65" fmla="*/ 113 h 133"/>
                <a:gd name="T66" fmla="*/ 28 w 104"/>
                <a:gd name="T67" fmla="*/ 124 h 133"/>
                <a:gd name="T68" fmla="*/ 36 w 104"/>
                <a:gd name="T69" fmla="*/ 126 h 133"/>
                <a:gd name="T70" fmla="*/ 43 w 104"/>
                <a:gd name="T71" fmla="*/ 127 h 133"/>
                <a:gd name="T72" fmla="*/ 56 w 104"/>
                <a:gd name="T73" fmla="*/ 130 h 133"/>
                <a:gd name="T74" fmla="*/ 67 w 104"/>
                <a:gd name="T75" fmla="*/ 127 h 133"/>
                <a:gd name="T76" fmla="*/ 76 w 104"/>
                <a:gd name="T77" fmla="*/ 124 h 133"/>
                <a:gd name="T78" fmla="*/ 82 w 104"/>
                <a:gd name="T79" fmla="*/ 127 h 133"/>
                <a:gd name="T80" fmla="*/ 84 w 104"/>
                <a:gd name="T81" fmla="*/ 124 h 133"/>
                <a:gd name="T82" fmla="*/ 81 w 104"/>
                <a:gd name="T83" fmla="*/ 119 h 133"/>
                <a:gd name="T84" fmla="*/ 88 w 104"/>
                <a:gd name="T85" fmla="*/ 115 h 133"/>
                <a:gd name="T86" fmla="*/ 90 w 104"/>
                <a:gd name="T87" fmla="*/ 110 h 133"/>
                <a:gd name="T88" fmla="*/ 90 w 104"/>
                <a:gd name="T89" fmla="*/ 102 h 133"/>
                <a:gd name="T90" fmla="*/ 84 w 104"/>
                <a:gd name="T91" fmla="*/ 101 h 133"/>
                <a:gd name="T92" fmla="*/ 81 w 104"/>
                <a:gd name="T93" fmla="*/ 90 h 133"/>
                <a:gd name="T94" fmla="*/ 76 w 104"/>
                <a:gd name="T95" fmla="*/ 80 h 133"/>
                <a:gd name="T96" fmla="*/ 82 w 104"/>
                <a:gd name="T97" fmla="*/ 79 h 133"/>
                <a:gd name="T98" fmla="*/ 85 w 104"/>
                <a:gd name="T99" fmla="*/ 74 h 133"/>
                <a:gd name="T100" fmla="*/ 99 w 104"/>
                <a:gd name="T101" fmla="*/ 66 h 133"/>
                <a:gd name="T102" fmla="*/ 101 w 104"/>
                <a:gd name="T103" fmla="*/ 53 h 133"/>
                <a:gd name="T104" fmla="*/ 101 w 104"/>
                <a:gd name="T105" fmla="*/ 39 h 133"/>
                <a:gd name="T106" fmla="*/ 99 w 104"/>
                <a:gd name="T107" fmla="*/ 31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4" h="133">
                  <a:moveTo>
                    <a:pt x="99" y="18"/>
                  </a:moveTo>
                  <a:lnTo>
                    <a:pt x="98" y="18"/>
                  </a:lnTo>
                  <a:lnTo>
                    <a:pt x="96" y="18"/>
                  </a:lnTo>
                  <a:lnTo>
                    <a:pt x="96" y="17"/>
                  </a:lnTo>
                  <a:lnTo>
                    <a:pt x="96" y="15"/>
                  </a:lnTo>
                  <a:lnTo>
                    <a:pt x="93" y="15"/>
                  </a:lnTo>
                  <a:lnTo>
                    <a:pt x="91" y="15"/>
                  </a:lnTo>
                  <a:lnTo>
                    <a:pt x="88" y="15"/>
                  </a:lnTo>
                  <a:lnTo>
                    <a:pt x="87" y="14"/>
                  </a:lnTo>
                  <a:lnTo>
                    <a:pt x="85" y="12"/>
                  </a:lnTo>
                  <a:lnTo>
                    <a:pt x="84" y="12"/>
                  </a:lnTo>
                  <a:lnTo>
                    <a:pt x="81" y="12"/>
                  </a:lnTo>
                  <a:lnTo>
                    <a:pt x="79" y="12"/>
                  </a:lnTo>
                  <a:lnTo>
                    <a:pt x="79" y="14"/>
                  </a:lnTo>
                  <a:lnTo>
                    <a:pt x="77" y="15"/>
                  </a:lnTo>
                  <a:lnTo>
                    <a:pt x="76" y="17"/>
                  </a:lnTo>
                  <a:lnTo>
                    <a:pt x="76" y="18"/>
                  </a:lnTo>
                  <a:lnTo>
                    <a:pt x="74" y="18"/>
                  </a:lnTo>
                  <a:lnTo>
                    <a:pt x="74" y="18"/>
                  </a:lnTo>
                  <a:lnTo>
                    <a:pt x="73" y="18"/>
                  </a:lnTo>
                  <a:lnTo>
                    <a:pt x="73" y="18"/>
                  </a:lnTo>
                  <a:lnTo>
                    <a:pt x="71" y="18"/>
                  </a:lnTo>
                  <a:lnTo>
                    <a:pt x="71" y="18"/>
                  </a:lnTo>
                  <a:lnTo>
                    <a:pt x="71" y="20"/>
                  </a:lnTo>
                  <a:lnTo>
                    <a:pt x="70" y="21"/>
                  </a:lnTo>
                  <a:lnTo>
                    <a:pt x="70" y="21"/>
                  </a:lnTo>
                  <a:lnTo>
                    <a:pt x="71" y="21"/>
                  </a:lnTo>
                  <a:lnTo>
                    <a:pt x="71" y="21"/>
                  </a:lnTo>
                  <a:lnTo>
                    <a:pt x="71" y="23"/>
                  </a:lnTo>
                  <a:lnTo>
                    <a:pt x="71" y="23"/>
                  </a:lnTo>
                  <a:lnTo>
                    <a:pt x="71" y="23"/>
                  </a:lnTo>
                  <a:lnTo>
                    <a:pt x="67" y="21"/>
                  </a:lnTo>
                  <a:lnTo>
                    <a:pt x="63" y="20"/>
                  </a:lnTo>
                  <a:lnTo>
                    <a:pt x="63" y="18"/>
                  </a:lnTo>
                  <a:lnTo>
                    <a:pt x="63" y="17"/>
                  </a:lnTo>
                  <a:lnTo>
                    <a:pt x="62" y="15"/>
                  </a:lnTo>
                  <a:lnTo>
                    <a:pt x="59" y="17"/>
                  </a:lnTo>
                  <a:lnTo>
                    <a:pt x="57" y="18"/>
                  </a:lnTo>
                  <a:lnTo>
                    <a:pt x="56" y="14"/>
                  </a:lnTo>
                  <a:lnTo>
                    <a:pt x="54" y="11"/>
                  </a:lnTo>
                  <a:lnTo>
                    <a:pt x="54" y="9"/>
                  </a:lnTo>
                  <a:lnTo>
                    <a:pt x="54" y="7"/>
                  </a:lnTo>
                  <a:lnTo>
                    <a:pt x="51" y="6"/>
                  </a:lnTo>
                  <a:lnTo>
                    <a:pt x="49" y="6"/>
                  </a:lnTo>
                  <a:lnTo>
                    <a:pt x="51" y="4"/>
                  </a:lnTo>
                  <a:lnTo>
                    <a:pt x="53" y="3"/>
                  </a:lnTo>
                  <a:lnTo>
                    <a:pt x="54" y="3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3" y="1"/>
                  </a:lnTo>
                  <a:lnTo>
                    <a:pt x="51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37" y="0"/>
                  </a:lnTo>
                  <a:lnTo>
                    <a:pt x="37" y="3"/>
                  </a:lnTo>
                  <a:lnTo>
                    <a:pt x="37" y="6"/>
                  </a:lnTo>
                  <a:lnTo>
                    <a:pt x="39" y="6"/>
                  </a:lnTo>
                  <a:lnTo>
                    <a:pt x="39" y="7"/>
                  </a:lnTo>
                  <a:lnTo>
                    <a:pt x="39" y="9"/>
                  </a:lnTo>
                  <a:lnTo>
                    <a:pt x="40" y="9"/>
                  </a:lnTo>
                  <a:lnTo>
                    <a:pt x="40" y="9"/>
                  </a:lnTo>
                  <a:lnTo>
                    <a:pt x="40" y="12"/>
                  </a:lnTo>
                  <a:lnTo>
                    <a:pt x="40" y="15"/>
                  </a:lnTo>
                  <a:lnTo>
                    <a:pt x="40" y="17"/>
                  </a:lnTo>
                  <a:lnTo>
                    <a:pt x="40" y="18"/>
                  </a:lnTo>
                  <a:lnTo>
                    <a:pt x="40" y="18"/>
                  </a:lnTo>
                  <a:lnTo>
                    <a:pt x="40" y="20"/>
                  </a:lnTo>
                  <a:lnTo>
                    <a:pt x="42" y="21"/>
                  </a:lnTo>
                  <a:lnTo>
                    <a:pt x="43" y="25"/>
                  </a:lnTo>
                  <a:lnTo>
                    <a:pt x="40" y="25"/>
                  </a:lnTo>
                  <a:lnTo>
                    <a:pt x="37" y="23"/>
                  </a:lnTo>
                  <a:lnTo>
                    <a:pt x="37" y="26"/>
                  </a:lnTo>
                  <a:lnTo>
                    <a:pt x="37" y="29"/>
                  </a:lnTo>
                  <a:lnTo>
                    <a:pt x="36" y="31"/>
                  </a:lnTo>
                  <a:lnTo>
                    <a:pt x="36" y="32"/>
                  </a:lnTo>
                  <a:lnTo>
                    <a:pt x="34" y="31"/>
                  </a:lnTo>
                  <a:lnTo>
                    <a:pt x="32" y="28"/>
                  </a:lnTo>
                  <a:lnTo>
                    <a:pt x="29" y="29"/>
                  </a:lnTo>
                  <a:lnTo>
                    <a:pt x="26" y="29"/>
                  </a:lnTo>
                  <a:lnTo>
                    <a:pt x="25" y="31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3" y="35"/>
                  </a:lnTo>
                  <a:lnTo>
                    <a:pt x="25" y="37"/>
                  </a:lnTo>
                  <a:lnTo>
                    <a:pt x="26" y="40"/>
                  </a:lnTo>
                  <a:lnTo>
                    <a:pt x="25" y="39"/>
                  </a:lnTo>
                  <a:lnTo>
                    <a:pt x="25" y="40"/>
                  </a:lnTo>
                  <a:lnTo>
                    <a:pt x="25" y="43"/>
                  </a:lnTo>
                  <a:lnTo>
                    <a:pt x="25" y="45"/>
                  </a:lnTo>
                  <a:lnTo>
                    <a:pt x="23" y="46"/>
                  </a:lnTo>
                  <a:lnTo>
                    <a:pt x="23" y="48"/>
                  </a:lnTo>
                  <a:lnTo>
                    <a:pt x="23" y="48"/>
                  </a:lnTo>
                  <a:lnTo>
                    <a:pt x="22" y="48"/>
                  </a:lnTo>
                  <a:lnTo>
                    <a:pt x="22" y="48"/>
                  </a:lnTo>
                  <a:lnTo>
                    <a:pt x="22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9"/>
                  </a:lnTo>
                  <a:lnTo>
                    <a:pt x="20" y="49"/>
                  </a:lnTo>
                  <a:lnTo>
                    <a:pt x="20" y="49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3"/>
                  </a:lnTo>
                  <a:lnTo>
                    <a:pt x="22" y="53"/>
                  </a:lnTo>
                  <a:lnTo>
                    <a:pt x="22" y="53"/>
                  </a:lnTo>
                  <a:lnTo>
                    <a:pt x="22" y="53"/>
                  </a:lnTo>
                  <a:lnTo>
                    <a:pt x="20" y="54"/>
                  </a:lnTo>
                  <a:lnTo>
                    <a:pt x="18" y="54"/>
                  </a:lnTo>
                  <a:lnTo>
                    <a:pt x="17" y="56"/>
                  </a:lnTo>
                  <a:lnTo>
                    <a:pt x="17" y="56"/>
                  </a:lnTo>
                  <a:lnTo>
                    <a:pt x="15" y="57"/>
                  </a:lnTo>
                  <a:lnTo>
                    <a:pt x="15" y="57"/>
                  </a:lnTo>
                  <a:lnTo>
                    <a:pt x="14" y="57"/>
                  </a:lnTo>
                  <a:lnTo>
                    <a:pt x="12" y="57"/>
                  </a:lnTo>
                  <a:lnTo>
                    <a:pt x="11" y="57"/>
                  </a:lnTo>
                  <a:lnTo>
                    <a:pt x="9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6" y="57"/>
                  </a:lnTo>
                  <a:lnTo>
                    <a:pt x="6" y="59"/>
                  </a:lnTo>
                  <a:lnTo>
                    <a:pt x="5" y="60"/>
                  </a:lnTo>
                  <a:lnTo>
                    <a:pt x="3" y="63"/>
                  </a:lnTo>
                  <a:lnTo>
                    <a:pt x="1" y="66"/>
                  </a:lnTo>
                  <a:lnTo>
                    <a:pt x="1" y="70"/>
                  </a:lnTo>
                  <a:lnTo>
                    <a:pt x="0" y="71"/>
                  </a:lnTo>
                  <a:lnTo>
                    <a:pt x="1" y="73"/>
                  </a:lnTo>
                  <a:lnTo>
                    <a:pt x="3" y="73"/>
                  </a:lnTo>
                  <a:lnTo>
                    <a:pt x="5" y="74"/>
                  </a:lnTo>
                  <a:lnTo>
                    <a:pt x="6" y="74"/>
                  </a:lnTo>
                  <a:lnTo>
                    <a:pt x="6" y="74"/>
                  </a:lnTo>
                  <a:lnTo>
                    <a:pt x="6" y="74"/>
                  </a:lnTo>
                  <a:lnTo>
                    <a:pt x="6" y="74"/>
                  </a:lnTo>
                  <a:lnTo>
                    <a:pt x="6" y="74"/>
                  </a:lnTo>
                  <a:lnTo>
                    <a:pt x="6" y="74"/>
                  </a:lnTo>
                  <a:lnTo>
                    <a:pt x="5" y="76"/>
                  </a:lnTo>
                  <a:lnTo>
                    <a:pt x="5" y="76"/>
                  </a:lnTo>
                  <a:lnTo>
                    <a:pt x="3" y="77"/>
                  </a:lnTo>
                  <a:lnTo>
                    <a:pt x="3" y="77"/>
                  </a:lnTo>
                  <a:lnTo>
                    <a:pt x="5" y="77"/>
                  </a:lnTo>
                  <a:lnTo>
                    <a:pt x="5" y="77"/>
                  </a:lnTo>
                  <a:lnTo>
                    <a:pt x="5" y="79"/>
                  </a:lnTo>
                  <a:lnTo>
                    <a:pt x="6" y="79"/>
                  </a:lnTo>
                  <a:lnTo>
                    <a:pt x="6" y="79"/>
                  </a:lnTo>
                  <a:lnTo>
                    <a:pt x="6" y="79"/>
                  </a:lnTo>
                  <a:lnTo>
                    <a:pt x="6" y="80"/>
                  </a:lnTo>
                  <a:lnTo>
                    <a:pt x="6" y="82"/>
                  </a:lnTo>
                  <a:lnTo>
                    <a:pt x="6" y="84"/>
                  </a:lnTo>
                  <a:lnTo>
                    <a:pt x="6" y="85"/>
                  </a:lnTo>
                  <a:lnTo>
                    <a:pt x="6" y="87"/>
                  </a:lnTo>
                  <a:lnTo>
                    <a:pt x="6" y="87"/>
                  </a:lnTo>
                  <a:lnTo>
                    <a:pt x="6" y="87"/>
                  </a:lnTo>
                  <a:lnTo>
                    <a:pt x="6" y="87"/>
                  </a:lnTo>
                  <a:lnTo>
                    <a:pt x="8" y="90"/>
                  </a:lnTo>
                  <a:lnTo>
                    <a:pt x="9" y="91"/>
                  </a:lnTo>
                  <a:lnTo>
                    <a:pt x="9" y="91"/>
                  </a:lnTo>
                  <a:lnTo>
                    <a:pt x="9" y="91"/>
                  </a:lnTo>
                  <a:lnTo>
                    <a:pt x="9" y="91"/>
                  </a:lnTo>
                  <a:lnTo>
                    <a:pt x="11" y="91"/>
                  </a:lnTo>
                  <a:lnTo>
                    <a:pt x="9" y="94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9" y="99"/>
                  </a:lnTo>
                  <a:lnTo>
                    <a:pt x="9" y="101"/>
                  </a:lnTo>
                  <a:lnTo>
                    <a:pt x="11" y="99"/>
                  </a:lnTo>
                  <a:lnTo>
                    <a:pt x="12" y="99"/>
                  </a:lnTo>
                  <a:lnTo>
                    <a:pt x="14" y="99"/>
                  </a:lnTo>
                  <a:lnTo>
                    <a:pt x="15" y="99"/>
                  </a:lnTo>
                  <a:lnTo>
                    <a:pt x="17" y="99"/>
                  </a:lnTo>
                  <a:lnTo>
                    <a:pt x="17" y="101"/>
                  </a:lnTo>
                  <a:lnTo>
                    <a:pt x="18" y="101"/>
                  </a:lnTo>
                  <a:lnTo>
                    <a:pt x="18" y="102"/>
                  </a:lnTo>
                  <a:lnTo>
                    <a:pt x="20" y="102"/>
                  </a:lnTo>
                  <a:lnTo>
                    <a:pt x="20" y="104"/>
                  </a:lnTo>
                  <a:lnTo>
                    <a:pt x="20" y="104"/>
                  </a:lnTo>
                  <a:lnTo>
                    <a:pt x="22" y="104"/>
                  </a:lnTo>
                  <a:lnTo>
                    <a:pt x="23" y="104"/>
                  </a:lnTo>
                  <a:lnTo>
                    <a:pt x="25" y="104"/>
                  </a:lnTo>
                  <a:lnTo>
                    <a:pt x="29" y="104"/>
                  </a:lnTo>
                  <a:lnTo>
                    <a:pt x="31" y="104"/>
                  </a:lnTo>
                  <a:lnTo>
                    <a:pt x="31" y="105"/>
                  </a:lnTo>
                  <a:lnTo>
                    <a:pt x="31" y="107"/>
                  </a:lnTo>
                  <a:lnTo>
                    <a:pt x="31" y="108"/>
                  </a:lnTo>
                  <a:lnTo>
                    <a:pt x="29" y="110"/>
                  </a:lnTo>
                  <a:lnTo>
                    <a:pt x="29" y="110"/>
                  </a:lnTo>
                  <a:lnTo>
                    <a:pt x="29" y="112"/>
                  </a:lnTo>
                  <a:lnTo>
                    <a:pt x="28" y="113"/>
                  </a:lnTo>
                  <a:lnTo>
                    <a:pt x="28" y="115"/>
                  </a:lnTo>
                  <a:lnTo>
                    <a:pt x="28" y="116"/>
                  </a:lnTo>
                  <a:lnTo>
                    <a:pt x="28" y="118"/>
                  </a:lnTo>
                  <a:lnTo>
                    <a:pt x="28" y="121"/>
                  </a:lnTo>
                  <a:lnTo>
                    <a:pt x="28" y="122"/>
                  </a:lnTo>
                  <a:lnTo>
                    <a:pt x="28" y="124"/>
                  </a:lnTo>
                  <a:lnTo>
                    <a:pt x="28" y="126"/>
                  </a:lnTo>
                  <a:lnTo>
                    <a:pt x="28" y="127"/>
                  </a:lnTo>
                  <a:lnTo>
                    <a:pt x="29" y="129"/>
                  </a:lnTo>
                  <a:lnTo>
                    <a:pt x="31" y="129"/>
                  </a:lnTo>
                  <a:lnTo>
                    <a:pt x="34" y="127"/>
                  </a:lnTo>
                  <a:lnTo>
                    <a:pt x="36" y="126"/>
                  </a:lnTo>
                  <a:lnTo>
                    <a:pt x="37" y="126"/>
                  </a:lnTo>
                  <a:lnTo>
                    <a:pt x="37" y="124"/>
                  </a:lnTo>
                  <a:lnTo>
                    <a:pt x="37" y="124"/>
                  </a:lnTo>
                  <a:lnTo>
                    <a:pt x="39" y="124"/>
                  </a:lnTo>
                  <a:lnTo>
                    <a:pt x="40" y="126"/>
                  </a:lnTo>
                  <a:lnTo>
                    <a:pt x="43" y="127"/>
                  </a:lnTo>
                  <a:lnTo>
                    <a:pt x="45" y="127"/>
                  </a:lnTo>
                  <a:lnTo>
                    <a:pt x="53" y="133"/>
                  </a:lnTo>
                  <a:lnTo>
                    <a:pt x="54" y="132"/>
                  </a:lnTo>
                  <a:lnTo>
                    <a:pt x="56" y="130"/>
                  </a:lnTo>
                  <a:lnTo>
                    <a:pt x="56" y="130"/>
                  </a:lnTo>
                  <a:lnTo>
                    <a:pt x="56" y="130"/>
                  </a:lnTo>
                  <a:lnTo>
                    <a:pt x="57" y="129"/>
                  </a:lnTo>
                  <a:lnTo>
                    <a:pt x="57" y="129"/>
                  </a:lnTo>
                  <a:lnTo>
                    <a:pt x="62" y="129"/>
                  </a:lnTo>
                  <a:lnTo>
                    <a:pt x="65" y="127"/>
                  </a:lnTo>
                  <a:lnTo>
                    <a:pt x="65" y="127"/>
                  </a:lnTo>
                  <a:lnTo>
                    <a:pt x="67" y="127"/>
                  </a:lnTo>
                  <a:lnTo>
                    <a:pt x="67" y="127"/>
                  </a:lnTo>
                  <a:lnTo>
                    <a:pt x="67" y="126"/>
                  </a:lnTo>
                  <a:lnTo>
                    <a:pt x="68" y="126"/>
                  </a:lnTo>
                  <a:lnTo>
                    <a:pt x="68" y="124"/>
                  </a:lnTo>
                  <a:lnTo>
                    <a:pt x="73" y="124"/>
                  </a:lnTo>
                  <a:lnTo>
                    <a:pt x="76" y="124"/>
                  </a:lnTo>
                  <a:lnTo>
                    <a:pt x="77" y="124"/>
                  </a:lnTo>
                  <a:lnTo>
                    <a:pt x="77" y="124"/>
                  </a:lnTo>
                  <a:lnTo>
                    <a:pt x="79" y="126"/>
                  </a:lnTo>
                  <a:lnTo>
                    <a:pt x="79" y="126"/>
                  </a:lnTo>
                  <a:lnTo>
                    <a:pt x="81" y="127"/>
                  </a:lnTo>
                  <a:lnTo>
                    <a:pt x="82" y="127"/>
                  </a:lnTo>
                  <a:lnTo>
                    <a:pt x="82" y="129"/>
                  </a:lnTo>
                  <a:lnTo>
                    <a:pt x="84" y="129"/>
                  </a:lnTo>
                  <a:lnTo>
                    <a:pt x="84" y="129"/>
                  </a:lnTo>
                  <a:lnTo>
                    <a:pt x="84" y="127"/>
                  </a:lnTo>
                  <a:lnTo>
                    <a:pt x="84" y="127"/>
                  </a:lnTo>
                  <a:lnTo>
                    <a:pt x="84" y="124"/>
                  </a:lnTo>
                  <a:lnTo>
                    <a:pt x="84" y="122"/>
                  </a:lnTo>
                  <a:lnTo>
                    <a:pt x="84" y="121"/>
                  </a:lnTo>
                  <a:lnTo>
                    <a:pt x="84" y="121"/>
                  </a:lnTo>
                  <a:lnTo>
                    <a:pt x="82" y="119"/>
                  </a:lnTo>
                  <a:lnTo>
                    <a:pt x="81" y="119"/>
                  </a:lnTo>
                  <a:lnTo>
                    <a:pt x="81" y="119"/>
                  </a:lnTo>
                  <a:lnTo>
                    <a:pt x="81" y="119"/>
                  </a:lnTo>
                  <a:lnTo>
                    <a:pt x="82" y="118"/>
                  </a:lnTo>
                  <a:lnTo>
                    <a:pt x="82" y="118"/>
                  </a:lnTo>
                  <a:lnTo>
                    <a:pt x="85" y="116"/>
                  </a:lnTo>
                  <a:lnTo>
                    <a:pt x="87" y="116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3"/>
                  </a:lnTo>
                  <a:lnTo>
                    <a:pt x="88" y="112"/>
                  </a:lnTo>
                  <a:lnTo>
                    <a:pt x="88" y="110"/>
                  </a:lnTo>
                  <a:lnTo>
                    <a:pt x="90" y="110"/>
                  </a:lnTo>
                  <a:lnTo>
                    <a:pt x="90" y="108"/>
                  </a:lnTo>
                  <a:lnTo>
                    <a:pt x="91" y="107"/>
                  </a:lnTo>
                  <a:lnTo>
                    <a:pt x="93" y="107"/>
                  </a:lnTo>
                  <a:lnTo>
                    <a:pt x="93" y="105"/>
                  </a:lnTo>
                  <a:lnTo>
                    <a:pt x="93" y="105"/>
                  </a:lnTo>
                  <a:lnTo>
                    <a:pt x="90" y="102"/>
                  </a:lnTo>
                  <a:lnTo>
                    <a:pt x="88" y="102"/>
                  </a:lnTo>
                  <a:lnTo>
                    <a:pt x="87" y="101"/>
                  </a:lnTo>
                  <a:lnTo>
                    <a:pt x="87" y="101"/>
                  </a:lnTo>
                  <a:lnTo>
                    <a:pt x="85" y="101"/>
                  </a:lnTo>
                  <a:lnTo>
                    <a:pt x="85" y="101"/>
                  </a:lnTo>
                  <a:lnTo>
                    <a:pt x="84" y="101"/>
                  </a:lnTo>
                  <a:lnTo>
                    <a:pt x="84" y="99"/>
                  </a:lnTo>
                  <a:lnTo>
                    <a:pt x="84" y="98"/>
                  </a:lnTo>
                  <a:lnTo>
                    <a:pt x="84" y="96"/>
                  </a:lnTo>
                  <a:lnTo>
                    <a:pt x="84" y="94"/>
                  </a:lnTo>
                  <a:lnTo>
                    <a:pt x="82" y="93"/>
                  </a:lnTo>
                  <a:lnTo>
                    <a:pt x="81" y="90"/>
                  </a:lnTo>
                  <a:lnTo>
                    <a:pt x="79" y="88"/>
                  </a:lnTo>
                  <a:lnTo>
                    <a:pt x="79" y="88"/>
                  </a:lnTo>
                  <a:lnTo>
                    <a:pt x="77" y="87"/>
                  </a:lnTo>
                  <a:lnTo>
                    <a:pt x="77" y="84"/>
                  </a:lnTo>
                  <a:lnTo>
                    <a:pt x="76" y="82"/>
                  </a:lnTo>
                  <a:lnTo>
                    <a:pt x="76" y="80"/>
                  </a:lnTo>
                  <a:lnTo>
                    <a:pt x="76" y="80"/>
                  </a:lnTo>
                  <a:lnTo>
                    <a:pt x="76" y="80"/>
                  </a:lnTo>
                  <a:lnTo>
                    <a:pt x="77" y="80"/>
                  </a:lnTo>
                  <a:lnTo>
                    <a:pt x="77" y="79"/>
                  </a:lnTo>
                  <a:lnTo>
                    <a:pt x="79" y="79"/>
                  </a:lnTo>
                  <a:lnTo>
                    <a:pt x="82" y="79"/>
                  </a:lnTo>
                  <a:lnTo>
                    <a:pt x="82" y="79"/>
                  </a:lnTo>
                  <a:lnTo>
                    <a:pt x="84" y="79"/>
                  </a:lnTo>
                  <a:lnTo>
                    <a:pt x="84" y="77"/>
                  </a:lnTo>
                  <a:lnTo>
                    <a:pt x="84" y="76"/>
                  </a:lnTo>
                  <a:lnTo>
                    <a:pt x="85" y="76"/>
                  </a:lnTo>
                  <a:lnTo>
                    <a:pt x="85" y="74"/>
                  </a:lnTo>
                  <a:lnTo>
                    <a:pt x="85" y="74"/>
                  </a:lnTo>
                  <a:lnTo>
                    <a:pt x="87" y="74"/>
                  </a:lnTo>
                  <a:lnTo>
                    <a:pt x="88" y="73"/>
                  </a:lnTo>
                  <a:lnTo>
                    <a:pt x="91" y="71"/>
                  </a:lnTo>
                  <a:lnTo>
                    <a:pt x="96" y="68"/>
                  </a:lnTo>
                  <a:lnTo>
                    <a:pt x="99" y="66"/>
                  </a:lnTo>
                  <a:lnTo>
                    <a:pt x="104" y="70"/>
                  </a:lnTo>
                  <a:lnTo>
                    <a:pt x="104" y="68"/>
                  </a:lnTo>
                  <a:lnTo>
                    <a:pt x="102" y="63"/>
                  </a:lnTo>
                  <a:lnTo>
                    <a:pt x="102" y="59"/>
                  </a:lnTo>
                  <a:lnTo>
                    <a:pt x="102" y="54"/>
                  </a:lnTo>
                  <a:lnTo>
                    <a:pt x="101" y="53"/>
                  </a:lnTo>
                  <a:lnTo>
                    <a:pt x="101" y="48"/>
                  </a:lnTo>
                  <a:lnTo>
                    <a:pt x="101" y="45"/>
                  </a:lnTo>
                  <a:lnTo>
                    <a:pt x="101" y="43"/>
                  </a:lnTo>
                  <a:lnTo>
                    <a:pt x="101" y="40"/>
                  </a:lnTo>
                  <a:lnTo>
                    <a:pt x="101" y="40"/>
                  </a:lnTo>
                  <a:lnTo>
                    <a:pt x="101" y="39"/>
                  </a:lnTo>
                  <a:lnTo>
                    <a:pt x="99" y="37"/>
                  </a:lnTo>
                  <a:lnTo>
                    <a:pt x="99" y="35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32"/>
                  </a:lnTo>
                  <a:lnTo>
                    <a:pt x="99" y="31"/>
                  </a:lnTo>
                  <a:lnTo>
                    <a:pt x="99" y="29"/>
                  </a:lnTo>
                  <a:lnTo>
                    <a:pt x="99" y="26"/>
                  </a:lnTo>
                  <a:lnTo>
                    <a:pt x="99" y="25"/>
                  </a:lnTo>
                  <a:lnTo>
                    <a:pt x="99" y="20"/>
                  </a:lnTo>
                  <a:lnTo>
                    <a:pt x="99" y="18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" name="Freeform 200"/>
            <p:cNvSpPr>
              <a:spLocks/>
            </p:cNvSpPr>
            <p:nvPr/>
          </p:nvSpPr>
          <p:spPr bwMode="auto">
            <a:xfrm>
              <a:off x="5760107" y="2907350"/>
              <a:ext cx="106860" cy="76095"/>
            </a:xfrm>
            <a:custGeom>
              <a:avLst/>
              <a:gdLst>
                <a:gd name="T0" fmla="*/ 11 w 45"/>
                <a:gd name="T1" fmla="*/ 1 h 32"/>
                <a:gd name="T2" fmla="*/ 6 w 45"/>
                <a:gd name="T3" fmla="*/ 3 h 32"/>
                <a:gd name="T4" fmla="*/ 2 w 45"/>
                <a:gd name="T5" fmla="*/ 4 h 32"/>
                <a:gd name="T6" fmla="*/ 3 w 45"/>
                <a:gd name="T7" fmla="*/ 8 h 32"/>
                <a:gd name="T8" fmla="*/ 5 w 45"/>
                <a:gd name="T9" fmla="*/ 8 h 32"/>
                <a:gd name="T10" fmla="*/ 5 w 45"/>
                <a:gd name="T11" fmla="*/ 9 h 32"/>
                <a:gd name="T12" fmla="*/ 6 w 45"/>
                <a:gd name="T13" fmla="*/ 11 h 32"/>
                <a:gd name="T14" fmla="*/ 8 w 45"/>
                <a:gd name="T15" fmla="*/ 14 h 32"/>
                <a:gd name="T16" fmla="*/ 9 w 45"/>
                <a:gd name="T17" fmla="*/ 15 h 32"/>
                <a:gd name="T18" fmla="*/ 12 w 45"/>
                <a:gd name="T19" fmla="*/ 18 h 32"/>
                <a:gd name="T20" fmla="*/ 14 w 45"/>
                <a:gd name="T21" fmla="*/ 20 h 32"/>
                <a:gd name="T22" fmla="*/ 16 w 45"/>
                <a:gd name="T23" fmla="*/ 20 h 32"/>
                <a:gd name="T24" fmla="*/ 17 w 45"/>
                <a:gd name="T25" fmla="*/ 18 h 32"/>
                <a:gd name="T26" fmla="*/ 17 w 45"/>
                <a:gd name="T27" fmla="*/ 20 h 32"/>
                <a:gd name="T28" fmla="*/ 19 w 45"/>
                <a:gd name="T29" fmla="*/ 22 h 32"/>
                <a:gd name="T30" fmla="*/ 20 w 45"/>
                <a:gd name="T31" fmla="*/ 23 h 32"/>
                <a:gd name="T32" fmla="*/ 23 w 45"/>
                <a:gd name="T33" fmla="*/ 26 h 32"/>
                <a:gd name="T34" fmla="*/ 26 w 45"/>
                <a:gd name="T35" fmla="*/ 28 h 32"/>
                <a:gd name="T36" fmla="*/ 28 w 45"/>
                <a:gd name="T37" fmla="*/ 28 h 32"/>
                <a:gd name="T38" fmla="*/ 30 w 45"/>
                <a:gd name="T39" fmla="*/ 26 h 32"/>
                <a:gd name="T40" fmla="*/ 31 w 45"/>
                <a:gd name="T41" fmla="*/ 26 h 32"/>
                <a:gd name="T42" fmla="*/ 31 w 45"/>
                <a:gd name="T43" fmla="*/ 28 h 32"/>
                <a:gd name="T44" fmla="*/ 31 w 45"/>
                <a:gd name="T45" fmla="*/ 31 h 32"/>
                <a:gd name="T46" fmla="*/ 31 w 45"/>
                <a:gd name="T47" fmla="*/ 31 h 32"/>
                <a:gd name="T48" fmla="*/ 33 w 45"/>
                <a:gd name="T49" fmla="*/ 32 h 32"/>
                <a:gd name="T50" fmla="*/ 37 w 45"/>
                <a:gd name="T51" fmla="*/ 32 h 32"/>
                <a:gd name="T52" fmla="*/ 42 w 45"/>
                <a:gd name="T53" fmla="*/ 29 h 32"/>
                <a:gd name="T54" fmla="*/ 42 w 45"/>
                <a:gd name="T55" fmla="*/ 28 h 32"/>
                <a:gd name="T56" fmla="*/ 42 w 45"/>
                <a:gd name="T57" fmla="*/ 25 h 32"/>
                <a:gd name="T58" fmla="*/ 44 w 45"/>
                <a:gd name="T59" fmla="*/ 25 h 32"/>
                <a:gd name="T60" fmla="*/ 45 w 45"/>
                <a:gd name="T61" fmla="*/ 23 h 32"/>
                <a:gd name="T62" fmla="*/ 45 w 45"/>
                <a:gd name="T63" fmla="*/ 20 h 32"/>
                <a:gd name="T64" fmla="*/ 45 w 45"/>
                <a:gd name="T65" fmla="*/ 17 h 32"/>
                <a:gd name="T66" fmla="*/ 45 w 45"/>
                <a:gd name="T67" fmla="*/ 17 h 32"/>
                <a:gd name="T68" fmla="*/ 44 w 45"/>
                <a:gd name="T69" fmla="*/ 15 h 32"/>
                <a:gd name="T70" fmla="*/ 42 w 45"/>
                <a:gd name="T71" fmla="*/ 15 h 32"/>
                <a:gd name="T72" fmla="*/ 44 w 45"/>
                <a:gd name="T73" fmla="*/ 14 h 32"/>
                <a:gd name="T74" fmla="*/ 45 w 45"/>
                <a:gd name="T75" fmla="*/ 12 h 32"/>
                <a:gd name="T76" fmla="*/ 45 w 45"/>
                <a:gd name="T77" fmla="*/ 12 h 32"/>
                <a:gd name="T78" fmla="*/ 45 w 45"/>
                <a:gd name="T79" fmla="*/ 12 h 32"/>
                <a:gd name="T80" fmla="*/ 44 w 45"/>
                <a:gd name="T81" fmla="*/ 12 h 32"/>
                <a:gd name="T82" fmla="*/ 42 w 45"/>
                <a:gd name="T83" fmla="*/ 11 h 32"/>
                <a:gd name="T84" fmla="*/ 40 w 45"/>
                <a:gd name="T85" fmla="*/ 11 h 32"/>
                <a:gd name="T86" fmla="*/ 39 w 45"/>
                <a:gd name="T87" fmla="*/ 9 h 32"/>
                <a:gd name="T88" fmla="*/ 37 w 45"/>
                <a:gd name="T89" fmla="*/ 9 h 32"/>
                <a:gd name="T90" fmla="*/ 36 w 45"/>
                <a:gd name="T91" fmla="*/ 8 h 32"/>
                <a:gd name="T92" fmla="*/ 34 w 45"/>
                <a:gd name="T93" fmla="*/ 6 h 32"/>
                <a:gd name="T94" fmla="*/ 34 w 45"/>
                <a:gd name="T95" fmla="*/ 4 h 32"/>
                <a:gd name="T96" fmla="*/ 31 w 45"/>
                <a:gd name="T97" fmla="*/ 6 h 32"/>
                <a:gd name="T98" fmla="*/ 30 w 45"/>
                <a:gd name="T99" fmla="*/ 6 h 32"/>
                <a:gd name="T100" fmla="*/ 28 w 45"/>
                <a:gd name="T101" fmla="*/ 6 h 32"/>
                <a:gd name="T102" fmla="*/ 26 w 45"/>
                <a:gd name="T103" fmla="*/ 8 h 32"/>
                <a:gd name="T104" fmla="*/ 23 w 45"/>
                <a:gd name="T105" fmla="*/ 8 h 32"/>
                <a:gd name="T106" fmla="*/ 20 w 45"/>
                <a:gd name="T107" fmla="*/ 8 h 32"/>
                <a:gd name="T108" fmla="*/ 17 w 45"/>
                <a:gd name="T109" fmla="*/ 4 h 32"/>
                <a:gd name="T110" fmla="*/ 14 w 45"/>
                <a:gd name="T111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5" h="32">
                  <a:moveTo>
                    <a:pt x="14" y="0"/>
                  </a:moveTo>
                  <a:lnTo>
                    <a:pt x="11" y="1"/>
                  </a:lnTo>
                  <a:lnTo>
                    <a:pt x="9" y="3"/>
                  </a:lnTo>
                  <a:lnTo>
                    <a:pt x="6" y="3"/>
                  </a:lnTo>
                  <a:lnTo>
                    <a:pt x="5" y="3"/>
                  </a:lnTo>
                  <a:lnTo>
                    <a:pt x="2" y="4"/>
                  </a:lnTo>
                  <a:lnTo>
                    <a:pt x="0" y="4"/>
                  </a:lnTo>
                  <a:lnTo>
                    <a:pt x="3" y="8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9"/>
                  </a:lnTo>
                  <a:lnTo>
                    <a:pt x="6" y="9"/>
                  </a:lnTo>
                  <a:lnTo>
                    <a:pt x="6" y="11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8" y="15"/>
                  </a:lnTo>
                  <a:lnTo>
                    <a:pt x="9" y="15"/>
                  </a:lnTo>
                  <a:lnTo>
                    <a:pt x="11" y="17"/>
                  </a:lnTo>
                  <a:lnTo>
                    <a:pt x="12" y="18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7" y="20"/>
                  </a:lnTo>
                  <a:lnTo>
                    <a:pt x="17" y="18"/>
                  </a:lnTo>
                  <a:lnTo>
                    <a:pt x="17" y="20"/>
                  </a:lnTo>
                  <a:lnTo>
                    <a:pt x="17" y="20"/>
                  </a:lnTo>
                  <a:lnTo>
                    <a:pt x="17" y="22"/>
                  </a:lnTo>
                  <a:lnTo>
                    <a:pt x="19" y="22"/>
                  </a:lnTo>
                  <a:lnTo>
                    <a:pt x="19" y="23"/>
                  </a:lnTo>
                  <a:lnTo>
                    <a:pt x="20" y="23"/>
                  </a:lnTo>
                  <a:lnTo>
                    <a:pt x="22" y="25"/>
                  </a:lnTo>
                  <a:lnTo>
                    <a:pt x="23" y="26"/>
                  </a:lnTo>
                  <a:lnTo>
                    <a:pt x="25" y="26"/>
                  </a:lnTo>
                  <a:lnTo>
                    <a:pt x="26" y="28"/>
                  </a:lnTo>
                  <a:lnTo>
                    <a:pt x="26" y="28"/>
                  </a:lnTo>
                  <a:lnTo>
                    <a:pt x="28" y="28"/>
                  </a:lnTo>
                  <a:lnTo>
                    <a:pt x="28" y="26"/>
                  </a:lnTo>
                  <a:lnTo>
                    <a:pt x="30" y="26"/>
                  </a:lnTo>
                  <a:lnTo>
                    <a:pt x="30" y="26"/>
                  </a:lnTo>
                  <a:lnTo>
                    <a:pt x="31" y="26"/>
                  </a:lnTo>
                  <a:lnTo>
                    <a:pt x="31" y="26"/>
                  </a:lnTo>
                  <a:lnTo>
                    <a:pt x="31" y="28"/>
                  </a:lnTo>
                  <a:lnTo>
                    <a:pt x="31" y="29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3" y="32"/>
                  </a:lnTo>
                  <a:lnTo>
                    <a:pt x="33" y="32"/>
                  </a:lnTo>
                  <a:lnTo>
                    <a:pt x="36" y="32"/>
                  </a:lnTo>
                  <a:lnTo>
                    <a:pt x="37" y="32"/>
                  </a:lnTo>
                  <a:lnTo>
                    <a:pt x="42" y="31"/>
                  </a:lnTo>
                  <a:lnTo>
                    <a:pt x="42" y="29"/>
                  </a:lnTo>
                  <a:lnTo>
                    <a:pt x="42" y="29"/>
                  </a:lnTo>
                  <a:lnTo>
                    <a:pt x="42" y="28"/>
                  </a:lnTo>
                  <a:lnTo>
                    <a:pt x="42" y="26"/>
                  </a:lnTo>
                  <a:lnTo>
                    <a:pt x="42" y="25"/>
                  </a:lnTo>
                  <a:lnTo>
                    <a:pt x="42" y="25"/>
                  </a:lnTo>
                  <a:lnTo>
                    <a:pt x="44" y="25"/>
                  </a:lnTo>
                  <a:lnTo>
                    <a:pt x="45" y="25"/>
                  </a:lnTo>
                  <a:lnTo>
                    <a:pt x="45" y="23"/>
                  </a:lnTo>
                  <a:lnTo>
                    <a:pt x="45" y="22"/>
                  </a:lnTo>
                  <a:lnTo>
                    <a:pt x="45" y="20"/>
                  </a:lnTo>
                  <a:lnTo>
                    <a:pt x="45" y="18"/>
                  </a:lnTo>
                  <a:lnTo>
                    <a:pt x="45" y="17"/>
                  </a:lnTo>
                  <a:lnTo>
                    <a:pt x="45" y="17"/>
                  </a:lnTo>
                  <a:lnTo>
                    <a:pt x="45" y="17"/>
                  </a:lnTo>
                  <a:lnTo>
                    <a:pt x="44" y="17"/>
                  </a:lnTo>
                  <a:lnTo>
                    <a:pt x="44" y="15"/>
                  </a:lnTo>
                  <a:lnTo>
                    <a:pt x="44" y="15"/>
                  </a:lnTo>
                  <a:lnTo>
                    <a:pt x="42" y="15"/>
                  </a:lnTo>
                  <a:lnTo>
                    <a:pt x="42" y="15"/>
                  </a:lnTo>
                  <a:lnTo>
                    <a:pt x="44" y="14"/>
                  </a:lnTo>
                  <a:lnTo>
                    <a:pt x="44" y="14"/>
                  </a:lnTo>
                  <a:lnTo>
                    <a:pt x="45" y="12"/>
                  </a:lnTo>
                  <a:lnTo>
                    <a:pt x="45" y="12"/>
                  </a:lnTo>
                  <a:lnTo>
                    <a:pt x="45" y="12"/>
                  </a:lnTo>
                  <a:lnTo>
                    <a:pt x="45" y="12"/>
                  </a:lnTo>
                  <a:lnTo>
                    <a:pt x="45" y="12"/>
                  </a:lnTo>
                  <a:lnTo>
                    <a:pt x="45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0" y="11"/>
                  </a:lnTo>
                  <a:lnTo>
                    <a:pt x="40" y="9"/>
                  </a:lnTo>
                  <a:lnTo>
                    <a:pt x="39" y="9"/>
                  </a:lnTo>
                  <a:lnTo>
                    <a:pt x="37" y="9"/>
                  </a:lnTo>
                  <a:lnTo>
                    <a:pt x="37" y="9"/>
                  </a:lnTo>
                  <a:lnTo>
                    <a:pt x="36" y="9"/>
                  </a:lnTo>
                  <a:lnTo>
                    <a:pt x="36" y="8"/>
                  </a:lnTo>
                  <a:lnTo>
                    <a:pt x="34" y="8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1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5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0" y="8"/>
                  </a:lnTo>
                  <a:lnTo>
                    <a:pt x="19" y="6"/>
                  </a:lnTo>
                  <a:lnTo>
                    <a:pt x="17" y="4"/>
                  </a:lnTo>
                  <a:lnTo>
                    <a:pt x="16" y="3"/>
                  </a:lnTo>
                  <a:lnTo>
                    <a:pt x="14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" name="Freeform 194"/>
            <p:cNvSpPr>
              <a:spLocks/>
            </p:cNvSpPr>
            <p:nvPr/>
          </p:nvSpPr>
          <p:spPr bwMode="auto">
            <a:xfrm>
              <a:off x="6033197" y="2916862"/>
              <a:ext cx="161479" cy="104631"/>
            </a:xfrm>
            <a:custGeom>
              <a:avLst/>
              <a:gdLst>
                <a:gd name="T0" fmla="*/ 54 w 68"/>
                <a:gd name="T1" fmla="*/ 39 h 44"/>
                <a:gd name="T2" fmla="*/ 56 w 68"/>
                <a:gd name="T3" fmla="*/ 36 h 44"/>
                <a:gd name="T4" fmla="*/ 57 w 68"/>
                <a:gd name="T5" fmla="*/ 35 h 44"/>
                <a:gd name="T6" fmla="*/ 60 w 68"/>
                <a:gd name="T7" fmla="*/ 33 h 44"/>
                <a:gd name="T8" fmla="*/ 67 w 68"/>
                <a:gd name="T9" fmla="*/ 28 h 44"/>
                <a:gd name="T10" fmla="*/ 68 w 68"/>
                <a:gd name="T11" fmla="*/ 25 h 44"/>
                <a:gd name="T12" fmla="*/ 67 w 68"/>
                <a:gd name="T13" fmla="*/ 22 h 44"/>
                <a:gd name="T14" fmla="*/ 65 w 68"/>
                <a:gd name="T15" fmla="*/ 21 h 44"/>
                <a:gd name="T16" fmla="*/ 65 w 68"/>
                <a:gd name="T17" fmla="*/ 21 h 44"/>
                <a:gd name="T18" fmla="*/ 63 w 68"/>
                <a:gd name="T19" fmla="*/ 21 h 44"/>
                <a:gd name="T20" fmla="*/ 63 w 68"/>
                <a:gd name="T21" fmla="*/ 21 h 44"/>
                <a:gd name="T22" fmla="*/ 62 w 68"/>
                <a:gd name="T23" fmla="*/ 19 h 44"/>
                <a:gd name="T24" fmla="*/ 60 w 68"/>
                <a:gd name="T25" fmla="*/ 18 h 44"/>
                <a:gd name="T26" fmla="*/ 59 w 68"/>
                <a:gd name="T27" fmla="*/ 16 h 44"/>
                <a:gd name="T28" fmla="*/ 59 w 68"/>
                <a:gd name="T29" fmla="*/ 14 h 44"/>
                <a:gd name="T30" fmla="*/ 56 w 68"/>
                <a:gd name="T31" fmla="*/ 16 h 44"/>
                <a:gd name="T32" fmla="*/ 53 w 68"/>
                <a:gd name="T33" fmla="*/ 16 h 44"/>
                <a:gd name="T34" fmla="*/ 48 w 68"/>
                <a:gd name="T35" fmla="*/ 13 h 44"/>
                <a:gd name="T36" fmla="*/ 45 w 68"/>
                <a:gd name="T37" fmla="*/ 10 h 44"/>
                <a:gd name="T38" fmla="*/ 43 w 68"/>
                <a:gd name="T39" fmla="*/ 8 h 44"/>
                <a:gd name="T40" fmla="*/ 42 w 68"/>
                <a:gd name="T41" fmla="*/ 10 h 44"/>
                <a:gd name="T42" fmla="*/ 40 w 68"/>
                <a:gd name="T43" fmla="*/ 8 h 44"/>
                <a:gd name="T44" fmla="*/ 39 w 68"/>
                <a:gd name="T45" fmla="*/ 8 h 44"/>
                <a:gd name="T46" fmla="*/ 39 w 68"/>
                <a:gd name="T47" fmla="*/ 7 h 44"/>
                <a:gd name="T48" fmla="*/ 32 w 68"/>
                <a:gd name="T49" fmla="*/ 5 h 44"/>
                <a:gd name="T50" fmla="*/ 28 w 68"/>
                <a:gd name="T51" fmla="*/ 4 h 44"/>
                <a:gd name="T52" fmla="*/ 20 w 68"/>
                <a:gd name="T53" fmla="*/ 2 h 44"/>
                <a:gd name="T54" fmla="*/ 12 w 68"/>
                <a:gd name="T55" fmla="*/ 7 h 44"/>
                <a:gd name="T56" fmla="*/ 9 w 68"/>
                <a:gd name="T57" fmla="*/ 8 h 44"/>
                <a:gd name="T58" fmla="*/ 9 w 68"/>
                <a:gd name="T59" fmla="*/ 10 h 44"/>
                <a:gd name="T60" fmla="*/ 8 w 68"/>
                <a:gd name="T61" fmla="*/ 11 h 44"/>
                <a:gd name="T62" fmla="*/ 6 w 68"/>
                <a:gd name="T63" fmla="*/ 13 h 44"/>
                <a:gd name="T64" fmla="*/ 3 w 68"/>
                <a:gd name="T65" fmla="*/ 13 h 44"/>
                <a:gd name="T66" fmla="*/ 1 w 68"/>
                <a:gd name="T67" fmla="*/ 14 h 44"/>
                <a:gd name="T68" fmla="*/ 0 w 68"/>
                <a:gd name="T69" fmla="*/ 14 h 44"/>
                <a:gd name="T70" fmla="*/ 0 w 68"/>
                <a:gd name="T71" fmla="*/ 16 h 44"/>
                <a:gd name="T72" fmla="*/ 1 w 68"/>
                <a:gd name="T73" fmla="*/ 21 h 44"/>
                <a:gd name="T74" fmla="*/ 3 w 68"/>
                <a:gd name="T75" fmla="*/ 22 h 44"/>
                <a:gd name="T76" fmla="*/ 6 w 68"/>
                <a:gd name="T77" fmla="*/ 27 h 44"/>
                <a:gd name="T78" fmla="*/ 8 w 68"/>
                <a:gd name="T79" fmla="*/ 30 h 44"/>
                <a:gd name="T80" fmla="*/ 8 w 68"/>
                <a:gd name="T81" fmla="*/ 33 h 44"/>
                <a:gd name="T82" fmla="*/ 9 w 68"/>
                <a:gd name="T83" fmla="*/ 35 h 44"/>
                <a:gd name="T84" fmla="*/ 11 w 68"/>
                <a:gd name="T85" fmla="*/ 35 h 44"/>
                <a:gd name="T86" fmla="*/ 12 w 68"/>
                <a:gd name="T87" fmla="*/ 36 h 44"/>
                <a:gd name="T88" fmla="*/ 17 w 68"/>
                <a:gd name="T89" fmla="*/ 39 h 44"/>
                <a:gd name="T90" fmla="*/ 18 w 68"/>
                <a:gd name="T91" fmla="*/ 41 h 44"/>
                <a:gd name="T92" fmla="*/ 23 w 68"/>
                <a:gd name="T93" fmla="*/ 44 h 44"/>
                <a:gd name="T94" fmla="*/ 25 w 68"/>
                <a:gd name="T95" fmla="*/ 44 h 44"/>
                <a:gd name="T96" fmla="*/ 26 w 68"/>
                <a:gd name="T97" fmla="*/ 44 h 44"/>
                <a:gd name="T98" fmla="*/ 28 w 68"/>
                <a:gd name="T99" fmla="*/ 39 h 44"/>
                <a:gd name="T100" fmla="*/ 31 w 68"/>
                <a:gd name="T101" fmla="*/ 38 h 44"/>
                <a:gd name="T102" fmla="*/ 31 w 68"/>
                <a:gd name="T103" fmla="*/ 36 h 44"/>
                <a:gd name="T104" fmla="*/ 34 w 68"/>
                <a:gd name="T105" fmla="*/ 36 h 44"/>
                <a:gd name="T106" fmla="*/ 37 w 68"/>
                <a:gd name="T107" fmla="*/ 36 h 44"/>
                <a:gd name="T108" fmla="*/ 40 w 68"/>
                <a:gd name="T109" fmla="*/ 39 h 44"/>
                <a:gd name="T110" fmla="*/ 42 w 68"/>
                <a:gd name="T111" fmla="*/ 41 h 44"/>
                <a:gd name="T112" fmla="*/ 45 w 68"/>
                <a:gd name="T113" fmla="*/ 41 h 44"/>
                <a:gd name="T114" fmla="*/ 48 w 68"/>
                <a:gd name="T115" fmla="*/ 41 h 44"/>
                <a:gd name="T116" fmla="*/ 53 w 68"/>
                <a:gd name="T117" fmla="*/ 4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8" h="44">
                  <a:moveTo>
                    <a:pt x="54" y="41"/>
                  </a:moveTo>
                  <a:lnTo>
                    <a:pt x="54" y="39"/>
                  </a:lnTo>
                  <a:lnTo>
                    <a:pt x="56" y="38"/>
                  </a:lnTo>
                  <a:lnTo>
                    <a:pt x="56" y="36"/>
                  </a:lnTo>
                  <a:lnTo>
                    <a:pt x="57" y="36"/>
                  </a:lnTo>
                  <a:lnTo>
                    <a:pt x="57" y="35"/>
                  </a:lnTo>
                  <a:lnTo>
                    <a:pt x="59" y="35"/>
                  </a:lnTo>
                  <a:lnTo>
                    <a:pt x="60" y="33"/>
                  </a:lnTo>
                  <a:lnTo>
                    <a:pt x="62" y="30"/>
                  </a:lnTo>
                  <a:lnTo>
                    <a:pt x="67" y="28"/>
                  </a:lnTo>
                  <a:lnTo>
                    <a:pt x="68" y="27"/>
                  </a:lnTo>
                  <a:lnTo>
                    <a:pt x="68" y="25"/>
                  </a:lnTo>
                  <a:lnTo>
                    <a:pt x="67" y="24"/>
                  </a:lnTo>
                  <a:lnTo>
                    <a:pt x="67" y="22"/>
                  </a:lnTo>
                  <a:lnTo>
                    <a:pt x="65" y="21"/>
                  </a:lnTo>
                  <a:lnTo>
                    <a:pt x="65" y="21"/>
                  </a:lnTo>
                  <a:lnTo>
                    <a:pt x="65" y="21"/>
                  </a:lnTo>
                  <a:lnTo>
                    <a:pt x="65" y="21"/>
                  </a:lnTo>
                  <a:lnTo>
                    <a:pt x="63" y="21"/>
                  </a:lnTo>
                  <a:lnTo>
                    <a:pt x="63" y="21"/>
                  </a:lnTo>
                  <a:lnTo>
                    <a:pt x="63" y="21"/>
                  </a:lnTo>
                  <a:lnTo>
                    <a:pt x="63" y="21"/>
                  </a:lnTo>
                  <a:lnTo>
                    <a:pt x="63" y="21"/>
                  </a:lnTo>
                  <a:lnTo>
                    <a:pt x="62" y="19"/>
                  </a:lnTo>
                  <a:lnTo>
                    <a:pt x="62" y="18"/>
                  </a:lnTo>
                  <a:lnTo>
                    <a:pt x="60" y="18"/>
                  </a:lnTo>
                  <a:lnTo>
                    <a:pt x="59" y="16"/>
                  </a:lnTo>
                  <a:lnTo>
                    <a:pt x="59" y="16"/>
                  </a:lnTo>
                  <a:lnTo>
                    <a:pt x="59" y="14"/>
                  </a:lnTo>
                  <a:lnTo>
                    <a:pt x="59" y="14"/>
                  </a:lnTo>
                  <a:lnTo>
                    <a:pt x="57" y="16"/>
                  </a:lnTo>
                  <a:lnTo>
                    <a:pt x="56" y="16"/>
                  </a:lnTo>
                  <a:lnTo>
                    <a:pt x="54" y="16"/>
                  </a:lnTo>
                  <a:lnTo>
                    <a:pt x="53" y="16"/>
                  </a:lnTo>
                  <a:lnTo>
                    <a:pt x="51" y="14"/>
                  </a:lnTo>
                  <a:lnTo>
                    <a:pt x="48" y="13"/>
                  </a:lnTo>
                  <a:lnTo>
                    <a:pt x="46" y="10"/>
                  </a:lnTo>
                  <a:lnTo>
                    <a:pt x="45" y="10"/>
                  </a:lnTo>
                  <a:lnTo>
                    <a:pt x="45" y="10"/>
                  </a:lnTo>
                  <a:lnTo>
                    <a:pt x="43" y="8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40" y="10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39" y="8"/>
                  </a:lnTo>
                  <a:lnTo>
                    <a:pt x="39" y="7"/>
                  </a:lnTo>
                  <a:lnTo>
                    <a:pt x="39" y="7"/>
                  </a:lnTo>
                  <a:lnTo>
                    <a:pt x="37" y="7"/>
                  </a:lnTo>
                  <a:lnTo>
                    <a:pt x="32" y="5"/>
                  </a:lnTo>
                  <a:lnTo>
                    <a:pt x="31" y="5"/>
                  </a:lnTo>
                  <a:lnTo>
                    <a:pt x="28" y="4"/>
                  </a:lnTo>
                  <a:lnTo>
                    <a:pt x="23" y="0"/>
                  </a:lnTo>
                  <a:lnTo>
                    <a:pt x="20" y="2"/>
                  </a:lnTo>
                  <a:lnTo>
                    <a:pt x="15" y="5"/>
                  </a:lnTo>
                  <a:lnTo>
                    <a:pt x="12" y="7"/>
                  </a:lnTo>
                  <a:lnTo>
                    <a:pt x="11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10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1" y="18"/>
                  </a:lnTo>
                  <a:lnTo>
                    <a:pt x="1" y="21"/>
                  </a:lnTo>
                  <a:lnTo>
                    <a:pt x="3" y="22"/>
                  </a:lnTo>
                  <a:lnTo>
                    <a:pt x="3" y="22"/>
                  </a:lnTo>
                  <a:lnTo>
                    <a:pt x="5" y="24"/>
                  </a:lnTo>
                  <a:lnTo>
                    <a:pt x="6" y="27"/>
                  </a:lnTo>
                  <a:lnTo>
                    <a:pt x="8" y="28"/>
                  </a:lnTo>
                  <a:lnTo>
                    <a:pt x="8" y="30"/>
                  </a:lnTo>
                  <a:lnTo>
                    <a:pt x="8" y="32"/>
                  </a:lnTo>
                  <a:lnTo>
                    <a:pt x="8" y="33"/>
                  </a:lnTo>
                  <a:lnTo>
                    <a:pt x="8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11" y="35"/>
                  </a:lnTo>
                  <a:lnTo>
                    <a:pt x="11" y="35"/>
                  </a:lnTo>
                  <a:lnTo>
                    <a:pt x="12" y="36"/>
                  </a:lnTo>
                  <a:lnTo>
                    <a:pt x="14" y="36"/>
                  </a:lnTo>
                  <a:lnTo>
                    <a:pt x="17" y="39"/>
                  </a:lnTo>
                  <a:lnTo>
                    <a:pt x="17" y="39"/>
                  </a:lnTo>
                  <a:lnTo>
                    <a:pt x="18" y="41"/>
                  </a:lnTo>
                  <a:lnTo>
                    <a:pt x="22" y="44"/>
                  </a:lnTo>
                  <a:lnTo>
                    <a:pt x="23" y="44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6" y="42"/>
                  </a:lnTo>
                  <a:lnTo>
                    <a:pt x="28" y="39"/>
                  </a:lnTo>
                  <a:lnTo>
                    <a:pt x="29" y="38"/>
                  </a:lnTo>
                  <a:lnTo>
                    <a:pt x="31" y="38"/>
                  </a:lnTo>
                  <a:lnTo>
                    <a:pt x="31" y="36"/>
                  </a:lnTo>
                  <a:lnTo>
                    <a:pt x="31" y="36"/>
                  </a:lnTo>
                  <a:lnTo>
                    <a:pt x="32" y="36"/>
                  </a:lnTo>
                  <a:lnTo>
                    <a:pt x="34" y="36"/>
                  </a:lnTo>
                  <a:lnTo>
                    <a:pt x="36" y="36"/>
                  </a:lnTo>
                  <a:lnTo>
                    <a:pt x="37" y="36"/>
                  </a:lnTo>
                  <a:lnTo>
                    <a:pt x="37" y="38"/>
                  </a:lnTo>
                  <a:lnTo>
                    <a:pt x="40" y="39"/>
                  </a:lnTo>
                  <a:lnTo>
                    <a:pt x="42" y="41"/>
                  </a:lnTo>
                  <a:lnTo>
                    <a:pt x="42" y="41"/>
                  </a:lnTo>
                  <a:lnTo>
                    <a:pt x="43" y="41"/>
                  </a:lnTo>
                  <a:lnTo>
                    <a:pt x="45" y="41"/>
                  </a:lnTo>
                  <a:lnTo>
                    <a:pt x="46" y="41"/>
                  </a:lnTo>
                  <a:lnTo>
                    <a:pt x="48" y="41"/>
                  </a:lnTo>
                  <a:lnTo>
                    <a:pt x="51" y="41"/>
                  </a:lnTo>
                  <a:lnTo>
                    <a:pt x="53" y="41"/>
                  </a:lnTo>
                  <a:lnTo>
                    <a:pt x="54" y="41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" name="Freeform 196"/>
            <p:cNvSpPr>
              <a:spLocks/>
            </p:cNvSpPr>
            <p:nvPr/>
          </p:nvSpPr>
          <p:spPr bwMode="auto">
            <a:xfrm>
              <a:off x="6066442" y="3099965"/>
              <a:ext cx="168602" cy="175970"/>
            </a:xfrm>
            <a:custGeom>
              <a:avLst/>
              <a:gdLst>
                <a:gd name="T0" fmla="*/ 54 w 71"/>
                <a:gd name="T1" fmla="*/ 68 h 74"/>
                <a:gd name="T2" fmla="*/ 49 w 71"/>
                <a:gd name="T3" fmla="*/ 65 h 74"/>
                <a:gd name="T4" fmla="*/ 42 w 71"/>
                <a:gd name="T5" fmla="*/ 57 h 74"/>
                <a:gd name="T6" fmla="*/ 32 w 71"/>
                <a:gd name="T7" fmla="*/ 46 h 74"/>
                <a:gd name="T8" fmla="*/ 32 w 71"/>
                <a:gd name="T9" fmla="*/ 46 h 74"/>
                <a:gd name="T10" fmla="*/ 32 w 71"/>
                <a:gd name="T11" fmla="*/ 42 h 74"/>
                <a:gd name="T12" fmla="*/ 28 w 71"/>
                <a:gd name="T13" fmla="*/ 35 h 74"/>
                <a:gd name="T14" fmla="*/ 28 w 71"/>
                <a:gd name="T15" fmla="*/ 29 h 74"/>
                <a:gd name="T16" fmla="*/ 29 w 71"/>
                <a:gd name="T17" fmla="*/ 28 h 74"/>
                <a:gd name="T18" fmla="*/ 32 w 71"/>
                <a:gd name="T19" fmla="*/ 29 h 74"/>
                <a:gd name="T20" fmla="*/ 36 w 71"/>
                <a:gd name="T21" fmla="*/ 32 h 74"/>
                <a:gd name="T22" fmla="*/ 37 w 71"/>
                <a:gd name="T23" fmla="*/ 31 h 74"/>
                <a:gd name="T24" fmla="*/ 40 w 71"/>
                <a:gd name="T25" fmla="*/ 34 h 74"/>
                <a:gd name="T26" fmla="*/ 43 w 71"/>
                <a:gd name="T27" fmla="*/ 32 h 74"/>
                <a:gd name="T28" fmla="*/ 49 w 71"/>
                <a:gd name="T29" fmla="*/ 31 h 74"/>
                <a:gd name="T30" fmla="*/ 56 w 71"/>
                <a:gd name="T31" fmla="*/ 34 h 74"/>
                <a:gd name="T32" fmla="*/ 57 w 71"/>
                <a:gd name="T33" fmla="*/ 35 h 74"/>
                <a:gd name="T34" fmla="*/ 59 w 71"/>
                <a:gd name="T35" fmla="*/ 37 h 74"/>
                <a:gd name="T36" fmla="*/ 67 w 71"/>
                <a:gd name="T37" fmla="*/ 37 h 74"/>
                <a:gd name="T38" fmla="*/ 71 w 71"/>
                <a:gd name="T39" fmla="*/ 34 h 74"/>
                <a:gd name="T40" fmla="*/ 70 w 71"/>
                <a:gd name="T41" fmla="*/ 31 h 74"/>
                <a:gd name="T42" fmla="*/ 68 w 71"/>
                <a:gd name="T43" fmla="*/ 28 h 74"/>
                <a:gd name="T44" fmla="*/ 68 w 71"/>
                <a:gd name="T45" fmla="*/ 24 h 74"/>
                <a:gd name="T46" fmla="*/ 63 w 71"/>
                <a:gd name="T47" fmla="*/ 24 h 74"/>
                <a:gd name="T48" fmla="*/ 56 w 71"/>
                <a:gd name="T49" fmla="*/ 21 h 74"/>
                <a:gd name="T50" fmla="*/ 45 w 71"/>
                <a:gd name="T51" fmla="*/ 14 h 74"/>
                <a:gd name="T52" fmla="*/ 43 w 71"/>
                <a:gd name="T53" fmla="*/ 7 h 74"/>
                <a:gd name="T54" fmla="*/ 39 w 71"/>
                <a:gd name="T55" fmla="*/ 3 h 74"/>
                <a:gd name="T56" fmla="*/ 34 w 71"/>
                <a:gd name="T57" fmla="*/ 1 h 74"/>
                <a:gd name="T58" fmla="*/ 32 w 71"/>
                <a:gd name="T59" fmla="*/ 3 h 74"/>
                <a:gd name="T60" fmla="*/ 31 w 71"/>
                <a:gd name="T61" fmla="*/ 6 h 74"/>
                <a:gd name="T62" fmla="*/ 25 w 71"/>
                <a:gd name="T63" fmla="*/ 4 h 74"/>
                <a:gd name="T64" fmla="*/ 22 w 71"/>
                <a:gd name="T65" fmla="*/ 15 h 74"/>
                <a:gd name="T66" fmla="*/ 18 w 71"/>
                <a:gd name="T67" fmla="*/ 18 h 74"/>
                <a:gd name="T68" fmla="*/ 17 w 71"/>
                <a:gd name="T69" fmla="*/ 18 h 74"/>
                <a:gd name="T70" fmla="*/ 14 w 71"/>
                <a:gd name="T71" fmla="*/ 15 h 74"/>
                <a:gd name="T72" fmla="*/ 14 w 71"/>
                <a:gd name="T73" fmla="*/ 20 h 74"/>
                <a:gd name="T74" fmla="*/ 12 w 71"/>
                <a:gd name="T75" fmla="*/ 24 h 74"/>
                <a:gd name="T76" fmla="*/ 6 w 71"/>
                <a:gd name="T77" fmla="*/ 26 h 74"/>
                <a:gd name="T78" fmla="*/ 0 w 71"/>
                <a:gd name="T79" fmla="*/ 29 h 74"/>
                <a:gd name="T80" fmla="*/ 3 w 71"/>
                <a:gd name="T81" fmla="*/ 37 h 74"/>
                <a:gd name="T82" fmla="*/ 6 w 71"/>
                <a:gd name="T83" fmla="*/ 34 h 74"/>
                <a:gd name="T84" fmla="*/ 9 w 71"/>
                <a:gd name="T85" fmla="*/ 31 h 74"/>
                <a:gd name="T86" fmla="*/ 12 w 71"/>
                <a:gd name="T87" fmla="*/ 26 h 74"/>
                <a:gd name="T88" fmla="*/ 15 w 71"/>
                <a:gd name="T89" fmla="*/ 32 h 74"/>
                <a:gd name="T90" fmla="*/ 17 w 71"/>
                <a:gd name="T91" fmla="*/ 40 h 74"/>
                <a:gd name="T92" fmla="*/ 22 w 71"/>
                <a:gd name="T93" fmla="*/ 46 h 74"/>
                <a:gd name="T94" fmla="*/ 20 w 71"/>
                <a:gd name="T95" fmla="*/ 48 h 74"/>
                <a:gd name="T96" fmla="*/ 22 w 71"/>
                <a:gd name="T97" fmla="*/ 52 h 74"/>
                <a:gd name="T98" fmla="*/ 28 w 71"/>
                <a:gd name="T99" fmla="*/ 56 h 74"/>
                <a:gd name="T100" fmla="*/ 37 w 71"/>
                <a:gd name="T101" fmla="*/ 57 h 74"/>
                <a:gd name="T102" fmla="*/ 46 w 71"/>
                <a:gd name="T103" fmla="*/ 68 h 74"/>
                <a:gd name="T104" fmla="*/ 53 w 71"/>
                <a:gd name="T105" fmla="*/ 71 h 74"/>
                <a:gd name="T106" fmla="*/ 59 w 71"/>
                <a:gd name="T10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1" h="74">
                  <a:moveTo>
                    <a:pt x="59" y="74"/>
                  </a:moveTo>
                  <a:lnTo>
                    <a:pt x="59" y="73"/>
                  </a:lnTo>
                  <a:lnTo>
                    <a:pt x="56" y="70"/>
                  </a:lnTo>
                  <a:lnTo>
                    <a:pt x="54" y="68"/>
                  </a:lnTo>
                  <a:lnTo>
                    <a:pt x="54" y="66"/>
                  </a:lnTo>
                  <a:lnTo>
                    <a:pt x="53" y="66"/>
                  </a:lnTo>
                  <a:lnTo>
                    <a:pt x="51" y="66"/>
                  </a:lnTo>
                  <a:lnTo>
                    <a:pt x="49" y="65"/>
                  </a:lnTo>
                  <a:lnTo>
                    <a:pt x="48" y="63"/>
                  </a:lnTo>
                  <a:lnTo>
                    <a:pt x="46" y="62"/>
                  </a:lnTo>
                  <a:lnTo>
                    <a:pt x="43" y="59"/>
                  </a:lnTo>
                  <a:lnTo>
                    <a:pt x="42" y="57"/>
                  </a:lnTo>
                  <a:lnTo>
                    <a:pt x="39" y="54"/>
                  </a:lnTo>
                  <a:lnTo>
                    <a:pt x="36" y="51"/>
                  </a:lnTo>
                  <a:lnTo>
                    <a:pt x="34" y="48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34" y="45"/>
                  </a:lnTo>
                  <a:lnTo>
                    <a:pt x="34" y="45"/>
                  </a:lnTo>
                  <a:lnTo>
                    <a:pt x="34" y="43"/>
                  </a:lnTo>
                  <a:lnTo>
                    <a:pt x="32" y="42"/>
                  </a:lnTo>
                  <a:lnTo>
                    <a:pt x="32" y="40"/>
                  </a:lnTo>
                  <a:lnTo>
                    <a:pt x="31" y="38"/>
                  </a:lnTo>
                  <a:lnTo>
                    <a:pt x="29" y="37"/>
                  </a:lnTo>
                  <a:lnTo>
                    <a:pt x="28" y="35"/>
                  </a:lnTo>
                  <a:lnTo>
                    <a:pt x="28" y="34"/>
                  </a:lnTo>
                  <a:lnTo>
                    <a:pt x="28" y="32"/>
                  </a:lnTo>
                  <a:lnTo>
                    <a:pt x="26" y="29"/>
                  </a:lnTo>
                  <a:lnTo>
                    <a:pt x="28" y="29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9" y="28"/>
                  </a:lnTo>
                  <a:lnTo>
                    <a:pt x="29" y="28"/>
                  </a:lnTo>
                  <a:lnTo>
                    <a:pt x="31" y="28"/>
                  </a:lnTo>
                  <a:lnTo>
                    <a:pt x="31" y="28"/>
                  </a:lnTo>
                  <a:lnTo>
                    <a:pt x="31" y="29"/>
                  </a:lnTo>
                  <a:lnTo>
                    <a:pt x="32" y="29"/>
                  </a:lnTo>
                  <a:lnTo>
                    <a:pt x="32" y="31"/>
                  </a:lnTo>
                  <a:lnTo>
                    <a:pt x="34" y="32"/>
                  </a:lnTo>
                  <a:lnTo>
                    <a:pt x="34" y="32"/>
                  </a:lnTo>
                  <a:lnTo>
                    <a:pt x="36" y="32"/>
                  </a:lnTo>
                  <a:lnTo>
                    <a:pt x="36" y="31"/>
                  </a:lnTo>
                  <a:lnTo>
                    <a:pt x="36" y="31"/>
                  </a:lnTo>
                  <a:lnTo>
                    <a:pt x="37" y="31"/>
                  </a:lnTo>
                  <a:lnTo>
                    <a:pt x="37" y="31"/>
                  </a:lnTo>
                  <a:lnTo>
                    <a:pt x="37" y="31"/>
                  </a:lnTo>
                  <a:lnTo>
                    <a:pt x="39" y="32"/>
                  </a:lnTo>
                  <a:lnTo>
                    <a:pt x="40" y="34"/>
                  </a:lnTo>
                  <a:lnTo>
                    <a:pt x="40" y="34"/>
                  </a:lnTo>
                  <a:lnTo>
                    <a:pt x="40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3" y="32"/>
                  </a:lnTo>
                  <a:lnTo>
                    <a:pt x="45" y="32"/>
                  </a:lnTo>
                  <a:lnTo>
                    <a:pt x="46" y="32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4" y="32"/>
                  </a:lnTo>
                  <a:lnTo>
                    <a:pt x="56" y="34"/>
                  </a:lnTo>
                  <a:lnTo>
                    <a:pt x="56" y="34"/>
                  </a:lnTo>
                  <a:lnTo>
                    <a:pt x="57" y="34"/>
                  </a:lnTo>
                  <a:lnTo>
                    <a:pt x="57" y="34"/>
                  </a:lnTo>
                  <a:lnTo>
                    <a:pt x="57" y="34"/>
                  </a:lnTo>
                  <a:lnTo>
                    <a:pt x="57" y="35"/>
                  </a:lnTo>
                  <a:lnTo>
                    <a:pt x="59" y="35"/>
                  </a:lnTo>
                  <a:lnTo>
                    <a:pt x="59" y="37"/>
                  </a:lnTo>
                  <a:lnTo>
                    <a:pt x="59" y="37"/>
                  </a:lnTo>
                  <a:lnTo>
                    <a:pt x="59" y="37"/>
                  </a:lnTo>
                  <a:lnTo>
                    <a:pt x="60" y="37"/>
                  </a:lnTo>
                  <a:lnTo>
                    <a:pt x="62" y="37"/>
                  </a:lnTo>
                  <a:lnTo>
                    <a:pt x="63" y="37"/>
                  </a:lnTo>
                  <a:lnTo>
                    <a:pt x="67" y="37"/>
                  </a:lnTo>
                  <a:lnTo>
                    <a:pt x="68" y="37"/>
                  </a:lnTo>
                  <a:lnTo>
                    <a:pt x="68" y="35"/>
                  </a:lnTo>
                  <a:lnTo>
                    <a:pt x="70" y="35"/>
                  </a:lnTo>
                  <a:lnTo>
                    <a:pt x="71" y="34"/>
                  </a:lnTo>
                  <a:lnTo>
                    <a:pt x="71" y="32"/>
                  </a:lnTo>
                  <a:lnTo>
                    <a:pt x="70" y="32"/>
                  </a:lnTo>
                  <a:lnTo>
                    <a:pt x="70" y="31"/>
                  </a:lnTo>
                  <a:lnTo>
                    <a:pt x="70" y="31"/>
                  </a:lnTo>
                  <a:lnTo>
                    <a:pt x="68" y="31"/>
                  </a:lnTo>
                  <a:lnTo>
                    <a:pt x="68" y="29"/>
                  </a:lnTo>
                  <a:lnTo>
                    <a:pt x="68" y="29"/>
                  </a:lnTo>
                  <a:lnTo>
                    <a:pt x="68" y="28"/>
                  </a:lnTo>
                  <a:lnTo>
                    <a:pt x="68" y="26"/>
                  </a:lnTo>
                  <a:lnTo>
                    <a:pt x="70" y="24"/>
                  </a:lnTo>
                  <a:lnTo>
                    <a:pt x="70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5" y="24"/>
                  </a:lnTo>
                  <a:lnTo>
                    <a:pt x="63" y="24"/>
                  </a:lnTo>
                  <a:lnTo>
                    <a:pt x="63" y="24"/>
                  </a:lnTo>
                  <a:lnTo>
                    <a:pt x="62" y="24"/>
                  </a:lnTo>
                  <a:lnTo>
                    <a:pt x="60" y="23"/>
                  </a:lnTo>
                  <a:lnTo>
                    <a:pt x="59" y="23"/>
                  </a:lnTo>
                  <a:lnTo>
                    <a:pt x="56" y="21"/>
                  </a:lnTo>
                  <a:lnTo>
                    <a:pt x="54" y="20"/>
                  </a:lnTo>
                  <a:lnTo>
                    <a:pt x="51" y="18"/>
                  </a:lnTo>
                  <a:lnTo>
                    <a:pt x="48" y="15"/>
                  </a:lnTo>
                  <a:lnTo>
                    <a:pt x="45" y="14"/>
                  </a:lnTo>
                  <a:lnTo>
                    <a:pt x="45" y="12"/>
                  </a:lnTo>
                  <a:lnTo>
                    <a:pt x="43" y="10"/>
                  </a:lnTo>
                  <a:lnTo>
                    <a:pt x="43" y="9"/>
                  </a:lnTo>
                  <a:lnTo>
                    <a:pt x="43" y="7"/>
                  </a:lnTo>
                  <a:lnTo>
                    <a:pt x="42" y="6"/>
                  </a:lnTo>
                  <a:lnTo>
                    <a:pt x="42" y="4"/>
                  </a:lnTo>
                  <a:lnTo>
                    <a:pt x="40" y="3"/>
                  </a:lnTo>
                  <a:lnTo>
                    <a:pt x="39" y="3"/>
                  </a:lnTo>
                  <a:lnTo>
                    <a:pt x="36" y="1"/>
                  </a:lnTo>
                  <a:lnTo>
                    <a:pt x="36" y="0"/>
                  </a:lnTo>
                  <a:lnTo>
                    <a:pt x="34" y="0"/>
                  </a:lnTo>
                  <a:lnTo>
                    <a:pt x="34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6"/>
                  </a:lnTo>
                  <a:lnTo>
                    <a:pt x="29" y="6"/>
                  </a:lnTo>
                  <a:lnTo>
                    <a:pt x="28" y="6"/>
                  </a:lnTo>
                  <a:lnTo>
                    <a:pt x="26" y="6"/>
                  </a:lnTo>
                  <a:lnTo>
                    <a:pt x="25" y="4"/>
                  </a:lnTo>
                  <a:lnTo>
                    <a:pt x="25" y="6"/>
                  </a:lnTo>
                  <a:lnTo>
                    <a:pt x="25" y="7"/>
                  </a:lnTo>
                  <a:lnTo>
                    <a:pt x="23" y="10"/>
                  </a:lnTo>
                  <a:lnTo>
                    <a:pt x="22" y="15"/>
                  </a:lnTo>
                  <a:lnTo>
                    <a:pt x="22" y="17"/>
                  </a:lnTo>
                  <a:lnTo>
                    <a:pt x="22" y="17"/>
                  </a:lnTo>
                  <a:lnTo>
                    <a:pt x="20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7"/>
                  </a:lnTo>
                  <a:lnTo>
                    <a:pt x="14" y="18"/>
                  </a:lnTo>
                  <a:lnTo>
                    <a:pt x="14" y="20"/>
                  </a:lnTo>
                  <a:lnTo>
                    <a:pt x="14" y="21"/>
                  </a:lnTo>
                  <a:lnTo>
                    <a:pt x="14" y="23"/>
                  </a:lnTo>
                  <a:lnTo>
                    <a:pt x="14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1" y="24"/>
                  </a:lnTo>
                  <a:lnTo>
                    <a:pt x="9" y="26"/>
                  </a:lnTo>
                  <a:lnTo>
                    <a:pt x="6" y="26"/>
                  </a:lnTo>
                  <a:lnTo>
                    <a:pt x="1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1" y="35"/>
                  </a:lnTo>
                  <a:lnTo>
                    <a:pt x="3" y="38"/>
                  </a:lnTo>
                  <a:lnTo>
                    <a:pt x="3" y="37"/>
                  </a:lnTo>
                  <a:lnTo>
                    <a:pt x="4" y="37"/>
                  </a:lnTo>
                  <a:lnTo>
                    <a:pt x="4" y="35"/>
                  </a:lnTo>
                  <a:lnTo>
                    <a:pt x="4" y="34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8" y="34"/>
                  </a:lnTo>
                  <a:lnTo>
                    <a:pt x="9" y="34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11" y="28"/>
                  </a:lnTo>
                  <a:lnTo>
                    <a:pt x="11" y="26"/>
                  </a:lnTo>
                  <a:lnTo>
                    <a:pt x="12" y="26"/>
                  </a:lnTo>
                  <a:lnTo>
                    <a:pt x="14" y="28"/>
                  </a:lnTo>
                  <a:lnTo>
                    <a:pt x="14" y="29"/>
                  </a:lnTo>
                  <a:lnTo>
                    <a:pt x="14" y="31"/>
                  </a:lnTo>
                  <a:lnTo>
                    <a:pt x="15" y="32"/>
                  </a:lnTo>
                  <a:lnTo>
                    <a:pt x="14" y="34"/>
                  </a:lnTo>
                  <a:lnTo>
                    <a:pt x="14" y="35"/>
                  </a:lnTo>
                  <a:lnTo>
                    <a:pt x="14" y="38"/>
                  </a:lnTo>
                  <a:lnTo>
                    <a:pt x="17" y="40"/>
                  </a:lnTo>
                  <a:lnTo>
                    <a:pt x="20" y="43"/>
                  </a:lnTo>
                  <a:lnTo>
                    <a:pt x="20" y="45"/>
                  </a:lnTo>
                  <a:lnTo>
                    <a:pt x="22" y="45"/>
                  </a:lnTo>
                  <a:lnTo>
                    <a:pt x="22" y="46"/>
                  </a:lnTo>
                  <a:lnTo>
                    <a:pt x="22" y="46"/>
                  </a:lnTo>
                  <a:lnTo>
                    <a:pt x="22" y="46"/>
                  </a:lnTo>
                  <a:lnTo>
                    <a:pt x="22" y="46"/>
                  </a:lnTo>
                  <a:lnTo>
                    <a:pt x="20" y="48"/>
                  </a:lnTo>
                  <a:lnTo>
                    <a:pt x="18" y="48"/>
                  </a:lnTo>
                  <a:lnTo>
                    <a:pt x="18" y="49"/>
                  </a:lnTo>
                  <a:lnTo>
                    <a:pt x="18" y="51"/>
                  </a:lnTo>
                  <a:lnTo>
                    <a:pt x="22" y="52"/>
                  </a:lnTo>
                  <a:lnTo>
                    <a:pt x="25" y="54"/>
                  </a:lnTo>
                  <a:lnTo>
                    <a:pt x="26" y="54"/>
                  </a:lnTo>
                  <a:lnTo>
                    <a:pt x="26" y="54"/>
                  </a:lnTo>
                  <a:lnTo>
                    <a:pt x="28" y="56"/>
                  </a:lnTo>
                  <a:lnTo>
                    <a:pt x="29" y="57"/>
                  </a:lnTo>
                  <a:lnTo>
                    <a:pt x="32" y="57"/>
                  </a:lnTo>
                  <a:lnTo>
                    <a:pt x="36" y="56"/>
                  </a:lnTo>
                  <a:lnTo>
                    <a:pt x="37" y="57"/>
                  </a:lnTo>
                  <a:lnTo>
                    <a:pt x="40" y="62"/>
                  </a:lnTo>
                  <a:lnTo>
                    <a:pt x="43" y="65"/>
                  </a:lnTo>
                  <a:lnTo>
                    <a:pt x="45" y="66"/>
                  </a:lnTo>
                  <a:lnTo>
                    <a:pt x="46" y="68"/>
                  </a:lnTo>
                  <a:lnTo>
                    <a:pt x="49" y="68"/>
                  </a:lnTo>
                  <a:lnTo>
                    <a:pt x="49" y="68"/>
                  </a:lnTo>
                  <a:lnTo>
                    <a:pt x="51" y="68"/>
                  </a:lnTo>
                  <a:lnTo>
                    <a:pt x="53" y="71"/>
                  </a:lnTo>
                  <a:lnTo>
                    <a:pt x="56" y="74"/>
                  </a:lnTo>
                  <a:lnTo>
                    <a:pt x="57" y="74"/>
                  </a:lnTo>
                  <a:lnTo>
                    <a:pt x="59" y="74"/>
                  </a:lnTo>
                  <a:lnTo>
                    <a:pt x="59" y="74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" name="Freeform 197"/>
            <p:cNvSpPr>
              <a:spLocks/>
            </p:cNvSpPr>
            <p:nvPr/>
          </p:nvSpPr>
          <p:spPr bwMode="auto">
            <a:xfrm>
              <a:off x="5933460" y="3242643"/>
              <a:ext cx="28496" cy="66583"/>
            </a:xfrm>
            <a:custGeom>
              <a:avLst/>
              <a:gdLst>
                <a:gd name="T0" fmla="*/ 9 w 12"/>
                <a:gd name="T1" fmla="*/ 0 h 28"/>
                <a:gd name="T2" fmla="*/ 8 w 12"/>
                <a:gd name="T3" fmla="*/ 2 h 28"/>
                <a:gd name="T4" fmla="*/ 8 w 12"/>
                <a:gd name="T5" fmla="*/ 5 h 28"/>
                <a:gd name="T6" fmla="*/ 6 w 12"/>
                <a:gd name="T7" fmla="*/ 5 h 28"/>
                <a:gd name="T8" fmla="*/ 5 w 12"/>
                <a:gd name="T9" fmla="*/ 6 h 28"/>
                <a:gd name="T10" fmla="*/ 5 w 12"/>
                <a:gd name="T11" fmla="*/ 8 h 28"/>
                <a:gd name="T12" fmla="*/ 3 w 12"/>
                <a:gd name="T13" fmla="*/ 8 h 28"/>
                <a:gd name="T14" fmla="*/ 2 w 12"/>
                <a:gd name="T15" fmla="*/ 8 h 28"/>
                <a:gd name="T16" fmla="*/ 2 w 12"/>
                <a:gd name="T17" fmla="*/ 8 h 28"/>
                <a:gd name="T18" fmla="*/ 0 w 12"/>
                <a:gd name="T19" fmla="*/ 10 h 28"/>
                <a:gd name="T20" fmla="*/ 0 w 12"/>
                <a:gd name="T21" fmla="*/ 10 h 28"/>
                <a:gd name="T22" fmla="*/ 0 w 12"/>
                <a:gd name="T23" fmla="*/ 11 h 28"/>
                <a:gd name="T24" fmla="*/ 0 w 12"/>
                <a:gd name="T25" fmla="*/ 13 h 28"/>
                <a:gd name="T26" fmla="*/ 0 w 12"/>
                <a:gd name="T27" fmla="*/ 14 h 28"/>
                <a:gd name="T28" fmla="*/ 0 w 12"/>
                <a:gd name="T29" fmla="*/ 16 h 28"/>
                <a:gd name="T30" fmla="*/ 0 w 12"/>
                <a:gd name="T31" fmla="*/ 19 h 28"/>
                <a:gd name="T32" fmla="*/ 2 w 12"/>
                <a:gd name="T33" fmla="*/ 22 h 28"/>
                <a:gd name="T34" fmla="*/ 0 w 12"/>
                <a:gd name="T35" fmla="*/ 22 h 28"/>
                <a:gd name="T36" fmla="*/ 0 w 12"/>
                <a:gd name="T37" fmla="*/ 22 h 28"/>
                <a:gd name="T38" fmla="*/ 0 w 12"/>
                <a:gd name="T39" fmla="*/ 22 h 28"/>
                <a:gd name="T40" fmla="*/ 0 w 12"/>
                <a:gd name="T41" fmla="*/ 24 h 28"/>
                <a:gd name="T42" fmla="*/ 0 w 12"/>
                <a:gd name="T43" fmla="*/ 24 h 28"/>
                <a:gd name="T44" fmla="*/ 2 w 12"/>
                <a:gd name="T45" fmla="*/ 25 h 28"/>
                <a:gd name="T46" fmla="*/ 3 w 12"/>
                <a:gd name="T47" fmla="*/ 25 h 28"/>
                <a:gd name="T48" fmla="*/ 3 w 12"/>
                <a:gd name="T49" fmla="*/ 27 h 28"/>
                <a:gd name="T50" fmla="*/ 6 w 12"/>
                <a:gd name="T51" fmla="*/ 28 h 28"/>
                <a:gd name="T52" fmla="*/ 9 w 12"/>
                <a:gd name="T53" fmla="*/ 28 h 28"/>
                <a:gd name="T54" fmla="*/ 11 w 12"/>
                <a:gd name="T55" fmla="*/ 22 h 28"/>
                <a:gd name="T56" fmla="*/ 12 w 12"/>
                <a:gd name="T57" fmla="*/ 16 h 28"/>
                <a:gd name="T58" fmla="*/ 12 w 12"/>
                <a:gd name="T59" fmla="*/ 13 h 28"/>
                <a:gd name="T60" fmla="*/ 12 w 12"/>
                <a:gd name="T61" fmla="*/ 10 h 28"/>
                <a:gd name="T62" fmla="*/ 12 w 12"/>
                <a:gd name="T63" fmla="*/ 6 h 28"/>
                <a:gd name="T64" fmla="*/ 12 w 12"/>
                <a:gd name="T65" fmla="*/ 3 h 28"/>
                <a:gd name="T66" fmla="*/ 11 w 12"/>
                <a:gd name="T67" fmla="*/ 2 h 28"/>
                <a:gd name="T68" fmla="*/ 9 w 12"/>
                <a:gd name="T6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" h="28">
                  <a:moveTo>
                    <a:pt x="9" y="0"/>
                  </a:moveTo>
                  <a:lnTo>
                    <a:pt x="8" y="2"/>
                  </a:lnTo>
                  <a:lnTo>
                    <a:pt x="8" y="5"/>
                  </a:lnTo>
                  <a:lnTo>
                    <a:pt x="6" y="5"/>
                  </a:lnTo>
                  <a:lnTo>
                    <a:pt x="5" y="6"/>
                  </a:lnTo>
                  <a:lnTo>
                    <a:pt x="5" y="8"/>
                  </a:lnTo>
                  <a:lnTo>
                    <a:pt x="3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2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2" y="25"/>
                  </a:lnTo>
                  <a:lnTo>
                    <a:pt x="3" y="25"/>
                  </a:lnTo>
                  <a:lnTo>
                    <a:pt x="3" y="27"/>
                  </a:lnTo>
                  <a:lnTo>
                    <a:pt x="6" y="28"/>
                  </a:lnTo>
                  <a:lnTo>
                    <a:pt x="9" y="28"/>
                  </a:lnTo>
                  <a:lnTo>
                    <a:pt x="11" y="22"/>
                  </a:lnTo>
                  <a:lnTo>
                    <a:pt x="12" y="16"/>
                  </a:lnTo>
                  <a:lnTo>
                    <a:pt x="12" y="13"/>
                  </a:lnTo>
                  <a:lnTo>
                    <a:pt x="12" y="10"/>
                  </a:lnTo>
                  <a:lnTo>
                    <a:pt x="12" y="6"/>
                  </a:lnTo>
                  <a:lnTo>
                    <a:pt x="12" y="3"/>
                  </a:lnTo>
                  <a:lnTo>
                    <a:pt x="11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2" name="Freeform 198"/>
            <p:cNvSpPr>
              <a:spLocks/>
            </p:cNvSpPr>
            <p:nvPr/>
          </p:nvSpPr>
          <p:spPr bwMode="auto">
            <a:xfrm>
              <a:off x="6320533" y="3199840"/>
              <a:ext cx="166228" cy="116521"/>
            </a:xfrm>
            <a:custGeom>
              <a:avLst/>
              <a:gdLst>
                <a:gd name="T0" fmla="*/ 65 w 70"/>
                <a:gd name="T1" fmla="*/ 1 h 49"/>
                <a:gd name="T2" fmla="*/ 59 w 70"/>
                <a:gd name="T3" fmla="*/ 1 h 49"/>
                <a:gd name="T4" fmla="*/ 53 w 70"/>
                <a:gd name="T5" fmla="*/ 3 h 49"/>
                <a:gd name="T6" fmla="*/ 51 w 70"/>
                <a:gd name="T7" fmla="*/ 1 h 49"/>
                <a:gd name="T8" fmla="*/ 48 w 70"/>
                <a:gd name="T9" fmla="*/ 0 h 49"/>
                <a:gd name="T10" fmla="*/ 45 w 70"/>
                <a:gd name="T11" fmla="*/ 0 h 49"/>
                <a:gd name="T12" fmla="*/ 42 w 70"/>
                <a:gd name="T13" fmla="*/ 3 h 49"/>
                <a:gd name="T14" fmla="*/ 37 w 70"/>
                <a:gd name="T15" fmla="*/ 6 h 49"/>
                <a:gd name="T16" fmla="*/ 29 w 70"/>
                <a:gd name="T17" fmla="*/ 7 h 49"/>
                <a:gd name="T18" fmla="*/ 23 w 70"/>
                <a:gd name="T19" fmla="*/ 6 h 49"/>
                <a:gd name="T20" fmla="*/ 22 w 70"/>
                <a:gd name="T21" fmla="*/ 6 h 49"/>
                <a:gd name="T22" fmla="*/ 20 w 70"/>
                <a:gd name="T23" fmla="*/ 7 h 49"/>
                <a:gd name="T24" fmla="*/ 14 w 70"/>
                <a:gd name="T25" fmla="*/ 7 h 49"/>
                <a:gd name="T26" fmla="*/ 12 w 70"/>
                <a:gd name="T27" fmla="*/ 6 h 49"/>
                <a:gd name="T28" fmla="*/ 14 w 70"/>
                <a:gd name="T29" fmla="*/ 3 h 49"/>
                <a:gd name="T30" fmla="*/ 15 w 70"/>
                <a:gd name="T31" fmla="*/ 3 h 49"/>
                <a:gd name="T32" fmla="*/ 12 w 70"/>
                <a:gd name="T33" fmla="*/ 1 h 49"/>
                <a:gd name="T34" fmla="*/ 9 w 70"/>
                <a:gd name="T35" fmla="*/ 1 h 49"/>
                <a:gd name="T36" fmla="*/ 5 w 70"/>
                <a:gd name="T37" fmla="*/ 6 h 49"/>
                <a:gd name="T38" fmla="*/ 3 w 70"/>
                <a:gd name="T39" fmla="*/ 9 h 49"/>
                <a:gd name="T40" fmla="*/ 0 w 70"/>
                <a:gd name="T41" fmla="*/ 12 h 49"/>
                <a:gd name="T42" fmla="*/ 1 w 70"/>
                <a:gd name="T43" fmla="*/ 15 h 49"/>
                <a:gd name="T44" fmla="*/ 3 w 70"/>
                <a:gd name="T45" fmla="*/ 18 h 49"/>
                <a:gd name="T46" fmla="*/ 6 w 70"/>
                <a:gd name="T47" fmla="*/ 20 h 49"/>
                <a:gd name="T48" fmla="*/ 9 w 70"/>
                <a:gd name="T49" fmla="*/ 21 h 49"/>
                <a:gd name="T50" fmla="*/ 9 w 70"/>
                <a:gd name="T51" fmla="*/ 21 h 49"/>
                <a:gd name="T52" fmla="*/ 6 w 70"/>
                <a:gd name="T53" fmla="*/ 26 h 49"/>
                <a:gd name="T54" fmla="*/ 5 w 70"/>
                <a:gd name="T55" fmla="*/ 31 h 49"/>
                <a:gd name="T56" fmla="*/ 8 w 70"/>
                <a:gd name="T57" fmla="*/ 35 h 49"/>
                <a:gd name="T58" fmla="*/ 8 w 70"/>
                <a:gd name="T59" fmla="*/ 37 h 49"/>
                <a:gd name="T60" fmla="*/ 8 w 70"/>
                <a:gd name="T61" fmla="*/ 38 h 49"/>
                <a:gd name="T62" fmla="*/ 9 w 70"/>
                <a:gd name="T63" fmla="*/ 42 h 49"/>
                <a:gd name="T64" fmla="*/ 9 w 70"/>
                <a:gd name="T65" fmla="*/ 43 h 49"/>
                <a:gd name="T66" fmla="*/ 17 w 70"/>
                <a:gd name="T67" fmla="*/ 49 h 49"/>
                <a:gd name="T68" fmla="*/ 22 w 70"/>
                <a:gd name="T69" fmla="*/ 48 h 49"/>
                <a:gd name="T70" fmla="*/ 23 w 70"/>
                <a:gd name="T71" fmla="*/ 46 h 49"/>
                <a:gd name="T72" fmla="*/ 26 w 70"/>
                <a:gd name="T73" fmla="*/ 43 h 49"/>
                <a:gd name="T74" fmla="*/ 31 w 70"/>
                <a:gd name="T75" fmla="*/ 43 h 49"/>
                <a:gd name="T76" fmla="*/ 34 w 70"/>
                <a:gd name="T77" fmla="*/ 45 h 49"/>
                <a:gd name="T78" fmla="*/ 34 w 70"/>
                <a:gd name="T79" fmla="*/ 48 h 49"/>
                <a:gd name="T80" fmla="*/ 42 w 70"/>
                <a:gd name="T81" fmla="*/ 48 h 49"/>
                <a:gd name="T82" fmla="*/ 45 w 70"/>
                <a:gd name="T83" fmla="*/ 48 h 49"/>
                <a:gd name="T84" fmla="*/ 43 w 70"/>
                <a:gd name="T85" fmla="*/ 45 h 49"/>
                <a:gd name="T86" fmla="*/ 43 w 70"/>
                <a:gd name="T87" fmla="*/ 43 h 49"/>
                <a:gd name="T88" fmla="*/ 46 w 70"/>
                <a:gd name="T89" fmla="*/ 43 h 49"/>
                <a:gd name="T90" fmla="*/ 48 w 70"/>
                <a:gd name="T91" fmla="*/ 43 h 49"/>
                <a:gd name="T92" fmla="*/ 50 w 70"/>
                <a:gd name="T93" fmla="*/ 40 h 49"/>
                <a:gd name="T94" fmla="*/ 53 w 70"/>
                <a:gd name="T95" fmla="*/ 40 h 49"/>
                <a:gd name="T96" fmla="*/ 56 w 70"/>
                <a:gd name="T97" fmla="*/ 42 h 49"/>
                <a:gd name="T98" fmla="*/ 59 w 70"/>
                <a:gd name="T99" fmla="*/ 42 h 49"/>
                <a:gd name="T100" fmla="*/ 60 w 70"/>
                <a:gd name="T101" fmla="*/ 38 h 49"/>
                <a:gd name="T102" fmla="*/ 56 w 70"/>
                <a:gd name="T103" fmla="*/ 34 h 49"/>
                <a:gd name="T104" fmla="*/ 60 w 70"/>
                <a:gd name="T105" fmla="*/ 29 h 49"/>
                <a:gd name="T106" fmla="*/ 60 w 70"/>
                <a:gd name="T107" fmla="*/ 24 h 49"/>
                <a:gd name="T108" fmla="*/ 68 w 70"/>
                <a:gd name="T109" fmla="*/ 18 h 49"/>
                <a:gd name="T110" fmla="*/ 70 w 70"/>
                <a:gd name="T111" fmla="*/ 14 h 49"/>
                <a:gd name="T112" fmla="*/ 70 w 70"/>
                <a:gd name="T113" fmla="*/ 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0" h="49">
                  <a:moveTo>
                    <a:pt x="70" y="4"/>
                  </a:moveTo>
                  <a:lnTo>
                    <a:pt x="68" y="3"/>
                  </a:lnTo>
                  <a:lnTo>
                    <a:pt x="65" y="1"/>
                  </a:lnTo>
                  <a:lnTo>
                    <a:pt x="62" y="0"/>
                  </a:lnTo>
                  <a:lnTo>
                    <a:pt x="60" y="0"/>
                  </a:lnTo>
                  <a:lnTo>
                    <a:pt x="59" y="1"/>
                  </a:lnTo>
                  <a:lnTo>
                    <a:pt x="56" y="3"/>
                  </a:lnTo>
                  <a:lnTo>
                    <a:pt x="54" y="3"/>
                  </a:lnTo>
                  <a:lnTo>
                    <a:pt x="53" y="3"/>
                  </a:lnTo>
                  <a:lnTo>
                    <a:pt x="53" y="3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48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3" y="1"/>
                  </a:lnTo>
                  <a:lnTo>
                    <a:pt x="42" y="3"/>
                  </a:lnTo>
                  <a:lnTo>
                    <a:pt x="40" y="4"/>
                  </a:lnTo>
                  <a:lnTo>
                    <a:pt x="39" y="6"/>
                  </a:lnTo>
                  <a:lnTo>
                    <a:pt x="37" y="6"/>
                  </a:lnTo>
                  <a:lnTo>
                    <a:pt x="34" y="7"/>
                  </a:lnTo>
                  <a:lnTo>
                    <a:pt x="31" y="7"/>
                  </a:lnTo>
                  <a:lnTo>
                    <a:pt x="29" y="7"/>
                  </a:lnTo>
                  <a:lnTo>
                    <a:pt x="26" y="7"/>
                  </a:lnTo>
                  <a:lnTo>
                    <a:pt x="25" y="6"/>
                  </a:lnTo>
                  <a:lnTo>
                    <a:pt x="23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7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19" y="7"/>
                  </a:lnTo>
                  <a:lnTo>
                    <a:pt x="15" y="7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4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2" y="1"/>
                  </a:lnTo>
                  <a:lnTo>
                    <a:pt x="11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8" y="3"/>
                  </a:lnTo>
                  <a:lnTo>
                    <a:pt x="8" y="4"/>
                  </a:lnTo>
                  <a:lnTo>
                    <a:pt x="5" y="6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9"/>
                  </a:lnTo>
                  <a:lnTo>
                    <a:pt x="1" y="10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" y="15"/>
                  </a:lnTo>
                  <a:lnTo>
                    <a:pt x="1" y="17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6" y="20"/>
                  </a:lnTo>
                  <a:lnTo>
                    <a:pt x="8" y="20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8" y="23"/>
                  </a:lnTo>
                  <a:lnTo>
                    <a:pt x="8" y="24"/>
                  </a:lnTo>
                  <a:lnTo>
                    <a:pt x="6" y="26"/>
                  </a:lnTo>
                  <a:lnTo>
                    <a:pt x="6" y="29"/>
                  </a:lnTo>
                  <a:lnTo>
                    <a:pt x="5" y="31"/>
                  </a:lnTo>
                  <a:lnTo>
                    <a:pt x="5" y="31"/>
                  </a:lnTo>
                  <a:lnTo>
                    <a:pt x="3" y="31"/>
                  </a:lnTo>
                  <a:lnTo>
                    <a:pt x="5" y="32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8" y="40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9" y="43"/>
                  </a:lnTo>
                  <a:lnTo>
                    <a:pt x="9" y="43"/>
                  </a:lnTo>
                  <a:lnTo>
                    <a:pt x="9" y="48"/>
                  </a:lnTo>
                  <a:lnTo>
                    <a:pt x="12" y="49"/>
                  </a:lnTo>
                  <a:lnTo>
                    <a:pt x="17" y="49"/>
                  </a:lnTo>
                  <a:lnTo>
                    <a:pt x="19" y="49"/>
                  </a:lnTo>
                  <a:lnTo>
                    <a:pt x="20" y="49"/>
                  </a:lnTo>
                  <a:lnTo>
                    <a:pt x="22" y="48"/>
                  </a:lnTo>
                  <a:lnTo>
                    <a:pt x="22" y="48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25" y="45"/>
                  </a:lnTo>
                  <a:lnTo>
                    <a:pt x="25" y="43"/>
                  </a:lnTo>
                  <a:lnTo>
                    <a:pt x="26" y="43"/>
                  </a:lnTo>
                  <a:lnTo>
                    <a:pt x="26" y="43"/>
                  </a:lnTo>
                  <a:lnTo>
                    <a:pt x="28" y="43"/>
                  </a:lnTo>
                  <a:lnTo>
                    <a:pt x="31" y="43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4" y="45"/>
                  </a:lnTo>
                  <a:lnTo>
                    <a:pt x="34" y="46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6" y="48"/>
                  </a:lnTo>
                  <a:lnTo>
                    <a:pt x="40" y="48"/>
                  </a:lnTo>
                  <a:lnTo>
                    <a:pt x="42" y="48"/>
                  </a:lnTo>
                  <a:lnTo>
                    <a:pt x="43" y="48"/>
                  </a:lnTo>
                  <a:lnTo>
                    <a:pt x="43" y="48"/>
                  </a:lnTo>
                  <a:lnTo>
                    <a:pt x="45" y="48"/>
                  </a:lnTo>
                  <a:lnTo>
                    <a:pt x="43" y="46"/>
                  </a:lnTo>
                  <a:lnTo>
                    <a:pt x="43" y="46"/>
                  </a:lnTo>
                  <a:lnTo>
                    <a:pt x="43" y="45"/>
                  </a:lnTo>
                  <a:lnTo>
                    <a:pt x="43" y="45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5" y="43"/>
                  </a:lnTo>
                  <a:lnTo>
                    <a:pt x="45" y="43"/>
                  </a:lnTo>
                  <a:lnTo>
                    <a:pt x="46" y="43"/>
                  </a:lnTo>
                  <a:lnTo>
                    <a:pt x="48" y="43"/>
                  </a:lnTo>
                  <a:lnTo>
                    <a:pt x="48" y="43"/>
                  </a:lnTo>
                  <a:lnTo>
                    <a:pt x="48" y="43"/>
                  </a:lnTo>
                  <a:lnTo>
                    <a:pt x="48" y="42"/>
                  </a:lnTo>
                  <a:lnTo>
                    <a:pt x="50" y="42"/>
                  </a:lnTo>
                  <a:lnTo>
                    <a:pt x="50" y="40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53" y="40"/>
                  </a:lnTo>
                  <a:lnTo>
                    <a:pt x="54" y="40"/>
                  </a:lnTo>
                  <a:lnTo>
                    <a:pt x="54" y="42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7" y="42"/>
                  </a:lnTo>
                  <a:lnTo>
                    <a:pt x="59" y="42"/>
                  </a:lnTo>
                  <a:lnTo>
                    <a:pt x="60" y="42"/>
                  </a:lnTo>
                  <a:lnTo>
                    <a:pt x="60" y="40"/>
                  </a:lnTo>
                  <a:lnTo>
                    <a:pt x="60" y="38"/>
                  </a:lnTo>
                  <a:lnTo>
                    <a:pt x="60" y="35"/>
                  </a:lnTo>
                  <a:lnTo>
                    <a:pt x="59" y="35"/>
                  </a:lnTo>
                  <a:lnTo>
                    <a:pt x="56" y="34"/>
                  </a:lnTo>
                  <a:lnTo>
                    <a:pt x="59" y="31"/>
                  </a:lnTo>
                  <a:lnTo>
                    <a:pt x="60" y="29"/>
                  </a:lnTo>
                  <a:lnTo>
                    <a:pt x="60" y="29"/>
                  </a:lnTo>
                  <a:lnTo>
                    <a:pt x="60" y="29"/>
                  </a:lnTo>
                  <a:lnTo>
                    <a:pt x="60" y="26"/>
                  </a:lnTo>
                  <a:lnTo>
                    <a:pt x="60" y="24"/>
                  </a:lnTo>
                  <a:lnTo>
                    <a:pt x="62" y="23"/>
                  </a:lnTo>
                  <a:lnTo>
                    <a:pt x="65" y="20"/>
                  </a:lnTo>
                  <a:lnTo>
                    <a:pt x="68" y="18"/>
                  </a:lnTo>
                  <a:lnTo>
                    <a:pt x="68" y="17"/>
                  </a:lnTo>
                  <a:lnTo>
                    <a:pt x="70" y="15"/>
                  </a:lnTo>
                  <a:lnTo>
                    <a:pt x="70" y="14"/>
                  </a:lnTo>
                  <a:lnTo>
                    <a:pt x="70" y="12"/>
                  </a:lnTo>
                  <a:lnTo>
                    <a:pt x="70" y="10"/>
                  </a:lnTo>
                  <a:lnTo>
                    <a:pt x="70" y="7"/>
                  </a:lnTo>
                  <a:lnTo>
                    <a:pt x="70" y="4"/>
                  </a:lnTo>
                  <a:lnTo>
                    <a:pt x="70" y="4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3" name="Freeform 199"/>
            <p:cNvSpPr>
              <a:spLocks/>
            </p:cNvSpPr>
            <p:nvPr/>
          </p:nvSpPr>
          <p:spPr bwMode="auto">
            <a:xfrm>
              <a:off x="6128184" y="3166548"/>
              <a:ext cx="111609" cy="109387"/>
            </a:xfrm>
            <a:custGeom>
              <a:avLst/>
              <a:gdLst>
                <a:gd name="T0" fmla="*/ 41 w 47"/>
                <a:gd name="T1" fmla="*/ 9 h 46"/>
                <a:gd name="T2" fmla="*/ 36 w 47"/>
                <a:gd name="T3" fmla="*/ 9 h 46"/>
                <a:gd name="T4" fmla="*/ 33 w 47"/>
                <a:gd name="T5" fmla="*/ 9 h 46"/>
                <a:gd name="T6" fmla="*/ 33 w 47"/>
                <a:gd name="T7" fmla="*/ 9 h 46"/>
                <a:gd name="T8" fmla="*/ 31 w 47"/>
                <a:gd name="T9" fmla="*/ 7 h 46"/>
                <a:gd name="T10" fmla="*/ 31 w 47"/>
                <a:gd name="T11" fmla="*/ 6 h 46"/>
                <a:gd name="T12" fmla="*/ 30 w 47"/>
                <a:gd name="T13" fmla="*/ 6 h 46"/>
                <a:gd name="T14" fmla="*/ 28 w 47"/>
                <a:gd name="T15" fmla="*/ 4 h 46"/>
                <a:gd name="T16" fmla="*/ 23 w 47"/>
                <a:gd name="T17" fmla="*/ 3 h 46"/>
                <a:gd name="T18" fmla="*/ 20 w 47"/>
                <a:gd name="T19" fmla="*/ 4 h 46"/>
                <a:gd name="T20" fmla="*/ 17 w 47"/>
                <a:gd name="T21" fmla="*/ 4 h 46"/>
                <a:gd name="T22" fmla="*/ 16 w 47"/>
                <a:gd name="T23" fmla="*/ 6 h 46"/>
                <a:gd name="T24" fmla="*/ 14 w 47"/>
                <a:gd name="T25" fmla="*/ 6 h 46"/>
                <a:gd name="T26" fmla="*/ 13 w 47"/>
                <a:gd name="T27" fmla="*/ 4 h 46"/>
                <a:gd name="T28" fmla="*/ 11 w 47"/>
                <a:gd name="T29" fmla="*/ 3 h 46"/>
                <a:gd name="T30" fmla="*/ 10 w 47"/>
                <a:gd name="T31" fmla="*/ 3 h 46"/>
                <a:gd name="T32" fmla="*/ 10 w 47"/>
                <a:gd name="T33" fmla="*/ 4 h 46"/>
                <a:gd name="T34" fmla="*/ 8 w 47"/>
                <a:gd name="T35" fmla="*/ 4 h 46"/>
                <a:gd name="T36" fmla="*/ 6 w 47"/>
                <a:gd name="T37" fmla="*/ 1 h 46"/>
                <a:gd name="T38" fmla="*/ 5 w 47"/>
                <a:gd name="T39" fmla="*/ 0 h 46"/>
                <a:gd name="T40" fmla="*/ 3 w 47"/>
                <a:gd name="T41" fmla="*/ 0 h 46"/>
                <a:gd name="T42" fmla="*/ 2 w 47"/>
                <a:gd name="T43" fmla="*/ 0 h 46"/>
                <a:gd name="T44" fmla="*/ 2 w 47"/>
                <a:gd name="T45" fmla="*/ 1 h 46"/>
                <a:gd name="T46" fmla="*/ 2 w 47"/>
                <a:gd name="T47" fmla="*/ 4 h 46"/>
                <a:gd name="T48" fmla="*/ 2 w 47"/>
                <a:gd name="T49" fmla="*/ 7 h 46"/>
                <a:gd name="T50" fmla="*/ 5 w 47"/>
                <a:gd name="T51" fmla="*/ 10 h 46"/>
                <a:gd name="T52" fmla="*/ 6 w 47"/>
                <a:gd name="T53" fmla="*/ 14 h 46"/>
                <a:gd name="T54" fmla="*/ 8 w 47"/>
                <a:gd name="T55" fmla="*/ 17 h 46"/>
                <a:gd name="T56" fmla="*/ 6 w 47"/>
                <a:gd name="T57" fmla="*/ 18 h 46"/>
                <a:gd name="T58" fmla="*/ 6 w 47"/>
                <a:gd name="T59" fmla="*/ 18 h 46"/>
                <a:gd name="T60" fmla="*/ 6 w 47"/>
                <a:gd name="T61" fmla="*/ 18 h 46"/>
                <a:gd name="T62" fmla="*/ 10 w 47"/>
                <a:gd name="T63" fmla="*/ 23 h 46"/>
                <a:gd name="T64" fmla="*/ 16 w 47"/>
                <a:gd name="T65" fmla="*/ 29 h 46"/>
                <a:gd name="T66" fmla="*/ 20 w 47"/>
                <a:gd name="T67" fmla="*/ 34 h 46"/>
                <a:gd name="T68" fmla="*/ 23 w 47"/>
                <a:gd name="T69" fmla="*/ 37 h 46"/>
                <a:gd name="T70" fmla="*/ 27 w 47"/>
                <a:gd name="T71" fmla="*/ 38 h 46"/>
                <a:gd name="T72" fmla="*/ 28 w 47"/>
                <a:gd name="T73" fmla="*/ 40 h 46"/>
                <a:gd name="T74" fmla="*/ 31 w 47"/>
                <a:gd name="T75" fmla="*/ 45 h 46"/>
                <a:gd name="T76" fmla="*/ 33 w 47"/>
                <a:gd name="T77" fmla="*/ 45 h 46"/>
                <a:gd name="T78" fmla="*/ 31 w 47"/>
                <a:gd name="T79" fmla="*/ 42 h 46"/>
                <a:gd name="T80" fmla="*/ 31 w 47"/>
                <a:gd name="T81" fmla="*/ 37 h 46"/>
                <a:gd name="T82" fmla="*/ 33 w 47"/>
                <a:gd name="T83" fmla="*/ 34 h 46"/>
                <a:gd name="T84" fmla="*/ 36 w 47"/>
                <a:gd name="T85" fmla="*/ 32 h 46"/>
                <a:gd name="T86" fmla="*/ 41 w 47"/>
                <a:gd name="T87" fmla="*/ 29 h 46"/>
                <a:gd name="T88" fmla="*/ 42 w 47"/>
                <a:gd name="T89" fmla="*/ 26 h 46"/>
                <a:gd name="T90" fmla="*/ 45 w 47"/>
                <a:gd name="T91" fmla="*/ 26 h 46"/>
                <a:gd name="T92" fmla="*/ 45 w 47"/>
                <a:gd name="T93" fmla="*/ 26 h 46"/>
                <a:gd name="T94" fmla="*/ 47 w 47"/>
                <a:gd name="T95" fmla="*/ 24 h 46"/>
                <a:gd name="T96" fmla="*/ 47 w 47"/>
                <a:gd name="T97" fmla="*/ 23 h 46"/>
                <a:gd name="T98" fmla="*/ 45 w 47"/>
                <a:gd name="T99" fmla="*/ 23 h 46"/>
                <a:gd name="T100" fmla="*/ 42 w 47"/>
                <a:gd name="T101" fmla="*/ 21 h 46"/>
                <a:gd name="T102" fmla="*/ 41 w 47"/>
                <a:gd name="T103" fmla="*/ 21 h 46"/>
                <a:gd name="T104" fmla="*/ 41 w 47"/>
                <a:gd name="T105" fmla="*/ 20 h 46"/>
                <a:gd name="T106" fmla="*/ 44 w 47"/>
                <a:gd name="T107" fmla="*/ 18 h 46"/>
                <a:gd name="T108" fmla="*/ 45 w 47"/>
                <a:gd name="T109" fmla="*/ 17 h 46"/>
                <a:gd name="T110" fmla="*/ 45 w 47"/>
                <a:gd name="T111" fmla="*/ 15 h 46"/>
                <a:gd name="T112" fmla="*/ 44 w 47"/>
                <a:gd name="T113" fmla="*/ 14 h 46"/>
                <a:gd name="T114" fmla="*/ 42 w 47"/>
                <a:gd name="T115" fmla="*/ 14 h 46"/>
                <a:gd name="T116" fmla="*/ 42 w 47"/>
                <a:gd name="T117" fmla="*/ 10 h 46"/>
                <a:gd name="T118" fmla="*/ 42 w 47"/>
                <a:gd name="T119" fmla="*/ 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7" h="46">
                  <a:moveTo>
                    <a:pt x="42" y="9"/>
                  </a:moveTo>
                  <a:lnTo>
                    <a:pt x="41" y="9"/>
                  </a:lnTo>
                  <a:lnTo>
                    <a:pt x="37" y="9"/>
                  </a:lnTo>
                  <a:lnTo>
                    <a:pt x="36" y="9"/>
                  </a:lnTo>
                  <a:lnTo>
                    <a:pt x="34" y="9"/>
                  </a:lnTo>
                  <a:lnTo>
                    <a:pt x="33" y="9"/>
                  </a:lnTo>
                  <a:lnTo>
                    <a:pt x="33" y="9"/>
                  </a:lnTo>
                  <a:lnTo>
                    <a:pt x="33" y="9"/>
                  </a:lnTo>
                  <a:lnTo>
                    <a:pt x="33" y="7"/>
                  </a:lnTo>
                  <a:lnTo>
                    <a:pt x="31" y="7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28" y="4"/>
                  </a:lnTo>
                  <a:lnTo>
                    <a:pt x="25" y="3"/>
                  </a:lnTo>
                  <a:lnTo>
                    <a:pt x="23" y="3"/>
                  </a:lnTo>
                  <a:lnTo>
                    <a:pt x="22" y="3"/>
                  </a:lnTo>
                  <a:lnTo>
                    <a:pt x="20" y="4"/>
                  </a:lnTo>
                  <a:lnTo>
                    <a:pt x="19" y="4"/>
                  </a:lnTo>
                  <a:lnTo>
                    <a:pt x="17" y="4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3" y="4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6" y="3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7"/>
                  </a:lnTo>
                  <a:lnTo>
                    <a:pt x="3" y="9"/>
                  </a:lnTo>
                  <a:lnTo>
                    <a:pt x="5" y="10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8" y="15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8" y="20"/>
                  </a:lnTo>
                  <a:lnTo>
                    <a:pt x="10" y="23"/>
                  </a:lnTo>
                  <a:lnTo>
                    <a:pt x="13" y="26"/>
                  </a:lnTo>
                  <a:lnTo>
                    <a:pt x="16" y="29"/>
                  </a:lnTo>
                  <a:lnTo>
                    <a:pt x="17" y="31"/>
                  </a:lnTo>
                  <a:lnTo>
                    <a:pt x="20" y="34"/>
                  </a:lnTo>
                  <a:lnTo>
                    <a:pt x="22" y="35"/>
                  </a:lnTo>
                  <a:lnTo>
                    <a:pt x="23" y="37"/>
                  </a:lnTo>
                  <a:lnTo>
                    <a:pt x="25" y="38"/>
                  </a:lnTo>
                  <a:lnTo>
                    <a:pt x="27" y="38"/>
                  </a:lnTo>
                  <a:lnTo>
                    <a:pt x="28" y="38"/>
                  </a:lnTo>
                  <a:lnTo>
                    <a:pt x="28" y="40"/>
                  </a:lnTo>
                  <a:lnTo>
                    <a:pt x="30" y="42"/>
                  </a:lnTo>
                  <a:lnTo>
                    <a:pt x="31" y="45"/>
                  </a:lnTo>
                  <a:lnTo>
                    <a:pt x="33" y="46"/>
                  </a:lnTo>
                  <a:lnTo>
                    <a:pt x="33" y="45"/>
                  </a:lnTo>
                  <a:lnTo>
                    <a:pt x="31" y="43"/>
                  </a:lnTo>
                  <a:lnTo>
                    <a:pt x="31" y="42"/>
                  </a:lnTo>
                  <a:lnTo>
                    <a:pt x="31" y="40"/>
                  </a:lnTo>
                  <a:lnTo>
                    <a:pt x="31" y="37"/>
                  </a:lnTo>
                  <a:lnTo>
                    <a:pt x="33" y="35"/>
                  </a:lnTo>
                  <a:lnTo>
                    <a:pt x="33" y="34"/>
                  </a:lnTo>
                  <a:lnTo>
                    <a:pt x="34" y="34"/>
                  </a:lnTo>
                  <a:lnTo>
                    <a:pt x="36" y="32"/>
                  </a:lnTo>
                  <a:lnTo>
                    <a:pt x="39" y="31"/>
                  </a:lnTo>
                  <a:lnTo>
                    <a:pt x="41" y="29"/>
                  </a:lnTo>
                  <a:lnTo>
                    <a:pt x="41" y="28"/>
                  </a:lnTo>
                  <a:lnTo>
                    <a:pt x="42" y="26"/>
                  </a:lnTo>
                  <a:lnTo>
                    <a:pt x="44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7" y="24"/>
                  </a:lnTo>
                  <a:lnTo>
                    <a:pt x="47" y="24"/>
                  </a:lnTo>
                  <a:lnTo>
                    <a:pt x="47" y="24"/>
                  </a:lnTo>
                  <a:lnTo>
                    <a:pt x="47" y="23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4" y="23"/>
                  </a:lnTo>
                  <a:lnTo>
                    <a:pt x="42" y="21"/>
                  </a:lnTo>
                  <a:lnTo>
                    <a:pt x="42" y="21"/>
                  </a:lnTo>
                  <a:lnTo>
                    <a:pt x="41" y="21"/>
                  </a:lnTo>
                  <a:lnTo>
                    <a:pt x="41" y="21"/>
                  </a:lnTo>
                  <a:lnTo>
                    <a:pt x="41" y="20"/>
                  </a:lnTo>
                  <a:lnTo>
                    <a:pt x="41" y="20"/>
                  </a:lnTo>
                  <a:lnTo>
                    <a:pt x="44" y="18"/>
                  </a:lnTo>
                  <a:lnTo>
                    <a:pt x="45" y="17"/>
                  </a:lnTo>
                  <a:lnTo>
                    <a:pt x="45" y="17"/>
                  </a:lnTo>
                  <a:lnTo>
                    <a:pt x="45" y="17"/>
                  </a:lnTo>
                  <a:lnTo>
                    <a:pt x="45" y="15"/>
                  </a:lnTo>
                  <a:lnTo>
                    <a:pt x="44" y="15"/>
                  </a:lnTo>
                  <a:lnTo>
                    <a:pt x="44" y="14"/>
                  </a:lnTo>
                  <a:lnTo>
                    <a:pt x="44" y="14"/>
                  </a:lnTo>
                  <a:lnTo>
                    <a:pt x="42" y="14"/>
                  </a:lnTo>
                  <a:lnTo>
                    <a:pt x="42" y="12"/>
                  </a:lnTo>
                  <a:lnTo>
                    <a:pt x="42" y="10"/>
                  </a:lnTo>
                  <a:lnTo>
                    <a:pt x="42" y="9"/>
                  </a:lnTo>
                  <a:lnTo>
                    <a:pt x="42" y="9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4" name="Freeform 202"/>
            <p:cNvSpPr>
              <a:spLocks/>
            </p:cNvSpPr>
            <p:nvPr/>
          </p:nvSpPr>
          <p:spPr bwMode="auto">
            <a:xfrm>
              <a:off x="5978578" y="3002469"/>
              <a:ext cx="189975" cy="104631"/>
            </a:xfrm>
            <a:custGeom>
              <a:avLst/>
              <a:gdLst>
                <a:gd name="T0" fmla="*/ 1 w 80"/>
                <a:gd name="T1" fmla="*/ 33 h 44"/>
                <a:gd name="T2" fmla="*/ 3 w 80"/>
                <a:gd name="T3" fmla="*/ 34 h 44"/>
                <a:gd name="T4" fmla="*/ 3 w 80"/>
                <a:gd name="T5" fmla="*/ 38 h 44"/>
                <a:gd name="T6" fmla="*/ 7 w 80"/>
                <a:gd name="T7" fmla="*/ 41 h 44"/>
                <a:gd name="T8" fmla="*/ 10 w 80"/>
                <a:gd name="T9" fmla="*/ 41 h 44"/>
                <a:gd name="T10" fmla="*/ 10 w 80"/>
                <a:gd name="T11" fmla="*/ 38 h 44"/>
                <a:gd name="T12" fmla="*/ 14 w 80"/>
                <a:gd name="T13" fmla="*/ 39 h 44"/>
                <a:gd name="T14" fmla="*/ 15 w 80"/>
                <a:gd name="T15" fmla="*/ 41 h 44"/>
                <a:gd name="T16" fmla="*/ 20 w 80"/>
                <a:gd name="T17" fmla="*/ 41 h 44"/>
                <a:gd name="T18" fmla="*/ 21 w 80"/>
                <a:gd name="T19" fmla="*/ 42 h 44"/>
                <a:gd name="T20" fmla="*/ 23 w 80"/>
                <a:gd name="T21" fmla="*/ 44 h 44"/>
                <a:gd name="T22" fmla="*/ 26 w 80"/>
                <a:gd name="T23" fmla="*/ 42 h 44"/>
                <a:gd name="T24" fmla="*/ 32 w 80"/>
                <a:gd name="T25" fmla="*/ 42 h 44"/>
                <a:gd name="T26" fmla="*/ 37 w 80"/>
                <a:gd name="T27" fmla="*/ 42 h 44"/>
                <a:gd name="T28" fmla="*/ 40 w 80"/>
                <a:gd name="T29" fmla="*/ 42 h 44"/>
                <a:gd name="T30" fmla="*/ 40 w 80"/>
                <a:gd name="T31" fmla="*/ 39 h 44"/>
                <a:gd name="T32" fmla="*/ 40 w 80"/>
                <a:gd name="T33" fmla="*/ 39 h 44"/>
                <a:gd name="T34" fmla="*/ 46 w 80"/>
                <a:gd name="T35" fmla="*/ 39 h 44"/>
                <a:gd name="T36" fmla="*/ 49 w 80"/>
                <a:gd name="T37" fmla="*/ 39 h 44"/>
                <a:gd name="T38" fmla="*/ 52 w 80"/>
                <a:gd name="T39" fmla="*/ 38 h 44"/>
                <a:gd name="T40" fmla="*/ 54 w 80"/>
                <a:gd name="T41" fmla="*/ 34 h 44"/>
                <a:gd name="T42" fmla="*/ 57 w 80"/>
                <a:gd name="T43" fmla="*/ 34 h 44"/>
                <a:gd name="T44" fmla="*/ 62 w 80"/>
                <a:gd name="T45" fmla="*/ 34 h 44"/>
                <a:gd name="T46" fmla="*/ 65 w 80"/>
                <a:gd name="T47" fmla="*/ 34 h 44"/>
                <a:gd name="T48" fmla="*/ 71 w 80"/>
                <a:gd name="T49" fmla="*/ 31 h 44"/>
                <a:gd name="T50" fmla="*/ 73 w 80"/>
                <a:gd name="T51" fmla="*/ 30 h 44"/>
                <a:gd name="T52" fmla="*/ 74 w 80"/>
                <a:gd name="T53" fmla="*/ 28 h 44"/>
                <a:gd name="T54" fmla="*/ 76 w 80"/>
                <a:gd name="T55" fmla="*/ 28 h 44"/>
                <a:gd name="T56" fmla="*/ 77 w 80"/>
                <a:gd name="T57" fmla="*/ 25 h 44"/>
                <a:gd name="T58" fmla="*/ 77 w 80"/>
                <a:gd name="T59" fmla="*/ 20 h 44"/>
                <a:gd name="T60" fmla="*/ 77 w 80"/>
                <a:gd name="T61" fmla="*/ 16 h 44"/>
                <a:gd name="T62" fmla="*/ 79 w 80"/>
                <a:gd name="T63" fmla="*/ 16 h 44"/>
                <a:gd name="T64" fmla="*/ 76 w 80"/>
                <a:gd name="T65" fmla="*/ 11 h 44"/>
                <a:gd name="T66" fmla="*/ 76 w 80"/>
                <a:gd name="T67" fmla="*/ 10 h 44"/>
                <a:gd name="T68" fmla="*/ 76 w 80"/>
                <a:gd name="T69" fmla="*/ 5 h 44"/>
                <a:gd name="T70" fmla="*/ 74 w 80"/>
                <a:gd name="T71" fmla="*/ 5 h 44"/>
                <a:gd name="T72" fmla="*/ 68 w 80"/>
                <a:gd name="T73" fmla="*/ 5 h 44"/>
                <a:gd name="T74" fmla="*/ 65 w 80"/>
                <a:gd name="T75" fmla="*/ 5 h 44"/>
                <a:gd name="T76" fmla="*/ 60 w 80"/>
                <a:gd name="T77" fmla="*/ 0 h 44"/>
                <a:gd name="T78" fmla="*/ 55 w 80"/>
                <a:gd name="T79" fmla="*/ 0 h 44"/>
                <a:gd name="T80" fmla="*/ 54 w 80"/>
                <a:gd name="T81" fmla="*/ 2 h 44"/>
                <a:gd name="T82" fmla="*/ 49 w 80"/>
                <a:gd name="T83" fmla="*/ 6 h 44"/>
                <a:gd name="T84" fmla="*/ 48 w 80"/>
                <a:gd name="T85" fmla="*/ 8 h 44"/>
                <a:gd name="T86" fmla="*/ 45 w 80"/>
                <a:gd name="T87" fmla="*/ 8 h 44"/>
                <a:gd name="T88" fmla="*/ 40 w 80"/>
                <a:gd name="T89" fmla="*/ 5 h 44"/>
                <a:gd name="T90" fmla="*/ 37 w 80"/>
                <a:gd name="T91" fmla="*/ 8 h 44"/>
                <a:gd name="T92" fmla="*/ 35 w 80"/>
                <a:gd name="T93" fmla="*/ 11 h 44"/>
                <a:gd name="T94" fmla="*/ 35 w 80"/>
                <a:gd name="T95" fmla="*/ 13 h 44"/>
                <a:gd name="T96" fmla="*/ 29 w 80"/>
                <a:gd name="T97" fmla="*/ 16 h 44"/>
                <a:gd name="T98" fmla="*/ 28 w 80"/>
                <a:gd name="T99" fmla="*/ 17 h 44"/>
                <a:gd name="T100" fmla="*/ 31 w 80"/>
                <a:gd name="T101" fmla="*/ 19 h 44"/>
                <a:gd name="T102" fmla="*/ 31 w 80"/>
                <a:gd name="T103" fmla="*/ 22 h 44"/>
                <a:gd name="T104" fmla="*/ 31 w 80"/>
                <a:gd name="T105" fmla="*/ 27 h 44"/>
                <a:gd name="T106" fmla="*/ 29 w 80"/>
                <a:gd name="T107" fmla="*/ 25 h 44"/>
                <a:gd name="T108" fmla="*/ 26 w 80"/>
                <a:gd name="T109" fmla="*/ 24 h 44"/>
                <a:gd name="T110" fmla="*/ 23 w 80"/>
                <a:gd name="T111" fmla="*/ 22 h 44"/>
                <a:gd name="T112" fmla="*/ 15 w 80"/>
                <a:gd name="T113" fmla="*/ 24 h 44"/>
                <a:gd name="T114" fmla="*/ 14 w 80"/>
                <a:gd name="T115" fmla="*/ 25 h 44"/>
                <a:gd name="T116" fmla="*/ 9 w 80"/>
                <a:gd name="T117" fmla="*/ 27 h 44"/>
                <a:gd name="T118" fmla="*/ 3 w 80"/>
                <a:gd name="T119" fmla="*/ 28 h 44"/>
                <a:gd name="T120" fmla="*/ 1 w 80"/>
                <a:gd name="T121" fmla="*/ 3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0" h="44">
                  <a:moveTo>
                    <a:pt x="0" y="33"/>
                  </a:moveTo>
                  <a:lnTo>
                    <a:pt x="1" y="31"/>
                  </a:lnTo>
                  <a:lnTo>
                    <a:pt x="1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4"/>
                  </a:lnTo>
                  <a:lnTo>
                    <a:pt x="3" y="34"/>
                  </a:lnTo>
                  <a:lnTo>
                    <a:pt x="3" y="36"/>
                  </a:lnTo>
                  <a:lnTo>
                    <a:pt x="3" y="38"/>
                  </a:lnTo>
                  <a:lnTo>
                    <a:pt x="4" y="39"/>
                  </a:lnTo>
                  <a:lnTo>
                    <a:pt x="6" y="39"/>
                  </a:lnTo>
                  <a:lnTo>
                    <a:pt x="7" y="41"/>
                  </a:lnTo>
                  <a:lnTo>
                    <a:pt x="9" y="41"/>
                  </a:lnTo>
                  <a:lnTo>
                    <a:pt x="9" y="41"/>
                  </a:lnTo>
                  <a:lnTo>
                    <a:pt x="10" y="41"/>
                  </a:lnTo>
                  <a:lnTo>
                    <a:pt x="10" y="41"/>
                  </a:lnTo>
                  <a:lnTo>
                    <a:pt x="10" y="39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4" y="39"/>
                  </a:lnTo>
                  <a:lnTo>
                    <a:pt x="15" y="41"/>
                  </a:lnTo>
                  <a:lnTo>
                    <a:pt x="15" y="41"/>
                  </a:lnTo>
                  <a:lnTo>
                    <a:pt x="15" y="41"/>
                  </a:lnTo>
                  <a:lnTo>
                    <a:pt x="18" y="41"/>
                  </a:lnTo>
                  <a:lnTo>
                    <a:pt x="20" y="41"/>
                  </a:lnTo>
                  <a:lnTo>
                    <a:pt x="20" y="41"/>
                  </a:lnTo>
                  <a:lnTo>
                    <a:pt x="21" y="41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23" y="44"/>
                  </a:lnTo>
                  <a:lnTo>
                    <a:pt x="24" y="44"/>
                  </a:lnTo>
                  <a:lnTo>
                    <a:pt x="24" y="44"/>
                  </a:lnTo>
                  <a:lnTo>
                    <a:pt x="26" y="42"/>
                  </a:lnTo>
                  <a:lnTo>
                    <a:pt x="28" y="42"/>
                  </a:lnTo>
                  <a:lnTo>
                    <a:pt x="31" y="42"/>
                  </a:lnTo>
                  <a:lnTo>
                    <a:pt x="32" y="42"/>
                  </a:lnTo>
                  <a:lnTo>
                    <a:pt x="35" y="42"/>
                  </a:lnTo>
                  <a:lnTo>
                    <a:pt x="35" y="42"/>
                  </a:lnTo>
                  <a:lnTo>
                    <a:pt x="37" y="42"/>
                  </a:lnTo>
                  <a:lnTo>
                    <a:pt x="38" y="42"/>
                  </a:lnTo>
                  <a:lnTo>
                    <a:pt x="38" y="42"/>
                  </a:lnTo>
                  <a:lnTo>
                    <a:pt x="40" y="42"/>
                  </a:lnTo>
                  <a:lnTo>
                    <a:pt x="40" y="41"/>
                  </a:lnTo>
                  <a:lnTo>
                    <a:pt x="40" y="41"/>
                  </a:lnTo>
                  <a:lnTo>
                    <a:pt x="40" y="39"/>
                  </a:lnTo>
                  <a:lnTo>
                    <a:pt x="40" y="39"/>
                  </a:lnTo>
                  <a:lnTo>
                    <a:pt x="40" y="39"/>
                  </a:lnTo>
                  <a:lnTo>
                    <a:pt x="40" y="39"/>
                  </a:lnTo>
                  <a:lnTo>
                    <a:pt x="41" y="39"/>
                  </a:lnTo>
                  <a:lnTo>
                    <a:pt x="45" y="39"/>
                  </a:lnTo>
                  <a:lnTo>
                    <a:pt x="46" y="39"/>
                  </a:lnTo>
                  <a:lnTo>
                    <a:pt x="48" y="39"/>
                  </a:lnTo>
                  <a:lnTo>
                    <a:pt x="48" y="39"/>
                  </a:lnTo>
                  <a:lnTo>
                    <a:pt x="49" y="39"/>
                  </a:lnTo>
                  <a:lnTo>
                    <a:pt x="51" y="39"/>
                  </a:lnTo>
                  <a:lnTo>
                    <a:pt x="51" y="39"/>
                  </a:lnTo>
                  <a:lnTo>
                    <a:pt x="52" y="38"/>
                  </a:lnTo>
                  <a:lnTo>
                    <a:pt x="52" y="36"/>
                  </a:lnTo>
                  <a:lnTo>
                    <a:pt x="54" y="36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5" y="34"/>
                  </a:lnTo>
                  <a:lnTo>
                    <a:pt x="57" y="34"/>
                  </a:lnTo>
                  <a:lnTo>
                    <a:pt x="59" y="34"/>
                  </a:lnTo>
                  <a:lnTo>
                    <a:pt x="60" y="34"/>
                  </a:lnTo>
                  <a:lnTo>
                    <a:pt x="62" y="34"/>
                  </a:lnTo>
                  <a:lnTo>
                    <a:pt x="63" y="34"/>
                  </a:lnTo>
                  <a:lnTo>
                    <a:pt x="63" y="34"/>
                  </a:lnTo>
                  <a:lnTo>
                    <a:pt x="65" y="34"/>
                  </a:lnTo>
                  <a:lnTo>
                    <a:pt x="66" y="34"/>
                  </a:lnTo>
                  <a:lnTo>
                    <a:pt x="69" y="33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71" y="30"/>
                  </a:lnTo>
                  <a:lnTo>
                    <a:pt x="73" y="30"/>
                  </a:lnTo>
                  <a:lnTo>
                    <a:pt x="73" y="28"/>
                  </a:lnTo>
                  <a:lnTo>
                    <a:pt x="74" y="28"/>
                  </a:lnTo>
                  <a:lnTo>
                    <a:pt x="74" y="28"/>
                  </a:lnTo>
                  <a:lnTo>
                    <a:pt x="74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6" y="27"/>
                  </a:lnTo>
                  <a:lnTo>
                    <a:pt x="77" y="25"/>
                  </a:lnTo>
                  <a:lnTo>
                    <a:pt x="77" y="22"/>
                  </a:lnTo>
                  <a:lnTo>
                    <a:pt x="77" y="20"/>
                  </a:lnTo>
                  <a:lnTo>
                    <a:pt x="77" y="20"/>
                  </a:lnTo>
                  <a:lnTo>
                    <a:pt x="77" y="17"/>
                  </a:lnTo>
                  <a:lnTo>
                    <a:pt x="77" y="17"/>
                  </a:lnTo>
                  <a:lnTo>
                    <a:pt x="77" y="16"/>
                  </a:lnTo>
                  <a:lnTo>
                    <a:pt x="77" y="16"/>
                  </a:lnTo>
                  <a:lnTo>
                    <a:pt x="79" y="16"/>
                  </a:lnTo>
                  <a:lnTo>
                    <a:pt x="79" y="16"/>
                  </a:lnTo>
                  <a:lnTo>
                    <a:pt x="80" y="16"/>
                  </a:lnTo>
                  <a:lnTo>
                    <a:pt x="77" y="11"/>
                  </a:lnTo>
                  <a:lnTo>
                    <a:pt x="76" y="11"/>
                  </a:lnTo>
                  <a:lnTo>
                    <a:pt x="76" y="11"/>
                  </a:lnTo>
                  <a:lnTo>
                    <a:pt x="76" y="11"/>
                  </a:lnTo>
                  <a:lnTo>
                    <a:pt x="76" y="10"/>
                  </a:lnTo>
                  <a:lnTo>
                    <a:pt x="74" y="8"/>
                  </a:lnTo>
                  <a:lnTo>
                    <a:pt x="76" y="8"/>
                  </a:lnTo>
                  <a:lnTo>
                    <a:pt x="76" y="5"/>
                  </a:lnTo>
                  <a:lnTo>
                    <a:pt x="77" y="5"/>
                  </a:lnTo>
                  <a:lnTo>
                    <a:pt x="76" y="5"/>
                  </a:lnTo>
                  <a:lnTo>
                    <a:pt x="74" y="5"/>
                  </a:lnTo>
                  <a:lnTo>
                    <a:pt x="71" y="5"/>
                  </a:lnTo>
                  <a:lnTo>
                    <a:pt x="69" y="5"/>
                  </a:lnTo>
                  <a:lnTo>
                    <a:pt x="68" y="5"/>
                  </a:lnTo>
                  <a:lnTo>
                    <a:pt x="66" y="5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3" y="3"/>
                  </a:lnTo>
                  <a:lnTo>
                    <a:pt x="60" y="2"/>
                  </a:lnTo>
                  <a:lnTo>
                    <a:pt x="60" y="0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2"/>
                  </a:lnTo>
                  <a:lnTo>
                    <a:pt x="52" y="2"/>
                  </a:lnTo>
                  <a:lnTo>
                    <a:pt x="51" y="3"/>
                  </a:lnTo>
                  <a:lnTo>
                    <a:pt x="49" y="6"/>
                  </a:lnTo>
                  <a:lnTo>
                    <a:pt x="49" y="8"/>
                  </a:lnTo>
                  <a:lnTo>
                    <a:pt x="49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6" y="8"/>
                  </a:lnTo>
                  <a:lnTo>
                    <a:pt x="45" y="8"/>
                  </a:lnTo>
                  <a:lnTo>
                    <a:pt x="41" y="5"/>
                  </a:lnTo>
                  <a:lnTo>
                    <a:pt x="40" y="3"/>
                  </a:lnTo>
                  <a:lnTo>
                    <a:pt x="40" y="5"/>
                  </a:lnTo>
                  <a:lnTo>
                    <a:pt x="38" y="5"/>
                  </a:lnTo>
                  <a:lnTo>
                    <a:pt x="37" y="6"/>
                  </a:lnTo>
                  <a:lnTo>
                    <a:pt x="37" y="8"/>
                  </a:lnTo>
                  <a:lnTo>
                    <a:pt x="35" y="8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34" y="14"/>
                  </a:lnTo>
                  <a:lnTo>
                    <a:pt x="32" y="14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28" y="17"/>
                  </a:lnTo>
                  <a:lnTo>
                    <a:pt x="28" y="17"/>
                  </a:lnTo>
                  <a:lnTo>
                    <a:pt x="28" y="17"/>
                  </a:lnTo>
                  <a:lnTo>
                    <a:pt x="29" y="17"/>
                  </a:lnTo>
                  <a:lnTo>
                    <a:pt x="31" y="19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1" y="22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1" y="27"/>
                  </a:lnTo>
                  <a:lnTo>
                    <a:pt x="31" y="27"/>
                  </a:lnTo>
                  <a:lnTo>
                    <a:pt x="29" y="27"/>
                  </a:lnTo>
                  <a:lnTo>
                    <a:pt x="29" y="25"/>
                  </a:lnTo>
                  <a:lnTo>
                    <a:pt x="28" y="25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24" y="22"/>
                  </a:lnTo>
                  <a:lnTo>
                    <a:pt x="24" y="22"/>
                  </a:lnTo>
                  <a:lnTo>
                    <a:pt x="23" y="22"/>
                  </a:lnTo>
                  <a:lnTo>
                    <a:pt x="20" y="22"/>
                  </a:lnTo>
                  <a:lnTo>
                    <a:pt x="15" y="22"/>
                  </a:lnTo>
                  <a:lnTo>
                    <a:pt x="15" y="24"/>
                  </a:lnTo>
                  <a:lnTo>
                    <a:pt x="14" y="24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9" y="27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5" name="Freeform 203"/>
            <p:cNvSpPr>
              <a:spLocks/>
            </p:cNvSpPr>
            <p:nvPr/>
          </p:nvSpPr>
          <p:spPr bwMode="auto">
            <a:xfrm>
              <a:off x="5745859" y="3266423"/>
              <a:ext cx="11873" cy="9512"/>
            </a:xfrm>
            <a:custGeom>
              <a:avLst/>
              <a:gdLst>
                <a:gd name="T0" fmla="*/ 5 w 5"/>
                <a:gd name="T1" fmla="*/ 3 h 4"/>
                <a:gd name="T2" fmla="*/ 1 w 5"/>
                <a:gd name="T3" fmla="*/ 4 h 4"/>
                <a:gd name="T4" fmla="*/ 0 w 5"/>
                <a:gd name="T5" fmla="*/ 1 h 4"/>
                <a:gd name="T6" fmla="*/ 0 w 5"/>
                <a:gd name="T7" fmla="*/ 1 h 4"/>
                <a:gd name="T8" fmla="*/ 1 w 5"/>
                <a:gd name="T9" fmla="*/ 1 h 4"/>
                <a:gd name="T10" fmla="*/ 1 w 5"/>
                <a:gd name="T11" fmla="*/ 0 h 4"/>
                <a:gd name="T12" fmla="*/ 3 w 5"/>
                <a:gd name="T13" fmla="*/ 0 h 4"/>
                <a:gd name="T14" fmla="*/ 3 w 5"/>
                <a:gd name="T15" fmla="*/ 1 h 4"/>
                <a:gd name="T16" fmla="*/ 3 w 5"/>
                <a:gd name="T17" fmla="*/ 1 h 4"/>
                <a:gd name="T18" fmla="*/ 5 w 5"/>
                <a:gd name="T1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4">
                  <a:moveTo>
                    <a:pt x="5" y="3"/>
                  </a:moveTo>
                  <a:lnTo>
                    <a:pt x="1" y="4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204"/>
            <p:cNvSpPr>
              <a:spLocks/>
            </p:cNvSpPr>
            <p:nvPr/>
          </p:nvSpPr>
          <p:spPr bwMode="auto">
            <a:xfrm>
              <a:off x="6225546" y="3268801"/>
              <a:ext cx="54617" cy="107009"/>
            </a:xfrm>
            <a:custGeom>
              <a:avLst/>
              <a:gdLst>
                <a:gd name="T0" fmla="*/ 0 w 23"/>
                <a:gd name="T1" fmla="*/ 9 h 45"/>
                <a:gd name="T2" fmla="*/ 0 w 23"/>
                <a:gd name="T3" fmla="*/ 9 h 45"/>
                <a:gd name="T4" fmla="*/ 1 w 23"/>
                <a:gd name="T5" fmla="*/ 9 h 45"/>
                <a:gd name="T6" fmla="*/ 3 w 23"/>
                <a:gd name="T7" fmla="*/ 11 h 45"/>
                <a:gd name="T8" fmla="*/ 4 w 23"/>
                <a:gd name="T9" fmla="*/ 11 h 45"/>
                <a:gd name="T10" fmla="*/ 4 w 23"/>
                <a:gd name="T11" fmla="*/ 14 h 45"/>
                <a:gd name="T12" fmla="*/ 4 w 23"/>
                <a:gd name="T13" fmla="*/ 17 h 45"/>
                <a:gd name="T14" fmla="*/ 4 w 23"/>
                <a:gd name="T15" fmla="*/ 19 h 45"/>
                <a:gd name="T16" fmla="*/ 4 w 23"/>
                <a:gd name="T17" fmla="*/ 19 h 45"/>
                <a:gd name="T18" fmla="*/ 4 w 23"/>
                <a:gd name="T19" fmla="*/ 20 h 45"/>
                <a:gd name="T20" fmla="*/ 4 w 23"/>
                <a:gd name="T21" fmla="*/ 20 h 45"/>
                <a:gd name="T22" fmla="*/ 4 w 23"/>
                <a:gd name="T23" fmla="*/ 23 h 45"/>
                <a:gd name="T24" fmla="*/ 3 w 23"/>
                <a:gd name="T25" fmla="*/ 26 h 45"/>
                <a:gd name="T26" fmla="*/ 3 w 23"/>
                <a:gd name="T27" fmla="*/ 26 h 45"/>
                <a:gd name="T28" fmla="*/ 3 w 23"/>
                <a:gd name="T29" fmla="*/ 28 h 45"/>
                <a:gd name="T30" fmla="*/ 3 w 23"/>
                <a:gd name="T31" fmla="*/ 30 h 45"/>
                <a:gd name="T32" fmla="*/ 3 w 23"/>
                <a:gd name="T33" fmla="*/ 33 h 45"/>
                <a:gd name="T34" fmla="*/ 3 w 23"/>
                <a:gd name="T35" fmla="*/ 34 h 45"/>
                <a:gd name="T36" fmla="*/ 4 w 23"/>
                <a:gd name="T37" fmla="*/ 36 h 45"/>
                <a:gd name="T38" fmla="*/ 4 w 23"/>
                <a:gd name="T39" fmla="*/ 36 h 45"/>
                <a:gd name="T40" fmla="*/ 6 w 23"/>
                <a:gd name="T41" fmla="*/ 37 h 45"/>
                <a:gd name="T42" fmla="*/ 9 w 23"/>
                <a:gd name="T43" fmla="*/ 39 h 45"/>
                <a:gd name="T44" fmla="*/ 10 w 23"/>
                <a:gd name="T45" fmla="*/ 42 h 45"/>
                <a:gd name="T46" fmla="*/ 12 w 23"/>
                <a:gd name="T47" fmla="*/ 44 h 45"/>
                <a:gd name="T48" fmla="*/ 12 w 23"/>
                <a:gd name="T49" fmla="*/ 45 h 45"/>
                <a:gd name="T50" fmla="*/ 14 w 23"/>
                <a:gd name="T51" fmla="*/ 45 h 45"/>
                <a:gd name="T52" fmla="*/ 15 w 23"/>
                <a:gd name="T53" fmla="*/ 45 h 45"/>
                <a:gd name="T54" fmla="*/ 17 w 23"/>
                <a:gd name="T55" fmla="*/ 45 h 45"/>
                <a:gd name="T56" fmla="*/ 17 w 23"/>
                <a:gd name="T57" fmla="*/ 45 h 45"/>
                <a:gd name="T58" fmla="*/ 17 w 23"/>
                <a:gd name="T59" fmla="*/ 44 h 45"/>
                <a:gd name="T60" fmla="*/ 17 w 23"/>
                <a:gd name="T61" fmla="*/ 44 h 45"/>
                <a:gd name="T62" fmla="*/ 17 w 23"/>
                <a:gd name="T63" fmla="*/ 42 h 45"/>
                <a:gd name="T64" fmla="*/ 17 w 23"/>
                <a:gd name="T65" fmla="*/ 42 h 45"/>
                <a:gd name="T66" fmla="*/ 17 w 23"/>
                <a:gd name="T67" fmla="*/ 42 h 45"/>
                <a:gd name="T68" fmla="*/ 17 w 23"/>
                <a:gd name="T69" fmla="*/ 42 h 45"/>
                <a:gd name="T70" fmla="*/ 18 w 23"/>
                <a:gd name="T71" fmla="*/ 42 h 45"/>
                <a:gd name="T72" fmla="*/ 18 w 23"/>
                <a:gd name="T73" fmla="*/ 42 h 45"/>
                <a:gd name="T74" fmla="*/ 20 w 23"/>
                <a:gd name="T75" fmla="*/ 42 h 45"/>
                <a:gd name="T76" fmla="*/ 20 w 23"/>
                <a:gd name="T77" fmla="*/ 40 h 45"/>
                <a:gd name="T78" fmla="*/ 21 w 23"/>
                <a:gd name="T79" fmla="*/ 37 h 45"/>
                <a:gd name="T80" fmla="*/ 23 w 23"/>
                <a:gd name="T81" fmla="*/ 36 h 45"/>
                <a:gd name="T82" fmla="*/ 21 w 23"/>
                <a:gd name="T83" fmla="*/ 31 h 45"/>
                <a:gd name="T84" fmla="*/ 21 w 23"/>
                <a:gd name="T85" fmla="*/ 31 h 45"/>
                <a:gd name="T86" fmla="*/ 21 w 23"/>
                <a:gd name="T87" fmla="*/ 30 h 45"/>
                <a:gd name="T88" fmla="*/ 20 w 23"/>
                <a:gd name="T89" fmla="*/ 28 h 45"/>
                <a:gd name="T90" fmla="*/ 18 w 23"/>
                <a:gd name="T91" fmla="*/ 25 h 45"/>
                <a:gd name="T92" fmla="*/ 17 w 23"/>
                <a:gd name="T93" fmla="*/ 23 h 45"/>
                <a:gd name="T94" fmla="*/ 17 w 23"/>
                <a:gd name="T95" fmla="*/ 23 h 45"/>
                <a:gd name="T96" fmla="*/ 17 w 23"/>
                <a:gd name="T97" fmla="*/ 22 h 45"/>
                <a:gd name="T98" fmla="*/ 18 w 23"/>
                <a:gd name="T99" fmla="*/ 20 h 45"/>
                <a:gd name="T100" fmla="*/ 18 w 23"/>
                <a:gd name="T101" fmla="*/ 17 h 45"/>
                <a:gd name="T102" fmla="*/ 18 w 23"/>
                <a:gd name="T103" fmla="*/ 16 h 45"/>
                <a:gd name="T104" fmla="*/ 18 w 23"/>
                <a:gd name="T105" fmla="*/ 14 h 45"/>
                <a:gd name="T106" fmla="*/ 18 w 23"/>
                <a:gd name="T107" fmla="*/ 13 h 45"/>
                <a:gd name="T108" fmla="*/ 17 w 23"/>
                <a:gd name="T109" fmla="*/ 6 h 45"/>
                <a:gd name="T110" fmla="*/ 12 w 23"/>
                <a:gd name="T111" fmla="*/ 2 h 45"/>
                <a:gd name="T112" fmla="*/ 9 w 23"/>
                <a:gd name="T113" fmla="*/ 5 h 45"/>
                <a:gd name="T114" fmla="*/ 7 w 23"/>
                <a:gd name="T115" fmla="*/ 0 h 45"/>
                <a:gd name="T116" fmla="*/ 1 w 23"/>
                <a:gd name="T117" fmla="*/ 5 h 45"/>
                <a:gd name="T118" fmla="*/ 0 w 23"/>
                <a:gd name="T119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" h="45">
                  <a:moveTo>
                    <a:pt x="0" y="9"/>
                  </a:moveTo>
                  <a:lnTo>
                    <a:pt x="0" y="9"/>
                  </a:lnTo>
                  <a:lnTo>
                    <a:pt x="1" y="9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4" y="14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3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3" y="30"/>
                  </a:lnTo>
                  <a:lnTo>
                    <a:pt x="3" y="33"/>
                  </a:lnTo>
                  <a:lnTo>
                    <a:pt x="3" y="34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6" y="37"/>
                  </a:lnTo>
                  <a:lnTo>
                    <a:pt x="9" y="39"/>
                  </a:lnTo>
                  <a:lnTo>
                    <a:pt x="10" y="42"/>
                  </a:lnTo>
                  <a:lnTo>
                    <a:pt x="12" y="44"/>
                  </a:lnTo>
                  <a:lnTo>
                    <a:pt x="12" y="45"/>
                  </a:lnTo>
                  <a:lnTo>
                    <a:pt x="14" y="45"/>
                  </a:lnTo>
                  <a:lnTo>
                    <a:pt x="15" y="45"/>
                  </a:lnTo>
                  <a:lnTo>
                    <a:pt x="17" y="45"/>
                  </a:lnTo>
                  <a:lnTo>
                    <a:pt x="17" y="45"/>
                  </a:lnTo>
                  <a:lnTo>
                    <a:pt x="17" y="44"/>
                  </a:lnTo>
                  <a:lnTo>
                    <a:pt x="17" y="44"/>
                  </a:lnTo>
                  <a:lnTo>
                    <a:pt x="17" y="42"/>
                  </a:lnTo>
                  <a:lnTo>
                    <a:pt x="17" y="42"/>
                  </a:lnTo>
                  <a:lnTo>
                    <a:pt x="17" y="42"/>
                  </a:lnTo>
                  <a:lnTo>
                    <a:pt x="1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20" y="42"/>
                  </a:lnTo>
                  <a:lnTo>
                    <a:pt x="20" y="40"/>
                  </a:lnTo>
                  <a:lnTo>
                    <a:pt x="21" y="37"/>
                  </a:lnTo>
                  <a:lnTo>
                    <a:pt x="23" y="36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1" y="30"/>
                  </a:lnTo>
                  <a:lnTo>
                    <a:pt x="20" y="28"/>
                  </a:lnTo>
                  <a:lnTo>
                    <a:pt x="18" y="25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2"/>
                  </a:lnTo>
                  <a:lnTo>
                    <a:pt x="18" y="20"/>
                  </a:lnTo>
                  <a:lnTo>
                    <a:pt x="18" y="17"/>
                  </a:lnTo>
                  <a:lnTo>
                    <a:pt x="18" y="16"/>
                  </a:lnTo>
                  <a:lnTo>
                    <a:pt x="18" y="14"/>
                  </a:lnTo>
                  <a:lnTo>
                    <a:pt x="18" y="13"/>
                  </a:lnTo>
                  <a:lnTo>
                    <a:pt x="17" y="6"/>
                  </a:lnTo>
                  <a:lnTo>
                    <a:pt x="12" y="2"/>
                  </a:lnTo>
                  <a:lnTo>
                    <a:pt x="9" y="5"/>
                  </a:lnTo>
                  <a:lnTo>
                    <a:pt x="7" y="0"/>
                  </a:lnTo>
                  <a:lnTo>
                    <a:pt x="1" y="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96"/>
            <p:cNvSpPr/>
            <p:nvPr/>
          </p:nvSpPr>
          <p:spPr bwMode="auto">
            <a:xfrm>
              <a:off x="4470865" y="2736684"/>
              <a:ext cx="2527300" cy="1524000"/>
            </a:xfrm>
            <a:custGeom>
              <a:avLst/>
              <a:gdLst>
                <a:gd name="connsiteX0" fmla="*/ 434975 w 2251075"/>
                <a:gd name="connsiteY0" fmla="*/ 38100 h 1076325"/>
                <a:gd name="connsiteX1" fmla="*/ 0 w 2251075"/>
                <a:gd name="connsiteY1" fmla="*/ 1076325 h 1076325"/>
                <a:gd name="connsiteX2" fmla="*/ 2251075 w 2251075"/>
                <a:gd name="connsiteY2" fmla="*/ 1076325 h 1076325"/>
                <a:gd name="connsiteX3" fmla="*/ 904875 w 2251075"/>
                <a:gd name="connsiteY3" fmla="*/ 0 h 1076325"/>
                <a:gd name="connsiteX0" fmla="*/ 587375 w 2403475"/>
                <a:gd name="connsiteY0" fmla="*/ 38100 h 1085850"/>
                <a:gd name="connsiteX1" fmla="*/ 0 w 2403475"/>
                <a:gd name="connsiteY1" fmla="*/ 1085850 h 1085850"/>
                <a:gd name="connsiteX2" fmla="*/ 2403475 w 2403475"/>
                <a:gd name="connsiteY2" fmla="*/ 1076325 h 1085850"/>
                <a:gd name="connsiteX3" fmla="*/ 1057275 w 2403475"/>
                <a:gd name="connsiteY3" fmla="*/ 0 h 1085850"/>
                <a:gd name="connsiteX0" fmla="*/ 644525 w 2460625"/>
                <a:gd name="connsiteY0" fmla="*/ 38100 h 1085850"/>
                <a:gd name="connsiteX1" fmla="*/ 0 w 2460625"/>
                <a:gd name="connsiteY1" fmla="*/ 1085850 h 1085850"/>
                <a:gd name="connsiteX2" fmla="*/ 2460625 w 2460625"/>
                <a:gd name="connsiteY2" fmla="*/ 1076325 h 1085850"/>
                <a:gd name="connsiteX3" fmla="*/ 1114425 w 2460625"/>
                <a:gd name="connsiteY3" fmla="*/ 0 h 1085850"/>
                <a:gd name="connsiteX0" fmla="*/ 892175 w 2708275"/>
                <a:gd name="connsiteY0" fmla="*/ 38100 h 1524000"/>
                <a:gd name="connsiteX1" fmla="*/ 0 w 2708275"/>
                <a:gd name="connsiteY1" fmla="*/ 1524000 h 1524000"/>
                <a:gd name="connsiteX2" fmla="*/ 2708275 w 2708275"/>
                <a:gd name="connsiteY2" fmla="*/ 1076325 h 1524000"/>
                <a:gd name="connsiteX3" fmla="*/ 1362075 w 2708275"/>
                <a:gd name="connsiteY3" fmla="*/ 0 h 1524000"/>
                <a:gd name="connsiteX0" fmla="*/ 892175 w 2527300"/>
                <a:gd name="connsiteY0" fmla="*/ 38100 h 1524000"/>
                <a:gd name="connsiteX1" fmla="*/ 0 w 2527300"/>
                <a:gd name="connsiteY1" fmla="*/ 1524000 h 1524000"/>
                <a:gd name="connsiteX2" fmla="*/ 2527300 w 2527300"/>
                <a:gd name="connsiteY2" fmla="*/ 1524000 h 1524000"/>
                <a:gd name="connsiteX3" fmla="*/ 1362075 w 2527300"/>
                <a:gd name="connsiteY3" fmla="*/ 0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27300" h="1524000">
                  <a:moveTo>
                    <a:pt x="892175" y="38100"/>
                  </a:moveTo>
                  <a:lnTo>
                    <a:pt x="0" y="1524000"/>
                  </a:lnTo>
                  <a:lnTo>
                    <a:pt x="2527300" y="1524000"/>
                  </a:lnTo>
                  <a:lnTo>
                    <a:pt x="1362075" y="0"/>
                  </a:lnTo>
                </a:path>
              </a:pathLst>
            </a:custGeom>
            <a:gradFill flip="none" rotWithShape="1">
              <a:gsLst>
                <a:gs pos="8000">
                  <a:srgbClr val="EBF1FF">
                    <a:alpha val="50000"/>
                  </a:srgbClr>
                </a:gs>
                <a:gs pos="40000">
                  <a:schemeClr val="bg1">
                    <a:lumMod val="85000"/>
                    <a:alpha val="50000"/>
                  </a:schemeClr>
                </a:gs>
                <a:gs pos="99000">
                  <a:schemeClr val="tx1"/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400" b="1" dirty="0">
                <a:solidFill>
                  <a:srgbClr val="FFFFFF"/>
                </a:solidFill>
                <a:cs typeface="Calibri" pitchFamily="34" charset="0"/>
              </a:endParaRPr>
            </a:p>
          </p:txBody>
        </p:sp>
        <p:sp>
          <p:nvSpPr>
            <p:cNvPr id="99" name="Freeform 9"/>
            <p:cNvSpPr>
              <a:spLocks noEditPoints="1"/>
            </p:cNvSpPr>
            <p:nvPr/>
          </p:nvSpPr>
          <p:spPr bwMode="auto">
            <a:xfrm>
              <a:off x="3387797" y="3960790"/>
              <a:ext cx="299210" cy="116521"/>
            </a:xfrm>
            <a:custGeom>
              <a:avLst/>
              <a:gdLst>
                <a:gd name="T0" fmla="*/ 4 w 81"/>
                <a:gd name="T1" fmla="*/ 10 h 32"/>
                <a:gd name="T2" fmla="*/ 8 w 81"/>
                <a:gd name="T3" fmla="*/ 4 h 32"/>
                <a:gd name="T4" fmla="*/ 16 w 81"/>
                <a:gd name="T5" fmla="*/ 1 h 32"/>
                <a:gd name="T6" fmla="*/ 27 w 81"/>
                <a:gd name="T7" fmla="*/ 0 h 32"/>
                <a:gd name="T8" fmla="*/ 30 w 81"/>
                <a:gd name="T9" fmla="*/ 0 h 32"/>
                <a:gd name="T10" fmla="*/ 35 w 81"/>
                <a:gd name="T11" fmla="*/ 1 h 32"/>
                <a:gd name="T12" fmla="*/ 40 w 81"/>
                <a:gd name="T13" fmla="*/ 3 h 32"/>
                <a:gd name="T14" fmla="*/ 42 w 81"/>
                <a:gd name="T15" fmla="*/ 6 h 32"/>
                <a:gd name="T16" fmla="*/ 51 w 81"/>
                <a:gd name="T17" fmla="*/ 10 h 32"/>
                <a:gd name="T18" fmla="*/ 54 w 81"/>
                <a:gd name="T19" fmla="*/ 12 h 32"/>
                <a:gd name="T20" fmla="*/ 57 w 81"/>
                <a:gd name="T21" fmla="*/ 15 h 32"/>
                <a:gd name="T22" fmla="*/ 59 w 81"/>
                <a:gd name="T23" fmla="*/ 16 h 32"/>
                <a:gd name="T24" fmla="*/ 58 w 81"/>
                <a:gd name="T25" fmla="*/ 17 h 32"/>
                <a:gd name="T26" fmla="*/ 60 w 81"/>
                <a:gd name="T27" fmla="*/ 18 h 32"/>
                <a:gd name="T28" fmla="*/ 61 w 81"/>
                <a:gd name="T29" fmla="*/ 19 h 32"/>
                <a:gd name="T30" fmla="*/ 66 w 81"/>
                <a:gd name="T31" fmla="*/ 20 h 32"/>
                <a:gd name="T32" fmla="*/ 69 w 81"/>
                <a:gd name="T33" fmla="*/ 22 h 32"/>
                <a:gd name="T34" fmla="*/ 68 w 81"/>
                <a:gd name="T35" fmla="*/ 24 h 32"/>
                <a:gd name="T36" fmla="*/ 79 w 81"/>
                <a:gd name="T37" fmla="*/ 28 h 32"/>
                <a:gd name="T38" fmla="*/ 72 w 81"/>
                <a:gd name="T39" fmla="*/ 31 h 32"/>
                <a:gd name="T40" fmla="*/ 70 w 81"/>
                <a:gd name="T41" fmla="*/ 32 h 32"/>
                <a:gd name="T42" fmla="*/ 52 w 81"/>
                <a:gd name="T43" fmla="*/ 32 h 32"/>
                <a:gd name="T44" fmla="*/ 57 w 81"/>
                <a:gd name="T45" fmla="*/ 26 h 32"/>
                <a:gd name="T46" fmla="*/ 48 w 81"/>
                <a:gd name="T47" fmla="*/ 21 h 32"/>
                <a:gd name="T48" fmla="*/ 47 w 81"/>
                <a:gd name="T49" fmla="*/ 16 h 32"/>
                <a:gd name="T50" fmla="*/ 43 w 81"/>
                <a:gd name="T51" fmla="*/ 16 h 32"/>
                <a:gd name="T52" fmla="*/ 37 w 81"/>
                <a:gd name="T53" fmla="*/ 13 h 32"/>
                <a:gd name="T54" fmla="*/ 29 w 81"/>
                <a:gd name="T55" fmla="*/ 8 h 32"/>
                <a:gd name="T56" fmla="*/ 27 w 81"/>
                <a:gd name="T57" fmla="*/ 9 h 32"/>
                <a:gd name="T58" fmla="*/ 22 w 81"/>
                <a:gd name="T59" fmla="*/ 7 h 32"/>
                <a:gd name="T60" fmla="*/ 25 w 81"/>
                <a:gd name="T61" fmla="*/ 5 h 32"/>
                <a:gd name="T62" fmla="*/ 12 w 81"/>
                <a:gd name="T63" fmla="*/ 8 h 32"/>
                <a:gd name="T64" fmla="*/ 8 w 81"/>
                <a:gd name="T65" fmla="*/ 9 h 32"/>
                <a:gd name="T66" fmla="*/ 3 w 81"/>
                <a:gd name="T67" fmla="*/ 12 h 32"/>
                <a:gd name="T68" fmla="*/ 0 w 81"/>
                <a:gd name="T69" fmla="*/ 11 h 32"/>
                <a:gd name="T70" fmla="*/ 17 w 81"/>
                <a:gd name="T71" fmla="*/ 14 h 32"/>
                <a:gd name="T72" fmla="*/ 14 w 81"/>
                <a:gd name="T73" fmla="*/ 12 h 32"/>
                <a:gd name="T74" fmla="*/ 14 w 81"/>
                <a:gd name="T75" fmla="*/ 16 h 32"/>
                <a:gd name="T76" fmla="*/ 47 w 81"/>
                <a:gd name="T77" fmla="*/ 25 h 32"/>
                <a:gd name="T78" fmla="*/ 50 w 81"/>
                <a:gd name="T79" fmla="*/ 8 h 32"/>
                <a:gd name="T80" fmla="*/ 49 w 81"/>
                <a:gd name="T81" fmla="*/ 7 h 32"/>
                <a:gd name="T82" fmla="*/ 53 w 81"/>
                <a:gd name="T83" fmla="*/ 9 h 32"/>
                <a:gd name="T84" fmla="*/ 53 w 81"/>
                <a:gd name="T85" fmla="*/ 9 h 32"/>
                <a:gd name="T86" fmla="*/ 53 w 81"/>
                <a:gd name="T87" fmla="*/ 9 h 32"/>
                <a:gd name="T88" fmla="*/ 55 w 81"/>
                <a:gd name="T89" fmla="*/ 12 h 32"/>
                <a:gd name="T90" fmla="*/ 55 w 81"/>
                <a:gd name="T91" fmla="*/ 12 h 32"/>
                <a:gd name="T92" fmla="*/ 37 w 81"/>
                <a:gd name="T93" fmla="*/ 2 h 32"/>
                <a:gd name="T94" fmla="*/ 37 w 81"/>
                <a:gd name="T95" fmla="*/ 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1" h="32">
                  <a:moveTo>
                    <a:pt x="0" y="11"/>
                  </a:moveTo>
                  <a:cubicBezTo>
                    <a:pt x="1" y="11"/>
                    <a:pt x="3" y="9"/>
                    <a:pt x="4" y="10"/>
                  </a:cubicBezTo>
                  <a:cubicBezTo>
                    <a:pt x="5" y="9"/>
                    <a:pt x="3" y="8"/>
                    <a:pt x="5" y="7"/>
                  </a:cubicBezTo>
                  <a:cubicBezTo>
                    <a:pt x="5" y="6"/>
                    <a:pt x="7" y="4"/>
                    <a:pt x="8" y="4"/>
                  </a:cubicBezTo>
                  <a:cubicBezTo>
                    <a:pt x="9" y="3"/>
                    <a:pt x="11" y="3"/>
                    <a:pt x="12" y="2"/>
                  </a:cubicBezTo>
                  <a:cubicBezTo>
                    <a:pt x="13" y="2"/>
                    <a:pt x="14" y="1"/>
                    <a:pt x="16" y="1"/>
                  </a:cubicBezTo>
                  <a:cubicBezTo>
                    <a:pt x="18" y="1"/>
                    <a:pt x="20" y="0"/>
                    <a:pt x="23" y="0"/>
                  </a:cubicBezTo>
                  <a:cubicBezTo>
                    <a:pt x="24" y="0"/>
                    <a:pt x="26" y="0"/>
                    <a:pt x="27" y="0"/>
                  </a:cubicBezTo>
                  <a:cubicBezTo>
                    <a:pt x="27" y="0"/>
                    <a:pt x="27" y="0"/>
                    <a:pt x="27" y="1"/>
                  </a:cubicBezTo>
                  <a:cubicBezTo>
                    <a:pt x="28" y="0"/>
                    <a:pt x="29" y="0"/>
                    <a:pt x="30" y="0"/>
                  </a:cubicBezTo>
                  <a:cubicBezTo>
                    <a:pt x="29" y="0"/>
                    <a:pt x="30" y="1"/>
                    <a:pt x="31" y="1"/>
                  </a:cubicBezTo>
                  <a:cubicBezTo>
                    <a:pt x="32" y="0"/>
                    <a:pt x="34" y="1"/>
                    <a:pt x="35" y="1"/>
                  </a:cubicBezTo>
                  <a:cubicBezTo>
                    <a:pt x="35" y="2"/>
                    <a:pt x="36" y="3"/>
                    <a:pt x="37" y="3"/>
                  </a:cubicBezTo>
                  <a:cubicBezTo>
                    <a:pt x="38" y="2"/>
                    <a:pt x="39" y="4"/>
                    <a:pt x="40" y="3"/>
                  </a:cubicBezTo>
                  <a:cubicBezTo>
                    <a:pt x="40" y="3"/>
                    <a:pt x="40" y="3"/>
                    <a:pt x="40" y="4"/>
                  </a:cubicBezTo>
                  <a:cubicBezTo>
                    <a:pt x="41" y="4"/>
                    <a:pt x="41" y="5"/>
                    <a:pt x="42" y="6"/>
                  </a:cubicBezTo>
                  <a:cubicBezTo>
                    <a:pt x="44" y="8"/>
                    <a:pt x="44" y="7"/>
                    <a:pt x="46" y="8"/>
                  </a:cubicBezTo>
                  <a:cubicBezTo>
                    <a:pt x="48" y="8"/>
                    <a:pt x="49" y="9"/>
                    <a:pt x="51" y="10"/>
                  </a:cubicBezTo>
                  <a:cubicBezTo>
                    <a:pt x="51" y="10"/>
                    <a:pt x="52" y="10"/>
                    <a:pt x="52" y="11"/>
                  </a:cubicBezTo>
                  <a:cubicBezTo>
                    <a:pt x="53" y="12"/>
                    <a:pt x="53" y="13"/>
                    <a:pt x="54" y="12"/>
                  </a:cubicBezTo>
                  <a:cubicBezTo>
                    <a:pt x="54" y="13"/>
                    <a:pt x="54" y="14"/>
                    <a:pt x="55" y="14"/>
                  </a:cubicBezTo>
                  <a:cubicBezTo>
                    <a:pt x="56" y="14"/>
                    <a:pt x="56" y="15"/>
                    <a:pt x="57" y="15"/>
                  </a:cubicBezTo>
                  <a:cubicBezTo>
                    <a:pt x="57" y="14"/>
                    <a:pt x="57" y="13"/>
                    <a:pt x="56" y="13"/>
                  </a:cubicBezTo>
                  <a:cubicBezTo>
                    <a:pt x="57" y="13"/>
                    <a:pt x="59" y="14"/>
                    <a:pt x="59" y="16"/>
                  </a:cubicBezTo>
                  <a:cubicBezTo>
                    <a:pt x="58" y="16"/>
                    <a:pt x="58" y="15"/>
                    <a:pt x="57" y="15"/>
                  </a:cubicBezTo>
                  <a:cubicBezTo>
                    <a:pt x="58" y="16"/>
                    <a:pt x="58" y="16"/>
                    <a:pt x="58" y="17"/>
                  </a:cubicBezTo>
                  <a:cubicBezTo>
                    <a:pt x="59" y="15"/>
                    <a:pt x="59" y="17"/>
                    <a:pt x="61" y="17"/>
                  </a:cubicBezTo>
                  <a:cubicBezTo>
                    <a:pt x="61" y="17"/>
                    <a:pt x="60" y="18"/>
                    <a:pt x="60" y="18"/>
                  </a:cubicBezTo>
                  <a:cubicBezTo>
                    <a:pt x="61" y="18"/>
                    <a:pt x="61" y="18"/>
                    <a:pt x="62" y="18"/>
                  </a:cubicBezTo>
                  <a:cubicBezTo>
                    <a:pt x="62" y="18"/>
                    <a:pt x="62" y="18"/>
                    <a:pt x="61" y="19"/>
                  </a:cubicBezTo>
                  <a:cubicBezTo>
                    <a:pt x="62" y="19"/>
                    <a:pt x="62" y="19"/>
                    <a:pt x="63" y="19"/>
                  </a:cubicBezTo>
                  <a:cubicBezTo>
                    <a:pt x="63" y="17"/>
                    <a:pt x="66" y="20"/>
                    <a:pt x="66" y="20"/>
                  </a:cubicBezTo>
                  <a:cubicBezTo>
                    <a:pt x="67" y="21"/>
                    <a:pt x="68" y="20"/>
                    <a:pt x="68" y="20"/>
                  </a:cubicBezTo>
                  <a:cubicBezTo>
                    <a:pt x="70" y="20"/>
                    <a:pt x="70" y="22"/>
                    <a:pt x="69" y="22"/>
                  </a:cubicBezTo>
                  <a:cubicBezTo>
                    <a:pt x="69" y="22"/>
                    <a:pt x="69" y="22"/>
                    <a:pt x="70" y="23"/>
                  </a:cubicBezTo>
                  <a:cubicBezTo>
                    <a:pt x="69" y="23"/>
                    <a:pt x="68" y="23"/>
                    <a:pt x="68" y="24"/>
                  </a:cubicBezTo>
                  <a:cubicBezTo>
                    <a:pt x="70" y="24"/>
                    <a:pt x="74" y="24"/>
                    <a:pt x="75" y="25"/>
                  </a:cubicBezTo>
                  <a:cubicBezTo>
                    <a:pt x="77" y="26"/>
                    <a:pt x="77" y="28"/>
                    <a:pt x="79" y="28"/>
                  </a:cubicBezTo>
                  <a:cubicBezTo>
                    <a:pt x="81" y="29"/>
                    <a:pt x="78" y="30"/>
                    <a:pt x="77" y="30"/>
                  </a:cubicBezTo>
                  <a:cubicBezTo>
                    <a:pt x="77" y="30"/>
                    <a:pt x="72" y="32"/>
                    <a:pt x="72" y="31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1" y="31"/>
                    <a:pt x="71" y="32"/>
                    <a:pt x="70" y="32"/>
                  </a:cubicBezTo>
                  <a:cubicBezTo>
                    <a:pt x="68" y="32"/>
                    <a:pt x="66" y="31"/>
                    <a:pt x="65" y="31"/>
                  </a:cubicBezTo>
                  <a:cubicBezTo>
                    <a:pt x="60" y="30"/>
                    <a:pt x="56" y="32"/>
                    <a:pt x="52" y="32"/>
                  </a:cubicBezTo>
                  <a:cubicBezTo>
                    <a:pt x="52" y="29"/>
                    <a:pt x="55" y="29"/>
                    <a:pt x="56" y="28"/>
                  </a:cubicBezTo>
                  <a:cubicBezTo>
                    <a:pt x="57" y="27"/>
                    <a:pt x="58" y="26"/>
                    <a:pt x="57" y="26"/>
                  </a:cubicBezTo>
                  <a:cubicBezTo>
                    <a:pt x="56" y="25"/>
                    <a:pt x="57" y="23"/>
                    <a:pt x="56" y="24"/>
                  </a:cubicBezTo>
                  <a:cubicBezTo>
                    <a:pt x="53" y="24"/>
                    <a:pt x="50" y="24"/>
                    <a:pt x="48" y="21"/>
                  </a:cubicBezTo>
                  <a:cubicBezTo>
                    <a:pt x="48" y="20"/>
                    <a:pt x="48" y="19"/>
                    <a:pt x="48" y="17"/>
                  </a:cubicBezTo>
                  <a:cubicBezTo>
                    <a:pt x="48" y="17"/>
                    <a:pt x="48" y="16"/>
                    <a:pt x="47" y="16"/>
                  </a:cubicBezTo>
                  <a:cubicBezTo>
                    <a:pt x="47" y="15"/>
                    <a:pt x="46" y="16"/>
                    <a:pt x="47" y="15"/>
                  </a:cubicBezTo>
                  <a:cubicBezTo>
                    <a:pt x="46" y="14"/>
                    <a:pt x="44" y="15"/>
                    <a:pt x="43" y="16"/>
                  </a:cubicBezTo>
                  <a:cubicBezTo>
                    <a:pt x="42" y="16"/>
                    <a:pt x="41" y="14"/>
                    <a:pt x="39" y="14"/>
                  </a:cubicBezTo>
                  <a:cubicBezTo>
                    <a:pt x="38" y="14"/>
                    <a:pt x="37" y="14"/>
                    <a:pt x="37" y="13"/>
                  </a:cubicBezTo>
                  <a:cubicBezTo>
                    <a:pt x="36" y="12"/>
                    <a:pt x="34" y="12"/>
                    <a:pt x="34" y="10"/>
                  </a:cubicBezTo>
                  <a:cubicBezTo>
                    <a:pt x="34" y="11"/>
                    <a:pt x="29" y="11"/>
                    <a:pt x="29" y="8"/>
                  </a:cubicBezTo>
                  <a:cubicBezTo>
                    <a:pt x="29" y="9"/>
                    <a:pt x="28" y="10"/>
                    <a:pt x="28" y="10"/>
                  </a:cubicBezTo>
                  <a:cubicBezTo>
                    <a:pt x="28" y="10"/>
                    <a:pt x="28" y="10"/>
                    <a:pt x="27" y="9"/>
                  </a:cubicBezTo>
                  <a:cubicBezTo>
                    <a:pt x="27" y="9"/>
                    <a:pt x="26" y="9"/>
                    <a:pt x="25" y="9"/>
                  </a:cubicBezTo>
                  <a:cubicBezTo>
                    <a:pt x="24" y="9"/>
                    <a:pt x="23" y="8"/>
                    <a:pt x="22" y="7"/>
                  </a:cubicBezTo>
                  <a:cubicBezTo>
                    <a:pt x="22" y="6"/>
                    <a:pt x="24" y="7"/>
                    <a:pt x="25" y="7"/>
                  </a:cubicBezTo>
                  <a:cubicBezTo>
                    <a:pt x="26" y="7"/>
                    <a:pt x="26" y="5"/>
                    <a:pt x="25" y="5"/>
                  </a:cubicBezTo>
                  <a:cubicBezTo>
                    <a:pt x="23" y="4"/>
                    <a:pt x="18" y="4"/>
                    <a:pt x="16" y="5"/>
                  </a:cubicBezTo>
                  <a:cubicBezTo>
                    <a:pt x="15" y="6"/>
                    <a:pt x="14" y="7"/>
                    <a:pt x="12" y="8"/>
                  </a:cubicBezTo>
                  <a:cubicBezTo>
                    <a:pt x="12" y="9"/>
                    <a:pt x="11" y="8"/>
                    <a:pt x="10" y="9"/>
                  </a:cubicBezTo>
                  <a:cubicBezTo>
                    <a:pt x="9" y="9"/>
                    <a:pt x="8" y="8"/>
                    <a:pt x="8" y="9"/>
                  </a:cubicBezTo>
                  <a:cubicBezTo>
                    <a:pt x="7" y="9"/>
                    <a:pt x="7" y="10"/>
                    <a:pt x="7" y="10"/>
                  </a:cubicBezTo>
                  <a:cubicBezTo>
                    <a:pt x="6" y="11"/>
                    <a:pt x="4" y="11"/>
                    <a:pt x="3" y="12"/>
                  </a:cubicBezTo>
                  <a:cubicBezTo>
                    <a:pt x="3" y="9"/>
                    <a:pt x="0" y="13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lose/>
                  <a:moveTo>
                    <a:pt x="14" y="16"/>
                  </a:moveTo>
                  <a:cubicBezTo>
                    <a:pt x="15" y="16"/>
                    <a:pt x="17" y="15"/>
                    <a:pt x="17" y="14"/>
                  </a:cubicBezTo>
                  <a:cubicBezTo>
                    <a:pt x="17" y="13"/>
                    <a:pt x="17" y="12"/>
                    <a:pt x="16" y="11"/>
                  </a:cubicBezTo>
                  <a:cubicBezTo>
                    <a:pt x="15" y="11"/>
                    <a:pt x="14" y="11"/>
                    <a:pt x="14" y="12"/>
                  </a:cubicBezTo>
                  <a:cubicBezTo>
                    <a:pt x="14" y="13"/>
                    <a:pt x="14" y="16"/>
                    <a:pt x="13" y="14"/>
                  </a:cubicBezTo>
                  <a:cubicBezTo>
                    <a:pt x="13" y="15"/>
                    <a:pt x="14" y="16"/>
                    <a:pt x="14" y="16"/>
                  </a:cubicBezTo>
                  <a:close/>
                  <a:moveTo>
                    <a:pt x="48" y="25"/>
                  </a:moveTo>
                  <a:cubicBezTo>
                    <a:pt x="48" y="25"/>
                    <a:pt x="48" y="25"/>
                    <a:pt x="47" y="25"/>
                  </a:cubicBezTo>
                  <a:cubicBezTo>
                    <a:pt x="48" y="25"/>
                    <a:pt x="48" y="25"/>
                    <a:pt x="48" y="25"/>
                  </a:cubicBezTo>
                  <a:close/>
                  <a:moveTo>
                    <a:pt x="50" y="8"/>
                  </a:moveTo>
                  <a:cubicBezTo>
                    <a:pt x="51" y="7"/>
                    <a:pt x="51" y="7"/>
                    <a:pt x="51" y="7"/>
                  </a:cubicBezTo>
                  <a:cubicBezTo>
                    <a:pt x="51" y="6"/>
                    <a:pt x="50" y="6"/>
                    <a:pt x="49" y="7"/>
                  </a:cubicBezTo>
                  <a:cubicBezTo>
                    <a:pt x="49" y="7"/>
                    <a:pt x="50" y="7"/>
                    <a:pt x="50" y="8"/>
                  </a:cubicBezTo>
                  <a:close/>
                  <a:moveTo>
                    <a:pt x="53" y="9"/>
                  </a:moveTo>
                  <a:cubicBezTo>
                    <a:pt x="53" y="8"/>
                    <a:pt x="52" y="7"/>
                    <a:pt x="51" y="8"/>
                  </a:cubicBezTo>
                  <a:cubicBezTo>
                    <a:pt x="51" y="9"/>
                    <a:pt x="52" y="9"/>
                    <a:pt x="53" y="9"/>
                  </a:cubicBezTo>
                  <a:close/>
                  <a:moveTo>
                    <a:pt x="54" y="11"/>
                  </a:moveTo>
                  <a:cubicBezTo>
                    <a:pt x="54" y="10"/>
                    <a:pt x="53" y="9"/>
                    <a:pt x="53" y="9"/>
                  </a:cubicBezTo>
                  <a:cubicBezTo>
                    <a:pt x="53" y="10"/>
                    <a:pt x="53" y="10"/>
                    <a:pt x="54" y="11"/>
                  </a:cubicBezTo>
                  <a:close/>
                  <a:moveTo>
                    <a:pt x="55" y="12"/>
                  </a:moveTo>
                  <a:cubicBezTo>
                    <a:pt x="57" y="11"/>
                    <a:pt x="55" y="10"/>
                    <a:pt x="53" y="11"/>
                  </a:cubicBezTo>
                  <a:cubicBezTo>
                    <a:pt x="54" y="12"/>
                    <a:pt x="54" y="12"/>
                    <a:pt x="55" y="12"/>
                  </a:cubicBezTo>
                  <a:close/>
                  <a:moveTo>
                    <a:pt x="37" y="2"/>
                  </a:move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6" y="2"/>
                  </a:cubicBezTo>
                  <a:cubicBezTo>
                    <a:pt x="37" y="2"/>
                    <a:pt x="37" y="2"/>
                    <a:pt x="37" y="2"/>
                  </a:cubicBez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" name="Freeform 10"/>
            <p:cNvSpPr>
              <a:spLocks noEditPoints="1"/>
            </p:cNvSpPr>
            <p:nvPr/>
          </p:nvSpPr>
          <p:spPr bwMode="auto">
            <a:xfrm>
              <a:off x="4031336" y="4374557"/>
              <a:ext cx="37995" cy="42803"/>
            </a:xfrm>
            <a:custGeom>
              <a:avLst/>
              <a:gdLst>
                <a:gd name="T0" fmla="*/ 1 w 10"/>
                <a:gd name="T1" fmla="*/ 7 h 12"/>
                <a:gd name="T2" fmla="*/ 1 w 10"/>
                <a:gd name="T3" fmla="*/ 7 h 12"/>
                <a:gd name="T4" fmla="*/ 0 w 10"/>
                <a:gd name="T5" fmla="*/ 8 h 12"/>
                <a:gd name="T6" fmla="*/ 0 w 10"/>
                <a:gd name="T7" fmla="*/ 10 h 12"/>
                <a:gd name="T8" fmla="*/ 1 w 10"/>
                <a:gd name="T9" fmla="*/ 12 h 12"/>
                <a:gd name="T10" fmla="*/ 3 w 10"/>
                <a:gd name="T11" fmla="*/ 12 h 12"/>
                <a:gd name="T12" fmla="*/ 4 w 10"/>
                <a:gd name="T13" fmla="*/ 12 h 12"/>
                <a:gd name="T14" fmla="*/ 5 w 10"/>
                <a:gd name="T15" fmla="*/ 7 h 12"/>
                <a:gd name="T16" fmla="*/ 3 w 10"/>
                <a:gd name="T17" fmla="*/ 7 h 12"/>
                <a:gd name="T18" fmla="*/ 1 w 10"/>
                <a:gd name="T19" fmla="*/ 7 h 12"/>
                <a:gd name="T20" fmla="*/ 3 w 10"/>
                <a:gd name="T21" fmla="*/ 7 h 12"/>
                <a:gd name="T22" fmla="*/ 2 w 10"/>
                <a:gd name="T23" fmla="*/ 5 h 12"/>
                <a:gd name="T24" fmla="*/ 6 w 10"/>
                <a:gd name="T25" fmla="*/ 4 h 12"/>
                <a:gd name="T26" fmla="*/ 6 w 10"/>
                <a:gd name="T27" fmla="*/ 7 h 12"/>
                <a:gd name="T28" fmla="*/ 5 w 10"/>
                <a:gd name="T29" fmla="*/ 11 h 12"/>
                <a:gd name="T30" fmla="*/ 4 w 10"/>
                <a:gd name="T31" fmla="*/ 11 h 12"/>
                <a:gd name="T32" fmla="*/ 5 w 10"/>
                <a:gd name="T33" fmla="*/ 7 h 12"/>
                <a:gd name="T34" fmla="*/ 3 w 10"/>
                <a:gd name="T35" fmla="*/ 7 h 12"/>
                <a:gd name="T36" fmla="*/ 8 w 10"/>
                <a:gd name="T37" fmla="*/ 2 h 12"/>
                <a:gd name="T38" fmla="*/ 10 w 10"/>
                <a:gd name="T39" fmla="*/ 0 h 12"/>
                <a:gd name="T40" fmla="*/ 8 w 10"/>
                <a:gd name="T41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" h="12"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1" y="7"/>
                    <a:pt x="1" y="7"/>
                  </a:cubicBezTo>
                  <a:close/>
                  <a:moveTo>
                    <a:pt x="3" y="7"/>
                  </a:moveTo>
                  <a:cubicBezTo>
                    <a:pt x="3" y="6"/>
                    <a:pt x="3" y="5"/>
                    <a:pt x="2" y="5"/>
                  </a:cubicBezTo>
                  <a:cubicBezTo>
                    <a:pt x="3" y="4"/>
                    <a:pt x="5" y="4"/>
                    <a:pt x="6" y="4"/>
                  </a:cubicBezTo>
                  <a:cubicBezTo>
                    <a:pt x="9" y="4"/>
                    <a:pt x="6" y="6"/>
                    <a:pt x="6" y="7"/>
                  </a:cubicBezTo>
                  <a:cubicBezTo>
                    <a:pt x="7" y="9"/>
                    <a:pt x="7" y="10"/>
                    <a:pt x="5" y="11"/>
                  </a:cubicBezTo>
                  <a:cubicBezTo>
                    <a:pt x="5" y="11"/>
                    <a:pt x="5" y="11"/>
                    <a:pt x="4" y="1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3" y="7"/>
                    <a:pt x="3" y="7"/>
                    <a:pt x="3" y="7"/>
                  </a:cubicBezTo>
                  <a:close/>
                  <a:moveTo>
                    <a:pt x="8" y="2"/>
                  </a:moveTo>
                  <a:cubicBezTo>
                    <a:pt x="8" y="1"/>
                    <a:pt x="9" y="0"/>
                    <a:pt x="10" y="0"/>
                  </a:cubicBezTo>
                  <a:cubicBezTo>
                    <a:pt x="10" y="1"/>
                    <a:pt x="9" y="1"/>
                    <a:pt x="8" y="2"/>
                  </a:cubicBez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" name="Freeform 11"/>
            <p:cNvSpPr>
              <a:spLocks noEditPoints="1"/>
            </p:cNvSpPr>
            <p:nvPr/>
          </p:nvSpPr>
          <p:spPr bwMode="auto">
            <a:xfrm>
              <a:off x="3568273" y="3837136"/>
              <a:ext cx="168602" cy="211640"/>
            </a:xfrm>
            <a:custGeom>
              <a:avLst/>
              <a:gdLst>
                <a:gd name="T0" fmla="*/ 0 w 46"/>
                <a:gd name="T1" fmla="*/ 3 h 57"/>
                <a:gd name="T2" fmla="*/ 8 w 46"/>
                <a:gd name="T3" fmla="*/ 2 h 57"/>
                <a:gd name="T4" fmla="*/ 12 w 46"/>
                <a:gd name="T5" fmla="*/ 11 h 57"/>
                <a:gd name="T6" fmla="*/ 13 w 46"/>
                <a:gd name="T7" fmla="*/ 7 h 57"/>
                <a:gd name="T8" fmla="*/ 13 w 46"/>
                <a:gd name="T9" fmla="*/ 4 h 57"/>
                <a:gd name="T10" fmla="*/ 14 w 46"/>
                <a:gd name="T11" fmla="*/ 4 h 57"/>
                <a:gd name="T12" fmla="*/ 12 w 46"/>
                <a:gd name="T13" fmla="*/ 11 h 57"/>
                <a:gd name="T14" fmla="*/ 7 w 46"/>
                <a:gd name="T15" fmla="*/ 30 h 57"/>
                <a:gd name="T16" fmla="*/ 7 w 46"/>
                <a:gd name="T17" fmla="*/ 28 h 57"/>
                <a:gd name="T18" fmla="*/ 8 w 46"/>
                <a:gd name="T19" fmla="*/ 25 h 57"/>
                <a:gd name="T20" fmla="*/ 9 w 46"/>
                <a:gd name="T21" fmla="*/ 26 h 57"/>
                <a:gd name="T22" fmla="*/ 6 w 46"/>
                <a:gd name="T23" fmla="*/ 16 h 57"/>
                <a:gd name="T24" fmla="*/ 4 w 46"/>
                <a:gd name="T25" fmla="*/ 22 h 57"/>
                <a:gd name="T26" fmla="*/ 5 w 46"/>
                <a:gd name="T27" fmla="*/ 23 h 57"/>
                <a:gd name="T28" fmla="*/ 7 w 46"/>
                <a:gd name="T29" fmla="*/ 18 h 57"/>
                <a:gd name="T30" fmla="*/ 10 w 46"/>
                <a:gd name="T31" fmla="*/ 19 h 57"/>
                <a:gd name="T32" fmla="*/ 10 w 46"/>
                <a:gd name="T33" fmla="*/ 19 h 57"/>
                <a:gd name="T34" fmla="*/ 16 w 46"/>
                <a:gd name="T35" fmla="*/ 14 h 57"/>
                <a:gd name="T36" fmla="*/ 19 w 46"/>
                <a:gd name="T37" fmla="*/ 22 h 57"/>
                <a:gd name="T38" fmla="*/ 17 w 46"/>
                <a:gd name="T39" fmla="*/ 15 h 57"/>
                <a:gd name="T40" fmla="*/ 26 w 46"/>
                <a:gd name="T41" fmla="*/ 26 h 57"/>
                <a:gd name="T42" fmla="*/ 25 w 46"/>
                <a:gd name="T43" fmla="*/ 28 h 57"/>
                <a:gd name="T44" fmla="*/ 23 w 46"/>
                <a:gd name="T45" fmla="*/ 33 h 57"/>
                <a:gd name="T46" fmla="*/ 24 w 46"/>
                <a:gd name="T47" fmla="*/ 34 h 57"/>
                <a:gd name="T48" fmla="*/ 24 w 46"/>
                <a:gd name="T49" fmla="*/ 34 h 57"/>
                <a:gd name="T50" fmla="*/ 34 w 46"/>
                <a:gd name="T51" fmla="*/ 27 h 57"/>
                <a:gd name="T52" fmla="*/ 33 w 46"/>
                <a:gd name="T53" fmla="*/ 28 h 57"/>
                <a:gd name="T54" fmla="*/ 30 w 46"/>
                <a:gd name="T55" fmla="*/ 31 h 57"/>
                <a:gd name="T56" fmla="*/ 27 w 46"/>
                <a:gd name="T57" fmla="*/ 31 h 57"/>
                <a:gd name="T58" fmla="*/ 29 w 46"/>
                <a:gd name="T59" fmla="*/ 39 h 57"/>
                <a:gd name="T60" fmla="*/ 27 w 46"/>
                <a:gd name="T61" fmla="*/ 31 h 57"/>
                <a:gd name="T62" fmla="*/ 34 w 46"/>
                <a:gd name="T63" fmla="*/ 39 h 57"/>
                <a:gd name="T64" fmla="*/ 34 w 46"/>
                <a:gd name="T65" fmla="*/ 45 h 57"/>
                <a:gd name="T66" fmla="*/ 37 w 46"/>
                <a:gd name="T67" fmla="*/ 42 h 57"/>
                <a:gd name="T68" fmla="*/ 38 w 46"/>
                <a:gd name="T69" fmla="*/ 57 h 57"/>
                <a:gd name="T70" fmla="*/ 41 w 46"/>
                <a:gd name="T71" fmla="*/ 55 h 57"/>
                <a:gd name="T72" fmla="*/ 42 w 46"/>
                <a:gd name="T73" fmla="*/ 56 h 57"/>
                <a:gd name="T74" fmla="*/ 45 w 46"/>
                <a:gd name="T75" fmla="*/ 45 h 57"/>
                <a:gd name="T76" fmla="*/ 45 w 46"/>
                <a:gd name="T77" fmla="*/ 45 h 57"/>
                <a:gd name="T78" fmla="*/ 44 w 46"/>
                <a:gd name="T79" fmla="*/ 52 h 57"/>
                <a:gd name="T80" fmla="*/ 7 w 46"/>
                <a:gd name="T81" fmla="*/ 25 h 57"/>
                <a:gd name="T82" fmla="*/ 7 w 46"/>
                <a:gd name="T83" fmla="*/ 2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6" h="57">
                  <a:moveTo>
                    <a:pt x="2" y="4"/>
                  </a:moveTo>
                  <a:cubicBezTo>
                    <a:pt x="1" y="4"/>
                    <a:pt x="1" y="3"/>
                    <a:pt x="0" y="3"/>
                  </a:cubicBezTo>
                  <a:cubicBezTo>
                    <a:pt x="1" y="4"/>
                    <a:pt x="2" y="3"/>
                    <a:pt x="3" y="2"/>
                  </a:cubicBezTo>
                  <a:cubicBezTo>
                    <a:pt x="4" y="1"/>
                    <a:pt x="6" y="3"/>
                    <a:pt x="8" y="2"/>
                  </a:cubicBezTo>
                  <a:cubicBezTo>
                    <a:pt x="8" y="3"/>
                    <a:pt x="2" y="4"/>
                    <a:pt x="2" y="4"/>
                  </a:cubicBezTo>
                  <a:close/>
                  <a:moveTo>
                    <a:pt x="12" y="11"/>
                  </a:moveTo>
                  <a:cubicBezTo>
                    <a:pt x="12" y="10"/>
                    <a:pt x="12" y="10"/>
                    <a:pt x="11" y="10"/>
                  </a:cubicBezTo>
                  <a:cubicBezTo>
                    <a:pt x="12" y="9"/>
                    <a:pt x="13" y="8"/>
                    <a:pt x="13" y="7"/>
                  </a:cubicBezTo>
                  <a:cubicBezTo>
                    <a:pt x="13" y="6"/>
                    <a:pt x="13" y="6"/>
                    <a:pt x="14" y="5"/>
                  </a:cubicBezTo>
                  <a:cubicBezTo>
                    <a:pt x="14" y="4"/>
                    <a:pt x="13" y="5"/>
                    <a:pt x="13" y="4"/>
                  </a:cubicBezTo>
                  <a:cubicBezTo>
                    <a:pt x="12" y="2"/>
                    <a:pt x="11" y="0"/>
                    <a:pt x="9" y="1"/>
                  </a:cubicBezTo>
                  <a:cubicBezTo>
                    <a:pt x="11" y="0"/>
                    <a:pt x="13" y="2"/>
                    <a:pt x="14" y="4"/>
                  </a:cubicBezTo>
                  <a:cubicBezTo>
                    <a:pt x="15" y="5"/>
                    <a:pt x="15" y="6"/>
                    <a:pt x="14" y="7"/>
                  </a:cubicBezTo>
                  <a:cubicBezTo>
                    <a:pt x="13" y="8"/>
                    <a:pt x="13" y="10"/>
                    <a:pt x="12" y="11"/>
                  </a:cubicBezTo>
                  <a:close/>
                  <a:moveTo>
                    <a:pt x="8" y="30"/>
                  </a:moveTo>
                  <a:cubicBezTo>
                    <a:pt x="7" y="30"/>
                    <a:pt x="7" y="30"/>
                    <a:pt x="7" y="30"/>
                  </a:cubicBezTo>
                  <a:cubicBezTo>
                    <a:pt x="7" y="30"/>
                    <a:pt x="8" y="30"/>
                    <a:pt x="8" y="29"/>
                  </a:cubicBezTo>
                  <a:cubicBezTo>
                    <a:pt x="7" y="30"/>
                    <a:pt x="7" y="29"/>
                    <a:pt x="7" y="28"/>
                  </a:cubicBezTo>
                  <a:cubicBezTo>
                    <a:pt x="6" y="27"/>
                    <a:pt x="6" y="27"/>
                    <a:pt x="6" y="26"/>
                  </a:cubicBezTo>
                  <a:cubicBezTo>
                    <a:pt x="7" y="26"/>
                    <a:pt x="7" y="25"/>
                    <a:pt x="8" y="25"/>
                  </a:cubicBezTo>
                  <a:cubicBezTo>
                    <a:pt x="8" y="26"/>
                    <a:pt x="7" y="26"/>
                    <a:pt x="8" y="27"/>
                  </a:cubicBezTo>
                  <a:cubicBezTo>
                    <a:pt x="8" y="27"/>
                    <a:pt x="8" y="26"/>
                    <a:pt x="9" y="26"/>
                  </a:cubicBezTo>
                  <a:cubicBezTo>
                    <a:pt x="10" y="27"/>
                    <a:pt x="9" y="29"/>
                    <a:pt x="8" y="30"/>
                  </a:cubicBezTo>
                  <a:close/>
                  <a:moveTo>
                    <a:pt x="6" y="16"/>
                  </a:moveTo>
                  <a:cubicBezTo>
                    <a:pt x="6" y="18"/>
                    <a:pt x="6" y="19"/>
                    <a:pt x="5" y="20"/>
                  </a:cubicBezTo>
                  <a:cubicBezTo>
                    <a:pt x="4" y="21"/>
                    <a:pt x="5" y="21"/>
                    <a:pt x="4" y="22"/>
                  </a:cubicBezTo>
                  <a:cubicBezTo>
                    <a:pt x="4" y="21"/>
                    <a:pt x="4" y="21"/>
                    <a:pt x="3" y="22"/>
                  </a:cubicBezTo>
                  <a:cubicBezTo>
                    <a:pt x="3" y="22"/>
                    <a:pt x="4" y="23"/>
                    <a:pt x="5" y="23"/>
                  </a:cubicBezTo>
                  <a:cubicBezTo>
                    <a:pt x="5" y="26"/>
                    <a:pt x="8" y="23"/>
                    <a:pt x="8" y="22"/>
                  </a:cubicBezTo>
                  <a:cubicBezTo>
                    <a:pt x="9" y="20"/>
                    <a:pt x="7" y="19"/>
                    <a:pt x="7" y="18"/>
                  </a:cubicBezTo>
                  <a:cubicBezTo>
                    <a:pt x="7" y="16"/>
                    <a:pt x="7" y="17"/>
                    <a:pt x="6" y="16"/>
                  </a:cubicBezTo>
                  <a:close/>
                  <a:moveTo>
                    <a:pt x="10" y="19"/>
                  </a:moveTo>
                  <a:cubicBezTo>
                    <a:pt x="10" y="17"/>
                    <a:pt x="11" y="18"/>
                    <a:pt x="12" y="18"/>
                  </a:cubicBezTo>
                  <a:cubicBezTo>
                    <a:pt x="11" y="18"/>
                    <a:pt x="11" y="18"/>
                    <a:pt x="10" y="19"/>
                  </a:cubicBezTo>
                  <a:close/>
                  <a:moveTo>
                    <a:pt x="17" y="15"/>
                  </a:moveTo>
                  <a:cubicBezTo>
                    <a:pt x="17" y="15"/>
                    <a:pt x="16" y="14"/>
                    <a:pt x="16" y="14"/>
                  </a:cubicBezTo>
                  <a:cubicBezTo>
                    <a:pt x="17" y="15"/>
                    <a:pt x="19" y="16"/>
                    <a:pt x="20" y="17"/>
                  </a:cubicBezTo>
                  <a:cubicBezTo>
                    <a:pt x="21" y="19"/>
                    <a:pt x="19" y="20"/>
                    <a:pt x="19" y="22"/>
                  </a:cubicBezTo>
                  <a:cubicBezTo>
                    <a:pt x="18" y="21"/>
                    <a:pt x="20" y="19"/>
                    <a:pt x="20" y="18"/>
                  </a:cubicBezTo>
                  <a:cubicBezTo>
                    <a:pt x="20" y="17"/>
                    <a:pt x="18" y="16"/>
                    <a:pt x="17" y="15"/>
                  </a:cubicBezTo>
                  <a:close/>
                  <a:moveTo>
                    <a:pt x="25" y="28"/>
                  </a:moveTo>
                  <a:cubicBezTo>
                    <a:pt x="25" y="27"/>
                    <a:pt x="26" y="27"/>
                    <a:pt x="26" y="26"/>
                  </a:cubicBezTo>
                  <a:cubicBezTo>
                    <a:pt x="25" y="25"/>
                    <a:pt x="25" y="23"/>
                    <a:pt x="25" y="22"/>
                  </a:cubicBezTo>
                  <a:cubicBezTo>
                    <a:pt x="25" y="23"/>
                    <a:pt x="28" y="27"/>
                    <a:pt x="25" y="28"/>
                  </a:cubicBezTo>
                  <a:close/>
                  <a:moveTo>
                    <a:pt x="21" y="31"/>
                  </a:moveTo>
                  <a:cubicBezTo>
                    <a:pt x="22" y="31"/>
                    <a:pt x="22" y="32"/>
                    <a:pt x="23" y="33"/>
                  </a:cubicBezTo>
                  <a:cubicBezTo>
                    <a:pt x="22" y="32"/>
                    <a:pt x="21" y="32"/>
                    <a:pt x="21" y="31"/>
                  </a:cubicBezTo>
                  <a:close/>
                  <a:moveTo>
                    <a:pt x="24" y="34"/>
                  </a:moveTo>
                  <a:cubicBezTo>
                    <a:pt x="24" y="33"/>
                    <a:pt x="24" y="33"/>
                    <a:pt x="23" y="33"/>
                  </a:cubicBezTo>
                  <a:cubicBezTo>
                    <a:pt x="24" y="33"/>
                    <a:pt x="24" y="33"/>
                    <a:pt x="24" y="34"/>
                  </a:cubicBezTo>
                  <a:close/>
                  <a:moveTo>
                    <a:pt x="33" y="28"/>
                  </a:moveTo>
                  <a:cubicBezTo>
                    <a:pt x="33" y="28"/>
                    <a:pt x="34" y="27"/>
                    <a:pt x="34" y="27"/>
                  </a:cubicBezTo>
                  <a:cubicBezTo>
                    <a:pt x="34" y="28"/>
                    <a:pt x="33" y="29"/>
                    <a:pt x="33" y="29"/>
                  </a:cubicBezTo>
                  <a:cubicBezTo>
                    <a:pt x="33" y="28"/>
                    <a:pt x="33" y="28"/>
                    <a:pt x="33" y="28"/>
                  </a:cubicBezTo>
                  <a:close/>
                  <a:moveTo>
                    <a:pt x="31" y="32"/>
                  </a:moveTo>
                  <a:cubicBezTo>
                    <a:pt x="30" y="32"/>
                    <a:pt x="30" y="32"/>
                    <a:pt x="30" y="31"/>
                  </a:cubicBezTo>
                  <a:cubicBezTo>
                    <a:pt x="31" y="31"/>
                    <a:pt x="31" y="31"/>
                    <a:pt x="31" y="32"/>
                  </a:cubicBezTo>
                  <a:close/>
                  <a:moveTo>
                    <a:pt x="27" y="31"/>
                  </a:moveTo>
                  <a:cubicBezTo>
                    <a:pt x="27" y="32"/>
                    <a:pt x="29" y="37"/>
                    <a:pt x="27" y="36"/>
                  </a:cubicBezTo>
                  <a:cubicBezTo>
                    <a:pt x="28" y="37"/>
                    <a:pt x="29" y="37"/>
                    <a:pt x="29" y="39"/>
                  </a:cubicBezTo>
                  <a:cubicBezTo>
                    <a:pt x="30" y="37"/>
                    <a:pt x="29" y="37"/>
                    <a:pt x="28" y="36"/>
                  </a:cubicBezTo>
                  <a:cubicBezTo>
                    <a:pt x="28" y="34"/>
                    <a:pt x="28" y="33"/>
                    <a:pt x="27" y="31"/>
                  </a:cubicBezTo>
                  <a:close/>
                  <a:moveTo>
                    <a:pt x="35" y="41"/>
                  </a:moveTo>
                  <a:cubicBezTo>
                    <a:pt x="35" y="41"/>
                    <a:pt x="34" y="40"/>
                    <a:pt x="34" y="39"/>
                  </a:cubicBezTo>
                  <a:cubicBezTo>
                    <a:pt x="34" y="39"/>
                    <a:pt x="36" y="40"/>
                    <a:pt x="35" y="41"/>
                  </a:cubicBezTo>
                  <a:close/>
                  <a:moveTo>
                    <a:pt x="34" y="45"/>
                  </a:moveTo>
                  <a:cubicBezTo>
                    <a:pt x="35" y="44"/>
                    <a:pt x="38" y="43"/>
                    <a:pt x="37" y="41"/>
                  </a:cubicBezTo>
                  <a:cubicBezTo>
                    <a:pt x="37" y="40"/>
                    <a:pt x="35" y="41"/>
                    <a:pt x="37" y="42"/>
                  </a:cubicBezTo>
                  <a:cubicBezTo>
                    <a:pt x="36" y="43"/>
                    <a:pt x="35" y="44"/>
                    <a:pt x="34" y="45"/>
                  </a:cubicBezTo>
                  <a:close/>
                  <a:moveTo>
                    <a:pt x="38" y="57"/>
                  </a:moveTo>
                  <a:cubicBezTo>
                    <a:pt x="37" y="55"/>
                    <a:pt x="39" y="54"/>
                    <a:pt x="40" y="54"/>
                  </a:cubicBezTo>
                  <a:cubicBezTo>
                    <a:pt x="41" y="54"/>
                    <a:pt x="41" y="54"/>
                    <a:pt x="41" y="55"/>
                  </a:cubicBezTo>
                  <a:cubicBezTo>
                    <a:pt x="42" y="55"/>
                    <a:pt x="43" y="53"/>
                    <a:pt x="44" y="53"/>
                  </a:cubicBezTo>
                  <a:cubicBezTo>
                    <a:pt x="43" y="54"/>
                    <a:pt x="43" y="55"/>
                    <a:pt x="42" y="56"/>
                  </a:cubicBezTo>
                  <a:cubicBezTo>
                    <a:pt x="41" y="57"/>
                    <a:pt x="39" y="56"/>
                    <a:pt x="38" y="57"/>
                  </a:cubicBezTo>
                  <a:close/>
                  <a:moveTo>
                    <a:pt x="45" y="45"/>
                  </a:moveTo>
                  <a:cubicBezTo>
                    <a:pt x="45" y="44"/>
                    <a:pt x="43" y="44"/>
                    <a:pt x="43" y="43"/>
                  </a:cubicBezTo>
                  <a:cubicBezTo>
                    <a:pt x="43" y="43"/>
                    <a:pt x="46" y="43"/>
                    <a:pt x="45" y="45"/>
                  </a:cubicBezTo>
                  <a:close/>
                  <a:moveTo>
                    <a:pt x="43" y="53"/>
                  </a:moveTo>
                  <a:cubicBezTo>
                    <a:pt x="43" y="52"/>
                    <a:pt x="43" y="52"/>
                    <a:pt x="44" y="52"/>
                  </a:cubicBezTo>
                  <a:cubicBezTo>
                    <a:pt x="44" y="52"/>
                    <a:pt x="43" y="52"/>
                    <a:pt x="43" y="53"/>
                  </a:cubicBezTo>
                  <a:close/>
                  <a:moveTo>
                    <a:pt x="7" y="25"/>
                  </a:moveTo>
                  <a:cubicBezTo>
                    <a:pt x="7" y="24"/>
                    <a:pt x="7" y="24"/>
                    <a:pt x="8" y="24"/>
                  </a:cubicBezTo>
                  <a:cubicBezTo>
                    <a:pt x="8" y="24"/>
                    <a:pt x="8" y="24"/>
                    <a:pt x="7" y="25"/>
                  </a:cubicBez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" name="Freeform 12"/>
            <p:cNvSpPr>
              <a:spLocks/>
            </p:cNvSpPr>
            <p:nvPr/>
          </p:nvSpPr>
          <p:spPr bwMode="auto">
            <a:xfrm>
              <a:off x="3570647" y="4115359"/>
              <a:ext cx="59366" cy="33292"/>
            </a:xfrm>
            <a:custGeom>
              <a:avLst/>
              <a:gdLst>
                <a:gd name="T0" fmla="*/ 0 w 16"/>
                <a:gd name="T1" fmla="*/ 3 h 9"/>
                <a:gd name="T2" fmla="*/ 8 w 16"/>
                <a:gd name="T3" fmla="*/ 2 h 9"/>
                <a:gd name="T4" fmla="*/ 13 w 16"/>
                <a:gd name="T5" fmla="*/ 4 h 9"/>
                <a:gd name="T6" fmla="*/ 16 w 16"/>
                <a:gd name="T7" fmla="*/ 7 h 9"/>
                <a:gd name="T8" fmla="*/ 13 w 16"/>
                <a:gd name="T9" fmla="*/ 7 h 9"/>
                <a:gd name="T10" fmla="*/ 11 w 16"/>
                <a:gd name="T11" fmla="*/ 7 h 9"/>
                <a:gd name="T12" fmla="*/ 11 w 16"/>
                <a:gd name="T13" fmla="*/ 6 h 9"/>
                <a:gd name="T14" fmla="*/ 10 w 16"/>
                <a:gd name="T15" fmla="*/ 7 h 9"/>
                <a:gd name="T16" fmla="*/ 8 w 16"/>
                <a:gd name="T17" fmla="*/ 9 h 9"/>
                <a:gd name="T18" fmla="*/ 6 w 16"/>
                <a:gd name="T19" fmla="*/ 7 h 9"/>
                <a:gd name="T20" fmla="*/ 3 w 16"/>
                <a:gd name="T21" fmla="*/ 6 h 9"/>
                <a:gd name="T22" fmla="*/ 2 w 16"/>
                <a:gd name="T23" fmla="*/ 5 h 9"/>
                <a:gd name="T24" fmla="*/ 0 w 16"/>
                <a:gd name="T2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9">
                  <a:moveTo>
                    <a:pt x="0" y="3"/>
                  </a:moveTo>
                  <a:cubicBezTo>
                    <a:pt x="2" y="0"/>
                    <a:pt x="5" y="1"/>
                    <a:pt x="8" y="2"/>
                  </a:cubicBezTo>
                  <a:cubicBezTo>
                    <a:pt x="10" y="2"/>
                    <a:pt x="12" y="3"/>
                    <a:pt x="13" y="4"/>
                  </a:cubicBezTo>
                  <a:cubicBezTo>
                    <a:pt x="15" y="4"/>
                    <a:pt x="15" y="5"/>
                    <a:pt x="16" y="7"/>
                  </a:cubicBezTo>
                  <a:cubicBezTo>
                    <a:pt x="15" y="7"/>
                    <a:pt x="14" y="7"/>
                    <a:pt x="13" y="7"/>
                  </a:cubicBezTo>
                  <a:cubicBezTo>
                    <a:pt x="13" y="7"/>
                    <a:pt x="12" y="6"/>
                    <a:pt x="11" y="7"/>
                  </a:cubicBezTo>
                  <a:cubicBezTo>
                    <a:pt x="13" y="6"/>
                    <a:pt x="11" y="6"/>
                    <a:pt x="11" y="6"/>
                  </a:cubicBezTo>
                  <a:cubicBezTo>
                    <a:pt x="11" y="7"/>
                    <a:pt x="10" y="7"/>
                    <a:pt x="10" y="7"/>
                  </a:cubicBezTo>
                  <a:cubicBezTo>
                    <a:pt x="9" y="7"/>
                    <a:pt x="8" y="7"/>
                    <a:pt x="8" y="9"/>
                  </a:cubicBezTo>
                  <a:cubicBezTo>
                    <a:pt x="7" y="9"/>
                    <a:pt x="7" y="7"/>
                    <a:pt x="6" y="7"/>
                  </a:cubicBezTo>
                  <a:cubicBezTo>
                    <a:pt x="5" y="7"/>
                    <a:pt x="4" y="7"/>
                    <a:pt x="3" y="6"/>
                  </a:cubicBezTo>
                  <a:cubicBezTo>
                    <a:pt x="3" y="6"/>
                    <a:pt x="3" y="5"/>
                    <a:pt x="2" y="5"/>
                  </a:cubicBezTo>
                  <a:cubicBezTo>
                    <a:pt x="2" y="4"/>
                    <a:pt x="0" y="4"/>
                    <a:pt x="0" y="3"/>
                  </a:cubicBez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" name="Freeform 13"/>
            <p:cNvSpPr>
              <a:spLocks/>
            </p:cNvSpPr>
            <p:nvPr/>
          </p:nvSpPr>
          <p:spPr bwMode="auto">
            <a:xfrm>
              <a:off x="3888855" y="4129627"/>
              <a:ext cx="47494" cy="26158"/>
            </a:xfrm>
            <a:custGeom>
              <a:avLst/>
              <a:gdLst>
                <a:gd name="T0" fmla="*/ 10 w 13"/>
                <a:gd name="T1" fmla="*/ 6 h 7"/>
                <a:gd name="T2" fmla="*/ 2 w 13"/>
                <a:gd name="T3" fmla="*/ 6 h 7"/>
                <a:gd name="T4" fmla="*/ 0 w 13"/>
                <a:gd name="T5" fmla="*/ 5 h 7"/>
                <a:gd name="T6" fmla="*/ 1 w 13"/>
                <a:gd name="T7" fmla="*/ 4 h 7"/>
                <a:gd name="T8" fmla="*/ 0 w 13"/>
                <a:gd name="T9" fmla="*/ 2 h 7"/>
                <a:gd name="T10" fmla="*/ 9 w 13"/>
                <a:gd name="T11" fmla="*/ 2 h 7"/>
                <a:gd name="T12" fmla="*/ 13 w 13"/>
                <a:gd name="T13" fmla="*/ 4 h 7"/>
                <a:gd name="T14" fmla="*/ 10 w 13"/>
                <a:gd name="T15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10" y="6"/>
                  </a:moveTo>
                  <a:cubicBezTo>
                    <a:pt x="7" y="6"/>
                    <a:pt x="4" y="7"/>
                    <a:pt x="2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1" y="5"/>
                    <a:pt x="1" y="4"/>
                    <a:pt x="1" y="4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1" y="0"/>
                    <a:pt x="8" y="2"/>
                    <a:pt x="9" y="2"/>
                  </a:cubicBezTo>
                  <a:cubicBezTo>
                    <a:pt x="10" y="2"/>
                    <a:pt x="13" y="2"/>
                    <a:pt x="13" y="4"/>
                  </a:cubicBezTo>
                  <a:cubicBezTo>
                    <a:pt x="13" y="5"/>
                    <a:pt x="11" y="6"/>
                    <a:pt x="10" y="6"/>
                  </a:cubicBez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" name="Freeform 14"/>
            <p:cNvSpPr>
              <a:spLocks/>
            </p:cNvSpPr>
            <p:nvPr/>
          </p:nvSpPr>
          <p:spPr bwMode="auto">
            <a:xfrm>
              <a:off x="3955346" y="4158163"/>
              <a:ext cx="7123" cy="4756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1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" name="Freeform 15"/>
            <p:cNvSpPr>
              <a:spLocks noEditPoints="1"/>
            </p:cNvSpPr>
            <p:nvPr/>
          </p:nvSpPr>
          <p:spPr bwMode="auto">
            <a:xfrm>
              <a:off x="4036086" y="4208099"/>
              <a:ext cx="18997" cy="26158"/>
            </a:xfrm>
            <a:custGeom>
              <a:avLst/>
              <a:gdLst>
                <a:gd name="T0" fmla="*/ 4 w 5"/>
                <a:gd name="T1" fmla="*/ 6 h 7"/>
                <a:gd name="T2" fmla="*/ 4 w 5"/>
                <a:gd name="T3" fmla="*/ 5 h 7"/>
                <a:gd name="T4" fmla="*/ 4 w 5"/>
                <a:gd name="T5" fmla="*/ 6 h 7"/>
                <a:gd name="T6" fmla="*/ 2 w 5"/>
                <a:gd name="T7" fmla="*/ 2 h 7"/>
                <a:gd name="T8" fmla="*/ 3 w 5"/>
                <a:gd name="T9" fmla="*/ 0 h 7"/>
                <a:gd name="T10" fmla="*/ 5 w 5"/>
                <a:gd name="T11" fmla="*/ 2 h 7"/>
                <a:gd name="T12" fmla="*/ 2 w 5"/>
                <a:gd name="T13" fmla="*/ 2 h 7"/>
                <a:gd name="T14" fmla="*/ 2 w 5"/>
                <a:gd name="T15" fmla="*/ 2 h 7"/>
                <a:gd name="T16" fmla="*/ 0 w 5"/>
                <a:gd name="T17" fmla="*/ 4 h 7"/>
                <a:gd name="T18" fmla="*/ 2 w 5"/>
                <a:gd name="T1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7">
                  <a:moveTo>
                    <a:pt x="4" y="6"/>
                  </a:move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4" y="6"/>
                    <a:pt x="4" y="6"/>
                  </a:cubicBezTo>
                  <a:close/>
                  <a:moveTo>
                    <a:pt x="2" y="2"/>
                  </a:moveTo>
                  <a:cubicBezTo>
                    <a:pt x="3" y="2"/>
                    <a:pt x="2" y="0"/>
                    <a:pt x="3" y="0"/>
                  </a:cubicBezTo>
                  <a:cubicBezTo>
                    <a:pt x="3" y="1"/>
                    <a:pt x="4" y="2"/>
                    <a:pt x="5" y="2"/>
                  </a:cubicBezTo>
                  <a:cubicBezTo>
                    <a:pt x="4" y="3"/>
                    <a:pt x="2" y="3"/>
                    <a:pt x="2" y="2"/>
                  </a:cubicBezTo>
                  <a:close/>
                  <a:moveTo>
                    <a:pt x="2" y="2"/>
                  </a:moveTo>
                  <a:cubicBezTo>
                    <a:pt x="2" y="3"/>
                    <a:pt x="1" y="7"/>
                    <a:pt x="0" y="4"/>
                  </a:cubicBezTo>
                  <a:cubicBezTo>
                    <a:pt x="0" y="3"/>
                    <a:pt x="0" y="1"/>
                    <a:pt x="2" y="2"/>
                  </a:cubicBez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" name="Freeform 16"/>
            <p:cNvSpPr>
              <a:spLocks noEditPoints="1"/>
            </p:cNvSpPr>
            <p:nvPr/>
          </p:nvSpPr>
          <p:spPr bwMode="auto">
            <a:xfrm>
              <a:off x="3741625" y="4010729"/>
              <a:ext cx="21371" cy="7135"/>
            </a:xfrm>
            <a:custGeom>
              <a:avLst/>
              <a:gdLst>
                <a:gd name="T0" fmla="*/ 0 w 6"/>
                <a:gd name="T1" fmla="*/ 1 h 2"/>
                <a:gd name="T2" fmla="*/ 0 w 6"/>
                <a:gd name="T3" fmla="*/ 0 h 2"/>
                <a:gd name="T4" fmla="*/ 1 w 6"/>
                <a:gd name="T5" fmla="*/ 1 h 2"/>
                <a:gd name="T6" fmla="*/ 0 w 6"/>
                <a:gd name="T7" fmla="*/ 1 h 2"/>
                <a:gd name="T8" fmla="*/ 5 w 6"/>
                <a:gd name="T9" fmla="*/ 1 h 2"/>
                <a:gd name="T10" fmla="*/ 4 w 6"/>
                <a:gd name="T11" fmla="*/ 1 h 2"/>
                <a:gd name="T12" fmla="*/ 5 w 6"/>
                <a:gd name="T13" fmla="*/ 1 h 2"/>
                <a:gd name="T14" fmla="*/ 6 w 6"/>
                <a:gd name="T15" fmla="*/ 2 h 2"/>
                <a:gd name="T16" fmla="*/ 6 w 6"/>
                <a:gd name="T17" fmla="*/ 1 h 2"/>
                <a:gd name="T18" fmla="*/ 6 w 6"/>
                <a:gd name="T1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2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lose/>
                  <a:moveTo>
                    <a:pt x="5" y="1"/>
                  </a:moveTo>
                  <a:cubicBezTo>
                    <a:pt x="5" y="1"/>
                    <a:pt x="4" y="1"/>
                    <a:pt x="4" y="1"/>
                  </a:cubicBezTo>
                  <a:cubicBezTo>
                    <a:pt x="5" y="0"/>
                    <a:pt x="5" y="1"/>
                    <a:pt x="5" y="1"/>
                  </a:cubicBezTo>
                  <a:close/>
                  <a:moveTo>
                    <a:pt x="6" y="2"/>
                  </a:moveTo>
                  <a:cubicBezTo>
                    <a:pt x="6" y="2"/>
                    <a:pt x="6" y="2"/>
                    <a:pt x="6" y="1"/>
                  </a:cubicBezTo>
                  <a:cubicBezTo>
                    <a:pt x="6" y="1"/>
                    <a:pt x="6" y="2"/>
                    <a:pt x="6" y="2"/>
                  </a:cubicBez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" name="Freeform 17"/>
            <p:cNvSpPr>
              <a:spLocks noEditPoints="1"/>
            </p:cNvSpPr>
            <p:nvPr/>
          </p:nvSpPr>
          <p:spPr bwMode="auto">
            <a:xfrm>
              <a:off x="4043210" y="4307974"/>
              <a:ext cx="14248" cy="14268"/>
            </a:xfrm>
            <a:custGeom>
              <a:avLst/>
              <a:gdLst>
                <a:gd name="T0" fmla="*/ 3 w 4"/>
                <a:gd name="T1" fmla="*/ 2 h 4"/>
                <a:gd name="T2" fmla="*/ 3 w 4"/>
                <a:gd name="T3" fmla="*/ 0 h 4"/>
                <a:gd name="T4" fmla="*/ 3 w 4"/>
                <a:gd name="T5" fmla="*/ 2 h 4"/>
                <a:gd name="T6" fmla="*/ 1 w 4"/>
                <a:gd name="T7" fmla="*/ 4 h 4"/>
                <a:gd name="T8" fmla="*/ 2 w 4"/>
                <a:gd name="T9" fmla="*/ 1 h 4"/>
                <a:gd name="T10" fmla="*/ 1 w 4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2" y="1"/>
                    <a:pt x="3" y="0"/>
                    <a:pt x="3" y="0"/>
                  </a:cubicBezTo>
                  <a:cubicBezTo>
                    <a:pt x="4" y="1"/>
                    <a:pt x="3" y="1"/>
                    <a:pt x="3" y="2"/>
                  </a:cubicBezTo>
                  <a:close/>
                  <a:moveTo>
                    <a:pt x="1" y="4"/>
                  </a:moveTo>
                  <a:cubicBezTo>
                    <a:pt x="2" y="3"/>
                    <a:pt x="2" y="2"/>
                    <a:pt x="2" y="1"/>
                  </a:cubicBezTo>
                  <a:cubicBezTo>
                    <a:pt x="1" y="2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9" name="Freeform 18"/>
            <p:cNvSpPr>
              <a:spLocks/>
            </p:cNvSpPr>
            <p:nvPr/>
          </p:nvSpPr>
          <p:spPr bwMode="auto">
            <a:xfrm>
              <a:off x="4055083" y="4284194"/>
              <a:ext cx="9499" cy="11891"/>
            </a:xfrm>
            <a:custGeom>
              <a:avLst/>
              <a:gdLst>
                <a:gd name="T0" fmla="*/ 2 w 3"/>
                <a:gd name="T1" fmla="*/ 3 h 3"/>
                <a:gd name="T2" fmla="*/ 2 w 3"/>
                <a:gd name="T3" fmla="*/ 0 h 3"/>
                <a:gd name="T4" fmla="*/ 2 w 3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3"/>
                  </a:moveTo>
                  <a:cubicBezTo>
                    <a:pt x="0" y="3"/>
                    <a:pt x="1" y="1"/>
                    <a:pt x="2" y="0"/>
                  </a:cubicBezTo>
                  <a:cubicBezTo>
                    <a:pt x="3" y="1"/>
                    <a:pt x="3" y="3"/>
                    <a:pt x="2" y="3"/>
                  </a:cubicBez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0" name="Freeform 19"/>
            <p:cNvSpPr>
              <a:spLocks noEditPoints="1"/>
            </p:cNvSpPr>
            <p:nvPr/>
          </p:nvSpPr>
          <p:spPr bwMode="auto">
            <a:xfrm>
              <a:off x="4014714" y="4174808"/>
              <a:ext cx="7123" cy="9512"/>
            </a:xfrm>
            <a:custGeom>
              <a:avLst/>
              <a:gdLst>
                <a:gd name="T0" fmla="*/ 1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0 w 2"/>
                <a:gd name="T9" fmla="*/ 1 h 3"/>
                <a:gd name="T10" fmla="*/ 1 w 2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1" y="3"/>
                  </a:cubicBezTo>
                  <a:close/>
                  <a:moveTo>
                    <a:pt x="1" y="2"/>
                  </a:move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1"/>
                    <a:pt x="1" y="2"/>
                  </a:cubicBez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1" name="Freeform 20"/>
            <p:cNvSpPr>
              <a:spLocks noEditPoints="1"/>
            </p:cNvSpPr>
            <p:nvPr/>
          </p:nvSpPr>
          <p:spPr bwMode="auto">
            <a:xfrm>
              <a:off x="3793868" y="4322242"/>
              <a:ext cx="16622" cy="26158"/>
            </a:xfrm>
            <a:custGeom>
              <a:avLst/>
              <a:gdLst>
                <a:gd name="T0" fmla="*/ 4 w 5"/>
                <a:gd name="T1" fmla="*/ 3 h 7"/>
                <a:gd name="T2" fmla="*/ 1 w 5"/>
                <a:gd name="T3" fmla="*/ 0 h 7"/>
                <a:gd name="T4" fmla="*/ 4 w 5"/>
                <a:gd name="T5" fmla="*/ 3 h 7"/>
                <a:gd name="T6" fmla="*/ 3 w 5"/>
                <a:gd name="T7" fmla="*/ 7 h 7"/>
                <a:gd name="T8" fmla="*/ 3 w 5"/>
                <a:gd name="T9" fmla="*/ 5 h 7"/>
                <a:gd name="T10" fmla="*/ 2 w 5"/>
                <a:gd name="T11" fmla="*/ 4 h 7"/>
                <a:gd name="T12" fmla="*/ 3 w 5"/>
                <a:gd name="T13" fmla="*/ 7 h 7"/>
                <a:gd name="T14" fmla="*/ 0 w 5"/>
                <a:gd name="T15" fmla="*/ 4 h 7"/>
                <a:gd name="T16" fmla="*/ 0 w 5"/>
                <a:gd name="T17" fmla="*/ 3 h 7"/>
                <a:gd name="T18" fmla="*/ 1 w 5"/>
                <a:gd name="T19" fmla="*/ 5 h 7"/>
                <a:gd name="T20" fmla="*/ 0 w 5"/>
                <a:gd name="T21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7">
                  <a:moveTo>
                    <a:pt x="4" y="3"/>
                  </a:moveTo>
                  <a:cubicBezTo>
                    <a:pt x="3" y="3"/>
                    <a:pt x="1" y="1"/>
                    <a:pt x="1" y="0"/>
                  </a:cubicBezTo>
                  <a:cubicBezTo>
                    <a:pt x="2" y="0"/>
                    <a:pt x="4" y="2"/>
                    <a:pt x="4" y="3"/>
                  </a:cubicBezTo>
                  <a:close/>
                  <a:moveTo>
                    <a:pt x="3" y="7"/>
                  </a:moveTo>
                  <a:cubicBezTo>
                    <a:pt x="3" y="6"/>
                    <a:pt x="3" y="5"/>
                    <a:pt x="3" y="5"/>
                  </a:cubicBezTo>
                  <a:cubicBezTo>
                    <a:pt x="2" y="5"/>
                    <a:pt x="2" y="5"/>
                    <a:pt x="2" y="4"/>
                  </a:cubicBezTo>
                  <a:cubicBezTo>
                    <a:pt x="3" y="5"/>
                    <a:pt x="5" y="5"/>
                    <a:pt x="3" y="7"/>
                  </a:cubicBezTo>
                  <a:close/>
                  <a:moveTo>
                    <a:pt x="0" y="4"/>
                  </a:moveTo>
                  <a:cubicBezTo>
                    <a:pt x="0" y="4"/>
                    <a:pt x="0" y="4"/>
                    <a:pt x="0" y="3"/>
                  </a:cubicBezTo>
                  <a:cubicBezTo>
                    <a:pt x="1" y="3"/>
                    <a:pt x="1" y="4"/>
                    <a:pt x="1" y="5"/>
                  </a:cubicBezTo>
                  <a:cubicBezTo>
                    <a:pt x="1" y="5"/>
                    <a:pt x="1" y="5"/>
                    <a:pt x="0" y="4"/>
                  </a:cubicBez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2" name="Freeform 21"/>
            <p:cNvSpPr>
              <a:spLocks noEditPoints="1"/>
            </p:cNvSpPr>
            <p:nvPr/>
          </p:nvSpPr>
          <p:spPr bwMode="auto">
            <a:xfrm>
              <a:off x="4024213" y="4200966"/>
              <a:ext cx="0" cy="2379"/>
            </a:xfrm>
            <a:custGeom>
              <a:avLst/>
              <a:gdLst>
                <a:gd name="T0" fmla="*/ 0 h 1"/>
                <a:gd name="T1" fmla="*/ 0 h 1"/>
                <a:gd name="T2" fmla="*/ 0 h 1"/>
                <a:gd name="T3" fmla="*/ 1 h 1"/>
                <a:gd name="T4" fmla="*/ 0 h 1"/>
                <a:gd name="T5" fmla="*/ 0 h 1"/>
                <a:gd name="T6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lnTo>
                    <a:pt x="0" y="0"/>
                  </a:lnTo>
                  <a:close/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3" name="Freeform 22"/>
            <p:cNvSpPr>
              <a:spLocks/>
            </p:cNvSpPr>
            <p:nvPr/>
          </p:nvSpPr>
          <p:spPr bwMode="auto">
            <a:xfrm>
              <a:off x="4062208" y="4262793"/>
              <a:ext cx="7123" cy="11891"/>
            </a:xfrm>
            <a:custGeom>
              <a:avLst/>
              <a:gdLst>
                <a:gd name="T0" fmla="*/ 1 w 2"/>
                <a:gd name="T1" fmla="*/ 3 h 3"/>
                <a:gd name="T2" fmla="*/ 1 w 2"/>
                <a:gd name="T3" fmla="*/ 0 h 3"/>
                <a:gd name="T4" fmla="*/ 1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1" y="3"/>
                  </a:moveTo>
                  <a:cubicBezTo>
                    <a:pt x="0" y="2"/>
                    <a:pt x="0" y="1"/>
                    <a:pt x="1" y="0"/>
                  </a:cubicBezTo>
                  <a:cubicBezTo>
                    <a:pt x="2" y="1"/>
                    <a:pt x="2" y="2"/>
                    <a:pt x="1" y="3"/>
                  </a:cubicBez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4" name="Freeform 23"/>
            <p:cNvSpPr>
              <a:spLocks noEditPoints="1"/>
            </p:cNvSpPr>
            <p:nvPr/>
          </p:nvSpPr>
          <p:spPr bwMode="auto">
            <a:xfrm>
              <a:off x="3675133" y="4074933"/>
              <a:ext cx="87863" cy="73718"/>
            </a:xfrm>
            <a:custGeom>
              <a:avLst/>
              <a:gdLst>
                <a:gd name="T0" fmla="*/ 9 w 24"/>
                <a:gd name="T1" fmla="*/ 14 h 20"/>
                <a:gd name="T2" fmla="*/ 14 w 24"/>
                <a:gd name="T3" fmla="*/ 16 h 20"/>
                <a:gd name="T4" fmla="*/ 18 w 24"/>
                <a:gd name="T5" fmla="*/ 14 h 20"/>
                <a:gd name="T6" fmla="*/ 14 w 24"/>
                <a:gd name="T7" fmla="*/ 5 h 20"/>
                <a:gd name="T8" fmla="*/ 20 w 24"/>
                <a:gd name="T9" fmla="*/ 3 h 20"/>
                <a:gd name="T10" fmla="*/ 24 w 24"/>
                <a:gd name="T11" fmla="*/ 5 h 20"/>
                <a:gd name="T12" fmla="*/ 24 w 24"/>
                <a:gd name="T13" fmla="*/ 6 h 20"/>
                <a:gd name="T14" fmla="*/ 24 w 24"/>
                <a:gd name="T15" fmla="*/ 7 h 20"/>
                <a:gd name="T16" fmla="*/ 24 w 24"/>
                <a:gd name="T17" fmla="*/ 7 h 20"/>
                <a:gd name="T18" fmla="*/ 24 w 24"/>
                <a:gd name="T19" fmla="*/ 9 h 20"/>
                <a:gd name="T20" fmla="*/ 24 w 24"/>
                <a:gd name="T21" fmla="*/ 9 h 20"/>
                <a:gd name="T22" fmla="*/ 24 w 24"/>
                <a:gd name="T23" fmla="*/ 9 h 20"/>
                <a:gd name="T24" fmla="*/ 24 w 24"/>
                <a:gd name="T25" fmla="*/ 10 h 20"/>
                <a:gd name="T26" fmla="*/ 24 w 24"/>
                <a:gd name="T27" fmla="*/ 10 h 20"/>
                <a:gd name="T28" fmla="*/ 22 w 24"/>
                <a:gd name="T29" fmla="*/ 11 h 20"/>
                <a:gd name="T30" fmla="*/ 22 w 24"/>
                <a:gd name="T31" fmla="*/ 11 h 20"/>
                <a:gd name="T32" fmla="*/ 22 w 24"/>
                <a:gd name="T33" fmla="*/ 11 h 20"/>
                <a:gd name="T34" fmla="*/ 23 w 24"/>
                <a:gd name="T35" fmla="*/ 12 h 20"/>
                <a:gd name="T36" fmla="*/ 23 w 24"/>
                <a:gd name="T37" fmla="*/ 12 h 20"/>
                <a:gd name="T38" fmla="*/ 23 w 24"/>
                <a:gd name="T39" fmla="*/ 12 h 20"/>
                <a:gd name="T40" fmla="*/ 23 w 24"/>
                <a:gd name="T41" fmla="*/ 13 h 20"/>
                <a:gd name="T42" fmla="*/ 20 w 24"/>
                <a:gd name="T43" fmla="*/ 14 h 20"/>
                <a:gd name="T44" fmla="*/ 21 w 24"/>
                <a:gd name="T45" fmla="*/ 15 h 20"/>
                <a:gd name="T46" fmla="*/ 22 w 24"/>
                <a:gd name="T47" fmla="*/ 18 h 20"/>
                <a:gd name="T48" fmla="*/ 22 w 24"/>
                <a:gd name="T49" fmla="*/ 19 h 20"/>
                <a:gd name="T50" fmla="*/ 22 w 24"/>
                <a:gd name="T51" fmla="*/ 20 h 20"/>
                <a:gd name="T52" fmla="*/ 15 w 24"/>
                <a:gd name="T53" fmla="*/ 18 h 20"/>
                <a:gd name="T54" fmla="*/ 3 w 24"/>
                <a:gd name="T55" fmla="*/ 16 h 20"/>
                <a:gd name="T56" fmla="*/ 22 w 24"/>
                <a:gd name="T57" fmla="*/ 19 h 20"/>
                <a:gd name="T58" fmla="*/ 22 w 24"/>
                <a:gd name="T59" fmla="*/ 19 h 20"/>
                <a:gd name="T60" fmla="*/ 22 w 24"/>
                <a:gd name="T61" fmla="*/ 19 h 20"/>
                <a:gd name="T62" fmla="*/ 22 w 24"/>
                <a:gd name="T63" fmla="*/ 19 h 20"/>
                <a:gd name="T64" fmla="*/ 22 w 24"/>
                <a:gd name="T65" fmla="*/ 19 h 20"/>
                <a:gd name="T66" fmla="*/ 12 w 24"/>
                <a:gd name="T67" fmla="*/ 11 h 20"/>
                <a:gd name="T68" fmla="*/ 17 w 24"/>
                <a:gd name="T69" fmla="*/ 1 h 20"/>
                <a:gd name="T70" fmla="*/ 16 w 24"/>
                <a:gd name="T71" fmla="*/ 1 h 20"/>
                <a:gd name="T72" fmla="*/ 3 w 24"/>
                <a:gd name="T73" fmla="*/ 18 h 20"/>
                <a:gd name="T74" fmla="*/ 3 w 24"/>
                <a:gd name="T75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4" h="20">
                  <a:moveTo>
                    <a:pt x="5" y="14"/>
                  </a:moveTo>
                  <a:cubicBezTo>
                    <a:pt x="7" y="14"/>
                    <a:pt x="7" y="14"/>
                    <a:pt x="9" y="14"/>
                  </a:cubicBezTo>
                  <a:cubicBezTo>
                    <a:pt x="7" y="14"/>
                    <a:pt x="10" y="15"/>
                    <a:pt x="10" y="15"/>
                  </a:cubicBezTo>
                  <a:cubicBezTo>
                    <a:pt x="11" y="15"/>
                    <a:pt x="12" y="15"/>
                    <a:pt x="14" y="16"/>
                  </a:cubicBezTo>
                  <a:cubicBezTo>
                    <a:pt x="15" y="16"/>
                    <a:pt x="15" y="15"/>
                    <a:pt x="16" y="15"/>
                  </a:cubicBezTo>
                  <a:cubicBezTo>
                    <a:pt x="17" y="15"/>
                    <a:pt x="18" y="15"/>
                    <a:pt x="18" y="14"/>
                  </a:cubicBezTo>
                  <a:cubicBezTo>
                    <a:pt x="19" y="12"/>
                    <a:pt x="15" y="12"/>
                    <a:pt x="16" y="9"/>
                  </a:cubicBezTo>
                  <a:cubicBezTo>
                    <a:pt x="16" y="7"/>
                    <a:pt x="17" y="5"/>
                    <a:pt x="14" y="5"/>
                  </a:cubicBezTo>
                  <a:cubicBezTo>
                    <a:pt x="13" y="4"/>
                    <a:pt x="10" y="4"/>
                    <a:pt x="12" y="3"/>
                  </a:cubicBezTo>
                  <a:cubicBezTo>
                    <a:pt x="15" y="1"/>
                    <a:pt x="17" y="2"/>
                    <a:pt x="20" y="3"/>
                  </a:cubicBezTo>
                  <a:cubicBezTo>
                    <a:pt x="21" y="3"/>
                    <a:pt x="23" y="3"/>
                    <a:pt x="24" y="4"/>
                  </a:cubicBezTo>
                  <a:cubicBezTo>
                    <a:pt x="24" y="4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6"/>
                    <a:pt x="24" y="6"/>
                  </a:cubicBezTo>
                  <a:cubicBezTo>
                    <a:pt x="24" y="6"/>
                    <a:pt x="24" y="7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8"/>
                    <a:pt x="24" y="8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3" y="10"/>
                    <a:pt x="22" y="10"/>
                    <a:pt x="22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2" y="11"/>
                    <a:pt x="23" y="11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4"/>
                    <a:pt x="22" y="14"/>
                    <a:pt x="21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2" y="16"/>
                    <a:pt x="22" y="17"/>
                    <a:pt x="22" y="18"/>
                  </a:cubicBezTo>
                  <a:cubicBezTo>
                    <a:pt x="22" y="18"/>
                    <a:pt x="22" y="19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1" y="17"/>
                    <a:pt x="18" y="17"/>
                    <a:pt x="15" y="18"/>
                  </a:cubicBezTo>
                  <a:cubicBezTo>
                    <a:pt x="13" y="19"/>
                    <a:pt x="8" y="16"/>
                    <a:pt x="7" y="18"/>
                  </a:cubicBezTo>
                  <a:cubicBezTo>
                    <a:pt x="6" y="20"/>
                    <a:pt x="4" y="17"/>
                    <a:pt x="3" y="16"/>
                  </a:cubicBezTo>
                  <a:cubicBezTo>
                    <a:pt x="0" y="16"/>
                    <a:pt x="3" y="12"/>
                    <a:pt x="5" y="14"/>
                  </a:cubicBezTo>
                  <a:close/>
                  <a:moveTo>
                    <a:pt x="22" y="19"/>
                  </a:move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lose/>
                  <a:moveTo>
                    <a:pt x="22" y="19"/>
                  </a:move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lose/>
                  <a:moveTo>
                    <a:pt x="15" y="13"/>
                  </a:moveTo>
                  <a:cubicBezTo>
                    <a:pt x="16" y="12"/>
                    <a:pt x="13" y="11"/>
                    <a:pt x="12" y="11"/>
                  </a:cubicBezTo>
                  <a:cubicBezTo>
                    <a:pt x="10" y="11"/>
                    <a:pt x="15" y="13"/>
                    <a:pt x="15" y="13"/>
                  </a:cubicBezTo>
                  <a:close/>
                  <a:moveTo>
                    <a:pt x="17" y="1"/>
                  </a:moveTo>
                  <a:cubicBezTo>
                    <a:pt x="17" y="1"/>
                    <a:pt x="18" y="1"/>
                    <a:pt x="18" y="1"/>
                  </a:cubicBezTo>
                  <a:cubicBezTo>
                    <a:pt x="18" y="1"/>
                    <a:pt x="17" y="0"/>
                    <a:pt x="16" y="1"/>
                  </a:cubicBezTo>
                  <a:cubicBezTo>
                    <a:pt x="17" y="1"/>
                    <a:pt x="17" y="1"/>
                    <a:pt x="17" y="1"/>
                  </a:cubicBezTo>
                  <a:close/>
                  <a:moveTo>
                    <a:pt x="3" y="18"/>
                  </a:moveTo>
                  <a:cubicBezTo>
                    <a:pt x="3" y="18"/>
                    <a:pt x="3" y="18"/>
                    <a:pt x="2" y="18"/>
                  </a:cubicBezTo>
                  <a:cubicBezTo>
                    <a:pt x="3" y="18"/>
                    <a:pt x="3" y="18"/>
                    <a:pt x="3" y="18"/>
                  </a:cubicBez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5" name="Freeform 24"/>
            <p:cNvSpPr>
              <a:spLocks/>
            </p:cNvSpPr>
            <p:nvPr/>
          </p:nvSpPr>
          <p:spPr bwMode="auto">
            <a:xfrm>
              <a:off x="4031336" y="4343645"/>
              <a:ext cx="7123" cy="11891"/>
            </a:xfrm>
            <a:custGeom>
              <a:avLst/>
              <a:gdLst>
                <a:gd name="T0" fmla="*/ 1 w 2"/>
                <a:gd name="T1" fmla="*/ 3 h 3"/>
                <a:gd name="T2" fmla="*/ 2 w 2"/>
                <a:gd name="T3" fmla="*/ 0 h 3"/>
                <a:gd name="T4" fmla="*/ 1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1" y="3"/>
                  </a:moveTo>
                  <a:cubicBezTo>
                    <a:pt x="0" y="2"/>
                    <a:pt x="1" y="1"/>
                    <a:pt x="2" y="0"/>
                  </a:cubicBezTo>
                  <a:cubicBezTo>
                    <a:pt x="2" y="1"/>
                    <a:pt x="2" y="2"/>
                    <a:pt x="1" y="3"/>
                  </a:cubicBez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" name="Freeform 25"/>
            <p:cNvSpPr>
              <a:spLocks noEditPoints="1"/>
            </p:cNvSpPr>
            <p:nvPr/>
          </p:nvSpPr>
          <p:spPr bwMode="auto">
            <a:xfrm>
              <a:off x="3751123" y="4077312"/>
              <a:ext cx="111609" cy="85607"/>
            </a:xfrm>
            <a:custGeom>
              <a:avLst/>
              <a:gdLst>
                <a:gd name="T0" fmla="*/ 1 w 30"/>
                <a:gd name="T1" fmla="*/ 19 h 23"/>
                <a:gd name="T2" fmla="*/ 1 w 30"/>
                <a:gd name="T3" fmla="*/ 19 h 23"/>
                <a:gd name="T4" fmla="*/ 0 w 30"/>
                <a:gd name="T5" fmla="*/ 13 h 23"/>
                <a:gd name="T6" fmla="*/ 0 w 30"/>
                <a:gd name="T7" fmla="*/ 13 h 23"/>
                <a:gd name="T8" fmla="*/ 2 w 30"/>
                <a:gd name="T9" fmla="*/ 11 h 23"/>
                <a:gd name="T10" fmla="*/ 2 w 30"/>
                <a:gd name="T11" fmla="*/ 10 h 23"/>
                <a:gd name="T12" fmla="*/ 3 w 30"/>
                <a:gd name="T13" fmla="*/ 8 h 23"/>
                <a:gd name="T14" fmla="*/ 4 w 30"/>
                <a:gd name="T15" fmla="*/ 5 h 23"/>
                <a:gd name="T16" fmla="*/ 3 w 30"/>
                <a:gd name="T17" fmla="*/ 3 h 23"/>
                <a:gd name="T18" fmla="*/ 4 w 30"/>
                <a:gd name="T19" fmla="*/ 2 h 23"/>
                <a:gd name="T20" fmla="*/ 8 w 30"/>
                <a:gd name="T21" fmla="*/ 2 h 23"/>
                <a:gd name="T22" fmla="*/ 11 w 30"/>
                <a:gd name="T23" fmla="*/ 2 h 23"/>
                <a:gd name="T24" fmla="*/ 14 w 30"/>
                <a:gd name="T25" fmla="*/ 3 h 23"/>
                <a:gd name="T26" fmla="*/ 16 w 30"/>
                <a:gd name="T27" fmla="*/ 4 h 23"/>
                <a:gd name="T28" fmla="*/ 18 w 30"/>
                <a:gd name="T29" fmla="*/ 5 h 23"/>
                <a:gd name="T30" fmla="*/ 21 w 30"/>
                <a:gd name="T31" fmla="*/ 7 h 23"/>
                <a:gd name="T32" fmla="*/ 23 w 30"/>
                <a:gd name="T33" fmla="*/ 7 h 23"/>
                <a:gd name="T34" fmla="*/ 21 w 30"/>
                <a:gd name="T35" fmla="*/ 8 h 23"/>
                <a:gd name="T36" fmla="*/ 20 w 30"/>
                <a:gd name="T37" fmla="*/ 9 h 23"/>
                <a:gd name="T38" fmla="*/ 24 w 30"/>
                <a:gd name="T39" fmla="*/ 10 h 23"/>
                <a:gd name="T40" fmla="*/ 28 w 30"/>
                <a:gd name="T41" fmla="*/ 13 h 23"/>
                <a:gd name="T42" fmla="*/ 26 w 30"/>
                <a:gd name="T43" fmla="*/ 17 h 23"/>
                <a:gd name="T44" fmla="*/ 24 w 30"/>
                <a:gd name="T45" fmla="*/ 16 h 23"/>
                <a:gd name="T46" fmla="*/ 22 w 30"/>
                <a:gd name="T47" fmla="*/ 16 h 23"/>
                <a:gd name="T48" fmla="*/ 21 w 30"/>
                <a:gd name="T49" fmla="*/ 15 h 23"/>
                <a:gd name="T50" fmla="*/ 19 w 30"/>
                <a:gd name="T51" fmla="*/ 15 h 23"/>
                <a:gd name="T52" fmla="*/ 13 w 30"/>
                <a:gd name="T53" fmla="*/ 17 h 23"/>
                <a:gd name="T54" fmla="*/ 11 w 30"/>
                <a:gd name="T55" fmla="*/ 17 h 23"/>
                <a:gd name="T56" fmla="*/ 10 w 30"/>
                <a:gd name="T57" fmla="*/ 15 h 23"/>
                <a:gd name="T58" fmla="*/ 8 w 30"/>
                <a:gd name="T59" fmla="*/ 17 h 23"/>
                <a:gd name="T60" fmla="*/ 7 w 30"/>
                <a:gd name="T61" fmla="*/ 17 h 23"/>
                <a:gd name="T62" fmla="*/ 3 w 30"/>
                <a:gd name="T63" fmla="*/ 23 h 23"/>
                <a:gd name="T64" fmla="*/ 2 w 30"/>
                <a:gd name="T65" fmla="*/ 21 h 23"/>
                <a:gd name="T66" fmla="*/ 1 w 30"/>
                <a:gd name="T67" fmla="*/ 19 h 23"/>
                <a:gd name="T68" fmla="*/ 21 w 30"/>
                <a:gd name="T69" fmla="*/ 18 h 23"/>
                <a:gd name="T70" fmla="*/ 20 w 30"/>
                <a:gd name="T71" fmla="*/ 17 h 23"/>
                <a:gd name="T72" fmla="*/ 21 w 30"/>
                <a:gd name="T73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" h="23"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2" y="17"/>
                    <a:pt x="1" y="15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2" y="13"/>
                    <a:pt x="2" y="11"/>
                  </a:cubicBezTo>
                  <a:cubicBezTo>
                    <a:pt x="3" y="11"/>
                    <a:pt x="2" y="10"/>
                    <a:pt x="2" y="10"/>
                  </a:cubicBezTo>
                  <a:cubicBezTo>
                    <a:pt x="2" y="9"/>
                    <a:pt x="4" y="9"/>
                    <a:pt x="3" y="8"/>
                  </a:cubicBezTo>
                  <a:cubicBezTo>
                    <a:pt x="3" y="6"/>
                    <a:pt x="3" y="6"/>
                    <a:pt x="4" y="5"/>
                  </a:cubicBezTo>
                  <a:cubicBezTo>
                    <a:pt x="4" y="4"/>
                    <a:pt x="4" y="3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5" y="0"/>
                    <a:pt x="7" y="2"/>
                    <a:pt x="8" y="2"/>
                  </a:cubicBezTo>
                  <a:cubicBezTo>
                    <a:pt x="9" y="1"/>
                    <a:pt x="10" y="1"/>
                    <a:pt x="11" y="2"/>
                  </a:cubicBezTo>
                  <a:cubicBezTo>
                    <a:pt x="12" y="2"/>
                    <a:pt x="13" y="2"/>
                    <a:pt x="14" y="3"/>
                  </a:cubicBezTo>
                  <a:cubicBezTo>
                    <a:pt x="15" y="3"/>
                    <a:pt x="15" y="4"/>
                    <a:pt x="16" y="4"/>
                  </a:cubicBezTo>
                  <a:cubicBezTo>
                    <a:pt x="17" y="4"/>
                    <a:pt x="17" y="4"/>
                    <a:pt x="18" y="5"/>
                  </a:cubicBezTo>
                  <a:cubicBezTo>
                    <a:pt x="18" y="7"/>
                    <a:pt x="19" y="8"/>
                    <a:pt x="21" y="7"/>
                  </a:cubicBezTo>
                  <a:cubicBezTo>
                    <a:pt x="21" y="7"/>
                    <a:pt x="22" y="7"/>
                    <a:pt x="23" y="7"/>
                  </a:cubicBezTo>
                  <a:cubicBezTo>
                    <a:pt x="23" y="8"/>
                    <a:pt x="22" y="8"/>
                    <a:pt x="21" y="8"/>
                  </a:cubicBezTo>
                  <a:cubicBezTo>
                    <a:pt x="20" y="8"/>
                    <a:pt x="18" y="9"/>
                    <a:pt x="20" y="9"/>
                  </a:cubicBezTo>
                  <a:cubicBezTo>
                    <a:pt x="20" y="9"/>
                    <a:pt x="23" y="11"/>
                    <a:pt x="24" y="10"/>
                  </a:cubicBezTo>
                  <a:cubicBezTo>
                    <a:pt x="25" y="9"/>
                    <a:pt x="26" y="12"/>
                    <a:pt x="28" y="13"/>
                  </a:cubicBezTo>
                  <a:cubicBezTo>
                    <a:pt x="30" y="15"/>
                    <a:pt x="26" y="16"/>
                    <a:pt x="26" y="17"/>
                  </a:cubicBezTo>
                  <a:cubicBezTo>
                    <a:pt x="25" y="18"/>
                    <a:pt x="25" y="17"/>
                    <a:pt x="24" y="16"/>
                  </a:cubicBezTo>
                  <a:cubicBezTo>
                    <a:pt x="24" y="16"/>
                    <a:pt x="23" y="16"/>
                    <a:pt x="22" y="16"/>
                  </a:cubicBezTo>
                  <a:cubicBezTo>
                    <a:pt x="22" y="16"/>
                    <a:pt x="21" y="15"/>
                    <a:pt x="21" y="15"/>
                  </a:cubicBezTo>
                  <a:cubicBezTo>
                    <a:pt x="20" y="15"/>
                    <a:pt x="19" y="16"/>
                    <a:pt x="19" y="15"/>
                  </a:cubicBezTo>
                  <a:cubicBezTo>
                    <a:pt x="16" y="14"/>
                    <a:pt x="15" y="17"/>
                    <a:pt x="13" y="17"/>
                  </a:cubicBezTo>
                  <a:cubicBezTo>
                    <a:pt x="13" y="17"/>
                    <a:pt x="11" y="18"/>
                    <a:pt x="11" y="17"/>
                  </a:cubicBezTo>
                  <a:cubicBezTo>
                    <a:pt x="10" y="17"/>
                    <a:pt x="11" y="16"/>
                    <a:pt x="10" y="15"/>
                  </a:cubicBezTo>
                  <a:cubicBezTo>
                    <a:pt x="10" y="16"/>
                    <a:pt x="9" y="16"/>
                    <a:pt x="8" y="17"/>
                  </a:cubicBezTo>
                  <a:cubicBezTo>
                    <a:pt x="8" y="17"/>
                    <a:pt x="7" y="16"/>
                    <a:pt x="7" y="17"/>
                  </a:cubicBezTo>
                  <a:cubicBezTo>
                    <a:pt x="6" y="19"/>
                    <a:pt x="5" y="21"/>
                    <a:pt x="3" y="23"/>
                  </a:cubicBezTo>
                  <a:cubicBezTo>
                    <a:pt x="3" y="22"/>
                    <a:pt x="2" y="22"/>
                    <a:pt x="2" y="21"/>
                  </a:cubicBezTo>
                  <a:cubicBezTo>
                    <a:pt x="2" y="20"/>
                    <a:pt x="2" y="19"/>
                    <a:pt x="1" y="19"/>
                  </a:cubicBezTo>
                  <a:close/>
                  <a:moveTo>
                    <a:pt x="21" y="18"/>
                  </a:moveTo>
                  <a:cubicBezTo>
                    <a:pt x="21" y="17"/>
                    <a:pt x="20" y="17"/>
                    <a:pt x="20" y="17"/>
                  </a:cubicBezTo>
                  <a:cubicBezTo>
                    <a:pt x="20" y="18"/>
                    <a:pt x="20" y="18"/>
                    <a:pt x="21" y="18"/>
                  </a:cubicBez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" name="Freeform 26"/>
            <p:cNvSpPr>
              <a:spLocks/>
            </p:cNvSpPr>
            <p:nvPr/>
          </p:nvSpPr>
          <p:spPr bwMode="auto">
            <a:xfrm>
              <a:off x="4038461" y="4236635"/>
              <a:ext cx="11873" cy="14268"/>
            </a:xfrm>
            <a:custGeom>
              <a:avLst/>
              <a:gdLst>
                <a:gd name="T0" fmla="*/ 1 w 3"/>
                <a:gd name="T1" fmla="*/ 4 h 4"/>
                <a:gd name="T2" fmla="*/ 1 w 3"/>
                <a:gd name="T3" fmla="*/ 0 h 4"/>
                <a:gd name="T4" fmla="*/ 1 w 3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cubicBezTo>
                    <a:pt x="1" y="3"/>
                    <a:pt x="0" y="1"/>
                    <a:pt x="1" y="0"/>
                  </a:cubicBezTo>
                  <a:cubicBezTo>
                    <a:pt x="2" y="1"/>
                    <a:pt x="3" y="4"/>
                    <a:pt x="1" y="4"/>
                  </a:cubicBez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" name="Freeform 27"/>
            <p:cNvSpPr>
              <a:spLocks/>
            </p:cNvSpPr>
            <p:nvPr/>
          </p:nvSpPr>
          <p:spPr bwMode="auto">
            <a:xfrm>
              <a:off x="3473286" y="4093957"/>
              <a:ext cx="7123" cy="0"/>
            </a:xfrm>
            <a:custGeom>
              <a:avLst/>
              <a:gdLst>
                <a:gd name="T0" fmla="*/ 0 w 2"/>
                <a:gd name="T1" fmla="*/ 2 w 2"/>
                <a:gd name="T2" fmla="*/ 0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" name="Freeform 28"/>
            <p:cNvSpPr>
              <a:spLocks noEditPoints="1"/>
            </p:cNvSpPr>
            <p:nvPr/>
          </p:nvSpPr>
          <p:spPr bwMode="auto">
            <a:xfrm>
              <a:off x="3957722" y="4129627"/>
              <a:ext cx="18997" cy="14268"/>
            </a:xfrm>
            <a:custGeom>
              <a:avLst/>
              <a:gdLst>
                <a:gd name="T0" fmla="*/ 0 w 5"/>
                <a:gd name="T1" fmla="*/ 4 h 4"/>
                <a:gd name="T2" fmla="*/ 2 w 5"/>
                <a:gd name="T3" fmla="*/ 3 h 4"/>
                <a:gd name="T4" fmla="*/ 0 w 5"/>
                <a:gd name="T5" fmla="*/ 4 h 4"/>
                <a:gd name="T6" fmla="*/ 3 w 5"/>
                <a:gd name="T7" fmla="*/ 2 h 4"/>
                <a:gd name="T8" fmla="*/ 2 w 5"/>
                <a:gd name="T9" fmla="*/ 2 h 4"/>
                <a:gd name="T10" fmla="*/ 3 w 5"/>
                <a:gd name="T11" fmla="*/ 2 h 4"/>
                <a:gd name="T12" fmla="*/ 1 w 5"/>
                <a:gd name="T13" fmla="*/ 2 h 4"/>
                <a:gd name="T14" fmla="*/ 0 w 5"/>
                <a:gd name="T15" fmla="*/ 2 h 4"/>
                <a:gd name="T16" fmla="*/ 1 w 5"/>
                <a:gd name="T17" fmla="*/ 2 h 4"/>
                <a:gd name="T18" fmla="*/ 5 w 5"/>
                <a:gd name="T19" fmla="*/ 0 h 4"/>
                <a:gd name="T20" fmla="*/ 4 w 5"/>
                <a:gd name="T21" fmla="*/ 0 h 4"/>
                <a:gd name="T22" fmla="*/ 5 w 5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4">
                  <a:moveTo>
                    <a:pt x="0" y="4"/>
                  </a:moveTo>
                  <a:cubicBezTo>
                    <a:pt x="1" y="3"/>
                    <a:pt x="1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lose/>
                  <a:moveTo>
                    <a:pt x="3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3" y="1"/>
                    <a:pt x="3" y="2"/>
                  </a:cubicBezTo>
                  <a:close/>
                  <a:moveTo>
                    <a:pt x="1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lose/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5" y="0"/>
                  </a:cubicBez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0" name="Freeform 29"/>
            <p:cNvSpPr>
              <a:spLocks noEditPoints="1"/>
            </p:cNvSpPr>
            <p:nvPr/>
          </p:nvSpPr>
          <p:spPr bwMode="auto">
            <a:xfrm>
              <a:off x="4021838" y="3637386"/>
              <a:ext cx="26121" cy="23780"/>
            </a:xfrm>
            <a:custGeom>
              <a:avLst/>
              <a:gdLst>
                <a:gd name="T0" fmla="*/ 1 w 7"/>
                <a:gd name="T1" fmla="*/ 5 h 6"/>
                <a:gd name="T2" fmla="*/ 2 w 7"/>
                <a:gd name="T3" fmla="*/ 5 h 6"/>
                <a:gd name="T4" fmla="*/ 1 w 7"/>
                <a:gd name="T5" fmla="*/ 5 h 6"/>
                <a:gd name="T6" fmla="*/ 0 w 7"/>
                <a:gd name="T7" fmla="*/ 6 h 6"/>
                <a:gd name="T8" fmla="*/ 0 w 7"/>
                <a:gd name="T9" fmla="*/ 5 h 6"/>
                <a:gd name="T10" fmla="*/ 1 w 7"/>
                <a:gd name="T11" fmla="*/ 5 h 6"/>
                <a:gd name="T12" fmla="*/ 1 w 7"/>
                <a:gd name="T13" fmla="*/ 5 h 6"/>
                <a:gd name="T14" fmla="*/ 0 w 7"/>
                <a:gd name="T15" fmla="*/ 5 h 6"/>
                <a:gd name="T16" fmla="*/ 0 w 7"/>
                <a:gd name="T17" fmla="*/ 5 h 6"/>
                <a:gd name="T18" fmla="*/ 1 w 7"/>
                <a:gd name="T19" fmla="*/ 5 h 6"/>
                <a:gd name="T20" fmla="*/ 1 w 7"/>
                <a:gd name="T21" fmla="*/ 4 h 6"/>
                <a:gd name="T22" fmla="*/ 1 w 7"/>
                <a:gd name="T23" fmla="*/ 4 h 6"/>
                <a:gd name="T24" fmla="*/ 0 w 7"/>
                <a:gd name="T25" fmla="*/ 4 h 6"/>
                <a:gd name="T26" fmla="*/ 0 w 7"/>
                <a:gd name="T27" fmla="*/ 4 h 6"/>
                <a:gd name="T28" fmla="*/ 0 w 7"/>
                <a:gd name="T29" fmla="*/ 4 h 6"/>
                <a:gd name="T30" fmla="*/ 0 w 7"/>
                <a:gd name="T31" fmla="*/ 5 h 6"/>
                <a:gd name="T32" fmla="*/ 1 w 7"/>
                <a:gd name="T33" fmla="*/ 4 h 6"/>
                <a:gd name="T34" fmla="*/ 1 w 7"/>
                <a:gd name="T35" fmla="*/ 4 h 6"/>
                <a:gd name="T36" fmla="*/ 1 w 7"/>
                <a:gd name="T37" fmla="*/ 3 h 6"/>
                <a:gd name="T38" fmla="*/ 1 w 7"/>
                <a:gd name="T39" fmla="*/ 3 h 6"/>
                <a:gd name="T40" fmla="*/ 1 w 7"/>
                <a:gd name="T41" fmla="*/ 3 h 6"/>
                <a:gd name="T42" fmla="*/ 2 w 7"/>
                <a:gd name="T43" fmla="*/ 3 h 6"/>
                <a:gd name="T44" fmla="*/ 2 w 7"/>
                <a:gd name="T45" fmla="*/ 2 h 6"/>
                <a:gd name="T46" fmla="*/ 3 w 7"/>
                <a:gd name="T47" fmla="*/ 1 h 6"/>
                <a:gd name="T48" fmla="*/ 4 w 7"/>
                <a:gd name="T49" fmla="*/ 1 h 6"/>
                <a:gd name="T50" fmla="*/ 5 w 7"/>
                <a:gd name="T51" fmla="*/ 0 h 6"/>
                <a:gd name="T52" fmla="*/ 6 w 7"/>
                <a:gd name="T53" fmla="*/ 0 h 6"/>
                <a:gd name="T54" fmla="*/ 7 w 7"/>
                <a:gd name="T55" fmla="*/ 1 h 6"/>
                <a:gd name="T56" fmla="*/ 6 w 7"/>
                <a:gd name="T57" fmla="*/ 2 h 6"/>
                <a:gd name="T58" fmla="*/ 6 w 7"/>
                <a:gd name="T59" fmla="*/ 2 h 6"/>
                <a:gd name="T60" fmla="*/ 6 w 7"/>
                <a:gd name="T61" fmla="*/ 1 h 6"/>
                <a:gd name="T62" fmla="*/ 6 w 7"/>
                <a:gd name="T63" fmla="*/ 1 h 6"/>
                <a:gd name="T64" fmla="*/ 6 w 7"/>
                <a:gd name="T65" fmla="*/ 1 h 6"/>
                <a:gd name="T66" fmla="*/ 5 w 7"/>
                <a:gd name="T67" fmla="*/ 1 h 6"/>
                <a:gd name="T68" fmla="*/ 5 w 7"/>
                <a:gd name="T69" fmla="*/ 1 h 6"/>
                <a:gd name="T70" fmla="*/ 4 w 7"/>
                <a:gd name="T71" fmla="*/ 1 h 6"/>
                <a:gd name="T72" fmla="*/ 4 w 7"/>
                <a:gd name="T73" fmla="*/ 2 h 6"/>
                <a:gd name="T74" fmla="*/ 3 w 7"/>
                <a:gd name="T75" fmla="*/ 2 h 6"/>
                <a:gd name="T76" fmla="*/ 4 w 7"/>
                <a:gd name="T77" fmla="*/ 2 h 6"/>
                <a:gd name="T78" fmla="*/ 4 w 7"/>
                <a:gd name="T79" fmla="*/ 2 h 6"/>
                <a:gd name="T80" fmla="*/ 4 w 7"/>
                <a:gd name="T81" fmla="*/ 2 h 6"/>
                <a:gd name="T82" fmla="*/ 4 w 7"/>
                <a:gd name="T83" fmla="*/ 3 h 6"/>
                <a:gd name="T84" fmla="*/ 3 w 7"/>
                <a:gd name="T85" fmla="*/ 3 h 6"/>
                <a:gd name="T86" fmla="*/ 2 w 7"/>
                <a:gd name="T87" fmla="*/ 3 h 6"/>
                <a:gd name="T88" fmla="*/ 2 w 7"/>
                <a:gd name="T89" fmla="*/ 3 h 6"/>
                <a:gd name="T90" fmla="*/ 1 w 7"/>
                <a:gd name="T91" fmla="*/ 3 h 6"/>
                <a:gd name="T92" fmla="*/ 1 w 7"/>
                <a:gd name="T93" fmla="*/ 4 h 6"/>
                <a:gd name="T94" fmla="*/ 2 w 7"/>
                <a:gd name="T95" fmla="*/ 4 h 6"/>
                <a:gd name="T96" fmla="*/ 2 w 7"/>
                <a:gd name="T97" fmla="*/ 3 h 6"/>
                <a:gd name="T98" fmla="*/ 2 w 7"/>
                <a:gd name="T99" fmla="*/ 3 h 6"/>
                <a:gd name="T100" fmla="*/ 2 w 7"/>
                <a:gd name="T101" fmla="*/ 4 h 6"/>
                <a:gd name="T102" fmla="*/ 2 w 7"/>
                <a:gd name="T103" fmla="*/ 4 h 6"/>
                <a:gd name="T104" fmla="*/ 5 w 7"/>
                <a:gd name="T105" fmla="*/ 3 h 6"/>
                <a:gd name="T106" fmla="*/ 5 w 7"/>
                <a:gd name="T107" fmla="*/ 3 h 6"/>
                <a:gd name="T108" fmla="*/ 6 w 7"/>
                <a:gd name="T109" fmla="*/ 3 h 6"/>
                <a:gd name="T110" fmla="*/ 5 w 7"/>
                <a:gd name="T111" fmla="*/ 3 h 6"/>
                <a:gd name="T112" fmla="*/ 5 w 7"/>
                <a:gd name="T113" fmla="*/ 3 h 6"/>
                <a:gd name="T114" fmla="*/ 6 w 7"/>
                <a:gd name="T115" fmla="*/ 2 h 6"/>
                <a:gd name="T116" fmla="*/ 6 w 7"/>
                <a:gd name="T117" fmla="*/ 2 h 6"/>
                <a:gd name="T118" fmla="*/ 6 w 7"/>
                <a:gd name="T119" fmla="*/ 3 h 6"/>
                <a:gd name="T120" fmla="*/ 6 w 7"/>
                <a:gd name="T121" fmla="*/ 3 h 6"/>
                <a:gd name="T122" fmla="*/ 6 w 7"/>
                <a:gd name="T12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" h="6"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2" y="4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lose/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lose/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1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6" y="2"/>
                  </a:cubicBezTo>
                  <a:cubicBezTo>
                    <a:pt x="6" y="2"/>
                    <a:pt x="7" y="2"/>
                    <a:pt x="7" y="2"/>
                  </a:cubicBezTo>
                  <a:cubicBezTo>
                    <a:pt x="6" y="2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5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4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1" y="4"/>
                  </a:cubicBezTo>
                  <a:close/>
                  <a:moveTo>
                    <a:pt x="5" y="3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lose/>
                  <a:moveTo>
                    <a:pt x="5" y="3"/>
                  </a:moveTo>
                  <a:cubicBezTo>
                    <a:pt x="5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lose/>
                  <a:moveTo>
                    <a:pt x="6" y="2"/>
                  </a:move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6" y="3"/>
                    <a:pt x="6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1" name="Freeform 30"/>
            <p:cNvSpPr>
              <a:spLocks/>
            </p:cNvSpPr>
            <p:nvPr/>
          </p:nvSpPr>
          <p:spPr bwMode="auto">
            <a:xfrm>
              <a:off x="4095454" y="4315109"/>
              <a:ext cx="9499" cy="7135"/>
            </a:xfrm>
            <a:custGeom>
              <a:avLst/>
              <a:gdLst>
                <a:gd name="T0" fmla="*/ 1 w 3"/>
                <a:gd name="T1" fmla="*/ 2 h 2"/>
                <a:gd name="T2" fmla="*/ 0 w 3"/>
                <a:gd name="T3" fmla="*/ 0 h 2"/>
                <a:gd name="T4" fmla="*/ 1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2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3" y="2"/>
                    <a:pt x="1" y="2"/>
                  </a:cubicBez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2" name="Freeform 31"/>
            <p:cNvSpPr>
              <a:spLocks noEditPoints="1"/>
            </p:cNvSpPr>
            <p:nvPr/>
          </p:nvSpPr>
          <p:spPr bwMode="auto">
            <a:xfrm>
              <a:off x="4038461" y="4167675"/>
              <a:ext cx="9499" cy="23780"/>
            </a:xfrm>
            <a:custGeom>
              <a:avLst/>
              <a:gdLst>
                <a:gd name="T0" fmla="*/ 1 w 2"/>
                <a:gd name="T1" fmla="*/ 7 h 7"/>
                <a:gd name="T2" fmla="*/ 1 w 2"/>
                <a:gd name="T3" fmla="*/ 5 h 7"/>
                <a:gd name="T4" fmla="*/ 1 w 2"/>
                <a:gd name="T5" fmla="*/ 7 h 7"/>
                <a:gd name="T6" fmla="*/ 1 w 2"/>
                <a:gd name="T7" fmla="*/ 2 h 7"/>
                <a:gd name="T8" fmla="*/ 1 w 2"/>
                <a:gd name="T9" fmla="*/ 0 h 7"/>
                <a:gd name="T10" fmla="*/ 1 w 2"/>
                <a:gd name="T11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7">
                  <a:moveTo>
                    <a:pt x="1" y="7"/>
                  </a:moveTo>
                  <a:cubicBezTo>
                    <a:pt x="0" y="7"/>
                    <a:pt x="0" y="5"/>
                    <a:pt x="1" y="5"/>
                  </a:cubicBezTo>
                  <a:cubicBezTo>
                    <a:pt x="2" y="5"/>
                    <a:pt x="1" y="6"/>
                    <a:pt x="1" y="7"/>
                  </a:cubicBezTo>
                  <a:close/>
                  <a:moveTo>
                    <a:pt x="1" y="2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2" y="1"/>
                    <a:pt x="1" y="2"/>
                  </a:cubicBez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3" name="Freeform 32"/>
            <p:cNvSpPr>
              <a:spLocks noEditPoints="1"/>
            </p:cNvSpPr>
            <p:nvPr/>
          </p:nvSpPr>
          <p:spPr bwMode="auto">
            <a:xfrm>
              <a:off x="4007589" y="4148651"/>
              <a:ext cx="7123" cy="14268"/>
            </a:xfrm>
            <a:custGeom>
              <a:avLst/>
              <a:gdLst>
                <a:gd name="T0" fmla="*/ 2 w 2"/>
                <a:gd name="T1" fmla="*/ 3 h 4"/>
                <a:gd name="T2" fmla="*/ 1 w 2"/>
                <a:gd name="T3" fmla="*/ 3 h 4"/>
                <a:gd name="T4" fmla="*/ 2 w 2"/>
                <a:gd name="T5" fmla="*/ 3 h 4"/>
                <a:gd name="T6" fmla="*/ 0 w 2"/>
                <a:gd name="T7" fmla="*/ 2 h 4"/>
                <a:gd name="T8" fmla="*/ 1 w 2"/>
                <a:gd name="T9" fmla="*/ 2 h 4"/>
                <a:gd name="T10" fmla="*/ 0 w 2"/>
                <a:gd name="T11" fmla="*/ 2 h 4"/>
                <a:gd name="T12" fmla="*/ 0 w 2"/>
                <a:gd name="T13" fmla="*/ 2 h 4"/>
                <a:gd name="T14" fmla="*/ 0 w 2"/>
                <a:gd name="T15" fmla="*/ 2 h 4"/>
                <a:gd name="T16" fmla="*/ 0 w 2"/>
                <a:gd name="T17" fmla="*/ 2 h 4"/>
                <a:gd name="T18" fmla="*/ 0 w 2"/>
                <a:gd name="T19" fmla="*/ 1 h 4"/>
                <a:gd name="T20" fmla="*/ 1 w 2"/>
                <a:gd name="T21" fmla="*/ 0 h 4"/>
                <a:gd name="T22" fmla="*/ 0 w 2"/>
                <a:gd name="T2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" h="4">
                  <a:moveTo>
                    <a:pt x="2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3"/>
                    <a:pt x="2" y="3"/>
                  </a:cubicBezTo>
                  <a:close/>
                  <a:moveTo>
                    <a:pt x="0" y="2"/>
                  </a:moveTo>
                  <a:cubicBezTo>
                    <a:pt x="1" y="1"/>
                    <a:pt x="1" y="2"/>
                    <a:pt x="1" y="2"/>
                  </a:cubicBezTo>
                  <a:lnTo>
                    <a:pt x="0" y="2"/>
                  </a:lnTo>
                  <a:close/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lose/>
                  <a:moveTo>
                    <a:pt x="0" y="1"/>
                  </a:move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4" name="Freeform 41"/>
            <p:cNvSpPr>
              <a:spLocks noEditPoints="1"/>
            </p:cNvSpPr>
            <p:nvPr/>
          </p:nvSpPr>
          <p:spPr bwMode="auto">
            <a:xfrm>
              <a:off x="4031336" y="6624118"/>
              <a:ext cx="97361" cy="47559"/>
            </a:xfrm>
            <a:custGeom>
              <a:avLst/>
              <a:gdLst>
                <a:gd name="T0" fmla="*/ 5 w 41"/>
                <a:gd name="T1" fmla="*/ 4 h 20"/>
                <a:gd name="T2" fmla="*/ 5 w 41"/>
                <a:gd name="T3" fmla="*/ 4 h 20"/>
                <a:gd name="T4" fmla="*/ 7 w 41"/>
                <a:gd name="T5" fmla="*/ 6 h 20"/>
                <a:gd name="T6" fmla="*/ 3 w 41"/>
                <a:gd name="T7" fmla="*/ 11 h 20"/>
                <a:gd name="T8" fmla="*/ 0 w 41"/>
                <a:gd name="T9" fmla="*/ 14 h 20"/>
                <a:gd name="T10" fmla="*/ 0 w 41"/>
                <a:gd name="T11" fmla="*/ 15 h 20"/>
                <a:gd name="T12" fmla="*/ 2 w 41"/>
                <a:gd name="T13" fmla="*/ 17 h 20"/>
                <a:gd name="T14" fmla="*/ 5 w 41"/>
                <a:gd name="T15" fmla="*/ 15 h 20"/>
                <a:gd name="T16" fmla="*/ 5 w 41"/>
                <a:gd name="T17" fmla="*/ 14 h 20"/>
                <a:gd name="T18" fmla="*/ 8 w 41"/>
                <a:gd name="T19" fmla="*/ 12 h 20"/>
                <a:gd name="T20" fmla="*/ 10 w 41"/>
                <a:gd name="T21" fmla="*/ 12 h 20"/>
                <a:gd name="T22" fmla="*/ 14 w 41"/>
                <a:gd name="T23" fmla="*/ 6 h 20"/>
                <a:gd name="T24" fmla="*/ 21 w 41"/>
                <a:gd name="T25" fmla="*/ 1 h 20"/>
                <a:gd name="T26" fmla="*/ 8 w 41"/>
                <a:gd name="T27" fmla="*/ 1 h 20"/>
                <a:gd name="T28" fmla="*/ 27 w 41"/>
                <a:gd name="T29" fmla="*/ 0 h 20"/>
                <a:gd name="T30" fmla="*/ 30 w 41"/>
                <a:gd name="T31" fmla="*/ 3 h 20"/>
                <a:gd name="T32" fmla="*/ 30 w 41"/>
                <a:gd name="T33" fmla="*/ 3 h 20"/>
                <a:gd name="T34" fmla="*/ 31 w 41"/>
                <a:gd name="T35" fmla="*/ 6 h 20"/>
                <a:gd name="T36" fmla="*/ 35 w 41"/>
                <a:gd name="T37" fmla="*/ 3 h 20"/>
                <a:gd name="T38" fmla="*/ 35 w 41"/>
                <a:gd name="T39" fmla="*/ 3 h 20"/>
                <a:gd name="T40" fmla="*/ 36 w 41"/>
                <a:gd name="T41" fmla="*/ 4 h 20"/>
                <a:gd name="T42" fmla="*/ 41 w 41"/>
                <a:gd name="T43" fmla="*/ 8 h 20"/>
                <a:gd name="T44" fmla="*/ 38 w 41"/>
                <a:gd name="T45" fmla="*/ 9 h 20"/>
                <a:gd name="T46" fmla="*/ 36 w 41"/>
                <a:gd name="T47" fmla="*/ 8 h 20"/>
                <a:gd name="T48" fmla="*/ 33 w 41"/>
                <a:gd name="T49" fmla="*/ 11 h 20"/>
                <a:gd name="T50" fmla="*/ 30 w 41"/>
                <a:gd name="T51" fmla="*/ 12 h 20"/>
                <a:gd name="T52" fmla="*/ 27 w 41"/>
                <a:gd name="T53" fmla="*/ 14 h 20"/>
                <a:gd name="T54" fmla="*/ 24 w 41"/>
                <a:gd name="T55" fmla="*/ 15 h 20"/>
                <a:gd name="T56" fmla="*/ 19 w 41"/>
                <a:gd name="T57" fmla="*/ 15 h 20"/>
                <a:gd name="T58" fmla="*/ 17 w 41"/>
                <a:gd name="T59" fmla="*/ 17 h 20"/>
                <a:gd name="T60" fmla="*/ 19 w 41"/>
                <a:gd name="T61" fmla="*/ 18 h 20"/>
                <a:gd name="T62" fmla="*/ 19 w 41"/>
                <a:gd name="T63" fmla="*/ 18 h 20"/>
                <a:gd name="T64" fmla="*/ 14 w 41"/>
                <a:gd name="T65" fmla="*/ 17 h 20"/>
                <a:gd name="T66" fmla="*/ 14 w 41"/>
                <a:gd name="T67" fmla="*/ 15 h 20"/>
                <a:gd name="T68" fmla="*/ 14 w 41"/>
                <a:gd name="T69" fmla="*/ 15 h 20"/>
                <a:gd name="T70" fmla="*/ 14 w 41"/>
                <a:gd name="T71" fmla="*/ 14 h 20"/>
                <a:gd name="T72" fmla="*/ 16 w 41"/>
                <a:gd name="T73" fmla="*/ 14 h 20"/>
                <a:gd name="T74" fmla="*/ 17 w 41"/>
                <a:gd name="T75" fmla="*/ 9 h 20"/>
                <a:gd name="T76" fmla="*/ 21 w 41"/>
                <a:gd name="T77" fmla="*/ 8 h 20"/>
                <a:gd name="T78" fmla="*/ 22 w 41"/>
                <a:gd name="T79" fmla="*/ 8 h 20"/>
                <a:gd name="T80" fmla="*/ 22 w 41"/>
                <a:gd name="T81" fmla="*/ 6 h 20"/>
                <a:gd name="T82" fmla="*/ 22 w 41"/>
                <a:gd name="T83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1" h="20">
                  <a:moveTo>
                    <a:pt x="5" y="0"/>
                  </a:move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3" y="6"/>
                  </a:lnTo>
                  <a:lnTo>
                    <a:pt x="5" y="6"/>
                  </a:lnTo>
                  <a:lnTo>
                    <a:pt x="7" y="6"/>
                  </a:lnTo>
                  <a:lnTo>
                    <a:pt x="7" y="8"/>
                  </a:lnTo>
                  <a:lnTo>
                    <a:pt x="7" y="9"/>
                  </a:lnTo>
                  <a:lnTo>
                    <a:pt x="3" y="11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3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5" y="12"/>
                  </a:lnTo>
                  <a:lnTo>
                    <a:pt x="7" y="12"/>
                  </a:lnTo>
                  <a:lnTo>
                    <a:pt x="8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1" y="12"/>
                  </a:lnTo>
                  <a:lnTo>
                    <a:pt x="13" y="9"/>
                  </a:lnTo>
                  <a:lnTo>
                    <a:pt x="14" y="6"/>
                  </a:lnTo>
                  <a:lnTo>
                    <a:pt x="16" y="6"/>
                  </a:lnTo>
                  <a:lnTo>
                    <a:pt x="17" y="6"/>
                  </a:lnTo>
                  <a:lnTo>
                    <a:pt x="21" y="1"/>
                  </a:lnTo>
                  <a:lnTo>
                    <a:pt x="16" y="1"/>
                  </a:lnTo>
                  <a:lnTo>
                    <a:pt x="11" y="1"/>
                  </a:lnTo>
                  <a:lnTo>
                    <a:pt x="8" y="1"/>
                  </a:lnTo>
                  <a:lnTo>
                    <a:pt x="5" y="0"/>
                  </a:lnTo>
                  <a:lnTo>
                    <a:pt x="5" y="0"/>
                  </a:lnTo>
                  <a:close/>
                  <a:moveTo>
                    <a:pt x="27" y="0"/>
                  </a:moveTo>
                  <a:lnTo>
                    <a:pt x="28" y="0"/>
                  </a:lnTo>
                  <a:lnTo>
                    <a:pt x="30" y="1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1" y="6"/>
                  </a:lnTo>
                  <a:lnTo>
                    <a:pt x="33" y="4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6" y="4"/>
                  </a:lnTo>
                  <a:lnTo>
                    <a:pt x="36" y="6"/>
                  </a:lnTo>
                  <a:lnTo>
                    <a:pt x="38" y="6"/>
                  </a:lnTo>
                  <a:lnTo>
                    <a:pt x="41" y="8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38" y="9"/>
                  </a:lnTo>
                  <a:lnTo>
                    <a:pt x="38" y="9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3" y="11"/>
                  </a:lnTo>
                  <a:lnTo>
                    <a:pt x="31" y="11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28" y="11"/>
                  </a:lnTo>
                  <a:lnTo>
                    <a:pt x="25" y="11"/>
                  </a:lnTo>
                  <a:lnTo>
                    <a:pt x="27" y="14"/>
                  </a:lnTo>
                  <a:lnTo>
                    <a:pt x="27" y="15"/>
                  </a:lnTo>
                  <a:lnTo>
                    <a:pt x="25" y="15"/>
                  </a:lnTo>
                  <a:lnTo>
                    <a:pt x="24" y="15"/>
                  </a:lnTo>
                  <a:lnTo>
                    <a:pt x="22" y="15"/>
                  </a:lnTo>
                  <a:lnTo>
                    <a:pt x="21" y="15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7" y="17"/>
                  </a:lnTo>
                  <a:lnTo>
                    <a:pt x="17" y="18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19" y="20"/>
                  </a:lnTo>
                  <a:lnTo>
                    <a:pt x="16" y="18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6" y="14"/>
                  </a:lnTo>
                  <a:lnTo>
                    <a:pt x="16" y="12"/>
                  </a:lnTo>
                  <a:lnTo>
                    <a:pt x="17" y="11"/>
                  </a:lnTo>
                  <a:lnTo>
                    <a:pt x="17" y="9"/>
                  </a:lnTo>
                  <a:lnTo>
                    <a:pt x="19" y="9"/>
                  </a:lnTo>
                  <a:lnTo>
                    <a:pt x="19" y="8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4"/>
                  </a:lnTo>
                  <a:lnTo>
                    <a:pt x="22" y="3"/>
                  </a:lnTo>
                  <a:lnTo>
                    <a:pt x="24" y="1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6" name="Freeform 49"/>
            <p:cNvSpPr>
              <a:spLocks noEditPoints="1"/>
            </p:cNvSpPr>
            <p:nvPr/>
          </p:nvSpPr>
          <p:spPr bwMode="auto">
            <a:xfrm>
              <a:off x="1853750" y="1311730"/>
              <a:ext cx="2455425" cy="1961827"/>
            </a:xfrm>
            <a:custGeom>
              <a:avLst/>
              <a:gdLst>
                <a:gd name="T0" fmla="*/ 244 w 1034"/>
                <a:gd name="T1" fmla="*/ 177 h 825"/>
                <a:gd name="T2" fmla="*/ 342 w 1034"/>
                <a:gd name="T3" fmla="*/ 206 h 825"/>
                <a:gd name="T4" fmla="*/ 363 w 1034"/>
                <a:gd name="T5" fmla="*/ 160 h 825"/>
                <a:gd name="T6" fmla="*/ 486 w 1034"/>
                <a:gd name="T7" fmla="*/ 136 h 825"/>
                <a:gd name="T8" fmla="*/ 464 w 1034"/>
                <a:gd name="T9" fmla="*/ 160 h 825"/>
                <a:gd name="T10" fmla="*/ 453 w 1034"/>
                <a:gd name="T11" fmla="*/ 174 h 825"/>
                <a:gd name="T12" fmla="*/ 677 w 1034"/>
                <a:gd name="T13" fmla="*/ 127 h 825"/>
                <a:gd name="T14" fmla="*/ 621 w 1034"/>
                <a:gd name="T15" fmla="*/ 208 h 825"/>
                <a:gd name="T16" fmla="*/ 548 w 1034"/>
                <a:gd name="T17" fmla="*/ 150 h 825"/>
                <a:gd name="T18" fmla="*/ 528 w 1034"/>
                <a:gd name="T19" fmla="*/ 209 h 825"/>
                <a:gd name="T20" fmla="*/ 585 w 1034"/>
                <a:gd name="T21" fmla="*/ 37 h 825"/>
                <a:gd name="T22" fmla="*/ 730 w 1034"/>
                <a:gd name="T23" fmla="*/ 68 h 825"/>
                <a:gd name="T24" fmla="*/ 536 w 1034"/>
                <a:gd name="T25" fmla="*/ 74 h 825"/>
                <a:gd name="T26" fmla="*/ 652 w 1034"/>
                <a:gd name="T27" fmla="*/ 90 h 825"/>
                <a:gd name="T28" fmla="*/ 616 w 1034"/>
                <a:gd name="T29" fmla="*/ 167 h 825"/>
                <a:gd name="T30" fmla="*/ 773 w 1034"/>
                <a:gd name="T31" fmla="*/ 108 h 825"/>
                <a:gd name="T32" fmla="*/ 868 w 1034"/>
                <a:gd name="T33" fmla="*/ 54 h 825"/>
                <a:gd name="T34" fmla="*/ 750 w 1034"/>
                <a:gd name="T35" fmla="*/ 21 h 825"/>
                <a:gd name="T36" fmla="*/ 332 w 1034"/>
                <a:gd name="T37" fmla="*/ 112 h 825"/>
                <a:gd name="T38" fmla="*/ 502 w 1034"/>
                <a:gd name="T39" fmla="*/ 309 h 825"/>
                <a:gd name="T40" fmla="*/ 481 w 1034"/>
                <a:gd name="T41" fmla="*/ 220 h 825"/>
                <a:gd name="T42" fmla="*/ 512 w 1034"/>
                <a:gd name="T43" fmla="*/ 352 h 825"/>
                <a:gd name="T44" fmla="*/ 460 w 1034"/>
                <a:gd name="T45" fmla="*/ 309 h 825"/>
                <a:gd name="T46" fmla="*/ 322 w 1034"/>
                <a:gd name="T47" fmla="*/ 300 h 825"/>
                <a:gd name="T48" fmla="*/ 275 w 1034"/>
                <a:gd name="T49" fmla="*/ 397 h 825"/>
                <a:gd name="T50" fmla="*/ 371 w 1034"/>
                <a:gd name="T51" fmla="*/ 446 h 825"/>
                <a:gd name="T52" fmla="*/ 370 w 1034"/>
                <a:gd name="T53" fmla="*/ 511 h 825"/>
                <a:gd name="T54" fmla="*/ 498 w 1034"/>
                <a:gd name="T55" fmla="*/ 618 h 825"/>
                <a:gd name="T56" fmla="*/ 148 w 1034"/>
                <a:gd name="T57" fmla="*/ 627 h 825"/>
                <a:gd name="T58" fmla="*/ 610 w 1034"/>
                <a:gd name="T59" fmla="*/ 430 h 825"/>
                <a:gd name="T60" fmla="*/ 668 w 1034"/>
                <a:gd name="T61" fmla="*/ 310 h 825"/>
                <a:gd name="T62" fmla="*/ 557 w 1034"/>
                <a:gd name="T63" fmla="*/ 281 h 825"/>
                <a:gd name="T64" fmla="*/ 526 w 1034"/>
                <a:gd name="T65" fmla="*/ 314 h 825"/>
                <a:gd name="T66" fmla="*/ 484 w 1034"/>
                <a:gd name="T67" fmla="*/ 359 h 825"/>
                <a:gd name="T68" fmla="*/ 354 w 1034"/>
                <a:gd name="T69" fmla="*/ 351 h 825"/>
                <a:gd name="T70" fmla="*/ 103 w 1034"/>
                <a:gd name="T71" fmla="*/ 331 h 825"/>
                <a:gd name="T72" fmla="*/ 69 w 1034"/>
                <a:gd name="T73" fmla="*/ 505 h 825"/>
                <a:gd name="T74" fmla="*/ 154 w 1034"/>
                <a:gd name="T75" fmla="*/ 685 h 825"/>
                <a:gd name="T76" fmla="*/ 581 w 1034"/>
                <a:gd name="T77" fmla="*/ 722 h 825"/>
                <a:gd name="T78" fmla="*/ 713 w 1034"/>
                <a:gd name="T79" fmla="*/ 804 h 825"/>
                <a:gd name="T80" fmla="*/ 883 w 1034"/>
                <a:gd name="T81" fmla="*/ 761 h 825"/>
                <a:gd name="T82" fmla="*/ 869 w 1034"/>
                <a:gd name="T83" fmla="*/ 722 h 825"/>
                <a:gd name="T84" fmla="*/ 952 w 1034"/>
                <a:gd name="T85" fmla="*/ 668 h 825"/>
                <a:gd name="T86" fmla="*/ 920 w 1034"/>
                <a:gd name="T87" fmla="*/ 571 h 825"/>
                <a:gd name="T88" fmla="*/ 793 w 1034"/>
                <a:gd name="T89" fmla="*/ 467 h 825"/>
                <a:gd name="T90" fmla="*/ 702 w 1034"/>
                <a:gd name="T91" fmla="*/ 668 h 825"/>
                <a:gd name="T92" fmla="*/ 654 w 1034"/>
                <a:gd name="T93" fmla="*/ 433 h 825"/>
                <a:gd name="T94" fmla="*/ 672 w 1034"/>
                <a:gd name="T95" fmla="*/ 455 h 825"/>
                <a:gd name="T96" fmla="*/ 708 w 1034"/>
                <a:gd name="T97" fmla="*/ 317 h 825"/>
                <a:gd name="T98" fmla="*/ 807 w 1034"/>
                <a:gd name="T99" fmla="*/ 410 h 825"/>
                <a:gd name="T100" fmla="*/ 872 w 1034"/>
                <a:gd name="T101" fmla="*/ 428 h 825"/>
                <a:gd name="T102" fmla="*/ 841 w 1034"/>
                <a:gd name="T103" fmla="*/ 615 h 825"/>
                <a:gd name="T104" fmla="*/ 897 w 1034"/>
                <a:gd name="T105" fmla="*/ 753 h 825"/>
                <a:gd name="T106" fmla="*/ 920 w 1034"/>
                <a:gd name="T107" fmla="*/ 775 h 825"/>
                <a:gd name="T108" fmla="*/ 1018 w 1034"/>
                <a:gd name="T109" fmla="*/ 730 h 825"/>
                <a:gd name="T110" fmla="*/ 778 w 1034"/>
                <a:gd name="T111" fmla="*/ 275 h 825"/>
                <a:gd name="T112" fmla="*/ 840 w 1034"/>
                <a:gd name="T113" fmla="*/ 338 h 825"/>
                <a:gd name="T114" fmla="*/ 908 w 1034"/>
                <a:gd name="T115" fmla="*/ 393 h 825"/>
                <a:gd name="T116" fmla="*/ 874 w 1034"/>
                <a:gd name="T117" fmla="*/ 419 h 825"/>
                <a:gd name="T118" fmla="*/ 781 w 1034"/>
                <a:gd name="T119" fmla="*/ 435 h 825"/>
                <a:gd name="T120" fmla="*/ 767 w 1034"/>
                <a:gd name="T121" fmla="*/ 338 h 825"/>
                <a:gd name="T122" fmla="*/ 641 w 1034"/>
                <a:gd name="T123" fmla="*/ 301 h 825"/>
                <a:gd name="T124" fmla="*/ 660 w 1034"/>
                <a:gd name="T125" fmla="*/ 228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34" h="825">
                  <a:moveTo>
                    <a:pt x="308" y="121"/>
                  </a:moveTo>
                  <a:lnTo>
                    <a:pt x="306" y="121"/>
                  </a:lnTo>
                  <a:lnTo>
                    <a:pt x="305" y="121"/>
                  </a:lnTo>
                  <a:lnTo>
                    <a:pt x="303" y="121"/>
                  </a:lnTo>
                  <a:lnTo>
                    <a:pt x="303" y="122"/>
                  </a:lnTo>
                  <a:lnTo>
                    <a:pt x="301" y="122"/>
                  </a:lnTo>
                  <a:lnTo>
                    <a:pt x="301" y="124"/>
                  </a:lnTo>
                  <a:lnTo>
                    <a:pt x="301" y="124"/>
                  </a:lnTo>
                  <a:lnTo>
                    <a:pt x="300" y="126"/>
                  </a:lnTo>
                  <a:lnTo>
                    <a:pt x="300" y="127"/>
                  </a:lnTo>
                  <a:lnTo>
                    <a:pt x="300" y="127"/>
                  </a:lnTo>
                  <a:lnTo>
                    <a:pt x="300" y="129"/>
                  </a:lnTo>
                  <a:lnTo>
                    <a:pt x="300" y="130"/>
                  </a:lnTo>
                  <a:lnTo>
                    <a:pt x="301" y="130"/>
                  </a:lnTo>
                  <a:lnTo>
                    <a:pt x="301" y="132"/>
                  </a:lnTo>
                  <a:lnTo>
                    <a:pt x="303" y="132"/>
                  </a:lnTo>
                  <a:lnTo>
                    <a:pt x="303" y="133"/>
                  </a:lnTo>
                  <a:lnTo>
                    <a:pt x="306" y="133"/>
                  </a:lnTo>
                  <a:lnTo>
                    <a:pt x="308" y="133"/>
                  </a:lnTo>
                  <a:lnTo>
                    <a:pt x="309" y="133"/>
                  </a:lnTo>
                  <a:lnTo>
                    <a:pt x="311" y="133"/>
                  </a:lnTo>
                  <a:lnTo>
                    <a:pt x="314" y="132"/>
                  </a:lnTo>
                  <a:lnTo>
                    <a:pt x="315" y="129"/>
                  </a:lnTo>
                  <a:lnTo>
                    <a:pt x="315" y="127"/>
                  </a:lnTo>
                  <a:lnTo>
                    <a:pt x="314" y="127"/>
                  </a:lnTo>
                  <a:lnTo>
                    <a:pt x="314" y="124"/>
                  </a:lnTo>
                  <a:lnTo>
                    <a:pt x="312" y="124"/>
                  </a:lnTo>
                  <a:lnTo>
                    <a:pt x="311" y="122"/>
                  </a:lnTo>
                  <a:lnTo>
                    <a:pt x="309" y="121"/>
                  </a:lnTo>
                  <a:lnTo>
                    <a:pt x="309" y="121"/>
                  </a:lnTo>
                  <a:lnTo>
                    <a:pt x="308" y="121"/>
                  </a:lnTo>
                  <a:lnTo>
                    <a:pt x="308" y="121"/>
                  </a:lnTo>
                  <a:close/>
                  <a:moveTo>
                    <a:pt x="357" y="122"/>
                  </a:moveTo>
                  <a:lnTo>
                    <a:pt x="356" y="124"/>
                  </a:lnTo>
                  <a:lnTo>
                    <a:pt x="354" y="126"/>
                  </a:lnTo>
                  <a:lnTo>
                    <a:pt x="351" y="126"/>
                  </a:lnTo>
                  <a:lnTo>
                    <a:pt x="348" y="124"/>
                  </a:lnTo>
                  <a:lnTo>
                    <a:pt x="346" y="127"/>
                  </a:lnTo>
                  <a:lnTo>
                    <a:pt x="343" y="127"/>
                  </a:lnTo>
                  <a:lnTo>
                    <a:pt x="340" y="127"/>
                  </a:lnTo>
                  <a:lnTo>
                    <a:pt x="340" y="129"/>
                  </a:lnTo>
                  <a:lnTo>
                    <a:pt x="340" y="129"/>
                  </a:lnTo>
                  <a:lnTo>
                    <a:pt x="339" y="130"/>
                  </a:lnTo>
                  <a:lnTo>
                    <a:pt x="337" y="130"/>
                  </a:lnTo>
                  <a:lnTo>
                    <a:pt x="336" y="132"/>
                  </a:lnTo>
                  <a:lnTo>
                    <a:pt x="334" y="132"/>
                  </a:lnTo>
                  <a:lnTo>
                    <a:pt x="329" y="132"/>
                  </a:lnTo>
                  <a:lnTo>
                    <a:pt x="325" y="133"/>
                  </a:lnTo>
                  <a:lnTo>
                    <a:pt x="325" y="136"/>
                  </a:lnTo>
                  <a:lnTo>
                    <a:pt x="325" y="140"/>
                  </a:lnTo>
                  <a:lnTo>
                    <a:pt x="325" y="143"/>
                  </a:lnTo>
                  <a:lnTo>
                    <a:pt x="325" y="147"/>
                  </a:lnTo>
                  <a:lnTo>
                    <a:pt x="328" y="147"/>
                  </a:lnTo>
                  <a:lnTo>
                    <a:pt x="329" y="147"/>
                  </a:lnTo>
                  <a:lnTo>
                    <a:pt x="331" y="149"/>
                  </a:lnTo>
                  <a:lnTo>
                    <a:pt x="334" y="150"/>
                  </a:lnTo>
                  <a:lnTo>
                    <a:pt x="336" y="150"/>
                  </a:lnTo>
                  <a:lnTo>
                    <a:pt x="336" y="152"/>
                  </a:lnTo>
                  <a:lnTo>
                    <a:pt x="337" y="152"/>
                  </a:lnTo>
                  <a:lnTo>
                    <a:pt x="339" y="152"/>
                  </a:lnTo>
                  <a:lnTo>
                    <a:pt x="340" y="152"/>
                  </a:lnTo>
                  <a:lnTo>
                    <a:pt x="342" y="152"/>
                  </a:lnTo>
                  <a:lnTo>
                    <a:pt x="343" y="150"/>
                  </a:lnTo>
                  <a:lnTo>
                    <a:pt x="345" y="150"/>
                  </a:lnTo>
                  <a:lnTo>
                    <a:pt x="346" y="147"/>
                  </a:lnTo>
                  <a:lnTo>
                    <a:pt x="350" y="147"/>
                  </a:lnTo>
                  <a:lnTo>
                    <a:pt x="353" y="147"/>
                  </a:lnTo>
                  <a:lnTo>
                    <a:pt x="356" y="147"/>
                  </a:lnTo>
                  <a:lnTo>
                    <a:pt x="357" y="144"/>
                  </a:lnTo>
                  <a:lnTo>
                    <a:pt x="360" y="143"/>
                  </a:lnTo>
                  <a:lnTo>
                    <a:pt x="360" y="140"/>
                  </a:lnTo>
                  <a:lnTo>
                    <a:pt x="360" y="138"/>
                  </a:lnTo>
                  <a:lnTo>
                    <a:pt x="359" y="136"/>
                  </a:lnTo>
                  <a:lnTo>
                    <a:pt x="357" y="136"/>
                  </a:lnTo>
                  <a:lnTo>
                    <a:pt x="356" y="135"/>
                  </a:lnTo>
                  <a:lnTo>
                    <a:pt x="356" y="135"/>
                  </a:lnTo>
                  <a:lnTo>
                    <a:pt x="356" y="135"/>
                  </a:lnTo>
                  <a:lnTo>
                    <a:pt x="356" y="133"/>
                  </a:lnTo>
                  <a:lnTo>
                    <a:pt x="356" y="133"/>
                  </a:lnTo>
                  <a:lnTo>
                    <a:pt x="356" y="133"/>
                  </a:lnTo>
                  <a:lnTo>
                    <a:pt x="359" y="133"/>
                  </a:lnTo>
                  <a:lnTo>
                    <a:pt x="363" y="133"/>
                  </a:lnTo>
                  <a:lnTo>
                    <a:pt x="363" y="132"/>
                  </a:lnTo>
                  <a:lnTo>
                    <a:pt x="365" y="132"/>
                  </a:lnTo>
                  <a:lnTo>
                    <a:pt x="365" y="130"/>
                  </a:lnTo>
                  <a:lnTo>
                    <a:pt x="365" y="129"/>
                  </a:lnTo>
                  <a:lnTo>
                    <a:pt x="367" y="127"/>
                  </a:lnTo>
                  <a:lnTo>
                    <a:pt x="367" y="124"/>
                  </a:lnTo>
                  <a:lnTo>
                    <a:pt x="365" y="124"/>
                  </a:lnTo>
                  <a:lnTo>
                    <a:pt x="362" y="124"/>
                  </a:lnTo>
                  <a:lnTo>
                    <a:pt x="360" y="124"/>
                  </a:lnTo>
                  <a:lnTo>
                    <a:pt x="360" y="124"/>
                  </a:lnTo>
                  <a:lnTo>
                    <a:pt x="359" y="122"/>
                  </a:lnTo>
                  <a:lnTo>
                    <a:pt x="359" y="122"/>
                  </a:lnTo>
                  <a:lnTo>
                    <a:pt x="359" y="122"/>
                  </a:lnTo>
                  <a:lnTo>
                    <a:pt x="357" y="122"/>
                  </a:lnTo>
                  <a:lnTo>
                    <a:pt x="357" y="122"/>
                  </a:lnTo>
                  <a:close/>
                  <a:moveTo>
                    <a:pt x="283" y="126"/>
                  </a:moveTo>
                  <a:lnTo>
                    <a:pt x="283" y="127"/>
                  </a:lnTo>
                  <a:lnTo>
                    <a:pt x="281" y="129"/>
                  </a:lnTo>
                  <a:lnTo>
                    <a:pt x="280" y="129"/>
                  </a:lnTo>
                  <a:lnTo>
                    <a:pt x="277" y="129"/>
                  </a:lnTo>
                  <a:lnTo>
                    <a:pt x="278" y="130"/>
                  </a:lnTo>
                  <a:lnTo>
                    <a:pt x="278" y="130"/>
                  </a:lnTo>
                  <a:lnTo>
                    <a:pt x="278" y="132"/>
                  </a:lnTo>
                  <a:lnTo>
                    <a:pt x="278" y="132"/>
                  </a:lnTo>
                  <a:lnTo>
                    <a:pt x="277" y="135"/>
                  </a:lnTo>
                  <a:lnTo>
                    <a:pt x="275" y="136"/>
                  </a:lnTo>
                  <a:lnTo>
                    <a:pt x="272" y="135"/>
                  </a:lnTo>
                  <a:lnTo>
                    <a:pt x="270" y="135"/>
                  </a:lnTo>
                  <a:lnTo>
                    <a:pt x="267" y="133"/>
                  </a:lnTo>
                  <a:lnTo>
                    <a:pt x="264" y="133"/>
                  </a:lnTo>
                  <a:lnTo>
                    <a:pt x="261" y="133"/>
                  </a:lnTo>
                  <a:lnTo>
                    <a:pt x="256" y="133"/>
                  </a:lnTo>
                  <a:lnTo>
                    <a:pt x="253" y="133"/>
                  </a:lnTo>
                  <a:lnTo>
                    <a:pt x="250" y="135"/>
                  </a:lnTo>
                  <a:lnTo>
                    <a:pt x="249" y="135"/>
                  </a:lnTo>
                  <a:lnTo>
                    <a:pt x="247" y="136"/>
                  </a:lnTo>
                  <a:lnTo>
                    <a:pt x="246" y="138"/>
                  </a:lnTo>
                  <a:lnTo>
                    <a:pt x="244" y="140"/>
                  </a:lnTo>
                  <a:lnTo>
                    <a:pt x="241" y="143"/>
                  </a:lnTo>
                  <a:lnTo>
                    <a:pt x="238" y="146"/>
                  </a:lnTo>
                  <a:lnTo>
                    <a:pt x="235" y="147"/>
                  </a:lnTo>
                  <a:lnTo>
                    <a:pt x="232" y="147"/>
                  </a:lnTo>
                  <a:lnTo>
                    <a:pt x="230" y="147"/>
                  </a:lnTo>
                  <a:lnTo>
                    <a:pt x="227" y="147"/>
                  </a:lnTo>
                  <a:lnTo>
                    <a:pt x="227" y="149"/>
                  </a:lnTo>
                  <a:lnTo>
                    <a:pt x="227" y="150"/>
                  </a:lnTo>
                  <a:lnTo>
                    <a:pt x="227" y="150"/>
                  </a:lnTo>
                  <a:lnTo>
                    <a:pt x="225" y="152"/>
                  </a:lnTo>
                  <a:lnTo>
                    <a:pt x="225" y="152"/>
                  </a:lnTo>
                  <a:lnTo>
                    <a:pt x="225" y="152"/>
                  </a:lnTo>
                  <a:lnTo>
                    <a:pt x="224" y="152"/>
                  </a:lnTo>
                  <a:lnTo>
                    <a:pt x="222" y="152"/>
                  </a:lnTo>
                  <a:lnTo>
                    <a:pt x="221" y="153"/>
                  </a:lnTo>
                  <a:lnTo>
                    <a:pt x="221" y="153"/>
                  </a:lnTo>
                  <a:lnTo>
                    <a:pt x="219" y="155"/>
                  </a:lnTo>
                  <a:lnTo>
                    <a:pt x="219" y="155"/>
                  </a:lnTo>
                  <a:lnTo>
                    <a:pt x="219" y="158"/>
                  </a:lnTo>
                  <a:lnTo>
                    <a:pt x="219" y="160"/>
                  </a:lnTo>
                  <a:lnTo>
                    <a:pt x="216" y="160"/>
                  </a:lnTo>
                  <a:lnTo>
                    <a:pt x="215" y="160"/>
                  </a:lnTo>
                  <a:lnTo>
                    <a:pt x="213" y="160"/>
                  </a:lnTo>
                  <a:lnTo>
                    <a:pt x="211" y="160"/>
                  </a:lnTo>
                  <a:lnTo>
                    <a:pt x="210" y="161"/>
                  </a:lnTo>
                  <a:lnTo>
                    <a:pt x="208" y="163"/>
                  </a:lnTo>
                  <a:lnTo>
                    <a:pt x="205" y="163"/>
                  </a:lnTo>
                  <a:lnTo>
                    <a:pt x="204" y="163"/>
                  </a:lnTo>
                  <a:lnTo>
                    <a:pt x="202" y="164"/>
                  </a:lnTo>
                  <a:lnTo>
                    <a:pt x="202" y="166"/>
                  </a:lnTo>
                  <a:lnTo>
                    <a:pt x="205" y="166"/>
                  </a:lnTo>
                  <a:lnTo>
                    <a:pt x="208" y="167"/>
                  </a:lnTo>
                  <a:lnTo>
                    <a:pt x="208" y="169"/>
                  </a:lnTo>
                  <a:lnTo>
                    <a:pt x="210" y="172"/>
                  </a:lnTo>
                  <a:lnTo>
                    <a:pt x="213" y="175"/>
                  </a:lnTo>
                  <a:lnTo>
                    <a:pt x="213" y="178"/>
                  </a:lnTo>
                  <a:lnTo>
                    <a:pt x="216" y="178"/>
                  </a:lnTo>
                  <a:lnTo>
                    <a:pt x="218" y="178"/>
                  </a:lnTo>
                  <a:lnTo>
                    <a:pt x="218" y="175"/>
                  </a:lnTo>
                  <a:lnTo>
                    <a:pt x="221" y="174"/>
                  </a:lnTo>
                  <a:lnTo>
                    <a:pt x="222" y="174"/>
                  </a:lnTo>
                  <a:lnTo>
                    <a:pt x="222" y="174"/>
                  </a:lnTo>
                  <a:lnTo>
                    <a:pt x="224" y="174"/>
                  </a:lnTo>
                  <a:lnTo>
                    <a:pt x="224" y="175"/>
                  </a:lnTo>
                  <a:lnTo>
                    <a:pt x="225" y="175"/>
                  </a:lnTo>
                  <a:lnTo>
                    <a:pt x="225" y="177"/>
                  </a:lnTo>
                  <a:lnTo>
                    <a:pt x="227" y="177"/>
                  </a:lnTo>
                  <a:lnTo>
                    <a:pt x="228" y="177"/>
                  </a:lnTo>
                  <a:lnTo>
                    <a:pt x="228" y="177"/>
                  </a:lnTo>
                  <a:lnTo>
                    <a:pt x="228" y="177"/>
                  </a:lnTo>
                  <a:lnTo>
                    <a:pt x="228" y="177"/>
                  </a:lnTo>
                  <a:lnTo>
                    <a:pt x="228" y="175"/>
                  </a:lnTo>
                  <a:lnTo>
                    <a:pt x="230" y="175"/>
                  </a:lnTo>
                  <a:lnTo>
                    <a:pt x="232" y="175"/>
                  </a:lnTo>
                  <a:lnTo>
                    <a:pt x="232" y="175"/>
                  </a:lnTo>
                  <a:lnTo>
                    <a:pt x="232" y="174"/>
                  </a:lnTo>
                  <a:lnTo>
                    <a:pt x="233" y="174"/>
                  </a:lnTo>
                  <a:lnTo>
                    <a:pt x="233" y="172"/>
                  </a:lnTo>
                  <a:lnTo>
                    <a:pt x="235" y="174"/>
                  </a:lnTo>
                  <a:lnTo>
                    <a:pt x="235" y="174"/>
                  </a:lnTo>
                  <a:lnTo>
                    <a:pt x="235" y="175"/>
                  </a:lnTo>
                  <a:lnTo>
                    <a:pt x="236" y="175"/>
                  </a:lnTo>
                  <a:lnTo>
                    <a:pt x="236" y="169"/>
                  </a:lnTo>
                  <a:lnTo>
                    <a:pt x="235" y="169"/>
                  </a:lnTo>
                  <a:lnTo>
                    <a:pt x="235" y="169"/>
                  </a:lnTo>
                  <a:lnTo>
                    <a:pt x="235" y="169"/>
                  </a:lnTo>
                  <a:lnTo>
                    <a:pt x="235" y="167"/>
                  </a:lnTo>
                  <a:lnTo>
                    <a:pt x="235" y="167"/>
                  </a:lnTo>
                  <a:lnTo>
                    <a:pt x="235" y="167"/>
                  </a:lnTo>
                  <a:lnTo>
                    <a:pt x="236" y="166"/>
                  </a:lnTo>
                  <a:lnTo>
                    <a:pt x="236" y="167"/>
                  </a:lnTo>
                  <a:lnTo>
                    <a:pt x="238" y="169"/>
                  </a:lnTo>
                  <a:lnTo>
                    <a:pt x="238" y="172"/>
                  </a:lnTo>
                  <a:lnTo>
                    <a:pt x="239" y="175"/>
                  </a:lnTo>
                  <a:lnTo>
                    <a:pt x="241" y="177"/>
                  </a:lnTo>
                  <a:lnTo>
                    <a:pt x="242" y="178"/>
                  </a:lnTo>
                  <a:lnTo>
                    <a:pt x="244" y="177"/>
                  </a:lnTo>
                  <a:lnTo>
                    <a:pt x="246" y="175"/>
                  </a:lnTo>
                  <a:lnTo>
                    <a:pt x="247" y="174"/>
                  </a:lnTo>
                  <a:lnTo>
                    <a:pt x="249" y="172"/>
                  </a:lnTo>
                  <a:lnTo>
                    <a:pt x="249" y="169"/>
                  </a:lnTo>
                  <a:lnTo>
                    <a:pt x="250" y="167"/>
                  </a:lnTo>
                  <a:lnTo>
                    <a:pt x="250" y="166"/>
                  </a:lnTo>
                  <a:lnTo>
                    <a:pt x="250" y="163"/>
                  </a:lnTo>
                  <a:lnTo>
                    <a:pt x="252" y="164"/>
                  </a:lnTo>
                  <a:lnTo>
                    <a:pt x="252" y="167"/>
                  </a:lnTo>
                  <a:lnTo>
                    <a:pt x="252" y="167"/>
                  </a:lnTo>
                  <a:lnTo>
                    <a:pt x="252" y="167"/>
                  </a:lnTo>
                  <a:lnTo>
                    <a:pt x="253" y="167"/>
                  </a:lnTo>
                  <a:lnTo>
                    <a:pt x="253" y="167"/>
                  </a:lnTo>
                  <a:lnTo>
                    <a:pt x="255" y="167"/>
                  </a:lnTo>
                  <a:lnTo>
                    <a:pt x="255" y="167"/>
                  </a:lnTo>
                  <a:lnTo>
                    <a:pt x="255" y="166"/>
                  </a:lnTo>
                  <a:lnTo>
                    <a:pt x="255" y="164"/>
                  </a:lnTo>
                  <a:lnTo>
                    <a:pt x="256" y="164"/>
                  </a:lnTo>
                  <a:lnTo>
                    <a:pt x="258" y="163"/>
                  </a:lnTo>
                  <a:lnTo>
                    <a:pt x="258" y="161"/>
                  </a:lnTo>
                  <a:lnTo>
                    <a:pt x="258" y="160"/>
                  </a:lnTo>
                  <a:lnTo>
                    <a:pt x="258" y="158"/>
                  </a:lnTo>
                  <a:lnTo>
                    <a:pt x="258" y="155"/>
                  </a:lnTo>
                  <a:lnTo>
                    <a:pt x="258" y="155"/>
                  </a:lnTo>
                  <a:lnTo>
                    <a:pt x="260" y="155"/>
                  </a:lnTo>
                  <a:lnTo>
                    <a:pt x="260" y="153"/>
                  </a:lnTo>
                  <a:lnTo>
                    <a:pt x="261" y="153"/>
                  </a:lnTo>
                  <a:lnTo>
                    <a:pt x="261" y="153"/>
                  </a:lnTo>
                  <a:lnTo>
                    <a:pt x="261" y="155"/>
                  </a:lnTo>
                  <a:lnTo>
                    <a:pt x="261" y="155"/>
                  </a:lnTo>
                  <a:lnTo>
                    <a:pt x="263" y="155"/>
                  </a:lnTo>
                  <a:lnTo>
                    <a:pt x="264" y="155"/>
                  </a:lnTo>
                  <a:lnTo>
                    <a:pt x="264" y="152"/>
                  </a:lnTo>
                  <a:lnTo>
                    <a:pt x="264" y="150"/>
                  </a:lnTo>
                  <a:lnTo>
                    <a:pt x="266" y="149"/>
                  </a:lnTo>
                  <a:lnTo>
                    <a:pt x="267" y="149"/>
                  </a:lnTo>
                  <a:lnTo>
                    <a:pt x="269" y="149"/>
                  </a:lnTo>
                  <a:lnTo>
                    <a:pt x="270" y="149"/>
                  </a:lnTo>
                  <a:lnTo>
                    <a:pt x="269" y="152"/>
                  </a:lnTo>
                  <a:lnTo>
                    <a:pt x="267" y="153"/>
                  </a:lnTo>
                  <a:lnTo>
                    <a:pt x="267" y="157"/>
                  </a:lnTo>
                  <a:lnTo>
                    <a:pt x="266" y="160"/>
                  </a:lnTo>
                  <a:lnTo>
                    <a:pt x="269" y="161"/>
                  </a:lnTo>
                  <a:lnTo>
                    <a:pt x="272" y="163"/>
                  </a:lnTo>
                  <a:lnTo>
                    <a:pt x="273" y="161"/>
                  </a:lnTo>
                  <a:lnTo>
                    <a:pt x="273" y="160"/>
                  </a:lnTo>
                  <a:lnTo>
                    <a:pt x="275" y="160"/>
                  </a:lnTo>
                  <a:lnTo>
                    <a:pt x="275" y="160"/>
                  </a:lnTo>
                  <a:lnTo>
                    <a:pt x="275" y="160"/>
                  </a:lnTo>
                  <a:lnTo>
                    <a:pt x="277" y="160"/>
                  </a:lnTo>
                  <a:lnTo>
                    <a:pt x="278" y="160"/>
                  </a:lnTo>
                  <a:lnTo>
                    <a:pt x="280" y="158"/>
                  </a:lnTo>
                  <a:lnTo>
                    <a:pt x="281" y="158"/>
                  </a:lnTo>
                  <a:lnTo>
                    <a:pt x="281" y="157"/>
                  </a:lnTo>
                  <a:lnTo>
                    <a:pt x="283" y="155"/>
                  </a:lnTo>
                  <a:lnTo>
                    <a:pt x="283" y="155"/>
                  </a:lnTo>
                  <a:lnTo>
                    <a:pt x="283" y="152"/>
                  </a:lnTo>
                  <a:lnTo>
                    <a:pt x="284" y="150"/>
                  </a:lnTo>
                  <a:lnTo>
                    <a:pt x="284" y="149"/>
                  </a:lnTo>
                  <a:lnTo>
                    <a:pt x="284" y="147"/>
                  </a:lnTo>
                  <a:lnTo>
                    <a:pt x="284" y="146"/>
                  </a:lnTo>
                  <a:lnTo>
                    <a:pt x="284" y="146"/>
                  </a:lnTo>
                  <a:lnTo>
                    <a:pt x="284" y="146"/>
                  </a:lnTo>
                  <a:lnTo>
                    <a:pt x="284" y="146"/>
                  </a:lnTo>
                  <a:lnTo>
                    <a:pt x="294" y="149"/>
                  </a:lnTo>
                  <a:lnTo>
                    <a:pt x="294" y="147"/>
                  </a:lnTo>
                  <a:lnTo>
                    <a:pt x="292" y="146"/>
                  </a:lnTo>
                  <a:lnTo>
                    <a:pt x="292" y="144"/>
                  </a:lnTo>
                  <a:lnTo>
                    <a:pt x="292" y="143"/>
                  </a:lnTo>
                  <a:lnTo>
                    <a:pt x="294" y="143"/>
                  </a:lnTo>
                  <a:lnTo>
                    <a:pt x="295" y="143"/>
                  </a:lnTo>
                  <a:lnTo>
                    <a:pt x="297" y="140"/>
                  </a:lnTo>
                  <a:lnTo>
                    <a:pt x="297" y="135"/>
                  </a:lnTo>
                  <a:lnTo>
                    <a:pt x="295" y="132"/>
                  </a:lnTo>
                  <a:lnTo>
                    <a:pt x="292" y="129"/>
                  </a:lnTo>
                  <a:lnTo>
                    <a:pt x="291" y="127"/>
                  </a:lnTo>
                  <a:lnTo>
                    <a:pt x="287" y="126"/>
                  </a:lnTo>
                  <a:lnTo>
                    <a:pt x="287" y="126"/>
                  </a:lnTo>
                  <a:lnTo>
                    <a:pt x="286" y="126"/>
                  </a:lnTo>
                  <a:lnTo>
                    <a:pt x="284" y="126"/>
                  </a:lnTo>
                  <a:lnTo>
                    <a:pt x="283" y="126"/>
                  </a:lnTo>
                  <a:lnTo>
                    <a:pt x="283" y="126"/>
                  </a:lnTo>
                  <a:close/>
                  <a:moveTo>
                    <a:pt x="367" y="147"/>
                  </a:moveTo>
                  <a:lnTo>
                    <a:pt x="367" y="147"/>
                  </a:lnTo>
                  <a:lnTo>
                    <a:pt x="368" y="147"/>
                  </a:lnTo>
                  <a:lnTo>
                    <a:pt x="368" y="147"/>
                  </a:lnTo>
                  <a:lnTo>
                    <a:pt x="370" y="149"/>
                  </a:lnTo>
                  <a:lnTo>
                    <a:pt x="370" y="150"/>
                  </a:lnTo>
                  <a:lnTo>
                    <a:pt x="370" y="152"/>
                  </a:lnTo>
                  <a:lnTo>
                    <a:pt x="370" y="153"/>
                  </a:lnTo>
                  <a:lnTo>
                    <a:pt x="370" y="155"/>
                  </a:lnTo>
                  <a:lnTo>
                    <a:pt x="371" y="157"/>
                  </a:lnTo>
                  <a:lnTo>
                    <a:pt x="371" y="158"/>
                  </a:lnTo>
                  <a:lnTo>
                    <a:pt x="371" y="158"/>
                  </a:lnTo>
                  <a:lnTo>
                    <a:pt x="373" y="160"/>
                  </a:lnTo>
                  <a:lnTo>
                    <a:pt x="373" y="160"/>
                  </a:lnTo>
                  <a:lnTo>
                    <a:pt x="374" y="160"/>
                  </a:lnTo>
                  <a:lnTo>
                    <a:pt x="374" y="160"/>
                  </a:lnTo>
                  <a:lnTo>
                    <a:pt x="377" y="161"/>
                  </a:lnTo>
                  <a:lnTo>
                    <a:pt x="379" y="164"/>
                  </a:lnTo>
                  <a:lnTo>
                    <a:pt x="382" y="167"/>
                  </a:lnTo>
                  <a:lnTo>
                    <a:pt x="384" y="166"/>
                  </a:lnTo>
                  <a:lnTo>
                    <a:pt x="385" y="166"/>
                  </a:lnTo>
                  <a:lnTo>
                    <a:pt x="385" y="164"/>
                  </a:lnTo>
                  <a:lnTo>
                    <a:pt x="387" y="163"/>
                  </a:lnTo>
                  <a:lnTo>
                    <a:pt x="388" y="163"/>
                  </a:lnTo>
                  <a:lnTo>
                    <a:pt x="390" y="163"/>
                  </a:lnTo>
                  <a:lnTo>
                    <a:pt x="390" y="166"/>
                  </a:lnTo>
                  <a:lnTo>
                    <a:pt x="391" y="167"/>
                  </a:lnTo>
                  <a:lnTo>
                    <a:pt x="390" y="169"/>
                  </a:lnTo>
                  <a:lnTo>
                    <a:pt x="390" y="172"/>
                  </a:lnTo>
                  <a:lnTo>
                    <a:pt x="390" y="174"/>
                  </a:lnTo>
                  <a:lnTo>
                    <a:pt x="393" y="174"/>
                  </a:lnTo>
                  <a:lnTo>
                    <a:pt x="394" y="172"/>
                  </a:lnTo>
                  <a:lnTo>
                    <a:pt x="396" y="175"/>
                  </a:lnTo>
                  <a:lnTo>
                    <a:pt x="396" y="177"/>
                  </a:lnTo>
                  <a:lnTo>
                    <a:pt x="396" y="178"/>
                  </a:lnTo>
                  <a:lnTo>
                    <a:pt x="398" y="180"/>
                  </a:lnTo>
                  <a:lnTo>
                    <a:pt x="398" y="180"/>
                  </a:lnTo>
                  <a:lnTo>
                    <a:pt x="399" y="178"/>
                  </a:lnTo>
                  <a:lnTo>
                    <a:pt x="399" y="177"/>
                  </a:lnTo>
                  <a:lnTo>
                    <a:pt x="399" y="175"/>
                  </a:lnTo>
                  <a:lnTo>
                    <a:pt x="399" y="174"/>
                  </a:lnTo>
                  <a:lnTo>
                    <a:pt x="401" y="174"/>
                  </a:lnTo>
                  <a:lnTo>
                    <a:pt x="401" y="174"/>
                  </a:lnTo>
                  <a:lnTo>
                    <a:pt x="401" y="174"/>
                  </a:lnTo>
                  <a:lnTo>
                    <a:pt x="401" y="172"/>
                  </a:lnTo>
                  <a:lnTo>
                    <a:pt x="401" y="171"/>
                  </a:lnTo>
                  <a:lnTo>
                    <a:pt x="399" y="171"/>
                  </a:lnTo>
                  <a:lnTo>
                    <a:pt x="399" y="167"/>
                  </a:lnTo>
                  <a:lnTo>
                    <a:pt x="399" y="166"/>
                  </a:lnTo>
                  <a:lnTo>
                    <a:pt x="401" y="164"/>
                  </a:lnTo>
                  <a:lnTo>
                    <a:pt x="401" y="164"/>
                  </a:lnTo>
                  <a:lnTo>
                    <a:pt x="402" y="164"/>
                  </a:lnTo>
                  <a:lnTo>
                    <a:pt x="402" y="164"/>
                  </a:lnTo>
                  <a:lnTo>
                    <a:pt x="402" y="164"/>
                  </a:lnTo>
                  <a:lnTo>
                    <a:pt x="402" y="166"/>
                  </a:lnTo>
                  <a:lnTo>
                    <a:pt x="404" y="166"/>
                  </a:lnTo>
                  <a:lnTo>
                    <a:pt x="407" y="167"/>
                  </a:lnTo>
                  <a:lnTo>
                    <a:pt x="408" y="169"/>
                  </a:lnTo>
                  <a:lnTo>
                    <a:pt x="408" y="172"/>
                  </a:lnTo>
                  <a:lnTo>
                    <a:pt x="410" y="175"/>
                  </a:lnTo>
                  <a:lnTo>
                    <a:pt x="410" y="177"/>
                  </a:lnTo>
                  <a:lnTo>
                    <a:pt x="410" y="183"/>
                  </a:lnTo>
                  <a:lnTo>
                    <a:pt x="412" y="189"/>
                  </a:lnTo>
                  <a:lnTo>
                    <a:pt x="410" y="189"/>
                  </a:lnTo>
                  <a:lnTo>
                    <a:pt x="408" y="191"/>
                  </a:lnTo>
                  <a:lnTo>
                    <a:pt x="407" y="192"/>
                  </a:lnTo>
                  <a:lnTo>
                    <a:pt x="405" y="194"/>
                  </a:lnTo>
                  <a:lnTo>
                    <a:pt x="405" y="194"/>
                  </a:lnTo>
                  <a:lnTo>
                    <a:pt x="404" y="192"/>
                  </a:lnTo>
                  <a:lnTo>
                    <a:pt x="402" y="192"/>
                  </a:lnTo>
                  <a:lnTo>
                    <a:pt x="401" y="192"/>
                  </a:lnTo>
                  <a:lnTo>
                    <a:pt x="399" y="194"/>
                  </a:lnTo>
                  <a:lnTo>
                    <a:pt x="398" y="194"/>
                  </a:lnTo>
                  <a:lnTo>
                    <a:pt x="396" y="194"/>
                  </a:lnTo>
                  <a:lnTo>
                    <a:pt x="394" y="194"/>
                  </a:lnTo>
                  <a:lnTo>
                    <a:pt x="393" y="194"/>
                  </a:lnTo>
                  <a:lnTo>
                    <a:pt x="391" y="194"/>
                  </a:lnTo>
                  <a:lnTo>
                    <a:pt x="390" y="192"/>
                  </a:lnTo>
                  <a:lnTo>
                    <a:pt x="390" y="192"/>
                  </a:lnTo>
                  <a:lnTo>
                    <a:pt x="388" y="192"/>
                  </a:lnTo>
                  <a:lnTo>
                    <a:pt x="388" y="192"/>
                  </a:lnTo>
                  <a:lnTo>
                    <a:pt x="387" y="194"/>
                  </a:lnTo>
                  <a:lnTo>
                    <a:pt x="385" y="195"/>
                  </a:lnTo>
                  <a:lnTo>
                    <a:pt x="385" y="195"/>
                  </a:lnTo>
                  <a:lnTo>
                    <a:pt x="384" y="197"/>
                  </a:lnTo>
                  <a:lnTo>
                    <a:pt x="382" y="197"/>
                  </a:lnTo>
                  <a:lnTo>
                    <a:pt x="381" y="197"/>
                  </a:lnTo>
                  <a:lnTo>
                    <a:pt x="379" y="197"/>
                  </a:lnTo>
                  <a:lnTo>
                    <a:pt x="377" y="197"/>
                  </a:lnTo>
                  <a:lnTo>
                    <a:pt x="377" y="197"/>
                  </a:lnTo>
                  <a:lnTo>
                    <a:pt x="377" y="195"/>
                  </a:lnTo>
                  <a:lnTo>
                    <a:pt x="377" y="194"/>
                  </a:lnTo>
                  <a:lnTo>
                    <a:pt x="376" y="194"/>
                  </a:lnTo>
                  <a:lnTo>
                    <a:pt x="376" y="192"/>
                  </a:lnTo>
                  <a:lnTo>
                    <a:pt x="374" y="192"/>
                  </a:lnTo>
                  <a:lnTo>
                    <a:pt x="373" y="192"/>
                  </a:lnTo>
                  <a:lnTo>
                    <a:pt x="371" y="194"/>
                  </a:lnTo>
                  <a:lnTo>
                    <a:pt x="370" y="195"/>
                  </a:lnTo>
                  <a:lnTo>
                    <a:pt x="370" y="195"/>
                  </a:lnTo>
                  <a:lnTo>
                    <a:pt x="368" y="195"/>
                  </a:lnTo>
                  <a:lnTo>
                    <a:pt x="367" y="195"/>
                  </a:lnTo>
                  <a:lnTo>
                    <a:pt x="367" y="195"/>
                  </a:lnTo>
                  <a:lnTo>
                    <a:pt x="363" y="195"/>
                  </a:lnTo>
                  <a:lnTo>
                    <a:pt x="360" y="195"/>
                  </a:lnTo>
                  <a:lnTo>
                    <a:pt x="359" y="197"/>
                  </a:lnTo>
                  <a:lnTo>
                    <a:pt x="357" y="199"/>
                  </a:lnTo>
                  <a:lnTo>
                    <a:pt x="354" y="199"/>
                  </a:lnTo>
                  <a:lnTo>
                    <a:pt x="350" y="199"/>
                  </a:lnTo>
                  <a:lnTo>
                    <a:pt x="350" y="199"/>
                  </a:lnTo>
                  <a:lnTo>
                    <a:pt x="348" y="199"/>
                  </a:lnTo>
                  <a:lnTo>
                    <a:pt x="348" y="200"/>
                  </a:lnTo>
                  <a:lnTo>
                    <a:pt x="348" y="200"/>
                  </a:lnTo>
                  <a:lnTo>
                    <a:pt x="346" y="203"/>
                  </a:lnTo>
                  <a:lnTo>
                    <a:pt x="345" y="205"/>
                  </a:lnTo>
                  <a:lnTo>
                    <a:pt x="342" y="206"/>
                  </a:lnTo>
                  <a:lnTo>
                    <a:pt x="339" y="206"/>
                  </a:lnTo>
                  <a:lnTo>
                    <a:pt x="337" y="208"/>
                  </a:lnTo>
                  <a:lnTo>
                    <a:pt x="336" y="211"/>
                  </a:lnTo>
                  <a:lnTo>
                    <a:pt x="334" y="211"/>
                  </a:lnTo>
                  <a:lnTo>
                    <a:pt x="329" y="213"/>
                  </a:lnTo>
                  <a:lnTo>
                    <a:pt x="328" y="213"/>
                  </a:lnTo>
                  <a:lnTo>
                    <a:pt x="325" y="213"/>
                  </a:lnTo>
                  <a:lnTo>
                    <a:pt x="323" y="213"/>
                  </a:lnTo>
                  <a:lnTo>
                    <a:pt x="322" y="213"/>
                  </a:lnTo>
                  <a:lnTo>
                    <a:pt x="320" y="211"/>
                  </a:lnTo>
                  <a:lnTo>
                    <a:pt x="318" y="209"/>
                  </a:lnTo>
                  <a:lnTo>
                    <a:pt x="317" y="208"/>
                  </a:lnTo>
                  <a:lnTo>
                    <a:pt x="317" y="206"/>
                  </a:lnTo>
                  <a:lnTo>
                    <a:pt x="317" y="205"/>
                  </a:lnTo>
                  <a:lnTo>
                    <a:pt x="317" y="205"/>
                  </a:lnTo>
                  <a:lnTo>
                    <a:pt x="317" y="203"/>
                  </a:lnTo>
                  <a:lnTo>
                    <a:pt x="318" y="202"/>
                  </a:lnTo>
                  <a:lnTo>
                    <a:pt x="320" y="202"/>
                  </a:lnTo>
                  <a:lnTo>
                    <a:pt x="322" y="200"/>
                  </a:lnTo>
                  <a:lnTo>
                    <a:pt x="323" y="200"/>
                  </a:lnTo>
                  <a:lnTo>
                    <a:pt x="325" y="200"/>
                  </a:lnTo>
                  <a:lnTo>
                    <a:pt x="326" y="199"/>
                  </a:lnTo>
                  <a:lnTo>
                    <a:pt x="328" y="199"/>
                  </a:lnTo>
                  <a:lnTo>
                    <a:pt x="331" y="197"/>
                  </a:lnTo>
                  <a:lnTo>
                    <a:pt x="332" y="195"/>
                  </a:lnTo>
                  <a:lnTo>
                    <a:pt x="336" y="195"/>
                  </a:lnTo>
                  <a:lnTo>
                    <a:pt x="337" y="195"/>
                  </a:lnTo>
                  <a:lnTo>
                    <a:pt x="339" y="195"/>
                  </a:lnTo>
                  <a:lnTo>
                    <a:pt x="340" y="195"/>
                  </a:lnTo>
                  <a:lnTo>
                    <a:pt x="342" y="195"/>
                  </a:lnTo>
                  <a:lnTo>
                    <a:pt x="343" y="195"/>
                  </a:lnTo>
                  <a:lnTo>
                    <a:pt x="345" y="195"/>
                  </a:lnTo>
                  <a:lnTo>
                    <a:pt x="346" y="195"/>
                  </a:lnTo>
                  <a:lnTo>
                    <a:pt x="348" y="194"/>
                  </a:lnTo>
                  <a:lnTo>
                    <a:pt x="351" y="192"/>
                  </a:lnTo>
                  <a:lnTo>
                    <a:pt x="353" y="191"/>
                  </a:lnTo>
                  <a:lnTo>
                    <a:pt x="353" y="189"/>
                  </a:lnTo>
                  <a:lnTo>
                    <a:pt x="354" y="188"/>
                  </a:lnTo>
                  <a:lnTo>
                    <a:pt x="354" y="188"/>
                  </a:lnTo>
                  <a:lnTo>
                    <a:pt x="354" y="186"/>
                  </a:lnTo>
                  <a:lnTo>
                    <a:pt x="354" y="183"/>
                  </a:lnTo>
                  <a:lnTo>
                    <a:pt x="353" y="185"/>
                  </a:lnTo>
                  <a:lnTo>
                    <a:pt x="353" y="185"/>
                  </a:lnTo>
                  <a:lnTo>
                    <a:pt x="353" y="186"/>
                  </a:lnTo>
                  <a:lnTo>
                    <a:pt x="353" y="188"/>
                  </a:lnTo>
                  <a:lnTo>
                    <a:pt x="350" y="189"/>
                  </a:lnTo>
                  <a:lnTo>
                    <a:pt x="348" y="189"/>
                  </a:lnTo>
                  <a:lnTo>
                    <a:pt x="346" y="189"/>
                  </a:lnTo>
                  <a:lnTo>
                    <a:pt x="342" y="188"/>
                  </a:lnTo>
                  <a:lnTo>
                    <a:pt x="342" y="189"/>
                  </a:lnTo>
                  <a:lnTo>
                    <a:pt x="342" y="189"/>
                  </a:lnTo>
                  <a:lnTo>
                    <a:pt x="342" y="189"/>
                  </a:lnTo>
                  <a:lnTo>
                    <a:pt x="342" y="189"/>
                  </a:lnTo>
                  <a:lnTo>
                    <a:pt x="340" y="189"/>
                  </a:lnTo>
                  <a:lnTo>
                    <a:pt x="340" y="189"/>
                  </a:lnTo>
                  <a:lnTo>
                    <a:pt x="339" y="188"/>
                  </a:lnTo>
                  <a:lnTo>
                    <a:pt x="337" y="186"/>
                  </a:lnTo>
                  <a:lnTo>
                    <a:pt x="336" y="186"/>
                  </a:lnTo>
                  <a:lnTo>
                    <a:pt x="334" y="186"/>
                  </a:lnTo>
                  <a:lnTo>
                    <a:pt x="332" y="188"/>
                  </a:lnTo>
                  <a:lnTo>
                    <a:pt x="332" y="189"/>
                  </a:lnTo>
                  <a:lnTo>
                    <a:pt x="329" y="191"/>
                  </a:lnTo>
                  <a:lnTo>
                    <a:pt x="328" y="191"/>
                  </a:lnTo>
                  <a:lnTo>
                    <a:pt x="325" y="191"/>
                  </a:lnTo>
                  <a:lnTo>
                    <a:pt x="323" y="191"/>
                  </a:lnTo>
                  <a:lnTo>
                    <a:pt x="322" y="191"/>
                  </a:lnTo>
                  <a:lnTo>
                    <a:pt x="320" y="191"/>
                  </a:lnTo>
                  <a:lnTo>
                    <a:pt x="317" y="191"/>
                  </a:lnTo>
                  <a:lnTo>
                    <a:pt x="315" y="192"/>
                  </a:lnTo>
                  <a:lnTo>
                    <a:pt x="315" y="188"/>
                  </a:lnTo>
                  <a:lnTo>
                    <a:pt x="315" y="185"/>
                  </a:lnTo>
                  <a:lnTo>
                    <a:pt x="315" y="181"/>
                  </a:lnTo>
                  <a:lnTo>
                    <a:pt x="315" y="180"/>
                  </a:lnTo>
                  <a:lnTo>
                    <a:pt x="314" y="180"/>
                  </a:lnTo>
                  <a:lnTo>
                    <a:pt x="311" y="180"/>
                  </a:lnTo>
                  <a:lnTo>
                    <a:pt x="311" y="181"/>
                  </a:lnTo>
                  <a:lnTo>
                    <a:pt x="311" y="183"/>
                  </a:lnTo>
                  <a:lnTo>
                    <a:pt x="312" y="183"/>
                  </a:lnTo>
                  <a:lnTo>
                    <a:pt x="312" y="183"/>
                  </a:lnTo>
                  <a:lnTo>
                    <a:pt x="312" y="183"/>
                  </a:lnTo>
                  <a:lnTo>
                    <a:pt x="312" y="183"/>
                  </a:lnTo>
                  <a:lnTo>
                    <a:pt x="312" y="185"/>
                  </a:lnTo>
                  <a:lnTo>
                    <a:pt x="312" y="186"/>
                  </a:lnTo>
                  <a:lnTo>
                    <a:pt x="311" y="186"/>
                  </a:lnTo>
                  <a:lnTo>
                    <a:pt x="311" y="186"/>
                  </a:lnTo>
                  <a:lnTo>
                    <a:pt x="311" y="188"/>
                  </a:lnTo>
                  <a:lnTo>
                    <a:pt x="311" y="188"/>
                  </a:lnTo>
                  <a:lnTo>
                    <a:pt x="311" y="189"/>
                  </a:lnTo>
                  <a:lnTo>
                    <a:pt x="311" y="191"/>
                  </a:lnTo>
                  <a:lnTo>
                    <a:pt x="311" y="191"/>
                  </a:lnTo>
                  <a:lnTo>
                    <a:pt x="311" y="192"/>
                  </a:lnTo>
                  <a:lnTo>
                    <a:pt x="309" y="192"/>
                  </a:lnTo>
                  <a:lnTo>
                    <a:pt x="309" y="194"/>
                  </a:lnTo>
                  <a:lnTo>
                    <a:pt x="308" y="195"/>
                  </a:lnTo>
                  <a:lnTo>
                    <a:pt x="306" y="195"/>
                  </a:lnTo>
                  <a:lnTo>
                    <a:pt x="305" y="195"/>
                  </a:lnTo>
                  <a:lnTo>
                    <a:pt x="305" y="195"/>
                  </a:lnTo>
                  <a:lnTo>
                    <a:pt x="305" y="194"/>
                  </a:lnTo>
                  <a:lnTo>
                    <a:pt x="305" y="191"/>
                  </a:lnTo>
                  <a:lnTo>
                    <a:pt x="305" y="191"/>
                  </a:lnTo>
                  <a:lnTo>
                    <a:pt x="303" y="191"/>
                  </a:lnTo>
                  <a:lnTo>
                    <a:pt x="301" y="191"/>
                  </a:lnTo>
                  <a:lnTo>
                    <a:pt x="301" y="192"/>
                  </a:lnTo>
                  <a:lnTo>
                    <a:pt x="301" y="195"/>
                  </a:lnTo>
                  <a:lnTo>
                    <a:pt x="300" y="195"/>
                  </a:lnTo>
                  <a:lnTo>
                    <a:pt x="300" y="195"/>
                  </a:lnTo>
                  <a:lnTo>
                    <a:pt x="300" y="194"/>
                  </a:lnTo>
                  <a:lnTo>
                    <a:pt x="300" y="192"/>
                  </a:lnTo>
                  <a:lnTo>
                    <a:pt x="298" y="192"/>
                  </a:lnTo>
                  <a:lnTo>
                    <a:pt x="298" y="192"/>
                  </a:lnTo>
                  <a:lnTo>
                    <a:pt x="297" y="192"/>
                  </a:lnTo>
                  <a:lnTo>
                    <a:pt x="297" y="191"/>
                  </a:lnTo>
                  <a:lnTo>
                    <a:pt x="294" y="192"/>
                  </a:lnTo>
                  <a:lnTo>
                    <a:pt x="291" y="192"/>
                  </a:lnTo>
                  <a:lnTo>
                    <a:pt x="289" y="194"/>
                  </a:lnTo>
                  <a:lnTo>
                    <a:pt x="287" y="192"/>
                  </a:lnTo>
                  <a:lnTo>
                    <a:pt x="286" y="192"/>
                  </a:lnTo>
                  <a:lnTo>
                    <a:pt x="284" y="192"/>
                  </a:lnTo>
                  <a:lnTo>
                    <a:pt x="284" y="191"/>
                  </a:lnTo>
                  <a:lnTo>
                    <a:pt x="283" y="189"/>
                  </a:lnTo>
                  <a:lnTo>
                    <a:pt x="284" y="188"/>
                  </a:lnTo>
                  <a:lnTo>
                    <a:pt x="286" y="188"/>
                  </a:lnTo>
                  <a:lnTo>
                    <a:pt x="289" y="186"/>
                  </a:lnTo>
                  <a:lnTo>
                    <a:pt x="292" y="186"/>
                  </a:lnTo>
                  <a:lnTo>
                    <a:pt x="294" y="185"/>
                  </a:lnTo>
                  <a:lnTo>
                    <a:pt x="295" y="185"/>
                  </a:lnTo>
                  <a:lnTo>
                    <a:pt x="295" y="183"/>
                  </a:lnTo>
                  <a:lnTo>
                    <a:pt x="295" y="183"/>
                  </a:lnTo>
                  <a:lnTo>
                    <a:pt x="294" y="183"/>
                  </a:lnTo>
                  <a:lnTo>
                    <a:pt x="291" y="183"/>
                  </a:lnTo>
                  <a:lnTo>
                    <a:pt x="287" y="183"/>
                  </a:lnTo>
                  <a:lnTo>
                    <a:pt x="286" y="180"/>
                  </a:lnTo>
                  <a:lnTo>
                    <a:pt x="287" y="180"/>
                  </a:lnTo>
                  <a:lnTo>
                    <a:pt x="287" y="178"/>
                  </a:lnTo>
                  <a:lnTo>
                    <a:pt x="289" y="178"/>
                  </a:lnTo>
                  <a:lnTo>
                    <a:pt x="292" y="180"/>
                  </a:lnTo>
                  <a:lnTo>
                    <a:pt x="295" y="178"/>
                  </a:lnTo>
                  <a:lnTo>
                    <a:pt x="298" y="177"/>
                  </a:lnTo>
                  <a:lnTo>
                    <a:pt x="295" y="177"/>
                  </a:lnTo>
                  <a:lnTo>
                    <a:pt x="294" y="175"/>
                  </a:lnTo>
                  <a:lnTo>
                    <a:pt x="294" y="175"/>
                  </a:lnTo>
                  <a:lnTo>
                    <a:pt x="292" y="175"/>
                  </a:lnTo>
                  <a:lnTo>
                    <a:pt x="292" y="175"/>
                  </a:lnTo>
                  <a:lnTo>
                    <a:pt x="292" y="174"/>
                  </a:lnTo>
                  <a:lnTo>
                    <a:pt x="292" y="171"/>
                  </a:lnTo>
                  <a:lnTo>
                    <a:pt x="294" y="167"/>
                  </a:lnTo>
                  <a:lnTo>
                    <a:pt x="295" y="167"/>
                  </a:lnTo>
                  <a:lnTo>
                    <a:pt x="297" y="167"/>
                  </a:lnTo>
                  <a:lnTo>
                    <a:pt x="300" y="167"/>
                  </a:lnTo>
                  <a:lnTo>
                    <a:pt x="301" y="167"/>
                  </a:lnTo>
                  <a:lnTo>
                    <a:pt x="301" y="166"/>
                  </a:lnTo>
                  <a:lnTo>
                    <a:pt x="305" y="164"/>
                  </a:lnTo>
                  <a:lnTo>
                    <a:pt x="309" y="166"/>
                  </a:lnTo>
                  <a:lnTo>
                    <a:pt x="309" y="166"/>
                  </a:lnTo>
                  <a:lnTo>
                    <a:pt x="311" y="167"/>
                  </a:lnTo>
                  <a:lnTo>
                    <a:pt x="312" y="167"/>
                  </a:lnTo>
                  <a:lnTo>
                    <a:pt x="317" y="167"/>
                  </a:lnTo>
                  <a:lnTo>
                    <a:pt x="318" y="167"/>
                  </a:lnTo>
                  <a:lnTo>
                    <a:pt x="320" y="167"/>
                  </a:lnTo>
                  <a:lnTo>
                    <a:pt x="322" y="167"/>
                  </a:lnTo>
                  <a:lnTo>
                    <a:pt x="323" y="167"/>
                  </a:lnTo>
                  <a:lnTo>
                    <a:pt x="325" y="171"/>
                  </a:lnTo>
                  <a:lnTo>
                    <a:pt x="328" y="172"/>
                  </a:lnTo>
                  <a:lnTo>
                    <a:pt x="331" y="172"/>
                  </a:lnTo>
                  <a:lnTo>
                    <a:pt x="334" y="172"/>
                  </a:lnTo>
                  <a:lnTo>
                    <a:pt x="336" y="172"/>
                  </a:lnTo>
                  <a:lnTo>
                    <a:pt x="337" y="174"/>
                  </a:lnTo>
                  <a:lnTo>
                    <a:pt x="337" y="174"/>
                  </a:lnTo>
                  <a:lnTo>
                    <a:pt x="339" y="175"/>
                  </a:lnTo>
                  <a:lnTo>
                    <a:pt x="340" y="177"/>
                  </a:lnTo>
                  <a:lnTo>
                    <a:pt x="343" y="177"/>
                  </a:lnTo>
                  <a:lnTo>
                    <a:pt x="345" y="177"/>
                  </a:lnTo>
                  <a:lnTo>
                    <a:pt x="345" y="178"/>
                  </a:lnTo>
                  <a:lnTo>
                    <a:pt x="346" y="180"/>
                  </a:lnTo>
                  <a:lnTo>
                    <a:pt x="348" y="180"/>
                  </a:lnTo>
                  <a:lnTo>
                    <a:pt x="351" y="180"/>
                  </a:lnTo>
                  <a:lnTo>
                    <a:pt x="353" y="180"/>
                  </a:lnTo>
                  <a:lnTo>
                    <a:pt x="356" y="180"/>
                  </a:lnTo>
                  <a:lnTo>
                    <a:pt x="359" y="180"/>
                  </a:lnTo>
                  <a:lnTo>
                    <a:pt x="363" y="181"/>
                  </a:lnTo>
                  <a:lnTo>
                    <a:pt x="368" y="181"/>
                  </a:lnTo>
                  <a:lnTo>
                    <a:pt x="373" y="181"/>
                  </a:lnTo>
                  <a:lnTo>
                    <a:pt x="373" y="180"/>
                  </a:lnTo>
                  <a:lnTo>
                    <a:pt x="373" y="178"/>
                  </a:lnTo>
                  <a:lnTo>
                    <a:pt x="371" y="178"/>
                  </a:lnTo>
                  <a:lnTo>
                    <a:pt x="370" y="177"/>
                  </a:lnTo>
                  <a:lnTo>
                    <a:pt x="368" y="177"/>
                  </a:lnTo>
                  <a:lnTo>
                    <a:pt x="367" y="177"/>
                  </a:lnTo>
                  <a:lnTo>
                    <a:pt x="368" y="174"/>
                  </a:lnTo>
                  <a:lnTo>
                    <a:pt x="370" y="171"/>
                  </a:lnTo>
                  <a:lnTo>
                    <a:pt x="368" y="169"/>
                  </a:lnTo>
                  <a:lnTo>
                    <a:pt x="365" y="169"/>
                  </a:lnTo>
                  <a:lnTo>
                    <a:pt x="363" y="167"/>
                  </a:lnTo>
                  <a:lnTo>
                    <a:pt x="362" y="167"/>
                  </a:lnTo>
                  <a:lnTo>
                    <a:pt x="362" y="164"/>
                  </a:lnTo>
                  <a:lnTo>
                    <a:pt x="363" y="161"/>
                  </a:lnTo>
                  <a:lnTo>
                    <a:pt x="363" y="160"/>
                  </a:lnTo>
                  <a:lnTo>
                    <a:pt x="363" y="160"/>
                  </a:lnTo>
                  <a:lnTo>
                    <a:pt x="363" y="158"/>
                  </a:lnTo>
                  <a:lnTo>
                    <a:pt x="362" y="158"/>
                  </a:lnTo>
                  <a:lnTo>
                    <a:pt x="362" y="158"/>
                  </a:lnTo>
                  <a:lnTo>
                    <a:pt x="362" y="158"/>
                  </a:lnTo>
                  <a:lnTo>
                    <a:pt x="362" y="157"/>
                  </a:lnTo>
                  <a:lnTo>
                    <a:pt x="362" y="157"/>
                  </a:lnTo>
                  <a:lnTo>
                    <a:pt x="363" y="157"/>
                  </a:lnTo>
                  <a:lnTo>
                    <a:pt x="365" y="157"/>
                  </a:lnTo>
                  <a:lnTo>
                    <a:pt x="363" y="153"/>
                  </a:lnTo>
                  <a:lnTo>
                    <a:pt x="363" y="152"/>
                  </a:lnTo>
                  <a:lnTo>
                    <a:pt x="362" y="150"/>
                  </a:lnTo>
                  <a:lnTo>
                    <a:pt x="362" y="149"/>
                  </a:lnTo>
                  <a:lnTo>
                    <a:pt x="363" y="149"/>
                  </a:lnTo>
                  <a:lnTo>
                    <a:pt x="365" y="149"/>
                  </a:lnTo>
                  <a:lnTo>
                    <a:pt x="367" y="149"/>
                  </a:lnTo>
                  <a:lnTo>
                    <a:pt x="367" y="147"/>
                  </a:lnTo>
                  <a:lnTo>
                    <a:pt x="367" y="147"/>
                  </a:lnTo>
                  <a:close/>
                  <a:moveTo>
                    <a:pt x="305" y="149"/>
                  </a:moveTo>
                  <a:lnTo>
                    <a:pt x="305" y="150"/>
                  </a:lnTo>
                  <a:lnTo>
                    <a:pt x="305" y="152"/>
                  </a:lnTo>
                  <a:lnTo>
                    <a:pt x="305" y="152"/>
                  </a:lnTo>
                  <a:lnTo>
                    <a:pt x="305" y="152"/>
                  </a:lnTo>
                  <a:lnTo>
                    <a:pt x="305" y="152"/>
                  </a:lnTo>
                  <a:lnTo>
                    <a:pt x="305" y="153"/>
                  </a:lnTo>
                  <a:lnTo>
                    <a:pt x="305" y="155"/>
                  </a:lnTo>
                  <a:lnTo>
                    <a:pt x="305" y="155"/>
                  </a:lnTo>
                  <a:lnTo>
                    <a:pt x="308" y="155"/>
                  </a:lnTo>
                  <a:lnTo>
                    <a:pt x="309" y="155"/>
                  </a:lnTo>
                  <a:lnTo>
                    <a:pt x="309" y="152"/>
                  </a:lnTo>
                  <a:lnTo>
                    <a:pt x="309" y="150"/>
                  </a:lnTo>
                  <a:lnTo>
                    <a:pt x="309" y="149"/>
                  </a:lnTo>
                  <a:lnTo>
                    <a:pt x="309" y="149"/>
                  </a:lnTo>
                  <a:lnTo>
                    <a:pt x="308" y="149"/>
                  </a:lnTo>
                  <a:lnTo>
                    <a:pt x="308" y="149"/>
                  </a:lnTo>
                  <a:lnTo>
                    <a:pt x="306" y="149"/>
                  </a:lnTo>
                  <a:lnTo>
                    <a:pt x="305" y="149"/>
                  </a:lnTo>
                  <a:lnTo>
                    <a:pt x="305" y="149"/>
                  </a:lnTo>
                  <a:close/>
                  <a:moveTo>
                    <a:pt x="297" y="160"/>
                  </a:moveTo>
                  <a:lnTo>
                    <a:pt x="300" y="161"/>
                  </a:lnTo>
                  <a:lnTo>
                    <a:pt x="298" y="166"/>
                  </a:lnTo>
                  <a:lnTo>
                    <a:pt x="297" y="164"/>
                  </a:lnTo>
                  <a:lnTo>
                    <a:pt x="295" y="163"/>
                  </a:lnTo>
                  <a:lnTo>
                    <a:pt x="294" y="163"/>
                  </a:lnTo>
                  <a:lnTo>
                    <a:pt x="294" y="161"/>
                  </a:lnTo>
                  <a:lnTo>
                    <a:pt x="295" y="161"/>
                  </a:lnTo>
                  <a:lnTo>
                    <a:pt x="297" y="160"/>
                  </a:lnTo>
                  <a:lnTo>
                    <a:pt x="297" y="160"/>
                  </a:lnTo>
                  <a:close/>
                  <a:moveTo>
                    <a:pt x="273" y="167"/>
                  </a:moveTo>
                  <a:lnTo>
                    <a:pt x="275" y="169"/>
                  </a:lnTo>
                  <a:lnTo>
                    <a:pt x="277" y="169"/>
                  </a:lnTo>
                  <a:lnTo>
                    <a:pt x="277" y="171"/>
                  </a:lnTo>
                  <a:lnTo>
                    <a:pt x="277" y="174"/>
                  </a:lnTo>
                  <a:lnTo>
                    <a:pt x="277" y="174"/>
                  </a:lnTo>
                  <a:lnTo>
                    <a:pt x="277" y="175"/>
                  </a:lnTo>
                  <a:lnTo>
                    <a:pt x="275" y="177"/>
                  </a:lnTo>
                  <a:lnTo>
                    <a:pt x="275" y="177"/>
                  </a:lnTo>
                  <a:lnTo>
                    <a:pt x="273" y="177"/>
                  </a:lnTo>
                  <a:lnTo>
                    <a:pt x="273" y="178"/>
                  </a:lnTo>
                  <a:lnTo>
                    <a:pt x="272" y="180"/>
                  </a:lnTo>
                  <a:lnTo>
                    <a:pt x="272" y="183"/>
                  </a:lnTo>
                  <a:lnTo>
                    <a:pt x="272" y="185"/>
                  </a:lnTo>
                  <a:lnTo>
                    <a:pt x="270" y="188"/>
                  </a:lnTo>
                  <a:lnTo>
                    <a:pt x="269" y="186"/>
                  </a:lnTo>
                  <a:lnTo>
                    <a:pt x="266" y="186"/>
                  </a:lnTo>
                  <a:lnTo>
                    <a:pt x="264" y="186"/>
                  </a:lnTo>
                  <a:lnTo>
                    <a:pt x="261" y="186"/>
                  </a:lnTo>
                  <a:lnTo>
                    <a:pt x="261" y="185"/>
                  </a:lnTo>
                  <a:lnTo>
                    <a:pt x="261" y="183"/>
                  </a:lnTo>
                  <a:lnTo>
                    <a:pt x="261" y="183"/>
                  </a:lnTo>
                  <a:lnTo>
                    <a:pt x="261" y="181"/>
                  </a:lnTo>
                  <a:lnTo>
                    <a:pt x="261" y="181"/>
                  </a:lnTo>
                  <a:lnTo>
                    <a:pt x="263" y="181"/>
                  </a:lnTo>
                  <a:lnTo>
                    <a:pt x="263" y="180"/>
                  </a:lnTo>
                  <a:lnTo>
                    <a:pt x="264" y="178"/>
                  </a:lnTo>
                  <a:lnTo>
                    <a:pt x="267" y="175"/>
                  </a:lnTo>
                  <a:lnTo>
                    <a:pt x="270" y="174"/>
                  </a:lnTo>
                  <a:lnTo>
                    <a:pt x="270" y="172"/>
                  </a:lnTo>
                  <a:lnTo>
                    <a:pt x="270" y="171"/>
                  </a:lnTo>
                  <a:lnTo>
                    <a:pt x="272" y="169"/>
                  </a:lnTo>
                  <a:lnTo>
                    <a:pt x="273" y="167"/>
                  </a:lnTo>
                  <a:lnTo>
                    <a:pt x="273" y="167"/>
                  </a:lnTo>
                  <a:close/>
                  <a:moveTo>
                    <a:pt x="432" y="188"/>
                  </a:moveTo>
                  <a:lnTo>
                    <a:pt x="430" y="191"/>
                  </a:lnTo>
                  <a:lnTo>
                    <a:pt x="430" y="194"/>
                  </a:lnTo>
                  <a:lnTo>
                    <a:pt x="432" y="194"/>
                  </a:lnTo>
                  <a:lnTo>
                    <a:pt x="432" y="195"/>
                  </a:lnTo>
                  <a:lnTo>
                    <a:pt x="432" y="195"/>
                  </a:lnTo>
                  <a:lnTo>
                    <a:pt x="432" y="195"/>
                  </a:lnTo>
                  <a:lnTo>
                    <a:pt x="433" y="195"/>
                  </a:lnTo>
                  <a:lnTo>
                    <a:pt x="433" y="195"/>
                  </a:lnTo>
                  <a:lnTo>
                    <a:pt x="433" y="194"/>
                  </a:lnTo>
                  <a:lnTo>
                    <a:pt x="435" y="194"/>
                  </a:lnTo>
                  <a:lnTo>
                    <a:pt x="433" y="194"/>
                  </a:lnTo>
                  <a:lnTo>
                    <a:pt x="433" y="194"/>
                  </a:lnTo>
                  <a:lnTo>
                    <a:pt x="435" y="192"/>
                  </a:lnTo>
                  <a:lnTo>
                    <a:pt x="435" y="191"/>
                  </a:lnTo>
                  <a:lnTo>
                    <a:pt x="433" y="189"/>
                  </a:lnTo>
                  <a:lnTo>
                    <a:pt x="432" y="188"/>
                  </a:lnTo>
                  <a:lnTo>
                    <a:pt x="432" y="188"/>
                  </a:lnTo>
                  <a:lnTo>
                    <a:pt x="432" y="188"/>
                  </a:lnTo>
                  <a:close/>
                  <a:moveTo>
                    <a:pt x="368" y="199"/>
                  </a:moveTo>
                  <a:lnTo>
                    <a:pt x="367" y="199"/>
                  </a:lnTo>
                  <a:lnTo>
                    <a:pt x="367" y="199"/>
                  </a:lnTo>
                  <a:lnTo>
                    <a:pt x="367" y="199"/>
                  </a:lnTo>
                  <a:lnTo>
                    <a:pt x="367" y="200"/>
                  </a:lnTo>
                  <a:lnTo>
                    <a:pt x="367" y="200"/>
                  </a:lnTo>
                  <a:lnTo>
                    <a:pt x="367" y="200"/>
                  </a:lnTo>
                  <a:lnTo>
                    <a:pt x="368" y="200"/>
                  </a:lnTo>
                  <a:lnTo>
                    <a:pt x="368" y="200"/>
                  </a:lnTo>
                  <a:lnTo>
                    <a:pt x="370" y="200"/>
                  </a:lnTo>
                  <a:lnTo>
                    <a:pt x="370" y="200"/>
                  </a:lnTo>
                  <a:lnTo>
                    <a:pt x="370" y="199"/>
                  </a:lnTo>
                  <a:lnTo>
                    <a:pt x="370" y="199"/>
                  </a:lnTo>
                  <a:lnTo>
                    <a:pt x="370" y="199"/>
                  </a:lnTo>
                  <a:lnTo>
                    <a:pt x="370" y="197"/>
                  </a:lnTo>
                  <a:lnTo>
                    <a:pt x="370" y="197"/>
                  </a:lnTo>
                  <a:lnTo>
                    <a:pt x="368" y="199"/>
                  </a:lnTo>
                  <a:lnTo>
                    <a:pt x="368" y="199"/>
                  </a:lnTo>
                  <a:close/>
                  <a:moveTo>
                    <a:pt x="412" y="98"/>
                  </a:moveTo>
                  <a:lnTo>
                    <a:pt x="410" y="99"/>
                  </a:lnTo>
                  <a:lnTo>
                    <a:pt x="408" y="101"/>
                  </a:lnTo>
                  <a:lnTo>
                    <a:pt x="408" y="101"/>
                  </a:lnTo>
                  <a:lnTo>
                    <a:pt x="408" y="102"/>
                  </a:lnTo>
                  <a:lnTo>
                    <a:pt x="408" y="104"/>
                  </a:lnTo>
                  <a:lnTo>
                    <a:pt x="410" y="108"/>
                  </a:lnTo>
                  <a:lnTo>
                    <a:pt x="412" y="107"/>
                  </a:lnTo>
                  <a:lnTo>
                    <a:pt x="413" y="105"/>
                  </a:lnTo>
                  <a:lnTo>
                    <a:pt x="413" y="108"/>
                  </a:lnTo>
                  <a:lnTo>
                    <a:pt x="413" y="112"/>
                  </a:lnTo>
                  <a:lnTo>
                    <a:pt x="415" y="110"/>
                  </a:lnTo>
                  <a:lnTo>
                    <a:pt x="416" y="110"/>
                  </a:lnTo>
                  <a:lnTo>
                    <a:pt x="416" y="108"/>
                  </a:lnTo>
                  <a:lnTo>
                    <a:pt x="418" y="108"/>
                  </a:lnTo>
                  <a:lnTo>
                    <a:pt x="418" y="108"/>
                  </a:lnTo>
                  <a:lnTo>
                    <a:pt x="419" y="110"/>
                  </a:lnTo>
                  <a:lnTo>
                    <a:pt x="419" y="112"/>
                  </a:lnTo>
                  <a:lnTo>
                    <a:pt x="418" y="115"/>
                  </a:lnTo>
                  <a:lnTo>
                    <a:pt x="419" y="115"/>
                  </a:lnTo>
                  <a:lnTo>
                    <a:pt x="421" y="115"/>
                  </a:lnTo>
                  <a:lnTo>
                    <a:pt x="421" y="113"/>
                  </a:lnTo>
                  <a:lnTo>
                    <a:pt x="424" y="115"/>
                  </a:lnTo>
                  <a:lnTo>
                    <a:pt x="426" y="115"/>
                  </a:lnTo>
                  <a:lnTo>
                    <a:pt x="426" y="115"/>
                  </a:lnTo>
                  <a:lnTo>
                    <a:pt x="424" y="116"/>
                  </a:lnTo>
                  <a:lnTo>
                    <a:pt x="424" y="116"/>
                  </a:lnTo>
                  <a:lnTo>
                    <a:pt x="422" y="116"/>
                  </a:lnTo>
                  <a:lnTo>
                    <a:pt x="422" y="118"/>
                  </a:lnTo>
                  <a:lnTo>
                    <a:pt x="424" y="118"/>
                  </a:lnTo>
                  <a:lnTo>
                    <a:pt x="424" y="119"/>
                  </a:lnTo>
                  <a:lnTo>
                    <a:pt x="426" y="119"/>
                  </a:lnTo>
                  <a:lnTo>
                    <a:pt x="422" y="119"/>
                  </a:lnTo>
                  <a:lnTo>
                    <a:pt x="419" y="119"/>
                  </a:lnTo>
                  <a:lnTo>
                    <a:pt x="419" y="121"/>
                  </a:lnTo>
                  <a:lnTo>
                    <a:pt x="419" y="122"/>
                  </a:lnTo>
                  <a:lnTo>
                    <a:pt x="421" y="122"/>
                  </a:lnTo>
                  <a:lnTo>
                    <a:pt x="421" y="122"/>
                  </a:lnTo>
                  <a:lnTo>
                    <a:pt x="421" y="122"/>
                  </a:lnTo>
                  <a:lnTo>
                    <a:pt x="421" y="124"/>
                  </a:lnTo>
                  <a:lnTo>
                    <a:pt x="424" y="124"/>
                  </a:lnTo>
                  <a:lnTo>
                    <a:pt x="426" y="122"/>
                  </a:lnTo>
                  <a:lnTo>
                    <a:pt x="429" y="121"/>
                  </a:lnTo>
                  <a:lnTo>
                    <a:pt x="430" y="119"/>
                  </a:lnTo>
                  <a:lnTo>
                    <a:pt x="432" y="119"/>
                  </a:lnTo>
                  <a:lnTo>
                    <a:pt x="435" y="119"/>
                  </a:lnTo>
                  <a:lnTo>
                    <a:pt x="436" y="118"/>
                  </a:lnTo>
                  <a:lnTo>
                    <a:pt x="438" y="118"/>
                  </a:lnTo>
                  <a:lnTo>
                    <a:pt x="438" y="118"/>
                  </a:lnTo>
                  <a:lnTo>
                    <a:pt x="439" y="119"/>
                  </a:lnTo>
                  <a:lnTo>
                    <a:pt x="439" y="119"/>
                  </a:lnTo>
                  <a:lnTo>
                    <a:pt x="439" y="119"/>
                  </a:lnTo>
                  <a:lnTo>
                    <a:pt x="441" y="119"/>
                  </a:lnTo>
                  <a:lnTo>
                    <a:pt x="441" y="121"/>
                  </a:lnTo>
                  <a:lnTo>
                    <a:pt x="443" y="121"/>
                  </a:lnTo>
                  <a:lnTo>
                    <a:pt x="443" y="119"/>
                  </a:lnTo>
                  <a:lnTo>
                    <a:pt x="444" y="116"/>
                  </a:lnTo>
                  <a:lnTo>
                    <a:pt x="446" y="118"/>
                  </a:lnTo>
                  <a:lnTo>
                    <a:pt x="446" y="118"/>
                  </a:lnTo>
                  <a:lnTo>
                    <a:pt x="450" y="118"/>
                  </a:lnTo>
                  <a:lnTo>
                    <a:pt x="453" y="118"/>
                  </a:lnTo>
                  <a:lnTo>
                    <a:pt x="455" y="121"/>
                  </a:lnTo>
                  <a:lnTo>
                    <a:pt x="457" y="122"/>
                  </a:lnTo>
                  <a:lnTo>
                    <a:pt x="460" y="122"/>
                  </a:lnTo>
                  <a:lnTo>
                    <a:pt x="461" y="122"/>
                  </a:lnTo>
                  <a:lnTo>
                    <a:pt x="464" y="126"/>
                  </a:lnTo>
                  <a:lnTo>
                    <a:pt x="467" y="129"/>
                  </a:lnTo>
                  <a:lnTo>
                    <a:pt x="471" y="130"/>
                  </a:lnTo>
                  <a:lnTo>
                    <a:pt x="474" y="130"/>
                  </a:lnTo>
                  <a:lnTo>
                    <a:pt x="475" y="133"/>
                  </a:lnTo>
                  <a:lnTo>
                    <a:pt x="477" y="135"/>
                  </a:lnTo>
                  <a:lnTo>
                    <a:pt x="478" y="136"/>
                  </a:lnTo>
                  <a:lnTo>
                    <a:pt x="480" y="136"/>
                  </a:lnTo>
                  <a:lnTo>
                    <a:pt x="481" y="138"/>
                  </a:lnTo>
                  <a:lnTo>
                    <a:pt x="483" y="138"/>
                  </a:lnTo>
                  <a:lnTo>
                    <a:pt x="484" y="138"/>
                  </a:lnTo>
                  <a:lnTo>
                    <a:pt x="486" y="138"/>
                  </a:lnTo>
                  <a:lnTo>
                    <a:pt x="486" y="136"/>
                  </a:lnTo>
                  <a:lnTo>
                    <a:pt x="488" y="136"/>
                  </a:lnTo>
                  <a:lnTo>
                    <a:pt x="488" y="135"/>
                  </a:lnTo>
                  <a:lnTo>
                    <a:pt x="489" y="133"/>
                  </a:lnTo>
                  <a:lnTo>
                    <a:pt x="489" y="133"/>
                  </a:lnTo>
                  <a:lnTo>
                    <a:pt x="489" y="132"/>
                  </a:lnTo>
                  <a:lnTo>
                    <a:pt x="488" y="129"/>
                  </a:lnTo>
                  <a:lnTo>
                    <a:pt x="488" y="126"/>
                  </a:lnTo>
                  <a:lnTo>
                    <a:pt x="486" y="122"/>
                  </a:lnTo>
                  <a:lnTo>
                    <a:pt x="484" y="121"/>
                  </a:lnTo>
                  <a:lnTo>
                    <a:pt x="483" y="119"/>
                  </a:lnTo>
                  <a:lnTo>
                    <a:pt x="483" y="118"/>
                  </a:lnTo>
                  <a:lnTo>
                    <a:pt x="481" y="118"/>
                  </a:lnTo>
                  <a:lnTo>
                    <a:pt x="480" y="116"/>
                  </a:lnTo>
                  <a:lnTo>
                    <a:pt x="478" y="116"/>
                  </a:lnTo>
                  <a:lnTo>
                    <a:pt x="475" y="115"/>
                  </a:lnTo>
                  <a:lnTo>
                    <a:pt x="474" y="115"/>
                  </a:lnTo>
                  <a:lnTo>
                    <a:pt x="471" y="115"/>
                  </a:lnTo>
                  <a:lnTo>
                    <a:pt x="471" y="115"/>
                  </a:lnTo>
                  <a:lnTo>
                    <a:pt x="471" y="116"/>
                  </a:lnTo>
                  <a:lnTo>
                    <a:pt x="469" y="116"/>
                  </a:lnTo>
                  <a:lnTo>
                    <a:pt x="467" y="116"/>
                  </a:lnTo>
                  <a:lnTo>
                    <a:pt x="467" y="113"/>
                  </a:lnTo>
                  <a:lnTo>
                    <a:pt x="466" y="110"/>
                  </a:lnTo>
                  <a:lnTo>
                    <a:pt x="464" y="110"/>
                  </a:lnTo>
                  <a:lnTo>
                    <a:pt x="463" y="108"/>
                  </a:lnTo>
                  <a:lnTo>
                    <a:pt x="461" y="108"/>
                  </a:lnTo>
                  <a:lnTo>
                    <a:pt x="461" y="108"/>
                  </a:lnTo>
                  <a:lnTo>
                    <a:pt x="458" y="108"/>
                  </a:lnTo>
                  <a:lnTo>
                    <a:pt x="457" y="108"/>
                  </a:lnTo>
                  <a:lnTo>
                    <a:pt x="457" y="107"/>
                  </a:lnTo>
                  <a:lnTo>
                    <a:pt x="455" y="105"/>
                  </a:lnTo>
                  <a:lnTo>
                    <a:pt x="453" y="104"/>
                  </a:lnTo>
                  <a:lnTo>
                    <a:pt x="452" y="104"/>
                  </a:lnTo>
                  <a:lnTo>
                    <a:pt x="450" y="104"/>
                  </a:lnTo>
                  <a:lnTo>
                    <a:pt x="450" y="105"/>
                  </a:lnTo>
                  <a:lnTo>
                    <a:pt x="447" y="107"/>
                  </a:lnTo>
                  <a:lnTo>
                    <a:pt x="446" y="108"/>
                  </a:lnTo>
                  <a:lnTo>
                    <a:pt x="444" y="108"/>
                  </a:lnTo>
                  <a:lnTo>
                    <a:pt x="444" y="108"/>
                  </a:lnTo>
                  <a:lnTo>
                    <a:pt x="443" y="105"/>
                  </a:lnTo>
                  <a:lnTo>
                    <a:pt x="443" y="104"/>
                  </a:lnTo>
                  <a:lnTo>
                    <a:pt x="443" y="104"/>
                  </a:lnTo>
                  <a:lnTo>
                    <a:pt x="441" y="102"/>
                  </a:lnTo>
                  <a:lnTo>
                    <a:pt x="439" y="102"/>
                  </a:lnTo>
                  <a:lnTo>
                    <a:pt x="439" y="102"/>
                  </a:lnTo>
                  <a:lnTo>
                    <a:pt x="436" y="101"/>
                  </a:lnTo>
                  <a:lnTo>
                    <a:pt x="433" y="101"/>
                  </a:lnTo>
                  <a:lnTo>
                    <a:pt x="433" y="101"/>
                  </a:lnTo>
                  <a:lnTo>
                    <a:pt x="432" y="102"/>
                  </a:lnTo>
                  <a:lnTo>
                    <a:pt x="432" y="104"/>
                  </a:lnTo>
                  <a:lnTo>
                    <a:pt x="432" y="107"/>
                  </a:lnTo>
                  <a:lnTo>
                    <a:pt x="429" y="108"/>
                  </a:lnTo>
                  <a:lnTo>
                    <a:pt x="427" y="105"/>
                  </a:lnTo>
                  <a:lnTo>
                    <a:pt x="427" y="104"/>
                  </a:lnTo>
                  <a:lnTo>
                    <a:pt x="426" y="101"/>
                  </a:lnTo>
                  <a:lnTo>
                    <a:pt x="424" y="101"/>
                  </a:lnTo>
                  <a:lnTo>
                    <a:pt x="421" y="99"/>
                  </a:lnTo>
                  <a:lnTo>
                    <a:pt x="418" y="101"/>
                  </a:lnTo>
                  <a:lnTo>
                    <a:pt x="415" y="99"/>
                  </a:lnTo>
                  <a:lnTo>
                    <a:pt x="412" y="98"/>
                  </a:lnTo>
                  <a:lnTo>
                    <a:pt x="412" y="98"/>
                  </a:lnTo>
                  <a:close/>
                  <a:moveTo>
                    <a:pt x="362" y="105"/>
                  </a:moveTo>
                  <a:lnTo>
                    <a:pt x="362" y="107"/>
                  </a:lnTo>
                  <a:lnTo>
                    <a:pt x="360" y="108"/>
                  </a:lnTo>
                  <a:lnTo>
                    <a:pt x="357" y="108"/>
                  </a:lnTo>
                  <a:lnTo>
                    <a:pt x="356" y="108"/>
                  </a:lnTo>
                  <a:lnTo>
                    <a:pt x="354" y="110"/>
                  </a:lnTo>
                  <a:lnTo>
                    <a:pt x="354" y="112"/>
                  </a:lnTo>
                  <a:lnTo>
                    <a:pt x="351" y="113"/>
                  </a:lnTo>
                  <a:lnTo>
                    <a:pt x="350" y="115"/>
                  </a:lnTo>
                  <a:lnTo>
                    <a:pt x="350" y="115"/>
                  </a:lnTo>
                  <a:lnTo>
                    <a:pt x="348" y="118"/>
                  </a:lnTo>
                  <a:lnTo>
                    <a:pt x="351" y="119"/>
                  </a:lnTo>
                  <a:lnTo>
                    <a:pt x="356" y="119"/>
                  </a:lnTo>
                  <a:lnTo>
                    <a:pt x="357" y="121"/>
                  </a:lnTo>
                  <a:lnTo>
                    <a:pt x="359" y="121"/>
                  </a:lnTo>
                  <a:lnTo>
                    <a:pt x="362" y="121"/>
                  </a:lnTo>
                  <a:lnTo>
                    <a:pt x="363" y="121"/>
                  </a:lnTo>
                  <a:lnTo>
                    <a:pt x="365" y="119"/>
                  </a:lnTo>
                  <a:lnTo>
                    <a:pt x="368" y="119"/>
                  </a:lnTo>
                  <a:lnTo>
                    <a:pt x="371" y="119"/>
                  </a:lnTo>
                  <a:lnTo>
                    <a:pt x="371" y="118"/>
                  </a:lnTo>
                  <a:lnTo>
                    <a:pt x="373" y="116"/>
                  </a:lnTo>
                  <a:lnTo>
                    <a:pt x="373" y="115"/>
                  </a:lnTo>
                  <a:lnTo>
                    <a:pt x="373" y="113"/>
                  </a:lnTo>
                  <a:lnTo>
                    <a:pt x="373" y="112"/>
                  </a:lnTo>
                  <a:lnTo>
                    <a:pt x="373" y="110"/>
                  </a:lnTo>
                  <a:lnTo>
                    <a:pt x="373" y="110"/>
                  </a:lnTo>
                  <a:lnTo>
                    <a:pt x="371" y="108"/>
                  </a:lnTo>
                  <a:lnTo>
                    <a:pt x="370" y="108"/>
                  </a:lnTo>
                  <a:lnTo>
                    <a:pt x="368" y="108"/>
                  </a:lnTo>
                  <a:lnTo>
                    <a:pt x="367" y="108"/>
                  </a:lnTo>
                  <a:lnTo>
                    <a:pt x="367" y="107"/>
                  </a:lnTo>
                  <a:lnTo>
                    <a:pt x="365" y="107"/>
                  </a:lnTo>
                  <a:lnTo>
                    <a:pt x="365" y="107"/>
                  </a:lnTo>
                  <a:lnTo>
                    <a:pt x="363" y="105"/>
                  </a:lnTo>
                  <a:lnTo>
                    <a:pt x="362" y="105"/>
                  </a:lnTo>
                  <a:lnTo>
                    <a:pt x="362" y="105"/>
                  </a:lnTo>
                  <a:close/>
                  <a:moveTo>
                    <a:pt x="419" y="129"/>
                  </a:moveTo>
                  <a:lnTo>
                    <a:pt x="421" y="130"/>
                  </a:lnTo>
                  <a:lnTo>
                    <a:pt x="424" y="130"/>
                  </a:lnTo>
                  <a:lnTo>
                    <a:pt x="424" y="132"/>
                  </a:lnTo>
                  <a:lnTo>
                    <a:pt x="424" y="133"/>
                  </a:lnTo>
                  <a:lnTo>
                    <a:pt x="424" y="135"/>
                  </a:lnTo>
                  <a:lnTo>
                    <a:pt x="426" y="136"/>
                  </a:lnTo>
                  <a:lnTo>
                    <a:pt x="426" y="138"/>
                  </a:lnTo>
                  <a:lnTo>
                    <a:pt x="426" y="141"/>
                  </a:lnTo>
                  <a:lnTo>
                    <a:pt x="424" y="143"/>
                  </a:lnTo>
                  <a:lnTo>
                    <a:pt x="424" y="143"/>
                  </a:lnTo>
                  <a:lnTo>
                    <a:pt x="422" y="141"/>
                  </a:lnTo>
                  <a:lnTo>
                    <a:pt x="421" y="138"/>
                  </a:lnTo>
                  <a:lnTo>
                    <a:pt x="419" y="136"/>
                  </a:lnTo>
                  <a:lnTo>
                    <a:pt x="418" y="136"/>
                  </a:lnTo>
                  <a:lnTo>
                    <a:pt x="418" y="133"/>
                  </a:lnTo>
                  <a:lnTo>
                    <a:pt x="418" y="130"/>
                  </a:lnTo>
                  <a:lnTo>
                    <a:pt x="419" y="130"/>
                  </a:lnTo>
                  <a:lnTo>
                    <a:pt x="419" y="130"/>
                  </a:lnTo>
                  <a:lnTo>
                    <a:pt x="419" y="130"/>
                  </a:lnTo>
                  <a:lnTo>
                    <a:pt x="419" y="129"/>
                  </a:lnTo>
                  <a:lnTo>
                    <a:pt x="419" y="129"/>
                  </a:lnTo>
                  <a:close/>
                  <a:moveTo>
                    <a:pt x="458" y="129"/>
                  </a:moveTo>
                  <a:lnTo>
                    <a:pt x="461" y="130"/>
                  </a:lnTo>
                  <a:lnTo>
                    <a:pt x="464" y="132"/>
                  </a:lnTo>
                  <a:lnTo>
                    <a:pt x="466" y="132"/>
                  </a:lnTo>
                  <a:lnTo>
                    <a:pt x="466" y="133"/>
                  </a:lnTo>
                  <a:lnTo>
                    <a:pt x="466" y="133"/>
                  </a:lnTo>
                  <a:lnTo>
                    <a:pt x="466" y="133"/>
                  </a:lnTo>
                  <a:lnTo>
                    <a:pt x="466" y="135"/>
                  </a:lnTo>
                  <a:lnTo>
                    <a:pt x="464" y="135"/>
                  </a:lnTo>
                  <a:lnTo>
                    <a:pt x="463" y="136"/>
                  </a:lnTo>
                  <a:lnTo>
                    <a:pt x="460" y="136"/>
                  </a:lnTo>
                  <a:lnTo>
                    <a:pt x="458" y="135"/>
                  </a:lnTo>
                  <a:lnTo>
                    <a:pt x="458" y="133"/>
                  </a:lnTo>
                  <a:lnTo>
                    <a:pt x="457" y="133"/>
                  </a:lnTo>
                  <a:lnTo>
                    <a:pt x="457" y="133"/>
                  </a:lnTo>
                  <a:lnTo>
                    <a:pt x="457" y="133"/>
                  </a:lnTo>
                  <a:lnTo>
                    <a:pt x="457" y="133"/>
                  </a:lnTo>
                  <a:lnTo>
                    <a:pt x="457" y="133"/>
                  </a:lnTo>
                  <a:lnTo>
                    <a:pt x="457" y="133"/>
                  </a:lnTo>
                  <a:lnTo>
                    <a:pt x="457" y="132"/>
                  </a:lnTo>
                  <a:lnTo>
                    <a:pt x="458" y="129"/>
                  </a:lnTo>
                  <a:lnTo>
                    <a:pt x="458" y="129"/>
                  </a:lnTo>
                  <a:close/>
                  <a:moveTo>
                    <a:pt x="480" y="149"/>
                  </a:moveTo>
                  <a:lnTo>
                    <a:pt x="478" y="150"/>
                  </a:lnTo>
                  <a:lnTo>
                    <a:pt x="477" y="152"/>
                  </a:lnTo>
                  <a:lnTo>
                    <a:pt x="474" y="152"/>
                  </a:lnTo>
                  <a:lnTo>
                    <a:pt x="474" y="152"/>
                  </a:lnTo>
                  <a:lnTo>
                    <a:pt x="474" y="152"/>
                  </a:lnTo>
                  <a:lnTo>
                    <a:pt x="474" y="153"/>
                  </a:lnTo>
                  <a:lnTo>
                    <a:pt x="474" y="153"/>
                  </a:lnTo>
                  <a:lnTo>
                    <a:pt x="474" y="153"/>
                  </a:lnTo>
                  <a:lnTo>
                    <a:pt x="472" y="153"/>
                  </a:lnTo>
                  <a:lnTo>
                    <a:pt x="474" y="157"/>
                  </a:lnTo>
                  <a:lnTo>
                    <a:pt x="475" y="157"/>
                  </a:lnTo>
                  <a:lnTo>
                    <a:pt x="478" y="158"/>
                  </a:lnTo>
                  <a:lnTo>
                    <a:pt x="480" y="158"/>
                  </a:lnTo>
                  <a:lnTo>
                    <a:pt x="481" y="158"/>
                  </a:lnTo>
                  <a:lnTo>
                    <a:pt x="480" y="158"/>
                  </a:lnTo>
                  <a:lnTo>
                    <a:pt x="480" y="158"/>
                  </a:lnTo>
                  <a:lnTo>
                    <a:pt x="480" y="160"/>
                  </a:lnTo>
                  <a:lnTo>
                    <a:pt x="480" y="160"/>
                  </a:lnTo>
                  <a:lnTo>
                    <a:pt x="478" y="160"/>
                  </a:lnTo>
                  <a:lnTo>
                    <a:pt x="475" y="160"/>
                  </a:lnTo>
                  <a:lnTo>
                    <a:pt x="474" y="161"/>
                  </a:lnTo>
                  <a:lnTo>
                    <a:pt x="472" y="161"/>
                  </a:lnTo>
                  <a:lnTo>
                    <a:pt x="472" y="163"/>
                  </a:lnTo>
                  <a:lnTo>
                    <a:pt x="472" y="163"/>
                  </a:lnTo>
                  <a:lnTo>
                    <a:pt x="472" y="164"/>
                  </a:lnTo>
                  <a:lnTo>
                    <a:pt x="472" y="164"/>
                  </a:lnTo>
                  <a:lnTo>
                    <a:pt x="474" y="164"/>
                  </a:lnTo>
                  <a:lnTo>
                    <a:pt x="475" y="166"/>
                  </a:lnTo>
                  <a:lnTo>
                    <a:pt x="477" y="166"/>
                  </a:lnTo>
                  <a:lnTo>
                    <a:pt x="478" y="167"/>
                  </a:lnTo>
                  <a:lnTo>
                    <a:pt x="478" y="171"/>
                  </a:lnTo>
                  <a:lnTo>
                    <a:pt x="477" y="174"/>
                  </a:lnTo>
                  <a:lnTo>
                    <a:pt x="478" y="174"/>
                  </a:lnTo>
                  <a:lnTo>
                    <a:pt x="480" y="175"/>
                  </a:lnTo>
                  <a:lnTo>
                    <a:pt x="480" y="175"/>
                  </a:lnTo>
                  <a:lnTo>
                    <a:pt x="480" y="177"/>
                  </a:lnTo>
                  <a:lnTo>
                    <a:pt x="480" y="177"/>
                  </a:lnTo>
                  <a:lnTo>
                    <a:pt x="478" y="178"/>
                  </a:lnTo>
                  <a:lnTo>
                    <a:pt x="478" y="178"/>
                  </a:lnTo>
                  <a:lnTo>
                    <a:pt x="478" y="178"/>
                  </a:lnTo>
                  <a:lnTo>
                    <a:pt x="477" y="178"/>
                  </a:lnTo>
                  <a:lnTo>
                    <a:pt x="474" y="178"/>
                  </a:lnTo>
                  <a:lnTo>
                    <a:pt x="474" y="177"/>
                  </a:lnTo>
                  <a:lnTo>
                    <a:pt x="475" y="175"/>
                  </a:lnTo>
                  <a:lnTo>
                    <a:pt x="475" y="175"/>
                  </a:lnTo>
                  <a:lnTo>
                    <a:pt x="475" y="174"/>
                  </a:lnTo>
                  <a:lnTo>
                    <a:pt x="475" y="174"/>
                  </a:lnTo>
                  <a:lnTo>
                    <a:pt x="475" y="172"/>
                  </a:lnTo>
                  <a:lnTo>
                    <a:pt x="474" y="172"/>
                  </a:lnTo>
                  <a:lnTo>
                    <a:pt x="471" y="169"/>
                  </a:lnTo>
                  <a:lnTo>
                    <a:pt x="467" y="167"/>
                  </a:lnTo>
                  <a:lnTo>
                    <a:pt x="466" y="166"/>
                  </a:lnTo>
                  <a:lnTo>
                    <a:pt x="464" y="163"/>
                  </a:lnTo>
                  <a:lnTo>
                    <a:pt x="464" y="160"/>
                  </a:lnTo>
                  <a:lnTo>
                    <a:pt x="461" y="158"/>
                  </a:lnTo>
                  <a:lnTo>
                    <a:pt x="460" y="158"/>
                  </a:lnTo>
                  <a:lnTo>
                    <a:pt x="460" y="158"/>
                  </a:lnTo>
                  <a:lnTo>
                    <a:pt x="458" y="158"/>
                  </a:lnTo>
                  <a:lnTo>
                    <a:pt x="458" y="160"/>
                  </a:lnTo>
                  <a:lnTo>
                    <a:pt x="457" y="161"/>
                  </a:lnTo>
                  <a:lnTo>
                    <a:pt x="457" y="161"/>
                  </a:lnTo>
                  <a:lnTo>
                    <a:pt x="457" y="161"/>
                  </a:lnTo>
                  <a:lnTo>
                    <a:pt x="457" y="161"/>
                  </a:lnTo>
                  <a:lnTo>
                    <a:pt x="457" y="161"/>
                  </a:lnTo>
                  <a:lnTo>
                    <a:pt x="457" y="163"/>
                  </a:lnTo>
                  <a:lnTo>
                    <a:pt x="457" y="163"/>
                  </a:lnTo>
                  <a:lnTo>
                    <a:pt x="457" y="163"/>
                  </a:lnTo>
                  <a:lnTo>
                    <a:pt x="458" y="163"/>
                  </a:lnTo>
                  <a:lnTo>
                    <a:pt x="458" y="166"/>
                  </a:lnTo>
                  <a:lnTo>
                    <a:pt x="458" y="169"/>
                  </a:lnTo>
                  <a:lnTo>
                    <a:pt x="458" y="171"/>
                  </a:lnTo>
                  <a:lnTo>
                    <a:pt x="460" y="174"/>
                  </a:lnTo>
                  <a:lnTo>
                    <a:pt x="461" y="174"/>
                  </a:lnTo>
                  <a:lnTo>
                    <a:pt x="463" y="174"/>
                  </a:lnTo>
                  <a:lnTo>
                    <a:pt x="463" y="177"/>
                  </a:lnTo>
                  <a:lnTo>
                    <a:pt x="464" y="180"/>
                  </a:lnTo>
                  <a:lnTo>
                    <a:pt x="463" y="180"/>
                  </a:lnTo>
                  <a:lnTo>
                    <a:pt x="460" y="180"/>
                  </a:lnTo>
                  <a:lnTo>
                    <a:pt x="460" y="180"/>
                  </a:lnTo>
                  <a:lnTo>
                    <a:pt x="460" y="178"/>
                  </a:lnTo>
                  <a:lnTo>
                    <a:pt x="457" y="178"/>
                  </a:lnTo>
                  <a:lnTo>
                    <a:pt x="455" y="180"/>
                  </a:lnTo>
                  <a:lnTo>
                    <a:pt x="453" y="180"/>
                  </a:lnTo>
                  <a:lnTo>
                    <a:pt x="450" y="180"/>
                  </a:lnTo>
                  <a:lnTo>
                    <a:pt x="450" y="181"/>
                  </a:lnTo>
                  <a:lnTo>
                    <a:pt x="450" y="181"/>
                  </a:lnTo>
                  <a:lnTo>
                    <a:pt x="452" y="181"/>
                  </a:lnTo>
                  <a:lnTo>
                    <a:pt x="453" y="181"/>
                  </a:lnTo>
                  <a:lnTo>
                    <a:pt x="452" y="185"/>
                  </a:lnTo>
                  <a:lnTo>
                    <a:pt x="450" y="185"/>
                  </a:lnTo>
                  <a:lnTo>
                    <a:pt x="449" y="185"/>
                  </a:lnTo>
                  <a:lnTo>
                    <a:pt x="449" y="186"/>
                  </a:lnTo>
                  <a:lnTo>
                    <a:pt x="449" y="189"/>
                  </a:lnTo>
                  <a:lnTo>
                    <a:pt x="450" y="189"/>
                  </a:lnTo>
                  <a:lnTo>
                    <a:pt x="450" y="191"/>
                  </a:lnTo>
                  <a:lnTo>
                    <a:pt x="450" y="191"/>
                  </a:lnTo>
                  <a:lnTo>
                    <a:pt x="452" y="191"/>
                  </a:lnTo>
                  <a:lnTo>
                    <a:pt x="452" y="191"/>
                  </a:lnTo>
                  <a:lnTo>
                    <a:pt x="453" y="191"/>
                  </a:lnTo>
                  <a:lnTo>
                    <a:pt x="455" y="191"/>
                  </a:lnTo>
                  <a:lnTo>
                    <a:pt x="455" y="191"/>
                  </a:lnTo>
                  <a:lnTo>
                    <a:pt x="457" y="189"/>
                  </a:lnTo>
                  <a:lnTo>
                    <a:pt x="458" y="189"/>
                  </a:lnTo>
                  <a:lnTo>
                    <a:pt x="460" y="186"/>
                  </a:lnTo>
                  <a:lnTo>
                    <a:pt x="463" y="186"/>
                  </a:lnTo>
                  <a:lnTo>
                    <a:pt x="463" y="185"/>
                  </a:lnTo>
                  <a:lnTo>
                    <a:pt x="464" y="185"/>
                  </a:lnTo>
                  <a:lnTo>
                    <a:pt x="466" y="185"/>
                  </a:lnTo>
                  <a:lnTo>
                    <a:pt x="467" y="185"/>
                  </a:lnTo>
                  <a:lnTo>
                    <a:pt x="471" y="186"/>
                  </a:lnTo>
                  <a:lnTo>
                    <a:pt x="474" y="186"/>
                  </a:lnTo>
                  <a:lnTo>
                    <a:pt x="477" y="185"/>
                  </a:lnTo>
                  <a:lnTo>
                    <a:pt x="480" y="183"/>
                  </a:lnTo>
                  <a:lnTo>
                    <a:pt x="480" y="185"/>
                  </a:lnTo>
                  <a:lnTo>
                    <a:pt x="480" y="186"/>
                  </a:lnTo>
                  <a:lnTo>
                    <a:pt x="478" y="186"/>
                  </a:lnTo>
                  <a:lnTo>
                    <a:pt x="477" y="186"/>
                  </a:lnTo>
                  <a:lnTo>
                    <a:pt x="477" y="188"/>
                  </a:lnTo>
                  <a:lnTo>
                    <a:pt x="474" y="189"/>
                  </a:lnTo>
                  <a:lnTo>
                    <a:pt x="471" y="191"/>
                  </a:lnTo>
                  <a:lnTo>
                    <a:pt x="471" y="194"/>
                  </a:lnTo>
                  <a:lnTo>
                    <a:pt x="472" y="197"/>
                  </a:lnTo>
                  <a:lnTo>
                    <a:pt x="472" y="197"/>
                  </a:lnTo>
                  <a:lnTo>
                    <a:pt x="472" y="199"/>
                  </a:lnTo>
                  <a:lnTo>
                    <a:pt x="472" y="199"/>
                  </a:lnTo>
                  <a:lnTo>
                    <a:pt x="474" y="199"/>
                  </a:lnTo>
                  <a:lnTo>
                    <a:pt x="475" y="199"/>
                  </a:lnTo>
                  <a:lnTo>
                    <a:pt x="477" y="199"/>
                  </a:lnTo>
                  <a:lnTo>
                    <a:pt x="480" y="199"/>
                  </a:lnTo>
                  <a:lnTo>
                    <a:pt x="483" y="199"/>
                  </a:lnTo>
                  <a:lnTo>
                    <a:pt x="486" y="199"/>
                  </a:lnTo>
                  <a:lnTo>
                    <a:pt x="489" y="199"/>
                  </a:lnTo>
                  <a:lnTo>
                    <a:pt x="494" y="199"/>
                  </a:lnTo>
                  <a:lnTo>
                    <a:pt x="497" y="199"/>
                  </a:lnTo>
                  <a:lnTo>
                    <a:pt x="503" y="199"/>
                  </a:lnTo>
                  <a:lnTo>
                    <a:pt x="508" y="199"/>
                  </a:lnTo>
                  <a:lnTo>
                    <a:pt x="508" y="197"/>
                  </a:lnTo>
                  <a:lnTo>
                    <a:pt x="508" y="197"/>
                  </a:lnTo>
                  <a:lnTo>
                    <a:pt x="509" y="197"/>
                  </a:lnTo>
                  <a:lnTo>
                    <a:pt x="509" y="195"/>
                  </a:lnTo>
                  <a:lnTo>
                    <a:pt x="509" y="194"/>
                  </a:lnTo>
                  <a:lnTo>
                    <a:pt x="509" y="194"/>
                  </a:lnTo>
                  <a:lnTo>
                    <a:pt x="508" y="192"/>
                  </a:lnTo>
                  <a:lnTo>
                    <a:pt x="509" y="192"/>
                  </a:lnTo>
                  <a:lnTo>
                    <a:pt x="511" y="192"/>
                  </a:lnTo>
                  <a:lnTo>
                    <a:pt x="511" y="192"/>
                  </a:lnTo>
                  <a:lnTo>
                    <a:pt x="511" y="191"/>
                  </a:lnTo>
                  <a:lnTo>
                    <a:pt x="511" y="191"/>
                  </a:lnTo>
                  <a:lnTo>
                    <a:pt x="511" y="191"/>
                  </a:lnTo>
                  <a:lnTo>
                    <a:pt x="511" y="189"/>
                  </a:lnTo>
                  <a:lnTo>
                    <a:pt x="511" y="189"/>
                  </a:lnTo>
                  <a:lnTo>
                    <a:pt x="509" y="188"/>
                  </a:lnTo>
                  <a:lnTo>
                    <a:pt x="506" y="188"/>
                  </a:lnTo>
                  <a:lnTo>
                    <a:pt x="506" y="185"/>
                  </a:lnTo>
                  <a:lnTo>
                    <a:pt x="506" y="183"/>
                  </a:lnTo>
                  <a:lnTo>
                    <a:pt x="508" y="183"/>
                  </a:lnTo>
                  <a:lnTo>
                    <a:pt x="508" y="183"/>
                  </a:lnTo>
                  <a:lnTo>
                    <a:pt x="508" y="183"/>
                  </a:lnTo>
                  <a:lnTo>
                    <a:pt x="508" y="181"/>
                  </a:lnTo>
                  <a:lnTo>
                    <a:pt x="508" y="180"/>
                  </a:lnTo>
                  <a:lnTo>
                    <a:pt x="508" y="180"/>
                  </a:lnTo>
                  <a:lnTo>
                    <a:pt x="505" y="178"/>
                  </a:lnTo>
                  <a:lnTo>
                    <a:pt x="503" y="178"/>
                  </a:lnTo>
                  <a:lnTo>
                    <a:pt x="503" y="177"/>
                  </a:lnTo>
                  <a:lnTo>
                    <a:pt x="505" y="175"/>
                  </a:lnTo>
                  <a:lnTo>
                    <a:pt x="505" y="174"/>
                  </a:lnTo>
                  <a:lnTo>
                    <a:pt x="505" y="171"/>
                  </a:lnTo>
                  <a:lnTo>
                    <a:pt x="503" y="169"/>
                  </a:lnTo>
                  <a:lnTo>
                    <a:pt x="503" y="167"/>
                  </a:lnTo>
                  <a:lnTo>
                    <a:pt x="502" y="164"/>
                  </a:lnTo>
                  <a:lnTo>
                    <a:pt x="502" y="163"/>
                  </a:lnTo>
                  <a:lnTo>
                    <a:pt x="502" y="163"/>
                  </a:lnTo>
                  <a:lnTo>
                    <a:pt x="503" y="161"/>
                  </a:lnTo>
                  <a:lnTo>
                    <a:pt x="503" y="161"/>
                  </a:lnTo>
                  <a:lnTo>
                    <a:pt x="500" y="160"/>
                  </a:lnTo>
                  <a:lnTo>
                    <a:pt x="498" y="160"/>
                  </a:lnTo>
                  <a:lnTo>
                    <a:pt x="497" y="158"/>
                  </a:lnTo>
                  <a:lnTo>
                    <a:pt x="495" y="158"/>
                  </a:lnTo>
                  <a:lnTo>
                    <a:pt x="495" y="157"/>
                  </a:lnTo>
                  <a:lnTo>
                    <a:pt x="495" y="157"/>
                  </a:lnTo>
                  <a:lnTo>
                    <a:pt x="495" y="157"/>
                  </a:lnTo>
                  <a:lnTo>
                    <a:pt x="497" y="157"/>
                  </a:lnTo>
                  <a:lnTo>
                    <a:pt x="497" y="155"/>
                  </a:lnTo>
                  <a:lnTo>
                    <a:pt x="497" y="155"/>
                  </a:lnTo>
                  <a:lnTo>
                    <a:pt x="495" y="153"/>
                  </a:lnTo>
                  <a:lnTo>
                    <a:pt x="494" y="153"/>
                  </a:lnTo>
                  <a:lnTo>
                    <a:pt x="491" y="152"/>
                  </a:lnTo>
                  <a:lnTo>
                    <a:pt x="489" y="150"/>
                  </a:lnTo>
                  <a:lnTo>
                    <a:pt x="489" y="153"/>
                  </a:lnTo>
                  <a:lnTo>
                    <a:pt x="488" y="158"/>
                  </a:lnTo>
                  <a:lnTo>
                    <a:pt x="489" y="158"/>
                  </a:lnTo>
                  <a:lnTo>
                    <a:pt x="489" y="158"/>
                  </a:lnTo>
                  <a:lnTo>
                    <a:pt x="489" y="158"/>
                  </a:lnTo>
                  <a:lnTo>
                    <a:pt x="489" y="160"/>
                  </a:lnTo>
                  <a:lnTo>
                    <a:pt x="489" y="160"/>
                  </a:lnTo>
                  <a:lnTo>
                    <a:pt x="489" y="160"/>
                  </a:lnTo>
                  <a:lnTo>
                    <a:pt x="489" y="160"/>
                  </a:lnTo>
                  <a:lnTo>
                    <a:pt x="489" y="160"/>
                  </a:lnTo>
                  <a:lnTo>
                    <a:pt x="489" y="160"/>
                  </a:lnTo>
                  <a:lnTo>
                    <a:pt x="488" y="160"/>
                  </a:lnTo>
                  <a:lnTo>
                    <a:pt x="486" y="161"/>
                  </a:lnTo>
                  <a:lnTo>
                    <a:pt x="483" y="161"/>
                  </a:lnTo>
                  <a:lnTo>
                    <a:pt x="483" y="160"/>
                  </a:lnTo>
                  <a:lnTo>
                    <a:pt x="483" y="158"/>
                  </a:lnTo>
                  <a:lnTo>
                    <a:pt x="483" y="158"/>
                  </a:lnTo>
                  <a:lnTo>
                    <a:pt x="484" y="157"/>
                  </a:lnTo>
                  <a:lnTo>
                    <a:pt x="481" y="153"/>
                  </a:lnTo>
                  <a:lnTo>
                    <a:pt x="480" y="149"/>
                  </a:lnTo>
                  <a:lnTo>
                    <a:pt x="480" y="149"/>
                  </a:lnTo>
                  <a:close/>
                  <a:moveTo>
                    <a:pt x="432" y="150"/>
                  </a:moveTo>
                  <a:lnTo>
                    <a:pt x="430" y="153"/>
                  </a:lnTo>
                  <a:lnTo>
                    <a:pt x="430" y="155"/>
                  </a:lnTo>
                  <a:lnTo>
                    <a:pt x="429" y="158"/>
                  </a:lnTo>
                  <a:lnTo>
                    <a:pt x="427" y="160"/>
                  </a:lnTo>
                  <a:lnTo>
                    <a:pt x="432" y="160"/>
                  </a:lnTo>
                  <a:lnTo>
                    <a:pt x="435" y="158"/>
                  </a:lnTo>
                  <a:lnTo>
                    <a:pt x="438" y="158"/>
                  </a:lnTo>
                  <a:lnTo>
                    <a:pt x="439" y="157"/>
                  </a:lnTo>
                  <a:lnTo>
                    <a:pt x="439" y="155"/>
                  </a:lnTo>
                  <a:lnTo>
                    <a:pt x="439" y="155"/>
                  </a:lnTo>
                  <a:lnTo>
                    <a:pt x="439" y="155"/>
                  </a:lnTo>
                  <a:lnTo>
                    <a:pt x="439" y="153"/>
                  </a:lnTo>
                  <a:lnTo>
                    <a:pt x="436" y="152"/>
                  </a:lnTo>
                  <a:lnTo>
                    <a:pt x="432" y="150"/>
                  </a:lnTo>
                  <a:lnTo>
                    <a:pt x="432" y="150"/>
                  </a:lnTo>
                  <a:close/>
                  <a:moveTo>
                    <a:pt x="444" y="158"/>
                  </a:moveTo>
                  <a:lnTo>
                    <a:pt x="446" y="158"/>
                  </a:lnTo>
                  <a:lnTo>
                    <a:pt x="447" y="158"/>
                  </a:lnTo>
                  <a:lnTo>
                    <a:pt x="447" y="160"/>
                  </a:lnTo>
                  <a:lnTo>
                    <a:pt x="447" y="160"/>
                  </a:lnTo>
                  <a:lnTo>
                    <a:pt x="449" y="160"/>
                  </a:lnTo>
                  <a:lnTo>
                    <a:pt x="449" y="161"/>
                  </a:lnTo>
                  <a:lnTo>
                    <a:pt x="449" y="161"/>
                  </a:lnTo>
                  <a:lnTo>
                    <a:pt x="449" y="161"/>
                  </a:lnTo>
                  <a:lnTo>
                    <a:pt x="447" y="163"/>
                  </a:lnTo>
                  <a:lnTo>
                    <a:pt x="447" y="164"/>
                  </a:lnTo>
                  <a:lnTo>
                    <a:pt x="446" y="166"/>
                  </a:lnTo>
                  <a:lnTo>
                    <a:pt x="446" y="167"/>
                  </a:lnTo>
                  <a:lnTo>
                    <a:pt x="447" y="166"/>
                  </a:lnTo>
                  <a:lnTo>
                    <a:pt x="450" y="166"/>
                  </a:lnTo>
                  <a:lnTo>
                    <a:pt x="452" y="166"/>
                  </a:lnTo>
                  <a:lnTo>
                    <a:pt x="453" y="167"/>
                  </a:lnTo>
                  <a:lnTo>
                    <a:pt x="453" y="167"/>
                  </a:lnTo>
                  <a:lnTo>
                    <a:pt x="453" y="167"/>
                  </a:lnTo>
                  <a:lnTo>
                    <a:pt x="453" y="169"/>
                  </a:lnTo>
                  <a:lnTo>
                    <a:pt x="453" y="169"/>
                  </a:lnTo>
                  <a:lnTo>
                    <a:pt x="453" y="171"/>
                  </a:lnTo>
                  <a:lnTo>
                    <a:pt x="455" y="171"/>
                  </a:lnTo>
                  <a:lnTo>
                    <a:pt x="452" y="172"/>
                  </a:lnTo>
                  <a:lnTo>
                    <a:pt x="452" y="174"/>
                  </a:lnTo>
                  <a:lnTo>
                    <a:pt x="453" y="174"/>
                  </a:lnTo>
                  <a:lnTo>
                    <a:pt x="453" y="174"/>
                  </a:lnTo>
                  <a:lnTo>
                    <a:pt x="453" y="174"/>
                  </a:lnTo>
                  <a:lnTo>
                    <a:pt x="453" y="174"/>
                  </a:lnTo>
                  <a:lnTo>
                    <a:pt x="453" y="175"/>
                  </a:lnTo>
                  <a:lnTo>
                    <a:pt x="455" y="175"/>
                  </a:lnTo>
                  <a:lnTo>
                    <a:pt x="450" y="177"/>
                  </a:lnTo>
                  <a:lnTo>
                    <a:pt x="447" y="178"/>
                  </a:lnTo>
                  <a:lnTo>
                    <a:pt x="446" y="181"/>
                  </a:lnTo>
                  <a:lnTo>
                    <a:pt x="444" y="183"/>
                  </a:lnTo>
                  <a:lnTo>
                    <a:pt x="441" y="183"/>
                  </a:lnTo>
                  <a:lnTo>
                    <a:pt x="439" y="183"/>
                  </a:lnTo>
                  <a:lnTo>
                    <a:pt x="436" y="183"/>
                  </a:lnTo>
                  <a:lnTo>
                    <a:pt x="433" y="183"/>
                  </a:lnTo>
                  <a:lnTo>
                    <a:pt x="433" y="183"/>
                  </a:lnTo>
                  <a:lnTo>
                    <a:pt x="433" y="181"/>
                  </a:lnTo>
                  <a:lnTo>
                    <a:pt x="435" y="180"/>
                  </a:lnTo>
                  <a:lnTo>
                    <a:pt x="438" y="180"/>
                  </a:lnTo>
                  <a:lnTo>
                    <a:pt x="438" y="178"/>
                  </a:lnTo>
                  <a:lnTo>
                    <a:pt x="439" y="177"/>
                  </a:lnTo>
                  <a:lnTo>
                    <a:pt x="441" y="175"/>
                  </a:lnTo>
                  <a:lnTo>
                    <a:pt x="443" y="175"/>
                  </a:lnTo>
                  <a:lnTo>
                    <a:pt x="444" y="175"/>
                  </a:lnTo>
                  <a:lnTo>
                    <a:pt x="444" y="175"/>
                  </a:lnTo>
                  <a:lnTo>
                    <a:pt x="443" y="175"/>
                  </a:lnTo>
                  <a:lnTo>
                    <a:pt x="441" y="175"/>
                  </a:lnTo>
                  <a:lnTo>
                    <a:pt x="438" y="175"/>
                  </a:lnTo>
                  <a:lnTo>
                    <a:pt x="436" y="175"/>
                  </a:lnTo>
                  <a:lnTo>
                    <a:pt x="433" y="175"/>
                  </a:lnTo>
                  <a:lnTo>
                    <a:pt x="432" y="175"/>
                  </a:lnTo>
                  <a:lnTo>
                    <a:pt x="432" y="174"/>
                  </a:lnTo>
                  <a:lnTo>
                    <a:pt x="433" y="172"/>
                  </a:lnTo>
                  <a:lnTo>
                    <a:pt x="436" y="171"/>
                  </a:lnTo>
                  <a:lnTo>
                    <a:pt x="438" y="171"/>
                  </a:lnTo>
                  <a:lnTo>
                    <a:pt x="441" y="169"/>
                  </a:lnTo>
                  <a:lnTo>
                    <a:pt x="441" y="169"/>
                  </a:lnTo>
                  <a:lnTo>
                    <a:pt x="443" y="167"/>
                  </a:lnTo>
                  <a:lnTo>
                    <a:pt x="439" y="169"/>
                  </a:lnTo>
                  <a:lnTo>
                    <a:pt x="436" y="169"/>
                  </a:lnTo>
                  <a:lnTo>
                    <a:pt x="433" y="169"/>
                  </a:lnTo>
                  <a:lnTo>
                    <a:pt x="430" y="169"/>
                  </a:lnTo>
                  <a:lnTo>
                    <a:pt x="430" y="169"/>
                  </a:lnTo>
                  <a:lnTo>
                    <a:pt x="429" y="167"/>
                  </a:lnTo>
                  <a:lnTo>
                    <a:pt x="429" y="167"/>
                  </a:lnTo>
                  <a:lnTo>
                    <a:pt x="427" y="166"/>
                  </a:lnTo>
                  <a:lnTo>
                    <a:pt x="427" y="166"/>
                  </a:lnTo>
                  <a:lnTo>
                    <a:pt x="427" y="164"/>
                  </a:lnTo>
                  <a:lnTo>
                    <a:pt x="429" y="164"/>
                  </a:lnTo>
                  <a:lnTo>
                    <a:pt x="429" y="164"/>
                  </a:lnTo>
                  <a:lnTo>
                    <a:pt x="430" y="164"/>
                  </a:lnTo>
                  <a:lnTo>
                    <a:pt x="430" y="163"/>
                  </a:lnTo>
                  <a:lnTo>
                    <a:pt x="432" y="161"/>
                  </a:lnTo>
                  <a:lnTo>
                    <a:pt x="435" y="161"/>
                  </a:lnTo>
                  <a:lnTo>
                    <a:pt x="438" y="160"/>
                  </a:lnTo>
                  <a:lnTo>
                    <a:pt x="443" y="158"/>
                  </a:lnTo>
                  <a:lnTo>
                    <a:pt x="444" y="158"/>
                  </a:lnTo>
                  <a:lnTo>
                    <a:pt x="444" y="158"/>
                  </a:lnTo>
                  <a:close/>
                  <a:moveTo>
                    <a:pt x="250" y="160"/>
                  </a:moveTo>
                  <a:lnTo>
                    <a:pt x="250" y="160"/>
                  </a:lnTo>
                  <a:lnTo>
                    <a:pt x="250" y="161"/>
                  </a:lnTo>
                  <a:lnTo>
                    <a:pt x="250" y="161"/>
                  </a:lnTo>
                  <a:lnTo>
                    <a:pt x="250" y="161"/>
                  </a:lnTo>
                  <a:lnTo>
                    <a:pt x="249" y="161"/>
                  </a:lnTo>
                  <a:lnTo>
                    <a:pt x="249" y="161"/>
                  </a:lnTo>
                  <a:lnTo>
                    <a:pt x="249" y="161"/>
                  </a:lnTo>
                  <a:lnTo>
                    <a:pt x="249" y="160"/>
                  </a:lnTo>
                  <a:lnTo>
                    <a:pt x="249" y="160"/>
                  </a:lnTo>
                  <a:lnTo>
                    <a:pt x="249" y="160"/>
                  </a:lnTo>
                  <a:lnTo>
                    <a:pt x="249" y="160"/>
                  </a:lnTo>
                  <a:lnTo>
                    <a:pt x="250" y="160"/>
                  </a:lnTo>
                  <a:lnTo>
                    <a:pt x="250" y="160"/>
                  </a:lnTo>
                  <a:close/>
                  <a:moveTo>
                    <a:pt x="390" y="174"/>
                  </a:moveTo>
                  <a:lnTo>
                    <a:pt x="390" y="174"/>
                  </a:lnTo>
                  <a:lnTo>
                    <a:pt x="388" y="175"/>
                  </a:lnTo>
                  <a:lnTo>
                    <a:pt x="388" y="175"/>
                  </a:lnTo>
                  <a:lnTo>
                    <a:pt x="388" y="175"/>
                  </a:lnTo>
                  <a:lnTo>
                    <a:pt x="388" y="177"/>
                  </a:lnTo>
                  <a:lnTo>
                    <a:pt x="388" y="177"/>
                  </a:lnTo>
                  <a:lnTo>
                    <a:pt x="388" y="177"/>
                  </a:lnTo>
                  <a:lnTo>
                    <a:pt x="390" y="177"/>
                  </a:lnTo>
                  <a:lnTo>
                    <a:pt x="390" y="175"/>
                  </a:lnTo>
                  <a:lnTo>
                    <a:pt x="390" y="174"/>
                  </a:lnTo>
                  <a:lnTo>
                    <a:pt x="390" y="174"/>
                  </a:lnTo>
                  <a:close/>
                  <a:moveTo>
                    <a:pt x="767" y="53"/>
                  </a:moveTo>
                  <a:lnTo>
                    <a:pt x="768" y="53"/>
                  </a:lnTo>
                  <a:lnTo>
                    <a:pt x="768" y="54"/>
                  </a:lnTo>
                  <a:lnTo>
                    <a:pt x="768" y="54"/>
                  </a:lnTo>
                  <a:lnTo>
                    <a:pt x="768" y="54"/>
                  </a:lnTo>
                  <a:lnTo>
                    <a:pt x="768" y="54"/>
                  </a:lnTo>
                  <a:lnTo>
                    <a:pt x="768" y="54"/>
                  </a:lnTo>
                  <a:lnTo>
                    <a:pt x="768" y="54"/>
                  </a:lnTo>
                  <a:lnTo>
                    <a:pt x="768" y="56"/>
                  </a:lnTo>
                  <a:lnTo>
                    <a:pt x="765" y="56"/>
                  </a:lnTo>
                  <a:lnTo>
                    <a:pt x="764" y="56"/>
                  </a:lnTo>
                  <a:lnTo>
                    <a:pt x="762" y="56"/>
                  </a:lnTo>
                  <a:lnTo>
                    <a:pt x="762" y="56"/>
                  </a:lnTo>
                  <a:lnTo>
                    <a:pt x="762" y="54"/>
                  </a:lnTo>
                  <a:lnTo>
                    <a:pt x="764" y="54"/>
                  </a:lnTo>
                  <a:lnTo>
                    <a:pt x="765" y="54"/>
                  </a:lnTo>
                  <a:lnTo>
                    <a:pt x="767" y="53"/>
                  </a:lnTo>
                  <a:lnTo>
                    <a:pt x="767" y="53"/>
                  </a:lnTo>
                  <a:close/>
                  <a:moveTo>
                    <a:pt x="483" y="76"/>
                  </a:moveTo>
                  <a:lnTo>
                    <a:pt x="483" y="79"/>
                  </a:lnTo>
                  <a:lnTo>
                    <a:pt x="483" y="82"/>
                  </a:lnTo>
                  <a:lnTo>
                    <a:pt x="483" y="84"/>
                  </a:lnTo>
                  <a:lnTo>
                    <a:pt x="484" y="87"/>
                  </a:lnTo>
                  <a:lnTo>
                    <a:pt x="486" y="87"/>
                  </a:lnTo>
                  <a:lnTo>
                    <a:pt x="488" y="85"/>
                  </a:lnTo>
                  <a:lnTo>
                    <a:pt x="489" y="88"/>
                  </a:lnTo>
                  <a:lnTo>
                    <a:pt x="489" y="90"/>
                  </a:lnTo>
                  <a:lnTo>
                    <a:pt x="491" y="90"/>
                  </a:lnTo>
                  <a:lnTo>
                    <a:pt x="492" y="90"/>
                  </a:lnTo>
                  <a:lnTo>
                    <a:pt x="492" y="87"/>
                  </a:lnTo>
                  <a:lnTo>
                    <a:pt x="491" y="84"/>
                  </a:lnTo>
                  <a:lnTo>
                    <a:pt x="489" y="82"/>
                  </a:lnTo>
                  <a:lnTo>
                    <a:pt x="486" y="80"/>
                  </a:lnTo>
                  <a:lnTo>
                    <a:pt x="486" y="79"/>
                  </a:lnTo>
                  <a:lnTo>
                    <a:pt x="486" y="76"/>
                  </a:lnTo>
                  <a:lnTo>
                    <a:pt x="484" y="76"/>
                  </a:lnTo>
                  <a:lnTo>
                    <a:pt x="483" y="76"/>
                  </a:lnTo>
                  <a:lnTo>
                    <a:pt x="483" y="76"/>
                  </a:lnTo>
                  <a:close/>
                  <a:moveTo>
                    <a:pt x="500" y="105"/>
                  </a:moveTo>
                  <a:lnTo>
                    <a:pt x="498" y="110"/>
                  </a:lnTo>
                  <a:lnTo>
                    <a:pt x="497" y="113"/>
                  </a:lnTo>
                  <a:lnTo>
                    <a:pt x="497" y="115"/>
                  </a:lnTo>
                  <a:lnTo>
                    <a:pt x="497" y="116"/>
                  </a:lnTo>
                  <a:lnTo>
                    <a:pt x="497" y="118"/>
                  </a:lnTo>
                  <a:lnTo>
                    <a:pt x="497" y="118"/>
                  </a:lnTo>
                  <a:lnTo>
                    <a:pt x="498" y="119"/>
                  </a:lnTo>
                  <a:lnTo>
                    <a:pt x="498" y="119"/>
                  </a:lnTo>
                  <a:lnTo>
                    <a:pt x="500" y="121"/>
                  </a:lnTo>
                  <a:lnTo>
                    <a:pt x="502" y="121"/>
                  </a:lnTo>
                  <a:lnTo>
                    <a:pt x="503" y="121"/>
                  </a:lnTo>
                  <a:lnTo>
                    <a:pt x="505" y="122"/>
                  </a:lnTo>
                  <a:lnTo>
                    <a:pt x="508" y="122"/>
                  </a:lnTo>
                  <a:lnTo>
                    <a:pt x="509" y="122"/>
                  </a:lnTo>
                  <a:lnTo>
                    <a:pt x="511" y="124"/>
                  </a:lnTo>
                  <a:lnTo>
                    <a:pt x="511" y="124"/>
                  </a:lnTo>
                  <a:lnTo>
                    <a:pt x="509" y="124"/>
                  </a:lnTo>
                  <a:lnTo>
                    <a:pt x="506" y="124"/>
                  </a:lnTo>
                  <a:lnTo>
                    <a:pt x="506" y="126"/>
                  </a:lnTo>
                  <a:lnTo>
                    <a:pt x="506" y="127"/>
                  </a:lnTo>
                  <a:lnTo>
                    <a:pt x="506" y="127"/>
                  </a:lnTo>
                  <a:lnTo>
                    <a:pt x="506" y="127"/>
                  </a:lnTo>
                  <a:lnTo>
                    <a:pt x="506" y="127"/>
                  </a:lnTo>
                  <a:lnTo>
                    <a:pt x="506" y="127"/>
                  </a:lnTo>
                  <a:lnTo>
                    <a:pt x="508" y="129"/>
                  </a:lnTo>
                  <a:lnTo>
                    <a:pt x="509" y="130"/>
                  </a:lnTo>
                  <a:lnTo>
                    <a:pt x="512" y="133"/>
                  </a:lnTo>
                  <a:lnTo>
                    <a:pt x="516" y="135"/>
                  </a:lnTo>
                  <a:lnTo>
                    <a:pt x="514" y="135"/>
                  </a:lnTo>
                  <a:lnTo>
                    <a:pt x="516" y="136"/>
                  </a:lnTo>
                  <a:lnTo>
                    <a:pt x="517" y="136"/>
                  </a:lnTo>
                  <a:lnTo>
                    <a:pt x="519" y="136"/>
                  </a:lnTo>
                  <a:lnTo>
                    <a:pt x="520" y="135"/>
                  </a:lnTo>
                  <a:lnTo>
                    <a:pt x="522" y="133"/>
                  </a:lnTo>
                  <a:lnTo>
                    <a:pt x="522" y="133"/>
                  </a:lnTo>
                  <a:lnTo>
                    <a:pt x="525" y="133"/>
                  </a:lnTo>
                  <a:lnTo>
                    <a:pt x="526" y="132"/>
                  </a:lnTo>
                  <a:lnTo>
                    <a:pt x="529" y="132"/>
                  </a:lnTo>
                  <a:lnTo>
                    <a:pt x="533" y="132"/>
                  </a:lnTo>
                  <a:lnTo>
                    <a:pt x="536" y="132"/>
                  </a:lnTo>
                  <a:lnTo>
                    <a:pt x="536" y="130"/>
                  </a:lnTo>
                  <a:lnTo>
                    <a:pt x="536" y="129"/>
                  </a:lnTo>
                  <a:lnTo>
                    <a:pt x="534" y="127"/>
                  </a:lnTo>
                  <a:lnTo>
                    <a:pt x="534" y="126"/>
                  </a:lnTo>
                  <a:lnTo>
                    <a:pt x="534" y="124"/>
                  </a:lnTo>
                  <a:lnTo>
                    <a:pt x="534" y="124"/>
                  </a:lnTo>
                  <a:lnTo>
                    <a:pt x="534" y="124"/>
                  </a:lnTo>
                  <a:lnTo>
                    <a:pt x="534" y="124"/>
                  </a:lnTo>
                  <a:lnTo>
                    <a:pt x="534" y="121"/>
                  </a:lnTo>
                  <a:lnTo>
                    <a:pt x="533" y="119"/>
                  </a:lnTo>
                  <a:lnTo>
                    <a:pt x="531" y="119"/>
                  </a:lnTo>
                  <a:lnTo>
                    <a:pt x="529" y="119"/>
                  </a:lnTo>
                  <a:lnTo>
                    <a:pt x="528" y="118"/>
                  </a:lnTo>
                  <a:lnTo>
                    <a:pt x="528" y="116"/>
                  </a:lnTo>
                  <a:lnTo>
                    <a:pt x="525" y="118"/>
                  </a:lnTo>
                  <a:lnTo>
                    <a:pt x="523" y="118"/>
                  </a:lnTo>
                  <a:lnTo>
                    <a:pt x="523" y="116"/>
                  </a:lnTo>
                  <a:lnTo>
                    <a:pt x="522" y="116"/>
                  </a:lnTo>
                  <a:lnTo>
                    <a:pt x="522" y="115"/>
                  </a:lnTo>
                  <a:lnTo>
                    <a:pt x="520" y="115"/>
                  </a:lnTo>
                  <a:lnTo>
                    <a:pt x="520" y="115"/>
                  </a:lnTo>
                  <a:lnTo>
                    <a:pt x="517" y="113"/>
                  </a:lnTo>
                  <a:lnTo>
                    <a:pt x="514" y="113"/>
                  </a:lnTo>
                  <a:lnTo>
                    <a:pt x="511" y="112"/>
                  </a:lnTo>
                  <a:lnTo>
                    <a:pt x="508" y="110"/>
                  </a:lnTo>
                  <a:lnTo>
                    <a:pt x="506" y="110"/>
                  </a:lnTo>
                  <a:lnTo>
                    <a:pt x="505" y="108"/>
                  </a:lnTo>
                  <a:lnTo>
                    <a:pt x="502" y="107"/>
                  </a:lnTo>
                  <a:lnTo>
                    <a:pt x="500" y="105"/>
                  </a:lnTo>
                  <a:lnTo>
                    <a:pt x="500" y="105"/>
                  </a:lnTo>
                  <a:close/>
                  <a:moveTo>
                    <a:pt x="677" y="124"/>
                  </a:moveTo>
                  <a:lnTo>
                    <a:pt x="677" y="124"/>
                  </a:lnTo>
                  <a:lnTo>
                    <a:pt x="677" y="124"/>
                  </a:lnTo>
                  <a:lnTo>
                    <a:pt x="677" y="126"/>
                  </a:lnTo>
                  <a:lnTo>
                    <a:pt x="677" y="126"/>
                  </a:lnTo>
                  <a:lnTo>
                    <a:pt x="677" y="127"/>
                  </a:lnTo>
                  <a:lnTo>
                    <a:pt x="677" y="129"/>
                  </a:lnTo>
                  <a:lnTo>
                    <a:pt x="675" y="129"/>
                  </a:lnTo>
                  <a:lnTo>
                    <a:pt x="675" y="127"/>
                  </a:lnTo>
                  <a:lnTo>
                    <a:pt x="675" y="127"/>
                  </a:lnTo>
                  <a:lnTo>
                    <a:pt x="675" y="127"/>
                  </a:lnTo>
                  <a:lnTo>
                    <a:pt x="675" y="126"/>
                  </a:lnTo>
                  <a:lnTo>
                    <a:pt x="677" y="124"/>
                  </a:lnTo>
                  <a:lnTo>
                    <a:pt x="677" y="124"/>
                  </a:lnTo>
                  <a:close/>
                  <a:moveTo>
                    <a:pt x="587" y="129"/>
                  </a:moveTo>
                  <a:lnTo>
                    <a:pt x="587" y="130"/>
                  </a:lnTo>
                  <a:lnTo>
                    <a:pt x="587" y="130"/>
                  </a:lnTo>
                  <a:lnTo>
                    <a:pt x="584" y="132"/>
                  </a:lnTo>
                  <a:lnTo>
                    <a:pt x="582" y="133"/>
                  </a:lnTo>
                  <a:lnTo>
                    <a:pt x="582" y="135"/>
                  </a:lnTo>
                  <a:lnTo>
                    <a:pt x="582" y="135"/>
                  </a:lnTo>
                  <a:lnTo>
                    <a:pt x="582" y="136"/>
                  </a:lnTo>
                  <a:lnTo>
                    <a:pt x="582" y="136"/>
                  </a:lnTo>
                  <a:lnTo>
                    <a:pt x="582" y="136"/>
                  </a:lnTo>
                  <a:lnTo>
                    <a:pt x="582" y="136"/>
                  </a:lnTo>
                  <a:lnTo>
                    <a:pt x="584" y="140"/>
                  </a:lnTo>
                  <a:lnTo>
                    <a:pt x="584" y="143"/>
                  </a:lnTo>
                  <a:lnTo>
                    <a:pt x="585" y="143"/>
                  </a:lnTo>
                  <a:lnTo>
                    <a:pt x="585" y="141"/>
                  </a:lnTo>
                  <a:lnTo>
                    <a:pt x="588" y="141"/>
                  </a:lnTo>
                  <a:lnTo>
                    <a:pt x="590" y="141"/>
                  </a:lnTo>
                  <a:lnTo>
                    <a:pt x="592" y="140"/>
                  </a:lnTo>
                  <a:lnTo>
                    <a:pt x="592" y="136"/>
                  </a:lnTo>
                  <a:lnTo>
                    <a:pt x="593" y="135"/>
                  </a:lnTo>
                  <a:lnTo>
                    <a:pt x="593" y="132"/>
                  </a:lnTo>
                  <a:lnTo>
                    <a:pt x="590" y="130"/>
                  </a:lnTo>
                  <a:lnTo>
                    <a:pt x="587" y="129"/>
                  </a:lnTo>
                  <a:lnTo>
                    <a:pt x="587" y="129"/>
                  </a:lnTo>
                  <a:close/>
                  <a:moveTo>
                    <a:pt x="545" y="132"/>
                  </a:moveTo>
                  <a:lnTo>
                    <a:pt x="547" y="132"/>
                  </a:lnTo>
                  <a:lnTo>
                    <a:pt x="548" y="132"/>
                  </a:lnTo>
                  <a:lnTo>
                    <a:pt x="548" y="133"/>
                  </a:lnTo>
                  <a:lnTo>
                    <a:pt x="550" y="133"/>
                  </a:lnTo>
                  <a:lnTo>
                    <a:pt x="551" y="133"/>
                  </a:lnTo>
                  <a:lnTo>
                    <a:pt x="551" y="133"/>
                  </a:lnTo>
                  <a:lnTo>
                    <a:pt x="553" y="133"/>
                  </a:lnTo>
                  <a:lnTo>
                    <a:pt x="554" y="133"/>
                  </a:lnTo>
                  <a:lnTo>
                    <a:pt x="554" y="132"/>
                  </a:lnTo>
                  <a:lnTo>
                    <a:pt x="556" y="132"/>
                  </a:lnTo>
                  <a:lnTo>
                    <a:pt x="556" y="132"/>
                  </a:lnTo>
                  <a:lnTo>
                    <a:pt x="557" y="132"/>
                  </a:lnTo>
                  <a:lnTo>
                    <a:pt x="557" y="133"/>
                  </a:lnTo>
                  <a:lnTo>
                    <a:pt x="559" y="133"/>
                  </a:lnTo>
                  <a:lnTo>
                    <a:pt x="562" y="135"/>
                  </a:lnTo>
                  <a:lnTo>
                    <a:pt x="564" y="135"/>
                  </a:lnTo>
                  <a:lnTo>
                    <a:pt x="564" y="135"/>
                  </a:lnTo>
                  <a:lnTo>
                    <a:pt x="564" y="135"/>
                  </a:lnTo>
                  <a:lnTo>
                    <a:pt x="562" y="135"/>
                  </a:lnTo>
                  <a:lnTo>
                    <a:pt x="562" y="140"/>
                  </a:lnTo>
                  <a:lnTo>
                    <a:pt x="561" y="140"/>
                  </a:lnTo>
                  <a:lnTo>
                    <a:pt x="559" y="141"/>
                  </a:lnTo>
                  <a:lnTo>
                    <a:pt x="557" y="141"/>
                  </a:lnTo>
                  <a:lnTo>
                    <a:pt x="556" y="143"/>
                  </a:lnTo>
                  <a:lnTo>
                    <a:pt x="553" y="143"/>
                  </a:lnTo>
                  <a:lnTo>
                    <a:pt x="551" y="143"/>
                  </a:lnTo>
                  <a:lnTo>
                    <a:pt x="548" y="144"/>
                  </a:lnTo>
                  <a:lnTo>
                    <a:pt x="547" y="143"/>
                  </a:lnTo>
                  <a:lnTo>
                    <a:pt x="543" y="143"/>
                  </a:lnTo>
                  <a:lnTo>
                    <a:pt x="542" y="143"/>
                  </a:lnTo>
                  <a:lnTo>
                    <a:pt x="537" y="143"/>
                  </a:lnTo>
                  <a:lnTo>
                    <a:pt x="533" y="141"/>
                  </a:lnTo>
                  <a:lnTo>
                    <a:pt x="529" y="141"/>
                  </a:lnTo>
                  <a:lnTo>
                    <a:pt x="528" y="141"/>
                  </a:lnTo>
                  <a:lnTo>
                    <a:pt x="525" y="141"/>
                  </a:lnTo>
                  <a:lnTo>
                    <a:pt x="523" y="141"/>
                  </a:lnTo>
                  <a:lnTo>
                    <a:pt x="523" y="140"/>
                  </a:lnTo>
                  <a:lnTo>
                    <a:pt x="522" y="138"/>
                  </a:lnTo>
                  <a:lnTo>
                    <a:pt x="525" y="136"/>
                  </a:lnTo>
                  <a:lnTo>
                    <a:pt x="526" y="136"/>
                  </a:lnTo>
                  <a:lnTo>
                    <a:pt x="529" y="136"/>
                  </a:lnTo>
                  <a:lnTo>
                    <a:pt x="531" y="136"/>
                  </a:lnTo>
                  <a:lnTo>
                    <a:pt x="534" y="136"/>
                  </a:lnTo>
                  <a:lnTo>
                    <a:pt x="537" y="136"/>
                  </a:lnTo>
                  <a:lnTo>
                    <a:pt x="537" y="135"/>
                  </a:lnTo>
                  <a:lnTo>
                    <a:pt x="539" y="135"/>
                  </a:lnTo>
                  <a:lnTo>
                    <a:pt x="540" y="135"/>
                  </a:lnTo>
                  <a:lnTo>
                    <a:pt x="543" y="135"/>
                  </a:lnTo>
                  <a:lnTo>
                    <a:pt x="545" y="133"/>
                  </a:lnTo>
                  <a:lnTo>
                    <a:pt x="545" y="132"/>
                  </a:lnTo>
                  <a:lnTo>
                    <a:pt x="545" y="132"/>
                  </a:lnTo>
                  <a:close/>
                  <a:moveTo>
                    <a:pt x="694" y="136"/>
                  </a:moveTo>
                  <a:lnTo>
                    <a:pt x="694" y="136"/>
                  </a:lnTo>
                  <a:lnTo>
                    <a:pt x="696" y="136"/>
                  </a:lnTo>
                  <a:lnTo>
                    <a:pt x="696" y="138"/>
                  </a:lnTo>
                  <a:lnTo>
                    <a:pt x="696" y="138"/>
                  </a:lnTo>
                  <a:lnTo>
                    <a:pt x="697" y="138"/>
                  </a:lnTo>
                  <a:lnTo>
                    <a:pt x="697" y="140"/>
                  </a:lnTo>
                  <a:lnTo>
                    <a:pt x="694" y="140"/>
                  </a:lnTo>
                  <a:lnTo>
                    <a:pt x="692" y="140"/>
                  </a:lnTo>
                  <a:lnTo>
                    <a:pt x="689" y="140"/>
                  </a:lnTo>
                  <a:lnTo>
                    <a:pt x="688" y="140"/>
                  </a:lnTo>
                  <a:lnTo>
                    <a:pt x="688" y="138"/>
                  </a:lnTo>
                  <a:lnTo>
                    <a:pt x="686" y="138"/>
                  </a:lnTo>
                  <a:lnTo>
                    <a:pt x="691" y="136"/>
                  </a:lnTo>
                  <a:lnTo>
                    <a:pt x="694" y="136"/>
                  </a:lnTo>
                  <a:lnTo>
                    <a:pt x="694" y="136"/>
                  </a:lnTo>
                  <a:close/>
                  <a:moveTo>
                    <a:pt x="525" y="147"/>
                  </a:moveTo>
                  <a:lnTo>
                    <a:pt x="523" y="150"/>
                  </a:lnTo>
                  <a:lnTo>
                    <a:pt x="522" y="153"/>
                  </a:lnTo>
                  <a:lnTo>
                    <a:pt x="520" y="152"/>
                  </a:lnTo>
                  <a:lnTo>
                    <a:pt x="520" y="153"/>
                  </a:lnTo>
                  <a:lnTo>
                    <a:pt x="520" y="153"/>
                  </a:lnTo>
                  <a:lnTo>
                    <a:pt x="520" y="153"/>
                  </a:lnTo>
                  <a:lnTo>
                    <a:pt x="520" y="155"/>
                  </a:lnTo>
                  <a:lnTo>
                    <a:pt x="519" y="155"/>
                  </a:lnTo>
                  <a:lnTo>
                    <a:pt x="522" y="157"/>
                  </a:lnTo>
                  <a:lnTo>
                    <a:pt x="525" y="158"/>
                  </a:lnTo>
                  <a:lnTo>
                    <a:pt x="525" y="160"/>
                  </a:lnTo>
                  <a:lnTo>
                    <a:pt x="526" y="161"/>
                  </a:lnTo>
                  <a:lnTo>
                    <a:pt x="526" y="163"/>
                  </a:lnTo>
                  <a:lnTo>
                    <a:pt x="526" y="163"/>
                  </a:lnTo>
                  <a:lnTo>
                    <a:pt x="528" y="164"/>
                  </a:lnTo>
                  <a:lnTo>
                    <a:pt x="528" y="164"/>
                  </a:lnTo>
                  <a:lnTo>
                    <a:pt x="529" y="164"/>
                  </a:lnTo>
                  <a:lnTo>
                    <a:pt x="529" y="164"/>
                  </a:lnTo>
                  <a:lnTo>
                    <a:pt x="531" y="164"/>
                  </a:lnTo>
                  <a:lnTo>
                    <a:pt x="533" y="164"/>
                  </a:lnTo>
                  <a:lnTo>
                    <a:pt x="536" y="164"/>
                  </a:lnTo>
                  <a:lnTo>
                    <a:pt x="537" y="166"/>
                  </a:lnTo>
                  <a:lnTo>
                    <a:pt x="540" y="166"/>
                  </a:lnTo>
                  <a:lnTo>
                    <a:pt x="542" y="167"/>
                  </a:lnTo>
                  <a:lnTo>
                    <a:pt x="545" y="169"/>
                  </a:lnTo>
                  <a:lnTo>
                    <a:pt x="547" y="169"/>
                  </a:lnTo>
                  <a:lnTo>
                    <a:pt x="548" y="169"/>
                  </a:lnTo>
                  <a:lnTo>
                    <a:pt x="550" y="169"/>
                  </a:lnTo>
                  <a:lnTo>
                    <a:pt x="550" y="167"/>
                  </a:lnTo>
                  <a:lnTo>
                    <a:pt x="551" y="166"/>
                  </a:lnTo>
                  <a:lnTo>
                    <a:pt x="551" y="166"/>
                  </a:lnTo>
                  <a:lnTo>
                    <a:pt x="551" y="166"/>
                  </a:lnTo>
                  <a:lnTo>
                    <a:pt x="553" y="164"/>
                  </a:lnTo>
                  <a:lnTo>
                    <a:pt x="554" y="166"/>
                  </a:lnTo>
                  <a:lnTo>
                    <a:pt x="554" y="167"/>
                  </a:lnTo>
                  <a:lnTo>
                    <a:pt x="559" y="169"/>
                  </a:lnTo>
                  <a:lnTo>
                    <a:pt x="564" y="169"/>
                  </a:lnTo>
                  <a:lnTo>
                    <a:pt x="565" y="171"/>
                  </a:lnTo>
                  <a:lnTo>
                    <a:pt x="567" y="171"/>
                  </a:lnTo>
                  <a:lnTo>
                    <a:pt x="568" y="172"/>
                  </a:lnTo>
                  <a:lnTo>
                    <a:pt x="568" y="174"/>
                  </a:lnTo>
                  <a:lnTo>
                    <a:pt x="568" y="175"/>
                  </a:lnTo>
                  <a:lnTo>
                    <a:pt x="568" y="175"/>
                  </a:lnTo>
                  <a:lnTo>
                    <a:pt x="570" y="177"/>
                  </a:lnTo>
                  <a:lnTo>
                    <a:pt x="571" y="178"/>
                  </a:lnTo>
                  <a:lnTo>
                    <a:pt x="573" y="180"/>
                  </a:lnTo>
                  <a:lnTo>
                    <a:pt x="573" y="181"/>
                  </a:lnTo>
                  <a:lnTo>
                    <a:pt x="573" y="183"/>
                  </a:lnTo>
                  <a:lnTo>
                    <a:pt x="573" y="183"/>
                  </a:lnTo>
                  <a:lnTo>
                    <a:pt x="571" y="186"/>
                  </a:lnTo>
                  <a:lnTo>
                    <a:pt x="570" y="188"/>
                  </a:lnTo>
                  <a:lnTo>
                    <a:pt x="571" y="191"/>
                  </a:lnTo>
                  <a:lnTo>
                    <a:pt x="571" y="192"/>
                  </a:lnTo>
                  <a:lnTo>
                    <a:pt x="571" y="192"/>
                  </a:lnTo>
                  <a:lnTo>
                    <a:pt x="571" y="194"/>
                  </a:lnTo>
                  <a:lnTo>
                    <a:pt x="571" y="194"/>
                  </a:lnTo>
                  <a:lnTo>
                    <a:pt x="570" y="195"/>
                  </a:lnTo>
                  <a:lnTo>
                    <a:pt x="570" y="195"/>
                  </a:lnTo>
                  <a:lnTo>
                    <a:pt x="570" y="195"/>
                  </a:lnTo>
                  <a:lnTo>
                    <a:pt x="570" y="197"/>
                  </a:lnTo>
                  <a:lnTo>
                    <a:pt x="570" y="199"/>
                  </a:lnTo>
                  <a:lnTo>
                    <a:pt x="571" y="202"/>
                  </a:lnTo>
                  <a:lnTo>
                    <a:pt x="571" y="202"/>
                  </a:lnTo>
                  <a:lnTo>
                    <a:pt x="571" y="205"/>
                  </a:lnTo>
                  <a:lnTo>
                    <a:pt x="571" y="205"/>
                  </a:lnTo>
                  <a:lnTo>
                    <a:pt x="571" y="208"/>
                  </a:lnTo>
                  <a:lnTo>
                    <a:pt x="571" y="211"/>
                  </a:lnTo>
                  <a:lnTo>
                    <a:pt x="574" y="209"/>
                  </a:lnTo>
                  <a:lnTo>
                    <a:pt x="578" y="209"/>
                  </a:lnTo>
                  <a:lnTo>
                    <a:pt x="579" y="206"/>
                  </a:lnTo>
                  <a:lnTo>
                    <a:pt x="581" y="206"/>
                  </a:lnTo>
                  <a:lnTo>
                    <a:pt x="581" y="206"/>
                  </a:lnTo>
                  <a:lnTo>
                    <a:pt x="582" y="208"/>
                  </a:lnTo>
                  <a:lnTo>
                    <a:pt x="582" y="208"/>
                  </a:lnTo>
                  <a:lnTo>
                    <a:pt x="582" y="209"/>
                  </a:lnTo>
                  <a:lnTo>
                    <a:pt x="582" y="209"/>
                  </a:lnTo>
                  <a:lnTo>
                    <a:pt x="582" y="211"/>
                  </a:lnTo>
                  <a:lnTo>
                    <a:pt x="585" y="209"/>
                  </a:lnTo>
                  <a:lnTo>
                    <a:pt x="590" y="208"/>
                  </a:lnTo>
                  <a:lnTo>
                    <a:pt x="596" y="208"/>
                  </a:lnTo>
                  <a:lnTo>
                    <a:pt x="599" y="206"/>
                  </a:lnTo>
                  <a:lnTo>
                    <a:pt x="599" y="205"/>
                  </a:lnTo>
                  <a:lnTo>
                    <a:pt x="599" y="202"/>
                  </a:lnTo>
                  <a:lnTo>
                    <a:pt x="604" y="200"/>
                  </a:lnTo>
                  <a:lnTo>
                    <a:pt x="604" y="202"/>
                  </a:lnTo>
                  <a:lnTo>
                    <a:pt x="606" y="205"/>
                  </a:lnTo>
                  <a:lnTo>
                    <a:pt x="606" y="206"/>
                  </a:lnTo>
                  <a:lnTo>
                    <a:pt x="607" y="208"/>
                  </a:lnTo>
                  <a:lnTo>
                    <a:pt x="610" y="209"/>
                  </a:lnTo>
                  <a:lnTo>
                    <a:pt x="613" y="209"/>
                  </a:lnTo>
                  <a:lnTo>
                    <a:pt x="615" y="208"/>
                  </a:lnTo>
                  <a:lnTo>
                    <a:pt x="618" y="206"/>
                  </a:lnTo>
                  <a:lnTo>
                    <a:pt x="618" y="208"/>
                  </a:lnTo>
                  <a:lnTo>
                    <a:pt x="619" y="208"/>
                  </a:lnTo>
                  <a:lnTo>
                    <a:pt x="621" y="208"/>
                  </a:lnTo>
                  <a:lnTo>
                    <a:pt x="621" y="208"/>
                  </a:lnTo>
                  <a:lnTo>
                    <a:pt x="623" y="209"/>
                  </a:lnTo>
                  <a:lnTo>
                    <a:pt x="624" y="208"/>
                  </a:lnTo>
                  <a:lnTo>
                    <a:pt x="626" y="205"/>
                  </a:lnTo>
                  <a:lnTo>
                    <a:pt x="627" y="205"/>
                  </a:lnTo>
                  <a:lnTo>
                    <a:pt x="629" y="205"/>
                  </a:lnTo>
                  <a:lnTo>
                    <a:pt x="630" y="205"/>
                  </a:lnTo>
                  <a:lnTo>
                    <a:pt x="630" y="206"/>
                  </a:lnTo>
                  <a:lnTo>
                    <a:pt x="630" y="208"/>
                  </a:lnTo>
                  <a:lnTo>
                    <a:pt x="630" y="208"/>
                  </a:lnTo>
                  <a:lnTo>
                    <a:pt x="633" y="208"/>
                  </a:lnTo>
                  <a:lnTo>
                    <a:pt x="635" y="208"/>
                  </a:lnTo>
                  <a:lnTo>
                    <a:pt x="637" y="208"/>
                  </a:lnTo>
                  <a:lnTo>
                    <a:pt x="640" y="208"/>
                  </a:lnTo>
                  <a:lnTo>
                    <a:pt x="640" y="205"/>
                  </a:lnTo>
                  <a:lnTo>
                    <a:pt x="641" y="206"/>
                  </a:lnTo>
                  <a:lnTo>
                    <a:pt x="641" y="206"/>
                  </a:lnTo>
                  <a:lnTo>
                    <a:pt x="641" y="208"/>
                  </a:lnTo>
                  <a:lnTo>
                    <a:pt x="641" y="208"/>
                  </a:lnTo>
                  <a:lnTo>
                    <a:pt x="643" y="208"/>
                  </a:lnTo>
                  <a:lnTo>
                    <a:pt x="644" y="206"/>
                  </a:lnTo>
                  <a:lnTo>
                    <a:pt x="647" y="208"/>
                  </a:lnTo>
                  <a:lnTo>
                    <a:pt x="652" y="208"/>
                  </a:lnTo>
                  <a:lnTo>
                    <a:pt x="655" y="208"/>
                  </a:lnTo>
                  <a:lnTo>
                    <a:pt x="658" y="208"/>
                  </a:lnTo>
                  <a:lnTo>
                    <a:pt x="661" y="206"/>
                  </a:lnTo>
                  <a:lnTo>
                    <a:pt x="666" y="206"/>
                  </a:lnTo>
                  <a:lnTo>
                    <a:pt x="666" y="206"/>
                  </a:lnTo>
                  <a:lnTo>
                    <a:pt x="666" y="206"/>
                  </a:lnTo>
                  <a:lnTo>
                    <a:pt x="666" y="206"/>
                  </a:lnTo>
                  <a:lnTo>
                    <a:pt x="668" y="206"/>
                  </a:lnTo>
                  <a:lnTo>
                    <a:pt x="668" y="205"/>
                  </a:lnTo>
                  <a:lnTo>
                    <a:pt x="668" y="203"/>
                  </a:lnTo>
                  <a:lnTo>
                    <a:pt x="666" y="202"/>
                  </a:lnTo>
                  <a:lnTo>
                    <a:pt x="666" y="200"/>
                  </a:lnTo>
                  <a:lnTo>
                    <a:pt x="668" y="200"/>
                  </a:lnTo>
                  <a:lnTo>
                    <a:pt x="669" y="200"/>
                  </a:lnTo>
                  <a:lnTo>
                    <a:pt x="669" y="203"/>
                  </a:lnTo>
                  <a:lnTo>
                    <a:pt x="669" y="205"/>
                  </a:lnTo>
                  <a:lnTo>
                    <a:pt x="672" y="206"/>
                  </a:lnTo>
                  <a:lnTo>
                    <a:pt x="674" y="206"/>
                  </a:lnTo>
                  <a:lnTo>
                    <a:pt x="675" y="206"/>
                  </a:lnTo>
                  <a:lnTo>
                    <a:pt x="677" y="206"/>
                  </a:lnTo>
                  <a:lnTo>
                    <a:pt x="677" y="205"/>
                  </a:lnTo>
                  <a:lnTo>
                    <a:pt x="677" y="205"/>
                  </a:lnTo>
                  <a:lnTo>
                    <a:pt x="677" y="205"/>
                  </a:lnTo>
                  <a:lnTo>
                    <a:pt x="678" y="205"/>
                  </a:lnTo>
                  <a:lnTo>
                    <a:pt x="678" y="205"/>
                  </a:lnTo>
                  <a:lnTo>
                    <a:pt x="680" y="206"/>
                  </a:lnTo>
                  <a:lnTo>
                    <a:pt x="683" y="206"/>
                  </a:lnTo>
                  <a:lnTo>
                    <a:pt x="691" y="206"/>
                  </a:lnTo>
                  <a:lnTo>
                    <a:pt x="694" y="206"/>
                  </a:lnTo>
                  <a:lnTo>
                    <a:pt x="697" y="206"/>
                  </a:lnTo>
                  <a:lnTo>
                    <a:pt x="700" y="206"/>
                  </a:lnTo>
                  <a:lnTo>
                    <a:pt x="702" y="205"/>
                  </a:lnTo>
                  <a:lnTo>
                    <a:pt x="702" y="203"/>
                  </a:lnTo>
                  <a:lnTo>
                    <a:pt x="703" y="202"/>
                  </a:lnTo>
                  <a:lnTo>
                    <a:pt x="703" y="203"/>
                  </a:lnTo>
                  <a:lnTo>
                    <a:pt x="703" y="203"/>
                  </a:lnTo>
                  <a:lnTo>
                    <a:pt x="703" y="203"/>
                  </a:lnTo>
                  <a:lnTo>
                    <a:pt x="703" y="202"/>
                  </a:lnTo>
                  <a:lnTo>
                    <a:pt x="703" y="199"/>
                  </a:lnTo>
                  <a:lnTo>
                    <a:pt x="703" y="197"/>
                  </a:lnTo>
                  <a:lnTo>
                    <a:pt x="703" y="197"/>
                  </a:lnTo>
                  <a:lnTo>
                    <a:pt x="703" y="197"/>
                  </a:lnTo>
                  <a:lnTo>
                    <a:pt x="703" y="197"/>
                  </a:lnTo>
                  <a:lnTo>
                    <a:pt x="703" y="197"/>
                  </a:lnTo>
                  <a:lnTo>
                    <a:pt x="703" y="197"/>
                  </a:lnTo>
                  <a:lnTo>
                    <a:pt x="703" y="199"/>
                  </a:lnTo>
                  <a:lnTo>
                    <a:pt x="706" y="195"/>
                  </a:lnTo>
                  <a:lnTo>
                    <a:pt x="709" y="194"/>
                  </a:lnTo>
                  <a:lnTo>
                    <a:pt x="711" y="192"/>
                  </a:lnTo>
                  <a:lnTo>
                    <a:pt x="711" y="191"/>
                  </a:lnTo>
                  <a:lnTo>
                    <a:pt x="711" y="191"/>
                  </a:lnTo>
                  <a:lnTo>
                    <a:pt x="711" y="189"/>
                  </a:lnTo>
                  <a:lnTo>
                    <a:pt x="711" y="188"/>
                  </a:lnTo>
                  <a:lnTo>
                    <a:pt x="709" y="185"/>
                  </a:lnTo>
                  <a:lnTo>
                    <a:pt x="708" y="185"/>
                  </a:lnTo>
                  <a:lnTo>
                    <a:pt x="706" y="185"/>
                  </a:lnTo>
                  <a:lnTo>
                    <a:pt x="705" y="183"/>
                  </a:lnTo>
                  <a:lnTo>
                    <a:pt x="702" y="181"/>
                  </a:lnTo>
                  <a:lnTo>
                    <a:pt x="700" y="180"/>
                  </a:lnTo>
                  <a:lnTo>
                    <a:pt x="699" y="180"/>
                  </a:lnTo>
                  <a:lnTo>
                    <a:pt x="697" y="180"/>
                  </a:lnTo>
                  <a:lnTo>
                    <a:pt x="694" y="180"/>
                  </a:lnTo>
                  <a:lnTo>
                    <a:pt x="692" y="180"/>
                  </a:lnTo>
                  <a:lnTo>
                    <a:pt x="689" y="181"/>
                  </a:lnTo>
                  <a:lnTo>
                    <a:pt x="686" y="178"/>
                  </a:lnTo>
                  <a:lnTo>
                    <a:pt x="686" y="177"/>
                  </a:lnTo>
                  <a:lnTo>
                    <a:pt x="686" y="175"/>
                  </a:lnTo>
                  <a:lnTo>
                    <a:pt x="683" y="175"/>
                  </a:lnTo>
                  <a:lnTo>
                    <a:pt x="678" y="175"/>
                  </a:lnTo>
                  <a:lnTo>
                    <a:pt x="675" y="175"/>
                  </a:lnTo>
                  <a:lnTo>
                    <a:pt x="672" y="175"/>
                  </a:lnTo>
                  <a:lnTo>
                    <a:pt x="671" y="175"/>
                  </a:lnTo>
                  <a:lnTo>
                    <a:pt x="671" y="177"/>
                  </a:lnTo>
                  <a:lnTo>
                    <a:pt x="669" y="177"/>
                  </a:lnTo>
                  <a:lnTo>
                    <a:pt x="669" y="177"/>
                  </a:lnTo>
                  <a:lnTo>
                    <a:pt x="668" y="177"/>
                  </a:lnTo>
                  <a:lnTo>
                    <a:pt x="668" y="177"/>
                  </a:lnTo>
                  <a:lnTo>
                    <a:pt x="666" y="177"/>
                  </a:lnTo>
                  <a:lnTo>
                    <a:pt x="664" y="175"/>
                  </a:lnTo>
                  <a:lnTo>
                    <a:pt x="663" y="175"/>
                  </a:lnTo>
                  <a:lnTo>
                    <a:pt x="663" y="174"/>
                  </a:lnTo>
                  <a:lnTo>
                    <a:pt x="661" y="174"/>
                  </a:lnTo>
                  <a:lnTo>
                    <a:pt x="660" y="174"/>
                  </a:lnTo>
                  <a:lnTo>
                    <a:pt x="658" y="175"/>
                  </a:lnTo>
                  <a:lnTo>
                    <a:pt x="655" y="175"/>
                  </a:lnTo>
                  <a:lnTo>
                    <a:pt x="652" y="175"/>
                  </a:lnTo>
                  <a:lnTo>
                    <a:pt x="652" y="178"/>
                  </a:lnTo>
                  <a:lnTo>
                    <a:pt x="649" y="178"/>
                  </a:lnTo>
                  <a:lnTo>
                    <a:pt x="646" y="178"/>
                  </a:lnTo>
                  <a:lnTo>
                    <a:pt x="644" y="178"/>
                  </a:lnTo>
                  <a:lnTo>
                    <a:pt x="643" y="178"/>
                  </a:lnTo>
                  <a:lnTo>
                    <a:pt x="641" y="178"/>
                  </a:lnTo>
                  <a:lnTo>
                    <a:pt x="640" y="178"/>
                  </a:lnTo>
                  <a:lnTo>
                    <a:pt x="638" y="180"/>
                  </a:lnTo>
                  <a:lnTo>
                    <a:pt x="635" y="180"/>
                  </a:lnTo>
                  <a:lnTo>
                    <a:pt x="635" y="181"/>
                  </a:lnTo>
                  <a:lnTo>
                    <a:pt x="635" y="183"/>
                  </a:lnTo>
                  <a:lnTo>
                    <a:pt x="633" y="183"/>
                  </a:lnTo>
                  <a:lnTo>
                    <a:pt x="632" y="183"/>
                  </a:lnTo>
                  <a:lnTo>
                    <a:pt x="630" y="183"/>
                  </a:lnTo>
                  <a:lnTo>
                    <a:pt x="627" y="181"/>
                  </a:lnTo>
                  <a:lnTo>
                    <a:pt x="624" y="180"/>
                  </a:lnTo>
                  <a:lnTo>
                    <a:pt x="621" y="180"/>
                  </a:lnTo>
                  <a:lnTo>
                    <a:pt x="621" y="183"/>
                  </a:lnTo>
                  <a:lnTo>
                    <a:pt x="619" y="183"/>
                  </a:lnTo>
                  <a:lnTo>
                    <a:pt x="618" y="181"/>
                  </a:lnTo>
                  <a:lnTo>
                    <a:pt x="616" y="181"/>
                  </a:lnTo>
                  <a:lnTo>
                    <a:pt x="616" y="181"/>
                  </a:lnTo>
                  <a:lnTo>
                    <a:pt x="615" y="181"/>
                  </a:lnTo>
                  <a:lnTo>
                    <a:pt x="615" y="181"/>
                  </a:lnTo>
                  <a:lnTo>
                    <a:pt x="613" y="181"/>
                  </a:lnTo>
                  <a:lnTo>
                    <a:pt x="613" y="181"/>
                  </a:lnTo>
                  <a:lnTo>
                    <a:pt x="613" y="183"/>
                  </a:lnTo>
                  <a:lnTo>
                    <a:pt x="613" y="183"/>
                  </a:lnTo>
                  <a:lnTo>
                    <a:pt x="613" y="183"/>
                  </a:lnTo>
                  <a:lnTo>
                    <a:pt x="612" y="183"/>
                  </a:lnTo>
                  <a:lnTo>
                    <a:pt x="612" y="181"/>
                  </a:lnTo>
                  <a:lnTo>
                    <a:pt x="609" y="180"/>
                  </a:lnTo>
                  <a:lnTo>
                    <a:pt x="606" y="180"/>
                  </a:lnTo>
                  <a:lnTo>
                    <a:pt x="604" y="178"/>
                  </a:lnTo>
                  <a:lnTo>
                    <a:pt x="601" y="178"/>
                  </a:lnTo>
                  <a:lnTo>
                    <a:pt x="599" y="178"/>
                  </a:lnTo>
                  <a:lnTo>
                    <a:pt x="599" y="180"/>
                  </a:lnTo>
                  <a:lnTo>
                    <a:pt x="599" y="180"/>
                  </a:lnTo>
                  <a:lnTo>
                    <a:pt x="599" y="180"/>
                  </a:lnTo>
                  <a:lnTo>
                    <a:pt x="598" y="178"/>
                  </a:lnTo>
                  <a:lnTo>
                    <a:pt x="599" y="175"/>
                  </a:lnTo>
                  <a:lnTo>
                    <a:pt x="596" y="175"/>
                  </a:lnTo>
                  <a:lnTo>
                    <a:pt x="595" y="174"/>
                  </a:lnTo>
                  <a:lnTo>
                    <a:pt x="593" y="174"/>
                  </a:lnTo>
                  <a:lnTo>
                    <a:pt x="592" y="174"/>
                  </a:lnTo>
                  <a:lnTo>
                    <a:pt x="590" y="174"/>
                  </a:lnTo>
                  <a:lnTo>
                    <a:pt x="588" y="174"/>
                  </a:lnTo>
                  <a:lnTo>
                    <a:pt x="588" y="175"/>
                  </a:lnTo>
                  <a:lnTo>
                    <a:pt x="587" y="177"/>
                  </a:lnTo>
                  <a:lnTo>
                    <a:pt x="585" y="177"/>
                  </a:lnTo>
                  <a:lnTo>
                    <a:pt x="585" y="178"/>
                  </a:lnTo>
                  <a:lnTo>
                    <a:pt x="585" y="177"/>
                  </a:lnTo>
                  <a:lnTo>
                    <a:pt x="585" y="177"/>
                  </a:lnTo>
                  <a:lnTo>
                    <a:pt x="587" y="175"/>
                  </a:lnTo>
                  <a:lnTo>
                    <a:pt x="587" y="174"/>
                  </a:lnTo>
                  <a:lnTo>
                    <a:pt x="585" y="174"/>
                  </a:lnTo>
                  <a:lnTo>
                    <a:pt x="582" y="172"/>
                  </a:lnTo>
                  <a:lnTo>
                    <a:pt x="584" y="169"/>
                  </a:lnTo>
                  <a:lnTo>
                    <a:pt x="587" y="171"/>
                  </a:lnTo>
                  <a:lnTo>
                    <a:pt x="590" y="171"/>
                  </a:lnTo>
                  <a:lnTo>
                    <a:pt x="592" y="171"/>
                  </a:lnTo>
                  <a:lnTo>
                    <a:pt x="593" y="171"/>
                  </a:lnTo>
                  <a:lnTo>
                    <a:pt x="595" y="169"/>
                  </a:lnTo>
                  <a:lnTo>
                    <a:pt x="596" y="169"/>
                  </a:lnTo>
                  <a:lnTo>
                    <a:pt x="596" y="167"/>
                  </a:lnTo>
                  <a:lnTo>
                    <a:pt x="596" y="166"/>
                  </a:lnTo>
                  <a:lnTo>
                    <a:pt x="595" y="166"/>
                  </a:lnTo>
                  <a:lnTo>
                    <a:pt x="592" y="164"/>
                  </a:lnTo>
                  <a:lnTo>
                    <a:pt x="590" y="164"/>
                  </a:lnTo>
                  <a:lnTo>
                    <a:pt x="587" y="163"/>
                  </a:lnTo>
                  <a:lnTo>
                    <a:pt x="585" y="163"/>
                  </a:lnTo>
                  <a:lnTo>
                    <a:pt x="584" y="161"/>
                  </a:lnTo>
                  <a:lnTo>
                    <a:pt x="581" y="161"/>
                  </a:lnTo>
                  <a:lnTo>
                    <a:pt x="579" y="160"/>
                  </a:lnTo>
                  <a:lnTo>
                    <a:pt x="578" y="158"/>
                  </a:lnTo>
                  <a:lnTo>
                    <a:pt x="576" y="155"/>
                  </a:lnTo>
                  <a:lnTo>
                    <a:pt x="571" y="157"/>
                  </a:lnTo>
                  <a:lnTo>
                    <a:pt x="565" y="158"/>
                  </a:lnTo>
                  <a:lnTo>
                    <a:pt x="562" y="158"/>
                  </a:lnTo>
                  <a:lnTo>
                    <a:pt x="559" y="158"/>
                  </a:lnTo>
                  <a:lnTo>
                    <a:pt x="557" y="158"/>
                  </a:lnTo>
                  <a:lnTo>
                    <a:pt x="556" y="158"/>
                  </a:lnTo>
                  <a:lnTo>
                    <a:pt x="556" y="157"/>
                  </a:lnTo>
                  <a:lnTo>
                    <a:pt x="556" y="155"/>
                  </a:lnTo>
                  <a:lnTo>
                    <a:pt x="553" y="153"/>
                  </a:lnTo>
                  <a:lnTo>
                    <a:pt x="551" y="150"/>
                  </a:lnTo>
                  <a:lnTo>
                    <a:pt x="550" y="150"/>
                  </a:lnTo>
                  <a:lnTo>
                    <a:pt x="548" y="150"/>
                  </a:lnTo>
                  <a:lnTo>
                    <a:pt x="548" y="150"/>
                  </a:lnTo>
                  <a:lnTo>
                    <a:pt x="547" y="152"/>
                  </a:lnTo>
                  <a:lnTo>
                    <a:pt x="545" y="152"/>
                  </a:lnTo>
                  <a:lnTo>
                    <a:pt x="543" y="152"/>
                  </a:lnTo>
                  <a:lnTo>
                    <a:pt x="542" y="152"/>
                  </a:lnTo>
                  <a:lnTo>
                    <a:pt x="539" y="152"/>
                  </a:lnTo>
                  <a:lnTo>
                    <a:pt x="536" y="150"/>
                  </a:lnTo>
                  <a:lnTo>
                    <a:pt x="534" y="150"/>
                  </a:lnTo>
                  <a:lnTo>
                    <a:pt x="534" y="149"/>
                  </a:lnTo>
                  <a:lnTo>
                    <a:pt x="534" y="149"/>
                  </a:lnTo>
                  <a:lnTo>
                    <a:pt x="531" y="149"/>
                  </a:lnTo>
                  <a:lnTo>
                    <a:pt x="529" y="149"/>
                  </a:lnTo>
                  <a:lnTo>
                    <a:pt x="528" y="149"/>
                  </a:lnTo>
                  <a:lnTo>
                    <a:pt x="525" y="147"/>
                  </a:lnTo>
                  <a:lnTo>
                    <a:pt x="525" y="147"/>
                  </a:lnTo>
                  <a:close/>
                  <a:moveTo>
                    <a:pt x="587" y="150"/>
                  </a:moveTo>
                  <a:lnTo>
                    <a:pt x="588" y="150"/>
                  </a:lnTo>
                  <a:lnTo>
                    <a:pt x="590" y="150"/>
                  </a:lnTo>
                  <a:lnTo>
                    <a:pt x="590" y="155"/>
                  </a:lnTo>
                  <a:lnTo>
                    <a:pt x="590" y="158"/>
                  </a:lnTo>
                  <a:lnTo>
                    <a:pt x="590" y="158"/>
                  </a:lnTo>
                  <a:lnTo>
                    <a:pt x="590" y="158"/>
                  </a:lnTo>
                  <a:lnTo>
                    <a:pt x="592" y="160"/>
                  </a:lnTo>
                  <a:lnTo>
                    <a:pt x="592" y="160"/>
                  </a:lnTo>
                  <a:lnTo>
                    <a:pt x="588" y="160"/>
                  </a:lnTo>
                  <a:lnTo>
                    <a:pt x="585" y="158"/>
                  </a:lnTo>
                  <a:lnTo>
                    <a:pt x="585" y="158"/>
                  </a:lnTo>
                  <a:lnTo>
                    <a:pt x="584" y="157"/>
                  </a:lnTo>
                  <a:lnTo>
                    <a:pt x="584" y="157"/>
                  </a:lnTo>
                  <a:lnTo>
                    <a:pt x="582" y="155"/>
                  </a:lnTo>
                  <a:lnTo>
                    <a:pt x="584" y="152"/>
                  </a:lnTo>
                  <a:lnTo>
                    <a:pt x="585" y="152"/>
                  </a:lnTo>
                  <a:lnTo>
                    <a:pt x="587" y="150"/>
                  </a:lnTo>
                  <a:lnTo>
                    <a:pt x="587" y="150"/>
                  </a:lnTo>
                  <a:close/>
                  <a:moveTo>
                    <a:pt x="713" y="169"/>
                  </a:moveTo>
                  <a:lnTo>
                    <a:pt x="716" y="169"/>
                  </a:lnTo>
                  <a:lnTo>
                    <a:pt x="716" y="171"/>
                  </a:lnTo>
                  <a:lnTo>
                    <a:pt x="717" y="171"/>
                  </a:lnTo>
                  <a:lnTo>
                    <a:pt x="717" y="171"/>
                  </a:lnTo>
                  <a:lnTo>
                    <a:pt x="716" y="171"/>
                  </a:lnTo>
                  <a:lnTo>
                    <a:pt x="716" y="171"/>
                  </a:lnTo>
                  <a:lnTo>
                    <a:pt x="714" y="174"/>
                  </a:lnTo>
                  <a:lnTo>
                    <a:pt x="713" y="174"/>
                  </a:lnTo>
                  <a:lnTo>
                    <a:pt x="713" y="175"/>
                  </a:lnTo>
                  <a:lnTo>
                    <a:pt x="713" y="178"/>
                  </a:lnTo>
                  <a:lnTo>
                    <a:pt x="711" y="177"/>
                  </a:lnTo>
                  <a:lnTo>
                    <a:pt x="711" y="175"/>
                  </a:lnTo>
                  <a:lnTo>
                    <a:pt x="709" y="175"/>
                  </a:lnTo>
                  <a:lnTo>
                    <a:pt x="708" y="175"/>
                  </a:lnTo>
                  <a:lnTo>
                    <a:pt x="708" y="175"/>
                  </a:lnTo>
                  <a:lnTo>
                    <a:pt x="706" y="175"/>
                  </a:lnTo>
                  <a:lnTo>
                    <a:pt x="706" y="174"/>
                  </a:lnTo>
                  <a:lnTo>
                    <a:pt x="706" y="174"/>
                  </a:lnTo>
                  <a:lnTo>
                    <a:pt x="708" y="174"/>
                  </a:lnTo>
                  <a:lnTo>
                    <a:pt x="708" y="174"/>
                  </a:lnTo>
                  <a:lnTo>
                    <a:pt x="708" y="172"/>
                  </a:lnTo>
                  <a:lnTo>
                    <a:pt x="708" y="172"/>
                  </a:lnTo>
                  <a:lnTo>
                    <a:pt x="706" y="172"/>
                  </a:lnTo>
                  <a:lnTo>
                    <a:pt x="708" y="172"/>
                  </a:lnTo>
                  <a:lnTo>
                    <a:pt x="709" y="172"/>
                  </a:lnTo>
                  <a:lnTo>
                    <a:pt x="711" y="171"/>
                  </a:lnTo>
                  <a:lnTo>
                    <a:pt x="713" y="169"/>
                  </a:lnTo>
                  <a:lnTo>
                    <a:pt x="713" y="169"/>
                  </a:lnTo>
                  <a:close/>
                  <a:moveTo>
                    <a:pt x="536" y="174"/>
                  </a:moveTo>
                  <a:lnTo>
                    <a:pt x="537" y="174"/>
                  </a:lnTo>
                  <a:lnTo>
                    <a:pt x="537" y="174"/>
                  </a:lnTo>
                  <a:lnTo>
                    <a:pt x="537" y="175"/>
                  </a:lnTo>
                  <a:lnTo>
                    <a:pt x="537" y="175"/>
                  </a:lnTo>
                  <a:lnTo>
                    <a:pt x="537" y="177"/>
                  </a:lnTo>
                  <a:lnTo>
                    <a:pt x="537" y="177"/>
                  </a:lnTo>
                  <a:lnTo>
                    <a:pt x="536" y="177"/>
                  </a:lnTo>
                  <a:lnTo>
                    <a:pt x="536" y="175"/>
                  </a:lnTo>
                  <a:lnTo>
                    <a:pt x="536" y="175"/>
                  </a:lnTo>
                  <a:lnTo>
                    <a:pt x="536" y="175"/>
                  </a:lnTo>
                  <a:lnTo>
                    <a:pt x="536" y="174"/>
                  </a:lnTo>
                  <a:lnTo>
                    <a:pt x="536" y="174"/>
                  </a:lnTo>
                  <a:lnTo>
                    <a:pt x="536" y="174"/>
                  </a:lnTo>
                  <a:close/>
                  <a:moveTo>
                    <a:pt x="512" y="175"/>
                  </a:moveTo>
                  <a:lnTo>
                    <a:pt x="512" y="177"/>
                  </a:lnTo>
                  <a:lnTo>
                    <a:pt x="512" y="178"/>
                  </a:lnTo>
                  <a:lnTo>
                    <a:pt x="512" y="178"/>
                  </a:lnTo>
                  <a:lnTo>
                    <a:pt x="514" y="178"/>
                  </a:lnTo>
                  <a:lnTo>
                    <a:pt x="514" y="178"/>
                  </a:lnTo>
                  <a:lnTo>
                    <a:pt x="514" y="178"/>
                  </a:lnTo>
                  <a:lnTo>
                    <a:pt x="512" y="177"/>
                  </a:lnTo>
                  <a:lnTo>
                    <a:pt x="512" y="175"/>
                  </a:lnTo>
                  <a:lnTo>
                    <a:pt x="512" y="175"/>
                  </a:lnTo>
                  <a:close/>
                  <a:moveTo>
                    <a:pt x="517" y="175"/>
                  </a:moveTo>
                  <a:lnTo>
                    <a:pt x="517" y="178"/>
                  </a:lnTo>
                  <a:lnTo>
                    <a:pt x="517" y="177"/>
                  </a:lnTo>
                  <a:lnTo>
                    <a:pt x="517" y="177"/>
                  </a:lnTo>
                  <a:lnTo>
                    <a:pt x="517" y="177"/>
                  </a:lnTo>
                  <a:lnTo>
                    <a:pt x="517" y="175"/>
                  </a:lnTo>
                  <a:lnTo>
                    <a:pt x="517" y="175"/>
                  </a:lnTo>
                  <a:close/>
                  <a:moveTo>
                    <a:pt x="523" y="177"/>
                  </a:moveTo>
                  <a:lnTo>
                    <a:pt x="525" y="177"/>
                  </a:lnTo>
                  <a:lnTo>
                    <a:pt x="525" y="177"/>
                  </a:lnTo>
                  <a:lnTo>
                    <a:pt x="525" y="177"/>
                  </a:lnTo>
                  <a:lnTo>
                    <a:pt x="525" y="177"/>
                  </a:lnTo>
                  <a:lnTo>
                    <a:pt x="525" y="178"/>
                  </a:lnTo>
                  <a:lnTo>
                    <a:pt x="525" y="178"/>
                  </a:lnTo>
                  <a:lnTo>
                    <a:pt x="525" y="181"/>
                  </a:lnTo>
                  <a:lnTo>
                    <a:pt x="525" y="181"/>
                  </a:lnTo>
                  <a:lnTo>
                    <a:pt x="522" y="181"/>
                  </a:lnTo>
                  <a:lnTo>
                    <a:pt x="520" y="181"/>
                  </a:lnTo>
                  <a:lnTo>
                    <a:pt x="519" y="183"/>
                  </a:lnTo>
                  <a:lnTo>
                    <a:pt x="519" y="186"/>
                  </a:lnTo>
                  <a:lnTo>
                    <a:pt x="517" y="186"/>
                  </a:lnTo>
                  <a:lnTo>
                    <a:pt x="516" y="186"/>
                  </a:lnTo>
                  <a:lnTo>
                    <a:pt x="516" y="186"/>
                  </a:lnTo>
                  <a:lnTo>
                    <a:pt x="516" y="186"/>
                  </a:lnTo>
                  <a:lnTo>
                    <a:pt x="516" y="185"/>
                  </a:lnTo>
                  <a:lnTo>
                    <a:pt x="516" y="185"/>
                  </a:lnTo>
                  <a:lnTo>
                    <a:pt x="516" y="185"/>
                  </a:lnTo>
                  <a:lnTo>
                    <a:pt x="516" y="181"/>
                  </a:lnTo>
                  <a:lnTo>
                    <a:pt x="519" y="181"/>
                  </a:lnTo>
                  <a:lnTo>
                    <a:pt x="522" y="180"/>
                  </a:lnTo>
                  <a:lnTo>
                    <a:pt x="523" y="178"/>
                  </a:lnTo>
                  <a:lnTo>
                    <a:pt x="523" y="177"/>
                  </a:lnTo>
                  <a:lnTo>
                    <a:pt x="523" y="177"/>
                  </a:lnTo>
                  <a:close/>
                  <a:moveTo>
                    <a:pt x="529" y="180"/>
                  </a:moveTo>
                  <a:lnTo>
                    <a:pt x="533" y="180"/>
                  </a:lnTo>
                  <a:lnTo>
                    <a:pt x="537" y="180"/>
                  </a:lnTo>
                  <a:lnTo>
                    <a:pt x="539" y="180"/>
                  </a:lnTo>
                  <a:lnTo>
                    <a:pt x="540" y="180"/>
                  </a:lnTo>
                  <a:lnTo>
                    <a:pt x="542" y="180"/>
                  </a:lnTo>
                  <a:lnTo>
                    <a:pt x="543" y="181"/>
                  </a:lnTo>
                  <a:lnTo>
                    <a:pt x="543" y="183"/>
                  </a:lnTo>
                  <a:lnTo>
                    <a:pt x="543" y="185"/>
                  </a:lnTo>
                  <a:lnTo>
                    <a:pt x="547" y="186"/>
                  </a:lnTo>
                  <a:lnTo>
                    <a:pt x="548" y="188"/>
                  </a:lnTo>
                  <a:lnTo>
                    <a:pt x="550" y="189"/>
                  </a:lnTo>
                  <a:lnTo>
                    <a:pt x="550" y="192"/>
                  </a:lnTo>
                  <a:lnTo>
                    <a:pt x="550" y="194"/>
                  </a:lnTo>
                  <a:lnTo>
                    <a:pt x="550" y="197"/>
                  </a:lnTo>
                  <a:lnTo>
                    <a:pt x="548" y="202"/>
                  </a:lnTo>
                  <a:lnTo>
                    <a:pt x="547" y="206"/>
                  </a:lnTo>
                  <a:lnTo>
                    <a:pt x="545" y="206"/>
                  </a:lnTo>
                  <a:lnTo>
                    <a:pt x="542" y="206"/>
                  </a:lnTo>
                  <a:lnTo>
                    <a:pt x="540" y="205"/>
                  </a:lnTo>
                  <a:lnTo>
                    <a:pt x="539" y="203"/>
                  </a:lnTo>
                  <a:lnTo>
                    <a:pt x="539" y="203"/>
                  </a:lnTo>
                  <a:lnTo>
                    <a:pt x="539" y="203"/>
                  </a:lnTo>
                  <a:lnTo>
                    <a:pt x="537" y="203"/>
                  </a:lnTo>
                  <a:lnTo>
                    <a:pt x="537" y="203"/>
                  </a:lnTo>
                  <a:lnTo>
                    <a:pt x="537" y="205"/>
                  </a:lnTo>
                  <a:lnTo>
                    <a:pt x="537" y="205"/>
                  </a:lnTo>
                  <a:lnTo>
                    <a:pt x="536" y="205"/>
                  </a:lnTo>
                  <a:lnTo>
                    <a:pt x="533" y="203"/>
                  </a:lnTo>
                  <a:lnTo>
                    <a:pt x="529" y="202"/>
                  </a:lnTo>
                  <a:lnTo>
                    <a:pt x="528" y="202"/>
                  </a:lnTo>
                  <a:lnTo>
                    <a:pt x="526" y="200"/>
                  </a:lnTo>
                  <a:lnTo>
                    <a:pt x="525" y="199"/>
                  </a:lnTo>
                  <a:lnTo>
                    <a:pt x="523" y="199"/>
                  </a:lnTo>
                  <a:lnTo>
                    <a:pt x="522" y="199"/>
                  </a:lnTo>
                  <a:lnTo>
                    <a:pt x="522" y="199"/>
                  </a:lnTo>
                  <a:lnTo>
                    <a:pt x="522" y="199"/>
                  </a:lnTo>
                  <a:lnTo>
                    <a:pt x="522" y="200"/>
                  </a:lnTo>
                  <a:lnTo>
                    <a:pt x="520" y="200"/>
                  </a:lnTo>
                  <a:lnTo>
                    <a:pt x="520" y="199"/>
                  </a:lnTo>
                  <a:lnTo>
                    <a:pt x="519" y="195"/>
                  </a:lnTo>
                  <a:lnTo>
                    <a:pt x="520" y="194"/>
                  </a:lnTo>
                  <a:lnTo>
                    <a:pt x="522" y="192"/>
                  </a:lnTo>
                  <a:lnTo>
                    <a:pt x="522" y="191"/>
                  </a:lnTo>
                  <a:lnTo>
                    <a:pt x="522" y="189"/>
                  </a:lnTo>
                  <a:lnTo>
                    <a:pt x="523" y="189"/>
                  </a:lnTo>
                  <a:lnTo>
                    <a:pt x="525" y="188"/>
                  </a:lnTo>
                  <a:lnTo>
                    <a:pt x="526" y="188"/>
                  </a:lnTo>
                  <a:lnTo>
                    <a:pt x="526" y="186"/>
                  </a:lnTo>
                  <a:lnTo>
                    <a:pt x="528" y="186"/>
                  </a:lnTo>
                  <a:lnTo>
                    <a:pt x="528" y="185"/>
                  </a:lnTo>
                  <a:lnTo>
                    <a:pt x="529" y="181"/>
                  </a:lnTo>
                  <a:lnTo>
                    <a:pt x="529" y="180"/>
                  </a:lnTo>
                  <a:lnTo>
                    <a:pt x="529" y="180"/>
                  </a:lnTo>
                  <a:close/>
                  <a:moveTo>
                    <a:pt x="505" y="203"/>
                  </a:moveTo>
                  <a:lnTo>
                    <a:pt x="505" y="203"/>
                  </a:lnTo>
                  <a:lnTo>
                    <a:pt x="505" y="205"/>
                  </a:lnTo>
                  <a:lnTo>
                    <a:pt x="503" y="205"/>
                  </a:lnTo>
                  <a:lnTo>
                    <a:pt x="503" y="205"/>
                  </a:lnTo>
                  <a:lnTo>
                    <a:pt x="503" y="206"/>
                  </a:lnTo>
                  <a:lnTo>
                    <a:pt x="505" y="206"/>
                  </a:lnTo>
                  <a:lnTo>
                    <a:pt x="505" y="206"/>
                  </a:lnTo>
                  <a:lnTo>
                    <a:pt x="506" y="206"/>
                  </a:lnTo>
                  <a:lnTo>
                    <a:pt x="506" y="206"/>
                  </a:lnTo>
                  <a:lnTo>
                    <a:pt x="506" y="205"/>
                  </a:lnTo>
                  <a:lnTo>
                    <a:pt x="508" y="203"/>
                  </a:lnTo>
                  <a:lnTo>
                    <a:pt x="506" y="203"/>
                  </a:lnTo>
                  <a:lnTo>
                    <a:pt x="506" y="203"/>
                  </a:lnTo>
                  <a:lnTo>
                    <a:pt x="505" y="203"/>
                  </a:lnTo>
                  <a:lnTo>
                    <a:pt x="505" y="203"/>
                  </a:lnTo>
                  <a:close/>
                  <a:moveTo>
                    <a:pt x="526" y="206"/>
                  </a:moveTo>
                  <a:lnTo>
                    <a:pt x="526" y="206"/>
                  </a:lnTo>
                  <a:lnTo>
                    <a:pt x="528" y="208"/>
                  </a:lnTo>
                  <a:lnTo>
                    <a:pt x="528" y="208"/>
                  </a:lnTo>
                  <a:lnTo>
                    <a:pt x="528" y="208"/>
                  </a:lnTo>
                  <a:lnTo>
                    <a:pt x="528" y="209"/>
                  </a:lnTo>
                  <a:lnTo>
                    <a:pt x="528" y="209"/>
                  </a:lnTo>
                  <a:lnTo>
                    <a:pt x="528" y="209"/>
                  </a:lnTo>
                  <a:lnTo>
                    <a:pt x="528" y="209"/>
                  </a:lnTo>
                  <a:lnTo>
                    <a:pt x="526" y="209"/>
                  </a:lnTo>
                  <a:lnTo>
                    <a:pt x="526" y="208"/>
                  </a:lnTo>
                  <a:lnTo>
                    <a:pt x="526" y="208"/>
                  </a:lnTo>
                  <a:lnTo>
                    <a:pt x="526" y="206"/>
                  </a:lnTo>
                  <a:lnTo>
                    <a:pt x="526" y="206"/>
                  </a:lnTo>
                  <a:close/>
                  <a:moveTo>
                    <a:pt x="713" y="28"/>
                  </a:moveTo>
                  <a:lnTo>
                    <a:pt x="714" y="28"/>
                  </a:lnTo>
                  <a:lnTo>
                    <a:pt x="717" y="29"/>
                  </a:lnTo>
                  <a:lnTo>
                    <a:pt x="719" y="29"/>
                  </a:lnTo>
                  <a:lnTo>
                    <a:pt x="720" y="31"/>
                  </a:lnTo>
                  <a:lnTo>
                    <a:pt x="717" y="31"/>
                  </a:lnTo>
                  <a:lnTo>
                    <a:pt x="714" y="32"/>
                  </a:lnTo>
                  <a:lnTo>
                    <a:pt x="714" y="31"/>
                  </a:lnTo>
                  <a:lnTo>
                    <a:pt x="714" y="29"/>
                  </a:lnTo>
                  <a:lnTo>
                    <a:pt x="714" y="29"/>
                  </a:lnTo>
                  <a:lnTo>
                    <a:pt x="713" y="28"/>
                  </a:lnTo>
                  <a:lnTo>
                    <a:pt x="711" y="28"/>
                  </a:lnTo>
                  <a:lnTo>
                    <a:pt x="711" y="28"/>
                  </a:lnTo>
                  <a:lnTo>
                    <a:pt x="711" y="28"/>
                  </a:lnTo>
                  <a:lnTo>
                    <a:pt x="713" y="28"/>
                  </a:lnTo>
                  <a:lnTo>
                    <a:pt x="713" y="28"/>
                  </a:lnTo>
                  <a:close/>
                  <a:moveTo>
                    <a:pt x="661" y="37"/>
                  </a:moveTo>
                  <a:lnTo>
                    <a:pt x="661" y="37"/>
                  </a:lnTo>
                  <a:lnTo>
                    <a:pt x="661" y="37"/>
                  </a:lnTo>
                  <a:lnTo>
                    <a:pt x="661" y="37"/>
                  </a:lnTo>
                  <a:lnTo>
                    <a:pt x="661" y="37"/>
                  </a:lnTo>
                  <a:lnTo>
                    <a:pt x="661" y="39"/>
                  </a:lnTo>
                  <a:lnTo>
                    <a:pt x="660" y="39"/>
                  </a:lnTo>
                  <a:lnTo>
                    <a:pt x="660" y="37"/>
                  </a:lnTo>
                  <a:lnTo>
                    <a:pt x="660" y="37"/>
                  </a:lnTo>
                  <a:lnTo>
                    <a:pt x="660" y="37"/>
                  </a:lnTo>
                  <a:lnTo>
                    <a:pt x="660" y="37"/>
                  </a:lnTo>
                  <a:lnTo>
                    <a:pt x="661" y="37"/>
                  </a:lnTo>
                  <a:lnTo>
                    <a:pt x="661" y="37"/>
                  </a:lnTo>
                  <a:lnTo>
                    <a:pt x="661" y="37"/>
                  </a:lnTo>
                  <a:close/>
                  <a:moveTo>
                    <a:pt x="643" y="39"/>
                  </a:moveTo>
                  <a:lnTo>
                    <a:pt x="643" y="40"/>
                  </a:lnTo>
                  <a:lnTo>
                    <a:pt x="644" y="43"/>
                  </a:lnTo>
                  <a:lnTo>
                    <a:pt x="646" y="45"/>
                  </a:lnTo>
                  <a:lnTo>
                    <a:pt x="646" y="45"/>
                  </a:lnTo>
                  <a:lnTo>
                    <a:pt x="646" y="45"/>
                  </a:lnTo>
                  <a:lnTo>
                    <a:pt x="646" y="45"/>
                  </a:lnTo>
                  <a:lnTo>
                    <a:pt x="644" y="45"/>
                  </a:lnTo>
                  <a:lnTo>
                    <a:pt x="644" y="45"/>
                  </a:lnTo>
                  <a:lnTo>
                    <a:pt x="644" y="43"/>
                  </a:lnTo>
                  <a:lnTo>
                    <a:pt x="643" y="40"/>
                  </a:lnTo>
                  <a:lnTo>
                    <a:pt x="641" y="40"/>
                  </a:lnTo>
                  <a:lnTo>
                    <a:pt x="641" y="39"/>
                  </a:lnTo>
                  <a:lnTo>
                    <a:pt x="641" y="39"/>
                  </a:lnTo>
                  <a:lnTo>
                    <a:pt x="641" y="39"/>
                  </a:lnTo>
                  <a:lnTo>
                    <a:pt x="643" y="39"/>
                  </a:lnTo>
                  <a:lnTo>
                    <a:pt x="643" y="39"/>
                  </a:lnTo>
                  <a:lnTo>
                    <a:pt x="643" y="39"/>
                  </a:lnTo>
                  <a:close/>
                  <a:moveTo>
                    <a:pt x="561" y="74"/>
                  </a:moveTo>
                  <a:lnTo>
                    <a:pt x="562" y="74"/>
                  </a:lnTo>
                  <a:lnTo>
                    <a:pt x="562" y="74"/>
                  </a:lnTo>
                  <a:lnTo>
                    <a:pt x="562" y="74"/>
                  </a:lnTo>
                  <a:lnTo>
                    <a:pt x="562" y="76"/>
                  </a:lnTo>
                  <a:lnTo>
                    <a:pt x="561" y="76"/>
                  </a:lnTo>
                  <a:lnTo>
                    <a:pt x="561" y="77"/>
                  </a:lnTo>
                  <a:lnTo>
                    <a:pt x="559" y="77"/>
                  </a:lnTo>
                  <a:lnTo>
                    <a:pt x="559" y="77"/>
                  </a:lnTo>
                  <a:lnTo>
                    <a:pt x="559" y="77"/>
                  </a:lnTo>
                  <a:lnTo>
                    <a:pt x="557" y="77"/>
                  </a:lnTo>
                  <a:lnTo>
                    <a:pt x="559" y="77"/>
                  </a:lnTo>
                  <a:lnTo>
                    <a:pt x="559" y="76"/>
                  </a:lnTo>
                  <a:lnTo>
                    <a:pt x="559" y="76"/>
                  </a:lnTo>
                  <a:lnTo>
                    <a:pt x="561" y="74"/>
                  </a:lnTo>
                  <a:lnTo>
                    <a:pt x="561" y="74"/>
                  </a:lnTo>
                  <a:close/>
                  <a:moveTo>
                    <a:pt x="765" y="96"/>
                  </a:moveTo>
                  <a:lnTo>
                    <a:pt x="765" y="98"/>
                  </a:lnTo>
                  <a:lnTo>
                    <a:pt x="764" y="101"/>
                  </a:lnTo>
                  <a:lnTo>
                    <a:pt x="767" y="102"/>
                  </a:lnTo>
                  <a:lnTo>
                    <a:pt x="768" y="102"/>
                  </a:lnTo>
                  <a:lnTo>
                    <a:pt x="772" y="102"/>
                  </a:lnTo>
                  <a:lnTo>
                    <a:pt x="775" y="104"/>
                  </a:lnTo>
                  <a:lnTo>
                    <a:pt x="776" y="105"/>
                  </a:lnTo>
                  <a:lnTo>
                    <a:pt x="778" y="105"/>
                  </a:lnTo>
                  <a:lnTo>
                    <a:pt x="778" y="104"/>
                  </a:lnTo>
                  <a:lnTo>
                    <a:pt x="778" y="102"/>
                  </a:lnTo>
                  <a:lnTo>
                    <a:pt x="778" y="98"/>
                  </a:lnTo>
                  <a:lnTo>
                    <a:pt x="778" y="98"/>
                  </a:lnTo>
                  <a:lnTo>
                    <a:pt x="779" y="98"/>
                  </a:lnTo>
                  <a:lnTo>
                    <a:pt x="779" y="98"/>
                  </a:lnTo>
                  <a:lnTo>
                    <a:pt x="779" y="98"/>
                  </a:lnTo>
                  <a:lnTo>
                    <a:pt x="779" y="98"/>
                  </a:lnTo>
                  <a:lnTo>
                    <a:pt x="779" y="96"/>
                  </a:lnTo>
                  <a:lnTo>
                    <a:pt x="776" y="96"/>
                  </a:lnTo>
                  <a:lnTo>
                    <a:pt x="773" y="96"/>
                  </a:lnTo>
                  <a:lnTo>
                    <a:pt x="770" y="96"/>
                  </a:lnTo>
                  <a:lnTo>
                    <a:pt x="765" y="96"/>
                  </a:lnTo>
                  <a:lnTo>
                    <a:pt x="765" y="96"/>
                  </a:lnTo>
                  <a:close/>
                  <a:moveTo>
                    <a:pt x="592" y="118"/>
                  </a:moveTo>
                  <a:lnTo>
                    <a:pt x="593" y="118"/>
                  </a:lnTo>
                  <a:lnTo>
                    <a:pt x="593" y="118"/>
                  </a:lnTo>
                  <a:lnTo>
                    <a:pt x="593" y="119"/>
                  </a:lnTo>
                  <a:lnTo>
                    <a:pt x="592" y="119"/>
                  </a:lnTo>
                  <a:lnTo>
                    <a:pt x="592" y="119"/>
                  </a:lnTo>
                  <a:lnTo>
                    <a:pt x="592" y="121"/>
                  </a:lnTo>
                  <a:lnTo>
                    <a:pt x="592" y="119"/>
                  </a:lnTo>
                  <a:lnTo>
                    <a:pt x="592" y="118"/>
                  </a:lnTo>
                  <a:lnTo>
                    <a:pt x="592" y="118"/>
                  </a:lnTo>
                  <a:lnTo>
                    <a:pt x="592" y="118"/>
                  </a:lnTo>
                  <a:lnTo>
                    <a:pt x="592" y="118"/>
                  </a:lnTo>
                  <a:lnTo>
                    <a:pt x="592" y="118"/>
                  </a:lnTo>
                  <a:lnTo>
                    <a:pt x="592" y="118"/>
                  </a:lnTo>
                  <a:close/>
                  <a:moveTo>
                    <a:pt x="595" y="122"/>
                  </a:moveTo>
                  <a:lnTo>
                    <a:pt x="596" y="122"/>
                  </a:lnTo>
                  <a:lnTo>
                    <a:pt x="596" y="122"/>
                  </a:lnTo>
                  <a:lnTo>
                    <a:pt x="595" y="124"/>
                  </a:lnTo>
                  <a:lnTo>
                    <a:pt x="595" y="124"/>
                  </a:lnTo>
                  <a:lnTo>
                    <a:pt x="595" y="122"/>
                  </a:lnTo>
                  <a:lnTo>
                    <a:pt x="595" y="122"/>
                  </a:lnTo>
                  <a:lnTo>
                    <a:pt x="595" y="122"/>
                  </a:lnTo>
                  <a:lnTo>
                    <a:pt x="595" y="122"/>
                  </a:lnTo>
                  <a:lnTo>
                    <a:pt x="595" y="122"/>
                  </a:lnTo>
                  <a:lnTo>
                    <a:pt x="595" y="122"/>
                  </a:lnTo>
                  <a:lnTo>
                    <a:pt x="595" y="122"/>
                  </a:lnTo>
                  <a:close/>
                  <a:moveTo>
                    <a:pt x="669" y="152"/>
                  </a:moveTo>
                  <a:lnTo>
                    <a:pt x="669" y="152"/>
                  </a:lnTo>
                  <a:lnTo>
                    <a:pt x="671" y="153"/>
                  </a:lnTo>
                  <a:lnTo>
                    <a:pt x="672" y="155"/>
                  </a:lnTo>
                  <a:lnTo>
                    <a:pt x="674" y="157"/>
                  </a:lnTo>
                  <a:lnTo>
                    <a:pt x="674" y="158"/>
                  </a:lnTo>
                  <a:lnTo>
                    <a:pt x="674" y="160"/>
                  </a:lnTo>
                  <a:lnTo>
                    <a:pt x="674" y="160"/>
                  </a:lnTo>
                  <a:lnTo>
                    <a:pt x="674" y="160"/>
                  </a:lnTo>
                  <a:lnTo>
                    <a:pt x="672" y="160"/>
                  </a:lnTo>
                  <a:lnTo>
                    <a:pt x="672" y="160"/>
                  </a:lnTo>
                  <a:lnTo>
                    <a:pt x="671" y="158"/>
                  </a:lnTo>
                  <a:lnTo>
                    <a:pt x="669" y="155"/>
                  </a:lnTo>
                  <a:lnTo>
                    <a:pt x="668" y="153"/>
                  </a:lnTo>
                  <a:lnTo>
                    <a:pt x="668" y="152"/>
                  </a:lnTo>
                  <a:lnTo>
                    <a:pt x="668" y="152"/>
                  </a:lnTo>
                  <a:lnTo>
                    <a:pt x="668" y="152"/>
                  </a:lnTo>
                  <a:lnTo>
                    <a:pt x="668" y="152"/>
                  </a:lnTo>
                  <a:lnTo>
                    <a:pt x="669" y="152"/>
                  </a:lnTo>
                  <a:lnTo>
                    <a:pt x="669" y="152"/>
                  </a:lnTo>
                  <a:close/>
                  <a:moveTo>
                    <a:pt x="595" y="175"/>
                  </a:moveTo>
                  <a:lnTo>
                    <a:pt x="595" y="175"/>
                  </a:lnTo>
                  <a:lnTo>
                    <a:pt x="595" y="175"/>
                  </a:lnTo>
                  <a:lnTo>
                    <a:pt x="595" y="175"/>
                  </a:lnTo>
                  <a:lnTo>
                    <a:pt x="595" y="177"/>
                  </a:lnTo>
                  <a:lnTo>
                    <a:pt x="593" y="177"/>
                  </a:lnTo>
                  <a:lnTo>
                    <a:pt x="593" y="177"/>
                  </a:lnTo>
                  <a:lnTo>
                    <a:pt x="593" y="177"/>
                  </a:lnTo>
                  <a:lnTo>
                    <a:pt x="593" y="175"/>
                  </a:lnTo>
                  <a:lnTo>
                    <a:pt x="593" y="175"/>
                  </a:lnTo>
                  <a:lnTo>
                    <a:pt x="593" y="175"/>
                  </a:lnTo>
                  <a:lnTo>
                    <a:pt x="593" y="175"/>
                  </a:lnTo>
                  <a:lnTo>
                    <a:pt x="595" y="175"/>
                  </a:lnTo>
                  <a:lnTo>
                    <a:pt x="595" y="175"/>
                  </a:lnTo>
                  <a:close/>
                  <a:moveTo>
                    <a:pt x="706" y="199"/>
                  </a:moveTo>
                  <a:lnTo>
                    <a:pt x="709" y="199"/>
                  </a:lnTo>
                  <a:lnTo>
                    <a:pt x="711" y="199"/>
                  </a:lnTo>
                  <a:lnTo>
                    <a:pt x="711" y="200"/>
                  </a:lnTo>
                  <a:lnTo>
                    <a:pt x="708" y="202"/>
                  </a:lnTo>
                  <a:lnTo>
                    <a:pt x="706" y="199"/>
                  </a:lnTo>
                  <a:lnTo>
                    <a:pt x="706" y="199"/>
                  </a:lnTo>
                  <a:close/>
                  <a:moveTo>
                    <a:pt x="869" y="39"/>
                  </a:moveTo>
                  <a:lnTo>
                    <a:pt x="871" y="39"/>
                  </a:lnTo>
                  <a:lnTo>
                    <a:pt x="871" y="40"/>
                  </a:lnTo>
                  <a:lnTo>
                    <a:pt x="871" y="40"/>
                  </a:lnTo>
                  <a:lnTo>
                    <a:pt x="871" y="42"/>
                  </a:lnTo>
                  <a:lnTo>
                    <a:pt x="869" y="40"/>
                  </a:lnTo>
                  <a:lnTo>
                    <a:pt x="869" y="40"/>
                  </a:lnTo>
                  <a:lnTo>
                    <a:pt x="868" y="40"/>
                  </a:lnTo>
                  <a:lnTo>
                    <a:pt x="868" y="40"/>
                  </a:lnTo>
                  <a:lnTo>
                    <a:pt x="868" y="40"/>
                  </a:lnTo>
                  <a:lnTo>
                    <a:pt x="868" y="40"/>
                  </a:lnTo>
                  <a:lnTo>
                    <a:pt x="869" y="39"/>
                  </a:lnTo>
                  <a:lnTo>
                    <a:pt x="869" y="39"/>
                  </a:lnTo>
                  <a:lnTo>
                    <a:pt x="869" y="39"/>
                  </a:lnTo>
                  <a:close/>
                  <a:moveTo>
                    <a:pt x="629" y="40"/>
                  </a:moveTo>
                  <a:lnTo>
                    <a:pt x="627" y="39"/>
                  </a:lnTo>
                  <a:lnTo>
                    <a:pt x="626" y="39"/>
                  </a:lnTo>
                  <a:lnTo>
                    <a:pt x="624" y="35"/>
                  </a:lnTo>
                  <a:lnTo>
                    <a:pt x="623" y="34"/>
                  </a:lnTo>
                  <a:lnTo>
                    <a:pt x="621" y="32"/>
                  </a:lnTo>
                  <a:lnTo>
                    <a:pt x="619" y="31"/>
                  </a:lnTo>
                  <a:lnTo>
                    <a:pt x="618" y="29"/>
                  </a:lnTo>
                  <a:lnTo>
                    <a:pt x="616" y="29"/>
                  </a:lnTo>
                  <a:lnTo>
                    <a:pt x="615" y="31"/>
                  </a:lnTo>
                  <a:lnTo>
                    <a:pt x="612" y="31"/>
                  </a:lnTo>
                  <a:lnTo>
                    <a:pt x="609" y="32"/>
                  </a:lnTo>
                  <a:lnTo>
                    <a:pt x="607" y="32"/>
                  </a:lnTo>
                  <a:lnTo>
                    <a:pt x="606" y="34"/>
                  </a:lnTo>
                  <a:lnTo>
                    <a:pt x="604" y="35"/>
                  </a:lnTo>
                  <a:lnTo>
                    <a:pt x="604" y="37"/>
                  </a:lnTo>
                  <a:lnTo>
                    <a:pt x="601" y="40"/>
                  </a:lnTo>
                  <a:lnTo>
                    <a:pt x="599" y="42"/>
                  </a:lnTo>
                  <a:lnTo>
                    <a:pt x="596" y="40"/>
                  </a:lnTo>
                  <a:lnTo>
                    <a:pt x="592" y="39"/>
                  </a:lnTo>
                  <a:lnTo>
                    <a:pt x="588" y="39"/>
                  </a:lnTo>
                  <a:lnTo>
                    <a:pt x="587" y="37"/>
                  </a:lnTo>
                  <a:lnTo>
                    <a:pt x="585" y="37"/>
                  </a:lnTo>
                  <a:lnTo>
                    <a:pt x="582" y="37"/>
                  </a:lnTo>
                  <a:lnTo>
                    <a:pt x="581" y="39"/>
                  </a:lnTo>
                  <a:lnTo>
                    <a:pt x="579" y="40"/>
                  </a:lnTo>
                  <a:lnTo>
                    <a:pt x="578" y="40"/>
                  </a:lnTo>
                  <a:lnTo>
                    <a:pt x="574" y="40"/>
                  </a:lnTo>
                  <a:lnTo>
                    <a:pt x="574" y="42"/>
                  </a:lnTo>
                  <a:lnTo>
                    <a:pt x="574" y="43"/>
                  </a:lnTo>
                  <a:lnTo>
                    <a:pt x="578" y="43"/>
                  </a:lnTo>
                  <a:lnTo>
                    <a:pt x="581" y="42"/>
                  </a:lnTo>
                  <a:lnTo>
                    <a:pt x="584" y="42"/>
                  </a:lnTo>
                  <a:lnTo>
                    <a:pt x="588" y="42"/>
                  </a:lnTo>
                  <a:lnTo>
                    <a:pt x="587" y="42"/>
                  </a:lnTo>
                  <a:lnTo>
                    <a:pt x="585" y="43"/>
                  </a:lnTo>
                  <a:lnTo>
                    <a:pt x="584" y="43"/>
                  </a:lnTo>
                  <a:lnTo>
                    <a:pt x="581" y="45"/>
                  </a:lnTo>
                  <a:lnTo>
                    <a:pt x="581" y="45"/>
                  </a:lnTo>
                  <a:lnTo>
                    <a:pt x="581" y="46"/>
                  </a:lnTo>
                  <a:lnTo>
                    <a:pt x="581" y="46"/>
                  </a:lnTo>
                  <a:lnTo>
                    <a:pt x="581" y="48"/>
                  </a:lnTo>
                  <a:lnTo>
                    <a:pt x="581" y="48"/>
                  </a:lnTo>
                  <a:lnTo>
                    <a:pt x="582" y="48"/>
                  </a:lnTo>
                  <a:lnTo>
                    <a:pt x="584" y="48"/>
                  </a:lnTo>
                  <a:lnTo>
                    <a:pt x="585" y="48"/>
                  </a:lnTo>
                  <a:lnTo>
                    <a:pt x="587" y="48"/>
                  </a:lnTo>
                  <a:lnTo>
                    <a:pt x="588" y="46"/>
                  </a:lnTo>
                  <a:lnTo>
                    <a:pt x="592" y="46"/>
                  </a:lnTo>
                  <a:lnTo>
                    <a:pt x="595" y="45"/>
                  </a:lnTo>
                  <a:lnTo>
                    <a:pt x="598" y="45"/>
                  </a:lnTo>
                  <a:lnTo>
                    <a:pt x="601" y="46"/>
                  </a:lnTo>
                  <a:lnTo>
                    <a:pt x="604" y="46"/>
                  </a:lnTo>
                  <a:lnTo>
                    <a:pt x="607" y="46"/>
                  </a:lnTo>
                  <a:lnTo>
                    <a:pt x="601" y="48"/>
                  </a:lnTo>
                  <a:lnTo>
                    <a:pt x="595" y="48"/>
                  </a:lnTo>
                  <a:lnTo>
                    <a:pt x="588" y="49"/>
                  </a:lnTo>
                  <a:lnTo>
                    <a:pt x="582" y="51"/>
                  </a:lnTo>
                  <a:lnTo>
                    <a:pt x="582" y="54"/>
                  </a:lnTo>
                  <a:lnTo>
                    <a:pt x="582" y="57"/>
                  </a:lnTo>
                  <a:lnTo>
                    <a:pt x="584" y="57"/>
                  </a:lnTo>
                  <a:lnTo>
                    <a:pt x="584" y="57"/>
                  </a:lnTo>
                  <a:lnTo>
                    <a:pt x="584" y="57"/>
                  </a:lnTo>
                  <a:lnTo>
                    <a:pt x="585" y="57"/>
                  </a:lnTo>
                  <a:lnTo>
                    <a:pt x="585" y="56"/>
                  </a:lnTo>
                  <a:lnTo>
                    <a:pt x="584" y="56"/>
                  </a:lnTo>
                  <a:lnTo>
                    <a:pt x="587" y="56"/>
                  </a:lnTo>
                  <a:lnTo>
                    <a:pt x="588" y="54"/>
                  </a:lnTo>
                  <a:lnTo>
                    <a:pt x="595" y="53"/>
                  </a:lnTo>
                  <a:lnTo>
                    <a:pt x="601" y="51"/>
                  </a:lnTo>
                  <a:lnTo>
                    <a:pt x="609" y="49"/>
                  </a:lnTo>
                  <a:lnTo>
                    <a:pt x="615" y="48"/>
                  </a:lnTo>
                  <a:lnTo>
                    <a:pt x="615" y="49"/>
                  </a:lnTo>
                  <a:lnTo>
                    <a:pt x="613" y="51"/>
                  </a:lnTo>
                  <a:lnTo>
                    <a:pt x="612" y="51"/>
                  </a:lnTo>
                  <a:lnTo>
                    <a:pt x="610" y="53"/>
                  </a:lnTo>
                  <a:lnTo>
                    <a:pt x="609" y="53"/>
                  </a:lnTo>
                  <a:lnTo>
                    <a:pt x="607" y="53"/>
                  </a:lnTo>
                  <a:lnTo>
                    <a:pt x="607" y="53"/>
                  </a:lnTo>
                  <a:lnTo>
                    <a:pt x="606" y="51"/>
                  </a:lnTo>
                  <a:lnTo>
                    <a:pt x="604" y="51"/>
                  </a:lnTo>
                  <a:lnTo>
                    <a:pt x="604" y="51"/>
                  </a:lnTo>
                  <a:lnTo>
                    <a:pt x="602" y="51"/>
                  </a:lnTo>
                  <a:lnTo>
                    <a:pt x="599" y="53"/>
                  </a:lnTo>
                  <a:lnTo>
                    <a:pt x="596" y="56"/>
                  </a:lnTo>
                  <a:lnTo>
                    <a:pt x="595" y="56"/>
                  </a:lnTo>
                  <a:lnTo>
                    <a:pt x="592" y="56"/>
                  </a:lnTo>
                  <a:lnTo>
                    <a:pt x="588" y="57"/>
                  </a:lnTo>
                  <a:lnTo>
                    <a:pt x="587" y="59"/>
                  </a:lnTo>
                  <a:lnTo>
                    <a:pt x="587" y="60"/>
                  </a:lnTo>
                  <a:lnTo>
                    <a:pt x="588" y="62"/>
                  </a:lnTo>
                  <a:lnTo>
                    <a:pt x="588" y="62"/>
                  </a:lnTo>
                  <a:lnTo>
                    <a:pt x="590" y="62"/>
                  </a:lnTo>
                  <a:lnTo>
                    <a:pt x="590" y="63"/>
                  </a:lnTo>
                  <a:lnTo>
                    <a:pt x="590" y="63"/>
                  </a:lnTo>
                  <a:lnTo>
                    <a:pt x="592" y="63"/>
                  </a:lnTo>
                  <a:lnTo>
                    <a:pt x="592" y="62"/>
                  </a:lnTo>
                  <a:lnTo>
                    <a:pt x="593" y="62"/>
                  </a:lnTo>
                  <a:lnTo>
                    <a:pt x="593" y="62"/>
                  </a:lnTo>
                  <a:lnTo>
                    <a:pt x="595" y="60"/>
                  </a:lnTo>
                  <a:lnTo>
                    <a:pt x="596" y="60"/>
                  </a:lnTo>
                  <a:lnTo>
                    <a:pt x="598" y="60"/>
                  </a:lnTo>
                  <a:lnTo>
                    <a:pt x="599" y="60"/>
                  </a:lnTo>
                  <a:lnTo>
                    <a:pt x="601" y="60"/>
                  </a:lnTo>
                  <a:lnTo>
                    <a:pt x="604" y="60"/>
                  </a:lnTo>
                  <a:lnTo>
                    <a:pt x="607" y="62"/>
                  </a:lnTo>
                  <a:lnTo>
                    <a:pt x="612" y="62"/>
                  </a:lnTo>
                  <a:lnTo>
                    <a:pt x="615" y="60"/>
                  </a:lnTo>
                  <a:lnTo>
                    <a:pt x="615" y="60"/>
                  </a:lnTo>
                  <a:lnTo>
                    <a:pt x="616" y="60"/>
                  </a:lnTo>
                  <a:lnTo>
                    <a:pt x="618" y="62"/>
                  </a:lnTo>
                  <a:lnTo>
                    <a:pt x="619" y="62"/>
                  </a:lnTo>
                  <a:lnTo>
                    <a:pt x="619" y="60"/>
                  </a:lnTo>
                  <a:lnTo>
                    <a:pt x="619" y="60"/>
                  </a:lnTo>
                  <a:lnTo>
                    <a:pt x="619" y="60"/>
                  </a:lnTo>
                  <a:lnTo>
                    <a:pt x="619" y="59"/>
                  </a:lnTo>
                  <a:lnTo>
                    <a:pt x="621" y="59"/>
                  </a:lnTo>
                  <a:lnTo>
                    <a:pt x="621" y="59"/>
                  </a:lnTo>
                  <a:lnTo>
                    <a:pt x="623" y="60"/>
                  </a:lnTo>
                  <a:lnTo>
                    <a:pt x="623" y="62"/>
                  </a:lnTo>
                  <a:lnTo>
                    <a:pt x="626" y="63"/>
                  </a:lnTo>
                  <a:lnTo>
                    <a:pt x="629" y="63"/>
                  </a:lnTo>
                  <a:lnTo>
                    <a:pt x="630" y="62"/>
                  </a:lnTo>
                  <a:lnTo>
                    <a:pt x="632" y="60"/>
                  </a:lnTo>
                  <a:lnTo>
                    <a:pt x="635" y="59"/>
                  </a:lnTo>
                  <a:lnTo>
                    <a:pt x="637" y="57"/>
                  </a:lnTo>
                  <a:lnTo>
                    <a:pt x="637" y="60"/>
                  </a:lnTo>
                  <a:lnTo>
                    <a:pt x="635" y="63"/>
                  </a:lnTo>
                  <a:lnTo>
                    <a:pt x="638" y="65"/>
                  </a:lnTo>
                  <a:lnTo>
                    <a:pt x="640" y="65"/>
                  </a:lnTo>
                  <a:lnTo>
                    <a:pt x="641" y="65"/>
                  </a:lnTo>
                  <a:lnTo>
                    <a:pt x="644" y="65"/>
                  </a:lnTo>
                  <a:lnTo>
                    <a:pt x="644" y="65"/>
                  </a:lnTo>
                  <a:lnTo>
                    <a:pt x="646" y="65"/>
                  </a:lnTo>
                  <a:lnTo>
                    <a:pt x="649" y="65"/>
                  </a:lnTo>
                  <a:lnTo>
                    <a:pt x="651" y="65"/>
                  </a:lnTo>
                  <a:lnTo>
                    <a:pt x="652" y="65"/>
                  </a:lnTo>
                  <a:lnTo>
                    <a:pt x="654" y="66"/>
                  </a:lnTo>
                  <a:lnTo>
                    <a:pt x="655" y="65"/>
                  </a:lnTo>
                  <a:lnTo>
                    <a:pt x="655" y="63"/>
                  </a:lnTo>
                  <a:lnTo>
                    <a:pt x="657" y="62"/>
                  </a:lnTo>
                  <a:lnTo>
                    <a:pt x="660" y="60"/>
                  </a:lnTo>
                  <a:lnTo>
                    <a:pt x="658" y="57"/>
                  </a:lnTo>
                  <a:lnTo>
                    <a:pt x="658" y="56"/>
                  </a:lnTo>
                  <a:lnTo>
                    <a:pt x="660" y="56"/>
                  </a:lnTo>
                  <a:lnTo>
                    <a:pt x="660" y="56"/>
                  </a:lnTo>
                  <a:lnTo>
                    <a:pt x="660" y="56"/>
                  </a:lnTo>
                  <a:lnTo>
                    <a:pt x="660" y="56"/>
                  </a:lnTo>
                  <a:lnTo>
                    <a:pt x="661" y="56"/>
                  </a:lnTo>
                  <a:lnTo>
                    <a:pt x="663" y="56"/>
                  </a:lnTo>
                  <a:lnTo>
                    <a:pt x="663" y="57"/>
                  </a:lnTo>
                  <a:lnTo>
                    <a:pt x="663" y="59"/>
                  </a:lnTo>
                  <a:lnTo>
                    <a:pt x="661" y="62"/>
                  </a:lnTo>
                  <a:lnTo>
                    <a:pt x="663" y="62"/>
                  </a:lnTo>
                  <a:lnTo>
                    <a:pt x="663" y="60"/>
                  </a:lnTo>
                  <a:lnTo>
                    <a:pt x="663" y="62"/>
                  </a:lnTo>
                  <a:lnTo>
                    <a:pt x="664" y="62"/>
                  </a:lnTo>
                  <a:lnTo>
                    <a:pt x="671" y="60"/>
                  </a:lnTo>
                  <a:lnTo>
                    <a:pt x="678" y="59"/>
                  </a:lnTo>
                  <a:lnTo>
                    <a:pt x="685" y="57"/>
                  </a:lnTo>
                  <a:lnTo>
                    <a:pt x="692" y="57"/>
                  </a:lnTo>
                  <a:lnTo>
                    <a:pt x="696" y="57"/>
                  </a:lnTo>
                  <a:lnTo>
                    <a:pt x="699" y="57"/>
                  </a:lnTo>
                  <a:lnTo>
                    <a:pt x="700" y="57"/>
                  </a:lnTo>
                  <a:lnTo>
                    <a:pt x="703" y="57"/>
                  </a:lnTo>
                  <a:lnTo>
                    <a:pt x="706" y="57"/>
                  </a:lnTo>
                  <a:lnTo>
                    <a:pt x="708" y="57"/>
                  </a:lnTo>
                  <a:lnTo>
                    <a:pt x="711" y="57"/>
                  </a:lnTo>
                  <a:lnTo>
                    <a:pt x="714" y="57"/>
                  </a:lnTo>
                  <a:lnTo>
                    <a:pt x="720" y="56"/>
                  </a:lnTo>
                  <a:lnTo>
                    <a:pt x="725" y="54"/>
                  </a:lnTo>
                  <a:lnTo>
                    <a:pt x="731" y="53"/>
                  </a:lnTo>
                  <a:lnTo>
                    <a:pt x="736" y="51"/>
                  </a:lnTo>
                  <a:lnTo>
                    <a:pt x="737" y="49"/>
                  </a:lnTo>
                  <a:lnTo>
                    <a:pt x="739" y="49"/>
                  </a:lnTo>
                  <a:lnTo>
                    <a:pt x="744" y="49"/>
                  </a:lnTo>
                  <a:lnTo>
                    <a:pt x="745" y="49"/>
                  </a:lnTo>
                  <a:lnTo>
                    <a:pt x="748" y="49"/>
                  </a:lnTo>
                  <a:lnTo>
                    <a:pt x="751" y="48"/>
                  </a:lnTo>
                  <a:lnTo>
                    <a:pt x="754" y="46"/>
                  </a:lnTo>
                  <a:lnTo>
                    <a:pt x="751" y="48"/>
                  </a:lnTo>
                  <a:lnTo>
                    <a:pt x="750" y="49"/>
                  </a:lnTo>
                  <a:lnTo>
                    <a:pt x="747" y="49"/>
                  </a:lnTo>
                  <a:lnTo>
                    <a:pt x="745" y="51"/>
                  </a:lnTo>
                  <a:lnTo>
                    <a:pt x="742" y="51"/>
                  </a:lnTo>
                  <a:lnTo>
                    <a:pt x="740" y="51"/>
                  </a:lnTo>
                  <a:lnTo>
                    <a:pt x="739" y="53"/>
                  </a:lnTo>
                  <a:lnTo>
                    <a:pt x="737" y="53"/>
                  </a:lnTo>
                  <a:lnTo>
                    <a:pt x="737" y="54"/>
                  </a:lnTo>
                  <a:lnTo>
                    <a:pt x="739" y="54"/>
                  </a:lnTo>
                  <a:lnTo>
                    <a:pt x="740" y="54"/>
                  </a:lnTo>
                  <a:lnTo>
                    <a:pt x="744" y="54"/>
                  </a:lnTo>
                  <a:lnTo>
                    <a:pt x="747" y="56"/>
                  </a:lnTo>
                  <a:lnTo>
                    <a:pt x="750" y="56"/>
                  </a:lnTo>
                  <a:lnTo>
                    <a:pt x="750" y="57"/>
                  </a:lnTo>
                  <a:lnTo>
                    <a:pt x="745" y="57"/>
                  </a:lnTo>
                  <a:lnTo>
                    <a:pt x="742" y="57"/>
                  </a:lnTo>
                  <a:lnTo>
                    <a:pt x="739" y="57"/>
                  </a:lnTo>
                  <a:lnTo>
                    <a:pt x="737" y="57"/>
                  </a:lnTo>
                  <a:lnTo>
                    <a:pt x="736" y="59"/>
                  </a:lnTo>
                  <a:lnTo>
                    <a:pt x="733" y="59"/>
                  </a:lnTo>
                  <a:lnTo>
                    <a:pt x="731" y="60"/>
                  </a:lnTo>
                  <a:lnTo>
                    <a:pt x="728" y="60"/>
                  </a:lnTo>
                  <a:lnTo>
                    <a:pt x="727" y="60"/>
                  </a:lnTo>
                  <a:lnTo>
                    <a:pt x="723" y="60"/>
                  </a:lnTo>
                  <a:lnTo>
                    <a:pt x="722" y="60"/>
                  </a:lnTo>
                  <a:lnTo>
                    <a:pt x="720" y="62"/>
                  </a:lnTo>
                  <a:lnTo>
                    <a:pt x="720" y="62"/>
                  </a:lnTo>
                  <a:lnTo>
                    <a:pt x="720" y="62"/>
                  </a:lnTo>
                  <a:lnTo>
                    <a:pt x="720" y="62"/>
                  </a:lnTo>
                  <a:lnTo>
                    <a:pt x="720" y="62"/>
                  </a:lnTo>
                  <a:lnTo>
                    <a:pt x="723" y="63"/>
                  </a:lnTo>
                  <a:lnTo>
                    <a:pt x="727" y="63"/>
                  </a:lnTo>
                  <a:lnTo>
                    <a:pt x="731" y="63"/>
                  </a:lnTo>
                  <a:lnTo>
                    <a:pt x="736" y="63"/>
                  </a:lnTo>
                  <a:lnTo>
                    <a:pt x="739" y="63"/>
                  </a:lnTo>
                  <a:lnTo>
                    <a:pt x="740" y="63"/>
                  </a:lnTo>
                  <a:lnTo>
                    <a:pt x="737" y="65"/>
                  </a:lnTo>
                  <a:lnTo>
                    <a:pt x="731" y="66"/>
                  </a:lnTo>
                  <a:lnTo>
                    <a:pt x="730" y="68"/>
                  </a:lnTo>
                  <a:lnTo>
                    <a:pt x="727" y="68"/>
                  </a:lnTo>
                  <a:lnTo>
                    <a:pt x="723" y="68"/>
                  </a:lnTo>
                  <a:lnTo>
                    <a:pt x="722" y="68"/>
                  </a:lnTo>
                  <a:lnTo>
                    <a:pt x="719" y="68"/>
                  </a:lnTo>
                  <a:lnTo>
                    <a:pt x="716" y="66"/>
                  </a:lnTo>
                  <a:lnTo>
                    <a:pt x="716" y="68"/>
                  </a:lnTo>
                  <a:lnTo>
                    <a:pt x="714" y="70"/>
                  </a:lnTo>
                  <a:lnTo>
                    <a:pt x="711" y="68"/>
                  </a:lnTo>
                  <a:lnTo>
                    <a:pt x="708" y="68"/>
                  </a:lnTo>
                  <a:lnTo>
                    <a:pt x="703" y="68"/>
                  </a:lnTo>
                  <a:lnTo>
                    <a:pt x="700" y="70"/>
                  </a:lnTo>
                  <a:lnTo>
                    <a:pt x="692" y="70"/>
                  </a:lnTo>
                  <a:lnTo>
                    <a:pt x="685" y="71"/>
                  </a:lnTo>
                  <a:lnTo>
                    <a:pt x="685" y="73"/>
                  </a:lnTo>
                  <a:lnTo>
                    <a:pt x="685" y="73"/>
                  </a:lnTo>
                  <a:lnTo>
                    <a:pt x="686" y="74"/>
                  </a:lnTo>
                  <a:lnTo>
                    <a:pt x="686" y="76"/>
                  </a:lnTo>
                  <a:lnTo>
                    <a:pt x="688" y="76"/>
                  </a:lnTo>
                  <a:lnTo>
                    <a:pt x="688" y="76"/>
                  </a:lnTo>
                  <a:lnTo>
                    <a:pt x="688" y="77"/>
                  </a:lnTo>
                  <a:lnTo>
                    <a:pt x="688" y="79"/>
                  </a:lnTo>
                  <a:lnTo>
                    <a:pt x="688" y="79"/>
                  </a:lnTo>
                  <a:lnTo>
                    <a:pt x="688" y="80"/>
                  </a:lnTo>
                  <a:lnTo>
                    <a:pt x="686" y="80"/>
                  </a:lnTo>
                  <a:lnTo>
                    <a:pt x="686" y="82"/>
                  </a:lnTo>
                  <a:lnTo>
                    <a:pt x="688" y="82"/>
                  </a:lnTo>
                  <a:lnTo>
                    <a:pt x="688" y="84"/>
                  </a:lnTo>
                  <a:lnTo>
                    <a:pt x="692" y="84"/>
                  </a:lnTo>
                  <a:lnTo>
                    <a:pt x="699" y="84"/>
                  </a:lnTo>
                  <a:lnTo>
                    <a:pt x="702" y="84"/>
                  </a:lnTo>
                  <a:lnTo>
                    <a:pt x="700" y="84"/>
                  </a:lnTo>
                  <a:lnTo>
                    <a:pt x="703" y="85"/>
                  </a:lnTo>
                  <a:lnTo>
                    <a:pt x="706" y="85"/>
                  </a:lnTo>
                  <a:lnTo>
                    <a:pt x="706" y="87"/>
                  </a:lnTo>
                  <a:lnTo>
                    <a:pt x="705" y="87"/>
                  </a:lnTo>
                  <a:lnTo>
                    <a:pt x="703" y="85"/>
                  </a:lnTo>
                  <a:lnTo>
                    <a:pt x="702" y="87"/>
                  </a:lnTo>
                  <a:lnTo>
                    <a:pt x="702" y="87"/>
                  </a:lnTo>
                  <a:lnTo>
                    <a:pt x="702" y="87"/>
                  </a:lnTo>
                  <a:lnTo>
                    <a:pt x="700" y="87"/>
                  </a:lnTo>
                  <a:lnTo>
                    <a:pt x="700" y="90"/>
                  </a:lnTo>
                  <a:lnTo>
                    <a:pt x="699" y="88"/>
                  </a:lnTo>
                  <a:lnTo>
                    <a:pt x="697" y="88"/>
                  </a:lnTo>
                  <a:lnTo>
                    <a:pt x="694" y="88"/>
                  </a:lnTo>
                  <a:lnTo>
                    <a:pt x="691" y="88"/>
                  </a:lnTo>
                  <a:lnTo>
                    <a:pt x="691" y="87"/>
                  </a:lnTo>
                  <a:lnTo>
                    <a:pt x="688" y="87"/>
                  </a:lnTo>
                  <a:lnTo>
                    <a:pt x="686" y="87"/>
                  </a:lnTo>
                  <a:lnTo>
                    <a:pt x="686" y="87"/>
                  </a:lnTo>
                  <a:lnTo>
                    <a:pt x="685" y="87"/>
                  </a:lnTo>
                  <a:lnTo>
                    <a:pt x="685" y="85"/>
                  </a:lnTo>
                  <a:lnTo>
                    <a:pt x="685" y="85"/>
                  </a:lnTo>
                  <a:lnTo>
                    <a:pt x="685" y="84"/>
                  </a:lnTo>
                  <a:lnTo>
                    <a:pt x="685" y="82"/>
                  </a:lnTo>
                  <a:lnTo>
                    <a:pt x="683" y="80"/>
                  </a:lnTo>
                  <a:lnTo>
                    <a:pt x="683" y="79"/>
                  </a:lnTo>
                  <a:lnTo>
                    <a:pt x="683" y="77"/>
                  </a:lnTo>
                  <a:lnTo>
                    <a:pt x="683" y="76"/>
                  </a:lnTo>
                  <a:lnTo>
                    <a:pt x="677" y="71"/>
                  </a:lnTo>
                  <a:lnTo>
                    <a:pt x="677" y="70"/>
                  </a:lnTo>
                  <a:lnTo>
                    <a:pt x="675" y="70"/>
                  </a:lnTo>
                  <a:lnTo>
                    <a:pt x="674" y="70"/>
                  </a:lnTo>
                  <a:lnTo>
                    <a:pt x="672" y="68"/>
                  </a:lnTo>
                  <a:lnTo>
                    <a:pt x="671" y="68"/>
                  </a:lnTo>
                  <a:lnTo>
                    <a:pt x="666" y="68"/>
                  </a:lnTo>
                  <a:lnTo>
                    <a:pt x="660" y="68"/>
                  </a:lnTo>
                  <a:lnTo>
                    <a:pt x="649" y="70"/>
                  </a:lnTo>
                  <a:lnTo>
                    <a:pt x="641" y="70"/>
                  </a:lnTo>
                  <a:lnTo>
                    <a:pt x="640" y="76"/>
                  </a:lnTo>
                  <a:lnTo>
                    <a:pt x="640" y="74"/>
                  </a:lnTo>
                  <a:lnTo>
                    <a:pt x="641" y="74"/>
                  </a:lnTo>
                  <a:lnTo>
                    <a:pt x="641" y="74"/>
                  </a:lnTo>
                  <a:lnTo>
                    <a:pt x="641" y="76"/>
                  </a:lnTo>
                  <a:lnTo>
                    <a:pt x="641" y="76"/>
                  </a:lnTo>
                  <a:lnTo>
                    <a:pt x="641" y="76"/>
                  </a:lnTo>
                  <a:lnTo>
                    <a:pt x="641" y="77"/>
                  </a:lnTo>
                  <a:lnTo>
                    <a:pt x="640" y="80"/>
                  </a:lnTo>
                  <a:lnTo>
                    <a:pt x="637" y="80"/>
                  </a:lnTo>
                  <a:lnTo>
                    <a:pt x="635" y="82"/>
                  </a:lnTo>
                  <a:lnTo>
                    <a:pt x="633" y="84"/>
                  </a:lnTo>
                  <a:lnTo>
                    <a:pt x="632" y="85"/>
                  </a:lnTo>
                  <a:lnTo>
                    <a:pt x="632" y="85"/>
                  </a:lnTo>
                  <a:lnTo>
                    <a:pt x="630" y="84"/>
                  </a:lnTo>
                  <a:lnTo>
                    <a:pt x="630" y="82"/>
                  </a:lnTo>
                  <a:lnTo>
                    <a:pt x="632" y="80"/>
                  </a:lnTo>
                  <a:lnTo>
                    <a:pt x="632" y="80"/>
                  </a:lnTo>
                  <a:lnTo>
                    <a:pt x="633" y="79"/>
                  </a:lnTo>
                  <a:lnTo>
                    <a:pt x="633" y="79"/>
                  </a:lnTo>
                  <a:lnTo>
                    <a:pt x="633" y="77"/>
                  </a:lnTo>
                  <a:lnTo>
                    <a:pt x="632" y="76"/>
                  </a:lnTo>
                  <a:lnTo>
                    <a:pt x="630" y="73"/>
                  </a:lnTo>
                  <a:lnTo>
                    <a:pt x="629" y="74"/>
                  </a:lnTo>
                  <a:lnTo>
                    <a:pt x="627" y="73"/>
                  </a:lnTo>
                  <a:lnTo>
                    <a:pt x="627" y="71"/>
                  </a:lnTo>
                  <a:lnTo>
                    <a:pt x="627" y="68"/>
                  </a:lnTo>
                  <a:lnTo>
                    <a:pt x="626" y="68"/>
                  </a:lnTo>
                  <a:lnTo>
                    <a:pt x="626" y="70"/>
                  </a:lnTo>
                  <a:lnTo>
                    <a:pt x="626" y="71"/>
                  </a:lnTo>
                  <a:lnTo>
                    <a:pt x="623" y="71"/>
                  </a:lnTo>
                  <a:lnTo>
                    <a:pt x="619" y="71"/>
                  </a:lnTo>
                  <a:lnTo>
                    <a:pt x="619" y="70"/>
                  </a:lnTo>
                  <a:lnTo>
                    <a:pt x="619" y="70"/>
                  </a:lnTo>
                  <a:lnTo>
                    <a:pt x="619" y="68"/>
                  </a:lnTo>
                  <a:lnTo>
                    <a:pt x="619" y="68"/>
                  </a:lnTo>
                  <a:lnTo>
                    <a:pt x="616" y="68"/>
                  </a:lnTo>
                  <a:lnTo>
                    <a:pt x="615" y="70"/>
                  </a:lnTo>
                  <a:lnTo>
                    <a:pt x="615" y="71"/>
                  </a:lnTo>
                  <a:lnTo>
                    <a:pt x="612" y="71"/>
                  </a:lnTo>
                  <a:lnTo>
                    <a:pt x="602" y="71"/>
                  </a:lnTo>
                  <a:lnTo>
                    <a:pt x="593" y="71"/>
                  </a:lnTo>
                  <a:lnTo>
                    <a:pt x="588" y="71"/>
                  </a:lnTo>
                  <a:lnTo>
                    <a:pt x="585" y="70"/>
                  </a:lnTo>
                  <a:lnTo>
                    <a:pt x="584" y="70"/>
                  </a:lnTo>
                  <a:lnTo>
                    <a:pt x="581" y="68"/>
                  </a:lnTo>
                  <a:lnTo>
                    <a:pt x="579" y="66"/>
                  </a:lnTo>
                  <a:lnTo>
                    <a:pt x="579" y="63"/>
                  </a:lnTo>
                  <a:lnTo>
                    <a:pt x="579" y="60"/>
                  </a:lnTo>
                  <a:lnTo>
                    <a:pt x="571" y="51"/>
                  </a:lnTo>
                  <a:lnTo>
                    <a:pt x="570" y="49"/>
                  </a:lnTo>
                  <a:lnTo>
                    <a:pt x="568" y="49"/>
                  </a:lnTo>
                  <a:lnTo>
                    <a:pt x="565" y="49"/>
                  </a:lnTo>
                  <a:lnTo>
                    <a:pt x="564" y="49"/>
                  </a:lnTo>
                  <a:lnTo>
                    <a:pt x="561" y="49"/>
                  </a:lnTo>
                  <a:lnTo>
                    <a:pt x="557" y="49"/>
                  </a:lnTo>
                  <a:lnTo>
                    <a:pt x="556" y="48"/>
                  </a:lnTo>
                  <a:lnTo>
                    <a:pt x="553" y="48"/>
                  </a:lnTo>
                  <a:lnTo>
                    <a:pt x="551" y="46"/>
                  </a:lnTo>
                  <a:lnTo>
                    <a:pt x="550" y="45"/>
                  </a:lnTo>
                  <a:lnTo>
                    <a:pt x="547" y="45"/>
                  </a:lnTo>
                  <a:lnTo>
                    <a:pt x="543" y="45"/>
                  </a:lnTo>
                  <a:lnTo>
                    <a:pt x="540" y="45"/>
                  </a:lnTo>
                  <a:lnTo>
                    <a:pt x="537" y="43"/>
                  </a:lnTo>
                  <a:lnTo>
                    <a:pt x="531" y="45"/>
                  </a:lnTo>
                  <a:lnTo>
                    <a:pt x="526" y="45"/>
                  </a:lnTo>
                  <a:lnTo>
                    <a:pt x="526" y="46"/>
                  </a:lnTo>
                  <a:lnTo>
                    <a:pt x="526" y="48"/>
                  </a:lnTo>
                  <a:lnTo>
                    <a:pt x="529" y="48"/>
                  </a:lnTo>
                  <a:lnTo>
                    <a:pt x="533" y="48"/>
                  </a:lnTo>
                  <a:lnTo>
                    <a:pt x="536" y="48"/>
                  </a:lnTo>
                  <a:lnTo>
                    <a:pt x="539" y="48"/>
                  </a:lnTo>
                  <a:lnTo>
                    <a:pt x="540" y="48"/>
                  </a:lnTo>
                  <a:lnTo>
                    <a:pt x="543" y="48"/>
                  </a:lnTo>
                  <a:lnTo>
                    <a:pt x="543" y="49"/>
                  </a:lnTo>
                  <a:lnTo>
                    <a:pt x="543" y="49"/>
                  </a:lnTo>
                  <a:lnTo>
                    <a:pt x="545" y="49"/>
                  </a:lnTo>
                  <a:lnTo>
                    <a:pt x="545" y="49"/>
                  </a:lnTo>
                  <a:lnTo>
                    <a:pt x="545" y="49"/>
                  </a:lnTo>
                  <a:lnTo>
                    <a:pt x="545" y="51"/>
                  </a:lnTo>
                  <a:lnTo>
                    <a:pt x="545" y="53"/>
                  </a:lnTo>
                  <a:lnTo>
                    <a:pt x="545" y="53"/>
                  </a:lnTo>
                  <a:lnTo>
                    <a:pt x="543" y="53"/>
                  </a:lnTo>
                  <a:lnTo>
                    <a:pt x="545" y="54"/>
                  </a:lnTo>
                  <a:lnTo>
                    <a:pt x="545" y="57"/>
                  </a:lnTo>
                  <a:lnTo>
                    <a:pt x="542" y="56"/>
                  </a:lnTo>
                  <a:lnTo>
                    <a:pt x="539" y="56"/>
                  </a:lnTo>
                  <a:lnTo>
                    <a:pt x="536" y="56"/>
                  </a:lnTo>
                  <a:lnTo>
                    <a:pt x="531" y="56"/>
                  </a:lnTo>
                  <a:lnTo>
                    <a:pt x="529" y="53"/>
                  </a:lnTo>
                  <a:lnTo>
                    <a:pt x="526" y="54"/>
                  </a:lnTo>
                  <a:lnTo>
                    <a:pt x="525" y="54"/>
                  </a:lnTo>
                  <a:lnTo>
                    <a:pt x="526" y="57"/>
                  </a:lnTo>
                  <a:lnTo>
                    <a:pt x="526" y="59"/>
                  </a:lnTo>
                  <a:lnTo>
                    <a:pt x="528" y="59"/>
                  </a:lnTo>
                  <a:lnTo>
                    <a:pt x="531" y="59"/>
                  </a:lnTo>
                  <a:lnTo>
                    <a:pt x="531" y="60"/>
                  </a:lnTo>
                  <a:lnTo>
                    <a:pt x="531" y="62"/>
                  </a:lnTo>
                  <a:lnTo>
                    <a:pt x="533" y="62"/>
                  </a:lnTo>
                  <a:lnTo>
                    <a:pt x="534" y="62"/>
                  </a:lnTo>
                  <a:lnTo>
                    <a:pt x="534" y="62"/>
                  </a:lnTo>
                  <a:lnTo>
                    <a:pt x="536" y="62"/>
                  </a:lnTo>
                  <a:lnTo>
                    <a:pt x="537" y="60"/>
                  </a:lnTo>
                  <a:lnTo>
                    <a:pt x="537" y="59"/>
                  </a:lnTo>
                  <a:lnTo>
                    <a:pt x="539" y="60"/>
                  </a:lnTo>
                  <a:lnTo>
                    <a:pt x="540" y="60"/>
                  </a:lnTo>
                  <a:lnTo>
                    <a:pt x="542" y="60"/>
                  </a:lnTo>
                  <a:lnTo>
                    <a:pt x="542" y="62"/>
                  </a:lnTo>
                  <a:lnTo>
                    <a:pt x="545" y="62"/>
                  </a:lnTo>
                  <a:lnTo>
                    <a:pt x="550" y="62"/>
                  </a:lnTo>
                  <a:lnTo>
                    <a:pt x="551" y="60"/>
                  </a:lnTo>
                  <a:lnTo>
                    <a:pt x="551" y="60"/>
                  </a:lnTo>
                  <a:lnTo>
                    <a:pt x="551" y="59"/>
                  </a:lnTo>
                  <a:lnTo>
                    <a:pt x="551" y="59"/>
                  </a:lnTo>
                  <a:lnTo>
                    <a:pt x="553" y="60"/>
                  </a:lnTo>
                  <a:lnTo>
                    <a:pt x="553" y="63"/>
                  </a:lnTo>
                  <a:lnTo>
                    <a:pt x="554" y="63"/>
                  </a:lnTo>
                  <a:lnTo>
                    <a:pt x="556" y="65"/>
                  </a:lnTo>
                  <a:lnTo>
                    <a:pt x="556" y="66"/>
                  </a:lnTo>
                  <a:lnTo>
                    <a:pt x="556" y="68"/>
                  </a:lnTo>
                  <a:lnTo>
                    <a:pt x="550" y="68"/>
                  </a:lnTo>
                  <a:lnTo>
                    <a:pt x="545" y="68"/>
                  </a:lnTo>
                  <a:lnTo>
                    <a:pt x="540" y="70"/>
                  </a:lnTo>
                  <a:lnTo>
                    <a:pt x="536" y="70"/>
                  </a:lnTo>
                  <a:lnTo>
                    <a:pt x="537" y="71"/>
                  </a:lnTo>
                  <a:lnTo>
                    <a:pt x="539" y="73"/>
                  </a:lnTo>
                  <a:lnTo>
                    <a:pt x="537" y="76"/>
                  </a:lnTo>
                  <a:lnTo>
                    <a:pt x="537" y="74"/>
                  </a:lnTo>
                  <a:lnTo>
                    <a:pt x="536" y="74"/>
                  </a:lnTo>
                  <a:lnTo>
                    <a:pt x="534" y="76"/>
                  </a:lnTo>
                  <a:lnTo>
                    <a:pt x="533" y="76"/>
                  </a:lnTo>
                  <a:lnTo>
                    <a:pt x="533" y="77"/>
                  </a:lnTo>
                  <a:lnTo>
                    <a:pt x="533" y="77"/>
                  </a:lnTo>
                  <a:lnTo>
                    <a:pt x="533" y="77"/>
                  </a:lnTo>
                  <a:lnTo>
                    <a:pt x="534" y="77"/>
                  </a:lnTo>
                  <a:lnTo>
                    <a:pt x="537" y="79"/>
                  </a:lnTo>
                  <a:lnTo>
                    <a:pt x="540" y="79"/>
                  </a:lnTo>
                  <a:lnTo>
                    <a:pt x="543" y="80"/>
                  </a:lnTo>
                  <a:lnTo>
                    <a:pt x="545" y="80"/>
                  </a:lnTo>
                  <a:lnTo>
                    <a:pt x="547" y="80"/>
                  </a:lnTo>
                  <a:lnTo>
                    <a:pt x="548" y="77"/>
                  </a:lnTo>
                  <a:lnTo>
                    <a:pt x="550" y="76"/>
                  </a:lnTo>
                  <a:lnTo>
                    <a:pt x="550" y="79"/>
                  </a:lnTo>
                  <a:lnTo>
                    <a:pt x="550" y="80"/>
                  </a:lnTo>
                  <a:lnTo>
                    <a:pt x="551" y="80"/>
                  </a:lnTo>
                  <a:lnTo>
                    <a:pt x="554" y="82"/>
                  </a:lnTo>
                  <a:lnTo>
                    <a:pt x="556" y="80"/>
                  </a:lnTo>
                  <a:lnTo>
                    <a:pt x="556" y="80"/>
                  </a:lnTo>
                  <a:lnTo>
                    <a:pt x="557" y="80"/>
                  </a:lnTo>
                  <a:lnTo>
                    <a:pt x="557" y="80"/>
                  </a:lnTo>
                  <a:lnTo>
                    <a:pt x="557" y="80"/>
                  </a:lnTo>
                  <a:lnTo>
                    <a:pt x="557" y="82"/>
                  </a:lnTo>
                  <a:lnTo>
                    <a:pt x="557" y="82"/>
                  </a:lnTo>
                  <a:lnTo>
                    <a:pt x="557" y="82"/>
                  </a:lnTo>
                  <a:lnTo>
                    <a:pt x="559" y="82"/>
                  </a:lnTo>
                  <a:lnTo>
                    <a:pt x="559" y="84"/>
                  </a:lnTo>
                  <a:lnTo>
                    <a:pt x="559" y="84"/>
                  </a:lnTo>
                  <a:lnTo>
                    <a:pt x="556" y="84"/>
                  </a:lnTo>
                  <a:lnTo>
                    <a:pt x="553" y="84"/>
                  </a:lnTo>
                  <a:lnTo>
                    <a:pt x="550" y="84"/>
                  </a:lnTo>
                  <a:lnTo>
                    <a:pt x="547" y="84"/>
                  </a:lnTo>
                  <a:lnTo>
                    <a:pt x="545" y="82"/>
                  </a:lnTo>
                  <a:lnTo>
                    <a:pt x="542" y="80"/>
                  </a:lnTo>
                  <a:lnTo>
                    <a:pt x="540" y="80"/>
                  </a:lnTo>
                  <a:lnTo>
                    <a:pt x="539" y="80"/>
                  </a:lnTo>
                  <a:lnTo>
                    <a:pt x="539" y="80"/>
                  </a:lnTo>
                  <a:lnTo>
                    <a:pt x="537" y="80"/>
                  </a:lnTo>
                  <a:lnTo>
                    <a:pt x="537" y="82"/>
                  </a:lnTo>
                  <a:lnTo>
                    <a:pt x="537" y="82"/>
                  </a:lnTo>
                  <a:lnTo>
                    <a:pt x="536" y="82"/>
                  </a:lnTo>
                  <a:lnTo>
                    <a:pt x="536" y="84"/>
                  </a:lnTo>
                  <a:lnTo>
                    <a:pt x="536" y="84"/>
                  </a:lnTo>
                  <a:lnTo>
                    <a:pt x="537" y="85"/>
                  </a:lnTo>
                  <a:lnTo>
                    <a:pt x="537" y="85"/>
                  </a:lnTo>
                  <a:lnTo>
                    <a:pt x="537" y="85"/>
                  </a:lnTo>
                  <a:lnTo>
                    <a:pt x="537" y="85"/>
                  </a:lnTo>
                  <a:lnTo>
                    <a:pt x="537" y="85"/>
                  </a:lnTo>
                  <a:lnTo>
                    <a:pt x="537" y="88"/>
                  </a:lnTo>
                  <a:lnTo>
                    <a:pt x="537" y="90"/>
                  </a:lnTo>
                  <a:lnTo>
                    <a:pt x="539" y="90"/>
                  </a:lnTo>
                  <a:lnTo>
                    <a:pt x="539" y="91"/>
                  </a:lnTo>
                  <a:lnTo>
                    <a:pt x="542" y="93"/>
                  </a:lnTo>
                  <a:lnTo>
                    <a:pt x="543" y="94"/>
                  </a:lnTo>
                  <a:lnTo>
                    <a:pt x="547" y="96"/>
                  </a:lnTo>
                  <a:lnTo>
                    <a:pt x="550" y="96"/>
                  </a:lnTo>
                  <a:lnTo>
                    <a:pt x="551" y="98"/>
                  </a:lnTo>
                  <a:lnTo>
                    <a:pt x="554" y="98"/>
                  </a:lnTo>
                  <a:lnTo>
                    <a:pt x="557" y="98"/>
                  </a:lnTo>
                  <a:lnTo>
                    <a:pt x="562" y="96"/>
                  </a:lnTo>
                  <a:lnTo>
                    <a:pt x="562" y="98"/>
                  </a:lnTo>
                  <a:lnTo>
                    <a:pt x="561" y="99"/>
                  </a:lnTo>
                  <a:lnTo>
                    <a:pt x="559" y="99"/>
                  </a:lnTo>
                  <a:lnTo>
                    <a:pt x="556" y="99"/>
                  </a:lnTo>
                  <a:lnTo>
                    <a:pt x="553" y="99"/>
                  </a:lnTo>
                  <a:lnTo>
                    <a:pt x="551" y="99"/>
                  </a:lnTo>
                  <a:lnTo>
                    <a:pt x="550" y="99"/>
                  </a:lnTo>
                  <a:lnTo>
                    <a:pt x="548" y="99"/>
                  </a:lnTo>
                  <a:lnTo>
                    <a:pt x="548" y="99"/>
                  </a:lnTo>
                  <a:lnTo>
                    <a:pt x="547" y="101"/>
                  </a:lnTo>
                  <a:lnTo>
                    <a:pt x="547" y="101"/>
                  </a:lnTo>
                  <a:lnTo>
                    <a:pt x="547" y="102"/>
                  </a:lnTo>
                  <a:lnTo>
                    <a:pt x="547" y="102"/>
                  </a:lnTo>
                  <a:lnTo>
                    <a:pt x="547" y="102"/>
                  </a:lnTo>
                  <a:lnTo>
                    <a:pt x="548" y="102"/>
                  </a:lnTo>
                  <a:lnTo>
                    <a:pt x="548" y="104"/>
                  </a:lnTo>
                  <a:lnTo>
                    <a:pt x="551" y="104"/>
                  </a:lnTo>
                  <a:lnTo>
                    <a:pt x="556" y="104"/>
                  </a:lnTo>
                  <a:lnTo>
                    <a:pt x="561" y="104"/>
                  </a:lnTo>
                  <a:lnTo>
                    <a:pt x="564" y="104"/>
                  </a:lnTo>
                  <a:lnTo>
                    <a:pt x="565" y="102"/>
                  </a:lnTo>
                  <a:lnTo>
                    <a:pt x="567" y="101"/>
                  </a:lnTo>
                  <a:lnTo>
                    <a:pt x="568" y="99"/>
                  </a:lnTo>
                  <a:lnTo>
                    <a:pt x="570" y="99"/>
                  </a:lnTo>
                  <a:lnTo>
                    <a:pt x="571" y="99"/>
                  </a:lnTo>
                  <a:lnTo>
                    <a:pt x="573" y="99"/>
                  </a:lnTo>
                  <a:lnTo>
                    <a:pt x="576" y="101"/>
                  </a:lnTo>
                  <a:lnTo>
                    <a:pt x="579" y="101"/>
                  </a:lnTo>
                  <a:lnTo>
                    <a:pt x="579" y="102"/>
                  </a:lnTo>
                  <a:lnTo>
                    <a:pt x="579" y="104"/>
                  </a:lnTo>
                  <a:lnTo>
                    <a:pt x="573" y="104"/>
                  </a:lnTo>
                  <a:lnTo>
                    <a:pt x="570" y="105"/>
                  </a:lnTo>
                  <a:lnTo>
                    <a:pt x="565" y="105"/>
                  </a:lnTo>
                  <a:lnTo>
                    <a:pt x="562" y="107"/>
                  </a:lnTo>
                  <a:lnTo>
                    <a:pt x="561" y="108"/>
                  </a:lnTo>
                  <a:lnTo>
                    <a:pt x="561" y="108"/>
                  </a:lnTo>
                  <a:lnTo>
                    <a:pt x="562" y="112"/>
                  </a:lnTo>
                  <a:lnTo>
                    <a:pt x="564" y="115"/>
                  </a:lnTo>
                  <a:lnTo>
                    <a:pt x="565" y="115"/>
                  </a:lnTo>
                  <a:lnTo>
                    <a:pt x="567" y="115"/>
                  </a:lnTo>
                  <a:lnTo>
                    <a:pt x="567" y="118"/>
                  </a:lnTo>
                  <a:lnTo>
                    <a:pt x="567" y="119"/>
                  </a:lnTo>
                  <a:lnTo>
                    <a:pt x="568" y="119"/>
                  </a:lnTo>
                  <a:lnTo>
                    <a:pt x="570" y="121"/>
                  </a:lnTo>
                  <a:lnTo>
                    <a:pt x="570" y="122"/>
                  </a:lnTo>
                  <a:lnTo>
                    <a:pt x="568" y="122"/>
                  </a:lnTo>
                  <a:lnTo>
                    <a:pt x="567" y="122"/>
                  </a:lnTo>
                  <a:lnTo>
                    <a:pt x="567" y="124"/>
                  </a:lnTo>
                  <a:lnTo>
                    <a:pt x="567" y="127"/>
                  </a:lnTo>
                  <a:lnTo>
                    <a:pt x="573" y="127"/>
                  </a:lnTo>
                  <a:lnTo>
                    <a:pt x="576" y="127"/>
                  </a:lnTo>
                  <a:lnTo>
                    <a:pt x="579" y="127"/>
                  </a:lnTo>
                  <a:lnTo>
                    <a:pt x="581" y="127"/>
                  </a:lnTo>
                  <a:lnTo>
                    <a:pt x="582" y="126"/>
                  </a:lnTo>
                  <a:lnTo>
                    <a:pt x="584" y="124"/>
                  </a:lnTo>
                  <a:lnTo>
                    <a:pt x="584" y="122"/>
                  </a:lnTo>
                  <a:lnTo>
                    <a:pt x="584" y="121"/>
                  </a:lnTo>
                  <a:lnTo>
                    <a:pt x="585" y="121"/>
                  </a:lnTo>
                  <a:lnTo>
                    <a:pt x="587" y="121"/>
                  </a:lnTo>
                  <a:lnTo>
                    <a:pt x="588" y="122"/>
                  </a:lnTo>
                  <a:lnTo>
                    <a:pt x="588" y="124"/>
                  </a:lnTo>
                  <a:lnTo>
                    <a:pt x="592" y="126"/>
                  </a:lnTo>
                  <a:lnTo>
                    <a:pt x="593" y="126"/>
                  </a:lnTo>
                  <a:lnTo>
                    <a:pt x="593" y="126"/>
                  </a:lnTo>
                  <a:lnTo>
                    <a:pt x="593" y="126"/>
                  </a:lnTo>
                  <a:lnTo>
                    <a:pt x="593" y="126"/>
                  </a:lnTo>
                  <a:lnTo>
                    <a:pt x="595" y="127"/>
                  </a:lnTo>
                  <a:lnTo>
                    <a:pt x="595" y="127"/>
                  </a:lnTo>
                  <a:lnTo>
                    <a:pt x="596" y="127"/>
                  </a:lnTo>
                  <a:lnTo>
                    <a:pt x="596" y="126"/>
                  </a:lnTo>
                  <a:lnTo>
                    <a:pt x="596" y="124"/>
                  </a:lnTo>
                  <a:lnTo>
                    <a:pt x="596" y="124"/>
                  </a:lnTo>
                  <a:lnTo>
                    <a:pt x="598" y="124"/>
                  </a:lnTo>
                  <a:lnTo>
                    <a:pt x="598" y="126"/>
                  </a:lnTo>
                  <a:lnTo>
                    <a:pt x="598" y="126"/>
                  </a:lnTo>
                  <a:lnTo>
                    <a:pt x="599" y="126"/>
                  </a:lnTo>
                  <a:lnTo>
                    <a:pt x="599" y="124"/>
                  </a:lnTo>
                  <a:lnTo>
                    <a:pt x="602" y="116"/>
                  </a:lnTo>
                  <a:lnTo>
                    <a:pt x="604" y="118"/>
                  </a:lnTo>
                  <a:lnTo>
                    <a:pt x="607" y="118"/>
                  </a:lnTo>
                  <a:lnTo>
                    <a:pt x="610" y="116"/>
                  </a:lnTo>
                  <a:lnTo>
                    <a:pt x="613" y="115"/>
                  </a:lnTo>
                  <a:lnTo>
                    <a:pt x="613" y="115"/>
                  </a:lnTo>
                  <a:lnTo>
                    <a:pt x="613" y="113"/>
                  </a:lnTo>
                  <a:lnTo>
                    <a:pt x="613" y="112"/>
                  </a:lnTo>
                  <a:lnTo>
                    <a:pt x="613" y="110"/>
                  </a:lnTo>
                  <a:lnTo>
                    <a:pt x="613" y="108"/>
                  </a:lnTo>
                  <a:lnTo>
                    <a:pt x="613" y="107"/>
                  </a:lnTo>
                  <a:lnTo>
                    <a:pt x="615" y="105"/>
                  </a:lnTo>
                  <a:lnTo>
                    <a:pt x="615" y="105"/>
                  </a:lnTo>
                  <a:lnTo>
                    <a:pt x="616" y="105"/>
                  </a:lnTo>
                  <a:lnTo>
                    <a:pt x="616" y="107"/>
                  </a:lnTo>
                  <a:lnTo>
                    <a:pt x="615" y="110"/>
                  </a:lnTo>
                  <a:lnTo>
                    <a:pt x="615" y="112"/>
                  </a:lnTo>
                  <a:lnTo>
                    <a:pt x="618" y="112"/>
                  </a:lnTo>
                  <a:lnTo>
                    <a:pt x="619" y="112"/>
                  </a:lnTo>
                  <a:lnTo>
                    <a:pt x="619" y="110"/>
                  </a:lnTo>
                  <a:lnTo>
                    <a:pt x="623" y="107"/>
                  </a:lnTo>
                  <a:lnTo>
                    <a:pt x="627" y="104"/>
                  </a:lnTo>
                  <a:lnTo>
                    <a:pt x="627" y="104"/>
                  </a:lnTo>
                  <a:lnTo>
                    <a:pt x="627" y="105"/>
                  </a:lnTo>
                  <a:lnTo>
                    <a:pt x="629" y="105"/>
                  </a:lnTo>
                  <a:lnTo>
                    <a:pt x="629" y="105"/>
                  </a:lnTo>
                  <a:lnTo>
                    <a:pt x="629" y="107"/>
                  </a:lnTo>
                  <a:lnTo>
                    <a:pt x="629" y="107"/>
                  </a:lnTo>
                  <a:lnTo>
                    <a:pt x="632" y="107"/>
                  </a:lnTo>
                  <a:lnTo>
                    <a:pt x="635" y="105"/>
                  </a:lnTo>
                  <a:lnTo>
                    <a:pt x="635" y="105"/>
                  </a:lnTo>
                  <a:lnTo>
                    <a:pt x="635" y="107"/>
                  </a:lnTo>
                  <a:lnTo>
                    <a:pt x="633" y="108"/>
                  </a:lnTo>
                  <a:lnTo>
                    <a:pt x="633" y="108"/>
                  </a:lnTo>
                  <a:lnTo>
                    <a:pt x="635" y="108"/>
                  </a:lnTo>
                  <a:lnTo>
                    <a:pt x="637" y="108"/>
                  </a:lnTo>
                  <a:lnTo>
                    <a:pt x="637" y="108"/>
                  </a:lnTo>
                  <a:lnTo>
                    <a:pt x="638" y="107"/>
                  </a:lnTo>
                  <a:lnTo>
                    <a:pt x="638" y="107"/>
                  </a:lnTo>
                  <a:lnTo>
                    <a:pt x="637" y="105"/>
                  </a:lnTo>
                  <a:lnTo>
                    <a:pt x="637" y="105"/>
                  </a:lnTo>
                  <a:lnTo>
                    <a:pt x="635" y="104"/>
                  </a:lnTo>
                  <a:lnTo>
                    <a:pt x="638" y="105"/>
                  </a:lnTo>
                  <a:lnTo>
                    <a:pt x="641" y="105"/>
                  </a:lnTo>
                  <a:lnTo>
                    <a:pt x="641" y="104"/>
                  </a:lnTo>
                  <a:lnTo>
                    <a:pt x="644" y="104"/>
                  </a:lnTo>
                  <a:lnTo>
                    <a:pt x="647" y="102"/>
                  </a:lnTo>
                  <a:lnTo>
                    <a:pt x="649" y="102"/>
                  </a:lnTo>
                  <a:lnTo>
                    <a:pt x="651" y="102"/>
                  </a:lnTo>
                  <a:lnTo>
                    <a:pt x="652" y="101"/>
                  </a:lnTo>
                  <a:lnTo>
                    <a:pt x="654" y="101"/>
                  </a:lnTo>
                  <a:lnTo>
                    <a:pt x="654" y="98"/>
                  </a:lnTo>
                  <a:lnTo>
                    <a:pt x="654" y="96"/>
                  </a:lnTo>
                  <a:lnTo>
                    <a:pt x="654" y="94"/>
                  </a:lnTo>
                  <a:lnTo>
                    <a:pt x="652" y="91"/>
                  </a:lnTo>
                  <a:lnTo>
                    <a:pt x="649" y="88"/>
                  </a:lnTo>
                  <a:lnTo>
                    <a:pt x="649" y="87"/>
                  </a:lnTo>
                  <a:lnTo>
                    <a:pt x="651" y="87"/>
                  </a:lnTo>
                  <a:lnTo>
                    <a:pt x="652" y="87"/>
                  </a:lnTo>
                  <a:lnTo>
                    <a:pt x="652" y="90"/>
                  </a:lnTo>
                  <a:lnTo>
                    <a:pt x="654" y="91"/>
                  </a:lnTo>
                  <a:lnTo>
                    <a:pt x="655" y="94"/>
                  </a:lnTo>
                  <a:lnTo>
                    <a:pt x="657" y="98"/>
                  </a:lnTo>
                  <a:lnTo>
                    <a:pt x="657" y="98"/>
                  </a:lnTo>
                  <a:lnTo>
                    <a:pt x="658" y="98"/>
                  </a:lnTo>
                  <a:lnTo>
                    <a:pt x="658" y="98"/>
                  </a:lnTo>
                  <a:lnTo>
                    <a:pt x="658" y="98"/>
                  </a:lnTo>
                  <a:lnTo>
                    <a:pt x="658" y="98"/>
                  </a:lnTo>
                  <a:lnTo>
                    <a:pt x="658" y="98"/>
                  </a:lnTo>
                  <a:lnTo>
                    <a:pt x="658" y="98"/>
                  </a:lnTo>
                  <a:lnTo>
                    <a:pt x="660" y="98"/>
                  </a:lnTo>
                  <a:lnTo>
                    <a:pt x="661" y="98"/>
                  </a:lnTo>
                  <a:lnTo>
                    <a:pt x="663" y="96"/>
                  </a:lnTo>
                  <a:lnTo>
                    <a:pt x="663" y="98"/>
                  </a:lnTo>
                  <a:lnTo>
                    <a:pt x="664" y="98"/>
                  </a:lnTo>
                  <a:lnTo>
                    <a:pt x="664" y="99"/>
                  </a:lnTo>
                  <a:lnTo>
                    <a:pt x="666" y="101"/>
                  </a:lnTo>
                  <a:lnTo>
                    <a:pt x="663" y="101"/>
                  </a:lnTo>
                  <a:lnTo>
                    <a:pt x="660" y="102"/>
                  </a:lnTo>
                  <a:lnTo>
                    <a:pt x="657" y="102"/>
                  </a:lnTo>
                  <a:lnTo>
                    <a:pt x="655" y="102"/>
                  </a:lnTo>
                  <a:lnTo>
                    <a:pt x="655" y="102"/>
                  </a:lnTo>
                  <a:lnTo>
                    <a:pt x="655" y="102"/>
                  </a:lnTo>
                  <a:lnTo>
                    <a:pt x="657" y="104"/>
                  </a:lnTo>
                  <a:lnTo>
                    <a:pt x="657" y="104"/>
                  </a:lnTo>
                  <a:lnTo>
                    <a:pt x="660" y="104"/>
                  </a:lnTo>
                  <a:lnTo>
                    <a:pt x="663" y="105"/>
                  </a:lnTo>
                  <a:lnTo>
                    <a:pt x="666" y="105"/>
                  </a:lnTo>
                  <a:lnTo>
                    <a:pt x="669" y="105"/>
                  </a:lnTo>
                  <a:lnTo>
                    <a:pt x="675" y="105"/>
                  </a:lnTo>
                  <a:lnTo>
                    <a:pt x="680" y="105"/>
                  </a:lnTo>
                  <a:lnTo>
                    <a:pt x="680" y="108"/>
                  </a:lnTo>
                  <a:lnTo>
                    <a:pt x="680" y="110"/>
                  </a:lnTo>
                  <a:lnTo>
                    <a:pt x="677" y="108"/>
                  </a:lnTo>
                  <a:lnTo>
                    <a:pt x="672" y="108"/>
                  </a:lnTo>
                  <a:lnTo>
                    <a:pt x="666" y="108"/>
                  </a:lnTo>
                  <a:lnTo>
                    <a:pt x="661" y="108"/>
                  </a:lnTo>
                  <a:lnTo>
                    <a:pt x="657" y="108"/>
                  </a:lnTo>
                  <a:lnTo>
                    <a:pt x="655" y="108"/>
                  </a:lnTo>
                  <a:lnTo>
                    <a:pt x="652" y="108"/>
                  </a:lnTo>
                  <a:lnTo>
                    <a:pt x="652" y="108"/>
                  </a:lnTo>
                  <a:lnTo>
                    <a:pt x="651" y="108"/>
                  </a:lnTo>
                  <a:lnTo>
                    <a:pt x="649" y="108"/>
                  </a:lnTo>
                  <a:lnTo>
                    <a:pt x="647" y="108"/>
                  </a:lnTo>
                  <a:lnTo>
                    <a:pt x="646" y="107"/>
                  </a:lnTo>
                  <a:lnTo>
                    <a:pt x="644" y="105"/>
                  </a:lnTo>
                  <a:lnTo>
                    <a:pt x="641" y="107"/>
                  </a:lnTo>
                  <a:lnTo>
                    <a:pt x="637" y="108"/>
                  </a:lnTo>
                  <a:lnTo>
                    <a:pt x="632" y="112"/>
                  </a:lnTo>
                  <a:lnTo>
                    <a:pt x="629" y="113"/>
                  </a:lnTo>
                  <a:lnTo>
                    <a:pt x="629" y="113"/>
                  </a:lnTo>
                  <a:lnTo>
                    <a:pt x="627" y="115"/>
                  </a:lnTo>
                  <a:lnTo>
                    <a:pt x="626" y="115"/>
                  </a:lnTo>
                  <a:lnTo>
                    <a:pt x="624" y="115"/>
                  </a:lnTo>
                  <a:lnTo>
                    <a:pt x="624" y="115"/>
                  </a:lnTo>
                  <a:lnTo>
                    <a:pt x="624" y="113"/>
                  </a:lnTo>
                  <a:lnTo>
                    <a:pt x="624" y="113"/>
                  </a:lnTo>
                  <a:lnTo>
                    <a:pt x="623" y="113"/>
                  </a:lnTo>
                  <a:lnTo>
                    <a:pt x="621" y="113"/>
                  </a:lnTo>
                  <a:lnTo>
                    <a:pt x="621" y="113"/>
                  </a:lnTo>
                  <a:lnTo>
                    <a:pt x="619" y="116"/>
                  </a:lnTo>
                  <a:lnTo>
                    <a:pt x="619" y="119"/>
                  </a:lnTo>
                  <a:lnTo>
                    <a:pt x="618" y="122"/>
                  </a:lnTo>
                  <a:lnTo>
                    <a:pt x="619" y="127"/>
                  </a:lnTo>
                  <a:lnTo>
                    <a:pt x="619" y="127"/>
                  </a:lnTo>
                  <a:lnTo>
                    <a:pt x="619" y="127"/>
                  </a:lnTo>
                  <a:lnTo>
                    <a:pt x="619" y="127"/>
                  </a:lnTo>
                  <a:lnTo>
                    <a:pt x="621" y="127"/>
                  </a:lnTo>
                  <a:lnTo>
                    <a:pt x="623" y="127"/>
                  </a:lnTo>
                  <a:lnTo>
                    <a:pt x="624" y="127"/>
                  </a:lnTo>
                  <a:lnTo>
                    <a:pt x="627" y="126"/>
                  </a:lnTo>
                  <a:lnTo>
                    <a:pt x="629" y="124"/>
                  </a:lnTo>
                  <a:lnTo>
                    <a:pt x="630" y="124"/>
                  </a:lnTo>
                  <a:lnTo>
                    <a:pt x="632" y="122"/>
                  </a:lnTo>
                  <a:lnTo>
                    <a:pt x="633" y="122"/>
                  </a:lnTo>
                  <a:lnTo>
                    <a:pt x="635" y="122"/>
                  </a:lnTo>
                  <a:lnTo>
                    <a:pt x="635" y="122"/>
                  </a:lnTo>
                  <a:lnTo>
                    <a:pt x="637" y="122"/>
                  </a:lnTo>
                  <a:lnTo>
                    <a:pt x="637" y="122"/>
                  </a:lnTo>
                  <a:lnTo>
                    <a:pt x="637" y="122"/>
                  </a:lnTo>
                  <a:lnTo>
                    <a:pt x="635" y="124"/>
                  </a:lnTo>
                  <a:lnTo>
                    <a:pt x="635" y="124"/>
                  </a:lnTo>
                  <a:lnTo>
                    <a:pt x="635" y="124"/>
                  </a:lnTo>
                  <a:lnTo>
                    <a:pt x="637" y="124"/>
                  </a:lnTo>
                  <a:lnTo>
                    <a:pt x="638" y="126"/>
                  </a:lnTo>
                  <a:lnTo>
                    <a:pt x="640" y="126"/>
                  </a:lnTo>
                  <a:lnTo>
                    <a:pt x="643" y="126"/>
                  </a:lnTo>
                  <a:lnTo>
                    <a:pt x="644" y="124"/>
                  </a:lnTo>
                  <a:lnTo>
                    <a:pt x="646" y="122"/>
                  </a:lnTo>
                  <a:lnTo>
                    <a:pt x="649" y="122"/>
                  </a:lnTo>
                  <a:lnTo>
                    <a:pt x="652" y="119"/>
                  </a:lnTo>
                  <a:lnTo>
                    <a:pt x="657" y="116"/>
                  </a:lnTo>
                  <a:lnTo>
                    <a:pt x="655" y="118"/>
                  </a:lnTo>
                  <a:lnTo>
                    <a:pt x="655" y="119"/>
                  </a:lnTo>
                  <a:lnTo>
                    <a:pt x="655" y="121"/>
                  </a:lnTo>
                  <a:lnTo>
                    <a:pt x="655" y="122"/>
                  </a:lnTo>
                  <a:lnTo>
                    <a:pt x="654" y="124"/>
                  </a:lnTo>
                  <a:lnTo>
                    <a:pt x="652" y="127"/>
                  </a:lnTo>
                  <a:lnTo>
                    <a:pt x="652" y="129"/>
                  </a:lnTo>
                  <a:lnTo>
                    <a:pt x="655" y="129"/>
                  </a:lnTo>
                  <a:lnTo>
                    <a:pt x="657" y="132"/>
                  </a:lnTo>
                  <a:lnTo>
                    <a:pt x="657" y="133"/>
                  </a:lnTo>
                  <a:lnTo>
                    <a:pt x="657" y="133"/>
                  </a:lnTo>
                  <a:lnTo>
                    <a:pt x="657" y="133"/>
                  </a:lnTo>
                  <a:lnTo>
                    <a:pt x="657" y="135"/>
                  </a:lnTo>
                  <a:lnTo>
                    <a:pt x="657" y="135"/>
                  </a:lnTo>
                  <a:lnTo>
                    <a:pt x="658" y="135"/>
                  </a:lnTo>
                  <a:lnTo>
                    <a:pt x="658" y="135"/>
                  </a:lnTo>
                  <a:lnTo>
                    <a:pt x="660" y="133"/>
                  </a:lnTo>
                  <a:lnTo>
                    <a:pt x="660" y="132"/>
                  </a:lnTo>
                  <a:lnTo>
                    <a:pt x="661" y="132"/>
                  </a:lnTo>
                  <a:lnTo>
                    <a:pt x="664" y="135"/>
                  </a:lnTo>
                  <a:lnTo>
                    <a:pt x="664" y="135"/>
                  </a:lnTo>
                  <a:lnTo>
                    <a:pt x="668" y="135"/>
                  </a:lnTo>
                  <a:lnTo>
                    <a:pt x="669" y="135"/>
                  </a:lnTo>
                  <a:lnTo>
                    <a:pt x="671" y="135"/>
                  </a:lnTo>
                  <a:lnTo>
                    <a:pt x="672" y="135"/>
                  </a:lnTo>
                  <a:lnTo>
                    <a:pt x="674" y="135"/>
                  </a:lnTo>
                  <a:lnTo>
                    <a:pt x="672" y="136"/>
                  </a:lnTo>
                  <a:lnTo>
                    <a:pt x="671" y="136"/>
                  </a:lnTo>
                  <a:lnTo>
                    <a:pt x="671" y="138"/>
                  </a:lnTo>
                  <a:lnTo>
                    <a:pt x="672" y="138"/>
                  </a:lnTo>
                  <a:lnTo>
                    <a:pt x="672" y="140"/>
                  </a:lnTo>
                  <a:lnTo>
                    <a:pt x="672" y="141"/>
                  </a:lnTo>
                  <a:lnTo>
                    <a:pt x="669" y="141"/>
                  </a:lnTo>
                  <a:lnTo>
                    <a:pt x="668" y="141"/>
                  </a:lnTo>
                  <a:lnTo>
                    <a:pt x="668" y="144"/>
                  </a:lnTo>
                  <a:lnTo>
                    <a:pt x="666" y="144"/>
                  </a:lnTo>
                  <a:lnTo>
                    <a:pt x="666" y="144"/>
                  </a:lnTo>
                  <a:lnTo>
                    <a:pt x="664" y="144"/>
                  </a:lnTo>
                  <a:lnTo>
                    <a:pt x="664" y="143"/>
                  </a:lnTo>
                  <a:lnTo>
                    <a:pt x="663" y="143"/>
                  </a:lnTo>
                  <a:lnTo>
                    <a:pt x="663" y="141"/>
                  </a:lnTo>
                  <a:lnTo>
                    <a:pt x="661" y="141"/>
                  </a:lnTo>
                  <a:lnTo>
                    <a:pt x="660" y="141"/>
                  </a:lnTo>
                  <a:lnTo>
                    <a:pt x="658" y="141"/>
                  </a:lnTo>
                  <a:lnTo>
                    <a:pt x="657" y="143"/>
                  </a:lnTo>
                  <a:lnTo>
                    <a:pt x="654" y="143"/>
                  </a:lnTo>
                  <a:lnTo>
                    <a:pt x="652" y="143"/>
                  </a:lnTo>
                  <a:lnTo>
                    <a:pt x="649" y="140"/>
                  </a:lnTo>
                  <a:lnTo>
                    <a:pt x="647" y="135"/>
                  </a:lnTo>
                  <a:lnTo>
                    <a:pt x="646" y="135"/>
                  </a:lnTo>
                  <a:lnTo>
                    <a:pt x="643" y="135"/>
                  </a:lnTo>
                  <a:lnTo>
                    <a:pt x="640" y="133"/>
                  </a:lnTo>
                  <a:lnTo>
                    <a:pt x="637" y="130"/>
                  </a:lnTo>
                  <a:lnTo>
                    <a:pt x="635" y="130"/>
                  </a:lnTo>
                  <a:lnTo>
                    <a:pt x="632" y="130"/>
                  </a:lnTo>
                  <a:lnTo>
                    <a:pt x="629" y="130"/>
                  </a:lnTo>
                  <a:lnTo>
                    <a:pt x="627" y="130"/>
                  </a:lnTo>
                  <a:lnTo>
                    <a:pt x="621" y="130"/>
                  </a:lnTo>
                  <a:lnTo>
                    <a:pt x="615" y="132"/>
                  </a:lnTo>
                  <a:lnTo>
                    <a:pt x="616" y="133"/>
                  </a:lnTo>
                  <a:lnTo>
                    <a:pt x="616" y="135"/>
                  </a:lnTo>
                  <a:lnTo>
                    <a:pt x="616" y="135"/>
                  </a:lnTo>
                  <a:lnTo>
                    <a:pt x="616" y="136"/>
                  </a:lnTo>
                  <a:lnTo>
                    <a:pt x="616" y="136"/>
                  </a:lnTo>
                  <a:lnTo>
                    <a:pt x="616" y="136"/>
                  </a:lnTo>
                  <a:lnTo>
                    <a:pt x="618" y="138"/>
                  </a:lnTo>
                  <a:lnTo>
                    <a:pt x="619" y="140"/>
                  </a:lnTo>
                  <a:lnTo>
                    <a:pt x="621" y="140"/>
                  </a:lnTo>
                  <a:lnTo>
                    <a:pt x="623" y="140"/>
                  </a:lnTo>
                  <a:lnTo>
                    <a:pt x="624" y="141"/>
                  </a:lnTo>
                  <a:lnTo>
                    <a:pt x="624" y="141"/>
                  </a:lnTo>
                  <a:lnTo>
                    <a:pt x="624" y="144"/>
                  </a:lnTo>
                  <a:lnTo>
                    <a:pt x="626" y="146"/>
                  </a:lnTo>
                  <a:lnTo>
                    <a:pt x="616" y="147"/>
                  </a:lnTo>
                  <a:lnTo>
                    <a:pt x="610" y="149"/>
                  </a:lnTo>
                  <a:lnTo>
                    <a:pt x="607" y="150"/>
                  </a:lnTo>
                  <a:lnTo>
                    <a:pt x="604" y="150"/>
                  </a:lnTo>
                  <a:lnTo>
                    <a:pt x="601" y="153"/>
                  </a:lnTo>
                  <a:lnTo>
                    <a:pt x="598" y="155"/>
                  </a:lnTo>
                  <a:lnTo>
                    <a:pt x="596" y="157"/>
                  </a:lnTo>
                  <a:lnTo>
                    <a:pt x="595" y="157"/>
                  </a:lnTo>
                  <a:lnTo>
                    <a:pt x="596" y="160"/>
                  </a:lnTo>
                  <a:lnTo>
                    <a:pt x="598" y="161"/>
                  </a:lnTo>
                  <a:lnTo>
                    <a:pt x="598" y="164"/>
                  </a:lnTo>
                  <a:lnTo>
                    <a:pt x="599" y="167"/>
                  </a:lnTo>
                  <a:lnTo>
                    <a:pt x="601" y="167"/>
                  </a:lnTo>
                  <a:lnTo>
                    <a:pt x="602" y="167"/>
                  </a:lnTo>
                  <a:lnTo>
                    <a:pt x="602" y="166"/>
                  </a:lnTo>
                  <a:lnTo>
                    <a:pt x="602" y="164"/>
                  </a:lnTo>
                  <a:lnTo>
                    <a:pt x="602" y="164"/>
                  </a:lnTo>
                  <a:lnTo>
                    <a:pt x="602" y="163"/>
                  </a:lnTo>
                  <a:lnTo>
                    <a:pt x="604" y="163"/>
                  </a:lnTo>
                  <a:lnTo>
                    <a:pt x="604" y="163"/>
                  </a:lnTo>
                  <a:lnTo>
                    <a:pt x="604" y="163"/>
                  </a:lnTo>
                  <a:lnTo>
                    <a:pt x="604" y="163"/>
                  </a:lnTo>
                  <a:lnTo>
                    <a:pt x="604" y="163"/>
                  </a:lnTo>
                  <a:lnTo>
                    <a:pt x="604" y="163"/>
                  </a:lnTo>
                  <a:lnTo>
                    <a:pt x="606" y="164"/>
                  </a:lnTo>
                  <a:lnTo>
                    <a:pt x="607" y="163"/>
                  </a:lnTo>
                  <a:lnTo>
                    <a:pt x="607" y="167"/>
                  </a:lnTo>
                  <a:lnTo>
                    <a:pt x="609" y="167"/>
                  </a:lnTo>
                  <a:lnTo>
                    <a:pt x="610" y="167"/>
                  </a:lnTo>
                  <a:lnTo>
                    <a:pt x="612" y="167"/>
                  </a:lnTo>
                  <a:lnTo>
                    <a:pt x="613" y="167"/>
                  </a:lnTo>
                  <a:lnTo>
                    <a:pt x="616" y="167"/>
                  </a:lnTo>
                  <a:lnTo>
                    <a:pt x="619" y="166"/>
                  </a:lnTo>
                  <a:lnTo>
                    <a:pt x="618" y="166"/>
                  </a:lnTo>
                  <a:lnTo>
                    <a:pt x="618" y="164"/>
                  </a:lnTo>
                  <a:lnTo>
                    <a:pt x="618" y="164"/>
                  </a:lnTo>
                  <a:lnTo>
                    <a:pt x="618" y="164"/>
                  </a:lnTo>
                  <a:lnTo>
                    <a:pt x="618" y="164"/>
                  </a:lnTo>
                  <a:lnTo>
                    <a:pt x="616" y="164"/>
                  </a:lnTo>
                  <a:lnTo>
                    <a:pt x="616" y="163"/>
                  </a:lnTo>
                  <a:lnTo>
                    <a:pt x="618" y="161"/>
                  </a:lnTo>
                  <a:lnTo>
                    <a:pt x="619" y="160"/>
                  </a:lnTo>
                  <a:lnTo>
                    <a:pt x="621" y="161"/>
                  </a:lnTo>
                  <a:lnTo>
                    <a:pt x="623" y="163"/>
                  </a:lnTo>
                  <a:lnTo>
                    <a:pt x="623" y="164"/>
                  </a:lnTo>
                  <a:lnTo>
                    <a:pt x="623" y="166"/>
                  </a:lnTo>
                  <a:lnTo>
                    <a:pt x="626" y="166"/>
                  </a:lnTo>
                  <a:lnTo>
                    <a:pt x="626" y="166"/>
                  </a:lnTo>
                  <a:lnTo>
                    <a:pt x="627" y="167"/>
                  </a:lnTo>
                  <a:lnTo>
                    <a:pt x="627" y="167"/>
                  </a:lnTo>
                  <a:lnTo>
                    <a:pt x="627" y="166"/>
                  </a:lnTo>
                  <a:lnTo>
                    <a:pt x="627" y="163"/>
                  </a:lnTo>
                  <a:lnTo>
                    <a:pt x="629" y="161"/>
                  </a:lnTo>
                  <a:lnTo>
                    <a:pt x="629" y="163"/>
                  </a:lnTo>
                  <a:lnTo>
                    <a:pt x="629" y="164"/>
                  </a:lnTo>
                  <a:lnTo>
                    <a:pt x="633" y="166"/>
                  </a:lnTo>
                  <a:lnTo>
                    <a:pt x="637" y="167"/>
                  </a:lnTo>
                  <a:lnTo>
                    <a:pt x="640" y="167"/>
                  </a:lnTo>
                  <a:lnTo>
                    <a:pt x="641" y="167"/>
                  </a:lnTo>
                  <a:lnTo>
                    <a:pt x="643" y="167"/>
                  </a:lnTo>
                  <a:lnTo>
                    <a:pt x="644" y="167"/>
                  </a:lnTo>
                  <a:lnTo>
                    <a:pt x="644" y="167"/>
                  </a:lnTo>
                  <a:lnTo>
                    <a:pt x="646" y="167"/>
                  </a:lnTo>
                  <a:lnTo>
                    <a:pt x="647" y="169"/>
                  </a:lnTo>
                  <a:lnTo>
                    <a:pt x="647" y="171"/>
                  </a:lnTo>
                  <a:lnTo>
                    <a:pt x="647" y="169"/>
                  </a:lnTo>
                  <a:lnTo>
                    <a:pt x="647" y="167"/>
                  </a:lnTo>
                  <a:lnTo>
                    <a:pt x="651" y="166"/>
                  </a:lnTo>
                  <a:lnTo>
                    <a:pt x="652" y="164"/>
                  </a:lnTo>
                  <a:lnTo>
                    <a:pt x="654" y="164"/>
                  </a:lnTo>
                  <a:lnTo>
                    <a:pt x="654" y="164"/>
                  </a:lnTo>
                  <a:lnTo>
                    <a:pt x="654" y="163"/>
                  </a:lnTo>
                  <a:lnTo>
                    <a:pt x="654" y="161"/>
                  </a:lnTo>
                  <a:lnTo>
                    <a:pt x="652" y="160"/>
                  </a:lnTo>
                  <a:lnTo>
                    <a:pt x="651" y="158"/>
                  </a:lnTo>
                  <a:lnTo>
                    <a:pt x="655" y="160"/>
                  </a:lnTo>
                  <a:lnTo>
                    <a:pt x="657" y="160"/>
                  </a:lnTo>
                  <a:lnTo>
                    <a:pt x="657" y="158"/>
                  </a:lnTo>
                  <a:lnTo>
                    <a:pt x="660" y="157"/>
                  </a:lnTo>
                  <a:lnTo>
                    <a:pt x="660" y="157"/>
                  </a:lnTo>
                  <a:lnTo>
                    <a:pt x="661" y="155"/>
                  </a:lnTo>
                  <a:lnTo>
                    <a:pt x="661" y="153"/>
                  </a:lnTo>
                  <a:lnTo>
                    <a:pt x="661" y="153"/>
                  </a:lnTo>
                  <a:lnTo>
                    <a:pt x="661" y="153"/>
                  </a:lnTo>
                  <a:lnTo>
                    <a:pt x="661" y="153"/>
                  </a:lnTo>
                  <a:lnTo>
                    <a:pt x="663" y="155"/>
                  </a:lnTo>
                  <a:lnTo>
                    <a:pt x="663" y="155"/>
                  </a:lnTo>
                  <a:lnTo>
                    <a:pt x="663" y="157"/>
                  </a:lnTo>
                  <a:lnTo>
                    <a:pt x="661" y="160"/>
                  </a:lnTo>
                  <a:lnTo>
                    <a:pt x="661" y="160"/>
                  </a:lnTo>
                  <a:lnTo>
                    <a:pt x="661" y="161"/>
                  </a:lnTo>
                  <a:lnTo>
                    <a:pt x="661" y="163"/>
                  </a:lnTo>
                  <a:lnTo>
                    <a:pt x="664" y="163"/>
                  </a:lnTo>
                  <a:lnTo>
                    <a:pt x="668" y="161"/>
                  </a:lnTo>
                  <a:lnTo>
                    <a:pt x="671" y="161"/>
                  </a:lnTo>
                  <a:lnTo>
                    <a:pt x="672" y="161"/>
                  </a:lnTo>
                  <a:lnTo>
                    <a:pt x="675" y="161"/>
                  </a:lnTo>
                  <a:lnTo>
                    <a:pt x="677" y="163"/>
                  </a:lnTo>
                  <a:lnTo>
                    <a:pt x="680" y="161"/>
                  </a:lnTo>
                  <a:lnTo>
                    <a:pt x="682" y="161"/>
                  </a:lnTo>
                  <a:lnTo>
                    <a:pt x="682" y="161"/>
                  </a:lnTo>
                  <a:lnTo>
                    <a:pt x="683" y="161"/>
                  </a:lnTo>
                  <a:lnTo>
                    <a:pt x="683" y="161"/>
                  </a:lnTo>
                  <a:lnTo>
                    <a:pt x="683" y="161"/>
                  </a:lnTo>
                  <a:lnTo>
                    <a:pt x="685" y="160"/>
                  </a:lnTo>
                  <a:lnTo>
                    <a:pt x="685" y="160"/>
                  </a:lnTo>
                  <a:lnTo>
                    <a:pt x="685" y="158"/>
                  </a:lnTo>
                  <a:lnTo>
                    <a:pt x="685" y="155"/>
                  </a:lnTo>
                  <a:lnTo>
                    <a:pt x="683" y="153"/>
                  </a:lnTo>
                  <a:lnTo>
                    <a:pt x="683" y="152"/>
                  </a:lnTo>
                  <a:lnTo>
                    <a:pt x="685" y="153"/>
                  </a:lnTo>
                  <a:lnTo>
                    <a:pt x="688" y="155"/>
                  </a:lnTo>
                  <a:lnTo>
                    <a:pt x="688" y="155"/>
                  </a:lnTo>
                  <a:lnTo>
                    <a:pt x="686" y="157"/>
                  </a:lnTo>
                  <a:lnTo>
                    <a:pt x="686" y="157"/>
                  </a:lnTo>
                  <a:lnTo>
                    <a:pt x="686" y="157"/>
                  </a:lnTo>
                  <a:lnTo>
                    <a:pt x="686" y="158"/>
                  </a:lnTo>
                  <a:lnTo>
                    <a:pt x="686" y="158"/>
                  </a:lnTo>
                  <a:lnTo>
                    <a:pt x="688" y="160"/>
                  </a:lnTo>
                  <a:lnTo>
                    <a:pt x="689" y="160"/>
                  </a:lnTo>
                  <a:lnTo>
                    <a:pt x="689" y="161"/>
                  </a:lnTo>
                  <a:lnTo>
                    <a:pt x="691" y="161"/>
                  </a:lnTo>
                  <a:lnTo>
                    <a:pt x="692" y="160"/>
                  </a:lnTo>
                  <a:lnTo>
                    <a:pt x="694" y="160"/>
                  </a:lnTo>
                  <a:lnTo>
                    <a:pt x="694" y="160"/>
                  </a:lnTo>
                  <a:lnTo>
                    <a:pt x="694" y="158"/>
                  </a:lnTo>
                  <a:lnTo>
                    <a:pt x="694" y="158"/>
                  </a:lnTo>
                  <a:lnTo>
                    <a:pt x="694" y="158"/>
                  </a:lnTo>
                  <a:lnTo>
                    <a:pt x="696" y="158"/>
                  </a:lnTo>
                  <a:lnTo>
                    <a:pt x="696" y="158"/>
                  </a:lnTo>
                  <a:lnTo>
                    <a:pt x="697" y="160"/>
                  </a:lnTo>
                  <a:lnTo>
                    <a:pt x="699" y="161"/>
                  </a:lnTo>
                  <a:lnTo>
                    <a:pt x="697" y="164"/>
                  </a:lnTo>
                  <a:lnTo>
                    <a:pt x="697" y="166"/>
                  </a:lnTo>
                  <a:lnTo>
                    <a:pt x="697" y="169"/>
                  </a:lnTo>
                  <a:lnTo>
                    <a:pt x="699" y="171"/>
                  </a:lnTo>
                  <a:lnTo>
                    <a:pt x="699" y="171"/>
                  </a:lnTo>
                  <a:lnTo>
                    <a:pt x="700" y="171"/>
                  </a:lnTo>
                  <a:lnTo>
                    <a:pt x="700" y="171"/>
                  </a:lnTo>
                  <a:lnTo>
                    <a:pt x="700" y="171"/>
                  </a:lnTo>
                  <a:lnTo>
                    <a:pt x="700" y="171"/>
                  </a:lnTo>
                  <a:lnTo>
                    <a:pt x="700" y="171"/>
                  </a:lnTo>
                  <a:lnTo>
                    <a:pt x="703" y="171"/>
                  </a:lnTo>
                  <a:lnTo>
                    <a:pt x="705" y="171"/>
                  </a:lnTo>
                  <a:lnTo>
                    <a:pt x="706" y="169"/>
                  </a:lnTo>
                  <a:lnTo>
                    <a:pt x="706" y="167"/>
                  </a:lnTo>
                  <a:lnTo>
                    <a:pt x="711" y="164"/>
                  </a:lnTo>
                  <a:lnTo>
                    <a:pt x="714" y="163"/>
                  </a:lnTo>
                  <a:lnTo>
                    <a:pt x="714" y="161"/>
                  </a:lnTo>
                  <a:lnTo>
                    <a:pt x="714" y="160"/>
                  </a:lnTo>
                  <a:lnTo>
                    <a:pt x="716" y="161"/>
                  </a:lnTo>
                  <a:lnTo>
                    <a:pt x="717" y="163"/>
                  </a:lnTo>
                  <a:lnTo>
                    <a:pt x="719" y="163"/>
                  </a:lnTo>
                  <a:lnTo>
                    <a:pt x="720" y="163"/>
                  </a:lnTo>
                  <a:lnTo>
                    <a:pt x="722" y="163"/>
                  </a:lnTo>
                  <a:lnTo>
                    <a:pt x="723" y="161"/>
                  </a:lnTo>
                  <a:lnTo>
                    <a:pt x="725" y="160"/>
                  </a:lnTo>
                  <a:lnTo>
                    <a:pt x="728" y="158"/>
                  </a:lnTo>
                  <a:lnTo>
                    <a:pt x="730" y="157"/>
                  </a:lnTo>
                  <a:lnTo>
                    <a:pt x="733" y="155"/>
                  </a:lnTo>
                  <a:lnTo>
                    <a:pt x="731" y="153"/>
                  </a:lnTo>
                  <a:lnTo>
                    <a:pt x="730" y="150"/>
                  </a:lnTo>
                  <a:lnTo>
                    <a:pt x="728" y="152"/>
                  </a:lnTo>
                  <a:lnTo>
                    <a:pt x="727" y="152"/>
                  </a:lnTo>
                  <a:lnTo>
                    <a:pt x="727" y="152"/>
                  </a:lnTo>
                  <a:lnTo>
                    <a:pt x="725" y="152"/>
                  </a:lnTo>
                  <a:lnTo>
                    <a:pt x="725" y="152"/>
                  </a:lnTo>
                  <a:lnTo>
                    <a:pt x="723" y="152"/>
                  </a:lnTo>
                  <a:lnTo>
                    <a:pt x="722" y="149"/>
                  </a:lnTo>
                  <a:lnTo>
                    <a:pt x="719" y="146"/>
                  </a:lnTo>
                  <a:lnTo>
                    <a:pt x="717" y="144"/>
                  </a:lnTo>
                  <a:lnTo>
                    <a:pt x="716" y="144"/>
                  </a:lnTo>
                  <a:lnTo>
                    <a:pt x="714" y="144"/>
                  </a:lnTo>
                  <a:lnTo>
                    <a:pt x="713" y="144"/>
                  </a:lnTo>
                  <a:lnTo>
                    <a:pt x="709" y="144"/>
                  </a:lnTo>
                  <a:lnTo>
                    <a:pt x="706" y="143"/>
                  </a:lnTo>
                  <a:lnTo>
                    <a:pt x="713" y="143"/>
                  </a:lnTo>
                  <a:lnTo>
                    <a:pt x="719" y="141"/>
                  </a:lnTo>
                  <a:lnTo>
                    <a:pt x="725" y="140"/>
                  </a:lnTo>
                  <a:lnTo>
                    <a:pt x="731" y="138"/>
                  </a:lnTo>
                  <a:lnTo>
                    <a:pt x="731" y="136"/>
                  </a:lnTo>
                  <a:lnTo>
                    <a:pt x="731" y="133"/>
                  </a:lnTo>
                  <a:lnTo>
                    <a:pt x="731" y="130"/>
                  </a:lnTo>
                  <a:lnTo>
                    <a:pt x="731" y="129"/>
                  </a:lnTo>
                  <a:lnTo>
                    <a:pt x="734" y="130"/>
                  </a:lnTo>
                  <a:lnTo>
                    <a:pt x="739" y="130"/>
                  </a:lnTo>
                  <a:lnTo>
                    <a:pt x="740" y="132"/>
                  </a:lnTo>
                  <a:lnTo>
                    <a:pt x="744" y="132"/>
                  </a:lnTo>
                  <a:lnTo>
                    <a:pt x="745" y="132"/>
                  </a:lnTo>
                  <a:lnTo>
                    <a:pt x="747" y="130"/>
                  </a:lnTo>
                  <a:lnTo>
                    <a:pt x="750" y="129"/>
                  </a:lnTo>
                  <a:lnTo>
                    <a:pt x="751" y="129"/>
                  </a:lnTo>
                  <a:lnTo>
                    <a:pt x="754" y="129"/>
                  </a:lnTo>
                  <a:lnTo>
                    <a:pt x="754" y="129"/>
                  </a:lnTo>
                  <a:lnTo>
                    <a:pt x="756" y="127"/>
                  </a:lnTo>
                  <a:lnTo>
                    <a:pt x="756" y="127"/>
                  </a:lnTo>
                  <a:lnTo>
                    <a:pt x="756" y="127"/>
                  </a:lnTo>
                  <a:lnTo>
                    <a:pt x="756" y="127"/>
                  </a:lnTo>
                  <a:lnTo>
                    <a:pt x="756" y="127"/>
                  </a:lnTo>
                  <a:lnTo>
                    <a:pt x="758" y="126"/>
                  </a:lnTo>
                  <a:lnTo>
                    <a:pt x="758" y="124"/>
                  </a:lnTo>
                  <a:lnTo>
                    <a:pt x="754" y="124"/>
                  </a:lnTo>
                  <a:lnTo>
                    <a:pt x="751" y="124"/>
                  </a:lnTo>
                  <a:lnTo>
                    <a:pt x="751" y="122"/>
                  </a:lnTo>
                  <a:lnTo>
                    <a:pt x="751" y="122"/>
                  </a:lnTo>
                  <a:lnTo>
                    <a:pt x="751" y="122"/>
                  </a:lnTo>
                  <a:lnTo>
                    <a:pt x="751" y="122"/>
                  </a:lnTo>
                  <a:lnTo>
                    <a:pt x="753" y="122"/>
                  </a:lnTo>
                  <a:lnTo>
                    <a:pt x="754" y="122"/>
                  </a:lnTo>
                  <a:lnTo>
                    <a:pt x="759" y="122"/>
                  </a:lnTo>
                  <a:lnTo>
                    <a:pt x="762" y="122"/>
                  </a:lnTo>
                  <a:lnTo>
                    <a:pt x="762" y="121"/>
                  </a:lnTo>
                  <a:lnTo>
                    <a:pt x="764" y="121"/>
                  </a:lnTo>
                  <a:lnTo>
                    <a:pt x="764" y="121"/>
                  </a:lnTo>
                  <a:lnTo>
                    <a:pt x="764" y="121"/>
                  </a:lnTo>
                  <a:lnTo>
                    <a:pt x="762" y="119"/>
                  </a:lnTo>
                  <a:lnTo>
                    <a:pt x="761" y="118"/>
                  </a:lnTo>
                  <a:lnTo>
                    <a:pt x="761" y="116"/>
                  </a:lnTo>
                  <a:lnTo>
                    <a:pt x="764" y="116"/>
                  </a:lnTo>
                  <a:lnTo>
                    <a:pt x="765" y="116"/>
                  </a:lnTo>
                  <a:lnTo>
                    <a:pt x="767" y="116"/>
                  </a:lnTo>
                  <a:lnTo>
                    <a:pt x="768" y="116"/>
                  </a:lnTo>
                  <a:lnTo>
                    <a:pt x="772" y="115"/>
                  </a:lnTo>
                  <a:lnTo>
                    <a:pt x="775" y="113"/>
                  </a:lnTo>
                  <a:lnTo>
                    <a:pt x="775" y="112"/>
                  </a:lnTo>
                  <a:lnTo>
                    <a:pt x="773" y="112"/>
                  </a:lnTo>
                  <a:lnTo>
                    <a:pt x="773" y="110"/>
                  </a:lnTo>
                  <a:lnTo>
                    <a:pt x="773" y="108"/>
                  </a:lnTo>
                  <a:lnTo>
                    <a:pt x="773" y="108"/>
                  </a:lnTo>
                  <a:lnTo>
                    <a:pt x="770" y="108"/>
                  </a:lnTo>
                  <a:lnTo>
                    <a:pt x="768" y="108"/>
                  </a:lnTo>
                  <a:lnTo>
                    <a:pt x="767" y="108"/>
                  </a:lnTo>
                  <a:lnTo>
                    <a:pt x="764" y="108"/>
                  </a:lnTo>
                  <a:lnTo>
                    <a:pt x="764" y="107"/>
                  </a:lnTo>
                  <a:lnTo>
                    <a:pt x="764" y="105"/>
                  </a:lnTo>
                  <a:lnTo>
                    <a:pt x="762" y="105"/>
                  </a:lnTo>
                  <a:lnTo>
                    <a:pt x="759" y="105"/>
                  </a:lnTo>
                  <a:lnTo>
                    <a:pt x="758" y="105"/>
                  </a:lnTo>
                  <a:lnTo>
                    <a:pt x="756" y="104"/>
                  </a:lnTo>
                  <a:lnTo>
                    <a:pt x="754" y="105"/>
                  </a:lnTo>
                  <a:lnTo>
                    <a:pt x="753" y="105"/>
                  </a:lnTo>
                  <a:lnTo>
                    <a:pt x="750" y="105"/>
                  </a:lnTo>
                  <a:lnTo>
                    <a:pt x="747" y="105"/>
                  </a:lnTo>
                  <a:lnTo>
                    <a:pt x="745" y="108"/>
                  </a:lnTo>
                  <a:lnTo>
                    <a:pt x="742" y="108"/>
                  </a:lnTo>
                  <a:lnTo>
                    <a:pt x="739" y="110"/>
                  </a:lnTo>
                  <a:lnTo>
                    <a:pt x="736" y="110"/>
                  </a:lnTo>
                  <a:lnTo>
                    <a:pt x="733" y="112"/>
                  </a:lnTo>
                  <a:lnTo>
                    <a:pt x="733" y="110"/>
                  </a:lnTo>
                  <a:lnTo>
                    <a:pt x="733" y="108"/>
                  </a:lnTo>
                  <a:lnTo>
                    <a:pt x="736" y="107"/>
                  </a:lnTo>
                  <a:lnTo>
                    <a:pt x="739" y="105"/>
                  </a:lnTo>
                  <a:lnTo>
                    <a:pt x="739" y="105"/>
                  </a:lnTo>
                  <a:lnTo>
                    <a:pt x="739" y="105"/>
                  </a:lnTo>
                  <a:lnTo>
                    <a:pt x="739" y="105"/>
                  </a:lnTo>
                  <a:lnTo>
                    <a:pt x="739" y="104"/>
                  </a:lnTo>
                  <a:lnTo>
                    <a:pt x="737" y="104"/>
                  </a:lnTo>
                  <a:lnTo>
                    <a:pt x="737" y="102"/>
                  </a:lnTo>
                  <a:lnTo>
                    <a:pt x="734" y="102"/>
                  </a:lnTo>
                  <a:lnTo>
                    <a:pt x="733" y="102"/>
                  </a:lnTo>
                  <a:lnTo>
                    <a:pt x="730" y="101"/>
                  </a:lnTo>
                  <a:lnTo>
                    <a:pt x="727" y="101"/>
                  </a:lnTo>
                  <a:lnTo>
                    <a:pt x="728" y="101"/>
                  </a:lnTo>
                  <a:lnTo>
                    <a:pt x="730" y="99"/>
                  </a:lnTo>
                  <a:lnTo>
                    <a:pt x="731" y="99"/>
                  </a:lnTo>
                  <a:lnTo>
                    <a:pt x="734" y="101"/>
                  </a:lnTo>
                  <a:lnTo>
                    <a:pt x="739" y="101"/>
                  </a:lnTo>
                  <a:lnTo>
                    <a:pt x="740" y="102"/>
                  </a:lnTo>
                  <a:lnTo>
                    <a:pt x="742" y="104"/>
                  </a:lnTo>
                  <a:lnTo>
                    <a:pt x="744" y="104"/>
                  </a:lnTo>
                  <a:lnTo>
                    <a:pt x="747" y="104"/>
                  </a:lnTo>
                  <a:lnTo>
                    <a:pt x="750" y="102"/>
                  </a:lnTo>
                  <a:lnTo>
                    <a:pt x="753" y="102"/>
                  </a:lnTo>
                  <a:lnTo>
                    <a:pt x="756" y="102"/>
                  </a:lnTo>
                  <a:lnTo>
                    <a:pt x="756" y="101"/>
                  </a:lnTo>
                  <a:lnTo>
                    <a:pt x="756" y="101"/>
                  </a:lnTo>
                  <a:lnTo>
                    <a:pt x="758" y="101"/>
                  </a:lnTo>
                  <a:lnTo>
                    <a:pt x="758" y="101"/>
                  </a:lnTo>
                  <a:lnTo>
                    <a:pt x="758" y="101"/>
                  </a:lnTo>
                  <a:lnTo>
                    <a:pt x="756" y="99"/>
                  </a:lnTo>
                  <a:lnTo>
                    <a:pt x="756" y="99"/>
                  </a:lnTo>
                  <a:lnTo>
                    <a:pt x="754" y="98"/>
                  </a:lnTo>
                  <a:lnTo>
                    <a:pt x="753" y="98"/>
                  </a:lnTo>
                  <a:lnTo>
                    <a:pt x="750" y="98"/>
                  </a:lnTo>
                  <a:lnTo>
                    <a:pt x="748" y="98"/>
                  </a:lnTo>
                  <a:lnTo>
                    <a:pt x="745" y="96"/>
                  </a:lnTo>
                  <a:lnTo>
                    <a:pt x="745" y="96"/>
                  </a:lnTo>
                  <a:lnTo>
                    <a:pt x="744" y="94"/>
                  </a:lnTo>
                  <a:lnTo>
                    <a:pt x="747" y="94"/>
                  </a:lnTo>
                  <a:lnTo>
                    <a:pt x="750" y="96"/>
                  </a:lnTo>
                  <a:lnTo>
                    <a:pt x="753" y="96"/>
                  </a:lnTo>
                  <a:lnTo>
                    <a:pt x="758" y="96"/>
                  </a:lnTo>
                  <a:lnTo>
                    <a:pt x="759" y="98"/>
                  </a:lnTo>
                  <a:lnTo>
                    <a:pt x="761" y="98"/>
                  </a:lnTo>
                  <a:lnTo>
                    <a:pt x="762" y="98"/>
                  </a:lnTo>
                  <a:lnTo>
                    <a:pt x="764" y="96"/>
                  </a:lnTo>
                  <a:lnTo>
                    <a:pt x="762" y="94"/>
                  </a:lnTo>
                  <a:lnTo>
                    <a:pt x="761" y="93"/>
                  </a:lnTo>
                  <a:lnTo>
                    <a:pt x="758" y="93"/>
                  </a:lnTo>
                  <a:lnTo>
                    <a:pt x="756" y="93"/>
                  </a:lnTo>
                  <a:lnTo>
                    <a:pt x="753" y="91"/>
                  </a:lnTo>
                  <a:lnTo>
                    <a:pt x="748" y="91"/>
                  </a:lnTo>
                  <a:lnTo>
                    <a:pt x="742" y="91"/>
                  </a:lnTo>
                  <a:lnTo>
                    <a:pt x="742" y="91"/>
                  </a:lnTo>
                  <a:lnTo>
                    <a:pt x="742" y="90"/>
                  </a:lnTo>
                  <a:lnTo>
                    <a:pt x="742" y="90"/>
                  </a:lnTo>
                  <a:lnTo>
                    <a:pt x="742" y="88"/>
                  </a:lnTo>
                  <a:lnTo>
                    <a:pt x="745" y="88"/>
                  </a:lnTo>
                  <a:lnTo>
                    <a:pt x="747" y="90"/>
                  </a:lnTo>
                  <a:lnTo>
                    <a:pt x="748" y="90"/>
                  </a:lnTo>
                  <a:lnTo>
                    <a:pt x="751" y="90"/>
                  </a:lnTo>
                  <a:lnTo>
                    <a:pt x="751" y="88"/>
                  </a:lnTo>
                  <a:lnTo>
                    <a:pt x="753" y="87"/>
                  </a:lnTo>
                  <a:lnTo>
                    <a:pt x="754" y="87"/>
                  </a:lnTo>
                  <a:lnTo>
                    <a:pt x="756" y="87"/>
                  </a:lnTo>
                  <a:lnTo>
                    <a:pt x="756" y="88"/>
                  </a:lnTo>
                  <a:lnTo>
                    <a:pt x="756" y="90"/>
                  </a:lnTo>
                  <a:lnTo>
                    <a:pt x="758" y="90"/>
                  </a:lnTo>
                  <a:lnTo>
                    <a:pt x="758" y="91"/>
                  </a:lnTo>
                  <a:lnTo>
                    <a:pt x="759" y="91"/>
                  </a:lnTo>
                  <a:lnTo>
                    <a:pt x="761" y="91"/>
                  </a:lnTo>
                  <a:lnTo>
                    <a:pt x="762" y="91"/>
                  </a:lnTo>
                  <a:lnTo>
                    <a:pt x="764" y="93"/>
                  </a:lnTo>
                  <a:lnTo>
                    <a:pt x="765" y="93"/>
                  </a:lnTo>
                  <a:lnTo>
                    <a:pt x="765" y="91"/>
                  </a:lnTo>
                  <a:lnTo>
                    <a:pt x="765" y="91"/>
                  </a:lnTo>
                  <a:lnTo>
                    <a:pt x="765" y="90"/>
                  </a:lnTo>
                  <a:lnTo>
                    <a:pt x="765" y="90"/>
                  </a:lnTo>
                  <a:lnTo>
                    <a:pt x="765" y="90"/>
                  </a:lnTo>
                  <a:lnTo>
                    <a:pt x="767" y="90"/>
                  </a:lnTo>
                  <a:lnTo>
                    <a:pt x="768" y="90"/>
                  </a:lnTo>
                  <a:lnTo>
                    <a:pt x="770" y="91"/>
                  </a:lnTo>
                  <a:lnTo>
                    <a:pt x="773" y="93"/>
                  </a:lnTo>
                  <a:lnTo>
                    <a:pt x="776" y="90"/>
                  </a:lnTo>
                  <a:lnTo>
                    <a:pt x="778" y="88"/>
                  </a:lnTo>
                  <a:lnTo>
                    <a:pt x="779" y="90"/>
                  </a:lnTo>
                  <a:lnTo>
                    <a:pt x="781" y="91"/>
                  </a:lnTo>
                  <a:lnTo>
                    <a:pt x="782" y="91"/>
                  </a:lnTo>
                  <a:lnTo>
                    <a:pt x="784" y="91"/>
                  </a:lnTo>
                  <a:lnTo>
                    <a:pt x="785" y="91"/>
                  </a:lnTo>
                  <a:lnTo>
                    <a:pt x="789" y="91"/>
                  </a:lnTo>
                  <a:lnTo>
                    <a:pt x="792" y="91"/>
                  </a:lnTo>
                  <a:lnTo>
                    <a:pt x="796" y="90"/>
                  </a:lnTo>
                  <a:lnTo>
                    <a:pt x="796" y="88"/>
                  </a:lnTo>
                  <a:lnTo>
                    <a:pt x="796" y="87"/>
                  </a:lnTo>
                  <a:lnTo>
                    <a:pt x="796" y="87"/>
                  </a:lnTo>
                  <a:lnTo>
                    <a:pt x="796" y="87"/>
                  </a:lnTo>
                  <a:lnTo>
                    <a:pt x="795" y="85"/>
                  </a:lnTo>
                  <a:lnTo>
                    <a:pt x="795" y="85"/>
                  </a:lnTo>
                  <a:lnTo>
                    <a:pt x="793" y="85"/>
                  </a:lnTo>
                  <a:lnTo>
                    <a:pt x="793" y="85"/>
                  </a:lnTo>
                  <a:lnTo>
                    <a:pt x="795" y="85"/>
                  </a:lnTo>
                  <a:lnTo>
                    <a:pt x="796" y="85"/>
                  </a:lnTo>
                  <a:lnTo>
                    <a:pt x="799" y="85"/>
                  </a:lnTo>
                  <a:lnTo>
                    <a:pt x="801" y="85"/>
                  </a:lnTo>
                  <a:lnTo>
                    <a:pt x="801" y="84"/>
                  </a:lnTo>
                  <a:lnTo>
                    <a:pt x="803" y="82"/>
                  </a:lnTo>
                  <a:lnTo>
                    <a:pt x="804" y="82"/>
                  </a:lnTo>
                  <a:lnTo>
                    <a:pt x="809" y="80"/>
                  </a:lnTo>
                  <a:lnTo>
                    <a:pt x="810" y="80"/>
                  </a:lnTo>
                  <a:lnTo>
                    <a:pt x="812" y="80"/>
                  </a:lnTo>
                  <a:lnTo>
                    <a:pt x="812" y="79"/>
                  </a:lnTo>
                  <a:lnTo>
                    <a:pt x="812" y="79"/>
                  </a:lnTo>
                  <a:lnTo>
                    <a:pt x="812" y="79"/>
                  </a:lnTo>
                  <a:lnTo>
                    <a:pt x="810" y="79"/>
                  </a:lnTo>
                  <a:lnTo>
                    <a:pt x="807" y="77"/>
                  </a:lnTo>
                  <a:lnTo>
                    <a:pt x="804" y="77"/>
                  </a:lnTo>
                  <a:lnTo>
                    <a:pt x="806" y="76"/>
                  </a:lnTo>
                  <a:lnTo>
                    <a:pt x="806" y="76"/>
                  </a:lnTo>
                  <a:lnTo>
                    <a:pt x="807" y="73"/>
                  </a:lnTo>
                  <a:lnTo>
                    <a:pt x="809" y="74"/>
                  </a:lnTo>
                  <a:lnTo>
                    <a:pt x="809" y="74"/>
                  </a:lnTo>
                  <a:lnTo>
                    <a:pt x="809" y="74"/>
                  </a:lnTo>
                  <a:lnTo>
                    <a:pt x="810" y="74"/>
                  </a:lnTo>
                  <a:lnTo>
                    <a:pt x="810" y="76"/>
                  </a:lnTo>
                  <a:lnTo>
                    <a:pt x="812" y="76"/>
                  </a:lnTo>
                  <a:lnTo>
                    <a:pt x="813" y="76"/>
                  </a:lnTo>
                  <a:lnTo>
                    <a:pt x="815" y="77"/>
                  </a:lnTo>
                  <a:lnTo>
                    <a:pt x="817" y="77"/>
                  </a:lnTo>
                  <a:lnTo>
                    <a:pt x="817" y="76"/>
                  </a:lnTo>
                  <a:lnTo>
                    <a:pt x="818" y="76"/>
                  </a:lnTo>
                  <a:lnTo>
                    <a:pt x="821" y="74"/>
                  </a:lnTo>
                  <a:lnTo>
                    <a:pt x="821" y="73"/>
                  </a:lnTo>
                  <a:lnTo>
                    <a:pt x="823" y="73"/>
                  </a:lnTo>
                  <a:lnTo>
                    <a:pt x="824" y="71"/>
                  </a:lnTo>
                  <a:lnTo>
                    <a:pt x="826" y="71"/>
                  </a:lnTo>
                  <a:lnTo>
                    <a:pt x="826" y="71"/>
                  </a:lnTo>
                  <a:lnTo>
                    <a:pt x="824" y="70"/>
                  </a:lnTo>
                  <a:lnTo>
                    <a:pt x="824" y="70"/>
                  </a:lnTo>
                  <a:lnTo>
                    <a:pt x="824" y="70"/>
                  </a:lnTo>
                  <a:lnTo>
                    <a:pt x="824" y="68"/>
                  </a:lnTo>
                  <a:lnTo>
                    <a:pt x="826" y="66"/>
                  </a:lnTo>
                  <a:lnTo>
                    <a:pt x="827" y="65"/>
                  </a:lnTo>
                  <a:lnTo>
                    <a:pt x="829" y="68"/>
                  </a:lnTo>
                  <a:lnTo>
                    <a:pt x="829" y="70"/>
                  </a:lnTo>
                  <a:lnTo>
                    <a:pt x="830" y="70"/>
                  </a:lnTo>
                  <a:lnTo>
                    <a:pt x="832" y="70"/>
                  </a:lnTo>
                  <a:lnTo>
                    <a:pt x="832" y="70"/>
                  </a:lnTo>
                  <a:lnTo>
                    <a:pt x="832" y="70"/>
                  </a:lnTo>
                  <a:lnTo>
                    <a:pt x="832" y="68"/>
                  </a:lnTo>
                  <a:lnTo>
                    <a:pt x="832" y="68"/>
                  </a:lnTo>
                  <a:lnTo>
                    <a:pt x="832" y="68"/>
                  </a:lnTo>
                  <a:lnTo>
                    <a:pt x="834" y="70"/>
                  </a:lnTo>
                  <a:lnTo>
                    <a:pt x="834" y="70"/>
                  </a:lnTo>
                  <a:lnTo>
                    <a:pt x="835" y="70"/>
                  </a:lnTo>
                  <a:lnTo>
                    <a:pt x="835" y="68"/>
                  </a:lnTo>
                  <a:lnTo>
                    <a:pt x="837" y="65"/>
                  </a:lnTo>
                  <a:lnTo>
                    <a:pt x="837" y="65"/>
                  </a:lnTo>
                  <a:lnTo>
                    <a:pt x="838" y="65"/>
                  </a:lnTo>
                  <a:lnTo>
                    <a:pt x="840" y="65"/>
                  </a:lnTo>
                  <a:lnTo>
                    <a:pt x="840" y="65"/>
                  </a:lnTo>
                  <a:lnTo>
                    <a:pt x="843" y="63"/>
                  </a:lnTo>
                  <a:lnTo>
                    <a:pt x="846" y="63"/>
                  </a:lnTo>
                  <a:lnTo>
                    <a:pt x="846" y="62"/>
                  </a:lnTo>
                  <a:lnTo>
                    <a:pt x="848" y="59"/>
                  </a:lnTo>
                  <a:lnTo>
                    <a:pt x="851" y="59"/>
                  </a:lnTo>
                  <a:lnTo>
                    <a:pt x="854" y="57"/>
                  </a:lnTo>
                  <a:lnTo>
                    <a:pt x="854" y="56"/>
                  </a:lnTo>
                  <a:lnTo>
                    <a:pt x="854" y="56"/>
                  </a:lnTo>
                  <a:lnTo>
                    <a:pt x="855" y="56"/>
                  </a:lnTo>
                  <a:lnTo>
                    <a:pt x="858" y="56"/>
                  </a:lnTo>
                  <a:lnTo>
                    <a:pt x="860" y="56"/>
                  </a:lnTo>
                  <a:lnTo>
                    <a:pt x="862" y="56"/>
                  </a:lnTo>
                  <a:lnTo>
                    <a:pt x="863" y="56"/>
                  </a:lnTo>
                  <a:lnTo>
                    <a:pt x="866" y="54"/>
                  </a:lnTo>
                  <a:lnTo>
                    <a:pt x="868" y="54"/>
                  </a:lnTo>
                  <a:lnTo>
                    <a:pt x="869" y="53"/>
                  </a:lnTo>
                  <a:lnTo>
                    <a:pt x="877" y="53"/>
                  </a:lnTo>
                  <a:lnTo>
                    <a:pt x="882" y="51"/>
                  </a:lnTo>
                  <a:lnTo>
                    <a:pt x="885" y="49"/>
                  </a:lnTo>
                  <a:lnTo>
                    <a:pt x="886" y="49"/>
                  </a:lnTo>
                  <a:lnTo>
                    <a:pt x="889" y="48"/>
                  </a:lnTo>
                  <a:lnTo>
                    <a:pt x="893" y="46"/>
                  </a:lnTo>
                  <a:lnTo>
                    <a:pt x="894" y="43"/>
                  </a:lnTo>
                  <a:lnTo>
                    <a:pt x="894" y="42"/>
                  </a:lnTo>
                  <a:lnTo>
                    <a:pt x="893" y="42"/>
                  </a:lnTo>
                  <a:lnTo>
                    <a:pt x="888" y="42"/>
                  </a:lnTo>
                  <a:lnTo>
                    <a:pt x="886" y="43"/>
                  </a:lnTo>
                  <a:lnTo>
                    <a:pt x="883" y="43"/>
                  </a:lnTo>
                  <a:lnTo>
                    <a:pt x="880" y="45"/>
                  </a:lnTo>
                  <a:lnTo>
                    <a:pt x="879" y="46"/>
                  </a:lnTo>
                  <a:lnTo>
                    <a:pt x="874" y="46"/>
                  </a:lnTo>
                  <a:lnTo>
                    <a:pt x="871" y="46"/>
                  </a:lnTo>
                  <a:lnTo>
                    <a:pt x="868" y="46"/>
                  </a:lnTo>
                  <a:lnTo>
                    <a:pt x="866" y="46"/>
                  </a:lnTo>
                  <a:lnTo>
                    <a:pt x="868" y="45"/>
                  </a:lnTo>
                  <a:lnTo>
                    <a:pt x="871" y="43"/>
                  </a:lnTo>
                  <a:lnTo>
                    <a:pt x="875" y="43"/>
                  </a:lnTo>
                  <a:lnTo>
                    <a:pt x="879" y="43"/>
                  </a:lnTo>
                  <a:lnTo>
                    <a:pt x="882" y="43"/>
                  </a:lnTo>
                  <a:lnTo>
                    <a:pt x="882" y="42"/>
                  </a:lnTo>
                  <a:lnTo>
                    <a:pt x="882" y="42"/>
                  </a:lnTo>
                  <a:lnTo>
                    <a:pt x="882" y="40"/>
                  </a:lnTo>
                  <a:lnTo>
                    <a:pt x="880" y="39"/>
                  </a:lnTo>
                  <a:lnTo>
                    <a:pt x="883" y="40"/>
                  </a:lnTo>
                  <a:lnTo>
                    <a:pt x="885" y="42"/>
                  </a:lnTo>
                  <a:lnTo>
                    <a:pt x="886" y="40"/>
                  </a:lnTo>
                  <a:lnTo>
                    <a:pt x="889" y="40"/>
                  </a:lnTo>
                  <a:lnTo>
                    <a:pt x="893" y="40"/>
                  </a:lnTo>
                  <a:lnTo>
                    <a:pt x="894" y="39"/>
                  </a:lnTo>
                  <a:lnTo>
                    <a:pt x="897" y="37"/>
                  </a:lnTo>
                  <a:lnTo>
                    <a:pt x="899" y="34"/>
                  </a:lnTo>
                  <a:lnTo>
                    <a:pt x="902" y="34"/>
                  </a:lnTo>
                  <a:lnTo>
                    <a:pt x="907" y="34"/>
                  </a:lnTo>
                  <a:lnTo>
                    <a:pt x="907" y="32"/>
                  </a:lnTo>
                  <a:lnTo>
                    <a:pt x="908" y="32"/>
                  </a:lnTo>
                  <a:lnTo>
                    <a:pt x="911" y="31"/>
                  </a:lnTo>
                  <a:lnTo>
                    <a:pt x="913" y="29"/>
                  </a:lnTo>
                  <a:lnTo>
                    <a:pt x="914" y="28"/>
                  </a:lnTo>
                  <a:lnTo>
                    <a:pt x="916" y="28"/>
                  </a:lnTo>
                  <a:lnTo>
                    <a:pt x="919" y="28"/>
                  </a:lnTo>
                  <a:lnTo>
                    <a:pt x="920" y="26"/>
                  </a:lnTo>
                  <a:lnTo>
                    <a:pt x="922" y="26"/>
                  </a:lnTo>
                  <a:lnTo>
                    <a:pt x="924" y="26"/>
                  </a:lnTo>
                  <a:lnTo>
                    <a:pt x="924" y="25"/>
                  </a:lnTo>
                  <a:lnTo>
                    <a:pt x="924" y="25"/>
                  </a:lnTo>
                  <a:lnTo>
                    <a:pt x="925" y="23"/>
                  </a:lnTo>
                  <a:lnTo>
                    <a:pt x="925" y="23"/>
                  </a:lnTo>
                  <a:lnTo>
                    <a:pt x="927" y="23"/>
                  </a:lnTo>
                  <a:lnTo>
                    <a:pt x="925" y="18"/>
                  </a:lnTo>
                  <a:lnTo>
                    <a:pt x="924" y="18"/>
                  </a:lnTo>
                  <a:lnTo>
                    <a:pt x="920" y="18"/>
                  </a:lnTo>
                  <a:lnTo>
                    <a:pt x="917" y="18"/>
                  </a:lnTo>
                  <a:lnTo>
                    <a:pt x="916" y="18"/>
                  </a:lnTo>
                  <a:lnTo>
                    <a:pt x="914" y="17"/>
                  </a:lnTo>
                  <a:lnTo>
                    <a:pt x="913" y="15"/>
                  </a:lnTo>
                  <a:lnTo>
                    <a:pt x="911" y="15"/>
                  </a:lnTo>
                  <a:lnTo>
                    <a:pt x="910" y="15"/>
                  </a:lnTo>
                  <a:lnTo>
                    <a:pt x="908" y="15"/>
                  </a:lnTo>
                  <a:lnTo>
                    <a:pt x="908" y="17"/>
                  </a:lnTo>
                  <a:lnTo>
                    <a:pt x="907" y="17"/>
                  </a:lnTo>
                  <a:lnTo>
                    <a:pt x="907" y="17"/>
                  </a:lnTo>
                  <a:lnTo>
                    <a:pt x="905" y="17"/>
                  </a:lnTo>
                  <a:lnTo>
                    <a:pt x="905" y="15"/>
                  </a:lnTo>
                  <a:lnTo>
                    <a:pt x="905" y="14"/>
                  </a:lnTo>
                  <a:lnTo>
                    <a:pt x="903" y="12"/>
                  </a:lnTo>
                  <a:lnTo>
                    <a:pt x="902" y="12"/>
                  </a:lnTo>
                  <a:lnTo>
                    <a:pt x="899" y="12"/>
                  </a:lnTo>
                  <a:lnTo>
                    <a:pt x="899" y="11"/>
                  </a:lnTo>
                  <a:lnTo>
                    <a:pt x="897" y="9"/>
                  </a:lnTo>
                  <a:lnTo>
                    <a:pt x="896" y="9"/>
                  </a:lnTo>
                  <a:lnTo>
                    <a:pt x="894" y="9"/>
                  </a:lnTo>
                  <a:lnTo>
                    <a:pt x="894" y="9"/>
                  </a:lnTo>
                  <a:lnTo>
                    <a:pt x="891" y="9"/>
                  </a:lnTo>
                  <a:lnTo>
                    <a:pt x="888" y="9"/>
                  </a:lnTo>
                  <a:lnTo>
                    <a:pt x="885" y="7"/>
                  </a:lnTo>
                  <a:lnTo>
                    <a:pt x="883" y="6"/>
                  </a:lnTo>
                  <a:lnTo>
                    <a:pt x="879" y="4"/>
                  </a:lnTo>
                  <a:lnTo>
                    <a:pt x="872" y="4"/>
                  </a:lnTo>
                  <a:lnTo>
                    <a:pt x="868" y="4"/>
                  </a:lnTo>
                  <a:lnTo>
                    <a:pt x="866" y="4"/>
                  </a:lnTo>
                  <a:lnTo>
                    <a:pt x="865" y="6"/>
                  </a:lnTo>
                  <a:lnTo>
                    <a:pt x="865" y="6"/>
                  </a:lnTo>
                  <a:lnTo>
                    <a:pt x="863" y="7"/>
                  </a:lnTo>
                  <a:lnTo>
                    <a:pt x="863" y="9"/>
                  </a:lnTo>
                  <a:lnTo>
                    <a:pt x="862" y="11"/>
                  </a:lnTo>
                  <a:lnTo>
                    <a:pt x="860" y="12"/>
                  </a:lnTo>
                  <a:lnTo>
                    <a:pt x="855" y="14"/>
                  </a:lnTo>
                  <a:lnTo>
                    <a:pt x="852" y="14"/>
                  </a:lnTo>
                  <a:lnTo>
                    <a:pt x="851" y="17"/>
                  </a:lnTo>
                  <a:lnTo>
                    <a:pt x="849" y="18"/>
                  </a:lnTo>
                  <a:lnTo>
                    <a:pt x="848" y="18"/>
                  </a:lnTo>
                  <a:lnTo>
                    <a:pt x="848" y="18"/>
                  </a:lnTo>
                  <a:lnTo>
                    <a:pt x="848" y="18"/>
                  </a:lnTo>
                  <a:lnTo>
                    <a:pt x="846" y="18"/>
                  </a:lnTo>
                  <a:lnTo>
                    <a:pt x="846" y="17"/>
                  </a:lnTo>
                  <a:lnTo>
                    <a:pt x="846" y="17"/>
                  </a:lnTo>
                  <a:lnTo>
                    <a:pt x="843" y="18"/>
                  </a:lnTo>
                  <a:lnTo>
                    <a:pt x="841" y="20"/>
                  </a:lnTo>
                  <a:lnTo>
                    <a:pt x="838" y="20"/>
                  </a:lnTo>
                  <a:lnTo>
                    <a:pt x="837" y="21"/>
                  </a:lnTo>
                  <a:lnTo>
                    <a:pt x="835" y="21"/>
                  </a:lnTo>
                  <a:lnTo>
                    <a:pt x="832" y="23"/>
                  </a:lnTo>
                  <a:lnTo>
                    <a:pt x="832" y="21"/>
                  </a:lnTo>
                  <a:lnTo>
                    <a:pt x="830" y="20"/>
                  </a:lnTo>
                  <a:lnTo>
                    <a:pt x="834" y="20"/>
                  </a:lnTo>
                  <a:lnTo>
                    <a:pt x="835" y="18"/>
                  </a:lnTo>
                  <a:lnTo>
                    <a:pt x="837" y="17"/>
                  </a:lnTo>
                  <a:lnTo>
                    <a:pt x="838" y="15"/>
                  </a:lnTo>
                  <a:lnTo>
                    <a:pt x="843" y="15"/>
                  </a:lnTo>
                  <a:lnTo>
                    <a:pt x="846" y="15"/>
                  </a:lnTo>
                  <a:lnTo>
                    <a:pt x="849" y="14"/>
                  </a:lnTo>
                  <a:lnTo>
                    <a:pt x="852" y="12"/>
                  </a:lnTo>
                  <a:lnTo>
                    <a:pt x="857" y="9"/>
                  </a:lnTo>
                  <a:lnTo>
                    <a:pt x="858" y="9"/>
                  </a:lnTo>
                  <a:lnTo>
                    <a:pt x="858" y="6"/>
                  </a:lnTo>
                  <a:lnTo>
                    <a:pt x="860" y="4"/>
                  </a:lnTo>
                  <a:lnTo>
                    <a:pt x="857" y="4"/>
                  </a:lnTo>
                  <a:lnTo>
                    <a:pt x="854" y="3"/>
                  </a:lnTo>
                  <a:lnTo>
                    <a:pt x="852" y="3"/>
                  </a:lnTo>
                  <a:lnTo>
                    <a:pt x="851" y="3"/>
                  </a:lnTo>
                  <a:lnTo>
                    <a:pt x="848" y="3"/>
                  </a:lnTo>
                  <a:lnTo>
                    <a:pt x="846" y="3"/>
                  </a:lnTo>
                  <a:lnTo>
                    <a:pt x="843" y="3"/>
                  </a:lnTo>
                  <a:lnTo>
                    <a:pt x="838" y="4"/>
                  </a:lnTo>
                  <a:lnTo>
                    <a:pt x="835" y="3"/>
                  </a:lnTo>
                  <a:lnTo>
                    <a:pt x="834" y="3"/>
                  </a:lnTo>
                  <a:lnTo>
                    <a:pt x="834" y="4"/>
                  </a:lnTo>
                  <a:lnTo>
                    <a:pt x="830" y="4"/>
                  </a:lnTo>
                  <a:lnTo>
                    <a:pt x="829" y="4"/>
                  </a:lnTo>
                  <a:lnTo>
                    <a:pt x="827" y="4"/>
                  </a:lnTo>
                  <a:lnTo>
                    <a:pt x="824" y="3"/>
                  </a:lnTo>
                  <a:lnTo>
                    <a:pt x="824" y="1"/>
                  </a:lnTo>
                  <a:lnTo>
                    <a:pt x="823" y="1"/>
                  </a:lnTo>
                  <a:lnTo>
                    <a:pt x="820" y="3"/>
                  </a:lnTo>
                  <a:lnTo>
                    <a:pt x="818" y="1"/>
                  </a:lnTo>
                  <a:lnTo>
                    <a:pt x="815" y="1"/>
                  </a:lnTo>
                  <a:lnTo>
                    <a:pt x="813" y="0"/>
                  </a:lnTo>
                  <a:lnTo>
                    <a:pt x="812" y="0"/>
                  </a:lnTo>
                  <a:lnTo>
                    <a:pt x="812" y="0"/>
                  </a:lnTo>
                  <a:lnTo>
                    <a:pt x="810" y="0"/>
                  </a:lnTo>
                  <a:lnTo>
                    <a:pt x="809" y="1"/>
                  </a:lnTo>
                  <a:lnTo>
                    <a:pt x="807" y="3"/>
                  </a:lnTo>
                  <a:lnTo>
                    <a:pt x="804" y="4"/>
                  </a:lnTo>
                  <a:lnTo>
                    <a:pt x="804" y="4"/>
                  </a:lnTo>
                  <a:lnTo>
                    <a:pt x="804" y="7"/>
                  </a:lnTo>
                  <a:lnTo>
                    <a:pt x="804" y="9"/>
                  </a:lnTo>
                  <a:lnTo>
                    <a:pt x="803" y="9"/>
                  </a:lnTo>
                  <a:lnTo>
                    <a:pt x="803" y="7"/>
                  </a:lnTo>
                  <a:lnTo>
                    <a:pt x="803" y="7"/>
                  </a:lnTo>
                  <a:lnTo>
                    <a:pt x="803" y="7"/>
                  </a:lnTo>
                  <a:lnTo>
                    <a:pt x="799" y="7"/>
                  </a:lnTo>
                  <a:lnTo>
                    <a:pt x="798" y="7"/>
                  </a:lnTo>
                  <a:lnTo>
                    <a:pt x="795" y="7"/>
                  </a:lnTo>
                  <a:lnTo>
                    <a:pt x="792" y="9"/>
                  </a:lnTo>
                  <a:lnTo>
                    <a:pt x="790" y="9"/>
                  </a:lnTo>
                  <a:lnTo>
                    <a:pt x="789" y="11"/>
                  </a:lnTo>
                  <a:lnTo>
                    <a:pt x="787" y="11"/>
                  </a:lnTo>
                  <a:lnTo>
                    <a:pt x="787" y="12"/>
                  </a:lnTo>
                  <a:lnTo>
                    <a:pt x="787" y="14"/>
                  </a:lnTo>
                  <a:lnTo>
                    <a:pt x="787" y="14"/>
                  </a:lnTo>
                  <a:lnTo>
                    <a:pt x="787" y="15"/>
                  </a:lnTo>
                  <a:lnTo>
                    <a:pt x="789" y="17"/>
                  </a:lnTo>
                  <a:lnTo>
                    <a:pt x="785" y="15"/>
                  </a:lnTo>
                  <a:lnTo>
                    <a:pt x="784" y="14"/>
                  </a:lnTo>
                  <a:lnTo>
                    <a:pt x="782" y="14"/>
                  </a:lnTo>
                  <a:lnTo>
                    <a:pt x="781" y="12"/>
                  </a:lnTo>
                  <a:lnTo>
                    <a:pt x="778" y="11"/>
                  </a:lnTo>
                  <a:lnTo>
                    <a:pt x="776" y="9"/>
                  </a:lnTo>
                  <a:lnTo>
                    <a:pt x="775" y="9"/>
                  </a:lnTo>
                  <a:lnTo>
                    <a:pt x="773" y="9"/>
                  </a:lnTo>
                  <a:lnTo>
                    <a:pt x="773" y="9"/>
                  </a:lnTo>
                  <a:lnTo>
                    <a:pt x="772" y="11"/>
                  </a:lnTo>
                  <a:lnTo>
                    <a:pt x="768" y="11"/>
                  </a:lnTo>
                  <a:lnTo>
                    <a:pt x="765" y="11"/>
                  </a:lnTo>
                  <a:lnTo>
                    <a:pt x="761" y="11"/>
                  </a:lnTo>
                  <a:lnTo>
                    <a:pt x="758" y="9"/>
                  </a:lnTo>
                  <a:lnTo>
                    <a:pt x="753" y="9"/>
                  </a:lnTo>
                  <a:lnTo>
                    <a:pt x="750" y="9"/>
                  </a:lnTo>
                  <a:lnTo>
                    <a:pt x="747" y="9"/>
                  </a:lnTo>
                  <a:lnTo>
                    <a:pt x="744" y="9"/>
                  </a:lnTo>
                  <a:lnTo>
                    <a:pt x="740" y="11"/>
                  </a:lnTo>
                  <a:lnTo>
                    <a:pt x="737" y="12"/>
                  </a:lnTo>
                  <a:lnTo>
                    <a:pt x="737" y="14"/>
                  </a:lnTo>
                  <a:lnTo>
                    <a:pt x="739" y="15"/>
                  </a:lnTo>
                  <a:lnTo>
                    <a:pt x="739" y="15"/>
                  </a:lnTo>
                  <a:lnTo>
                    <a:pt x="740" y="17"/>
                  </a:lnTo>
                  <a:lnTo>
                    <a:pt x="740" y="18"/>
                  </a:lnTo>
                  <a:lnTo>
                    <a:pt x="744" y="18"/>
                  </a:lnTo>
                  <a:lnTo>
                    <a:pt x="745" y="18"/>
                  </a:lnTo>
                  <a:lnTo>
                    <a:pt x="747" y="18"/>
                  </a:lnTo>
                  <a:lnTo>
                    <a:pt x="747" y="20"/>
                  </a:lnTo>
                  <a:lnTo>
                    <a:pt x="750" y="21"/>
                  </a:lnTo>
                  <a:lnTo>
                    <a:pt x="751" y="23"/>
                  </a:lnTo>
                  <a:lnTo>
                    <a:pt x="751" y="25"/>
                  </a:lnTo>
                  <a:lnTo>
                    <a:pt x="750" y="26"/>
                  </a:lnTo>
                  <a:lnTo>
                    <a:pt x="748" y="25"/>
                  </a:lnTo>
                  <a:lnTo>
                    <a:pt x="747" y="23"/>
                  </a:lnTo>
                  <a:lnTo>
                    <a:pt x="747" y="21"/>
                  </a:lnTo>
                  <a:lnTo>
                    <a:pt x="745" y="21"/>
                  </a:lnTo>
                  <a:lnTo>
                    <a:pt x="744" y="20"/>
                  </a:lnTo>
                  <a:lnTo>
                    <a:pt x="742" y="20"/>
                  </a:lnTo>
                  <a:lnTo>
                    <a:pt x="740" y="20"/>
                  </a:lnTo>
                  <a:lnTo>
                    <a:pt x="739" y="20"/>
                  </a:lnTo>
                  <a:lnTo>
                    <a:pt x="737" y="18"/>
                  </a:lnTo>
                  <a:lnTo>
                    <a:pt x="736" y="15"/>
                  </a:lnTo>
                  <a:lnTo>
                    <a:pt x="734" y="15"/>
                  </a:lnTo>
                  <a:lnTo>
                    <a:pt x="733" y="15"/>
                  </a:lnTo>
                  <a:lnTo>
                    <a:pt x="731" y="17"/>
                  </a:lnTo>
                  <a:lnTo>
                    <a:pt x="731" y="18"/>
                  </a:lnTo>
                  <a:lnTo>
                    <a:pt x="728" y="18"/>
                  </a:lnTo>
                  <a:lnTo>
                    <a:pt x="727" y="18"/>
                  </a:lnTo>
                  <a:lnTo>
                    <a:pt x="725" y="18"/>
                  </a:lnTo>
                  <a:lnTo>
                    <a:pt x="723" y="18"/>
                  </a:lnTo>
                  <a:lnTo>
                    <a:pt x="722" y="15"/>
                  </a:lnTo>
                  <a:lnTo>
                    <a:pt x="720" y="14"/>
                  </a:lnTo>
                  <a:lnTo>
                    <a:pt x="720" y="17"/>
                  </a:lnTo>
                  <a:lnTo>
                    <a:pt x="720" y="18"/>
                  </a:lnTo>
                  <a:lnTo>
                    <a:pt x="717" y="21"/>
                  </a:lnTo>
                  <a:lnTo>
                    <a:pt x="714" y="23"/>
                  </a:lnTo>
                  <a:lnTo>
                    <a:pt x="713" y="23"/>
                  </a:lnTo>
                  <a:lnTo>
                    <a:pt x="711" y="23"/>
                  </a:lnTo>
                  <a:lnTo>
                    <a:pt x="709" y="21"/>
                  </a:lnTo>
                  <a:lnTo>
                    <a:pt x="709" y="20"/>
                  </a:lnTo>
                  <a:lnTo>
                    <a:pt x="708" y="20"/>
                  </a:lnTo>
                  <a:lnTo>
                    <a:pt x="705" y="20"/>
                  </a:lnTo>
                  <a:lnTo>
                    <a:pt x="705" y="21"/>
                  </a:lnTo>
                  <a:lnTo>
                    <a:pt x="705" y="23"/>
                  </a:lnTo>
                  <a:lnTo>
                    <a:pt x="706" y="25"/>
                  </a:lnTo>
                  <a:lnTo>
                    <a:pt x="706" y="26"/>
                  </a:lnTo>
                  <a:lnTo>
                    <a:pt x="708" y="26"/>
                  </a:lnTo>
                  <a:lnTo>
                    <a:pt x="711" y="26"/>
                  </a:lnTo>
                  <a:lnTo>
                    <a:pt x="711" y="28"/>
                  </a:lnTo>
                  <a:lnTo>
                    <a:pt x="708" y="26"/>
                  </a:lnTo>
                  <a:lnTo>
                    <a:pt x="705" y="25"/>
                  </a:lnTo>
                  <a:lnTo>
                    <a:pt x="702" y="23"/>
                  </a:lnTo>
                  <a:lnTo>
                    <a:pt x="699" y="23"/>
                  </a:lnTo>
                  <a:lnTo>
                    <a:pt x="696" y="23"/>
                  </a:lnTo>
                  <a:lnTo>
                    <a:pt x="694" y="23"/>
                  </a:lnTo>
                  <a:lnTo>
                    <a:pt x="692" y="20"/>
                  </a:lnTo>
                  <a:lnTo>
                    <a:pt x="691" y="18"/>
                  </a:lnTo>
                  <a:lnTo>
                    <a:pt x="688" y="18"/>
                  </a:lnTo>
                  <a:lnTo>
                    <a:pt x="686" y="18"/>
                  </a:lnTo>
                  <a:lnTo>
                    <a:pt x="686" y="21"/>
                  </a:lnTo>
                  <a:lnTo>
                    <a:pt x="686" y="25"/>
                  </a:lnTo>
                  <a:lnTo>
                    <a:pt x="686" y="28"/>
                  </a:lnTo>
                  <a:lnTo>
                    <a:pt x="686" y="29"/>
                  </a:lnTo>
                  <a:lnTo>
                    <a:pt x="686" y="31"/>
                  </a:lnTo>
                  <a:lnTo>
                    <a:pt x="688" y="31"/>
                  </a:lnTo>
                  <a:lnTo>
                    <a:pt x="689" y="32"/>
                  </a:lnTo>
                  <a:lnTo>
                    <a:pt x="691" y="32"/>
                  </a:lnTo>
                  <a:lnTo>
                    <a:pt x="691" y="34"/>
                  </a:lnTo>
                  <a:lnTo>
                    <a:pt x="691" y="35"/>
                  </a:lnTo>
                  <a:lnTo>
                    <a:pt x="689" y="34"/>
                  </a:lnTo>
                  <a:lnTo>
                    <a:pt x="686" y="31"/>
                  </a:lnTo>
                  <a:lnTo>
                    <a:pt x="686" y="31"/>
                  </a:lnTo>
                  <a:lnTo>
                    <a:pt x="685" y="29"/>
                  </a:lnTo>
                  <a:lnTo>
                    <a:pt x="685" y="29"/>
                  </a:lnTo>
                  <a:lnTo>
                    <a:pt x="685" y="29"/>
                  </a:lnTo>
                  <a:lnTo>
                    <a:pt x="683" y="29"/>
                  </a:lnTo>
                  <a:lnTo>
                    <a:pt x="683" y="29"/>
                  </a:lnTo>
                  <a:lnTo>
                    <a:pt x="683" y="29"/>
                  </a:lnTo>
                  <a:lnTo>
                    <a:pt x="682" y="29"/>
                  </a:lnTo>
                  <a:lnTo>
                    <a:pt x="682" y="31"/>
                  </a:lnTo>
                  <a:lnTo>
                    <a:pt x="682" y="34"/>
                  </a:lnTo>
                  <a:lnTo>
                    <a:pt x="680" y="34"/>
                  </a:lnTo>
                  <a:lnTo>
                    <a:pt x="678" y="31"/>
                  </a:lnTo>
                  <a:lnTo>
                    <a:pt x="675" y="28"/>
                  </a:lnTo>
                  <a:lnTo>
                    <a:pt x="675" y="26"/>
                  </a:lnTo>
                  <a:lnTo>
                    <a:pt x="674" y="26"/>
                  </a:lnTo>
                  <a:lnTo>
                    <a:pt x="672" y="25"/>
                  </a:lnTo>
                  <a:lnTo>
                    <a:pt x="669" y="25"/>
                  </a:lnTo>
                  <a:lnTo>
                    <a:pt x="668" y="23"/>
                  </a:lnTo>
                  <a:lnTo>
                    <a:pt x="664" y="21"/>
                  </a:lnTo>
                  <a:lnTo>
                    <a:pt x="661" y="21"/>
                  </a:lnTo>
                  <a:lnTo>
                    <a:pt x="660" y="21"/>
                  </a:lnTo>
                  <a:lnTo>
                    <a:pt x="657" y="21"/>
                  </a:lnTo>
                  <a:lnTo>
                    <a:pt x="652" y="20"/>
                  </a:lnTo>
                  <a:lnTo>
                    <a:pt x="651" y="18"/>
                  </a:lnTo>
                  <a:lnTo>
                    <a:pt x="649" y="17"/>
                  </a:lnTo>
                  <a:lnTo>
                    <a:pt x="649" y="17"/>
                  </a:lnTo>
                  <a:lnTo>
                    <a:pt x="647" y="15"/>
                  </a:lnTo>
                  <a:lnTo>
                    <a:pt x="644" y="15"/>
                  </a:lnTo>
                  <a:lnTo>
                    <a:pt x="643" y="15"/>
                  </a:lnTo>
                  <a:lnTo>
                    <a:pt x="640" y="17"/>
                  </a:lnTo>
                  <a:lnTo>
                    <a:pt x="640" y="18"/>
                  </a:lnTo>
                  <a:lnTo>
                    <a:pt x="640" y="18"/>
                  </a:lnTo>
                  <a:lnTo>
                    <a:pt x="643" y="21"/>
                  </a:lnTo>
                  <a:lnTo>
                    <a:pt x="644" y="25"/>
                  </a:lnTo>
                  <a:lnTo>
                    <a:pt x="641" y="25"/>
                  </a:lnTo>
                  <a:lnTo>
                    <a:pt x="640" y="25"/>
                  </a:lnTo>
                  <a:lnTo>
                    <a:pt x="637" y="25"/>
                  </a:lnTo>
                  <a:lnTo>
                    <a:pt x="635" y="25"/>
                  </a:lnTo>
                  <a:lnTo>
                    <a:pt x="630" y="25"/>
                  </a:lnTo>
                  <a:lnTo>
                    <a:pt x="624" y="25"/>
                  </a:lnTo>
                  <a:lnTo>
                    <a:pt x="626" y="28"/>
                  </a:lnTo>
                  <a:lnTo>
                    <a:pt x="626" y="31"/>
                  </a:lnTo>
                  <a:lnTo>
                    <a:pt x="627" y="31"/>
                  </a:lnTo>
                  <a:lnTo>
                    <a:pt x="629" y="31"/>
                  </a:lnTo>
                  <a:lnTo>
                    <a:pt x="630" y="31"/>
                  </a:lnTo>
                  <a:lnTo>
                    <a:pt x="632" y="31"/>
                  </a:lnTo>
                  <a:lnTo>
                    <a:pt x="633" y="31"/>
                  </a:lnTo>
                  <a:lnTo>
                    <a:pt x="635" y="32"/>
                  </a:lnTo>
                  <a:lnTo>
                    <a:pt x="637" y="34"/>
                  </a:lnTo>
                  <a:lnTo>
                    <a:pt x="637" y="32"/>
                  </a:lnTo>
                  <a:lnTo>
                    <a:pt x="638" y="32"/>
                  </a:lnTo>
                  <a:lnTo>
                    <a:pt x="638" y="32"/>
                  </a:lnTo>
                  <a:lnTo>
                    <a:pt x="641" y="31"/>
                  </a:lnTo>
                  <a:lnTo>
                    <a:pt x="641" y="31"/>
                  </a:lnTo>
                  <a:lnTo>
                    <a:pt x="644" y="32"/>
                  </a:lnTo>
                  <a:lnTo>
                    <a:pt x="649" y="32"/>
                  </a:lnTo>
                  <a:lnTo>
                    <a:pt x="649" y="31"/>
                  </a:lnTo>
                  <a:lnTo>
                    <a:pt x="651" y="31"/>
                  </a:lnTo>
                  <a:lnTo>
                    <a:pt x="652" y="31"/>
                  </a:lnTo>
                  <a:lnTo>
                    <a:pt x="652" y="31"/>
                  </a:lnTo>
                  <a:lnTo>
                    <a:pt x="654" y="31"/>
                  </a:lnTo>
                  <a:lnTo>
                    <a:pt x="654" y="31"/>
                  </a:lnTo>
                  <a:lnTo>
                    <a:pt x="655" y="31"/>
                  </a:lnTo>
                  <a:lnTo>
                    <a:pt x="657" y="32"/>
                  </a:lnTo>
                  <a:lnTo>
                    <a:pt x="657" y="34"/>
                  </a:lnTo>
                  <a:lnTo>
                    <a:pt x="654" y="34"/>
                  </a:lnTo>
                  <a:lnTo>
                    <a:pt x="652" y="34"/>
                  </a:lnTo>
                  <a:lnTo>
                    <a:pt x="652" y="35"/>
                  </a:lnTo>
                  <a:lnTo>
                    <a:pt x="652" y="37"/>
                  </a:lnTo>
                  <a:lnTo>
                    <a:pt x="652" y="40"/>
                  </a:lnTo>
                  <a:lnTo>
                    <a:pt x="652" y="42"/>
                  </a:lnTo>
                  <a:lnTo>
                    <a:pt x="651" y="42"/>
                  </a:lnTo>
                  <a:lnTo>
                    <a:pt x="651" y="42"/>
                  </a:lnTo>
                  <a:lnTo>
                    <a:pt x="649" y="39"/>
                  </a:lnTo>
                  <a:lnTo>
                    <a:pt x="649" y="35"/>
                  </a:lnTo>
                  <a:lnTo>
                    <a:pt x="646" y="35"/>
                  </a:lnTo>
                  <a:lnTo>
                    <a:pt x="641" y="35"/>
                  </a:lnTo>
                  <a:lnTo>
                    <a:pt x="641" y="39"/>
                  </a:lnTo>
                  <a:lnTo>
                    <a:pt x="640" y="37"/>
                  </a:lnTo>
                  <a:lnTo>
                    <a:pt x="635" y="37"/>
                  </a:lnTo>
                  <a:lnTo>
                    <a:pt x="632" y="35"/>
                  </a:lnTo>
                  <a:lnTo>
                    <a:pt x="629" y="34"/>
                  </a:lnTo>
                  <a:lnTo>
                    <a:pt x="629" y="35"/>
                  </a:lnTo>
                  <a:lnTo>
                    <a:pt x="627" y="37"/>
                  </a:lnTo>
                  <a:lnTo>
                    <a:pt x="629" y="37"/>
                  </a:lnTo>
                  <a:lnTo>
                    <a:pt x="629" y="37"/>
                  </a:lnTo>
                  <a:lnTo>
                    <a:pt x="629" y="39"/>
                  </a:lnTo>
                  <a:lnTo>
                    <a:pt x="629" y="39"/>
                  </a:lnTo>
                  <a:lnTo>
                    <a:pt x="629" y="39"/>
                  </a:lnTo>
                  <a:lnTo>
                    <a:pt x="629" y="40"/>
                  </a:lnTo>
                  <a:lnTo>
                    <a:pt x="629" y="40"/>
                  </a:lnTo>
                  <a:lnTo>
                    <a:pt x="629" y="40"/>
                  </a:lnTo>
                  <a:lnTo>
                    <a:pt x="629" y="40"/>
                  </a:lnTo>
                  <a:close/>
                  <a:moveTo>
                    <a:pt x="332" y="112"/>
                  </a:moveTo>
                  <a:lnTo>
                    <a:pt x="334" y="112"/>
                  </a:lnTo>
                  <a:lnTo>
                    <a:pt x="336" y="112"/>
                  </a:lnTo>
                  <a:lnTo>
                    <a:pt x="336" y="112"/>
                  </a:lnTo>
                  <a:lnTo>
                    <a:pt x="337" y="112"/>
                  </a:lnTo>
                  <a:lnTo>
                    <a:pt x="339" y="113"/>
                  </a:lnTo>
                  <a:lnTo>
                    <a:pt x="340" y="113"/>
                  </a:lnTo>
                  <a:lnTo>
                    <a:pt x="342" y="113"/>
                  </a:lnTo>
                  <a:lnTo>
                    <a:pt x="345" y="113"/>
                  </a:lnTo>
                  <a:lnTo>
                    <a:pt x="345" y="115"/>
                  </a:lnTo>
                  <a:lnTo>
                    <a:pt x="346" y="116"/>
                  </a:lnTo>
                  <a:lnTo>
                    <a:pt x="346" y="116"/>
                  </a:lnTo>
                  <a:lnTo>
                    <a:pt x="346" y="116"/>
                  </a:lnTo>
                  <a:lnTo>
                    <a:pt x="346" y="116"/>
                  </a:lnTo>
                  <a:lnTo>
                    <a:pt x="346" y="116"/>
                  </a:lnTo>
                  <a:lnTo>
                    <a:pt x="346" y="118"/>
                  </a:lnTo>
                  <a:lnTo>
                    <a:pt x="346" y="118"/>
                  </a:lnTo>
                  <a:lnTo>
                    <a:pt x="346" y="118"/>
                  </a:lnTo>
                  <a:lnTo>
                    <a:pt x="345" y="119"/>
                  </a:lnTo>
                  <a:lnTo>
                    <a:pt x="343" y="119"/>
                  </a:lnTo>
                  <a:lnTo>
                    <a:pt x="342" y="121"/>
                  </a:lnTo>
                  <a:lnTo>
                    <a:pt x="342" y="121"/>
                  </a:lnTo>
                  <a:lnTo>
                    <a:pt x="342" y="122"/>
                  </a:lnTo>
                  <a:lnTo>
                    <a:pt x="340" y="122"/>
                  </a:lnTo>
                  <a:lnTo>
                    <a:pt x="337" y="122"/>
                  </a:lnTo>
                  <a:lnTo>
                    <a:pt x="337" y="121"/>
                  </a:lnTo>
                  <a:lnTo>
                    <a:pt x="336" y="118"/>
                  </a:lnTo>
                  <a:lnTo>
                    <a:pt x="334" y="118"/>
                  </a:lnTo>
                  <a:lnTo>
                    <a:pt x="331" y="118"/>
                  </a:lnTo>
                  <a:lnTo>
                    <a:pt x="328" y="118"/>
                  </a:lnTo>
                  <a:lnTo>
                    <a:pt x="326" y="118"/>
                  </a:lnTo>
                  <a:lnTo>
                    <a:pt x="325" y="121"/>
                  </a:lnTo>
                  <a:lnTo>
                    <a:pt x="322" y="119"/>
                  </a:lnTo>
                  <a:lnTo>
                    <a:pt x="320" y="118"/>
                  </a:lnTo>
                  <a:lnTo>
                    <a:pt x="322" y="118"/>
                  </a:lnTo>
                  <a:lnTo>
                    <a:pt x="322" y="116"/>
                  </a:lnTo>
                  <a:lnTo>
                    <a:pt x="325" y="115"/>
                  </a:lnTo>
                  <a:lnTo>
                    <a:pt x="326" y="113"/>
                  </a:lnTo>
                  <a:lnTo>
                    <a:pt x="328" y="113"/>
                  </a:lnTo>
                  <a:lnTo>
                    <a:pt x="332" y="113"/>
                  </a:lnTo>
                  <a:lnTo>
                    <a:pt x="332" y="112"/>
                  </a:lnTo>
                  <a:lnTo>
                    <a:pt x="332" y="112"/>
                  </a:lnTo>
                  <a:close/>
                  <a:moveTo>
                    <a:pt x="629" y="359"/>
                  </a:moveTo>
                  <a:lnTo>
                    <a:pt x="629" y="362"/>
                  </a:lnTo>
                  <a:lnTo>
                    <a:pt x="630" y="362"/>
                  </a:lnTo>
                  <a:lnTo>
                    <a:pt x="632" y="362"/>
                  </a:lnTo>
                  <a:lnTo>
                    <a:pt x="630" y="360"/>
                  </a:lnTo>
                  <a:lnTo>
                    <a:pt x="632" y="360"/>
                  </a:lnTo>
                  <a:lnTo>
                    <a:pt x="630" y="359"/>
                  </a:lnTo>
                  <a:lnTo>
                    <a:pt x="630" y="359"/>
                  </a:lnTo>
                  <a:lnTo>
                    <a:pt x="630" y="359"/>
                  </a:lnTo>
                  <a:lnTo>
                    <a:pt x="629" y="359"/>
                  </a:lnTo>
                  <a:lnTo>
                    <a:pt x="629" y="359"/>
                  </a:lnTo>
                  <a:close/>
                  <a:moveTo>
                    <a:pt x="235" y="203"/>
                  </a:moveTo>
                  <a:lnTo>
                    <a:pt x="232" y="205"/>
                  </a:lnTo>
                  <a:lnTo>
                    <a:pt x="228" y="206"/>
                  </a:lnTo>
                  <a:lnTo>
                    <a:pt x="225" y="208"/>
                  </a:lnTo>
                  <a:lnTo>
                    <a:pt x="222" y="208"/>
                  </a:lnTo>
                  <a:lnTo>
                    <a:pt x="219" y="208"/>
                  </a:lnTo>
                  <a:lnTo>
                    <a:pt x="216" y="208"/>
                  </a:lnTo>
                  <a:lnTo>
                    <a:pt x="215" y="211"/>
                  </a:lnTo>
                  <a:lnTo>
                    <a:pt x="211" y="211"/>
                  </a:lnTo>
                  <a:lnTo>
                    <a:pt x="208" y="211"/>
                  </a:lnTo>
                  <a:lnTo>
                    <a:pt x="207" y="213"/>
                  </a:lnTo>
                  <a:lnTo>
                    <a:pt x="204" y="213"/>
                  </a:lnTo>
                  <a:lnTo>
                    <a:pt x="202" y="214"/>
                  </a:lnTo>
                  <a:lnTo>
                    <a:pt x="199" y="216"/>
                  </a:lnTo>
                  <a:lnTo>
                    <a:pt x="201" y="217"/>
                  </a:lnTo>
                  <a:lnTo>
                    <a:pt x="202" y="220"/>
                  </a:lnTo>
                  <a:lnTo>
                    <a:pt x="202" y="223"/>
                  </a:lnTo>
                  <a:lnTo>
                    <a:pt x="204" y="225"/>
                  </a:lnTo>
                  <a:lnTo>
                    <a:pt x="201" y="228"/>
                  </a:lnTo>
                  <a:lnTo>
                    <a:pt x="201" y="231"/>
                  </a:lnTo>
                  <a:lnTo>
                    <a:pt x="201" y="234"/>
                  </a:lnTo>
                  <a:lnTo>
                    <a:pt x="201" y="236"/>
                  </a:lnTo>
                  <a:lnTo>
                    <a:pt x="201" y="239"/>
                  </a:lnTo>
                  <a:lnTo>
                    <a:pt x="204" y="239"/>
                  </a:lnTo>
                  <a:lnTo>
                    <a:pt x="204" y="240"/>
                  </a:lnTo>
                  <a:lnTo>
                    <a:pt x="204" y="240"/>
                  </a:lnTo>
                  <a:lnTo>
                    <a:pt x="201" y="240"/>
                  </a:lnTo>
                  <a:lnTo>
                    <a:pt x="199" y="240"/>
                  </a:lnTo>
                  <a:lnTo>
                    <a:pt x="199" y="244"/>
                  </a:lnTo>
                  <a:lnTo>
                    <a:pt x="201" y="247"/>
                  </a:lnTo>
                  <a:lnTo>
                    <a:pt x="201" y="250"/>
                  </a:lnTo>
                  <a:lnTo>
                    <a:pt x="201" y="251"/>
                  </a:lnTo>
                  <a:lnTo>
                    <a:pt x="201" y="253"/>
                  </a:lnTo>
                  <a:lnTo>
                    <a:pt x="201" y="254"/>
                  </a:lnTo>
                  <a:lnTo>
                    <a:pt x="199" y="256"/>
                  </a:lnTo>
                  <a:lnTo>
                    <a:pt x="197" y="258"/>
                  </a:lnTo>
                  <a:lnTo>
                    <a:pt x="196" y="259"/>
                  </a:lnTo>
                  <a:lnTo>
                    <a:pt x="196" y="261"/>
                  </a:lnTo>
                  <a:lnTo>
                    <a:pt x="196" y="262"/>
                  </a:lnTo>
                  <a:lnTo>
                    <a:pt x="196" y="265"/>
                  </a:lnTo>
                  <a:lnTo>
                    <a:pt x="197" y="265"/>
                  </a:lnTo>
                  <a:lnTo>
                    <a:pt x="199" y="265"/>
                  </a:lnTo>
                  <a:lnTo>
                    <a:pt x="201" y="268"/>
                  </a:lnTo>
                  <a:lnTo>
                    <a:pt x="204" y="270"/>
                  </a:lnTo>
                  <a:lnTo>
                    <a:pt x="204" y="272"/>
                  </a:lnTo>
                  <a:lnTo>
                    <a:pt x="205" y="272"/>
                  </a:lnTo>
                  <a:lnTo>
                    <a:pt x="207" y="273"/>
                  </a:lnTo>
                  <a:lnTo>
                    <a:pt x="208" y="276"/>
                  </a:lnTo>
                  <a:lnTo>
                    <a:pt x="208" y="278"/>
                  </a:lnTo>
                  <a:lnTo>
                    <a:pt x="208" y="279"/>
                  </a:lnTo>
                  <a:lnTo>
                    <a:pt x="210" y="281"/>
                  </a:lnTo>
                  <a:lnTo>
                    <a:pt x="211" y="282"/>
                  </a:lnTo>
                  <a:lnTo>
                    <a:pt x="213" y="282"/>
                  </a:lnTo>
                  <a:lnTo>
                    <a:pt x="215" y="282"/>
                  </a:lnTo>
                  <a:lnTo>
                    <a:pt x="216" y="282"/>
                  </a:lnTo>
                  <a:lnTo>
                    <a:pt x="218" y="282"/>
                  </a:lnTo>
                  <a:lnTo>
                    <a:pt x="219" y="281"/>
                  </a:lnTo>
                  <a:lnTo>
                    <a:pt x="221" y="281"/>
                  </a:lnTo>
                  <a:lnTo>
                    <a:pt x="221" y="279"/>
                  </a:lnTo>
                  <a:lnTo>
                    <a:pt x="222" y="279"/>
                  </a:lnTo>
                  <a:lnTo>
                    <a:pt x="225" y="275"/>
                  </a:lnTo>
                  <a:lnTo>
                    <a:pt x="228" y="270"/>
                  </a:lnTo>
                  <a:lnTo>
                    <a:pt x="230" y="270"/>
                  </a:lnTo>
                  <a:lnTo>
                    <a:pt x="232" y="270"/>
                  </a:lnTo>
                  <a:lnTo>
                    <a:pt x="232" y="273"/>
                  </a:lnTo>
                  <a:lnTo>
                    <a:pt x="235" y="273"/>
                  </a:lnTo>
                  <a:lnTo>
                    <a:pt x="236" y="273"/>
                  </a:lnTo>
                  <a:lnTo>
                    <a:pt x="238" y="273"/>
                  </a:lnTo>
                  <a:lnTo>
                    <a:pt x="239" y="273"/>
                  </a:lnTo>
                  <a:lnTo>
                    <a:pt x="242" y="272"/>
                  </a:lnTo>
                  <a:lnTo>
                    <a:pt x="246" y="272"/>
                  </a:lnTo>
                  <a:lnTo>
                    <a:pt x="247" y="272"/>
                  </a:lnTo>
                  <a:lnTo>
                    <a:pt x="249" y="270"/>
                  </a:lnTo>
                  <a:lnTo>
                    <a:pt x="249" y="268"/>
                  </a:lnTo>
                  <a:lnTo>
                    <a:pt x="250" y="265"/>
                  </a:lnTo>
                  <a:lnTo>
                    <a:pt x="252" y="265"/>
                  </a:lnTo>
                  <a:lnTo>
                    <a:pt x="252" y="264"/>
                  </a:lnTo>
                  <a:lnTo>
                    <a:pt x="253" y="262"/>
                  </a:lnTo>
                  <a:lnTo>
                    <a:pt x="253" y="261"/>
                  </a:lnTo>
                  <a:lnTo>
                    <a:pt x="253" y="259"/>
                  </a:lnTo>
                  <a:lnTo>
                    <a:pt x="252" y="259"/>
                  </a:lnTo>
                  <a:lnTo>
                    <a:pt x="253" y="258"/>
                  </a:lnTo>
                  <a:lnTo>
                    <a:pt x="252" y="256"/>
                  </a:lnTo>
                  <a:lnTo>
                    <a:pt x="255" y="256"/>
                  </a:lnTo>
                  <a:lnTo>
                    <a:pt x="256" y="256"/>
                  </a:lnTo>
                  <a:lnTo>
                    <a:pt x="258" y="253"/>
                  </a:lnTo>
                  <a:lnTo>
                    <a:pt x="258" y="250"/>
                  </a:lnTo>
                  <a:lnTo>
                    <a:pt x="261" y="248"/>
                  </a:lnTo>
                  <a:lnTo>
                    <a:pt x="264" y="247"/>
                  </a:lnTo>
                  <a:lnTo>
                    <a:pt x="264" y="245"/>
                  </a:lnTo>
                  <a:lnTo>
                    <a:pt x="270" y="239"/>
                  </a:lnTo>
                  <a:lnTo>
                    <a:pt x="275" y="239"/>
                  </a:lnTo>
                  <a:lnTo>
                    <a:pt x="278" y="237"/>
                  </a:lnTo>
                  <a:lnTo>
                    <a:pt x="280" y="236"/>
                  </a:lnTo>
                  <a:lnTo>
                    <a:pt x="281" y="234"/>
                  </a:lnTo>
                  <a:lnTo>
                    <a:pt x="283" y="234"/>
                  </a:lnTo>
                  <a:lnTo>
                    <a:pt x="284" y="233"/>
                  </a:lnTo>
                  <a:lnTo>
                    <a:pt x="284" y="233"/>
                  </a:lnTo>
                  <a:lnTo>
                    <a:pt x="286" y="233"/>
                  </a:lnTo>
                  <a:lnTo>
                    <a:pt x="289" y="233"/>
                  </a:lnTo>
                  <a:lnTo>
                    <a:pt x="291" y="233"/>
                  </a:lnTo>
                  <a:lnTo>
                    <a:pt x="294" y="231"/>
                  </a:lnTo>
                  <a:lnTo>
                    <a:pt x="297" y="231"/>
                  </a:lnTo>
                  <a:lnTo>
                    <a:pt x="300" y="231"/>
                  </a:lnTo>
                  <a:lnTo>
                    <a:pt x="301" y="230"/>
                  </a:lnTo>
                  <a:lnTo>
                    <a:pt x="303" y="228"/>
                  </a:lnTo>
                  <a:lnTo>
                    <a:pt x="303" y="227"/>
                  </a:lnTo>
                  <a:lnTo>
                    <a:pt x="303" y="225"/>
                  </a:lnTo>
                  <a:lnTo>
                    <a:pt x="300" y="223"/>
                  </a:lnTo>
                  <a:lnTo>
                    <a:pt x="297" y="223"/>
                  </a:lnTo>
                  <a:lnTo>
                    <a:pt x="295" y="220"/>
                  </a:lnTo>
                  <a:lnTo>
                    <a:pt x="294" y="217"/>
                  </a:lnTo>
                  <a:lnTo>
                    <a:pt x="292" y="217"/>
                  </a:lnTo>
                  <a:lnTo>
                    <a:pt x="289" y="216"/>
                  </a:lnTo>
                  <a:lnTo>
                    <a:pt x="286" y="214"/>
                  </a:lnTo>
                  <a:lnTo>
                    <a:pt x="283" y="214"/>
                  </a:lnTo>
                  <a:lnTo>
                    <a:pt x="280" y="214"/>
                  </a:lnTo>
                  <a:lnTo>
                    <a:pt x="275" y="213"/>
                  </a:lnTo>
                  <a:lnTo>
                    <a:pt x="272" y="213"/>
                  </a:lnTo>
                  <a:lnTo>
                    <a:pt x="270" y="213"/>
                  </a:lnTo>
                  <a:lnTo>
                    <a:pt x="269" y="214"/>
                  </a:lnTo>
                  <a:lnTo>
                    <a:pt x="269" y="216"/>
                  </a:lnTo>
                  <a:lnTo>
                    <a:pt x="263" y="214"/>
                  </a:lnTo>
                  <a:lnTo>
                    <a:pt x="256" y="213"/>
                  </a:lnTo>
                  <a:lnTo>
                    <a:pt x="252" y="213"/>
                  </a:lnTo>
                  <a:lnTo>
                    <a:pt x="249" y="211"/>
                  </a:lnTo>
                  <a:lnTo>
                    <a:pt x="246" y="209"/>
                  </a:lnTo>
                  <a:lnTo>
                    <a:pt x="242" y="208"/>
                  </a:lnTo>
                  <a:lnTo>
                    <a:pt x="241" y="208"/>
                  </a:lnTo>
                  <a:lnTo>
                    <a:pt x="239" y="206"/>
                  </a:lnTo>
                  <a:lnTo>
                    <a:pt x="238" y="205"/>
                  </a:lnTo>
                  <a:lnTo>
                    <a:pt x="236" y="205"/>
                  </a:lnTo>
                  <a:lnTo>
                    <a:pt x="236" y="203"/>
                  </a:lnTo>
                  <a:lnTo>
                    <a:pt x="235" y="203"/>
                  </a:lnTo>
                  <a:lnTo>
                    <a:pt x="235" y="203"/>
                  </a:lnTo>
                  <a:close/>
                  <a:moveTo>
                    <a:pt x="391" y="228"/>
                  </a:moveTo>
                  <a:lnTo>
                    <a:pt x="391" y="231"/>
                  </a:lnTo>
                  <a:lnTo>
                    <a:pt x="391" y="234"/>
                  </a:lnTo>
                  <a:lnTo>
                    <a:pt x="390" y="237"/>
                  </a:lnTo>
                  <a:lnTo>
                    <a:pt x="391" y="239"/>
                  </a:lnTo>
                  <a:lnTo>
                    <a:pt x="391" y="242"/>
                  </a:lnTo>
                  <a:lnTo>
                    <a:pt x="391" y="244"/>
                  </a:lnTo>
                  <a:lnTo>
                    <a:pt x="393" y="247"/>
                  </a:lnTo>
                  <a:lnTo>
                    <a:pt x="393" y="250"/>
                  </a:lnTo>
                  <a:lnTo>
                    <a:pt x="394" y="250"/>
                  </a:lnTo>
                  <a:lnTo>
                    <a:pt x="398" y="250"/>
                  </a:lnTo>
                  <a:lnTo>
                    <a:pt x="401" y="250"/>
                  </a:lnTo>
                  <a:lnTo>
                    <a:pt x="402" y="251"/>
                  </a:lnTo>
                  <a:lnTo>
                    <a:pt x="404" y="253"/>
                  </a:lnTo>
                  <a:lnTo>
                    <a:pt x="405" y="253"/>
                  </a:lnTo>
                  <a:lnTo>
                    <a:pt x="408" y="254"/>
                  </a:lnTo>
                  <a:lnTo>
                    <a:pt x="412" y="254"/>
                  </a:lnTo>
                  <a:lnTo>
                    <a:pt x="412" y="253"/>
                  </a:lnTo>
                  <a:lnTo>
                    <a:pt x="412" y="253"/>
                  </a:lnTo>
                  <a:lnTo>
                    <a:pt x="412" y="250"/>
                  </a:lnTo>
                  <a:lnTo>
                    <a:pt x="412" y="247"/>
                  </a:lnTo>
                  <a:lnTo>
                    <a:pt x="408" y="244"/>
                  </a:lnTo>
                  <a:lnTo>
                    <a:pt x="405" y="242"/>
                  </a:lnTo>
                  <a:lnTo>
                    <a:pt x="404" y="239"/>
                  </a:lnTo>
                  <a:lnTo>
                    <a:pt x="402" y="236"/>
                  </a:lnTo>
                  <a:lnTo>
                    <a:pt x="394" y="228"/>
                  </a:lnTo>
                  <a:lnTo>
                    <a:pt x="393" y="228"/>
                  </a:lnTo>
                  <a:lnTo>
                    <a:pt x="391" y="228"/>
                  </a:lnTo>
                  <a:lnTo>
                    <a:pt x="391" y="228"/>
                  </a:lnTo>
                  <a:close/>
                  <a:moveTo>
                    <a:pt x="471" y="290"/>
                  </a:moveTo>
                  <a:lnTo>
                    <a:pt x="471" y="292"/>
                  </a:lnTo>
                  <a:lnTo>
                    <a:pt x="469" y="292"/>
                  </a:lnTo>
                  <a:lnTo>
                    <a:pt x="467" y="293"/>
                  </a:lnTo>
                  <a:lnTo>
                    <a:pt x="467" y="293"/>
                  </a:lnTo>
                  <a:lnTo>
                    <a:pt x="467" y="293"/>
                  </a:lnTo>
                  <a:lnTo>
                    <a:pt x="467" y="295"/>
                  </a:lnTo>
                  <a:lnTo>
                    <a:pt x="467" y="298"/>
                  </a:lnTo>
                  <a:lnTo>
                    <a:pt x="469" y="298"/>
                  </a:lnTo>
                  <a:lnTo>
                    <a:pt x="469" y="296"/>
                  </a:lnTo>
                  <a:lnTo>
                    <a:pt x="471" y="296"/>
                  </a:lnTo>
                  <a:lnTo>
                    <a:pt x="471" y="296"/>
                  </a:lnTo>
                  <a:lnTo>
                    <a:pt x="472" y="295"/>
                  </a:lnTo>
                  <a:lnTo>
                    <a:pt x="472" y="292"/>
                  </a:lnTo>
                  <a:lnTo>
                    <a:pt x="472" y="290"/>
                  </a:lnTo>
                  <a:lnTo>
                    <a:pt x="472" y="290"/>
                  </a:lnTo>
                  <a:lnTo>
                    <a:pt x="472" y="290"/>
                  </a:lnTo>
                  <a:lnTo>
                    <a:pt x="472" y="290"/>
                  </a:lnTo>
                  <a:lnTo>
                    <a:pt x="472" y="290"/>
                  </a:lnTo>
                  <a:lnTo>
                    <a:pt x="471" y="290"/>
                  </a:lnTo>
                  <a:lnTo>
                    <a:pt x="471" y="290"/>
                  </a:lnTo>
                  <a:close/>
                  <a:moveTo>
                    <a:pt x="502" y="309"/>
                  </a:moveTo>
                  <a:lnTo>
                    <a:pt x="500" y="310"/>
                  </a:lnTo>
                  <a:lnTo>
                    <a:pt x="498" y="310"/>
                  </a:lnTo>
                  <a:lnTo>
                    <a:pt x="498" y="314"/>
                  </a:lnTo>
                  <a:lnTo>
                    <a:pt x="498" y="315"/>
                  </a:lnTo>
                  <a:lnTo>
                    <a:pt x="498" y="315"/>
                  </a:lnTo>
                  <a:lnTo>
                    <a:pt x="497" y="315"/>
                  </a:lnTo>
                  <a:lnTo>
                    <a:pt x="497" y="314"/>
                  </a:lnTo>
                  <a:lnTo>
                    <a:pt x="497" y="314"/>
                  </a:lnTo>
                  <a:lnTo>
                    <a:pt x="497" y="314"/>
                  </a:lnTo>
                  <a:lnTo>
                    <a:pt x="495" y="314"/>
                  </a:lnTo>
                  <a:lnTo>
                    <a:pt x="495" y="314"/>
                  </a:lnTo>
                  <a:lnTo>
                    <a:pt x="495" y="314"/>
                  </a:lnTo>
                  <a:lnTo>
                    <a:pt x="494" y="314"/>
                  </a:lnTo>
                  <a:lnTo>
                    <a:pt x="494" y="315"/>
                  </a:lnTo>
                  <a:lnTo>
                    <a:pt x="494" y="318"/>
                  </a:lnTo>
                  <a:lnTo>
                    <a:pt x="492" y="321"/>
                  </a:lnTo>
                  <a:lnTo>
                    <a:pt x="492" y="323"/>
                  </a:lnTo>
                  <a:lnTo>
                    <a:pt x="491" y="324"/>
                  </a:lnTo>
                  <a:lnTo>
                    <a:pt x="491" y="324"/>
                  </a:lnTo>
                  <a:lnTo>
                    <a:pt x="489" y="326"/>
                  </a:lnTo>
                  <a:lnTo>
                    <a:pt x="488" y="326"/>
                  </a:lnTo>
                  <a:lnTo>
                    <a:pt x="486" y="326"/>
                  </a:lnTo>
                  <a:lnTo>
                    <a:pt x="486" y="327"/>
                  </a:lnTo>
                  <a:lnTo>
                    <a:pt x="484" y="329"/>
                  </a:lnTo>
                  <a:lnTo>
                    <a:pt x="486" y="329"/>
                  </a:lnTo>
                  <a:lnTo>
                    <a:pt x="486" y="329"/>
                  </a:lnTo>
                  <a:lnTo>
                    <a:pt x="486" y="331"/>
                  </a:lnTo>
                  <a:lnTo>
                    <a:pt x="486" y="331"/>
                  </a:lnTo>
                  <a:lnTo>
                    <a:pt x="488" y="331"/>
                  </a:lnTo>
                  <a:lnTo>
                    <a:pt x="489" y="331"/>
                  </a:lnTo>
                  <a:lnTo>
                    <a:pt x="489" y="331"/>
                  </a:lnTo>
                  <a:lnTo>
                    <a:pt x="491" y="329"/>
                  </a:lnTo>
                  <a:lnTo>
                    <a:pt x="491" y="332"/>
                  </a:lnTo>
                  <a:lnTo>
                    <a:pt x="491" y="332"/>
                  </a:lnTo>
                  <a:lnTo>
                    <a:pt x="492" y="332"/>
                  </a:lnTo>
                  <a:lnTo>
                    <a:pt x="492" y="334"/>
                  </a:lnTo>
                  <a:lnTo>
                    <a:pt x="492" y="334"/>
                  </a:lnTo>
                  <a:lnTo>
                    <a:pt x="494" y="332"/>
                  </a:lnTo>
                  <a:lnTo>
                    <a:pt x="495" y="331"/>
                  </a:lnTo>
                  <a:lnTo>
                    <a:pt x="495" y="331"/>
                  </a:lnTo>
                  <a:lnTo>
                    <a:pt x="497" y="329"/>
                  </a:lnTo>
                  <a:lnTo>
                    <a:pt x="497" y="329"/>
                  </a:lnTo>
                  <a:lnTo>
                    <a:pt x="498" y="329"/>
                  </a:lnTo>
                  <a:lnTo>
                    <a:pt x="498" y="329"/>
                  </a:lnTo>
                  <a:lnTo>
                    <a:pt x="498" y="331"/>
                  </a:lnTo>
                  <a:lnTo>
                    <a:pt x="498" y="331"/>
                  </a:lnTo>
                  <a:lnTo>
                    <a:pt x="498" y="331"/>
                  </a:lnTo>
                  <a:lnTo>
                    <a:pt x="497" y="332"/>
                  </a:lnTo>
                  <a:lnTo>
                    <a:pt x="497" y="332"/>
                  </a:lnTo>
                  <a:lnTo>
                    <a:pt x="497" y="335"/>
                  </a:lnTo>
                  <a:lnTo>
                    <a:pt x="500" y="337"/>
                  </a:lnTo>
                  <a:lnTo>
                    <a:pt x="502" y="337"/>
                  </a:lnTo>
                  <a:lnTo>
                    <a:pt x="502" y="338"/>
                  </a:lnTo>
                  <a:lnTo>
                    <a:pt x="503" y="341"/>
                  </a:lnTo>
                  <a:lnTo>
                    <a:pt x="505" y="341"/>
                  </a:lnTo>
                  <a:lnTo>
                    <a:pt x="505" y="340"/>
                  </a:lnTo>
                  <a:lnTo>
                    <a:pt x="506" y="340"/>
                  </a:lnTo>
                  <a:lnTo>
                    <a:pt x="506" y="340"/>
                  </a:lnTo>
                  <a:lnTo>
                    <a:pt x="506" y="340"/>
                  </a:lnTo>
                  <a:lnTo>
                    <a:pt x="506" y="340"/>
                  </a:lnTo>
                  <a:lnTo>
                    <a:pt x="508" y="340"/>
                  </a:lnTo>
                  <a:lnTo>
                    <a:pt x="509" y="341"/>
                  </a:lnTo>
                  <a:lnTo>
                    <a:pt x="511" y="340"/>
                  </a:lnTo>
                  <a:lnTo>
                    <a:pt x="511" y="338"/>
                  </a:lnTo>
                  <a:lnTo>
                    <a:pt x="512" y="338"/>
                  </a:lnTo>
                  <a:lnTo>
                    <a:pt x="512" y="338"/>
                  </a:lnTo>
                  <a:lnTo>
                    <a:pt x="512" y="338"/>
                  </a:lnTo>
                  <a:lnTo>
                    <a:pt x="511" y="338"/>
                  </a:lnTo>
                  <a:lnTo>
                    <a:pt x="511" y="337"/>
                  </a:lnTo>
                  <a:lnTo>
                    <a:pt x="511" y="335"/>
                  </a:lnTo>
                  <a:lnTo>
                    <a:pt x="514" y="337"/>
                  </a:lnTo>
                  <a:lnTo>
                    <a:pt x="517" y="337"/>
                  </a:lnTo>
                  <a:lnTo>
                    <a:pt x="519" y="337"/>
                  </a:lnTo>
                  <a:lnTo>
                    <a:pt x="522" y="335"/>
                  </a:lnTo>
                  <a:lnTo>
                    <a:pt x="523" y="335"/>
                  </a:lnTo>
                  <a:lnTo>
                    <a:pt x="528" y="335"/>
                  </a:lnTo>
                  <a:lnTo>
                    <a:pt x="528" y="334"/>
                  </a:lnTo>
                  <a:lnTo>
                    <a:pt x="529" y="332"/>
                  </a:lnTo>
                  <a:lnTo>
                    <a:pt x="526" y="332"/>
                  </a:lnTo>
                  <a:lnTo>
                    <a:pt x="525" y="331"/>
                  </a:lnTo>
                  <a:lnTo>
                    <a:pt x="525" y="329"/>
                  </a:lnTo>
                  <a:lnTo>
                    <a:pt x="525" y="326"/>
                  </a:lnTo>
                  <a:lnTo>
                    <a:pt x="525" y="323"/>
                  </a:lnTo>
                  <a:lnTo>
                    <a:pt x="525" y="321"/>
                  </a:lnTo>
                  <a:lnTo>
                    <a:pt x="516" y="312"/>
                  </a:lnTo>
                  <a:lnTo>
                    <a:pt x="512" y="312"/>
                  </a:lnTo>
                  <a:lnTo>
                    <a:pt x="509" y="312"/>
                  </a:lnTo>
                  <a:lnTo>
                    <a:pt x="509" y="310"/>
                  </a:lnTo>
                  <a:lnTo>
                    <a:pt x="508" y="310"/>
                  </a:lnTo>
                  <a:lnTo>
                    <a:pt x="508" y="310"/>
                  </a:lnTo>
                  <a:lnTo>
                    <a:pt x="506" y="310"/>
                  </a:lnTo>
                  <a:lnTo>
                    <a:pt x="506" y="312"/>
                  </a:lnTo>
                  <a:lnTo>
                    <a:pt x="505" y="312"/>
                  </a:lnTo>
                  <a:lnTo>
                    <a:pt x="505" y="312"/>
                  </a:lnTo>
                  <a:lnTo>
                    <a:pt x="505" y="310"/>
                  </a:lnTo>
                  <a:lnTo>
                    <a:pt x="505" y="309"/>
                  </a:lnTo>
                  <a:lnTo>
                    <a:pt x="503" y="309"/>
                  </a:lnTo>
                  <a:lnTo>
                    <a:pt x="502" y="309"/>
                  </a:lnTo>
                  <a:lnTo>
                    <a:pt x="502" y="309"/>
                  </a:lnTo>
                  <a:close/>
                  <a:moveTo>
                    <a:pt x="467" y="320"/>
                  </a:moveTo>
                  <a:lnTo>
                    <a:pt x="467" y="321"/>
                  </a:lnTo>
                  <a:lnTo>
                    <a:pt x="467" y="323"/>
                  </a:lnTo>
                  <a:lnTo>
                    <a:pt x="469" y="323"/>
                  </a:lnTo>
                  <a:lnTo>
                    <a:pt x="471" y="323"/>
                  </a:lnTo>
                  <a:lnTo>
                    <a:pt x="471" y="321"/>
                  </a:lnTo>
                  <a:lnTo>
                    <a:pt x="471" y="321"/>
                  </a:lnTo>
                  <a:lnTo>
                    <a:pt x="469" y="321"/>
                  </a:lnTo>
                  <a:lnTo>
                    <a:pt x="469" y="320"/>
                  </a:lnTo>
                  <a:lnTo>
                    <a:pt x="467" y="320"/>
                  </a:lnTo>
                  <a:lnTo>
                    <a:pt x="467" y="320"/>
                  </a:lnTo>
                  <a:lnTo>
                    <a:pt x="467" y="320"/>
                  </a:lnTo>
                  <a:close/>
                  <a:moveTo>
                    <a:pt x="475" y="326"/>
                  </a:moveTo>
                  <a:lnTo>
                    <a:pt x="474" y="327"/>
                  </a:lnTo>
                  <a:lnTo>
                    <a:pt x="472" y="327"/>
                  </a:lnTo>
                  <a:lnTo>
                    <a:pt x="469" y="326"/>
                  </a:lnTo>
                  <a:lnTo>
                    <a:pt x="469" y="329"/>
                  </a:lnTo>
                  <a:lnTo>
                    <a:pt x="471" y="329"/>
                  </a:lnTo>
                  <a:lnTo>
                    <a:pt x="472" y="331"/>
                  </a:lnTo>
                  <a:lnTo>
                    <a:pt x="472" y="331"/>
                  </a:lnTo>
                  <a:lnTo>
                    <a:pt x="474" y="331"/>
                  </a:lnTo>
                  <a:lnTo>
                    <a:pt x="474" y="331"/>
                  </a:lnTo>
                  <a:lnTo>
                    <a:pt x="475" y="331"/>
                  </a:lnTo>
                  <a:lnTo>
                    <a:pt x="475" y="329"/>
                  </a:lnTo>
                  <a:lnTo>
                    <a:pt x="477" y="329"/>
                  </a:lnTo>
                  <a:lnTo>
                    <a:pt x="475" y="327"/>
                  </a:lnTo>
                  <a:lnTo>
                    <a:pt x="475" y="327"/>
                  </a:lnTo>
                  <a:lnTo>
                    <a:pt x="475" y="326"/>
                  </a:lnTo>
                  <a:lnTo>
                    <a:pt x="475" y="326"/>
                  </a:lnTo>
                  <a:lnTo>
                    <a:pt x="475" y="326"/>
                  </a:lnTo>
                  <a:lnTo>
                    <a:pt x="475" y="326"/>
                  </a:lnTo>
                  <a:lnTo>
                    <a:pt x="475" y="326"/>
                  </a:lnTo>
                  <a:close/>
                  <a:moveTo>
                    <a:pt x="458" y="331"/>
                  </a:moveTo>
                  <a:lnTo>
                    <a:pt x="457" y="331"/>
                  </a:lnTo>
                  <a:lnTo>
                    <a:pt x="457" y="332"/>
                  </a:lnTo>
                  <a:lnTo>
                    <a:pt x="455" y="332"/>
                  </a:lnTo>
                  <a:lnTo>
                    <a:pt x="455" y="334"/>
                  </a:lnTo>
                  <a:lnTo>
                    <a:pt x="455" y="335"/>
                  </a:lnTo>
                  <a:lnTo>
                    <a:pt x="455" y="335"/>
                  </a:lnTo>
                  <a:lnTo>
                    <a:pt x="455" y="335"/>
                  </a:lnTo>
                  <a:lnTo>
                    <a:pt x="455" y="335"/>
                  </a:lnTo>
                  <a:lnTo>
                    <a:pt x="457" y="335"/>
                  </a:lnTo>
                  <a:lnTo>
                    <a:pt x="457" y="335"/>
                  </a:lnTo>
                  <a:lnTo>
                    <a:pt x="458" y="335"/>
                  </a:lnTo>
                  <a:lnTo>
                    <a:pt x="460" y="332"/>
                  </a:lnTo>
                  <a:lnTo>
                    <a:pt x="460" y="332"/>
                  </a:lnTo>
                  <a:lnTo>
                    <a:pt x="460" y="331"/>
                  </a:lnTo>
                  <a:lnTo>
                    <a:pt x="460" y="331"/>
                  </a:lnTo>
                  <a:lnTo>
                    <a:pt x="460" y="331"/>
                  </a:lnTo>
                  <a:lnTo>
                    <a:pt x="460" y="331"/>
                  </a:lnTo>
                  <a:lnTo>
                    <a:pt x="458" y="331"/>
                  </a:lnTo>
                  <a:lnTo>
                    <a:pt x="458" y="331"/>
                  </a:lnTo>
                  <a:close/>
                  <a:moveTo>
                    <a:pt x="422" y="335"/>
                  </a:moveTo>
                  <a:lnTo>
                    <a:pt x="421" y="337"/>
                  </a:lnTo>
                  <a:lnTo>
                    <a:pt x="419" y="337"/>
                  </a:lnTo>
                  <a:lnTo>
                    <a:pt x="418" y="337"/>
                  </a:lnTo>
                  <a:lnTo>
                    <a:pt x="418" y="337"/>
                  </a:lnTo>
                  <a:lnTo>
                    <a:pt x="418" y="337"/>
                  </a:lnTo>
                  <a:lnTo>
                    <a:pt x="418" y="337"/>
                  </a:lnTo>
                  <a:lnTo>
                    <a:pt x="419" y="338"/>
                  </a:lnTo>
                  <a:lnTo>
                    <a:pt x="419" y="340"/>
                  </a:lnTo>
                  <a:lnTo>
                    <a:pt x="421" y="341"/>
                  </a:lnTo>
                  <a:lnTo>
                    <a:pt x="422" y="340"/>
                  </a:lnTo>
                  <a:lnTo>
                    <a:pt x="426" y="340"/>
                  </a:lnTo>
                  <a:lnTo>
                    <a:pt x="426" y="338"/>
                  </a:lnTo>
                  <a:lnTo>
                    <a:pt x="426" y="338"/>
                  </a:lnTo>
                  <a:lnTo>
                    <a:pt x="426" y="338"/>
                  </a:lnTo>
                  <a:lnTo>
                    <a:pt x="426" y="337"/>
                  </a:lnTo>
                  <a:lnTo>
                    <a:pt x="424" y="337"/>
                  </a:lnTo>
                  <a:lnTo>
                    <a:pt x="424" y="335"/>
                  </a:lnTo>
                  <a:lnTo>
                    <a:pt x="424" y="335"/>
                  </a:lnTo>
                  <a:lnTo>
                    <a:pt x="422" y="335"/>
                  </a:lnTo>
                  <a:lnTo>
                    <a:pt x="422" y="335"/>
                  </a:lnTo>
                  <a:close/>
                  <a:moveTo>
                    <a:pt x="478" y="343"/>
                  </a:moveTo>
                  <a:lnTo>
                    <a:pt x="480" y="346"/>
                  </a:lnTo>
                  <a:lnTo>
                    <a:pt x="481" y="348"/>
                  </a:lnTo>
                  <a:lnTo>
                    <a:pt x="481" y="348"/>
                  </a:lnTo>
                  <a:lnTo>
                    <a:pt x="480" y="343"/>
                  </a:lnTo>
                  <a:lnTo>
                    <a:pt x="478" y="343"/>
                  </a:lnTo>
                  <a:lnTo>
                    <a:pt x="478" y="343"/>
                  </a:lnTo>
                  <a:close/>
                  <a:moveTo>
                    <a:pt x="484" y="349"/>
                  </a:moveTo>
                  <a:lnTo>
                    <a:pt x="484" y="351"/>
                  </a:lnTo>
                  <a:lnTo>
                    <a:pt x="486" y="351"/>
                  </a:lnTo>
                  <a:lnTo>
                    <a:pt x="486" y="352"/>
                  </a:lnTo>
                  <a:lnTo>
                    <a:pt x="486" y="351"/>
                  </a:lnTo>
                  <a:lnTo>
                    <a:pt x="486" y="351"/>
                  </a:lnTo>
                  <a:lnTo>
                    <a:pt x="486" y="351"/>
                  </a:lnTo>
                  <a:lnTo>
                    <a:pt x="486" y="349"/>
                  </a:lnTo>
                  <a:lnTo>
                    <a:pt x="484" y="349"/>
                  </a:lnTo>
                  <a:lnTo>
                    <a:pt x="484" y="349"/>
                  </a:lnTo>
                  <a:close/>
                  <a:moveTo>
                    <a:pt x="497" y="213"/>
                  </a:moveTo>
                  <a:lnTo>
                    <a:pt x="495" y="213"/>
                  </a:lnTo>
                  <a:lnTo>
                    <a:pt x="495" y="214"/>
                  </a:lnTo>
                  <a:lnTo>
                    <a:pt x="494" y="216"/>
                  </a:lnTo>
                  <a:lnTo>
                    <a:pt x="492" y="217"/>
                  </a:lnTo>
                  <a:lnTo>
                    <a:pt x="489" y="219"/>
                  </a:lnTo>
                  <a:lnTo>
                    <a:pt x="483" y="219"/>
                  </a:lnTo>
                  <a:lnTo>
                    <a:pt x="481" y="220"/>
                  </a:lnTo>
                  <a:lnTo>
                    <a:pt x="481" y="220"/>
                  </a:lnTo>
                  <a:lnTo>
                    <a:pt x="481" y="220"/>
                  </a:lnTo>
                  <a:lnTo>
                    <a:pt x="481" y="222"/>
                  </a:lnTo>
                  <a:lnTo>
                    <a:pt x="483" y="222"/>
                  </a:lnTo>
                  <a:lnTo>
                    <a:pt x="484" y="222"/>
                  </a:lnTo>
                  <a:lnTo>
                    <a:pt x="483" y="223"/>
                  </a:lnTo>
                  <a:lnTo>
                    <a:pt x="483" y="225"/>
                  </a:lnTo>
                  <a:lnTo>
                    <a:pt x="481" y="223"/>
                  </a:lnTo>
                  <a:lnTo>
                    <a:pt x="478" y="223"/>
                  </a:lnTo>
                  <a:lnTo>
                    <a:pt x="477" y="223"/>
                  </a:lnTo>
                  <a:lnTo>
                    <a:pt x="475" y="223"/>
                  </a:lnTo>
                  <a:lnTo>
                    <a:pt x="474" y="220"/>
                  </a:lnTo>
                  <a:lnTo>
                    <a:pt x="472" y="219"/>
                  </a:lnTo>
                  <a:lnTo>
                    <a:pt x="471" y="220"/>
                  </a:lnTo>
                  <a:lnTo>
                    <a:pt x="469" y="220"/>
                  </a:lnTo>
                  <a:lnTo>
                    <a:pt x="467" y="222"/>
                  </a:lnTo>
                  <a:lnTo>
                    <a:pt x="464" y="225"/>
                  </a:lnTo>
                  <a:lnTo>
                    <a:pt x="463" y="227"/>
                  </a:lnTo>
                  <a:lnTo>
                    <a:pt x="463" y="228"/>
                  </a:lnTo>
                  <a:lnTo>
                    <a:pt x="461" y="228"/>
                  </a:lnTo>
                  <a:lnTo>
                    <a:pt x="461" y="230"/>
                  </a:lnTo>
                  <a:lnTo>
                    <a:pt x="461" y="231"/>
                  </a:lnTo>
                  <a:lnTo>
                    <a:pt x="461" y="231"/>
                  </a:lnTo>
                  <a:lnTo>
                    <a:pt x="461" y="233"/>
                  </a:lnTo>
                  <a:lnTo>
                    <a:pt x="463" y="234"/>
                  </a:lnTo>
                  <a:lnTo>
                    <a:pt x="466" y="234"/>
                  </a:lnTo>
                  <a:lnTo>
                    <a:pt x="469" y="236"/>
                  </a:lnTo>
                  <a:lnTo>
                    <a:pt x="472" y="236"/>
                  </a:lnTo>
                  <a:lnTo>
                    <a:pt x="475" y="237"/>
                  </a:lnTo>
                  <a:lnTo>
                    <a:pt x="475" y="237"/>
                  </a:lnTo>
                  <a:lnTo>
                    <a:pt x="475" y="239"/>
                  </a:lnTo>
                  <a:lnTo>
                    <a:pt x="475" y="239"/>
                  </a:lnTo>
                  <a:lnTo>
                    <a:pt x="475" y="240"/>
                  </a:lnTo>
                  <a:lnTo>
                    <a:pt x="475" y="240"/>
                  </a:lnTo>
                  <a:lnTo>
                    <a:pt x="475" y="240"/>
                  </a:lnTo>
                  <a:lnTo>
                    <a:pt x="475" y="244"/>
                  </a:lnTo>
                  <a:lnTo>
                    <a:pt x="475" y="245"/>
                  </a:lnTo>
                  <a:lnTo>
                    <a:pt x="474" y="247"/>
                  </a:lnTo>
                  <a:lnTo>
                    <a:pt x="474" y="247"/>
                  </a:lnTo>
                  <a:lnTo>
                    <a:pt x="472" y="247"/>
                  </a:lnTo>
                  <a:lnTo>
                    <a:pt x="472" y="247"/>
                  </a:lnTo>
                  <a:lnTo>
                    <a:pt x="469" y="247"/>
                  </a:lnTo>
                  <a:lnTo>
                    <a:pt x="466" y="247"/>
                  </a:lnTo>
                  <a:lnTo>
                    <a:pt x="460" y="247"/>
                  </a:lnTo>
                  <a:lnTo>
                    <a:pt x="457" y="247"/>
                  </a:lnTo>
                  <a:lnTo>
                    <a:pt x="455" y="245"/>
                  </a:lnTo>
                  <a:lnTo>
                    <a:pt x="453" y="244"/>
                  </a:lnTo>
                  <a:lnTo>
                    <a:pt x="452" y="242"/>
                  </a:lnTo>
                  <a:lnTo>
                    <a:pt x="452" y="239"/>
                  </a:lnTo>
                  <a:lnTo>
                    <a:pt x="450" y="240"/>
                  </a:lnTo>
                  <a:lnTo>
                    <a:pt x="449" y="240"/>
                  </a:lnTo>
                  <a:lnTo>
                    <a:pt x="447" y="240"/>
                  </a:lnTo>
                  <a:lnTo>
                    <a:pt x="447" y="240"/>
                  </a:lnTo>
                  <a:lnTo>
                    <a:pt x="446" y="240"/>
                  </a:lnTo>
                  <a:lnTo>
                    <a:pt x="446" y="240"/>
                  </a:lnTo>
                  <a:lnTo>
                    <a:pt x="444" y="242"/>
                  </a:lnTo>
                  <a:lnTo>
                    <a:pt x="444" y="245"/>
                  </a:lnTo>
                  <a:lnTo>
                    <a:pt x="446" y="245"/>
                  </a:lnTo>
                  <a:lnTo>
                    <a:pt x="446" y="247"/>
                  </a:lnTo>
                  <a:lnTo>
                    <a:pt x="446" y="248"/>
                  </a:lnTo>
                  <a:lnTo>
                    <a:pt x="446" y="250"/>
                  </a:lnTo>
                  <a:lnTo>
                    <a:pt x="447" y="251"/>
                  </a:lnTo>
                  <a:lnTo>
                    <a:pt x="449" y="253"/>
                  </a:lnTo>
                  <a:lnTo>
                    <a:pt x="450" y="256"/>
                  </a:lnTo>
                  <a:lnTo>
                    <a:pt x="452" y="258"/>
                  </a:lnTo>
                  <a:lnTo>
                    <a:pt x="455" y="258"/>
                  </a:lnTo>
                  <a:lnTo>
                    <a:pt x="457" y="258"/>
                  </a:lnTo>
                  <a:lnTo>
                    <a:pt x="458" y="259"/>
                  </a:lnTo>
                  <a:lnTo>
                    <a:pt x="460" y="261"/>
                  </a:lnTo>
                  <a:lnTo>
                    <a:pt x="461" y="261"/>
                  </a:lnTo>
                  <a:lnTo>
                    <a:pt x="461" y="259"/>
                  </a:lnTo>
                  <a:lnTo>
                    <a:pt x="461" y="258"/>
                  </a:lnTo>
                  <a:lnTo>
                    <a:pt x="464" y="256"/>
                  </a:lnTo>
                  <a:lnTo>
                    <a:pt x="466" y="256"/>
                  </a:lnTo>
                  <a:lnTo>
                    <a:pt x="467" y="259"/>
                  </a:lnTo>
                  <a:lnTo>
                    <a:pt x="471" y="261"/>
                  </a:lnTo>
                  <a:lnTo>
                    <a:pt x="472" y="262"/>
                  </a:lnTo>
                  <a:lnTo>
                    <a:pt x="474" y="265"/>
                  </a:lnTo>
                  <a:lnTo>
                    <a:pt x="475" y="265"/>
                  </a:lnTo>
                  <a:lnTo>
                    <a:pt x="477" y="265"/>
                  </a:lnTo>
                  <a:lnTo>
                    <a:pt x="478" y="265"/>
                  </a:lnTo>
                  <a:lnTo>
                    <a:pt x="480" y="267"/>
                  </a:lnTo>
                  <a:lnTo>
                    <a:pt x="481" y="268"/>
                  </a:lnTo>
                  <a:lnTo>
                    <a:pt x="483" y="270"/>
                  </a:lnTo>
                  <a:lnTo>
                    <a:pt x="483" y="272"/>
                  </a:lnTo>
                  <a:lnTo>
                    <a:pt x="483" y="273"/>
                  </a:lnTo>
                  <a:lnTo>
                    <a:pt x="484" y="276"/>
                  </a:lnTo>
                  <a:lnTo>
                    <a:pt x="486" y="279"/>
                  </a:lnTo>
                  <a:lnTo>
                    <a:pt x="489" y="279"/>
                  </a:lnTo>
                  <a:lnTo>
                    <a:pt x="491" y="281"/>
                  </a:lnTo>
                  <a:lnTo>
                    <a:pt x="491" y="281"/>
                  </a:lnTo>
                  <a:lnTo>
                    <a:pt x="492" y="281"/>
                  </a:lnTo>
                  <a:lnTo>
                    <a:pt x="492" y="281"/>
                  </a:lnTo>
                  <a:lnTo>
                    <a:pt x="494" y="279"/>
                  </a:lnTo>
                  <a:lnTo>
                    <a:pt x="495" y="279"/>
                  </a:lnTo>
                  <a:lnTo>
                    <a:pt x="495" y="278"/>
                  </a:lnTo>
                  <a:lnTo>
                    <a:pt x="497" y="278"/>
                  </a:lnTo>
                  <a:lnTo>
                    <a:pt x="497" y="276"/>
                  </a:lnTo>
                  <a:lnTo>
                    <a:pt x="498" y="275"/>
                  </a:lnTo>
                  <a:lnTo>
                    <a:pt x="498" y="273"/>
                  </a:lnTo>
                  <a:lnTo>
                    <a:pt x="500" y="273"/>
                  </a:lnTo>
                  <a:lnTo>
                    <a:pt x="502" y="272"/>
                  </a:lnTo>
                  <a:lnTo>
                    <a:pt x="503" y="272"/>
                  </a:lnTo>
                  <a:lnTo>
                    <a:pt x="505" y="272"/>
                  </a:lnTo>
                  <a:lnTo>
                    <a:pt x="506" y="270"/>
                  </a:lnTo>
                  <a:lnTo>
                    <a:pt x="508" y="270"/>
                  </a:lnTo>
                  <a:lnTo>
                    <a:pt x="511" y="268"/>
                  </a:lnTo>
                  <a:lnTo>
                    <a:pt x="514" y="268"/>
                  </a:lnTo>
                  <a:lnTo>
                    <a:pt x="517" y="267"/>
                  </a:lnTo>
                  <a:lnTo>
                    <a:pt x="519" y="267"/>
                  </a:lnTo>
                  <a:lnTo>
                    <a:pt x="519" y="265"/>
                  </a:lnTo>
                  <a:lnTo>
                    <a:pt x="519" y="264"/>
                  </a:lnTo>
                  <a:lnTo>
                    <a:pt x="519" y="264"/>
                  </a:lnTo>
                  <a:lnTo>
                    <a:pt x="519" y="262"/>
                  </a:lnTo>
                  <a:lnTo>
                    <a:pt x="522" y="261"/>
                  </a:lnTo>
                  <a:lnTo>
                    <a:pt x="522" y="259"/>
                  </a:lnTo>
                  <a:lnTo>
                    <a:pt x="522" y="258"/>
                  </a:lnTo>
                  <a:lnTo>
                    <a:pt x="522" y="254"/>
                  </a:lnTo>
                  <a:lnTo>
                    <a:pt x="522" y="253"/>
                  </a:lnTo>
                  <a:lnTo>
                    <a:pt x="520" y="251"/>
                  </a:lnTo>
                  <a:lnTo>
                    <a:pt x="520" y="248"/>
                  </a:lnTo>
                  <a:lnTo>
                    <a:pt x="522" y="245"/>
                  </a:lnTo>
                  <a:lnTo>
                    <a:pt x="519" y="245"/>
                  </a:lnTo>
                  <a:lnTo>
                    <a:pt x="517" y="244"/>
                  </a:lnTo>
                  <a:lnTo>
                    <a:pt x="516" y="245"/>
                  </a:lnTo>
                  <a:lnTo>
                    <a:pt x="514" y="247"/>
                  </a:lnTo>
                  <a:lnTo>
                    <a:pt x="512" y="248"/>
                  </a:lnTo>
                  <a:lnTo>
                    <a:pt x="511" y="248"/>
                  </a:lnTo>
                  <a:lnTo>
                    <a:pt x="509" y="247"/>
                  </a:lnTo>
                  <a:lnTo>
                    <a:pt x="509" y="244"/>
                  </a:lnTo>
                  <a:lnTo>
                    <a:pt x="509" y="242"/>
                  </a:lnTo>
                  <a:lnTo>
                    <a:pt x="508" y="239"/>
                  </a:lnTo>
                  <a:lnTo>
                    <a:pt x="506" y="240"/>
                  </a:lnTo>
                  <a:lnTo>
                    <a:pt x="505" y="240"/>
                  </a:lnTo>
                  <a:lnTo>
                    <a:pt x="503" y="240"/>
                  </a:lnTo>
                  <a:lnTo>
                    <a:pt x="503" y="240"/>
                  </a:lnTo>
                  <a:lnTo>
                    <a:pt x="502" y="239"/>
                  </a:lnTo>
                  <a:lnTo>
                    <a:pt x="500" y="236"/>
                  </a:lnTo>
                  <a:lnTo>
                    <a:pt x="498" y="236"/>
                  </a:lnTo>
                  <a:lnTo>
                    <a:pt x="498" y="233"/>
                  </a:lnTo>
                  <a:lnTo>
                    <a:pt x="502" y="231"/>
                  </a:lnTo>
                  <a:lnTo>
                    <a:pt x="505" y="231"/>
                  </a:lnTo>
                  <a:lnTo>
                    <a:pt x="506" y="231"/>
                  </a:lnTo>
                  <a:lnTo>
                    <a:pt x="509" y="231"/>
                  </a:lnTo>
                  <a:lnTo>
                    <a:pt x="509" y="230"/>
                  </a:lnTo>
                  <a:lnTo>
                    <a:pt x="509" y="230"/>
                  </a:lnTo>
                  <a:lnTo>
                    <a:pt x="509" y="228"/>
                  </a:lnTo>
                  <a:lnTo>
                    <a:pt x="509" y="228"/>
                  </a:lnTo>
                  <a:lnTo>
                    <a:pt x="509" y="228"/>
                  </a:lnTo>
                  <a:lnTo>
                    <a:pt x="509" y="228"/>
                  </a:lnTo>
                  <a:lnTo>
                    <a:pt x="509" y="225"/>
                  </a:lnTo>
                  <a:lnTo>
                    <a:pt x="509" y="223"/>
                  </a:lnTo>
                  <a:lnTo>
                    <a:pt x="508" y="223"/>
                  </a:lnTo>
                  <a:lnTo>
                    <a:pt x="506" y="223"/>
                  </a:lnTo>
                  <a:lnTo>
                    <a:pt x="506" y="222"/>
                  </a:lnTo>
                  <a:lnTo>
                    <a:pt x="505" y="220"/>
                  </a:lnTo>
                  <a:lnTo>
                    <a:pt x="505" y="220"/>
                  </a:lnTo>
                  <a:lnTo>
                    <a:pt x="503" y="220"/>
                  </a:lnTo>
                  <a:lnTo>
                    <a:pt x="502" y="220"/>
                  </a:lnTo>
                  <a:lnTo>
                    <a:pt x="500" y="220"/>
                  </a:lnTo>
                  <a:lnTo>
                    <a:pt x="497" y="220"/>
                  </a:lnTo>
                  <a:lnTo>
                    <a:pt x="495" y="220"/>
                  </a:lnTo>
                  <a:lnTo>
                    <a:pt x="494" y="223"/>
                  </a:lnTo>
                  <a:lnTo>
                    <a:pt x="491" y="223"/>
                  </a:lnTo>
                  <a:lnTo>
                    <a:pt x="489" y="223"/>
                  </a:lnTo>
                  <a:lnTo>
                    <a:pt x="491" y="222"/>
                  </a:lnTo>
                  <a:lnTo>
                    <a:pt x="492" y="220"/>
                  </a:lnTo>
                  <a:lnTo>
                    <a:pt x="495" y="220"/>
                  </a:lnTo>
                  <a:lnTo>
                    <a:pt x="497" y="219"/>
                  </a:lnTo>
                  <a:lnTo>
                    <a:pt x="498" y="217"/>
                  </a:lnTo>
                  <a:lnTo>
                    <a:pt x="500" y="217"/>
                  </a:lnTo>
                  <a:lnTo>
                    <a:pt x="502" y="216"/>
                  </a:lnTo>
                  <a:lnTo>
                    <a:pt x="502" y="216"/>
                  </a:lnTo>
                  <a:lnTo>
                    <a:pt x="502" y="214"/>
                  </a:lnTo>
                  <a:lnTo>
                    <a:pt x="502" y="214"/>
                  </a:lnTo>
                  <a:lnTo>
                    <a:pt x="502" y="213"/>
                  </a:lnTo>
                  <a:lnTo>
                    <a:pt x="500" y="213"/>
                  </a:lnTo>
                  <a:lnTo>
                    <a:pt x="498" y="211"/>
                  </a:lnTo>
                  <a:lnTo>
                    <a:pt x="497" y="213"/>
                  </a:lnTo>
                  <a:lnTo>
                    <a:pt x="497" y="213"/>
                  </a:lnTo>
                  <a:close/>
                  <a:moveTo>
                    <a:pt x="512" y="231"/>
                  </a:moveTo>
                  <a:lnTo>
                    <a:pt x="514" y="231"/>
                  </a:lnTo>
                  <a:lnTo>
                    <a:pt x="516" y="231"/>
                  </a:lnTo>
                  <a:lnTo>
                    <a:pt x="517" y="234"/>
                  </a:lnTo>
                  <a:lnTo>
                    <a:pt x="516" y="234"/>
                  </a:lnTo>
                  <a:lnTo>
                    <a:pt x="512" y="234"/>
                  </a:lnTo>
                  <a:lnTo>
                    <a:pt x="512" y="231"/>
                  </a:lnTo>
                  <a:lnTo>
                    <a:pt x="512" y="231"/>
                  </a:lnTo>
                  <a:close/>
                  <a:moveTo>
                    <a:pt x="576" y="307"/>
                  </a:moveTo>
                  <a:lnTo>
                    <a:pt x="576" y="309"/>
                  </a:lnTo>
                  <a:lnTo>
                    <a:pt x="576" y="309"/>
                  </a:lnTo>
                  <a:lnTo>
                    <a:pt x="576" y="307"/>
                  </a:lnTo>
                  <a:lnTo>
                    <a:pt x="576" y="307"/>
                  </a:lnTo>
                  <a:lnTo>
                    <a:pt x="576" y="307"/>
                  </a:lnTo>
                  <a:lnTo>
                    <a:pt x="576" y="307"/>
                  </a:lnTo>
                  <a:close/>
                  <a:moveTo>
                    <a:pt x="512" y="351"/>
                  </a:moveTo>
                  <a:lnTo>
                    <a:pt x="512" y="352"/>
                  </a:lnTo>
                  <a:lnTo>
                    <a:pt x="511" y="354"/>
                  </a:lnTo>
                  <a:lnTo>
                    <a:pt x="511" y="354"/>
                  </a:lnTo>
                  <a:lnTo>
                    <a:pt x="511" y="352"/>
                  </a:lnTo>
                  <a:lnTo>
                    <a:pt x="511" y="352"/>
                  </a:lnTo>
                  <a:lnTo>
                    <a:pt x="511" y="352"/>
                  </a:lnTo>
                  <a:lnTo>
                    <a:pt x="512" y="351"/>
                  </a:lnTo>
                  <a:lnTo>
                    <a:pt x="512" y="351"/>
                  </a:lnTo>
                  <a:close/>
                  <a:moveTo>
                    <a:pt x="270" y="258"/>
                  </a:moveTo>
                  <a:lnTo>
                    <a:pt x="270" y="253"/>
                  </a:lnTo>
                  <a:lnTo>
                    <a:pt x="270" y="250"/>
                  </a:lnTo>
                  <a:lnTo>
                    <a:pt x="272" y="248"/>
                  </a:lnTo>
                  <a:lnTo>
                    <a:pt x="272" y="247"/>
                  </a:lnTo>
                  <a:lnTo>
                    <a:pt x="273" y="245"/>
                  </a:lnTo>
                  <a:lnTo>
                    <a:pt x="275" y="244"/>
                  </a:lnTo>
                  <a:lnTo>
                    <a:pt x="277" y="244"/>
                  </a:lnTo>
                  <a:lnTo>
                    <a:pt x="280" y="244"/>
                  </a:lnTo>
                  <a:lnTo>
                    <a:pt x="283" y="240"/>
                  </a:lnTo>
                  <a:lnTo>
                    <a:pt x="287" y="239"/>
                  </a:lnTo>
                  <a:lnTo>
                    <a:pt x="289" y="239"/>
                  </a:lnTo>
                  <a:lnTo>
                    <a:pt x="292" y="239"/>
                  </a:lnTo>
                  <a:lnTo>
                    <a:pt x="294" y="239"/>
                  </a:lnTo>
                  <a:lnTo>
                    <a:pt x="295" y="239"/>
                  </a:lnTo>
                  <a:lnTo>
                    <a:pt x="297" y="239"/>
                  </a:lnTo>
                  <a:lnTo>
                    <a:pt x="298" y="239"/>
                  </a:lnTo>
                  <a:lnTo>
                    <a:pt x="300" y="237"/>
                  </a:lnTo>
                  <a:lnTo>
                    <a:pt x="303" y="234"/>
                  </a:lnTo>
                  <a:lnTo>
                    <a:pt x="306" y="233"/>
                  </a:lnTo>
                  <a:lnTo>
                    <a:pt x="308" y="231"/>
                  </a:lnTo>
                  <a:lnTo>
                    <a:pt x="309" y="230"/>
                  </a:lnTo>
                  <a:lnTo>
                    <a:pt x="311" y="228"/>
                  </a:lnTo>
                  <a:lnTo>
                    <a:pt x="311" y="227"/>
                  </a:lnTo>
                  <a:lnTo>
                    <a:pt x="314" y="227"/>
                  </a:lnTo>
                  <a:lnTo>
                    <a:pt x="315" y="228"/>
                  </a:lnTo>
                  <a:lnTo>
                    <a:pt x="317" y="228"/>
                  </a:lnTo>
                  <a:lnTo>
                    <a:pt x="320" y="228"/>
                  </a:lnTo>
                  <a:lnTo>
                    <a:pt x="320" y="230"/>
                  </a:lnTo>
                  <a:lnTo>
                    <a:pt x="320" y="233"/>
                  </a:lnTo>
                  <a:lnTo>
                    <a:pt x="322" y="234"/>
                  </a:lnTo>
                  <a:lnTo>
                    <a:pt x="322" y="237"/>
                  </a:lnTo>
                  <a:lnTo>
                    <a:pt x="322" y="239"/>
                  </a:lnTo>
                  <a:lnTo>
                    <a:pt x="322" y="240"/>
                  </a:lnTo>
                  <a:lnTo>
                    <a:pt x="320" y="242"/>
                  </a:lnTo>
                  <a:lnTo>
                    <a:pt x="320" y="244"/>
                  </a:lnTo>
                  <a:lnTo>
                    <a:pt x="320" y="245"/>
                  </a:lnTo>
                  <a:lnTo>
                    <a:pt x="320" y="245"/>
                  </a:lnTo>
                  <a:lnTo>
                    <a:pt x="320" y="247"/>
                  </a:lnTo>
                  <a:lnTo>
                    <a:pt x="320" y="248"/>
                  </a:lnTo>
                  <a:lnTo>
                    <a:pt x="322" y="250"/>
                  </a:lnTo>
                  <a:lnTo>
                    <a:pt x="325" y="251"/>
                  </a:lnTo>
                  <a:lnTo>
                    <a:pt x="328" y="254"/>
                  </a:lnTo>
                  <a:lnTo>
                    <a:pt x="329" y="256"/>
                  </a:lnTo>
                  <a:lnTo>
                    <a:pt x="331" y="256"/>
                  </a:lnTo>
                  <a:lnTo>
                    <a:pt x="334" y="256"/>
                  </a:lnTo>
                  <a:lnTo>
                    <a:pt x="334" y="258"/>
                  </a:lnTo>
                  <a:lnTo>
                    <a:pt x="336" y="259"/>
                  </a:lnTo>
                  <a:lnTo>
                    <a:pt x="337" y="258"/>
                  </a:lnTo>
                  <a:lnTo>
                    <a:pt x="339" y="258"/>
                  </a:lnTo>
                  <a:lnTo>
                    <a:pt x="339" y="253"/>
                  </a:lnTo>
                  <a:lnTo>
                    <a:pt x="339" y="250"/>
                  </a:lnTo>
                  <a:lnTo>
                    <a:pt x="339" y="248"/>
                  </a:lnTo>
                  <a:lnTo>
                    <a:pt x="337" y="248"/>
                  </a:lnTo>
                  <a:lnTo>
                    <a:pt x="337" y="247"/>
                  </a:lnTo>
                  <a:lnTo>
                    <a:pt x="337" y="245"/>
                  </a:lnTo>
                  <a:lnTo>
                    <a:pt x="337" y="244"/>
                  </a:lnTo>
                  <a:lnTo>
                    <a:pt x="339" y="240"/>
                  </a:lnTo>
                  <a:lnTo>
                    <a:pt x="339" y="237"/>
                  </a:lnTo>
                  <a:lnTo>
                    <a:pt x="339" y="236"/>
                  </a:lnTo>
                  <a:lnTo>
                    <a:pt x="342" y="236"/>
                  </a:lnTo>
                  <a:lnTo>
                    <a:pt x="343" y="236"/>
                  </a:lnTo>
                  <a:lnTo>
                    <a:pt x="345" y="237"/>
                  </a:lnTo>
                  <a:lnTo>
                    <a:pt x="346" y="237"/>
                  </a:lnTo>
                  <a:lnTo>
                    <a:pt x="350" y="239"/>
                  </a:lnTo>
                  <a:lnTo>
                    <a:pt x="351" y="240"/>
                  </a:lnTo>
                  <a:lnTo>
                    <a:pt x="353" y="240"/>
                  </a:lnTo>
                  <a:lnTo>
                    <a:pt x="354" y="242"/>
                  </a:lnTo>
                  <a:lnTo>
                    <a:pt x="354" y="242"/>
                  </a:lnTo>
                  <a:lnTo>
                    <a:pt x="356" y="244"/>
                  </a:lnTo>
                  <a:lnTo>
                    <a:pt x="356" y="245"/>
                  </a:lnTo>
                  <a:lnTo>
                    <a:pt x="356" y="248"/>
                  </a:lnTo>
                  <a:lnTo>
                    <a:pt x="356" y="248"/>
                  </a:lnTo>
                  <a:lnTo>
                    <a:pt x="357" y="248"/>
                  </a:lnTo>
                  <a:lnTo>
                    <a:pt x="357" y="248"/>
                  </a:lnTo>
                  <a:lnTo>
                    <a:pt x="357" y="248"/>
                  </a:lnTo>
                  <a:lnTo>
                    <a:pt x="360" y="248"/>
                  </a:lnTo>
                  <a:lnTo>
                    <a:pt x="362" y="248"/>
                  </a:lnTo>
                  <a:lnTo>
                    <a:pt x="362" y="247"/>
                  </a:lnTo>
                  <a:lnTo>
                    <a:pt x="362" y="245"/>
                  </a:lnTo>
                  <a:lnTo>
                    <a:pt x="363" y="244"/>
                  </a:lnTo>
                  <a:lnTo>
                    <a:pt x="367" y="240"/>
                  </a:lnTo>
                  <a:lnTo>
                    <a:pt x="367" y="239"/>
                  </a:lnTo>
                  <a:lnTo>
                    <a:pt x="367" y="237"/>
                  </a:lnTo>
                  <a:lnTo>
                    <a:pt x="368" y="237"/>
                  </a:lnTo>
                  <a:lnTo>
                    <a:pt x="370" y="237"/>
                  </a:lnTo>
                  <a:lnTo>
                    <a:pt x="373" y="239"/>
                  </a:lnTo>
                  <a:lnTo>
                    <a:pt x="374" y="240"/>
                  </a:lnTo>
                  <a:lnTo>
                    <a:pt x="374" y="240"/>
                  </a:lnTo>
                  <a:lnTo>
                    <a:pt x="374" y="239"/>
                  </a:lnTo>
                  <a:lnTo>
                    <a:pt x="374" y="239"/>
                  </a:lnTo>
                  <a:lnTo>
                    <a:pt x="376" y="239"/>
                  </a:lnTo>
                  <a:lnTo>
                    <a:pt x="377" y="240"/>
                  </a:lnTo>
                  <a:lnTo>
                    <a:pt x="377" y="240"/>
                  </a:lnTo>
                  <a:lnTo>
                    <a:pt x="377" y="242"/>
                  </a:lnTo>
                  <a:lnTo>
                    <a:pt x="377" y="244"/>
                  </a:lnTo>
                  <a:lnTo>
                    <a:pt x="382" y="250"/>
                  </a:lnTo>
                  <a:lnTo>
                    <a:pt x="384" y="250"/>
                  </a:lnTo>
                  <a:lnTo>
                    <a:pt x="385" y="250"/>
                  </a:lnTo>
                  <a:lnTo>
                    <a:pt x="384" y="254"/>
                  </a:lnTo>
                  <a:lnTo>
                    <a:pt x="382" y="259"/>
                  </a:lnTo>
                  <a:lnTo>
                    <a:pt x="381" y="262"/>
                  </a:lnTo>
                  <a:lnTo>
                    <a:pt x="381" y="264"/>
                  </a:lnTo>
                  <a:lnTo>
                    <a:pt x="381" y="267"/>
                  </a:lnTo>
                  <a:lnTo>
                    <a:pt x="381" y="270"/>
                  </a:lnTo>
                  <a:lnTo>
                    <a:pt x="382" y="268"/>
                  </a:lnTo>
                  <a:lnTo>
                    <a:pt x="385" y="268"/>
                  </a:lnTo>
                  <a:lnTo>
                    <a:pt x="387" y="267"/>
                  </a:lnTo>
                  <a:lnTo>
                    <a:pt x="388" y="265"/>
                  </a:lnTo>
                  <a:lnTo>
                    <a:pt x="388" y="264"/>
                  </a:lnTo>
                  <a:lnTo>
                    <a:pt x="388" y="261"/>
                  </a:lnTo>
                  <a:lnTo>
                    <a:pt x="390" y="259"/>
                  </a:lnTo>
                  <a:lnTo>
                    <a:pt x="393" y="254"/>
                  </a:lnTo>
                  <a:lnTo>
                    <a:pt x="394" y="254"/>
                  </a:lnTo>
                  <a:lnTo>
                    <a:pt x="396" y="258"/>
                  </a:lnTo>
                  <a:lnTo>
                    <a:pt x="398" y="258"/>
                  </a:lnTo>
                  <a:lnTo>
                    <a:pt x="401" y="258"/>
                  </a:lnTo>
                  <a:lnTo>
                    <a:pt x="401" y="256"/>
                  </a:lnTo>
                  <a:lnTo>
                    <a:pt x="404" y="256"/>
                  </a:lnTo>
                  <a:lnTo>
                    <a:pt x="405" y="256"/>
                  </a:lnTo>
                  <a:lnTo>
                    <a:pt x="407" y="256"/>
                  </a:lnTo>
                  <a:lnTo>
                    <a:pt x="410" y="258"/>
                  </a:lnTo>
                  <a:lnTo>
                    <a:pt x="413" y="258"/>
                  </a:lnTo>
                  <a:lnTo>
                    <a:pt x="415" y="258"/>
                  </a:lnTo>
                  <a:lnTo>
                    <a:pt x="416" y="258"/>
                  </a:lnTo>
                  <a:lnTo>
                    <a:pt x="416" y="259"/>
                  </a:lnTo>
                  <a:lnTo>
                    <a:pt x="418" y="262"/>
                  </a:lnTo>
                  <a:lnTo>
                    <a:pt x="419" y="264"/>
                  </a:lnTo>
                  <a:lnTo>
                    <a:pt x="419" y="265"/>
                  </a:lnTo>
                  <a:lnTo>
                    <a:pt x="419" y="267"/>
                  </a:lnTo>
                  <a:lnTo>
                    <a:pt x="419" y="268"/>
                  </a:lnTo>
                  <a:lnTo>
                    <a:pt x="419" y="270"/>
                  </a:lnTo>
                  <a:lnTo>
                    <a:pt x="419" y="270"/>
                  </a:lnTo>
                  <a:lnTo>
                    <a:pt x="419" y="272"/>
                  </a:lnTo>
                  <a:lnTo>
                    <a:pt x="422" y="273"/>
                  </a:lnTo>
                  <a:lnTo>
                    <a:pt x="426" y="273"/>
                  </a:lnTo>
                  <a:lnTo>
                    <a:pt x="426" y="276"/>
                  </a:lnTo>
                  <a:lnTo>
                    <a:pt x="426" y="278"/>
                  </a:lnTo>
                  <a:lnTo>
                    <a:pt x="427" y="281"/>
                  </a:lnTo>
                  <a:lnTo>
                    <a:pt x="427" y="282"/>
                  </a:lnTo>
                  <a:lnTo>
                    <a:pt x="430" y="287"/>
                  </a:lnTo>
                  <a:lnTo>
                    <a:pt x="433" y="290"/>
                  </a:lnTo>
                  <a:lnTo>
                    <a:pt x="433" y="292"/>
                  </a:lnTo>
                  <a:lnTo>
                    <a:pt x="433" y="293"/>
                  </a:lnTo>
                  <a:lnTo>
                    <a:pt x="436" y="293"/>
                  </a:lnTo>
                  <a:lnTo>
                    <a:pt x="441" y="293"/>
                  </a:lnTo>
                  <a:lnTo>
                    <a:pt x="441" y="295"/>
                  </a:lnTo>
                  <a:lnTo>
                    <a:pt x="443" y="296"/>
                  </a:lnTo>
                  <a:lnTo>
                    <a:pt x="443" y="292"/>
                  </a:lnTo>
                  <a:lnTo>
                    <a:pt x="443" y="289"/>
                  </a:lnTo>
                  <a:lnTo>
                    <a:pt x="444" y="289"/>
                  </a:lnTo>
                  <a:lnTo>
                    <a:pt x="446" y="292"/>
                  </a:lnTo>
                  <a:lnTo>
                    <a:pt x="447" y="293"/>
                  </a:lnTo>
                  <a:lnTo>
                    <a:pt x="449" y="296"/>
                  </a:lnTo>
                  <a:lnTo>
                    <a:pt x="450" y="298"/>
                  </a:lnTo>
                  <a:lnTo>
                    <a:pt x="452" y="300"/>
                  </a:lnTo>
                  <a:lnTo>
                    <a:pt x="453" y="301"/>
                  </a:lnTo>
                  <a:lnTo>
                    <a:pt x="455" y="301"/>
                  </a:lnTo>
                  <a:lnTo>
                    <a:pt x="457" y="301"/>
                  </a:lnTo>
                  <a:lnTo>
                    <a:pt x="458" y="301"/>
                  </a:lnTo>
                  <a:lnTo>
                    <a:pt x="460" y="303"/>
                  </a:lnTo>
                  <a:lnTo>
                    <a:pt x="461" y="303"/>
                  </a:lnTo>
                  <a:lnTo>
                    <a:pt x="463" y="303"/>
                  </a:lnTo>
                  <a:lnTo>
                    <a:pt x="464" y="301"/>
                  </a:lnTo>
                  <a:lnTo>
                    <a:pt x="464" y="301"/>
                  </a:lnTo>
                  <a:lnTo>
                    <a:pt x="466" y="301"/>
                  </a:lnTo>
                  <a:lnTo>
                    <a:pt x="466" y="301"/>
                  </a:lnTo>
                  <a:lnTo>
                    <a:pt x="467" y="300"/>
                  </a:lnTo>
                  <a:lnTo>
                    <a:pt x="467" y="300"/>
                  </a:lnTo>
                  <a:lnTo>
                    <a:pt x="469" y="301"/>
                  </a:lnTo>
                  <a:lnTo>
                    <a:pt x="471" y="303"/>
                  </a:lnTo>
                  <a:lnTo>
                    <a:pt x="471" y="304"/>
                  </a:lnTo>
                  <a:lnTo>
                    <a:pt x="471" y="307"/>
                  </a:lnTo>
                  <a:lnTo>
                    <a:pt x="471" y="309"/>
                  </a:lnTo>
                  <a:lnTo>
                    <a:pt x="471" y="310"/>
                  </a:lnTo>
                  <a:lnTo>
                    <a:pt x="472" y="312"/>
                  </a:lnTo>
                  <a:lnTo>
                    <a:pt x="472" y="312"/>
                  </a:lnTo>
                  <a:lnTo>
                    <a:pt x="472" y="314"/>
                  </a:lnTo>
                  <a:lnTo>
                    <a:pt x="472" y="315"/>
                  </a:lnTo>
                  <a:lnTo>
                    <a:pt x="472" y="315"/>
                  </a:lnTo>
                  <a:lnTo>
                    <a:pt x="472" y="317"/>
                  </a:lnTo>
                  <a:lnTo>
                    <a:pt x="472" y="317"/>
                  </a:lnTo>
                  <a:lnTo>
                    <a:pt x="471" y="317"/>
                  </a:lnTo>
                  <a:lnTo>
                    <a:pt x="469" y="317"/>
                  </a:lnTo>
                  <a:lnTo>
                    <a:pt x="466" y="317"/>
                  </a:lnTo>
                  <a:lnTo>
                    <a:pt x="466" y="315"/>
                  </a:lnTo>
                  <a:lnTo>
                    <a:pt x="466" y="312"/>
                  </a:lnTo>
                  <a:lnTo>
                    <a:pt x="463" y="310"/>
                  </a:lnTo>
                  <a:lnTo>
                    <a:pt x="460" y="309"/>
                  </a:lnTo>
                  <a:lnTo>
                    <a:pt x="460" y="309"/>
                  </a:lnTo>
                  <a:lnTo>
                    <a:pt x="458" y="309"/>
                  </a:lnTo>
                  <a:lnTo>
                    <a:pt x="458" y="309"/>
                  </a:lnTo>
                  <a:lnTo>
                    <a:pt x="458" y="310"/>
                  </a:lnTo>
                  <a:lnTo>
                    <a:pt x="457" y="310"/>
                  </a:lnTo>
                  <a:lnTo>
                    <a:pt x="455" y="310"/>
                  </a:lnTo>
                  <a:lnTo>
                    <a:pt x="453" y="310"/>
                  </a:lnTo>
                  <a:lnTo>
                    <a:pt x="453" y="312"/>
                  </a:lnTo>
                  <a:lnTo>
                    <a:pt x="453" y="312"/>
                  </a:lnTo>
                  <a:lnTo>
                    <a:pt x="455" y="312"/>
                  </a:lnTo>
                  <a:lnTo>
                    <a:pt x="457" y="314"/>
                  </a:lnTo>
                  <a:lnTo>
                    <a:pt x="460" y="314"/>
                  </a:lnTo>
                  <a:lnTo>
                    <a:pt x="460" y="315"/>
                  </a:lnTo>
                  <a:lnTo>
                    <a:pt x="460" y="317"/>
                  </a:lnTo>
                  <a:lnTo>
                    <a:pt x="457" y="317"/>
                  </a:lnTo>
                  <a:lnTo>
                    <a:pt x="453" y="317"/>
                  </a:lnTo>
                  <a:lnTo>
                    <a:pt x="452" y="317"/>
                  </a:lnTo>
                  <a:lnTo>
                    <a:pt x="450" y="317"/>
                  </a:lnTo>
                  <a:lnTo>
                    <a:pt x="449" y="315"/>
                  </a:lnTo>
                  <a:lnTo>
                    <a:pt x="447" y="315"/>
                  </a:lnTo>
                  <a:lnTo>
                    <a:pt x="447" y="314"/>
                  </a:lnTo>
                  <a:lnTo>
                    <a:pt x="446" y="312"/>
                  </a:lnTo>
                  <a:lnTo>
                    <a:pt x="443" y="310"/>
                  </a:lnTo>
                  <a:lnTo>
                    <a:pt x="439" y="310"/>
                  </a:lnTo>
                  <a:lnTo>
                    <a:pt x="439" y="315"/>
                  </a:lnTo>
                  <a:lnTo>
                    <a:pt x="441" y="315"/>
                  </a:lnTo>
                  <a:lnTo>
                    <a:pt x="443" y="317"/>
                  </a:lnTo>
                  <a:lnTo>
                    <a:pt x="444" y="318"/>
                  </a:lnTo>
                  <a:lnTo>
                    <a:pt x="444" y="318"/>
                  </a:lnTo>
                  <a:lnTo>
                    <a:pt x="444" y="320"/>
                  </a:lnTo>
                  <a:lnTo>
                    <a:pt x="444" y="320"/>
                  </a:lnTo>
                  <a:lnTo>
                    <a:pt x="446" y="320"/>
                  </a:lnTo>
                  <a:lnTo>
                    <a:pt x="446" y="321"/>
                  </a:lnTo>
                  <a:lnTo>
                    <a:pt x="449" y="321"/>
                  </a:lnTo>
                  <a:lnTo>
                    <a:pt x="449" y="321"/>
                  </a:lnTo>
                  <a:lnTo>
                    <a:pt x="450" y="321"/>
                  </a:lnTo>
                  <a:lnTo>
                    <a:pt x="450" y="320"/>
                  </a:lnTo>
                  <a:lnTo>
                    <a:pt x="450" y="320"/>
                  </a:lnTo>
                  <a:lnTo>
                    <a:pt x="450" y="320"/>
                  </a:lnTo>
                  <a:lnTo>
                    <a:pt x="450" y="318"/>
                  </a:lnTo>
                  <a:lnTo>
                    <a:pt x="452" y="318"/>
                  </a:lnTo>
                  <a:lnTo>
                    <a:pt x="455" y="318"/>
                  </a:lnTo>
                  <a:lnTo>
                    <a:pt x="458" y="318"/>
                  </a:lnTo>
                  <a:lnTo>
                    <a:pt x="458" y="320"/>
                  </a:lnTo>
                  <a:lnTo>
                    <a:pt x="458" y="321"/>
                  </a:lnTo>
                  <a:lnTo>
                    <a:pt x="460" y="321"/>
                  </a:lnTo>
                  <a:lnTo>
                    <a:pt x="460" y="321"/>
                  </a:lnTo>
                  <a:lnTo>
                    <a:pt x="460" y="323"/>
                  </a:lnTo>
                  <a:lnTo>
                    <a:pt x="458" y="324"/>
                  </a:lnTo>
                  <a:lnTo>
                    <a:pt x="458" y="326"/>
                  </a:lnTo>
                  <a:lnTo>
                    <a:pt x="457" y="326"/>
                  </a:lnTo>
                  <a:lnTo>
                    <a:pt x="455" y="326"/>
                  </a:lnTo>
                  <a:lnTo>
                    <a:pt x="453" y="326"/>
                  </a:lnTo>
                  <a:lnTo>
                    <a:pt x="452" y="329"/>
                  </a:lnTo>
                  <a:lnTo>
                    <a:pt x="450" y="329"/>
                  </a:lnTo>
                  <a:lnTo>
                    <a:pt x="449" y="329"/>
                  </a:lnTo>
                  <a:lnTo>
                    <a:pt x="447" y="329"/>
                  </a:lnTo>
                  <a:lnTo>
                    <a:pt x="444" y="329"/>
                  </a:lnTo>
                  <a:lnTo>
                    <a:pt x="444" y="329"/>
                  </a:lnTo>
                  <a:lnTo>
                    <a:pt x="444" y="331"/>
                  </a:lnTo>
                  <a:lnTo>
                    <a:pt x="444" y="332"/>
                  </a:lnTo>
                  <a:lnTo>
                    <a:pt x="444" y="332"/>
                  </a:lnTo>
                  <a:lnTo>
                    <a:pt x="443" y="332"/>
                  </a:lnTo>
                  <a:lnTo>
                    <a:pt x="441" y="332"/>
                  </a:lnTo>
                  <a:lnTo>
                    <a:pt x="441" y="331"/>
                  </a:lnTo>
                  <a:lnTo>
                    <a:pt x="439" y="331"/>
                  </a:lnTo>
                  <a:lnTo>
                    <a:pt x="439" y="331"/>
                  </a:lnTo>
                  <a:lnTo>
                    <a:pt x="439" y="329"/>
                  </a:lnTo>
                  <a:lnTo>
                    <a:pt x="438" y="329"/>
                  </a:lnTo>
                  <a:lnTo>
                    <a:pt x="438" y="329"/>
                  </a:lnTo>
                  <a:lnTo>
                    <a:pt x="435" y="329"/>
                  </a:lnTo>
                  <a:lnTo>
                    <a:pt x="433" y="331"/>
                  </a:lnTo>
                  <a:lnTo>
                    <a:pt x="432" y="329"/>
                  </a:lnTo>
                  <a:lnTo>
                    <a:pt x="430" y="329"/>
                  </a:lnTo>
                  <a:lnTo>
                    <a:pt x="429" y="327"/>
                  </a:lnTo>
                  <a:lnTo>
                    <a:pt x="427" y="326"/>
                  </a:lnTo>
                  <a:lnTo>
                    <a:pt x="426" y="327"/>
                  </a:lnTo>
                  <a:lnTo>
                    <a:pt x="426" y="329"/>
                  </a:lnTo>
                  <a:lnTo>
                    <a:pt x="424" y="329"/>
                  </a:lnTo>
                  <a:lnTo>
                    <a:pt x="421" y="329"/>
                  </a:lnTo>
                  <a:lnTo>
                    <a:pt x="421" y="326"/>
                  </a:lnTo>
                  <a:lnTo>
                    <a:pt x="421" y="324"/>
                  </a:lnTo>
                  <a:lnTo>
                    <a:pt x="419" y="323"/>
                  </a:lnTo>
                  <a:lnTo>
                    <a:pt x="416" y="323"/>
                  </a:lnTo>
                  <a:lnTo>
                    <a:pt x="415" y="323"/>
                  </a:lnTo>
                  <a:lnTo>
                    <a:pt x="412" y="323"/>
                  </a:lnTo>
                  <a:lnTo>
                    <a:pt x="412" y="321"/>
                  </a:lnTo>
                  <a:lnTo>
                    <a:pt x="410" y="321"/>
                  </a:lnTo>
                  <a:lnTo>
                    <a:pt x="412" y="318"/>
                  </a:lnTo>
                  <a:lnTo>
                    <a:pt x="412" y="317"/>
                  </a:lnTo>
                  <a:lnTo>
                    <a:pt x="413" y="315"/>
                  </a:lnTo>
                  <a:lnTo>
                    <a:pt x="415" y="312"/>
                  </a:lnTo>
                  <a:lnTo>
                    <a:pt x="413" y="312"/>
                  </a:lnTo>
                  <a:lnTo>
                    <a:pt x="412" y="312"/>
                  </a:lnTo>
                  <a:lnTo>
                    <a:pt x="412" y="312"/>
                  </a:lnTo>
                  <a:lnTo>
                    <a:pt x="412" y="312"/>
                  </a:lnTo>
                  <a:lnTo>
                    <a:pt x="410" y="312"/>
                  </a:lnTo>
                  <a:lnTo>
                    <a:pt x="410" y="312"/>
                  </a:lnTo>
                  <a:lnTo>
                    <a:pt x="410" y="312"/>
                  </a:lnTo>
                  <a:lnTo>
                    <a:pt x="405" y="315"/>
                  </a:lnTo>
                  <a:lnTo>
                    <a:pt x="402" y="317"/>
                  </a:lnTo>
                  <a:lnTo>
                    <a:pt x="401" y="317"/>
                  </a:lnTo>
                  <a:lnTo>
                    <a:pt x="399" y="318"/>
                  </a:lnTo>
                  <a:lnTo>
                    <a:pt x="398" y="320"/>
                  </a:lnTo>
                  <a:lnTo>
                    <a:pt x="394" y="323"/>
                  </a:lnTo>
                  <a:lnTo>
                    <a:pt x="394" y="324"/>
                  </a:lnTo>
                  <a:lnTo>
                    <a:pt x="393" y="324"/>
                  </a:lnTo>
                  <a:lnTo>
                    <a:pt x="393" y="324"/>
                  </a:lnTo>
                  <a:lnTo>
                    <a:pt x="391" y="324"/>
                  </a:lnTo>
                  <a:lnTo>
                    <a:pt x="388" y="324"/>
                  </a:lnTo>
                  <a:lnTo>
                    <a:pt x="387" y="324"/>
                  </a:lnTo>
                  <a:lnTo>
                    <a:pt x="384" y="326"/>
                  </a:lnTo>
                  <a:lnTo>
                    <a:pt x="381" y="327"/>
                  </a:lnTo>
                  <a:lnTo>
                    <a:pt x="379" y="329"/>
                  </a:lnTo>
                  <a:lnTo>
                    <a:pt x="376" y="331"/>
                  </a:lnTo>
                  <a:lnTo>
                    <a:pt x="373" y="331"/>
                  </a:lnTo>
                  <a:lnTo>
                    <a:pt x="373" y="329"/>
                  </a:lnTo>
                  <a:lnTo>
                    <a:pt x="371" y="332"/>
                  </a:lnTo>
                  <a:lnTo>
                    <a:pt x="370" y="334"/>
                  </a:lnTo>
                  <a:lnTo>
                    <a:pt x="367" y="332"/>
                  </a:lnTo>
                  <a:lnTo>
                    <a:pt x="365" y="334"/>
                  </a:lnTo>
                  <a:lnTo>
                    <a:pt x="363" y="334"/>
                  </a:lnTo>
                  <a:lnTo>
                    <a:pt x="360" y="335"/>
                  </a:lnTo>
                  <a:lnTo>
                    <a:pt x="359" y="335"/>
                  </a:lnTo>
                  <a:lnTo>
                    <a:pt x="359" y="337"/>
                  </a:lnTo>
                  <a:lnTo>
                    <a:pt x="356" y="337"/>
                  </a:lnTo>
                  <a:lnTo>
                    <a:pt x="353" y="337"/>
                  </a:lnTo>
                  <a:lnTo>
                    <a:pt x="350" y="337"/>
                  </a:lnTo>
                  <a:lnTo>
                    <a:pt x="348" y="337"/>
                  </a:lnTo>
                  <a:lnTo>
                    <a:pt x="346" y="337"/>
                  </a:lnTo>
                  <a:lnTo>
                    <a:pt x="345" y="335"/>
                  </a:lnTo>
                  <a:lnTo>
                    <a:pt x="345" y="335"/>
                  </a:lnTo>
                  <a:lnTo>
                    <a:pt x="343" y="335"/>
                  </a:lnTo>
                  <a:lnTo>
                    <a:pt x="343" y="335"/>
                  </a:lnTo>
                  <a:lnTo>
                    <a:pt x="342" y="335"/>
                  </a:lnTo>
                  <a:lnTo>
                    <a:pt x="342" y="335"/>
                  </a:lnTo>
                  <a:lnTo>
                    <a:pt x="340" y="337"/>
                  </a:lnTo>
                  <a:lnTo>
                    <a:pt x="340" y="338"/>
                  </a:lnTo>
                  <a:lnTo>
                    <a:pt x="340" y="338"/>
                  </a:lnTo>
                  <a:lnTo>
                    <a:pt x="337" y="340"/>
                  </a:lnTo>
                  <a:lnTo>
                    <a:pt x="334" y="340"/>
                  </a:lnTo>
                  <a:lnTo>
                    <a:pt x="331" y="340"/>
                  </a:lnTo>
                  <a:lnTo>
                    <a:pt x="329" y="340"/>
                  </a:lnTo>
                  <a:lnTo>
                    <a:pt x="329" y="338"/>
                  </a:lnTo>
                  <a:lnTo>
                    <a:pt x="328" y="338"/>
                  </a:lnTo>
                  <a:lnTo>
                    <a:pt x="326" y="338"/>
                  </a:lnTo>
                  <a:lnTo>
                    <a:pt x="325" y="337"/>
                  </a:lnTo>
                  <a:lnTo>
                    <a:pt x="323" y="337"/>
                  </a:lnTo>
                  <a:lnTo>
                    <a:pt x="322" y="337"/>
                  </a:lnTo>
                  <a:lnTo>
                    <a:pt x="320" y="337"/>
                  </a:lnTo>
                  <a:lnTo>
                    <a:pt x="320" y="337"/>
                  </a:lnTo>
                  <a:lnTo>
                    <a:pt x="318" y="335"/>
                  </a:lnTo>
                  <a:lnTo>
                    <a:pt x="318" y="332"/>
                  </a:lnTo>
                  <a:lnTo>
                    <a:pt x="318" y="331"/>
                  </a:lnTo>
                  <a:lnTo>
                    <a:pt x="318" y="329"/>
                  </a:lnTo>
                  <a:lnTo>
                    <a:pt x="317" y="327"/>
                  </a:lnTo>
                  <a:lnTo>
                    <a:pt x="317" y="326"/>
                  </a:lnTo>
                  <a:lnTo>
                    <a:pt x="315" y="326"/>
                  </a:lnTo>
                  <a:lnTo>
                    <a:pt x="312" y="324"/>
                  </a:lnTo>
                  <a:lnTo>
                    <a:pt x="309" y="324"/>
                  </a:lnTo>
                  <a:lnTo>
                    <a:pt x="308" y="324"/>
                  </a:lnTo>
                  <a:lnTo>
                    <a:pt x="306" y="324"/>
                  </a:lnTo>
                  <a:lnTo>
                    <a:pt x="303" y="324"/>
                  </a:lnTo>
                  <a:lnTo>
                    <a:pt x="300" y="324"/>
                  </a:lnTo>
                  <a:lnTo>
                    <a:pt x="297" y="323"/>
                  </a:lnTo>
                  <a:lnTo>
                    <a:pt x="294" y="321"/>
                  </a:lnTo>
                  <a:lnTo>
                    <a:pt x="291" y="321"/>
                  </a:lnTo>
                  <a:lnTo>
                    <a:pt x="291" y="320"/>
                  </a:lnTo>
                  <a:lnTo>
                    <a:pt x="291" y="318"/>
                  </a:lnTo>
                  <a:lnTo>
                    <a:pt x="287" y="317"/>
                  </a:lnTo>
                  <a:lnTo>
                    <a:pt x="284" y="315"/>
                  </a:lnTo>
                  <a:lnTo>
                    <a:pt x="286" y="314"/>
                  </a:lnTo>
                  <a:lnTo>
                    <a:pt x="284" y="312"/>
                  </a:lnTo>
                  <a:lnTo>
                    <a:pt x="284" y="312"/>
                  </a:lnTo>
                  <a:lnTo>
                    <a:pt x="284" y="312"/>
                  </a:lnTo>
                  <a:lnTo>
                    <a:pt x="284" y="312"/>
                  </a:lnTo>
                  <a:lnTo>
                    <a:pt x="284" y="312"/>
                  </a:lnTo>
                  <a:lnTo>
                    <a:pt x="283" y="310"/>
                  </a:lnTo>
                  <a:lnTo>
                    <a:pt x="283" y="310"/>
                  </a:lnTo>
                  <a:lnTo>
                    <a:pt x="284" y="309"/>
                  </a:lnTo>
                  <a:lnTo>
                    <a:pt x="284" y="307"/>
                  </a:lnTo>
                  <a:lnTo>
                    <a:pt x="284" y="306"/>
                  </a:lnTo>
                  <a:lnTo>
                    <a:pt x="284" y="304"/>
                  </a:lnTo>
                  <a:lnTo>
                    <a:pt x="284" y="304"/>
                  </a:lnTo>
                  <a:lnTo>
                    <a:pt x="284" y="303"/>
                  </a:lnTo>
                  <a:lnTo>
                    <a:pt x="289" y="303"/>
                  </a:lnTo>
                  <a:lnTo>
                    <a:pt x="295" y="304"/>
                  </a:lnTo>
                  <a:lnTo>
                    <a:pt x="298" y="304"/>
                  </a:lnTo>
                  <a:lnTo>
                    <a:pt x="300" y="304"/>
                  </a:lnTo>
                  <a:lnTo>
                    <a:pt x="303" y="304"/>
                  </a:lnTo>
                  <a:lnTo>
                    <a:pt x="305" y="303"/>
                  </a:lnTo>
                  <a:lnTo>
                    <a:pt x="306" y="301"/>
                  </a:lnTo>
                  <a:lnTo>
                    <a:pt x="306" y="300"/>
                  </a:lnTo>
                  <a:lnTo>
                    <a:pt x="309" y="300"/>
                  </a:lnTo>
                  <a:lnTo>
                    <a:pt x="314" y="298"/>
                  </a:lnTo>
                  <a:lnTo>
                    <a:pt x="317" y="298"/>
                  </a:lnTo>
                  <a:lnTo>
                    <a:pt x="320" y="298"/>
                  </a:lnTo>
                  <a:lnTo>
                    <a:pt x="322" y="300"/>
                  </a:lnTo>
                  <a:lnTo>
                    <a:pt x="323" y="300"/>
                  </a:lnTo>
                  <a:lnTo>
                    <a:pt x="326" y="301"/>
                  </a:lnTo>
                  <a:lnTo>
                    <a:pt x="331" y="301"/>
                  </a:lnTo>
                  <a:lnTo>
                    <a:pt x="336" y="301"/>
                  </a:lnTo>
                  <a:lnTo>
                    <a:pt x="339" y="300"/>
                  </a:lnTo>
                  <a:lnTo>
                    <a:pt x="339" y="300"/>
                  </a:lnTo>
                  <a:lnTo>
                    <a:pt x="340" y="298"/>
                  </a:lnTo>
                  <a:lnTo>
                    <a:pt x="342" y="296"/>
                  </a:lnTo>
                  <a:lnTo>
                    <a:pt x="343" y="296"/>
                  </a:lnTo>
                  <a:lnTo>
                    <a:pt x="343" y="295"/>
                  </a:lnTo>
                  <a:lnTo>
                    <a:pt x="343" y="292"/>
                  </a:lnTo>
                  <a:lnTo>
                    <a:pt x="346" y="292"/>
                  </a:lnTo>
                  <a:lnTo>
                    <a:pt x="348" y="292"/>
                  </a:lnTo>
                  <a:lnTo>
                    <a:pt x="348" y="290"/>
                  </a:lnTo>
                  <a:lnTo>
                    <a:pt x="348" y="290"/>
                  </a:lnTo>
                  <a:lnTo>
                    <a:pt x="346" y="289"/>
                  </a:lnTo>
                  <a:lnTo>
                    <a:pt x="345" y="289"/>
                  </a:lnTo>
                  <a:lnTo>
                    <a:pt x="342" y="290"/>
                  </a:lnTo>
                  <a:lnTo>
                    <a:pt x="340" y="292"/>
                  </a:lnTo>
                  <a:lnTo>
                    <a:pt x="339" y="292"/>
                  </a:lnTo>
                  <a:lnTo>
                    <a:pt x="336" y="292"/>
                  </a:lnTo>
                  <a:lnTo>
                    <a:pt x="336" y="290"/>
                  </a:lnTo>
                  <a:lnTo>
                    <a:pt x="336" y="290"/>
                  </a:lnTo>
                  <a:lnTo>
                    <a:pt x="334" y="289"/>
                  </a:lnTo>
                  <a:lnTo>
                    <a:pt x="334" y="287"/>
                  </a:lnTo>
                  <a:lnTo>
                    <a:pt x="332" y="287"/>
                  </a:lnTo>
                  <a:lnTo>
                    <a:pt x="331" y="287"/>
                  </a:lnTo>
                  <a:lnTo>
                    <a:pt x="331" y="287"/>
                  </a:lnTo>
                  <a:lnTo>
                    <a:pt x="329" y="287"/>
                  </a:lnTo>
                  <a:lnTo>
                    <a:pt x="329" y="290"/>
                  </a:lnTo>
                  <a:lnTo>
                    <a:pt x="326" y="290"/>
                  </a:lnTo>
                  <a:lnTo>
                    <a:pt x="325" y="292"/>
                  </a:lnTo>
                  <a:lnTo>
                    <a:pt x="323" y="292"/>
                  </a:lnTo>
                  <a:lnTo>
                    <a:pt x="323" y="292"/>
                  </a:lnTo>
                  <a:lnTo>
                    <a:pt x="322" y="290"/>
                  </a:lnTo>
                  <a:lnTo>
                    <a:pt x="322" y="290"/>
                  </a:lnTo>
                  <a:lnTo>
                    <a:pt x="320" y="289"/>
                  </a:lnTo>
                  <a:lnTo>
                    <a:pt x="320" y="289"/>
                  </a:lnTo>
                  <a:lnTo>
                    <a:pt x="317" y="289"/>
                  </a:lnTo>
                  <a:lnTo>
                    <a:pt x="315" y="290"/>
                  </a:lnTo>
                  <a:lnTo>
                    <a:pt x="312" y="290"/>
                  </a:lnTo>
                  <a:lnTo>
                    <a:pt x="311" y="292"/>
                  </a:lnTo>
                  <a:lnTo>
                    <a:pt x="309" y="292"/>
                  </a:lnTo>
                  <a:lnTo>
                    <a:pt x="308" y="290"/>
                  </a:lnTo>
                  <a:lnTo>
                    <a:pt x="306" y="290"/>
                  </a:lnTo>
                  <a:lnTo>
                    <a:pt x="306" y="290"/>
                  </a:lnTo>
                  <a:lnTo>
                    <a:pt x="305" y="290"/>
                  </a:lnTo>
                  <a:lnTo>
                    <a:pt x="301" y="290"/>
                  </a:lnTo>
                  <a:lnTo>
                    <a:pt x="297" y="290"/>
                  </a:lnTo>
                  <a:lnTo>
                    <a:pt x="295" y="290"/>
                  </a:lnTo>
                  <a:lnTo>
                    <a:pt x="292" y="292"/>
                  </a:lnTo>
                  <a:lnTo>
                    <a:pt x="289" y="292"/>
                  </a:lnTo>
                  <a:lnTo>
                    <a:pt x="286" y="290"/>
                  </a:lnTo>
                  <a:lnTo>
                    <a:pt x="284" y="289"/>
                  </a:lnTo>
                  <a:lnTo>
                    <a:pt x="284" y="289"/>
                  </a:lnTo>
                  <a:lnTo>
                    <a:pt x="283" y="290"/>
                  </a:lnTo>
                  <a:lnTo>
                    <a:pt x="283" y="290"/>
                  </a:lnTo>
                  <a:lnTo>
                    <a:pt x="283" y="292"/>
                  </a:lnTo>
                  <a:lnTo>
                    <a:pt x="280" y="290"/>
                  </a:lnTo>
                  <a:lnTo>
                    <a:pt x="278" y="290"/>
                  </a:lnTo>
                  <a:lnTo>
                    <a:pt x="277" y="290"/>
                  </a:lnTo>
                  <a:lnTo>
                    <a:pt x="275" y="289"/>
                  </a:lnTo>
                  <a:lnTo>
                    <a:pt x="273" y="287"/>
                  </a:lnTo>
                  <a:lnTo>
                    <a:pt x="272" y="287"/>
                  </a:lnTo>
                  <a:lnTo>
                    <a:pt x="272" y="286"/>
                  </a:lnTo>
                  <a:lnTo>
                    <a:pt x="272" y="286"/>
                  </a:lnTo>
                  <a:lnTo>
                    <a:pt x="273" y="286"/>
                  </a:lnTo>
                  <a:lnTo>
                    <a:pt x="273" y="284"/>
                  </a:lnTo>
                  <a:lnTo>
                    <a:pt x="275" y="284"/>
                  </a:lnTo>
                  <a:lnTo>
                    <a:pt x="275" y="284"/>
                  </a:lnTo>
                  <a:lnTo>
                    <a:pt x="280" y="282"/>
                  </a:lnTo>
                  <a:lnTo>
                    <a:pt x="284" y="281"/>
                  </a:lnTo>
                  <a:lnTo>
                    <a:pt x="287" y="279"/>
                  </a:lnTo>
                  <a:lnTo>
                    <a:pt x="287" y="279"/>
                  </a:lnTo>
                  <a:lnTo>
                    <a:pt x="289" y="279"/>
                  </a:lnTo>
                  <a:lnTo>
                    <a:pt x="291" y="279"/>
                  </a:lnTo>
                  <a:lnTo>
                    <a:pt x="292" y="279"/>
                  </a:lnTo>
                  <a:lnTo>
                    <a:pt x="292" y="279"/>
                  </a:lnTo>
                  <a:lnTo>
                    <a:pt x="294" y="279"/>
                  </a:lnTo>
                  <a:lnTo>
                    <a:pt x="295" y="279"/>
                  </a:lnTo>
                  <a:lnTo>
                    <a:pt x="295" y="279"/>
                  </a:lnTo>
                  <a:lnTo>
                    <a:pt x="295" y="278"/>
                  </a:lnTo>
                  <a:lnTo>
                    <a:pt x="297" y="276"/>
                  </a:lnTo>
                  <a:lnTo>
                    <a:pt x="298" y="276"/>
                  </a:lnTo>
                  <a:lnTo>
                    <a:pt x="300" y="275"/>
                  </a:lnTo>
                  <a:lnTo>
                    <a:pt x="301" y="275"/>
                  </a:lnTo>
                  <a:lnTo>
                    <a:pt x="305" y="275"/>
                  </a:lnTo>
                  <a:lnTo>
                    <a:pt x="309" y="276"/>
                  </a:lnTo>
                  <a:lnTo>
                    <a:pt x="309" y="275"/>
                  </a:lnTo>
                  <a:lnTo>
                    <a:pt x="309" y="273"/>
                  </a:lnTo>
                  <a:lnTo>
                    <a:pt x="306" y="273"/>
                  </a:lnTo>
                  <a:lnTo>
                    <a:pt x="301" y="272"/>
                  </a:lnTo>
                  <a:lnTo>
                    <a:pt x="300" y="272"/>
                  </a:lnTo>
                  <a:lnTo>
                    <a:pt x="298" y="272"/>
                  </a:lnTo>
                  <a:lnTo>
                    <a:pt x="297" y="273"/>
                  </a:lnTo>
                  <a:lnTo>
                    <a:pt x="295" y="273"/>
                  </a:lnTo>
                  <a:lnTo>
                    <a:pt x="292" y="275"/>
                  </a:lnTo>
                  <a:lnTo>
                    <a:pt x="291" y="276"/>
                  </a:lnTo>
                  <a:lnTo>
                    <a:pt x="291" y="276"/>
                  </a:lnTo>
                  <a:lnTo>
                    <a:pt x="289" y="276"/>
                  </a:lnTo>
                  <a:lnTo>
                    <a:pt x="287" y="276"/>
                  </a:lnTo>
                  <a:lnTo>
                    <a:pt x="286" y="275"/>
                  </a:lnTo>
                  <a:lnTo>
                    <a:pt x="283" y="275"/>
                  </a:lnTo>
                  <a:lnTo>
                    <a:pt x="281" y="273"/>
                  </a:lnTo>
                  <a:lnTo>
                    <a:pt x="280" y="276"/>
                  </a:lnTo>
                  <a:lnTo>
                    <a:pt x="278" y="279"/>
                  </a:lnTo>
                  <a:lnTo>
                    <a:pt x="269" y="279"/>
                  </a:lnTo>
                  <a:lnTo>
                    <a:pt x="269" y="276"/>
                  </a:lnTo>
                  <a:lnTo>
                    <a:pt x="272" y="275"/>
                  </a:lnTo>
                  <a:lnTo>
                    <a:pt x="275" y="276"/>
                  </a:lnTo>
                  <a:lnTo>
                    <a:pt x="275" y="275"/>
                  </a:lnTo>
                  <a:lnTo>
                    <a:pt x="275" y="275"/>
                  </a:lnTo>
                  <a:lnTo>
                    <a:pt x="275" y="275"/>
                  </a:lnTo>
                  <a:lnTo>
                    <a:pt x="275" y="273"/>
                  </a:lnTo>
                  <a:lnTo>
                    <a:pt x="273" y="273"/>
                  </a:lnTo>
                  <a:lnTo>
                    <a:pt x="273" y="273"/>
                  </a:lnTo>
                  <a:lnTo>
                    <a:pt x="272" y="273"/>
                  </a:lnTo>
                  <a:lnTo>
                    <a:pt x="272" y="272"/>
                  </a:lnTo>
                  <a:lnTo>
                    <a:pt x="273" y="272"/>
                  </a:lnTo>
                  <a:lnTo>
                    <a:pt x="273" y="272"/>
                  </a:lnTo>
                  <a:lnTo>
                    <a:pt x="273" y="272"/>
                  </a:lnTo>
                  <a:lnTo>
                    <a:pt x="273" y="270"/>
                  </a:lnTo>
                  <a:lnTo>
                    <a:pt x="273" y="270"/>
                  </a:lnTo>
                  <a:lnTo>
                    <a:pt x="272" y="270"/>
                  </a:lnTo>
                  <a:lnTo>
                    <a:pt x="270" y="270"/>
                  </a:lnTo>
                  <a:lnTo>
                    <a:pt x="270" y="270"/>
                  </a:lnTo>
                  <a:lnTo>
                    <a:pt x="269" y="270"/>
                  </a:lnTo>
                  <a:lnTo>
                    <a:pt x="269" y="272"/>
                  </a:lnTo>
                  <a:lnTo>
                    <a:pt x="269" y="272"/>
                  </a:lnTo>
                  <a:lnTo>
                    <a:pt x="269" y="273"/>
                  </a:lnTo>
                  <a:lnTo>
                    <a:pt x="269" y="273"/>
                  </a:lnTo>
                  <a:lnTo>
                    <a:pt x="267" y="273"/>
                  </a:lnTo>
                  <a:lnTo>
                    <a:pt x="266" y="273"/>
                  </a:lnTo>
                  <a:lnTo>
                    <a:pt x="264" y="273"/>
                  </a:lnTo>
                  <a:lnTo>
                    <a:pt x="261" y="273"/>
                  </a:lnTo>
                  <a:lnTo>
                    <a:pt x="260" y="273"/>
                  </a:lnTo>
                  <a:lnTo>
                    <a:pt x="258" y="273"/>
                  </a:lnTo>
                  <a:lnTo>
                    <a:pt x="258" y="272"/>
                  </a:lnTo>
                  <a:lnTo>
                    <a:pt x="258" y="270"/>
                  </a:lnTo>
                  <a:lnTo>
                    <a:pt x="256" y="268"/>
                  </a:lnTo>
                  <a:lnTo>
                    <a:pt x="258" y="268"/>
                  </a:lnTo>
                  <a:lnTo>
                    <a:pt x="258" y="268"/>
                  </a:lnTo>
                  <a:lnTo>
                    <a:pt x="261" y="264"/>
                  </a:lnTo>
                  <a:lnTo>
                    <a:pt x="264" y="261"/>
                  </a:lnTo>
                  <a:lnTo>
                    <a:pt x="264" y="259"/>
                  </a:lnTo>
                  <a:lnTo>
                    <a:pt x="266" y="258"/>
                  </a:lnTo>
                  <a:lnTo>
                    <a:pt x="269" y="258"/>
                  </a:lnTo>
                  <a:lnTo>
                    <a:pt x="270" y="258"/>
                  </a:lnTo>
                  <a:lnTo>
                    <a:pt x="270" y="258"/>
                  </a:lnTo>
                  <a:close/>
                  <a:moveTo>
                    <a:pt x="246" y="369"/>
                  </a:moveTo>
                  <a:lnTo>
                    <a:pt x="247" y="369"/>
                  </a:lnTo>
                  <a:lnTo>
                    <a:pt x="249" y="369"/>
                  </a:lnTo>
                  <a:lnTo>
                    <a:pt x="250" y="369"/>
                  </a:lnTo>
                  <a:lnTo>
                    <a:pt x="252" y="371"/>
                  </a:lnTo>
                  <a:lnTo>
                    <a:pt x="253" y="371"/>
                  </a:lnTo>
                  <a:lnTo>
                    <a:pt x="256" y="373"/>
                  </a:lnTo>
                  <a:lnTo>
                    <a:pt x="258" y="374"/>
                  </a:lnTo>
                  <a:lnTo>
                    <a:pt x="261" y="374"/>
                  </a:lnTo>
                  <a:lnTo>
                    <a:pt x="263" y="374"/>
                  </a:lnTo>
                  <a:lnTo>
                    <a:pt x="264" y="374"/>
                  </a:lnTo>
                  <a:lnTo>
                    <a:pt x="263" y="376"/>
                  </a:lnTo>
                  <a:lnTo>
                    <a:pt x="260" y="376"/>
                  </a:lnTo>
                  <a:lnTo>
                    <a:pt x="256" y="377"/>
                  </a:lnTo>
                  <a:lnTo>
                    <a:pt x="253" y="377"/>
                  </a:lnTo>
                  <a:lnTo>
                    <a:pt x="252" y="377"/>
                  </a:lnTo>
                  <a:lnTo>
                    <a:pt x="250" y="379"/>
                  </a:lnTo>
                  <a:lnTo>
                    <a:pt x="249" y="379"/>
                  </a:lnTo>
                  <a:lnTo>
                    <a:pt x="249" y="379"/>
                  </a:lnTo>
                  <a:lnTo>
                    <a:pt x="249" y="379"/>
                  </a:lnTo>
                  <a:lnTo>
                    <a:pt x="249" y="380"/>
                  </a:lnTo>
                  <a:lnTo>
                    <a:pt x="249" y="380"/>
                  </a:lnTo>
                  <a:lnTo>
                    <a:pt x="249" y="380"/>
                  </a:lnTo>
                  <a:lnTo>
                    <a:pt x="250" y="382"/>
                  </a:lnTo>
                  <a:lnTo>
                    <a:pt x="253" y="382"/>
                  </a:lnTo>
                  <a:lnTo>
                    <a:pt x="255" y="382"/>
                  </a:lnTo>
                  <a:lnTo>
                    <a:pt x="256" y="382"/>
                  </a:lnTo>
                  <a:lnTo>
                    <a:pt x="260" y="383"/>
                  </a:lnTo>
                  <a:lnTo>
                    <a:pt x="261" y="385"/>
                  </a:lnTo>
                  <a:lnTo>
                    <a:pt x="263" y="385"/>
                  </a:lnTo>
                  <a:lnTo>
                    <a:pt x="264" y="385"/>
                  </a:lnTo>
                  <a:lnTo>
                    <a:pt x="267" y="385"/>
                  </a:lnTo>
                  <a:lnTo>
                    <a:pt x="269" y="385"/>
                  </a:lnTo>
                  <a:lnTo>
                    <a:pt x="270" y="385"/>
                  </a:lnTo>
                  <a:lnTo>
                    <a:pt x="273" y="383"/>
                  </a:lnTo>
                  <a:lnTo>
                    <a:pt x="277" y="383"/>
                  </a:lnTo>
                  <a:lnTo>
                    <a:pt x="277" y="383"/>
                  </a:lnTo>
                  <a:lnTo>
                    <a:pt x="277" y="385"/>
                  </a:lnTo>
                  <a:lnTo>
                    <a:pt x="278" y="385"/>
                  </a:lnTo>
                  <a:lnTo>
                    <a:pt x="278" y="387"/>
                  </a:lnTo>
                  <a:lnTo>
                    <a:pt x="278" y="387"/>
                  </a:lnTo>
                  <a:lnTo>
                    <a:pt x="278" y="388"/>
                  </a:lnTo>
                  <a:lnTo>
                    <a:pt x="277" y="390"/>
                  </a:lnTo>
                  <a:lnTo>
                    <a:pt x="275" y="393"/>
                  </a:lnTo>
                  <a:lnTo>
                    <a:pt x="273" y="394"/>
                  </a:lnTo>
                  <a:lnTo>
                    <a:pt x="273" y="396"/>
                  </a:lnTo>
                  <a:lnTo>
                    <a:pt x="273" y="397"/>
                  </a:lnTo>
                  <a:lnTo>
                    <a:pt x="275" y="397"/>
                  </a:lnTo>
                  <a:lnTo>
                    <a:pt x="275" y="399"/>
                  </a:lnTo>
                  <a:lnTo>
                    <a:pt x="275" y="401"/>
                  </a:lnTo>
                  <a:lnTo>
                    <a:pt x="273" y="401"/>
                  </a:lnTo>
                  <a:lnTo>
                    <a:pt x="270" y="402"/>
                  </a:lnTo>
                  <a:lnTo>
                    <a:pt x="269" y="402"/>
                  </a:lnTo>
                  <a:lnTo>
                    <a:pt x="266" y="402"/>
                  </a:lnTo>
                  <a:lnTo>
                    <a:pt x="264" y="402"/>
                  </a:lnTo>
                  <a:lnTo>
                    <a:pt x="263" y="402"/>
                  </a:lnTo>
                  <a:lnTo>
                    <a:pt x="261" y="401"/>
                  </a:lnTo>
                  <a:lnTo>
                    <a:pt x="261" y="399"/>
                  </a:lnTo>
                  <a:lnTo>
                    <a:pt x="258" y="399"/>
                  </a:lnTo>
                  <a:lnTo>
                    <a:pt x="255" y="401"/>
                  </a:lnTo>
                  <a:lnTo>
                    <a:pt x="255" y="402"/>
                  </a:lnTo>
                  <a:lnTo>
                    <a:pt x="255" y="404"/>
                  </a:lnTo>
                  <a:lnTo>
                    <a:pt x="256" y="405"/>
                  </a:lnTo>
                  <a:lnTo>
                    <a:pt x="261" y="408"/>
                  </a:lnTo>
                  <a:lnTo>
                    <a:pt x="264" y="410"/>
                  </a:lnTo>
                  <a:lnTo>
                    <a:pt x="264" y="410"/>
                  </a:lnTo>
                  <a:lnTo>
                    <a:pt x="266" y="410"/>
                  </a:lnTo>
                  <a:lnTo>
                    <a:pt x="266" y="410"/>
                  </a:lnTo>
                  <a:lnTo>
                    <a:pt x="264" y="411"/>
                  </a:lnTo>
                  <a:lnTo>
                    <a:pt x="264" y="410"/>
                  </a:lnTo>
                  <a:lnTo>
                    <a:pt x="261" y="410"/>
                  </a:lnTo>
                  <a:lnTo>
                    <a:pt x="260" y="408"/>
                  </a:lnTo>
                  <a:lnTo>
                    <a:pt x="256" y="410"/>
                  </a:lnTo>
                  <a:lnTo>
                    <a:pt x="255" y="410"/>
                  </a:lnTo>
                  <a:lnTo>
                    <a:pt x="250" y="410"/>
                  </a:lnTo>
                  <a:lnTo>
                    <a:pt x="247" y="411"/>
                  </a:lnTo>
                  <a:lnTo>
                    <a:pt x="246" y="411"/>
                  </a:lnTo>
                  <a:lnTo>
                    <a:pt x="244" y="411"/>
                  </a:lnTo>
                  <a:lnTo>
                    <a:pt x="244" y="413"/>
                  </a:lnTo>
                  <a:lnTo>
                    <a:pt x="242" y="413"/>
                  </a:lnTo>
                  <a:lnTo>
                    <a:pt x="241" y="414"/>
                  </a:lnTo>
                  <a:lnTo>
                    <a:pt x="239" y="416"/>
                  </a:lnTo>
                  <a:lnTo>
                    <a:pt x="238" y="418"/>
                  </a:lnTo>
                  <a:lnTo>
                    <a:pt x="238" y="418"/>
                  </a:lnTo>
                  <a:lnTo>
                    <a:pt x="236" y="419"/>
                  </a:lnTo>
                  <a:lnTo>
                    <a:pt x="236" y="419"/>
                  </a:lnTo>
                  <a:lnTo>
                    <a:pt x="235" y="419"/>
                  </a:lnTo>
                  <a:lnTo>
                    <a:pt x="235" y="419"/>
                  </a:lnTo>
                  <a:lnTo>
                    <a:pt x="235" y="418"/>
                  </a:lnTo>
                  <a:lnTo>
                    <a:pt x="235" y="418"/>
                  </a:lnTo>
                  <a:lnTo>
                    <a:pt x="235" y="416"/>
                  </a:lnTo>
                  <a:lnTo>
                    <a:pt x="235" y="414"/>
                  </a:lnTo>
                  <a:lnTo>
                    <a:pt x="236" y="414"/>
                  </a:lnTo>
                  <a:lnTo>
                    <a:pt x="238" y="414"/>
                  </a:lnTo>
                  <a:lnTo>
                    <a:pt x="238" y="414"/>
                  </a:lnTo>
                  <a:lnTo>
                    <a:pt x="238" y="414"/>
                  </a:lnTo>
                  <a:lnTo>
                    <a:pt x="238" y="414"/>
                  </a:lnTo>
                  <a:lnTo>
                    <a:pt x="239" y="414"/>
                  </a:lnTo>
                  <a:lnTo>
                    <a:pt x="239" y="413"/>
                  </a:lnTo>
                  <a:lnTo>
                    <a:pt x="241" y="411"/>
                  </a:lnTo>
                  <a:lnTo>
                    <a:pt x="241" y="410"/>
                  </a:lnTo>
                  <a:lnTo>
                    <a:pt x="242" y="410"/>
                  </a:lnTo>
                  <a:lnTo>
                    <a:pt x="242" y="408"/>
                  </a:lnTo>
                  <a:lnTo>
                    <a:pt x="244" y="408"/>
                  </a:lnTo>
                  <a:lnTo>
                    <a:pt x="247" y="408"/>
                  </a:lnTo>
                  <a:lnTo>
                    <a:pt x="250" y="407"/>
                  </a:lnTo>
                  <a:lnTo>
                    <a:pt x="250" y="405"/>
                  </a:lnTo>
                  <a:lnTo>
                    <a:pt x="249" y="404"/>
                  </a:lnTo>
                  <a:lnTo>
                    <a:pt x="246" y="404"/>
                  </a:lnTo>
                  <a:lnTo>
                    <a:pt x="244" y="404"/>
                  </a:lnTo>
                  <a:lnTo>
                    <a:pt x="242" y="404"/>
                  </a:lnTo>
                  <a:lnTo>
                    <a:pt x="242" y="404"/>
                  </a:lnTo>
                  <a:lnTo>
                    <a:pt x="241" y="404"/>
                  </a:lnTo>
                  <a:lnTo>
                    <a:pt x="239" y="405"/>
                  </a:lnTo>
                  <a:lnTo>
                    <a:pt x="238" y="407"/>
                  </a:lnTo>
                  <a:lnTo>
                    <a:pt x="236" y="408"/>
                  </a:lnTo>
                  <a:lnTo>
                    <a:pt x="235" y="408"/>
                  </a:lnTo>
                  <a:lnTo>
                    <a:pt x="233" y="410"/>
                  </a:lnTo>
                  <a:lnTo>
                    <a:pt x="233" y="410"/>
                  </a:lnTo>
                  <a:lnTo>
                    <a:pt x="233" y="413"/>
                  </a:lnTo>
                  <a:lnTo>
                    <a:pt x="233" y="414"/>
                  </a:lnTo>
                  <a:lnTo>
                    <a:pt x="232" y="416"/>
                  </a:lnTo>
                  <a:lnTo>
                    <a:pt x="230" y="418"/>
                  </a:lnTo>
                  <a:lnTo>
                    <a:pt x="225" y="416"/>
                  </a:lnTo>
                  <a:lnTo>
                    <a:pt x="222" y="414"/>
                  </a:lnTo>
                  <a:lnTo>
                    <a:pt x="221" y="414"/>
                  </a:lnTo>
                  <a:lnTo>
                    <a:pt x="218" y="413"/>
                  </a:lnTo>
                  <a:lnTo>
                    <a:pt x="216" y="413"/>
                  </a:lnTo>
                  <a:lnTo>
                    <a:pt x="215" y="411"/>
                  </a:lnTo>
                  <a:lnTo>
                    <a:pt x="215" y="410"/>
                  </a:lnTo>
                  <a:lnTo>
                    <a:pt x="216" y="408"/>
                  </a:lnTo>
                  <a:lnTo>
                    <a:pt x="216" y="408"/>
                  </a:lnTo>
                  <a:lnTo>
                    <a:pt x="218" y="408"/>
                  </a:lnTo>
                  <a:lnTo>
                    <a:pt x="218" y="407"/>
                  </a:lnTo>
                  <a:lnTo>
                    <a:pt x="218" y="407"/>
                  </a:lnTo>
                  <a:lnTo>
                    <a:pt x="216" y="404"/>
                  </a:lnTo>
                  <a:lnTo>
                    <a:pt x="219" y="401"/>
                  </a:lnTo>
                  <a:lnTo>
                    <a:pt x="224" y="397"/>
                  </a:lnTo>
                  <a:lnTo>
                    <a:pt x="224" y="397"/>
                  </a:lnTo>
                  <a:lnTo>
                    <a:pt x="224" y="396"/>
                  </a:lnTo>
                  <a:lnTo>
                    <a:pt x="221" y="393"/>
                  </a:lnTo>
                  <a:lnTo>
                    <a:pt x="219" y="391"/>
                  </a:lnTo>
                  <a:lnTo>
                    <a:pt x="218" y="390"/>
                  </a:lnTo>
                  <a:lnTo>
                    <a:pt x="218" y="390"/>
                  </a:lnTo>
                  <a:lnTo>
                    <a:pt x="218" y="390"/>
                  </a:lnTo>
                  <a:lnTo>
                    <a:pt x="219" y="390"/>
                  </a:lnTo>
                  <a:lnTo>
                    <a:pt x="222" y="391"/>
                  </a:lnTo>
                  <a:lnTo>
                    <a:pt x="224" y="391"/>
                  </a:lnTo>
                  <a:lnTo>
                    <a:pt x="227" y="391"/>
                  </a:lnTo>
                  <a:lnTo>
                    <a:pt x="228" y="391"/>
                  </a:lnTo>
                  <a:lnTo>
                    <a:pt x="230" y="391"/>
                  </a:lnTo>
                  <a:lnTo>
                    <a:pt x="233" y="393"/>
                  </a:lnTo>
                  <a:lnTo>
                    <a:pt x="233" y="391"/>
                  </a:lnTo>
                  <a:lnTo>
                    <a:pt x="232" y="391"/>
                  </a:lnTo>
                  <a:lnTo>
                    <a:pt x="233" y="390"/>
                  </a:lnTo>
                  <a:lnTo>
                    <a:pt x="233" y="390"/>
                  </a:lnTo>
                  <a:lnTo>
                    <a:pt x="233" y="390"/>
                  </a:lnTo>
                  <a:lnTo>
                    <a:pt x="233" y="388"/>
                  </a:lnTo>
                  <a:lnTo>
                    <a:pt x="232" y="388"/>
                  </a:lnTo>
                  <a:lnTo>
                    <a:pt x="230" y="388"/>
                  </a:lnTo>
                  <a:lnTo>
                    <a:pt x="230" y="387"/>
                  </a:lnTo>
                  <a:lnTo>
                    <a:pt x="230" y="385"/>
                  </a:lnTo>
                  <a:lnTo>
                    <a:pt x="228" y="385"/>
                  </a:lnTo>
                  <a:lnTo>
                    <a:pt x="227" y="385"/>
                  </a:lnTo>
                  <a:lnTo>
                    <a:pt x="225" y="383"/>
                  </a:lnTo>
                  <a:lnTo>
                    <a:pt x="224" y="383"/>
                  </a:lnTo>
                  <a:lnTo>
                    <a:pt x="221" y="382"/>
                  </a:lnTo>
                  <a:lnTo>
                    <a:pt x="216" y="382"/>
                  </a:lnTo>
                  <a:lnTo>
                    <a:pt x="213" y="382"/>
                  </a:lnTo>
                  <a:lnTo>
                    <a:pt x="208" y="382"/>
                  </a:lnTo>
                  <a:lnTo>
                    <a:pt x="205" y="382"/>
                  </a:lnTo>
                  <a:lnTo>
                    <a:pt x="204" y="382"/>
                  </a:lnTo>
                  <a:lnTo>
                    <a:pt x="204" y="380"/>
                  </a:lnTo>
                  <a:lnTo>
                    <a:pt x="204" y="379"/>
                  </a:lnTo>
                  <a:lnTo>
                    <a:pt x="204" y="379"/>
                  </a:lnTo>
                  <a:lnTo>
                    <a:pt x="204" y="377"/>
                  </a:lnTo>
                  <a:lnTo>
                    <a:pt x="204" y="377"/>
                  </a:lnTo>
                  <a:lnTo>
                    <a:pt x="205" y="377"/>
                  </a:lnTo>
                  <a:lnTo>
                    <a:pt x="207" y="379"/>
                  </a:lnTo>
                  <a:lnTo>
                    <a:pt x="210" y="379"/>
                  </a:lnTo>
                  <a:lnTo>
                    <a:pt x="211" y="377"/>
                  </a:lnTo>
                  <a:lnTo>
                    <a:pt x="213" y="377"/>
                  </a:lnTo>
                  <a:lnTo>
                    <a:pt x="213" y="377"/>
                  </a:lnTo>
                  <a:lnTo>
                    <a:pt x="213" y="376"/>
                  </a:lnTo>
                  <a:lnTo>
                    <a:pt x="213" y="376"/>
                  </a:lnTo>
                  <a:lnTo>
                    <a:pt x="215" y="376"/>
                  </a:lnTo>
                  <a:lnTo>
                    <a:pt x="218" y="377"/>
                  </a:lnTo>
                  <a:lnTo>
                    <a:pt x="219" y="377"/>
                  </a:lnTo>
                  <a:lnTo>
                    <a:pt x="222" y="377"/>
                  </a:lnTo>
                  <a:lnTo>
                    <a:pt x="224" y="376"/>
                  </a:lnTo>
                  <a:lnTo>
                    <a:pt x="228" y="376"/>
                  </a:lnTo>
                  <a:lnTo>
                    <a:pt x="232" y="376"/>
                  </a:lnTo>
                  <a:lnTo>
                    <a:pt x="233" y="374"/>
                  </a:lnTo>
                  <a:lnTo>
                    <a:pt x="235" y="373"/>
                  </a:lnTo>
                  <a:lnTo>
                    <a:pt x="236" y="373"/>
                  </a:lnTo>
                  <a:lnTo>
                    <a:pt x="239" y="373"/>
                  </a:lnTo>
                  <a:lnTo>
                    <a:pt x="241" y="373"/>
                  </a:lnTo>
                  <a:lnTo>
                    <a:pt x="244" y="371"/>
                  </a:lnTo>
                  <a:lnTo>
                    <a:pt x="246" y="369"/>
                  </a:lnTo>
                  <a:lnTo>
                    <a:pt x="246" y="369"/>
                  </a:lnTo>
                  <a:close/>
                  <a:moveTo>
                    <a:pt x="252" y="436"/>
                  </a:moveTo>
                  <a:lnTo>
                    <a:pt x="253" y="436"/>
                  </a:lnTo>
                  <a:lnTo>
                    <a:pt x="256" y="436"/>
                  </a:lnTo>
                  <a:lnTo>
                    <a:pt x="258" y="438"/>
                  </a:lnTo>
                  <a:lnTo>
                    <a:pt x="261" y="438"/>
                  </a:lnTo>
                  <a:lnTo>
                    <a:pt x="261" y="439"/>
                  </a:lnTo>
                  <a:lnTo>
                    <a:pt x="261" y="441"/>
                  </a:lnTo>
                  <a:lnTo>
                    <a:pt x="264" y="441"/>
                  </a:lnTo>
                  <a:lnTo>
                    <a:pt x="267" y="441"/>
                  </a:lnTo>
                  <a:lnTo>
                    <a:pt x="270" y="441"/>
                  </a:lnTo>
                  <a:lnTo>
                    <a:pt x="273" y="441"/>
                  </a:lnTo>
                  <a:lnTo>
                    <a:pt x="273" y="442"/>
                  </a:lnTo>
                  <a:lnTo>
                    <a:pt x="269" y="444"/>
                  </a:lnTo>
                  <a:lnTo>
                    <a:pt x="266" y="444"/>
                  </a:lnTo>
                  <a:lnTo>
                    <a:pt x="264" y="446"/>
                  </a:lnTo>
                  <a:lnTo>
                    <a:pt x="263" y="446"/>
                  </a:lnTo>
                  <a:lnTo>
                    <a:pt x="260" y="446"/>
                  </a:lnTo>
                  <a:lnTo>
                    <a:pt x="258" y="446"/>
                  </a:lnTo>
                  <a:lnTo>
                    <a:pt x="256" y="446"/>
                  </a:lnTo>
                  <a:lnTo>
                    <a:pt x="255" y="444"/>
                  </a:lnTo>
                  <a:lnTo>
                    <a:pt x="253" y="444"/>
                  </a:lnTo>
                  <a:lnTo>
                    <a:pt x="253" y="444"/>
                  </a:lnTo>
                  <a:lnTo>
                    <a:pt x="252" y="444"/>
                  </a:lnTo>
                  <a:lnTo>
                    <a:pt x="250" y="442"/>
                  </a:lnTo>
                  <a:lnTo>
                    <a:pt x="247" y="444"/>
                  </a:lnTo>
                  <a:lnTo>
                    <a:pt x="244" y="444"/>
                  </a:lnTo>
                  <a:lnTo>
                    <a:pt x="242" y="442"/>
                  </a:lnTo>
                  <a:lnTo>
                    <a:pt x="241" y="441"/>
                  </a:lnTo>
                  <a:lnTo>
                    <a:pt x="244" y="441"/>
                  </a:lnTo>
                  <a:lnTo>
                    <a:pt x="246" y="439"/>
                  </a:lnTo>
                  <a:lnTo>
                    <a:pt x="247" y="439"/>
                  </a:lnTo>
                  <a:lnTo>
                    <a:pt x="250" y="439"/>
                  </a:lnTo>
                  <a:lnTo>
                    <a:pt x="250" y="438"/>
                  </a:lnTo>
                  <a:lnTo>
                    <a:pt x="250" y="438"/>
                  </a:lnTo>
                  <a:lnTo>
                    <a:pt x="250" y="436"/>
                  </a:lnTo>
                  <a:lnTo>
                    <a:pt x="250" y="436"/>
                  </a:lnTo>
                  <a:lnTo>
                    <a:pt x="252" y="436"/>
                  </a:lnTo>
                  <a:lnTo>
                    <a:pt x="252" y="436"/>
                  </a:lnTo>
                  <a:lnTo>
                    <a:pt x="252" y="436"/>
                  </a:lnTo>
                  <a:close/>
                  <a:moveTo>
                    <a:pt x="365" y="441"/>
                  </a:moveTo>
                  <a:lnTo>
                    <a:pt x="367" y="441"/>
                  </a:lnTo>
                  <a:lnTo>
                    <a:pt x="368" y="442"/>
                  </a:lnTo>
                  <a:lnTo>
                    <a:pt x="370" y="442"/>
                  </a:lnTo>
                  <a:lnTo>
                    <a:pt x="371" y="442"/>
                  </a:lnTo>
                  <a:lnTo>
                    <a:pt x="371" y="446"/>
                  </a:lnTo>
                  <a:lnTo>
                    <a:pt x="368" y="444"/>
                  </a:lnTo>
                  <a:lnTo>
                    <a:pt x="365" y="442"/>
                  </a:lnTo>
                  <a:lnTo>
                    <a:pt x="365" y="444"/>
                  </a:lnTo>
                  <a:lnTo>
                    <a:pt x="365" y="446"/>
                  </a:lnTo>
                  <a:lnTo>
                    <a:pt x="365" y="446"/>
                  </a:lnTo>
                  <a:lnTo>
                    <a:pt x="367" y="446"/>
                  </a:lnTo>
                  <a:lnTo>
                    <a:pt x="367" y="446"/>
                  </a:lnTo>
                  <a:lnTo>
                    <a:pt x="367" y="446"/>
                  </a:lnTo>
                  <a:lnTo>
                    <a:pt x="367" y="447"/>
                  </a:lnTo>
                  <a:lnTo>
                    <a:pt x="368" y="449"/>
                  </a:lnTo>
                  <a:lnTo>
                    <a:pt x="365" y="449"/>
                  </a:lnTo>
                  <a:lnTo>
                    <a:pt x="362" y="449"/>
                  </a:lnTo>
                  <a:lnTo>
                    <a:pt x="362" y="450"/>
                  </a:lnTo>
                  <a:lnTo>
                    <a:pt x="362" y="453"/>
                  </a:lnTo>
                  <a:lnTo>
                    <a:pt x="360" y="453"/>
                  </a:lnTo>
                  <a:lnTo>
                    <a:pt x="357" y="453"/>
                  </a:lnTo>
                  <a:lnTo>
                    <a:pt x="357" y="455"/>
                  </a:lnTo>
                  <a:lnTo>
                    <a:pt x="356" y="458"/>
                  </a:lnTo>
                  <a:lnTo>
                    <a:pt x="356" y="458"/>
                  </a:lnTo>
                  <a:lnTo>
                    <a:pt x="354" y="460"/>
                  </a:lnTo>
                  <a:lnTo>
                    <a:pt x="354" y="460"/>
                  </a:lnTo>
                  <a:lnTo>
                    <a:pt x="353" y="461"/>
                  </a:lnTo>
                  <a:lnTo>
                    <a:pt x="351" y="461"/>
                  </a:lnTo>
                  <a:lnTo>
                    <a:pt x="348" y="461"/>
                  </a:lnTo>
                  <a:lnTo>
                    <a:pt x="346" y="463"/>
                  </a:lnTo>
                  <a:lnTo>
                    <a:pt x="343" y="466"/>
                  </a:lnTo>
                  <a:lnTo>
                    <a:pt x="339" y="470"/>
                  </a:lnTo>
                  <a:lnTo>
                    <a:pt x="337" y="472"/>
                  </a:lnTo>
                  <a:lnTo>
                    <a:pt x="337" y="474"/>
                  </a:lnTo>
                  <a:lnTo>
                    <a:pt x="336" y="475"/>
                  </a:lnTo>
                  <a:lnTo>
                    <a:pt x="332" y="477"/>
                  </a:lnTo>
                  <a:lnTo>
                    <a:pt x="329" y="478"/>
                  </a:lnTo>
                  <a:lnTo>
                    <a:pt x="328" y="477"/>
                  </a:lnTo>
                  <a:lnTo>
                    <a:pt x="328" y="475"/>
                  </a:lnTo>
                  <a:lnTo>
                    <a:pt x="325" y="475"/>
                  </a:lnTo>
                  <a:lnTo>
                    <a:pt x="323" y="475"/>
                  </a:lnTo>
                  <a:lnTo>
                    <a:pt x="322" y="478"/>
                  </a:lnTo>
                  <a:lnTo>
                    <a:pt x="320" y="481"/>
                  </a:lnTo>
                  <a:lnTo>
                    <a:pt x="318" y="483"/>
                  </a:lnTo>
                  <a:lnTo>
                    <a:pt x="317" y="484"/>
                  </a:lnTo>
                  <a:lnTo>
                    <a:pt x="315" y="484"/>
                  </a:lnTo>
                  <a:lnTo>
                    <a:pt x="315" y="486"/>
                  </a:lnTo>
                  <a:lnTo>
                    <a:pt x="312" y="484"/>
                  </a:lnTo>
                  <a:lnTo>
                    <a:pt x="309" y="484"/>
                  </a:lnTo>
                  <a:lnTo>
                    <a:pt x="306" y="484"/>
                  </a:lnTo>
                  <a:lnTo>
                    <a:pt x="301" y="486"/>
                  </a:lnTo>
                  <a:lnTo>
                    <a:pt x="298" y="488"/>
                  </a:lnTo>
                  <a:lnTo>
                    <a:pt x="295" y="488"/>
                  </a:lnTo>
                  <a:lnTo>
                    <a:pt x="294" y="488"/>
                  </a:lnTo>
                  <a:lnTo>
                    <a:pt x="292" y="486"/>
                  </a:lnTo>
                  <a:lnTo>
                    <a:pt x="291" y="483"/>
                  </a:lnTo>
                  <a:lnTo>
                    <a:pt x="289" y="480"/>
                  </a:lnTo>
                  <a:lnTo>
                    <a:pt x="289" y="480"/>
                  </a:lnTo>
                  <a:lnTo>
                    <a:pt x="287" y="480"/>
                  </a:lnTo>
                  <a:lnTo>
                    <a:pt x="286" y="480"/>
                  </a:lnTo>
                  <a:lnTo>
                    <a:pt x="286" y="480"/>
                  </a:lnTo>
                  <a:lnTo>
                    <a:pt x="283" y="480"/>
                  </a:lnTo>
                  <a:lnTo>
                    <a:pt x="281" y="480"/>
                  </a:lnTo>
                  <a:lnTo>
                    <a:pt x="280" y="478"/>
                  </a:lnTo>
                  <a:lnTo>
                    <a:pt x="278" y="477"/>
                  </a:lnTo>
                  <a:lnTo>
                    <a:pt x="277" y="475"/>
                  </a:lnTo>
                  <a:lnTo>
                    <a:pt x="277" y="475"/>
                  </a:lnTo>
                  <a:lnTo>
                    <a:pt x="277" y="474"/>
                  </a:lnTo>
                  <a:lnTo>
                    <a:pt x="277" y="474"/>
                  </a:lnTo>
                  <a:lnTo>
                    <a:pt x="278" y="474"/>
                  </a:lnTo>
                  <a:lnTo>
                    <a:pt x="280" y="474"/>
                  </a:lnTo>
                  <a:lnTo>
                    <a:pt x="283" y="475"/>
                  </a:lnTo>
                  <a:lnTo>
                    <a:pt x="284" y="475"/>
                  </a:lnTo>
                  <a:lnTo>
                    <a:pt x="287" y="475"/>
                  </a:lnTo>
                  <a:lnTo>
                    <a:pt x="289" y="475"/>
                  </a:lnTo>
                  <a:lnTo>
                    <a:pt x="291" y="475"/>
                  </a:lnTo>
                  <a:lnTo>
                    <a:pt x="292" y="474"/>
                  </a:lnTo>
                  <a:lnTo>
                    <a:pt x="294" y="472"/>
                  </a:lnTo>
                  <a:lnTo>
                    <a:pt x="297" y="470"/>
                  </a:lnTo>
                  <a:lnTo>
                    <a:pt x="298" y="469"/>
                  </a:lnTo>
                  <a:lnTo>
                    <a:pt x="301" y="467"/>
                  </a:lnTo>
                  <a:lnTo>
                    <a:pt x="301" y="466"/>
                  </a:lnTo>
                  <a:lnTo>
                    <a:pt x="303" y="464"/>
                  </a:lnTo>
                  <a:lnTo>
                    <a:pt x="306" y="464"/>
                  </a:lnTo>
                  <a:lnTo>
                    <a:pt x="308" y="464"/>
                  </a:lnTo>
                  <a:lnTo>
                    <a:pt x="309" y="464"/>
                  </a:lnTo>
                  <a:lnTo>
                    <a:pt x="311" y="466"/>
                  </a:lnTo>
                  <a:lnTo>
                    <a:pt x="311" y="464"/>
                  </a:lnTo>
                  <a:lnTo>
                    <a:pt x="311" y="463"/>
                  </a:lnTo>
                  <a:lnTo>
                    <a:pt x="311" y="463"/>
                  </a:lnTo>
                  <a:lnTo>
                    <a:pt x="311" y="461"/>
                  </a:lnTo>
                  <a:lnTo>
                    <a:pt x="309" y="460"/>
                  </a:lnTo>
                  <a:lnTo>
                    <a:pt x="306" y="456"/>
                  </a:lnTo>
                  <a:lnTo>
                    <a:pt x="305" y="456"/>
                  </a:lnTo>
                  <a:lnTo>
                    <a:pt x="305" y="455"/>
                  </a:lnTo>
                  <a:lnTo>
                    <a:pt x="303" y="453"/>
                  </a:lnTo>
                  <a:lnTo>
                    <a:pt x="303" y="450"/>
                  </a:lnTo>
                  <a:lnTo>
                    <a:pt x="303" y="449"/>
                  </a:lnTo>
                  <a:lnTo>
                    <a:pt x="303" y="447"/>
                  </a:lnTo>
                  <a:lnTo>
                    <a:pt x="301" y="446"/>
                  </a:lnTo>
                  <a:lnTo>
                    <a:pt x="300" y="446"/>
                  </a:lnTo>
                  <a:lnTo>
                    <a:pt x="298" y="442"/>
                  </a:lnTo>
                  <a:lnTo>
                    <a:pt x="301" y="442"/>
                  </a:lnTo>
                  <a:lnTo>
                    <a:pt x="303" y="442"/>
                  </a:lnTo>
                  <a:lnTo>
                    <a:pt x="305" y="444"/>
                  </a:lnTo>
                  <a:lnTo>
                    <a:pt x="308" y="444"/>
                  </a:lnTo>
                  <a:lnTo>
                    <a:pt x="308" y="446"/>
                  </a:lnTo>
                  <a:lnTo>
                    <a:pt x="309" y="447"/>
                  </a:lnTo>
                  <a:lnTo>
                    <a:pt x="311" y="447"/>
                  </a:lnTo>
                  <a:lnTo>
                    <a:pt x="314" y="447"/>
                  </a:lnTo>
                  <a:lnTo>
                    <a:pt x="314" y="450"/>
                  </a:lnTo>
                  <a:lnTo>
                    <a:pt x="314" y="453"/>
                  </a:lnTo>
                  <a:lnTo>
                    <a:pt x="315" y="456"/>
                  </a:lnTo>
                  <a:lnTo>
                    <a:pt x="315" y="460"/>
                  </a:lnTo>
                  <a:lnTo>
                    <a:pt x="322" y="460"/>
                  </a:lnTo>
                  <a:lnTo>
                    <a:pt x="326" y="460"/>
                  </a:lnTo>
                  <a:lnTo>
                    <a:pt x="332" y="460"/>
                  </a:lnTo>
                  <a:lnTo>
                    <a:pt x="336" y="460"/>
                  </a:lnTo>
                  <a:lnTo>
                    <a:pt x="337" y="460"/>
                  </a:lnTo>
                  <a:lnTo>
                    <a:pt x="339" y="458"/>
                  </a:lnTo>
                  <a:lnTo>
                    <a:pt x="340" y="458"/>
                  </a:lnTo>
                  <a:lnTo>
                    <a:pt x="340" y="456"/>
                  </a:lnTo>
                  <a:lnTo>
                    <a:pt x="343" y="453"/>
                  </a:lnTo>
                  <a:lnTo>
                    <a:pt x="345" y="450"/>
                  </a:lnTo>
                  <a:lnTo>
                    <a:pt x="348" y="450"/>
                  </a:lnTo>
                  <a:lnTo>
                    <a:pt x="350" y="449"/>
                  </a:lnTo>
                  <a:lnTo>
                    <a:pt x="351" y="447"/>
                  </a:lnTo>
                  <a:lnTo>
                    <a:pt x="353" y="446"/>
                  </a:lnTo>
                  <a:lnTo>
                    <a:pt x="354" y="446"/>
                  </a:lnTo>
                  <a:lnTo>
                    <a:pt x="354" y="444"/>
                  </a:lnTo>
                  <a:lnTo>
                    <a:pt x="356" y="444"/>
                  </a:lnTo>
                  <a:lnTo>
                    <a:pt x="356" y="442"/>
                  </a:lnTo>
                  <a:lnTo>
                    <a:pt x="359" y="442"/>
                  </a:lnTo>
                  <a:lnTo>
                    <a:pt x="362" y="442"/>
                  </a:lnTo>
                  <a:lnTo>
                    <a:pt x="363" y="442"/>
                  </a:lnTo>
                  <a:lnTo>
                    <a:pt x="365" y="441"/>
                  </a:lnTo>
                  <a:lnTo>
                    <a:pt x="365" y="441"/>
                  </a:lnTo>
                  <a:close/>
                  <a:moveTo>
                    <a:pt x="370" y="511"/>
                  </a:moveTo>
                  <a:lnTo>
                    <a:pt x="371" y="511"/>
                  </a:lnTo>
                  <a:lnTo>
                    <a:pt x="373" y="511"/>
                  </a:lnTo>
                  <a:lnTo>
                    <a:pt x="374" y="512"/>
                  </a:lnTo>
                  <a:lnTo>
                    <a:pt x="376" y="515"/>
                  </a:lnTo>
                  <a:lnTo>
                    <a:pt x="379" y="514"/>
                  </a:lnTo>
                  <a:lnTo>
                    <a:pt x="382" y="514"/>
                  </a:lnTo>
                  <a:lnTo>
                    <a:pt x="382" y="512"/>
                  </a:lnTo>
                  <a:lnTo>
                    <a:pt x="385" y="512"/>
                  </a:lnTo>
                  <a:lnTo>
                    <a:pt x="388" y="512"/>
                  </a:lnTo>
                  <a:lnTo>
                    <a:pt x="391" y="512"/>
                  </a:lnTo>
                  <a:lnTo>
                    <a:pt x="393" y="512"/>
                  </a:lnTo>
                  <a:lnTo>
                    <a:pt x="394" y="512"/>
                  </a:lnTo>
                  <a:lnTo>
                    <a:pt x="398" y="514"/>
                  </a:lnTo>
                  <a:lnTo>
                    <a:pt x="399" y="515"/>
                  </a:lnTo>
                  <a:lnTo>
                    <a:pt x="399" y="515"/>
                  </a:lnTo>
                  <a:lnTo>
                    <a:pt x="399" y="515"/>
                  </a:lnTo>
                  <a:lnTo>
                    <a:pt x="398" y="515"/>
                  </a:lnTo>
                  <a:lnTo>
                    <a:pt x="394" y="515"/>
                  </a:lnTo>
                  <a:lnTo>
                    <a:pt x="393" y="515"/>
                  </a:lnTo>
                  <a:lnTo>
                    <a:pt x="391" y="514"/>
                  </a:lnTo>
                  <a:lnTo>
                    <a:pt x="390" y="514"/>
                  </a:lnTo>
                  <a:lnTo>
                    <a:pt x="388" y="514"/>
                  </a:lnTo>
                  <a:lnTo>
                    <a:pt x="387" y="515"/>
                  </a:lnTo>
                  <a:lnTo>
                    <a:pt x="385" y="515"/>
                  </a:lnTo>
                  <a:lnTo>
                    <a:pt x="385" y="517"/>
                  </a:lnTo>
                  <a:lnTo>
                    <a:pt x="382" y="519"/>
                  </a:lnTo>
                  <a:lnTo>
                    <a:pt x="379" y="519"/>
                  </a:lnTo>
                  <a:lnTo>
                    <a:pt x="376" y="520"/>
                  </a:lnTo>
                  <a:lnTo>
                    <a:pt x="374" y="523"/>
                  </a:lnTo>
                  <a:lnTo>
                    <a:pt x="371" y="525"/>
                  </a:lnTo>
                  <a:lnTo>
                    <a:pt x="368" y="526"/>
                  </a:lnTo>
                  <a:lnTo>
                    <a:pt x="365" y="528"/>
                  </a:lnTo>
                  <a:lnTo>
                    <a:pt x="362" y="529"/>
                  </a:lnTo>
                  <a:lnTo>
                    <a:pt x="359" y="533"/>
                  </a:lnTo>
                  <a:lnTo>
                    <a:pt x="357" y="536"/>
                  </a:lnTo>
                  <a:lnTo>
                    <a:pt x="357" y="537"/>
                  </a:lnTo>
                  <a:lnTo>
                    <a:pt x="357" y="539"/>
                  </a:lnTo>
                  <a:lnTo>
                    <a:pt x="354" y="539"/>
                  </a:lnTo>
                  <a:lnTo>
                    <a:pt x="350" y="539"/>
                  </a:lnTo>
                  <a:lnTo>
                    <a:pt x="350" y="537"/>
                  </a:lnTo>
                  <a:lnTo>
                    <a:pt x="350" y="537"/>
                  </a:lnTo>
                  <a:lnTo>
                    <a:pt x="348" y="537"/>
                  </a:lnTo>
                  <a:lnTo>
                    <a:pt x="348" y="537"/>
                  </a:lnTo>
                  <a:lnTo>
                    <a:pt x="348" y="537"/>
                  </a:lnTo>
                  <a:lnTo>
                    <a:pt x="348" y="536"/>
                  </a:lnTo>
                  <a:lnTo>
                    <a:pt x="348" y="534"/>
                  </a:lnTo>
                  <a:lnTo>
                    <a:pt x="348" y="534"/>
                  </a:lnTo>
                  <a:lnTo>
                    <a:pt x="350" y="534"/>
                  </a:lnTo>
                  <a:lnTo>
                    <a:pt x="351" y="533"/>
                  </a:lnTo>
                  <a:lnTo>
                    <a:pt x="353" y="531"/>
                  </a:lnTo>
                  <a:lnTo>
                    <a:pt x="354" y="529"/>
                  </a:lnTo>
                  <a:lnTo>
                    <a:pt x="354" y="526"/>
                  </a:lnTo>
                  <a:lnTo>
                    <a:pt x="356" y="525"/>
                  </a:lnTo>
                  <a:lnTo>
                    <a:pt x="359" y="523"/>
                  </a:lnTo>
                  <a:lnTo>
                    <a:pt x="362" y="522"/>
                  </a:lnTo>
                  <a:lnTo>
                    <a:pt x="362" y="522"/>
                  </a:lnTo>
                  <a:lnTo>
                    <a:pt x="363" y="520"/>
                  </a:lnTo>
                  <a:lnTo>
                    <a:pt x="365" y="520"/>
                  </a:lnTo>
                  <a:lnTo>
                    <a:pt x="365" y="519"/>
                  </a:lnTo>
                  <a:lnTo>
                    <a:pt x="365" y="517"/>
                  </a:lnTo>
                  <a:lnTo>
                    <a:pt x="365" y="515"/>
                  </a:lnTo>
                  <a:lnTo>
                    <a:pt x="367" y="514"/>
                  </a:lnTo>
                  <a:lnTo>
                    <a:pt x="370" y="511"/>
                  </a:lnTo>
                  <a:lnTo>
                    <a:pt x="370" y="511"/>
                  </a:lnTo>
                  <a:close/>
                  <a:moveTo>
                    <a:pt x="98" y="621"/>
                  </a:moveTo>
                  <a:lnTo>
                    <a:pt x="98" y="623"/>
                  </a:lnTo>
                  <a:lnTo>
                    <a:pt x="100" y="626"/>
                  </a:lnTo>
                  <a:lnTo>
                    <a:pt x="100" y="629"/>
                  </a:lnTo>
                  <a:lnTo>
                    <a:pt x="100" y="630"/>
                  </a:lnTo>
                  <a:lnTo>
                    <a:pt x="100" y="630"/>
                  </a:lnTo>
                  <a:lnTo>
                    <a:pt x="100" y="630"/>
                  </a:lnTo>
                  <a:lnTo>
                    <a:pt x="100" y="632"/>
                  </a:lnTo>
                  <a:lnTo>
                    <a:pt x="100" y="632"/>
                  </a:lnTo>
                  <a:lnTo>
                    <a:pt x="101" y="634"/>
                  </a:lnTo>
                  <a:lnTo>
                    <a:pt x="101" y="634"/>
                  </a:lnTo>
                  <a:lnTo>
                    <a:pt x="101" y="635"/>
                  </a:lnTo>
                  <a:lnTo>
                    <a:pt x="101" y="635"/>
                  </a:lnTo>
                  <a:lnTo>
                    <a:pt x="101" y="635"/>
                  </a:lnTo>
                  <a:lnTo>
                    <a:pt x="101" y="635"/>
                  </a:lnTo>
                  <a:lnTo>
                    <a:pt x="101" y="635"/>
                  </a:lnTo>
                  <a:lnTo>
                    <a:pt x="101" y="635"/>
                  </a:lnTo>
                  <a:lnTo>
                    <a:pt x="101" y="637"/>
                  </a:lnTo>
                  <a:lnTo>
                    <a:pt x="101" y="637"/>
                  </a:lnTo>
                  <a:lnTo>
                    <a:pt x="103" y="637"/>
                  </a:lnTo>
                  <a:lnTo>
                    <a:pt x="103" y="637"/>
                  </a:lnTo>
                  <a:lnTo>
                    <a:pt x="104" y="637"/>
                  </a:lnTo>
                  <a:lnTo>
                    <a:pt x="104" y="635"/>
                  </a:lnTo>
                  <a:lnTo>
                    <a:pt x="106" y="635"/>
                  </a:lnTo>
                  <a:lnTo>
                    <a:pt x="107" y="635"/>
                  </a:lnTo>
                  <a:lnTo>
                    <a:pt x="109" y="634"/>
                  </a:lnTo>
                  <a:lnTo>
                    <a:pt x="109" y="630"/>
                  </a:lnTo>
                  <a:lnTo>
                    <a:pt x="109" y="627"/>
                  </a:lnTo>
                  <a:lnTo>
                    <a:pt x="111" y="624"/>
                  </a:lnTo>
                  <a:lnTo>
                    <a:pt x="112" y="621"/>
                  </a:lnTo>
                  <a:lnTo>
                    <a:pt x="107" y="621"/>
                  </a:lnTo>
                  <a:lnTo>
                    <a:pt x="104" y="621"/>
                  </a:lnTo>
                  <a:lnTo>
                    <a:pt x="103" y="621"/>
                  </a:lnTo>
                  <a:lnTo>
                    <a:pt x="101" y="621"/>
                  </a:lnTo>
                  <a:lnTo>
                    <a:pt x="100" y="621"/>
                  </a:lnTo>
                  <a:lnTo>
                    <a:pt x="98" y="621"/>
                  </a:lnTo>
                  <a:lnTo>
                    <a:pt x="98" y="621"/>
                  </a:lnTo>
                  <a:close/>
                  <a:moveTo>
                    <a:pt x="128" y="623"/>
                  </a:moveTo>
                  <a:lnTo>
                    <a:pt x="128" y="624"/>
                  </a:lnTo>
                  <a:lnTo>
                    <a:pt x="128" y="624"/>
                  </a:lnTo>
                  <a:lnTo>
                    <a:pt x="126" y="624"/>
                  </a:lnTo>
                  <a:lnTo>
                    <a:pt x="126" y="624"/>
                  </a:lnTo>
                  <a:lnTo>
                    <a:pt x="128" y="624"/>
                  </a:lnTo>
                  <a:lnTo>
                    <a:pt x="128" y="624"/>
                  </a:lnTo>
                  <a:lnTo>
                    <a:pt x="129" y="624"/>
                  </a:lnTo>
                  <a:lnTo>
                    <a:pt x="129" y="624"/>
                  </a:lnTo>
                  <a:lnTo>
                    <a:pt x="129" y="623"/>
                  </a:lnTo>
                  <a:lnTo>
                    <a:pt x="129" y="623"/>
                  </a:lnTo>
                  <a:lnTo>
                    <a:pt x="129" y="623"/>
                  </a:lnTo>
                  <a:lnTo>
                    <a:pt x="129" y="623"/>
                  </a:lnTo>
                  <a:lnTo>
                    <a:pt x="128" y="623"/>
                  </a:lnTo>
                  <a:lnTo>
                    <a:pt x="128" y="623"/>
                  </a:lnTo>
                  <a:close/>
                  <a:moveTo>
                    <a:pt x="111" y="635"/>
                  </a:moveTo>
                  <a:lnTo>
                    <a:pt x="112" y="635"/>
                  </a:lnTo>
                  <a:lnTo>
                    <a:pt x="114" y="637"/>
                  </a:lnTo>
                  <a:lnTo>
                    <a:pt x="114" y="637"/>
                  </a:lnTo>
                  <a:lnTo>
                    <a:pt x="114" y="638"/>
                  </a:lnTo>
                  <a:lnTo>
                    <a:pt x="114" y="638"/>
                  </a:lnTo>
                  <a:lnTo>
                    <a:pt x="114" y="638"/>
                  </a:lnTo>
                  <a:lnTo>
                    <a:pt x="115" y="640"/>
                  </a:lnTo>
                  <a:lnTo>
                    <a:pt x="115" y="640"/>
                  </a:lnTo>
                  <a:lnTo>
                    <a:pt x="117" y="640"/>
                  </a:lnTo>
                  <a:lnTo>
                    <a:pt x="117" y="641"/>
                  </a:lnTo>
                  <a:lnTo>
                    <a:pt x="117" y="641"/>
                  </a:lnTo>
                  <a:lnTo>
                    <a:pt x="115" y="643"/>
                  </a:lnTo>
                  <a:lnTo>
                    <a:pt x="115" y="643"/>
                  </a:lnTo>
                  <a:lnTo>
                    <a:pt x="115" y="644"/>
                  </a:lnTo>
                  <a:lnTo>
                    <a:pt x="117" y="644"/>
                  </a:lnTo>
                  <a:lnTo>
                    <a:pt x="118" y="646"/>
                  </a:lnTo>
                  <a:lnTo>
                    <a:pt x="115" y="649"/>
                  </a:lnTo>
                  <a:lnTo>
                    <a:pt x="115" y="649"/>
                  </a:lnTo>
                  <a:lnTo>
                    <a:pt x="115" y="649"/>
                  </a:lnTo>
                  <a:lnTo>
                    <a:pt x="115" y="649"/>
                  </a:lnTo>
                  <a:lnTo>
                    <a:pt x="117" y="649"/>
                  </a:lnTo>
                  <a:lnTo>
                    <a:pt x="117" y="649"/>
                  </a:lnTo>
                  <a:lnTo>
                    <a:pt x="117" y="651"/>
                  </a:lnTo>
                  <a:lnTo>
                    <a:pt x="118" y="651"/>
                  </a:lnTo>
                  <a:lnTo>
                    <a:pt x="118" y="652"/>
                  </a:lnTo>
                  <a:lnTo>
                    <a:pt x="118" y="654"/>
                  </a:lnTo>
                  <a:lnTo>
                    <a:pt x="115" y="652"/>
                  </a:lnTo>
                  <a:lnTo>
                    <a:pt x="112" y="651"/>
                  </a:lnTo>
                  <a:lnTo>
                    <a:pt x="111" y="649"/>
                  </a:lnTo>
                  <a:lnTo>
                    <a:pt x="109" y="649"/>
                  </a:lnTo>
                  <a:lnTo>
                    <a:pt x="107" y="648"/>
                  </a:lnTo>
                  <a:lnTo>
                    <a:pt x="107" y="648"/>
                  </a:lnTo>
                  <a:lnTo>
                    <a:pt x="106" y="646"/>
                  </a:lnTo>
                  <a:lnTo>
                    <a:pt x="106" y="644"/>
                  </a:lnTo>
                  <a:lnTo>
                    <a:pt x="106" y="643"/>
                  </a:lnTo>
                  <a:lnTo>
                    <a:pt x="106" y="643"/>
                  </a:lnTo>
                  <a:lnTo>
                    <a:pt x="106" y="641"/>
                  </a:lnTo>
                  <a:lnTo>
                    <a:pt x="106" y="640"/>
                  </a:lnTo>
                  <a:lnTo>
                    <a:pt x="107" y="640"/>
                  </a:lnTo>
                  <a:lnTo>
                    <a:pt x="107" y="641"/>
                  </a:lnTo>
                  <a:lnTo>
                    <a:pt x="107" y="640"/>
                  </a:lnTo>
                  <a:lnTo>
                    <a:pt x="106" y="640"/>
                  </a:lnTo>
                  <a:lnTo>
                    <a:pt x="106" y="638"/>
                  </a:lnTo>
                  <a:lnTo>
                    <a:pt x="106" y="638"/>
                  </a:lnTo>
                  <a:lnTo>
                    <a:pt x="106" y="637"/>
                  </a:lnTo>
                  <a:lnTo>
                    <a:pt x="107" y="635"/>
                  </a:lnTo>
                  <a:lnTo>
                    <a:pt x="111" y="635"/>
                  </a:lnTo>
                  <a:lnTo>
                    <a:pt x="111" y="635"/>
                  </a:lnTo>
                  <a:close/>
                  <a:moveTo>
                    <a:pt x="655" y="383"/>
                  </a:moveTo>
                  <a:lnTo>
                    <a:pt x="655" y="385"/>
                  </a:lnTo>
                  <a:lnTo>
                    <a:pt x="657" y="385"/>
                  </a:lnTo>
                  <a:lnTo>
                    <a:pt x="657" y="385"/>
                  </a:lnTo>
                  <a:lnTo>
                    <a:pt x="657" y="385"/>
                  </a:lnTo>
                  <a:lnTo>
                    <a:pt x="658" y="385"/>
                  </a:lnTo>
                  <a:lnTo>
                    <a:pt x="657" y="385"/>
                  </a:lnTo>
                  <a:lnTo>
                    <a:pt x="657" y="385"/>
                  </a:lnTo>
                  <a:lnTo>
                    <a:pt x="657" y="383"/>
                  </a:lnTo>
                  <a:lnTo>
                    <a:pt x="655" y="383"/>
                  </a:lnTo>
                  <a:lnTo>
                    <a:pt x="655" y="383"/>
                  </a:lnTo>
                  <a:close/>
                  <a:moveTo>
                    <a:pt x="443" y="534"/>
                  </a:moveTo>
                  <a:lnTo>
                    <a:pt x="443" y="536"/>
                  </a:lnTo>
                  <a:lnTo>
                    <a:pt x="444" y="539"/>
                  </a:lnTo>
                  <a:lnTo>
                    <a:pt x="444" y="540"/>
                  </a:lnTo>
                  <a:lnTo>
                    <a:pt x="444" y="542"/>
                  </a:lnTo>
                  <a:lnTo>
                    <a:pt x="443" y="542"/>
                  </a:lnTo>
                  <a:lnTo>
                    <a:pt x="443" y="542"/>
                  </a:lnTo>
                  <a:lnTo>
                    <a:pt x="443" y="542"/>
                  </a:lnTo>
                  <a:lnTo>
                    <a:pt x="441" y="543"/>
                  </a:lnTo>
                  <a:lnTo>
                    <a:pt x="441" y="543"/>
                  </a:lnTo>
                  <a:lnTo>
                    <a:pt x="439" y="542"/>
                  </a:lnTo>
                  <a:lnTo>
                    <a:pt x="439" y="542"/>
                  </a:lnTo>
                  <a:lnTo>
                    <a:pt x="439" y="542"/>
                  </a:lnTo>
                  <a:lnTo>
                    <a:pt x="438" y="540"/>
                  </a:lnTo>
                  <a:lnTo>
                    <a:pt x="438" y="537"/>
                  </a:lnTo>
                  <a:lnTo>
                    <a:pt x="439" y="536"/>
                  </a:lnTo>
                  <a:lnTo>
                    <a:pt x="443" y="534"/>
                  </a:lnTo>
                  <a:lnTo>
                    <a:pt x="443" y="534"/>
                  </a:lnTo>
                  <a:close/>
                  <a:moveTo>
                    <a:pt x="452" y="543"/>
                  </a:moveTo>
                  <a:lnTo>
                    <a:pt x="453" y="543"/>
                  </a:lnTo>
                  <a:lnTo>
                    <a:pt x="453" y="545"/>
                  </a:lnTo>
                  <a:lnTo>
                    <a:pt x="453" y="545"/>
                  </a:lnTo>
                  <a:lnTo>
                    <a:pt x="455" y="547"/>
                  </a:lnTo>
                  <a:lnTo>
                    <a:pt x="457" y="547"/>
                  </a:lnTo>
                  <a:lnTo>
                    <a:pt x="458" y="547"/>
                  </a:lnTo>
                  <a:lnTo>
                    <a:pt x="457" y="550"/>
                  </a:lnTo>
                  <a:lnTo>
                    <a:pt x="457" y="551"/>
                  </a:lnTo>
                  <a:lnTo>
                    <a:pt x="455" y="553"/>
                  </a:lnTo>
                  <a:lnTo>
                    <a:pt x="453" y="553"/>
                  </a:lnTo>
                  <a:lnTo>
                    <a:pt x="453" y="554"/>
                  </a:lnTo>
                  <a:lnTo>
                    <a:pt x="453" y="556"/>
                  </a:lnTo>
                  <a:lnTo>
                    <a:pt x="453" y="556"/>
                  </a:lnTo>
                  <a:lnTo>
                    <a:pt x="453" y="556"/>
                  </a:lnTo>
                  <a:lnTo>
                    <a:pt x="455" y="557"/>
                  </a:lnTo>
                  <a:lnTo>
                    <a:pt x="455" y="557"/>
                  </a:lnTo>
                  <a:lnTo>
                    <a:pt x="455" y="559"/>
                  </a:lnTo>
                  <a:lnTo>
                    <a:pt x="455" y="559"/>
                  </a:lnTo>
                  <a:lnTo>
                    <a:pt x="453" y="561"/>
                  </a:lnTo>
                  <a:lnTo>
                    <a:pt x="452" y="561"/>
                  </a:lnTo>
                  <a:lnTo>
                    <a:pt x="452" y="564"/>
                  </a:lnTo>
                  <a:lnTo>
                    <a:pt x="450" y="565"/>
                  </a:lnTo>
                  <a:lnTo>
                    <a:pt x="450" y="567"/>
                  </a:lnTo>
                  <a:lnTo>
                    <a:pt x="450" y="568"/>
                  </a:lnTo>
                  <a:lnTo>
                    <a:pt x="450" y="568"/>
                  </a:lnTo>
                  <a:lnTo>
                    <a:pt x="450" y="570"/>
                  </a:lnTo>
                  <a:lnTo>
                    <a:pt x="450" y="570"/>
                  </a:lnTo>
                  <a:lnTo>
                    <a:pt x="449" y="570"/>
                  </a:lnTo>
                  <a:lnTo>
                    <a:pt x="447" y="571"/>
                  </a:lnTo>
                  <a:lnTo>
                    <a:pt x="444" y="571"/>
                  </a:lnTo>
                  <a:lnTo>
                    <a:pt x="444" y="570"/>
                  </a:lnTo>
                  <a:lnTo>
                    <a:pt x="444" y="565"/>
                  </a:lnTo>
                  <a:lnTo>
                    <a:pt x="444" y="562"/>
                  </a:lnTo>
                  <a:lnTo>
                    <a:pt x="443" y="561"/>
                  </a:lnTo>
                  <a:lnTo>
                    <a:pt x="443" y="559"/>
                  </a:lnTo>
                  <a:lnTo>
                    <a:pt x="443" y="559"/>
                  </a:lnTo>
                  <a:lnTo>
                    <a:pt x="444" y="557"/>
                  </a:lnTo>
                  <a:lnTo>
                    <a:pt x="444" y="556"/>
                  </a:lnTo>
                  <a:lnTo>
                    <a:pt x="446" y="553"/>
                  </a:lnTo>
                  <a:lnTo>
                    <a:pt x="449" y="550"/>
                  </a:lnTo>
                  <a:lnTo>
                    <a:pt x="450" y="547"/>
                  </a:lnTo>
                  <a:lnTo>
                    <a:pt x="452" y="543"/>
                  </a:lnTo>
                  <a:lnTo>
                    <a:pt x="452" y="543"/>
                  </a:lnTo>
                  <a:close/>
                  <a:moveTo>
                    <a:pt x="438" y="573"/>
                  </a:moveTo>
                  <a:lnTo>
                    <a:pt x="438" y="575"/>
                  </a:lnTo>
                  <a:lnTo>
                    <a:pt x="439" y="575"/>
                  </a:lnTo>
                  <a:lnTo>
                    <a:pt x="441" y="575"/>
                  </a:lnTo>
                  <a:lnTo>
                    <a:pt x="441" y="575"/>
                  </a:lnTo>
                  <a:lnTo>
                    <a:pt x="441" y="576"/>
                  </a:lnTo>
                  <a:lnTo>
                    <a:pt x="439" y="578"/>
                  </a:lnTo>
                  <a:lnTo>
                    <a:pt x="439" y="578"/>
                  </a:lnTo>
                  <a:lnTo>
                    <a:pt x="438" y="578"/>
                  </a:lnTo>
                  <a:lnTo>
                    <a:pt x="436" y="578"/>
                  </a:lnTo>
                  <a:lnTo>
                    <a:pt x="436" y="576"/>
                  </a:lnTo>
                  <a:lnTo>
                    <a:pt x="436" y="576"/>
                  </a:lnTo>
                  <a:lnTo>
                    <a:pt x="436" y="575"/>
                  </a:lnTo>
                  <a:lnTo>
                    <a:pt x="436" y="575"/>
                  </a:lnTo>
                  <a:lnTo>
                    <a:pt x="438" y="575"/>
                  </a:lnTo>
                  <a:lnTo>
                    <a:pt x="438" y="573"/>
                  </a:lnTo>
                  <a:lnTo>
                    <a:pt x="438" y="573"/>
                  </a:lnTo>
                  <a:close/>
                  <a:moveTo>
                    <a:pt x="497" y="612"/>
                  </a:moveTo>
                  <a:lnTo>
                    <a:pt x="497" y="613"/>
                  </a:lnTo>
                  <a:lnTo>
                    <a:pt x="497" y="615"/>
                  </a:lnTo>
                  <a:lnTo>
                    <a:pt x="497" y="615"/>
                  </a:lnTo>
                  <a:lnTo>
                    <a:pt x="498" y="615"/>
                  </a:lnTo>
                  <a:lnTo>
                    <a:pt x="498" y="618"/>
                  </a:lnTo>
                  <a:lnTo>
                    <a:pt x="498" y="623"/>
                  </a:lnTo>
                  <a:lnTo>
                    <a:pt x="498" y="624"/>
                  </a:lnTo>
                  <a:lnTo>
                    <a:pt x="498" y="626"/>
                  </a:lnTo>
                  <a:lnTo>
                    <a:pt x="500" y="627"/>
                  </a:lnTo>
                  <a:lnTo>
                    <a:pt x="500" y="629"/>
                  </a:lnTo>
                  <a:lnTo>
                    <a:pt x="502" y="630"/>
                  </a:lnTo>
                  <a:lnTo>
                    <a:pt x="503" y="632"/>
                  </a:lnTo>
                  <a:lnTo>
                    <a:pt x="503" y="634"/>
                  </a:lnTo>
                  <a:lnTo>
                    <a:pt x="503" y="635"/>
                  </a:lnTo>
                  <a:lnTo>
                    <a:pt x="503" y="635"/>
                  </a:lnTo>
                  <a:lnTo>
                    <a:pt x="505" y="638"/>
                  </a:lnTo>
                  <a:lnTo>
                    <a:pt x="506" y="640"/>
                  </a:lnTo>
                  <a:lnTo>
                    <a:pt x="506" y="643"/>
                  </a:lnTo>
                  <a:lnTo>
                    <a:pt x="508" y="644"/>
                  </a:lnTo>
                  <a:lnTo>
                    <a:pt x="509" y="644"/>
                  </a:lnTo>
                  <a:lnTo>
                    <a:pt x="509" y="646"/>
                  </a:lnTo>
                  <a:lnTo>
                    <a:pt x="509" y="646"/>
                  </a:lnTo>
                  <a:lnTo>
                    <a:pt x="509" y="648"/>
                  </a:lnTo>
                  <a:lnTo>
                    <a:pt x="509" y="648"/>
                  </a:lnTo>
                  <a:lnTo>
                    <a:pt x="509" y="648"/>
                  </a:lnTo>
                  <a:lnTo>
                    <a:pt x="509" y="649"/>
                  </a:lnTo>
                  <a:lnTo>
                    <a:pt x="509" y="651"/>
                  </a:lnTo>
                  <a:lnTo>
                    <a:pt x="511" y="655"/>
                  </a:lnTo>
                  <a:lnTo>
                    <a:pt x="512" y="657"/>
                  </a:lnTo>
                  <a:lnTo>
                    <a:pt x="514" y="658"/>
                  </a:lnTo>
                  <a:lnTo>
                    <a:pt x="516" y="660"/>
                  </a:lnTo>
                  <a:lnTo>
                    <a:pt x="516" y="660"/>
                  </a:lnTo>
                  <a:lnTo>
                    <a:pt x="516" y="662"/>
                  </a:lnTo>
                  <a:lnTo>
                    <a:pt x="519" y="662"/>
                  </a:lnTo>
                  <a:lnTo>
                    <a:pt x="522" y="662"/>
                  </a:lnTo>
                  <a:lnTo>
                    <a:pt x="522" y="665"/>
                  </a:lnTo>
                  <a:lnTo>
                    <a:pt x="520" y="666"/>
                  </a:lnTo>
                  <a:lnTo>
                    <a:pt x="520" y="668"/>
                  </a:lnTo>
                  <a:lnTo>
                    <a:pt x="520" y="669"/>
                  </a:lnTo>
                  <a:lnTo>
                    <a:pt x="520" y="671"/>
                  </a:lnTo>
                  <a:lnTo>
                    <a:pt x="520" y="672"/>
                  </a:lnTo>
                  <a:lnTo>
                    <a:pt x="520" y="675"/>
                  </a:lnTo>
                  <a:lnTo>
                    <a:pt x="522" y="677"/>
                  </a:lnTo>
                  <a:lnTo>
                    <a:pt x="519" y="677"/>
                  </a:lnTo>
                  <a:lnTo>
                    <a:pt x="517" y="677"/>
                  </a:lnTo>
                  <a:lnTo>
                    <a:pt x="517" y="679"/>
                  </a:lnTo>
                  <a:lnTo>
                    <a:pt x="517" y="680"/>
                  </a:lnTo>
                  <a:lnTo>
                    <a:pt x="516" y="680"/>
                  </a:lnTo>
                  <a:lnTo>
                    <a:pt x="512" y="680"/>
                  </a:lnTo>
                  <a:lnTo>
                    <a:pt x="512" y="679"/>
                  </a:lnTo>
                  <a:lnTo>
                    <a:pt x="512" y="675"/>
                  </a:lnTo>
                  <a:lnTo>
                    <a:pt x="512" y="674"/>
                  </a:lnTo>
                  <a:lnTo>
                    <a:pt x="512" y="671"/>
                  </a:lnTo>
                  <a:lnTo>
                    <a:pt x="512" y="668"/>
                  </a:lnTo>
                  <a:lnTo>
                    <a:pt x="512" y="666"/>
                  </a:lnTo>
                  <a:lnTo>
                    <a:pt x="512" y="665"/>
                  </a:lnTo>
                  <a:lnTo>
                    <a:pt x="511" y="662"/>
                  </a:lnTo>
                  <a:lnTo>
                    <a:pt x="509" y="662"/>
                  </a:lnTo>
                  <a:lnTo>
                    <a:pt x="508" y="662"/>
                  </a:lnTo>
                  <a:lnTo>
                    <a:pt x="508" y="660"/>
                  </a:lnTo>
                  <a:lnTo>
                    <a:pt x="509" y="658"/>
                  </a:lnTo>
                  <a:lnTo>
                    <a:pt x="508" y="657"/>
                  </a:lnTo>
                  <a:lnTo>
                    <a:pt x="505" y="657"/>
                  </a:lnTo>
                  <a:lnTo>
                    <a:pt x="503" y="657"/>
                  </a:lnTo>
                  <a:lnTo>
                    <a:pt x="503" y="654"/>
                  </a:lnTo>
                  <a:lnTo>
                    <a:pt x="503" y="652"/>
                  </a:lnTo>
                  <a:lnTo>
                    <a:pt x="503" y="651"/>
                  </a:lnTo>
                  <a:lnTo>
                    <a:pt x="505" y="649"/>
                  </a:lnTo>
                  <a:lnTo>
                    <a:pt x="503" y="648"/>
                  </a:lnTo>
                  <a:lnTo>
                    <a:pt x="502" y="646"/>
                  </a:lnTo>
                  <a:lnTo>
                    <a:pt x="502" y="646"/>
                  </a:lnTo>
                  <a:lnTo>
                    <a:pt x="500" y="646"/>
                  </a:lnTo>
                  <a:lnTo>
                    <a:pt x="500" y="646"/>
                  </a:lnTo>
                  <a:lnTo>
                    <a:pt x="498" y="648"/>
                  </a:lnTo>
                  <a:lnTo>
                    <a:pt x="498" y="648"/>
                  </a:lnTo>
                  <a:lnTo>
                    <a:pt x="498" y="648"/>
                  </a:lnTo>
                  <a:lnTo>
                    <a:pt x="498" y="648"/>
                  </a:lnTo>
                  <a:lnTo>
                    <a:pt x="498" y="648"/>
                  </a:lnTo>
                  <a:lnTo>
                    <a:pt x="497" y="646"/>
                  </a:lnTo>
                  <a:lnTo>
                    <a:pt x="495" y="643"/>
                  </a:lnTo>
                  <a:lnTo>
                    <a:pt x="491" y="641"/>
                  </a:lnTo>
                  <a:lnTo>
                    <a:pt x="489" y="640"/>
                  </a:lnTo>
                  <a:lnTo>
                    <a:pt x="488" y="637"/>
                  </a:lnTo>
                  <a:lnTo>
                    <a:pt x="488" y="635"/>
                  </a:lnTo>
                  <a:lnTo>
                    <a:pt x="489" y="634"/>
                  </a:lnTo>
                  <a:lnTo>
                    <a:pt x="489" y="634"/>
                  </a:lnTo>
                  <a:lnTo>
                    <a:pt x="489" y="634"/>
                  </a:lnTo>
                  <a:lnTo>
                    <a:pt x="491" y="632"/>
                  </a:lnTo>
                  <a:lnTo>
                    <a:pt x="486" y="632"/>
                  </a:lnTo>
                  <a:lnTo>
                    <a:pt x="484" y="632"/>
                  </a:lnTo>
                  <a:lnTo>
                    <a:pt x="484" y="630"/>
                  </a:lnTo>
                  <a:lnTo>
                    <a:pt x="483" y="629"/>
                  </a:lnTo>
                  <a:lnTo>
                    <a:pt x="484" y="626"/>
                  </a:lnTo>
                  <a:lnTo>
                    <a:pt x="486" y="623"/>
                  </a:lnTo>
                  <a:lnTo>
                    <a:pt x="488" y="620"/>
                  </a:lnTo>
                  <a:lnTo>
                    <a:pt x="489" y="616"/>
                  </a:lnTo>
                  <a:lnTo>
                    <a:pt x="491" y="616"/>
                  </a:lnTo>
                  <a:lnTo>
                    <a:pt x="495" y="618"/>
                  </a:lnTo>
                  <a:lnTo>
                    <a:pt x="495" y="616"/>
                  </a:lnTo>
                  <a:lnTo>
                    <a:pt x="495" y="615"/>
                  </a:lnTo>
                  <a:lnTo>
                    <a:pt x="494" y="615"/>
                  </a:lnTo>
                  <a:lnTo>
                    <a:pt x="494" y="615"/>
                  </a:lnTo>
                  <a:lnTo>
                    <a:pt x="494" y="615"/>
                  </a:lnTo>
                  <a:lnTo>
                    <a:pt x="494" y="613"/>
                  </a:lnTo>
                  <a:lnTo>
                    <a:pt x="497" y="612"/>
                  </a:lnTo>
                  <a:lnTo>
                    <a:pt x="497" y="612"/>
                  </a:lnTo>
                  <a:close/>
                  <a:moveTo>
                    <a:pt x="474" y="629"/>
                  </a:moveTo>
                  <a:lnTo>
                    <a:pt x="475" y="629"/>
                  </a:lnTo>
                  <a:lnTo>
                    <a:pt x="475" y="630"/>
                  </a:lnTo>
                  <a:lnTo>
                    <a:pt x="477" y="630"/>
                  </a:lnTo>
                  <a:lnTo>
                    <a:pt x="477" y="632"/>
                  </a:lnTo>
                  <a:lnTo>
                    <a:pt x="477" y="632"/>
                  </a:lnTo>
                  <a:lnTo>
                    <a:pt x="475" y="634"/>
                  </a:lnTo>
                  <a:lnTo>
                    <a:pt x="475" y="634"/>
                  </a:lnTo>
                  <a:lnTo>
                    <a:pt x="475" y="635"/>
                  </a:lnTo>
                  <a:lnTo>
                    <a:pt x="477" y="635"/>
                  </a:lnTo>
                  <a:lnTo>
                    <a:pt x="480" y="637"/>
                  </a:lnTo>
                  <a:lnTo>
                    <a:pt x="480" y="643"/>
                  </a:lnTo>
                  <a:lnTo>
                    <a:pt x="480" y="648"/>
                  </a:lnTo>
                  <a:lnTo>
                    <a:pt x="480" y="651"/>
                  </a:lnTo>
                  <a:lnTo>
                    <a:pt x="480" y="655"/>
                  </a:lnTo>
                  <a:lnTo>
                    <a:pt x="477" y="655"/>
                  </a:lnTo>
                  <a:lnTo>
                    <a:pt x="475" y="655"/>
                  </a:lnTo>
                  <a:lnTo>
                    <a:pt x="474" y="654"/>
                  </a:lnTo>
                  <a:lnTo>
                    <a:pt x="472" y="652"/>
                  </a:lnTo>
                  <a:lnTo>
                    <a:pt x="472" y="652"/>
                  </a:lnTo>
                  <a:lnTo>
                    <a:pt x="472" y="652"/>
                  </a:lnTo>
                  <a:lnTo>
                    <a:pt x="474" y="651"/>
                  </a:lnTo>
                  <a:lnTo>
                    <a:pt x="474" y="651"/>
                  </a:lnTo>
                  <a:lnTo>
                    <a:pt x="474" y="651"/>
                  </a:lnTo>
                  <a:lnTo>
                    <a:pt x="475" y="649"/>
                  </a:lnTo>
                  <a:lnTo>
                    <a:pt x="475" y="648"/>
                  </a:lnTo>
                  <a:lnTo>
                    <a:pt x="475" y="646"/>
                  </a:lnTo>
                  <a:lnTo>
                    <a:pt x="475" y="646"/>
                  </a:lnTo>
                  <a:lnTo>
                    <a:pt x="474" y="644"/>
                  </a:lnTo>
                  <a:lnTo>
                    <a:pt x="474" y="641"/>
                  </a:lnTo>
                  <a:lnTo>
                    <a:pt x="472" y="640"/>
                  </a:lnTo>
                  <a:lnTo>
                    <a:pt x="471" y="638"/>
                  </a:lnTo>
                  <a:lnTo>
                    <a:pt x="469" y="637"/>
                  </a:lnTo>
                  <a:lnTo>
                    <a:pt x="467" y="635"/>
                  </a:lnTo>
                  <a:lnTo>
                    <a:pt x="466" y="635"/>
                  </a:lnTo>
                  <a:lnTo>
                    <a:pt x="467" y="634"/>
                  </a:lnTo>
                  <a:lnTo>
                    <a:pt x="469" y="634"/>
                  </a:lnTo>
                  <a:lnTo>
                    <a:pt x="472" y="634"/>
                  </a:lnTo>
                  <a:lnTo>
                    <a:pt x="474" y="634"/>
                  </a:lnTo>
                  <a:lnTo>
                    <a:pt x="474" y="634"/>
                  </a:lnTo>
                  <a:lnTo>
                    <a:pt x="472" y="632"/>
                  </a:lnTo>
                  <a:lnTo>
                    <a:pt x="472" y="632"/>
                  </a:lnTo>
                  <a:lnTo>
                    <a:pt x="472" y="630"/>
                  </a:lnTo>
                  <a:lnTo>
                    <a:pt x="472" y="630"/>
                  </a:lnTo>
                  <a:lnTo>
                    <a:pt x="472" y="630"/>
                  </a:lnTo>
                  <a:lnTo>
                    <a:pt x="472" y="629"/>
                  </a:lnTo>
                  <a:lnTo>
                    <a:pt x="474" y="629"/>
                  </a:lnTo>
                  <a:lnTo>
                    <a:pt x="474" y="629"/>
                  </a:lnTo>
                  <a:close/>
                  <a:moveTo>
                    <a:pt x="483" y="655"/>
                  </a:moveTo>
                  <a:lnTo>
                    <a:pt x="481" y="655"/>
                  </a:lnTo>
                  <a:lnTo>
                    <a:pt x="481" y="657"/>
                  </a:lnTo>
                  <a:lnTo>
                    <a:pt x="481" y="657"/>
                  </a:lnTo>
                  <a:lnTo>
                    <a:pt x="481" y="657"/>
                  </a:lnTo>
                  <a:lnTo>
                    <a:pt x="480" y="658"/>
                  </a:lnTo>
                  <a:lnTo>
                    <a:pt x="480" y="660"/>
                  </a:lnTo>
                  <a:lnTo>
                    <a:pt x="481" y="660"/>
                  </a:lnTo>
                  <a:lnTo>
                    <a:pt x="481" y="662"/>
                  </a:lnTo>
                  <a:lnTo>
                    <a:pt x="483" y="663"/>
                  </a:lnTo>
                  <a:lnTo>
                    <a:pt x="484" y="663"/>
                  </a:lnTo>
                  <a:lnTo>
                    <a:pt x="484" y="665"/>
                  </a:lnTo>
                  <a:lnTo>
                    <a:pt x="486" y="665"/>
                  </a:lnTo>
                  <a:lnTo>
                    <a:pt x="488" y="666"/>
                  </a:lnTo>
                  <a:lnTo>
                    <a:pt x="488" y="668"/>
                  </a:lnTo>
                  <a:lnTo>
                    <a:pt x="488" y="668"/>
                  </a:lnTo>
                  <a:lnTo>
                    <a:pt x="488" y="669"/>
                  </a:lnTo>
                  <a:lnTo>
                    <a:pt x="489" y="671"/>
                  </a:lnTo>
                  <a:lnTo>
                    <a:pt x="491" y="671"/>
                  </a:lnTo>
                  <a:lnTo>
                    <a:pt x="491" y="674"/>
                  </a:lnTo>
                  <a:lnTo>
                    <a:pt x="492" y="677"/>
                  </a:lnTo>
                  <a:lnTo>
                    <a:pt x="492" y="680"/>
                  </a:lnTo>
                  <a:lnTo>
                    <a:pt x="492" y="683"/>
                  </a:lnTo>
                  <a:lnTo>
                    <a:pt x="495" y="683"/>
                  </a:lnTo>
                  <a:lnTo>
                    <a:pt x="497" y="683"/>
                  </a:lnTo>
                  <a:lnTo>
                    <a:pt x="497" y="683"/>
                  </a:lnTo>
                  <a:lnTo>
                    <a:pt x="498" y="682"/>
                  </a:lnTo>
                  <a:lnTo>
                    <a:pt x="498" y="682"/>
                  </a:lnTo>
                  <a:lnTo>
                    <a:pt x="498" y="682"/>
                  </a:lnTo>
                  <a:lnTo>
                    <a:pt x="497" y="679"/>
                  </a:lnTo>
                  <a:lnTo>
                    <a:pt x="495" y="675"/>
                  </a:lnTo>
                  <a:lnTo>
                    <a:pt x="495" y="672"/>
                  </a:lnTo>
                  <a:lnTo>
                    <a:pt x="495" y="669"/>
                  </a:lnTo>
                  <a:lnTo>
                    <a:pt x="492" y="668"/>
                  </a:lnTo>
                  <a:lnTo>
                    <a:pt x="491" y="666"/>
                  </a:lnTo>
                  <a:lnTo>
                    <a:pt x="491" y="663"/>
                  </a:lnTo>
                  <a:lnTo>
                    <a:pt x="491" y="660"/>
                  </a:lnTo>
                  <a:lnTo>
                    <a:pt x="489" y="660"/>
                  </a:lnTo>
                  <a:lnTo>
                    <a:pt x="488" y="662"/>
                  </a:lnTo>
                  <a:lnTo>
                    <a:pt x="486" y="660"/>
                  </a:lnTo>
                  <a:lnTo>
                    <a:pt x="486" y="658"/>
                  </a:lnTo>
                  <a:lnTo>
                    <a:pt x="484" y="657"/>
                  </a:lnTo>
                  <a:lnTo>
                    <a:pt x="484" y="657"/>
                  </a:lnTo>
                  <a:lnTo>
                    <a:pt x="483" y="655"/>
                  </a:lnTo>
                  <a:lnTo>
                    <a:pt x="483" y="655"/>
                  </a:lnTo>
                  <a:lnTo>
                    <a:pt x="483" y="655"/>
                  </a:lnTo>
                  <a:close/>
                  <a:moveTo>
                    <a:pt x="148" y="627"/>
                  </a:moveTo>
                  <a:lnTo>
                    <a:pt x="148" y="627"/>
                  </a:lnTo>
                  <a:lnTo>
                    <a:pt x="148" y="627"/>
                  </a:lnTo>
                  <a:lnTo>
                    <a:pt x="148" y="627"/>
                  </a:lnTo>
                  <a:lnTo>
                    <a:pt x="148" y="627"/>
                  </a:lnTo>
                  <a:lnTo>
                    <a:pt x="148" y="629"/>
                  </a:lnTo>
                  <a:lnTo>
                    <a:pt x="146" y="629"/>
                  </a:lnTo>
                  <a:lnTo>
                    <a:pt x="146" y="627"/>
                  </a:lnTo>
                  <a:lnTo>
                    <a:pt x="146" y="627"/>
                  </a:lnTo>
                  <a:lnTo>
                    <a:pt x="146" y="627"/>
                  </a:lnTo>
                  <a:lnTo>
                    <a:pt x="146" y="626"/>
                  </a:lnTo>
                  <a:lnTo>
                    <a:pt x="148" y="626"/>
                  </a:lnTo>
                  <a:lnTo>
                    <a:pt x="148" y="627"/>
                  </a:lnTo>
                  <a:lnTo>
                    <a:pt x="148" y="627"/>
                  </a:lnTo>
                  <a:close/>
                  <a:moveTo>
                    <a:pt x="151" y="652"/>
                  </a:moveTo>
                  <a:lnTo>
                    <a:pt x="149" y="654"/>
                  </a:lnTo>
                  <a:lnTo>
                    <a:pt x="149" y="654"/>
                  </a:lnTo>
                  <a:lnTo>
                    <a:pt x="149" y="654"/>
                  </a:lnTo>
                  <a:lnTo>
                    <a:pt x="151" y="654"/>
                  </a:lnTo>
                  <a:lnTo>
                    <a:pt x="151" y="655"/>
                  </a:lnTo>
                  <a:lnTo>
                    <a:pt x="151" y="655"/>
                  </a:lnTo>
                  <a:lnTo>
                    <a:pt x="151" y="655"/>
                  </a:lnTo>
                  <a:lnTo>
                    <a:pt x="152" y="654"/>
                  </a:lnTo>
                  <a:lnTo>
                    <a:pt x="152" y="654"/>
                  </a:lnTo>
                  <a:lnTo>
                    <a:pt x="152" y="654"/>
                  </a:lnTo>
                  <a:lnTo>
                    <a:pt x="151" y="652"/>
                  </a:lnTo>
                  <a:lnTo>
                    <a:pt x="151" y="652"/>
                  </a:lnTo>
                  <a:lnTo>
                    <a:pt x="151" y="652"/>
                  </a:lnTo>
                  <a:close/>
                  <a:moveTo>
                    <a:pt x="196" y="688"/>
                  </a:moveTo>
                  <a:lnTo>
                    <a:pt x="196" y="691"/>
                  </a:lnTo>
                  <a:lnTo>
                    <a:pt x="196" y="693"/>
                  </a:lnTo>
                  <a:lnTo>
                    <a:pt x="197" y="694"/>
                  </a:lnTo>
                  <a:lnTo>
                    <a:pt x="197" y="694"/>
                  </a:lnTo>
                  <a:lnTo>
                    <a:pt x="199" y="694"/>
                  </a:lnTo>
                  <a:lnTo>
                    <a:pt x="201" y="696"/>
                  </a:lnTo>
                  <a:lnTo>
                    <a:pt x="201" y="694"/>
                  </a:lnTo>
                  <a:lnTo>
                    <a:pt x="201" y="694"/>
                  </a:lnTo>
                  <a:lnTo>
                    <a:pt x="201" y="694"/>
                  </a:lnTo>
                  <a:lnTo>
                    <a:pt x="199" y="693"/>
                  </a:lnTo>
                  <a:lnTo>
                    <a:pt x="197" y="689"/>
                  </a:lnTo>
                  <a:lnTo>
                    <a:pt x="196" y="688"/>
                  </a:lnTo>
                  <a:lnTo>
                    <a:pt x="196" y="688"/>
                  </a:lnTo>
                  <a:close/>
                  <a:moveTo>
                    <a:pt x="126" y="320"/>
                  </a:moveTo>
                  <a:lnTo>
                    <a:pt x="126" y="320"/>
                  </a:lnTo>
                  <a:lnTo>
                    <a:pt x="126" y="320"/>
                  </a:lnTo>
                  <a:lnTo>
                    <a:pt x="126" y="320"/>
                  </a:lnTo>
                  <a:lnTo>
                    <a:pt x="126" y="321"/>
                  </a:lnTo>
                  <a:lnTo>
                    <a:pt x="125" y="321"/>
                  </a:lnTo>
                  <a:lnTo>
                    <a:pt x="125" y="321"/>
                  </a:lnTo>
                  <a:lnTo>
                    <a:pt x="125" y="321"/>
                  </a:lnTo>
                  <a:lnTo>
                    <a:pt x="125" y="320"/>
                  </a:lnTo>
                  <a:lnTo>
                    <a:pt x="125" y="320"/>
                  </a:lnTo>
                  <a:lnTo>
                    <a:pt x="125" y="320"/>
                  </a:lnTo>
                  <a:lnTo>
                    <a:pt x="125" y="320"/>
                  </a:lnTo>
                  <a:lnTo>
                    <a:pt x="126" y="320"/>
                  </a:lnTo>
                  <a:lnTo>
                    <a:pt x="126" y="320"/>
                  </a:lnTo>
                  <a:close/>
                  <a:moveTo>
                    <a:pt x="567" y="562"/>
                  </a:moveTo>
                  <a:lnTo>
                    <a:pt x="567" y="559"/>
                  </a:lnTo>
                  <a:lnTo>
                    <a:pt x="567" y="557"/>
                  </a:lnTo>
                  <a:lnTo>
                    <a:pt x="567" y="554"/>
                  </a:lnTo>
                  <a:lnTo>
                    <a:pt x="565" y="551"/>
                  </a:lnTo>
                  <a:lnTo>
                    <a:pt x="564" y="550"/>
                  </a:lnTo>
                  <a:lnTo>
                    <a:pt x="562" y="547"/>
                  </a:lnTo>
                  <a:lnTo>
                    <a:pt x="562" y="545"/>
                  </a:lnTo>
                  <a:lnTo>
                    <a:pt x="562" y="542"/>
                  </a:lnTo>
                  <a:lnTo>
                    <a:pt x="561" y="540"/>
                  </a:lnTo>
                  <a:lnTo>
                    <a:pt x="559" y="540"/>
                  </a:lnTo>
                  <a:lnTo>
                    <a:pt x="559" y="539"/>
                  </a:lnTo>
                  <a:lnTo>
                    <a:pt x="559" y="537"/>
                  </a:lnTo>
                  <a:lnTo>
                    <a:pt x="557" y="536"/>
                  </a:lnTo>
                  <a:lnTo>
                    <a:pt x="557" y="534"/>
                  </a:lnTo>
                  <a:lnTo>
                    <a:pt x="556" y="531"/>
                  </a:lnTo>
                  <a:lnTo>
                    <a:pt x="554" y="529"/>
                  </a:lnTo>
                  <a:lnTo>
                    <a:pt x="550" y="531"/>
                  </a:lnTo>
                  <a:lnTo>
                    <a:pt x="543" y="531"/>
                  </a:lnTo>
                  <a:lnTo>
                    <a:pt x="542" y="531"/>
                  </a:lnTo>
                  <a:lnTo>
                    <a:pt x="539" y="529"/>
                  </a:lnTo>
                  <a:lnTo>
                    <a:pt x="539" y="529"/>
                  </a:lnTo>
                  <a:lnTo>
                    <a:pt x="537" y="529"/>
                  </a:lnTo>
                  <a:lnTo>
                    <a:pt x="537" y="528"/>
                  </a:lnTo>
                  <a:lnTo>
                    <a:pt x="537" y="528"/>
                  </a:lnTo>
                  <a:lnTo>
                    <a:pt x="537" y="526"/>
                  </a:lnTo>
                  <a:lnTo>
                    <a:pt x="537" y="523"/>
                  </a:lnTo>
                  <a:lnTo>
                    <a:pt x="537" y="522"/>
                  </a:lnTo>
                  <a:lnTo>
                    <a:pt x="536" y="519"/>
                  </a:lnTo>
                  <a:lnTo>
                    <a:pt x="534" y="517"/>
                  </a:lnTo>
                  <a:lnTo>
                    <a:pt x="533" y="515"/>
                  </a:lnTo>
                  <a:lnTo>
                    <a:pt x="534" y="515"/>
                  </a:lnTo>
                  <a:lnTo>
                    <a:pt x="536" y="514"/>
                  </a:lnTo>
                  <a:lnTo>
                    <a:pt x="536" y="512"/>
                  </a:lnTo>
                  <a:lnTo>
                    <a:pt x="536" y="509"/>
                  </a:lnTo>
                  <a:lnTo>
                    <a:pt x="536" y="508"/>
                  </a:lnTo>
                  <a:lnTo>
                    <a:pt x="536" y="506"/>
                  </a:lnTo>
                  <a:lnTo>
                    <a:pt x="537" y="503"/>
                  </a:lnTo>
                  <a:lnTo>
                    <a:pt x="540" y="500"/>
                  </a:lnTo>
                  <a:lnTo>
                    <a:pt x="540" y="498"/>
                  </a:lnTo>
                  <a:lnTo>
                    <a:pt x="540" y="497"/>
                  </a:lnTo>
                  <a:lnTo>
                    <a:pt x="539" y="497"/>
                  </a:lnTo>
                  <a:lnTo>
                    <a:pt x="537" y="495"/>
                  </a:lnTo>
                  <a:lnTo>
                    <a:pt x="539" y="494"/>
                  </a:lnTo>
                  <a:lnTo>
                    <a:pt x="539" y="494"/>
                  </a:lnTo>
                  <a:lnTo>
                    <a:pt x="540" y="494"/>
                  </a:lnTo>
                  <a:lnTo>
                    <a:pt x="542" y="494"/>
                  </a:lnTo>
                  <a:lnTo>
                    <a:pt x="545" y="494"/>
                  </a:lnTo>
                  <a:lnTo>
                    <a:pt x="547" y="494"/>
                  </a:lnTo>
                  <a:lnTo>
                    <a:pt x="547" y="492"/>
                  </a:lnTo>
                  <a:lnTo>
                    <a:pt x="545" y="491"/>
                  </a:lnTo>
                  <a:lnTo>
                    <a:pt x="545" y="489"/>
                  </a:lnTo>
                  <a:lnTo>
                    <a:pt x="545" y="489"/>
                  </a:lnTo>
                  <a:lnTo>
                    <a:pt x="545" y="488"/>
                  </a:lnTo>
                  <a:lnTo>
                    <a:pt x="545" y="488"/>
                  </a:lnTo>
                  <a:lnTo>
                    <a:pt x="547" y="486"/>
                  </a:lnTo>
                  <a:lnTo>
                    <a:pt x="550" y="484"/>
                  </a:lnTo>
                  <a:lnTo>
                    <a:pt x="551" y="481"/>
                  </a:lnTo>
                  <a:lnTo>
                    <a:pt x="553" y="481"/>
                  </a:lnTo>
                  <a:lnTo>
                    <a:pt x="553" y="480"/>
                  </a:lnTo>
                  <a:lnTo>
                    <a:pt x="553" y="478"/>
                  </a:lnTo>
                  <a:lnTo>
                    <a:pt x="556" y="477"/>
                  </a:lnTo>
                  <a:lnTo>
                    <a:pt x="559" y="477"/>
                  </a:lnTo>
                  <a:lnTo>
                    <a:pt x="559" y="475"/>
                  </a:lnTo>
                  <a:lnTo>
                    <a:pt x="559" y="474"/>
                  </a:lnTo>
                  <a:lnTo>
                    <a:pt x="559" y="472"/>
                  </a:lnTo>
                  <a:lnTo>
                    <a:pt x="559" y="469"/>
                  </a:lnTo>
                  <a:lnTo>
                    <a:pt x="562" y="469"/>
                  </a:lnTo>
                  <a:lnTo>
                    <a:pt x="564" y="469"/>
                  </a:lnTo>
                  <a:lnTo>
                    <a:pt x="564" y="467"/>
                  </a:lnTo>
                  <a:lnTo>
                    <a:pt x="564" y="466"/>
                  </a:lnTo>
                  <a:lnTo>
                    <a:pt x="564" y="466"/>
                  </a:lnTo>
                  <a:lnTo>
                    <a:pt x="565" y="466"/>
                  </a:lnTo>
                  <a:lnTo>
                    <a:pt x="565" y="466"/>
                  </a:lnTo>
                  <a:lnTo>
                    <a:pt x="565" y="466"/>
                  </a:lnTo>
                  <a:lnTo>
                    <a:pt x="565" y="466"/>
                  </a:lnTo>
                  <a:lnTo>
                    <a:pt x="565" y="466"/>
                  </a:lnTo>
                  <a:lnTo>
                    <a:pt x="568" y="466"/>
                  </a:lnTo>
                  <a:lnTo>
                    <a:pt x="570" y="466"/>
                  </a:lnTo>
                  <a:lnTo>
                    <a:pt x="570" y="466"/>
                  </a:lnTo>
                  <a:lnTo>
                    <a:pt x="570" y="464"/>
                  </a:lnTo>
                  <a:lnTo>
                    <a:pt x="570" y="464"/>
                  </a:lnTo>
                  <a:lnTo>
                    <a:pt x="568" y="464"/>
                  </a:lnTo>
                  <a:lnTo>
                    <a:pt x="568" y="464"/>
                  </a:lnTo>
                  <a:lnTo>
                    <a:pt x="568" y="464"/>
                  </a:lnTo>
                  <a:lnTo>
                    <a:pt x="567" y="463"/>
                  </a:lnTo>
                  <a:lnTo>
                    <a:pt x="567" y="463"/>
                  </a:lnTo>
                  <a:lnTo>
                    <a:pt x="570" y="463"/>
                  </a:lnTo>
                  <a:lnTo>
                    <a:pt x="571" y="463"/>
                  </a:lnTo>
                  <a:lnTo>
                    <a:pt x="573" y="463"/>
                  </a:lnTo>
                  <a:lnTo>
                    <a:pt x="573" y="461"/>
                  </a:lnTo>
                  <a:lnTo>
                    <a:pt x="573" y="460"/>
                  </a:lnTo>
                  <a:lnTo>
                    <a:pt x="573" y="460"/>
                  </a:lnTo>
                  <a:lnTo>
                    <a:pt x="571" y="460"/>
                  </a:lnTo>
                  <a:lnTo>
                    <a:pt x="570" y="460"/>
                  </a:lnTo>
                  <a:lnTo>
                    <a:pt x="570" y="458"/>
                  </a:lnTo>
                  <a:lnTo>
                    <a:pt x="573" y="458"/>
                  </a:lnTo>
                  <a:lnTo>
                    <a:pt x="574" y="458"/>
                  </a:lnTo>
                  <a:lnTo>
                    <a:pt x="576" y="458"/>
                  </a:lnTo>
                  <a:lnTo>
                    <a:pt x="578" y="458"/>
                  </a:lnTo>
                  <a:lnTo>
                    <a:pt x="579" y="458"/>
                  </a:lnTo>
                  <a:lnTo>
                    <a:pt x="581" y="458"/>
                  </a:lnTo>
                  <a:lnTo>
                    <a:pt x="582" y="458"/>
                  </a:lnTo>
                  <a:lnTo>
                    <a:pt x="584" y="456"/>
                  </a:lnTo>
                  <a:lnTo>
                    <a:pt x="585" y="456"/>
                  </a:lnTo>
                  <a:lnTo>
                    <a:pt x="587" y="455"/>
                  </a:lnTo>
                  <a:lnTo>
                    <a:pt x="587" y="455"/>
                  </a:lnTo>
                  <a:lnTo>
                    <a:pt x="587" y="453"/>
                  </a:lnTo>
                  <a:lnTo>
                    <a:pt x="587" y="452"/>
                  </a:lnTo>
                  <a:lnTo>
                    <a:pt x="587" y="449"/>
                  </a:lnTo>
                  <a:lnTo>
                    <a:pt x="585" y="449"/>
                  </a:lnTo>
                  <a:lnTo>
                    <a:pt x="584" y="449"/>
                  </a:lnTo>
                  <a:lnTo>
                    <a:pt x="584" y="446"/>
                  </a:lnTo>
                  <a:lnTo>
                    <a:pt x="584" y="442"/>
                  </a:lnTo>
                  <a:lnTo>
                    <a:pt x="584" y="442"/>
                  </a:lnTo>
                  <a:lnTo>
                    <a:pt x="585" y="442"/>
                  </a:lnTo>
                  <a:lnTo>
                    <a:pt x="587" y="444"/>
                  </a:lnTo>
                  <a:lnTo>
                    <a:pt x="588" y="442"/>
                  </a:lnTo>
                  <a:lnTo>
                    <a:pt x="590" y="441"/>
                  </a:lnTo>
                  <a:lnTo>
                    <a:pt x="592" y="441"/>
                  </a:lnTo>
                  <a:lnTo>
                    <a:pt x="592" y="439"/>
                  </a:lnTo>
                  <a:lnTo>
                    <a:pt x="592" y="439"/>
                  </a:lnTo>
                  <a:lnTo>
                    <a:pt x="592" y="438"/>
                  </a:lnTo>
                  <a:lnTo>
                    <a:pt x="592" y="438"/>
                  </a:lnTo>
                  <a:lnTo>
                    <a:pt x="592" y="436"/>
                  </a:lnTo>
                  <a:lnTo>
                    <a:pt x="590" y="436"/>
                  </a:lnTo>
                  <a:lnTo>
                    <a:pt x="590" y="435"/>
                  </a:lnTo>
                  <a:lnTo>
                    <a:pt x="590" y="435"/>
                  </a:lnTo>
                  <a:lnTo>
                    <a:pt x="590" y="433"/>
                  </a:lnTo>
                  <a:lnTo>
                    <a:pt x="592" y="430"/>
                  </a:lnTo>
                  <a:lnTo>
                    <a:pt x="595" y="430"/>
                  </a:lnTo>
                  <a:lnTo>
                    <a:pt x="598" y="430"/>
                  </a:lnTo>
                  <a:lnTo>
                    <a:pt x="598" y="428"/>
                  </a:lnTo>
                  <a:lnTo>
                    <a:pt x="598" y="428"/>
                  </a:lnTo>
                  <a:lnTo>
                    <a:pt x="598" y="427"/>
                  </a:lnTo>
                  <a:lnTo>
                    <a:pt x="598" y="427"/>
                  </a:lnTo>
                  <a:lnTo>
                    <a:pt x="598" y="427"/>
                  </a:lnTo>
                  <a:lnTo>
                    <a:pt x="599" y="427"/>
                  </a:lnTo>
                  <a:lnTo>
                    <a:pt x="601" y="427"/>
                  </a:lnTo>
                  <a:lnTo>
                    <a:pt x="604" y="427"/>
                  </a:lnTo>
                  <a:lnTo>
                    <a:pt x="607" y="428"/>
                  </a:lnTo>
                  <a:lnTo>
                    <a:pt x="609" y="428"/>
                  </a:lnTo>
                  <a:lnTo>
                    <a:pt x="610" y="430"/>
                  </a:lnTo>
                  <a:lnTo>
                    <a:pt x="610" y="430"/>
                  </a:lnTo>
                  <a:lnTo>
                    <a:pt x="610" y="432"/>
                  </a:lnTo>
                  <a:lnTo>
                    <a:pt x="610" y="432"/>
                  </a:lnTo>
                  <a:lnTo>
                    <a:pt x="610" y="432"/>
                  </a:lnTo>
                  <a:lnTo>
                    <a:pt x="612" y="432"/>
                  </a:lnTo>
                  <a:lnTo>
                    <a:pt x="612" y="428"/>
                  </a:lnTo>
                  <a:lnTo>
                    <a:pt x="615" y="428"/>
                  </a:lnTo>
                  <a:lnTo>
                    <a:pt x="616" y="428"/>
                  </a:lnTo>
                  <a:lnTo>
                    <a:pt x="619" y="427"/>
                  </a:lnTo>
                  <a:lnTo>
                    <a:pt x="623" y="425"/>
                  </a:lnTo>
                  <a:lnTo>
                    <a:pt x="623" y="422"/>
                  </a:lnTo>
                  <a:lnTo>
                    <a:pt x="623" y="419"/>
                  </a:lnTo>
                  <a:lnTo>
                    <a:pt x="623" y="418"/>
                  </a:lnTo>
                  <a:lnTo>
                    <a:pt x="623" y="416"/>
                  </a:lnTo>
                  <a:lnTo>
                    <a:pt x="623" y="414"/>
                  </a:lnTo>
                  <a:lnTo>
                    <a:pt x="624" y="414"/>
                  </a:lnTo>
                  <a:lnTo>
                    <a:pt x="626" y="413"/>
                  </a:lnTo>
                  <a:lnTo>
                    <a:pt x="627" y="411"/>
                  </a:lnTo>
                  <a:lnTo>
                    <a:pt x="623" y="410"/>
                  </a:lnTo>
                  <a:lnTo>
                    <a:pt x="619" y="410"/>
                  </a:lnTo>
                  <a:lnTo>
                    <a:pt x="616" y="408"/>
                  </a:lnTo>
                  <a:lnTo>
                    <a:pt x="612" y="408"/>
                  </a:lnTo>
                  <a:lnTo>
                    <a:pt x="606" y="408"/>
                  </a:lnTo>
                  <a:lnTo>
                    <a:pt x="599" y="408"/>
                  </a:lnTo>
                  <a:lnTo>
                    <a:pt x="592" y="408"/>
                  </a:lnTo>
                  <a:lnTo>
                    <a:pt x="587" y="408"/>
                  </a:lnTo>
                  <a:lnTo>
                    <a:pt x="588" y="408"/>
                  </a:lnTo>
                  <a:lnTo>
                    <a:pt x="588" y="407"/>
                  </a:lnTo>
                  <a:lnTo>
                    <a:pt x="590" y="407"/>
                  </a:lnTo>
                  <a:lnTo>
                    <a:pt x="590" y="407"/>
                  </a:lnTo>
                  <a:lnTo>
                    <a:pt x="592" y="407"/>
                  </a:lnTo>
                  <a:lnTo>
                    <a:pt x="593" y="407"/>
                  </a:lnTo>
                  <a:lnTo>
                    <a:pt x="596" y="407"/>
                  </a:lnTo>
                  <a:lnTo>
                    <a:pt x="599" y="405"/>
                  </a:lnTo>
                  <a:lnTo>
                    <a:pt x="599" y="404"/>
                  </a:lnTo>
                  <a:lnTo>
                    <a:pt x="598" y="402"/>
                  </a:lnTo>
                  <a:lnTo>
                    <a:pt x="598" y="402"/>
                  </a:lnTo>
                  <a:lnTo>
                    <a:pt x="598" y="401"/>
                  </a:lnTo>
                  <a:lnTo>
                    <a:pt x="599" y="397"/>
                  </a:lnTo>
                  <a:lnTo>
                    <a:pt x="601" y="399"/>
                  </a:lnTo>
                  <a:lnTo>
                    <a:pt x="602" y="401"/>
                  </a:lnTo>
                  <a:lnTo>
                    <a:pt x="604" y="401"/>
                  </a:lnTo>
                  <a:lnTo>
                    <a:pt x="604" y="402"/>
                  </a:lnTo>
                  <a:lnTo>
                    <a:pt x="606" y="402"/>
                  </a:lnTo>
                  <a:lnTo>
                    <a:pt x="607" y="402"/>
                  </a:lnTo>
                  <a:lnTo>
                    <a:pt x="609" y="401"/>
                  </a:lnTo>
                  <a:lnTo>
                    <a:pt x="609" y="401"/>
                  </a:lnTo>
                  <a:lnTo>
                    <a:pt x="609" y="401"/>
                  </a:lnTo>
                  <a:lnTo>
                    <a:pt x="610" y="401"/>
                  </a:lnTo>
                  <a:lnTo>
                    <a:pt x="610" y="401"/>
                  </a:lnTo>
                  <a:lnTo>
                    <a:pt x="612" y="401"/>
                  </a:lnTo>
                  <a:lnTo>
                    <a:pt x="613" y="401"/>
                  </a:lnTo>
                  <a:lnTo>
                    <a:pt x="615" y="402"/>
                  </a:lnTo>
                  <a:lnTo>
                    <a:pt x="618" y="402"/>
                  </a:lnTo>
                  <a:lnTo>
                    <a:pt x="619" y="402"/>
                  </a:lnTo>
                  <a:lnTo>
                    <a:pt x="621" y="402"/>
                  </a:lnTo>
                  <a:lnTo>
                    <a:pt x="624" y="405"/>
                  </a:lnTo>
                  <a:lnTo>
                    <a:pt x="626" y="408"/>
                  </a:lnTo>
                  <a:lnTo>
                    <a:pt x="629" y="410"/>
                  </a:lnTo>
                  <a:lnTo>
                    <a:pt x="630" y="408"/>
                  </a:lnTo>
                  <a:lnTo>
                    <a:pt x="632" y="408"/>
                  </a:lnTo>
                  <a:lnTo>
                    <a:pt x="630" y="407"/>
                  </a:lnTo>
                  <a:lnTo>
                    <a:pt x="632" y="404"/>
                  </a:lnTo>
                  <a:lnTo>
                    <a:pt x="632" y="402"/>
                  </a:lnTo>
                  <a:lnTo>
                    <a:pt x="635" y="401"/>
                  </a:lnTo>
                  <a:lnTo>
                    <a:pt x="635" y="399"/>
                  </a:lnTo>
                  <a:lnTo>
                    <a:pt x="635" y="399"/>
                  </a:lnTo>
                  <a:lnTo>
                    <a:pt x="637" y="397"/>
                  </a:lnTo>
                  <a:lnTo>
                    <a:pt x="635" y="394"/>
                  </a:lnTo>
                  <a:lnTo>
                    <a:pt x="633" y="393"/>
                  </a:lnTo>
                  <a:lnTo>
                    <a:pt x="632" y="390"/>
                  </a:lnTo>
                  <a:lnTo>
                    <a:pt x="633" y="390"/>
                  </a:lnTo>
                  <a:lnTo>
                    <a:pt x="637" y="388"/>
                  </a:lnTo>
                  <a:lnTo>
                    <a:pt x="640" y="388"/>
                  </a:lnTo>
                  <a:lnTo>
                    <a:pt x="641" y="388"/>
                  </a:lnTo>
                  <a:lnTo>
                    <a:pt x="643" y="388"/>
                  </a:lnTo>
                  <a:lnTo>
                    <a:pt x="646" y="391"/>
                  </a:lnTo>
                  <a:lnTo>
                    <a:pt x="649" y="394"/>
                  </a:lnTo>
                  <a:lnTo>
                    <a:pt x="651" y="396"/>
                  </a:lnTo>
                  <a:lnTo>
                    <a:pt x="652" y="396"/>
                  </a:lnTo>
                  <a:lnTo>
                    <a:pt x="655" y="396"/>
                  </a:lnTo>
                  <a:lnTo>
                    <a:pt x="655" y="394"/>
                  </a:lnTo>
                  <a:lnTo>
                    <a:pt x="658" y="394"/>
                  </a:lnTo>
                  <a:lnTo>
                    <a:pt x="661" y="393"/>
                  </a:lnTo>
                  <a:lnTo>
                    <a:pt x="661" y="393"/>
                  </a:lnTo>
                  <a:lnTo>
                    <a:pt x="661" y="391"/>
                  </a:lnTo>
                  <a:lnTo>
                    <a:pt x="660" y="391"/>
                  </a:lnTo>
                  <a:lnTo>
                    <a:pt x="658" y="391"/>
                  </a:lnTo>
                  <a:lnTo>
                    <a:pt x="658" y="390"/>
                  </a:lnTo>
                  <a:lnTo>
                    <a:pt x="657" y="388"/>
                  </a:lnTo>
                  <a:lnTo>
                    <a:pt x="655" y="388"/>
                  </a:lnTo>
                  <a:lnTo>
                    <a:pt x="655" y="387"/>
                  </a:lnTo>
                  <a:lnTo>
                    <a:pt x="654" y="385"/>
                  </a:lnTo>
                  <a:lnTo>
                    <a:pt x="654" y="385"/>
                  </a:lnTo>
                  <a:lnTo>
                    <a:pt x="652" y="385"/>
                  </a:lnTo>
                  <a:lnTo>
                    <a:pt x="652" y="383"/>
                  </a:lnTo>
                  <a:lnTo>
                    <a:pt x="652" y="382"/>
                  </a:lnTo>
                  <a:lnTo>
                    <a:pt x="652" y="382"/>
                  </a:lnTo>
                  <a:lnTo>
                    <a:pt x="651" y="383"/>
                  </a:lnTo>
                  <a:lnTo>
                    <a:pt x="649" y="383"/>
                  </a:lnTo>
                  <a:lnTo>
                    <a:pt x="649" y="383"/>
                  </a:lnTo>
                  <a:lnTo>
                    <a:pt x="649" y="383"/>
                  </a:lnTo>
                  <a:lnTo>
                    <a:pt x="652" y="380"/>
                  </a:lnTo>
                  <a:lnTo>
                    <a:pt x="651" y="380"/>
                  </a:lnTo>
                  <a:lnTo>
                    <a:pt x="651" y="380"/>
                  </a:lnTo>
                  <a:lnTo>
                    <a:pt x="651" y="380"/>
                  </a:lnTo>
                  <a:lnTo>
                    <a:pt x="652" y="380"/>
                  </a:lnTo>
                  <a:lnTo>
                    <a:pt x="652" y="380"/>
                  </a:lnTo>
                  <a:lnTo>
                    <a:pt x="654" y="380"/>
                  </a:lnTo>
                  <a:lnTo>
                    <a:pt x="654" y="380"/>
                  </a:lnTo>
                  <a:lnTo>
                    <a:pt x="655" y="382"/>
                  </a:lnTo>
                  <a:lnTo>
                    <a:pt x="657" y="382"/>
                  </a:lnTo>
                  <a:lnTo>
                    <a:pt x="658" y="382"/>
                  </a:lnTo>
                  <a:lnTo>
                    <a:pt x="658" y="383"/>
                  </a:lnTo>
                  <a:lnTo>
                    <a:pt x="660" y="387"/>
                  </a:lnTo>
                  <a:lnTo>
                    <a:pt x="661" y="387"/>
                  </a:lnTo>
                  <a:lnTo>
                    <a:pt x="664" y="388"/>
                  </a:lnTo>
                  <a:lnTo>
                    <a:pt x="664" y="390"/>
                  </a:lnTo>
                  <a:lnTo>
                    <a:pt x="666" y="391"/>
                  </a:lnTo>
                  <a:lnTo>
                    <a:pt x="668" y="391"/>
                  </a:lnTo>
                  <a:lnTo>
                    <a:pt x="668" y="390"/>
                  </a:lnTo>
                  <a:lnTo>
                    <a:pt x="669" y="387"/>
                  </a:lnTo>
                  <a:lnTo>
                    <a:pt x="672" y="385"/>
                  </a:lnTo>
                  <a:lnTo>
                    <a:pt x="674" y="383"/>
                  </a:lnTo>
                  <a:lnTo>
                    <a:pt x="674" y="382"/>
                  </a:lnTo>
                  <a:lnTo>
                    <a:pt x="677" y="382"/>
                  </a:lnTo>
                  <a:lnTo>
                    <a:pt x="680" y="382"/>
                  </a:lnTo>
                  <a:lnTo>
                    <a:pt x="683" y="379"/>
                  </a:lnTo>
                  <a:lnTo>
                    <a:pt x="686" y="376"/>
                  </a:lnTo>
                  <a:lnTo>
                    <a:pt x="689" y="376"/>
                  </a:lnTo>
                  <a:lnTo>
                    <a:pt x="692" y="376"/>
                  </a:lnTo>
                  <a:lnTo>
                    <a:pt x="694" y="376"/>
                  </a:lnTo>
                  <a:lnTo>
                    <a:pt x="696" y="374"/>
                  </a:lnTo>
                  <a:lnTo>
                    <a:pt x="696" y="373"/>
                  </a:lnTo>
                  <a:lnTo>
                    <a:pt x="697" y="371"/>
                  </a:lnTo>
                  <a:lnTo>
                    <a:pt x="697" y="369"/>
                  </a:lnTo>
                  <a:lnTo>
                    <a:pt x="699" y="368"/>
                  </a:lnTo>
                  <a:lnTo>
                    <a:pt x="699" y="366"/>
                  </a:lnTo>
                  <a:lnTo>
                    <a:pt x="699" y="365"/>
                  </a:lnTo>
                  <a:lnTo>
                    <a:pt x="697" y="363"/>
                  </a:lnTo>
                  <a:lnTo>
                    <a:pt x="696" y="362"/>
                  </a:lnTo>
                  <a:lnTo>
                    <a:pt x="696" y="360"/>
                  </a:lnTo>
                  <a:lnTo>
                    <a:pt x="694" y="360"/>
                  </a:lnTo>
                  <a:lnTo>
                    <a:pt x="694" y="360"/>
                  </a:lnTo>
                  <a:lnTo>
                    <a:pt x="692" y="360"/>
                  </a:lnTo>
                  <a:lnTo>
                    <a:pt x="692" y="360"/>
                  </a:lnTo>
                  <a:lnTo>
                    <a:pt x="691" y="360"/>
                  </a:lnTo>
                  <a:lnTo>
                    <a:pt x="689" y="360"/>
                  </a:lnTo>
                  <a:lnTo>
                    <a:pt x="688" y="357"/>
                  </a:lnTo>
                  <a:lnTo>
                    <a:pt x="686" y="355"/>
                  </a:lnTo>
                  <a:lnTo>
                    <a:pt x="685" y="352"/>
                  </a:lnTo>
                  <a:lnTo>
                    <a:pt x="685" y="351"/>
                  </a:lnTo>
                  <a:lnTo>
                    <a:pt x="685" y="349"/>
                  </a:lnTo>
                  <a:lnTo>
                    <a:pt x="685" y="349"/>
                  </a:lnTo>
                  <a:lnTo>
                    <a:pt x="685" y="348"/>
                  </a:lnTo>
                  <a:lnTo>
                    <a:pt x="685" y="346"/>
                  </a:lnTo>
                  <a:lnTo>
                    <a:pt x="685" y="346"/>
                  </a:lnTo>
                  <a:lnTo>
                    <a:pt x="685" y="345"/>
                  </a:lnTo>
                  <a:lnTo>
                    <a:pt x="685" y="343"/>
                  </a:lnTo>
                  <a:lnTo>
                    <a:pt x="685" y="343"/>
                  </a:lnTo>
                  <a:lnTo>
                    <a:pt x="686" y="341"/>
                  </a:lnTo>
                  <a:lnTo>
                    <a:pt x="688" y="341"/>
                  </a:lnTo>
                  <a:lnTo>
                    <a:pt x="689" y="341"/>
                  </a:lnTo>
                  <a:lnTo>
                    <a:pt x="691" y="341"/>
                  </a:lnTo>
                  <a:lnTo>
                    <a:pt x="691" y="337"/>
                  </a:lnTo>
                  <a:lnTo>
                    <a:pt x="689" y="337"/>
                  </a:lnTo>
                  <a:lnTo>
                    <a:pt x="686" y="337"/>
                  </a:lnTo>
                  <a:lnTo>
                    <a:pt x="686" y="337"/>
                  </a:lnTo>
                  <a:lnTo>
                    <a:pt x="686" y="335"/>
                  </a:lnTo>
                  <a:lnTo>
                    <a:pt x="688" y="332"/>
                  </a:lnTo>
                  <a:lnTo>
                    <a:pt x="691" y="329"/>
                  </a:lnTo>
                  <a:lnTo>
                    <a:pt x="692" y="326"/>
                  </a:lnTo>
                  <a:lnTo>
                    <a:pt x="692" y="324"/>
                  </a:lnTo>
                  <a:lnTo>
                    <a:pt x="692" y="324"/>
                  </a:lnTo>
                  <a:lnTo>
                    <a:pt x="692" y="323"/>
                  </a:lnTo>
                  <a:lnTo>
                    <a:pt x="692" y="323"/>
                  </a:lnTo>
                  <a:lnTo>
                    <a:pt x="691" y="323"/>
                  </a:lnTo>
                  <a:lnTo>
                    <a:pt x="689" y="323"/>
                  </a:lnTo>
                  <a:lnTo>
                    <a:pt x="686" y="323"/>
                  </a:lnTo>
                  <a:lnTo>
                    <a:pt x="683" y="323"/>
                  </a:lnTo>
                  <a:lnTo>
                    <a:pt x="682" y="324"/>
                  </a:lnTo>
                  <a:lnTo>
                    <a:pt x="680" y="321"/>
                  </a:lnTo>
                  <a:lnTo>
                    <a:pt x="680" y="320"/>
                  </a:lnTo>
                  <a:lnTo>
                    <a:pt x="680" y="320"/>
                  </a:lnTo>
                  <a:lnTo>
                    <a:pt x="680" y="318"/>
                  </a:lnTo>
                  <a:lnTo>
                    <a:pt x="680" y="318"/>
                  </a:lnTo>
                  <a:lnTo>
                    <a:pt x="682" y="318"/>
                  </a:lnTo>
                  <a:lnTo>
                    <a:pt x="678" y="317"/>
                  </a:lnTo>
                  <a:lnTo>
                    <a:pt x="677" y="315"/>
                  </a:lnTo>
                  <a:lnTo>
                    <a:pt x="677" y="314"/>
                  </a:lnTo>
                  <a:lnTo>
                    <a:pt x="677" y="314"/>
                  </a:lnTo>
                  <a:lnTo>
                    <a:pt x="677" y="314"/>
                  </a:lnTo>
                  <a:lnTo>
                    <a:pt x="677" y="312"/>
                  </a:lnTo>
                  <a:lnTo>
                    <a:pt x="675" y="312"/>
                  </a:lnTo>
                  <a:lnTo>
                    <a:pt x="672" y="310"/>
                  </a:lnTo>
                  <a:lnTo>
                    <a:pt x="671" y="310"/>
                  </a:lnTo>
                  <a:lnTo>
                    <a:pt x="668" y="310"/>
                  </a:lnTo>
                  <a:lnTo>
                    <a:pt x="668" y="312"/>
                  </a:lnTo>
                  <a:lnTo>
                    <a:pt x="668" y="312"/>
                  </a:lnTo>
                  <a:lnTo>
                    <a:pt x="668" y="314"/>
                  </a:lnTo>
                  <a:lnTo>
                    <a:pt x="666" y="314"/>
                  </a:lnTo>
                  <a:lnTo>
                    <a:pt x="664" y="312"/>
                  </a:lnTo>
                  <a:lnTo>
                    <a:pt x="664" y="310"/>
                  </a:lnTo>
                  <a:lnTo>
                    <a:pt x="661" y="310"/>
                  </a:lnTo>
                  <a:lnTo>
                    <a:pt x="660" y="310"/>
                  </a:lnTo>
                  <a:lnTo>
                    <a:pt x="658" y="309"/>
                  </a:lnTo>
                  <a:lnTo>
                    <a:pt x="657" y="309"/>
                  </a:lnTo>
                  <a:lnTo>
                    <a:pt x="652" y="309"/>
                  </a:lnTo>
                  <a:lnTo>
                    <a:pt x="647" y="310"/>
                  </a:lnTo>
                  <a:lnTo>
                    <a:pt x="649" y="310"/>
                  </a:lnTo>
                  <a:lnTo>
                    <a:pt x="649" y="312"/>
                  </a:lnTo>
                  <a:lnTo>
                    <a:pt x="651" y="314"/>
                  </a:lnTo>
                  <a:lnTo>
                    <a:pt x="651" y="317"/>
                  </a:lnTo>
                  <a:lnTo>
                    <a:pt x="651" y="320"/>
                  </a:lnTo>
                  <a:lnTo>
                    <a:pt x="651" y="321"/>
                  </a:lnTo>
                  <a:lnTo>
                    <a:pt x="651" y="323"/>
                  </a:lnTo>
                  <a:lnTo>
                    <a:pt x="651" y="324"/>
                  </a:lnTo>
                  <a:lnTo>
                    <a:pt x="654" y="324"/>
                  </a:lnTo>
                  <a:lnTo>
                    <a:pt x="654" y="327"/>
                  </a:lnTo>
                  <a:lnTo>
                    <a:pt x="655" y="329"/>
                  </a:lnTo>
                  <a:lnTo>
                    <a:pt x="655" y="329"/>
                  </a:lnTo>
                  <a:lnTo>
                    <a:pt x="654" y="329"/>
                  </a:lnTo>
                  <a:lnTo>
                    <a:pt x="654" y="329"/>
                  </a:lnTo>
                  <a:lnTo>
                    <a:pt x="654" y="329"/>
                  </a:lnTo>
                  <a:lnTo>
                    <a:pt x="654" y="331"/>
                  </a:lnTo>
                  <a:lnTo>
                    <a:pt x="654" y="331"/>
                  </a:lnTo>
                  <a:lnTo>
                    <a:pt x="655" y="332"/>
                  </a:lnTo>
                  <a:lnTo>
                    <a:pt x="657" y="332"/>
                  </a:lnTo>
                  <a:lnTo>
                    <a:pt x="655" y="334"/>
                  </a:lnTo>
                  <a:lnTo>
                    <a:pt x="654" y="332"/>
                  </a:lnTo>
                  <a:lnTo>
                    <a:pt x="654" y="335"/>
                  </a:lnTo>
                  <a:lnTo>
                    <a:pt x="654" y="335"/>
                  </a:lnTo>
                  <a:lnTo>
                    <a:pt x="654" y="335"/>
                  </a:lnTo>
                  <a:lnTo>
                    <a:pt x="654" y="335"/>
                  </a:lnTo>
                  <a:lnTo>
                    <a:pt x="654" y="335"/>
                  </a:lnTo>
                  <a:lnTo>
                    <a:pt x="654" y="337"/>
                  </a:lnTo>
                  <a:lnTo>
                    <a:pt x="654" y="337"/>
                  </a:lnTo>
                  <a:lnTo>
                    <a:pt x="651" y="337"/>
                  </a:lnTo>
                  <a:lnTo>
                    <a:pt x="647" y="337"/>
                  </a:lnTo>
                  <a:lnTo>
                    <a:pt x="647" y="338"/>
                  </a:lnTo>
                  <a:lnTo>
                    <a:pt x="646" y="340"/>
                  </a:lnTo>
                  <a:lnTo>
                    <a:pt x="646" y="343"/>
                  </a:lnTo>
                  <a:lnTo>
                    <a:pt x="646" y="345"/>
                  </a:lnTo>
                  <a:lnTo>
                    <a:pt x="644" y="346"/>
                  </a:lnTo>
                  <a:lnTo>
                    <a:pt x="644" y="346"/>
                  </a:lnTo>
                  <a:lnTo>
                    <a:pt x="644" y="348"/>
                  </a:lnTo>
                  <a:lnTo>
                    <a:pt x="644" y="349"/>
                  </a:lnTo>
                  <a:lnTo>
                    <a:pt x="643" y="351"/>
                  </a:lnTo>
                  <a:lnTo>
                    <a:pt x="641" y="351"/>
                  </a:lnTo>
                  <a:lnTo>
                    <a:pt x="641" y="352"/>
                  </a:lnTo>
                  <a:lnTo>
                    <a:pt x="641" y="354"/>
                  </a:lnTo>
                  <a:lnTo>
                    <a:pt x="640" y="355"/>
                  </a:lnTo>
                  <a:lnTo>
                    <a:pt x="637" y="359"/>
                  </a:lnTo>
                  <a:lnTo>
                    <a:pt x="637" y="360"/>
                  </a:lnTo>
                  <a:lnTo>
                    <a:pt x="635" y="360"/>
                  </a:lnTo>
                  <a:lnTo>
                    <a:pt x="635" y="362"/>
                  </a:lnTo>
                  <a:lnTo>
                    <a:pt x="635" y="363"/>
                  </a:lnTo>
                  <a:lnTo>
                    <a:pt x="637" y="365"/>
                  </a:lnTo>
                  <a:lnTo>
                    <a:pt x="637" y="366"/>
                  </a:lnTo>
                  <a:lnTo>
                    <a:pt x="635" y="366"/>
                  </a:lnTo>
                  <a:lnTo>
                    <a:pt x="633" y="368"/>
                  </a:lnTo>
                  <a:lnTo>
                    <a:pt x="632" y="368"/>
                  </a:lnTo>
                  <a:lnTo>
                    <a:pt x="629" y="369"/>
                  </a:lnTo>
                  <a:lnTo>
                    <a:pt x="630" y="371"/>
                  </a:lnTo>
                  <a:lnTo>
                    <a:pt x="630" y="373"/>
                  </a:lnTo>
                  <a:lnTo>
                    <a:pt x="629" y="373"/>
                  </a:lnTo>
                  <a:lnTo>
                    <a:pt x="629" y="373"/>
                  </a:lnTo>
                  <a:lnTo>
                    <a:pt x="629" y="373"/>
                  </a:lnTo>
                  <a:lnTo>
                    <a:pt x="627" y="373"/>
                  </a:lnTo>
                  <a:lnTo>
                    <a:pt x="627" y="371"/>
                  </a:lnTo>
                  <a:lnTo>
                    <a:pt x="627" y="371"/>
                  </a:lnTo>
                  <a:lnTo>
                    <a:pt x="624" y="371"/>
                  </a:lnTo>
                  <a:lnTo>
                    <a:pt x="623" y="371"/>
                  </a:lnTo>
                  <a:lnTo>
                    <a:pt x="621" y="369"/>
                  </a:lnTo>
                  <a:lnTo>
                    <a:pt x="619" y="366"/>
                  </a:lnTo>
                  <a:lnTo>
                    <a:pt x="619" y="363"/>
                  </a:lnTo>
                  <a:lnTo>
                    <a:pt x="618" y="362"/>
                  </a:lnTo>
                  <a:lnTo>
                    <a:pt x="616" y="362"/>
                  </a:lnTo>
                  <a:lnTo>
                    <a:pt x="613" y="362"/>
                  </a:lnTo>
                  <a:lnTo>
                    <a:pt x="612" y="360"/>
                  </a:lnTo>
                  <a:lnTo>
                    <a:pt x="610" y="355"/>
                  </a:lnTo>
                  <a:lnTo>
                    <a:pt x="609" y="352"/>
                  </a:lnTo>
                  <a:lnTo>
                    <a:pt x="609" y="351"/>
                  </a:lnTo>
                  <a:lnTo>
                    <a:pt x="610" y="348"/>
                  </a:lnTo>
                  <a:lnTo>
                    <a:pt x="613" y="346"/>
                  </a:lnTo>
                  <a:lnTo>
                    <a:pt x="613" y="346"/>
                  </a:lnTo>
                  <a:lnTo>
                    <a:pt x="613" y="343"/>
                  </a:lnTo>
                  <a:lnTo>
                    <a:pt x="613" y="338"/>
                  </a:lnTo>
                  <a:lnTo>
                    <a:pt x="615" y="337"/>
                  </a:lnTo>
                  <a:lnTo>
                    <a:pt x="616" y="335"/>
                  </a:lnTo>
                  <a:lnTo>
                    <a:pt x="618" y="334"/>
                  </a:lnTo>
                  <a:lnTo>
                    <a:pt x="618" y="332"/>
                  </a:lnTo>
                  <a:lnTo>
                    <a:pt x="618" y="331"/>
                  </a:lnTo>
                  <a:lnTo>
                    <a:pt x="618" y="329"/>
                  </a:lnTo>
                  <a:lnTo>
                    <a:pt x="616" y="329"/>
                  </a:lnTo>
                  <a:lnTo>
                    <a:pt x="616" y="327"/>
                  </a:lnTo>
                  <a:lnTo>
                    <a:pt x="615" y="324"/>
                  </a:lnTo>
                  <a:lnTo>
                    <a:pt x="613" y="323"/>
                  </a:lnTo>
                  <a:lnTo>
                    <a:pt x="613" y="321"/>
                  </a:lnTo>
                  <a:lnTo>
                    <a:pt x="610" y="321"/>
                  </a:lnTo>
                  <a:lnTo>
                    <a:pt x="607" y="323"/>
                  </a:lnTo>
                  <a:lnTo>
                    <a:pt x="606" y="323"/>
                  </a:lnTo>
                  <a:lnTo>
                    <a:pt x="604" y="323"/>
                  </a:lnTo>
                  <a:lnTo>
                    <a:pt x="602" y="324"/>
                  </a:lnTo>
                  <a:lnTo>
                    <a:pt x="602" y="324"/>
                  </a:lnTo>
                  <a:lnTo>
                    <a:pt x="601" y="326"/>
                  </a:lnTo>
                  <a:lnTo>
                    <a:pt x="601" y="329"/>
                  </a:lnTo>
                  <a:lnTo>
                    <a:pt x="601" y="332"/>
                  </a:lnTo>
                  <a:lnTo>
                    <a:pt x="601" y="334"/>
                  </a:lnTo>
                  <a:lnTo>
                    <a:pt x="601" y="334"/>
                  </a:lnTo>
                  <a:lnTo>
                    <a:pt x="601" y="335"/>
                  </a:lnTo>
                  <a:lnTo>
                    <a:pt x="601" y="335"/>
                  </a:lnTo>
                  <a:lnTo>
                    <a:pt x="601" y="337"/>
                  </a:lnTo>
                  <a:lnTo>
                    <a:pt x="601" y="338"/>
                  </a:lnTo>
                  <a:lnTo>
                    <a:pt x="601" y="341"/>
                  </a:lnTo>
                  <a:lnTo>
                    <a:pt x="601" y="341"/>
                  </a:lnTo>
                  <a:lnTo>
                    <a:pt x="599" y="341"/>
                  </a:lnTo>
                  <a:lnTo>
                    <a:pt x="599" y="341"/>
                  </a:lnTo>
                  <a:lnTo>
                    <a:pt x="599" y="341"/>
                  </a:lnTo>
                  <a:lnTo>
                    <a:pt x="596" y="343"/>
                  </a:lnTo>
                  <a:lnTo>
                    <a:pt x="596" y="346"/>
                  </a:lnTo>
                  <a:lnTo>
                    <a:pt x="596" y="348"/>
                  </a:lnTo>
                  <a:lnTo>
                    <a:pt x="595" y="348"/>
                  </a:lnTo>
                  <a:lnTo>
                    <a:pt x="590" y="348"/>
                  </a:lnTo>
                  <a:lnTo>
                    <a:pt x="590" y="346"/>
                  </a:lnTo>
                  <a:lnTo>
                    <a:pt x="592" y="346"/>
                  </a:lnTo>
                  <a:lnTo>
                    <a:pt x="592" y="345"/>
                  </a:lnTo>
                  <a:lnTo>
                    <a:pt x="592" y="343"/>
                  </a:lnTo>
                  <a:lnTo>
                    <a:pt x="592" y="343"/>
                  </a:lnTo>
                  <a:lnTo>
                    <a:pt x="590" y="340"/>
                  </a:lnTo>
                  <a:lnTo>
                    <a:pt x="588" y="337"/>
                  </a:lnTo>
                  <a:lnTo>
                    <a:pt x="588" y="335"/>
                  </a:lnTo>
                  <a:lnTo>
                    <a:pt x="587" y="334"/>
                  </a:lnTo>
                  <a:lnTo>
                    <a:pt x="587" y="334"/>
                  </a:lnTo>
                  <a:lnTo>
                    <a:pt x="587" y="334"/>
                  </a:lnTo>
                  <a:lnTo>
                    <a:pt x="588" y="332"/>
                  </a:lnTo>
                  <a:lnTo>
                    <a:pt x="588" y="332"/>
                  </a:lnTo>
                  <a:lnTo>
                    <a:pt x="588" y="331"/>
                  </a:lnTo>
                  <a:lnTo>
                    <a:pt x="587" y="331"/>
                  </a:lnTo>
                  <a:lnTo>
                    <a:pt x="585" y="327"/>
                  </a:lnTo>
                  <a:lnTo>
                    <a:pt x="584" y="326"/>
                  </a:lnTo>
                  <a:lnTo>
                    <a:pt x="584" y="324"/>
                  </a:lnTo>
                  <a:lnTo>
                    <a:pt x="584" y="321"/>
                  </a:lnTo>
                  <a:lnTo>
                    <a:pt x="581" y="321"/>
                  </a:lnTo>
                  <a:lnTo>
                    <a:pt x="578" y="321"/>
                  </a:lnTo>
                  <a:lnTo>
                    <a:pt x="576" y="321"/>
                  </a:lnTo>
                  <a:lnTo>
                    <a:pt x="574" y="321"/>
                  </a:lnTo>
                  <a:lnTo>
                    <a:pt x="573" y="320"/>
                  </a:lnTo>
                  <a:lnTo>
                    <a:pt x="571" y="320"/>
                  </a:lnTo>
                  <a:lnTo>
                    <a:pt x="571" y="318"/>
                  </a:lnTo>
                  <a:lnTo>
                    <a:pt x="570" y="317"/>
                  </a:lnTo>
                  <a:lnTo>
                    <a:pt x="568" y="315"/>
                  </a:lnTo>
                  <a:lnTo>
                    <a:pt x="567" y="315"/>
                  </a:lnTo>
                  <a:lnTo>
                    <a:pt x="565" y="314"/>
                  </a:lnTo>
                  <a:lnTo>
                    <a:pt x="565" y="312"/>
                  </a:lnTo>
                  <a:lnTo>
                    <a:pt x="564" y="312"/>
                  </a:lnTo>
                  <a:lnTo>
                    <a:pt x="565" y="310"/>
                  </a:lnTo>
                  <a:lnTo>
                    <a:pt x="567" y="309"/>
                  </a:lnTo>
                  <a:lnTo>
                    <a:pt x="568" y="309"/>
                  </a:lnTo>
                  <a:lnTo>
                    <a:pt x="570" y="309"/>
                  </a:lnTo>
                  <a:lnTo>
                    <a:pt x="571" y="307"/>
                  </a:lnTo>
                  <a:lnTo>
                    <a:pt x="574" y="306"/>
                  </a:lnTo>
                  <a:lnTo>
                    <a:pt x="574" y="304"/>
                  </a:lnTo>
                  <a:lnTo>
                    <a:pt x="574" y="301"/>
                  </a:lnTo>
                  <a:lnTo>
                    <a:pt x="574" y="301"/>
                  </a:lnTo>
                  <a:lnTo>
                    <a:pt x="573" y="301"/>
                  </a:lnTo>
                  <a:lnTo>
                    <a:pt x="573" y="301"/>
                  </a:lnTo>
                  <a:lnTo>
                    <a:pt x="571" y="301"/>
                  </a:lnTo>
                  <a:lnTo>
                    <a:pt x="571" y="301"/>
                  </a:lnTo>
                  <a:lnTo>
                    <a:pt x="571" y="303"/>
                  </a:lnTo>
                  <a:lnTo>
                    <a:pt x="570" y="303"/>
                  </a:lnTo>
                  <a:lnTo>
                    <a:pt x="568" y="304"/>
                  </a:lnTo>
                  <a:lnTo>
                    <a:pt x="568" y="301"/>
                  </a:lnTo>
                  <a:lnTo>
                    <a:pt x="570" y="300"/>
                  </a:lnTo>
                  <a:lnTo>
                    <a:pt x="570" y="298"/>
                  </a:lnTo>
                  <a:lnTo>
                    <a:pt x="570" y="296"/>
                  </a:lnTo>
                  <a:lnTo>
                    <a:pt x="571" y="296"/>
                  </a:lnTo>
                  <a:lnTo>
                    <a:pt x="571" y="296"/>
                  </a:lnTo>
                  <a:lnTo>
                    <a:pt x="574" y="298"/>
                  </a:lnTo>
                  <a:lnTo>
                    <a:pt x="576" y="298"/>
                  </a:lnTo>
                  <a:lnTo>
                    <a:pt x="581" y="298"/>
                  </a:lnTo>
                  <a:lnTo>
                    <a:pt x="581" y="292"/>
                  </a:lnTo>
                  <a:lnTo>
                    <a:pt x="579" y="292"/>
                  </a:lnTo>
                  <a:lnTo>
                    <a:pt x="579" y="292"/>
                  </a:lnTo>
                  <a:lnTo>
                    <a:pt x="578" y="293"/>
                  </a:lnTo>
                  <a:lnTo>
                    <a:pt x="576" y="293"/>
                  </a:lnTo>
                  <a:lnTo>
                    <a:pt x="574" y="289"/>
                  </a:lnTo>
                  <a:lnTo>
                    <a:pt x="571" y="289"/>
                  </a:lnTo>
                  <a:lnTo>
                    <a:pt x="568" y="289"/>
                  </a:lnTo>
                  <a:lnTo>
                    <a:pt x="567" y="286"/>
                  </a:lnTo>
                  <a:lnTo>
                    <a:pt x="564" y="282"/>
                  </a:lnTo>
                  <a:lnTo>
                    <a:pt x="561" y="282"/>
                  </a:lnTo>
                  <a:lnTo>
                    <a:pt x="557" y="282"/>
                  </a:lnTo>
                  <a:lnTo>
                    <a:pt x="557" y="281"/>
                  </a:lnTo>
                  <a:lnTo>
                    <a:pt x="556" y="279"/>
                  </a:lnTo>
                  <a:lnTo>
                    <a:pt x="554" y="278"/>
                  </a:lnTo>
                  <a:lnTo>
                    <a:pt x="553" y="278"/>
                  </a:lnTo>
                  <a:lnTo>
                    <a:pt x="551" y="278"/>
                  </a:lnTo>
                  <a:lnTo>
                    <a:pt x="551" y="276"/>
                  </a:lnTo>
                  <a:lnTo>
                    <a:pt x="545" y="270"/>
                  </a:lnTo>
                  <a:lnTo>
                    <a:pt x="543" y="272"/>
                  </a:lnTo>
                  <a:lnTo>
                    <a:pt x="543" y="272"/>
                  </a:lnTo>
                  <a:lnTo>
                    <a:pt x="543" y="270"/>
                  </a:lnTo>
                  <a:lnTo>
                    <a:pt x="542" y="268"/>
                  </a:lnTo>
                  <a:lnTo>
                    <a:pt x="540" y="268"/>
                  </a:lnTo>
                  <a:lnTo>
                    <a:pt x="539" y="268"/>
                  </a:lnTo>
                  <a:lnTo>
                    <a:pt x="539" y="267"/>
                  </a:lnTo>
                  <a:lnTo>
                    <a:pt x="539" y="265"/>
                  </a:lnTo>
                  <a:lnTo>
                    <a:pt x="540" y="265"/>
                  </a:lnTo>
                  <a:lnTo>
                    <a:pt x="542" y="265"/>
                  </a:lnTo>
                  <a:lnTo>
                    <a:pt x="542" y="264"/>
                  </a:lnTo>
                  <a:lnTo>
                    <a:pt x="542" y="264"/>
                  </a:lnTo>
                  <a:lnTo>
                    <a:pt x="542" y="264"/>
                  </a:lnTo>
                  <a:lnTo>
                    <a:pt x="543" y="264"/>
                  </a:lnTo>
                  <a:lnTo>
                    <a:pt x="542" y="262"/>
                  </a:lnTo>
                  <a:lnTo>
                    <a:pt x="542" y="262"/>
                  </a:lnTo>
                  <a:lnTo>
                    <a:pt x="542" y="261"/>
                  </a:lnTo>
                  <a:lnTo>
                    <a:pt x="542" y="259"/>
                  </a:lnTo>
                  <a:lnTo>
                    <a:pt x="545" y="258"/>
                  </a:lnTo>
                  <a:lnTo>
                    <a:pt x="548" y="258"/>
                  </a:lnTo>
                  <a:lnTo>
                    <a:pt x="548" y="256"/>
                  </a:lnTo>
                  <a:lnTo>
                    <a:pt x="548" y="256"/>
                  </a:lnTo>
                  <a:lnTo>
                    <a:pt x="548" y="256"/>
                  </a:lnTo>
                  <a:lnTo>
                    <a:pt x="548" y="256"/>
                  </a:lnTo>
                  <a:lnTo>
                    <a:pt x="548" y="254"/>
                  </a:lnTo>
                  <a:lnTo>
                    <a:pt x="548" y="254"/>
                  </a:lnTo>
                  <a:lnTo>
                    <a:pt x="547" y="254"/>
                  </a:lnTo>
                  <a:lnTo>
                    <a:pt x="545" y="253"/>
                  </a:lnTo>
                  <a:lnTo>
                    <a:pt x="543" y="251"/>
                  </a:lnTo>
                  <a:lnTo>
                    <a:pt x="543" y="251"/>
                  </a:lnTo>
                  <a:lnTo>
                    <a:pt x="543" y="251"/>
                  </a:lnTo>
                  <a:lnTo>
                    <a:pt x="543" y="250"/>
                  </a:lnTo>
                  <a:lnTo>
                    <a:pt x="543" y="250"/>
                  </a:lnTo>
                  <a:lnTo>
                    <a:pt x="542" y="248"/>
                  </a:lnTo>
                  <a:lnTo>
                    <a:pt x="542" y="248"/>
                  </a:lnTo>
                  <a:lnTo>
                    <a:pt x="542" y="248"/>
                  </a:lnTo>
                  <a:lnTo>
                    <a:pt x="543" y="248"/>
                  </a:lnTo>
                  <a:lnTo>
                    <a:pt x="543" y="248"/>
                  </a:lnTo>
                  <a:lnTo>
                    <a:pt x="545" y="248"/>
                  </a:lnTo>
                  <a:lnTo>
                    <a:pt x="545" y="248"/>
                  </a:lnTo>
                  <a:lnTo>
                    <a:pt x="543" y="247"/>
                  </a:lnTo>
                  <a:lnTo>
                    <a:pt x="545" y="247"/>
                  </a:lnTo>
                  <a:lnTo>
                    <a:pt x="545" y="245"/>
                  </a:lnTo>
                  <a:lnTo>
                    <a:pt x="547" y="245"/>
                  </a:lnTo>
                  <a:lnTo>
                    <a:pt x="548" y="245"/>
                  </a:lnTo>
                  <a:lnTo>
                    <a:pt x="550" y="245"/>
                  </a:lnTo>
                  <a:lnTo>
                    <a:pt x="551" y="245"/>
                  </a:lnTo>
                  <a:lnTo>
                    <a:pt x="554" y="245"/>
                  </a:lnTo>
                  <a:lnTo>
                    <a:pt x="557" y="245"/>
                  </a:lnTo>
                  <a:lnTo>
                    <a:pt x="561" y="245"/>
                  </a:lnTo>
                  <a:lnTo>
                    <a:pt x="567" y="244"/>
                  </a:lnTo>
                  <a:lnTo>
                    <a:pt x="570" y="244"/>
                  </a:lnTo>
                  <a:lnTo>
                    <a:pt x="571" y="244"/>
                  </a:lnTo>
                  <a:lnTo>
                    <a:pt x="574" y="242"/>
                  </a:lnTo>
                  <a:lnTo>
                    <a:pt x="576" y="242"/>
                  </a:lnTo>
                  <a:lnTo>
                    <a:pt x="576" y="242"/>
                  </a:lnTo>
                  <a:lnTo>
                    <a:pt x="578" y="240"/>
                  </a:lnTo>
                  <a:lnTo>
                    <a:pt x="578" y="240"/>
                  </a:lnTo>
                  <a:lnTo>
                    <a:pt x="579" y="239"/>
                  </a:lnTo>
                  <a:lnTo>
                    <a:pt x="579" y="237"/>
                  </a:lnTo>
                  <a:lnTo>
                    <a:pt x="581" y="236"/>
                  </a:lnTo>
                  <a:lnTo>
                    <a:pt x="582" y="234"/>
                  </a:lnTo>
                  <a:lnTo>
                    <a:pt x="584" y="233"/>
                  </a:lnTo>
                  <a:lnTo>
                    <a:pt x="584" y="231"/>
                  </a:lnTo>
                  <a:lnTo>
                    <a:pt x="584" y="228"/>
                  </a:lnTo>
                  <a:lnTo>
                    <a:pt x="585" y="228"/>
                  </a:lnTo>
                  <a:lnTo>
                    <a:pt x="587" y="228"/>
                  </a:lnTo>
                  <a:lnTo>
                    <a:pt x="587" y="227"/>
                  </a:lnTo>
                  <a:lnTo>
                    <a:pt x="588" y="223"/>
                  </a:lnTo>
                  <a:lnTo>
                    <a:pt x="588" y="222"/>
                  </a:lnTo>
                  <a:lnTo>
                    <a:pt x="588" y="220"/>
                  </a:lnTo>
                  <a:lnTo>
                    <a:pt x="584" y="220"/>
                  </a:lnTo>
                  <a:lnTo>
                    <a:pt x="579" y="219"/>
                  </a:lnTo>
                  <a:lnTo>
                    <a:pt x="576" y="217"/>
                  </a:lnTo>
                  <a:lnTo>
                    <a:pt x="570" y="217"/>
                  </a:lnTo>
                  <a:lnTo>
                    <a:pt x="570" y="219"/>
                  </a:lnTo>
                  <a:lnTo>
                    <a:pt x="570" y="219"/>
                  </a:lnTo>
                  <a:lnTo>
                    <a:pt x="570" y="220"/>
                  </a:lnTo>
                  <a:lnTo>
                    <a:pt x="568" y="220"/>
                  </a:lnTo>
                  <a:lnTo>
                    <a:pt x="568" y="219"/>
                  </a:lnTo>
                  <a:lnTo>
                    <a:pt x="567" y="216"/>
                  </a:lnTo>
                  <a:lnTo>
                    <a:pt x="565" y="216"/>
                  </a:lnTo>
                  <a:lnTo>
                    <a:pt x="564" y="214"/>
                  </a:lnTo>
                  <a:lnTo>
                    <a:pt x="561" y="214"/>
                  </a:lnTo>
                  <a:lnTo>
                    <a:pt x="557" y="214"/>
                  </a:lnTo>
                  <a:lnTo>
                    <a:pt x="551" y="213"/>
                  </a:lnTo>
                  <a:lnTo>
                    <a:pt x="547" y="213"/>
                  </a:lnTo>
                  <a:lnTo>
                    <a:pt x="545" y="216"/>
                  </a:lnTo>
                  <a:lnTo>
                    <a:pt x="542" y="219"/>
                  </a:lnTo>
                  <a:lnTo>
                    <a:pt x="542" y="219"/>
                  </a:lnTo>
                  <a:lnTo>
                    <a:pt x="540" y="217"/>
                  </a:lnTo>
                  <a:lnTo>
                    <a:pt x="540" y="217"/>
                  </a:lnTo>
                  <a:lnTo>
                    <a:pt x="540" y="216"/>
                  </a:lnTo>
                  <a:lnTo>
                    <a:pt x="537" y="217"/>
                  </a:lnTo>
                  <a:lnTo>
                    <a:pt x="534" y="217"/>
                  </a:lnTo>
                  <a:lnTo>
                    <a:pt x="533" y="217"/>
                  </a:lnTo>
                  <a:lnTo>
                    <a:pt x="529" y="217"/>
                  </a:lnTo>
                  <a:lnTo>
                    <a:pt x="531" y="222"/>
                  </a:lnTo>
                  <a:lnTo>
                    <a:pt x="531" y="223"/>
                  </a:lnTo>
                  <a:lnTo>
                    <a:pt x="529" y="223"/>
                  </a:lnTo>
                  <a:lnTo>
                    <a:pt x="526" y="223"/>
                  </a:lnTo>
                  <a:lnTo>
                    <a:pt x="526" y="227"/>
                  </a:lnTo>
                  <a:lnTo>
                    <a:pt x="526" y="228"/>
                  </a:lnTo>
                  <a:lnTo>
                    <a:pt x="528" y="228"/>
                  </a:lnTo>
                  <a:lnTo>
                    <a:pt x="528" y="230"/>
                  </a:lnTo>
                  <a:lnTo>
                    <a:pt x="528" y="231"/>
                  </a:lnTo>
                  <a:lnTo>
                    <a:pt x="528" y="234"/>
                  </a:lnTo>
                  <a:lnTo>
                    <a:pt x="529" y="236"/>
                  </a:lnTo>
                  <a:lnTo>
                    <a:pt x="529" y="239"/>
                  </a:lnTo>
                  <a:lnTo>
                    <a:pt x="531" y="244"/>
                  </a:lnTo>
                  <a:lnTo>
                    <a:pt x="533" y="244"/>
                  </a:lnTo>
                  <a:lnTo>
                    <a:pt x="533" y="245"/>
                  </a:lnTo>
                  <a:lnTo>
                    <a:pt x="533" y="247"/>
                  </a:lnTo>
                  <a:lnTo>
                    <a:pt x="531" y="248"/>
                  </a:lnTo>
                  <a:lnTo>
                    <a:pt x="531" y="248"/>
                  </a:lnTo>
                  <a:lnTo>
                    <a:pt x="531" y="248"/>
                  </a:lnTo>
                  <a:lnTo>
                    <a:pt x="529" y="250"/>
                  </a:lnTo>
                  <a:lnTo>
                    <a:pt x="533" y="251"/>
                  </a:lnTo>
                  <a:lnTo>
                    <a:pt x="534" y="253"/>
                  </a:lnTo>
                  <a:lnTo>
                    <a:pt x="534" y="256"/>
                  </a:lnTo>
                  <a:lnTo>
                    <a:pt x="534" y="259"/>
                  </a:lnTo>
                  <a:lnTo>
                    <a:pt x="534" y="261"/>
                  </a:lnTo>
                  <a:lnTo>
                    <a:pt x="534" y="262"/>
                  </a:lnTo>
                  <a:lnTo>
                    <a:pt x="534" y="264"/>
                  </a:lnTo>
                  <a:lnTo>
                    <a:pt x="534" y="265"/>
                  </a:lnTo>
                  <a:lnTo>
                    <a:pt x="534" y="265"/>
                  </a:lnTo>
                  <a:lnTo>
                    <a:pt x="534" y="265"/>
                  </a:lnTo>
                  <a:lnTo>
                    <a:pt x="533" y="265"/>
                  </a:lnTo>
                  <a:lnTo>
                    <a:pt x="533" y="267"/>
                  </a:lnTo>
                  <a:lnTo>
                    <a:pt x="533" y="267"/>
                  </a:lnTo>
                  <a:lnTo>
                    <a:pt x="534" y="267"/>
                  </a:lnTo>
                  <a:lnTo>
                    <a:pt x="531" y="267"/>
                  </a:lnTo>
                  <a:lnTo>
                    <a:pt x="529" y="268"/>
                  </a:lnTo>
                  <a:lnTo>
                    <a:pt x="528" y="270"/>
                  </a:lnTo>
                  <a:lnTo>
                    <a:pt x="526" y="272"/>
                  </a:lnTo>
                  <a:lnTo>
                    <a:pt x="528" y="273"/>
                  </a:lnTo>
                  <a:lnTo>
                    <a:pt x="529" y="275"/>
                  </a:lnTo>
                  <a:lnTo>
                    <a:pt x="531" y="276"/>
                  </a:lnTo>
                  <a:lnTo>
                    <a:pt x="533" y="278"/>
                  </a:lnTo>
                  <a:lnTo>
                    <a:pt x="531" y="278"/>
                  </a:lnTo>
                  <a:lnTo>
                    <a:pt x="529" y="278"/>
                  </a:lnTo>
                  <a:lnTo>
                    <a:pt x="528" y="276"/>
                  </a:lnTo>
                  <a:lnTo>
                    <a:pt x="526" y="276"/>
                  </a:lnTo>
                  <a:lnTo>
                    <a:pt x="525" y="276"/>
                  </a:lnTo>
                  <a:lnTo>
                    <a:pt x="523" y="276"/>
                  </a:lnTo>
                  <a:lnTo>
                    <a:pt x="523" y="278"/>
                  </a:lnTo>
                  <a:lnTo>
                    <a:pt x="523" y="279"/>
                  </a:lnTo>
                  <a:lnTo>
                    <a:pt x="522" y="279"/>
                  </a:lnTo>
                  <a:lnTo>
                    <a:pt x="522" y="279"/>
                  </a:lnTo>
                  <a:lnTo>
                    <a:pt x="520" y="282"/>
                  </a:lnTo>
                  <a:lnTo>
                    <a:pt x="520" y="284"/>
                  </a:lnTo>
                  <a:lnTo>
                    <a:pt x="520" y="282"/>
                  </a:lnTo>
                  <a:lnTo>
                    <a:pt x="520" y="282"/>
                  </a:lnTo>
                  <a:lnTo>
                    <a:pt x="522" y="282"/>
                  </a:lnTo>
                  <a:lnTo>
                    <a:pt x="522" y="284"/>
                  </a:lnTo>
                  <a:lnTo>
                    <a:pt x="522" y="284"/>
                  </a:lnTo>
                  <a:lnTo>
                    <a:pt x="522" y="286"/>
                  </a:lnTo>
                  <a:lnTo>
                    <a:pt x="520" y="286"/>
                  </a:lnTo>
                  <a:lnTo>
                    <a:pt x="520" y="290"/>
                  </a:lnTo>
                  <a:lnTo>
                    <a:pt x="522" y="292"/>
                  </a:lnTo>
                  <a:lnTo>
                    <a:pt x="522" y="293"/>
                  </a:lnTo>
                  <a:lnTo>
                    <a:pt x="523" y="295"/>
                  </a:lnTo>
                  <a:lnTo>
                    <a:pt x="520" y="295"/>
                  </a:lnTo>
                  <a:lnTo>
                    <a:pt x="517" y="296"/>
                  </a:lnTo>
                  <a:lnTo>
                    <a:pt x="517" y="296"/>
                  </a:lnTo>
                  <a:lnTo>
                    <a:pt x="517" y="298"/>
                  </a:lnTo>
                  <a:lnTo>
                    <a:pt x="517" y="300"/>
                  </a:lnTo>
                  <a:lnTo>
                    <a:pt x="517" y="300"/>
                  </a:lnTo>
                  <a:lnTo>
                    <a:pt x="517" y="300"/>
                  </a:lnTo>
                  <a:lnTo>
                    <a:pt x="519" y="300"/>
                  </a:lnTo>
                  <a:lnTo>
                    <a:pt x="517" y="303"/>
                  </a:lnTo>
                  <a:lnTo>
                    <a:pt x="522" y="306"/>
                  </a:lnTo>
                  <a:lnTo>
                    <a:pt x="523" y="306"/>
                  </a:lnTo>
                  <a:lnTo>
                    <a:pt x="525" y="306"/>
                  </a:lnTo>
                  <a:lnTo>
                    <a:pt x="526" y="306"/>
                  </a:lnTo>
                  <a:lnTo>
                    <a:pt x="526" y="306"/>
                  </a:lnTo>
                  <a:lnTo>
                    <a:pt x="526" y="307"/>
                  </a:lnTo>
                  <a:lnTo>
                    <a:pt x="526" y="307"/>
                  </a:lnTo>
                  <a:lnTo>
                    <a:pt x="525" y="307"/>
                  </a:lnTo>
                  <a:lnTo>
                    <a:pt x="525" y="309"/>
                  </a:lnTo>
                  <a:lnTo>
                    <a:pt x="525" y="309"/>
                  </a:lnTo>
                  <a:lnTo>
                    <a:pt x="523" y="310"/>
                  </a:lnTo>
                  <a:lnTo>
                    <a:pt x="523" y="312"/>
                  </a:lnTo>
                  <a:lnTo>
                    <a:pt x="523" y="314"/>
                  </a:lnTo>
                  <a:lnTo>
                    <a:pt x="523" y="315"/>
                  </a:lnTo>
                  <a:lnTo>
                    <a:pt x="523" y="315"/>
                  </a:lnTo>
                  <a:lnTo>
                    <a:pt x="523" y="315"/>
                  </a:lnTo>
                  <a:lnTo>
                    <a:pt x="525" y="315"/>
                  </a:lnTo>
                  <a:lnTo>
                    <a:pt x="525" y="314"/>
                  </a:lnTo>
                  <a:lnTo>
                    <a:pt x="525" y="314"/>
                  </a:lnTo>
                  <a:lnTo>
                    <a:pt x="526" y="314"/>
                  </a:lnTo>
                  <a:lnTo>
                    <a:pt x="526" y="314"/>
                  </a:lnTo>
                  <a:lnTo>
                    <a:pt x="526" y="314"/>
                  </a:lnTo>
                  <a:lnTo>
                    <a:pt x="525" y="312"/>
                  </a:lnTo>
                  <a:lnTo>
                    <a:pt x="526" y="314"/>
                  </a:lnTo>
                  <a:lnTo>
                    <a:pt x="526" y="314"/>
                  </a:lnTo>
                  <a:lnTo>
                    <a:pt x="526" y="314"/>
                  </a:lnTo>
                  <a:lnTo>
                    <a:pt x="526" y="314"/>
                  </a:lnTo>
                  <a:lnTo>
                    <a:pt x="526" y="314"/>
                  </a:lnTo>
                  <a:lnTo>
                    <a:pt x="526" y="315"/>
                  </a:lnTo>
                  <a:lnTo>
                    <a:pt x="526" y="315"/>
                  </a:lnTo>
                  <a:lnTo>
                    <a:pt x="528" y="315"/>
                  </a:lnTo>
                  <a:lnTo>
                    <a:pt x="528" y="315"/>
                  </a:lnTo>
                  <a:lnTo>
                    <a:pt x="529" y="315"/>
                  </a:lnTo>
                  <a:lnTo>
                    <a:pt x="529" y="314"/>
                  </a:lnTo>
                  <a:lnTo>
                    <a:pt x="529" y="314"/>
                  </a:lnTo>
                  <a:lnTo>
                    <a:pt x="529" y="314"/>
                  </a:lnTo>
                  <a:lnTo>
                    <a:pt x="529" y="312"/>
                  </a:lnTo>
                  <a:lnTo>
                    <a:pt x="529" y="310"/>
                  </a:lnTo>
                  <a:lnTo>
                    <a:pt x="529" y="309"/>
                  </a:lnTo>
                  <a:lnTo>
                    <a:pt x="531" y="307"/>
                  </a:lnTo>
                  <a:lnTo>
                    <a:pt x="533" y="309"/>
                  </a:lnTo>
                  <a:lnTo>
                    <a:pt x="536" y="309"/>
                  </a:lnTo>
                  <a:lnTo>
                    <a:pt x="537" y="310"/>
                  </a:lnTo>
                  <a:lnTo>
                    <a:pt x="539" y="312"/>
                  </a:lnTo>
                  <a:lnTo>
                    <a:pt x="540" y="315"/>
                  </a:lnTo>
                  <a:lnTo>
                    <a:pt x="543" y="318"/>
                  </a:lnTo>
                  <a:lnTo>
                    <a:pt x="547" y="318"/>
                  </a:lnTo>
                  <a:lnTo>
                    <a:pt x="550" y="317"/>
                  </a:lnTo>
                  <a:lnTo>
                    <a:pt x="551" y="315"/>
                  </a:lnTo>
                  <a:lnTo>
                    <a:pt x="553" y="314"/>
                  </a:lnTo>
                  <a:lnTo>
                    <a:pt x="554" y="314"/>
                  </a:lnTo>
                  <a:lnTo>
                    <a:pt x="556" y="312"/>
                  </a:lnTo>
                  <a:lnTo>
                    <a:pt x="557" y="312"/>
                  </a:lnTo>
                  <a:lnTo>
                    <a:pt x="557" y="312"/>
                  </a:lnTo>
                  <a:lnTo>
                    <a:pt x="561" y="312"/>
                  </a:lnTo>
                  <a:lnTo>
                    <a:pt x="562" y="312"/>
                  </a:lnTo>
                  <a:lnTo>
                    <a:pt x="561" y="314"/>
                  </a:lnTo>
                  <a:lnTo>
                    <a:pt x="561" y="315"/>
                  </a:lnTo>
                  <a:lnTo>
                    <a:pt x="557" y="315"/>
                  </a:lnTo>
                  <a:lnTo>
                    <a:pt x="556" y="315"/>
                  </a:lnTo>
                  <a:lnTo>
                    <a:pt x="554" y="315"/>
                  </a:lnTo>
                  <a:lnTo>
                    <a:pt x="553" y="317"/>
                  </a:lnTo>
                  <a:lnTo>
                    <a:pt x="553" y="318"/>
                  </a:lnTo>
                  <a:lnTo>
                    <a:pt x="553" y="320"/>
                  </a:lnTo>
                  <a:lnTo>
                    <a:pt x="553" y="320"/>
                  </a:lnTo>
                  <a:lnTo>
                    <a:pt x="553" y="321"/>
                  </a:lnTo>
                  <a:lnTo>
                    <a:pt x="553" y="323"/>
                  </a:lnTo>
                  <a:lnTo>
                    <a:pt x="554" y="324"/>
                  </a:lnTo>
                  <a:lnTo>
                    <a:pt x="551" y="324"/>
                  </a:lnTo>
                  <a:lnTo>
                    <a:pt x="548" y="324"/>
                  </a:lnTo>
                  <a:lnTo>
                    <a:pt x="545" y="323"/>
                  </a:lnTo>
                  <a:lnTo>
                    <a:pt x="543" y="323"/>
                  </a:lnTo>
                  <a:lnTo>
                    <a:pt x="542" y="324"/>
                  </a:lnTo>
                  <a:lnTo>
                    <a:pt x="540" y="326"/>
                  </a:lnTo>
                  <a:lnTo>
                    <a:pt x="540" y="327"/>
                  </a:lnTo>
                  <a:lnTo>
                    <a:pt x="540" y="329"/>
                  </a:lnTo>
                  <a:lnTo>
                    <a:pt x="542" y="331"/>
                  </a:lnTo>
                  <a:lnTo>
                    <a:pt x="543" y="332"/>
                  </a:lnTo>
                  <a:lnTo>
                    <a:pt x="542" y="332"/>
                  </a:lnTo>
                  <a:lnTo>
                    <a:pt x="540" y="334"/>
                  </a:lnTo>
                  <a:lnTo>
                    <a:pt x="540" y="335"/>
                  </a:lnTo>
                  <a:lnTo>
                    <a:pt x="540" y="337"/>
                  </a:lnTo>
                  <a:lnTo>
                    <a:pt x="540" y="337"/>
                  </a:lnTo>
                  <a:lnTo>
                    <a:pt x="540" y="337"/>
                  </a:lnTo>
                  <a:lnTo>
                    <a:pt x="542" y="338"/>
                  </a:lnTo>
                  <a:lnTo>
                    <a:pt x="542" y="338"/>
                  </a:lnTo>
                  <a:lnTo>
                    <a:pt x="542" y="338"/>
                  </a:lnTo>
                  <a:lnTo>
                    <a:pt x="543" y="338"/>
                  </a:lnTo>
                  <a:lnTo>
                    <a:pt x="545" y="338"/>
                  </a:lnTo>
                  <a:lnTo>
                    <a:pt x="545" y="338"/>
                  </a:lnTo>
                  <a:lnTo>
                    <a:pt x="548" y="337"/>
                  </a:lnTo>
                  <a:lnTo>
                    <a:pt x="550" y="335"/>
                  </a:lnTo>
                  <a:lnTo>
                    <a:pt x="550" y="337"/>
                  </a:lnTo>
                  <a:lnTo>
                    <a:pt x="550" y="337"/>
                  </a:lnTo>
                  <a:lnTo>
                    <a:pt x="550" y="337"/>
                  </a:lnTo>
                  <a:lnTo>
                    <a:pt x="550" y="338"/>
                  </a:lnTo>
                  <a:lnTo>
                    <a:pt x="551" y="340"/>
                  </a:lnTo>
                  <a:lnTo>
                    <a:pt x="551" y="341"/>
                  </a:lnTo>
                  <a:lnTo>
                    <a:pt x="550" y="341"/>
                  </a:lnTo>
                  <a:lnTo>
                    <a:pt x="547" y="343"/>
                  </a:lnTo>
                  <a:lnTo>
                    <a:pt x="545" y="345"/>
                  </a:lnTo>
                  <a:lnTo>
                    <a:pt x="543" y="345"/>
                  </a:lnTo>
                  <a:lnTo>
                    <a:pt x="542" y="345"/>
                  </a:lnTo>
                  <a:lnTo>
                    <a:pt x="539" y="345"/>
                  </a:lnTo>
                  <a:lnTo>
                    <a:pt x="539" y="345"/>
                  </a:lnTo>
                  <a:lnTo>
                    <a:pt x="537" y="346"/>
                  </a:lnTo>
                  <a:lnTo>
                    <a:pt x="537" y="348"/>
                  </a:lnTo>
                  <a:lnTo>
                    <a:pt x="536" y="349"/>
                  </a:lnTo>
                  <a:lnTo>
                    <a:pt x="536" y="351"/>
                  </a:lnTo>
                  <a:lnTo>
                    <a:pt x="534" y="352"/>
                  </a:lnTo>
                  <a:lnTo>
                    <a:pt x="534" y="354"/>
                  </a:lnTo>
                  <a:lnTo>
                    <a:pt x="533" y="354"/>
                  </a:lnTo>
                  <a:lnTo>
                    <a:pt x="529" y="354"/>
                  </a:lnTo>
                  <a:lnTo>
                    <a:pt x="528" y="352"/>
                  </a:lnTo>
                  <a:lnTo>
                    <a:pt x="528" y="355"/>
                  </a:lnTo>
                  <a:lnTo>
                    <a:pt x="528" y="355"/>
                  </a:lnTo>
                  <a:lnTo>
                    <a:pt x="528" y="355"/>
                  </a:lnTo>
                  <a:lnTo>
                    <a:pt x="528" y="355"/>
                  </a:lnTo>
                  <a:lnTo>
                    <a:pt x="528" y="355"/>
                  </a:lnTo>
                  <a:lnTo>
                    <a:pt x="526" y="357"/>
                  </a:lnTo>
                  <a:lnTo>
                    <a:pt x="525" y="357"/>
                  </a:lnTo>
                  <a:lnTo>
                    <a:pt x="525" y="360"/>
                  </a:lnTo>
                  <a:lnTo>
                    <a:pt x="525" y="362"/>
                  </a:lnTo>
                  <a:lnTo>
                    <a:pt x="523" y="362"/>
                  </a:lnTo>
                  <a:lnTo>
                    <a:pt x="522" y="363"/>
                  </a:lnTo>
                  <a:lnTo>
                    <a:pt x="522" y="365"/>
                  </a:lnTo>
                  <a:lnTo>
                    <a:pt x="523" y="365"/>
                  </a:lnTo>
                  <a:lnTo>
                    <a:pt x="525" y="365"/>
                  </a:lnTo>
                  <a:lnTo>
                    <a:pt x="525" y="365"/>
                  </a:lnTo>
                  <a:lnTo>
                    <a:pt x="525" y="365"/>
                  </a:lnTo>
                  <a:lnTo>
                    <a:pt x="526" y="366"/>
                  </a:lnTo>
                  <a:lnTo>
                    <a:pt x="526" y="366"/>
                  </a:lnTo>
                  <a:lnTo>
                    <a:pt x="526" y="368"/>
                  </a:lnTo>
                  <a:lnTo>
                    <a:pt x="525" y="371"/>
                  </a:lnTo>
                  <a:lnTo>
                    <a:pt x="528" y="371"/>
                  </a:lnTo>
                  <a:lnTo>
                    <a:pt x="531" y="373"/>
                  </a:lnTo>
                  <a:lnTo>
                    <a:pt x="531" y="374"/>
                  </a:lnTo>
                  <a:lnTo>
                    <a:pt x="529" y="374"/>
                  </a:lnTo>
                  <a:lnTo>
                    <a:pt x="528" y="376"/>
                  </a:lnTo>
                  <a:lnTo>
                    <a:pt x="528" y="376"/>
                  </a:lnTo>
                  <a:lnTo>
                    <a:pt x="526" y="376"/>
                  </a:lnTo>
                  <a:lnTo>
                    <a:pt x="525" y="376"/>
                  </a:lnTo>
                  <a:lnTo>
                    <a:pt x="523" y="374"/>
                  </a:lnTo>
                  <a:lnTo>
                    <a:pt x="522" y="373"/>
                  </a:lnTo>
                  <a:lnTo>
                    <a:pt x="519" y="371"/>
                  </a:lnTo>
                  <a:lnTo>
                    <a:pt x="520" y="371"/>
                  </a:lnTo>
                  <a:lnTo>
                    <a:pt x="520" y="371"/>
                  </a:lnTo>
                  <a:lnTo>
                    <a:pt x="520" y="371"/>
                  </a:lnTo>
                  <a:lnTo>
                    <a:pt x="520" y="371"/>
                  </a:lnTo>
                  <a:lnTo>
                    <a:pt x="520" y="369"/>
                  </a:lnTo>
                  <a:lnTo>
                    <a:pt x="519" y="369"/>
                  </a:lnTo>
                  <a:lnTo>
                    <a:pt x="519" y="369"/>
                  </a:lnTo>
                  <a:lnTo>
                    <a:pt x="517" y="369"/>
                  </a:lnTo>
                  <a:lnTo>
                    <a:pt x="516" y="369"/>
                  </a:lnTo>
                  <a:lnTo>
                    <a:pt x="516" y="368"/>
                  </a:lnTo>
                  <a:lnTo>
                    <a:pt x="514" y="368"/>
                  </a:lnTo>
                  <a:lnTo>
                    <a:pt x="514" y="366"/>
                  </a:lnTo>
                  <a:lnTo>
                    <a:pt x="512" y="365"/>
                  </a:lnTo>
                  <a:lnTo>
                    <a:pt x="511" y="363"/>
                  </a:lnTo>
                  <a:lnTo>
                    <a:pt x="512" y="360"/>
                  </a:lnTo>
                  <a:lnTo>
                    <a:pt x="514" y="357"/>
                  </a:lnTo>
                  <a:lnTo>
                    <a:pt x="514" y="354"/>
                  </a:lnTo>
                  <a:lnTo>
                    <a:pt x="516" y="349"/>
                  </a:lnTo>
                  <a:lnTo>
                    <a:pt x="514" y="349"/>
                  </a:lnTo>
                  <a:lnTo>
                    <a:pt x="514" y="351"/>
                  </a:lnTo>
                  <a:lnTo>
                    <a:pt x="514" y="351"/>
                  </a:lnTo>
                  <a:lnTo>
                    <a:pt x="512" y="351"/>
                  </a:lnTo>
                  <a:lnTo>
                    <a:pt x="512" y="351"/>
                  </a:lnTo>
                  <a:lnTo>
                    <a:pt x="512" y="351"/>
                  </a:lnTo>
                  <a:lnTo>
                    <a:pt x="512" y="351"/>
                  </a:lnTo>
                  <a:lnTo>
                    <a:pt x="512" y="351"/>
                  </a:lnTo>
                  <a:lnTo>
                    <a:pt x="512" y="351"/>
                  </a:lnTo>
                  <a:lnTo>
                    <a:pt x="512" y="351"/>
                  </a:lnTo>
                  <a:lnTo>
                    <a:pt x="512" y="351"/>
                  </a:lnTo>
                  <a:lnTo>
                    <a:pt x="512" y="349"/>
                  </a:lnTo>
                  <a:lnTo>
                    <a:pt x="512" y="349"/>
                  </a:lnTo>
                  <a:lnTo>
                    <a:pt x="512" y="349"/>
                  </a:lnTo>
                  <a:lnTo>
                    <a:pt x="512" y="345"/>
                  </a:lnTo>
                  <a:lnTo>
                    <a:pt x="511" y="346"/>
                  </a:lnTo>
                  <a:lnTo>
                    <a:pt x="509" y="348"/>
                  </a:lnTo>
                  <a:lnTo>
                    <a:pt x="509" y="349"/>
                  </a:lnTo>
                  <a:lnTo>
                    <a:pt x="509" y="349"/>
                  </a:lnTo>
                  <a:lnTo>
                    <a:pt x="506" y="349"/>
                  </a:lnTo>
                  <a:lnTo>
                    <a:pt x="506" y="349"/>
                  </a:lnTo>
                  <a:lnTo>
                    <a:pt x="506" y="348"/>
                  </a:lnTo>
                  <a:lnTo>
                    <a:pt x="506" y="348"/>
                  </a:lnTo>
                  <a:lnTo>
                    <a:pt x="506" y="348"/>
                  </a:lnTo>
                  <a:lnTo>
                    <a:pt x="505" y="348"/>
                  </a:lnTo>
                  <a:lnTo>
                    <a:pt x="503" y="346"/>
                  </a:lnTo>
                  <a:lnTo>
                    <a:pt x="503" y="345"/>
                  </a:lnTo>
                  <a:lnTo>
                    <a:pt x="502" y="345"/>
                  </a:lnTo>
                  <a:lnTo>
                    <a:pt x="502" y="345"/>
                  </a:lnTo>
                  <a:lnTo>
                    <a:pt x="498" y="343"/>
                  </a:lnTo>
                  <a:lnTo>
                    <a:pt x="497" y="341"/>
                  </a:lnTo>
                  <a:lnTo>
                    <a:pt x="495" y="341"/>
                  </a:lnTo>
                  <a:lnTo>
                    <a:pt x="495" y="340"/>
                  </a:lnTo>
                  <a:lnTo>
                    <a:pt x="494" y="340"/>
                  </a:lnTo>
                  <a:lnTo>
                    <a:pt x="494" y="341"/>
                  </a:lnTo>
                  <a:lnTo>
                    <a:pt x="494" y="343"/>
                  </a:lnTo>
                  <a:lnTo>
                    <a:pt x="494" y="343"/>
                  </a:lnTo>
                  <a:lnTo>
                    <a:pt x="494" y="345"/>
                  </a:lnTo>
                  <a:lnTo>
                    <a:pt x="495" y="345"/>
                  </a:lnTo>
                  <a:lnTo>
                    <a:pt x="494" y="345"/>
                  </a:lnTo>
                  <a:lnTo>
                    <a:pt x="492" y="343"/>
                  </a:lnTo>
                  <a:lnTo>
                    <a:pt x="492" y="346"/>
                  </a:lnTo>
                  <a:lnTo>
                    <a:pt x="492" y="349"/>
                  </a:lnTo>
                  <a:lnTo>
                    <a:pt x="492" y="352"/>
                  </a:lnTo>
                  <a:lnTo>
                    <a:pt x="494" y="352"/>
                  </a:lnTo>
                  <a:lnTo>
                    <a:pt x="494" y="354"/>
                  </a:lnTo>
                  <a:lnTo>
                    <a:pt x="495" y="355"/>
                  </a:lnTo>
                  <a:lnTo>
                    <a:pt x="494" y="355"/>
                  </a:lnTo>
                  <a:lnTo>
                    <a:pt x="494" y="357"/>
                  </a:lnTo>
                  <a:lnTo>
                    <a:pt x="492" y="355"/>
                  </a:lnTo>
                  <a:lnTo>
                    <a:pt x="491" y="355"/>
                  </a:lnTo>
                  <a:lnTo>
                    <a:pt x="489" y="357"/>
                  </a:lnTo>
                  <a:lnTo>
                    <a:pt x="488" y="360"/>
                  </a:lnTo>
                  <a:lnTo>
                    <a:pt x="484" y="359"/>
                  </a:lnTo>
                  <a:lnTo>
                    <a:pt x="481" y="357"/>
                  </a:lnTo>
                  <a:lnTo>
                    <a:pt x="477" y="357"/>
                  </a:lnTo>
                  <a:lnTo>
                    <a:pt x="474" y="355"/>
                  </a:lnTo>
                  <a:lnTo>
                    <a:pt x="471" y="355"/>
                  </a:lnTo>
                  <a:lnTo>
                    <a:pt x="467" y="355"/>
                  </a:lnTo>
                  <a:lnTo>
                    <a:pt x="466" y="355"/>
                  </a:lnTo>
                  <a:lnTo>
                    <a:pt x="466" y="355"/>
                  </a:lnTo>
                  <a:lnTo>
                    <a:pt x="464" y="357"/>
                  </a:lnTo>
                  <a:lnTo>
                    <a:pt x="463" y="357"/>
                  </a:lnTo>
                  <a:lnTo>
                    <a:pt x="460" y="359"/>
                  </a:lnTo>
                  <a:lnTo>
                    <a:pt x="457" y="362"/>
                  </a:lnTo>
                  <a:lnTo>
                    <a:pt x="457" y="360"/>
                  </a:lnTo>
                  <a:lnTo>
                    <a:pt x="455" y="359"/>
                  </a:lnTo>
                  <a:lnTo>
                    <a:pt x="453" y="357"/>
                  </a:lnTo>
                  <a:lnTo>
                    <a:pt x="452" y="357"/>
                  </a:lnTo>
                  <a:lnTo>
                    <a:pt x="452" y="357"/>
                  </a:lnTo>
                  <a:lnTo>
                    <a:pt x="452" y="359"/>
                  </a:lnTo>
                  <a:lnTo>
                    <a:pt x="452" y="359"/>
                  </a:lnTo>
                  <a:lnTo>
                    <a:pt x="450" y="359"/>
                  </a:lnTo>
                  <a:lnTo>
                    <a:pt x="449" y="359"/>
                  </a:lnTo>
                  <a:lnTo>
                    <a:pt x="447" y="355"/>
                  </a:lnTo>
                  <a:lnTo>
                    <a:pt x="444" y="355"/>
                  </a:lnTo>
                  <a:lnTo>
                    <a:pt x="443" y="355"/>
                  </a:lnTo>
                  <a:lnTo>
                    <a:pt x="441" y="354"/>
                  </a:lnTo>
                  <a:lnTo>
                    <a:pt x="441" y="352"/>
                  </a:lnTo>
                  <a:lnTo>
                    <a:pt x="439" y="352"/>
                  </a:lnTo>
                  <a:lnTo>
                    <a:pt x="438" y="352"/>
                  </a:lnTo>
                  <a:lnTo>
                    <a:pt x="438" y="352"/>
                  </a:lnTo>
                  <a:lnTo>
                    <a:pt x="438" y="352"/>
                  </a:lnTo>
                  <a:lnTo>
                    <a:pt x="438" y="351"/>
                  </a:lnTo>
                  <a:lnTo>
                    <a:pt x="438" y="349"/>
                  </a:lnTo>
                  <a:lnTo>
                    <a:pt x="436" y="349"/>
                  </a:lnTo>
                  <a:lnTo>
                    <a:pt x="436" y="349"/>
                  </a:lnTo>
                  <a:lnTo>
                    <a:pt x="435" y="351"/>
                  </a:lnTo>
                  <a:lnTo>
                    <a:pt x="435" y="351"/>
                  </a:lnTo>
                  <a:lnTo>
                    <a:pt x="433" y="349"/>
                  </a:lnTo>
                  <a:lnTo>
                    <a:pt x="433" y="349"/>
                  </a:lnTo>
                  <a:lnTo>
                    <a:pt x="433" y="349"/>
                  </a:lnTo>
                  <a:lnTo>
                    <a:pt x="433" y="349"/>
                  </a:lnTo>
                  <a:lnTo>
                    <a:pt x="432" y="349"/>
                  </a:lnTo>
                  <a:lnTo>
                    <a:pt x="432" y="351"/>
                  </a:lnTo>
                  <a:lnTo>
                    <a:pt x="432" y="351"/>
                  </a:lnTo>
                  <a:lnTo>
                    <a:pt x="430" y="352"/>
                  </a:lnTo>
                  <a:lnTo>
                    <a:pt x="427" y="352"/>
                  </a:lnTo>
                  <a:lnTo>
                    <a:pt x="426" y="352"/>
                  </a:lnTo>
                  <a:lnTo>
                    <a:pt x="424" y="352"/>
                  </a:lnTo>
                  <a:lnTo>
                    <a:pt x="426" y="349"/>
                  </a:lnTo>
                  <a:lnTo>
                    <a:pt x="426" y="348"/>
                  </a:lnTo>
                  <a:lnTo>
                    <a:pt x="426" y="348"/>
                  </a:lnTo>
                  <a:lnTo>
                    <a:pt x="424" y="345"/>
                  </a:lnTo>
                  <a:lnTo>
                    <a:pt x="421" y="346"/>
                  </a:lnTo>
                  <a:lnTo>
                    <a:pt x="419" y="348"/>
                  </a:lnTo>
                  <a:lnTo>
                    <a:pt x="418" y="348"/>
                  </a:lnTo>
                  <a:lnTo>
                    <a:pt x="416" y="348"/>
                  </a:lnTo>
                  <a:lnTo>
                    <a:pt x="415" y="348"/>
                  </a:lnTo>
                  <a:lnTo>
                    <a:pt x="413" y="348"/>
                  </a:lnTo>
                  <a:lnTo>
                    <a:pt x="413" y="346"/>
                  </a:lnTo>
                  <a:lnTo>
                    <a:pt x="413" y="345"/>
                  </a:lnTo>
                  <a:lnTo>
                    <a:pt x="413" y="343"/>
                  </a:lnTo>
                  <a:lnTo>
                    <a:pt x="413" y="340"/>
                  </a:lnTo>
                  <a:lnTo>
                    <a:pt x="412" y="338"/>
                  </a:lnTo>
                  <a:lnTo>
                    <a:pt x="412" y="335"/>
                  </a:lnTo>
                  <a:lnTo>
                    <a:pt x="412" y="335"/>
                  </a:lnTo>
                  <a:lnTo>
                    <a:pt x="410" y="334"/>
                  </a:lnTo>
                  <a:lnTo>
                    <a:pt x="410" y="334"/>
                  </a:lnTo>
                  <a:lnTo>
                    <a:pt x="410" y="332"/>
                  </a:lnTo>
                  <a:lnTo>
                    <a:pt x="407" y="332"/>
                  </a:lnTo>
                  <a:lnTo>
                    <a:pt x="405" y="332"/>
                  </a:lnTo>
                  <a:lnTo>
                    <a:pt x="404" y="332"/>
                  </a:lnTo>
                  <a:lnTo>
                    <a:pt x="402" y="332"/>
                  </a:lnTo>
                  <a:lnTo>
                    <a:pt x="399" y="332"/>
                  </a:lnTo>
                  <a:lnTo>
                    <a:pt x="396" y="332"/>
                  </a:lnTo>
                  <a:lnTo>
                    <a:pt x="394" y="332"/>
                  </a:lnTo>
                  <a:lnTo>
                    <a:pt x="391" y="332"/>
                  </a:lnTo>
                  <a:lnTo>
                    <a:pt x="390" y="334"/>
                  </a:lnTo>
                  <a:lnTo>
                    <a:pt x="388" y="335"/>
                  </a:lnTo>
                  <a:lnTo>
                    <a:pt x="387" y="335"/>
                  </a:lnTo>
                  <a:lnTo>
                    <a:pt x="384" y="334"/>
                  </a:lnTo>
                  <a:lnTo>
                    <a:pt x="381" y="334"/>
                  </a:lnTo>
                  <a:lnTo>
                    <a:pt x="379" y="334"/>
                  </a:lnTo>
                  <a:lnTo>
                    <a:pt x="377" y="335"/>
                  </a:lnTo>
                  <a:lnTo>
                    <a:pt x="377" y="338"/>
                  </a:lnTo>
                  <a:lnTo>
                    <a:pt x="377" y="341"/>
                  </a:lnTo>
                  <a:lnTo>
                    <a:pt x="376" y="345"/>
                  </a:lnTo>
                  <a:lnTo>
                    <a:pt x="374" y="345"/>
                  </a:lnTo>
                  <a:lnTo>
                    <a:pt x="373" y="345"/>
                  </a:lnTo>
                  <a:lnTo>
                    <a:pt x="373" y="348"/>
                  </a:lnTo>
                  <a:lnTo>
                    <a:pt x="373" y="349"/>
                  </a:lnTo>
                  <a:lnTo>
                    <a:pt x="374" y="349"/>
                  </a:lnTo>
                  <a:lnTo>
                    <a:pt x="374" y="349"/>
                  </a:lnTo>
                  <a:lnTo>
                    <a:pt x="376" y="349"/>
                  </a:lnTo>
                  <a:lnTo>
                    <a:pt x="376" y="349"/>
                  </a:lnTo>
                  <a:lnTo>
                    <a:pt x="376" y="348"/>
                  </a:lnTo>
                  <a:lnTo>
                    <a:pt x="376" y="348"/>
                  </a:lnTo>
                  <a:lnTo>
                    <a:pt x="377" y="348"/>
                  </a:lnTo>
                  <a:lnTo>
                    <a:pt x="377" y="348"/>
                  </a:lnTo>
                  <a:lnTo>
                    <a:pt x="379" y="349"/>
                  </a:lnTo>
                  <a:lnTo>
                    <a:pt x="381" y="349"/>
                  </a:lnTo>
                  <a:lnTo>
                    <a:pt x="381" y="349"/>
                  </a:lnTo>
                  <a:lnTo>
                    <a:pt x="381" y="348"/>
                  </a:lnTo>
                  <a:lnTo>
                    <a:pt x="381" y="348"/>
                  </a:lnTo>
                  <a:lnTo>
                    <a:pt x="381" y="348"/>
                  </a:lnTo>
                  <a:lnTo>
                    <a:pt x="379" y="348"/>
                  </a:lnTo>
                  <a:lnTo>
                    <a:pt x="379" y="346"/>
                  </a:lnTo>
                  <a:lnTo>
                    <a:pt x="379" y="346"/>
                  </a:lnTo>
                  <a:lnTo>
                    <a:pt x="379" y="345"/>
                  </a:lnTo>
                  <a:lnTo>
                    <a:pt x="381" y="345"/>
                  </a:lnTo>
                  <a:lnTo>
                    <a:pt x="382" y="345"/>
                  </a:lnTo>
                  <a:lnTo>
                    <a:pt x="384" y="345"/>
                  </a:lnTo>
                  <a:lnTo>
                    <a:pt x="387" y="346"/>
                  </a:lnTo>
                  <a:lnTo>
                    <a:pt x="388" y="345"/>
                  </a:lnTo>
                  <a:lnTo>
                    <a:pt x="390" y="343"/>
                  </a:lnTo>
                  <a:lnTo>
                    <a:pt x="390" y="343"/>
                  </a:lnTo>
                  <a:lnTo>
                    <a:pt x="391" y="341"/>
                  </a:lnTo>
                  <a:lnTo>
                    <a:pt x="394" y="341"/>
                  </a:lnTo>
                  <a:lnTo>
                    <a:pt x="399" y="341"/>
                  </a:lnTo>
                  <a:lnTo>
                    <a:pt x="399" y="340"/>
                  </a:lnTo>
                  <a:lnTo>
                    <a:pt x="401" y="338"/>
                  </a:lnTo>
                  <a:lnTo>
                    <a:pt x="399" y="338"/>
                  </a:lnTo>
                  <a:lnTo>
                    <a:pt x="399" y="338"/>
                  </a:lnTo>
                  <a:lnTo>
                    <a:pt x="399" y="337"/>
                  </a:lnTo>
                  <a:lnTo>
                    <a:pt x="399" y="337"/>
                  </a:lnTo>
                  <a:lnTo>
                    <a:pt x="399" y="337"/>
                  </a:lnTo>
                  <a:lnTo>
                    <a:pt x="401" y="337"/>
                  </a:lnTo>
                  <a:lnTo>
                    <a:pt x="401" y="337"/>
                  </a:lnTo>
                  <a:lnTo>
                    <a:pt x="402" y="337"/>
                  </a:lnTo>
                  <a:lnTo>
                    <a:pt x="404" y="337"/>
                  </a:lnTo>
                  <a:lnTo>
                    <a:pt x="405" y="338"/>
                  </a:lnTo>
                  <a:lnTo>
                    <a:pt x="405" y="340"/>
                  </a:lnTo>
                  <a:lnTo>
                    <a:pt x="407" y="340"/>
                  </a:lnTo>
                  <a:lnTo>
                    <a:pt x="405" y="341"/>
                  </a:lnTo>
                  <a:lnTo>
                    <a:pt x="405" y="341"/>
                  </a:lnTo>
                  <a:lnTo>
                    <a:pt x="404" y="341"/>
                  </a:lnTo>
                  <a:lnTo>
                    <a:pt x="401" y="341"/>
                  </a:lnTo>
                  <a:lnTo>
                    <a:pt x="401" y="343"/>
                  </a:lnTo>
                  <a:lnTo>
                    <a:pt x="399" y="345"/>
                  </a:lnTo>
                  <a:lnTo>
                    <a:pt x="398" y="345"/>
                  </a:lnTo>
                  <a:lnTo>
                    <a:pt x="394" y="345"/>
                  </a:lnTo>
                  <a:lnTo>
                    <a:pt x="394" y="346"/>
                  </a:lnTo>
                  <a:lnTo>
                    <a:pt x="391" y="348"/>
                  </a:lnTo>
                  <a:lnTo>
                    <a:pt x="391" y="349"/>
                  </a:lnTo>
                  <a:lnTo>
                    <a:pt x="388" y="351"/>
                  </a:lnTo>
                  <a:lnTo>
                    <a:pt x="387" y="351"/>
                  </a:lnTo>
                  <a:lnTo>
                    <a:pt x="385" y="352"/>
                  </a:lnTo>
                  <a:lnTo>
                    <a:pt x="384" y="354"/>
                  </a:lnTo>
                  <a:lnTo>
                    <a:pt x="382" y="354"/>
                  </a:lnTo>
                  <a:lnTo>
                    <a:pt x="381" y="354"/>
                  </a:lnTo>
                  <a:lnTo>
                    <a:pt x="381" y="355"/>
                  </a:lnTo>
                  <a:lnTo>
                    <a:pt x="381" y="357"/>
                  </a:lnTo>
                  <a:lnTo>
                    <a:pt x="379" y="357"/>
                  </a:lnTo>
                  <a:lnTo>
                    <a:pt x="377" y="359"/>
                  </a:lnTo>
                  <a:lnTo>
                    <a:pt x="377" y="362"/>
                  </a:lnTo>
                  <a:lnTo>
                    <a:pt x="379" y="365"/>
                  </a:lnTo>
                  <a:lnTo>
                    <a:pt x="381" y="365"/>
                  </a:lnTo>
                  <a:lnTo>
                    <a:pt x="381" y="366"/>
                  </a:lnTo>
                  <a:lnTo>
                    <a:pt x="381" y="368"/>
                  </a:lnTo>
                  <a:lnTo>
                    <a:pt x="381" y="368"/>
                  </a:lnTo>
                  <a:lnTo>
                    <a:pt x="379" y="368"/>
                  </a:lnTo>
                  <a:lnTo>
                    <a:pt x="379" y="369"/>
                  </a:lnTo>
                  <a:lnTo>
                    <a:pt x="379" y="371"/>
                  </a:lnTo>
                  <a:lnTo>
                    <a:pt x="379" y="371"/>
                  </a:lnTo>
                  <a:lnTo>
                    <a:pt x="381" y="373"/>
                  </a:lnTo>
                  <a:lnTo>
                    <a:pt x="382" y="373"/>
                  </a:lnTo>
                  <a:lnTo>
                    <a:pt x="382" y="374"/>
                  </a:lnTo>
                  <a:lnTo>
                    <a:pt x="382" y="376"/>
                  </a:lnTo>
                  <a:lnTo>
                    <a:pt x="382" y="376"/>
                  </a:lnTo>
                  <a:lnTo>
                    <a:pt x="381" y="376"/>
                  </a:lnTo>
                  <a:lnTo>
                    <a:pt x="379" y="376"/>
                  </a:lnTo>
                  <a:lnTo>
                    <a:pt x="379" y="379"/>
                  </a:lnTo>
                  <a:lnTo>
                    <a:pt x="379" y="382"/>
                  </a:lnTo>
                  <a:lnTo>
                    <a:pt x="376" y="379"/>
                  </a:lnTo>
                  <a:lnTo>
                    <a:pt x="374" y="377"/>
                  </a:lnTo>
                  <a:lnTo>
                    <a:pt x="373" y="376"/>
                  </a:lnTo>
                  <a:lnTo>
                    <a:pt x="373" y="373"/>
                  </a:lnTo>
                  <a:lnTo>
                    <a:pt x="371" y="368"/>
                  </a:lnTo>
                  <a:lnTo>
                    <a:pt x="370" y="360"/>
                  </a:lnTo>
                  <a:lnTo>
                    <a:pt x="370" y="362"/>
                  </a:lnTo>
                  <a:lnTo>
                    <a:pt x="370" y="365"/>
                  </a:lnTo>
                  <a:lnTo>
                    <a:pt x="370" y="366"/>
                  </a:lnTo>
                  <a:lnTo>
                    <a:pt x="368" y="369"/>
                  </a:lnTo>
                  <a:lnTo>
                    <a:pt x="367" y="369"/>
                  </a:lnTo>
                  <a:lnTo>
                    <a:pt x="365" y="368"/>
                  </a:lnTo>
                  <a:lnTo>
                    <a:pt x="365" y="365"/>
                  </a:lnTo>
                  <a:lnTo>
                    <a:pt x="365" y="365"/>
                  </a:lnTo>
                  <a:lnTo>
                    <a:pt x="367" y="365"/>
                  </a:lnTo>
                  <a:lnTo>
                    <a:pt x="367" y="365"/>
                  </a:lnTo>
                  <a:lnTo>
                    <a:pt x="367" y="365"/>
                  </a:lnTo>
                  <a:lnTo>
                    <a:pt x="367" y="363"/>
                  </a:lnTo>
                  <a:lnTo>
                    <a:pt x="367" y="363"/>
                  </a:lnTo>
                  <a:lnTo>
                    <a:pt x="365" y="362"/>
                  </a:lnTo>
                  <a:lnTo>
                    <a:pt x="365" y="357"/>
                  </a:lnTo>
                  <a:lnTo>
                    <a:pt x="362" y="357"/>
                  </a:lnTo>
                  <a:lnTo>
                    <a:pt x="360" y="357"/>
                  </a:lnTo>
                  <a:lnTo>
                    <a:pt x="359" y="355"/>
                  </a:lnTo>
                  <a:lnTo>
                    <a:pt x="356" y="354"/>
                  </a:lnTo>
                  <a:lnTo>
                    <a:pt x="356" y="352"/>
                  </a:lnTo>
                  <a:lnTo>
                    <a:pt x="354" y="351"/>
                  </a:lnTo>
                  <a:lnTo>
                    <a:pt x="351" y="351"/>
                  </a:lnTo>
                  <a:lnTo>
                    <a:pt x="348" y="352"/>
                  </a:lnTo>
                  <a:lnTo>
                    <a:pt x="348" y="354"/>
                  </a:lnTo>
                  <a:lnTo>
                    <a:pt x="346" y="355"/>
                  </a:lnTo>
                  <a:lnTo>
                    <a:pt x="343" y="355"/>
                  </a:lnTo>
                  <a:lnTo>
                    <a:pt x="340" y="355"/>
                  </a:lnTo>
                  <a:lnTo>
                    <a:pt x="337" y="357"/>
                  </a:lnTo>
                  <a:lnTo>
                    <a:pt x="334" y="359"/>
                  </a:lnTo>
                  <a:lnTo>
                    <a:pt x="332" y="359"/>
                  </a:lnTo>
                  <a:lnTo>
                    <a:pt x="331" y="357"/>
                  </a:lnTo>
                  <a:lnTo>
                    <a:pt x="328" y="360"/>
                  </a:lnTo>
                  <a:lnTo>
                    <a:pt x="325" y="360"/>
                  </a:lnTo>
                  <a:lnTo>
                    <a:pt x="322" y="360"/>
                  </a:lnTo>
                  <a:lnTo>
                    <a:pt x="318" y="360"/>
                  </a:lnTo>
                  <a:lnTo>
                    <a:pt x="315" y="360"/>
                  </a:lnTo>
                  <a:lnTo>
                    <a:pt x="312" y="360"/>
                  </a:lnTo>
                  <a:lnTo>
                    <a:pt x="309" y="360"/>
                  </a:lnTo>
                  <a:lnTo>
                    <a:pt x="306" y="359"/>
                  </a:lnTo>
                  <a:lnTo>
                    <a:pt x="303" y="359"/>
                  </a:lnTo>
                  <a:lnTo>
                    <a:pt x="305" y="355"/>
                  </a:lnTo>
                  <a:lnTo>
                    <a:pt x="305" y="352"/>
                  </a:lnTo>
                  <a:lnTo>
                    <a:pt x="305" y="352"/>
                  </a:lnTo>
                  <a:lnTo>
                    <a:pt x="305" y="351"/>
                  </a:lnTo>
                  <a:lnTo>
                    <a:pt x="306" y="351"/>
                  </a:lnTo>
                  <a:lnTo>
                    <a:pt x="308" y="349"/>
                  </a:lnTo>
                  <a:lnTo>
                    <a:pt x="308" y="348"/>
                  </a:lnTo>
                  <a:lnTo>
                    <a:pt x="308" y="348"/>
                  </a:lnTo>
                  <a:lnTo>
                    <a:pt x="309" y="348"/>
                  </a:lnTo>
                  <a:lnTo>
                    <a:pt x="311" y="348"/>
                  </a:lnTo>
                  <a:lnTo>
                    <a:pt x="312" y="348"/>
                  </a:lnTo>
                  <a:lnTo>
                    <a:pt x="315" y="348"/>
                  </a:lnTo>
                  <a:lnTo>
                    <a:pt x="315" y="345"/>
                  </a:lnTo>
                  <a:lnTo>
                    <a:pt x="314" y="343"/>
                  </a:lnTo>
                  <a:lnTo>
                    <a:pt x="312" y="341"/>
                  </a:lnTo>
                  <a:lnTo>
                    <a:pt x="312" y="338"/>
                  </a:lnTo>
                  <a:lnTo>
                    <a:pt x="308" y="335"/>
                  </a:lnTo>
                  <a:lnTo>
                    <a:pt x="305" y="335"/>
                  </a:lnTo>
                  <a:lnTo>
                    <a:pt x="303" y="335"/>
                  </a:lnTo>
                  <a:lnTo>
                    <a:pt x="303" y="334"/>
                  </a:lnTo>
                  <a:lnTo>
                    <a:pt x="301" y="332"/>
                  </a:lnTo>
                  <a:lnTo>
                    <a:pt x="300" y="332"/>
                  </a:lnTo>
                  <a:lnTo>
                    <a:pt x="298" y="332"/>
                  </a:lnTo>
                  <a:lnTo>
                    <a:pt x="298" y="332"/>
                  </a:lnTo>
                  <a:lnTo>
                    <a:pt x="297" y="332"/>
                  </a:lnTo>
                  <a:lnTo>
                    <a:pt x="295" y="334"/>
                  </a:lnTo>
                  <a:lnTo>
                    <a:pt x="292" y="334"/>
                  </a:lnTo>
                  <a:lnTo>
                    <a:pt x="294" y="335"/>
                  </a:lnTo>
                  <a:lnTo>
                    <a:pt x="295" y="335"/>
                  </a:lnTo>
                  <a:lnTo>
                    <a:pt x="295" y="335"/>
                  </a:lnTo>
                  <a:lnTo>
                    <a:pt x="295" y="337"/>
                  </a:lnTo>
                  <a:lnTo>
                    <a:pt x="295" y="337"/>
                  </a:lnTo>
                  <a:lnTo>
                    <a:pt x="295" y="338"/>
                  </a:lnTo>
                  <a:lnTo>
                    <a:pt x="295" y="338"/>
                  </a:lnTo>
                  <a:lnTo>
                    <a:pt x="294" y="338"/>
                  </a:lnTo>
                  <a:lnTo>
                    <a:pt x="292" y="338"/>
                  </a:lnTo>
                  <a:lnTo>
                    <a:pt x="289" y="337"/>
                  </a:lnTo>
                  <a:lnTo>
                    <a:pt x="287" y="335"/>
                  </a:lnTo>
                  <a:lnTo>
                    <a:pt x="284" y="335"/>
                  </a:lnTo>
                  <a:lnTo>
                    <a:pt x="281" y="335"/>
                  </a:lnTo>
                  <a:lnTo>
                    <a:pt x="278" y="332"/>
                  </a:lnTo>
                  <a:lnTo>
                    <a:pt x="275" y="331"/>
                  </a:lnTo>
                  <a:lnTo>
                    <a:pt x="273" y="331"/>
                  </a:lnTo>
                  <a:lnTo>
                    <a:pt x="270" y="331"/>
                  </a:lnTo>
                  <a:lnTo>
                    <a:pt x="269" y="331"/>
                  </a:lnTo>
                  <a:lnTo>
                    <a:pt x="269" y="331"/>
                  </a:lnTo>
                  <a:lnTo>
                    <a:pt x="267" y="331"/>
                  </a:lnTo>
                  <a:lnTo>
                    <a:pt x="266" y="329"/>
                  </a:lnTo>
                  <a:lnTo>
                    <a:pt x="264" y="326"/>
                  </a:lnTo>
                  <a:lnTo>
                    <a:pt x="260" y="324"/>
                  </a:lnTo>
                  <a:lnTo>
                    <a:pt x="255" y="324"/>
                  </a:lnTo>
                  <a:lnTo>
                    <a:pt x="252" y="323"/>
                  </a:lnTo>
                  <a:lnTo>
                    <a:pt x="249" y="321"/>
                  </a:lnTo>
                  <a:lnTo>
                    <a:pt x="247" y="321"/>
                  </a:lnTo>
                  <a:lnTo>
                    <a:pt x="246" y="320"/>
                  </a:lnTo>
                  <a:lnTo>
                    <a:pt x="244" y="318"/>
                  </a:lnTo>
                  <a:lnTo>
                    <a:pt x="242" y="317"/>
                  </a:lnTo>
                  <a:lnTo>
                    <a:pt x="241" y="317"/>
                  </a:lnTo>
                  <a:lnTo>
                    <a:pt x="239" y="317"/>
                  </a:lnTo>
                  <a:lnTo>
                    <a:pt x="236" y="315"/>
                  </a:lnTo>
                  <a:lnTo>
                    <a:pt x="235" y="314"/>
                  </a:lnTo>
                  <a:lnTo>
                    <a:pt x="232" y="312"/>
                  </a:lnTo>
                  <a:lnTo>
                    <a:pt x="230" y="312"/>
                  </a:lnTo>
                  <a:lnTo>
                    <a:pt x="225" y="312"/>
                  </a:lnTo>
                  <a:lnTo>
                    <a:pt x="224" y="312"/>
                  </a:lnTo>
                  <a:lnTo>
                    <a:pt x="221" y="312"/>
                  </a:lnTo>
                  <a:lnTo>
                    <a:pt x="218" y="312"/>
                  </a:lnTo>
                  <a:lnTo>
                    <a:pt x="218" y="314"/>
                  </a:lnTo>
                  <a:lnTo>
                    <a:pt x="218" y="315"/>
                  </a:lnTo>
                  <a:lnTo>
                    <a:pt x="215" y="317"/>
                  </a:lnTo>
                  <a:lnTo>
                    <a:pt x="213" y="318"/>
                  </a:lnTo>
                  <a:lnTo>
                    <a:pt x="210" y="320"/>
                  </a:lnTo>
                  <a:lnTo>
                    <a:pt x="208" y="321"/>
                  </a:lnTo>
                  <a:lnTo>
                    <a:pt x="207" y="317"/>
                  </a:lnTo>
                  <a:lnTo>
                    <a:pt x="205" y="314"/>
                  </a:lnTo>
                  <a:lnTo>
                    <a:pt x="205" y="310"/>
                  </a:lnTo>
                  <a:lnTo>
                    <a:pt x="204" y="307"/>
                  </a:lnTo>
                  <a:lnTo>
                    <a:pt x="205" y="307"/>
                  </a:lnTo>
                  <a:lnTo>
                    <a:pt x="205" y="306"/>
                  </a:lnTo>
                  <a:lnTo>
                    <a:pt x="207" y="306"/>
                  </a:lnTo>
                  <a:lnTo>
                    <a:pt x="207" y="304"/>
                  </a:lnTo>
                  <a:lnTo>
                    <a:pt x="205" y="304"/>
                  </a:lnTo>
                  <a:lnTo>
                    <a:pt x="204" y="304"/>
                  </a:lnTo>
                  <a:lnTo>
                    <a:pt x="202" y="306"/>
                  </a:lnTo>
                  <a:lnTo>
                    <a:pt x="201" y="307"/>
                  </a:lnTo>
                  <a:lnTo>
                    <a:pt x="201" y="307"/>
                  </a:lnTo>
                  <a:lnTo>
                    <a:pt x="201" y="309"/>
                  </a:lnTo>
                  <a:lnTo>
                    <a:pt x="201" y="310"/>
                  </a:lnTo>
                  <a:lnTo>
                    <a:pt x="202" y="310"/>
                  </a:lnTo>
                  <a:lnTo>
                    <a:pt x="201" y="310"/>
                  </a:lnTo>
                  <a:lnTo>
                    <a:pt x="201" y="312"/>
                  </a:lnTo>
                  <a:lnTo>
                    <a:pt x="201" y="312"/>
                  </a:lnTo>
                  <a:lnTo>
                    <a:pt x="201" y="314"/>
                  </a:lnTo>
                  <a:lnTo>
                    <a:pt x="201" y="315"/>
                  </a:lnTo>
                  <a:lnTo>
                    <a:pt x="201" y="317"/>
                  </a:lnTo>
                  <a:lnTo>
                    <a:pt x="201" y="318"/>
                  </a:lnTo>
                  <a:lnTo>
                    <a:pt x="199" y="318"/>
                  </a:lnTo>
                  <a:lnTo>
                    <a:pt x="199" y="320"/>
                  </a:lnTo>
                  <a:lnTo>
                    <a:pt x="199" y="323"/>
                  </a:lnTo>
                  <a:lnTo>
                    <a:pt x="197" y="323"/>
                  </a:lnTo>
                  <a:lnTo>
                    <a:pt x="196" y="323"/>
                  </a:lnTo>
                  <a:lnTo>
                    <a:pt x="193" y="320"/>
                  </a:lnTo>
                  <a:lnTo>
                    <a:pt x="190" y="317"/>
                  </a:lnTo>
                  <a:lnTo>
                    <a:pt x="185" y="314"/>
                  </a:lnTo>
                  <a:lnTo>
                    <a:pt x="182" y="310"/>
                  </a:lnTo>
                  <a:lnTo>
                    <a:pt x="180" y="307"/>
                  </a:lnTo>
                  <a:lnTo>
                    <a:pt x="180" y="306"/>
                  </a:lnTo>
                  <a:lnTo>
                    <a:pt x="179" y="307"/>
                  </a:lnTo>
                  <a:lnTo>
                    <a:pt x="179" y="307"/>
                  </a:lnTo>
                  <a:lnTo>
                    <a:pt x="177" y="304"/>
                  </a:lnTo>
                  <a:lnTo>
                    <a:pt x="176" y="303"/>
                  </a:lnTo>
                  <a:lnTo>
                    <a:pt x="174" y="301"/>
                  </a:lnTo>
                  <a:lnTo>
                    <a:pt x="171" y="301"/>
                  </a:lnTo>
                  <a:lnTo>
                    <a:pt x="163" y="293"/>
                  </a:lnTo>
                  <a:lnTo>
                    <a:pt x="162" y="290"/>
                  </a:lnTo>
                  <a:lnTo>
                    <a:pt x="160" y="289"/>
                  </a:lnTo>
                  <a:lnTo>
                    <a:pt x="159" y="287"/>
                  </a:lnTo>
                  <a:lnTo>
                    <a:pt x="156" y="286"/>
                  </a:lnTo>
                  <a:lnTo>
                    <a:pt x="154" y="284"/>
                  </a:lnTo>
                  <a:lnTo>
                    <a:pt x="152" y="282"/>
                  </a:lnTo>
                  <a:lnTo>
                    <a:pt x="151" y="284"/>
                  </a:lnTo>
                  <a:lnTo>
                    <a:pt x="149" y="286"/>
                  </a:lnTo>
                  <a:lnTo>
                    <a:pt x="149" y="287"/>
                  </a:lnTo>
                  <a:lnTo>
                    <a:pt x="149" y="289"/>
                  </a:lnTo>
                  <a:lnTo>
                    <a:pt x="149" y="290"/>
                  </a:lnTo>
                  <a:lnTo>
                    <a:pt x="149" y="292"/>
                  </a:lnTo>
                  <a:lnTo>
                    <a:pt x="149" y="292"/>
                  </a:lnTo>
                  <a:lnTo>
                    <a:pt x="151" y="292"/>
                  </a:lnTo>
                  <a:lnTo>
                    <a:pt x="151" y="292"/>
                  </a:lnTo>
                  <a:lnTo>
                    <a:pt x="151" y="292"/>
                  </a:lnTo>
                  <a:lnTo>
                    <a:pt x="151" y="293"/>
                  </a:lnTo>
                  <a:lnTo>
                    <a:pt x="151" y="293"/>
                  </a:lnTo>
                  <a:lnTo>
                    <a:pt x="151" y="296"/>
                  </a:lnTo>
                  <a:lnTo>
                    <a:pt x="148" y="301"/>
                  </a:lnTo>
                  <a:lnTo>
                    <a:pt x="146" y="304"/>
                  </a:lnTo>
                  <a:lnTo>
                    <a:pt x="145" y="306"/>
                  </a:lnTo>
                  <a:lnTo>
                    <a:pt x="140" y="307"/>
                  </a:lnTo>
                  <a:lnTo>
                    <a:pt x="135" y="307"/>
                  </a:lnTo>
                  <a:lnTo>
                    <a:pt x="134" y="309"/>
                  </a:lnTo>
                  <a:lnTo>
                    <a:pt x="131" y="309"/>
                  </a:lnTo>
                  <a:lnTo>
                    <a:pt x="129" y="310"/>
                  </a:lnTo>
                  <a:lnTo>
                    <a:pt x="128" y="310"/>
                  </a:lnTo>
                  <a:lnTo>
                    <a:pt x="128" y="315"/>
                  </a:lnTo>
                  <a:lnTo>
                    <a:pt x="126" y="318"/>
                  </a:lnTo>
                  <a:lnTo>
                    <a:pt x="125" y="318"/>
                  </a:lnTo>
                  <a:lnTo>
                    <a:pt x="121" y="320"/>
                  </a:lnTo>
                  <a:lnTo>
                    <a:pt x="120" y="321"/>
                  </a:lnTo>
                  <a:lnTo>
                    <a:pt x="118" y="321"/>
                  </a:lnTo>
                  <a:lnTo>
                    <a:pt x="117" y="320"/>
                  </a:lnTo>
                  <a:lnTo>
                    <a:pt x="117" y="318"/>
                  </a:lnTo>
                  <a:lnTo>
                    <a:pt x="115" y="318"/>
                  </a:lnTo>
                  <a:lnTo>
                    <a:pt x="114" y="318"/>
                  </a:lnTo>
                  <a:lnTo>
                    <a:pt x="114" y="318"/>
                  </a:lnTo>
                  <a:lnTo>
                    <a:pt x="114" y="318"/>
                  </a:lnTo>
                  <a:lnTo>
                    <a:pt x="114" y="318"/>
                  </a:lnTo>
                  <a:lnTo>
                    <a:pt x="112" y="318"/>
                  </a:lnTo>
                  <a:lnTo>
                    <a:pt x="112" y="321"/>
                  </a:lnTo>
                  <a:lnTo>
                    <a:pt x="114" y="320"/>
                  </a:lnTo>
                  <a:lnTo>
                    <a:pt x="114" y="320"/>
                  </a:lnTo>
                  <a:lnTo>
                    <a:pt x="114" y="321"/>
                  </a:lnTo>
                  <a:lnTo>
                    <a:pt x="114" y="321"/>
                  </a:lnTo>
                  <a:lnTo>
                    <a:pt x="114" y="321"/>
                  </a:lnTo>
                  <a:lnTo>
                    <a:pt x="114" y="323"/>
                  </a:lnTo>
                  <a:lnTo>
                    <a:pt x="112" y="323"/>
                  </a:lnTo>
                  <a:lnTo>
                    <a:pt x="109" y="323"/>
                  </a:lnTo>
                  <a:lnTo>
                    <a:pt x="109" y="324"/>
                  </a:lnTo>
                  <a:lnTo>
                    <a:pt x="109" y="324"/>
                  </a:lnTo>
                  <a:lnTo>
                    <a:pt x="109" y="324"/>
                  </a:lnTo>
                  <a:lnTo>
                    <a:pt x="107" y="324"/>
                  </a:lnTo>
                  <a:lnTo>
                    <a:pt x="107" y="324"/>
                  </a:lnTo>
                  <a:lnTo>
                    <a:pt x="107" y="324"/>
                  </a:lnTo>
                  <a:lnTo>
                    <a:pt x="107" y="324"/>
                  </a:lnTo>
                  <a:lnTo>
                    <a:pt x="107" y="324"/>
                  </a:lnTo>
                  <a:lnTo>
                    <a:pt x="106" y="324"/>
                  </a:lnTo>
                  <a:lnTo>
                    <a:pt x="106" y="326"/>
                  </a:lnTo>
                  <a:lnTo>
                    <a:pt x="106" y="329"/>
                  </a:lnTo>
                  <a:lnTo>
                    <a:pt x="104" y="329"/>
                  </a:lnTo>
                  <a:lnTo>
                    <a:pt x="103" y="331"/>
                  </a:lnTo>
                  <a:lnTo>
                    <a:pt x="103" y="332"/>
                  </a:lnTo>
                  <a:lnTo>
                    <a:pt x="103" y="332"/>
                  </a:lnTo>
                  <a:lnTo>
                    <a:pt x="103" y="334"/>
                  </a:lnTo>
                  <a:lnTo>
                    <a:pt x="103" y="335"/>
                  </a:lnTo>
                  <a:lnTo>
                    <a:pt x="101" y="335"/>
                  </a:lnTo>
                  <a:lnTo>
                    <a:pt x="100" y="335"/>
                  </a:lnTo>
                  <a:lnTo>
                    <a:pt x="98" y="335"/>
                  </a:lnTo>
                  <a:lnTo>
                    <a:pt x="95" y="337"/>
                  </a:lnTo>
                  <a:lnTo>
                    <a:pt x="97" y="332"/>
                  </a:lnTo>
                  <a:lnTo>
                    <a:pt x="97" y="331"/>
                  </a:lnTo>
                  <a:lnTo>
                    <a:pt x="98" y="331"/>
                  </a:lnTo>
                  <a:lnTo>
                    <a:pt x="101" y="329"/>
                  </a:lnTo>
                  <a:lnTo>
                    <a:pt x="100" y="326"/>
                  </a:lnTo>
                  <a:lnTo>
                    <a:pt x="100" y="323"/>
                  </a:lnTo>
                  <a:lnTo>
                    <a:pt x="103" y="321"/>
                  </a:lnTo>
                  <a:lnTo>
                    <a:pt x="106" y="321"/>
                  </a:lnTo>
                  <a:lnTo>
                    <a:pt x="106" y="317"/>
                  </a:lnTo>
                  <a:lnTo>
                    <a:pt x="106" y="315"/>
                  </a:lnTo>
                  <a:lnTo>
                    <a:pt x="111" y="314"/>
                  </a:lnTo>
                  <a:lnTo>
                    <a:pt x="114" y="312"/>
                  </a:lnTo>
                  <a:lnTo>
                    <a:pt x="118" y="312"/>
                  </a:lnTo>
                  <a:lnTo>
                    <a:pt x="121" y="310"/>
                  </a:lnTo>
                  <a:lnTo>
                    <a:pt x="123" y="310"/>
                  </a:lnTo>
                  <a:lnTo>
                    <a:pt x="123" y="310"/>
                  </a:lnTo>
                  <a:lnTo>
                    <a:pt x="125" y="312"/>
                  </a:lnTo>
                  <a:lnTo>
                    <a:pt x="125" y="312"/>
                  </a:lnTo>
                  <a:lnTo>
                    <a:pt x="126" y="310"/>
                  </a:lnTo>
                  <a:lnTo>
                    <a:pt x="126" y="310"/>
                  </a:lnTo>
                  <a:lnTo>
                    <a:pt x="129" y="307"/>
                  </a:lnTo>
                  <a:lnTo>
                    <a:pt x="131" y="304"/>
                  </a:lnTo>
                  <a:lnTo>
                    <a:pt x="135" y="303"/>
                  </a:lnTo>
                  <a:lnTo>
                    <a:pt x="135" y="300"/>
                  </a:lnTo>
                  <a:lnTo>
                    <a:pt x="135" y="298"/>
                  </a:lnTo>
                  <a:lnTo>
                    <a:pt x="131" y="298"/>
                  </a:lnTo>
                  <a:lnTo>
                    <a:pt x="128" y="298"/>
                  </a:lnTo>
                  <a:lnTo>
                    <a:pt x="125" y="296"/>
                  </a:lnTo>
                  <a:lnTo>
                    <a:pt x="121" y="296"/>
                  </a:lnTo>
                  <a:lnTo>
                    <a:pt x="120" y="300"/>
                  </a:lnTo>
                  <a:lnTo>
                    <a:pt x="120" y="303"/>
                  </a:lnTo>
                  <a:lnTo>
                    <a:pt x="118" y="304"/>
                  </a:lnTo>
                  <a:lnTo>
                    <a:pt x="118" y="307"/>
                  </a:lnTo>
                  <a:lnTo>
                    <a:pt x="115" y="306"/>
                  </a:lnTo>
                  <a:lnTo>
                    <a:pt x="114" y="306"/>
                  </a:lnTo>
                  <a:lnTo>
                    <a:pt x="111" y="306"/>
                  </a:lnTo>
                  <a:lnTo>
                    <a:pt x="109" y="306"/>
                  </a:lnTo>
                  <a:lnTo>
                    <a:pt x="109" y="306"/>
                  </a:lnTo>
                  <a:lnTo>
                    <a:pt x="107" y="307"/>
                  </a:lnTo>
                  <a:lnTo>
                    <a:pt x="106" y="307"/>
                  </a:lnTo>
                  <a:lnTo>
                    <a:pt x="103" y="307"/>
                  </a:lnTo>
                  <a:lnTo>
                    <a:pt x="101" y="309"/>
                  </a:lnTo>
                  <a:lnTo>
                    <a:pt x="100" y="309"/>
                  </a:lnTo>
                  <a:lnTo>
                    <a:pt x="98" y="310"/>
                  </a:lnTo>
                  <a:lnTo>
                    <a:pt x="97" y="310"/>
                  </a:lnTo>
                  <a:lnTo>
                    <a:pt x="97" y="310"/>
                  </a:lnTo>
                  <a:lnTo>
                    <a:pt x="97" y="312"/>
                  </a:lnTo>
                  <a:lnTo>
                    <a:pt x="97" y="314"/>
                  </a:lnTo>
                  <a:lnTo>
                    <a:pt x="97" y="315"/>
                  </a:lnTo>
                  <a:lnTo>
                    <a:pt x="97" y="317"/>
                  </a:lnTo>
                  <a:lnTo>
                    <a:pt x="93" y="317"/>
                  </a:lnTo>
                  <a:lnTo>
                    <a:pt x="92" y="317"/>
                  </a:lnTo>
                  <a:lnTo>
                    <a:pt x="90" y="317"/>
                  </a:lnTo>
                  <a:lnTo>
                    <a:pt x="87" y="318"/>
                  </a:lnTo>
                  <a:lnTo>
                    <a:pt x="87" y="317"/>
                  </a:lnTo>
                  <a:lnTo>
                    <a:pt x="87" y="315"/>
                  </a:lnTo>
                  <a:lnTo>
                    <a:pt x="84" y="314"/>
                  </a:lnTo>
                  <a:lnTo>
                    <a:pt x="81" y="312"/>
                  </a:lnTo>
                  <a:lnTo>
                    <a:pt x="81" y="310"/>
                  </a:lnTo>
                  <a:lnTo>
                    <a:pt x="81" y="309"/>
                  </a:lnTo>
                  <a:lnTo>
                    <a:pt x="81" y="314"/>
                  </a:lnTo>
                  <a:lnTo>
                    <a:pt x="81" y="315"/>
                  </a:lnTo>
                  <a:lnTo>
                    <a:pt x="80" y="317"/>
                  </a:lnTo>
                  <a:lnTo>
                    <a:pt x="78" y="317"/>
                  </a:lnTo>
                  <a:lnTo>
                    <a:pt x="78" y="318"/>
                  </a:lnTo>
                  <a:lnTo>
                    <a:pt x="78" y="320"/>
                  </a:lnTo>
                  <a:lnTo>
                    <a:pt x="76" y="320"/>
                  </a:lnTo>
                  <a:lnTo>
                    <a:pt x="76" y="318"/>
                  </a:lnTo>
                  <a:lnTo>
                    <a:pt x="75" y="318"/>
                  </a:lnTo>
                  <a:lnTo>
                    <a:pt x="73" y="318"/>
                  </a:lnTo>
                  <a:lnTo>
                    <a:pt x="73" y="321"/>
                  </a:lnTo>
                  <a:lnTo>
                    <a:pt x="73" y="324"/>
                  </a:lnTo>
                  <a:lnTo>
                    <a:pt x="72" y="324"/>
                  </a:lnTo>
                  <a:lnTo>
                    <a:pt x="70" y="324"/>
                  </a:lnTo>
                  <a:lnTo>
                    <a:pt x="70" y="323"/>
                  </a:lnTo>
                  <a:lnTo>
                    <a:pt x="70" y="323"/>
                  </a:lnTo>
                  <a:lnTo>
                    <a:pt x="70" y="323"/>
                  </a:lnTo>
                  <a:lnTo>
                    <a:pt x="70" y="321"/>
                  </a:lnTo>
                  <a:lnTo>
                    <a:pt x="62" y="321"/>
                  </a:lnTo>
                  <a:lnTo>
                    <a:pt x="62" y="323"/>
                  </a:lnTo>
                  <a:lnTo>
                    <a:pt x="62" y="326"/>
                  </a:lnTo>
                  <a:lnTo>
                    <a:pt x="66" y="326"/>
                  </a:lnTo>
                  <a:lnTo>
                    <a:pt x="67" y="327"/>
                  </a:lnTo>
                  <a:lnTo>
                    <a:pt x="69" y="329"/>
                  </a:lnTo>
                  <a:lnTo>
                    <a:pt x="70" y="329"/>
                  </a:lnTo>
                  <a:lnTo>
                    <a:pt x="70" y="331"/>
                  </a:lnTo>
                  <a:lnTo>
                    <a:pt x="70" y="332"/>
                  </a:lnTo>
                  <a:lnTo>
                    <a:pt x="70" y="334"/>
                  </a:lnTo>
                  <a:lnTo>
                    <a:pt x="70" y="337"/>
                  </a:lnTo>
                  <a:lnTo>
                    <a:pt x="69" y="337"/>
                  </a:lnTo>
                  <a:lnTo>
                    <a:pt x="69" y="334"/>
                  </a:lnTo>
                  <a:lnTo>
                    <a:pt x="67" y="332"/>
                  </a:lnTo>
                  <a:lnTo>
                    <a:pt x="66" y="331"/>
                  </a:lnTo>
                  <a:lnTo>
                    <a:pt x="64" y="329"/>
                  </a:lnTo>
                  <a:lnTo>
                    <a:pt x="61" y="327"/>
                  </a:lnTo>
                  <a:lnTo>
                    <a:pt x="58" y="324"/>
                  </a:lnTo>
                  <a:lnTo>
                    <a:pt x="53" y="323"/>
                  </a:lnTo>
                  <a:lnTo>
                    <a:pt x="50" y="323"/>
                  </a:lnTo>
                  <a:lnTo>
                    <a:pt x="48" y="323"/>
                  </a:lnTo>
                  <a:lnTo>
                    <a:pt x="47" y="323"/>
                  </a:lnTo>
                  <a:lnTo>
                    <a:pt x="45" y="320"/>
                  </a:lnTo>
                  <a:lnTo>
                    <a:pt x="42" y="318"/>
                  </a:lnTo>
                  <a:lnTo>
                    <a:pt x="41" y="318"/>
                  </a:lnTo>
                  <a:lnTo>
                    <a:pt x="39" y="318"/>
                  </a:lnTo>
                  <a:lnTo>
                    <a:pt x="36" y="315"/>
                  </a:lnTo>
                  <a:lnTo>
                    <a:pt x="35" y="314"/>
                  </a:lnTo>
                  <a:lnTo>
                    <a:pt x="31" y="314"/>
                  </a:lnTo>
                  <a:lnTo>
                    <a:pt x="30" y="314"/>
                  </a:lnTo>
                  <a:lnTo>
                    <a:pt x="28" y="312"/>
                  </a:lnTo>
                  <a:lnTo>
                    <a:pt x="28" y="310"/>
                  </a:lnTo>
                  <a:lnTo>
                    <a:pt x="27" y="310"/>
                  </a:lnTo>
                  <a:lnTo>
                    <a:pt x="27" y="309"/>
                  </a:lnTo>
                  <a:lnTo>
                    <a:pt x="25" y="309"/>
                  </a:lnTo>
                  <a:lnTo>
                    <a:pt x="24" y="309"/>
                  </a:lnTo>
                  <a:lnTo>
                    <a:pt x="22" y="307"/>
                  </a:lnTo>
                  <a:lnTo>
                    <a:pt x="21" y="309"/>
                  </a:lnTo>
                  <a:lnTo>
                    <a:pt x="19" y="309"/>
                  </a:lnTo>
                  <a:lnTo>
                    <a:pt x="17" y="309"/>
                  </a:lnTo>
                  <a:lnTo>
                    <a:pt x="16" y="309"/>
                  </a:lnTo>
                  <a:lnTo>
                    <a:pt x="13" y="310"/>
                  </a:lnTo>
                  <a:lnTo>
                    <a:pt x="11" y="310"/>
                  </a:lnTo>
                  <a:lnTo>
                    <a:pt x="10" y="310"/>
                  </a:lnTo>
                  <a:lnTo>
                    <a:pt x="10" y="309"/>
                  </a:lnTo>
                  <a:lnTo>
                    <a:pt x="7" y="307"/>
                  </a:lnTo>
                  <a:lnTo>
                    <a:pt x="5" y="307"/>
                  </a:lnTo>
                  <a:lnTo>
                    <a:pt x="4" y="307"/>
                  </a:lnTo>
                  <a:lnTo>
                    <a:pt x="0" y="307"/>
                  </a:lnTo>
                  <a:lnTo>
                    <a:pt x="5" y="491"/>
                  </a:lnTo>
                  <a:lnTo>
                    <a:pt x="7" y="491"/>
                  </a:lnTo>
                  <a:lnTo>
                    <a:pt x="10" y="489"/>
                  </a:lnTo>
                  <a:lnTo>
                    <a:pt x="11" y="489"/>
                  </a:lnTo>
                  <a:lnTo>
                    <a:pt x="13" y="489"/>
                  </a:lnTo>
                  <a:lnTo>
                    <a:pt x="14" y="489"/>
                  </a:lnTo>
                  <a:lnTo>
                    <a:pt x="14" y="489"/>
                  </a:lnTo>
                  <a:lnTo>
                    <a:pt x="16" y="489"/>
                  </a:lnTo>
                  <a:lnTo>
                    <a:pt x="19" y="491"/>
                  </a:lnTo>
                  <a:lnTo>
                    <a:pt x="19" y="492"/>
                  </a:lnTo>
                  <a:lnTo>
                    <a:pt x="21" y="492"/>
                  </a:lnTo>
                  <a:lnTo>
                    <a:pt x="21" y="492"/>
                  </a:lnTo>
                  <a:lnTo>
                    <a:pt x="22" y="491"/>
                  </a:lnTo>
                  <a:lnTo>
                    <a:pt x="24" y="489"/>
                  </a:lnTo>
                  <a:lnTo>
                    <a:pt x="25" y="488"/>
                  </a:lnTo>
                  <a:lnTo>
                    <a:pt x="27" y="488"/>
                  </a:lnTo>
                  <a:lnTo>
                    <a:pt x="27" y="488"/>
                  </a:lnTo>
                  <a:lnTo>
                    <a:pt x="27" y="489"/>
                  </a:lnTo>
                  <a:lnTo>
                    <a:pt x="27" y="489"/>
                  </a:lnTo>
                  <a:lnTo>
                    <a:pt x="27" y="492"/>
                  </a:lnTo>
                  <a:lnTo>
                    <a:pt x="27" y="495"/>
                  </a:lnTo>
                  <a:lnTo>
                    <a:pt x="28" y="497"/>
                  </a:lnTo>
                  <a:lnTo>
                    <a:pt x="28" y="500"/>
                  </a:lnTo>
                  <a:lnTo>
                    <a:pt x="30" y="501"/>
                  </a:lnTo>
                  <a:lnTo>
                    <a:pt x="31" y="503"/>
                  </a:lnTo>
                  <a:lnTo>
                    <a:pt x="31" y="505"/>
                  </a:lnTo>
                  <a:lnTo>
                    <a:pt x="35" y="506"/>
                  </a:lnTo>
                  <a:lnTo>
                    <a:pt x="36" y="508"/>
                  </a:lnTo>
                  <a:lnTo>
                    <a:pt x="38" y="509"/>
                  </a:lnTo>
                  <a:lnTo>
                    <a:pt x="39" y="511"/>
                  </a:lnTo>
                  <a:lnTo>
                    <a:pt x="42" y="512"/>
                  </a:lnTo>
                  <a:lnTo>
                    <a:pt x="44" y="514"/>
                  </a:lnTo>
                  <a:lnTo>
                    <a:pt x="44" y="515"/>
                  </a:lnTo>
                  <a:lnTo>
                    <a:pt x="45" y="517"/>
                  </a:lnTo>
                  <a:lnTo>
                    <a:pt x="45" y="519"/>
                  </a:lnTo>
                  <a:lnTo>
                    <a:pt x="45" y="520"/>
                  </a:lnTo>
                  <a:lnTo>
                    <a:pt x="45" y="520"/>
                  </a:lnTo>
                  <a:lnTo>
                    <a:pt x="45" y="520"/>
                  </a:lnTo>
                  <a:lnTo>
                    <a:pt x="45" y="522"/>
                  </a:lnTo>
                  <a:lnTo>
                    <a:pt x="45" y="522"/>
                  </a:lnTo>
                  <a:lnTo>
                    <a:pt x="45" y="520"/>
                  </a:lnTo>
                  <a:lnTo>
                    <a:pt x="47" y="520"/>
                  </a:lnTo>
                  <a:lnTo>
                    <a:pt x="48" y="519"/>
                  </a:lnTo>
                  <a:lnTo>
                    <a:pt x="52" y="517"/>
                  </a:lnTo>
                  <a:lnTo>
                    <a:pt x="55" y="515"/>
                  </a:lnTo>
                  <a:lnTo>
                    <a:pt x="56" y="515"/>
                  </a:lnTo>
                  <a:lnTo>
                    <a:pt x="58" y="514"/>
                  </a:lnTo>
                  <a:lnTo>
                    <a:pt x="58" y="514"/>
                  </a:lnTo>
                  <a:lnTo>
                    <a:pt x="59" y="512"/>
                  </a:lnTo>
                  <a:lnTo>
                    <a:pt x="59" y="511"/>
                  </a:lnTo>
                  <a:lnTo>
                    <a:pt x="59" y="509"/>
                  </a:lnTo>
                  <a:lnTo>
                    <a:pt x="59" y="509"/>
                  </a:lnTo>
                  <a:lnTo>
                    <a:pt x="58" y="508"/>
                  </a:lnTo>
                  <a:lnTo>
                    <a:pt x="58" y="506"/>
                  </a:lnTo>
                  <a:lnTo>
                    <a:pt x="58" y="506"/>
                  </a:lnTo>
                  <a:lnTo>
                    <a:pt x="58" y="506"/>
                  </a:lnTo>
                  <a:lnTo>
                    <a:pt x="59" y="506"/>
                  </a:lnTo>
                  <a:lnTo>
                    <a:pt x="62" y="505"/>
                  </a:lnTo>
                  <a:lnTo>
                    <a:pt x="66" y="505"/>
                  </a:lnTo>
                  <a:lnTo>
                    <a:pt x="66" y="505"/>
                  </a:lnTo>
                  <a:lnTo>
                    <a:pt x="67" y="505"/>
                  </a:lnTo>
                  <a:lnTo>
                    <a:pt x="69" y="505"/>
                  </a:lnTo>
                  <a:lnTo>
                    <a:pt x="69" y="505"/>
                  </a:lnTo>
                  <a:lnTo>
                    <a:pt x="69" y="505"/>
                  </a:lnTo>
                  <a:lnTo>
                    <a:pt x="69" y="506"/>
                  </a:lnTo>
                  <a:lnTo>
                    <a:pt x="70" y="506"/>
                  </a:lnTo>
                  <a:lnTo>
                    <a:pt x="72" y="508"/>
                  </a:lnTo>
                  <a:lnTo>
                    <a:pt x="72" y="508"/>
                  </a:lnTo>
                  <a:lnTo>
                    <a:pt x="73" y="509"/>
                  </a:lnTo>
                  <a:lnTo>
                    <a:pt x="75" y="509"/>
                  </a:lnTo>
                  <a:lnTo>
                    <a:pt x="76" y="511"/>
                  </a:lnTo>
                  <a:lnTo>
                    <a:pt x="76" y="511"/>
                  </a:lnTo>
                  <a:lnTo>
                    <a:pt x="76" y="512"/>
                  </a:lnTo>
                  <a:lnTo>
                    <a:pt x="76" y="514"/>
                  </a:lnTo>
                  <a:lnTo>
                    <a:pt x="78" y="517"/>
                  </a:lnTo>
                  <a:lnTo>
                    <a:pt x="78" y="517"/>
                  </a:lnTo>
                  <a:lnTo>
                    <a:pt x="80" y="517"/>
                  </a:lnTo>
                  <a:lnTo>
                    <a:pt x="80" y="519"/>
                  </a:lnTo>
                  <a:lnTo>
                    <a:pt x="81" y="519"/>
                  </a:lnTo>
                  <a:lnTo>
                    <a:pt x="83" y="519"/>
                  </a:lnTo>
                  <a:lnTo>
                    <a:pt x="84" y="520"/>
                  </a:lnTo>
                  <a:lnTo>
                    <a:pt x="86" y="520"/>
                  </a:lnTo>
                  <a:lnTo>
                    <a:pt x="87" y="522"/>
                  </a:lnTo>
                  <a:lnTo>
                    <a:pt x="90" y="525"/>
                  </a:lnTo>
                  <a:lnTo>
                    <a:pt x="92" y="528"/>
                  </a:lnTo>
                  <a:lnTo>
                    <a:pt x="95" y="531"/>
                  </a:lnTo>
                  <a:lnTo>
                    <a:pt x="98" y="536"/>
                  </a:lnTo>
                  <a:lnTo>
                    <a:pt x="103" y="539"/>
                  </a:lnTo>
                  <a:lnTo>
                    <a:pt x="106" y="543"/>
                  </a:lnTo>
                  <a:lnTo>
                    <a:pt x="107" y="547"/>
                  </a:lnTo>
                  <a:lnTo>
                    <a:pt x="109" y="550"/>
                  </a:lnTo>
                  <a:lnTo>
                    <a:pt x="109" y="551"/>
                  </a:lnTo>
                  <a:lnTo>
                    <a:pt x="111" y="553"/>
                  </a:lnTo>
                  <a:lnTo>
                    <a:pt x="112" y="554"/>
                  </a:lnTo>
                  <a:lnTo>
                    <a:pt x="114" y="556"/>
                  </a:lnTo>
                  <a:lnTo>
                    <a:pt x="114" y="556"/>
                  </a:lnTo>
                  <a:lnTo>
                    <a:pt x="115" y="557"/>
                  </a:lnTo>
                  <a:lnTo>
                    <a:pt x="117" y="559"/>
                  </a:lnTo>
                  <a:lnTo>
                    <a:pt x="117" y="559"/>
                  </a:lnTo>
                  <a:lnTo>
                    <a:pt x="118" y="561"/>
                  </a:lnTo>
                  <a:lnTo>
                    <a:pt x="118" y="562"/>
                  </a:lnTo>
                  <a:lnTo>
                    <a:pt x="120" y="564"/>
                  </a:lnTo>
                  <a:lnTo>
                    <a:pt x="121" y="565"/>
                  </a:lnTo>
                  <a:lnTo>
                    <a:pt x="121" y="565"/>
                  </a:lnTo>
                  <a:lnTo>
                    <a:pt x="123" y="565"/>
                  </a:lnTo>
                  <a:lnTo>
                    <a:pt x="123" y="565"/>
                  </a:lnTo>
                  <a:lnTo>
                    <a:pt x="125" y="565"/>
                  </a:lnTo>
                  <a:lnTo>
                    <a:pt x="126" y="565"/>
                  </a:lnTo>
                  <a:lnTo>
                    <a:pt x="128" y="564"/>
                  </a:lnTo>
                  <a:lnTo>
                    <a:pt x="128" y="564"/>
                  </a:lnTo>
                  <a:lnTo>
                    <a:pt x="129" y="564"/>
                  </a:lnTo>
                  <a:lnTo>
                    <a:pt x="129" y="564"/>
                  </a:lnTo>
                  <a:lnTo>
                    <a:pt x="129" y="564"/>
                  </a:lnTo>
                  <a:lnTo>
                    <a:pt x="129" y="564"/>
                  </a:lnTo>
                  <a:lnTo>
                    <a:pt x="129" y="565"/>
                  </a:lnTo>
                  <a:lnTo>
                    <a:pt x="129" y="567"/>
                  </a:lnTo>
                  <a:lnTo>
                    <a:pt x="131" y="570"/>
                  </a:lnTo>
                  <a:lnTo>
                    <a:pt x="131" y="571"/>
                  </a:lnTo>
                  <a:lnTo>
                    <a:pt x="132" y="575"/>
                  </a:lnTo>
                  <a:lnTo>
                    <a:pt x="132" y="576"/>
                  </a:lnTo>
                  <a:lnTo>
                    <a:pt x="134" y="576"/>
                  </a:lnTo>
                  <a:lnTo>
                    <a:pt x="134" y="578"/>
                  </a:lnTo>
                  <a:lnTo>
                    <a:pt x="134" y="578"/>
                  </a:lnTo>
                  <a:lnTo>
                    <a:pt x="135" y="578"/>
                  </a:lnTo>
                  <a:lnTo>
                    <a:pt x="137" y="578"/>
                  </a:lnTo>
                  <a:lnTo>
                    <a:pt x="138" y="582"/>
                  </a:lnTo>
                  <a:lnTo>
                    <a:pt x="140" y="585"/>
                  </a:lnTo>
                  <a:lnTo>
                    <a:pt x="140" y="585"/>
                  </a:lnTo>
                  <a:lnTo>
                    <a:pt x="140" y="587"/>
                  </a:lnTo>
                  <a:lnTo>
                    <a:pt x="140" y="587"/>
                  </a:lnTo>
                  <a:lnTo>
                    <a:pt x="140" y="587"/>
                  </a:lnTo>
                  <a:lnTo>
                    <a:pt x="138" y="588"/>
                  </a:lnTo>
                  <a:lnTo>
                    <a:pt x="138" y="588"/>
                  </a:lnTo>
                  <a:lnTo>
                    <a:pt x="138" y="590"/>
                  </a:lnTo>
                  <a:lnTo>
                    <a:pt x="138" y="592"/>
                  </a:lnTo>
                  <a:lnTo>
                    <a:pt x="138" y="593"/>
                  </a:lnTo>
                  <a:lnTo>
                    <a:pt x="138" y="593"/>
                  </a:lnTo>
                  <a:lnTo>
                    <a:pt x="138" y="595"/>
                  </a:lnTo>
                  <a:lnTo>
                    <a:pt x="138" y="596"/>
                  </a:lnTo>
                  <a:lnTo>
                    <a:pt x="135" y="599"/>
                  </a:lnTo>
                  <a:lnTo>
                    <a:pt x="134" y="602"/>
                  </a:lnTo>
                  <a:lnTo>
                    <a:pt x="135" y="602"/>
                  </a:lnTo>
                  <a:lnTo>
                    <a:pt x="135" y="599"/>
                  </a:lnTo>
                  <a:lnTo>
                    <a:pt x="135" y="601"/>
                  </a:lnTo>
                  <a:lnTo>
                    <a:pt x="137" y="601"/>
                  </a:lnTo>
                  <a:lnTo>
                    <a:pt x="137" y="601"/>
                  </a:lnTo>
                  <a:lnTo>
                    <a:pt x="138" y="601"/>
                  </a:lnTo>
                  <a:lnTo>
                    <a:pt x="138" y="602"/>
                  </a:lnTo>
                  <a:lnTo>
                    <a:pt x="138" y="604"/>
                  </a:lnTo>
                  <a:lnTo>
                    <a:pt x="137" y="604"/>
                  </a:lnTo>
                  <a:lnTo>
                    <a:pt x="135" y="604"/>
                  </a:lnTo>
                  <a:lnTo>
                    <a:pt x="134" y="606"/>
                  </a:lnTo>
                  <a:lnTo>
                    <a:pt x="134" y="606"/>
                  </a:lnTo>
                  <a:lnTo>
                    <a:pt x="132" y="607"/>
                  </a:lnTo>
                  <a:lnTo>
                    <a:pt x="131" y="610"/>
                  </a:lnTo>
                  <a:lnTo>
                    <a:pt x="129" y="613"/>
                  </a:lnTo>
                  <a:lnTo>
                    <a:pt x="128" y="616"/>
                  </a:lnTo>
                  <a:lnTo>
                    <a:pt x="129" y="616"/>
                  </a:lnTo>
                  <a:lnTo>
                    <a:pt x="131" y="616"/>
                  </a:lnTo>
                  <a:lnTo>
                    <a:pt x="132" y="618"/>
                  </a:lnTo>
                  <a:lnTo>
                    <a:pt x="132" y="618"/>
                  </a:lnTo>
                  <a:lnTo>
                    <a:pt x="132" y="620"/>
                  </a:lnTo>
                  <a:lnTo>
                    <a:pt x="132" y="620"/>
                  </a:lnTo>
                  <a:lnTo>
                    <a:pt x="132" y="620"/>
                  </a:lnTo>
                  <a:lnTo>
                    <a:pt x="132" y="621"/>
                  </a:lnTo>
                  <a:lnTo>
                    <a:pt x="132" y="621"/>
                  </a:lnTo>
                  <a:lnTo>
                    <a:pt x="132" y="623"/>
                  </a:lnTo>
                  <a:lnTo>
                    <a:pt x="134" y="624"/>
                  </a:lnTo>
                  <a:lnTo>
                    <a:pt x="134" y="624"/>
                  </a:lnTo>
                  <a:lnTo>
                    <a:pt x="134" y="626"/>
                  </a:lnTo>
                  <a:lnTo>
                    <a:pt x="134" y="626"/>
                  </a:lnTo>
                  <a:lnTo>
                    <a:pt x="134" y="626"/>
                  </a:lnTo>
                  <a:lnTo>
                    <a:pt x="132" y="626"/>
                  </a:lnTo>
                  <a:lnTo>
                    <a:pt x="132" y="626"/>
                  </a:lnTo>
                  <a:lnTo>
                    <a:pt x="132" y="627"/>
                  </a:lnTo>
                  <a:lnTo>
                    <a:pt x="132" y="629"/>
                  </a:lnTo>
                  <a:lnTo>
                    <a:pt x="134" y="632"/>
                  </a:lnTo>
                  <a:lnTo>
                    <a:pt x="134" y="634"/>
                  </a:lnTo>
                  <a:lnTo>
                    <a:pt x="138" y="637"/>
                  </a:lnTo>
                  <a:lnTo>
                    <a:pt x="140" y="637"/>
                  </a:lnTo>
                  <a:lnTo>
                    <a:pt x="142" y="637"/>
                  </a:lnTo>
                  <a:lnTo>
                    <a:pt x="142" y="637"/>
                  </a:lnTo>
                  <a:lnTo>
                    <a:pt x="142" y="635"/>
                  </a:lnTo>
                  <a:lnTo>
                    <a:pt x="142" y="635"/>
                  </a:lnTo>
                  <a:lnTo>
                    <a:pt x="142" y="635"/>
                  </a:lnTo>
                  <a:lnTo>
                    <a:pt x="140" y="635"/>
                  </a:lnTo>
                  <a:lnTo>
                    <a:pt x="140" y="635"/>
                  </a:lnTo>
                  <a:lnTo>
                    <a:pt x="143" y="630"/>
                  </a:lnTo>
                  <a:lnTo>
                    <a:pt x="145" y="630"/>
                  </a:lnTo>
                  <a:lnTo>
                    <a:pt x="146" y="630"/>
                  </a:lnTo>
                  <a:lnTo>
                    <a:pt x="146" y="630"/>
                  </a:lnTo>
                  <a:lnTo>
                    <a:pt x="148" y="630"/>
                  </a:lnTo>
                  <a:lnTo>
                    <a:pt x="148" y="632"/>
                  </a:lnTo>
                  <a:lnTo>
                    <a:pt x="146" y="632"/>
                  </a:lnTo>
                  <a:lnTo>
                    <a:pt x="146" y="634"/>
                  </a:lnTo>
                  <a:lnTo>
                    <a:pt x="145" y="634"/>
                  </a:lnTo>
                  <a:lnTo>
                    <a:pt x="146" y="637"/>
                  </a:lnTo>
                  <a:lnTo>
                    <a:pt x="146" y="638"/>
                  </a:lnTo>
                  <a:lnTo>
                    <a:pt x="145" y="638"/>
                  </a:lnTo>
                  <a:lnTo>
                    <a:pt x="143" y="638"/>
                  </a:lnTo>
                  <a:lnTo>
                    <a:pt x="143" y="640"/>
                  </a:lnTo>
                  <a:lnTo>
                    <a:pt x="143" y="643"/>
                  </a:lnTo>
                  <a:lnTo>
                    <a:pt x="145" y="644"/>
                  </a:lnTo>
                  <a:lnTo>
                    <a:pt x="146" y="644"/>
                  </a:lnTo>
                  <a:lnTo>
                    <a:pt x="146" y="649"/>
                  </a:lnTo>
                  <a:lnTo>
                    <a:pt x="146" y="649"/>
                  </a:lnTo>
                  <a:lnTo>
                    <a:pt x="148" y="648"/>
                  </a:lnTo>
                  <a:lnTo>
                    <a:pt x="148" y="648"/>
                  </a:lnTo>
                  <a:lnTo>
                    <a:pt x="148" y="648"/>
                  </a:lnTo>
                  <a:lnTo>
                    <a:pt x="148" y="648"/>
                  </a:lnTo>
                  <a:lnTo>
                    <a:pt x="146" y="648"/>
                  </a:lnTo>
                  <a:lnTo>
                    <a:pt x="148" y="648"/>
                  </a:lnTo>
                  <a:lnTo>
                    <a:pt x="151" y="648"/>
                  </a:lnTo>
                  <a:lnTo>
                    <a:pt x="151" y="646"/>
                  </a:lnTo>
                  <a:lnTo>
                    <a:pt x="152" y="644"/>
                  </a:lnTo>
                  <a:lnTo>
                    <a:pt x="152" y="646"/>
                  </a:lnTo>
                  <a:lnTo>
                    <a:pt x="152" y="649"/>
                  </a:lnTo>
                  <a:lnTo>
                    <a:pt x="152" y="649"/>
                  </a:lnTo>
                  <a:lnTo>
                    <a:pt x="152" y="651"/>
                  </a:lnTo>
                  <a:lnTo>
                    <a:pt x="152" y="651"/>
                  </a:lnTo>
                  <a:lnTo>
                    <a:pt x="154" y="652"/>
                  </a:lnTo>
                  <a:lnTo>
                    <a:pt x="156" y="652"/>
                  </a:lnTo>
                  <a:lnTo>
                    <a:pt x="159" y="654"/>
                  </a:lnTo>
                  <a:lnTo>
                    <a:pt x="159" y="657"/>
                  </a:lnTo>
                  <a:lnTo>
                    <a:pt x="159" y="657"/>
                  </a:lnTo>
                  <a:lnTo>
                    <a:pt x="160" y="657"/>
                  </a:lnTo>
                  <a:lnTo>
                    <a:pt x="160" y="658"/>
                  </a:lnTo>
                  <a:lnTo>
                    <a:pt x="160" y="658"/>
                  </a:lnTo>
                  <a:lnTo>
                    <a:pt x="160" y="658"/>
                  </a:lnTo>
                  <a:lnTo>
                    <a:pt x="159" y="660"/>
                  </a:lnTo>
                  <a:lnTo>
                    <a:pt x="159" y="662"/>
                  </a:lnTo>
                  <a:lnTo>
                    <a:pt x="159" y="663"/>
                  </a:lnTo>
                  <a:lnTo>
                    <a:pt x="160" y="665"/>
                  </a:lnTo>
                  <a:lnTo>
                    <a:pt x="163" y="665"/>
                  </a:lnTo>
                  <a:lnTo>
                    <a:pt x="162" y="666"/>
                  </a:lnTo>
                  <a:lnTo>
                    <a:pt x="160" y="666"/>
                  </a:lnTo>
                  <a:lnTo>
                    <a:pt x="159" y="666"/>
                  </a:lnTo>
                  <a:lnTo>
                    <a:pt x="159" y="666"/>
                  </a:lnTo>
                  <a:lnTo>
                    <a:pt x="159" y="666"/>
                  </a:lnTo>
                  <a:lnTo>
                    <a:pt x="160" y="668"/>
                  </a:lnTo>
                  <a:lnTo>
                    <a:pt x="160" y="668"/>
                  </a:lnTo>
                  <a:lnTo>
                    <a:pt x="160" y="668"/>
                  </a:lnTo>
                  <a:lnTo>
                    <a:pt x="162" y="668"/>
                  </a:lnTo>
                  <a:lnTo>
                    <a:pt x="160" y="668"/>
                  </a:lnTo>
                  <a:lnTo>
                    <a:pt x="159" y="668"/>
                  </a:lnTo>
                  <a:lnTo>
                    <a:pt x="157" y="669"/>
                  </a:lnTo>
                  <a:lnTo>
                    <a:pt x="157" y="669"/>
                  </a:lnTo>
                  <a:lnTo>
                    <a:pt x="157" y="671"/>
                  </a:lnTo>
                  <a:lnTo>
                    <a:pt x="157" y="672"/>
                  </a:lnTo>
                  <a:lnTo>
                    <a:pt x="157" y="672"/>
                  </a:lnTo>
                  <a:lnTo>
                    <a:pt x="157" y="675"/>
                  </a:lnTo>
                  <a:lnTo>
                    <a:pt x="159" y="677"/>
                  </a:lnTo>
                  <a:lnTo>
                    <a:pt x="156" y="677"/>
                  </a:lnTo>
                  <a:lnTo>
                    <a:pt x="152" y="675"/>
                  </a:lnTo>
                  <a:lnTo>
                    <a:pt x="151" y="679"/>
                  </a:lnTo>
                  <a:lnTo>
                    <a:pt x="151" y="682"/>
                  </a:lnTo>
                  <a:lnTo>
                    <a:pt x="154" y="682"/>
                  </a:lnTo>
                  <a:lnTo>
                    <a:pt x="154" y="683"/>
                  </a:lnTo>
                  <a:lnTo>
                    <a:pt x="154" y="685"/>
                  </a:lnTo>
                  <a:lnTo>
                    <a:pt x="154" y="688"/>
                  </a:lnTo>
                  <a:lnTo>
                    <a:pt x="154" y="689"/>
                  </a:lnTo>
                  <a:lnTo>
                    <a:pt x="156" y="691"/>
                  </a:lnTo>
                  <a:lnTo>
                    <a:pt x="157" y="691"/>
                  </a:lnTo>
                  <a:lnTo>
                    <a:pt x="159" y="689"/>
                  </a:lnTo>
                  <a:lnTo>
                    <a:pt x="160" y="688"/>
                  </a:lnTo>
                  <a:lnTo>
                    <a:pt x="162" y="691"/>
                  </a:lnTo>
                  <a:lnTo>
                    <a:pt x="165" y="691"/>
                  </a:lnTo>
                  <a:lnTo>
                    <a:pt x="166" y="691"/>
                  </a:lnTo>
                  <a:lnTo>
                    <a:pt x="170" y="691"/>
                  </a:lnTo>
                  <a:lnTo>
                    <a:pt x="173" y="691"/>
                  </a:lnTo>
                  <a:lnTo>
                    <a:pt x="171" y="696"/>
                  </a:lnTo>
                  <a:lnTo>
                    <a:pt x="171" y="697"/>
                  </a:lnTo>
                  <a:lnTo>
                    <a:pt x="174" y="697"/>
                  </a:lnTo>
                  <a:lnTo>
                    <a:pt x="176" y="697"/>
                  </a:lnTo>
                  <a:lnTo>
                    <a:pt x="177" y="697"/>
                  </a:lnTo>
                  <a:lnTo>
                    <a:pt x="179" y="697"/>
                  </a:lnTo>
                  <a:lnTo>
                    <a:pt x="180" y="699"/>
                  </a:lnTo>
                  <a:lnTo>
                    <a:pt x="180" y="699"/>
                  </a:lnTo>
                  <a:lnTo>
                    <a:pt x="182" y="699"/>
                  </a:lnTo>
                  <a:lnTo>
                    <a:pt x="183" y="699"/>
                  </a:lnTo>
                  <a:lnTo>
                    <a:pt x="182" y="700"/>
                  </a:lnTo>
                  <a:lnTo>
                    <a:pt x="182" y="702"/>
                  </a:lnTo>
                  <a:lnTo>
                    <a:pt x="183" y="703"/>
                  </a:lnTo>
                  <a:lnTo>
                    <a:pt x="187" y="703"/>
                  </a:lnTo>
                  <a:lnTo>
                    <a:pt x="188" y="703"/>
                  </a:lnTo>
                  <a:lnTo>
                    <a:pt x="190" y="705"/>
                  </a:lnTo>
                  <a:lnTo>
                    <a:pt x="190" y="707"/>
                  </a:lnTo>
                  <a:lnTo>
                    <a:pt x="190" y="710"/>
                  </a:lnTo>
                  <a:lnTo>
                    <a:pt x="191" y="710"/>
                  </a:lnTo>
                  <a:lnTo>
                    <a:pt x="191" y="711"/>
                  </a:lnTo>
                  <a:lnTo>
                    <a:pt x="193" y="713"/>
                  </a:lnTo>
                  <a:lnTo>
                    <a:pt x="194" y="713"/>
                  </a:lnTo>
                  <a:lnTo>
                    <a:pt x="196" y="713"/>
                  </a:lnTo>
                  <a:lnTo>
                    <a:pt x="197" y="713"/>
                  </a:lnTo>
                  <a:lnTo>
                    <a:pt x="197" y="714"/>
                  </a:lnTo>
                  <a:lnTo>
                    <a:pt x="199" y="714"/>
                  </a:lnTo>
                  <a:lnTo>
                    <a:pt x="204" y="714"/>
                  </a:lnTo>
                  <a:lnTo>
                    <a:pt x="208" y="716"/>
                  </a:lnTo>
                  <a:lnTo>
                    <a:pt x="211" y="716"/>
                  </a:lnTo>
                  <a:lnTo>
                    <a:pt x="216" y="716"/>
                  </a:lnTo>
                  <a:lnTo>
                    <a:pt x="216" y="714"/>
                  </a:lnTo>
                  <a:lnTo>
                    <a:pt x="216" y="713"/>
                  </a:lnTo>
                  <a:lnTo>
                    <a:pt x="215" y="711"/>
                  </a:lnTo>
                  <a:lnTo>
                    <a:pt x="211" y="710"/>
                  </a:lnTo>
                  <a:lnTo>
                    <a:pt x="210" y="708"/>
                  </a:lnTo>
                  <a:lnTo>
                    <a:pt x="208" y="707"/>
                  </a:lnTo>
                  <a:lnTo>
                    <a:pt x="208" y="705"/>
                  </a:lnTo>
                  <a:lnTo>
                    <a:pt x="210" y="705"/>
                  </a:lnTo>
                  <a:lnTo>
                    <a:pt x="207" y="702"/>
                  </a:lnTo>
                  <a:lnTo>
                    <a:pt x="204" y="700"/>
                  </a:lnTo>
                  <a:lnTo>
                    <a:pt x="201" y="699"/>
                  </a:lnTo>
                  <a:lnTo>
                    <a:pt x="199" y="697"/>
                  </a:lnTo>
                  <a:lnTo>
                    <a:pt x="196" y="697"/>
                  </a:lnTo>
                  <a:lnTo>
                    <a:pt x="194" y="696"/>
                  </a:lnTo>
                  <a:lnTo>
                    <a:pt x="193" y="696"/>
                  </a:lnTo>
                  <a:lnTo>
                    <a:pt x="191" y="696"/>
                  </a:lnTo>
                  <a:lnTo>
                    <a:pt x="191" y="696"/>
                  </a:lnTo>
                  <a:lnTo>
                    <a:pt x="190" y="694"/>
                  </a:lnTo>
                  <a:lnTo>
                    <a:pt x="190" y="693"/>
                  </a:lnTo>
                  <a:lnTo>
                    <a:pt x="190" y="689"/>
                  </a:lnTo>
                  <a:lnTo>
                    <a:pt x="188" y="689"/>
                  </a:lnTo>
                  <a:lnTo>
                    <a:pt x="187" y="689"/>
                  </a:lnTo>
                  <a:lnTo>
                    <a:pt x="185" y="688"/>
                  </a:lnTo>
                  <a:lnTo>
                    <a:pt x="185" y="686"/>
                  </a:lnTo>
                  <a:lnTo>
                    <a:pt x="185" y="685"/>
                  </a:lnTo>
                  <a:lnTo>
                    <a:pt x="185" y="685"/>
                  </a:lnTo>
                  <a:lnTo>
                    <a:pt x="185" y="685"/>
                  </a:lnTo>
                  <a:lnTo>
                    <a:pt x="185" y="685"/>
                  </a:lnTo>
                  <a:lnTo>
                    <a:pt x="187" y="683"/>
                  </a:lnTo>
                  <a:lnTo>
                    <a:pt x="185" y="685"/>
                  </a:lnTo>
                  <a:lnTo>
                    <a:pt x="183" y="685"/>
                  </a:lnTo>
                  <a:lnTo>
                    <a:pt x="182" y="683"/>
                  </a:lnTo>
                  <a:lnTo>
                    <a:pt x="180" y="682"/>
                  </a:lnTo>
                  <a:lnTo>
                    <a:pt x="177" y="682"/>
                  </a:lnTo>
                  <a:lnTo>
                    <a:pt x="176" y="682"/>
                  </a:lnTo>
                  <a:lnTo>
                    <a:pt x="173" y="682"/>
                  </a:lnTo>
                  <a:lnTo>
                    <a:pt x="170" y="682"/>
                  </a:lnTo>
                  <a:lnTo>
                    <a:pt x="166" y="682"/>
                  </a:lnTo>
                  <a:lnTo>
                    <a:pt x="163" y="680"/>
                  </a:lnTo>
                  <a:lnTo>
                    <a:pt x="160" y="679"/>
                  </a:lnTo>
                  <a:lnTo>
                    <a:pt x="159" y="677"/>
                  </a:lnTo>
                  <a:lnTo>
                    <a:pt x="160" y="677"/>
                  </a:lnTo>
                  <a:lnTo>
                    <a:pt x="163" y="675"/>
                  </a:lnTo>
                  <a:lnTo>
                    <a:pt x="165" y="675"/>
                  </a:lnTo>
                  <a:lnTo>
                    <a:pt x="165" y="674"/>
                  </a:lnTo>
                  <a:lnTo>
                    <a:pt x="166" y="674"/>
                  </a:lnTo>
                  <a:lnTo>
                    <a:pt x="168" y="674"/>
                  </a:lnTo>
                  <a:lnTo>
                    <a:pt x="171" y="674"/>
                  </a:lnTo>
                  <a:lnTo>
                    <a:pt x="171" y="675"/>
                  </a:lnTo>
                  <a:lnTo>
                    <a:pt x="173" y="675"/>
                  </a:lnTo>
                  <a:lnTo>
                    <a:pt x="173" y="675"/>
                  </a:lnTo>
                  <a:lnTo>
                    <a:pt x="173" y="677"/>
                  </a:lnTo>
                  <a:lnTo>
                    <a:pt x="173" y="677"/>
                  </a:lnTo>
                  <a:lnTo>
                    <a:pt x="171" y="679"/>
                  </a:lnTo>
                  <a:lnTo>
                    <a:pt x="171" y="680"/>
                  </a:lnTo>
                  <a:lnTo>
                    <a:pt x="171" y="680"/>
                  </a:lnTo>
                  <a:lnTo>
                    <a:pt x="173" y="682"/>
                  </a:lnTo>
                  <a:lnTo>
                    <a:pt x="174" y="682"/>
                  </a:lnTo>
                  <a:lnTo>
                    <a:pt x="176" y="682"/>
                  </a:lnTo>
                  <a:lnTo>
                    <a:pt x="177" y="680"/>
                  </a:lnTo>
                  <a:lnTo>
                    <a:pt x="179" y="680"/>
                  </a:lnTo>
                  <a:lnTo>
                    <a:pt x="182" y="680"/>
                  </a:lnTo>
                  <a:lnTo>
                    <a:pt x="185" y="679"/>
                  </a:lnTo>
                  <a:lnTo>
                    <a:pt x="187" y="679"/>
                  </a:lnTo>
                  <a:lnTo>
                    <a:pt x="190" y="677"/>
                  </a:lnTo>
                  <a:lnTo>
                    <a:pt x="190" y="679"/>
                  </a:lnTo>
                  <a:lnTo>
                    <a:pt x="190" y="680"/>
                  </a:lnTo>
                  <a:lnTo>
                    <a:pt x="191" y="682"/>
                  </a:lnTo>
                  <a:lnTo>
                    <a:pt x="193" y="682"/>
                  </a:lnTo>
                  <a:lnTo>
                    <a:pt x="193" y="683"/>
                  </a:lnTo>
                  <a:lnTo>
                    <a:pt x="193" y="683"/>
                  </a:lnTo>
                  <a:lnTo>
                    <a:pt x="193" y="685"/>
                  </a:lnTo>
                  <a:lnTo>
                    <a:pt x="191" y="685"/>
                  </a:lnTo>
                  <a:lnTo>
                    <a:pt x="194" y="686"/>
                  </a:lnTo>
                  <a:lnTo>
                    <a:pt x="196" y="686"/>
                  </a:lnTo>
                  <a:lnTo>
                    <a:pt x="197" y="686"/>
                  </a:lnTo>
                  <a:lnTo>
                    <a:pt x="201" y="686"/>
                  </a:lnTo>
                  <a:lnTo>
                    <a:pt x="201" y="688"/>
                  </a:lnTo>
                  <a:lnTo>
                    <a:pt x="202" y="689"/>
                  </a:lnTo>
                  <a:lnTo>
                    <a:pt x="202" y="689"/>
                  </a:lnTo>
                  <a:lnTo>
                    <a:pt x="202" y="689"/>
                  </a:lnTo>
                  <a:lnTo>
                    <a:pt x="202" y="691"/>
                  </a:lnTo>
                  <a:lnTo>
                    <a:pt x="202" y="693"/>
                  </a:lnTo>
                  <a:lnTo>
                    <a:pt x="202" y="693"/>
                  </a:lnTo>
                  <a:lnTo>
                    <a:pt x="202" y="694"/>
                  </a:lnTo>
                  <a:lnTo>
                    <a:pt x="202" y="694"/>
                  </a:lnTo>
                  <a:lnTo>
                    <a:pt x="202" y="694"/>
                  </a:lnTo>
                  <a:lnTo>
                    <a:pt x="204" y="694"/>
                  </a:lnTo>
                  <a:lnTo>
                    <a:pt x="205" y="693"/>
                  </a:lnTo>
                  <a:lnTo>
                    <a:pt x="207" y="691"/>
                  </a:lnTo>
                  <a:lnTo>
                    <a:pt x="208" y="691"/>
                  </a:lnTo>
                  <a:lnTo>
                    <a:pt x="210" y="691"/>
                  </a:lnTo>
                  <a:lnTo>
                    <a:pt x="210" y="693"/>
                  </a:lnTo>
                  <a:lnTo>
                    <a:pt x="210" y="694"/>
                  </a:lnTo>
                  <a:lnTo>
                    <a:pt x="210" y="694"/>
                  </a:lnTo>
                  <a:lnTo>
                    <a:pt x="210" y="694"/>
                  </a:lnTo>
                  <a:lnTo>
                    <a:pt x="210" y="694"/>
                  </a:lnTo>
                  <a:lnTo>
                    <a:pt x="208" y="694"/>
                  </a:lnTo>
                  <a:lnTo>
                    <a:pt x="208" y="696"/>
                  </a:lnTo>
                  <a:lnTo>
                    <a:pt x="208" y="696"/>
                  </a:lnTo>
                  <a:lnTo>
                    <a:pt x="210" y="697"/>
                  </a:lnTo>
                  <a:lnTo>
                    <a:pt x="213" y="697"/>
                  </a:lnTo>
                  <a:lnTo>
                    <a:pt x="213" y="700"/>
                  </a:lnTo>
                  <a:lnTo>
                    <a:pt x="215" y="700"/>
                  </a:lnTo>
                  <a:lnTo>
                    <a:pt x="216" y="700"/>
                  </a:lnTo>
                  <a:lnTo>
                    <a:pt x="215" y="702"/>
                  </a:lnTo>
                  <a:lnTo>
                    <a:pt x="216" y="703"/>
                  </a:lnTo>
                  <a:lnTo>
                    <a:pt x="218" y="705"/>
                  </a:lnTo>
                  <a:lnTo>
                    <a:pt x="221" y="707"/>
                  </a:lnTo>
                  <a:lnTo>
                    <a:pt x="534" y="711"/>
                  </a:lnTo>
                  <a:lnTo>
                    <a:pt x="534" y="710"/>
                  </a:lnTo>
                  <a:lnTo>
                    <a:pt x="534" y="708"/>
                  </a:lnTo>
                  <a:lnTo>
                    <a:pt x="536" y="707"/>
                  </a:lnTo>
                  <a:lnTo>
                    <a:pt x="536" y="707"/>
                  </a:lnTo>
                  <a:lnTo>
                    <a:pt x="536" y="707"/>
                  </a:lnTo>
                  <a:lnTo>
                    <a:pt x="537" y="705"/>
                  </a:lnTo>
                  <a:lnTo>
                    <a:pt x="537" y="705"/>
                  </a:lnTo>
                  <a:lnTo>
                    <a:pt x="539" y="707"/>
                  </a:lnTo>
                  <a:lnTo>
                    <a:pt x="539" y="707"/>
                  </a:lnTo>
                  <a:lnTo>
                    <a:pt x="539" y="707"/>
                  </a:lnTo>
                  <a:lnTo>
                    <a:pt x="540" y="708"/>
                  </a:lnTo>
                  <a:lnTo>
                    <a:pt x="540" y="711"/>
                  </a:lnTo>
                  <a:lnTo>
                    <a:pt x="542" y="714"/>
                  </a:lnTo>
                  <a:lnTo>
                    <a:pt x="542" y="716"/>
                  </a:lnTo>
                  <a:lnTo>
                    <a:pt x="542" y="716"/>
                  </a:lnTo>
                  <a:lnTo>
                    <a:pt x="543" y="716"/>
                  </a:lnTo>
                  <a:lnTo>
                    <a:pt x="545" y="717"/>
                  </a:lnTo>
                  <a:lnTo>
                    <a:pt x="548" y="717"/>
                  </a:lnTo>
                  <a:lnTo>
                    <a:pt x="550" y="717"/>
                  </a:lnTo>
                  <a:lnTo>
                    <a:pt x="551" y="717"/>
                  </a:lnTo>
                  <a:lnTo>
                    <a:pt x="551" y="719"/>
                  </a:lnTo>
                  <a:lnTo>
                    <a:pt x="553" y="719"/>
                  </a:lnTo>
                  <a:lnTo>
                    <a:pt x="554" y="721"/>
                  </a:lnTo>
                  <a:lnTo>
                    <a:pt x="554" y="721"/>
                  </a:lnTo>
                  <a:lnTo>
                    <a:pt x="556" y="721"/>
                  </a:lnTo>
                  <a:lnTo>
                    <a:pt x="556" y="721"/>
                  </a:lnTo>
                  <a:lnTo>
                    <a:pt x="556" y="719"/>
                  </a:lnTo>
                  <a:lnTo>
                    <a:pt x="556" y="719"/>
                  </a:lnTo>
                  <a:lnTo>
                    <a:pt x="556" y="719"/>
                  </a:lnTo>
                  <a:lnTo>
                    <a:pt x="556" y="717"/>
                  </a:lnTo>
                  <a:lnTo>
                    <a:pt x="557" y="716"/>
                  </a:lnTo>
                  <a:lnTo>
                    <a:pt x="557" y="716"/>
                  </a:lnTo>
                  <a:lnTo>
                    <a:pt x="559" y="716"/>
                  </a:lnTo>
                  <a:lnTo>
                    <a:pt x="561" y="716"/>
                  </a:lnTo>
                  <a:lnTo>
                    <a:pt x="561" y="716"/>
                  </a:lnTo>
                  <a:lnTo>
                    <a:pt x="562" y="716"/>
                  </a:lnTo>
                  <a:lnTo>
                    <a:pt x="564" y="717"/>
                  </a:lnTo>
                  <a:lnTo>
                    <a:pt x="565" y="719"/>
                  </a:lnTo>
                  <a:lnTo>
                    <a:pt x="567" y="721"/>
                  </a:lnTo>
                  <a:lnTo>
                    <a:pt x="568" y="721"/>
                  </a:lnTo>
                  <a:lnTo>
                    <a:pt x="568" y="721"/>
                  </a:lnTo>
                  <a:lnTo>
                    <a:pt x="570" y="721"/>
                  </a:lnTo>
                  <a:lnTo>
                    <a:pt x="573" y="722"/>
                  </a:lnTo>
                  <a:lnTo>
                    <a:pt x="578" y="722"/>
                  </a:lnTo>
                  <a:lnTo>
                    <a:pt x="579" y="722"/>
                  </a:lnTo>
                  <a:lnTo>
                    <a:pt x="581" y="722"/>
                  </a:lnTo>
                  <a:lnTo>
                    <a:pt x="582" y="722"/>
                  </a:lnTo>
                  <a:lnTo>
                    <a:pt x="584" y="722"/>
                  </a:lnTo>
                  <a:lnTo>
                    <a:pt x="585" y="722"/>
                  </a:lnTo>
                  <a:lnTo>
                    <a:pt x="587" y="722"/>
                  </a:lnTo>
                  <a:lnTo>
                    <a:pt x="588" y="722"/>
                  </a:lnTo>
                  <a:lnTo>
                    <a:pt x="588" y="722"/>
                  </a:lnTo>
                  <a:lnTo>
                    <a:pt x="590" y="722"/>
                  </a:lnTo>
                  <a:lnTo>
                    <a:pt x="590" y="724"/>
                  </a:lnTo>
                  <a:lnTo>
                    <a:pt x="592" y="724"/>
                  </a:lnTo>
                  <a:lnTo>
                    <a:pt x="593" y="725"/>
                  </a:lnTo>
                  <a:lnTo>
                    <a:pt x="595" y="725"/>
                  </a:lnTo>
                  <a:lnTo>
                    <a:pt x="595" y="725"/>
                  </a:lnTo>
                  <a:lnTo>
                    <a:pt x="596" y="725"/>
                  </a:lnTo>
                  <a:lnTo>
                    <a:pt x="596" y="725"/>
                  </a:lnTo>
                  <a:lnTo>
                    <a:pt x="598" y="724"/>
                  </a:lnTo>
                  <a:lnTo>
                    <a:pt x="598" y="724"/>
                  </a:lnTo>
                  <a:lnTo>
                    <a:pt x="599" y="721"/>
                  </a:lnTo>
                  <a:lnTo>
                    <a:pt x="601" y="717"/>
                  </a:lnTo>
                  <a:lnTo>
                    <a:pt x="602" y="717"/>
                  </a:lnTo>
                  <a:lnTo>
                    <a:pt x="604" y="719"/>
                  </a:lnTo>
                  <a:lnTo>
                    <a:pt x="606" y="717"/>
                  </a:lnTo>
                  <a:lnTo>
                    <a:pt x="607" y="716"/>
                  </a:lnTo>
                  <a:lnTo>
                    <a:pt x="609" y="716"/>
                  </a:lnTo>
                  <a:lnTo>
                    <a:pt x="609" y="713"/>
                  </a:lnTo>
                  <a:lnTo>
                    <a:pt x="609" y="711"/>
                  </a:lnTo>
                  <a:lnTo>
                    <a:pt x="612" y="713"/>
                  </a:lnTo>
                  <a:lnTo>
                    <a:pt x="610" y="713"/>
                  </a:lnTo>
                  <a:lnTo>
                    <a:pt x="610" y="713"/>
                  </a:lnTo>
                  <a:lnTo>
                    <a:pt x="610" y="713"/>
                  </a:lnTo>
                  <a:lnTo>
                    <a:pt x="610" y="714"/>
                  </a:lnTo>
                  <a:lnTo>
                    <a:pt x="610" y="714"/>
                  </a:lnTo>
                  <a:lnTo>
                    <a:pt x="612" y="716"/>
                  </a:lnTo>
                  <a:lnTo>
                    <a:pt x="612" y="716"/>
                  </a:lnTo>
                  <a:lnTo>
                    <a:pt x="613" y="714"/>
                  </a:lnTo>
                  <a:lnTo>
                    <a:pt x="613" y="713"/>
                  </a:lnTo>
                  <a:lnTo>
                    <a:pt x="612" y="713"/>
                  </a:lnTo>
                  <a:lnTo>
                    <a:pt x="612" y="713"/>
                  </a:lnTo>
                  <a:lnTo>
                    <a:pt x="612" y="711"/>
                  </a:lnTo>
                  <a:lnTo>
                    <a:pt x="612" y="710"/>
                  </a:lnTo>
                  <a:lnTo>
                    <a:pt x="613" y="708"/>
                  </a:lnTo>
                  <a:lnTo>
                    <a:pt x="616" y="710"/>
                  </a:lnTo>
                  <a:lnTo>
                    <a:pt x="619" y="710"/>
                  </a:lnTo>
                  <a:lnTo>
                    <a:pt x="621" y="710"/>
                  </a:lnTo>
                  <a:lnTo>
                    <a:pt x="623" y="708"/>
                  </a:lnTo>
                  <a:lnTo>
                    <a:pt x="624" y="710"/>
                  </a:lnTo>
                  <a:lnTo>
                    <a:pt x="624" y="710"/>
                  </a:lnTo>
                  <a:lnTo>
                    <a:pt x="626" y="711"/>
                  </a:lnTo>
                  <a:lnTo>
                    <a:pt x="626" y="711"/>
                  </a:lnTo>
                  <a:lnTo>
                    <a:pt x="626" y="711"/>
                  </a:lnTo>
                  <a:lnTo>
                    <a:pt x="627" y="711"/>
                  </a:lnTo>
                  <a:lnTo>
                    <a:pt x="627" y="710"/>
                  </a:lnTo>
                  <a:lnTo>
                    <a:pt x="629" y="710"/>
                  </a:lnTo>
                  <a:lnTo>
                    <a:pt x="632" y="714"/>
                  </a:lnTo>
                  <a:lnTo>
                    <a:pt x="633" y="721"/>
                  </a:lnTo>
                  <a:lnTo>
                    <a:pt x="635" y="722"/>
                  </a:lnTo>
                  <a:lnTo>
                    <a:pt x="637" y="725"/>
                  </a:lnTo>
                  <a:lnTo>
                    <a:pt x="638" y="725"/>
                  </a:lnTo>
                  <a:lnTo>
                    <a:pt x="638" y="727"/>
                  </a:lnTo>
                  <a:lnTo>
                    <a:pt x="640" y="727"/>
                  </a:lnTo>
                  <a:lnTo>
                    <a:pt x="641" y="727"/>
                  </a:lnTo>
                  <a:lnTo>
                    <a:pt x="644" y="727"/>
                  </a:lnTo>
                  <a:lnTo>
                    <a:pt x="647" y="727"/>
                  </a:lnTo>
                  <a:lnTo>
                    <a:pt x="647" y="727"/>
                  </a:lnTo>
                  <a:lnTo>
                    <a:pt x="649" y="728"/>
                  </a:lnTo>
                  <a:lnTo>
                    <a:pt x="649" y="731"/>
                  </a:lnTo>
                  <a:lnTo>
                    <a:pt x="649" y="733"/>
                  </a:lnTo>
                  <a:lnTo>
                    <a:pt x="651" y="735"/>
                  </a:lnTo>
                  <a:lnTo>
                    <a:pt x="654" y="738"/>
                  </a:lnTo>
                  <a:lnTo>
                    <a:pt x="652" y="738"/>
                  </a:lnTo>
                  <a:lnTo>
                    <a:pt x="652" y="738"/>
                  </a:lnTo>
                  <a:lnTo>
                    <a:pt x="652" y="738"/>
                  </a:lnTo>
                  <a:lnTo>
                    <a:pt x="652" y="739"/>
                  </a:lnTo>
                  <a:lnTo>
                    <a:pt x="652" y="742"/>
                  </a:lnTo>
                  <a:lnTo>
                    <a:pt x="652" y="745"/>
                  </a:lnTo>
                  <a:lnTo>
                    <a:pt x="654" y="747"/>
                  </a:lnTo>
                  <a:lnTo>
                    <a:pt x="654" y="752"/>
                  </a:lnTo>
                  <a:lnTo>
                    <a:pt x="657" y="752"/>
                  </a:lnTo>
                  <a:lnTo>
                    <a:pt x="660" y="752"/>
                  </a:lnTo>
                  <a:lnTo>
                    <a:pt x="663" y="755"/>
                  </a:lnTo>
                  <a:lnTo>
                    <a:pt x="666" y="758"/>
                  </a:lnTo>
                  <a:lnTo>
                    <a:pt x="666" y="756"/>
                  </a:lnTo>
                  <a:lnTo>
                    <a:pt x="668" y="756"/>
                  </a:lnTo>
                  <a:lnTo>
                    <a:pt x="669" y="756"/>
                  </a:lnTo>
                  <a:lnTo>
                    <a:pt x="671" y="756"/>
                  </a:lnTo>
                  <a:lnTo>
                    <a:pt x="674" y="756"/>
                  </a:lnTo>
                  <a:lnTo>
                    <a:pt x="675" y="758"/>
                  </a:lnTo>
                  <a:lnTo>
                    <a:pt x="677" y="759"/>
                  </a:lnTo>
                  <a:lnTo>
                    <a:pt x="680" y="759"/>
                  </a:lnTo>
                  <a:lnTo>
                    <a:pt x="685" y="759"/>
                  </a:lnTo>
                  <a:lnTo>
                    <a:pt x="685" y="761"/>
                  </a:lnTo>
                  <a:lnTo>
                    <a:pt x="686" y="761"/>
                  </a:lnTo>
                  <a:lnTo>
                    <a:pt x="688" y="761"/>
                  </a:lnTo>
                  <a:lnTo>
                    <a:pt x="689" y="761"/>
                  </a:lnTo>
                  <a:lnTo>
                    <a:pt x="691" y="761"/>
                  </a:lnTo>
                  <a:lnTo>
                    <a:pt x="691" y="761"/>
                  </a:lnTo>
                  <a:lnTo>
                    <a:pt x="692" y="759"/>
                  </a:lnTo>
                  <a:lnTo>
                    <a:pt x="694" y="759"/>
                  </a:lnTo>
                  <a:lnTo>
                    <a:pt x="696" y="759"/>
                  </a:lnTo>
                  <a:lnTo>
                    <a:pt x="697" y="759"/>
                  </a:lnTo>
                  <a:lnTo>
                    <a:pt x="697" y="761"/>
                  </a:lnTo>
                  <a:lnTo>
                    <a:pt x="699" y="762"/>
                  </a:lnTo>
                  <a:lnTo>
                    <a:pt x="702" y="766"/>
                  </a:lnTo>
                  <a:lnTo>
                    <a:pt x="702" y="767"/>
                  </a:lnTo>
                  <a:lnTo>
                    <a:pt x="703" y="767"/>
                  </a:lnTo>
                  <a:lnTo>
                    <a:pt x="706" y="767"/>
                  </a:lnTo>
                  <a:lnTo>
                    <a:pt x="706" y="772"/>
                  </a:lnTo>
                  <a:lnTo>
                    <a:pt x="706" y="775"/>
                  </a:lnTo>
                  <a:lnTo>
                    <a:pt x="706" y="775"/>
                  </a:lnTo>
                  <a:lnTo>
                    <a:pt x="708" y="776"/>
                  </a:lnTo>
                  <a:lnTo>
                    <a:pt x="709" y="776"/>
                  </a:lnTo>
                  <a:lnTo>
                    <a:pt x="711" y="778"/>
                  </a:lnTo>
                  <a:lnTo>
                    <a:pt x="711" y="780"/>
                  </a:lnTo>
                  <a:lnTo>
                    <a:pt x="711" y="781"/>
                  </a:lnTo>
                  <a:lnTo>
                    <a:pt x="709" y="783"/>
                  </a:lnTo>
                  <a:lnTo>
                    <a:pt x="709" y="783"/>
                  </a:lnTo>
                  <a:lnTo>
                    <a:pt x="708" y="783"/>
                  </a:lnTo>
                  <a:lnTo>
                    <a:pt x="705" y="783"/>
                  </a:lnTo>
                  <a:lnTo>
                    <a:pt x="706" y="784"/>
                  </a:lnTo>
                  <a:lnTo>
                    <a:pt x="706" y="784"/>
                  </a:lnTo>
                  <a:lnTo>
                    <a:pt x="706" y="784"/>
                  </a:lnTo>
                  <a:lnTo>
                    <a:pt x="706" y="786"/>
                  </a:lnTo>
                  <a:lnTo>
                    <a:pt x="706" y="786"/>
                  </a:lnTo>
                  <a:lnTo>
                    <a:pt x="706" y="786"/>
                  </a:lnTo>
                  <a:lnTo>
                    <a:pt x="706" y="786"/>
                  </a:lnTo>
                  <a:lnTo>
                    <a:pt x="706" y="786"/>
                  </a:lnTo>
                  <a:lnTo>
                    <a:pt x="706" y="786"/>
                  </a:lnTo>
                  <a:lnTo>
                    <a:pt x="706" y="786"/>
                  </a:lnTo>
                  <a:lnTo>
                    <a:pt x="706" y="787"/>
                  </a:lnTo>
                  <a:lnTo>
                    <a:pt x="706" y="787"/>
                  </a:lnTo>
                  <a:lnTo>
                    <a:pt x="705" y="787"/>
                  </a:lnTo>
                  <a:lnTo>
                    <a:pt x="703" y="787"/>
                  </a:lnTo>
                  <a:lnTo>
                    <a:pt x="702" y="787"/>
                  </a:lnTo>
                  <a:lnTo>
                    <a:pt x="702" y="786"/>
                  </a:lnTo>
                  <a:lnTo>
                    <a:pt x="700" y="784"/>
                  </a:lnTo>
                  <a:lnTo>
                    <a:pt x="700" y="784"/>
                  </a:lnTo>
                  <a:lnTo>
                    <a:pt x="699" y="784"/>
                  </a:lnTo>
                  <a:lnTo>
                    <a:pt x="697" y="784"/>
                  </a:lnTo>
                  <a:lnTo>
                    <a:pt x="696" y="784"/>
                  </a:lnTo>
                  <a:lnTo>
                    <a:pt x="694" y="784"/>
                  </a:lnTo>
                  <a:lnTo>
                    <a:pt x="694" y="783"/>
                  </a:lnTo>
                  <a:lnTo>
                    <a:pt x="694" y="783"/>
                  </a:lnTo>
                  <a:lnTo>
                    <a:pt x="694" y="781"/>
                  </a:lnTo>
                  <a:lnTo>
                    <a:pt x="692" y="781"/>
                  </a:lnTo>
                  <a:lnTo>
                    <a:pt x="691" y="783"/>
                  </a:lnTo>
                  <a:lnTo>
                    <a:pt x="688" y="786"/>
                  </a:lnTo>
                  <a:lnTo>
                    <a:pt x="686" y="787"/>
                  </a:lnTo>
                  <a:lnTo>
                    <a:pt x="685" y="789"/>
                  </a:lnTo>
                  <a:lnTo>
                    <a:pt x="685" y="790"/>
                  </a:lnTo>
                  <a:lnTo>
                    <a:pt x="683" y="792"/>
                  </a:lnTo>
                  <a:lnTo>
                    <a:pt x="685" y="795"/>
                  </a:lnTo>
                  <a:lnTo>
                    <a:pt x="685" y="797"/>
                  </a:lnTo>
                  <a:lnTo>
                    <a:pt x="685" y="800"/>
                  </a:lnTo>
                  <a:lnTo>
                    <a:pt x="685" y="803"/>
                  </a:lnTo>
                  <a:lnTo>
                    <a:pt x="685" y="804"/>
                  </a:lnTo>
                  <a:lnTo>
                    <a:pt x="683" y="806"/>
                  </a:lnTo>
                  <a:lnTo>
                    <a:pt x="680" y="808"/>
                  </a:lnTo>
                  <a:lnTo>
                    <a:pt x="678" y="808"/>
                  </a:lnTo>
                  <a:lnTo>
                    <a:pt x="678" y="809"/>
                  </a:lnTo>
                  <a:lnTo>
                    <a:pt x="677" y="811"/>
                  </a:lnTo>
                  <a:lnTo>
                    <a:pt x="677" y="814"/>
                  </a:lnTo>
                  <a:lnTo>
                    <a:pt x="677" y="817"/>
                  </a:lnTo>
                  <a:lnTo>
                    <a:pt x="677" y="817"/>
                  </a:lnTo>
                  <a:lnTo>
                    <a:pt x="675" y="818"/>
                  </a:lnTo>
                  <a:lnTo>
                    <a:pt x="675" y="818"/>
                  </a:lnTo>
                  <a:lnTo>
                    <a:pt x="675" y="818"/>
                  </a:lnTo>
                  <a:lnTo>
                    <a:pt x="674" y="820"/>
                  </a:lnTo>
                  <a:lnTo>
                    <a:pt x="672" y="822"/>
                  </a:lnTo>
                  <a:lnTo>
                    <a:pt x="672" y="823"/>
                  </a:lnTo>
                  <a:lnTo>
                    <a:pt x="672" y="825"/>
                  </a:lnTo>
                  <a:lnTo>
                    <a:pt x="675" y="825"/>
                  </a:lnTo>
                  <a:lnTo>
                    <a:pt x="677" y="825"/>
                  </a:lnTo>
                  <a:lnTo>
                    <a:pt x="678" y="823"/>
                  </a:lnTo>
                  <a:lnTo>
                    <a:pt x="682" y="823"/>
                  </a:lnTo>
                  <a:lnTo>
                    <a:pt x="683" y="820"/>
                  </a:lnTo>
                  <a:lnTo>
                    <a:pt x="685" y="818"/>
                  </a:lnTo>
                  <a:lnTo>
                    <a:pt x="686" y="818"/>
                  </a:lnTo>
                  <a:lnTo>
                    <a:pt x="688" y="818"/>
                  </a:lnTo>
                  <a:lnTo>
                    <a:pt x="689" y="817"/>
                  </a:lnTo>
                  <a:lnTo>
                    <a:pt x="691" y="815"/>
                  </a:lnTo>
                  <a:lnTo>
                    <a:pt x="692" y="814"/>
                  </a:lnTo>
                  <a:lnTo>
                    <a:pt x="696" y="814"/>
                  </a:lnTo>
                  <a:lnTo>
                    <a:pt x="697" y="814"/>
                  </a:lnTo>
                  <a:lnTo>
                    <a:pt x="700" y="814"/>
                  </a:lnTo>
                  <a:lnTo>
                    <a:pt x="700" y="812"/>
                  </a:lnTo>
                  <a:lnTo>
                    <a:pt x="700" y="811"/>
                  </a:lnTo>
                  <a:lnTo>
                    <a:pt x="702" y="811"/>
                  </a:lnTo>
                  <a:lnTo>
                    <a:pt x="703" y="809"/>
                  </a:lnTo>
                  <a:lnTo>
                    <a:pt x="705" y="809"/>
                  </a:lnTo>
                  <a:lnTo>
                    <a:pt x="706" y="809"/>
                  </a:lnTo>
                  <a:lnTo>
                    <a:pt x="709" y="809"/>
                  </a:lnTo>
                  <a:lnTo>
                    <a:pt x="713" y="811"/>
                  </a:lnTo>
                  <a:lnTo>
                    <a:pt x="713" y="809"/>
                  </a:lnTo>
                  <a:lnTo>
                    <a:pt x="713" y="808"/>
                  </a:lnTo>
                  <a:lnTo>
                    <a:pt x="713" y="806"/>
                  </a:lnTo>
                  <a:lnTo>
                    <a:pt x="713" y="806"/>
                  </a:lnTo>
                  <a:lnTo>
                    <a:pt x="713" y="804"/>
                  </a:lnTo>
                  <a:lnTo>
                    <a:pt x="713" y="804"/>
                  </a:lnTo>
                  <a:lnTo>
                    <a:pt x="711" y="804"/>
                  </a:lnTo>
                  <a:lnTo>
                    <a:pt x="709" y="804"/>
                  </a:lnTo>
                  <a:lnTo>
                    <a:pt x="709" y="803"/>
                  </a:lnTo>
                  <a:lnTo>
                    <a:pt x="711" y="801"/>
                  </a:lnTo>
                  <a:lnTo>
                    <a:pt x="713" y="800"/>
                  </a:lnTo>
                  <a:lnTo>
                    <a:pt x="716" y="798"/>
                  </a:lnTo>
                  <a:lnTo>
                    <a:pt x="719" y="798"/>
                  </a:lnTo>
                  <a:lnTo>
                    <a:pt x="722" y="797"/>
                  </a:lnTo>
                  <a:lnTo>
                    <a:pt x="725" y="797"/>
                  </a:lnTo>
                  <a:lnTo>
                    <a:pt x="727" y="797"/>
                  </a:lnTo>
                  <a:lnTo>
                    <a:pt x="728" y="797"/>
                  </a:lnTo>
                  <a:lnTo>
                    <a:pt x="731" y="797"/>
                  </a:lnTo>
                  <a:lnTo>
                    <a:pt x="733" y="797"/>
                  </a:lnTo>
                  <a:lnTo>
                    <a:pt x="733" y="798"/>
                  </a:lnTo>
                  <a:lnTo>
                    <a:pt x="734" y="800"/>
                  </a:lnTo>
                  <a:lnTo>
                    <a:pt x="736" y="800"/>
                  </a:lnTo>
                  <a:lnTo>
                    <a:pt x="737" y="800"/>
                  </a:lnTo>
                  <a:lnTo>
                    <a:pt x="739" y="798"/>
                  </a:lnTo>
                  <a:lnTo>
                    <a:pt x="739" y="798"/>
                  </a:lnTo>
                  <a:lnTo>
                    <a:pt x="739" y="797"/>
                  </a:lnTo>
                  <a:lnTo>
                    <a:pt x="740" y="797"/>
                  </a:lnTo>
                  <a:lnTo>
                    <a:pt x="740" y="797"/>
                  </a:lnTo>
                  <a:lnTo>
                    <a:pt x="740" y="797"/>
                  </a:lnTo>
                  <a:lnTo>
                    <a:pt x="742" y="797"/>
                  </a:lnTo>
                  <a:lnTo>
                    <a:pt x="742" y="795"/>
                  </a:lnTo>
                  <a:lnTo>
                    <a:pt x="740" y="795"/>
                  </a:lnTo>
                  <a:lnTo>
                    <a:pt x="740" y="795"/>
                  </a:lnTo>
                  <a:lnTo>
                    <a:pt x="739" y="795"/>
                  </a:lnTo>
                  <a:lnTo>
                    <a:pt x="739" y="795"/>
                  </a:lnTo>
                  <a:lnTo>
                    <a:pt x="737" y="795"/>
                  </a:lnTo>
                  <a:lnTo>
                    <a:pt x="736" y="797"/>
                  </a:lnTo>
                  <a:lnTo>
                    <a:pt x="736" y="795"/>
                  </a:lnTo>
                  <a:lnTo>
                    <a:pt x="736" y="794"/>
                  </a:lnTo>
                  <a:lnTo>
                    <a:pt x="733" y="792"/>
                  </a:lnTo>
                  <a:lnTo>
                    <a:pt x="731" y="792"/>
                  </a:lnTo>
                  <a:lnTo>
                    <a:pt x="730" y="792"/>
                  </a:lnTo>
                  <a:lnTo>
                    <a:pt x="730" y="790"/>
                  </a:lnTo>
                  <a:lnTo>
                    <a:pt x="731" y="790"/>
                  </a:lnTo>
                  <a:lnTo>
                    <a:pt x="734" y="790"/>
                  </a:lnTo>
                  <a:lnTo>
                    <a:pt x="736" y="790"/>
                  </a:lnTo>
                  <a:lnTo>
                    <a:pt x="737" y="790"/>
                  </a:lnTo>
                  <a:lnTo>
                    <a:pt x="739" y="790"/>
                  </a:lnTo>
                  <a:lnTo>
                    <a:pt x="742" y="790"/>
                  </a:lnTo>
                  <a:lnTo>
                    <a:pt x="742" y="792"/>
                  </a:lnTo>
                  <a:lnTo>
                    <a:pt x="744" y="792"/>
                  </a:lnTo>
                  <a:lnTo>
                    <a:pt x="745" y="792"/>
                  </a:lnTo>
                  <a:lnTo>
                    <a:pt x="747" y="792"/>
                  </a:lnTo>
                  <a:lnTo>
                    <a:pt x="747" y="790"/>
                  </a:lnTo>
                  <a:lnTo>
                    <a:pt x="748" y="790"/>
                  </a:lnTo>
                  <a:lnTo>
                    <a:pt x="750" y="789"/>
                  </a:lnTo>
                  <a:lnTo>
                    <a:pt x="751" y="789"/>
                  </a:lnTo>
                  <a:lnTo>
                    <a:pt x="751" y="787"/>
                  </a:lnTo>
                  <a:lnTo>
                    <a:pt x="751" y="787"/>
                  </a:lnTo>
                  <a:lnTo>
                    <a:pt x="751" y="787"/>
                  </a:lnTo>
                  <a:lnTo>
                    <a:pt x="753" y="786"/>
                  </a:lnTo>
                  <a:lnTo>
                    <a:pt x="754" y="784"/>
                  </a:lnTo>
                  <a:lnTo>
                    <a:pt x="756" y="783"/>
                  </a:lnTo>
                  <a:lnTo>
                    <a:pt x="758" y="781"/>
                  </a:lnTo>
                  <a:lnTo>
                    <a:pt x="761" y="780"/>
                  </a:lnTo>
                  <a:lnTo>
                    <a:pt x="765" y="778"/>
                  </a:lnTo>
                  <a:lnTo>
                    <a:pt x="767" y="776"/>
                  </a:lnTo>
                  <a:lnTo>
                    <a:pt x="768" y="775"/>
                  </a:lnTo>
                  <a:lnTo>
                    <a:pt x="770" y="775"/>
                  </a:lnTo>
                  <a:lnTo>
                    <a:pt x="772" y="773"/>
                  </a:lnTo>
                  <a:lnTo>
                    <a:pt x="773" y="773"/>
                  </a:lnTo>
                  <a:lnTo>
                    <a:pt x="773" y="773"/>
                  </a:lnTo>
                  <a:lnTo>
                    <a:pt x="773" y="773"/>
                  </a:lnTo>
                  <a:lnTo>
                    <a:pt x="773" y="773"/>
                  </a:lnTo>
                  <a:lnTo>
                    <a:pt x="773" y="773"/>
                  </a:lnTo>
                  <a:lnTo>
                    <a:pt x="773" y="775"/>
                  </a:lnTo>
                  <a:lnTo>
                    <a:pt x="772" y="775"/>
                  </a:lnTo>
                  <a:lnTo>
                    <a:pt x="773" y="776"/>
                  </a:lnTo>
                  <a:lnTo>
                    <a:pt x="773" y="776"/>
                  </a:lnTo>
                  <a:lnTo>
                    <a:pt x="776" y="776"/>
                  </a:lnTo>
                  <a:lnTo>
                    <a:pt x="781" y="776"/>
                  </a:lnTo>
                  <a:lnTo>
                    <a:pt x="785" y="775"/>
                  </a:lnTo>
                  <a:lnTo>
                    <a:pt x="792" y="775"/>
                  </a:lnTo>
                  <a:lnTo>
                    <a:pt x="803" y="773"/>
                  </a:lnTo>
                  <a:lnTo>
                    <a:pt x="807" y="772"/>
                  </a:lnTo>
                  <a:lnTo>
                    <a:pt x="807" y="772"/>
                  </a:lnTo>
                  <a:lnTo>
                    <a:pt x="807" y="770"/>
                  </a:lnTo>
                  <a:lnTo>
                    <a:pt x="809" y="769"/>
                  </a:lnTo>
                  <a:lnTo>
                    <a:pt x="810" y="769"/>
                  </a:lnTo>
                  <a:lnTo>
                    <a:pt x="813" y="766"/>
                  </a:lnTo>
                  <a:lnTo>
                    <a:pt x="817" y="762"/>
                  </a:lnTo>
                  <a:lnTo>
                    <a:pt x="818" y="761"/>
                  </a:lnTo>
                  <a:lnTo>
                    <a:pt x="820" y="759"/>
                  </a:lnTo>
                  <a:lnTo>
                    <a:pt x="820" y="758"/>
                  </a:lnTo>
                  <a:lnTo>
                    <a:pt x="821" y="758"/>
                  </a:lnTo>
                  <a:lnTo>
                    <a:pt x="821" y="756"/>
                  </a:lnTo>
                  <a:lnTo>
                    <a:pt x="821" y="755"/>
                  </a:lnTo>
                  <a:lnTo>
                    <a:pt x="821" y="753"/>
                  </a:lnTo>
                  <a:lnTo>
                    <a:pt x="821" y="753"/>
                  </a:lnTo>
                  <a:lnTo>
                    <a:pt x="823" y="750"/>
                  </a:lnTo>
                  <a:lnTo>
                    <a:pt x="824" y="749"/>
                  </a:lnTo>
                  <a:lnTo>
                    <a:pt x="827" y="742"/>
                  </a:lnTo>
                  <a:lnTo>
                    <a:pt x="827" y="741"/>
                  </a:lnTo>
                  <a:lnTo>
                    <a:pt x="829" y="741"/>
                  </a:lnTo>
                  <a:lnTo>
                    <a:pt x="829" y="741"/>
                  </a:lnTo>
                  <a:lnTo>
                    <a:pt x="830" y="741"/>
                  </a:lnTo>
                  <a:lnTo>
                    <a:pt x="830" y="742"/>
                  </a:lnTo>
                  <a:lnTo>
                    <a:pt x="830" y="744"/>
                  </a:lnTo>
                  <a:lnTo>
                    <a:pt x="832" y="745"/>
                  </a:lnTo>
                  <a:lnTo>
                    <a:pt x="832" y="745"/>
                  </a:lnTo>
                  <a:lnTo>
                    <a:pt x="832" y="745"/>
                  </a:lnTo>
                  <a:lnTo>
                    <a:pt x="834" y="744"/>
                  </a:lnTo>
                  <a:lnTo>
                    <a:pt x="834" y="742"/>
                  </a:lnTo>
                  <a:lnTo>
                    <a:pt x="835" y="741"/>
                  </a:lnTo>
                  <a:lnTo>
                    <a:pt x="835" y="741"/>
                  </a:lnTo>
                  <a:lnTo>
                    <a:pt x="835" y="741"/>
                  </a:lnTo>
                  <a:lnTo>
                    <a:pt x="837" y="741"/>
                  </a:lnTo>
                  <a:lnTo>
                    <a:pt x="837" y="741"/>
                  </a:lnTo>
                  <a:lnTo>
                    <a:pt x="840" y="741"/>
                  </a:lnTo>
                  <a:lnTo>
                    <a:pt x="841" y="742"/>
                  </a:lnTo>
                  <a:lnTo>
                    <a:pt x="843" y="742"/>
                  </a:lnTo>
                  <a:lnTo>
                    <a:pt x="843" y="744"/>
                  </a:lnTo>
                  <a:lnTo>
                    <a:pt x="844" y="744"/>
                  </a:lnTo>
                  <a:lnTo>
                    <a:pt x="844" y="745"/>
                  </a:lnTo>
                  <a:lnTo>
                    <a:pt x="846" y="747"/>
                  </a:lnTo>
                  <a:lnTo>
                    <a:pt x="846" y="750"/>
                  </a:lnTo>
                  <a:lnTo>
                    <a:pt x="844" y="755"/>
                  </a:lnTo>
                  <a:lnTo>
                    <a:pt x="844" y="761"/>
                  </a:lnTo>
                  <a:lnTo>
                    <a:pt x="844" y="764"/>
                  </a:lnTo>
                  <a:lnTo>
                    <a:pt x="844" y="767"/>
                  </a:lnTo>
                  <a:lnTo>
                    <a:pt x="846" y="766"/>
                  </a:lnTo>
                  <a:lnTo>
                    <a:pt x="848" y="766"/>
                  </a:lnTo>
                  <a:lnTo>
                    <a:pt x="848" y="766"/>
                  </a:lnTo>
                  <a:lnTo>
                    <a:pt x="849" y="766"/>
                  </a:lnTo>
                  <a:lnTo>
                    <a:pt x="849" y="767"/>
                  </a:lnTo>
                  <a:lnTo>
                    <a:pt x="849" y="767"/>
                  </a:lnTo>
                  <a:lnTo>
                    <a:pt x="849" y="770"/>
                  </a:lnTo>
                  <a:lnTo>
                    <a:pt x="849" y="772"/>
                  </a:lnTo>
                  <a:lnTo>
                    <a:pt x="849" y="773"/>
                  </a:lnTo>
                  <a:lnTo>
                    <a:pt x="849" y="773"/>
                  </a:lnTo>
                  <a:lnTo>
                    <a:pt x="849" y="775"/>
                  </a:lnTo>
                  <a:lnTo>
                    <a:pt x="851" y="775"/>
                  </a:lnTo>
                  <a:lnTo>
                    <a:pt x="852" y="775"/>
                  </a:lnTo>
                  <a:lnTo>
                    <a:pt x="852" y="775"/>
                  </a:lnTo>
                  <a:lnTo>
                    <a:pt x="854" y="775"/>
                  </a:lnTo>
                  <a:lnTo>
                    <a:pt x="855" y="775"/>
                  </a:lnTo>
                  <a:lnTo>
                    <a:pt x="857" y="776"/>
                  </a:lnTo>
                  <a:lnTo>
                    <a:pt x="860" y="778"/>
                  </a:lnTo>
                  <a:lnTo>
                    <a:pt x="862" y="778"/>
                  </a:lnTo>
                  <a:lnTo>
                    <a:pt x="862" y="778"/>
                  </a:lnTo>
                  <a:lnTo>
                    <a:pt x="862" y="778"/>
                  </a:lnTo>
                  <a:lnTo>
                    <a:pt x="862" y="778"/>
                  </a:lnTo>
                  <a:lnTo>
                    <a:pt x="862" y="778"/>
                  </a:lnTo>
                  <a:lnTo>
                    <a:pt x="862" y="778"/>
                  </a:lnTo>
                  <a:lnTo>
                    <a:pt x="863" y="776"/>
                  </a:lnTo>
                  <a:lnTo>
                    <a:pt x="865" y="776"/>
                  </a:lnTo>
                  <a:lnTo>
                    <a:pt x="866" y="776"/>
                  </a:lnTo>
                  <a:lnTo>
                    <a:pt x="866" y="775"/>
                  </a:lnTo>
                  <a:lnTo>
                    <a:pt x="866" y="775"/>
                  </a:lnTo>
                  <a:lnTo>
                    <a:pt x="866" y="775"/>
                  </a:lnTo>
                  <a:lnTo>
                    <a:pt x="865" y="775"/>
                  </a:lnTo>
                  <a:lnTo>
                    <a:pt x="863" y="773"/>
                  </a:lnTo>
                  <a:lnTo>
                    <a:pt x="863" y="772"/>
                  </a:lnTo>
                  <a:lnTo>
                    <a:pt x="865" y="772"/>
                  </a:lnTo>
                  <a:lnTo>
                    <a:pt x="866" y="772"/>
                  </a:lnTo>
                  <a:lnTo>
                    <a:pt x="866" y="770"/>
                  </a:lnTo>
                  <a:lnTo>
                    <a:pt x="866" y="767"/>
                  </a:lnTo>
                  <a:lnTo>
                    <a:pt x="868" y="769"/>
                  </a:lnTo>
                  <a:lnTo>
                    <a:pt x="868" y="769"/>
                  </a:lnTo>
                  <a:lnTo>
                    <a:pt x="868" y="770"/>
                  </a:lnTo>
                  <a:lnTo>
                    <a:pt x="868" y="770"/>
                  </a:lnTo>
                  <a:lnTo>
                    <a:pt x="868" y="770"/>
                  </a:lnTo>
                  <a:lnTo>
                    <a:pt x="866" y="770"/>
                  </a:lnTo>
                  <a:lnTo>
                    <a:pt x="866" y="770"/>
                  </a:lnTo>
                  <a:lnTo>
                    <a:pt x="866" y="772"/>
                  </a:lnTo>
                  <a:lnTo>
                    <a:pt x="868" y="772"/>
                  </a:lnTo>
                  <a:lnTo>
                    <a:pt x="866" y="772"/>
                  </a:lnTo>
                  <a:lnTo>
                    <a:pt x="866" y="772"/>
                  </a:lnTo>
                  <a:lnTo>
                    <a:pt x="866" y="772"/>
                  </a:lnTo>
                  <a:lnTo>
                    <a:pt x="868" y="772"/>
                  </a:lnTo>
                  <a:lnTo>
                    <a:pt x="868" y="773"/>
                  </a:lnTo>
                  <a:lnTo>
                    <a:pt x="868" y="775"/>
                  </a:lnTo>
                  <a:lnTo>
                    <a:pt x="869" y="775"/>
                  </a:lnTo>
                  <a:lnTo>
                    <a:pt x="871" y="775"/>
                  </a:lnTo>
                  <a:lnTo>
                    <a:pt x="871" y="773"/>
                  </a:lnTo>
                  <a:lnTo>
                    <a:pt x="871" y="773"/>
                  </a:lnTo>
                  <a:lnTo>
                    <a:pt x="872" y="772"/>
                  </a:lnTo>
                  <a:lnTo>
                    <a:pt x="872" y="772"/>
                  </a:lnTo>
                  <a:lnTo>
                    <a:pt x="874" y="770"/>
                  </a:lnTo>
                  <a:lnTo>
                    <a:pt x="874" y="769"/>
                  </a:lnTo>
                  <a:lnTo>
                    <a:pt x="875" y="769"/>
                  </a:lnTo>
                  <a:lnTo>
                    <a:pt x="877" y="767"/>
                  </a:lnTo>
                  <a:lnTo>
                    <a:pt x="877" y="766"/>
                  </a:lnTo>
                  <a:lnTo>
                    <a:pt x="877" y="764"/>
                  </a:lnTo>
                  <a:lnTo>
                    <a:pt x="879" y="764"/>
                  </a:lnTo>
                  <a:lnTo>
                    <a:pt x="879" y="762"/>
                  </a:lnTo>
                  <a:lnTo>
                    <a:pt x="879" y="759"/>
                  </a:lnTo>
                  <a:lnTo>
                    <a:pt x="879" y="761"/>
                  </a:lnTo>
                  <a:lnTo>
                    <a:pt x="880" y="761"/>
                  </a:lnTo>
                  <a:lnTo>
                    <a:pt x="880" y="761"/>
                  </a:lnTo>
                  <a:lnTo>
                    <a:pt x="882" y="761"/>
                  </a:lnTo>
                  <a:lnTo>
                    <a:pt x="882" y="761"/>
                  </a:lnTo>
                  <a:lnTo>
                    <a:pt x="883" y="761"/>
                  </a:lnTo>
                  <a:lnTo>
                    <a:pt x="883" y="762"/>
                  </a:lnTo>
                  <a:lnTo>
                    <a:pt x="883" y="762"/>
                  </a:lnTo>
                  <a:lnTo>
                    <a:pt x="882" y="764"/>
                  </a:lnTo>
                  <a:lnTo>
                    <a:pt x="880" y="764"/>
                  </a:lnTo>
                  <a:lnTo>
                    <a:pt x="880" y="766"/>
                  </a:lnTo>
                  <a:lnTo>
                    <a:pt x="882" y="767"/>
                  </a:lnTo>
                  <a:lnTo>
                    <a:pt x="880" y="769"/>
                  </a:lnTo>
                  <a:lnTo>
                    <a:pt x="879" y="770"/>
                  </a:lnTo>
                  <a:lnTo>
                    <a:pt x="879" y="772"/>
                  </a:lnTo>
                  <a:lnTo>
                    <a:pt x="879" y="773"/>
                  </a:lnTo>
                  <a:lnTo>
                    <a:pt x="879" y="772"/>
                  </a:lnTo>
                  <a:lnTo>
                    <a:pt x="880" y="772"/>
                  </a:lnTo>
                  <a:lnTo>
                    <a:pt x="882" y="770"/>
                  </a:lnTo>
                  <a:lnTo>
                    <a:pt x="883" y="770"/>
                  </a:lnTo>
                  <a:lnTo>
                    <a:pt x="886" y="770"/>
                  </a:lnTo>
                  <a:lnTo>
                    <a:pt x="888" y="770"/>
                  </a:lnTo>
                  <a:lnTo>
                    <a:pt x="893" y="770"/>
                  </a:lnTo>
                  <a:lnTo>
                    <a:pt x="896" y="772"/>
                  </a:lnTo>
                  <a:lnTo>
                    <a:pt x="894" y="772"/>
                  </a:lnTo>
                  <a:lnTo>
                    <a:pt x="893" y="772"/>
                  </a:lnTo>
                  <a:lnTo>
                    <a:pt x="891" y="775"/>
                  </a:lnTo>
                  <a:lnTo>
                    <a:pt x="888" y="778"/>
                  </a:lnTo>
                  <a:lnTo>
                    <a:pt x="886" y="778"/>
                  </a:lnTo>
                  <a:lnTo>
                    <a:pt x="885" y="778"/>
                  </a:lnTo>
                  <a:lnTo>
                    <a:pt x="885" y="776"/>
                  </a:lnTo>
                  <a:lnTo>
                    <a:pt x="885" y="775"/>
                  </a:lnTo>
                  <a:lnTo>
                    <a:pt x="883" y="775"/>
                  </a:lnTo>
                  <a:lnTo>
                    <a:pt x="882" y="775"/>
                  </a:lnTo>
                  <a:lnTo>
                    <a:pt x="880" y="775"/>
                  </a:lnTo>
                  <a:lnTo>
                    <a:pt x="879" y="776"/>
                  </a:lnTo>
                  <a:lnTo>
                    <a:pt x="877" y="776"/>
                  </a:lnTo>
                  <a:lnTo>
                    <a:pt x="875" y="778"/>
                  </a:lnTo>
                  <a:lnTo>
                    <a:pt x="874" y="778"/>
                  </a:lnTo>
                  <a:lnTo>
                    <a:pt x="874" y="780"/>
                  </a:lnTo>
                  <a:lnTo>
                    <a:pt x="874" y="781"/>
                  </a:lnTo>
                  <a:lnTo>
                    <a:pt x="872" y="784"/>
                  </a:lnTo>
                  <a:lnTo>
                    <a:pt x="869" y="784"/>
                  </a:lnTo>
                  <a:lnTo>
                    <a:pt x="868" y="784"/>
                  </a:lnTo>
                  <a:lnTo>
                    <a:pt x="866" y="786"/>
                  </a:lnTo>
                  <a:lnTo>
                    <a:pt x="866" y="787"/>
                  </a:lnTo>
                  <a:lnTo>
                    <a:pt x="865" y="789"/>
                  </a:lnTo>
                  <a:lnTo>
                    <a:pt x="863" y="790"/>
                  </a:lnTo>
                  <a:lnTo>
                    <a:pt x="863" y="792"/>
                  </a:lnTo>
                  <a:lnTo>
                    <a:pt x="863" y="792"/>
                  </a:lnTo>
                  <a:lnTo>
                    <a:pt x="863" y="795"/>
                  </a:lnTo>
                  <a:lnTo>
                    <a:pt x="863" y="798"/>
                  </a:lnTo>
                  <a:lnTo>
                    <a:pt x="866" y="798"/>
                  </a:lnTo>
                  <a:lnTo>
                    <a:pt x="868" y="798"/>
                  </a:lnTo>
                  <a:lnTo>
                    <a:pt x="869" y="800"/>
                  </a:lnTo>
                  <a:lnTo>
                    <a:pt x="869" y="801"/>
                  </a:lnTo>
                  <a:lnTo>
                    <a:pt x="871" y="803"/>
                  </a:lnTo>
                  <a:lnTo>
                    <a:pt x="871" y="803"/>
                  </a:lnTo>
                  <a:lnTo>
                    <a:pt x="872" y="803"/>
                  </a:lnTo>
                  <a:lnTo>
                    <a:pt x="874" y="804"/>
                  </a:lnTo>
                  <a:lnTo>
                    <a:pt x="874" y="801"/>
                  </a:lnTo>
                  <a:lnTo>
                    <a:pt x="875" y="800"/>
                  </a:lnTo>
                  <a:lnTo>
                    <a:pt x="877" y="800"/>
                  </a:lnTo>
                  <a:lnTo>
                    <a:pt x="875" y="803"/>
                  </a:lnTo>
                  <a:lnTo>
                    <a:pt x="877" y="803"/>
                  </a:lnTo>
                  <a:lnTo>
                    <a:pt x="879" y="804"/>
                  </a:lnTo>
                  <a:lnTo>
                    <a:pt x="880" y="801"/>
                  </a:lnTo>
                  <a:lnTo>
                    <a:pt x="882" y="800"/>
                  </a:lnTo>
                  <a:lnTo>
                    <a:pt x="882" y="800"/>
                  </a:lnTo>
                  <a:lnTo>
                    <a:pt x="883" y="798"/>
                  </a:lnTo>
                  <a:lnTo>
                    <a:pt x="883" y="798"/>
                  </a:lnTo>
                  <a:lnTo>
                    <a:pt x="885" y="798"/>
                  </a:lnTo>
                  <a:lnTo>
                    <a:pt x="885" y="798"/>
                  </a:lnTo>
                  <a:lnTo>
                    <a:pt x="885" y="798"/>
                  </a:lnTo>
                  <a:lnTo>
                    <a:pt x="885" y="798"/>
                  </a:lnTo>
                  <a:lnTo>
                    <a:pt x="885" y="798"/>
                  </a:lnTo>
                  <a:lnTo>
                    <a:pt x="886" y="798"/>
                  </a:lnTo>
                  <a:lnTo>
                    <a:pt x="886" y="798"/>
                  </a:lnTo>
                  <a:lnTo>
                    <a:pt x="886" y="798"/>
                  </a:lnTo>
                  <a:lnTo>
                    <a:pt x="886" y="798"/>
                  </a:lnTo>
                  <a:lnTo>
                    <a:pt x="886" y="797"/>
                  </a:lnTo>
                  <a:lnTo>
                    <a:pt x="886" y="797"/>
                  </a:lnTo>
                  <a:lnTo>
                    <a:pt x="886" y="797"/>
                  </a:lnTo>
                  <a:lnTo>
                    <a:pt x="885" y="795"/>
                  </a:lnTo>
                  <a:lnTo>
                    <a:pt x="886" y="794"/>
                  </a:lnTo>
                  <a:lnTo>
                    <a:pt x="886" y="790"/>
                  </a:lnTo>
                  <a:lnTo>
                    <a:pt x="886" y="789"/>
                  </a:lnTo>
                  <a:lnTo>
                    <a:pt x="886" y="789"/>
                  </a:lnTo>
                  <a:lnTo>
                    <a:pt x="888" y="789"/>
                  </a:lnTo>
                  <a:lnTo>
                    <a:pt x="888" y="790"/>
                  </a:lnTo>
                  <a:lnTo>
                    <a:pt x="889" y="790"/>
                  </a:lnTo>
                  <a:lnTo>
                    <a:pt x="889" y="787"/>
                  </a:lnTo>
                  <a:lnTo>
                    <a:pt x="891" y="786"/>
                  </a:lnTo>
                  <a:lnTo>
                    <a:pt x="893" y="789"/>
                  </a:lnTo>
                  <a:lnTo>
                    <a:pt x="894" y="792"/>
                  </a:lnTo>
                  <a:lnTo>
                    <a:pt x="894" y="790"/>
                  </a:lnTo>
                  <a:lnTo>
                    <a:pt x="896" y="789"/>
                  </a:lnTo>
                  <a:lnTo>
                    <a:pt x="896" y="789"/>
                  </a:lnTo>
                  <a:lnTo>
                    <a:pt x="896" y="787"/>
                  </a:lnTo>
                  <a:lnTo>
                    <a:pt x="896" y="787"/>
                  </a:lnTo>
                  <a:lnTo>
                    <a:pt x="894" y="787"/>
                  </a:lnTo>
                  <a:lnTo>
                    <a:pt x="896" y="787"/>
                  </a:lnTo>
                  <a:lnTo>
                    <a:pt x="896" y="786"/>
                  </a:lnTo>
                  <a:lnTo>
                    <a:pt x="896" y="786"/>
                  </a:lnTo>
                  <a:lnTo>
                    <a:pt x="896" y="786"/>
                  </a:lnTo>
                  <a:lnTo>
                    <a:pt x="900" y="784"/>
                  </a:lnTo>
                  <a:lnTo>
                    <a:pt x="903" y="784"/>
                  </a:lnTo>
                  <a:lnTo>
                    <a:pt x="907" y="783"/>
                  </a:lnTo>
                  <a:lnTo>
                    <a:pt x="910" y="781"/>
                  </a:lnTo>
                  <a:lnTo>
                    <a:pt x="911" y="780"/>
                  </a:lnTo>
                  <a:lnTo>
                    <a:pt x="913" y="778"/>
                  </a:lnTo>
                  <a:lnTo>
                    <a:pt x="914" y="775"/>
                  </a:lnTo>
                  <a:lnTo>
                    <a:pt x="916" y="772"/>
                  </a:lnTo>
                  <a:lnTo>
                    <a:pt x="917" y="772"/>
                  </a:lnTo>
                  <a:lnTo>
                    <a:pt x="919" y="772"/>
                  </a:lnTo>
                  <a:lnTo>
                    <a:pt x="919" y="770"/>
                  </a:lnTo>
                  <a:lnTo>
                    <a:pt x="919" y="770"/>
                  </a:lnTo>
                  <a:lnTo>
                    <a:pt x="916" y="769"/>
                  </a:lnTo>
                  <a:lnTo>
                    <a:pt x="914" y="770"/>
                  </a:lnTo>
                  <a:lnTo>
                    <a:pt x="916" y="766"/>
                  </a:lnTo>
                  <a:lnTo>
                    <a:pt x="916" y="762"/>
                  </a:lnTo>
                  <a:lnTo>
                    <a:pt x="914" y="762"/>
                  </a:lnTo>
                  <a:lnTo>
                    <a:pt x="913" y="762"/>
                  </a:lnTo>
                  <a:lnTo>
                    <a:pt x="913" y="762"/>
                  </a:lnTo>
                  <a:lnTo>
                    <a:pt x="911" y="764"/>
                  </a:lnTo>
                  <a:lnTo>
                    <a:pt x="910" y="766"/>
                  </a:lnTo>
                  <a:lnTo>
                    <a:pt x="910" y="766"/>
                  </a:lnTo>
                  <a:lnTo>
                    <a:pt x="908" y="769"/>
                  </a:lnTo>
                  <a:lnTo>
                    <a:pt x="907" y="770"/>
                  </a:lnTo>
                  <a:lnTo>
                    <a:pt x="905" y="770"/>
                  </a:lnTo>
                  <a:lnTo>
                    <a:pt x="903" y="770"/>
                  </a:lnTo>
                  <a:lnTo>
                    <a:pt x="903" y="769"/>
                  </a:lnTo>
                  <a:lnTo>
                    <a:pt x="903" y="767"/>
                  </a:lnTo>
                  <a:lnTo>
                    <a:pt x="902" y="767"/>
                  </a:lnTo>
                  <a:lnTo>
                    <a:pt x="900" y="767"/>
                  </a:lnTo>
                  <a:lnTo>
                    <a:pt x="897" y="766"/>
                  </a:lnTo>
                  <a:lnTo>
                    <a:pt x="894" y="762"/>
                  </a:lnTo>
                  <a:lnTo>
                    <a:pt x="894" y="762"/>
                  </a:lnTo>
                  <a:lnTo>
                    <a:pt x="893" y="764"/>
                  </a:lnTo>
                  <a:lnTo>
                    <a:pt x="891" y="766"/>
                  </a:lnTo>
                  <a:lnTo>
                    <a:pt x="891" y="762"/>
                  </a:lnTo>
                  <a:lnTo>
                    <a:pt x="893" y="762"/>
                  </a:lnTo>
                  <a:lnTo>
                    <a:pt x="894" y="761"/>
                  </a:lnTo>
                  <a:lnTo>
                    <a:pt x="894" y="759"/>
                  </a:lnTo>
                  <a:lnTo>
                    <a:pt x="894" y="759"/>
                  </a:lnTo>
                  <a:lnTo>
                    <a:pt x="893" y="759"/>
                  </a:lnTo>
                  <a:lnTo>
                    <a:pt x="889" y="758"/>
                  </a:lnTo>
                  <a:lnTo>
                    <a:pt x="888" y="758"/>
                  </a:lnTo>
                  <a:lnTo>
                    <a:pt x="885" y="758"/>
                  </a:lnTo>
                  <a:lnTo>
                    <a:pt x="885" y="756"/>
                  </a:lnTo>
                  <a:lnTo>
                    <a:pt x="885" y="755"/>
                  </a:lnTo>
                  <a:lnTo>
                    <a:pt x="883" y="755"/>
                  </a:lnTo>
                  <a:lnTo>
                    <a:pt x="882" y="755"/>
                  </a:lnTo>
                  <a:lnTo>
                    <a:pt x="882" y="753"/>
                  </a:lnTo>
                  <a:lnTo>
                    <a:pt x="883" y="750"/>
                  </a:lnTo>
                  <a:lnTo>
                    <a:pt x="882" y="749"/>
                  </a:lnTo>
                  <a:lnTo>
                    <a:pt x="882" y="747"/>
                  </a:lnTo>
                  <a:lnTo>
                    <a:pt x="885" y="745"/>
                  </a:lnTo>
                  <a:lnTo>
                    <a:pt x="885" y="744"/>
                  </a:lnTo>
                  <a:lnTo>
                    <a:pt x="885" y="742"/>
                  </a:lnTo>
                  <a:lnTo>
                    <a:pt x="882" y="744"/>
                  </a:lnTo>
                  <a:lnTo>
                    <a:pt x="879" y="744"/>
                  </a:lnTo>
                  <a:lnTo>
                    <a:pt x="879" y="744"/>
                  </a:lnTo>
                  <a:lnTo>
                    <a:pt x="877" y="742"/>
                  </a:lnTo>
                  <a:lnTo>
                    <a:pt x="877" y="742"/>
                  </a:lnTo>
                  <a:lnTo>
                    <a:pt x="877" y="742"/>
                  </a:lnTo>
                  <a:lnTo>
                    <a:pt x="877" y="742"/>
                  </a:lnTo>
                  <a:lnTo>
                    <a:pt x="879" y="742"/>
                  </a:lnTo>
                  <a:lnTo>
                    <a:pt x="879" y="739"/>
                  </a:lnTo>
                  <a:lnTo>
                    <a:pt x="880" y="739"/>
                  </a:lnTo>
                  <a:lnTo>
                    <a:pt x="882" y="739"/>
                  </a:lnTo>
                  <a:lnTo>
                    <a:pt x="882" y="738"/>
                  </a:lnTo>
                  <a:lnTo>
                    <a:pt x="880" y="736"/>
                  </a:lnTo>
                  <a:lnTo>
                    <a:pt x="880" y="733"/>
                  </a:lnTo>
                  <a:lnTo>
                    <a:pt x="883" y="733"/>
                  </a:lnTo>
                  <a:lnTo>
                    <a:pt x="883" y="730"/>
                  </a:lnTo>
                  <a:lnTo>
                    <a:pt x="882" y="728"/>
                  </a:lnTo>
                  <a:lnTo>
                    <a:pt x="880" y="728"/>
                  </a:lnTo>
                  <a:lnTo>
                    <a:pt x="879" y="728"/>
                  </a:lnTo>
                  <a:lnTo>
                    <a:pt x="879" y="728"/>
                  </a:lnTo>
                  <a:lnTo>
                    <a:pt x="877" y="728"/>
                  </a:lnTo>
                  <a:lnTo>
                    <a:pt x="875" y="728"/>
                  </a:lnTo>
                  <a:lnTo>
                    <a:pt x="875" y="728"/>
                  </a:lnTo>
                  <a:lnTo>
                    <a:pt x="874" y="730"/>
                  </a:lnTo>
                  <a:lnTo>
                    <a:pt x="872" y="731"/>
                  </a:lnTo>
                  <a:lnTo>
                    <a:pt x="869" y="731"/>
                  </a:lnTo>
                  <a:lnTo>
                    <a:pt x="868" y="731"/>
                  </a:lnTo>
                  <a:lnTo>
                    <a:pt x="868" y="731"/>
                  </a:lnTo>
                  <a:lnTo>
                    <a:pt x="868" y="731"/>
                  </a:lnTo>
                  <a:lnTo>
                    <a:pt x="868" y="731"/>
                  </a:lnTo>
                  <a:lnTo>
                    <a:pt x="866" y="731"/>
                  </a:lnTo>
                  <a:lnTo>
                    <a:pt x="866" y="730"/>
                  </a:lnTo>
                  <a:lnTo>
                    <a:pt x="868" y="730"/>
                  </a:lnTo>
                  <a:lnTo>
                    <a:pt x="868" y="728"/>
                  </a:lnTo>
                  <a:lnTo>
                    <a:pt x="869" y="728"/>
                  </a:lnTo>
                  <a:lnTo>
                    <a:pt x="869" y="727"/>
                  </a:lnTo>
                  <a:lnTo>
                    <a:pt x="868" y="727"/>
                  </a:lnTo>
                  <a:lnTo>
                    <a:pt x="866" y="725"/>
                  </a:lnTo>
                  <a:lnTo>
                    <a:pt x="866" y="724"/>
                  </a:lnTo>
                  <a:lnTo>
                    <a:pt x="868" y="722"/>
                  </a:lnTo>
                  <a:lnTo>
                    <a:pt x="868" y="721"/>
                  </a:lnTo>
                  <a:lnTo>
                    <a:pt x="869" y="722"/>
                  </a:lnTo>
                  <a:lnTo>
                    <a:pt x="869" y="722"/>
                  </a:lnTo>
                  <a:lnTo>
                    <a:pt x="869" y="724"/>
                  </a:lnTo>
                  <a:lnTo>
                    <a:pt x="871" y="727"/>
                  </a:lnTo>
                  <a:lnTo>
                    <a:pt x="872" y="727"/>
                  </a:lnTo>
                  <a:lnTo>
                    <a:pt x="874" y="727"/>
                  </a:lnTo>
                  <a:lnTo>
                    <a:pt x="874" y="725"/>
                  </a:lnTo>
                  <a:lnTo>
                    <a:pt x="877" y="725"/>
                  </a:lnTo>
                  <a:lnTo>
                    <a:pt x="879" y="725"/>
                  </a:lnTo>
                  <a:lnTo>
                    <a:pt x="879" y="724"/>
                  </a:lnTo>
                  <a:lnTo>
                    <a:pt x="879" y="722"/>
                  </a:lnTo>
                  <a:lnTo>
                    <a:pt x="879" y="721"/>
                  </a:lnTo>
                  <a:lnTo>
                    <a:pt x="880" y="717"/>
                  </a:lnTo>
                  <a:lnTo>
                    <a:pt x="882" y="717"/>
                  </a:lnTo>
                  <a:lnTo>
                    <a:pt x="885" y="719"/>
                  </a:lnTo>
                  <a:lnTo>
                    <a:pt x="885" y="716"/>
                  </a:lnTo>
                  <a:lnTo>
                    <a:pt x="885" y="713"/>
                  </a:lnTo>
                  <a:lnTo>
                    <a:pt x="885" y="711"/>
                  </a:lnTo>
                  <a:lnTo>
                    <a:pt x="885" y="708"/>
                  </a:lnTo>
                  <a:lnTo>
                    <a:pt x="886" y="708"/>
                  </a:lnTo>
                  <a:lnTo>
                    <a:pt x="888" y="710"/>
                  </a:lnTo>
                  <a:lnTo>
                    <a:pt x="888" y="708"/>
                  </a:lnTo>
                  <a:lnTo>
                    <a:pt x="888" y="707"/>
                  </a:lnTo>
                  <a:lnTo>
                    <a:pt x="888" y="705"/>
                  </a:lnTo>
                  <a:lnTo>
                    <a:pt x="886" y="705"/>
                  </a:lnTo>
                  <a:lnTo>
                    <a:pt x="883" y="703"/>
                  </a:lnTo>
                  <a:lnTo>
                    <a:pt x="883" y="702"/>
                  </a:lnTo>
                  <a:lnTo>
                    <a:pt x="883" y="702"/>
                  </a:lnTo>
                  <a:lnTo>
                    <a:pt x="883" y="700"/>
                  </a:lnTo>
                  <a:lnTo>
                    <a:pt x="882" y="700"/>
                  </a:lnTo>
                  <a:lnTo>
                    <a:pt x="880" y="700"/>
                  </a:lnTo>
                  <a:lnTo>
                    <a:pt x="879" y="700"/>
                  </a:lnTo>
                  <a:lnTo>
                    <a:pt x="879" y="700"/>
                  </a:lnTo>
                  <a:lnTo>
                    <a:pt x="877" y="700"/>
                  </a:lnTo>
                  <a:lnTo>
                    <a:pt x="875" y="700"/>
                  </a:lnTo>
                  <a:lnTo>
                    <a:pt x="874" y="700"/>
                  </a:lnTo>
                  <a:lnTo>
                    <a:pt x="872" y="700"/>
                  </a:lnTo>
                  <a:lnTo>
                    <a:pt x="872" y="700"/>
                  </a:lnTo>
                  <a:lnTo>
                    <a:pt x="871" y="699"/>
                  </a:lnTo>
                  <a:lnTo>
                    <a:pt x="871" y="699"/>
                  </a:lnTo>
                  <a:lnTo>
                    <a:pt x="871" y="699"/>
                  </a:lnTo>
                  <a:lnTo>
                    <a:pt x="871" y="699"/>
                  </a:lnTo>
                  <a:lnTo>
                    <a:pt x="869" y="699"/>
                  </a:lnTo>
                  <a:lnTo>
                    <a:pt x="868" y="700"/>
                  </a:lnTo>
                  <a:lnTo>
                    <a:pt x="865" y="702"/>
                  </a:lnTo>
                  <a:lnTo>
                    <a:pt x="862" y="703"/>
                  </a:lnTo>
                  <a:lnTo>
                    <a:pt x="860" y="703"/>
                  </a:lnTo>
                  <a:lnTo>
                    <a:pt x="858" y="703"/>
                  </a:lnTo>
                  <a:lnTo>
                    <a:pt x="857" y="705"/>
                  </a:lnTo>
                  <a:lnTo>
                    <a:pt x="855" y="705"/>
                  </a:lnTo>
                  <a:lnTo>
                    <a:pt x="854" y="707"/>
                  </a:lnTo>
                  <a:lnTo>
                    <a:pt x="854" y="708"/>
                  </a:lnTo>
                  <a:lnTo>
                    <a:pt x="851" y="708"/>
                  </a:lnTo>
                  <a:lnTo>
                    <a:pt x="849" y="708"/>
                  </a:lnTo>
                  <a:lnTo>
                    <a:pt x="848" y="710"/>
                  </a:lnTo>
                  <a:lnTo>
                    <a:pt x="848" y="711"/>
                  </a:lnTo>
                  <a:lnTo>
                    <a:pt x="846" y="711"/>
                  </a:lnTo>
                  <a:lnTo>
                    <a:pt x="844" y="711"/>
                  </a:lnTo>
                  <a:lnTo>
                    <a:pt x="843" y="714"/>
                  </a:lnTo>
                  <a:lnTo>
                    <a:pt x="841" y="716"/>
                  </a:lnTo>
                  <a:lnTo>
                    <a:pt x="838" y="717"/>
                  </a:lnTo>
                  <a:lnTo>
                    <a:pt x="837" y="719"/>
                  </a:lnTo>
                  <a:lnTo>
                    <a:pt x="834" y="719"/>
                  </a:lnTo>
                  <a:lnTo>
                    <a:pt x="834" y="721"/>
                  </a:lnTo>
                  <a:lnTo>
                    <a:pt x="832" y="721"/>
                  </a:lnTo>
                  <a:lnTo>
                    <a:pt x="832" y="722"/>
                  </a:lnTo>
                  <a:lnTo>
                    <a:pt x="832" y="724"/>
                  </a:lnTo>
                  <a:lnTo>
                    <a:pt x="834" y="725"/>
                  </a:lnTo>
                  <a:lnTo>
                    <a:pt x="829" y="725"/>
                  </a:lnTo>
                  <a:lnTo>
                    <a:pt x="826" y="727"/>
                  </a:lnTo>
                  <a:lnTo>
                    <a:pt x="826" y="730"/>
                  </a:lnTo>
                  <a:lnTo>
                    <a:pt x="824" y="733"/>
                  </a:lnTo>
                  <a:lnTo>
                    <a:pt x="821" y="736"/>
                  </a:lnTo>
                  <a:lnTo>
                    <a:pt x="818" y="739"/>
                  </a:lnTo>
                  <a:lnTo>
                    <a:pt x="818" y="739"/>
                  </a:lnTo>
                  <a:lnTo>
                    <a:pt x="818" y="741"/>
                  </a:lnTo>
                  <a:lnTo>
                    <a:pt x="817" y="741"/>
                  </a:lnTo>
                  <a:lnTo>
                    <a:pt x="817" y="741"/>
                  </a:lnTo>
                  <a:lnTo>
                    <a:pt x="818" y="736"/>
                  </a:lnTo>
                  <a:lnTo>
                    <a:pt x="821" y="731"/>
                  </a:lnTo>
                  <a:lnTo>
                    <a:pt x="823" y="730"/>
                  </a:lnTo>
                  <a:lnTo>
                    <a:pt x="823" y="728"/>
                  </a:lnTo>
                  <a:lnTo>
                    <a:pt x="824" y="725"/>
                  </a:lnTo>
                  <a:lnTo>
                    <a:pt x="824" y="722"/>
                  </a:lnTo>
                  <a:lnTo>
                    <a:pt x="823" y="722"/>
                  </a:lnTo>
                  <a:lnTo>
                    <a:pt x="821" y="721"/>
                  </a:lnTo>
                  <a:lnTo>
                    <a:pt x="824" y="721"/>
                  </a:lnTo>
                  <a:lnTo>
                    <a:pt x="826" y="721"/>
                  </a:lnTo>
                  <a:lnTo>
                    <a:pt x="827" y="719"/>
                  </a:lnTo>
                  <a:lnTo>
                    <a:pt x="827" y="719"/>
                  </a:lnTo>
                  <a:lnTo>
                    <a:pt x="827" y="717"/>
                  </a:lnTo>
                  <a:lnTo>
                    <a:pt x="829" y="717"/>
                  </a:lnTo>
                  <a:lnTo>
                    <a:pt x="830" y="714"/>
                  </a:lnTo>
                  <a:lnTo>
                    <a:pt x="830" y="713"/>
                  </a:lnTo>
                  <a:lnTo>
                    <a:pt x="832" y="713"/>
                  </a:lnTo>
                  <a:lnTo>
                    <a:pt x="834" y="713"/>
                  </a:lnTo>
                  <a:lnTo>
                    <a:pt x="834" y="711"/>
                  </a:lnTo>
                  <a:lnTo>
                    <a:pt x="835" y="710"/>
                  </a:lnTo>
                  <a:lnTo>
                    <a:pt x="837" y="710"/>
                  </a:lnTo>
                  <a:lnTo>
                    <a:pt x="840" y="708"/>
                  </a:lnTo>
                  <a:lnTo>
                    <a:pt x="840" y="708"/>
                  </a:lnTo>
                  <a:lnTo>
                    <a:pt x="840" y="707"/>
                  </a:lnTo>
                  <a:lnTo>
                    <a:pt x="840" y="707"/>
                  </a:lnTo>
                  <a:lnTo>
                    <a:pt x="840" y="707"/>
                  </a:lnTo>
                  <a:lnTo>
                    <a:pt x="840" y="705"/>
                  </a:lnTo>
                  <a:lnTo>
                    <a:pt x="841" y="705"/>
                  </a:lnTo>
                  <a:lnTo>
                    <a:pt x="841" y="705"/>
                  </a:lnTo>
                  <a:lnTo>
                    <a:pt x="843" y="703"/>
                  </a:lnTo>
                  <a:lnTo>
                    <a:pt x="846" y="703"/>
                  </a:lnTo>
                  <a:lnTo>
                    <a:pt x="846" y="702"/>
                  </a:lnTo>
                  <a:lnTo>
                    <a:pt x="846" y="700"/>
                  </a:lnTo>
                  <a:lnTo>
                    <a:pt x="849" y="699"/>
                  </a:lnTo>
                  <a:lnTo>
                    <a:pt x="851" y="697"/>
                  </a:lnTo>
                  <a:lnTo>
                    <a:pt x="852" y="697"/>
                  </a:lnTo>
                  <a:lnTo>
                    <a:pt x="852" y="696"/>
                  </a:lnTo>
                  <a:lnTo>
                    <a:pt x="852" y="694"/>
                  </a:lnTo>
                  <a:lnTo>
                    <a:pt x="852" y="694"/>
                  </a:lnTo>
                  <a:lnTo>
                    <a:pt x="854" y="691"/>
                  </a:lnTo>
                  <a:lnTo>
                    <a:pt x="854" y="689"/>
                  </a:lnTo>
                  <a:lnTo>
                    <a:pt x="855" y="689"/>
                  </a:lnTo>
                  <a:lnTo>
                    <a:pt x="855" y="688"/>
                  </a:lnTo>
                  <a:lnTo>
                    <a:pt x="855" y="688"/>
                  </a:lnTo>
                  <a:lnTo>
                    <a:pt x="857" y="689"/>
                  </a:lnTo>
                  <a:lnTo>
                    <a:pt x="858" y="688"/>
                  </a:lnTo>
                  <a:lnTo>
                    <a:pt x="860" y="686"/>
                  </a:lnTo>
                  <a:lnTo>
                    <a:pt x="860" y="685"/>
                  </a:lnTo>
                  <a:lnTo>
                    <a:pt x="862" y="685"/>
                  </a:lnTo>
                  <a:lnTo>
                    <a:pt x="866" y="685"/>
                  </a:lnTo>
                  <a:lnTo>
                    <a:pt x="869" y="686"/>
                  </a:lnTo>
                  <a:lnTo>
                    <a:pt x="872" y="686"/>
                  </a:lnTo>
                  <a:lnTo>
                    <a:pt x="872" y="685"/>
                  </a:lnTo>
                  <a:lnTo>
                    <a:pt x="875" y="686"/>
                  </a:lnTo>
                  <a:lnTo>
                    <a:pt x="877" y="686"/>
                  </a:lnTo>
                  <a:lnTo>
                    <a:pt x="879" y="686"/>
                  </a:lnTo>
                  <a:lnTo>
                    <a:pt x="882" y="685"/>
                  </a:lnTo>
                  <a:lnTo>
                    <a:pt x="882" y="685"/>
                  </a:lnTo>
                  <a:lnTo>
                    <a:pt x="882" y="683"/>
                  </a:lnTo>
                  <a:lnTo>
                    <a:pt x="883" y="683"/>
                  </a:lnTo>
                  <a:lnTo>
                    <a:pt x="883" y="685"/>
                  </a:lnTo>
                  <a:lnTo>
                    <a:pt x="885" y="685"/>
                  </a:lnTo>
                  <a:lnTo>
                    <a:pt x="885" y="685"/>
                  </a:lnTo>
                  <a:lnTo>
                    <a:pt x="886" y="686"/>
                  </a:lnTo>
                  <a:lnTo>
                    <a:pt x="886" y="686"/>
                  </a:lnTo>
                  <a:lnTo>
                    <a:pt x="888" y="686"/>
                  </a:lnTo>
                  <a:lnTo>
                    <a:pt x="888" y="686"/>
                  </a:lnTo>
                  <a:lnTo>
                    <a:pt x="889" y="686"/>
                  </a:lnTo>
                  <a:lnTo>
                    <a:pt x="889" y="686"/>
                  </a:lnTo>
                  <a:lnTo>
                    <a:pt x="891" y="685"/>
                  </a:lnTo>
                  <a:lnTo>
                    <a:pt x="893" y="685"/>
                  </a:lnTo>
                  <a:lnTo>
                    <a:pt x="896" y="685"/>
                  </a:lnTo>
                  <a:lnTo>
                    <a:pt x="899" y="685"/>
                  </a:lnTo>
                  <a:lnTo>
                    <a:pt x="899" y="685"/>
                  </a:lnTo>
                  <a:lnTo>
                    <a:pt x="900" y="683"/>
                  </a:lnTo>
                  <a:lnTo>
                    <a:pt x="902" y="683"/>
                  </a:lnTo>
                  <a:lnTo>
                    <a:pt x="905" y="683"/>
                  </a:lnTo>
                  <a:lnTo>
                    <a:pt x="905" y="683"/>
                  </a:lnTo>
                  <a:lnTo>
                    <a:pt x="907" y="685"/>
                  </a:lnTo>
                  <a:lnTo>
                    <a:pt x="908" y="685"/>
                  </a:lnTo>
                  <a:lnTo>
                    <a:pt x="910" y="685"/>
                  </a:lnTo>
                  <a:lnTo>
                    <a:pt x="911" y="685"/>
                  </a:lnTo>
                  <a:lnTo>
                    <a:pt x="914" y="683"/>
                  </a:lnTo>
                  <a:lnTo>
                    <a:pt x="916" y="685"/>
                  </a:lnTo>
                  <a:lnTo>
                    <a:pt x="916" y="688"/>
                  </a:lnTo>
                  <a:lnTo>
                    <a:pt x="919" y="686"/>
                  </a:lnTo>
                  <a:lnTo>
                    <a:pt x="920" y="686"/>
                  </a:lnTo>
                  <a:lnTo>
                    <a:pt x="920" y="688"/>
                  </a:lnTo>
                  <a:lnTo>
                    <a:pt x="920" y="688"/>
                  </a:lnTo>
                  <a:lnTo>
                    <a:pt x="920" y="688"/>
                  </a:lnTo>
                  <a:lnTo>
                    <a:pt x="922" y="688"/>
                  </a:lnTo>
                  <a:lnTo>
                    <a:pt x="922" y="686"/>
                  </a:lnTo>
                  <a:lnTo>
                    <a:pt x="922" y="686"/>
                  </a:lnTo>
                  <a:lnTo>
                    <a:pt x="922" y="685"/>
                  </a:lnTo>
                  <a:lnTo>
                    <a:pt x="922" y="683"/>
                  </a:lnTo>
                  <a:lnTo>
                    <a:pt x="924" y="683"/>
                  </a:lnTo>
                  <a:lnTo>
                    <a:pt x="925" y="683"/>
                  </a:lnTo>
                  <a:lnTo>
                    <a:pt x="927" y="685"/>
                  </a:lnTo>
                  <a:lnTo>
                    <a:pt x="927" y="686"/>
                  </a:lnTo>
                  <a:lnTo>
                    <a:pt x="928" y="686"/>
                  </a:lnTo>
                  <a:lnTo>
                    <a:pt x="928" y="686"/>
                  </a:lnTo>
                  <a:lnTo>
                    <a:pt x="930" y="686"/>
                  </a:lnTo>
                  <a:lnTo>
                    <a:pt x="931" y="686"/>
                  </a:lnTo>
                  <a:lnTo>
                    <a:pt x="931" y="685"/>
                  </a:lnTo>
                  <a:lnTo>
                    <a:pt x="933" y="683"/>
                  </a:lnTo>
                  <a:lnTo>
                    <a:pt x="936" y="683"/>
                  </a:lnTo>
                  <a:lnTo>
                    <a:pt x="939" y="683"/>
                  </a:lnTo>
                  <a:lnTo>
                    <a:pt x="939" y="682"/>
                  </a:lnTo>
                  <a:lnTo>
                    <a:pt x="941" y="682"/>
                  </a:lnTo>
                  <a:lnTo>
                    <a:pt x="941" y="679"/>
                  </a:lnTo>
                  <a:lnTo>
                    <a:pt x="941" y="677"/>
                  </a:lnTo>
                  <a:lnTo>
                    <a:pt x="941" y="677"/>
                  </a:lnTo>
                  <a:lnTo>
                    <a:pt x="944" y="677"/>
                  </a:lnTo>
                  <a:lnTo>
                    <a:pt x="945" y="677"/>
                  </a:lnTo>
                  <a:lnTo>
                    <a:pt x="947" y="675"/>
                  </a:lnTo>
                  <a:lnTo>
                    <a:pt x="947" y="675"/>
                  </a:lnTo>
                  <a:lnTo>
                    <a:pt x="948" y="674"/>
                  </a:lnTo>
                  <a:lnTo>
                    <a:pt x="948" y="672"/>
                  </a:lnTo>
                  <a:lnTo>
                    <a:pt x="947" y="669"/>
                  </a:lnTo>
                  <a:lnTo>
                    <a:pt x="948" y="668"/>
                  </a:lnTo>
                  <a:lnTo>
                    <a:pt x="952" y="668"/>
                  </a:lnTo>
                  <a:lnTo>
                    <a:pt x="952" y="665"/>
                  </a:lnTo>
                  <a:lnTo>
                    <a:pt x="952" y="663"/>
                  </a:lnTo>
                  <a:lnTo>
                    <a:pt x="953" y="663"/>
                  </a:lnTo>
                  <a:lnTo>
                    <a:pt x="955" y="663"/>
                  </a:lnTo>
                  <a:lnTo>
                    <a:pt x="955" y="662"/>
                  </a:lnTo>
                  <a:lnTo>
                    <a:pt x="955" y="660"/>
                  </a:lnTo>
                  <a:lnTo>
                    <a:pt x="956" y="660"/>
                  </a:lnTo>
                  <a:lnTo>
                    <a:pt x="956" y="660"/>
                  </a:lnTo>
                  <a:lnTo>
                    <a:pt x="956" y="660"/>
                  </a:lnTo>
                  <a:lnTo>
                    <a:pt x="956" y="660"/>
                  </a:lnTo>
                  <a:lnTo>
                    <a:pt x="956" y="662"/>
                  </a:lnTo>
                  <a:lnTo>
                    <a:pt x="956" y="662"/>
                  </a:lnTo>
                  <a:lnTo>
                    <a:pt x="958" y="662"/>
                  </a:lnTo>
                  <a:lnTo>
                    <a:pt x="959" y="662"/>
                  </a:lnTo>
                  <a:lnTo>
                    <a:pt x="961" y="662"/>
                  </a:lnTo>
                  <a:lnTo>
                    <a:pt x="961" y="660"/>
                  </a:lnTo>
                  <a:lnTo>
                    <a:pt x="962" y="660"/>
                  </a:lnTo>
                  <a:lnTo>
                    <a:pt x="964" y="658"/>
                  </a:lnTo>
                  <a:lnTo>
                    <a:pt x="965" y="658"/>
                  </a:lnTo>
                  <a:lnTo>
                    <a:pt x="967" y="658"/>
                  </a:lnTo>
                  <a:lnTo>
                    <a:pt x="967" y="658"/>
                  </a:lnTo>
                  <a:lnTo>
                    <a:pt x="969" y="658"/>
                  </a:lnTo>
                  <a:lnTo>
                    <a:pt x="969" y="660"/>
                  </a:lnTo>
                  <a:lnTo>
                    <a:pt x="970" y="660"/>
                  </a:lnTo>
                  <a:lnTo>
                    <a:pt x="973" y="655"/>
                  </a:lnTo>
                  <a:lnTo>
                    <a:pt x="975" y="655"/>
                  </a:lnTo>
                  <a:lnTo>
                    <a:pt x="978" y="655"/>
                  </a:lnTo>
                  <a:lnTo>
                    <a:pt x="978" y="654"/>
                  </a:lnTo>
                  <a:lnTo>
                    <a:pt x="978" y="652"/>
                  </a:lnTo>
                  <a:lnTo>
                    <a:pt x="979" y="652"/>
                  </a:lnTo>
                  <a:lnTo>
                    <a:pt x="981" y="652"/>
                  </a:lnTo>
                  <a:lnTo>
                    <a:pt x="981" y="651"/>
                  </a:lnTo>
                  <a:lnTo>
                    <a:pt x="983" y="649"/>
                  </a:lnTo>
                  <a:lnTo>
                    <a:pt x="984" y="648"/>
                  </a:lnTo>
                  <a:lnTo>
                    <a:pt x="984" y="648"/>
                  </a:lnTo>
                  <a:lnTo>
                    <a:pt x="984" y="646"/>
                  </a:lnTo>
                  <a:lnTo>
                    <a:pt x="984" y="646"/>
                  </a:lnTo>
                  <a:lnTo>
                    <a:pt x="983" y="644"/>
                  </a:lnTo>
                  <a:lnTo>
                    <a:pt x="983" y="641"/>
                  </a:lnTo>
                  <a:lnTo>
                    <a:pt x="983" y="641"/>
                  </a:lnTo>
                  <a:lnTo>
                    <a:pt x="983" y="641"/>
                  </a:lnTo>
                  <a:lnTo>
                    <a:pt x="983" y="641"/>
                  </a:lnTo>
                  <a:lnTo>
                    <a:pt x="983" y="641"/>
                  </a:lnTo>
                  <a:lnTo>
                    <a:pt x="983" y="638"/>
                  </a:lnTo>
                  <a:lnTo>
                    <a:pt x="983" y="638"/>
                  </a:lnTo>
                  <a:lnTo>
                    <a:pt x="983" y="638"/>
                  </a:lnTo>
                  <a:lnTo>
                    <a:pt x="984" y="637"/>
                  </a:lnTo>
                  <a:lnTo>
                    <a:pt x="984" y="635"/>
                  </a:lnTo>
                  <a:lnTo>
                    <a:pt x="984" y="634"/>
                  </a:lnTo>
                  <a:lnTo>
                    <a:pt x="984" y="632"/>
                  </a:lnTo>
                  <a:lnTo>
                    <a:pt x="983" y="632"/>
                  </a:lnTo>
                  <a:lnTo>
                    <a:pt x="983" y="632"/>
                  </a:lnTo>
                  <a:lnTo>
                    <a:pt x="983" y="630"/>
                  </a:lnTo>
                  <a:lnTo>
                    <a:pt x="983" y="630"/>
                  </a:lnTo>
                  <a:lnTo>
                    <a:pt x="979" y="630"/>
                  </a:lnTo>
                  <a:lnTo>
                    <a:pt x="978" y="630"/>
                  </a:lnTo>
                  <a:lnTo>
                    <a:pt x="978" y="632"/>
                  </a:lnTo>
                  <a:lnTo>
                    <a:pt x="978" y="634"/>
                  </a:lnTo>
                  <a:lnTo>
                    <a:pt x="976" y="634"/>
                  </a:lnTo>
                  <a:lnTo>
                    <a:pt x="976" y="632"/>
                  </a:lnTo>
                  <a:lnTo>
                    <a:pt x="976" y="629"/>
                  </a:lnTo>
                  <a:lnTo>
                    <a:pt x="973" y="627"/>
                  </a:lnTo>
                  <a:lnTo>
                    <a:pt x="970" y="626"/>
                  </a:lnTo>
                  <a:lnTo>
                    <a:pt x="969" y="624"/>
                  </a:lnTo>
                  <a:lnTo>
                    <a:pt x="967" y="623"/>
                  </a:lnTo>
                  <a:lnTo>
                    <a:pt x="967" y="623"/>
                  </a:lnTo>
                  <a:lnTo>
                    <a:pt x="965" y="623"/>
                  </a:lnTo>
                  <a:lnTo>
                    <a:pt x="964" y="623"/>
                  </a:lnTo>
                  <a:lnTo>
                    <a:pt x="962" y="623"/>
                  </a:lnTo>
                  <a:lnTo>
                    <a:pt x="961" y="623"/>
                  </a:lnTo>
                  <a:lnTo>
                    <a:pt x="959" y="623"/>
                  </a:lnTo>
                  <a:lnTo>
                    <a:pt x="959" y="626"/>
                  </a:lnTo>
                  <a:lnTo>
                    <a:pt x="956" y="626"/>
                  </a:lnTo>
                  <a:lnTo>
                    <a:pt x="953" y="626"/>
                  </a:lnTo>
                  <a:lnTo>
                    <a:pt x="952" y="626"/>
                  </a:lnTo>
                  <a:lnTo>
                    <a:pt x="950" y="627"/>
                  </a:lnTo>
                  <a:lnTo>
                    <a:pt x="948" y="629"/>
                  </a:lnTo>
                  <a:lnTo>
                    <a:pt x="947" y="629"/>
                  </a:lnTo>
                  <a:lnTo>
                    <a:pt x="947" y="630"/>
                  </a:lnTo>
                  <a:lnTo>
                    <a:pt x="945" y="632"/>
                  </a:lnTo>
                  <a:lnTo>
                    <a:pt x="944" y="634"/>
                  </a:lnTo>
                  <a:lnTo>
                    <a:pt x="942" y="634"/>
                  </a:lnTo>
                  <a:lnTo>
                    <a:pt x="939" y="634"/>
                  </a:lnTo>
                  <a:lnTo>
                    <a:pt x="938" y="635"/>
                  </a:lnTo>
                  <a:lnTo>
                    <a:pt x="936" y="637"/>
                  </a:lnTo>
                  <a:lnTo>
                    <a:pt x="934" y="638"/>
                  </a:lnTo>
                  <a:lnTo>
                    <a:pt x="933" y="638"/>
                  </a:lnTo>
                  <a:lnTo>
                    <a:pt x="931" y="638"/>
                  </a:lnTo>
                  <a:lnTo>
                    <a:pt x="931" y="635"/>
                  </a:lnTo>
                  <a:lnTo>
                    <a:pt x="930" y="632"/>
                  </a:lnTo>
                  <a:lnTo>
                    <a:pt x="931" y="632"/>
                  </a:lnTo>
                  <a:lnTo>
                    <a:pt x="934" y="632"/>
                  </a:lnTo>
                  <a:lnTo>
                    <a:pt x="936" y="632"/>
                  </a:lnTo>
                  <a:lnTo>
                    <a:pt x="939" y="632"/>
                  </a:lnTo>
                  <a:lnTo>
                    <a:pt x="941" y="630"/>
                  </a:lnTo>
                  <a:lnTo>
                    <a:pt x="942" y="629"/>
                  </a:lnTo>
                  <a:lnTo>
                    <a:pt x="945" y="627"/>
                  </a:lnTo>
                  <a:lnTo>
                    <a:pt x="947" y="626"/>
                  </a:lnTo>
                  <a:lnTo>
                    <a:pt x="948" y="626"/>
                  </a:lnTo>
                  <a:lnTo>
                    <a:pt x="948" y="626"/>
                  </a:lnTo>
                  <a:lnTo>
                    <a:pt x="950" y="624"/>
                  </a:lnTo>
                  <a:lnTo>
                    <a:pt x="952" y="623"/>
                  </a:lnTo>
                  <a:lnTo>
                    <a:pt x="953" y="623"/>
                  </a:lnTo>
                  <a:lnTo>
                    <a:pt x="956" y="623"/>
                  </a:lnTo>
                  <a:lnTo>
                    <a:pt x="958" y="621"/>
                  </a:lnTo>
                  <a:lnTo>
                    <a:pt x="959" y="621"/>
                  </a:lnTo>
                  <a:lnTo>
                    <a:pt x="961" y="621"/>
                  </a:lnTo>
                  <a:lnTo>
                    <a:pt x="964" y="618"/>
                  </a:lnTo>
                  <a:lnTo>
                    <a:pt x="965" y="615"/>
                  </a:lnTo>
                  <a:lnTo>
                    <a:pt x="964" y="615"/>
                  </a:lnTo>
                  <a:lnTo>
                    <a:pt x="964" y="615"/>
                  </a:lnTo>
                  <a:lnTo>
                    <a:pt x="962" y="615"/>
                  </a:lnTo>
                  <a:lnTo>
                    <a:pt x="961" y="613"/>
                  </a:lnTo>
                  <a:lnTo>
                    <a:pt x="959" y="610"/>
                  </a:lnTo>
                  <a:lnTo>
                    <a:pt x="959" y="609"/>
                  </a:lnTo>
                  <a:lnTo>
                    <a:pt x="958" y="609"/>
                  </a:lnTo>
                  <a:lnTo>
                    <a:pt x="958" y="610"/>
                  </a:lnTo>
                  <a:lnTo>
                    <a:pt x="956" y="612"/>
                  </a:lnTo>
                  <a:lnTo>
                    <a:pt x="956" y="613"/>
                  </a:lnTo>
                  <a:lnTo>
                    <a:pt x="953" y="613"/>
                  </a:lnTo>
                  <a:lnTo>
                    <a:pt x="952" y="612"/>
                  </a:lnTo>
                  <a:lnTo>
                    <a:pt x="952" y="612"/>
                  </a:lnTo>
                  <a:lnTo>
                    <a:pt x="952" y="612"/>
                  </a:lnTo>
                  <a:lnTo>
                    <a:pt x="950" y="610"/>
                  </a:lnTo>
                  <a:lnTo>
                    <a:pt x="950" y="609"/>
                  </a:lnTo>
                  <a:lnTo>
                    <a:pt x="948" y="609"/>
                  </a:lnTo>
                  <a:lnTo>
                    <a:pt x="948" y="606"/>
                  </a:lnTo>
                  <a:lnTo>
                    <a:pt x="948" y="604"/>
                  </a:lnTo>
                  <a:lnTo>
                    <a:pt x="947" y="604"/>
                  </a:lnTo>
                  <a:lnTo>
                    <a:pt x="947" y="604"/>
                  </a:lnTo>
                  <a:lnTo>
                    <a:pt x="945" y="606"/>
                  </a:lnTo>
                  <a:lnTo>
                    <a:pt x="945" y="606"/>
                  </a:lnTo>
                  <a:lnTo>
                    <a:pt x="945" y="606"/>
                  </a:lnTo>
                  <a:lnTo>
                    <a:pt x="945" y="606"/>
                  </a:lnTo>
                  <a:lnTo>
                    <a:pt x="945" y="604"/>
                  </a:lnTo>
                  <a:lnTo>
                    <a:pt x="945" y="604"/>
                  </a:lnTo>
                  <a:lnTo>
                    <a:pt x="942" y="606"/>
                  </a:lnTo>
                  <a:lnTo>
                    <a:pt x="941" y="607"/>
                  </a:lnTo>
                  <a:lnTo>
                    <a:pt x="941" y="606"/>
                  </a:lnTo>
                  <a:lnTo>
                    <a:pt x="941" y="604"/>
                  </a:lnTo>
                  <a:lnTo>
                    <a:pt x="938" y="604"/>
                  </a:lnTo>
                  <a:lnTo>
                    <a:pt x="936" y="604"/>
                  </a:lnTo>
                  <a:lnTo>
                    <a:pt x="934" y="604"/>
                  </a:lnTo>
                  <a:lnTo>
                    <a:pt x="931" y="604"/>
                  </a:lnTo>
                  <a:lnTo>
                    <a:pt x="931" y="602"/>
                  </a:lnTo>
                  <a:lnTo>
                    <a:pt x="931" y="602"/>
                  </a:lnTo>
                  <a:lnTo>
                    <a:pt x="931" y="601"/>
                  </a:lnTo>
                  <a:lnTo>
                    <a:pt x="931" y="601"/>
                  </a:lnTo>
                  <a:lnTo>
                    <a:pt x="931" y="599"/>
                  </a:lnTo>
                  <a:lnTo>
                    <a:pt x="931" y="598"/>
                  </a:lnTo>
                  <a:lnTo>
                    <a:pt x="931" y="596"/>
                  </a:lnTo>
                  <a:lnTo>
                    <a:pt x="931" y="595"/>
                  </a:lnTo>
                  <a:lnTo>
                    <a:pt x="930" y="595"/>
                  </a:lnTo>
                  <a:lnTo>
                    <a:pt x="928" y="595"/>
                  </a:lnTo>
                  <a:lnTo>
                    <a:pt x="927" y="592"/>
                  </a:lnTo>
                  <a:lnTo>
                    <a:pt x="925" y="590"/>
                  </a:lnTo>
                  <a:lnTo>
                    <a:pt x="924" y="590"/>
                  </a:lnTo>
                  <a:lnTo>
                    <a:pt x="922" y="590"/>
                  </a:lnTo>
                  <a:lnTo>
                    <a:pt x="920" y="590"/>
                  </a:lnTo>
                  <a:lnTo>
                    <a:pt x="917" y="590"/>
                  </a:lnTo>
                  <a:lnTo>
                    <a:pt x="917" y="587"/>
                  </a:lnTo>
                  <a:lnTo>
                    <a:pt x="917" y="584"/>
                  </a:lnTo>
                  <a:lnTo>
                    <a:pt x="916" y="584"/>
                  </a:lnTo>
                  <a:lnTo>
                    <a:pt x="914" y="584"/>
                  </a:lnTo>
                  <a:lnTo>
                    <a:pt x="914" y="582"/>
                  </a:lnTo>
                  <a:lnTo>
                    <a:pt x="914" y="582"/>
                  </a:lnTo>
                  <a:lnTo>
                    <a:pt x="914" y="582"/>
                  </a:lnTo>
                  <a:lnTo>
                    <a:pt x="914" y="582"/>
                  </a:lnTo>
                  <a:lnTo>
                    <a:pt x="914" y="582"/>
                  </a:lnTo>
                  <a:lnTo>
                    <a:pt x="914" y="582"/>
                  </a:lnTo>
                  <a:lnTo>
                    <a:pt x="916" y="581"/>
                  </a:lnTo>
                  <a:lnTo>
                    <a:pt x="914" y="581"/>
                  </a:lnTo>
                  <a:lnTo>
                    <a:pt x="914" y="581"/>
                  </a:lnTo>
                  <a:lnTo>
                    <a:pt x="913" y="581"/>
                  </a:lnTo>
                  <a:lnTo>
                    <a:pt x="911" y="581"/>
                  </a:lnTo>
                  <a:lnTo>
                    <a:pt x="911" y="582"/>
                  </a:lnTo>
                  <a:lnTo>
                    <a:pt x="911" y="579"/>
                  </a:lnTo>
                  <a:lnTo>
                    <a:pt x="911" y="576"/>
                  </a:lnTo>
                  <a:lnTo>
                    <a:pt x="911" y="576"/>
                  </a:lnTo>
                  <a:lnTo>
                    <a:pt x="911" y="576"/>
                  </a:lnTo>
                  <a:lnTo>
                    <a:pt x="910" y="576"/>
                  </a:lnTo>
                  <a:lnTo>
                    <a:pt x="908" y="576"/>
                  </a:lnTo>
                  <a:lnTo>
                    <a:pt x="908" y="573"/>
                  </a:lnTo>
                  <a:lnTo>
                    <a:pt x="911" y="573"/>
                  </a:lnTo>
                  <a:lnTo>
                    <a:pt x="913" y="573"/>
                  </a:lnTo>
                  <a:lnTo>
                    <a:pt x="913" y="575"/>
                  </a:lnTo>
                  <a:lnTo>
                    <a:pt x="914" y="575"/>
                  </a:lnTo>
                  <a:lnTo>
                    <a:pt x="916" y="575"/>
                  </a:lnTo>
                  <a:lnTo>
                    <a:pt x="916" y="573"/>
                  </a:lnTo>
                  <a:lnTo>
                    <a:pt x="917" y="573"/>
                  </a:lnTo>
                  <a:lnTo>
                    <a:pt x="917" y="573"/>
                  </a:lnTo>
                  <a:lnTo>
                    <a:pt x="917" y="571"/>
                  </a:lnTo>
                  <a:lnTo>
                    <a:pt x="919" y="571"/>
                  </a:lnTo>
                  <a:lnTo>
                    <a:pt x="919" y="573"/>
                  </a:lnTo>
                  <a:lnTo>
                    <a:pt x="920" y="573"/>
                  </a:lnTo>
                  <a:lnTo>
                    <a:pt x="920" y="573"/>
                  </a:lnTo>
                  <a:lnTo>
                    <a:pt x="920" y="571"/>
                  </a:lnTo>
                  <a:lnTo>
                    <a:pt x="920" y="571"/>
                  </a:lnTo>
                  <a:lnTo>
                    <a:pt x="920" y="571"/>
                  </a:lnTo>
                  <a:lnTo>
                    <a:pt x="920" y="571"/>
                  </a:lnTo>
                  <a:lnTo>
                    <a:pt x="920" y="571"/>
                  </a:lnTo>
                  <a:lnTo>
                    <a:pt x="920" y="568"/>
                  </a:lnTo>
                  <a:lnTo>
                    <a:pt x="919" y="567"/>
                  </a:lnTo>
                  <a:lnTo>
                    <a:pt x="917" y="567"/>
                  </a:lnTo>
                  <a:lnTo>
                    <a:pt x="916" y="567"/>
                  </a:lnTo>
                  <a:lnTo>
                    <a:pt x="914" y="565"/>
                  </a:lnTo>
                  <a:lnTo>
                    <a:pt x="913" y="564"/>
                  </a:lnTo>
                  <a:lnTo>
                    <a:pt x="911" y="564"/>
                  </a:lnTo>
                  <a:lnTo>
                    <a:pt x="908" y="564"/>
                  </a:lnTo>
                  <a:lnTo>
                    <a:pt x="910" y="561"/>
                  </a:lnTo>
                  <a:lnTo>
                    <a:pt x="911" y="559"/>
                  </a:lnTo>
                  <a:lnTo>
                    <a:pt x="913" y="557"/>
                  </a:lnTo>
                  <a:lnTo>
                    <a:pt x="913" y="554"/>
                  </a:lnTo>
                  <a:lnTo>
                    <a:pt x="911" y="554"/>
                  </a:lnTo>
                  <a:lnTo>
                    <a:pt x="911" y="553"/>
                  </a:lnTo>
                  <a:lnTo>
                    <a:pt x="910" y="553"/>
                  </a:lnTo>
                  <a:lnTo>
                    <a:pt x="908" y="551"/>
                  </a:lnTo>
                  <a:lnTo>
                    <a:pt x="907" y="551"/>
                  </a:lnTo>
                  <a:lnTo>
                    <a:pt x="905" y="551"/>
                  </a:lnTo>
                  <a:lnTo>
                    <a:pt x="905" y="551"/>
                  </a:lnTo>
                  <a:lnTo>
                    <a:pt x="907" y="550"/>
                  </a:lnTo>
                  <a:lnTo>
                    <a:pt x="907" y="550"/>
                  </a:lnTo>
                  <a:lnTo>
                    <a:pt x="907" y="550"/>
                  </a:lnTo>
                  <a:lnTo>
                    <a:pt x="907" y="548"/>
                  </a:lnTo>
                  <a:lnTo>
                    <a:pt x="905" y="547"/>
                  </a:lnTo>
                  <a:lnTo>
                    <a:pt x="903" y="548"/>
                  </a:lnTo>
                  <a:lnTo>
                    <a:pt x="902" y="547"/>
                  </a:lnTo>
                  <a:lnTo>
                    <a:pt x="905" y="545"/>
                  </a:lnTo>
                  <a:lnTo>
                    <a:pt x="907" y="543"/>
                  </a:lnTo>
                  <a:lnTo>
                    <a:pt x="905" y="542"/>
                  </a:lnTo>
                  <a:lnTo>
                    <a:pt x="905" y="540"/>
                  </a:lnTo>
                  <a:lnTo>
                    <a:pt x="902" y="542"/>
                  </a:lnTo>
                  <a:lnTo>
                    <a:pt x="899" y="540"/>
                  </a:lnTo>
                  <a:lnTo>
                    <a:pt x="897" y="540"/>
                  </a:lnTo>
                  <a:lnTo>
                    <a:pt x="894" y="540"/>
                  </a:lnTo>
                  <a:lnTo>
                    <a:pt x="896" y="540"/>
                  </a:lnTo>
                  <a:lnTo>
                    <a:pt x="896" y="539"/>
                  </a:lnTo>
                  <a:lnTo>
                    <a:pt x="897" y="537"/>
                  </a:lnTo>
                  <a:lnTo>
                    <a:pt x="900" y="537"/>
                  </a:lnTo>
                  <a:lnTo>
                    <a:pt x="900" y="536"/>
                  </a:lnTo>
                  <a:lnTo>
                    <a:pt x="902" y="534"/>
                  </a:lnTo>
                  <a:lnTo>
                    <a:pt x="902" y="534"/>
                  </a:lnTo>
                  <a:lnTo>
                    <a:pt x="900" y="534"/>
                  </a:lnTo>
                  <a:lnTo>
                    <a:pt x="900" y="533"/>
                  </a:lnTo>
                  <a:lnTo>
                    <a:pt x="899" y="533"/>
                  </a:lnTo>
                  <a:lnTo>
                    <a:pt x="897" y="533"/>
                  </a:lnTo>
                  <a:lnTo>
                    <a:pt x="897" y="531"/>
                  </a:lnTo>
                  <a:lnTo>
                    <a:pt x="897" y="531"/>
                  </a:lnTo>
                  <a:lnTo>
                    <a:pt x="897" y="531"/>
                  </a:lnTo>
                  <a:lnTo>
                    <a:pt x="897" y="531"/>
                  </a:lnTo>
                  <a:lnTo>
                    <a:pt x="897" y="531"/>
                  </a:lnTo>
                  <a:lnTo>
                    <a:pt x="899" y="529"/>
                  </a:lnTo>
                  <a:lnTo>
                    <a:pt x="899" y="529"/>
                  </a:lnTo>
                  <a:lnTo>
                    <a:pt x="899" y="528"/>
                  </a:lnTo>
                  <a:lnTo>
                    <a:pt x="897" y="528"/>
                  </a:lnTo>
                  <a:lnTo>
                    <a:pt x="896" y="528"/>
                  </a:lnTo>
                  <a:lnTo>
                    <a:pt x="896" y="526"/>
                  </a:lnTo>
                  <a:lnTo>
                    <a:pt x="896" y="525"/>
                  </a:lnTo>
                  <a:lnTo>
                    <a:pt x="894" y="525"/>
                  </a:lnTo>
                  <a:lnTo>
                    <a:pt x="894" y="525"/>
                  </a:lnTo>
                  <a:lnTo>
                    <a:pt x="893" y="525"/>
                  </a:lnTo>
                  <a:lnTo>
                    <a:pt x="891" y="526"/>
                  </a:lnTo>
                  <a:lnTo>
                    <a:pt x="891" y="525"/>
                  </a:lnTo>
                  <a:lnTo>
                    <a:pt x="891" y="523"/>
                  </a:lnTo>
                  <a:lnTo>
                    <a:pt x="888" y="523"/>
                  </a:lnTo>
                  <a:lnTo>
                    <a:pt x="888" y="520"/>
                  </a:lnTo>
                  <a:lnTo>
                    <a:pt x="886" y="517"/>
                  </a:lnTo>
                  <a:lnTo>
                    <a:pt x="886" y="515"/>
                  </a:lnTo>
                  <a:lnTo>
                    <a:pt x="886" y="512"/>
                  </a:lnTo>
                  <a:lnTo>
                    <a:pt x="886" y="512"/>
                  </a:lnTo>
                  <a:lnTo>
                    <a:pt x="888" y="511"/>
                  </a:lnTo>
                  <a:lnTo>
                    <a:pt x="888" y="511"/>
                  </a:lnTo>
                  <a:lnTo>
                    <a:pt x="888" y="511"/>
                  </a:lnTo>
                  <a:lnTo>
                    <a:pt x="888" y="509"/>
                  </a:lnTo>
                  <a:lnTo>
                    <a:pt x="888" y="508"/>
                  </a:lnTo>
                  <a:lnTo>
                    <a:pt x="888" y="508"/>
                  </a:lnTo>
                  <a:lnTo>
                    <a:pt x="886" y="508"/>
                  </a:lnTo>
                  <a:lnTo>
                    <a:pt x="885" y="505"/>
                  </a:lnTo>
                  <a:lnTo>
                    <a:pt x="885" y="503"/>
                  </a:lnTo>
                  <a:lnTo>
                    <a:pt x="885" y="501"/>
                  </a:lnTo>
                  <a:lnTo>
                    <a:pt x="886" y="498"/>
                  </a:lnTo>
                  <a:lnTo>
                    <a:pt x="883" y="500"/>
                  </a:lnTo>
                  <a:lnTo>
                    <a:pt x="880" y="500"/>
                  </a:lnTo>
                  <a:lnTo>
                    <a:pt x="880" y="503"/>
                  </a:lnTo>
                  <a:lnTo>
                    <a:pt x="880" y="506"/>
                  </a:lnTo>
                  <a:lnTo>
                    <a:pt x="879" y="506"/>
                  </a:lnTo>
                  <a:lnTo>
                    <a:pt x="879" y="506"/>
                  </a:lnTo>
                  <a:lnTo>
                    <a:pt x="877" y="506"/>
                  </a:lnTo>
                  <a:lnTo>
                    <a:pt x="877" y="506"/>
                  </a:lnTo>
                  <a:lnTo>
                    <a:pt x="877" y="509"/>
                  </a:lnTo>
                  <a:lnTo>
                    <a:pt x="877" y="511"/>
                  </a:lnTo>
                  <a:lnTo>
                    <a:pt x="875" y="512"/>
                  </a:lnTo>
                  <a:lnTo>
                    <a:pt x="874" y="512"/>
                  </a:lnTo>
                  <a:lnTo>
                    <a:pt x="874" y="514"/>
                  </a:lnTo>
                  <a:lnTo>
                    <a:pt x="874" y="515"/>
                  </a:lnTo>
                  <a:lnTo>
                    <a:pt x="874" y="515"/>
                  </a:lnTo>
                  <a:lnTo>
                    <a:pt x="874" y="515"/>
                  </a:lnTo>
                  <a:lnTo>
                    <a:pt x="875" y="517"/>
                  </a:lnTo>
                  <a:lnTo>
                    <a:pt x="875" y="519"/>
                  </a:lnTo>
                  <a:lnTo>
                    <a:pt x="874" y="519"/>
                  </a:lnTo>
                  <a:lnTo>
                    <a:pt x="872" y="522"/>
                  </a:lnTo>
                  <a:lnTo>
                    <a:pt x="871" y="523"/>
                  </a:lnTo>
                  <a:lnTo>
                    <a:pt x="869" y="525"/>
                  </a:lnTo>
                  <a:lnTo>
                    <a:pt x="868" y="526"/>
                  </a:lnTo>
                  <a:lnTo>
                    <a:pt x="868" y="529"/>
                  </a:lnTo>
                  <a:lnTo>
                    <a:pt x="868" y="531"/>
                  </a:lnTo>
                  <a:lnTo>
                    <a:pt x="868" y="531"/>
                  </a:lnTo>
                  <a:lnTo>
                    <a:pt x="866" y="531"/>
                  </a:lnTo>
                  <a:lnTo>
                    <a:pt x="865" y="529"/>
                  </a:lnTo>
                  <a:lnTo>
                    <a:pt x="863" y="529"/>
                  </a:lnTo>
                  <a:lnTo>
                    <a:pt x="863" y="533"/>
                  </a:lnTo>
                  <a:lnTo>
                    <a:pt x="862" y="534"/>
                  </a:lnTo>
                  <a:lnTo>
                    <a:pt x="862" y="536"/>
                  </a:lnTo>
                  <a:lnTo>
                    <a:pt x="860" y="537"/>
                  </a:lnTo>
                  <a:lnTo>
                    <a:pt x="860" y="537"/>
                  </a:lnTo>
                  <a:lnTo>
                    <a:pt x="858" y="539"/>
                  </a:lnTo>
                  <a:lnTo>
                    <a:pt x="857" y="539"/>
                  </a:lnTo>
                  <a:lnTo>
                    <a:pt x="855" y="539"/>
                  </a:lnTo>
                  <a:lnTo>
                    <a:pt x="855" y="540"/>
                  </a:lnTo>
                  <a:lnTo>
                    <a:pt x="854" y="540"/>
                  </a:lnTo>
                  <a:lnTo>
                    <a:pt x="852" y="539"/>
                  </a:lnTo>
                  <a:lnTo>
                    <a:pt x="851" y="536"/>
                  </a:lnTo>
                  <a:lnTo>
                    <a:pt x="849" y="536"/>
                  </a:lnTo>
                  <a:lnTo>
                    <a:pt x="849" y="534"/>
                  </a:lnTo>
                  <a:lnTo>
                    <a:pt x="849" y="533"/>
                  </a:lnTo>
                  <a:lnTo>
                    <a:pt x="848" y="533"/>
                  </a:lnTo>
                  <a:lnTo>
                    <a:pt x="846" y="531"/>
                  </a:lnTo>
                  <a:lnTo>
                    <a:pt x="846" y="533"/>
                  </a:lnTo>
                  <a:lnTo>
                    <a:pt x="844" y="534"/>
                  </a:lnTo>
                  <a:lnTo>
                    <a:pt x="843" y="536"/>
                  </a:lnTo>
                  <a:lnTo>
                    <a:pt x="843" y="534"/>
                  </a:lnTo>
                  <a:lnTo>
                    <a:pt x="843" y="531"/>
                  </a:lnTo>
                  <a:lnTo>
                    <a:pt x="841" y="529"/>
                  </a:lnTo>
                  <a:lnTo>
                    <a:pt x="841" y="526"/>
                  </a:lnTo>
                  <a:lnTo>
                    <a:pt x="838" y="526"/>
                  </a:lnTo>
                  <a:lnTo>
                    <a:pt x="834" y="526"/>
                  </a:lnTo>
                  <a:lnTo>
                    <a:pt x="834" y="525"/>
                  </a:lnTo>
                  <a:lnTo>
                    <a:pt x="832" y="525"/>
                  </a:lnTo>
                  <a:lnTo>
                    <a:pt x="830" y="525"/>
                  </a:lnTo>
                  <a:lnTo>
                    <a:pt x="827" y="523"/>
                  </a:lnTo>
                  <a:lnTo>
                    <a:pt x="824" y="522"/>
                  </a:lnTo>
                  <a:lnTo>
                    <a:pt x="824" y="520"/>
                  </a:lnTo>
                  <a:lnTo>
                    <a:pt x="824" y="519"/>
                  </a:lnTo>
                  <a:lnTo>
                    <a:pt x="824" y="517"/>
                  </a:lnTo>
                  <a:lnTo>
                    <a:pt x="826" y="517"/>
                  </a:lnTo>
                  <a:lnTo>
                    <a:pt x="826" y="515"/>
                  </a:lnTo>
                  <a:lnTo>
                    <a:pt x="826" y="512"/>
                  </a:lnTo>
                  <a:lnTo>
                    <a:pt x="826" y="511"/>
                  </a:lnTo>
                  <a:lnTo>
                    <a:pt x="826" y="509"/>
                  </a:lnTo>
                  <a:lnTo>
                    <a:pt x="824" y="508"/>
                  </a:lnTo>
                  <a:lnTo>
                    <a:pt x="823" y="508"/>
                  </a:lnTo>
                  <a:lnTo>
                    <a:pt x="823" y="505"/>
                  </a:lnTo>
                  <a:lnTo>
                    <a:pt x="823" y="503"/>
                  </a:lnTo>
                  <a:lnTo>
                    <a:pt x="826" y="501"/>
                  </a:lnTo>
                  <a:lnTo>
                    <a:pt x="827" y="501"/>
                  </a:lnTo>
                  <a:lnTo>
                    <a:pt x="827" y="500"/>
                  </a:lnTo>
                  <a:lnTo>
                    <a:pt x="827" y="498"/>
                  </a:lnTo>
                  <a:lnTo>
                    <a:pt x="827" y="498"/>
                  </a:lnTo>
                  <a:lnTo>
                    <a:pt x="826" y="498"/>
                  </a:lnTo>
                  <a:lnTo>
                    <a:pt x="826" y="498"/>
                  </a:lnTo>
                  <a:lnTo>
                    <a:pt x="826" y="498"/>
                  </a:lnTo>
                  <a:lnTo>
                    <a:pt x="826" y="497"/>
                  </a:lnTo>
                  <a:lnTo>
                    <a:pt x="827" y="495"/>
                  </a:lnTo>
                  <a:lnTo>
                    <a:pt x="829" y="491"/>
                  </a:lnTo>
                  <a:lnTo>
                    <a:pt x="830" y="488"/>
                  </a:lnTo>
                  <a:lnTo>
                    <a:pt x="830" y="488"/>
                  </a:lnTo>
                  <a:lnTo>
                    <a:pt x="829" y="488"/>
                  </a:lnTo>
                  <a:lnTo>
                    <a:pt x="827" y="489"/>
                  </a:lnTo>
                  <a:lnTo>
                    <a:pt x="827" y="491"/>
                  </a:lnTo>
                  <a:lnTo>
                    <a:pt x="826" y="491"/>
                  </a:lnTo>
                  <a:lnTo>
                    <a:pt x="824" y="489"/>
                  </a:lnTo>
                  <a:lnTo>
                    <a:pt x="820" y="489"/>
                  </a:lnTo>
                  <a:lnTo>
                    <a:pt x="818" y="488"/>
                  </a:lnTo>
                  <a:lnTo>
                    <a:pt x="817" y="488"/>
                  </a:lnTo>
                  <a:lnTo>
                    <a:pt x="817" y="488"/>
                  </a:lnTo>
                  <a:lnTo>
                    <a:pt x="817" y="488"/>
                  </a:lnTo>
                  <a:lnTo>
                    <a:pt x="818" y="488"/>
                  </a:lnTo>
                  <a:lnTo>
                    <a:pt x="818" y="486"/>
                  </a:lnTo>
                  <a:lnTo>
                    <a:pt x="821" y="484"/>
                  </a:lnTo>
                  <a:lnTo>
                    <a:pt x="821" y="483"/>
                  </a:lnTo>
                  <a:lnTo>
                    <a:pt x="817" y="483"/>
                  </a:lnTo>
                  <a:lnTo>
                    <a:pt x="812" y="483"/>
                  </a:lnTo>
                  <a:lnTo>
                    <a:pt x="809" y="483"/>
                  </a:lnTo>
                  <a:lnTo>
                    <a:pt x="804" y="481"/>
                  </a:lnTo>
                  <a:lnTo>
                    <a:pt x="804" y="480"/>
                  </a:lnTo>
                  <a:lnTo>
                    <a:pt x="803" y="477"/>
                  </a:lnTo>
                  <a:lnTo>
                    <a:pt x="803" y="477"/>
                  </a:lnTo>
                  <a:lnTo>
                    <a:pt x="801" y="478"/>
                  </a:lnTo>
                  <a:lnTo>
                    <a:pt x="799" y="475"/>
                  </a:lnTo>
                  <a:lnTo>
                    <a:pt x="799" y="472"/>
                  </a:lnTo>
                  <a:lnTo>
                    <a:pt x="796" y="472"/>
                  </a:lnTo>
                  <a:lnTo>
                    <a:pt x="793" y="470"/>
                  </a:lnTo>
                  <a:lnTo>
                    <a:pt x="793" y="469"/>
                  </a:lnTo>
                  <a:lnTo>
                    <a:pt x="793" y="467"/>
                  </a:lnTo>
                  <a:lnTo>
                    <a:pt x="793" y="466"/>
                  </a:lnTo>
                  <a:lnTo>
                    <a:pt x="792" y="466"/>
                  </a:lnTo>
                  <a:lnTo>
                    <a:pt x="790" y="464"/>
                  </a:lnTo>
                  <a:lnTo>
                    <a:pt x="789" y="463"/>
                  </a:lnTo>
                  <a:lnTo>
                    <a:pt x="785" y="461"/>
                  </a:lnTo>
                  <a:lnTo>
                    <a:pt x="782" y="461"/>
                  </a:lnTo>
                  <a:lnTo>
                    <a:pt x="781" y="460"/>
                  </a:lnTo>
                  <a:lnTo>
                    <a:pt x="779" y="460"/>
                  </a:lnTo>
                  <a:lnTo>
                    <a:pt x="778" y="460"/>
                  </a:lnTo>
                  <a:lnTo>
                    <a:pt x="776" y="461"/>
                  </a:lnTo>
                  <a:lnTo>
                    <a:pt x="775" y="463"/>
                  </a:lnTo>
                  <a:lnTo>
                    <a:pt x="772" y="466"/>
                  </a:lnTo>
                  <a:lnTo>
                    <a:pt x="770" y="467"/>
                  </a:lnTo>
                  <a:lnTo>
                    <a:pt x="768" y="467"/>
                  </a:lnTo>
                  <a:lnTo>
                    <a:pt x="768" y="467"/>
                  </a:lnTo>
                  <a:lnTo>
                    <a:pt x="767" y="467"/>
                  </a:lnTo>
                  <a:lnTo>
                    <a:pt x="765" y="466"/>
                  </a:lnTo>
                  <a:lnTo>
                    <a:pt x="764" y="466"/>
                  </a:lnTo>
                  <a:lnTo>
                    <a:pt x="761" y="466"/>
                  </a:lnTo>
                  <a:lnTo>
                    <a:pt x="759" y="466"/>
                  </a:lnTo>
                  <a:lnTo>
                    <a:pt x="756" y="466"/>
                  </a:lnTo>
                  <a:lnTo>
                    <a:pt x="754" y="466"/>
                  </a:lnTo>
                  <a:lnTo>
                    <a:pt x="751" y="466"/>
                  </a:lnTo>
                  <a:lnTo>
                    <a:pt x="750" y="464"/>
                  </a:lnTo>
                  <a:lnTo>
                    <a:pt x="748" y="463"/>
                  </a:lnTo>
                  <a:lnTo>
                    <a:pt x="747" y="464"/>
                  </a:lnTo>
                  <a:lnTo>
                    <a:pt x="744" y="464"/>
                  </a:lnTo>
                  <a:lnTo>
                    <a:pt x="740" y="463"/>
                  </a:lnTo>
                  <a:lnTo>
                    <a:pt x="739" y="463"/>
                  </a:lnTo>
                  <a:lnTo>
                    <a:pt x="737" y="463"/>
                  </a:lnTo>
                  <a:lnTo>
                    <a:pt x="737" y="463"/>
                  </a:lnTo>
                  <a:lnTo>
                    <a:pt x="736" y="463"/>
                  </a:lnTo>
                  <a:lnTo>
                    <a:pt x="736" y="464"/>
                  </a:lnTo>
                  <a:lnTo>
                    <a:pt x="734" y="466"/>
                  </a:lnTo>
                  <a:lnTo>
                    <a:pt x="733" y="466"/>
                  </a:lnTo>
                  <a:lnTo>
                    <a:pt x="731" y="466"/>
                  </a:lnTo>
                  <a:lnTo>
                    <a:pt x="730" y="466"/>
                  </a:lnTo>
                  <a:lnTo>
                    <a:pt x="730" y="469"/>
                  </a:lnTo>
                  <a:lnTo>
                    <a:pt x="731" y="470"/>
                  </a:lnTo>
                  <a:lnTo>
                    <a:pt x="733" y="472"/>
                  </a:lnTo>
                  <a:lnTo>
                    <a:pt x="734" y="472"/>
                  </a:lnTo>
                  <a:lnTo>
                    <a:pt x="736" y="472"/>
                  </a:lnTo>
                  <a:lnTo>
                    <a:pt x="736" y="474"/>
                  </a:lnTo>
                  <a:lnTo>
                    <a:pt x="736" y="475"/>
                  </a:lnTo>
                  <a:lnTo>
                    <a:pt x="733" y="475"/>
                  </a:lnTo>
                  <a:lnTo>
                    <a:pt x="734" y="477"/>
                  </a:lnTo>
                  <a:lnTo>
                    <a:pt x="734" y="480"/>
                  </a:lnTo>
                  <a:lnTo>
                    <a:pt x="733" y="481"/>
                  </a:lnTo>
                  <a:lnTo>
                    <a:pt x="731" y="483"/>
                  </a:lnTo>
                  <a:lnTo>
                    <a:pt x="730" y="486"/>
                  </a:lnTo>
                  <a:lnTo>
                    <a:pt x="728" y="488"/>
                  </a:lnTo>
                  <a:lnTo>
                    <a:pt x="730" y="489"/>
                  </a:lnTo>
                  <a:lnTo>
                    <a:pt x="730" y="491"/>
                  </a:lnTo>
                  <a:lnTo>
                    <a:pt x="731" y="491"/>
                  </a:lnTo>
                  <a:lnTo>
                    <a:pt x="734" y="491"/>
                  </a:lnTo>
                  <a:lnTo>
                    <a:pt x="733" y="492"/>
                  </a:lnTo>
                  <a:lnTo>
                    <a:pt x="731" y="494"/>
                  </a:lnTo>
                  <a:lnTo>
                    <a:pt x="731" y="495"/>
                  </a:lnTo>
                  <a:lnTo>
                    <a:pt x="731" y="498"/>
                  </a:lnTo>
                  <a:lnTo>
                    <a:pt x="731" y="500"/>
                  </a:lnTo>
                  <a:lnTo>
                    <a:pt x="733" y="501"/>
                  </a:lnTo>
                  <a:lnTo>
                    <a:pt x="733" y="501"/>
                  </a:lnTo>
                  <a:lnTo>
                    <a:pt x="733" y="503"/>
                  </a:lnTo>
                  <a:lnTo>
                    <a:pt x="733" y="503"/>
                  </a:lnTo>
                  <a:lnTo>
                    <a:pt x="733" y="505"/>
                  </a:lnTo>
                  <a:lnTo>
                    <a:pt x="734" y="505"/>
                  </a:lnTo>
                  <a:lnTo>
                    <a:pt x="736" y="506"/>
                  </a:lnTo>
                  <a:lnTo>
                    <a:pt x="736" y="508"/>
                  </a:lnTo>
                  <a:lnTo>
                    <a:pt x="736" y="509"/>
                  </a:lnTo>
                  <a:lnTo>
                    <a:pt x="734" y="509"/>
                  </a:lnTo>
                  <a:lnTo>
                    <a:pt x="734" y="511"/>
                  </a:lnTo>
                  <a:lnTo>
                    <a:pt x="734" y="511"/>
                  </a:lnTo>
                  <a:lnTo>
                    <a:pt x="734" y="512"/>
                  </a:lnTo>
                  <a:lnTo>
                    <a:pt x="733" y="512"/>
                  </a:lnTo>
                  <a:lnTo>
                    <a:pt x="730" y="512"/>
                  </a:lnTo>
                  <a:lnTo>
                    <a:pt x="730" y="512"/>
                  </a:lnTo>
                  <a:lnTo>
                    <a:pt x="730" y="514"/>
                  </a:lnTo>
                  <a:lnTo>
                    <a:pt x="730" y="514"/>
                  </a:lnTo>
                  <a:lnTo>
                    <a:pt x="730" y="514"/>
                  </a:lnTo>
                  <a:lnTo>
                    <a:pt x="730" y="515"/>
                  </a:lnTo>
                  <a:lnTo>
                    <a:pt x="731" y="515"/>
                  </a:lnTo>
                  <a:lnTo>
                    <a:pt x="731" y="517"/>
                  </a:lnTo>
                  <a:lnTo>
                    <a:pt x="731" y="519"/>
                  </a:lnTo>
                  <a:lnTo>
                    <a:pt x="728" y="520"/>
                  </a:lnTo>
                  <a:lnTo>
                    <a:pt x="725" y="520"/>
                  </a:lnTo>
                  <a:lnTo>
                    <a:pt x="723" y="522"/>
                  </a:lnTo>
                  <a:lnTo>
                    <a:pt x="723" y="522"/>
                  </a:lnTo>
                  <a:lnTo>
                    <a:pt x="722" y="523"/>
                  </a:lnTo>
                  <a:lnTo>
                    <a:pt x="720" y="525"/>
                  </a:lnTo>
                  <a:lnTo>
                    <a:pt x="720" y="526"/>
                  </a:lnTo>
                  <a:lnTo>
                    <a:pt x="719" y="529"/>
                  </a:lnTo>
                  <a:lnTo>
                    <a:pt x="720" y="531"/>
                  </a:lnTo>
                  <a:lnTo>
                    <a:pt x="720" y="531"/>
                  </a:lnTo>
                  <a:lnTo>
                    <a:pt x="723" y="533"/>
                  </a:lnTo>
                  <a:lnTo>
                    <a:pt x="725" y="533"/>
                  </a:lnTo>
                  <a:lnTo>
                    <a:pt x="727" y="536"/>
                  </a:lnTo>
                  <a:lnTo>
                    <a:pt x="728" y="537"/>
                  </a:lnTo>
                  <a:lnTo>
                    <a:pt x="730" y="537"/>
                  </a:lnTo>
                  <a:lnTo>
                    <a:pt x="733" y="539"/>
                  </a:lnTo>
                  <a:lnTo>
                    <a:pt x="733" y="540"/>
                  </a:lnTo>
                  <a:lnTo>
                    <a:pt x="733" y="543"/>
                  </a:lnTo>
                  <a:lnTo>
                    <a:pt x="734" y="543"/>
                  </a:lnTo>
                  <a:lnTo>
                    <a:pt x="736" y="543"/>
                  </a:lnTo>
                  <a:lnTo>
                    <a:pt x="736" y="547"/>
                  </a:lnTo>
                  <a:lnTo>
                    <a:pt x="736" y="550"/>
                  </a:lnTo>
                  <a:lnTo>
                    <a:pt x="737" y="550"/>
                  </a:lnTo>
                  <a:lnTo>
                    <a:pt x="739" y="551"/>
                  </a:lnTo>
                  <a:lnTo>
                    <a:pt x="739" y="553"/>
                  </a:lnTo>
                  <a:lnTo>
                    <a:pt x="740" y="556"/>
                  </a:lnTo>
                  <a:lnTo>
                    <a:pt x="740" y="557"/>
                  </a:lnTo>
                  <a:lnTo>
                    <a:pt x="740" y="557"/>
                  </a:lnTo>
                  <a:lnTo>
                    <a:pt x="740" y="559"/>
                  </a:lnTo>
                  <a:lnTo>
                    <a:pt x="740" y="561"/>
                  </a:lnTo>
                  <a:lnTo>
                    <a:pt x="744" y="562"/>
                  </a:lnTo>
                  <a:lnTo>
                    <a:pt x="747" y="564"/>
                  </a:lnTo>
                  <a:lnTo>
                    <a:pt x="745" y="568"/>
                  </a:lnTo>
                  <a:lnTo>
                    <a:pt x="744" y="571"/>
                  </a:lnTo>
                  <a:lnTo>
                    <a:pt x="744" y="573"/>
                  </a:lnTo>
                  <a:lnTo>
                    <a:pt x="742" y="575"/>
                  </a:lnTo>
                  <a:lnTo>
                    <a:pt x="742" y="578"/>
                  </a:lnTo>
                  <a:lnTo>
                    <a:pt x="744" y="579"/>
                  </a:lnTo>
                  <a:lnTo>
                    <a:pt x="745" y="579"/>
                  </a:lnTo>
                  <a:lnTo>
                    <a:pt x="745" y="578"/>
                  </a:lnTo>
                  <a:lnTo>
                    <a:pt x="745" y="576"/>
                  </a:lnTo>
                  <a:lnTo>
                    <a:pt x="745" y="575"/>
                  </a:lnTo>
                  <a:lnTo>
                    <a:pt x="745" y="575"/>
                  </a:lnTo>
                  <a:lnTo>
                    <a:pt x="745" y="575"/>
                  </a:lnTo>
                  <a:lnTo>
                    <a:pt x="747" y="576"/>
                  </a:lnTo>
                  <a:lnTo>
                    <a:pt x="747" y="578"/>
                  </a:lnTo>
                  <a:lnTo>
                    <a:pt x="748" y="582"/>
                  </a:lnTo>
                  <a:lnTo>
                    <a:pt x="745" y="582"/>
                  </a:lnTo>
                  <a:lnTo>
                    <a:pt x="742" y="582"/>
                  </a:lnTo>
                  <a:lnTo>
                    <a:pt x="742" y="584"/>
                  </a:lnTo>
                  <a:lnTo>
                    <a:pt x="740" y="587"/>
                  </a:lnTo>
                  <a:lnTo>
                    <a:pt x="739" y="588"/>
                  </a:lnTo>
                  <a:lnTo>
                    <a:pt x="736" y="592"/>
                  </a:lnTo>
                  <a:lnTo>
                    <a:pt x="736" y="593"/>
                  </a:lnTo>
                  <a:lnTo>
                    <a:pt x="734" y="596"/>
                  </a:lnTo>
                  <a:lnTo>
                    <a:pt x="731" y="598"/>
                  </a:lnTo>
                  <a:lnTo>
                    <a:pt x="728" y="599"/>
                  </a:lnTo>
                  <a:lnTo>
                    <a:pt x="728" y="601"/>
                  </a:lnTo>
                  <a:lnTo>
                    <a:pt x="727" y="602"/>
                  </a:lnTo>
                  <a:lnTo>
                    <a:pt x="725" y="602"/>
                  </a:lnTo>
                  <a:lnTo>
                    <a:pt x="723" y="604"/>
                  </a:lnTo>
                  <a:lnTo>
                    <a:pt x="722" y="606"/>
                  </a:lnTo>
                  <a:lnTo>
                    <a:pt x="720" y="606"/>
                  </a:lnTo>
                  <a:lnTo>
                    <a:pt x="717" y="607"/>
                  </a:lnTo>
                  <a:lnTo>
                    <a:pt x="714" y="609"/>
                  </a:lnTo>
                  <a:lnTo>
                    <a:pt x="713" y="610"/>
                  </a:lnTo>
                  <a:lnTo>
                    <a:pt x="713" y="612"/>
                  </a:lnTo>
                  <a:lnTo>
                    <a:pt x="713" y="615"/>
                  </a:lnTo>
                  <a:lnTo>
                    <a:pt x="713" y="620"/>
                  </a:lnTo>
                  <a:lnTo>
                    <a:pt x="713" y="621"/>
                  </a:lnTo>
                  <a:lnTo>
                    <a:pt x="719" y="624"/>
                  </a:lnTo>
                  <a:lnTo>
                    <a:pt x="719" y="627"/>
                  </a:lnTo>
                  <a:lnTo>
                    <a:pt x="719" y="629"/>
                  </a:lnTo>
                  <a:lnTo>
                    <a:pt x="719" y="632"/>
                  </a:lnTo>
                  <a:lnTo>
                    <a:pt x="719" y="634"/>
                  </a:lnTo>
                  <a:lnTo>
                    <a:pt x="719" y="638"/>
                  </a:lnTo>
                  <a:lnTo>
                    <a:pt x="719" y="643"/>
                  </a:lnTo>
                  <a:lnTo>
                    <a:pt x="719" y="643"/>
                  </a:lnTo>
                  <a:lnTo>
                    <a:pt x="720" y="643"/>
                  </a:lnTo>
                  <a:lnTo>
                    <a:pt x="720" y="644"/>
                  </a:lnTo>
                  <a:lnTo>
                    <a:pt x="720" y="646"/>
                  </a:lnTo>
                  <a:lnTo>
                    <a:pt x="720" y="646"/>
                  </a:lnTo>
                  <a:lnTo>
                    <a:pt x="720" y="648"/>
                  </a:lnTo>
                  <a:lnTo>
                    <a:pt x="720" y="648"/>
                  </a:lnTo>
                  <a:lnTo>
                    <a:pt x="720" y="648"/>
                  </a:lnTo>
                  <a:lnTo>
                    <a:pt x="720" y="649"/>
                  </a:lnTo>
                  <a:lnTo>
                    <a:pt x="720" y="649"/>
                  </a:lnTo>
                  <a:lnTo>
                    <a:pt x="722" y="649"/>
                  </a:lnTo>
                  <a:lnTo>
                    <a:pt x="722" y="649"/>
                  </a:lnTo>
                  <a:lnTo>
                    <a:pt x="723" y="651"/>
                  </a:lnTo>
                  <a:lnTo>
                    <a:pt x="723" y="651"/>
                  </a:lnTo>
                  <a:lnTo>
                    <a:pt x="722" y="651"/>
                  </a:lnTo>
                  <a:lnTo>
                    <a:pt x="722" y="651"/>
                  </a:lnTo>
                  <a:lnTo>
                    <a:pt x="717" y="658"/>
                  </a:lnTo>
                  <a:lnTo>
                    <a:pt x="717" y="660"/>
                  </a:lnTo>
                  <a:lnTo>
                    <a:pt x="717" y="662"/>
                  </a:lnTo>
                  <a:lnTo>
                    <a:pt x="719" y="662"/>
                  </a:lnTo>
                  <a:lnTo>
                    <a:pt x="719" y="662"/>
                  </a:lnTo>
                  <a:lnTo>
                    <a:pt x="719" y="663"/>
                  </a:lnTo>
                  <a:lnTo>
                    <a:pt x="717" y="665"/>
                  </a:lnTo>
                  <a:lnTo>
                    <a:pt x="717" y="665"/>
                  </a:lnTo>
                  <a:lnTo>
                    <a:pt x="716" y="665"/>
                  </a:lnTo>
                  <a:lnTo>
                    <a:pt x="716" y="665"/>
                  </a:lnTo>
                  <a:lnTo>
                    <a:pt x="714" y="663"/>
                  </a:lnTo>
                  <a:lnTo>
                    <a:pt x="713" y="663"/>
                  </a:lnTo>
                  <a:lnTo>
                    <a:pt x="713" y="665"/>
                  </a:lnTo>
                  <a:lnTo>
                    <a:pt x="711" y="666"/>
                  </a:lnTo>
                  <a:lnTo>
                    <a:pt x="711" y="666"/>
                  </a:lnTo>
                  <a:lnTo>
                    <a:pt x="711" y="668"/>
                  </a:lnTo>
                  <a:lnTo>
                    <a:pt x="711" y="668"/>
                  </a:lnTo>
                  <a:lnTo>
                    <a:pt x="711" y="669"/>
                  </a:lnTo>
                  <a:lnTo>
                    <a:pt x="708" y="669"/>
                  </a:lnTo>
                  <a:lnTo>
                    <a:pt x="705" y="668"/>
                  </a:lnTo>
                  <a:lnTo>
                    <a:pt x="702" y="668"/>
                  </a:lnTo>
                  <a:lnTo>
                    <a:pt x="699" y="668"/>
                  </a:lnTo>
                  <a:lnTo>
                    <a:pt x="699" y="668"/>
                  </a:lnTo>
                  <a:lnTo>
                    <a:pt x="699" y="666"/>
                  </a:lnTo>
                  <a:lnTo>
                    <a:pt x="699" y="666"/>
                  </a:lnTo>
                  <a:lnTo>
                    <a:pt x="700" y="666"/>
                  </a:lnTo>
                  <a:lnTo>
                    <a:pt x="700" y="666"/>
                  </a:lnTo>
                  <a:lnTo>
                    <a:pt x="700" y="665"/>
                  </a:lnTo>
                  <a:lnTo>
                    <a:pt x="699" y="665"/>
                  </a:lnTo>
                  <a:lnTo>
                    <a:pt x="699" y="663"/>
                  </a:lnTo>
                  <a:lnTo>
                    <a:pt x="697" y="662"/>
                  </a:lnTo>
                  <a:lnTo>
                    <a:pt x="696" y="662"/>
                  </a:lnTo>
                  <a:lnTo>
                    <a:pt x="694" y="660"/>
                  </a:lnTo>
                  <a:lnTo>
                    <a:pt x="691" y="658"/>
                  </a:lnTo>
                  <a:lnTo>
                    <a:pt x="689" y="655"/>
                  </a:lnTo>
                  <a:lnTo>
                    <a:pt x="688" y="655"/>
                  </a:lnTo>
                  <a:lnTo>
                    <a:pt x="688" y="654"/>
                  </a:lnTo>
                  <a:lnTo>
                    <a:pt x="688" y="654"/>
                  </a:lnTo>
                  <a:lnTo>
                    <a:pt x="688" y="654"/>
                  </a:lnTo>
                  <a:lnTo>
                    <a:pt x="688" y="652"/>
                  </a:lnTo>
                  <a:lnTo>
                    <a:pt x="689" y="652"/>
                  </a:lnTo>
                  <a:lnTo>
                    <a:pt x="689" y="652"/>
                  </a:lnTo>
                  <a:lnTo>
                    <a:pt x="689" y="651"/>
                  </a:lnTo>
                  <a:lnTo>
                    <a:pt x="689" y="651"/>
                  </a:lnTo>
                  <a:lnTo>
                    <a:pt x="688" y="649"/>
                  </a:lnTo>
                  <a:lnTo>
                    <a:pt x="688" y="648"/>
                  </a:lnTo>
                  <a:lnTo>
                    <a:pt x="685" y="644"/>
                  </a:lnTo>
                  <a:lnTo>
                    <a:pt x="685" y="643"/>
                  </a:lnTo>
                  <a:lnTo>
                    <a:pt x="683" y="643"/>
                  </a:lnTo>
                  <a:lnTo>
                    <a:pt x="682" y="643"/>
                  </a:lnTo>
                  <a:lnTo>
                    <a:pt x="682" y="638"/>
                  </a:lnTo>
                  <a:lnTo>
                    <a:pt x="682" y="632"/>
                  </a:lnTo>
                  <a:lnTo>
                    <a:pt x="683" y="626"/>
                  </a:lnTo>
                  <a:lnTo>
                    <a:pt x="682" y="623"/>
                  </a:lnTo>
                  <a:lnTo>
                    <a:pt x="682" y="621"/>
                  </a:lnTo>
                  <a:lnTo>
                    <a:pt x="680" y="620"/>
                  </a:lnTo>
                  <a:lnTo>
                    <a:pt x="680" y="618"/>
                  </a:lnTo>
                  <a:lnTo>
                    <a:pt x="680" y="618"/>
                  </a:lnTo>
                  <a:lnTo>
                    <a:pt x="680" y="616"/>
                  </a:lnTo>
                  <a:lnTo>
                    <a:pt x="680" y="615"/>
                  </a:lnTo>
                  <a:lnTo>
                    <a:pt x="682" y="613"/>
                  </a:lnTo>
                  <a:lnTo>
                    <a:pt x="682" y="612"/>
                  </a:lnTo>
                  <a:lnTo>
                    <a:pt x="683" y="610"/>
                  </a:lnTo>
                  <a:lnTo>
                    <a:pt x="682" y="607"/>
                  </a:lnTo>
                  <a:lnTo>
                    <a:pt x="682" y="606"/>
                  </a:lnTo>
                  <a:lnTo>
                    <a:pt x="682" y="604"/>
                  </a:lnTo>
                  <a:lnTo>
                    <a:pt x="680" y="602"/>
                  </a:lnTo>
                  <a:lnTo>
                    <a:pt x="677" y="601"/>
                  </a:lnTo>
                  <a:lnTo>
                    <a:pt x="675" y="601"/>
                  </a:lnTo>
                  <a:lnTo>
                    <a:pt x="674" y="599"/>
                  </a:lnTo>
                  <a:lnTo>
                    <a:pt x="671" y="601"/>
                  </a:lnTo>
                  <a:lnTo>
                    <a:pt x="669" y="601"/>
                  </a:lnTo>
                  <a:lnTo>
                    <a:pt x="668" y="599"/>
                  </a:lnTo>
                  <a:lnTo>
                    <a:pt x="666" y="598"/>
                  </a:lnTo>
                  <a:lnTo>
                    <a:pt x="663" y="598"/>
                  </a:lnTo>
                  <a:lnTo>
                    <a:pt x="661" y="598"/>
                  </a:lnTo>
                  <a:lnTo>
                    <a:pt x="660" y="599"/>
                  </a:lnTo>
                  <a:lnTo>
                    <a:pt x="658" y="599"/>
                  </a:lnTo>
                  <a:lnTo>
                    <a:pt x="657" y="599"/>
                  </a:lnTo>
                  <a:lnTo>
                    <a:pt x="655" y="599"/>
                  </a:lnTo>
                  <a:lnTo>
                    <a:pt x="654" y="599"/>
                  </a:lnTo>
                  <a:lnTo>
                    <a:pt x="652" y="599"/>
                  </a:lnTo>
                  <a:lnTo>
                    <a:pt x="649" y="598"/>
                  </a:lnTo>
                  <a:lnTo>
                    <a:pt x="647" y="596"/>
                  </a:lnTo>
                  <a:lnTo>
                    <a:pt x="647" y="595"/>
                  </a:lnTo>
                  <a:lnTo>
                    <a:pt x="644" y="595"/>
                  </a:lnTo>
                  <a:lnTo>
                    <a:pt x="641" y="595"/>
                  </a:lnTo>
                  <a:lnTo>
                    <a:pt x="640" y="592"/>
                  </a:lnTo>
                  <a:lnTo>
                    <a:pt x="640" y="590"/>
                  </a:lnTo>
                  <a:lnTo>
                    <a:pt x="638" y="590"/>
                  </a:lnTo>
                  <a:lnTo>
                    <a:pt x="637" y="590"/>
                  </a:lnTo>
                  <a:lnTo>
                    <a:pt x="637" y="590"/>
                  </a:lnTo>
                  <a:lnTo>
                    <a:pt x="635" y="590"/>
                  </a:lnTo>
                  <a:lnTo>
                    <a:pt x="635" y="590"/>
                  </a:lnTo>
                  <a:lnTo>
                    <a:pt x="633" y="590"/>
                  </a:lnTo>
                  <a:lnTo>
                    <a:pt x="632" y="590"/>
                  </a:lnTo>
                  <a:lnTo>
                    <a:pt x="632" y="590"/>
                  </a:lnTo>
                  <a:lnTo>
                    <a:pt x="630" y="590"/>
                  </a:lnTo>
                  <a:lnTo>
                    <a:pt x="630" y="588"/>
                  </a:lnTo>
                  <a:lnTo>
                    <a:pt x="629" y="588"/>
                  </a:lnTo>
                  <a:lnTo>
                    <a:pt x="629" y="587"/>
                  </a:lnTo>
                  <a:lnTo>
                    <a:pt x="627" y="585"/>
                  </a:lnTo>
                  <a:lnTo>
                    <a:pt x="627" y="585"/>
                  </a:lnTo>
                  <a:lnTo>
                    <a:pt x="626" y="585"/>
                  </a:lnTo>
                  <a:lnTo>
                    <a:pt x="624" y="584"/>
                  </a:lnTo>
                  <a:lnTo>
                    <a:pt x="624" y="584"/>
                  </a:lnTo>
                  <a:lnTo>
                    <a:pt x="623" y="584"/>
                  </a:lnTo>
                  <a:lnTo>
                    <a:pt x="621" y="585"/>
                  </a:lnTo>
                  <a:lnTo>
                    <a:pt x="619" y="585"/>
                  </a:lnTo>
                  <a:lnTo>
                    <a:pt x="619" y="582"/>
                  </a:lnTo>
                  <a:lnTo>
                    <a:pt x="619" y="579"/>
                  </a:lnTo>
                  <a:lnTo>
                    <a:pt x="616" y="578"/>
                  </a:lnTo>
                  <a:lnTo>
                    <a:pt x="615" y="576"/>
                  </a:lnTo>
                  <a:lnTo>
                    <a:pt x="615" y="575"/>
                  </a:lnTo>
                  <a:lnTo>
                    <a:pt x="615" y="573"/>
                  </a:lnTo>
                  <a:lnTo>
                    <a:pt x="612" y="573"/>
                  </a:lnTo>
                  <a:lnTo>
                    <a:pt x="609" y="571"/>
                  </a:lnTo>
                  <a:lnTo>
                    <a:pt x="607" y="570"/>
                  </a:lnTo>
                  <a:lnTo>
                    <a:pt x="604" y="568"/>
                  </a:lnTo>
                  <a:lnTo>
                    <a:pt x="602" y="567"/>
                  </a:lnTo>
                  <a:lnTo>
                    <a:pt x="601" y="568"/>
                  </a:lnTo>
                  <a:lnTo>
                    <a:pt x="598" y="565"/>
                  </a:lnTo>
                  <a:lnTo>
                    <a:pt x="595" y="564"/>
                  </a:lnTo>
                  <a:lnTo>
                    <a:pt x="592" y="564"/>
                  </a:lnTo>
                  <a:lnTo>
                    <a:pt x="590" y="564"/>
                  </a:lnTo>
                  <a:lnTo>
                    <a:pt x="587" y="561"/>
                  </a:lnTo>
                  <a:lnTo>
                    <a:pt x="584" y="557"/>
                  </a:lnTo>
                  <a:lnTo>
                    <a:pt x="582" y="557"/>
                  </a:lnTo>
                  <a:lnTo>
                    <a:pt x="579" y="557"/>
                  </a:lnTo>
                  <a:lnTo>
                    <a:pt x="578" y="559"/>
                  </a:lnTo>
                  <a:lnTo>
                    <a:pt x="574" y="559"/>
                  </a:lnTo>
                  <a:lnTo>
                    <a:pt x="570" y="561"/>
                  </a:lnTo>
                  <a:lnTo>
                    <a:pt x="567" y="562"/>
                  </a:lnTo>
                  <a:lnTo>
                    <a:pt x="567" y="562"/>
                  </a:lnTo>
                  <a:close/>
                  <a:moveTo>
                    <a:pt x="641" y="402"/>
                  </a:moveTo>
                  <a:lnTo>
                    <a:pt x="644" y="404"/>
                  </a:lnTo>
                  <a:lnTo>
                    <a:pt x="646" y="404"/>
                  </a:lnTo>
                  <a:lnTo>
                    <a:pt x="647" y="405"/>
                  </a:lnTo>
                  <a:lnTo>
                    <a:pt x="647" y="405"/>
                  </a:lnTo>
                  <a:lnTo>
                    <a:pt x="647" y="407"/>
                  </a:lnTo>
                  <a:lnTo>
                    <a:pt x="646" y="407"/>
                  </a:lnTo>
                  <a:lnTo>
                    <a:pt x="644" y="408"/>
                  </a:lnTo>
                  <a:lnTo>
                    <a:pt x="644" y="411"/>
                  </a:lnTo>
                  <a:lnTo>
                    <a:pt x="646" y="411"/>
                  </a:lnTo>
                  <a:lnTo>
                    <a:pt x="646" y="411"/>
                  </a:lnTo>
                  <a:lnTo>
                    <a:pt x="647" y="413"/>
                  </a:lnTo>
                  <a:lnTo>
                    <a:pt x="647" y="413"/>
                  </a:lnTo>
                  <a:lnTo>
                    <a:pt x="649" y="411"/>
                  </a:lnTo>
                  <a:lnTo>
                    <a:pt x="649" y="411"/>
                  </a:lnTo>
                  <a:lnTo>
                    <a:pt x="649" y="410"/>
                  </a:lnTo>
                  <a:lnTo>
                    <a:pt x="649" y="410"/>
                  </a:lnTo>
                  <a:lnTo>
                    <a:pt x="651" y="410"/>
                  </a:lnTo>
                  <a:lnTo>
                    <a:pt x="652" y="410"/>
                  </a:lnTo>
                  <a:lnTo>
                    <a:pt x="652" y="411"/>
                  </a:lnTo>
                  <a:lnTo>
                    <a:pt x="654" y="411"/>
                  </a:lnTo>
                  <a:lnTo>
                    <a:pt x="657" y="411"/>
                  </a:lnTo>
                  <a:lnTo>
                    <a:pt x="658" y="411"/>
                  </a:lnTo>
                  <a:lnTo>
                    <a:pt x="660" y="411"/>
                  </a:lnTo>
                  <a:lnTo>
                    <a:pt x="660" y="411"/>
                  </a:lnTo>
                  <a:lnTo>
                    <a:pt x="661" y="413"/>
                  </a:lnTo>
                  <a:lnTo>
                    <a:pt x="661" y="414"/>
                  </a:lnTo>
                  <a:lnTo>
                    <a:pt x="661" y="416"/>
                  </a:lnTo>
                  <a:lnTo>
                    <a:pt x="663" y="416"/>
                  </a:lnTo>
                  <a:lnTo>
                    <a:pt x="663" y="416"/>
                  </a:lnTo>
                  <a:lnTo>
                    <a:pt x="671" y="422"/>
                  </a:lnTo>
                  <a:lnTo>
                    <a:pt x="671" y="425"/>
                  </a:lnTo>
                  <a:lnTo>
                    <a:pt x="672" y="425"/>
                  </a:lnTo>
                  <a:lnTo>
                    <a:pt x="674" y="425"/>
                  </a:lnTo>
                  <a:lnTo>
                    <a:pt x="674" y="427"/>
                  </a:lnTo>
                  <a:lnTo>
                    <a:pt x="674" y="428"/>
                  </a:lnTo>
                  <a:lnTo>
                    <a:pt x="674" y="430"/>
                  </a:lnTo>
                  <a:lnTo>
                    <a:pt x="675" y="433"/>
                  </a:lnTo>
                  <a:lnTo>
                    <a:pt x="675" y="436"/>
                  </a:lnTo>
                  <a:lnTo>
                    <a:pt x="677" y="435"/>
                  </a:lnTo>
                  <a:lnTo>
                    <a:pt x="678" y="433"/>
                  </a:lnTo>
                  <a:lnTo>
                    <a:pt x="680" y="433"/>
                  </a:lnTo>
                  <a:lnTo>
                    <a:pt x="682" y="433"/>
                  </a:lnTo>
                  <a:lnTo>
                    <a:pt x="685" y="433"/>
                  </a:lnTo>
                  <a:lnTo>
                    <a:pt x="688" y="433"/>
                  </a:lnTo>
                  <a:lnTo>
                    <a:pt x="688" y="433"/>
                  </a:lnTo>
                  <a:lnTo>
                    <a:pt x="688" y="435"/>
                  </a:lnTo>
                  <a:lnTo>
                    <a:pt x="688" y="436"/>
                  </a:lnTo>
                  <a:lnTo>
                    <a:pt x="688" y="436"/>
                  </a:lnTo>
                  <a:lnTo>
                    <a:pt x="686" y="436"/>
                  </a:lnTo>
                  <a:lnTo>
                    <a:pt x="686" y="436"/>
                  </a:lnTo>
                  <a:lnTo>
                    <a:pt x="686" y="439"/>
                  </a:lnTo>
                  <a:lnTo>
                    <a:pt x="686" y="441"/>
                  </a:lnTo>
                  <a:lnTo>
                    <a:pt x="685" y="442"/>
                  </a:lnTo>
                  <a:lnTo>
                    <a:pt x="683" y="444"/>
                  </a:lnTo>
                  <a:lnTo>
                    <a:pt x="682" y="442"/>
                  </a:lnTo>
                  <a:lnTo>
                    <a:pt x="680" y="442"/>
                  </a:lnTo>
                  <a:lnTo>
                    <a:pt x="678" y="442"/>
                  </a:lnTo>
                  <a:lnTo>
                    <a:pt x="677" y="442"/>
                  </a:lnTo>
                  <a:lnTo>
                    <a:pt x="674" y="441"/>
                  </a:lnTo>
                  <a:lnTo>
                    <a:pt x="669" y="441"/>
                  </a:lnTo>
                  <a:lnTo>
                    <a:pt x="668" y="439"/>
                  </a:lnTo>
                  <a:lnTo>
                    <a:pt x="666" y="438"/>
                  </a:lnTo>
                  <a:lnTo>
                    <a:pt x="664" y="438"/>
                  </a:lnTo>
                  <a:lnTo>
                    <a:pt x="664" y="438"/>
                  </a:lnTo>
                  <a:lnTo>
                    <a:pt x="663" y="436"/>
                  </a:lnTo>
                  <a:lnTo>
                    <a:pt x="663" y="435"/>
                  </a:lnTo>
                  <a:lnTo>
                    <a:pt x="664" y="435"/>
                  </a:lnTo>
                  <a:lnTo>
                    <a:pt x="666" y="433"/>
                  </a:lnTo>
                  <a:lnTo>
                    <a:pt x="666" y="432"/>
                  </a:lnTo>
                  <a:lnTo>
                    <a:pt x="666" y="430"/>
                  </a:lnTo>
                  <a:lnTo>
                    <a:pt x="666" y="428"/>
                  </a:lnTo>
                  <a:lnTo>
                    <a:pt x="664" y="427"/>
                  </a:lnTo>
                  <a:lnTo>
                    <a:pt x="664" y="427"/>
                  </a:lnTo>
                  <a:lnTo>
                    <a:pt x="663" y="427"/>
                  </a:lnTo>
                  <a:lnTo>
                    <a:pt x="663" y="427"/>
                  </a:lnTo>
                  <a:lnTo>
                    <a:pt x="661" y="427"/>
                  </a:lnTo>
                  <a:lnTo>
                    <a:pt x="661" y="427"/>
                  </a:lnTo>
                  <a:lnTo>
                    <a:pt x="661" y="427"/>
                  </a:lnTo>
                  <a:lnTo>
                    <a:pt x="660" y="427"/>
                  </a:lnTo>
                  <a:lnTo>
                    <a:pt x="658" y="427"/>
                  </a:lnTo>
                  <a:lnTo>
                    <a:pt x="657" y="430"/>
                  </a:lnTo>
                  <a:lnTo>
                    <a:pt x="654" y="432"/>
                  </a:lnTo>
                  <a:lnTo>
                    <a:pt x="654" y="433"/>
                  </a:lnTo>
                  <a:lnTo>
                    <a:pt x="654" y="435"/>
                  </a:lnTo>
                  <a:lnTo>
                    <a:pt x="654" y="436"/>
                  </a:lnTo>
                  <a:lnTo>
                    <a:pt x="654" y="438"/>
                  </a:lnTo>
                  <a:lnTo>
                    <a:pt x="654" y="441"/>
                  </a:lnTo>
                  <a:lnTo>
                    <a:pt x="654" y="442"/>
                  </a:lnTo>
                  <a:lnTo>
                    <a:pt x="652" y="444"/>
                  </a:lnTo>
                  <a:lnTo>
                    <a:pt x="652" y="446"/>
                  </a:lnTo>
                  <a:lnTo>
                    <a:pt x="651" y="447"/>
                  </a:lnTo>
                  <a:lnTo>
                    <a:pt x="652" y="449"/>
                  </a:lnTo>
                  <a:lnTo>
                    <a:pt x="649" y="450"/>
                  </a:lnTo>
                  <a:lnTo>
                    <a:pt x="646" y="450"/>
                  </a:lnTo>
                  <a:lnTo>
                    <a:pt x="644" y="450"/>
                  </a:lnTo>
                  <a:lnTo>
                    <a:pt x="641" y="450"/>
                  </a:lnTo>
                  <a:lnTo>
                    <a:pt x="641" y="447"/>
                  </a:lnTo>
                  <a:lnTo>
                    <a:pt x="640" y="442"/>
                  </a:lnTo>
                  <a:lnTo>
                    <a:pt x="641" y="442"/>
                  </a:lnTo>
                  <a:lnTo>
                    <a:pt x="641" y="442"/>
                  </a:lnTo>
                  <a:lnTo>
                    <a:pt x="641" y="442"/>
                  </a:lnTo>
                  <a:lnTo>
                    <a:pt x="641" y="441"/>
                  </a:lnTo>
                  <a:lnTo>
                    <a:pt x="641" y="441"/>
                  </a:lnTo>
                  <a:lnTo>
                    <a:pt x="640" y="441"/>
                  </a:lnTo>
                  <a:lnTo>
                    <a:pt x="638" y="442"/>
                  </a:lnTo>
                  <a:lnTo>
                    <a:pt x="635" y="442"/>
                  </a:lnTo>
                  <a:lnTo>
                    <a:pt x="633" y="444"/>
                  </a:lnTo>
                  <a:lnTo>
                    <a:pt x="633" y="444"/>
                  </a:lnTo>
                  <a:lnTo>
                    <a:pt x="632" y="444"/>
                  </a:lnTo>
                  <a:lnTo>
                    <a:pt x="630" y="442"/>
                  </a:lnTo>
                  <a:lnTo>
                    <a:pt x="630" y="442"/>
                  </a:lnTo>
                  <a:lnTo>
                    <a:pt x="629" y="442"/>
                  </a:lnTo>
                  <a:lnTo>
                    <a:pt x="629" y="441"/>
                  </a:lnTo>
                  <a:lnTo>
                    <a:pt x="630" y="439"/>
                  </a:lnTo>
                  <a:lnTo>
                    <a:pt x="630" y="438"/>
                  </a:lnTo>
                  <a:lnTo>
                    <a:pt x="630" y="438"/>
                  </a:lnTo>
                  <a:lnTo>
                    <a:pt x="633" y="435"/>
                  </a:lnTo>
                  <a:lnTo>
                    <a:pt x="635" y="433"/>
                  </a:lnTo>
                  <a:lnTo>
                    <a:pt x="638" y="432"/>
                  </a:lnTo>
                  <a:lnTo>
                    <a:pt x="641" y="430"/>
                  </a:lnTo>
                  <a:lnTo>
                    <a:pt x="640" y="427"/>
                  </a:lnTo>
                  <a:lnTo>
                    <a:pt x="640" y="424"/>
                  </a:lnTo>
                  <a:lnTo>
                    <a:pt x="640" y="419"/>
                  </a:lnTo>
                  <a:lnTo>
                    <a:pt x="640" y="416"/>
                  </a:lnTo>
                  <a:lnTo>
                    <a:pt x="640" y="413"/>
                  </a:lnTo>
                  <a:lnTo>
                    <a:pt x="641" y="410"/>
                  </a:lnTo>
                  <a:lnTo>
                    <a:pt x="641" y="405"/>
                  </a:lnTo>
                  <a:lnTo>
                    <a:pt x="641" y="402"/>
                  </a:lnTo>
                  <a:lnTo>
                    <a:pt x="641" y="402"/>
                  </a:lnTo>
                  <a:close/>
                  <a:moveTo>
                    <a:pt x="644" y="397"/>
                  </a:moveTo>
                  <a:lnTo>
                    <a:pt x="646" y="397"/>
                  </a:lnTo>
                  <a:lnTo>
                    <a:pt x="649" y="397"/>
                  </a:lnTo>
                  <a:lnTo>
                    <a:pt x="649" y="399"/>
                  </a:lnTo>
                  <a:lnTo>
                    <a:pt x="649" y="401"/>
                  </a:lnTo>
                  <a:lnTo>
                    <a:pt x="649" y="402"/>
                  </a:lnTo>
                  <a:lnTo>
                    <a:pt x="649" y="402"/>
                  </a:lnTo>
                  <a:lnTo>
                    <a:pt x="649" y="402"/>
                  </a:lnTo>
                  <a:lnTo>
                    <a:pt x="649" y="402"/>
                  </a:lnTo>
                  <a:lnTo>
                    <a:pt x="649" y="402"/>
                  </a:lnTo>
                  <a:lnTo>
                    <a:pt x="647" y="402"/>
                  </a:lnTo>
                  <a:lnTo>
                    <a:pt x="647" y="402"/>
                  </a:lnTo>
                  <a:lnTo>
                    <a:pt x="647" y="402"/>
                  </a:lnTo>
                  <a:lnTo>
                    <a:pt x="646" y="401"/>
                  </a:lnTo>
                  <a:lnTo>
                    <a:pt x="646" y="401"/>
                  </a:lnTo>
                  <a:lnTo>
                    <a:pt x="644" y="399"/>
                  </a:lnTo>
                  <a:lnTo>
                    <a:pt x="644" y="397"/>
                  </a:lnTo>
                  <a:lnTo>
                    <a:pt x="644" y="397"/>
                  </a:lnTo>
                  <a:close/>
                  <a:moveTo>
                    <a:pt x="730" y="216"/>
                  </a:moveTo>
                  <a:lnTo>
                    <a:pt x="730" y="217"/>
                  </a:lnTo>
                  <a:lnTo>
                    <a:pt x="731" y="219"/>
                  </a:lnTo>
                  <a:lnTo>
                    <a:pt x="733" y="219"/>
                  </a:lnTo>
                  <a:lnTo>
                    <a:pt x="736" y="219"/>
                  </a:lnTo>
                  <a:lnTo>
                    <a:pt x="736" y="220"/>
                  </a:lnTo>
                  <a:lnTo>
                    <a:pt x="737" y="223"/>
                  </a:lnTo>
                  <a:lnTo>
                    <a:pt x="737" y="225"/>
                  </a:lnTo>
                  <a:lnTo>
                    <a:pt x="739" y="227"/>
                  </a:lnTo>
                  <a:lnTo>
                    <a:pt x="739" y="230"/>
                  </a:lnTo>
                  <a:lnTo>
                    <a:pt x="740" y="231"/>
                  </a:lnTo>
                  <a:lnTo>
                    <a:pt x="742" y="233"/>
                  </a:lnTo>
                  <a:lnTo>
                    <a:pt x="742" y="234"/>
                  </a:lnTo>
                  <a:lnTo>
                    <a:pt x="742" y="236"/>
                  </a:lnTo>
                  <a:lnTo>
                    <a:pt x="740" y="236"/>
                  </a:lnTo>
                  <a:lnTo>
                    <a:pt x="739" y="237"/>
                  </a:lnTo>
                  <a:lnTo>
                    <a:pt x="736" y="237"/>
                  </a:lnTo>
                  <a:lnTo>
                    <a:pt x="733" y="237"/>
                  </a:lnTo>
                  <a:lnTo>
                    <a:pt x="733" y="237"/>
                  </a:lnTo>
                  <a:lnTo>
                    <a:pt x="731" y="239"/>
                  </a:lnTo>
                  <a:lnTo>
                    <a:pt x="728" y="239"/>
                  </a:lnTo>
                  <a:lnTo>
                    <a:pt x="727" y="239"/>
                  </a:lnTo>
                  <a:lnTo>
                    <a:pt x="723" y="240"/>
                  </a:lnTo>
                  <a:lnTo>
                    <a:pt x="722" y="244"/>
                  </a:lnTo>
                  <a:lnTo>
                    <a:pt x="720" y="244"/>
                  </a:lnTo>
                  <a:lnTo>
                    <a:pt x="720" y="245"/>
                  </a:lnTo>
                  <a:lnTo>
                    <a:pt x="719" y="247"/>
                  </a:lnTo>
                  <a:lnTo>
                    <a:pt x="717" y="247"/>
                  </a:lnTo>
                  <a:lnTo>
                    <a:pt x="714" y="247"/>
                  </a:lnTo>
                  <a:lnTo>
                    <a:pt x="714" y="247"/>
                  </a:lnTo>
                  <a:lnTo>
                    <a:pt x="713" y="245"/>
                  </a:lnTo>
                  <a:lnTo>
                    <a:pt x="711" y="245"/>
                  </a:lnTo>
                  <a:lnTo>
                    <a:pt x="709" y="245"/>
                  </a:lnTo>
                  <a:lnTo>
                    <a:pt x="708" y="245"/>
                  </a:lnTo>
                  <a:lnTo>
                    <a:pt x="706" y="245"/>
                  </a:lnTo>
                  <a:lnTo>
                    <a:pt x="705" y="245"/>
                  </a:lnTo>
                  <a:lnTo>
                    <a:pt x="703" y="245"/>
                  </a:lnTo>
                  <a:lnTo>
                    <a:pt x="702" y="247"/>
                  </a:lnTo>
                  <a:lnTo>
                    <a:pt x="700" y="247"/>
                  </a:lnTo>
                  <a:lnTo>
                    <a:pt x="699" y="247"/>
                  </a:lnTo>
                  <a:lnTo>
                    <a:pt x="699" y="247"/>
                  </a:lnTo>
                  <a:lnTo>
                    <a:pt x="697" y="247"/>
                  </a:lnTo>
                  <a:lnTo>
                    <a:pt x="696" y="247"/>
                  </a:lnTo>
                  <a:lnTo>
                    <a:pt x="694" y="247"/>
                  </a:lnTo>
                  <a:lnTo>
                    <a:pt x="694" y="245"/>
                  </a:lnTo>
                  <a:lnTo>
                    <a:pt x="692" y="245"/>
                  </a:lnTo>
                  <a:lnTo>
                    <a:pt x="692" y="244"/>
                  </a:lnTo>
                  <a:lnTo>
                    <a:pt x="692" y="240"/>
                  </a:lnTo>
                  <a:lnTo>
                    <a:pt x="691" y="239"/>
                  </a:lnTo>
                  <a:lnTo>
                    <a:pt x="691" y="237"/>
                  </a:lnTo>
                  <a:lnTo>
                    <a:pt x="691" y="237"/>
                  </a:lnTo>
                  <a:lnTo>
                    <a:pt x="692" y="237"/>
                  </a:lnTo>
                  <a:lnTo>
                    <a:pt x="692" y="237"/>
                  </a:lnTo>
                  <a:lnTo>
                    <a:pt x="692" y="239"/>
                  </a:lnTo>
                  <a:lnTo>
                    <a:pt x="692" y="233"/>
                  </a:lnTo>
                  <a:lnTo>
                    <a:pt x="694" y="228"/>
                  </a:lnTo>
                  <a:lnTo>
                    <a:pt x="694" y="227"/>
                  </a:lnTo>
                  <a:lnTo>
                    <a:pt x="696" y="223"/>
                  </a:lnTo>
                  <a:lnTo>
                    <a:pt x="696" y="223"/>
                  </a:lnTo>
                  <a:lnTo>
                    <a:pt x="697" y="222"/>
                  </a:lnTo>
                  <a:lnTo>
                    <a:pt x="699" y="222"/>
                  </a:lnTo>
                  <a:lnTo>
                    <a:pt x="699" y="220"/>
                  </a:lnTo>
                  <a:lnTo>
                    <a:pt x="702" y="220"/>
                  </a:lnTo>
                  <a:lnTo>
                    <a:pt x="703" y="220"/>
                  </a:lnTo>
                  <a:lnTo>
                    <a:pt x="705" y="219"/>
                  </a:lnTo>
                  <a:lnTo>
                    <a:pt x="706" y="219"/>
                  </a:lnTo>
                  <a:lnTo>
                    <a:pt x="706" y="217"/>
                  </a:lnTo>
                  <a:lnTo>
                    <a:pt x="708" y="217"/>
                  </a:lnTo>
                  <a:lnTo>
                    <a:pt x="708" y="217"/>
                  </a:lnTo>
                  <a:lnTo>
                    <a:pt x="709" y="217"/>
                  </a:lnTo>
                  <a:lnTo>
                    <a:pt x="711" y="217"/>
                  </a:lnTo>
                  <a:lnTo>
                    <a:pt x="711" y="217"/>
                  </a:lnTo>
                  <a:lnTo>
                    <a:pt x="713" y="219"/>
                  </a:lnTo>
                  <a:lnTo>
                    <a:pt x="714" y="219"/>
                  </a:lnTo>
                  <a:lnTo>
                    <a:pt x="714" y="220"/>
                  </a:lnTo>
                  <a:lnTo>
                    <a:pt x="716" y="220"/>
                  </a:lnTo>
                  <a:lnTo>
                    <a:pt x="717" y="220"/>
                  </a:lnTo>
                  <a:lnTo>
                    <a:pt x="719" y="220"/>
                  </a:lnTo>
                  <a:lnTo>
                    <a:pt x="719" y="220"/>
                  </a:lnTo>
                  <a:lnTo>
                    <a:pt x="720" y="219"/>
                  </a:lnTo>
                  <a:lnTo>
                    <a:pt x="723" y="217"/>
                  </a:lnTo>
                  <a:lnTo>
                    <a:pt x="727" y="217"/>
                  </a:lnTo>
                  <a:lnTo>
                    <a:pt x="730" y="216"/>
                  </a:lnTo>
                  <a:lnTo>
                    <a:pt x="730" y="216"/>
                  </a:lnTo>
                  <a:close/>
                  <a:moveTo>
                    <a:pt x="629" y="304"/>
                  </a:moveTo>
                  <a:lnTo>
                    <a:pt x="630" y="307"/>
                  </a:lnTo>
                  <a:lnTo>
                    <a:pt x="633" y="310"/>
                  </a:lnTo>
                  <a:lnTo>
                    <a:pt x="635" y="314"/>
                  </a:lnTo>
                  <a:lnTo>
                    <a:pt x="638" y="315"/>
                  </a:lnTo>
                  <a:lnTo>
                    <a:pt x="635" y="315"/>
                  </a:lnTo>
                  <a:lnTo>
                    <a:pt x="633" y="315"/>
                  </a:lnTo>
                  <a:lnTo>
                    <a:pt x="632" y="314"/>
                  </a:lnTo>
                  <a:lnTo>
                    <a:pt x="630" y="314"/>
                  </a:lnTo>
                  <a:lnTo>
                    <a:pt x="630" y="312"/>
                  </a:lnTo>
                  <a:lnTo>
                    <a:pt x="629" y="310"/>
                  </a:lnTo>
                  <a:lnTo>
                    <a:pt x="629" y="307"/>
                  </a:lnTo>
                  <a:lnTo>
                    <a:pt x="629" y="304"/>
                  </a:lnTo>
                  <a:lnTo>
                    <a:pt x="629" y="304"/>
                  </a:lnTo>
                  <a:close/>
                  <a:moveTo>
                    <a:pt x="674" y="450"/>
                  </a:moveTo>
                  <a:lnTo>
                    <a:pt x="675" y="452"/>
                  </a:lnTo>
                  <a:lnTo>
                    <a:pt x="677" y="453"/>
                  </a:lnTo>
                  <a:lnTo>
                    <a:pt x="677" y="453"/>
                  </a:lnTo>
                  <a:lnTo>
                    <a:pt x="678" y="453"/>
                  </a:lnTo>
                  <a:lnTo>
                    <a:pt x="678" y="453"/>
                  </a:lnTo>
                  <a:lnTo>
                    <a:pt x="677" y="455"/>
                  </a:lnTo>
                  <a:lnTo>
                    <a:pt x="677" y="455"/>
                  </a:lnTo>
                  <a:lnTo>
                    <a:pt x="677" y="455"/>
                  </a:lnTo>
                  <a:lnTo>
                    <a:pt x="674" y="456"/>
                  </a:lnTo>
                  <a:lnTo>
                    <a:pt x="672" y="456"/>
                  </a:lnTo>
                  <a:lnTo>
                    <a:pt x="672" y="460"/>
                  </a:lnTo>
                  <a:lnTo>
                    <a:pt x="669" y="463"/>
                  </a:lnTo>
                  <a:lnTo>
                    <a:pt x="666" y="463"/>
                  </a:lnTo>
                  <a:lnTo>
                    <a:pt x="663" y="463"/>
                  </a:lnTo>
                  <a:lnTo>
                    <a:pt x="661" y="464"/>
                  </a:lnTo>
                  <a:lnTo>
                    <a:pt x="660" y="464"/>
                  </a:lnTo>
                  <a:lnTo>
                    <a:pt x="660" y="466"/>
                  </a:lnTo>
                  <a:lnTo>
                    <a:pt x="660" y="466"/>
                  </a:lnTo>
                  <a:lnTo>
                    <a:pt x="660" y="467"/>
                  </a:lnTo>
                  <a:lnTo>
                    <a:pt x="658" y="467"/>
                  </a:lnTo>
                  <a:lnTo>
                    <a:pt x="657" y="467"/>
                  </a:lnTo>
                  <a:lnTo>
                    <a:pt x="654" y="467"/>
                  </a:lnTo>
                  <a:lnTo>
                    <a:pt x="654" y="466"/>
                  </a:lnTo>
                  <a:lnTo>
                    <a:pt x="654" y="466"/>
                  </a:lnTo>
                  <a:lnTo>
                    <a:pt x="654" y="464"/>
                  </a:lnTo>
                  <a:lnTo>
                    <a:pt x="654" y="464"/>
                  </a:lnTo>
                  <a:lnTo>
                    <a:pt x="655" y="463"/>
                  </a:lnTo>
                  <a:lnTo>
                    <a:pt x="658" y="461"/>
                  </a:lnTo>
                  <a:lnTo>
                    <a:pt x="661" y="460"/>
                  </a:lnTo>
                  <a:lnTo>
                    <a:pt x="664" y="460"/>
                  </a:lnTo>
                  <a:lnTo>
                    <a:pt x="666" y="458"/>
                  </a:lnTo>
                  <a:lnTo>
                    <a:pt x="669" y="456"/>
                  </a:lnTo>
                  <a:lnTo>
                    <a:pt x="671" y="455"/>
                  </a:lnTo>
                  <a:lnTo>
                    <a:pt x="672" y="455"/>
                  </a:lnTo>
                  <a:lnTo>
                    <a:pt x="674" y="453"/>
                  </a:lnTo>
                  <a:lnTo>
                    <a:pt x="674" y="450"/>
                  </a:lnTo>
                  <a:lnTo>
                    <a:pt x="674" y="450"/>
                  </a:lnTo>
                  <a:close/>
                  <a:moveTo>
                    <a:pt x="632" y="300"/>
                  </a:moveTo>
                  <a:lnTo>
                    <a:pt x="633" y="301"/>
                  </a:lnTo>
                  <a:lnTo>
                    <a:pt x="637" y="301"/>
                  </a:lnTo>
                  <a:lnTo>
                    <a:pt x="637" y="301"/>
                  </a:lnTo>
                  <a:lnTo>
                    <a:pt x="637" y="301"/>
                  </a:lnTo>
                  <a:lnTo>
                    <a:pt x="637" y="303"/>
                  </a:lnTo>
                  <a:lnTo>
                    <a:pt x="637" y="303"/>
                  </a:lnTo>
                  <a:lnTo>
                    <a:pt x="635" y="303"/>
                  </a:lnTo>
                  <a:lnTo>
                    <a:pt x="633" y="303"/>
                  </a:lnTo>
                  <a:lnTo>
                    <a:pt x="633" y="301"/>
                  </a:lnTo>
                  <a:lnTo>
                    <a:pt x="632" y="300"/>
                  </a:lnTo>
                  <a:lnTo>
                    <a:pt x="632" y="300"/>
                  </a:lnTo>
                  <a:close/>
                  <a:moveTo>
                    <a:pt x="688" y="637"/>
                  </a:moveTo>
                  <a:lnTo>
                    <a:pt x="691" y="638"/>
                  </a:lnTo>
                  <a:lnTo>
                    <a:pt x="692" y="638"/>
                  </a:lnTo>
                  <a:lnTo>
                    <a:pt x="692" y="640"/>
                  </a:lnTo>
                  <a:lnTo>
                    <a:pt x="694" y="641"/>
                  </a:lnTo>
                  <a:lnTo>
                    <a:pt x="696" y="641"/>
                  </a:lnTo>
                  <a:lnTo>
                    <a:pt x="697" y="641"/>
                  </a:lnTo>
                  <a:lnTo>
                    <a:pt x="697" y="643"/>
                  </a:lnTo>
                  <a:lnTo>
                    <a:pt x="697" y="644"/>
                  </a:lnTo>
                  <a:lnTo>
                    <a:pt x="694" y="644"/>
                  </a:lnTo>
                  <a:lnTo>
                    <a:pt x="691" y="643"/>
                  </a:lnTo>
                  <a:lnTo>
                    <a:pt x="689" y="643"/>
                  </a:lnTo>
                  <a:lnTo>
                    <a:pt x="686" y="641"/>
                  </a:lnTo>
                  <a:lnTo>
                    <a:pt x="688" y="640"/>
                  </a:lnTo>
                  <a:lnTo>
                    <a:pt x="688" y="637"/>
                  </a:lnTo>
                  <a:lnTo>
                    <a:pt x="688" y="637"/>
                  </a:lnTo>
                  <a:close/>
                  <a:moveTo>
                    <a:pt x="612" y="685"/>
                  </a:moveTo>
                  <a:lnTo>
                    <a:pt x="613" y="688"/>
                  </a:lnTo>
                  <a:lnTo>
                    <a:pt x="615" y="691"/>
                  </a:lnTo>
                  <a:lnTo>
                    <a:pt x="616" y="694"/>
                  </a:lnTo>
                  <a:lnTo>
                    <a:pt x="616" y="699"/>
                  </a:lnTo>
                  <a:lnTo>
                    <a:pt x="615" y="699"/>
                  </a:lnTo>
                  <a:lnTo>
                    <a:pt x="613" y="699"/>
                  </a:lnTo>
                  <a:lnTo>
                    <a:pt x="613" y="699"/>
                  </a:lnTo>
                  <a:lnTo>
                    <a:pt x="612" y="699"/>
                  </a:lnTo>
                  <a:lnTo>
                    <a:pt x="612" y="699"/>
                  </a:lnTo>
                  <a:lnTo>
                    <a:pt x="612" y="699"/>
                  </a:lnTo>
                  <a:lnTo>
                    <a:pt x="612" y="699"/>
                  </a:lnTo>
                  <a:lnTo>
                    <a:pt x="613" y="697"/>
                  </a:lnTo>
                  <a:lnTo>
                    <a:pt x="610" y="699"/>
                  </a:lnTo>
                  <a:lnTo>
                    <a:pt x="609" y="699"/>
                  </a:lnTo>
                  <a:lnTo>
                    <a:pt x="609" y="694"/>
                  </a:lnTo>
                  <a:lnTo>
                    <a:pt x="609" y="694"/>
                  </a:lnTo>
                  <a:lnTo>
                    <a:pt x="607" y="694"/>
                  </a:lnTo>
                  <a:lnTo>
                    <a:pt x="607" y="694"/>
                  </a:lnTo>
                  <a:lnTo>
                    <a:pt x="607" y="696"/>
                  </a:lnTo>
                  <a:lnTo>
                    <a:pt x="607" y="696"/>
                  </a:lnTo>
                  <a:lnTo>
                    <a:pt x="607" y="697"/>
                  </a:lnTo>
                  <a:lnTo>
                    <a:pt x="606" y="697"/>
                  </a:lnTo>
                  <a:lnTo>
                    <a:pt x="606" y="696"/>
                  </a:lnTo>
                  <a:lnTo>
                    <a:pt x="606" y="693"/>
                  </a:lnTo>
                  <a:lnTo>
                    <a:pt x="606" y="691"/>
                  </a:lnTo>
                  <a:lnTo>
                    <a:pt x="607" y="688"/>
                  </a:lnTo>
                  <a:lnTo>
                    <a:pt x="607" y="688"/>
                  </a:lnTo>
                  <a:lnTo>
                    <a:pt x="609" y="686"/>
                  </a:lnTo>
                  <a:lnTo>
                    <a:pt x="610" y="686"/>
                  </a:lnTo>
                  <a:lnTo>
                    <a:pt x="612" y="685"/>
                  </a:lnTo>
                  <a:lnTo>
                    <a:pt x="612" y="685"/>
                  </a:lnTo>
                  <a:close/>
                  <a:moveTo>
                    <a:pt x="672" y="762"/>
                  </a:moveTo>
                  <a:lnTo>
                    <a:pt x="675" y="764"/>
                  </a:lnTo>
                  <a:lnTo>
                    <a:pt x="678" y="764"/>
                  </a:lnTo>
                  <a:lnTo>
                    <a:pt x="680" y="766"/>
                  </a:lnTo>
                  <a:lnTo>
                    <a:pt x="683" y="767"/>
                  </a:lnTo>
                  <a:lnTo>
                    <a:pt x="683" y="767"/>
                  </a:lnTo>
                  <a:lnTo>
                    <a:pt x="685" y="769"/>
                  </a:lnTo>
                  <a:lnTo>
                    <a:pt x="685" y="769"/>
                  </a:lnTo>
                  <a:lnTo>
                    <a:pt x="685" y="769"/>
                  </a:lnTo>
                  <a:lnTo>
                    <a:pt x="685" y="769"/>
                  </a:lnTo>
                  <a:lnTo>
                    <a:pt x="685" y="769"/>
                  </a:lnTo>
                  <a:lnTo>
                    <a:pt x="683" y="769"/>
                  </a:lnTo>
                  <a:lnTo>
                    <a:pt x="682" y="769"/>
                  </a:lnTo>
                  <a:lnTo>
                    <a:pt x="678" y="769"/>
                  </a:lnTo>
                  <a:lnTo>
                    <a:pt x="677" y="767"/>
                  </a:lnTo>
                  <a:lnTo>
                    <a:pt x="674" y="767"/>
                  </a:lnTo>
                  <a:lnTo>
                    <a:pt x="671" y="766"/>
                  </a:lnTo>
                  <a:lnTo>
                    <a:pt x="672" y="764"/>
                  </a:lnTo>
                  <a:lnTo>
                    <a:pt x="672" y="762"/>
                  </a:lnTo>
                  <a:lnTo>
                    <a:pt x="672" y="762"/>
                  </a:lnTo>
                  <a:close/>
                  <a:moveTo>
                    <a:pt x="688" y="773"/>
                  </a:moveTo>
                  <a:lnTo>
                    <a:pt x="689" y="775"/>
                  </a:lnTo>
                  <a:lnTo>
                    <a:pt x="691" y="776"/>
                  </a:lnTo>
                  <a:lnTo>
                    <a:pt x="691" y="776"/>
                  </a:lnTo>
                  <a:lnTo>
                    <a:pt x="691" y="778"/>
                  </a:lnTo>
                  <a:lnTo>
                    <a:pt x="689" y="778"/>
                  </a:lnTo>
                  <a:lnTo>
                    <a:pt x="688" y="778"/>
                  </a:lnTo>
                  <a:lnTo>
                    <a:pt x="688" y="775"/>
                  </a:lnTo>
                  <a:lnTo>
                    <a:pt x="688" y="773"/>
                  </a:lnTo>
                  <a:lnTo>
                    <a:pt x="688" y="773"/>
                  </a:lnTo>
                  <a:close/>
                  <a:moveTo>
                    <a:pt x="615" y="711"/>
                  </a:moveTo>
                  <a:lnTo>
                    <a:pt x="616" y="711"/>
                  </a:lnTo>
                  <a:lnTo>
                    <a:pt x="616" y="711"/>
                  </a:lnTo>
                  <a:lnTo>
                    <a:pt x="616" y="711"/>
                  </a:lnTo>
                  <a:lnTo>
                    <a:pt x="616" y="713"/>
                  </a:lnTo>
                  <a:lnTo>
                    <a:pt x="616" y="713"/>
                  </a:lnTo>
                  <a:lnTo>
                    <a:pt x="616" y="713"/>
                  </a:lnTo>
                  <a:lnTo>
                    <a:pt x="615" y="713"/>
                  </a:lnTo>
                  <a:lnTo>
                    <a:pt x="615" y="713"/>
                  </a:lnTo>
                  <a:lnTo>
                    <a:pt x="615" y="713"/>
                  </a:lnTo>
                  <a:lnTo>
                    <a:pt x="615" y="711"/>
                  </a:lnTo>
                  <a:lnTo>
                    <a:pt x="615" y="711"/>
                  </a:lnTo>
                  <a:close/>
                  <a:moveTo>
                    <a:pt x="601" y="721"/>
                  </a:moveTo>
                  <a:lnTo>
                    <a:pt x="602" y="721"/>
                  </a:lnTo>
                  <a:lnTo>
                    <a:pt x="602" y="721"/>
                  </a:lnTo>
                  <a:lnTo>
                    <a:pt x="602" y="721"/>
                  </a:lnTo>
                  <a:lnTo>
                    <a:pt x="602" y="721"/>
                  </a:lnTo>
                  <a:lnTo>
                    <a:pt x="602" y="722"/>
                  </a:lnTo>
                  <a:lnTo>
                    <a:pt x="602" y="722"/>
                  </a:lnTo>
                  <a:lnTo>
                    <a:pt x="602" y="722"/>
                  </a:lnTo>
                  <a:lnTo>
                    <a:pt x="601" y="721"/>
                  </a:lnTo>
                  <a:lnTo>
                    <a:pt x="601" y="721"/>
                  </a:lnTo>
                  <a:lnTo>
                    <a:pt x="601" y="721"/>
                  </a:lnTo>
                  <a:lnTo>
                    <a:pt x="601" y="721"/>
                  </a:lnTo>
                  <a:lnTo>
                    <a:pt x="601" y="721"/>
                  </a:lnTo>
                  <a:lnTo>
                    <a:pt x="601" y="721"/>
                  </a:lnTo>
                  <a:close/>
                  <a:moveTo>
                    <a:pt x="671" y="823"/>
                  </a:moveTo>
                  <a:lnTo>
                    <a:pt x="669" y="825"/>
                  </a:lnTo>
                  <a:lnTo>
                    <a:pt x="671" y="823"/>
                  </a:lnTo>
                  <a:lnTo>
                    <a:pt x="671" y="822"/>
                  </a:lnTo>
                  <a:lnTo>
                    <a:pt x="671" y="823"/>
                  </a:lnTo>
                  <a:lnTo>
                    <a:pt x="671" y="823"/>
                  </a:lnTo>
                  <a:lnTo>
                    <a:pt x="671" y="823"/>
                  </a:lnTo>
                  <a:close/>
                  <a:moveTo>
                    <a:pt x="801" y="287"/>
                  </a:moveTo>
                  <a:lnTo>
                    <a:pt x="801" y="289"/>
                  </a:lnTo>
                  <a:lnTo>
                    <a:pt x="801" y="290"/>
                  </a:lnTo>
                  <a:lnTo>
                    <a:pt x="801" y="290"/>
                  </a:lnTo>
                  <a:lnTo>
                    <a:pt x="799" y="290"/>
                  </a:lnTo>
                  <a:lnTo>
                    <a:pt x="799" y="289"/>
                  </a:lnTo>
                  <a:lnTo>
                    <a:pt x="799" y="289"/>
                  </a:lnTo>
                  <a:lnTo>
                    <a:pt x="799" y="289"/>
                  </a:lnTo>
                  <a:lnTo>
                    <a:pt x="799" y="287"/>
                  </a:lnTo>
                  <a:lnTo>
                    <a:pt x="801" y="287"/>
                  </a:lnTo>
                  <a:lnTo>
                    <a:pt x="801" y="287"/>
                  </a:lnTo>
                  <a:lnTo>
                    <a:pt x="801" y="287"/>
                  </a:lnTo>
                  <a:close/>
                  <a:moveTo>
                    <a:pt x="815" y="292"/>
                  </a:moveTo>
                  <a:lnTo>
                    <a:pt x="817" y="292"/>
                  </a:lnTo>
                  <a:lnTo>
                    <a:pt x="818" y="293"/>
                  </a:lnTo>
                  <a:lnTo>
                    <a:pt x="818" y="293"/>
                  </a:lnTo>
                  <a:lnTo>
                    <a:pt x="818" y="295"/>
                  </a:lnTo>
                  <a:lnTo>
                    <a:pt x="818" y="296"/>
                  </a:lnTo>
                  <a:lnTo>
                    <a:pt x="817" y="296"/>
                  </a:lnTo>
                  <a:lnTo>
                    <a:pt x="817" y="296"/>
                  </a:lnTo>
                  <a:lnTo>
                    <a:pt x="815" y="296"/>
                  </a:lnTo>
                  <a:lnTo>
                    <a:pt x="815" y="295"/>
                  </a:lnTo>
                  <a:lnTo>
                    <a:pt x="815" y="293"/>
                  </a:lnTo>
                  <a:lnTo>
                    <a:pt x="815" y="293"/>
                  </a:lnTo>
                  <a:lnTo>
                    <a:pt x="815" y="293"/>
                  </a:lnTo>
                  <a:lnTo>
                    <a:pt x="815" y="292"/>
                  </a:lnTo>
                  <a:lnTo>
                    <a:pt x="815" y="292"/>
                  </a:lnTo>
                  <a:lnTo>
                    <a:pt x="815" y="292"/>
                  </a:lnTo>
                  <a:close/>
                  <a:moveTo>
                    <a:pt x="824" y="301"/>
                  </a:moveTo>
                  <a:lnTo>
                    <a:pt x="824" y="303"/>
                  </a:lnTo>
                  <a:lnTo>
                    <a:pt x="824" y="304"/>
                  </a:lnTo>
                  <a:lnTo>
                    <a:pt x="824" y="304"/>
                  </a:lnTo>
                  <a:lnTo>
                    <a:pt x="823" y="304"/>
                  </a:lnTo>
                  <a:lnTo>
                    <a:pt x="823" y="304"/>
                  </a:lnTo>
                  <a:lnTo>
                    <a:pt x="823" y="303"/>
                  </a:lnTo>
                  <a:lnTo>
                    <a:pt x="823" y="303"/>
                  </a:lnTo>
                  <a:lnTo>
                    <a:pt x="824" y="303"/>
                  </a:lnTo>
                  <a:lnTo>
                    <a:pt x="824" y="301"/>
                  </a:lnTo>
                  <a:lnTo>
                    <a:pt x="824" y="301"/>
                  </a:lnTo>
                  <a:lnTo>
                    <a:pt x="824" y="301"/>
                  </a:lnTo>
                  <a:close/>
                  <a:moveTo>
                    <a:pt x="827" y="309"/>
                  </a:moveTo>
                  <a:lnTo>
                    <a:pt x="829" y="309"/>
                  </a:lnTo>
                  <a:lnTo>
                    <a:pt x="830" y="309"/>
                  </a:lnTo>
                  <a:lnTo>
                    <a:pt x="832" y="309"/>
                  </a:lnTo>
                  <a:lnTo>
                    <a:pt x="832" y="309"/>
                  </a:lnTo>
                  <a:lnTo>
                    <a:pt x="834" y="310"/>
                  </a:lnTo>
                  <a:lnTo>
                    <a:pt x="835" y="310"/>
                  </a:lnTo>
                  <a:lnTo>
                    <a:pt x="832" y="310"/>
                  </a:lnTo>
                  <a:lnTo>
                    <a:pt x="827" y="309"/>
                  </a:lnTo>
                  <a:lnTo>
                    <a:pt x="826" y="309"/>
                  </a:lnTo>
                  <a:lnTo>
                    <a:pt x="824" y="309"/>
                  </a:lnTo>
                  <a:lnTo>
                    <a:pt x="824" y="309"/>
                  </a:lnTo>
                  <a:lnTo>
                    <a:pt x="827" y="309"/>
                  </a:lnTo>
                  <a:lnTo>
                    <a:pt x="827" y="309"/>
                  </a:lnTo>
                  <a:close/>
                  <a:moveTo>
                    <a:pt x="719" y="309"/>
                  </a:moveTo>
                  <a:lnTo>
                    <a:pt x="720" y="309"/>
                  </a:lnTo>
                  <a:lnTo>
                    <a:pt x="722" y="309"/>
                  </a:lnTo>
                  <a:lnTo>
                    <a:pt x="723" y="309"/>
                  </a:lnTo>
                  <a:lnTo>
                    <a:pt x="723" y="310"/>
                  </a:lnTo>
                  <a:lnTo>
                    <a:pt x="723" y="310"/>
                  </a:lnTo>
                  <a:lnTo>
                    <a:pt x="722" y="312"/>
                  </a:lnTo>
                  <a:lnTo>
                    <a:pt x="722" y="312"/>
                  </a:lnTo>
                  <a:lnTo>
                    <a:pt x="720" y="314"/>
                  </a:lnTo>
                  <a:lnTo>
                    <a:pt x="717" y="317"/>
                  </a:lnTo>
                  <a:lnTo>
                    <a:pt x="714" y="318"/>
                  </a:lnTo>
                  <a:lnTo>
                    <a:pt x="713" y="318"/>
                  </a:lnTo>
                  <a:lnTo>
                    <a:pt x="711" y="317"/>
                  </a:lnTo>
                  <a:lnTo>
                    <a:pt x="711" y="315"/>
                  </a:lnTo>
                  <a:lnTo>
                    <a:pt x="709" y="315"/>
                  </a:lnTo>
                  <a:lnTo>
                    <a:pt x="708" y="317"/>
                  </a:lnTo>
                  <a:lnTo>
                    <a:pt x="708" y="317"/>
                  </a:lnTo>
                  <a:lnTo>
                    <a:pt x="706" y="317"/>
                  </a:lnTo>
                  <a:lnTo>
                    <a:pt x="706" y="317"/>
                  </a:lnTo>
                  <a:lnTo>
                    <a:pt x="706" y="317"/>
                  </a:lnTo>
                  <a:lnTo>
                    <a:pt x="706" y="317"/>
                  </a:lnTo>
                  <a:lnTo>
                    <a:pt x="706" y="317"/>
                  </a:lnTo>
                  <a:lnTo>
                    <a:pt x="706" y="317"/>
                  </a:lnTo>
                  <a:lnTo>
                    <a:pt x="706" y="315"/>
                  </a:lnTo>
                  <a:lnTo>
                    <a:pt x="706" y="315"/>
                  </a:lnTo>
                  <a:lnTo>
                    <a:pt x="706" y="315"/>
                  </a:lnTo>
                  <a:lnTo>
                    <a:pt x="706" y="315"/>
                  </a:lnTo>
                  <a:lnTo>
                    <a:pt x="706" y="315"/>
                  </a:lnTo>
                  <a:lnTo>
                    <a:pt x="706" y="315"/>
                  </a:lnTo>
                  <a:lnTo>
                    <a:pt x="705" y="315"/>
                  </a:lnTo>
                  <a:lnTo>
                    <a:pt x="705" y="314"/>
                  </a:lnTo>
                  <a:lnTo>
                    <a:pt x="705" y="314"/>
                  </a:lnTo>
                  <a:lnTo>
                    <a:pt x="705" y="314"/>
                  </a:lnTo>
                  <a:lnTo>
                    <a:pt x="705" y="312"/>
                  </a:lnTo>
                  <a:lnTo>
                    <a:pt x="708" y="314"/>
                  </a:lnTo>
                  <a:lnTo>
                    <a:pt x="709" y="314"/>
                  </a:lnTo>
                  <a:lnTo>
                    <a:pt x="713" y="314"/>
                  </a:lnTo>
                  <a:lnTo>
                    <a:pt x="714" y="312"/>
                  </a:lnTo>
                  <a:lnTo>
                    <a:pt x="716" y="310"/>
                  </a:lnTo>
                  <a:lnTo>
                    <a:pt x="719" y="309"/>
                  </a:lnTo>
                  <a:lnTo>
                    <a:pt x="719" y="309"/>
                  </a:lnTo>
                  <a:close/>
                  <a:moveTo>
                    <a:pt x="727" y="315"/>
                  </a:moveTo>
                  <a:lnTo>
                    <a:pt x="728" y="315"/>
                  </a:lnTo>
                  <a:lnTo>
                    <a:pt x="730" y="315"/>
                  </a:lnTo>
                  <a:lnTo>
                    <a:pt x="730" y="315"/>
                  </a:lnTo>
                  <a:lnTo>
                    <a:pt x="730" y="317"/>
                  </a:lnTo>
                  <a:lnTo>
                    <a:pt x="727" y="318"/>
                  </a:lnTo>
                  <a:lnTo>
                    <a:pt x="727" y="317"/>
                  </a:lnTo>
                  <a:lnTo>
                    <a:pt x="727" y="315"/>
                  </a:lnTo>
                  <a:lnTo>
                    <a:pt x="727" y="315"/>
                  </a:lnTo>
                  <a:close/>
                  <a:moveTo>
                    <a:pt x="751" y="318"/>
                  </a:moveTo>
                  <a:lnTo>
                    <a:pt x="753" y="318"/>
                  </a:lnTo>
                  <a:lnTo>
                    <a:pt x="756" y="318"/>
                  </a:lnTo>
                  <a:lnTo>
                    <a:pt x="754" y="321"/>
                  </a:lnTo>
                  <a:lnTo>
                    <a:pt x="753" y="321"/>
                  </a:lnTo>
                  <a:lnTo>
                    <a:pt x="751" y="321"/>
                  </a:lnTo>
                  <a:lnTo>
                    <a:pt x="751" y="320"/>
                  </a:lnTo>
                  <a:lnTo>
                    <a:pt x="750" y="320"/>
                  </a:lnTo>
                  <a:lnTo>
                    <a:pt x="750" y="320"/>
                  </a:lnTo>
                  <a:lnTo>
                    <a:pt x="751" y="318"/>
                  </a:lnTo>
                  <a:lnTo>
                    <a:pt x="751" y="318"/>
                  </a:lnTo>
                  <a:lnTo>
                    <a:pt x="751" y="318"/>
                  </a:lnTo>
                  <a:lnTo>
                    <a:pt x="751" y="318"/>
                  </a:lnTo>
                  <a:close/>
                  <a:moveTo>
                    <a:pt x="720" y="320"/>
                  </a:moveTo>
                  <a:lnTo>
                    <a:pt x="723" y="320"/>
                  </a:lnTo>
                  <a:lnTo>
                    <a:pt x="723" y="321"/>
                  </a:lnTo>
                  <a:lnTo>
                    <a:pt x="723" y="321"/>
                  </a:lnTo>
                  <a:lnTo>
                    <a:pt x="723" y="323"/>
                  </a:lnTo>
                  <a:lnTo>
                    <a:pt x="723" y="323"/>
                  </a:lnTo>
                  <a:lnTo>
                    <a:pt x="723" y="323"/>
                  </a:lnTo>
                  <a:lnTo>
                    <a:pt x="723" y="323"/>
                  </a:lnTo>
                  <a:lnTo>
                    <a:pt x="722" y="321"/>
                  </a:lnTo>
                  <a:lnTo>
                    <a:pt x="720" y="320"/>
                  </a:lnTo>
                  <a:lnTo>
                    <a:pt x="720" y="320"/>
                  </a:lnTo>
                  <a:close/>
                  <a:moveTo>
                    <a:pt x="713" y="332"/>
                  </a:moveTo>
                  <a:lnTo>
                    <a:pt x="717" y="334"/>
                  </a:lnTo>
                  <a:lnTo>
                    <a:pt x="720" y="335"/>
                  </a:lnTo>
                  <a:lnTo>
                    <a:pt x="720" y="335"/>
                  </a:lnTo>
                  <a:lnTo>
                    <a:pt x="720" y="337"/>
                  </a:lnTo>
                  <a:lnTo>
                    <a:pt x="720" y="337"/>
                  </a:lnTo>
                  <a:lnTo>
                    <a:pt x="720" y="337"/>
                  </a:lnTo>
                  <a:lnTo>
                    <a:pt x="720" y="338"/>
                  </a:lnTo>
                  <a:lnTo>
                    <a:pt x="719" y="337"/>
                  </a:lnTo>
                  <a:lnTo>
                    <a:pt x="717" y="337"/>
                  </a:lnTo>
                  <a:lnTo>
                    <a:pt x="716" y="337"/>
                  </a:lnTo>
                  <a:lnTo>
                    <a:pt x="714" y="337"/>
                  </a:lnTo>
                  <a:lnTo>
                    <a:pt x="713" y="337"/>
                  </a:lnTo>
                  <a:lnTo>
                    <a:pt x="713" y="335"/>
                  </a:lnTo>
                  <a:lnTo>
                    <a:pt x="713" y="332"/>
                  </a:lnTo>
                  <a:lnTo>
                    <a:pt x="713" y="332"/>
                  </a:lnTo>
                  <a:close/>
                  <a:moveTo>
                    <a:pt x="776" y="337"/>
                  </a:moveTo>
                  <a:lnTo>
                    <a:pt x="778" y="338"/>
                  </a:lnTo>
                  <a:lnTo>
                    <a:pt x="779" y="340"/>
                  </a:lnTo>
                  <a:lnTo>
                    <a:pt x="779" y="341"/>
                  </a:lnTo>
                  <a:lnTo>
                    <a:pt x="779" y="343"/>
                  </a:lnTo>
                  <a:lnTo>
                    <a:pt x="778" y="343"/>
                  </a:lnTo>
                  <a:lnTo>
                    <a:pt x="776" y="343"/>
                  </a:lnTo>
                  <a:lnTo>
                    <a:pt x="776" y="343"/>
                  </a:lnTo>
                  <a:lnTo>
                    <a:pt x="776" y="341"/>
                  </a:lnTo>
                  <a:lnTo>
                    <a:pt x="776" y="341"/>
                  </a:lnTo>
                  <a:lnTo>
                    <a:pt x="776" y="341"/>
                  </a:lnTo>
                  <a:lnTo>
                    <a:pt x="776" y="341"/>
                  </a:lnTo>
                  <a:lnTo>
                    <a:pt x="776" y="341"/>
                  </a:lnTo>
                  <a:lnTo>
                    <a:pt x="776" y="340"/>
                  </a:lnTo>
                  <a:lnTo>
                    <a:pt x="776" y="337"/>
                  </a:lnTo>
                  <a:lnTo>
                    <a:pt x="776" y="337"/>
                  </a:lnTo>
                  <a:close/>
                  <a:moveTo>
                    <a:pt x="756" y="343"/>
                  </a:moveTo>
                  <a:lnTo>
                    <a:pt x="756" y="343"/>
                  </a:lnTo>
                  <a:lnTo>
                    <a:pt x="758" y="343"/>
                  </a:lnTo>
                  <a:lnTo>
                    <a:pt x="759" y="345"/>
                  </a:lnTo>
                  <a:lnTo>
                    <a:pt x="759" y="348"/>
                  </a:lnTo>
                  <a:lnTo>
                    <a:pt x="761" y="348"/>
                  </a:lnTo>
                  <a:lnTo>
                    <a:pt x="764" y="349"/>
                  </a:lnTo>
                  <a:lnTo>
                    <a:pt x="764" y="351"/>
                  </a:lnTo>
                  <a:lnTo>
                    <a:pt x="764" y="351"/>
                  </a:lnTo>
                  <a:lnTo>
                    <a:pt x="761" y="352"/>
                  </a:lnTo>
                  <a:lnTo>
                    <a:pt x="761" y="355"/>
                  </a:lnTo>
                  <a:lnTo>
                    <a:pt x="761" y="360"/>
                  </a:lnTo>
                  <a:lnTo>
                    <a:pt x="758" y="360"/>
                  </a:lnTo>
                  <a:lnTo>
                    <a:pt x="753" y="362"/>
                  </a:lnTo>
                  <a:lnTo>
                    <a:pt x="751" y="360"/>
                  </a:lnTo>
                  <a:lnTo>
                    <a:pt x="750" y="360"/>
                  </a:lnTo>
                  <a:lnTo>
                    <a:pt x="750" y="359"/>
                  </a:lnTo>
                  <a:lnTo>
                    <a:pt x="750" y="357"/>
                  </a:lnTo>
                  <a:lnTo>
                    <a:pt x="748" y="355"/>
                  </a:lnTo>
                  <a:lnTo>
                    <a:pt x="748" y="354"/>
                  </a:lnTo>
                  <a:lnTo>
                    <a:pt x="748" y="352"/>
                  </a:lnTo>
                  <a:lnTo>
                    <a:pt x="748" y="352"/>
                  </a:lnTo>
                  <a:lnTo>
                    <a:pt x="748" y="351"/>
                  </a:lnTo>
                  <a:lnTo>
                    <a:pt x="750" y="349"/>
                  </a:lnTo>
                  <a:lnTo>
                    <a:pt x="750" y="348"/>
                  </a:lnTo>
                  <a:lnTo>
                    <a:pt x="751" y="346"/>
                  </a:lnTo>
                  <a:lnTo>
                    <a:pt x="753" y="345"/>
                  </a:lnTo>
                  <a:lnTo>
                    <a:pt x="754" y="345"/>
                  </a:lnTo>
                  <a:lnTo>
                    <a:pt x="756" y="343"/>
                  </a:lnTo>
                  <a:lnTo>
                    <a:pt x="756" y="343"/>
                  </a:lnTo>
                  <a:close/>
                  <a:moveTo>
                    <a:pt x="773" y="348"/>
                  </a:moveTo>
                  <a:lnTo>
                    <a:pt x="776" y="349"/>
                  </a:lnTo>
                  <a:lnTo>
                    <a:pt x="778" y="349"/>
                  </a:lnTo>
                  <a:lnTo>
                    <a:pt x="778" y="351"/>
                  </a:lnTo>
                  <a:lnTo>
                    <a:pt x="779" y="352"/>
                  </a:lnTo>
                  <a:lnTo>
                    <a:pt x="776" y="354"/>
                  </a:lnTo>
                  <a:lnTo>
                    <a:pt x="773" y="354"/>
                  </a:lnTo>
                  <a:lnTo>
                    <a:pt x="772" y="352"/>
                  </a:lnTo>
                  <a:lnTo>
                    <a:pt x="772" y="351"/>
                  </a:lnTo>
                  <a:lnTo>
                    <a:pt x="773" y="348"/>
                  </a:lnTo>
                  <a:lnTo>
                    <a:pt x="773" y="348"/>
                  </a:lnTo>
                  <a:close/>
                  <a:moveTo>
                    <a:pt x="813" y="365"/>
                  </a:moveTo>
                  <a:lnTo>
                    <a:pt x="813" y="368"/>
                  </a:lnTo>
                  <a:lnTo>
                    <a:pt x="817" y="369"/>
                  </a:lnTo>
                  <a:lnTo>
                    <a:pt x="818" y="373"/>
                  </a:lnTo>
                  <a:lnTo>
                    <a:pt x="818" y="374"/>
                  </a:lnTo>
                  <a:lnTo>
                    <a:pt x="821" y="373"/>
                  </a:lnTo>
                  <a:lnTo>
                    <a:pt x="824" y="373"/>
                  </a:lnTo>
                  <a:lnTo>
                    <a:pt x="826" y="374"/>
                  </a:lnTo>
                  <a:lnTo>
                    <a:pt x="827" y="376"/>
                  </a:lnTo>
                  <a:lnTo>
                    <a:pt x="830" y="376"/>
                  </a:lnTo>
                  <a:lnTo>
                    <a:pt x="832" y="377"/>
                  </a:lnTo>
                  <a:lnTo>
                    <a:pt x="834" y="377"/>
                  </a:lnTo>
                  <a:lnTo>
                    <a:pt x="834" y="379"/>
                  </a:lnTo>
                  <a:lnTo>
                    <a:pt x="834" y="380"/>
                  </a:lnTo>
                  <a:lnTo>
                    <a:pt x="835" y="380"/>
                  </a:lnTo>
                  <a:lnTo>
                    <a:pt x="837" y="380"/>
                  </a:lnTo>
                  <a:lnTo>
                    <a:pt x="837" y="382"/>
                  </a:lnTo>
                  <a:lnTo>
                    <a:pt x="838" y="383"/>
                  </a:lnTo>
                  <a:lnTo>
                    <a:pt x="837" y="383"/>
                  </a:lnTo>
                  <a:lnTo>
                    <a:pt x="837" y="385"/>
                  </a:lnTo>
                  <a:lnTo>
                    <a:pt x="837" y="385"/>
                  </a:lnTo>
                  <a:lnTo>
                    <a:pt x="837" y="385"/>
                  </a:lnTo>
                  <a:lnTo>
                    <a:pt x="835" y="387"/>
                  </a:lnTo>
                  <a:lnTo>
                    <a:pt x="832" y="385"/>
                  </a:lnTo>
                  <a:lnTo>
                    <a:pt x="832" y="385"/>
                  </a:lnTo>
                  <a:lnTo>
                    <a:pt x="832" y="385"/>
                  </a:lnTo>
                  <a:lnTo>
                    <a:pt x="830" y="383"/>
                  </a:lnTo>
                  <a:lnTo>
                    <a:pt x="830" y="383"/>
                  </a:lnTo>
                  <a:lnTo>
                    <a:pt x="829" y="385"/>
                  </a:lnTo>
                  <a:lnTo>
                    <a:pt x="829" y="387"/>
                  </a:lnTo>
                  <a:lnTo>
                    <a:pt x="827" y="387"/>
                  </a:lnTo>
                  <a:lnTo>
                    <a:pt x="824" y="388"/>
                  </a:lnTo>
                  <a:lnTo>
                    <a:pt x="824" y="387"/>
                  </a:lnTo>
                  <a:lnTo>
                    <a:pt x="824" y="387"/>
                  </a:lnTo>
                  <a:lnTo>
                    <a:pt x="824" y="387"/>
                  </a:lnTo>
                  <a:lnTo>
                    <a:pt x="823" y="387"/>
                  </a:lnTo>
                  <a:lnTo>
                    <a:pt x="823" y="387"/>
                  </a:lnTo>
                  <a:lnTo>
                    <a:pt x="823" y="387"/>
                  </a:lnTo>
                  <a:lnTo>
                    <a:pt x="821" y="388"/>
                  </a:lnTo>
                  <a:lnTo>
                    <a:pt x="820" y="390"/>
                  </a:lnTo>
                  <a:lnTo>
                    <a:pt x="818" y="391"/>
                  </a:lnTo>
                  <a:lnTo>
                    <a:pt x="818" y="393"/>
                  </a:lnTo>
                  <a:lnTo>
                    <a:pt x="817" y="391"/>
                  </a:lnTo>
                  <a:lnTo>
                    <a:pt x="815" y="390"/>
                  </a:lnTo>
                  <a:lnTo>
                    <a:pt x="813" y="388"/>
                  </a:lnTo>
                  <a:lnTo>
                    <a:pt x="813" y="388"/>
                  </a:lnTo>
                  <a:lnTo>
                    <a:pt x="813" y="388"/>
                  </a:lnTo>
                  <a:lnTo>
                    <a:pt x="813" y="388"/>
                  </a:lnTo>
                  <a:lnTo>
                    <a:pt x="813" y="387"/>
                  </a:lnTo>
                  <a:lnTo>
                    <a:pt x="813" y="387"/>
                  </a:lnTo>
                  <a:lnTo>
                    <a:pt x="813" y="385"/>
                  </a:lnTo>
                  <a:lnTo>
                    <a:pt x="813" y="383"/>
                  </a:lnTo>
                  <a:lnTo>
                    <a:pt x="812" y="382"/>
                  </a:lnTo>
                  <a:lnTo>
                    <a:pt x="810" y="380"/>
                  </a:lnTo>
                  <a:lnTo>
                    <a:pt x="809" y="377"/>
                  </a:lnTo>
                  <a:lnTo>
                    <a:pt x="809" y="376"/>
                  </a:lnTo>
                  <a:lnTo>
                    <a:pt x="809" y="376"/>
                  </a:lnTo>
                  <a:lnTo>
                    <a:pt x="810" y="373"/>
                  </a:lnTo>
                  <a:lnTo>
                    <a:pt x="810" y="368"/>
                  </a:lnTo>
                  <a:lnTo>
                    <a:pt x="810" y="366"/>
                  </a:lnTo>
                  <a:lnTo>
                    <a:pt x="813" y="365"/>
                  </a:lnTo>
                  <a:lnTo>
                    <a:pt x="813" y="365"/>
                  </a:lnTo>
                  <a:close/>
                  <a:moveTo>
                    <a:pt x="804" y="408"/>
                  </a:moveTo>
                  <a:lnTo>
                    <a:pt x="806" y="408"/>
                  </a:lnTo>
                  <a:lnTo>
                    <a:pt x="806" y="408"/>
                  </a:lnTo>
                  <a:lnTo>
                    <a:pt x="807" y="410"/>
                  </a:lnTo>
                  <a:lnTo>
                    <a:pt x="807" y="410"/>
                  </a:lnTo>
                  <a:lnTo>
                    <a:pt x="809" y="410"/>
                  </a:lnTo>
                  <a:lnTo>
                    <a:pt x="809" y="410"/>
                  </a:lnTo>
                  <a:lnTo>
                    <a:pt x="810" y="410"/>
                  </a:lnTo>
                  <a:lnTo>
                    <a:pt x="812" y="410"/>
                  </a:lnTo>
                  <a:lnTo>
                    <a:pt x="813" y="410"/>
                  </a:lnTo>
                  <a:lnTo>
                    <a:pt x="815" y="410"/>
                  </a:lnTo>
                  <a:lnTo>
                    <a:pt x="815" y="410"/>
                  </a:lnTo>
                  <a:lnTo>
                    <a:pt x="815" y="410"/>
                  </a:lnTo>
                  <a:lnTo>
                    <a:pt x="815" y="410"/>
                  </a:lnTo>
                  <a:lnTo>
                    <a:pt x="817" y="410"/>
                  </a:lnTo>
                  <a:lnTo>
                    <a:pt x="817" y="414"/>
                  </a:lnTo>
                  <a:lnTo>
                    <a:pt x="818" y="418"/>
                  </a:lnTo>
                  <a:lnTo>
                    <a:pt x="818" y="422"/>
                  </a:lnTo>
                  <a:lnTo>
                    <a:pt x="818" y="427"/>
                  </a:lnTo>
                  <a:lnTo>
                    <a:pt x="818" y="427"/>
                  </a:lnTo>
                  <a:lnTo>
                    <a:pt x="817" y="427"/>
                  </a:lnTo>
                  <a:lnTo>
                    <a:pt x="817" y="425"/>
                  </a:lnTo>
                  <a:lnTo>
                    <a:pt x="817" y="424"/>
                  </a:lnTo>
                  <a:lnTo>
                    <a:pt x="815" y="424"/>
                  </a:lnTo>
                  <a:lnTo>
                    <a:pt x="815" y="424"/>
                  </a:lnTo>
                  <a:lnTo>
                    <a:pt x="813" y="424"/>
                  </a:lnTo>
                  <a:lnTo>
                    <a:pt x="813" y="425"/>
                  </a:lnTo>
                  <a:lnTo>
                    <a:pt x="812" y="425"/>
                  </a:lnTo>
                  <a:lnTo>
                    <a:pt x="812" y="427"/>
                  </a:lnTo>
                  <a:lnTo>
                    <a:pt x="809" y="425"/>
                  </a:lnTo>
                  <a:lnTo>
                    <a:pt x="804" y="425"/>
                  </a:lnTo>
                  <a:lnTo>
                    <a:pt x="804" y="422"/>
                  </a:lnTo>
                  <a:lnTo>
                    <a:pt x="806" y="421"/>
                  </a:lnTo>
                  <a:lnTo>
                    <a:pt x="807" y="421"/>
                  </a:lnTo>
                  <a:lnTo>
                    <a:pt x="806" y="418"/>
                  </a:lnTo>
                  <a:lnTo>
                    <a:pt x="806" y="414"/>
                  </a:lnTo>
                  <a:lnTo>
                    <a:pt x="804" y="411"/>
                  </a:lnTo>
                  <a:lnTo>
                    <a:pt x="804" y="411"/>
                  </a:lnTo>
                  <a:lnTo>
                    <a:pt x="804" y="410"/>
                  </a:lnTo>
                  <a:lnTo>
                    <a:pt x="804" y="410"/>
                  </a:lnTo>
                  <a:lnTo>
                    <a:pt x="804" y="410"/>
                  </a:lnTo>
                  <a:lnTo>
                    <a:pt x="804" y="410"/>
                  </a:lnTo>
                  <a:lnTo>
                    <a:pt x="804" y="408"/>
                  </a:lnTo>
                  <a:lnTo>
                    <a:pt x="804" y="408"/>
                  </a:lnTo>
                  <a:lnTo>
                    <a:pt x="804" y="408"/>
                  </a:lnTo>
                  <a:close/>
                  <a:moveTo>
                    <a:pt x="731" y="447"/>
                  </a:moveTo>
                  <a:lnTo>
                    <a:pt x="734" y="450"/>
                  </a:lnTo>
                  <a:lnTo>
                    <a:pt x="734" y="450"/>
                  </a:lnTo>
                  <a:lnTo>
                    <a:pt x="733" y="450"/>
                  </a:lnTo>
                  <a:lnTo>
                    <a:pt x="731" y="450"/>
                  </a:lnTo>
                  <a:lnTo>
                    <a:pt x="731" y="447"/>
                  </a:lnTo>
                  <a:lnTo>
                    <a:pt x="731" y="447"/>
                  </a:lnTo>
                  <a:close/>
                  <a:moveTo>
                    <a:pt x="886" y="447"/>
                  </a:moveTo>
                  <a:lnTo>
                    <a:pt x="886" y="447"/>
                  </a:lnTo>
                  <a:lnTo>
                    <a:pt x="886" y="447"/>
                  </a:lnTo>
                  <a:lnTo>
                    <a:pt x="888" y="449"/>
                  </a:lnTo>
                  <a:lnTo>
                    <a:pt x="888" y="449"/>
                  </a:lnTo>
                  <a:lnTo>
                    <a:pt x="889" y="449"/>
                  </a:lnTo>
                  <a:lnTo>
                    <a:pt x="893" y="449"/>
                  </a:lnTo>
                  <a:lnTo>
                    <a:pt x="893" y="447"/>
                  </a:lnTo>
                  <a:lnTo>
                    <a:pt x="893" y="447"/>
                  </a:lnTo>
                  <a:lnTo>
                    <a:pt x="893" y="449"/>
                  </a:lnTo>
                  <a:lnTo>
                    <a:pt x="893" y="449"/>
                  </a:lnTo>
                  <a:lnTo>
                    <a:pt x="894" y="452"/>
                  </a:lnTo>
                  <a:lnTo>
                    <a:pt x="894" y="453"/>
                  </a:lnTo>
                  <a:lnTo>
                    <a:pt x="893" y="453"/>
                  </a:lnTo>
                  <a:lnTo>
                    <a:pt x="891" y="455"/>
                  </a:lnTo>
                  <a:lnTo>
                    <a:pt x="888" y="455"/>
                  </a:lnTo>
                  <a:lnTo>
                    <a:pt x="886" y="455"/>
                  </a:lnTo>
                  <a:lnTo>
                    <a:pt x="885" y="453"/>
                  </a:lnTo>
                  <a:lnTo>
                    <a:pt x="886" y="452"/>
                  </a:lnTo>
                  <a:lnTo>
                    <a:pt x="885" y="452"/>
                  </a:lnTo>
                  <a:lnTo>
                    <a:pt x="883" y="452"/>
                  </a:lnTo>
                  <a:lnTo>
                    <a:pt x="883" y="450"/>
                  </a:lnTo>
                  <a:lnTo>
                    <a:pt x="883" y="450"/>
                  </a:lnTo>
                  <a:lnTo>
                    <a:pt x="883" y="449"/>
                  </a:lnTo>
                  <a:lnTo>
                    <a:pt x="883" y="449"/>
                  </a:lnTo>
                  <a:lnTo>
                    <a:pt x="885" y="449"/>
                  </a:lnTo>
                  <a:lnTo>
                    <a:pt x="886" y="449"/>
                  </a:lnTo>
                  <a:lnTo>
                    <a:pt x="886" y="447"/>
                  </a:lnTo>
                  <a:lnTo>
                    <a:pt x="886" y="447"/>
                  </a:lnTo>
                  <a:close/>
                  <a:moveTo>
                    <a:pt x="742" y="453"/>
                  </a:moveTo>
                  <a:lnTo>
                    <a:pt x="744" y="453"/>
                  </a:lnTo>
                  <a:lnTo>
                    <a:pt x="745" y="453"/>
                  </a:lnTo>
                  <a:lnTo>
                    <a:pt x="745" y="453"/>
                  </a:lnTo>
                  <a:lnTo>
                    <a:pt x="745" y="453"/>
                  </a:lnTo>
                  <a:lnTo>
                    <a:pt x="745" y="455"/>
                  </a:lnTo>
                  <a:lnTo>
                    <a:pt x="745" y="455"/>
                  </a:lnTo>
                  <a:lnTo>
                    <a:pt x="745" y="456"/>
                  </a:lnTo>
                  <a:lnTo>
                    <a:pt x="745" y="456"/>
                  </a:lnTo>
                  <a:lnTo>
                    <a:pt x="745" y="456"/>
                  </a:lnTo>
                  <a:lnTo>
                    <a:pt x="745" y="456"/>
                  </a:lnTo>
                  <a:lnTo>
                    <a:pt x="744" y="456"/>
                  </a:lnTo>
                  <a:lnTo>
                    <a:pt x="744" y="455"/>
                  </a:lnTo>
                  <a:lnTo>
                    <a:pt x="744" y="455"/>
                  </a:lnTo>
                  <a:lnTo>
                    <a:pt x="744" y="455"/>
                  </a:lnTo>
                  <a:lnTo>
                    <a:pt x="744" y="453"/>
                  </a:lnTo>
                  <a:lnTo>
                    <a:pt x="742" y="453"/>
                  </a:lnTo>
                  <a:lnTo>
                    <a:pt x="742" y="453"/>
                  </a:lnTo>
                  <a:close/>
                  <a:moveTo>
                    <a:pt x="731" y="453"/>
                  </a:moveTo>
                  <a:lnTo>
                    <a:pt x="733" y="455"/>
                  </a:lnTo>
                  <a:lnTo>
                    <a:pt x="734" y="455"/>
                  </a:lnTo>
                  <a:lnTo>
                    <a:pt x="734" y="456"/>
                  </a:lnTo>
                  <a:lnTo>
                    <a:pt x="736" y="458"/>
                  </a:lnTo>
                  <a:lnTo>
                    <a:pt x="733" y="456"/>
                  </a:lnTo>
                  <a:lnTo>
                    <a:pt x="731" y="455"/>
                  </a:lnTo>
                  <a:lnTo>
                    <a:pt x="731" y="455"/>
                  </a:lnTo>
                  <a:lnTo>
                    <a:pt x="731" y="453"/>
                  </a:lnTo>
                  <a:lnTo>
                    <a:pt x="731" y="453"/>
                  </a:lnTo>
                  <a:close/>
                  <a:moveTo>
                    <a:pt x="776" y="455"/>
                  </a:moveTo>
                  <a:lnTo>
                    <a:pt x="776" y="455"/>
                  </a:lnTo>
                  <a:lnTo>
                    <a:pt x="776" y="455"/>
                  </a:lnTo>
                  <a:lnTo>
                    <a:pt x="776" y="456"/>
                  </a:lnTo>
                  <a:lnTo>
                    <a:pt x="776" y="456"/>
                  </a:lnTo>
                  <a:lnTo>
                    <a:pt x="776" y="456"/>
                  </a:lnTo>
                  <a:lnTo>
                    <a:pt x="776" y="458"/>
                  </a:lnTo>
                  <a:lnTo>
                    <a:pt x="775" y="456"/>
                  </a:lnTo>
                  <a:lnTo>
                    <a:pt x="775" y="456"/>
                  </a:lnTo>
                  <a:lnTo>
                    <a:pt x="775" y="456"/>
                  </a:lnTo>
                  <a:lnTo>
                    <a:pt x="775" y="456"/>
                  </a:lnTo>
                  <a:lnTo>
                    <a:pt x="775" y="456"/>
                  </a:lnTo>
                  <a:lnTo>
                    <a:pt x="776" y="455"/>
                  </a:lnTo>
                  <a:lnTo>
                    <a:pt x="776" y="455"/>
                  </a:lnTo>
                  <a:close/>
                  <a:moveTo>
                    <a:pt x="713" y="463"/>
                  </a:moveTo>
                  <a:lnTo>
                    <a:pt x="713" y="463"/>
                  </a:lnTo>
                  <a:lnTo>
                    <a:pt x="714" y="464"/>
                  </a:lnTo>
                  <a:lnTo>
                    <a:pt x="714" y="464"/>
                  </a:lnTo>
                  <a:lnTo>
                    <a:pt x="714" y="464"/>
                  </a:lnTo>
                  <a:lnTo>
                    <a:pt x="714" y="466"/>
                  </a:lnTo>
                  <a:lnTo>
                    <a:pt x="714" y="469"/>
                  </a:lnTo>
                  <a:lnTo>
                    <a:pt x="713" y="474"/>
                  </a:lnTo>
                  <a:lnTo>
                    <a:pt x="711" y="475"/>
                  </a:lnTo>
                  <a:lnTo>
                    <a:pt x="708" y="475"/>
                  </a:lnTo>
                  <a:lnTo>
                    <a:pt x="706" y="474"/>
                  </a:lnTo>
                  <a:lnTo>
                    <a:pt x="708" y="470"/>
                  </a:lnTo>
                  <a:lnTo>
                    <a:pt x="709" y="467"/>
                  </a:lnTo>
                  <a:lnTo>
                    <a:pt x="709" y="466"/>
                  </a:lnTo>
                  <a:lnTo>
                    <a:pt x="711" y="464"/>
                  </a:lnTo>
                  <a:lnTo>
                    <a:pt x="711" y="464"/>
                  </a:lnTo>
                  <a:lnTo>
                    <a:pt x="713" y="463"/>
                  </a:lnTo>
                  <a:lnTo>
                    <a:pt x="713" y="463"/>
                  </a:lnTo>
                  <a:close/>
                  <a:moveTo>
                    <a:pt x="875" y="477"/>
                  </a:moveTo>
                  <a:lnTo>
                    <a:pt x="877" y="477"/>
                  </a:lnTo>
                  <a:lnTo>
                    <a:pt x="880" y="477"/>
                  </a:lnTo>
                  <a:lnTo>
                    <a:pt x="880" y="478"/>
                  </a:lnTo>
                  <a:lnTo>
                    <a:pt x="879" y="480"/>
                  </a:lnTo>
                  <a:lnTo>
                    <a:pt x="877" y="480"/>
                  </a:lnTo>
                  <a:lnTo>
                    <a:pt x="875" y="480"/>
                  </a:lnTo>
                  <a:lnTo>
                    <a:pt x="875" y="477"/>
                  </a:lnTo>
                  <a:lnTo>
                    <a:pt x="875" y="477"/>
                  </a:lnTo>
                  <a:close/>
                  <a:moveTo>
                    <a:pt x="723" y="259"/>
                  </a:moveTo>
                  <a:lnTo>
                    <a:pt x="723" y="259"/>
                  </a:lnTo>
                  <a:lnTo>
                    <a:pt x="723" y="261"/>
                  </a:lnTo>
                  <a:lnTo>
                    <a:pt x="723" y="261"/>
                  </a:lnTo>
                  <a:lnTo>
                    <a:pt x="723" y="261"/>
                  </a:lnTo>
                  <a:lnTo>
                    <a:pt x="722" y="261"/>
                  </a:lnTo>
                  <a:lnTo>
                    <a:pt x="722" y="261"/>
                  </a:lnTo>
                  <a:lnTo>
                    <a:pt x="722" y="261"/>
                  </a:lnTo>
                  <a:lnTo>
                    <a:pt x="722" y="261"/>
                  </a:lnTo>
                  <a:lnTo>
                    <a:pt x="722" y="259"/>
                  </a:lnTo>
                  <a:lnTo>
                    <a:pt x="722" y="259"/>
                  </a:lnTo>
                  <a:lnTo>
                    <a:pt x="722" y="259"/>
                  </a:lnTo>
                  <a:lnTo>
                    <a:pt x="723" y="259"/>
                  </a:lnTo>
                  <a:lnTo>
                    <a:pt x="723" y="259"/>
                  </a:lnTo>
                  <a:close/>
                  <a:moveTo>
                    <a:pt x="723" y="264"/>
                  </a:moveTo>
                  <a:lnTo>
                    <a:pt x="723" y="264"/>
                  </a:lnTo>
                  <a:lnTo>
                    <a:pt x="723" y="264"/>
                  </a:lnTo>
                  <a:lnTo>
                    <a:pt x="723" y="264"/>
                  </a:lnTo>
                  <a:lnTo>
                    <a:pt x="723" y="264"/>
                  </a:lnTo>
                  <a:lnTo>
                    <a:pt x="723" y="265"/>
                  </a:lnTo>
                  <a:lnTo>
                    <a:pt x="723" y="265"/>
                  </a:lnTo>
                  <a:lnTo>
                    <a:pt x="723" y="264"/>
                  </a:lnTo>
                  <a:lnTo>
                    <a:pt x="723" y="264"/>
                  </a:lnTo>
                  <a:lnTo>
                    <a:pt x="723" y="264"/>
                  </a:lnTo>
                  <a:lnTo>
                    <a:pt x="723" y="262"/>
                  </a:lnTo>
                  <a:lnTo>
                    <a:pt x="723" y="262"/>
                  </a:lnTo>
                  <a:lnTo>
                    <a:pt x="723" y="264"/>
                  </a:lnTo>
                  <a:lnTo>
                    <a:pt x="723" y="264"/>
                  </a:lnTo>
                  <a:close/>
                  <a:moveTo>
                    <a:pt x="792" y="272"/>
                  </a:moveTo>
                  <a:lnTo>
                    <a:pt x="792" y="272"/>
                  </a:lnTo>
                  <a:lnTo>
                    <a:pt x="793" y="272"/>
                  </a:lnTo>
                  <a:lnTo>
                    <a:pt x="793" y="273"/>
                  </a:lnTo>
                  <a:lnTo>
                    <a:pt x="793" y="273"/>
                  </a:lnTo>
                  <a:lnTo>
                    <a:pt x="793" y="275"/>
                  </a:lnTo>
                  <a:lnTo>
                    <a:pt x="792" y="276"/>
                  </a:lnTo>
                  <a:lnTo>
                    <a:pt x="792" y="275"/>
                  </a:lnTo>
                  <a:lnTo>
                    <a:pt x="790" y="275"/>
                  </a:lnTo>
                  <a:lnTo>
                    <a:pt x="792" y="272"/>
                  </a:lnTo>
                  <a:lnTo>
                    <a:pt x="792" y="272"/>
                  </a:lnTo>
                  <a:close/>
                  <a:moveTo>
                    <a:pt x="703" y="314"/>
                  </a:moveTo>
                  <a:lnTo>
                    <a:pt x="705" y="314"/>
                  </a:lnTo>
                  <a:lnTo>
                    <a:pt x="705" y="314"/>
                  </a:lnTo>
                  <a:lnTo>
                    <a:pt x="705" y="315"/>
                  </a:lnTo>
                  <a:lnTo>
                    <a:pt x="705" y="315"/>
                  </a:lnTo>
                  <a:lnTo>
                    <a:pt x="703" y="314"/>
                  </a:lnTo>
                  <a:lnTo>
                    <a:pt x="703" y="314"/>
                  </a:lnTo>
                  <a:close/>
                  <a:moveTo>
                    <a:pt x="871" y="425"/>
                  </a:moveTo>
                  <a:lnTo>
                    <a:pt x="872" y="427"/>
                  </a:lnTo>
                  <a:lnTo>
                    <a:pt x="872" y="427"/>
                  </a:lnTo>
                  <a:lnTo>
                    <a:pt x="872" y="428"/>
                  </a:lnTo>
                  <a:lnTo>
                    <a:pt x="872" y="428"/>
                  </a:lnTo>
                  <a:lnTo>
                    <a:pt x="872" y="428"/>
                  </a:lnTo>
                  <a:lnTo>
                    <a:pt x="871" y="428"/>
                  </a:lnTo>
                  <a:lnTo>
                    <a:pt x="871" y="427"/>
                  </a:lnTo>
                  <a:lnTo>
                    <a:pt x="871" y="427"/>
                  </a:lnTo>
                  <a:lnTo>
                    <a:pt x="869" y="425"/>
                  </a:lnTo>
                  <a:lnTo>
                    <a:pt x="869" y="425"/>
                  </a:lnTo>
                  <a:lnTo>
                    <a:pt x="871" y="425"/>
                  </a:lnTo>
                  <a:lnTo>
                    <a:pt x="871" y="425"/>
                  </a:lnTo>
                  <a:lnTo>
                    <a:pt x="871" y="425"/>
                  </a:lnTo>
                  <a:close/>
                  <a:moveTo>
                    <a:pt x="778" y="435"/>
                  </a:moveTo>
                  <a:lnTo>
                    <a:pt x="778" y="435"/>
                  </a:lnTo>
                  <a:lnTo>
                    <a:pt x="779" y="435"/>
                  </a:lnTo>
                  <a:lnTo>
                    <a:pt x="779" y="435"/>
                  </a:lnTo>
                  <a:lnTo>
                    <a:pt x="779" y="436"/>
                  </a:lnTo>
                  <a:lnTo>
                    <a:pt x="778" y="438"/>
                  </a:lnTo>
                  <a:lnTo>
                    <a:pt x="778" y="438"/>
                  </a:lnTo>
                  <a:lnTo>
                    <a:pt x="778" y="438"/>
                  </a:lnTo>
                  <a:lnTo>
                    <a:pt x="778" y="436"/>
                  </a:lnTo>
                  <a:lnTo>
                    <a:pt x="778" y="436"/>
                  </a:lnTo>
                  <a:lnTo>
                    <a:pt x="776" y="436"/>
                  </a:lnTo>
                  <a:lnTo>
                    <a:pt x="778" y="435"/>
                  </a:lnTo>
                  <a:lnTo>
                    <a:pt x="778" y="435"/>
                  </a:lnTo>
                  <a:lnTo>
                    <a:pt x="778" y="435"/>
                  </a:lnTo>
                  <a:close/>
                  <a:moveTo>
                    <a:pt x="810" y="469"/>
                  </a:moveTo>
                  <a:lnTo>
                    <a:pt x="813" y="469"/>
                  </a:lnTo>
                  <a:lnTo>
                    <a:pt x="817" y="470"/>
                  </a:lnTo>
                  <a:lnTo>
                    <a:pt x="817" y="470"/>
                  </a:lnTo>
                  <a:lnTo>
                    <a:pt x="817" y="470"/>
                  </a:lnTo>
                  <a:lnTo>
                    <a:pt x="817" y="470"/>
                  </a:lnTo>
                  <a:lnTo>
                    <a:pt x="817" y="470"/>
                  </a:lnTo>
                  <a:lnTo>
                    <a:pt x="815" y="472"/>
                  </a:lnTo>
                  <a:lnTo>
                    <a:pt x="813" y="472"/>
                  </a:lnTo>
                  <a:lnTo>
                    <a:pt x="812" y="470"/>
                  </a:lnTo>
                  <a:lnTo>
                    <a:pt x="810" y="469"/>
                  </a:lnTo>
                  <a:lnTo>
                    <a:pt x="810" y="469"/>
                  </a:lnTo>
                  <a:close/>
                  <a:moveTo>
                    <a:pt x="841" y="495"/>
                  </a:moveTo>
                  <a:lnTo>
                    <a:pt x="843" y="497"/>
                  </a:lnTo>
                  <a:lnTo>
                    <a:pt x="844" y="497"/>
                  </a:lnTo>
                  <a:lnTo>
                    <a:pt x="844" y="497"/>
                  </a:lnTo>
                  <a:lnTo>
                    <a:pt x="844" y="497"/>
                  </a:lnTo>
                  <a:lnTo>
                    <a:pt x="844" y="497"/>
                  </a:lnTo>
                  <a:lnTo>
                    <a:pt x="844" y="498"/>
                  </a:lnTo>
                  <a:lnTo>
                    <a:pt x="843" y="498"/>
                  </a:lnTo>
                  <a:lnTo>
                    <a:pt x="841" y="498"/>
                  </a:lnTo>
                  <a:lnTo>
                    <a:pt x="841" y="495"/>
                  </a:lnTo>
                  <a:lnTo>
                    <a:pt x="841" y="495"/>
                  </a:lnTo>
                  <a:close/>
                  <a:moveTo>
                    <a:pt x="830" y="519"/>
                  </a:moveTo>
                  <a:lnTo>
                    <a:pt x="830" y="519"/>
                  </a:lnTo>
                  <a:lnTo>
                    <a:pt x="830" y="520"/>
                  </a:lnTo>
                  <a:lnTo>
                    <a:pt x="830" y="520"/>
                  </a:lnTo>
                  <a:lnTo>
                    <a:pt x="830" y="520"/>
                  </a:lnTo>
                  <a:lnTo>
                    <a:pt x="830" y="519"/>
                  </a:lnTo>
                  <a:lnTo>
                    <a:pt x="830" y="519"/>
                  </a:lnTo>
                  <a:close/>
                  <a:moveTo>
                    <a:pt x="709" y="570"/>
                  </a:moveTo>
                  <a:lnTo>
                    <a:pt x="711" y="570"/>
                  </a:lnTo>
                  <a:lnTo>
                    <a:pt x="711" y="570"/>
                  </a:lnTo>
                  <a:lnTo>
                    <a:pt x="711" y="571"/>
                  </a:lnTo>
                  <a:lnTo>
                    <a:pt x="711" y="571"/>
                  </a:lnTo>
                  <a:lnTo>
                    <a:pt x="709" y="573"/>
                  </a:lnTo>
                  <a:lnTo>
                    <a:pt x="709" y="573"/>
                  </a:lnTo>
                  <a:lnTo>
                    <a:pt x="708" y="575"/>
                  </a:lnTo>
                  <a:lnTo>
                    <a:pt x="708" y="575"/>
                  </a:lnTo>
                  <a:lnTo>
                    <a:pt x="706" y="573"/>
                  </a:lnTo>
                  <a:lnTo>
                    <a:pt x="706" y="573"/>
                  </a:lnTo>
                  <a:lnTo>
                    <a:pt x="708" y="571"/>
                  </a:lnTo>
                  <a:lnTo>
                    <a:pt x="708" y="571"/>
                  </a:lnTo>
                  <a:lnTo>
                    <a:pt x="709" y="570"/>
                  </a:lnTo>
                  <a:lnTo>
                    <a:pt x="709" y="570"/>
                  </a:lnTo>
                  <a:lnTo>
                    <a:pt x="709" y="570"/>
                  </a:lnTo>
                  <a:close/>
                  <a:moveTo>
                    <a:pt x="714" y="571"/>
                  </a:moveTo>
                  <a:lnTo>
                    <a:pt x="716" y="571"/>
                  </a:lnTo>
                  <a:lnTo>
                    <a:pt x="717" y="571"/>
                  </a:lnTo>
                  <a:lnTo>
                    <a:pt x="717" y="575"/>
                  </a:lnTo>
                  <a:lnTo>
                    <a:pt x="716" y="578"/>
                  </a:lnTo>
                  <a:lnTo>
                    <a:pt x="716" y="581"/>
                  </a:lnTo>
                  <a:lnTo>
                    <a:pt x="714" y="584"/>
                  </a:lnTo>
                  <a:lnTo>
                    <a:pt x="714" y="584"/>
                  </a:lnTo>
                  <a:lnTo>
                    <a:pt x="713" y="584"/>
                  </a:lnTo>
                  <a:lnTo>
                    <a:pt x="713" y="581"/>
                  </a:lnTo>
                  <a:lnTo>
                    <a:pt x="713" y="578"/>
                  </a:lnTo>
                  <a:lnTo>
                    <a:pt x="714" y="575"/>
                  </a:lnTo>
                  <a:lnTo>
                    <a:pt x="714" y="571"/>
                  </a:lnTo>
                  <a:lnTo>
                    <a:pt x="714" y="571"/>
                  </a:lnTo>
                  <a:close/>
                  <a:moveTo>
                    <a:pt x="708" y="576"/>
                  </a:moveTo>
                  <a:lnTo>
                    <a:pt x="709" y="576"/>
                  </a:lnTo>
                  <a:lnTo>
                    <a:pt x="709" y="576"/>
                  </a:lnTo>
                  <a:lnTo>
                    <a:pt x="709" y="576"/>
                  </a:lnTo>
                  <a:lnTo>
                    <a:pt x="709" y="578"/>
                  </a:lnTo>
                  <a:lnTo>
                    <a:pt x="709" y="579"/>
                  </a:lnTo>
                  <a:lnTo>
                    <a:pt x="709" y="579"/>
                  </a:lnTo>
                  <a:lnTo>
                    <a:pt x="708" y="579"/>
                  </a:lnTo>
                  <a:lnTo>
                    <a:pt x="708" y="579"/>
                  </a:lnTo>
                  <a:lnTo>
                    <a:pt x="708" y="578"/>
                  </a:lnTo>
                  <a:lnTo>
                    <a:pt x="706" y="578"/>
                  </a:lnTo>
                  <a:lnTo>
                    <a:pt x="706" y="578"/>
                  </a:lnTo>
                  <a:lnTo>
                    <a:pt x="706" y="576"/>
                  </a:lnTo>
                  <a:lnTo>
                    <a:pt x="708" y="576"/>
                  </a:lnTo>
                  <a:lnTo>
                    <a:pt x="708" y="576"/>
                  </a:lnTo>
                  <a:lnTo>
                    <a:pt x="708" y="576"/>
                  </a:lnTo>
                  <a:close/>
                  <a:moveTo>
                    <a:pt x="768" y="578"/>
                  </a:moveTo>
                  <a:lnTo>
                    <a:pt x="770" y="578"/>
                  </a:lnTo>
                  <a:lnTo>
                    <a:pt x="772" y="579"/>
                  </a:lnTo>
                  <a:lnTo>
                    <a:pt x="773" y="579"/>
                  </a:lnTo>
                  <a:lnTo>
                    <a:pt x="773" y="581"/>
                  </a:lnTo>
                  <a:lnTo>
                    <a:pt x="773" y="582"/>
                  </a:lnTo>
                  <a:lnTo>
                    <a:pt x="773" y="584"/>
                  </a:lnTo>
                  <a:lnTo>
                    <a:pt x="770" y="582"/>
                  </a:lnTo>
                  <a:lnTo>
                    <a:pt x="767" y="582"/>
                  </a:lnTo>
                  <a:lnTo>
                    <a:pt x="767" y="582"/>
                  </a:lnTo>
                  <a:lnTo>
                    <a:pt x="767" y="581"/>
                  </a:lnTo>
                  <a:lnTo>
                    <a:pt x="765" y="579"/>
                  </a:lnTo>
                  <a:lnTo>
                    <a:pt x="767" y="579"/>
                  </a:lnTo>
                  <a:lnTo>
                    <a:pt x="767" y="579"/>
                  </a:lnTo>
                  <a:lnTo>
                    <a:pt x="768" y="578"/>
                  </a:lnTo>
                  <a:lnTo>
                    <a:pt x="768" y="578"/>
                  </a:lnTo>
                  <a:close/>
                  <a:moveTo>
                    <a:pt x="709" y="582"/>
                  </a:moveTo>
                  <a:lnTo>
                    <a:pt x="711" y="582"/>
                  </a:lnTo>
                  <a:lnTo>
                    <a:pt x="711" y="582"/>
                  </a:lnTo>
                  <a:lnTo>
                    <a:pt x="711" y="582"/>
                  </a:lnTo>
                  <a:lnTo>
                    <a:pt x="711" y="584"/>
                  </a:lnTo>
                  <a:lnTo>
                    <a:pt x="711" y="584"/>
                  </a:lnTo>
                  <a:lnTo>
                    <a:pt x="711" y="585"/>
                  </a:lnTo>
                  <a:lnTo>
                    <a:pt x="709" y="585"/>
                  </a:lnTo>
                  <a:lnTo>
                    <a:pt x="709" y="585"/>
                  </a:lnTo>
                  <a:lnTo>
                    <a:pt x="709" y="584"/>
                  </a:lnTo>
                  <a:lnTo>
                    <a:pt x="708" y="584"/>
                  </a:lnTo>
                  <a:lnTo>
                    <a:pt x="708" y="584"/>
                  </a:lnTo>
                  <a:lnTo>
                    <a:pt x="709" y="584"/>
                  </a:lnTo>
                  <a:lnTo>
                    <a:pt x="709" y="582"/>
                  </a:lnTo>
                  <a:lnTo>
                    <a:pt x="709" y="582"/>
                  </a:lnTo>
                  <a:lnTo>
                    <a:pt x="709" y="582"/>
                  </a:lnTo>
                  <a:close/>
                  <a:moveTo>
                    <a:pt x="784" y="587"/>
                  </a:moveTo>
                  <a:lnTo>
                    <a:pt x="784" y="587"/>
                  </a:lnTo>
                  <a:lnTo>
                    <a:pt x="784" y="588"/>
                  </a:lnTo>
                  <a:lnTo>
                    <a:pt x="784" y="590"/>
                  </a:lnTo>
                  <a:lnTo>
                    <a:pt x="784" y="590"/>
                  </a:lnTo>
                  <a:lnTo>
                    <a:pt x="784" y="592"/>
                  </a:lnTo>
                  <a:lnTo>
                    <a:pt x="782" y="592"/>
                  </a:lnTo>
                  <a:lnTo>
                    <a:pt x="782" y="592"/>
                  </a:lnTo>
                  <a:lnTo>
                    <a:pt x="781" y="593"/>
                  </a:lnTo>
                  <a:lnTo>
                    <a:pt x="781" y="593"/>
                  </a:lnTo>
                  <a:lnTo>
                    <a:pt x="781" y="592"/>
                  </a:lnTo>
                  <a:lnTo>
                    <a:pt x="781" y="592"/>
                  </a:lnTo>
                  <a:lnTo>
                    <a:pt x="781" y="592"/>
                  </a:lnTo>
                  <a:lnTo>
                    <a:pt x="781" y="590"/>
                  </a:lnTo>
                  <a:lnTo>
                    <a:pt x="781" y="590"/>
                  </a:lnTo>
                  <a:lnTo>
                    <a:pt x="782" y="588"/>
                  </a:lnTo>
                  <a:lnTo>
                    <a:pt x="782" y="587"/>
                  </a:lnTo>
                  <a:lnTo>
                    <a:pt x="784" y="587"/>
                  </a:lnTo>
                  <a:lnTo>
                    <a:pt x="784" y="587"/>
                  </a:lnTo>
                  <a:close/>
                  <a:moveTo>
                    <a:pt x="863" y="601"/>
                  </a:moveTo>
                  <a:lnTo>
                    <a:pt x="865" y="602"/>
                  </a:lnTo>
                  <a:lnTo>
                    <a:pt x="866" y="604"/>
                  </a:lnTo>
                  <a:lnTo>
                    <a:pt x="866" y="604"/>
                  </a:lnTo>
                  <a:lnTo>
                    <a:pt x="866" y="604"/>
                  </a:lnTo>
                  <a:lnTo>
                    <a:pt x="865" y="604"/>
                  </a:lnTo>
                  <a:lnTo>
                    <a:pt x="865" y="604"/>
                  </a:lnTo>
                  <a:lnTo>
                    <a:pt x="865" y="604"/>
                  </a:lnTo>
                  <a:lnTo>
                    <a:pt x="863" y="602"/>
                  </a:lnTo>
                  <a:lnTo>
                    <a:pt x="863" y="601"/>
                  </a:lnTo>
                  <a:lnTo>
                    <a:pt x="863" y="601"/>
                  </a:lnTo>
                  <a:lnTo>
                    <a:pt x="863" y="601"/>
                  </a:lnTo>
                  <a:lnTo>
                    <a:pt x="863" y="601"/>
                  </a:lnTo>
                  <a:lnTo>
                    <a:pt x="863" y="601"/>
                  </a:lnTo>
                  <a:close/>
                  <a:moveTo>
                    <a:pt x="785" y="607"/>
                  </a:moveTo>
                  <a:lnTo>
                    <a:pt x="785" y="607"/>
                  </a:lnTo>
                  <a:lnTo>
                    <a:pt x="787" y="607"/>
                  </a:lnTo>
                  <a:lnTo>
                    <a:pt x="787" y="607"/>
                  </a:lnTo>
                  <a:lnTo>
                    <a:pt x="785" y="607"/>
                  </a:lnTo>
                  <a:lnTo>
                    <a:pt x="785" y="609"/>
                  </a:lnTo>
                  <a:lnTo>
                    <a:pt x="785" y="609"/>
                  </a:lnTo>
                  <a:lnTo>
                    <a:pt x="784" y="609"/>
                  </a:lnTo>
                  <a:lnTo>
                    <a:pt x="784" y="609"/>
                  </a:lnTo>
                  <a:lnTo>
                    <a:pt x="784" y="609"/>
                  </a:lnTo>
                  <a:lnTo>
                    <a:pt x="784" y="609"/>
                  </a:lnTo>
                  <a:lnTo>
                    <a:pt x="784" y="607"/>
                  </a:lnTo>
                  <a:lnTo>
                    <a:pt x="785" y="607"/>
                  </a:lnTo>
                  <a:lnTo>
                    <a:pt x="785" y="607"/>
                  </a:lnTo>
                  <a:close/>
                  <a:moveTo>
                    <a:pt x="841" y="615"/>
                  </a:moveTo>
                  <a:lnTo>
                    <a:pt x="841" y="618"/>
                  </a:lnTo>
                  <a:lnTo>
                    <a:pt x="841" y="623"/>
                  </a:lnTo>
                  <a:lnTo>
                    <a:pt x="838" y="623"/>
                  </a:lnTo>
                  <a:lnTo>
                    <a:pt x="840" y="624"/>
                  </a:lnTo>
                  <a:lnTo>
                    <a:pt x="840" y="627"/>
                  </a:lnTo>
                  <a:lnTo>
                    <a:pt x="837" y="627"/>
                  </a:lnTo>
                  <a:lnTo>
                    <a:pt x="835" y="627"/>
                  </a:lnTo>
                  <a:lnTo>
                    <a:pt x="835" y="627"/>
                  </a:lnTo>
                  <a:lnTo>
                    <a:pt x="835" y="626"/>
                  </a:lnTo>
                  <a:lnTo>
                    <a:pt x="835" y="626"/>
                  </a:lnTo>
                  <a:lnTo>
                    <a:pt x="835" y="626"/>
                  </a:lnTo>
                  <a:lnTo>
                    <a:pt x="835" y="624"/>
                  </a:lnTo>
                  <a:lnTo>
                    <a:pt x="835" y="621"/>
                  </a:lnTo>
                  <a:lnTo>
                    <a:pt x="837" y="620"/>
                  </a:lnTo>
                  <a:lnTo>
                    <a:pt x="838" y="620"/>
                  </a:lnTo>
                  <a:lnTo>
                    <a:pt x="840" y="618"/>
                  </a:lnTo>
                  <a:lnTo>
                    <a:pt x="838" y="616"/>
                  </a:lnTo>
                  <a:lnTo>
                    <a:pt x="840" y="615"/>
                  </a:lnTo>
                  <a:lnTo>
                    <a:pt x="841" y="615"/>
                  </a:lnTo>
                  <a:lnTo>
                    <a:pt x="841" y="615"/>
                  </a:lnTo>
                  <a:close/>
                  <a:moveTo>
                    <a:pt x="885" y="629"/>
                  </a:moveTo>
                  <a:lnTo>
                    <a:pt x="888" y="630"/>
                  </a:lnTo>
                  <a:lnTo>
                    <a:pt x="891" y="632"/>
                  </a:lnTo>
                  <a:lnTo>
                    <a:pt x="891" y="634"/>
                  </a:lnTo>
                  <a:lnTo>
                    <a:pt x="891" y="635"/>
                  </a:lnTo>
                  <a:lnTo>
                    <a:pt x="889" y="635"/>
                  </a:lnTo>
                  <a:lnTo>
                    <a:pt x="886" y="637"/>
                  </a:lnTo>
                  <a:lnTo>
                    <a:pt x="886" y="635"/>
                  </a:lnTo>
                  <a:lnTo>
                    <a:pt x="885" y="632"/>
                  </a:lnTo>
                  <a:lnTo>
                    <a:pt x="885" y="630"/>
                  </a:lnTo>
                  <a:lnTo>
                    <a:pt x="885" y="629"/>
                  </a:lnTo>
                  <a:lnTo>
                    <a:pt x="885" y="629"/>
                  </a:lnTo>
                  <a:lnTo>
                    <a:pt x="885" y="629"/>
                  </a:lnTo>
                  <a:lnTo>
                    <a:pt x="885" y="629"/>
                  </a:lnTo>
                  <a:lnTo>
                    <a:pt x="885" y="629"/>
                  </a:lnTo>
                  <a:lnTo>
                    <a:pt x="885" y="629"/>
                  </a:lnTo>
                  <a:close/>
                  <a:moveTo>
                    <a:pt x="829" y="638"/>
                  </a:moveTo>
                  <a:lnTo>
                    <a:pt x="829" y="638"/>
                  </a:lnTo>
                  <a:lnTo>
                    <a:pt x="830" y="640"/>
                  </a:lnTo>
                  <a:lnTo>
                    <a:pt x="830" y="640"/>
                  </a:lnTo>
                  <a:lnTo>
                    <a:pt x="830" y="640"/>
                  </a:lnTo>
                  <a:lnTo>
                    <a:pt x="830" y="643"/>
                  </a:lnTo>
                  <a:lnTo>
                    <a:pt x="830" y="648"/>
                  </a:lnTo>
                  <a:lnTo>
                    <a:pt x="829" y="648"/>
                  </a:lnTo>
                  <a:lnTo>
                    <a:pt x="827" y="648"/>
                  </a:lnTo>
                  <a:lnTo>
                    <a:pt x="826" y="648"/>
                  </a:lnTo>
                  <a:lnTo>
                    <a:pt x="824" y="649"/>
                  </a:lnTo>
                  <a:lnTo>
                    <a:pt x="823" y="648"/>
                  </a:lnTo>
                  <a:lnTo>
                    <a:pt x="823" y="644"/>
                  </a:lnTo>
                  <a:lnTo>
                    <a:pt x="823" y="644"/>
                  </a:lnTo>
                  <a:lnTo>
                    <a:pt x="824" y="643"/>
                  </a:lnTo>
                  <a:lnTo>
                    <a:pt x="824" y="643"/>
                  </a:lnTo>
                  <a:lnTo>
                    <a:pt x="826" y="641"/>
                  </a:lnTo>
                  <a:lnTo>
                    <a:pt x="827" y="640"/>
                  </a:lnTo>
                  <a:lnTo>
                    <a:pt x="829" y="638"/>
                  </a:lnTo>
                  <a:lnTo>
                    <a:pt x="829" y="638"/>
                  </a:lnTo>
                  <a:close/>
                  <a:moveTo>
                    <a:pt x="793" y="666"/>
                  </a:moveTo>
                  <a:lnTo>
                    <a:pt x="793" y="666"/>
                  </a:lnTo>
                  <a:lnTo>
                    <a:pt x="793" y="666"/>
                  </a:lnTo>
                  <a:lnTo>
                    <a:pt x="793" y="666"/>
                  </a:lnTo>
                  <a:lnTo>
                    <a:pt x="793" y="668"/>
                  </a:lnTo>
                  <a:lnTo>
                    <a:pt x="795" y="668"/>
                  </a:lnTo>
                  <a:lnTo>
                    <a:pt x="795" y="668"/>
                  </a:lnTo>
                  <a:lnTo>
                    <a:pt x="795" y="668"/>
                  </a:lnTo>
                  <a:lnTo>
                    <a:pt x="795" y="668"/>
                  </a:lnTo>
                  <a:lnTo>
                    <a:pt x="795" y="669"/>
                  </a:lnTo>
                  <a:lnTo>
                    <a:pt x="795" y="669"/>
                  </a:lnTo>
                  <a:lnTo>
                    <a:pt x="793" y="672"/>
                  </a:lnTo>
                  <a:lnTo>
                    <a:pt x="790" y="675"/>
                  </a:lnTo>
                  <a:lnTo>
                    <a:pt x="787" y="679"/>
                  </a:lnTo>
                  <a:lnTo>
                    <a:pt x="784" y="680"/>
                  </a:lnTo>
                  <a:lnTo>
                    <a:pt x="784" y="680"/>
                  </a:lnTo>
                  <a:lnTo>
                    <a:pt x="782" y="679"/>
                  </a:lnTo>
                  <a:lnTo>
                    <a:pt x="782" y="679"/>
                  </a:lnTo>
                  <a:lnTo>
                    <a:pt x="782" y="679"/>
                  </a:lnTo>
                  <a:lnTo>
                    <a:pt x="781" y="679"/>
                  </a:lnTo>
                  <a:lnTo>
                    <a:pt x="779" y="679"/>
                  </a:lnTo>
                  <a:lnTo>
                    <a:pt x="781" y="677"/>
                  </a:lnTo>
                  <a:lnTo>
                    <a:pt x="782" y="674"/>
                  </a:lnTo>
                  <a:lnTo>
                    <a:pt x="785" y="672"/>
                  </a:lnTo>
                  <a:lnTo>
                    <a:pt x="787" y="669"/>
                  </a:lnTo>
                  <a:lnTo>
                    <a:pt x="789" y="669"/>
                  </a:lnTo>
                  <a:lnTo>
                    <a:pt x="790" y="669"/>
                  </a:lnTo>
                  <a:lnTo>
                    <a:pt x="792" y="668"/>
                  </a:lnTo>
                  <a:lnTo>
                    <a:pt x="792" y="668"/>
                  </a:lnTo>
                  <a:lnTo>
                    <a:pt x="792" y="666"/>
                  </a:lnTo>
                  <a:lnTo>
                    <a:pt x="793" y="666"/>
                  </a:lnTo>
                  <a:lnTo>
                    <a:pt x="793" y="666"/>
                  </a:lnTo>
                  <a:close/>
                  <a:moveTo>
                    <a:pt x="801" y="671"/>
                  </a:moveTo>
                  <a:lnTo>
                    <a:pt x="801" y="671"/>
                  </a:lnTo>
                  <a:lnTo>
                    <a:pt x="801" y="671"/>
                  </a:lnTo>
                  <a:lnTo>
                    <a:pt x="801" y="671"/>
                  </a:lnTo>
                  <a:lnTo>
                    <a:pt x="801" y="672"/>
                  </a:lnTo>
                  <a:lnTo>
                    <a:pt x="798" y="674"/>
                  </a:lnTo>
                  <a:lnTo>
                    <a:pt x="796" y="675"/>
                  </a:lnTo>
                  <a:lnTo>
                    <a:pt x="796" y="675"/>
                  </a:lnTo>
                  <a:lnTo>
                    <a:pt x="796" y="675"/>
                  </a:lnTo>
                  <a:lnTo>
                    <a:pt x="796" y="674"/>
                  </a:lnTo>
                  <a:lnTo>
                    <a:pt x="796" y="674"/>
                  </a:lnTo>
                  <a:lnTo>
                    <a:pt x="796" y="672"/>
                  </a:lnTo>
                  <a:lnTo>
                    <a:pt x="796" y="672"/>
                  </a:lnTo>
                  <a:lnTo>
                    <a:pt x="799" y="671"/>
                  </a:lnTo>
                  <a:lnTo>
                    <a:pt x="801" y="671"/>
                  </a:lnTo>
                  <a:lnTo>
                    <a:pt x="801" y="671"/>
                  </a:lnTo>
                  <a:close/>
                  <a:moveTo>
                    <a:pt x="917" y="728"/>
                  </a:moveTo>
                  <a:lnTo>
                    <a:pt x="919" y="728"/>
                  </a:lnTo>
                  <a:lnTo>
                    <a:pt x="919" y="728"/>
                  </a:lnTo>
                  <a:lnTo>
                    <a:pt x="919" y="728"/>
                  </a:lnTo>
                  <a:lnTo>
                    <a:pt x="919" y="730"/>
                  </a:lnTo>
                  <a:lnTo>
                    <a:pt x="917" y="731"/>
                  </a:lnTo>
                  <a:lnTo>
                    <a:pt x="916" y="733"/>
                  </a:lnTo>
                  <a:lnTo>
                    <a:pt x="914" y="735"/>
                  </a:lnTo>
                  <a:lnTo>
                    <a:pt x="914" y="735"/>
                  </a:lnTo>
                  <a:lnTo>
                    <a:pt x="914" y="733"/>
                  </a:lnTo>
                  <a:lnTo>
                    <a:pt x="914" y="733"/>
                  </a:lnTo>
                  <a:lnTo>
                    <a:pt x="916" y="730"/>
                  </a:lnTo>
                  <a:lnTo>
                    <a:pt x="917" y="728"/>
                  </a:lnTo>
                  <a:lnTo>
                    <a:pt x="917" y="728"/>
                  </a:lnTo>
                  <a:close/>
                  <a:moveTo>
                    <a:pt x="990" y="735"/>
                  </a:moveTo>
                  <a:lnTo>
                    <a:pt x="990" y="738"/>
                  </a:lnTo>
                  <a:lnTo>
                    <a:pt x="990" y="739"/>
                  </a:lnTo>
                  <a:lnTo>
                    <a:pt x="990" y="741"/>
                  </a:lnTo>
                  <a:lnTo>
                    <a:pt x="990" y="741"/>
                  </a:lnTo>
                  <a:lnTo>
                    <a:pt x="992" y="741"/>
                  </a:lnTo>
                  <a:lnTo>
                    <a:pt x="992" y="741"/>
                  </a:lnTo>
                  <a:lnTo>
                    <a:pt x="992" y="741"/>
                  </a:lnTo>
                  <a:lnTo>
                    <a:pt x="992" y="741"/>
                  </a:lnTo>
                  <a:lnTo>
                    <a:pt x="993" y="741"/>
                  </a:lnTo>
                  <a:lnTo>
                    <a:pt x="993" y="741"/>
                  </a:lnTo>
                  <a:lnTo>
                    <a:pt x="993" y="739"/>
                  </a:lnTo>
                  <a:lnTo>
                    <a:pt x="993" y="739"/>
                  </a:lnTo>
                  <a:lnTo>
                    <a:pt x="993" y="738"/>
                  </a:lnTo>
                  <a:lnTo>
                    <a:pt x="993" y="736"/>
                  </a:lnTo>
                  <a:lnTo>
                    <a:pt x="992" y="736"/>
                  </a:lnTo>
                  <a:lnTo>
                    <a:pt x="990" y="735"/>
                  </a:lnTo>
                  <a:lnTo>
                    <a:pt x="990" y="735"/>
                  </a:lnTo>
                  <a:close/>
                  <a:moveTo>
                    <a:pt x="938" y="741"/>
                  </a:moveTo>
                  <a:lnTo>
                    <a:pt x="939" y="741"/>
                  </a:lnTo>
                  <a:lnTo>
                    <a:pt x="939" y="742"/>
                  </a:lnTo>
                  <a:lnTo>
                    <a:pt x="941" y="742"/>
                  </a:lnTo>
                  <a:lnTo>
                    <a:pt x="941" y="742"/>
                  </a:lnTo>
                  <a:lnTo>
                    <a:pt x="939" y="744"/>
                  </a:lnTo>
                  <a:lnTo>
                    <a:pt x="939" y="744"/>
                  </a:lnTo>
                  <a:lnTo>
                    <a:pt x="939" y="744"/>
                  </a:lnTo>
                  <a:lnTo>
                    <a:pt x="938" y="745"/>
                  </a:lnTo>
                  <a:lnTo>
                    <a:pt x="934" y="745"/>
                  </a:lnTo>
                  <a:lnTo>
                    <a:pt x="933" y="745"/>
                  </a:lnTo>
                  <a:lnTo>
                    <a:pt x="931" y="747"/>
                  </a:lnTo>
                  <a:lnTo>
                    <a:pt x="930" y="750"/>
                  </a:lnTo>
                  <a:lnTo>
                    <a:pt x="928" y="753"/>
                  </a:lnTo>
                  <a:lnTo>
                    <a:pt x="927" y="755"/>
                  </a:lnTo>
                  <a:lnTo>
                    <a:pt x="928" y="755"/>
                  </a:lnTo>
                  <a:lnTo>
                    <a:pt x="930" y="755"/>
                  </a:lnTo>
                  <a:lnTo>
                    <a:pt x="930" y="758"/>
                  </a:lnTo>
                  <a:lnTo>
                    <a:pt x="928" y="759"/>
                  </a:lnTo>
                  <a:lnTo>
                    <a:pt x="925" y="762"/>
                  </a:lnTo>
                  <a:lnTo>
                    <a:pt x="925" y="762"/>
                  </a:lnTo>
                  <a:lnTo>
                    <a:pt x="924" y="764"/>
                  </a:lnTo>
                  <a:lnTo>
                    <a:pt x="924" y="764"/>
                  </a:lnTo>
                  <a:lnTo>
                    <a:pt x="924" y="766"/>
                  </a:lnTo>
                  <a:lnTo>
                    <a:pt x="924" y="766"/>
                  </a:lnTo>
                  <a:lnTo>
                    <a:pt x="925" y="767"/>
                  </a:lnTo>
                  <a:lnTo>
                    <a:pt x="925" y="767"/>
                  </a:lnTo>
                  <a:lnTo>
                    <a:pt x="927" y="767"/>
                  </a:lnTo>
                  <a:lnTo>
                    <a:pt x="927" y="769"/>
                  </a:lnTo>
                  <a:lnTo>
                    <a:pt x="925" y="770"/>
                  </a:lnTo>
                  <a:lnTo>
                    <a:pt x="924" y="769"/>
                  </a:lnTo>
                  <a:lnTo>
                    <a:pt x="920" y="769"/>
                  </a:lnTo>
                  <a:lnTo>
                    <a:pt x="920" y="767"/>
                  </a:lnTo>
                  <a:lnTo>
                    <a:pt x="919" y="767"/>
                  </a:lnTo>
                  <a:lnTo>
                    <a:pt x="919" y="766"/>
                  </a:lnTo>
                  <a:lnTo>
                    <a:pt x="919" y="766"/>
                  </a:lnTo>
                  <a:lnTo>
                    <a:pt x="919" y="762"/>
                  </a:lnTo>
                  <a:lnTo>
                    <a:pt x="919" y="759"/>
                  </a:lnTo>
                  <a:lnTo>
                    <a:pt x="920" y="758"/>
                  </a:lnTo>
                  <a:lnTo>
                    <a:pt x="920" y="756"/>
                  </a:lnTo>
                  <a:lnTo>
                    <a:pt x="920" y="755"/>
                  </a:lnTo>
                  <a:lnTo>
                    <a:pt x="920" y="753"/>
                  </a:lnTo>
                  <a:lnTo>
                    <a:pt x="922" y="752"/>
                  </a:lnTo>
                  <a:lnTo>
                    <a:pt x="925" y="752"/>
                  </a:lnTo>
                  <a:lnTo>
                    <a:pt x="925" y="750"/>
                  </a:lnTo>
                  <a:lnTo>
                    <a:pt x="925" y="749"/>
                  </a:lnTo>
                  <a:lnTo>
                    <a:pt x="925" y="747"/>
                  </a:lnTo>
                  <a:lnTo>
                    <a:pt x="925" y="747"/>
                  </a:lnTo>
                  <a:lnTo>
                    <a:pt x="927" y="744"/>
                  </a:lnTo>
                  <a:lnTo>
                    <a:pt x="928" y="742"/>
                  </a:lnTo>
                  <a:lnTo>
                    <a:pt x="930" y="742"/>
                  </a:lnTo>
                  <a:lnTo>
                    <a:pt x="931" y="744"/>
                  </a:lnTo>
                  <a:lnTo>
                    <a:pt x="933" y="744"/>
                  </a:lnTo>
                  <a:lnTo>
                    <a:pt x="933" y="744"/>
                  </a:lnTo>
                  <a:lnTo>
                    <a:pt x="934" y="744"/>
                  </a:lnTo>
                  <a:lnTo>
                    <a:pt x="938" y="742"/>
                  </a:lnTo>
                  <a:lnTo>
                    <a:pt x="938" y="741"/>
                  </a:lnTo>
                  <a:lnTo>
                    <a:pt x="938" y="741"/>
                  </a:lnTo>
                  <a:close/>
                  <a:moveTo>
                    <a:pt x="889" y="742"/>
                  </a:moveTo>
                  <a:lnTo>
                    <a:pt x="889" y="742"/>
                  </a:lnTo>
                  <a:lnTo>
                    <a:pt x="891" y="742"/>
                  </a:lnTo>
                  <a:lnTo>
                    <a:pt x="891" y="744"/>
                  </a:lnTo>
                  <a:lnTo>
                    <a:pt x="891" y="744"/>
                  </a:lnTo>
                  <a:lnTo>
                    <a:pt x="891" y="745"/>
                  </a:lnTo>
                  <a:lnTo>
                    <a:pt x="891" y="745"/>
                  </a:lnTo>
                  <a:lnTo>
                    <a:pt x="891" y="745"/>
                  </a:lnTo>
                  <a:lnTo>
                    <a:pt x="891" y="745"/>
                  </a:lnTo>
                  <a:lnTo>
                    <a:pt x="891" y="745"/>
                  </a:lnTo>
                  <a:lnTo>
                    <a:pt x="891" y="747"/>
                  </a:lnTo>
                  <a:lnTo>
                    <a:pt x="891" y="747"/>
                  </a:lnTo>
                  <a:lnTo>
                    <a:pt x="891" y="749"/>
                  </a:lnTo>
                  <a:lnTo>
                    <a:pt x="889" y="750"/>
                  </a:lnTo>
                  <a:lnTo>
                    <a:pt x="889" y="750"/>
                  </a:lnTo>
                  <a:lnTo>
                    <a:pt x="891" y="752"/>
                  </a:lnTo>
                  <a:lnTo>
                    <a:pt x="893" y="752"/>
                  </a:lnTo>
                  <a:lnTo>
                    <a:pt x="894" y="753"/>
                  </a:lnTo>
                  <a:lnTo>
                    <a:pt x="894" y="753"/>
                  </a:lnTo>
                  <a:lnTo>
                    <a:pt x="896" y="753"/>
                  </a:lnTo>
                  <a:lnTo>
                    <a:pt x="896" y="753"/>
                  </a:lnTo>
                  <a:lnTo>
                    <a:pt x="897" y="753"/>
                  </a:lnTo>
                  <a:lnTo>
                    <a:pt x="897" y="752"/>
                  </a:lnTo>
                  <a:lnTo>
                    <a:pt x="897" y="752"/>
                  </a:lnTo>
                  <a:lnTo>
                    <a:pt x="899" y="752"/>
                  </a:lnTo>
                  <a:lnTo>
                    <a:pt x="899" y="753"/>
                  </a:lnTo>
                  <a:lnTo>
                    <a:pt x="900" y="753"/>
                  </a:lnTo>
                  <a:lnTo>
                    <a:pt x="905" y="753"/>
                  </a:lnTo>
                  <a:lnTo>
                    <a:pt x="907" y="753"/>
                  </a:lnTo>
                  <a:lnTo>
                    <a:pt x="910" y="753"/>
                  </a:lnTo>
                  <a:lnTo>
                    <a:pt x="910" y="753"/>
                  </a:lnTo>
                  <a:lnTo>
                    <a:pt x="910" y="753"/>
                  </a:lnTo>
                  <a:lnTo>
                    <a:pt x="910" y="753"/>
                  </a:lnTo>
                  <a:lnTo>
                    <a:pt x="910" y="753"/>
                  </a:lnTo>
                  <a:lnTo>
                    <a:pt x="908" y="753"/>
                  </a:lnTo>
                  <a:lnTo>
                    <a:pt x="908" y="753"/>
                  </a:lnTo>
                  <a:lnTo>
                    <a:pt x="908" y="755"/>
                  </a:lnTo>
                  <a:lnTo>
                    <a:pt x="908" y="756"/>
                  </a:lnTo>
                  <a:lnTo>
                    <a:pt x="910" y="758"/>
                  </a:lnTo>
                  <a:lnTo>
                    <a:pt x="911" y="758"/>
                  </a:lnTo>
                  <a:lnTo>
                    <a:pt x="911" y="759"/>
                  </a:lnTo>
                  <a:lnTo>
                    <a:pt x="911" y="759"/>
                  </a:lnTo>
                  <a:lnTo>
                    <a:pt x="910" y="759"/>
                  </a:lnTo>
                  <a:lnTo>
                    <a:pt x="910" y="759"/>
                  </a:lnTo>
                  <a:lnTo>
                    <a:pt x="910" y="759"/>
                  </a:lnTo>
                  <a:lnTo>
                    <a:pt x="910" y="759"/>
                  </a:lnTo>
                  <a:lnTo>
                    <a:pt x="910" y="761"/>
                  </a:lnTo>
                  <a:lnTo>
                    <a:pt x="910" y="761"/>
                  </a:lnTo>
                  <a:lnTo>
                    <a:pt x="908" y="761"/>
                  </a:lnTo>
                  <a:lnTo>
                    <a:pt x="907" y="761"/>
                  </a:lnTo>
                  <a:lnTo>
                    <a:pt x="905" y="759"/>
                  </a:lnTo>
                  <a:lnTo>
                    <a:pt x="905" y="759"/>
                  </a:lnTo>
                  <a:lnTo>
                    <a:pt x="905" y="758"/>
                  </a:lnTo>
                  <a:lnTo>
                    <a:pt x="905" y="756"/>
                  </a:lnTo>
                  <a:lnTo>
                    <a:pt x="905" y="756"/>
                  </a:lnTo>
                  <a:lnTo>
                    <a:pt x="905" y="756"/>
                  </a:lnTo>
                  <a:lnTo>
                    <a:pt x="905" y="756"/>
                  </a:lnTo>
                  <a:lnTo>
                    <a:pt x="907" y="755"/>
                  </a:lnTo>
                  <a:lnTo>
                    <a:pt x="907" y="755"/>
                  </a:lnTo>
                  <a:lnTo>
                    <a:pt x="902" y="756"/>
                  </a:lnTo>
                  <a:lnTo>
                    <a:pt x="900" y="756"/>
                  </a:lnTo>
                  <a:lnTo>
                    <a:pt x="897" y="756"/>
                  </a:lnTo>
                  <a:lnTo>
                    <a:pt x="894" y="755"/>
                  </a:lnTo>
                  <a:lnTo>
                    <a:pt x="893" y="755"/>
                  </a:lnTo>
                  <a:lnTo>
                    <a:pt x="891" y="755"/>
                  </a:lnTo>
                  <a:lnTo>
                    <a:pt x="891" y="753"/>
                  </a:lnTo>
                  <a:lnTo>
                    <a:pt x="891" y="752"/>
                  </a:lnTo>
                  <a:lnTo>
                    <a:pt x="888" y="752"/>
                  </a:lnTo>
                  <a:lnTo>
                    <a:pt x="886" y="752"/>
                  </a:lnTo>
                  <a:lnTo>
                    <a:pt x="886" y="750"/>
                  </a:lnTo>
                  <a:lnTo>
                    <a:pt x="886" y="747"/>
                  </a:lnTo>
                  <a:lnTo>
                    <a:pt x="888" y="747"/>
                  </a:lnTo>
                  <a:lnTo>
                    <a:pt x="889" y="745"/>
                  </a:lnTo>
                  <a:lnTo>
                    <a:pt x="889" y="744"/>
                  </a:lnTo>
                  <a:lnTo>
                    <a:pt x="889" y="744"/>
                  </a:lnTo>
                  <a:lnTo>
                    <a:pt x="889" y="742"/>
                  </a:lnTo>
                  <a:lnTo>
                    <a:pt x="889" y="742"/>
                  </a:lnTo>
                  <a:close/>
                  <a:moveTo>
                    <a:pt x="705" y="752"/>
                  </a:moveTo>
                  <a:lnTo>
                    <a:pt x="706" y="752"/>
                  </a:lnTo>
                  <a:lnTo>
                    <a:pt x="708" y="753"/>
                  </a:lnTo>
                  <a:lnTo>
                    <a:pt x="709" y="753"/>
                  </a:lnTo>
                  <a:lnTo>
                    <a:pt x="709" y="755"/>
                  </a:lnTo>
                  <a:lnTo>
                    <a:pt x="709" y="756"/>
                  </a:lnTo>
                  <a:lnTo>
                    <a:pt x="708" y="756"/>
                  </a:lnTo>
                  <a:lnTo>
                    <a:pt x="708" y="756"/>
                  </a:lnTo>
                  <a:lnTo>
                    <a:pt x="706" y="758"/>
                  </a:lnTo>
                  <a:lnTo>
                    <a:pt x="706" y="755"/>
                  </a:lnTo>
                  <a:lnTo>
                    <a:pt x="702" y="755"/>
                  </a:lnTo>
                  <a:lnTo>
                    <a:pt x="699" y="755"/>
                  </a:lnTo>
                  <a:lnTo>
                    <a:pt x="699" y="753"/>
                  </a:lnTo>
                  <a:lnTo>
                    <a:pt x="703" y="752"/>
                  </a:lnTo>
                  <a:lnTo>
                    <a:pt x="705" y="752"/>
                  </a:lnTo>
                  <a:lnTo>
                    <a:pt x="705" y="752"/>
                  </a:lnTo>
                  <a:close/>
                  <a:moveTo>
                    <a:pt x="939" y="755"/>
                  </a:moveTo>
                  <a:lnTo>
                    <a:pt x="941" y="756"/>
                  </a:lnTo>
                  <a:lnTo>
                    <a:pt x="941" y="758"/>
                  </a:lnTo>
                  <a:lnTo>
                    <a:pt x="941" y="758"/>
                  </a:lnTo>
                  <a:lnTo>
                    <a:pt x="941" y="758"/>
                  </a:lnTo>
                  <a:lnTo>
                    <a:pt x="939" y="759"/>
                  </a:lnTo>
                  <a:lnTo>
                    <a:pt x="939" y="759"/>
                  </a:lnTo>
                  <a:lnTo>
                    <a:pt x="939" y="761"/>
                  </a:lnTo>
                  <a:lnTo>
                    <a:pt x="939" y="761"/>
                  </a:lnTo>
                  <a:lnTo>
                    <a:pt x="941" y="761"/>
                  </a:lnTo>
                  <a:lnTo>
                    <a:pt x="942" y="761"/>
                  </a:lnTo>
                  <a:lnTo>
                    <a:pt x="941" y="761"/>
                  </a:lnTo>
                  <a:lnTo>
                    <a:pt x="941" y="761"/>
                  </a:lnTo>
                  <a:lnTo>
                    <a:pt x="938" y="762"/>
                  </a:lnTo>
                  <a:lnTo>
                    <a:pt x="938" y="764"/>
                  </a:lnTo>
                  <a:lnTo>
                    <a:pt x="938" y="766"/>
                  </a:lnTo>
                  <a:lnTo>
                    <a:pt x="938" y="767"/>
                  </a:lnTo>
                  <a:lnTo>
                    <a:pt x="933" y="769"/>
                  </a:lnTo>
                  <a:lnTo>
                    <a:pt x="930" y="769"/>
                  </a:lnTo>
                  <a:lnTo>
                    <a:pt x="931" y="766"/>
                  </a:lnTo>
                  <a:lnTo>
                    <a:pt x="931" y="762"/>
                  </a:lnTo>
                  <a:lnTo>
                    <a:pt x="931" y="762"/>
                  </a:lnTo>
                  <a:lnTo>
                    <a:pt x="931" y="761"/>
                  </a:lnTo>
                  <a:lnTo>
                    <a:pt x="931" y="761"/>
                  </a:lnTo>
                  <a:lnTo>
                    <a:pt x="931" y="761"/>
                  </a:lnTo>
                  <a:lnTo>
                    <a:pt x="931" y="759"/>
                  </a:lnTo>
                  <a:lnTo>
                    <a:pt x="933" y="758"/>
                  </a:lnTo>
                  <a:lnTo>
                    <a:pt x="936" y="758"/>
                  </a:lnTo>
                  <a:lnTo>
                    <a:pt x="938" y="758"/>
                  </a:lnTo>
                  <a:lnTo>
                    <a:pt x="938" y="756"/>
                  </a:lnTo>
                  <a:lnTo>
                    <a:pt x="939" y="755"/>
                  </a:lnTo>
                  <a:lnTo>
                    <a:pt x="939" y="755"/>
                  </a:lnTo>
                  <a:close/>
                  <a:moveTo>
                    <a:pt x="773" y="767"/>
                  </a:moveTo>
                  <a:lnTo>
                    <a:pt x="776" y="769"/>
                  </a:lnTo>
                  <a:lnTo>
                    <a:pt x="779" y="770"/>
                  </a:lnTo>
                  <a:lnTo>
                    <a:pt x="778" y="772"/>
                  </a:lnTo>
                  <a:lnTo>
                    <a:pt x="776" y="772"/>
                  </a:lnTo>
                  <a:lnTo>
                    <a:pt x="776" y="772"/>
                  </a:lnTo>
                  <a:lnTo>
                    <a:pt x="775" y="773"/>
                  </a:lnTo>
                  <a:lnTo>
                    <a:pt x="775" y="773"/>
                  </a:lnTo>
                  <a:lnTo>
                    <a:pt x="773" y="773"/>
                  </a:lnTo>
                  <a:lnTo>
                    <a:pt x="775" y="772"/>
                  </a:lnTo>
                  <a:lnTo>
                    <a:pt x="775" y="770"/>
                  </a:lnTo>
                  <a:lnTo>
                    <a:pt x="773" y="770"/>
                  </a:lnTo>
                  <a:lnTo>
                    <a:pt x="772" y="770"/>
                  </a:lnTo>
                  <a:lnTo>
                    <a:pt x="772" y="770"/>
                  </a:lnTo>
                  <a:lnTo>
                    <a:pt x="772" y="769"/>
                  </a:lnTo>
                  <a:lnTo>
                    <a:pt x="772" y="769"/>
                  </a:lnTo>
                  <a:lnTo>
                    <a:pt x="772" y="769"/>
                  </a:lnTo>
                  <a:lnTo>
                    <a:pt x="773" y="769"/>
                  </a:lnTo>
                  <a:lnTo>
                    <a:pt x="773" y="769"/>
                  </a:lnTo>
                  <a:lnTo>
                    <a:pt x="773" y="769"/>
                  </a:lnTo>
                  <a:lnTo>
                    <a:pt x="772" y="767"/>
                  </a:lnTo>
                  <a:lnTo>
                    <a:pt x="772" y="767"/>
                  </a:lnTo>
                  <a:lnTo>
                    <a:pt x="773" y="767"/>
                  </a:lnTo>
                  <a:lnTo>
                    <a:pt x="773" y="767"/>
                  </a:lnTo>
                  <a:close/>
                  <a:moveTo>
                    <a:pt x="714" y="784"/>
                  </a:moveTo>
                  <a:lnTo>
                    <a:pt x="714" y="784"/>
                  </a:lnTo>
                  <a:lnTo>
                    <a:pt x="714" y="786"/>
                  </a:lnTo>
                  <a:lnTo>
                    <a:pt x="714" y="786"/>
                  </a:lnTo>
                  <a:lnTo>
                    <a:pt x="714" y="786"/>
                  </a:lnTo>
                  <a:lnTo>
                    <a:pt x="714" y="787"/>
                  </a:lnTo>
                  <a:lnTo>
                    <a:pt x="714" y="787"/>
                  </a:lnTo>
                  <a:lnTo>
                    <a:pt x="713" y="790"/>
                  </a:lnTo>
                  <a:lnTo>
                    <a:pt x="711" y="790"/>
                  </a:lnTo>
                  <a:lnTo>
                    <a:pt x="711" y="789"/>
                  </a:lnTo>
                  <a:lnTo>
                    <a:pt x="711" y="789"/>
                  </a:lnTo>
                  <a:lnTo>
                    <a:pt x="711" y="787"/>
                  </a:lnTo>
                  <a:lnTo>
                    <a:pt x="713" y="786"/>
                  </a:lnTo>
                  <a:lnTo>
                    <a:pt x="714" y="784"/>
                  </a:lnTo>
                  <a:lnTo>
                    <a:pt x="714" y="784"/>
                  </a:lnTo>
                  <a:close/>
                  <a:moveTo>
                    <a:pt x="883" y="691"/>
                  </a:moveTo>
                  <a:lnTo>
                    <a:pt x="888" y="691"/>
                  </a:lnTo>
                  <a:lnTo>
                    <a:pt x="891" y="693"/>
                  </a:lnTo>
                  <a:lnTo>
                    <a:pt x="893" y="693"/>
                  </a:lnTo>
                  <a:lnTo>
                    <a:pt x="896" y="694"/>
                  </a:lnTo>
                  <a:lnTo>
                    <a:pt x="897" y="696"/>
                  </a:lnTo>
                  <a:lnTo>
                    <a:pt x="900" y="696"/>
                  </a:lnTo>
                  <a:lnTo>
                    <a:pt x="902" y="696"/>
                  </a:lnTo>
                  <a:lnTo>
                    <a:pt x="903" y="696"/>
                  </a:lnTo>
                  <a:lnTo>
                    <a:pt x="905" y="699"/>
                  </a:lnTo>
                  <a:lnTo>
                    <a:pt x="908" y="702"/>
                  </a:lnTo>
                  <a:lnTo>
                    <a:pt x="910" y="702"/>
                  </a:lnTo>
                  <a:lnTo>
                    <a:pt x="911" y="702"/>
                  </a:lnTo>
                  <a:lnTo>
                    <a:pt x="914" y="707"/>
                  </a:lnTo>
                  <a:lnTo>
                    <a:pt x="914" y="707"/>
                  </a:lnTo>
                  <a:lnTo>
                    <a:pt x="914" y="708"/>
                  </a:lnTo>
                  <a:lnTo>
                    <a:pt x="914" y="708"/>
                  </a:lnTo>
                  <a:lnTo>
                    <a:pt x="914" y="710"/>
                  </a:lnTo>
                  <a:lnTo>
                    <a:pt x="911" y="710"/>
                  </a:lnTo>
                  <a:lnTo>
                    <a:pt x="908" y="708"/>
                  </a:lnTo>
                  <a:lnTo>
                    <a:pt x="907" y="708"/>
                  </a:lnTo>
                  <a:lnTo>
                    <a:pt x="905" y="707"/>
                  </a:lnTo>
                  <a:lnTo>
                    <a:pt x="902" y="705"/>
                  </a:lnTo>
                  <a:lnTo>
                    <a:pt x="900" y="705"/>
                  </a:lnTo>
                  <a:lnTo>
                    <a:pt x="897" y="703"/>
                  </a:lnTo>
                  <a:lnTo>
                    <a:pt x="894" y="702"/>
                  </a:lnTo>
                  <a:lnTo>
                    <a:pt x="894" y="700"/>
                  </a:lnTo>
                  <a:lnTo>
                    <a:pt x="894" y="700"/>
                  </a:lnTo>
                  <a:lnTo>
                    <a:pt x="889" y="696"/>
                  </a:lnTo>
                  <a:lnTo>
                    <a:pt x="886" y="696"/>
                  </a:lnTo>
                  <a:lnTo>
                    <a:pt x="883" y="696"/>
                  </a:lnTo>
                  <a:lnTo>
                    <a:pt x="885" y="693"/>
                  </a:lnTo>
                  <a:lnTo>
                    <a:pt x="883" y="691"/>
                  </a:lnTo>
                  <a:lnTo>
                    <a:pt x="883" y="691"/>
                  </a:lnTo>
                  <a:close/>
                  <a:moveTo>
                    <a:pt x="813" y="742"/>
                  </a:moveTo>
                  <a:lnTo>
                    <a:pt x="815" y="742"/>
                  </a:lnTo>
                  <a:lnTo>
                    <a:pt x="815" y="742"/>
                  </a:lnTo>
                  <a:lnTo>
                    <a:pt x="815" y="742"/>
                  </a:lnTo>
                  <a:lnTo>
                    <a:pt x="815" y="744"/>
                  </a:lnTo>
                  <a:lnTo>
                    <a:pt x="812" y="745"/>
                  </a:lnTo>
                  <a:lnTo>
                    <a:pt x="810" y="747"/>
                  </a:lnTo>
                  <a:lnTo>
                    <a:pt x="809" y="747"/>
                  </a:lnTo>
                  <a:lnTo>
                    <a:pt x="809" y="747"/>
                  </a:lnTo>
                  <a:lnTo>
                    <a:pt x="809" y="747"/>
                  </a:lnTo>
                  <a:lnTo>
                    <a:pt x="809" y="745"/>
                  </a:lnTo>
                  <a:lnTo>
                    <a:pt x="812" y="744"/>
                  </a:lnTo>
                  <a:lnTo>
                    <a:pt x="813" y="742"/>
                  </a:lnTo>
                  <a:lnTo>
                    <a:pt x="813" y="742"/>
                  </a:lnTo>
                  <a:close/>
                  <a:moveTo>
                    <a:pt x="919" y="773"/>
                  </a:moveTo>
                  <a:lnTo>
                    <a:pt x="920" y="773"/>
                  </a:lnTo>
                  <a:lnTo>
                    <a:pt x="920" y="773"/>
                  </a:lnTo>
                  <a:lnTo>
                    <a:pt x="920" y="775"/>
                  </a:lnTo>
                  <a:lnTo>
                    <a:pt x="920" y="775"/>
                  </a:lnTo>
                  <a:lnTo>
                    <a:pt x="920" y="775"/>
                  </a:lnTo>
                  <a:lnTo>
                    <a:pt x="920" y="775"/>
                  </a:lnTo>
                  <a:lnTo>
                    <a:pt x="919" y="775"/>
                  </a:lnTo>
                  <a:lnTo>
                    <a:pt x="919" y="773"/>
                  </a:lnTo>
                  <a:lnTo>
                    <a:pt x="919" y="773"/>
                  </a:lnTo>
                  <a:close/>
                  <a:moveTo>
                    <a:pt x="846" y="761"/>
                  </a:moveTo>
                  <a:lnTo>
                    <a:pt x="846" y="761"/>
                  </a:lnTo>
                  <a:lnTo>
                    <a:pt x="846" y="761"/>
                  </a:lnTo>
                  <a:lnTo>
                    <a:pt x="846" y="761"/>
                  </a:lnTo>
                  <a:lnTo>
                    <a:pt x="846" y="761"/>
                  </a:lnTo>
                  <a:lnTo>
                    <a:pt x="846" y="762"/>
                  </a:lnTo>
                  <a:lnTo>
                    <a:pt x="846" y="762"/>
                  </a:lnTo>
                  <a:lnTo>
                    <a:pt x="846" y="761"/>
                  </a:lnTo>
                  <a:lnTo>
                    <a:pt x="844" y="761"/>
                  </a:lnTo>
                  <a:lnTo>
                    <a:pt x="846" y="761"/>
                  </a:lnTo>
                  <a:lnTo>
                    <a:pt x="846" y="761"/>
                  </a:lnTo>
                  <a:lnTo>
                    <a:pt x="846" y="761"/>
                  </a:lnTo>
                  <a:lnTo>
                    <a:pt x="846" y="761"/>
                  </a:lnTo>
                  <a:lnTo>
                    <a:pt x="846" y="761"/>
                  </a:lnTo>
                  <a:close/>
                  <a:moveTo>
                    <a:pt x="978" y="662"/>
                  </a:moveTo>
                  <a:lnTo>
                    <a:pt x="979" y="663"/>
                  </a:lnTo>
                  <a:lnTo>
                    <a:pt x="983" y="663"/>
                  </a:lnTo>
                  <a:lnTo>
                    <a:pt x="983" y="663"/>
                  </a:lnTo>
                  <a:lnTo>
                    <a:pt x="984" y="663"/>
                  </a:lnTo>
                  <a:lnTo>
                    <a:pt x="986" y="662"/>
                  </a:lnTo>
                  <a:lnTo>
                    <a:pt x="986" y="662"/>
                  </a:lnTo>
                  <a:lnTo>
                    <a:pt x="986" y="663"/>
                  </a:lnTo>
                  <a:lnTo>
                    <a:pt x="986" y="665"/>
                  </a:lnTo>
                  <a:lnTo>
                    <a:pt x="984" y="665"/>
                  </a:lnTo>
                  <a:lnTo>
                    <a:pt x="984" y="668"/>
                  </a:lnTo>
                  <a:lnTo>
                    <a:pt x="983" y="668"/>
                  </a:lnTo>
                  <a:lnTo>
                    <a:pt x="981" y="668"/>
                  </a:lnTo>
                  <a:lnTo>
                    <a:pt x="981" y="669"/>
                  </a:lnTo>
                  <a:lnTo>
                    <a:pt x="983" y="669"/>
                  </a:lnTo>
                  <a:lnTo>
                    <a:pt x="983" y="669"/>
                  </a:lnTo>
                  <a:lnTo>
                    <a:pt x="984" y="669"/>
                  </a:lnTo>
                  <a:lnTo>
                    <a:pt x="984" y="671"/>
                  </a:lnTo>
                  <a:lnTo>
                    <a:pt x="983" y="672"/>
                  </a:lnTo>
                  <a:lnTo>
                    <a:pt x="983" y="674"/>
                  </a:lnTo>
                  <a:lnTo>
                    <a:pt x="979" y="674"/>
                  </a:lnTo>
                  <a:lnTo>
                    <a:pt x="979" y="674"/>
                  </a:lnTo>
                  <a:lnTo>
                    <a:pt x="978" y="674"/>
                  </a:lnTo>
                  <a:lnTo>
                    <a:pt x="978" y="675"/>
                  </a:lnTo>
                  <a:lnTo>
                    <a:pt x="978" y="679"/>
                  </a:lnTo>
                  <a:lnTo>
                    <a:pt x="978" y="680"/>
                  </a:lnTo>
                  <a:lnTo>
                    <a:pt x="978" y="682"/>
                  </a:lnTo>
                  <a:lnTo>
                    <a:pt x="975" y="685"/>
                  </a:lnTo>
                  <a:lnTo>
                    <a:pt x="973" y="688"/>
                  </a:lnTo>
                  <a:lnTo>
                    <a:pt x="973" y="689"/>
                  </a:lnTo>
                  <a:lnTo>
                    <a:pt x="973" y="691"/>
                  </a:lnTo>
                  <a:lnTo>
                    <a:pt x="973" y="691"/>
                  </a:lnTo>
                  <a:lnTo>
                    <a:pt x="973" y="691"/>
                  </a:lnTo>
                  <a:lnTo>
                    <a:pt x="973" y="691"/>
                  </a:lnTo>
                  <a:lnTo>
                    <a:pt x="973" y="693"/>
                  </a:lnTo>
                  <a:lnTo>
                    <a:pt x="973" y="693"/>
                  </a:lnTo>
                  <a:lnTo>
                    <a:pt x="973" y="694"/>
                  </a:lnTo>
                  <a:lnTo>
                    <a:pt x="975" y="694"/>
                  </a:lnTo>
                  <a:lnTo>
                    <a:pt x="975" y="694"/>
                  </a:lnTo>
                  <a:lnTo>
                    <a:pt x="975" y="696"/>
                  </a:lnTo>
                  <a:lnTo>
                    <a:pt x="973" y="697"/>
                  </a:lnTo>
                  <a:lnTo>
                    <a:pt x="975" y="696"/>
                  </a:lnTo>
                  <a:lnTo>
                    <a:pt x="976" y="694"/>
                  </a:lnTo>
                  <a:lnTo>
                    <a:pt x="978" y="691"/>
                  </a:lnTo>
                  <a:lnTo>
                    <a:pt x="979" y="689"/>
                  </a:lnTo>
                  <a:lnTo>
                    <a:pt x="979" y="689"/>
                  </a:lnTo>
                  <a:lnTo>
                    <a:pt x="979" y="689"/>
                  </a:lnTo>
                  <a:lnTo>
                    <a:pt x="979" y="689"/>
                  </a:lnTo>
                  <a:lnTo>
                    <a:pt x="981" y="689"/>
                  </a:lnTo>
                  <a:lnTo>
                    <a:pt x="981" y="689"/>
                  </a:lnTo>
                  <a:lnTo>
                    <a:pt x="981" y="688"/>
                  </a:lnTo>
                  <a:lnTo>
                    <a:pt x="983" y="689"/>
                  </a:lnTo>
                  <a:lnTo>
                    <a:pt x="986" y="689"/>
                  </a:lnTo>
                  <a:lnTo>
                    <a:pt x="986" y="691"/>
                  </a:lnTo>
                  <a:lnTo>
                    <a:pt x="987" y="691"/>
                  </a:lnTo>
                  <a:lnTo>
                    <a:pt x="987" y="693"/>
                  </a:lnTo>
                  <a:lnTo>
                    <a:pt x="987" y="693"/>
                  </a:lnTo>
                  <a:lnTo>
                    <a:pt x="987" y="693"/>
                  </a:lnTo>
                  <a:lnTo>
                    <a:pt x="986" y="694"/>
                  </a:lnTo>
                  <a:lnTo>
                    <a:pt x="986" y="696"/>
                  </a:lnTo>
                  <a:lnTo>
                    <a:pt x="983" y="697"/>
                  </a:lnTo>
                  <a:lnTo>
                    <a:pt x="986" y="697"/>
                  </a:lnTo>
                  <a:lnTo>
                    <a:pt x="987" y="696"/>
                  </a:lnTo>
                  <a:lnTo>
                    <a:pt x="987" y="697"/>
                  </a:lnTo>
                  <a:lnTo>
                    <a:pt x="987" y="699"/>
                  </a:lnTo>
                  <a:lnTo>
                    <a:pt x="987" y="699"/>
                  </a:lnTo>
                  <a:lnTo>
                    <a:pt x="987" y="699"/>
                  </a:lnTo>
                  <a:lnTo>
                    <a:pt x="987" y="699"/>
                  </a:lnTo>
                  <a:lnTo>
                    <a:pt x="987" y="699"/>
                  </a:lnTo>
                  <a:lnTo>
                    <a:pt x="987" y="700"/>
                  </a:lnTo>
                  <a:lnTo>
                    <a:pt x="989" y="699"/>
                  </a:lnTo>
                  <a:lnTo>
                    <a:pt x="992" y="697"/>
                  </a:lnTo>
                  <a:lnTo>
                    <a:pt x="992" y="699"/>
                  </a:lnTo>
                  <a:lnTo>
                    <a:pt x="993" y="700"/>
                  </a:lnTo>
                  <a:lnTo>
                    <a:pt x="993" y="700"/>
                  </a:lnTo>
                  <a:lnTo>
                    <a:pt x="993" y="702"/>
                  </a:lnTo>
                  <a:lnTo>
                    <a:pt x="995" y="700"/>
                  </a:lnTo>
                  <a:lnTo>
                    <a:pt x="995" y="699"/>
                  </a:lnTo>
                  <a:lnTo>
                    <a:pt x="995" y="697"/>
                  </a:lnTo>
                  <a:lnTo>
                    <a:pt x="993" y="697"/>
                  </a:lnTo>
                  <a:lnTo>
                    <a:pt x="998" y="697"/>
                  </a:lnTo>
                  <a:lnTo>
                    <a:pt x="998" y="697"/>
                  </a:lnTo>
                  <a:lnTo>
                    <a:pt x="998" y="696"/>
                  </a:lnTo>
                  <a:lnTo>
                    <a:pt x="1001" y="694"/>
                  </a:lnTo>
                  <a:lnTo>
                    <a:pt x="1001" y="696"/>
                  </a:lnTo>
                  <a:lnTo>
                    <a:pt x="1003" y="697"/>
                  </a:lnTo>
                  <a:lnTo>
                    <a:pt x="1003" y="699"/>
                  </a:lnTo>
                  <a:lnTo>
                    <a:pt x="1003" y="699"/>
                  </a:lnTo>
                  <a:lnTo>
                    <a:pt x="1004" y="699"/>
                  </a:lnTo>
                  <a:lnTo>
                    <a:pt x="1006" y="697"/>
                  </a:lnTo>
                  <a:lnTo>
                    <a:pt x="1007" y="696"/>
                  </a:lnTo>
                  <a:lnTo>
                    <a:pt x="1009" y="696"/>
                  </a:lnTo>
                  <a:lnTo>
                    <a:pt x="1010" y="697"/>
                  </a:lnTo>
                  <a:lnTo>
                    <a:pt x="1012" y="699"/>
                  </a:lnTo>
                  <a:lnTo>
                    <a:pt x="1012" y="702"/>
                  </a:lnTo>
                  <a:lnTo>
                    <a:pt x="1010" y="705"/>
                  </a:lnTo>
                  <a:lnTo>
                    <a:pt x="1007" y="707"/>
                  </a:lnTo>
                  <a:lnTo>
                    <a:pt x="1009" y="707"/>
                  </a:lnTo>
                  <a:lnTo>
                    <a:pt x="1010" y="708"/>
                  </a:lnTo>
                  <a:lnTo>
                    <a:pt x="1010" y="710"/>
                  </a:lnTo>
                  <a:lnTo>
                    <a:pt x="1010" y="710"/>
                  </a:lnTo>
                  <a:lnTo>
                    <a:pt x="1010" y="710"/>
                  </a:lnTo>
                  <a:lnTo>
                    <a:pt x="1012" y="710"/>
                  </a:lnTo>
                  <a:lnTo>
                    <a:pt x="1014" y="710"/>
                  </a:lnTo>
                  <a:lnTo>
                    <a:pt x="1014" y="710"/>
                  </a:lnTo>
                  <a:lnTo>
                    <a:pt x="1014" y="710"/>
                  </a:lnTo>
                  <a:lnTo>
                    <a:pt x="1015" y="708"/>
                  </a:lnTo>
                  <a:lnTo>
                    <a:pt x="1014" y="711"/>
                  </a:lnTo>
                  <a:lnTo>
                    <a:pt x="1012" y="714"/>
                  </a:lnTo>
                  <a:lnTo>
                    <a:pt x="1014" y="714"/>
                  </a:lnTo>
                  <a:lnTo>
                    <a:pt x="1015" y="716"/>
                  </a:lnTo>
                  <a:lnTo>
                    <a:pt x="1017" y="714"/>
                  </a:lnTo>
                  <a:lnTo>
                    <a:pt x="1018" y="713"/>
                  </a:lnTo>
                  <a:lnTo>
                    <a:pt x="1020" y="713"/>
                  </a:lnTo>
                  <a:lnTo>
                    <a:pt x="1020" y="714"/>
                  </a:lnTo>
                  <a:lnTo>
                    <a:pt x="1020" y="713"/>
                  </a:lnTo>
                  <a:lnTo>
                    <a:pt x="1023" y="711"/>
                  </a:lnTo>
                  <a:lnTo>
                    <a:pt x="1024" y="710"/>
                  </a:lnTo>
                  <a:lnTo>
                    <a:pt x="1024" y="714"/>
                  </a:lnTo>
                  <a:lnTo>
                    <a:pt x="1023" y="716"/>
                  </a:lnTo>
                  <a:lnTo>
                    <a:pt x="1021" y="717"/>
                  </a:lnTo>
                  <a:lnTo>
                    <a:pt x="1020" y="717"/>
                  </a:lnTo>
                  <a:lnTo>
                    <a:pt x="1020" y="719"/>
                  </a:lnTo>
                  <a:lnTo>
                    <a:pt x="1020" y="721"/>
                  </a:lnTo>
                  <a:lnTo>
                    <a:pt x="1021" y="721"/>
                  </a:lnTo>
                  <a:lnTo>
                    <a:pt x="1023" y="722"/>
                  </a:lnTo>
                  <a:lnTo>
                    <a:pt x="1023" y="724"/>
                  </a:lnTo>
                  <a:lnTo>
                    <a:pt x="1023" y="725"/>
                  </a:lnTo>
                  <a:lnTo>
                    <a:pt x="1020" y="724"/>
                  </a:lnTo>
                  <a:lnTo>
                    <a:pt x="1018" y="725"/>
                  </a:lnTo>
                  <a:lnTo>
                    <a:pt x="1020" y="728"/>
                  </a:lnTo>
                  <a:lnTo>
                    <a:pt x="1023" y="728"/>
                  </a:lnTo>
                  <a:lnTo>
                    <a:pt x="1024" y="728"/>
                  </a:lnTo>
                  <a:lnTo>
                    <a:pt x="1024" y="727"/>
                  </a:lnTo>
                  <a:lnTo>
                    <a:pt x="1024" y="725"/>
                  </a:lnTo>
                  <a:lnTo>
                    <a:pt x="1024" y="724"/>
                  </a:lnTo>
                  <a:lnTo>
                    <a:pt x="1026" y="722"/>
                  </a:lnTo>
                  <a:lnTo>
                    <a:pt x="1028" y="721"/>
                  </a:lnTo>
                  <a:lnTo>
                    <a:pt x="1029" y="721"/>
                  </a:lnTo>
                  <a:lnTo>
                    <a:pt x="1029" y="719"/>
                  </a:lnTo>
                  <a:lnTo>
                    <a:pt x="1029" y="717"/>
                  </a:lnTo>
                  <a:lnTo>
                    <a:pt x="1031" y="717"/>
                  </a:lnTo>
                  <a:lnTo>
                    <a:pt x="1031" y="719"/>
                  </a:lnTo>
                  <a:lnTo>
                    <a:pt x="1031" y="721"/>
                  </a:lnTo>
                  <a:lnTo>
                    <a:pt x="1029" y="722"/>
                  </a:lnTo>
                  <a:lnTo>
                    <a:pt x="1026" y="725"/>
                  </a:lnTo>
                  <a:lnTo>
                    <a:pt x="1026" y="727"/>
                  </a:lnTo>
                  <a:lnTo>
                    <a:pt x="1026" y="728"/>
                  </a:lnTo>
                  <a:lnTo>
                    <a:pt x="1026" y="728"/>
                  </a:lnTo>
                  <a:lnTo>
                    <a:pt x="1028" y="730"/>
                  </a:lnTo>
                  <a:lnTo>
                    <a:pt x="1028" y="730"/>
                  </a:lnTo>
                  <a:lnTo>
                    <a:pt x="1028" y="730"/>
                  </a:lnTo>
                  <a:lnTo>
                    <a:pt x="1031" y="730"/>
                  </a:lnTo>
                  <a:lnTo>
                    <a:pt x="1031" y="730"/>
                  </a:lnTo>
                  <a:lnTo>
                    <a:pt x="1031" y="728"/>
                  </a:lnTo>
                  <a:lnTo>
                    <a:pt x="1031" y="727"/>
                  </a:lnTo>
                  <a:lnTo>
                    <a:pt x="1032" y="725"/>
                  </a:lnTo>
                  <a:lnTo>
                    <a:pt x="1034" y="725"/>
                  </a:lnTo>
                  <a:lnTo>
                    <a:pt x="1032" y="728"/>
                  </a:lnTo>
                  <a:lnTo>
                    <a:pt x="1032" y="731"/>
                  </a:lnTo>
                  <a:lnTo>
                    <a:pt x="1031" y="735"/>
                  </a:lnTo>
                  <a:lnTo>
                    <a:pt x="1029" y="738"/>
                  </a:lnTo>
                  <a:lnTo>
                    <a:pt x="1029" y="741"/>
                  </a:lnTo>
                  <a:lnTo>
                    <a:pt x="1024" y="741"/>
                  </a:lnTo>
                  <a:lnTo>
                    <a:pt x="1023" y="741"/>
                  </a:lnTo>
                  <a:lnTo>
                    <a:pt x="1023" y="739"/>
                  </a:lnTo>
                  <a:lnTo>
                    <a:pt x="1023" y="738"/>
                  </a:lnTo>
                  <a:lnTo>
                    <a:pt x="1023" y="736"/>
                  </a:lnTo>
                  <a:lnTo>
                    <a:pt x="1023" y="736"/>
                  </a:lnTo>
                  <a:lnTo>
                    <a:pt x="1021" y="735"/>
                  </a:lnTo>
                  <a:lnTo>
                    <a:pt x="1020" y="733"/>
                  </a:lnTo>
                  <a:lnTo>
                    <a:pt x="1020" y="736"/>
                  </a:lnTo>
                  <a:lnTo>
                    <a:pt x="1018" y="738"/>
                  </a:lnTo>
                  <a:lnTo>
                    <a:pt x="1017" y="739"/>
                  </a:lnTo>
                  <a:lnTo>
                    <a:pt x="1017" y="739"/>
                  </a:lnTo>
                  <a:lnTo>
                    <a:pt x="1017" y="736"/>
                  </a:lnTo>
                  <a:lnTo>
                    <a:pt x="1017" y="733"/>
                  </a:lnTo>
                  <a:lnTo>
                    <a:pt x="1018" y="731"/>
                  </a:lnTo>
                  <a:lnTo>
                    <a:pt x="1018" y="731"/>
                  </a:lnTo>
                  <a:lnTo>
                    <a:pt x="1018" y="730"/>
                  </a:lnTo>
                  <a:lnTo>
                    <a:pt x="1018" y="728"/>
                  </a:lnTo>
                  <a:lnTo>
                    <a:pt x="1015" y="727"/>
                  </a:lnTo>
                  <a:lnTo>
                    <a:pt x="1015" y="725"/>
                  </a:lnTo>
                  <a:lnTo>
                    <a:pt x="1015" y="724"/>
                  </a:lnTo>
                  <a:lnTo>
                    <a:pt x="1014" y="724"/>
                  </a:lnTo>
                  <a:lnTo>
                    <a:pt x="1012" y="725"/>
                  </a:lnTo>
                  <a:lnTo>
                    <a:pt x="1012" y="728"/>
                  </a:lnTo>
                  <a:lnTo>
                    <a:pt x="1009" y="728"/>
                  </a:lnTo>
                  <a:lnTo>
                    <a:pt x="1007" y="728"/>
                  </a:lnTo>
                  <a:lnTo>
                    <a:pt x="1007" y="730"/>
                  </a:lnTo>
                  <a:lnTo>
                    <a:pt x="1006" y="730"/>
                  </a:lnTo>
                  <a:lnTo>
                    <a:pt x="1006" y="731"/>
                  </a:lnTo>
                  <a:lnTo>
                    <a:pt x="1006" y="731"/>
                  </a:lnTo>
                  <a:lnTo>
                    <a:pt x="1006" y="731"/>
                  </a:lnTo>
                  <a:lnTo>
                    <a:pt x="1006" y="731"/>
                  </a:lnTo>
                  <a:lnTo>
                    <a:pt x="1006" y="733"/>
                  </a:lnTo>
                  <a:lnTo>
                    <a:pt x="1004" y="736"/>
                  </a:lnTo>
                  <a:lnTo>
                    <a:pt x="1003" y="736"/>
                  </a:lnTo>
                  <a:lnTo>
                    <a:pt x="1003" y="738"/>
                  </a:lnTo>
                  <a:lnTo>
                    <a:pt x="1001" y="738"/>
                  </a:lnTo>
                  <a:lnTo>
                    <a:pt x="1000" y="739"/>
                  </a:lnTo>
                  <a:lnTo>
                    <a:pt x="1000" y="739"/>
                  </a:lnTo>
                  <a:lnTo>
                    <a:pt x="998" y="739"/>
                  </a:lnTo>
                  <a:lnTo>
                    <a:pt x="998" y="738"/>
                  </a:lnTo>
                  <a:lnTo>
                    <a:pt x="998" y="736"/>
                  </a:lnTo>
                  <a:lnTo>
                    <a:pt x="1000" y="735"/>
                  </a:lnTo>
                  <a:lnTo>
                    <a:pt x="1001" y="735"/>
                  </a:lnTo>
                  <a:lnTo>
                    <a:pt x="1001" y="731"/>
                  </a:lnTo>
                  <a:lnTo>
                    <a:pt x="1003" y="730"/>
                  </a:lnTo>
                  <a:lnTo>
                    <a:pt x="1004" y="728"/>
                  </a:lnTo>
                  <a:lnTo>
                    <a:pt x="1006" y="727"/>
                  </a:lnTo>
                  <a:lnTo>
                    <a:pt x="1007" y="725"/>
                  </a:lnTo>
                  <a:lnTo>
                    <a:pt x="1007" y="724"/>
                  </a:lnTo>
                  <a:lnTo>
                    <a:pt x="1006" y="724"/>
                  </a:lnTo>
                  <a:lnTo>
                    <a:pt x="1004" y="724"/>
                  </a:lnTo>
                  <a:lnTo>
                    <a:pt x="1003" y="727"/>
                  </a:lnTo>
                  <a:lnTo>
                    <a:pt x="1003" y="728"/>
                  </a:lnTo>
                  <a:lnTo>
                    <a:pt x="1000" y="728"/>
                  </a:lnTo>
                  <a:lnTo>
                    <a:pt x="998" y="728"/>
                  </a:lnTo>
                  <a:lnTo>
                    <a:pt x="998" y="727"/>
                  </a:lnTo>
                  <a:lnTo>
                    <a:pt x="1000" y="724"/>
                  </a:lnTo>
                  <a:lnTo>
                    <a:pt x="995" y="725"/>
                  </a:lnTo>
                  <a:lnTo>
                    <a:pt x="990" y="725"/>
                  </a:lnTo>
                  <a:lnTo>
                    <a:pt x="987" y="725"/>
                  </a:lnTo>
                  <a:lnTo>
                    <a:pt x="983" y="727"/>
                  </a:lnTo>
                  <a:lnTo>
                    <a:pt x="983" y="725"/>
                  </a:lnTo>
                  <a:lnTo>
                    <a:pt x="983" y="724"/>
                  </a:lnTo>
                  <a:lnTo>
                    <a:pt x="979" y="725"/>
                  </a:lnTo>
                  <a:lnTo>
                    <a:pt x="976" y="727"/>
                  </a:lnTo>
                  <a:lnTo>
                    <a:pt x="976" y="727"/>
                  </a:lnTo>
                  <a:lnTo>
                    <a:pt x="975" y="727"/>
                  </a:lnTo>
                  <a:lnTo>
                    <a:pt x="976" y="727"/>
                  </a:lnTo>
                  <a:lnTo>
                    <a:pt x="975" y="725"/>
                  </a:lnTo>
                  <a:lnTo>
                    <a:pt x="972" y="725"/>
                  </a:lnTo>
                  <a:lnTo>
                    <a:pt x="969" y="725"/>
                  </a:lnTo>
                  <a:lnTo>
                    <a:pt x="964" y="725"/>
                  </a:lnTo>
                  <a:lnTo>
                    <a:pt x="961" y="725"/>
                  </a:lnTo>
                  <a:lnTo>
                    <a:pt x="958" y="725"/>
                  </a:lnTo>
                  <a:lnTo>
                    <a:pt x="956" y="725"/>
                  </a:lnTo>
                  <a:lnTo>
                    <a:pt x="956" y="725"/>
                  </a:lnTo>
                  <a:lnTo>
                    <a:pt x="956" y="725"/>
                  </a:lnTo>
                  <a:lnTo>
                    <a:pt x="956" y="727"/>
                  </a:lnTo>
                  <a:lnTo>
                    <a:pt x="955" y="727"/>
                  </a:lnTo>
                  <a:lnTo>
                    <a:pt x="953" y="727"/>
                  </a:lnTo>
                  <a:lnTo>
                    <a:pt x="952" y="727"/>
                  </a:lnTo>
                  <a:lnTo>
                    <a:pt x="952" y="727"/>
                  </a:lnTo>
                  <a:lnTo>
                    <a:pt x="950" y="727"/>
                  </a:lnTo>
                  <a:lnTo>
                    <a:pt x="948" y="725"/>
                  </a:lnTo>
                  <a:lnTo>
                    <a:pt x="947" y="722"/>
                  </a:lnTo>
                  <a:lnTo>
                    <a:pt x="948" y="721"/>
                  </a:lnTo>
                  <a:lnTo>
                    <a:pt x="950" y="721"/>
                  </a:lnTo>
                  <a:lnTo>
                    <a:pt x="955" y="716"/>
                  </a:lnTo>
                  <a:lnTo>
                    <a:pt x="955" y="714"/>
                  </a:lnTo>
                  <a:lnTo>
                    <a:pt x="955" y="713"/>
                  </a:lnTo>
                  <a:lnTo>
                    <a:pt x="956" y="713"/>
                  </a:lnTo>
                  <a:lnTo>
                    <a:pt x="958" y="713"/>
                  </a:lnTo>
                  <a:lnTo>
                    <a:pt x="958" y="714"/>
                  </a:lnTo>
                  <a:lnTo>
                    <a:pt x="958" y="714"/>
                  </a:lnTo>
                  <a:lnTo>
                    <a:pt x="958" y="714"/>
                  </a:lnTo>
                  <a:lnTo>
                    <a:pt x="958" y="713"/>
                  </a:lnTo>
                  <a:lnTo>
                    <a:pt x="958" y="713"/>
                  </a:lnTo>
                  <a:lnTo>
                    <a:pt x="959" y="713"/>
                  </a:lnTo>
                  <a:lnTo>
                    <a:pt x="959" y="711"/>
                  </a:lnTo>
                  <a:lnTo>
                    <a:pt x="956" y="711"/>
                  </a:lnTo>
                  <a:lnTo>
                    <a:pt x="953" y="710"/>
                  </a:lnTo>
                  <a:lnTo>
                    <a:pt x="953" y="711"/>
                  </a:lnTo>
                  <a:lnTo>
                    <a:pt x="953" y="711"/>
                  </a:lnTo>
                  <a:lnTo>
                    <a:pt x="953" y="711"/>
                  </a:lnTo>
                  <a:lnTo>
                    <a:pt x="953" y="711"/>
                  </a:lnTo>
                  <a:lnTo>
                    <a:pt x="952" y="711"/>
                  </a:lnTo>
                  <a:lnTo>
                    <a:pt x="952" y="711"/>
                  </a:lnTo>
                  <a:lnTo>
                    <a:pt x="952" y="710"/>
                  </a:lnTo>
                  <a:lnTo>
                    <a:pt x="952" y="708"/>
                  </a:lnTo>
                  <a:lnTo>
                    <a:pt x="955" y="708"/>
                  </a:lnTo>
                  <a:lnTo>
                    <a:pt x="955" y="708"/>
                  </a:lnTo>
                  <a:lnTo>
                    <a:pt x="956" y="708"/>
                  </a:lnTo>
                  <a:lnTo>
                    <a:pt x="958" y="708"/>
                  </a:lnTo>
                  <a:lnTo>
                    <a:pt x="958" y="708"/>
                  </a:lnTo>
                  <a:lnTo>
                    <a:pt x="958" y="708"/>
                  </a:lnTo>
                  <a:lnTo>
                    <a:pt x="958" y="707"/>
                  </a:lnTo>
                  <a:lnTo>
                    <a:pt x="956" y="707"/>
                  </a:lnTo>
                  <a:lnTo>
                    <a:pt x="956" y="705"/>
                  </a:lnTo>
                  <a:lnTo>
                    <a:pt x="956" y="705"/>
                  </a:lnTo>
                  <a:lnTo>
                    <a:pt x="958" y="705"/>
                  </a:lnTo>
                  <a:lnTo>
                    <a:pt x="958" y="705"/>
                  </a:lnTo>
                  <a:lnTo>
                    <a:pt x="958" y="703"/>
                  </a:lnTo>
                  <a:lnTo>
                    <a:pt x="958" y="705"/>
                  </a:lnTo>
                  <a:lnTo>
                    <a:pt x="958" y="702"/>
                  </a:lnTo>
                  <a:lnTo>
                    <a:pt x="959" y="702"/>
                  </a:lnTo>
                  <a:lnTo>
                    <a:pt x="961" y="702"/>
                  </a:lnTo>
                  <a:lnTo>
                    <a:pt x="961" y="703"/>
                  </a:lnTo>
                  <a:lnTo>
                    <a:pt x="961" y="703"/>
                  </a:lnTo>
                  <a:lnTo>
                    <a:pt x="962" y="705"/>
                  </a:lnTo>
                  <a:lnTo>
                    <a:pt x="964" y="705"/>
                  </a:lnTo>
                  <a:lnTo>
                    <a:pt x="964" y="705"/>
                  </a:lnTo>
                  <a:lnTo>
                    <a:pt x="964" y="703"/>
                  </a:lnTo>
                  <a:lnTo>
                    <a:pt x="964" y="703"/>
                  </a:lnTo>
                  <a:lnTo>
                    <a:pt x="964" y="703"/>
                  </a:lnTo>
                  <a:lnTo>
                    <a:pt x="964" y="703"/>
                  </a:lnTo>
                  <a:lnTo>
                    <a:pt x="964" y="702"/>
                  </a:lnTo>
                  <a:lnTo>
                    <a:pt x="965" y="702"/>
                  </a:lnTo>
                  <a:lnTo>
                    <a:pt x="965" y="702"/>
                  </a:lnTo>
                  <a:lnTo>
                    <a:pt x="965" y="700"/>
                  </a:lnTo>
                  <a:lnTo>
                    <a:pt x="967" y="700"/>
                  </a:lnTo>
                  <a:lnTo>
                    <a:pt x="964" y="699"/>
                  </a:lnTo>
                  <a:lnTo>
                    <a:pt x="961" y="699"/>
                  </a:lnTo>
                  <a:lnTo>
                    <a:pt x="961" y="697"/>
                  </a:lnTo>
                  <a:lnTo>
                    <a:pt x="961" y="697"/>
                  </a:lnTo>
                  <a:lnTo>
                    <a:pt x="961" y="697"/>
                  </a:lnTo>
                  <a:lnTo>
                    <a:pt x="961" y="697"/>
                  </a:lnTo>
                  <a:lnTo>
                    <a:pt x="964" y="694"/>
                  </a:lnTo>
                  <a:lnTo>
                    <a:pt x="964" y="693"/>
                  </a:lnTo>
                  <a:lnTo>
                    <a:pt x="965" y="691"/>
                  </a:lnTo>
                  <a:lnTo>
                    <a:pt x="965" y="691"/>
                  </a:lnTo>
                  <a:lnTo>
                    <a:pt x="965" y="689"/>
                  </a:lnTo>
                  <a:lnTo>
                    <a:pt x="964" y="686"/>
                  </a:lnTo>
                  <a:lnTo>
                    <a:pt x="964" y="683"/>
                  </a:lnTo>
                  <a:lnTo>
                    <a:pt x="965" y="680"/>
                  </a:lnTo>
                  <a:lnTo>
                    <a:pt x="965" y="677"/>
                  </a:lnTo>
                  <a:lnTo>
                    <a:pt x="965" y="674"/>
                  </a:lnTo>
                  <a:lnTo>
                    <a:pt x="967" y="672"/>
                  </a:lnTo>
                  <a:lnTo>
                    <a:pt x="969" y="672"/>
                  </a:lnTo>
                  <a:lnTo>
                    <a:pt x="970" y="672"/>
                  </a:lnTo>
                  <a:lnTo>
                    <a:pt x="970" y="672"/>
                  </a:lnTo>
                  <a:lnTo>
                    <a:pt x="970" y="672"/>
                  </a:lnTo>
                  <a:lnTo>
                    <a:pt x="972" y="672"/>
                  </a:lnTo>
                  <a:lnTo>
                    <a:pt x="970" y="671"/>
                  </a:lnTo>
                  <a:lnTo>
                    <a:pt x="970" y="668"/>
                  </a:lnTo>
                  <a:lnTo>
                    <a:pt x="970" y="668"/>
                  </a:lnTo>
                  <a:lnTo>
                    <a:pt x="972" y="666"/>
                  </a:lnTo>
                  <a:lnTo>
                    <a:pt x="972" y="665"/>
                  </a:lnTo>
                  <a:lnTo>
                    <a:pt x="973" y="665"/>
                  </a:lnTo>
                  <a:lnTo>
                    <a:pt x="976" y="663"/>
                  </a:lnTo>
                  <a:lnTo>
                    <a:pt x="978" y="662"/>
                  </a:lnTo>
                  <a:lnTo>
                    <a:pt x="978" y="662"/>
                  </a:lnTo>
                  <a:close/>
                  <a:moveTo>
                    <a:pt x="750" y="247"/>
                  </a:moveTo>
                  <a:lnTo>
                    <a:pt x="753" y="250"/>
                  </a:lnTo>
                  <a:lnTo>
                    <a:pt x="756" y="251"/>
                  </a:lnTo>
                  <a:lnTo>
                    <a:pt x="758" y="251"/>
                  </a:lnTo>
                  <a:lnTo>
                    <a:pt x="758" y="251"/>
                  </a:lnTo>
                  <a:lnTo>
                    <a:pt x="759" y="250"/>
                  </a:lnTo>
                  <a:lnTo>
                    <a:pt x="759" y="250"/>
                  </a:lnTo>
                  <a:lnTo>
                    <a:pt x="761" y="248"/>
                  </a:lnTo>
                  <a:lnTo>
                    <a:pt x="762" y="248"/>
                  </a:lnTo>
                  <a:lnTo>
                    <a:pt x="765" y="248"/>
                  </a:lnTo>
                  <a:lnTo>
                    <a:pt x="767" y="248"/>
                  </a:lnTo>
                  <a:lnTo>
                    <a:pt x="770" y="248"/>
                  </a:lnTo>
                  <a:lnTo>
                    <a:pt x="773" y="248"/>
                  </a:lnTo>
                  <a:lnTo>
                    <a:pt x="775" y="251"/>
                  </a:lnTo>
                  <a:lnTo>
                    <a:pt x="776" y="253"/>
                  </a:lnTo>
                  <a:lnTo>
                    <a:pt x="778" y="253"/>
                  </a:lnTo>
                  <a:lnTo>
                    <a:pt x="778" y="256"/>
                  </a:lnTo>
                  <a:lnTo>
                    <a:pt x="778" y="258"/>
                  </a:lnTo>
                  <a:lnTo>
                    <a:pt x="775" y="258"/>
                  </a:lnTo>
                  <a:lnTo>
                    <a:pt x="773" y="258"/>
                  </a:lnTo>
                  <a:lnTo>
                    <a:pt x="776" y="258"/>
                  </a:lnTo>
                  <a:lnTo>
                    <a:pt x="778" y="259"/>
                  </a:lnTo>
                  <a:lnTo>
                    <a:pt x="779" y="259"/>
                  </a:lnTo>
                  <a:lnTo>
                    <a:pt x="781" y="261"/>
                  </a:lnTo>
                  <a:lnTo>
                    <a:pt x="781" y="261"/>
                  </a:lnTo>
                  <a:lnTo>
                    <a:pt x="781" y="264"/>
                  </a:lnTo>
                  <a:lnTo>
                    <a:pt x="781" y="265"/>
                  </a:lnTo>
                  <a:lnTo>
                    <a:pt x="782" y="268"/>
                  </a:lnTo>
                  <a:lnTo>
                    <a:pt x="778" y="270"/>
                  </a:lnTo>
                  <a:lnTo>
                    <a:pt x="775" y="270"/>
                  </a:lnTo>
                  <a:lnTo>
                    <a:pt x="775" y="270"/>
                  </a:lnTo>
                  <a:lnTo>
                    <a:pt x="776" y="272"/>
                  </a:lnTo>
                  <a:lnTo>
                    <a:pt x="776" y="272"/>
                  </a:lnTo>
                  <a:lnTo>
                    <a:pt x="776" y="273"/>
                  </a:lnTo>
                  <a:lnTo>
                    <a:pt x="776" y="273"/>
                  </a:lnTo>
                  <a:lnTo>
                    <a:pt x="778" y="273"/>
                  </a:lnTo>
                  <a:lnTo>
                    <a:pt x="778" y="273"/>
                  </a:lnTo>
                  <a:lnTo>
                    <a:pt x="779" y="275"/>
                  </a:lnTo>
                  <a:lnTo>
                    <a:pt x="779" y="275"/>
                  </a:lnTo>
                  <a:lnTo>
                    <a:pt x="779" y="275"/>
                  </a:lnTo>
                  <a:lnTo>
                    <a:pt x="779" y="275"/>
                  </a:lnTo>
                  <a:lnTo>
                    <a:pt x="778" y="275"/>
                  </a:lnTo>
                  <a:lnTo>
                    <a:pt x="778" y="276"/>
                  </a:lnTo>
                  <a:lnTo>
                    <a:pt x="778" y="278"/>
                  </a:lnTo>
                  <a:lnTo>
                    <a:pt x="778" y="278"/>
                  </a:lnTo>
                  <a:lnTo>
                    <a:pt x="779" y="279"/>
                  </a:lnTo>
                  <a:lnTo>
                    <a:pt x="781" y="279"/>
                  </a:lnTo>
                  <a:lnTo>
                    <a:pt x="782" y="278"/>
                  </a:lnTo>
                  <a:lnTo>
                    <a:pt x="782" y="276"/>
                  </a:lnTo>
                  <a:lnTo>
                    <a:pt x="782" y="273"/>
                  </a:lnTo>
                  <a:lnTo>
                    <a:pt x="784" y="272"/>
                  </a:lnTo>
                  <a:lnTo>
                    <a:pt x="784" y="272"/>
                  </a:lnTo>
                  <a:lnTo>
                    <a:pt x="785" y="270"/>
                  </a:lnTo>
                  <a:lnTo>
                    <a:pt x="785" y="270"/>
                  </a:lnTo>
                  <a:lnTo>
                    <a:pt x="785" y="270"/>
                  </a:lnTo>
                  <a:lnTo>
                    <a:pt x="785" y="270"/>
                  </a:lnTo>
                  <a:lnTo>
                    <a:pt x="787" y="272"/>
                  </a:lnTo>
                  <a:lnTo>
                    <a:pt x="787" y="272"/>
                  </a:lnTo>
                  <a:lnTo>
                    <a:pt x="787" y="276"/>
                  </a:lnTo>
                  <a:lnTo>
                    <a:pt x="789" y="279"/>
                  </a:lnTo>
                  <a:lnTo>
                    <a:pt x="789" y="278"/>
                  </a:lnTo>
                  <a:lnTo>
                    <a:pt x="790" y="278"/>
                  </a:lnTo>
                  <a:lnTo>
                    <a:pt x="792" y="278"/>
                  </a:lnTo>
                  <a:lnTo>
                    <a:pt x="792" y="278"/>
                  </a:lnTo>
                  <a:lnTo>
                    <a:pt x="792" y="278"/>
                  </a:lnTo>
                  <a:lnTo>
                    <a:pt x="792" y="278"/>
                  </a:lnTo>
                  <a:lnTo>
                    <a:pt x="792" y="278"/>
                  </a:lnTo>
                  <a:lnTo>
                    <a:pt x="793" y="278"/>
                  </a:lnTo>
                  <a:lnTo>
                    <a:pt x="793" y="279"/>
                  </a:lnTo>
                  <a:lnTo>
                    <a:pt x="793" y="281"/>
                  </a:lnTo>
                  <a:lnTo>
                    <a:pt x="795" y="281"/>
                  </a:lnTo>
                  <a:lnTo>
                    <a:pt x="795" y="279"/>
                  </a:lnTo>
                  <a:lnTo>
                    <a:pt x="795" y="276"/>
                  </a:lnTo>
                  <a:lnTo>
                    <a:pt x="795" y="275"/>
                  </a:lnTo>
                  <a:lnTo>
                    <a:pt x="795" y="273"/>
                  </a:lnTo>
                  <a:lnTo>
                    <a:pt x="796" y="272"/>
                  </a:lnTo>
                  <a:lnTo>
                    <a:pt x="796" y="272"/>
                  </a:lnTo>
                  <a:lnTo>
                    <a:pt x="798" y="272"/>
                  </a:lnTo>
                  <a:lnTo>
                    <a:pt x="799" y="272"/>
                  </a:lnTo>
                  <a:lnTo>
                    <a:pt x="801" y="272"/>
                  </a:lnTo>
                  <a:lnTo>
                    <a:pt x="801" y="273"/>
                  </a:lnTo>
                  <a:lnTo>
                    <a:pt x="803" y="275"/>
                  </a:lnTo>
                  <a:lnTo>
                    <a:pt x="803" y="276"/>
                  </a:lnTo>
                  <a:lnTo>
                    <a:pt x="804" y="278"/>
                  </a:lnTo>
                  <a:lnTo>
                    <a:pt x="807" y="278"/>
                  </a:lnTo>
                  <a:lnTo>
                    <a:pt x="809" y="278"/>
                  </a:lnTo>
                  <a:lnTo>
                    <a:pt x="809" y="278"/>
                  </a:lnTo>
                  <a:lnTo>
                    <a:pt x="810" y="278"/>
                  </a:lnTo>
                  <a:lnTo>
                    <a:pt x="810" y="278"/>
                  </a:lnTo>
                  <a:lnTo>
                    <a:pt x="810" y="278"/>
                  </a:lnTo>
                  <a:lnTo>
                    <a:pt x="810" y="279"/>
                  </a:lnTo>
                  <a:lnTo>
                    <a:pt x="810" y="279"/>
                  </a:lnTo>
                  <a:lnTo>
                    <a:pt x="809" y="281"/>
                  </a:lnTo>
                  <a:lnTo>
                    <a:pt x="806" y="282"/>
                  </a:lnTo>
                  <a:lnTo>
                    <a:pt x="806" y="282"/>
                  </a:lnTo>
                  <a:lnTo>
                    <a:pt x="804" y="284"/>
                  </a:lnTo>
                  <a:lnTo>
                    <a:pt x="804" y="284"/>
                  </a:lnTo>
                  <a:lnTo>
                    <a:pt x="804" y="284"/>
                  </a:lnTo>
                  <a:lnTo>
                    <a:pt x="806" y="286"/>
                  </a:lnTo>
                  <a:lnTo>
                    <a:pt x="809" y="286"/>
                  </a:lnTo>
                  <a:lnTo>
                    <a:pt x="810" y="284"/>
                  </a:lnTo>
                  <a:lnTo>
                    <a:pt x="812" y="284"/>
                  </a:lnTo>
                  <a:lnTo>
                    <a:pt x="812" y="282"/>
                  </a:lnTo>
                  <a:lnTo>
                    <a:pt x="810" y="281"/>
                  </a:lnTo>
                  <a:lnTo>
                    <a:pt x="812" y="281"/>
                  </a:lnTo>
                  <a:lnTo>
                    <a:pt x="812" y="281"/>
                  </a:lnTo>
                  <a:lnTo>
                    <a:pt x="812" y="281"/>
                  </a:lnTo>
                  <a:lnTo>
                    <a:pt x="812" y="281"/>
                  </a:lnTo>
                  <a:lnTo>
                    <a:pt x="812" y="281"/>
                  </a:lnTo>
                  <a:lnTo>
                    <a:pt x="813" y="279"/>
                  </a:lnTo>
                  <a:lnTo>
                    <a:pt x="813" y="279"/>
                  </a:lnTo>
                  <a:lnTo>
                    <a:pt x="813" y="281"/>
                  </a:lnTo>
                  <a:lnTo>
                    <a:pt x="813" y="282"/>
                  </a:lnTo>
                  <a:lnTo>
                    <a:pt x="813" y="282"/>
                  </a:lnTo>
                  <a:lnTo>
                    <a:pt x="815" y="282"/>
                  </a:lnTo>
                  <a:lnTo>
                    <a:pt x="817" y="282"/>
                  </a:lnTo>
                  <a:lnTo>
                    <a:pt x="818" y="281"/>
                  </a:lnTo>
                  <a:lnTo>
                    <a:pt x="818" y="284"/>
                  </a:lnTo>
                  <a:lnTo>
                    <a:pt x="818" y="286"/>
                  </a:lnTo>
                  <a:lnTo>
                    <a:pt x="817" y="287"/>
                  </a:lnTo>
                  <a:lnTo>
                    <a:pt x="815" y="287"/>
                  </a:lnTo>
                  <a:lnTo>
                    <a:pt x="813" y="287"/>
                  </a:lnTo>
                  <a:lnTo>
                    <a:pt x="813" y="289"/>
                  </a:lnTo>
                  <a:lnTo>
                    <a:pt x="813" y="292"/>
                  </a:lnTo>
                  <a:lnTo>
                    <a:pt x="815" y="292"/>
                  </a:lnTo>
                  <a:lnTo>
                    <a:pt x="815" y="290"/>
                  </a:lnTo>
                  <a:lnTo>
                    <a:pt x="817" y="289"/>
                  </a:lnTo>
                  <a:lnTo>
                    <a:pt x="817" y="287"/>
                  </a:lnTo>
                  <a:lnTo>
                    <a:pt x="818" y="287"/>
                  </a:lnTo>
                  <a:lnTo>
                    <a:pt x="820" y="287"/>
                  </a:lnTo>
                  <a:lnTo>
                    <a:pt x="821" y="287"/>
                  </a:lnTo>
                  <a:lnTo>
                    <a:pt x="824" y="287"/>
                  </a:lnTo>
                  <a:lnTo>
                    <a:pt x="823" y="289"/>
                  </a:lnTo>
                  <a:lnTo>
                    <a:pt x="823" y="290"/>
                  </a:lnTo>
                  <a:lnTo>
                    <a:pt x="821" y="290"/>
                  </a:lnTo>
                  <a:lnTo>
                    <a:pt x="821" y="290"/>
                  </a:lnTo>
                  <a:lnTo>
                    <a:pt x="821" y="290"/>
                  </a:lnTo>
                  <a:lnTo>
                    <a:pt x="821" y="290"/>
                  </a:lnTo>
                  <a:lnTo>
                    <a:pt x="821" y="290"/>
                  </a:lnTo>
                  <a:lnTo>
                    <a:pt x="823" y="290"/>
                  </a:lnTo>
                  <a:lnTo>
                    <a:pt x="823" y="290"/>
                  </a:lnTo>
                  <a:lnTo>
                    <a:pt x="823" y="290"/>
                  </a:lnTo>
                  <a:lnTo>
                    <a:pt x="824" y="289"/>
                  </a:lnTo>
                  <a:lnTo>
                    <a:pt x="826" y="287"/>
                  </a:lnTo>
                  <a:lnTo>
                    <a:pt x="829" y="287"/>
                  </a:lnTo>
                  <a:lnTo>
                    <a:pt x="830" y="287"/>
                  </a:lnTo>
                  <a:lnTo>
                    <a:pt x="832" y="289"/>
                  </a:lnTo>
                  <a:lnTo>
                    <a:pt x="834" y="292"/>
                  </a:lnTo>
                  <a:lnTo>
                    <a:pt x="837" y="292"/>
                  </a:lnTo>
                  <a:lnTo>
                    <a:pt x="838" y="292"/>
                  </a:lnTo>
                  <a:lnTo>
                    <a:pt x="840" y="293"/>
                  </a:lnTo>
                  <a:lnTo>
                    <a:pt x="840" y="295"/>
                  </a:lnTo>
                  <a:lnTo>
                    <a:pt x="838" y="295"/>
                  </a:lnTo>
                  <a:lnTo>
                    <a:pt x="835" y="293"/>
                  </a:lnTo>
                  <a:lnTo>
                    <a:pt x="835" y="295"/>
                  </a:lnTo>
                  <a:lnTo>
                    <a:pt x="835" y="296"/>
                  </a:lnTo>
                  <a:lnTo>
                    <a:pt x="834" y="298"/>
                  </a:lnTo>
                  <a:lnTo>
                    <a:pt x="830" y="298"/>
                  </a:lnTo>
                  <a:lnTo>
                    <a:pt x="830" y="298"/>
                  </a:lnTo>
                  <a:lnTo>
                    <a:pt x="830" y="300"/>
                  </a:lnTo>
                  <a:lnTo>
                    <a:pt x="834" y="300"/>
                  </a:lnTo>
                  <a:lnTo>
                    <a:pt x="835" y="300"/>
                  </a:lnTo>
                  <a:lnTo>
                    <a:pt x="837" y="300"/>
                  </a:lnTo>
                  <a:lnTo>
                    <a:pt x="837" y="301"/>
                  </a:lnTo>
                  <a:lnTo>
                    <a:pt x="837" y="301"/>
                  </a:lnTo>
                  <a:lnTo>
                    <a:pt x="837" y="303"/>
                  </a:lnTo>
                  <a:lnTo>
                    <a:pt x="837" y="303"/>
                  </a:lnTo>
                  <a:lnTo>
                    <a:pt x="837" y="303"/>
                  </a:lnTo>
                  <a:lnTo>
                    <a:pt x="837" y="303"/>
                  </a:lnTo>
                  <a:lnTo>
                    <a:pt x="838" y="303"/>
                  </a:lnTo>
                  <a:lnTo>
                    <a:pt x="841" y="300"/>
                  </a:lnTo>
                  <a:lnTo>
                    <a:pt x="843" y="296"/>
                  </a:lnTo>
                  <a:lnTo>
                    <a:pt x="843" y="296"/>
                  </a:lnTo>
                  <a:lnTo>
                    <a:pt x="843" y="296"/>
                  </a:lnTo>
                  <a:lnTo>
                    <a:pt x="843" y="296"/>
                  </a:lnTo>
                  <a:lnTo>
                    <a:pt x="844" y="296"/>
                  </a:lnTo>
                  <a:lnTo>
                    <a:pt x="844" y="296"/>
                  </a:lnTo>
                  <a:lnTo>
                    <a:pt x="846" y="296"/>
                  </a:lnTo>
                  <a:lnTo>
                    <a:pt x="846" y="298"/>
                  </a:lnTo>
                  <a:lnTo>
                    <a:pt x="848" y="298"/>
                  </a:lnTo>
                  <a:lnTo>
                    <a:pt x="849" y="300"/>
                  </a:lnTo>
                  <a:lnTo>
                    <a:pt x="851" y="301"/>
                  </a:lnTo>
                  <a:lnTo>
                    <a:pt x="851" y="303"/>
                  </a:lnTo>
                  <a:lnTo>
                    <a:pt x="851" y="304"/>
                  </a:lnTo>
                  <a:lnTo>
                    <a:pt x="851" y="306"/>
                  </a:lnTo>
                  <a:lnTo>
                    <a:pt x="849" y="309"/>
                  </a:lnTo>
                  <a:lnTo>
                    <a:pt x="848" y="307"/>
                  </a:lnTo>
                  <a:lnTo>
                    <a:pt x="846" y="309"/>
                  </a:lnTo>
                  <a:lnTo>
                    <a:pt x="844" y="309"/>
                  </a:lnTo>
                  <a:lnTo>
                    <a:pt x="843" y="310"/>
                  </a:lnTo>
                  <a:lnTo>
                    <a:pt x="840" y="310"/>
                  </a:lnTo>
                  <a:lnTo>
                    <a:pt x="837" y="310"/>
                  </a:lnTo>
                  <a:lnTo>
                    <a:pt x="838" y="312"/>
                  </a:lnTo>
                  <a:lnTo>
                    <a:pt x="841" y="315"/>
                  </a:lnTo>
                  <a:lnTo>
                    <a:pt x="841" y="317"/>
                  </a:lnTo>
                  <a:lnTo>
                    <a:pt x="843" y="315"/>
                  </a:lnTo>
                  <a:lnTo>
                    <a:pt x="846" y="315"/>
                  </a:lnTo>
                  <a:lnTo>
                    <a:pt x="848" y="315"/>
                  </a:lnTo>
                  <a:lnTo>
                    <a:pt x="849" y="317"/>
                  </a:lnTo>
                  <a:lnTo>
                    <a:pt x="851" y="318"/>
                  </a:lnTo>
                  <a:lnTo>
                    <a:pt x="854" y="318"/>
                  </a:lnTo>
                  <a:lnTo>
                    <a:pt x="855" y="320"/>
                  </a:lnTo>
                  <a:lnTo>
                    <a:pt x="855" y="321"/>
                  </a:lnTo>
                  <a:lnTo>
                    <a:pt x="855" y="321"/>
                  </a:lnTo>
                  <a:lnTo>
                    <a:pt x="855" y="321"/>
                  </a:lnTo>
                  <a:lnTo>
                    <a:pt x="855" y="321"/>
                  </a:lnTo>
                  <a:lnTo>
                    <a:pt x="854" y="323"/>
                  </a:lnTo>
                  <a:lnTo>
                    <a:pt x="852" y="323"/>
                  </a:lnTo>
                  <a:lnTo>
                    <a:pt x="849" y="323"/>
                  </a:lnTo>
                  <a:lnTo>
                    <a:pt x="848" y="323"/>
                  </a:lnTo>
                  <a:lnTo>
                    <a:pt x="846" y="323"/>
                  </a:lnTo>
                  <a:lnTo>
                    <a:pt x="843" y="321"/>
                  </a:lnTo>
                  <a:lnTo>
                    <a:pt x="843" y="320"/>
                  </a:lnTo>
                  <a:lnTo>
                    <a:pt x="841" y="321"/>
                  </a:lnTo>
                  <a:lnTo>
                    <a:pt x="841" y="321"/>
                  </a:lnTo>
                  <a:lnTo>
                    <a:pt x="841" y="321"/>
                  </a:lnTo>
                  <a:lnTo>
                    <a:pt x="843" y="321"/>
                  </a:lnTo>
                  <a:lnTo>
                    <a:pt x="843" y="321"/>
                  </a:lnTo>
                  <a:lnTo>
                    <a:pt x="843" y="324"/>
                  </a:lnTo>
                  <a:lnTo>
                    <a:pt x="846" y="326"/>
                  </a:lnTo>
                  <a:lnTo>
                    <a:pt x="848" y="327"/>
                  </a:lnTo>
                  <a:lnTo>
                    <a:pt x="848" y="329"/>
                  </a:lnTo>
                  <a:lnTo>
                    <a:pt x="846" y="329"/>
                  </a:lnTo>
                  <a:lnTo>
                    <a:pt x="846" y="331"/>
                  </a:lnTo>
                  <a:lnTo>
                    <a:pt x="844" y="332"/>
                  </a:lnTo>
                  <a:lnTo>
                    <a:pt x="846" y="332"/>
                  </a:lnTo>
                  <a:lnTo>
                    <a:pt x="843" y="334"/>
                  </a:lnTo>
                  <a:lnTo>
                    <a:pt x="841" y="334"/>
                  </a:lnTo>
                  <a:lnTo>
                    <a:pt x="838" y="334"/>
                  </a:lnTo>
                  <a:lnTo>
                    <a:pt x="837" y="334"/>
                  </a:lnTo>
                  <a:lnTo>
                    <a:pt x="837" y="335"/>
                  </a:lnTo>
                  <a:lnTo>
                    <a:pt x="838" y="335"/>
                  </a:lnTo>
                  <a:lnTo>
                    <a:pt x="838" y="335"/>
                  </a:lnTo>
                  <a:lnTo>
                    <a:pt x="840" y="335"/>
                  </a:lnTo>
                  <a:lnTo>
                    <a:pt x="841" y="337"/>
                  </a:lnTo>
                  <a:lnTo>
                    <a:pt x="840" y="337"/>
                  </a:lnTo>
                  <a:lnTo>
                    <a:pt x="840" y="337"/>
                  </a:lnTo>
                  <a:lnTo>
                    <a:pt x="840" y="338"/>
                  </a:lnTo>
                  <a:lnTo>
                    <a:pt x="840" y="338"/>
                  </a:lnTo>
                  <a:lnTo>
                    <a:pt x="840" y="338"/>
                  </a:lnTo>
                  <a:lnTo>
                    <a:pt x="841" y="338"/>
                  </a:lnTo>
                  <a:lnTo>
                    <a:pt x="843" y="340"/>
                  </a:lnTo>
                  <a:lnTo>
                    <a:pt x="846" y="340"/>
                  </a:lnTo>
                  <a:lnTo>
                    <a:pt x="849" y="340"/>
                  </a:lnTo>
                  <a:lnTo>
                    <a:pt x="851" y="340"/>
                  </a:lnTo>
                  <a:lnTo>
                    <a:pt x="851" y="341"/>
                  </a:lnTo>
                  <a:lnTo>
                    <a:pt x="851" y="345"/>
                  </a:lnTo>
                  <a:lnTo>
                    <a:pt x="851" y="345"/>
                  </a:lnTo>
                  <a:lnTo>
                    <a:pt x="852" y="343"/>
                  </a:lnTo>
                  <a:lnTo>
                    <a:pt x="852" y="343"/>
                  </a:lnTo>
                  <a:lnTo>
                    <a:pt x="852" y="341"/>
                  </a:lnTo>
                  <a:lnTo>
                    <a:pt x="855" y="343"/>
                  </a:lnTo>
                  <a:lnTo>
                    <a:pt x="857" y="345"/>
                  </a:lnTo>
                  <a:lnTo>
                    <a:pt x="857" y="345"/>
                  </a:lnTo>
                  <a:lnTo>
                    <a:pt x="855" y="346"/>
                  </a:lnTo>
                  <a:lnTo>
                    <a:pt x="855" y="346"/>
                  </a:lnTo>
                  <a:lnTo>
                    <a:pt x="854" y="348"/>
                  </a:lnTo>
                  <a:lnTo>
                    <a:pt x="855" y="348"/>
                  </a:lnTo>
                  <a:lnTo>
                    <a:pt x="858" y="348"/>
                  </a:lnTo>
                  <a:lnTo>
                    <a:pt x="858" y="348"/>
                  </a:lnTo>
                  <a:lnTo>
                    <a:pt x="858" y="349"/>
                  </a:lnTo>
                  <a:lnTo>
                    <a:pt x="860" y="349"/>
                  </a:lnTo>
                  <a:lnTo>
                    <a:pt x="862" y="349"/>
                  </a:lnTo>
                  <a:lnTo>
                    <a:pt x="862" y="351"/>
                  </a:lnTo>
                  <a:lnTo>
                    <a:pt x="862" y="352"/>
                  </a:lnTo>
                  <a:lnTo>
                    <a:pt x="862" y="352"/>
                  </a:lnTo>
                  <a:lnTo>
                    <a:pt x="862" y="352"/>
                  </a:lnTo>
                  <a:lnTo>
                    <a:pt x="862" y="352"/>
                  </a:lnTo>
                  <a:lnTo>
                    <a:pt x="862" y="351"/>
                  </a:lnTo>
                  <a:lnTo>
                    <a:pt x="862" y="351"/>
                  </a:lnTo>
                  <a:lnTo>
                    <a:pt x="862" y="349"/>
                  </a:lnTo>
                  <a:lnTo>
                    <a:pt x="863" y="349"/>
                  </a:lnTo>
                  <a:lnTo>
                    <a:pt x="865" y="351"/>
                  </a:lnTo>
                  <a:lnTo>
                    <a:pt x="865" y="351"/>
                  </a:lnTo>
                  <a:lnTo>
                    <a:pt x="865" y="351"/>
                  </a:lnTo>
                  <a:lnTo>
                    <a:pt x="865" y="351"/>
                  </a:lnTo>
                  <a:lnTo>
                    <a:pt x="863" y="351"/>
                  </a:lnTo>
                  <a:lnTo>
                    <a:pt x="863" y="355"/>
                  </a:lnTo>
                  <a:lnTo>
                    <a:pt x="862" y="359"/>
                  </a:lnTo>
                  <a:lnTo>
                    <a:pt x="863" y="359"/>
                  </a:lnTo>
                  <a:lnTo>
                    <a:pt x="865" y="359"/>
                  </a:lnTo>
                  <a:lnTo>
                    <a:pt x="865" y="355"/>
                  </a:lnTo>
                  <a:lnTo>
                    <a:pt x="866" y="354"/>
                  </a:lnTo>
                  <a:lnTo>
                    <a:pt x="868" y="354"/>
                  </a:lnTo>
                  <a:lnTo>
                    <a:pt x="868" y="355"/>
                  </a:lnTo>
                  <a:lnTo>
                    <a:pt x="869" y="357"/>
                  </a:lnTo>
                  <a:lnTo>
                    <a:pt x="869" y="357"/>
                  </a:lnTo>
                  <a:lnTo>
                    <a:pt x="869" y="355"/>
                  </a:lnTo>
                  <a:lnTo>
                    <a:pt x="869" y="355"/>
                  </a:lnTo>
                  <a:lnTo>
                    <a:pt x="871" y="354"/>
                  </a:lnTo>
                  <a:lnTo>
                    <a:pt x="869" y="354"/>
                  </a:lnTo>
                  <a:lnTo>
                    <a:pt x="869" y="354"/>
                  </a:lnTo>
                  <a:lnTo>
                    <a:pt x="871" y="354"/>
                  </a:lnTo>
                  <a:lnTo>
                    <a:pt x="871" y="352"/>
                  </a:lnTo>
                  <a:lnTo>
                    <a:pt x="871" y="352"/>
                  </a:lnTo>
                  <a:lnTo>
                    <a:pt x="871" y="351"/>
                  </a:lnTo>
                  <a:lnTo>
                    <a:pt x="872" y="352"/>
                  </a:lnTo>
                  <a:lnTo>
                    <a:pt x="874" y="352"/>
                  </a:lnTo>
                  <a:lnTo>
                    <a:pt x="874" y="354"/>
                  </a:lnTo>
                  <a:lnTo>
                    <a:pt x="874" y="357"/>
                  </a:lnTo>
                  <a:lnTo>
                    <a:pt x="874" y="355"/>
                  </a:lnTo>
                  <a:lnTo>
                    <a:pt x="875" y="355"/>
                  </a:lnTo>
                  <a:lnTo>
                    <a:pt x="875" y="354"/>
                  </a:lnTo>
                  <a:lnTo>
                    <a:pt x="875" y="352"/>
                  </a:lnTo>
                  <a:lnTo>
                    <a:pt x="875" y="352"/>
                  </a:lnTo>
                  <a:lnTo>
                    <a:pt x="877" y="351"/>
                  </a:lnTo>
                  <a:lnTo>
                    <a:pt x="877" y="349"/>
                  </a:lnTo>
                  <a:lnTo>
                    <a:pt x="879" y="349"/>
                  </a:lnTo>
                  <a:lnTo>
                    <a:pt x="880" y="349"/>
                  </a:lnTo>
                  <a:lnTo>
                    <a:pt x="882" y="349"/>
                  </a:lnTo>
                  <a:lnTo>
                    <a:pt x="880" y="352"/>
                  </a:lnTo>
                  <a:lnTo>
                    <a:pt x="880" y="355"/>
                  </a:lnTo>
                  <a:lnTo>
                    <a:pt x="880" y="359"/>
                  </a:lnTo>
                  <a:lnTo>
                    <a:pt x="880" y="360"/>
                  </a:lnTo>
                  <a:lnTo>
                    <a:pt x="882" y="359"/>
                  </a:lnTo>
                  <a:lnTo>
                    <a:pt x="883" y="359"/>
                  </a:lnTo>
                  <a:lnTo>
                    <a:pt x="883" y="355"/>
                  </a:lnTo>
                  <a:lnTo>
                    <a:pt x="883" y="354"/>
                  </a:lnTo>
                  <a:lnTo>
                    <a:pt x="886" y="355"/>
                  </a:lnTo>
                  <a:lnTo>
                    <a:pt x="891" y="357"/>
                  </a:lnTo>
                  <a:lnTo>
                    <a:pt x="889" y="360"/>
                  </a:lnTo>
                  <a:lnTo>
                    <a:pt x="889" y="362"/>
                  </a:lnTo>
                  <a:lnTo>
                    <a:pt x="889" y="362"/>
                  </a:lnTo>
                  <a:lnTo>
                    <a:pt x="891" y="363"/>
                  </a:lnTo>
                  <a:lnTo>
                    <a:pt x="889" y="363"/>
                  </a:lnTo>
                  <a:lnTo>
                    <a:pt x="886" y="365"/>
                  </a:lnTo>
                  <a:lnTo>
                    <a:pt x="888" y="366"/>
                  </a:lnTo>
                  <a:lnTo>
                    <a:pt x="889" y="366"/>
                  </a:lnTo>
                  <a:lnTo>
                    <a:pt x="891" y="365"/>
                  </a:lnTo>
                  <a:lnTo>
                    <a:pt x="891" y="368"/>
                  </a:lnTo>
                  <a:lnTo>
                    <a:pt x="896" y="368"/>
                  </a:lnTo>
                  <a:lnTo>
                    <a:pt x="896" y="368"/>
                  </a:lnTo>
                  <a:lnTo>
                    <a:pt x="897" y="368"/>
                  </a:lnTo>
                  <a:lnTo>
                    <a:pt x="900" y="369"/>
                  </a:lnTo>
                  <a:lnTo>
                    <a:pt x="900" y="368"/>
                  </a:lnTo>
                  <a:lnTo>
                    <a:pt x="900" y="365"/>
                  </a:lnTo>
                  <a:lnTo>
                    <a:pt x="902" y="365"/>
                  </a:lnTo>
                  <a:lnTo>
                    <a:pt x="902" y="363"/>
                  </a:lnTo>
                  <a:lnTo>
                    <a:pt x="903" y="363"/>
                  </a:lnTo>
                  <a:lnTo>
                    <a:pt x="905" y="365"/>
                  </a:lnTo>
                  <a:lnTo>
                    <a:pt x="905" y="363"/>
                  </a:lnTo>
                  <a:lnTo>
                    <a:pt x="907" y="363"/>
                  </a:lnTo>
                  <a:lnTo>
                    <a:pt x="907" y="363"/>
                  </a:lnTo>
                  <a:lnTo>
                    <a:pt x="907" y="365"/>
                  </a:lnTo>
                  <a:lnTo>
                    <a:pt x="907" y="365"/>
                  </a:lnTo>
                  <a:lnTo>
                    <a:pt x="905" y="366"/>
                  </a:lnTo>
                  <a:lnTo>
                    <a:pt x="903" y="368"/>
                  </a:lnTo>
                  <a:lnTo>
                    <a:pt x="903" y="371"/>
                  </a:lnTo>
                  <a:lnTo>
                    <a:pt x="903" y="374"/>
                  </a:lnTo>
                  <a:lnTo>
                    <a:pt x="905" y="373"/>
                  </a:lnTo>
                  <a:lnTo>
                    <a:pt x="907" y="374"/>
                  </a:lnTo>
                  <a:lnTo>
                    <a:pt x="907" y="371"/>
                  </a:lnTo>
                  <a:lnTo>
                    <a:pt x="907" y="369"/>
                  </a:lnTo>
                  <a:lnTo>
                    <a:pt x="907" y="369"/>
                  </a:lnTo>
                  <a:lnTo>
                    <a:pt x="907" y="368"/>
                  </a:lnTo>
                  <a:lnTo>
                    <a:pt x="907" y="368"/>
                  </a:lnTo>
                  <a:lnTo>
                    <a:pt x="908" y="368"/>
                  </a:lnTo>
                  <a:lnTo>
                    <a:pt x="908" y="368"/>
                  </a:lnTo>
                  <a:lnTo>
                    <a:pt x="910" y="368"/>
                  </a:lnTo>
                  <a:lnTo>
                    <a:pt x="910" y="368"/>
                  </a:lnTo>
                  <a:lnTo>
                    <a:pt x="908" y="368"/>
                  </a:lnTo>
                  <a:lnTo>
                    <a:pt x="910" y="368"/>
                  </a:lnTo>
                  <a:lnTo>
                    <a:pt x="910" y="369"/>
                  </a:lnTo>
                  <a:lnTo>
                    <a:pt x="911" y="369"/>
                  </a:lnTo>
                  <a:lnTo>
                    <a:pt x="914" y="368"/>
                  </a:lnTo>
                  <a:lnTo>
                    <a:pt x="914" y="368"/>
                  </a:lnTo>
                  <a:lnTo>
                    <a:pt x="914" y="368"/>
                  </a:lnTo>
                  <a:lnTo>
                    <a:pt x="914" y="369"/>
                  </a:lnTo>
                  <a:lnTo>
                    <a:pt x="916" y="369"/>
                  </a:lnTo>
                  <a:lnTo>
                    <a:pt x="916" y="368"/>
                  </a:lnTo>
                  <a:lnTo>
                    <a:pt x="914" y="365"/>
                  </a:lnTo>
                  <a:lnTo>
                    <a:pt x="914" y="363"/>
                  </a:lnTo>
                  <a:lnTo>
                    <a:pt x="914" y="363"/>
                  </a:lnTo>
                  <a:lnTo>
                    <a:pt x="916" y="362"/>
                  </a:lnTo>
                  <a:lnTo>
                    <a:pt x="916" y="362"/>
                  </a:lnTo>
                  <a:lnTo>
                    <a:pt x="916" y="363"/>
                  </a:lnTo>
                  <a:lnTo>
                    <a:pt x="916" y="365"/>
                  </a:lnTo>
                  <a:lnTo>
                    <a:pt x="919" y="365"/>
                  </a:lnTo>
                  <a:lnTo>
                    <a:pt x="922" y="366"/>
                  </a:lnTo>
                  <a:lnTo>
                    <a:pt x="924" y="369"/>
                  </a:lnTo>
                  <a:lnTo>
                    <a:pt x="924" y="371"/>
                  </a:lnTo>
                  <a:lnTo>
                    <a:pt x="927" y="373"/>
                  </a:lnTo>
                  <a:lnTo>
                    <a:pt x="927" y="374"/>
                  </a:lnTo>
                  <a:lnTo>
                    <a:pt x="925" y="374"/>
                  </a:lnTo>
                  <a:lnTo>
                    <a:pt x="925" y="374"/>
                  </a:lnTo>
                  <a:lnTo>
                    <a:pt x="925" y="376"/>
                  </a:lnTo>
                  <a:lnTo>
                    <a:pt x="925" y="376"/>
                  </a:lnTo>
                  <a:lnTo>
                    <a:pt x="925" y="376"/>
                  </a:lnTo>
                  <a:lnTo>
                    <a:pt x="925" y="377"/>
                  </a:lnTo>
                  <a:lnTo>
                    <a:pt x="925" y="377"/>
                  </a:lnTo>
                  <a:lnTo>
                    <a:pt x="924" y="377"/>
                  </a:lnTo>
                  <a:lnTo>
                    <a:pt x="924" y="377"/>
                  </a:lnTo>
                  <a:lnTo>
                    <a:pt x="924" y="377"/>
                  </a:lnTo>
                  <a:lnTo>
                    <a:pt x="924" y="377"/>
                  </a:lnTo>
                  <a:lnTo>
                    <a:pt x="924" y="376"/>
                  </a:lnTo>
                  <a:lnTo>
                    <a:pt x="922" y="376"/>
                  </a:lnTo>
                  <a:lnTo>
                    <a:pt x="920" y="376"/>
                  </a:lnTo>
                  <a:lnTo>
                    <a:pt x="920" y="376"/>
                  </a:lnTo>
                  <a:lnTo>
                    <a:pt x="922" y="377"/>
                  </a:lnTo>
                  <a:lnTo>
                    <a:pt x="922" y="379"/>
                  </a:lnTo>
                  <a:lnTo>
                    <a:pt x="922" y="379"/>
                  </a:lnTo>
                  <a:lnTo>
                    <a:pt x="922" y="380"/>
                  </a:lnTo>
                  <a:lnTo>
                    <a:pt x="922" y="380"/>
                  </a:lnTo>
                  <a:lnTo>
                    <a:pt x="922" y="382"/>
                  </a:lnTo>
                  <a:lnTo>
                    <a:pt x="922" y="382"/>
                  </a:lnTo>
                  <a:lnTo>
                    <a:pt x="922" y="382"/>
                  </a:lnTo>
                  <a:lnTo>
                    <a:pt x="922" y="382"/>
                  </a:lnTo>
                  <a:lnTo>
                    <a:pt x="922" y="382"/>
                  </a:lnTo>
                  <a:lnTo>
                    <a:pt x="922" y="383"/>
                  </a:lnTo>
                  <a:lnTo>
                    <a:pt x="922" y="383"/>
                  </a:lnTo>
                  <a:lnTo>
                    <a:pt x="922" y="383"/>
                  </a:lnTo>
                  <a:lnTo>
                    <a:pt x="922" y="383"/>
                  </a:lnTo>
                  <a:lnTo>
                    <a:pt x="922" y="383"/>
                  </a:lnTo>
                  <a:lnTo>
                    <a:pt x="922" y="383"/>
                  </a:lnTo>
                  <a:lnTo>
                    <a:pt x="920" y="383"/>
                  </a:lnTo>
                  <a:lnTo>
                    <a:pt x="919" y="383"/>
                  </a:lnTo>
                  <a:lnTo>
                    <a:pt x="917" y="383"/>
                  </a:lnTo>
                  <a:lnTo>
                    <a:pt x="916" y="380"/>
                  </a:lnTo>
                  <a:lnTo>
                    <a:pt x="914" y="380"/>
                  </a:lnTo>
                  <a:lnTo>
                    <a:pt x="913" y="380"/>
                  </a:lnTo>
                  <a:lnTo>
                    <a:pt x="913" y="380"/>
                  </a:lnTo>
                  <a:lnTo>
                    <a:pt x="913" y="382"/>
                  </a:lnTo>
                  <a:lnTo>
                    <a:pt x="913" y="382"/>
                  </a:lnTo>
                  <a:lnTo>
                    <a:pt x="913" y="382"/>
                  </a:lnTo>
                  <a:lnTo>
                    <a:pt x="914" y="382"/>
                  </a:lnTo>
                  <a:lnTo>
                    <a:pt x="914" y="383"/>
                  </a:lnTo>
                  <a:lnTo>
                    <a:pt x="913" y="385"/>
                  </a:lnTo>
                  <a:lnTo>
                    <a:pt x="913" y="385"/>
                  </a:lnTo>
                  <a:lnTo>
                    <a:pt x="910" y="387"/>
                  </a:lnTo>
                  <a:lnTo>
                    <a:pt x="908" y="387"/>
                  </a:lnTo>
                  <a:lnTo>
                    <a:pt x="908" y="388"/>
                  </a:lnTo>
                  <a:lnTo>
                    <a:pt x="908" y="390"/>
                  </a:lnTo>
                  <a:lnTo>
                    <a:pt x="908" y="391"/>
                  </a:lnTo>
                  <a:lnTo>
                    <a:pt x="910" y="391"/>
                  </a:lnTo>
                  <a:lnTo>
                    <a:pt x="910" y="393"/>
                  </a:lnTo>
                  <a:lnTo>
                    <a:pt x="908" y="393"/>
                  </a:lnTo>
                  <a:lnTo>
                    <a:pt x="907" y="393"/>
                  </a:lnTo>
                  <a:lnTo>
                    <a:pt x="907" y="393"/>
                  </a:lnTo>
                  <a:lnTo>
                    <a:pt x="907" y="393"/>
                  </a:lnTo>
                  <a:lnTo>
                    <a:pt x="907" y="393"/>
                  </a:lnTo>
                  <a:lnTo>
                    <a:pt x="907" y="394"/>
                  </a:lnTo>
                  <a:lnTo>
                    <a:pt x="907" y="396"/>
                  </a:lnTo>
                  <a:lnTo>
                    <a:pt x="908" y="396"/>
                  </a:lnTo>
                  <a:lnTo>
                    <a:pt x="908" y="396"/>
                  </a:lnTo>
                  <a:lnTo>
                    <a:pt x="910" y="396"/>
                  </a:lnTo>
                  <a:lnTo>
                    <a:pt x="910" y="396"/>
                  </a:lnTo>
                  <a:lnTo>
                    <a:pt x="910" y="397"/>
                  </a:lnTo>
                  <a:lnTo>
                    <a:pt x="910" y="399"/>
                  </a:lnTo>
                  <a:lnTo>
                    <a:pt x="907" y="399"/>
                  </a:lnTo>
                  <a:lnTo>
                    <a:pt x="905" y="397"/>
                  </a:lnTo>
                  <a:lnTo>
                    <a:pt x="907" y="399"/>
                  </a:lnTo>
                  <a:lnTo>
                    <a:pt x="905" y="399"/>
                  </a:lnTo>
                  <a:lnTo>
                    <a:pt x="905" y="399"/>
                  </a:lnTo>
                  <a:lnTo>
                    <a:pt x="905" y="399"/>
                  </a:lnTo>
                  <a:lnTo>
                    <a:pt x="902" y="399"/>
                  </a:lnTo>
                  <a:lnTo>
                    <a:pt x="902" y="401"/>
                  </a:lnTo>
                  <a:lnTo>
                    <a:pt x="902" y="399"/>
                  </a:lnTo>
                  <a:lnTo>
                    <a:pt x="900" y="399"/>
                  </a:lnTo>
                  <a:lnTo>
                    <a:pt x="900" y="397"/>
                  </a:lnTo>
                  <a:lnTo>
                    <a:pt x="900" y="397"/>
                  </a:lnTo>
                  <a:lnTo>
                    <a:pt x="900" y="397"/>
                  </a:lnTo>
                  <a:lnTo>
                    <a:pt x="900" y="397"/>
                  </a:lnTo>
                  <a:lnTo>
                    <a:pt x="899" y="397"/>
                  </a:lnTo>
                  <a:lnTo>
                    <a:pt x="899" y="397"/>
                  </a:lnTo>
                  <a:lnTo>
                    <a:pt x="899" y="399"/>
                  </a:lnTo>
                  <a:lnTo>
                    <a:pt x="899" y="401"/>
                  </a:lnTo>
                  <a:lnTo>
                    <a:pt x="899" y="401"/>
                  </a:lnTo>
                  <a:lnTo>
                    <a:pt x="900" y="402"/>
                  </a:lnTo>
                  <a:lnTo>
                    <a:pt x="900" y="404"/>
                  </a:lnTo>
                  <a:lnTo>
                    <a:pt x="900" y="405"/>
                  </a:lnTo>
                  <a:lnTo>
                    <a:pt x="902" y="407"/>
                  </a:lnTo>
                  <a:lnTo>
                    <a:pt x="903" y="408"/>
                  </a:lnTo>
                  <a:lnTo>
                    <a:pt x="903" y="408"/>
                  </a:lnTo>
                  <a:lnTo>
                    <a:pt x="903" y="410"/>
                  </a:lnTo>
                  <a:lnTo>
                    <a:pt x="902" y="410"/>
                  </a:lnTo>
                  <a:lnTo>
                    <a:pt x="900" y="411"/>
                  </a:lnTo>
                  <a:lnTo>
                    <a:pt x="900" y="411"/>
                  </a:lnTo>
                  <a:lnTo>
                    <a:pt x="900" y="413"/>
                  </a:lnTo>
                  <a:lnTo>
                    <a:pt x="900" y="413"/>
                  </a:lnTo>
                  <a:lnTo>
                    <a:pt x="900" y="413"/>
                  </a:lnTo>
                  <a:lnTo>
                    <a:pt x="900" y="413"/>
                  </a:lnTo>
                  <a:lnTo>
                    <a:pt x="897" y="413"/>
                  </a:lnTo>
                  <a:lnTo>
                    <a:pt x="897" y="411"/>
                  </a:lnTo>
                  <a:lnTo>
                    <a:pt x="896" y="411"/>
                  </a:lnTo>
                  <a:lnTo>
                    <a:pt x="894" y="413"/>
                  </a:lnTo>
                  <a:lnTo>
                    <a:pt x="893" y="411"/>
                  </a:lnTo>
                  <a:lnTo>
                    <a:pt x="891" y="410"/>
                  </a:lnTo>
                  <a:lnTo>
                    <a:pt x="891" y="408"/>
                  </a:lnTo>
                  <a:lnTo>
                    <a:pt x="891" y="407"/>
                  </a:lnTo>
                  <a:lnTo>
                    <a:pt x="889" y="408"/>
                  </a:lnTo>
                  <a:lnTo>
                    <a:pt x="888" y="410"/>
                  </a:lnTo>
                  <a:lnTo>
                    <a:pt x="886" y="408"/>
                  </a:lnTo>
                  <a:lnTo>
                    <a:pt x="886" y="408"/>
                  </a:lnTo>
                  <a:lnTo>
                    <a:pt x="886" y="408"/>
                  </a:lnTo>
                  <a:lnTo>
                    <a:pt x="886" y="407"/>
                  </a:lnTo>
                  <a:lnTo>
                    <a:pt x="886" y="407"/>
                  </a:lnTo>
                  <a:lnTo>
                    <a:pt x="888" y="407"/>
                  </a:lnTo>
                  <a:lnTo>
                    <a:pt x="889" y="405"/>
                  </a:lnTo>
                  <a:lnTo>
                    <a:pt x="889" y="404"/>
                  </a:lnTo>
                  <a:lnTo>
                    <a:pt x="889" y="404"/>
                  </a:lnTo>
                  <a:lnTo>
                    <a:pt x="889" y="404"/>
                  </a:lnTo>
                  <a:lnTo>
                    <a:pt x="889" y="404"/>
                  </a:lnTo>
                  <a:lnTo>
                    <a:pt x="889" y="404"/>
                  </a:lnTo>
                  <a:lnTo>
                    <a:pt x="889" y="404"/>
                  </a:lnTo>
                  <a:lnTo>
                    <a:pt x="888" y="404"/>
                  </a:lnTo>
                  <a:lnTo>
                    <a:pt x="885" y="404"/>
                  </a:lnTo>
                  <a:lnTo>
                    <a:pt x="882" y="404"/>
                  </a:lnTo>
                  <a:lnTo>
                    <a:pt x="882" y="404"/>
                  </a:lnTo>
                  <a:lnTo>
                    <a:pt x="882" y="404"/>
                  </a:lnTo>
                  <a:lnTo>
                    <a:pt x="882" y="402"/>
                  </a:lnTo>
                  <a:lnTo>
                    <a:pt x="882" y="402"/>
                  </a:lnTo>
                  <a:lnTo>
                    <a:pt x="883" y="402"/>
                  </a:lnTo>
                  <a:lnTo>
                    <a:pt x="883" y="402"/>
                  </a:lnTo>
                  <a:lnTo>
                    <a:pt x="883" y="402"/>
                  </a:lnTo>
                  <a:lnTo>
                    <a:pt x="883" y="401"/>
                  </a:lnTo>
                  <a:lnTo>
                    <a:pt x="883" y="399"/>
                  </a:lnTo>
                  <a:lnTo>
                    <a:pt x="883" y="397"/>
                  </a:lnTo>
                  <a:lnTo>
                    <a:pt x="883" y="399"/>
                  </a:lnTo>
                  <a:lnTo>
                    <a:pt x="882" y="399"/>
                  </a:lnTo>
                  <a:lnTo>
                    <a:pt x="882" y="399"/>
                  </a:lnTo>
                  <a:lnTo>
                    <a:pt x="882" y="399"/>
                  </a:lnTo>
                  <a:lnTo>
                    <a:pt x="882" y="401"/>
                  </a:lnTo>
                  <a:lnTo>
                    <a:pt x="882" y="401"/>
                  </a:lnTo>
                  <a:lnTo>
                    <a:pt x="880" y="401"/>
                  </a:lnTo>
                  <a:lnTo>
                    <a:pt x="879" y="401"/>
                  </a:lnTo>
                  <a:lnTo>
                    <a:pt x="880" y="396"/>
                  </a:lnTo>
                  <a:lnTo>
                    <a:pt x="877" y="397"/>
                  </a:lnTo>
                  <a:lnTo>
                    <a:pt x="874" y="397"/>
                  </a:lnTo>
                  <a:lnTo>
                    <a:pt x="874" y="396"/>
                  </a:lnTo>
                  <a:lnTo>
                    <a:pt x="875" y="396"/>
                  </a:lnTo>
                  <a:lnTo>
                    <a:pt x="877" y="394"/>
                  </a:lnTo>
                  <a:lnTo>
                    <a:pt x="879" y="393"/>
                  </a:lnTo>
                  <a:lnTo>
                    <a:pt x="879" y="391"/>
                  </a:lnTo>
                  <a:lnTo>
                    <a:pt x="877" y="393"/>
                  </a:lnTo>
                  <a:lnTo>
                    <a:pt x="874" y="393"/>
                  </a:lnTo>
                  <a:lnTo>
                    <a:pt x="874" y="394"/>
                  </a:lnTo>
                  <a:lnTo>
                    <a:pt x="872" y="394"/>
                  </a:lnTo>
                  <a:lnTo>
                    <a:pt x="871" y="394"/>
                  </a:lnTo>
                  <a:lnTo>
                    <a:pt x="869" y="394"/>
                  </a:lnTo>
                  <a:lnTo>
                    <a:pt x="868" y="393"/>
                  </a:lnTo>
                  <a:lnTo>
                    <a:pt x="866" y="391"/>
                  </a:lnTo>
                  <a:lnTo>
                    <a:pt x="863" y="391"/>
                  </a:lnTo>
                  <a:lnTo>
                    <a:pt x="862" y="390"/>
                  </a:lnTo>
                  <a:lnTo>
                    <a:pt x="862" y="387"/>
                  </a:lnTo>
                  <a:lnTo>
                    <a:pt x="860" y="383"/>
                  </a:lnTo>
                  <a:lnTo>
                    <a:pt x="858" y="383"/>
                  </a:lnTo>
                  <a:lnTo>
                    <a:pt x="858" y="383"/>
                  </a:lnTo>
                  <a:lnTo>
                    <a:pt x="858" y="380"/>
                  </a:lnTo>
                  <a:lnTo>
                    <a:pt x="858" y="379"/>
                  </a:lnTo>
                  <a:lnTo>
                    <a:pt x="858" y="379"/>
                  </a:lnTo>
                  <a:lnTo>
                    <a:pt x="857" y="379"/>
                  </a:lnTo>
                  <a:lnTo>
                    <a:pt x="857" y="379"/>
                  </a:lnTo>
                  <a:lnTo>
                    <a:pt x="857" y="379"/>
                  </a:lnTo>
                  <a:lnTo>
                    <a:pt x="855" y="379"/>
                  </a:lnTo>
                  <a:lnTo>
                    <a:pt x="855" y="380"/>
                  </a:lnTo>
                  <a:lnTo>
                    <a:pt x="854" y="377"/>
                  </a:lnTo>
                  <a:lnTo>
                    <a:pt x="852" y="377"/>
                  </a:lnTo>
                  <a:lnTo>
                    <a:pt x="852" y="377"/>
                  </a:lnTo>
                  <a:lnTo>
                    <a:pt x="852" y="377"/>
                  </a:lnTo>
                  <a:lnTo>
                    <a:pt x="852" y="379"/>
                  </a:lnTo>
                  <a:lnTo>
                    <a:pt x="852" y="379"/>
                  </a:lnTo>
                  <a:lnTo>
                    <a:pt x="854" y="380"/>
                  </a:lnTo>
                  <a:lnTo>
                    <a:pt x="854" y="382"/>
                  </a:lnTo>
                  <a:lnTo>
                    <a:pt x="854" y="383"/>
                  </a:lnTo>
                  <a:lnTo>
                    <a:pt x="854" y="385"/>
                  </a:lnTo>
                  <a:lnTo>
                    <a:pt x="851" y="387"/>
                  </a:lnTo>
                  <a:lnTo>
                    <a:pt x="851" y="383"/>
                  </a:lnTo>
                  <a:lnTo>
                    <a:pt x="849" y="382"/>
                  </a:lnTo>
                  <a:lnTo>
                    <a:pt x="849" y="382"/>
                  </a:lnTo>
                  <a:lnTo>
                    <a:pt x="848" y="380"/>
                  </a:lnTo>
                  <a:lnTo>
                    <a:pt x="848" y="383"/>
                  </a:lnTo>
                  <a:lnTo>
                    <a:pt x="849" y="385"/>
                  </a:lnTo>
                  <a:lnTo>
                    <a:pt x="849" y="387"/>
                  </a:lnTo>
                  <a:lnTo>
                    <a:pt x="851" y="390"/>
                  </a:lnTo>
                  <a:lnTo>
                    <a:pt x="851" y="390"/>
                  </a:lnTo>
                  <a:lnTo>
                    <a:pt x="851" y="390"/>
                  </a:lnTo>
                  <a:lnTo>
                    <a:pt x="851" y="390"/>
                  </a:lnTo>
                  <a:lnTo>
                    <a:pt x="851" y="390"/>
                  </a:lnTo>
                  <a:lnTo>
                    <a:pt x="851" y="391"/>
                  </a:lnTo>
                  <a:lnTo>
                    <a:pt x="852" y="391"/>
                  </a:lnTo>
                  <a:lnTo>
                    <a:pt x="852" y="391"/>
                  </a:lnTo>
                  <a:lnTo>
                    <a:pt x="852" y="393"/>
                  </a:lnTo>
                  <a:lnTo>
                    <a:pt x="852" y="394"/>
                  </a:lnTo>
                  <a:lnTo>
                    <a:pt x="851" y="394"/>
                  </a:lnTo>
                  <a:lnTo>
                    <a:pt x="848" y="394"/>
                  </a:lnTo>
                  <a:lnTo>
                    <a:pt x="848" y="391"/>
                  </a:lnTo>
                  <a:lnTo>
                    <a:pt x="846" y="391"/>
                  </a:lnTo>
                  <a:lnTo>
                    <a:pt x="843" y="391"/>
                  </a:lnTo>
                  <a:lnTo>
                    <a:pt x="844" y="396"/>
                  </a:lnTo>
                  <a:lnTo>
                    <a:pt x="846" y="399"/>
                  </a:lnTo>
                  <a:lnTo>
                    <a:pt x="848" y="399"/>
                  </a:lnTo>
                  <a:lnTo>
                    <a:pt x="848" y="399"/>
                  </a:lnTo>
                  <a:lnTo>
                    <a:pt x="848" y="401"/>
                  </a:lnTo>
                  <a:lnTo>
                    <a:pt x="849" y="401"/>
                  </a:lnTo>
                  <a:lnTo>
                    <a:pt x="851" y="401"/>
                  </a:lnTo>
                  <a:lnTo>
                    <a:pt x="854" y="401"/>
                  </a:lnTo>
                  <a:lnTo>
                    <a:pt x="854" y="402"/>
                  </a:lnTo>
                  <a:lnTo>
                    <a:pt x="854" y="405"/>
                  </a:lnTo>
                  <a:lnTo>
                    <a:pt x="855" y="407"/>
                  </a:lnTo>
                  <a:lnTo>
                    <a:pt x="855" y="408"/>
                  </a:lnTo>
                  <a:lnTo>
                    <a:pt x="858" y="410"/>
                  </a:lnTo>
                  <a:lnTo>
                    <a:pt x="860" y="410"/>
                  </a:lnTo>
                  <a:lnTo>
                    <a:pt x="860" y="413"/>
                  </a:lnTo>
                  <a:lnTo>
                    <a:pt x="860" y="414"/>
                  </a:lnTo>
                  <a:lnTo>
                    <a:pt x="863" y="414"/>
                  </a:lnTo>
                  <a:lnTo>
                    <a:pt x="865" y="414"/>
                  </a:lnTo>
                  <a:lnTo>
                    <a:pt x="866" y="414"/>
                  </a:lnTo>
                  <a:lnTo>
                    <a:pt x="868" y="416"/>
                  </a:lnTo>
                  <a:lnTo>
                    <a:pt x="868" y="418"/>
                  </a:lnTo>
                  <a:lnTo>
                    <a:pt x="868" y="421"/>
                  </a:lnTo>
                  <a:lnTo>
                    <a:pt x="869" y="419"/>
                  </a:lnTo>
                  <a:lnTo>
                    <a:pt x="869" y="419"/>
                  </a:lnTo>
                  <a:lnTo>
                    <a:pt x="871" y="419"/>
                  </a:lnTo>
                  <a:lnTo>
                    <a:pt x="871" y="418"/>
                  </a:lnTo>
                  <a:lnTo>
                    <a:pt x="872" y="419"/>
                  </a:lnTo>
                  <a:lnTo>
                    <a:pt x="872" y="421"/>
                  </a:lnTo>
                  <a:lnTo>
                    <a:pt x="872" y="422"/>
                  </a:lnTo>
                  <a:lnTo>
                    <a:pt x="872" y="422"/>
                  </a:lnTo>
                  <a:lnTo>
                    <a:pt x="872" y="422"/>
                  </a:lnTo>
                  <a:lnTo>
                    <a:pt x="874" y="422"/>
                  </a:lnTo>
                  <a:lnTo>
                    <a:pt x="874" y="424"/>
                  </a:lnTo>
                  <a:lnTo>
                    <a:pt x="875" y="422"/>
                  </a:lnTo>
                  <a:lnTo>
                    <a:pt x="875" y="422"/>
                  </a:lnTo>
                  <a:lnTo>
                    <a:pt x="875" y="422"/>
                  </a:lnTo>
                  <a:lnTo>
                    <a:pt x="875" y="422"/>
                  </a:lnTo>
                  <a:lnTo>
                    <a:pt x="874" y="422"/>
                  </a:lnTo>
                  <a:lnTo>
                    <a:pt x="874" y="422"/>
                  </a:lnTo>
                  <a:lnTo>
                    <a:pt x="874" y="421"/>
                  </a:lnTo>
                  <a:lnTo>
                    <a:pt x="874" y="421"/>
                  </a:lnTo>
                  <a:lnTo>
                    <a:pt x="874" y="419"/>
                  </a:lnTo>
                  <a:lnTo>
                    <a:pt x="874" y="419"/>
                  </a:lnTo>
                  <a:lnTo>
                    <a:pt x="874" y="419"/>
                  </a:lnTo>
                  <a:lnTo>
                    <a:pt x="874" y="419"/>
                  </a:lnTo>
                  <a:lnTo>
                    <a:pt x="874" y="419"/>
                  </a:lnTo>
                  <a:lnTo>
                    <a:pt x="874" y="418"/>
                  </a:lnTo>
                  <a:lnTo>
                    <a:pt x="874" y="418"/>
                  </a:lnTo>
                  <a:lnTo>
                    <a:pt x="875" y="418"/>
                  </a:lnTo>
                  <a:lnTo>
                    <a:pt x="877" y="418"/>
                  </a:lnTo>
                  <a:lnTo>
                    <a:pt x="879" y="421"/>
                  </a:lnTo>
                  <a:lnTo>
                    <a:pt x="879" y="424"/>
                  </a:lnTo>
                  <a:lnTo>
                    <a:pt x="880" y="425"/>
                  </a:lnTo>
                  <a:lnTo>
                    <a:pt x="882" y="428"/>
                  </a:lnTo>
                  <a:lnTo>
                    <a:pt x="880" y="428"/>
                  </a:lnTo>
                  <a:lnTo>
                    <a:pt x="880" y="428"/>
                  </a:lnTo>
                  <a:lnTo>
                    <a:pt x="880" y="430"/>
                  </a:lnTo>
                  <a:lnTo>
                    <a:pt x="880" y="430"/>
                  </a:lnTo>
                  <a:lnTo>
                    <a:pt x="877" y="430"/>
                  </a:lnTo>
                  <a:lnTo>
                    <a:pt x="875" y="428"/>
                  </a:lnTo>
                  <a:lnTo>
                    <a:pt x="875" y="428"/>
                  </a:lnTo>
                  <a:lnTo>
                    <a:pt x="875" y="428"/>
                  </a:lnTo>
                  <a:lnTo>
                    <a:pt x="875" y="430"/>
                  </a:lnTo>
                  <a:lnTo>
                    <a:pt x="875" y="430"/>
                  </a:lnTo>
                  <a:lnTo>
                    <a:pt x="875" y="430"/>
                  </a:lnTo>
                  <a:lnTo>
                    <a:pt x="875" y="430"/>
                  </a:lnTo>
                  <a:lnTo>
                    <a:pt x="877" y="435"/>
                  </a:lnTo>
                  <a:lnTo>
                    <a:pt x="877" y="436"/>
                  </a:lnTo>
                  <a:lnTo>
                    <a:pt x="875" y="436"/>
                  </a:lnTo>
                  <a:lnTo>
                    <a:pt x="871" y="436"/>
                  </a:lnTo>
                  <a:lnTo>
                    <a:pt x="871" y="438"/>
                  </a:lnTo>
                  <a:lnTo>
                    <a:pt x="871" y="439"/>
                  </a:lnTo>
                  <a:lnTo>
                    <a:pt x="874" y="439"/>
                  </a:lnTo>
                  <a:lnTo>
                    <a:pt x="875" y="439"/>
                  </a:lnTo>
                  <a:lnTo>
                    <a:pt x="877" y="442"/>
                  </a:lnTo>
                  <a:lnTo>
                    <a:pt x="879" y="446"/>
                  </a:lnTo>
                  <a:lnTo>
                    <a:pt x="879" y="446"/>
                  </a:lnTo>
                  <a:lnTo>
                    <a:pt x="880" y="446"/>
                  </a:lnTo>
                  <a:lnTo>
                    <a:pt x="882" y="447"/>
                  </a:lnTo>
                  <a:lnTo>
                    <a:pt x="880" y="447"/>
                  </a:lnTo>
                  <a:lnTo>
                    <a:pt x="877" y="447"/>
                  </a:lnTo>
                  <a:lnTo>
                    <a:pt x="875" y="446"/>
                  </a:lnTo>
                  <a:lnTo>
                    <a:pt x="874" y="444"/>
                  </a:lnTo>
                  <a:lnTo>
                    <a:pt x="872" y="442"/>
                  </a:lnTo>
                  <a:lnTo>
                    <a:pt x="871" y="441"/>
                  </a:lnTo>
                  <a:lnTo>
                    <a:pt x="871" y="441"/>
                  </a:lnTo>
                  <a:lnTo>
                    <a:pt x="869" y="441"/>
                  </a:lnTo>
                  <a:lnTo>
                    <a:pt x="869" y="442"/>
                  </a:lnTo>
                  <a:lnTo>
                    <a:pt x="869" y="442"/>
                  </a:lnTo>
                  <a:lnTo>
                    <a:pt x="869" y="441"/>
                  </a:lnTo>
                  <a:lnTo>
                    <a:pt x="868" y="439"/>
                  </a:lnTo>
                  <a:lnTo>
                    <a:pt x="868" y="439"/>
                  </a:lnTo>
                  <a:lnTo>
                    <a:pt x="868" y="439"/>
                  </a:lnTo>
                  <a:lnTo>
                    <a:pt x="868" y="439"/>
                  </a:lnTo>
                  <a:lnTo>
                    <a:pt x="868" y="439"/>
                  </a:lnTo>
                  <a:lnTo>
                    <a:pt x="865" y="438"/>
                  </a:lnTo>
                  <a:lnTo>
                    <a:pt x="863" y="438"/>
                  </a:lnTo>
                  <a:lnTo>
                    <a:pt x="862" y="438"/>
                  </a:lnTo>
                  <a:lnTo>
                    <a:pt x="858" y="439"/>
                  </a:lnTo>
                  <a:lnTo>
                    <a:pt x="858" y="439"/>
                  </a:lnTo>
                  <a:lnTo>
                    <a:pt x="857" y="441"/>
                  </a:lnTo>
                  <a:lnTo>
                    <a:pt x="855" y="441"/>
                  </a:lnTo>
                  <a:lnTo>
                    <a:pt x="855" y="439"/>
                  </a:lnTo>
                  <a:lnTo>
                    <a:pt x="854" y="439"/>
                  </a:lnTo>
                  <a:lnTo>
                    <a:pt x="854" y="438"/>
                  </a:lnTo>
                  <a:lnTo>
                    <a:pt x="852" y="436"/>
                  </a:lnTo>
                  <a:lnTo>
                    <a:pt x="851" y="435"/>
                  </a:lnTo>
                  <a:lnTo>
                    <a:pt x="848" y="436"/>
                  </a:lnTo>
                  <a:lnTo>
                    <a:pt x="848" y="438"/>
                  </a:lnTo>
                  <a:lnTo>
                    <a:pt x="848" y="439"/>
                  </a:lnTo>
                  <a:lnTo>
                    <a:pt x="846" y="439"/>
                  </a:lnTo>
                  <a:lnTo>
                    <a:pt x="846" y="439"/>
                  </a:lnTo>
                  <a:lnTo>
                    <a:pt x="843" y="438"/>
                  </a:lnTo>
                  <a:lnTo>
                    <a:pt x="841" y="436"/>
                  </a:lnTo>
                  <a:lnTo>
                    <a:pt x="840" y="436"/>
                  </a:lnTo>
                  <a:lnTo>
                    <a:pt x="837" y="435"/>
                  </a:lnTo>
                  <a:lnTo>
                    <a:pt x="835" y="435"/>
                  </a:lnTo>
                  <a:lnTo>
                    <a:pt x="834" y="435"/>
                  </a:lnTo>
                  <a:lnTo>
                    <a:pt x="834" y="436"/>
                  </a:lnTo>
                  <a:lnTo>
                    <a:pt x="832" y="438"/>
                  </a:lnTo>
                  <a:lnTo>
                    <a:pt x="832" y="436"/>
                  </a:lnTo>
                  <a:lnTo>
                    <a:pt x="832" y="436"/>
                  </a:lnTo>
                  <a:lnTo>
                    <a:pt x="832" y="436"/>
                  </a:lnTo>
                  <a:lnTo>
                    <a:pt x="830" y="438"/>
                  </a:lnTo>
                  <a:lnTo>
                    <a:pt x="830" y="438"/>
                  </a:lnTo>
                  <a:lnTo>
                    <a:pt x="830" y="439"/>
                  </a:lnTo>
                  <a:lnTo>
                    <a:pt x="835" y="441"/>
                  </a:lnTo>
                  <a:lnTo>
                    <a:pt x="838" y="444"/>
                  </a:lnTo>
                  <a:lnTo>
                    <a:pt x="843" y="447"/>
                  </a:lnTo>
                  <a:lnTo>
                    <a:pt x="846" y="449"/>
                  </a:lnTo>
                  <a:lnTo>
                    <a:pt x="848" y="449"/>
                  </a:lnTo>
                  <a:lnTo>
                    <a:pt x="848" y="450"/>
                  </a:lnTo>
                  <a:lnTo>
                    <a:pt x="848" y="452"/>
                  </a:lnTo>
                  <a:lnTo>
                    <a:pt x="851" y="452"/>
                  </a:lnTo>
                  <a:lnTo>
                    <a:pt x="855" y="452"/>
                  </a:lnTo>
                  <a:lnTo>
                    <a:pt x="857" y="453"/>
                  </a:lnTo>
                  <a:lnTo>
                    <a:pt x="858" y="455"/>
                  </a:lnTo>
                  <a:lnTo>
                    <a:pt x="860" y="455"/>
                  </a:lnTo>
                  <a:lnTo>
                    <a:pt x="860" y="458"/>
                  </a:lnTo>
                  <a:lnTo>
                    <a:pt x="860" y="460"/>
                  </a:lnTo>
                  <a:lnTo>
                    <a:pt x="863" y="460"/>
                  </a:lnTo>
                  <a:lnTo>
                    <a:pt x="866" y="460"/>
                  </a:lnTo>
                  <a:lnTo>
                    <a:pt x="868" y="460"/>
                  </a:lnTo>
                  <a:lnTo>
                    <a:pt x="871" y="461"/>
                  </a:lnTo>
                  <a:lnTo>
                    <a:pt x="871" y="461"/>
                  </a:lnTo>
                  <a:lnTo>
                    <a:pt x="871" y="463"/>
                  </a:lnTo>
                  <a:lnTo>
                    <a:pt x="872" y="463"/>
                  </a:lnTo>
                  <a:lnTo>
                    <a:pt x="872" y="463"/>
                  </a:lnTo>
                  <a:lnTo>
                    <a:pt x="871" y="463"/>
                  </a:lnTo>
                  <a:lnTo>
                    <a:pt x="871" y="463"/>
                  </a:lnTo>
                  <a:lnTo>
                    <a:pt x="871" y="464"/>
                  </a:lnTo>
                  <a:lnTo>
                    <a:pt x="871" y="466"/>
                  </a:lnTo>
                  <a:lnTo>
                    <a:pt x="871" y="467"/>
                  </a:lnTo>
                  <a:lnTo>
                    <a:pt x="871" y="469"/>
                  </a:lnTo>
                  <a:lnTo>
                    <a:pt x="869" y="469"/>
                  </a:lnTo>
                  <a:lnTo>
                    <a:pt x="869" y="470"/>
                  </a:lnTo>
                  <a:lnTo>
                    <a:pt x="869" y="470"/>
                  </a:lnTo>
                  <a:lnTo>
                    <a:pt x="866" y="469"/>
                  </a:lnTo>
                  <a:lnTo>
                    <a:pt x="863" y="467"/>
                  </a:lnTo>
                  <a:lnTo>
                    <a:pt x="862" y="469"/>
                  </a:lnTo>
                  <a:lnTo>
                    <a:pt x="860" y="469"/>
                  </a:lnTo>
                  <a:lnTo>
                    <a:pt x="857" y="467"/>
                  </a:lnTo>
                  <a:lnTo>
                    <a:pt x="854" y="466"/>
                  </a:lnTo>
                  <a:lnTo>
                    <a:pt x="852" y="466"/>
                  </a:lnTo>
                  <a:lnTo>
                    <a:pt x="851" y="466"/>
                  </a:lnTo>
                  <a:lnTo>
                    <a:pt x="849" y="466"/>
                  </a:lnTo>
                  <a:lnTo>
                    <a:pt x="848" y="466"/>
                  </a:lnTo>
                  <a:lnTo>
                    <a:pt x="846" y="466"/>
                  </a:lnTo>
                  <a:lnTo>
                    <a:pt x="846" y="466"/>
                  </a:lnTo>
                  <a:lnTo>
                    <a:pt x="843" y="464"/>
                  </a:lnTo>
                  <a:lnTo>
                    <a:pt x="841" y="463"/>
                  </a:lnTo>
                  <a:lnTo>
                    <a:pt x="841" y="464"/>
                  </a:lnTo>
                  <a:lnTo>
                    <a:pt x="840" y="464"/>
                  </a:lnTo>
                  <a:lnTo>
                    <a:pt x="840" y="466"/>
                  </a:lnTo>
                  <a:lnTo>
                    <a:pt x="840" y="466"/>
                  </a:lnTo>
                  <a:lnTo>
                    <a:pt x="837" y="466"/>
                  </a:lnTo>
                  <a:lnTo>
                    <a:pt x="835" y="464"/>
                  </a:lnTo>
                  <a:lnTo>
                    <a:pt x="832" y="464"/>
                  </a:lnTo>
                  <a:lnTo>
                    <a:pt x="830" y="463"/>
                  </a:lnTo>
                  <a:lnTo>
                    <a:pt x="829" y="464"/>
                  </a:lnTo>
                  <a:lnTo>
                    <a:pt x="827" y="464"/>
                  </a:lnTo>
                  <a:lnTo>
                    <a:pt x="826" y="463"/>
                  </a:lnTo>
                  <a:lnTo>
                    <a:pt x="824" y="461"/>
                  </a:lnTo>
                  <a:lnTo>
                    <a:pt x="824" y="464"/>
                  </a:lnTo>
                  <a:lnTo>
                    <a:pt x="823" y="466"/>
                  </a:lnTo>
                  <a:lnTo>
                    <a:pt x="821" y="466"/>
                  </a:lnTo>
                  <a:lnTo>
                    <a:pt x="820" y="466"/>
                  </a:lnTo>
                  <a:lnTo>
                    <a:pt x="817" y="466"/>
                  </a:lnTo>
                  <a:lnTo>
                    <a:pt x="815" y="466"/>
                  </a:lnTo>
                  <a:lnTo>
                    <a:pt x="815" y="466"/>
                  </a:lnTo>
                  <a:lnTo>
                    <a:pt x="815" y="464"/>
                  </a:lnTo>
                  <a:lnTo>
                    <a:pt x="815" y="464"/>
                  </a:lnTo>
                  <a:lnTo>
                    <a:pt x="813" y="463"/>
                  </a:lnTo>
                  <a:lnTo>
                    <a:pt x="812" y="464"/>
                  </a:lnTo>
                  <a:lnTo>
                    <a:pt x="809" y="466"/>
                  </a:lnTo>
                  <a:lnTo>
                    <a:pt x="807" y="464"/>
                  </a:lnTo>
                  <a:lnTo>
                    <a:pt x="804" y="463"/>
                  </a:lnTo>
                  <a:lnTo>
                    <a:pt x="803" y="463"/>
                  </a:lnTo>
                  <a:lnTo>
                    <a:pt x="801" y="463"/>
                  </a:lnTo>
                  <a:lnTo>
                    <a:pt x="801" y="461"/>
                  </a:lnTo>
                  <a:lnTo>
                    <a:pt x="803" y="461"/>
                  </a:lnTo>
                  <a:lnTo>
                    <a:pt x="806" y="460"/>
                  </a:lnTo>
                  <a:lnTo>
                    <a:pt x="807" y="460"/>
                  </a:lnTo>
                  <a:lnTo>
                    <a:pt x="809" y="460"/>
                  </a:lnTo>
                  <a:lnTo>
                    <a:pt x="809" y="458"/>
                  </a:lnTo>
                  <a:lnTo>
                    <a:pt x="809" y="458"/>
                  </a:lnTo>
                  <a:lnTo>
                    <a:pt x="809" y="456"/>
                  </a:lnTo>
                  <a:lnTo>
                    <a:pt x="810" y="456"/>
                  </a:lnTo>
                  <a:lnTo>
                    <a:pt x="809" y="455"/>
                  </a:lnTo>
                  <a:lnTo>
                    <a:pt x="809" y="455"/>
                  </a:lnTo>
                  <a:lnTo>
                    <a:pt x="807" y="455"/>
                  </a:lnTo>
                  <a:lnTo>
                    <a:pt x="806" y="455"/>
                  </a:lnTo>
                  <a:lnTo>
                    <a:pt x="806" y="453"/>
                  </a:lnTo>
                  <a:lnTo>
                    <a:pt x="804" y="453"/>
                  </a:lnTo>
                  <a:lnTo>
                    <a:pt x="804" y="455"/>
                  </a:lnTo>
                  <a:lnTo>
                    <a:pt x="804" y="456"/>
                  </a:lnTo>
                  <a:lnTo>
                    <a:pt x="803" y="456"/>
                  </a:lnTo>
                  <a:lnTo>
                    <a:pt x="803" y="456"/>
                  </a:lnTo>
                  <a:lnTo>
                    <a:pt x="803" y="456"/>
                  </a:lnTo>
                  <a:lnTo>
                    <a:pt x="803" y="458"/>
                  </a:lnTo>
                  <a:lnTo>
                    <a:pt x="799" y="455"/>
                  </a:lnTo>
                  <a:lnTo>
                    <a:pt x="799" y="453"/>
                  </a:lnTo>
                  <a:lnTo>
                    <a:pt x="798" y="453"/>
                  </a:lnTo>
                  <a:lnTo>
                    <a:pt x="798" y="455"/>
                  </a:lnTo>
                  <a:lnTo>
                    <a:pt x="798" y="455"/>
                  </a:lnTo>
                  <a:lnTo>
                    <a:pt x="796" y="455"/>
                  </a:lnTo>
                  <a:lnTo>
                    <a:pt x="796" y="452"/>
                  </a:lnTo>
                  <a:lnTo>
                    <a:pt x="795" y="450"/>
                  </a:lnTo>
                  <a:lnTo>
                    <a:pt x="795" y="447"/>
                  </a:lnTo>
                  <a:lnTo>
                    <a:pt x="793" y="446"/>
                  </a:lnTo>
                  <a:lnTo>
                    <a:pt x="792" y="446"/>
                  </a:lnTo>
                  <a:lnTo>
                    <a:pt x="790" y="446"/>
                  </a:lnTo>
                  <a:lnTo>
                    <a:pt x="790" y="442"/>
                  </a:lnTo>
                  <a:lnTo>
                    <a:pt x="789" y="439"/>
                  </a:lnTo>
                  <a:lnTo>
                    <a:pt x="787" y="436"/>
                  </a:lnTo>
                  <a:lnTo>
                    <a:pt x="787" y="435"/>
                  </a:lnTo>
                  <a:lnTo>
                    <a:pt x="785" y="435"/>
                  </a:lnTo>
                  <a:lnTo>
                    <a:pt x="784" y="435"/>
                  </a:lnTo>
                  <a:lnTo>
                    <a:pt x="782" y="436"/>
                  </a:lnTo>
                  <a:lnTo>
                    <a:pt x="781" y="438"/>
                  </a:lnTo>
                  <a:lnTo>
                    <a:pt x="781" y="436"/>
                  </a:lnTo>
                  <a:lnTo>
                    <a:pt x="781" y="435"/>
                  </a:lnTo>
                  <a:lnTo>
                    <a:pt x="779" y="433"/>
                  </a:lnTo>
                  <a:lnTo>
                    <a:pt x="778" y="433"/>
                  </a:lnTo>
                  <a:lnTo>
                    <a:pt x="778" y="432"/>
                  </a:lnTo>
                  <a:lnTo>
                    <a:pt x="778" y="430"/>
                  </a:lnTo>
                  <a:lnTo>
                    <a:pt x="776" y="430"/>
                  </a:lnTo>
                  <a:lnTo>
                    <a:pt x="775" y="428"/>
                  </a:lnTo>
                  <a:lnTo>
                    <a:pt x="775" y="430"/>
                  </a:lnTo>
                  <a:lnTo>
                    <a:pt x="775" y="430"/>
                  </a:lnTo>
                  <a:lnTo>
                    <a:pt x="775" y="432"/>
                  </a:lnTo>
                  <a:lnTo>
                    <a:pt x="775" y="433"/>
                  </a:lnTo>
                  <a:lnTo>
                    <a:pt x="773" y="433"/>
                  </a:lnTo>
                  <a:lnTo>
                    <a:pt x="772" y="433"/>
                  </a:lnTo>
                  <a:lnTo>
                    <a:pt x="770" y="432"/>
                  </a:lnTo>
                  <a:lnTo>
                    <a:pt x="768" y="430"/>
                  </a:lnTo>
                  <a:lnTo>
                    <a:pt x="768" y="428"/>
                  </a:lnTo>
                  <a:lnTo>
                    <a:pt x="768" y="427"/>
                  </a:lnTo>
                  <a:lnTo>
                    <a:pt x="767" y="427"/>
                  </a:lnTo>
                  <a:lnTo>
                    <a:pt x="767" y="427"/>
                  </a:lnTo>
                  <a:lnTo>
                    <a:pt x="767" y="427"/>
                  </a:lnTo>
                  <a:lnTo>
                    <a:pt x="765" y="428"/>
                  </a:lnTo>
                  <a:lnTo>
                    <a:pt x="764" y="428"/>
                  </a:lnTo>
                  <a:lnTo>
                    <a:pt x="764" y="430"/>
                  </a:lnTo>
                  <a:lnTo>
                    <a:pt x="767" y="433"/>
                  </a:lnTo>
                  <a:lnTo>
                    <a:pt x="770" y="435"/>
                  </a:lnTo>
                  <a:lnTo>
                    <a:pt x="770" y="436"/>
                  </a:lnTo>
                  <a:lnTo>
                    <a:pt x="770" y="438"/>
                  </a:lnTo>
                  <a:lnTo>
                    <a:pt x="768" y="438"/>
                  </a:lnTo>
                  <a:lnTo>
                    <a:pt x="768" y="439"/>
                  </a:lnTo>
                  <a:lnTo>
                    <a:pt x="765" y="438"/>
                  </a:lnTo>
                  <a:lnTo>
                    <a:pt x="761" y="438"/>
                  </a:lnTo>
                  <a:lnTo>
                    <a:pt x="759" y="433"/>
                  </a:lnTo>
                  <a:lnTo>
                    <a:pt x="759" y="435"/>
                  </a:lnTo>
                  <a:lnTo>
                    <a:pt x="758" y="438"/>
                  </a:lnTo>
                  <a:lnTo>
                    <a:pt x="756" y="438"/>
                  </a:lnTo>
                  <a:lnTo>
                    <a:pt x="756" y="438"/>
                  </a:lnTo>
                  <a:lnTo>
                    <a:pt x="756" y="439"/>
                  </a:lnTo>
                  <a:lnTo>
                    <a:pt x="756" y="441"/>
                  </a:lnTo>
                  <a:lnTo>
                    <a:pt x="753" y="441"/>
                  </a:lnTo>
                  <a:lnTo>
                    <a:pt x="751" y="441"/>
                  </a:lnTo>
                  <a:lnTo>
                    <a:pt x="750" y="444"/>
                  </a:lnTo>
                  <a:lnTo>
                    <a:pt x="748" y="444"/>
                  </a:lnTo>
                  <a:lnTo>
                    <a:pt x="747" y="444"/>
                  </a:lnTo>
                  <a:lnTo>
                    <a:pt x="744" y="444"/>
                  </a:lnTo>
                  <a:lnTo>
                    <a:pt x="742" y="446"/>
                  </a:lnTo>
                  <a:lnTo>
                    <a:pt x="740" y="442"/>
                  </a:lnTo>
                  <a:lnTo>
                    <a:pt x="739" y="444"/>
                  </a:lnTo>
                  <a:lnTo>
                    <a:pt x="737" y="444"/>
                  </a:lnTo>
                  <a:lnTo>
                    <a:pt x="737" y="442"/>
                  </a:lnTo>
                  <a:lnTo>
                    <a:pt x="736" y="442"/>
                  </a:lnTo>
                  <a:lnTo>
                    <a:pt x="734" y="442"/>
                  </a:lnTo>
                  <a:lnTo>
                    <a:pt x="733" y="442"/>
                  </a:lnTo>
                  <a:lnTo>
                    <a:pt x="733" y="441"/>
                  </a:lnTo>
                  <a:lnTo>
                    <a:pt x="733" y="441"/>
                  </a:lnTo>
                  <a:lnTo>
                    <a:pt x="731" y="441"/>
                  </a:lnTo>
                  <a:lnTo>
                    <a:pt x="731" y="438"/>
                  </a:lnTo>
                  <a:lnTo>
                    <a:pt x="730" y="436"/>
                  </a:lnTo>
                  <a:lnTo>
                    <a:pt x="731" y="435"/>
                  </a:lnTo>
                  <a:lnTo>
                    <a:pt x="733" y="433"/>
                  </a:lnTo>
                  <a:lnTo>
                    <a:pt x="733" y="432"/>
                  </a:lnTo>
                  <a:lnTo>
                    <a:pt x="734" y="428"/>
                  </a:lnTo>
                  <a:lnTo>
                    <a:pt x="733" y="428"/>
                  </a:lnTo>
                  <a:lnTo>
                    <a:pt x="733" y="428"/>
                  </a:lnTo>
                  <a:lnTo>
                    <a:pt x="733" y="428"/>
                  </a:lnTo>
                  <a:lnTo>
                    <a:pt x="733" y="427"/>
                  </a:lnTo>
                  <a:lnTo>
                    <a:pt x="733" y="425"/>
                  </a:lnTo>
                  <a:lnTo>
                    <a:pt x="734" y="422"/>
                  </a:lnTo>
                  <a:lnTo>
                    <a:pt x="736" y="419"/>
                  </a:lnTo>
                  <a:lnTo>
                    <a:pt x="736" y="418"/>
                  </a:lnTo>
                  <a:lnTo>
                    <a:pt x="739" y="418"/>
                  </a:lnTo>
                  <a:lnTo>
                    <a:pt x="742" y="418"/>
                  </a:lnTo>
                  <a:lnTo>
                    <a:pt x="744" y="418"/>
                  </a:lnTo>
                  <a:lnTo>
                    <a:pt x="747" y="418"/>
                  </a:lnTo>
                  <a:lnTo>
                    <a:pt x="748" y="418"/>
                  </a:lnTo>
                  <a:lnTo>
                    <a:pt x="748" y="419"/>
                  </a:lnTo>
                  <a:lnTo>
                    <a:pt x="750" y="419"/>
                  </a:lnTo>
                  <a:lnTo>
                    <a:pt x="751" y="419"/>
                  </a:lnTo>
                  <a:lnTo>
                    <a:pt x="753" y="418"/>
                  </a:lnTo>
                  <a:lnTo>
                    <a:pt x="754" y="418"/>
                  </a:lnTo>
                  <a:lnTo>
                    <a:pt x="758" y="418"/>
                  </a:lnTo>
                  <a:lnTo>
                    <a:pt x="758" y="418"/>
                  </a:lnTo>
                  <a:lnTo>
                    <a:pt x="758" y="416"/>
                  </a:lnTo>
                  <a:lnTo>
                    <a:pt x="758" y="416"/>
                  </a:lnTo>
                  <a:lnTo>
                    <a:pt x="759" y="416"/>
                  </a:lnTo>
                  <a:lnTo>
                    <a:pt x="759" y="414"/>
                  </a:lnTo>
                  <a:lnTo>
                    <a:pt x="761" y="416"/>
                  </a:lnTo>
                  <a:lnTo>
                    <a:pt x="764" y="416"/>
                  </a:lnTo>
                  <a:lnTo>
                    <a:pt x="764" y="414"/>
                  </a:lnTo>
                  <a:lnTo>
                    <a:pt x="765" y="414"/>
                  </a:lnTo>
                  <a:lnTo>
                    <a:pt x="765" y="414"/>
                  </a:lnTo>
                  <a:lnTo>
                    <a:pt x="768" y="414"/>
                  </a:lnTo>
                  <a:lnTo>
                    <a:pt x="772" y="416"/>
                  </a:lnTo>
                  <a:lnTo>
                    <a:pt x="773" y="414"/>
                  </a:lnTo>
                  <a:lnTo>
                    <a:pt x="776" y="413"/>
                  </a:lnTo>
                  <a:lnTo>
                    <a:pt x="779" y="413"/>
                  </a:lnTo>
                  <a:lnTo>
                    <a:pt x="784" y="413"/>
                  </a:lnTo>
                  <a:lnTo>
                    <a:pt x="787" y="413"/>
                  </a:lnTo>
                  <a:lnTo>
                    <a:pt x="790" y="413"/>
                  </a:lnTo>
                  <a:lnTo>
                    <a:pt x="789" y="410"/>
                  </a:lnTo>
                  <a:lnTo>
                    <a:pt x="789" y="407"/>
                  </a:lnTo>
                  <a:lnTo>
                    <a:pt x="785" y="405"/>
                  </a:lnTo>
                  <a:lnTo>
                    <a:pt x="782" y="402"/>
                  </a:lnTo>
                  <a:lnTo>
                    <a:pt x="782" y="401"/>
                  </a:lnTo>
                  <a:lnTo>
                    <a:pt x="782" y="397"/>
                  </a:lnTo>
                  <a:lnTo>
                    <a:pt x="781" y="397"/>
                  </a:lnTo>
                  <a:lnTo>
                    <a:pt x="779" y="397"/>
                  </a:lnTo>
                  <a:lnTo>
                    <a:pt x="776" y="396"/>
                  </a:lnTo>
                  <a:lnTo>
                    <a:pt x="775" y="394"/>
                  </a:lnTo>
                  <a:lnTo>
                    <a:pt x="775" y="393"/>
                  </a:lnTo>
                  <a:lnTo>
                    <a:pt x="775" y="390"/>
                  </a:lnTo>
                  <a:lnTo>
                    <a:pt x="778" y="390"/>
                  </a:lnTo>
                  <a:lnTo>
                    <a:pt x="781" y="388"/>
                  </a:lnTo>
                  <a:lnTo>
                    <a:pt x="782" y="385"/>
                  </a:lnTo>
                  <a:lnTo>
                    <a:pt x="784" y="382"/>
                  </a:lnTo>
                  <a:lnTo>
                    <a:pt x="784" y="380"/>
                  </a:lnTo>
                  <a:lnTo>
                    <a:pt x="785" y="380"/>
                  </a:lnTo>
                  <a:lnTo>
                    <a:pt x="787" y="379"/>
                  </a:lnTo>
                  <a:lnTo>
                    <a:pt x="789" y="377"/>
                  </a:lnTo>
                  <a:lnTo>
                    <a:pt x="790" y="377"/>
                  </a:lnTo>
                  <a:lnTo>
                    <a:pt x="792" y="377"/>
                  </a:lnTo>
                  <a:lnTo>
                    <a:pt x="793" y="376"/>
                  </a:lnTo>
                  <a:lnTo>
                    <a:pt x="795" y="376"/>
                  </a:lnTo>
                  <a:lnTo>
                    <a:pt x="793" y="376"/>
                  </a:lnTo>
                  <a:lnTo>
                    <a:pt x="792" y="374"/>
                  </a:lnTo>
                  <a:lnTo>
                    <a:pt x="790" y="374"/>
                  </a:lnTo>
                  <a:lnTo>
                    <a:pt x="790" y="373"/>
                  </a:lnTo>
                  <a:lnTo>
                    <a:pt x="789" y="371"/>
                  </a:lnTo>
                  <a:lnTo>
                    <a:pt x="789" y="369"/>
                  </a:lnTo>
                  <a:lnTo>
                    <a:pt x="789" y="368"/>
                  </a:lnTo>
                  <a:lnTo>
                    <a:pt x="790" y="365"/>
                  </a:lnTo>
                  <a:lnTo>
                    <a:pt x="790" y="365"/>
                  </a:lnTo>
                  <a:lnTo>
                    <a:pt x="792" y="363"/>
                  </a:lnTo>
                  <a:lnTo>
                    <a:pt x="793" y="365"/>
                  </a:lnTo>
                  <a:lnTo>
                    <a:pt x="793" y="365"/>
                  </a:lnTo>
                  <a:lnTo>
                    <a:pt x="795" y="365"/>
                  </a:lnTo>
                  <a:lnTo>
                    <a:pt x="796" y="365"/>
                  </a:lnTo>
                  <a:lnTo>
                    <a:pt x="796" y="363"/>
                  </a:lnTo>
                  <a:lnTo>
                    <a:pt x="796" y="363"/>
                  </a:lnTo>
                  <a:lnTo>
                    <a:pt x="796" y="363"/>
                  </a:lnTo>
                  <a:lnTo>
                    <a:pt x="796" y="363"/>
                  </a:lnTo>
                  <a:lnTo>
                    <a:pt x="796" y="362"/>
                  </a:lnTo>
                  <a:lnTo>
                    <a:pt x="796" y="360"/>
                  </a:lnTo>
                  <a:lnTo>
                    <a:pt x="795" y="360"/>
                  </a:lnTo>
                  <a:lnTo>
                    <a:pt x="793" y="360"/>
                  </a:lnTo>
                  <a:lnTo>
                    <a:pt x="793" y="357"/>
                  </a:lnTo>
                  <a:lnTo>
                    <a:pt x="793" y="355"/>
                  </a:lnTo>
                  <a:lnTo>
                    <a:pt x="792" y="355"/>
                  </a:lnTo>
                  <a:lnTo>
                    <a:pt x="792" y="352"/>
                  </a:lnTo>
                  <a:lnTo>
                    <a:pt x="792" y="352"/>
                  </a:lnTo>
                  <a:lnTo>
                    <a:pt x="792" y="351"/>
                  </a:lnTo>
                  <a:lnTo>
                    <a:pt x="792" y="349"/>
                  </a:lnTo>
                  <a:lnTo>
                    <a:pt x="792" y="348"/>
                  </a:lnTo>
                  <a:lnTo>
                    <a:pt x="792" y="345"/>
                  </a:lnTo>
                  <a:lnTo>
                    <a:pt x="790" y="345"/>
                  </a:lnTo>
                  <a:lnTo>
                    <a:pt x="789" y="345"/>
                  </a:lnTo>
                  <a:lnTo>
                    <a:pt x="787" y="343"/>
                  </a:lnTo>
                  <a:lnTo>
                    <a:pt x="787" y="341"/>
                  </a:lnTo>
                  <a:lnTo>
                    <a:pt x="787" y="341"/>
                  </a:lnTo>
                  <a:lnTo>
                    <a:pt x="789" y="341"/>
                  </a:lnTo>
                  <a:lnTo>
                    <a:pt x="789" y="341"/>
                  </a:lnTo>
                  <a:lnTo>
                    <a:pt x="789" y="341"/>
                  </a:lnTo>
                  <a:lnTo>
                    <a:pt x="787" y="340"/>
                  </a:lnTo>
                  <a:lnTo>
                    <a:pt x="787" y="340"/>
                  </a:lnTo>
                  <a:lnTo>
                    <a:pt x="784" y="340"/>
                  </a:lnTo>
                  <a:lnTo>
                    <a:pt x="782" y="340"/>
                  </a:lnTo>
                  <a:lnTo>
                    <a:pt x="782" y="338"/>
                  </a:lnTo>
                  <a:lnTo>
                    <a:pt x="781" y="337"/>
                  </a:lnTo>
                  <a:lnTo>
                    <a:pt x="781" y="337"/>
                  </a:lnTo>
                  <a:lnTo>
                    <a:pt x="781" y="337"/>
                  </a:lnTo>
                  <a:lnTo>
                    <a:pt x="781" y="335"/>
                  </a:lnTo>
                  <a:lnTo>
                    <a:pt x="781" y="335"/>
                  </a:lnTo>
                  <a:lnTo>
                    <a:pt x="781" y="335"/>
                  </a:lnTo>
                  <a:lnTo>
                    <a:pt x="781" y="335"/>
                  </a:lnTo>
                  <a:lnTo>
                    <a:pt x="781" y="335"/>
                  </a:lnTo>
                  <a:lnTo>
                    <a:pt x="781" y="334"/>
                  </a:lnTo>
                  <a:lnTo>
                    <a:pt x="781" y="334"/>
                  </a:lnTo>
                  <a:lnTo>
                    <a:pt x="782" y="334"/>
                  </a:lnTo>
                  <a:lnTo>
                    <a:pt x="784" y="332"/>
                  </a:lnTo>
                  <a:lnTo>
                    <a:pt x="784" y="331"/>
                  </a:lnTo>
                  <a:lnTo>
                    <a:pt x="784" y="329"/>
                  </a:lnTo>
                  <a:lnTo>
                    <a:pt x="784" y="326"/>
                  </a:lnTo>
                  <a:lnTo>
                    <a:pt x="782" y="326"/>
                  </a:lnTo>
                  <a:lnTo>
                    <a:pt x="782" y="326"/>
                  </a:lnTo>
                  <a:lnTo>
                    <a:pt x="782" y="326"/>
                  </a:lnTo>
                  <a:lnTo>
                    <a:pt x="781" y="326"/>
                  </a:lnTo>
                  <a:lnTo>
                    <a:pt x="781" y="327"/>
                  </a:lnTo>
                  <a:lnTo>
                    <a:pt x="781" y="329"/>
                  </a:lnTo>
                  <a:lnTo>
                    <a:pt x="781" y="329"/>
                  </a:lnTo>
                  <a:lnTo>
                    <a:pt x="779" y="329"/>
                  </a:lnTo>
                  <a:lnTo>
                    <a:pt x="778" y="329"/>
                  </a:lnTo>
                  <a:lnTo>
                    <a:pt x="778" y="329"/>
                  </a:lnTo>
                  <a:lnTo>
                    <a:pt x="776" y="329"/>
                  </a:lnTo>
                  <a:lnTo>
                    <a:pt x="775" y="331"/>
                  </a:lnTo>
                  <a:lnTo>
                    <a:pt x="772" y="334"/>
                  </a:lnTo>
                  <a:lnTo>
                    <a:pt x="770" y="335"/>
                  </a:lnTo>
                  <a:lnTo>
                    <a:pt x="770" y="337"/>
                  </a:lnTo>
                  <a:lnTo>
                    <a:pt x="768" y="337"/>
                  </a:lnTo>
                  <a:lnTo>
                    <a:pt x="767" y="338"/>
                  </a:lnTo>
                  <a:lnTo>
                    <a:pt x="765" y="338"/>
                  </a:lnTo>
                  <a:lnTo>
                    <a:pt x="764" y="338"/>
                  </a:lnTo>
                  <a:lnTo>
                    <a:pt x="764" y="335"/>
                  </a:lnTo>
                  <a:lnTo>
                    <a:pt x="764" y="332"/>
                  </a:lnTo>
                  <a:lnTo>
                    <a:pt x="762" y="332"/>
                  </a:lnTo>
                  <a:lnTo>
                    <a:pt x="761" y="332"/>
                  </a:lnTo>
                  <a:lnTo>
                    <a:pt x="761" y="332"/>
                  </a:lnTo>
                  <a:lnTo>
                    <a:pt x="761" y="331"/>
                  </a:lnTo>
                  <a:lnTo>
                    <a:pt x="761" y="329"/>
                  </a:lnTo>
                  <a:lnTo>
                    <a:pt x="761" y="329"/>
                  </a:lnTo>
                  <a:lnTo>
                    <a:pt x="761" y="327"/>
                  </a:lnTo>
                  <a:lnTo>
                    <a:pt x="761" y="327"/>
                  </a:lnTo>
                  <a:lnTo>
                    <a:pt x="761" y="327"/>
                  </a:lnTo>
                  <a:lnTo>
                    <a:pt x="761" y="329"/>
                  </a:lnTo>
                  <a:lnTo>
                    <a:pt x="762" y="326"/>
                  </a:lnTo>
                  <a:lnTo>
                    <a:pt x="762" y="324"/>
                  </a:lnTo>
                  <a:lnTo>
                    <a:pt x="762" y="323"/>
                  </a:lnTo>
                  <a:lnTo>
                    <a:pt x="764" y="323"/>
                  </a:lnTo>
                  <a:lnTo>
                    <a:pt x="765" y="323"/>
                  </a:lnTo>
                  <a:lnTo>
                    <a:pt x="765" y="323"/>
                  </a:lnTo>
                  <a:lnTo>
                    <a:pt x="767" y="323"/>
                  </a:lnTo>
                  <a:lnTo>
                    <a:pt x="767" y="324"/>
                  </a:lnTo>
                  <a:lnTo>
                    <a:pt x="767" y="324"/>
                  </a:lnTo>
                  <a:lnTo>
                    <a:pt x="767" y="324"/>
                  </a:lnTo>
                  <a:lnTo>
                    <a:pt x="767" y="323"/>
                  </a:lnTo>
                  <a:lnTo>
                    <a:pt x="767" y="323"/>
                  </a:lnTo>
                  <a:lnTo>
                    <a:pt x="767" y="321"/>
                  </a:lnTo>
                  <a:lnTo>
                    <a:pt x="767" y="321"/>
                  </a:lnTo>
                  <a:lnTo>
                    <a:pt x="764" y="320"/>
                  </a:lnTo>
                  <a:lnTo>
                    <a:pt x="761" y="320"/>
                  </a:lnTo>
                  <a:lnTo>
                    <a:pt x="759" y="318"/>
                  </a:lnTo>
                  <a:lnTo>
                    <a:pt x="759" y="317"/>
                  </a:lnTo>
                  <a:lnTo>
                    <a:pt x="759" y="315"/>
                  </a:lnTo>
                  <a:lnTo>
                    <a:pt x="759" y="312"/>
                  </a:lnTo>
                  <a:lnTo>
                    <a:pt x="759" y="312"/>
                  </a:lnTo>
                  <a:lnTo>
                    <a:pt x="759" y="312"/>
                  </a:lnTo>
                  <a:lnTo>
                    <a:pt x="759" y="312"/>
                  </a:lnTo>
                  <a:lnTo>
                    <a:pt x="759" y="310"/>
                  </a:lnTo>
                  <a:lnTo>
                    <a:pt x="762" y="312"/>
                  </a:lnTo>
                  <a:lnTo>
                    <a:pt x="764" y="312"/>
                  </a:lnTo>
                  <a:lnTo>
                    <a:pt x="764" y="309"/>
                  </a:lnTo>
                  <a:lnTo>
                    <a:pt x="759" y="309"/>
                  </a:lnTo>
                  <a:lnTo>
                    <a:pt x="758" y="309"/>
                  </a:lnTo>
                  <a:lnTo>
                    <a:pt x="758" y="309"/>
                  </a:lnTo>
                  <a:lnTo>
                    <a:pt x="756" y="312"/>
                  </a:lnTo>
                  <a:lnTo>
                    <a:pt x="754" y="312"/>
                  </a:lnTo>
                  <a:lnTo>
                    <a:pt x="751" y="312"/>
                  </a:lnTo>
                  <a:lnTo>
                    <a:pt x="753" y="309"/>
                  </a:lnTo>
                  <a:lnTo>
                    <a:pt x="753" y="307"/>
                  </a:lnTo>
                  <a:lnTo>
                    <a:pt x="753" y="307"/>
                  </a:lnTo>
                  <a:lnTo>
                    <a:pt x="751" y="307"/>
                  </a:lnTo>
                  <a:lnTo>
                    <a:pt x="750" y="307"/>
                  </a:lnTo>
                  <a:lnTo>
                    <a:pt x="750" y="306"/>
                  </a:lnTo>
                  <a:lnTo>
                    <a:pt x="750" y="304"/>
                  </a:lnTo>
                  <a:lnTo>
                    <a:pt x="750" y="304"/>
                  </a:lnTo>
                  <a:lnTo>
                    <a:pt x="748" y="303"/>
                  </a:lnTo>
                  <a:lnTo>
                    <a:pt x="747" y="303"/>
                  </a:lnTo>
                  <a:lnTo>
                    <a:pt x="747" y="304"/>
                  </a:lnTo>
                  <a:lnTo>
                    <a:pt x="745" y="304"/>
                  </a:lnTo>
                  <a:lnTo>
                    <a:pt x="744" y="304"/>
                  </a:lnTo>
                  <a:lnTo>
                    <a:pt x="744" y="304"/>
                  </a:lnTo>
                  <a:lnTo>
                    <a:pt x="744" y="304"/>
                  </a:lnTo>
                  <a:lnTo>
                    <a:pt x="742" y="304"/>
                  </a:lnTo>
                  <a:lnTo>
                    <a:pt x="742" y="307"/>
                  </a:lnTo>
                  <a:lnTo>
                    <a:pt x="742" y="309"/>
                  </a:lnTo>
                  <a:lnTo>
                    <a:pt x="740" y="310"/>
                  </a:lnTo>
                  <a:lnTo>
                    <a:pt x="739" y="306"/>
                  </a:lnTo>
                  <a:lnTo>
                    <a:pt x="739" y="303"/>
                  </a:lnTo>
                  <a:lnTo>
                    <a:pt x="737" y="300"/>
                  </a:lnTo>
                  <a:lnTo>
                    <a:pt x="737" y="296"/>
                  </a:lnTo>
                  <a:lnTo>
                    <a:pt x="736" y="296"/>
                  </a:lnTo>
                  <a:lnTo>
                    <a:pt x="733" y="296"/>
                  </a:lnTo>
                  <a:lnTo>
                    <a:pt x="733" y="298"/>
                  </a:lnTo>
                  <a:lnTo>
                    <a:pt x="733" y="298"/>
                  </a:lnTo>
                  <a:lnTo>
                    <a:pt x="731" y="298"/>
                  </a:lnTo>
                  <a:lnTo>
                    <a:pt x="731" y="298"/>
                  </a:lnTo>
                  <a:lnTo>
                    <a:pt x="730" y="298"/>
                  </a:lnTo>
                  <a:lnTo>
                    <a:pt x="728" y="293"/>
                  </a:lnTo>
                  <a:lnTo>
                    <a:pt x="727" y="290"/>
                  </a:lnTo>
                  <a:lnTo>
                    <a:pt x="723" y="292"/>
                  </a:lnTo>
                  <a:lnTo>
                    <a:pt x="720" y="293"/>
                  </a:lnTo>
                  <a:lnTo>
                    <a:pt x="720" y="295"/>
                  </a:lnTo>
                  <a:lnTo>
                    <a:pt x="720" y="296"/>
                  </a:lnTo>
                  <a:lnTo>
                    <a:pt x="722" y="296"/>
                  </a:lnTo>
                  <a:lnTo>
                    <a:pt x="723" y="296"/>
                  </a:lnTo>
                  <a:lnTo>
                    <a:pt x="723" y="295"/>
                  </a:lnTo>
                  <a:lnTo>
                    <a:pt x="725" y="293"/>
                  </a:lnTo>
                  <a:lnTo>
                    <a:pt x="727" y="293"/>
                  </a:lnTo>
                  <a:lnTo>
                    <a:pt x="727" y="298"/>
                  </a:lnTo>
                  <a:lnTo>
                    <a:pt x="728" y="301"/>
                  </a:lnTo>
                  <a:lnTo>
                    <a:pt x="727" y="303"/>
                  </a:lnTo>
                  <a:lnTo>
                    <a:pt x="727" y="303"/>
                  </a:lnTo>
                  <a:lnTo>
                    <a:pt x="725" y="303"/>
                  </a:lnTo>
                  <a:lnTo>
                    <a:pt x="723" y="303"/>
                  </a:lnTo>
                  <a:lnTo>
                    <a:pt x="723" y="303"/>
                  </a:lnTo>
                  <a:lnTo>
                    <a:pt x="723" y="303"/>
                  </a:lnTo>
                  <a:lnTo>
                    <a:pt x="720" y="303"/>
                  </a:lnTo>
                  <a:lnTo>
                    <a:pt x="719" y="303"/>
                  </a:lnTo>
                  <a:lnTo>
                    <a:pt x="719" y="303"/>
                  </a:lnTo>
                  <a:lnTo>
                    <a:pt x="717" y="303"/>
                  </a:lnTo>
                  <a:lnTo>
                    <a:pt x="716" y="303"/>
                  </a:lnTo>
                  <a:lnTo>
                    <a:pt x="714" y="301"/>
                  </a:lnTo>
                  <a:lnTo>
                    <a:pt x="713" y="300"/>
                  </a:lnTo>
                  <a:lnTo>
                    <a:pt x="711" y="296"/>
                  </a:lnTo>
                  <a:lnTo>
                    <a:pt x="709" y="296"/>
                  </a:lnTo>
                  <a:lnTo>
                    <a:pt x="708" y="296"/>
                  </a:lnTo>
                  <a:lnTo>
                    <a:pt x="706" y="296"/>
                  </a:lnTo>
                  <a:lnTo>
                    <a:pt x="705" y="296"/>
                  </a:lnTo>
                  <a:lnTo>
                    <a:pt x="705" y="298"/>
                  </a:lnTo>
                  <a:lnTo>
                    <a:pt x="700" y="298"/>
                  </a:lnTo>
                  <a:lnTo>
                    <a:pt x="697" y="298"/>
                  </a:lnTo>
                  <a:lnTo>
                    <a:pt x="697" y="298"/>
                  </a:lnTo>
                  <a:lnTo>
                    <a:pt x="697" y="300"/>
                  </a:lnTo>
                  <a:lnTo>
                    <a:pt x="697" y="301"/>
                  </a:lnTo>
                  <a:lnTo>
                    <a:pt x="699" y="303"/>
                  </a:lnTo>
                  <a:lnTo>
                    <a:pt x="699" y="303"/>
                  </a:lnTo>
                  <a:lnTo>
                    <a:pt x="699" y="304"/>
                  </a:lnTo>
                  <a:lnTo>
                    <a:pt x="700" y="306"/>
                  </a:lnTo>
                  <a:lnTo>
                    <a:pt x="703" y="306"/>
                  </a:lnTo>
                  <a:lnTo>
                    <a:pt x="703" y="307"/>
                  </a:lnTo>
                  <a:lnTo>
                    <a:pt x="703" y="309"/>
                  </a:lnTo>
                  <a:lnTo>
                    <a:pt x="703" y="309"/>
                  </a:lnTo>
                  <a:lnTo>
                    <a:pt x="703" y="310"/>
                  </a:lnTo>
                  <a:lnTo>
                    <a:pt x="703" y="310"/>
                  </a:lnTo>
                  <a:lnTo>
                    <a:pt x="703" y="312"/>
                  </a:lnTo>
                  <a:lnTo>
                    <a:pt x="702" y="312"/>
                  </a:lnTo>
                  <a:lnTo>
                    <a:pt x="700" y="312"/>
                  </a:lnTo>
                  <a:lnTo>
                    <a:pt x="699" y="310"/>
                  </a:lnTo>
                  <a:lnTo>
                    <a:pt x="697" y="307"/>
                  </a:lnTo>
                  <a:lnTo>
                    <a:pt x="697" y="307"/>
                  </a:lnTo>
                  <a:lnTo>
                    <a:pt x="696" y="306"/>
                  </a:lnTo>
                  <a:lnTo>
                    <a:pt x="696" y="306"/>
                  </a:lnTo>
                  <a:lnTo>
                    <a:pt x="694" y="304"/>
                  </a:lnTo>
                  <a:lnTo>
                    <a:pt x="692" y="304"/>
                  </a:lnTo>
                  <a:lnTo>
                    <a:pt x="691" y="304"/>
                  </a:lnTo>
                  <a:lnTo>
                    <a:pt x="689" y="303"/>
                  </a:lnTo>
                  <a:lnTo>
                    <a:pt x="688" y="300"/>
                  </a:lnTo>
                  <a:lnTo>
                    <a:pt x="686" y="298"/>
                  </a:lnTo>
                  <a:lnTo>
                    <a:pt x="686" y="298"/>
                  </a:lnTo>
                  <a:lnTo>
                    <a:pt x="685" y="296"/>
                  </a:lnTo>
                  <a:lnTo>
                    <a:pt x="685" y="296"/>
                  </a:lnTo>
                  <a:lnTo>
                    <a:pt x="683" y="295"/>
                  </a:lnTo>
                  <a:lnTo>
                    <a:pt x="682" y="295"/>
                  </a:lnTo>
                  <a:lnTo>
                    <a:pt x="682" y="295"/>
                  </a:lnTo>
                  <a:lnTo>
                    <a:pt x="680" y="295"/>
                  </a:lnTo>
                  <a:lnTo>
                    <a:pt x="680" y="296"/>
                  </a:lnTo>
                  <a:lnTo>
                    <a:pt x="680" y="296"/>
                  </a:lnTo>
                  <a:lnTo>
                    <a:pt x="680" y="296"/>
                  </a:lnTo>
                  <a:lnTo>
                    <a:pt x="682" y="298"/>
                  </a:lnTo>
                  <a:lnTo>
                    <a:pt x="685" y="300"/>
                  </a:lnTo>
                  <a:lnTo>
                    <a:pt x="686" y="303"/>
                  </a:lnTo>
                  <a:lnTo>
                    <a:pt x="688" y="303"/>
                  </a:lnTo>
                  <a:lnTo>
                    <a:pt x="688" y="304"/>
                  </a:lnTo>
                  <a:lnTo>
                    <a:pt x="689" y="306"/>
                  </a:lnTo>
                  <a:lnTo>
                    <a:pt x="691" y="307"/>
                  </a:lnTo>
                  <a:lnTo>
                    <a:pt x="691" y="307"/>
                  </a:lnTo>
                  <a:lnTo>
                    <a:pt x="691" y="309"/>
                  </a:lnTo>
                  <a:lnTo>
                    <a:pt x="691" y="309"/>
                  </a:lnTo>
                  <a:lnTo>
                    <a:pt x="691" y="309"/>
                  </a:lnTo>
                  <a:lnTo>
                    <a:pt x="689" y="309"/>
                  </a:lnTo>
                  <a:lnTo>
                    <a:pt x="686" y="309"/>
                  </a:lnTo>
                  <a:lnTo>
                    <a:pt x="685" y="309"/>
                  </a:lnTo>
                  <a:lnTo>
                    <a:pt x="683" y="309"/>
                  </a:lnTo>
                  <a:lnTo>
                    <a:pt x="680" y="307"/>
                  </a:lnTo>
                  <a:lnTo>
                    <a:pt x="678" y="307"/>
                  </a:lnTo>
                  <a:lnTo>
                    <a:pt x="678" y="306"/>
                  </a:lnTo>
                  <a:lnTo>
                    <a:pt x="677" y="304"/>
                  </a:lnTo>
                  <a:lnTo>
                    <a:pt x="675" y="304"/>
                  </a:lnTo>
                  <a:lnTo>
                    <a:pt x="672" y="306"/>
                  </a:lnTo>
                  <a:lnTo>
                    <a:pt x="669" y="306"/>
                  </a:lnTo>
                  <a:lnTo>
                    <a:pt x="668" y="306"/>
                  </a:lnTo>
                  <a:lnTo>
                    <a:pt x="666" y="306"/>
                  </a:lnTo>
                  <a:lnTo>
                    <a:pt x="663" y="306"/>
                  </a:lnTo>
                  <a:lnTo>
                    <a:pt x="661" y="304"/>
                  </a:lnTo>
                  <a:lnTo>
                    <a:pt x="660" y="304"/>
                  </a:lnTo>
                  <a:lnTo>
                    <a:pt x="658" y="304"/>
                  </a:lnTo>
                  <a:lnTo>
                    <a:pt x="657" y="304"/>
                  </a:lnTo>
                  <a:lnTo>
                    <a:pt x="654" y="304"/>
                  </a:lnTo>
                  <a:lnTo>
                    <a:pt x="652" y="303"/>
                  </a:lnTo>
                  <a:lnTo>
                    <a:pt x="651" y="300"/>
                  </a:lnTo>
                  <a:lnTo>
                    <a:pt x="649" y="300"/>
                  </a:lnTo>
                  <a:lnTo>
                    <a:pt x="649" y="301"/>
                  </a:lnTo>
                  <a:lnTo>
                    <a:pt x="649" y="301"/>
                  </a:lnTo>
                  <a:lnTo>
                    <a:pt x="649" y="301"/>
                  </a:lnTo>
                  <a:lnTo>
                    <a:pt x="649" y="303"/>
                  </a:lnTo>
                  <a:lnTo>
                    <a:pt x="649" y="303"/>
                  </a:lnTo>
                  <a:lnTo>
                    <a:pt x="649" y="304"/>
                  </a:lnTo>
                  <a:lnTo>
                    <a:pt x="647" y="304"/>
                  </a:lnTo>
                  <a:lnTo>
                    <a:pt x="646" y="304"/>
                  </a:lnTo>
                  <a:lnTo>
                    <a:pt x="644" y="304"/>
                  </a:lnTo>
                  <a:lnTo>
                    <a:pt x="641" y="304"/>
                  </a:lnTo>
                  <a:lnTo>
                    <a:pt x="641" y="304"/>
                  </a:lnTo>
                  <a:lnTo>
                    <a:pt x="641" y="304"/>
                  </a:lnTo>
                  <a:lnTo>
                    <a:pt x="641" y="303"/>
                  </a:lnTo>
                  <a:lnTo>
                    <a:pt x="641" y="303"/>
                  </a:lnTo>
                  <a:lnTo>
                    <a:pt x="641" y="301"/>
                  </a:lnTo>
                  <a:lnTo>
                    <a:pt x="641" y="301"/>
                  </a:lnTo>
                  <a:lnTo>
                    <a:pt x="638" y="298"/>
                  </a:lnTo>
                  <a:lnTo>
                    <a:pt x="635" y="296"/>
                  </a:lnTo>
                  <a:lnTo>
                    <a:pt x="635" y="295"/>
                  </a:lnTo>
                  <a:lnTo>
                    <a:pt x="635" y="293"/>
                  </a:lnTo>
                  <a:lnTo>
                    <a:pt x="633" y="292"/>
                  </a:lnTo>
                  <a:lnTo>
                    <a:pt x="632" y="292"/>
                  </a:lnTo>
                  <a:lnTo>
                    <a:pt x="630" y="292"/>
                  </a:lnTo>
                  <a:lnTo>
                    <a:pt x="629" y="293"/>
                  </a:lnTo>
                  <a:lnTo>
                    <a:pt x="629" y="295"/>
                  </a:lnTo>
                  <a:lnTo>
                    <a:pt x="627" y="296"/>
                  </a:lnTo>
                  <a:lnTo>
                    <a:pt x="623" y="296"/>
                  </a:lnTo>
                  <a:lnTo>
                    <a:pt x="621" y="296"/>
                  </a:lnTo>
                  <a:lnTo>
                    <a:pt x="621" y="293"/>
                  </a:lnTo>
                  <a:lnTo>
                    <a:pt x="621" y="293"/>
                  </a:lnTo>
                  <a:lnTo>
                    <a:pt x="623" y="293"/>
                  </a:lnTo>
                  <a:lnTo>
                    <a:pt x="621" y="292"/>
                  </a:lnTo>
                  <a:lnTo>
                    <a:pt x="618" y="290"/>
                  </a:lnTo>
                  <a:lnTo>
                    <a:pt x="616" y="290"/>
                  </a:lnTo>
                  <a:lnTo>
                    <a:pt x="615" y="290"/>
                  </a:lnTo>
                  <a:lnTo>
                    <a:pt x="615" y="290"/>
                  </a:lnTo>
                  <a:lnTo>
                    <a:pt x="613" y="287"/>
                  </a:lnTo>
                  <a:lnTo>
                    <a:pt x="612" y="286"/>
                  </a:lnTo>
                  <a:lnTo>
                    <a:pt x="612" y="284"/>
                  </a:lnTo>
                  <a:lnTo>
                    <a:pt x="612" y="282"/>
                  </a:lnTo>
                  <a:lnTo>
                    <a:pt x="613" y="282"/>
                  </a:lnTo>
                  <a:lnTo>
                    <a:pt x="615" y="282"/>
                  </a:lnTo>
                  <a:lnTo>
                    <a:pt x="618" y="282"/>
                  </a:lnTo>
                  <a:lnTo>
                    <a:pt x="619" y="282"/>
                  </a:lnTo>
                  <a:lnTo>
                    <a:pt x="619" y="279"/>
                  </a:lnTo>
                  <a:lnTo>
                    <a:pt x="615" y="279"/>
                  </a:lnTo>
                  <a:lnTo>
                    <a:pt x="612" y="279"/>
                  </a:lnTo>
                  <a:lnTo>
                    <a:pt x="609" y="279"/>
                  </a:lnTo>
                  <a:lnTo>
                    <a:pt x="607" y="279"/>
                  </a:lnTo>
                  <a:lnTo>
                    <a:pt x="606" y="279"/>
                  </a:lnTo>
                  <a:lnTo>
                    <a:pt x="602" y="279"/>
                  </a:lnTo>
                  <a:lnTo>
                    <a:pt x="602" y="278"/>
                  </a:lnTo>
                  <a:lnTo>
                    <a:pt x="602" y="278"/>
                  </a:lnTo>
                  <a:lnTo>
                    <a:pt x="599" y="275"/>
                  </a:lnTo>
                  <a:lnTo>
                    <a:pt x="599" y="275"/>
                  </a:lnTo>
                  <a:lnTo>
                    <a:pt x="599" y="273"/>
                  </a:lnTo>
                  <a:lnTo>
                    <a:pt x="599" y="273"/>
                  </a:lnTo>
                  <a:lnTo>
                    <a:pt x="599" y="273"/>
                  </a:lnTo>
                  <a:lnTo>
                    <a:pt x="599" y="273"/>
                  </a:lnTo>
                  <a:lnTo>
                    <a:pt x="599" y="273"/>
                  </a:lnTo>
                  <a:lnTo>
                    <a:pt x="601" y="273"/>
                  </a:lnTo>
                  <a:lnTo>
                    <a:pt x="601" y="272"/>
                  </a:lnTo>
                  <a:lnTo>
                    <a:pt x="598" y="270"/>
                  </a:lnTo>
                  <a:lnTo>
                    <a:pt x="596" y="268"/>
                  </a:lnTo>
                  <a:lnTo>
                    <a:pt x="593" y="268"/>
                  </a:lnTo>
                  <a:lnTo>
                    <a:pt x="592" y="267"/>
                  </a:lnTo>
                  <a:lnTo>
                    <a:pt x="592" y="264"/>
                  </a:lnTo>
                  <a:lnTo>
                    <a:pt x="592" y="262"/>
                  </a:lnTo>
                  <a:lnTo>
                    <a:pt x="595" y="261"/>
                  </a:lnTo>
                  <a:lnTo>
                    <a:pt x="596" y="258"/>
                  </a:lnTo>
                  <a:lnTo>
                    <a:pt x="596" y="254"/>
                  </a:lnTo>
                  <a:lnTo>
                    <a:pt x="595" y="253"/>
                  </a:lnTo>
                  <a:lnTo>
                    <a:pt x="596" y="251"/>
                  </a:lnTo>
                  <a:lnTo>
                    <a:pt x="596" y="250"/>
                  </a:lnTo>
                  <a:lnTo>
                    <a:pt x="598" y="248"/>
                  </a:lnTo>
                  <a:lnTo>
                    <a:pt x="601" y="247"/>
                  </a:lnTo>
                  <a:lnTo>
                    <a:pt x="604" y="244"/>
                  </a:lnTo>
                  <a:lnTo>
                    <a:pt x="606" y="240"/>
                  </a:lnTo>
                  <a:lnTo>
                    <a:pt x="604" y="237"/>
                  </a:lnTo>
                  <a:lnTo>
                    <a:pt x="609" y="234"/>
                  </a:lnTo>
                  <a:lnTo>
                    <a:pt x="612" y="233"/>
                  </a:lnTo>
                  <a:lnTo>
                    <a:pt x="610" y="231"/>
                  </a:lnTo>
                  <a:lnTo>
                    <a:pt x="610" y="228"/>
                  </a:lnTo>
                  <a:lnTo>
                    <a:pt x="613" y="227"/>
                  </a:lnTo>
                  <a:lnTo>
                    <a:pt x="616" y="223"/>
                  </a:lnTo>
                  <a:lnTo>
                    <a:pt x="616" y="223"/>
                  </a:lnTo>
                  <a:lnTo>
                    <a:pt x="619" y="223"/>
                  </a:lnTo>
                  <a:lnTo>
                    <a:pt x="623" y="223"/>
                  </a:lnTo>
                  <a:lnTo>
                    <a:pt x="626" y="222"/>
                  </a:lnTo>
                  <a:lnTo>
                    <a:pt x="629" y="220"/>
                  </a:lnTo>
                  <a:lnTo>
                    <a:pt x="633" y="222"/>
                  </a:lnTo>
                  <a:lnTo>
                    <a:pt x="637" y="223"/>
                  </a:lnTo>
                  <a:lnTo>
                    <a:pt x="640" y="220"/>
                  </a:lnTo>
                  <a:lnTo>
                    <a:pt x="644" y="220"/>
                  </a:lnTo>
                  <a:lnTo>
                    <a:pt x="649" y="220"/>
                  </a:lnTo>
                  <a:lnTo>
                    <a:pt x="654" y="220"/>
                  </a:lnTo>
                  <a:lnTo>
                    <a:pt x="658" y="220"/>
                  </a:lnTo>
                  <a:lnTo>
                    <a:pt x="661" y="220"/>
                  </a:lnTo>
                  <a:lnTo>
                    <a:pt x="664" y="222"/>
                  </a:lnTo>
                  <a:lnTo>
                    <a:pt x="664" y="223"/>
                  </a:lnTo>
                  <a:lnTo>
                    <a:pt x="664" y="225"/>
                  </a:lnTo>
                  <a:lnTo>
                    <a:pt x="664" y="225"/>
                  </a:lnTo>
                  <a:lnTo>
                    <a:pt x="663" y="225"/>
                  </a:lnTo>
                  <a:lnTo>
                    <a:pt x="663" y="225"/>
                  </a:lnTo>
                  <a:lnTo>
                    <a:pt x="663" y="225"/>
                  </a:lnTo>
                  <a:lnTo>
                    <a:pt x="663" y="225"/>
                  </a:lnTo>
                  <a:lnTo>
                    <a:pt x="664" y="225"/>
                  </a:lnTo>
                  <a:lnTo>
                    <a:pt x="660" y="225"/>
                  </a:lnTo>
                  <a:lnTo>
                    <a:pt x="655" y="227"/>
                  </a:lnTo>
                  <a:lnTo>
                    <a:pt x="651" y="227"/>
                  </a:lnTo>
                  <a:lnTo>
                    <a:pt x="646" y="228"/>
                  </a:lnTo>
                  <a:lnTo>
                    <a:pt x="644" y="230"/>
                  </a:lnTo>
                  <a:lnTo>
                    <a:pt x="643" y="230"/>
                  </a:lnTo>
                  <a:lnTo>
                    <a:pt x="641" y="231"/>
                  </a:lnTo>
                  <a:lnTo>
                    <a:pt x="640" y="233"/>
                  </a:lnTo>
                  <a:lnTo>
                    <a:pt x="638" y="234"/>
                  </a:lnTo>
                  <a:lnTo>
                    <a:pt x="638" y="236"/>
                  </a:lnTo>
                  <a:lnTo>
                    <a:pt x="637" y="237"/>
                  </a:lnTo>
                  <a:lnTo>
                    <a:pt x="637" y="239"/>
                  </a:lnTo>
                  <a:lnTo>
                    <a:pt x="637" y="240"/>
                  </a:lnTo>
                  <a:lnTo>
                    <a:pt x="635" y="244"/>
                  </a:lnTo>
                  <a:lnTo>
                    <a:pt x="635" y="248"/>
                  </a:lnTo>
                  <a:lnTo>
                    <a:pt x="635" y="251"/>
                  </a:lnTo>
                  <a:lnTo>
                    <a:pt x="635" y="256"/>
                  </a:lnTo>
                  <a:lnTo>
                    <a:pt x="637" y="259"/>
                  </a:lnTo>
                  <a:lnTo>
                    <a:pt x="637" y="262"/>
                  </a:lnTo>
                  <a:lnTo>
                    <a:pt x="637" y="265"/>
                  </a:lnTo>
                  <a:lnTo>
                    <a:pt x="641" y="267"/>
                  </a:lnTo>
                  <a:lnTo>
                    <a:pt x="644" y="268"/>
                  </a:lnTo>
                  <a:lnTo>
                    <a:pt x="644" y="270"/>
                  </a:lnTo>
                  <a:lnTo>
                    <a:pt x="644" y="273"/>
                  </a:lnTo>
                  <a:lnTo>
                    <a:pt x="643" y="273"/>
                  </a:lnTo>
                  <a:lnTo>
                    <a:pt x="641" y="273"/>
                  </a:lnTo>
                  <a:lnTo>
                    <a:pt x="638" y="275"/>
                  </a:lnTo>
                  <a:lnTo>
                    <a:pt x="635" y="278"/>
                  </a:lnTo>
                  <a:lnTo>
                    <a:pt x="638" y="278"/>
                  </a:lnTo>
                  <a:lnTo>
                    <a:pt x="640" y="276"/>
                  </a:lnTo>
                  <a:lnTo>
                    <a:pt x="643" y="276"/>
                  </a:lnTo>
                  <a:lnTo>
                    <a:pt x="644" y="276"/>
                  </a:lnTo>
                  <a:lnTo>
                    <a:pt x="646" y="276"/>
                  </a:lnTo>
                  <a:lnTo>
                    <a:pt x="647" y="278"/>
                  </a:lnTo>
                  <a:lnTo>
                    <a:pt x="649" y="278"/>
                  </a:lnTo>
                  <a:lnTo>
                    <a:pt x="652" y="279"/>
                  </a:lnTo>
                  <a:lnTo>
                    <a:pt x="652" y="276"/>
                  </a:lnTo>
                  <a:lnTo>
                    <a:pt x="651" y="273"/>
                  </a:lnTo>
                  <a:lnTo>
                    <a:pt x="651" y="270"/>
                  </a:lnTo>
                  <a:lnTo>
                    <a:pt x="651" y="270"/>
                  </a:lnTo>
                  <a:lnTo>
                    <a:pt x="652" y="267"/>
                  </a:lnTo>
                  <a:lnTo>
                    <a:pt x="654" y="265"/>
                  </a:lnTo>
                  <a:lnTo>
                    <a:pt x="654" y="265"/>
                  </a:lnTo>
                  <a:lnTo>
                    <a:pt x="654" y="264"/>
                  </a:lnTo>
                  <a:lnTo>
                    <a:pt x="652" y="264"/>
                  </a:lnTo>
                  <a:lnTo>
                    <a:pt x="652" y="264"/>
                  </a:lnTo>
                  <a:lnTo>
                    <a:pt x="651" y="264"/>
                  </a:lnTo>
                  <a:lnTo>
                    <a:pt x="649" y="262"/>
                  </a:lnTo>
                  <a:lnTo>
                    <a:pt x="647" y="262"/>
                  </a:lnTo>
                  <a:lnTo>
                    <a:pt x="644" y="261"/>
                  </a:lnTo>
                  <a:lnTo>
                    <a:pt x="644" y="258"/>
                  </a:lnTo>
                  <a:lnTo>
                    <a:pt x="646" y="256"/>
                  </a:lnTo>
                  <a:lnTo>
                    <a:pt x="649" y="256"/>
                  </a:lnTo>
                  <a:lnTo>
                    <a:pt x="652" y="256"/>
                  </a:lnTo>
                  <a:lnTo>
                    <a:pt x="655" y="258"/>
                  </a:lnTo>
                  <a:lnTo>
                    <a:pt x="658" y="259"/>
                  </a:lnTo>
                  <a:lnTo>
                    <a:pt x="657" y="258"/>
                  </a:lnTo>
                  <a:lnTo>
                    <a:pt x="657" y="258"/>
                  </a:lnTo>
                  <a:lnTo>
                    <a:pt x="657" y="256"/>
                  </a:lnTo>
                  <a:lnTo>
                    <a:pt x="657" y="254"/>
                  </a:lnTo>
                  <a:lnTo>
                    <a:pt x="658" y="253"/>
                  </a:lnTo>
                  <a:lnTo>
                    <a:pt x="658" y="251"/>
                  </a:lnTo>
                  <a:lnTo>
                    <a:pt x="657" y="251"/>
                  </a:lnTo>
                  <a:lnTo>
                    <a:pt x="655" y="251"/>
                  </a:lnTo>
                  <a:lnTo>
                    <a:pt x="654" y="251"/>
                  </a:lnTo>
                  <a:lnTo>
                    <a:pt x="652" y="251"/>
                  </a:lnTo>
                  <a:lnTo>
                    <a:pt x="651" y="251"/>
                  </a:lnTo>
                  <a:lnTo>
                    <a:pt x="649" y="251"/>
                  </a:lnTo>
                  <a:lnTo>
                    <a:pt x="647" y="251"/>
                  </a:lnTo>
                  <a:lnTo>
                    <a:pt x="646" y="250"/>
                  </a:lnTo>
                  <a:lnTo>
                    <a:pt x="646" y="247"/>
                  </a:lnTo>
                  <a:lnTo>
                    <a:pt x="646" y="244"/>
                  </a:lnTo>
                  <a:lnTo>
                    <a:pt x="646" y="242"/>
                  </a:lnTo>
                  <a:lnTo>
                    <a:pt x="646" y="240"/>
                  </a:lnTo>
                  <a:lnTo>
                    <a:pt x="646" y="240"/>
                  </a:lnTo>
                  <a:lnTo>
                    <a:pt x="647" y="239"/>
                  </a:lnTo>
                  <a:lnTo>
                    <a:pt x="647" y="239"/>
                  </a:lnTo>
                  <a:lnTo>
                    <a:pt x="649" y="239"/>
                  </a:lnTo>
                  <a:lnTo>
                    <a:pt x="649" y="237"/>
                  </a:lnTo>
                  <a:lnTo>
                    <a:pt x="649" y="237"/>
                  </a:lnTo>
                  <a:lnTo>
                    <a:pt x="652" y="239"/>
                  </a:lnTo>
                  <a:lnTo>
                    <a:pt x="655" y="239"/>
                  </a:lnTo>
                  <a:lnTo>
                    <a:pt x="655" y="239"/>
                  </a:lnTo>
                  <a:lnTo>
                    <a:pt x="655" y="237"/>
                  </a:lnTo>
                  <a:lnTo>
                    <a:pt x="655" y="237"/>
                  </a:lnTo>
                  <a:lnTo>
                    <a:pt x="655" y="237"/>
                  </a:lnTo>
                  <a:lnTo>
                    <a:pt x="654" y="237"/>
                  </a:lnTo>
                  <a:lnTo>
                    <a:pt x="654" y="237"/>
                  </a:lnTo>
                  <a:lnTo>
                    <a:pt x="655" y="236"/>
                  </a:lnTo>
                  <a:lnTo>
                    <a:pt x="657" y="234"/>
                  </a:lnTo>
                  <a:lnTo>
                    <a:pt x="655" y="233"/>
                  </a:lnTo>
                  <a:lnTo>
                    <a:pt x="655" y="233"/>
                  </a:lnTo>
                  <a:lnTo>
                    <a:pt x="655" y="233"/>
                  </a:lnTo>
                  <a:lnTo>
                    <a:pt x="654" y="233"/>
                  </a:lnTo>
                  <a:lnTo>
                    <a:pt x="654" y="233"/>
                  </a:lnTo>
                  <a:lnTo>
                    <a:pt x="654" y="233"/>
                  </a:lnTo>
                  <a:lnTo>
                    <a:pt x="654" y="231"/>
                  </a:lnTo>
                  <a:lnTo>
                    <a:pt x="654" y="231"/>
                  </a:lnTo>
                  <a:lnTo>
                    <a:pt x="655" y="231"/>
                  </a:lnTo>
                  <a:lnTo>
                    <a:pt x="657" y="231"/>
                  </a:lnTo>
                  <a:lnTo>
                    <a:pt x="657" y="230"/>
                  </a:lnTo>
                  <a:lnTo>
                    <a:pt x="658" y="230"/>
                  </a:lnTo>
                  <a:lnTo>
                    <a:pt x="660" y="231"/>
                  </a:lnTo>
                  <a:lnTo>
                    <a:pt x="660" y="231"/>
                  </a:lnTo>
                  <a:lnTo>
                    <a:pt x="660" y="230"/>
                  </a:lnTo>
                  <a:lnTo>
                    <a:pt x="660" y="228"/>
                  </a:lnTo>
                  <a:lnTo>
                    <a:pt x="668" y="227"/>
                  </a:lnTo>
                  <a:lnTo>
                    <a:pt x="668" y="227"/>
                  </a:lnTo>
                  <a:lnTo>
                    <a:pt x="668" y="225"/>
                  </a:lnTo>
                  <a:lnTo>
                    <a:pt x="669" y="223"/>
                  </a:lnTo>
                  <a:lnTo>
                    <a:pt x="669" y="223"/>
                  </a:lnTo>
                  <a:lnTo>
                    <a:pt x="671" y="223"/>
                  </a:lnTo>
                  <a:lnTo>
                    <a:pt x="674" y="223"/>
                  </a:lnTo>
                  <a:lnTo>
                    <a:pt x="675" y="222"/>
                  </a:lnTo>
                  <a:lnTo>
                    <a:pt x="677" y="220"/>
                  </a:lnTo>
                  <a:lnTo>
                    <a:pt x="677" y="220"/>
                  </a:lnTo>
                  <a:lnTo>
                    <a:pt x="678" y="220"/>
                  </a:lnTo>
                  <a:lnTo>
                    <a:pt x="680" y="220"/>
                  </a:lnTo>
                  <a:lnTo>
                    <a:pt x="682" y="220"/>
                  </a:lnTo>
                  <a:lnTo>
                    <a:pt x="683" y="220"/>
                  </a:lnTo>
                  <a:lnTo>
                    <a:pt x="685" y="220"/>
                  </a:lnTo>
                  <a:lnTo>
                    <a:pt x="688" y="222"/>
                  </a:lnTo>
                  <a:lnTo>
                    <a:pt x="691" y="223"/>
                  </a:lnTo>
                  <a:lnTo>
                    <a:pt x="692" y="223"/>
                  </a:lnTo>
                  <a:lnTo>
                    <a:pt x="692" y="225"/>
                  </a:lnTo>
                  <a:lnTo>
                    <a:pt x="692" y="225"/>
                  </a:lnTo>
                  <a:lnTo>
                    <a:pt x="692" y="225"/>
                  </a:lnTo>
                  <a:lnTo>
                    <a:pt x="692" y="227"/>
                  </a:lnTo>
                  <a:lnTo>
                    <a:pt x="691" y="228"/>
                  </a:lnTo>
                  <a:lnTo>
                    <a:pt x="689" y="233"/>
                  </a:lnTo>
                  <a:lnTo>
                    <a:pt x="689" y="233"/>
                  </a:lnTo>
                  <a:lnTo>
                    <a:pt x="691" y="233"/>
                  </a:lnTo>
                  <a:lnTo>
                    <a:pt x="691" y="233"/>
                  </a:lnTo>
                  <a:lnTo>
                    <a:pt x="691" y="233"/>
                  </a:lnTo>
                  <a:lnTo>
                    <a:pt x="691" y="233"/>
                  </a:lnTo>
                  <a:lnTo>
                    <a:pt x="691" y="233"/>
                  </a:lnTo>
                  <a:lnTo>
                    <a:pt x="691" y="234"/>
                  </a:lnTo>
                  <a:lnTo>
                    <a:pt x="691" y="236"/>
                  </a:lnTo>
                  <a:lnTo>
                    <a:pt x="689" y="237"/>
                  </a:lnTo>
                  <a:lnTo>
                    <a:pt x="688" y="237"/>
                  </a:lnTo>
                  <a:lnTo>
                    <a:pt x="688" y="239"/>
                  </a:lnTo>
                  <a:lnTo>
                    <a:pt x="688" y="240"/>
                  </a:lnTo>
                  <a:lnTo>
                    <a:pt x="688" y="242"/>
                  </a:lnTo>
                  <a:lnTo>
                    <a:pt x="688" y="244"/>
                  </a:lnTo>
                  <a:lnTo>
                    <a:pt x="689" y="244"/>
                  </a:lnTo>
                  <a:lnTo>
                    <a:pt x="691" y="245"/>
                  </a:lnTo>
                  <a:lnTo>
                    <a:pt x="692" y="248"/>
                  </a:lnTo>
                  <a:lnTo>
                    <a:pt x="692" y="248"/>
                  </a:lnTo>
                  <a:lnTo>
                    <a:pt x="692" y="250"/>
                  </a:lnTo>
                  <a:lnTo>
                    <a:pt x="692" y="251"/>
                  </a:lnTo>
                  <a:lnTo>
                    <a:pt x="692" y="253"/>
                  </a:lnTo>
                  <a:lnTo>
                    <a:pt x="692" y="253"/>
                  </a:lnTo>
                  <a:lnTo>
                    <a:pt x="692" y="254"/>
                  </a:lnTo>
                  <a:lnTo>
                    <a:pt x="694" y="254"/>
                  </a:lnTo>
                  <a:lnTo>
                    <a:pt x="694" y="254"/>
                  </a:lnTo>
                  <a:lnTo>
                    <a:pt x="694" y="256"/>
                  </a:lnTo>
                  <a:lnTo>
                    <a:pt x="694" y="256"/>
                  </a:lnTo>
                  <a:lnTo>
                    <a:pt x="694" y="256"/>
                  </a:lnTo>
                  <a:lnTo>
                    <a:pt x="694" y="258"/>
                  </a:lnTo>
                  <a:lnTo>
                    <a:pt x="692" y="258"/>
                  </a:lnTo>
                  <a:lnTo>
                    <a:pt x="692" y="259"/>
                  </a:lnTo>
                  <a:lnTo>
                    <a:pt x="692" y="259"/>
                  </a:lnTo>
                  <a:lnTo>
                    <a:pt x="692" y="259"/>
                  </a:lnTo>
                  <a:lnTo>
                    <a:pt x="692" y="261"/>
                  </a:lnTo>
                  <a:lnTo>
                    <a:pt x="692" y="264"/>
                  </a:lnTo>
                  <a:lnTo>
                    <a:pt x="691" y="262"/>
                  </a:lnTo>
                  <a:lnTo>
                    <a:pt x="688" y="264"/>
                  </a:lnTo>
                  <a:lnTo>
                    <a:pt x="688" y="265"/>
                  </a:lnTo>
                  <a:lnTo>
                    <a:pt x="691" y="265"/>
                  </a:lnTo>
                  <a:lnTo>
                    <a:pt x="692" y="265"/>
                  </a:lnTo>
                  <a:lnTo>
                    <a:pt x="696" y="265"/>
                  </a:lnTo>
                  <a:lnTo>
                    <a:pt x="699" y="265"/>
                  </a:lnTo>
                  <a:lnTo>
                    <a:pt x="699" y="264"/>
                  </a:lnTo>
                  <a:lnTo>
                    <a:pt x="699" y="262"/>
                  </a:lnTo>
                  <a:lnTo>
                    <a:pt x="697" y="261"/>
                  </a:lnTo>
                  <a:lnTo>
                    <a:pt x="696" y="259"/>
                  </a:lnTo>
                  <a:lnTo>
                    <a:pt x="697" y="258"/>
                  </a:lnTo>
                  <a:lnTo>
                    <a:pt x="699" y="256"/>
                  </a:lnTo>
                  <a:lnTo>
                    <a:pt x="700" y="256"/>
                  </a:lnTo>
                  <a:lnTo>
                    <a:pt x="700" y="254"/>
                  </a:lnTo>
                  <a:lnTo>
                    <a:pt x="702" y="254"/>
                  </a:lnTo>
                  <a:lnTo>
                    <a:pt x="703" y="253"/>
                  </a:lnTo>
                  <a:lnTo>
                    <a:pt x="705" y="251"/>
                  </a:lnTo>
                  <a:lnTo>
                    <a:pt x="706" y="251"/>
                  </a:lnTo>
                  <a:lnTo>
                    <a:pt x="706" y="253"/>
                  </a:lnTo>
                  <a:lnTo>
                    <a:pt x="708" y="253"/>
                  </a:lnTo>
                  <a:lnTo>
                    <a:pt x="708" y="253"/>
                  </a:lnTo>
                  <a:lnTo>
                    <a:pt x="708" y="254"/>
                  </a:lnTo>
                  <a:lnTo>
                    <a:pt x="708" y="254"/>
                  </a:lnTo>
                  <a:lnTo>
                    <a:pt x="708" y="254"/>
                  </a:lnTo>
                  <a:lnTo>
                    <a:pt x="706" y="254"/>
                  </a:lnTo>
                  <a:lnTo>
                    <a:pt x="708" y="258"/>
                  </a:lnTo>
                  <a:lnTo>
                    <a:pt x="713" y="254"/>
                  </a:lnTo>
                  <a:lnTo>
                    <a:pt x="716" y="253"/>
                  </a:lnTo>
                  <a:lnTo>
                    <a:pt x="716" y="254"/>
                  </a:lnTo>
                  <a:lnTo>
                    <a:pt x="716" y="254"/>
                  </a:lnTo>
                  <a:lnTo>
                    <a:pt x="716" y="254"/>
                  </a:lnTo>
                  <a:lnTo>
                    <a:pt x="716" y="256"/>
                  </a:lnTo>
                  <a:lnTo>
                    <a:pt x="716" y="258"/>
                  </a:lnTo>
                  <a:lnTo>
                    <a:pt x="716" y="262"/>
                  </a:lnTo>
                  <a:lnTo>
                    <a:pt x="716" y="262"/>
                  </a:lnTo>
                  <a:lnTo>
                    <a:pt x="714" y="264"/>
                  </a:lnTo>
                  <a:lnTo>
                    <a:pt x="714" y="264"/>
                  </a:lnTo>
                  <a:lnTo>
                    <a:pt x="714" y="265"/>
                  </a:lnTo>
                  <a:lnTo>
                    <a:pt x="716" y="265"/>
                  </a:lnTo>
                  <a:lnTo>
                    <a:pt x="716" y="265"/>
                  </a:lnTo>
                  <a:lnTo>
                    <a:pt x="716" y="267"/>
                  </a:lnTo>
                  <a:lnTo>
                    <a:pt x="714" y="267"/>
                  </a:lnTo>
                  <a:lnTo>
                    <a:pt x="714" y="267"/>
                  </a:lnTo>
                  <a:lnTo>
                    <a:pt x="716" y="267"/>
                  </a:lnTo>
                  <a:lnTo>
                    <a:pt x="716" y="267"/>
                  </a:lnTo>
                  <a:lnTo>
                    <a:pt x="717" y="267"/>
                  </a:lnTo>
                  <a:lnTo>
                    <a:pt x="717" y="267"/>
                  </a:lnTo>
                  <a:lnTo>
                    <a:pt x="719" y="267"/>
                  </a:lnTo>
                  <a:lnTo>
                    <a:pt x="719" y="265"/>
                  </a:lnTo>
                  <a:lnTo>
                    <a:pt x="719" y="265"/>
                  </a:lnTo>
                  <a:lnTo>
                    <a:pt x="717" y="264"/>
                  </a:lnTo>
                  <a:lnTo>
                    <a:pt x="717" y="264"/>
                  </a:lnTo>
                  <a:lnTo>
                    <a:pt x="717" y="264"/>
                  </a:lnTo>
                  <a:lnTo>
                    <a:pt x="717" y="262"/>
                  </a:lnTo>
                  <a:lnTo>
                    <a:pt x="717" y="262"/>
                  </a:lnTo>
                  <a:lnTo>
                    <a:pt x="717" y="262"/>
                  </a:lnTo>
                  <a:lnTo>
                    <a:pt x="717" y="262"/>
                  </a:lnTo>
                  <a:lnTo>
                    <a:pt x="717" y="262"/>
                  </a:lnTo>
                  <a:lnTo>
                    <a:pt x="719" y="261"/>
                  </a:lnTo>
                  <a:lnTo>
                    <a:pt x="719" y="259"/>
                  </a:lnTo>
                  <a:lnTo>
                    <a:pt x="720" y="259"/>
                  </a:lnTo>
                  <a:lnTo>
                    <a:pt x="722" y="259"/>
                  </a:lnTo>
                  <a:lnTo>
                    <a:pt x="722" y="258"/>
                  </a:lnTo>
                  <a:lnTo>
                    <a:pt x="722" y="258"/>
                  </a:lnTo>
                  <a:lnTo>
                    <a:pt x="722" y="258"/>
                  </a:lnTo>
                  <a:lnTo>
                    <a:pt x="722" y="256"/>
                  </a:lnTo>
                  <a:lnTo>
                    <a:pt x="720" y="256"/>
                  </a:lnTo>
                  <a:lnTo>
                    <a:pt x="720" y="256"/>
                  </a:lnTo>
                  <a:lnTo>
                    <a:pt x="720" y="253"/>
                  </a:lnTo>
                  <a:lnTo>
                    <a:pt x="723" y="253"/>
                  </a:lnTo>
                  <a:lnTo>
                    <a:pt x="725" y="253"/>
                  </a:lnTo>
                  <a:lnTo>
                    <a:pt x="727" y="254"/>
                  </a:lnTo>
                  <a:lnTo>
                    <a:pt x="731" y="256"/>
                  </a:lnTo>
                  <a:lnTo>
                    <a:pt x="733" y="256"/>
                  </a:lnTo>
                  <a:lnTo>
                    <a:pt x="734" y="256"/>
                  </a:lnTo>
                  <a:lnTo>
                    <a:pt x="736" y="256"/>
                  </a:lnTo>
                  <a:lnTo>
                    <a:pt x="736" y="258"/>
                  </a:lnTo>
                  <a:lnTo>
                    <a:pt x="737" y="258"/>
                  </a:lnTo>
                  <a:lnTo>
                    <a:pt x="737" y="256"/>
                  </a:lnTo>
                  <a:lnTo>
                    <a:pt x="737" y="256"/>
                  </a:lnTo>
                  <a:lnTo>
                    <a:pt x="737" y="256"/>
                  </a:lnTo>
                  <a:lnTo>
                    <a:pt x="736" y="254"/>
                  </a:lnTo>
                  <a:lnTo>
                    <a:pt x="734" y="254"/>
                  </a:lnTo>
                  <a:lnTo>
                    <a:pt x="730" y="253"/>
                  </a:lnTo>
                  <a:lnTo>
                    <a:pt x="727" y="251"/>
                  </a:lnTo>
                  <a:lnTo>
                    <a:pt x="725" y="251"/>
                  </a:lnTo>
                  <a:lnTo>
                    <a:pt x="723" y="250"/>
                  </a:lnTo>
                  <a:lnTo>
                    <a:pt x="723" y="248"/>
                  </a:lnTo>
                  <a:lnTo>
                    <a:pt x="722" y="247"/>
                  </a:lnTo>
                  <a:lnTo>
                    <a:pt x="722" y="245"/>
                  </a:lnTo>
                  <a:lnTo>
                    <a:pt x="722" y="245"/>
                  </a:lnTo>
                  <a:lnTo>
                    <a:pt x="723" y="244"/>
                  </a:lnTo>
                  <a:lnTo>
                    <a:pt x="723" y="244"/>
                  </a:lnTo>
                  <a:lnTo>
                    <a:pt x="725" y="244"/>
                  </a:lnTo>
                  <a:lnTo>
                    <a:pt x="725" y="242"/>
                  </a:lnTo>
                  <a:lnTo>
                    <a:pt x="727" y="242"/>
                  </a:lnTo>
                  <a:lnTo>
                    <a:pt x="728" y="242"/>
                  </a:lnTo>
                  <a:lnTo>
                    <a:pt x="731" y="242"/>
                  </a:lnTo>
                  <a:lnTo>
                    <a:pt x="734" y="242"/>
                  </a:lnTo>
                  <a:lnTo>
                    <a:pt x="737" y="242"/>
                  </a:lnTo>
                  <a:lnTo>
                    <a:pt x="739" y="244"/>
                  </a:lnTo>
                  <a:lnTo>
                    <a:pt x="740" y="244"/>
                  </a:lnTo>
                  <a:lnTo>
                    <a:pt x="740" y="245"/>
                  </a:lnTo>
                  <a:lnTo>
                    <a:pt x="744" y="247"/>
                  </a:lnTo>
                  <a:lnTo>
                    <a:pt x="745" y="247"/>
                  </a:lnTo>
                  <a:lnTo>
                    <a:pt x="748" y="247"/>
                  </a:lnTo>
                  <a:lnTo>
                    <a:pt x="750" y="247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7" name="Freeform 50"/>
            <p:cNvSpPr>
              <a:spLocks noEditPoints="1"/>
            </p:cNvSpPr>
            <p:nvPr/>
          </p:nvSpPr>
          <p:spPr bwMode="auto">
            <a:xfrm>
              <a:off x="3442414" y="4436385"/>
              <a:ext cx="159103" cy="87986"/>
            </a:xfrm>
            <a:custGeom>
              <a:avLst/>
              <a:gdLst>
                <a:gd name="T0" fmla="*/ 61 w 67"/>
                <a:gd name="T1" fmla="*/ 16 h 37"/>
                <a:gd name="T2" fmla="*/ 54 w 67"/>
                <a:gd name="T3" fmla="*/ 8 h 37"/>
                <a:gd name="T4" fmla="*/ 54 w 67"/>
                <a:gd name="T5" fmla="*/ 5 h 37"/>
                <a:gd name="T6" fmla="*/ 54 w 67"/>
                <a:gd name="T7" fmla="*/ 3 h 37"/>
                <a:gd name="T8" fmla="*/ 44 w 67"/>
                <a:gd name="T9" fmla="*/ 0 h 37"/>
                <a:gd name="T10" fmla="*/ 40 w 67"/>
                <a:gd name="T11" fmla="*/ 5 h 37"/>
                <a:gd name="T12" fmla="*/ 31 w 67"/>
                <a:gd name="T13" fmla="*/ 6 h 37"/>
                <a:gd name="T14" fmla="*/ 27 w 67"/>
                <a:gd name="T15" fmla="*/ 9 h 37"/>
                <a:gd name="T16" fmla="*/ 23 w 67"/>
                <a:gd name="T17" fmla="*/ 11 h 37"/>
                <a:gd name="T18" fmla="*/ 22 w 67"/>
                <a:gd name="T19" fmla="*/ 11 h 37"/>
                <a:gd name="T20" fmla="*/ 19 w 67"/>
                <a:gd name="T21" fmla="*/ 9 h 37"/>
                <a:gd name="T22" fmla="*/ 16 w 67"/>
                <a:gd name="T23" fmla="*/ 8 h 37"/>
                <a:gd name="T24" fmla="*/ 9 w 67"/>
                <a:gd name="T25" fmla="*/ 8 h 37"/>
                <a:gd name="T26" fmla="*/ 8 w 67"/>
                <a:gd name="T27" fmla="*/ 0 h 37"/>
                <a:gd name="T28" fmla="*/ 2 w 67"/>
                <a:gd name="T29" fmla="*/ 2 h 37"/>
                <a:gd name="T30" fmla="*/ 2 w 67"/>
                <a:gd name="T31" fmla="*/ 6 h 37"/>
                <a:gd name="T32" fmla="*/ 2 w 67"/>
                <a:gd name="T33" fmla="*/ 9 h 37"/>
                <a:gd name="T34" fmla="*/ 3 w 67"/>
                <a:gd name="T35" fmla="*/ 12 h 37"/>
                <a:gd name="T36" fmla="*/ 3 w 67"/>
                <a:gd name="T37" fmla="*/ 17 h 37"/>
                <a:gd name="T38" fmla="*/ 5 w 67"/>
                <a:gd name="T39" fmla="*/ 19 h 37"/>
                <a:gd name="T40" fmla="*/ 8 w 67"/>
                <a:gd name="T41" fmla="*/ 17 h 37"/>
                <a:gd name="T42" fmla="*/ 11 w 67"/>
                <a:gd name="T43" fmla="*/ 20 h 37"/>
                <a:gd name="T44" fmla="*/ 16 w 67"/>
                <a:gd name="T45" fmla="*/ 19 h 37"/>
                <a:gd name="T46" fmla="*/ 23 w 67"/>
                <a:gd name="T47" fmla="*/ 26 h 37"/>
                <a:gd name="T48" fmla="*/ 27 w 67"/>
                <a:gd name="T49" fmla="*/ 33 h 37"/>
                <a:gd name="T50" fmla="*/ 31 w 67"/>
                <a:gd name="T51" fmla="*/ 30 h 37"/>
                <a:gd name="T52" fmla="*/ 36 w 67"/>
                <a:gd name="T53" fmla="*/ 28 h 37"/>
                <a:gd name="T54" fmla="*/ 34 w 67"/>
                <a:gd name="T55" fmla="*/ 23 h 37"/>
                <a:gd name="T56" fmla="*/ 30 w 67"/>
                <a:gd name="T57" fmla="*/ 22 h 37"/>
                <a:gd name="T58" fmla="*/ 33 w 67"/>
                <a:gd name="T59" fmla="*/ 19 h 37"/>
                <a:gd name="T60" fmla="*/ 39 w 67"/>
                <a:gd name="T61" fmla="*/ 14 h 37"/>
                <a:gd name="T62" fmla="*/ 40 w 67"/>
                <a:gd name="T63" fmla="*/ 9 h 37"/>
                <a:gd name="T64" fmla="*/ 45 w 67"/>
                <a:gd name="T65" fmla="*/ 11 h 37"/>
                <a:gd name="T66" fmla="*/ 50 w 67"/>
                <a:gd name="T67" fmla="*/ 19 h 37"/>
                <a:gd name="T68" fmla="*/ 58 w 67"/>
                <a:gd name="T69" fmla="*/ 19 h 37"/>
                <a:gd name="T70" fmla="*/ 58 w 67"/>
                <a:gd name="T71" fmla="*/ 23 h 37"/>
                <a:gd name="T72" fmla="*/ 54 w 67"/>
                <a:gd name="T73" fmla="*/ 25 h 37"/>
                <a:gd name="T74" fmla="*/ 53 w 67"/>
                <a:gd name="T75" fmla="*/ 28 h 37"/>
                <a:gd name="T76" fmla="*/ 56 w 67"/>
                <a:gd name="T77" fmla="*/ 34 h 37"/>
                <a:gd name="T78" fmla="*/ 61 w 67"/>
                <a:gd name="T79" fmla="*/ 37 h 37"/>
                <a:gd name="T80" fmla="*/ 65 w 67"/>
                <a:gd name="T81" fmla="*/ 34 h 37"/>
                <a:gd name="T82" fmla="*/ 67 w 67"/>
                <a:gd name="T83" fmla="*/ 31 h 37"/>
                <a:gd name="T84" fmla="*/ 67 w 67"/>
                <a:gd name="T85" fmla="*/ 28 h 37"/>
                <a:gd name="T86" fmla="*/ 67 w 67"/>
                <a:gd name="T87" fmla="*/ 25 h 37"/>
                <a:gd name="T88" fmla="*/ 65 w 67"/>
                <a:gd name="T89" fmla="*/ 23 h 37"/>
                <a:gd name="T90" fmla="*/ 34 w 67"/>
                <a:gd name="T91" fmla="*/ 30 h 37"/>
                <a:gd name="T92" fmla="*/ 36 w 67"/>
                <a:gd name="T93" fmla="*/ 30 h 37"/>
                <a:gd name="T94" fmla="*/ 36 w 67"/>
                <a:gd name="T95" fmla="*/ 30 h 37"/>
                <a:gd name="T96" fmla="*/ 36 w 67"/>
                <a:gd name="T97" fmla="*/ 33 h 37"/>
                <a:gd name="T98" fmla="*/ 31 w 67"/>
                <a:gd name="T99" fmla="*/ 33 h 37"/>
                <a:gd name="T100" fmla="*/ 34 w 67"/>
                <a:gd name="T101" fmla="*/ 30 h 37"/>
                <a:gd name="T102" fmla="*/ 17 w 67"/>
                <a:gd name="T103" fmla="*/ 31 h 37"/>
                <a:gd name="T104" fmla="*/ 19 w 67"/>
                <a:gd name="T105" fmla="*/ 33 h 37"/>
                <a:gd name="T106" fmla="*/ 17 w 67"/>
                <a:gd name="T107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7" h="37">
                  <a:moveTo>
                    <a:pt x="65" y="19"/>
                  </a:moveTo>
                  <a:lnTo>
                    <a:pt x="62" y="17"/>
                  </a:lnTo>
                  <a:lnTo>
                    <a:pt x="61" y="16"/>
                  </a:lnTo>
                  <a:lnTo>
                    <a:pt x="61" y="14"/>
                  </a:lnTo>
                  <a:lnTo>
                    <a:pt x="61" y="12"/>
                  </a:lnTo>
                  <a:lnTo>
                    <a:pt x="54" y="8"/>
                  </a:lnTo>
                  <a:lnTo>
                    <a:pt x="54" y="6"/>
                  </a:lnTo>
                  <a:lnTo>
                    <a:pt x="56" y="5"/>
                  </a:lnTo>
                  <a:lnTo>
                    <a:pt x="54" y="5"/>
                  </a:lnTo>
                  <a:lnTo>
                    <a:pt x="54" y="5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1" y="2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40" y="2"/>
                  </a:lnTo>
                  <a:lnTo>
                    <a:pt x="40" y="5"/>
                  </a:lnTo>
                  <a:lnTo>
                    <a:pt x="37" y="5"/>
                  </a:lnTo>
                  <a:lnTo>
                    <a:pt x="34" y="5"/>
                  </a:lnTo>
                  <a:lnTo>
                    <a:pt x="31" y="6"/>
                  </a:lnTo>
                  <a:lnTo>
                    <a:pt x="28" y="6"/>
                  </a:lnTo>
                  <a:lnTo>
                    <a:pt x="27" y="8"/>
                  </a:lnTo>
                  <a:lnTo>
                    <a:pt x="27" y="9"/>
                  </a:lnTo>
                  <a:lnTo>
                    <a:pt x="25" y="9"/>
                  </a:lnTo>
                  <a:lnTo>
                    <a:pt x="25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17" y="8"/>
                  </a:lnTo>
                  <a:lnTo>
                    <a:pt x="16" y="8"/>
                  </a:lnTo>
                  <a:lnTo>
                    <a:pt x="14" y="8"/>
                  </a:lnTo>
                  <a:lnTo>
                    <a:pt x="11" y="8"/>
                  </a:lnTo>
                  <a:lnTo>
                    <a:pt x="9" y="8"/>
                  </a:lnTo>
                  <a:lnTo>
                    <a:pt x="8" y="6"/>
                  </a:lnTo>
                  <a:lnTo>
                    <a:pt x="8" y="3"/>
                  </a:lnTo>
                  <a:lnTo>
                    <a:pt x="8" y="0"/>
                  </a:lnTo>
                  <a:lnTo>
                    <a:pt x="3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6"/>
                  </a:lnTo>
                  <a:lnTo>
                    <a:pt x="0" y="8"/>
                  </a:lnTo>
                  <a:lnTo>
                    <a:pt x="0" y="9"/>
                  </a:lnTo>
                  <a:lnTo>
                    <a:pt x="2" y="9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3" y="14"/>
                  </a:lnTo>
                  <a:lnTo>
                    <a:pt x="3" y="17"/>
                  </a:lnTo>
                  <a:lnTo>
                    <a:pt x="2" y="20"/>
                  </a:lnTo>
                  <a:lnTo>
                    <a:pt x="3" y="19"/>
                  </a:lnTo>
                  <a:lnTo>
                    <a:pt x="5" y="19"/>
                  </a:lnTo>
                  <a:lnTo>
                    <a:pt x="5" y="17"/>
                  </a:lnTo>
                  <a:lnTo>
                    <a:pt x="6" y="17"/>
                  </a:lnTo>
                  <a:lnTo>
                    <a:pt x="8" y="17"/>
                  </a:lnTo>
                  <a:lnTo>
                    <a:pt x="8" y="19"/>
                  </a:lnTo>
                  <a:lnTo>
                    <a:pt x="9" y="20"/>
                  </a:lnTo>
                  <a:lnTo>
                    <a:pt x="11" y="20"/>
                  </a:lnTo>
                  <a:lnTo>
                    <a:pt x="13" y="20"/>
                  </a:lnTo>
                  <a:lnTo>
                    <a:pt x="14" y="19"/>
                  </a:lnTo>
                  <a:lnTo>
                    <a:pt x="16" y="19"/>
                  </a:lnTo>
                  <a:lnTo>
                    <a:pt x="17" y="23"/>
                  </a:lnTo>
                  <a:lnTo>
                    <a:pt x="19" y="26"/>
                  </a:lnTo>
                  <a:lnTo>
                    <a:pt x="23" y="26"/>
                  </a:lnTo>
                  <a:lnTo>
                    <a:pt x="25" y="26"/>
                  </a:lnTo>
                  <a:lnTo>
                    <a:pt x="25" y="28"/>
                  </a:lnTo>
                  <a:lnTo>
                    <a:pt x="27" y="33"/>
                  </a:lnTo>
                  <a:lnTo>
                    <a:pt x="28" y="33"/>
                  </a:lnTo>
                  <a:lnTo>
                    <a:pt x="31" y="31"/>
                  </a:lnTo>
                  <a:lnTo>
                    <a:pt x="31" y="30"/>
                  </a:lnTo>
                  <a:lnTo>
                    <a:pt x="33" y="28"/>
                  </a:lnTo>
                  <a:lnTo>
                    <a:pt x="34" y="28"/>
                  </a:lnTo>
                  <a:lnTo>
                    <a:pt x="36" y="28"/>
                  </a:lnTo>
                  <a:lnTo>
                    <a:pt x="36" y="26"/>
                  </a:lnTo>
                  <a:lnTo>
                    <a:pt x="36" y="25"/>
                  </a:lnTo>
                  <a:lnTo>
                    <a:pt x="34" y="23"/>
                  </a:lnTo>
                  <a:lnTo>
                    <a:pt x="33" y="22"/>
                  </a:lnTo>
                  <a:lnTo>
                    <a:pt x="31" y="22"/>
                  </a:lnTo>
                  <a:lnTo>
                    <a:pt x="30" y="22"/>
                  </a:lnTo>
                  <a:lnTo>
                    <a:pt x="30" y="20"/>
                  </a:lnTo>
                  <a:lnTo>
                    <a:pt x="30" y="19"/>
                  </a:lnTo>
                  <a:lnTo>
                    <a:pt x="33" y="19"/>
                  </a:lnTo>
                  <a:lnTo>
                    <a:pt x="36" y="17"/>
                  </a:lnTo>
                  <a:lnTo>
                    <a:pt x="37" y="16"/>
                  </a:lnTo>
                  <a:lnTo>
                    <a:pt x="39" y="14"/>
                  </a:lnTo>
                  <a:lnTo>
                    <a:pt x="39" y="12"/>
                  </a:lnTo>
                  <a:lnTo>
                    <a:pt x="40" y="11"/>
                  </a:lnTo>
                  <a:lnTo>
                    <a:pt x="40" y="9"/>
                  </a:lnTo>
                  <a:lnTo>
                    <a:pt x="42" y="8"/>
                  </a:lnTo>
                  <a:lnTo>
                    <a:pt x="44" y="9"/>
                  </a:lnTo>
                  <a:lnTo>
                    <a:pt x="45" y="11"/>
                  </a:lnTo>
                  <a:lnTo>
                    <a:pt x="47" y="12"/>
                  </a:lnTo>
                  <a:lnTo>
                    <a:pt x="48" y="16"/>
                  </a:lnTo>
                  <a:lnTo>
                    <a:pt x="50" y="19"/>
                  </a:lnTo>
                  <a:lnTo>
                    <a:pt x="51" y="20"/>
                  </a:lnTo>
                  <a:lnTo>
                    <a:pt x="54" y="20"/>
                  </a:lnTo>
                  <a:lnTo>
                    <a:pt x="58" y="19"/>
                  </a:lnTo>
                  <a:lnTo>
                    <a:pt x="58" y="20"/>
                  </a:lnTo>
                  <a:lnTo>
                    <a:pt x="58" y="23"/>
                  </a:lnTo>
                  <a:lnTo>
                    <a:pt x="58" y="23"/>
                  </a:lnTo>
                  <a:lnTo>
                    <a:pt x="56" y="23"/>
                  </a:lnTo>
                  <a:lnTo>
                    <a:pt x="54" y="23"/>
                  </a:lnTo>
                  <a:lnTo>
                    <a:pt x="54" y="25"/>
                  </a:lnTo>
                  <a:lnTo>
                    <a:pt x="54" y="25"/>
                  </a:lnTo>
                  <a:lnTo>
                    <a:pt x="54" y="26"/>
                  </a:lnTo>
                  <a:lnTo>
                    <a:pt x="53" y="28"/>
                  </a:lnTo>
                  <a:lnTo>
                    <a:pt x="53" y="31"/>
                  </a:lnTo>
                  <a:lnTo>
                    <a:pt x="54" y="33"/>
                  </a:lnTo>
                  <a:lnTo>
                    <a:pt x="56" y="34"/>
                  </a:lnTo>
                  <a:lnTo>
                    <a:pt x="56" y="36"/>
                  </a:lnTo>
                  <a:lnTo>
                    <a:pt x="59" y="36"/>
                  </a:lnTo>
                  <a:lnTo>
                    <a:pt x="61" y="37"/>
                  </a:lnTo>
                  <a:lnTo>
                    <a:pt x="64" y="37"/>
                  </a:lnTo>
                  <a:lnTo>
                    <a:pt x="64" y="37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67" y="33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7" y="30"/>
                  </a:lnTo>
                  <a:lnTo>
                    <a:pt x="67" y="28"/>
                  </a:lnTo>
                  <a:lnTo>
                    <a:pt x="67" y="26"/>
                  </a:lnTo>
                  <a:lnTo>
                    <a:pt x="67" y="26"/>
                  </a:lnTo>
                  <a:lnTo>
                    <a:pt x="67" y="25"/>
                  </a:lnTo>
                  <a:lnTo>
                    <a:pt x="67" y="25"/>
                  </a:lnTo>
                  <a:lnTo>
                    <a:pt x="65" y="23"/>
                  </a:lnTo>
                  <a:lnTo>
                    <a:pt x="65" y="23"/>
                  </a:lnTo>
                  <a:lnTo>
                    <a:pt x="65" y="19"/>
                  </a:lnTo>
                  <a:lnTo>
                    <a:pt x="65" y="19"/>
                  </a:lnTo>
                  <a:close/>
                  <a:moveTo>
                    <a:pt x="34" y="30"/>
                  </a:moveTo>
                  <a:lnTo>
                    <a:pt x="34" y="31"/>
                  </a:lnTo>
                  <a:lnTo>
                    <a:pt x="36" y="31"/>
                  </a:lnTo>
                  <a:lnTo>
                    <a:pt x="36" y="30"/>
                  </a:lnTo>
                  <a:lnTo>
                    <a:pt x="36" y="30"/>
                  </a:lnTo>
                  <a:lnTo>
                    <a:pt x="36" y="30"/>
                  </a:lnTo>
                  <a:lnTo>
                    <a:pt x="36" y="30"/>
                  </a:lnTo>
                  <a:lnTo>
                    <a:pt x="36" y="31"/>
                  </a:lnTo>
                  <a:lnTo>
                    <a:pt x="36" y="31"/>
                  </a:lnTo>
                  <a:lnTo>
                    <a:pt x="36" y="33"/>
                  </a:lnTo>
                  <a:lnTo>
                    <a:pt x="34" y="33"/>
                  </a:lnTo>
                  <a:lnTo>
                    <a:pt x="34" y="33"/>
                  </a:lnTo>
                  <a:lnTo>
                    <a:pt x="31" y="33"/>
                  </a:lnTo>
                  <a:lnTo>
                    <a:pt x="33" y="31"/>
                  </a:lnTo>
                  <a:lnTo>
                    <a:pt x="34" y="30"/>
                  </a:lnTo>
                  <a:lnTo>
                    <a:pt x="34" y="30"/>
                  </a:lnTo>
                  <a:close/>
                  <a:moveTo>
                    <a:pt x="16" y="30"/>
                  </a:moveTo>
                  <a:lnTo>
                    <a:pt x="17" y="30"/>
                  </a:lnTo>
                  <a:lnTo>
                    <a:pt x="17" y="31"/>
                  </a:lnTo>
                  <a:lnTo>
                    <a:pt x="19" y="31"/>
                  </a:lnTo>
                  <a:lnTo>
                    <a:pt x="19" y="31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17" y="33"/>
                  </a:lnTo>
                  <a:lnTo>
                    <a:pt x="17" y="33"/>
                  </a:lnTo>
                  <a:lnTo>
                    <a:pt x="16" y="31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8" name="Freeform 51"/>
            <p:cNvSpPr>
              <a:spLocks noEditPoints="1"/>
            </p:cNvSpPr>
            <p:nvPr/>
          </p:nvSpPr>
          <p:spPr bwMode="auto">
            <a:xfrm>
              <a:off x="3328431" y="4258038"/>
              <a:ext cx="113985" cy="130789"/>
            </a:xfrm>
            <a:custGeom>
              <a:avLst/>
              <a:gdLst>
                <a:gd name="T0" fmla="*/ 0 w 48"/>
                <a:gd name="T1" fmla="*/ 28 h 55"/>
                <a:gd name="T2" fmla="*/ 5 w 48"/>
                <a:gd name="T3" fmla="*/ 33 h 55"/>
                <a:gd name="T4" fmla="*/ 8 w 48"/>
                <a:gd name="T5" fmla="*/ 39 h 55"/>
                <a:gd name="T6" fmla="*/ 12 w 48"/>
                <a:gd name="T7" fmla="*/ 47 h 55"/>
                <a:gd name="T8" fmla="*/ 17 w 48"/>
                <a:gd name="T9" fmla="*/ 49 h 55"/>
                <a:gd name="T10" fmla="*/ 19 w 48"/>
                <a:gd name="T11" fmla="*/ 49 h 55"/>
                <a:gd name="T12" fmla="*/ 19 w 48"/>
                <a:gd name="T13" fmla="*/ 45 h 55"/>
                <a:gd name="T14" fmla="*/ 17 w 48"/>
                <a:gd name="T15" fmla="*/ 44 h 55"/>
                <a:gd name="T16" fmla="*/ 16 w 48"/>
                <a:gd name="T17" fmla="*/ 41 h 55"/>
                <a:gd name="T18" fmla="*/ 22 w 48"/>
                <a:gd name="T19" fmla="*/ 44 h 55"/>
                <a:gd name="T20" fmla="*/ 25 w 48"/>
                <a:gd name="T21" fmla="*/ 45 h 55"/>
                <a:gd name="T22" fmla="*/ 26 w 48"/>
                <a:gd name="T23" fmla="*/ 47 h 55"/>
                <a:gd name="T24" fmla="*/ 31 w 48"/>
                <a:gd name="T25" fmla="*/ 52 h 55"/>
                <a:gd name="T26" fmla="*/ 34 w 48"/>
                <a:gd name="T27" fmla="*/ 52 h 55"/>
                <a:gd name="T28" fmla="*/ 36 w 48"/>
                <a:gd name="T29" fmla="*/ 55 h 55"/>
                <a:gd name="T30" fmla="*/ 37 w 48"/>
                <a:gd name="T31" fmla="*/ 55 h 55"/>
                <a:gd name="T32" fmla="*/ 40 w 48"/>
                <a:gd name="T33" fmla="*/ 53 h 55"/>
                <a:gd name="T34" fmla="*/ 39 w 48"/>
                <a:gd name="T35" fmla="*/ 50 h 55"/>
                <a:gd name="T36" fmla="*/ 40 w 48"/>
                <a:gd name="T37" fmla="*/ 49 h 55"/>
                <a:gd name="T38" fmla="*/ 40 w 48"/>
                <a:gd name="T39" fmla="*/ 44 h 55"/>
                <a:gd name="T40" fmla="*/ 40 w 48"/>
                <a:gd name="T41" fmla="*/ 39 h 55"/>
                <a:gd name="T42" fmla="*/ 40 w 48"/>
                <a:gd name="T43" fmla="*/ 32 h 55"/>
                <a:gd name="T44" fmla="*/ 42 w 48"/>
                <a:gd name="T45" fmla="*/ 22 h 55"/>
                <a:gd name="T46" fmla="*/ 43 w 48"/>
                <a:gd name="T47" fmla="*/ 16 h 55"/>
                <a:gd name="T48" fmla="*/ 48 w 48"/>
                <a:gd name="T49" fmla="*/ 7 h 55"/>
                <a:gd name="T50" fmla="*/ 39 w 48"/>
                <a:gd name="T51" fmla="*/ 2 h 55"/>
                <a:gd name="T52" fmla="*/ 36 w 48"/>
                <a:gd name="T53" fmla="*/ 4 h 55"/>
                <a:gd name="T54" fmla="*/ 34 w 48"/>
                <a:gd name="T55" fmla="*/ 7 h 55"/>
                <a:gd name="T56" fmla="*/ 33 w 48"/>
                <a:gd name="T57" fmla="*/ 8 h 55"/>
                <a:gd name="T58" fmla="*/ 26 w 48"/>
                <a:gd name="T59" fmla="*/ 10 h 55"/>
                <a:gd name="T60" fmla="*/ 22 w 48"/>
                <a:gd name="T61" fmla="*/ 11 h 55"/>
                <a:gd name="T62" fmla="*/ 20 w 48"/>
                <a:gd name="T63" fmla="*/ 10 h 55"/>
                <a:gd name="T64" fmla="*/ 19 w 48"/>
                <a:gd name="T65" fmla="*/ 10 h 55"/>
                <a:gd name="T66" fmla="*/ 14 w 48"/>
                <a:gd name="T67" fmla="*/ 10 h 55"/>
                <a:gd name="T68" fmla="*/ 6 w 48"/>
                <a:gd name="T69" fmla="*/ 13 h 55"/>
                <a:gd name="T70" fmla="*/ 6 w 48"/>
                <a:gd name="T71" fmla="*/ 18 h 55"/>
                <a:gd name="T72" fmla="*/ 6 w 48"/>
                <a:gd name="T73" fmla="*/ 22 h 55"/>
                <a:gd name="T74" fmla="*/ 5 w 48"/>
                <a:gd name="T75" fmla="*/ 25 h 55"/>
                <a:gd name="T76" fmla="*/ 0 w 48"/>
                <a:gd name="T77" fmla="*/ 25 h 55"/>
                <a:gd name="T78" fmla="*/ 9 w 48"/>
                <a:gd name="T79" fmla="*/ 33 h 55"/>
                <a:gd name="T80" fmla="*/ 14 w 48"/>
                <a:gd name="T81" fmla="*/ 33 h 55"/>
                <a:gd name="T82" fmla="*/ 16 w 48"/>
                <a:gd name="T83" fmla="*/ 35 h 55"/>
                <a:gd name="T84" fmla="*/ 14 w 48"/>
                <a:gd name="T85" fmla="*/ 36 h 55"/>
                <a:gd name="T86" fmla="*/ 9 w 48"/>
                <a:gd name="T87" fmla="*/ 35 h 55"/>
                <a:gd name="T88" fmla="*/ 9 w 48"/>
                <a:gd name="T89" fmla="*/ 33 h 55"/>
                <a:gd name="T90" fmla="*/ 9 w 48"/>
                <a:gd name="T91" fmla="*/ 3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8" h="55">
                  <a:moveTo>
                    <a:pt x="0" y="25"/>
                  </a:moveTo>
                  <a:lnTo>
                    <a:pt x="0" y="27"/>
                  </a:lnTo>
                  <a:lnTo>
                    <a:pt x="0" y="28"/>
                  </a:lnTo>
                  <a:lnTo>
                    <a:pt x="2" y="30"/>
                  </a:lnTo>
                  <a:lnTo>
                    <a:pt x="3" y="32"/>
                  </a:lnTo>
                  <a:lnTo>
                    <a:pt x="5" y="33"/>
                  </a:lnTo>
                  <a:lnTo>
                    <a:pt x="6" y="35"/>
                  </a:lnTo>
                  <a:lnTo>
                    <a:pt x="8" y="36"/>
                  </a:lnTo>
                  <a:lnTo>
                    <a:pt x="8" y="39"/>
                  </a:lnTo>
                  <a:lnTo>
                    <a:pt x="9" y="41"/>
                  </a:lnTo>
                  <a:lnTo>
                    <a:pt x="11" y="44"/>
                  </a:lnTo>
                  <a:lnTo>
                    <a:pt x="12" y="47"/>
                  </a:lnTo>
                  <a:lnTo>
                    <a:pt x="16" y="49"/>
                  </a:lnTo>
                  <a:lnTo>
                    <a:pt x="16" y="49"/>
                  </a:lnTo>
                  <a:lnTo>
                    <a:pt x="17" y="49"/>
                  </a:lnTo>
                  <a:lnTo>
                    <a:pt x="17" y="49"/>
                  </a:lnTo>
                  <a:lnTo>
                    <a:pt x="19" y="49"/>
                  </a:lnTo>
                  <a:lnTo>
                    <a:pt x="19" y="49"/>
                  </a:lnTo>
                  <a:lnTo>
                    <a:pt x="20" y="50"/>
                  </a:lnTo>
                  <a:lnTo>
                    <a:pt x="19" y="47"/>
                  </a:lnTo>
                  <a:lnTo>
                    <a:pt x="19" y="45"/>
                  </a:lnTo>
                  <a:lnTo>
                    <a:pt x="17" y="45"/>
                  </a:lnTo>
                  <a:lnTo>
                    <a:pt x="17" y="44"/>
                  </a:lnTo>
                  <a:lnTo>
                    <a:pt x="17" y="44"/>
                  </a:lnTo>
                  <a:lnTo>
                    <a:pt x="16" y="44"/>
                  </a:lnTo>
                  <a:lnTo>
                    <a:pt x="16" y="42"/>
                  </a:lnTo>
                  <a:lnTo>
                    <a:pt x="16" y="41"/>
                  </a:lnTo>
                  <a:lnTo>
                    <a:pt x="19" y="39"/>
                  </a:lnTo>
                  <a:lnTo>
                    <a:pt x="20" y="41"/>
                  </a:lnTo>
                  <a:lnTo>
                    <a:pt x="22" y="44"/>
                  </a:lnTo>
                  <a:lnTo>
                    <a:pt x="23" y="44"/>
                  </a:lnTo>
                  <a:lnTo>
                    <a:pt x="23" y="45"/>
                  </a:lnTo>
                  <a:lnTo>
                    <a:pt x="25" y="45"/>
                  </a:lnTo>
                  <a:lnTo>
                    <a:pt x="25" y="45"/>
                  </a:lnTo>
                  <a:lnTo>
                    <a:pt x="26" y="45"/>
                  </a:lnTo>
                  <a:lnTo>
                    <a:pt x="26" y="47"/>
                  </a:lnTo>
                  <a:lnTo>
                    <a:pt x="28" y="50"/>
                  </a:lnTo>
                  <a:lnTo>
                    <a:pt x="30" y="53"/>
                  </a:lnTo>
                  <a:lnTo>
                    <a:pt x="31" y="52"/>
                  </a:lnTo>
                  <a:lnTo>
                    <a:pt x="33" y="52"/>
                  </a:lnTo>
                  <a:lnTo>
                    <a:pt x="34" y="52"/>
                  </a:lnTo>
                  <a:lnTo>
                    <a:pt x="34" y="52"/>
                  </a:lnTo>
                  <a:lnTo>
                    <a:pt x="34" y="53"/>
                  </a:lnTo>
                  <a:lnTo>
                    <a:pt x="36" y="55"/>
                  </a:lnTo>
                  <a:lnTo>
                    <a:pt x="36" y="55"/>
                  </a:lnTo>
                  <a:lnTo>
                    <a:pt x="36" y="55"/>
                  </a:lnTo>
                  <a:lnTo>
                    <a:pt x="37" y="55"/>
                  </a:lnTo>
                  <a:lnTo>
                    <a:pt x="37" y="55"/>
                  </a:lnTo>
                  <a:lnTo>
                    <a:pt x="42" y="55"/>
                  </a:lnTo>
                  <a:lnTo>
                    <a:pt x="43" y="55"/>
                  </a:lnTo>
                  <a:lnTo>
                    <a:pt x="40" y="53"/>
                  </a:lnTo>
                  <a:lnTo>
                    <a:pt x="39" y="50"/>
                  </a:lnTo>
                  <a:lnTo>
                    <a:pt x="39" y="50"/>
                  </a:lnTo>
                  <a:lnTo>
                    <a:pt x="39" y="50"/>
                  </a:lnTo>
                  <a:lnTo>
                    <a:pt x="40" y="49"/>
                  </a:lnTo>
                  <a:lnTo>
                    <a:pt x="40" y="49"/>
                  </a:lnTo>
                  <a:lnTo>
                    <a:pt x="40" y="49"/>
                  </a:lnTo>
                  <a:lnTo>
                    <a:pt x="40" y="49"/>
                  </a:lnTo>
                  <a:lnTo>
                    <a:pt x="42" y="47"/>
                  </a:lnTo>
                  <a:lnTo>
                    <a:pt x="40" y="44"/>
                  </a:lnTo>
                  <a:lnTo>
                    <a:pt x="40" y="42"/>
                  </a:lnTo>
                  <a:lnTo>
                    <a:pt x="40" y="41"/>
                  </a:lnTo>
                  <a:lnTo>
                    <a:pt x="40" y="39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2"/>
                  </a:lnTo>
                  <a:lnTo>
                    <a:pt x="43" y="32"/>
                  </a:lnTo>
                  <a:lnTo>
                    <a:pt x="43" y="27"/>
                  </a:lnTo>
                  <a:lnTo>
                    <a:pt x="42" y="22"/>
                  </a:lnTo>
                  <a:lnTo>
                    <a:pt x="42" y="21"/>
                  </a:lnTo>
                  <a:lnTo>
                    <a:pt x="42" y="19"/>
                  </a:lnTo>
                  <a:lnTo>
                    <a:pt x="43" y="16"/>
                  </a:lnTo>
                  <a:lnTo>
                    <a:pt x="43" y="14"/>
                  </a:lnTo>
                  <a:lnTo>
                    <a:pt x="47" y="10"/>
                  </a:lnTo>
                  <a:lnTo>
                    <a:pt x="48" y="7"/>
                  </a:lnTo>
                  <a:lnTo>
                    <a:pt x="47" y="4"/>
                  </a:lnTo>
                  <a:lnTo>
                    <a:pt x="47" y="0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6" y="5"/>
                  </a:lnTo>
                  <a:lnTo>
                    <a:pt x="34" y="7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1" y="8"/>
                  </a:lnTo>
                  <a:lnTo>
                    <a:pt x="30" y="10"/>
                  </a:lnTo>
                  <a:lnTo>
                    <a:pt x="26" y="10"/>
                  </a:lnTo>
                  <a:lnTo>
                    <a:pt x="25" y="11"/>
                  </a:lnTo>
                  <a:lnTo>
                    <a:pt x="23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19" y="10"/>
                  </a:lnTo>
                  <a:lnTo>
                    <a:pt x="19" y="8"/>
                  </a:lnTo>
                  <a:lnTo>
                    <a:pt x="16" y="8"/>
                  </a:lnTo>
                  <a:lnTo>
                    <a:pt x="14" y="10"/>
                  </a:lnTo>
                  <a:lnTo>
                    <a:pt x="11" y="10"/>
                  </a:lnTo>
                  <a:lnTo>
                    <a:pt x="8" y="11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6" y="14"/>
                  </a:lnTo>
                  <a:lnTo>
                    <a:pt x="6" y="18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6" y="22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5"/>
                  </a:lnTo>
                  <a:lnTo>
                    <a:pt x="3" y="25"/>
                  </a:lnTo>
                  <a:lnTo>
                    <a:pt x="2" y="25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5"/>
                  </a:lnTo>
                  <a:close/>
                  <a:moveTo>
                    <a:pt x="9" y="33"/>
                  </a:moveTo>
                  <a:lnTo>
                    <a:pt x="11" y="33"/>
                  </a:lnTo>
                  <a:lnTo>
                    <a:pt x="12" y="33"/>
                  </a:lnTo>
                  <a:lnTo>
                    <a:pt x="14" y="33"/>
                  </a:lnTo>
                  <a:lnTo>
                    <a:pt x="14" y="35"/>
                  </a:lnTo>
                  <a:lnTo>
                    <a:pt x="16" y="35"/>
                  </a:lnTo>
                  <a:lnTo>
                    <a:pt x="16" y="35"/>
                  </a:lnTo>
                  <a:lnTo>
                    <a:pt x="16" y="35"/>
                  </a:lnTo>
                  <a:lnTo>
                    <a:pt x="16" y="35"/>
                  </a:lnTo>
                  <a:lnTo>
                    <a:pt x="14" y="36"/>
                  </a:lnTo>
                  <a:lnTo>
                    <a:pt x="12" y="36"/>
                  </a:lnTo>
                  <a:lnTo>
                    <a:pt x="11" y="36"/>
                  </a:lnTo>
                  <a:lnTo>
                    <a:pt x="9" y="35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9" y="33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9" name="Freeform 52"/>
            <p:cNvSpPr>
              <a:spLocks/>
            </p:cNvSpPr>
            <p:nvPr/>
          </p:nvSpPr>
          <p:spPr bwMode="auto">
            <a:xfrm>
              <a:off x="2518662" y="3623118"/>
              <a:ext cx="821641" cy="625407"/>
            </a:xfrm>
            <a:custGeom>
              <a:avLst/>
              <a:gdLst>
                <a:gd name="T0" fmla="*/ 9 w 346"/>
                <a:gd name="T1" fmla="*/ 20 h 263"/>
                <a:gd name="T2" fmla="*/ 17 w 346"/>
                <a:gd name="T3" fmla="*/ 36 h 263"/>
                <a:gd name="T4" fmla="*/ 31 w 346"/>
                <a:gd name="T5" fmla="*/ 47 h 263"/>
                <a:gd name="T6" fmla="*/ 29 w 346"/>
                <a:gd name="T7" fmla="*/ 72 h 263"/>
                <a:gd name="T8" fmla="*/ 37 w 346"/>
                <a:gd name="T9" fmla="*/ 86 h 263"/>
                <a:gd name="T10" fmla="*/ 56 w 346"/>
                <a:gd name="T11" fmla="*/ 107 h 263"/>
                <a:gd name="T12" fmla="*/ 60 w 346"/>
                <a:gd name="T13" fmla="*/ 120 h 263"/>
                <a:gd name="T14" fmla="*/ 77 w 346"/>
                <a:gd name="T15" fmla="*/ 145 h 263"/>
                <a:gd name="T16" fmla="*/ 83 w 346"/>
                <a:gd name="T17" fmla="*/ 135 h 263"/>
                <a:gd name="T18" fmla="*/ 71 w 346"/>
                <a:gd name="T19" fmla="*/ 121 h 263"/>
                <a:gd name="T20" fmla="*/ 63 w 346"/>
                <a:gd name="T21" fmla="*/ 101 h 263"/>
                <a:gd name="T22" fmla="*/ 56 w 346"/>
                <a:gd name="T23" fmla="*/ 84 h 263"/>
                <a:gd name="T24" fmla="*/ 48 w 346"/>
                <a:gd name="T25" fmla="*/ 67 h 263"/>
                <a:gd name="T26" fmla="*/ 43 w 346"/>
                <a:gd name="T27" fmla="*/ 56 h 263"/>
                <a:gd name="T28" fmla="*/ 35 w 346"/>
                <a:gd name="T29" fmla="*/ 42 h 263"/>
                <a:gd name="T30" fmla="*/ 23 w 346"/>
                <a:gd name="T31" fmla="*/ 22 h 263"/>
                <a:gd name="T32" fmla="*/ 26 w 346"/>
                <a:gd name="T33" fmla="*/ 13 h 263"/>
                <a:gd name="T34" fmla="*/ 42 w 346"/>
                <a:gd name="T35" fmla="*/ 17 h 263"/>
                <a:gd name="T36" fmla="*/ 51 w 346"/>
                <a:gd name="T37" fmla="*/ 39 h 263"/>
                <a:gd name="T38" fmla="*/ 62 w 346"/>
                <a:gd name="T39" fmla="*/ 61 h 263"/>
                <a:gd name="T40" fmla="*/ 77 w 346"/>
                <a:gd name="T41" fmla="*/ 73 h 263"/>
                <a:gd name="T42" fmla="*/ 88 w 346"/>
                <a:gd name="T43" fmla="*/ 87 h 263"/>
                <a:gd name="T44" fmla="*/ 88 w 346"/>
                <a:gd name="T45" fmla="*/ 101 h 263"/>
                <a:gd name="T46" fmla="*/ 105 w 346"/>
                <a:gd name="T47" fmla="*/ 120 h 263"/>
                <a:gd name="T48" fmla="*/ 119 w 346"/>
                <a:gd name="T49" fmla="*/ 138 h 263"/>
                <a:gd name="T50" fmla="*/ 133 w 346"/>
                <a:gd name="T51" fmla="*/ 165 h 263"/>
                <a:gd name="T52" fmla="*/ 132 w 346"/>
                <a:gd name="T53" fmla="*/ 180 h 263"/>
                <a:gd name="T54" fmla="*/ 132 w 346"/>
                <a:gd name="T55" fmla="*/ 187 h 263"/>
                <a:gd name="T56" fmla="*/ 144 w 346"/>
                <a:gd name="T57" fmla="*/ 205 h 263"/>
                <a:gd name="T58" fmla="*/ 163 w 346"/>
                <a:gd name="T59" fmla="*/ 224 h 263"/>
                <a:gd name="T60" fmla="*/ 183 w 346"/>
                <a:gd name="T61" fmla="*/ 233 h 263"/>
                <a:gd name="T62" fmla="*/ 204 w 346"/>
                <a:gd name="T63" fmla="*/ 243 h 263"/>
                <a:gd name="T64" fmla="*/ 220 w 346"/>
                <a:gd name="T65" fmla="*/ 249 h 263"/>
                <a:gd name="T66" fmla="*/ 232 w 346"/>
                <a:gd name="T67" fmla="*/ 250 h 263"/>
                <a:gd name="T68" fmla="*/ 248 w 346"/>
                <a:gd name="T69" fmla="*/ 249 h 263"/>
                <a:gd name="T70" fmla="*/ 262 w 346"/>
                <a:gd name="T71" fmla="*/ 249 h 263"/>
                <a:gd name="T72" fmla="*/ 277 w 346"/>
                <a:gd name="T73" fmla="*/ 255 h 263"/>
                <a:gd name="T74" fmla="*/ 282 w 346"/>
                <a:gd name="T75" fmla="*/ 257 h 263"/>
                <a:gd name="T76" fmla="*/ 302 w 346"/>
                <a:gd name="T77" fmla="*/ 243 h 263"/>
                <a:gd name="T78" fmla="*/ 299 w 346"/>
                <a:gd name="T79" fmla="*/ 221 h 263"/>
                <a:gd name="T80" fmla="*/ 333 w 346"/>
                <a:gd name="T81" fmla="*/ 213 h 263"/>
                <a:gd name="T82" fmla="*/ 338 w 346"/>
                <a:gd name="T83" fmla="*/ 208 h 263"/>
                <a:gd name="T84" fmla="*/ 344 w 346"/>
                <a:gd name="T85" fmla="*/ 179 h 263"/>
                <a:gd name="T86" fmla="*/ 339 w 346"/>
                <a:gd name="T87" fmla="*/ 166 h 263"/>
                <a:gd name="T88" fmla="*/ 319 w 346"/>
                <a:gd name="T89" fmla="*/ 174 h 263"/>
                <a:gd name="T90" fmla="*/ 308 w 346"/>
                <a:gd name="T91" fmla="*/ 187 h 263"/>
                <a:gd name="T92" fmla="*/ 299 w 346"/>
                <a:gd name="T93" fmla="*/ 208 h 263"/>
                <a:gd name="T94" fmla="*/ 277 w 346"/>
                <a:gd name="T95" fmla="*/ 216 h 263"/>
                <a:gd name="T96" fmla="*/ 256 w 346"/>
                <a:gd name="T97" fmla="*/ 215 h 263"/>
                <a:gd name="T98" fmla="*/ 240 w 346"/>
                <a:gd name="T99" fmla="*/ 204 h 263"/>
                <a:gd name="T100" fmla="*/ 234 w 346"/>
                <a:gd name="T101" fmla="*/ 193 h 263"/>
                <a:gd name="T102" fmla="*/ 225 w 346"/>
                <a:gd name="T103" fmla="*/ 177 h 263"/>
                <a:gd name="T104" fmla="*/ 222 w 346"/>
                <a:gd name="T105" fmla="*/ 159 h 263"/>
                <a:gd name="T106" fmla="*/ 220 w 346"/>
                <a:gd name="T107" fmla="*/ 138 h 263"/>
                <a:gd name="T108" fmla="*/ 222 w 346"/>
                <a:gd name="T109" fmla="*/ 118 h 263"/>
                <a:gd name="T110" fmla="*/ 229 w 346"/>
                <a:gd name="T111" fmla="*/ 106 h 263"/>
                <a:gd name="T112" fmla="*/ 197 w 346"/>
                <a:gd name="T113" fmla="*/ 78 h 263"/>
                <a:gd name="T114" fmla="*/ 166 w 346"/>
                <a:gd name="T115" fmla="*/ 53 h 263"/>
                <a:gd name="T116" fmla="*/ 132 w 346"/>
                <a:gd name="T117" fmla="*/ 25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46" h="263">
                  <a:moveTo>
                    <a:pt x="0" y="3"/>
                  </a:moveTo>
                  <a:lnTo>
                    <a:pt x="0" y="5"/>
                  </a:lnTo>
                  <a:lnTo>
                    <a:pt x="0" y="6"/>
                  </a:lnTo>
                  <a:lnTo>
                    <a:pt x="1" y="8"/>
                  </a:lnTo>
                  <a:lnTo>
                    <a:pt x="1" y="10"/>
                  </a:lnTo>
                  <a:lnTo>
                    <a:pt x="3" y="11"/>
                  </a:lnTo>
                  <a:lnTo>
                    <a:pt x="4" y="13"/>
                  </a:lnTo>
                  <a:lnTo>
                    <a:pt x="6" y="14"/>
                  </a:lnTo>
                  <a:lnTo>
                    <a:pt x="4" y="16"/>
                  </a:lnTo>
                  <a:lnTo>
                    <a:pt x="7" y="17"/>
                  </a:lnTo>
                  <a:lnTo>
                    <a:pt x="9" y="20"/>
                  </a:lnTo>
                  <a:lnTo>
                    <a:pt x="9" y="22"/>
                  </a:lnTo>
                  <a:lnTo>
                    <a:pt x="9" y="25"/>
                  </a:lnTo>
                  <a:lnTo>
                    <a:pt x="9" y="27"/>
                  </a:lnTo>
                  <a:lnTo>
                    <a:pt x="11" y="28"/>
                  </a:lnTo>
                  <a:lnTo>
                    <a:pt x="11" y="28"/>
                  </a:lnTo>
                  <a:lnTo>
                    <a:pt x="11" y="30"/>
                  </a:lnTo>
                  <a:lnTo>
                    <a:pt x="12" y="31"/>
                  </a:lnTo>
                  <a:lnTo>
                    <a:pt x="14" y="31"/>
                  </a:lnTo>
                  <a:lnTo>
                    <a:pt x="14" y="33"/>
                  </a:lnTo>
                  <a:lnTo>
                    <a:pt x="15" y="34"/>
                  </a:lnTo>
                  <a:lnTo>
                    <a:pt x="17" y="36"/>
                  </a:lnTo>
                  <a:lnTo>
                    <a:pt x="18" y="36"/>
                  </a:lnTo>
                  <a:lnTo>
                    <a:pt x="18" y="38"/>
                  </a:lnTo>
                  <a:lnTo>
                    <a:pt x="20" y="39"/>
                  </a:lnTo>
                  <a:lnTo>
                    <a:pt x="21" y="39"/>
                  </a:lnTo>
                  <a:lnTo>
                    <a:pt x="23" y="39"/>
                  </a:lnTo>
                  <a:lnTo>
                    <a:pt x="25" y="41"/>
                  </a:lnTo>
                  <a:lnTo>
                    <a:pt x="25" y="42"/>
                  </a:lnTo>
                  <a:lnTo>
                    <a:pt x="28" y="44"/>
                  </a:lnTo>
                  <a:lnTo>
                    <a:pt x="29" y="45"/>
                  </a:lnTo>
                  <a:lnTo>
                    <a:pt x="29" y="45"/>
                  </a:lnTo>
                  <a:lnTo>
                    <a:pt x="31" y="47"/>
                  </a:lnTo>
                  <a:lnTo>
                    <a:pt x="31" y="48"/>
                  </a:lnTo>
                  <a:lnTo>
                    <a:pt x="31" y="50"/>
                  </a:lnTo>
                  <a:lnTo>
                    <a:pt x="31" y="51"/>
                  </a:lnTo>
                  <a:lnTo>
                    <a:pt x="31" y="55"/>
                  </a:lnTo>
                  <a:lnTo>
                    <a:pt x="32" y="56"/>
                  </a:lnTo>
                  <a:lnTo>
                    <a:pt x="34" y="59"/>
                  </a:lnTo>
                  <a:lnTo>
                    <a:pt x="34" y="62"/>
                  </a:lnTo>
                  <a:lnTo>
                    <a:pt x="32" y="65"/>
                  </a:lnTo>
                  <a:lnTo>
                    <a:pt x="32" y="69"/>
                  </a:lnTo>
                  <a:lnTo>
                    <a:pt x="31" y="72"/>
                  </a:lnTo>
                  <a:lnTo>
                    <a:pt x="29" y="72"/>
                  </a:lnTo>
                  <a:lnTo>
                    <a:pt x="28" y="72"/>
                  </a:lnTo>
                  <a:lnTo>
                    <a:pt x="26" y="72"/>
                  </a:lnTo>
                  <a:lnTo>
                    <a:pt x="23" y="72"/>
                  </a:lnTo>
                  <a:lnTo>
                    <a:pt x="23" y="73"/>
                  </a:lnTo>
                  <a:lnTo>
                    <a:pt x="26" y="76"/>
                  </a:lnTo>
                  <a:lnTo>
                    <a:pt x="29" y="78"/>
                  </a:lnTo>
                  <a:lnTo>
                    <a:pt x="31" y="81"/>
                  </a:lnTo>
                  <a:lnTo>
                    <a:pt x="34" y="83"/>
                  </a:lnTo>
                  <a:lnTo>
                    <a:pt x="35" y="83"/>
                  </a:lnTo>
                  <a:lnTo>
                    <a:pt x="35" y="83"/>
                  </a:lnTo>
                  <a:lnTo>
                    <a:pt x="37" y="86"/>
                  </a:lnTo>
                  <a:lnTo>
                    <a:pt x="37" y="87"/>
                  </a:lnTo>
                  <a:lnTo>
                    <a:pt x="38" y="87"/>
                  </a:lnTo>
                  <a:lnTo>
                    <a:pt x="42" y="87"/>
                  </a:lnTo>
                  <a:lnTo>
                    <a:pt x="43" y="89"/>
                  </a:lnTo>
                  <a:lnTo>
                    <a:pt x="48" y="92"/>
                  </a:lnTo>
                  <a:lnTo>
                    <a:pt x="52" y="97"/>
                  </a:lnTo>
                  <a:lnTo>
                    <a:pt x="54" y="98"/>
                  </a:lnTo>
                  <a:lnTo>
                    <a:pt x="54" y="100"/>
                  </a:lnTo>
                  <a:lnTo>
                    <a:pt x="54" y="101"/>
                  </a:lnTo>
                  <a:lnTo>
                    <a:pt x="54" y="104"/>
                  </a:lnTo>
                  <a:lnTo>
                    <a:pt x="56" y="107"/>
                  </a:lnTo>
                  <a:lnTo>
                    <a:pt x="56" y="109"/>
                  </a:lnTo>
                  <a:lnTo>
                    <a:pt x="56" y="112"/>
                  </a:lnTo>
                  <a:lnTo>
                    <a:pt x="56" y="114"/>
                  </a:lnTo>
                  <a:lnTo>
                    <a:pt x="56" y="115"/>
                  </a:lnTo>
                  <a:lnTo>
                    <a:pt x="56" y="117"/>
                  </a:lnTo>
                  <a:lnTo>
                    <a:pt x="56" y="118"/>
                  </a:lnTo>
                  <a:lnTo>
                    <a:pt x="57" y="118"/>
                  </a:lnTo>
                  <a:lnTo>
                    <a:pt x="57" y="118"/>
                  </a:lnTo>
                  <a:lnTo>
                    <a:pt x="57" y="120"/>
                  </a:lnTo>
                  <a:lnTo>
                    <a:pt x="59" y="120"/>
                  </a:lnTo>
                  <a:lnTo>
                    <a:pt x="60" y="120"/>
                  </a:lnTo>
                  <a:lnTo>
                    <a:pt x="62" y="120"/>
                  </a:lnTo>
                  <a:lnTo>
                    <a:pt x="62" y="121"/>
                  </a:lnTo>
                  <a:lnTo>
                    <a:pt x="62" y="125"/>
                  </a:lnTo>
                  <a:lnTo>
                    <a:pt x="65" y="125"/>
                  </a:lnTo>
                  <a:lnTo>
                    <a:pt x="66" y="126"/>
                  </a:lnTo>
                  <a:lnTo>
                    <a:pt x="70" y="129"/>
                  </a:lnTo>
                  <a:lnTo>
                    <a:pt x="73" y="134"/>
                  </a:lnTo>
                  <a:lnTo>
                    <a:pt x="76" y="138"/>
                  </a:lnTo>
                  <a:lnTo>
                    <a:pt x="77" y="140"/>
                  </a:lnTo>
                  <a:lnTo>
                    <a:pt x="77" y="143"/>
                  </a:lnTo>
                  <a:lnTo>
                    <a:pt x="77" y="145"/>
                  </a:lnTo>
                  <a:lnTo>
                    <a:pt x="80" y="146"/>
                  </a:lnTo>
                  <a:lnTo>
                    <a:pt x="80" y="145"/>
                  </a:lnTo>
                  <a:lnTo>
                    <a:pt x="80" y="143"/>
                  </a:lnTo>
                  <a:lnTo>
                    <a:pt x="82" y="143"/>
                  </a:lnTo>
                  <a:lnTo>
                    <a:pt x="82" y="143"/>
                  </a:lnTo>
                  <a:lnTo>
                    <a:pt x="82" y="143"/>
                  </a:lnTo>
                  <a:lnTo>
                    <a:pt x="83" y="142"/>
                  </a:lnTo>
                  <a:lnTo>
                    <a:pt x="83" y="142"/>
                  </a:lnTo>
                  <a:lnTo>
                    <a:pt x="85" y="140"/>
                  </a:lnTo>
                  <a:lnTo>
                    <a:pt x="83" y="138"/>
                  </a:lnTo>
                  <a:lnTo>
                    <a:pt x="83" y="135"/>
                  </a:lnTo>
                  <a:lnTo>
                    <a:pt x="80" y="134"/>
                  </a:lnTo>
                  <a:lnTo>
                    <a:pt x="77" y="131"/>
                  </a:lnTo>
                  <a:lnTo>
                    <a:pt x="77" y="129"/>
                  </a:lnTo>
                  <a:lnTo>
                    <a:pt x="77" y="128"/>
                  </a:lnTo>
                  <a:lnTo>
                    <a:pt x="76" y="126"/>
                  </a:lnTo>
                  <a:lnTo>
                    <a:pt x="76" y="126"/>
                  </a:lnTo>
                  <a:lnTo>
                    <a:pt x="74" y="126"/>
                  </a:lnTo>
                  <a:lnTo>
                    <a:pt x="73" y="126"/>
                  </a:lnTo>
                  <a:lnTo>
                    <a:pt x="71" y="125"/>
                  </a:lnTo>
                  <a:lnTo>
                    <a:pt x="70" y="123"/>
                  </a:lnTo>
                  <a:lnTo>
                    <a:pt x="71" y="121"/>
                  </a:lnTo>
                  <a:lnTo>
                    <a:pt x="71" y="121"/>
                  </a:lnTo>
                  <a:lnTo>
                    <a:pt x="71" y="120"/>
                  </a:lnTo>
                  <a:lnTo>
                    <a:pt x="73" y="120"/>
                  </a:lnTo>
                  <a:lnTo>
                    <a:pt x="73" y="118"/>
                  </a:lnTo>
                  <a:lnTo>
                    <a:pt x="73" y="118"/>
                  </a:lnTo>
                  <a:lnTo>
                    <a:pt x="70" y="117"/>
                  </a:lnTo>
                  <a:lnTo>
                    <a:pt x="68" y="115"/>
                  </a:lnTo>
                  <a:lnTo>
                    <a:pt x="70" y="112"/>
                  </a:lnTo>
                  <a:lnTo>
                    <a:pt x="70" y="109"/>
                  </a:lnTo>
                  <a:lnTo>
                    <a:pt x="66" y="106"/>
                  </a:lnTo>
                  <a:lnTo>
                    <a:pt x="63" y="101"/>
                  </a:lnTo>
                  <a:lnTo>
                    <a:pt x="63" y="100"/>
                  </a:lnTo>
                  <a:lnTo>
                    <a:pt x="63" y="98"/>
                  </a:lnTo>
                  <a:lnTo>
                    <a:pt x="63" y="95"/>
                  </a:lnTo>
                  <a:lnTo>
                    <a:pt x="63" y="93"/>
                  </a:lnTo>
                  <a:lnTo>
                    <a:pt x="62" y="92"/>
                  </a:lnTo>
                  <a:lnTo>
                    <a:pt x="60" y="90"/>
                  </a:lnTo>
                  <a:lnTo>
                    <a:pt x="59" y="89"/>
                  </a:lnTo>
                  <a:lnTo>
                    <a:pt x="59" y="87"/>
                  </a:lnTo>
                  <a:lnTo>
                    <a:pt x="57" y="86"/>
                  </a:lnTo>
                  <a:lnTo>
                    <a:pt x="56" y="86"/>
                  </a:lnTo>
                  <a:lnTo>
                    <a:pt x="56" y="84"/>
                  </a:lnTo>
                  <a:lnTo>
                    <a:pt x="56" y="83"/>
                  </a:lnTo>
                  <a:lnTo>
                    <a:pt x="56" y="81"/>
                  </a:lnTo>
                  <a:lnTo>
                    <a:pt x="56" y="79"/>
                  </a:lnTo>
                  <a:lnTo>
                    <a:pt x="54" y="78"/>
                  </a:lnTo>
                  <a:lnTo>
                    <a:pt x="52" y="78"/>
                  </a:lnTo>
                  <a:lnTo>
                    <a:pt x="52" y="75"/>
                  </a:lnTo>
                  <a:lnTo>
                    <a:pt x="52" y="73"/>
                  </a:lnTo>
                  <a:lnTo>
                    <a:pt x="51" y="72"/>
                  </a:lnTo>
                  <a:lnTo>
                    <a:pt x="48" y="70"/>
                  </a:lnTo>
                  <a:lnTo>
                    <a:pt x="48" y="69"/>
                  </a:lnTo>
                  <a:lnTo>
                    <a:pt x="48" y="67"/>
                  </a:lnTo>
                  <a:lnTo>
                    <a:pt x="48" y="67"/>
                  </a:lnTo>
                  <a:lnTo>
                    <a:pt x="48" y="65"/>
                  </a:lnTo>
                  <a:lnTo>
                    <a:pt x="48" y="62"/>
                  </a:lnTo>
                  <a:lnTo>
                    <a:pt x="48" y="61"/>
                  </a:lnTo>
                  <a:lnTo>
                    <a:pt x="45" y="59"/>
                  </a:lnTo>
                  <a:lnTo>
                    <a:pt x="45" y="58"/>
                  </a:lnTo>
                  <a:lnTo>
                    <a:pt x="45" y="58"/>
                  </a:lnTo>
                  <a:lnTo>
                    <a:pt x="45" y="58"/>
                  </a:lnTo>
                  <a:lnTo>
                    <a:pt x="43" y="58"/>
                  </a:lnTo>
                  <a:lnTo>
                    <a:pt x="43" y="56"/>
                  </a:lnTo>
                  <a:lnTo>
                    <a:pt x="43" y="56"/>
                  </a:lnTo>
                  <a:lnTo>
                    <a:pt x="42" y="56"/>
                  </a:lnTo>
                  <a:lnTo>
                    <a:pt x="40" y="55"/>
                  </a:lnTo>
                  <a:lnTo>
                    <a:pt x="40" y="55"/>
                  </a:lnTo>
                  <a:lnTo>
                    <a:pt x="40" y="51"/>
                  </a:lnTo>
                  <a:lnTo>
                    <a:pt x="40" y="51"/>
                  </a:lnTo>
                  <a:lnTo>
                    <a:pt x="40" y="51"/>
                  </a:lnTo>
                  <a:lnTo>
                    <a:pt x="40" y="50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37" y="42"/>
                  </a:lnTo>
                  <a:lnTo>
                    <a:pt x="35" y="42"/>
                  </a:lnTo>
                  <a:lnTo>
                    <a:pt x="34" y="42"/>
                  </a:lnTo>
                  <a:lnTo>
                    <a:pt x="32" y="41"/>
                  </a:lnTo>
                  <a:lnTo>
                    <a:pt x="34" y="39"/>
                  </a:lnTo>
                  <a:lnTo>
                    <a:pt x="31" y="38"/>
                  </a:lnTo>
                  <a:lnTo>
                    <a:pt x="29" y="34"/>
                  </a:lnTo>
                  <a:lnTo>
                    <a:pt x="29" y="33"/>
                  </a:lnTo>
                  <a:lnTo>
                    <a:pt x="29" y="30"/>
                  </a:lnTo>
                  <a:lnTo>
                    <a:pt x="28" y="28"/>
                  </a:lnTo>
                  <a:lnTo>
                    <a:pt x="28" y="27"/>
                  </a:lnTo>
                  <a:lnTo>
                    <a:pt x="25" y="24"/>
                  </a:lnTo>
                  <a:lnTo>
                    <a:pt x="23" y="22"/>
                  </a:lnTo>
                  <a:lnTo>
                    <a:pt x="23" y="20"/>
                  </a:lnTo>
                  <a:lnTo>
                    <a:pt x="23" y="19"/>
                  </a:lnTo>
                  <a:lnTo>
                    <a:pt x="23" y="19"/>
                  </a:lnTo>
                  <a:lnTo>
                    <a:pt x="23" y="17"/>
                  </a:lnTo>
                  <a:lnTo>
                    <a:pt x="23" y="16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3" y="14"/>
                  </a:lnTo>
                  <a:lnTo>
                    <a:pt x="23" y="14"/>
                  </a:lnTo>
                  <a:lnTo>
                    <a:pt x="23" y="13"/>
                  </a:lnTo>
                  <a:lnTo>
                    <a:pt x="26" y="13"/>
                  </a:lnTo>
                  <a:lnTo>
                    <a:pt x="29" y="13"/>
                  </a:lnTo>
                  <a:lnTo>
                    <a:pt x="29" y="14"/>
                  </a:lnTo>
                  <a:lnTo>
                    <a:pt x="31" y="16"/>
                  </a:lnTo>
                  <a:lnTo>
                    <a:pt x="32" y="16"/>
                  </a:lnTo>
                  <a:lnTo>
                    <a:pt x="35" y="17"/>
                  </a:lnTo>
                  <a:lnTo>
                    <a:pt x="35" y="16"/>
                  </a:lnTo>
                  <a:lnTo>
                    <a:pt x="35" y="14"/>
                  </a:lnTo>
                  <a:lnTo>
                    <a:pt x="38" y="14"/>
                  </a:lnTo>
                  <a:lnTo>
                    <a:pt x="42" y="14"/>
                  </a:lnTo>
                  <a:lnTo>
                    <a:pt x="42" y="17"/>
                  </a:lnTo>
                  <a:lnTo>
                    <a:pt x="42" y="17"/>
                  </a:lnTo>
                  <a:lnTo>
                    <a:pt x="43" y="19"/>
                  </a:lnTo>
                  <a:lnTo>
                    <a:pt x="45" y="20"/>
                  </a:lnTo>
                  <a:lnTo>
                    <a:pt x="45" y="24"/>
                  </a:lnTo>
                  <a:lnTo>
                    <a:pt x="45" y="25"/>
                  </a:lnTo>
                  <a:lnTo>
                    <a:pt x="45" y="27"/>
                  </a:lnTo>
                  <a:lnTo>
                    <a:pt x="46" y="28"/>
                  </a:lnTo>
                  <a:lnTo>
                    <a:pt x="46" y="31"/>
                  </a:lnTo>
                  <a:lnTo>
                    <a:pt x="48" y="34"/>
                  </a:lnTo>
                  <a:lnTo>
                    <a:pt x="49" y="34"/>
                  </a:lnTo>
                  <a:lnTo>
                    <a:pt x="51" y="38"/>
                  </a:lnTo>
                  <a:lnTo>
                    <a:pt x="51" y="39"/>
                  </a:lnTo>
                  <a:lnTo>
                    <a:pt x="52" y="42"/>
                  </a:lnTo>
                  <a:lnTo>
                    <a:pt x="52" y="45"/>
                  </a:lnTo>
                  <a:lnTo>
                    <a:pt x="54" y="47"/>
                  </a:lnTo>
                  <a:lnTo>
                    <a:pt x="56" y="48"/>
                  </a:lnTo>
                  <a:lnTo>
                    <a:pt x="57" y="51"/>
                  </a:lnTo>
                  <a:lnTo>
                    <a:pt x="59" y="53"/>
                  </a:lnTo>
                  <a:lnTo>
                    <a:pt x="60" y="53"/>
                  </a:lnTo>
                  <a:lnTo>
                    <a:pt x="62" y="53"/>
                  </a:lnTo>
                  <a:lnTo>
                    <a:pt x="62" y="56"/>
                  </a:lnTo>
                  <a:lnTo>
                    <a:pt x="62" y="59"/>
                  </a:lnTo>
                  <a:lnTo>
                    <a:pt x="62" y="61"/>
                  </a:lnTo>
                  <a:lnTo>
                    <a:pt x="65" y="61"/>
                  </a:lnTo>
                  <a:lnTo>
                    <a:pt x="68" y="62"/>
                  </a:lnTo>
                  <a:lnTo>
                    <a:pt x="68" y="64"/>
                  </a:lnTo>
                  <a:lnTo>
                    <a:pt x="70" y="67"/>
                  </a:lnTo>
                  <a:lnTo>
                    <a:pt x="70" y="69"/>
                  </a:lnTo>
                  <a:lnTo>
                    <a:pt x="70" y="70"/>
                  </a:lnTo>
                  <a:lnTo>
                    <a:pt x="71" y="72"/>
                  </a:lnTo>
                  <a:lnTo>
                    <a:pt x="73" y="72"/>
                  </a:lnTo>
                  <a:lnTo>
                    <a:pt x="74" y="72"/>
                  </a:lnTo>
                  <a:lnTo>
                    <a:pt x="76" y="72"/>
                  </a:lnTo>
                  <a:lnTo>
                    <a:pt x="77" y="73"/>
                  </a:lnTo>
                  <a:lnTo>
                    <a:pt x="77" y="73"/>
                  </a:lnTo>
                  <a:lnTo>
                    <a:pt x="77" y="75"/>
                  </a:lnTo>
                  <a:lnTo>
                    <a:pt x="77" y="75"/>
                  </a:lnTo>
                  <a:lnTo>
                    <a:pt x="76" y="78"/>
                  </a:lnTo>
                  <a:lnTo>
                    <a:pt x="76" y="79"/>
                  </a:lnTo>
                  <a:lnTo>
                    <a:pt x="79" y="81"/>
                  </a:lnTo>
                  <a:lnTo>
                    <a:pt x="82" y="83"/>
                  </a:lnTo>
                  <a:lnTo>
                    <a:pt x="83" y="86"/>
                  </a:lnTo>
                  <a:lnTo>
                    <a:pt x="83" y="87"/>
                  </a:lnTo>
                  <a:lnTo>
                    <a:pt x="87" y="87"/>
                  </a:lnTo>
                  <a:lnTo>
                    <a:pt x="88" y="87"/>
                  </a:lnTo>
                  <a:lnTo>
                    <a:pt x="90" y="89"/>
                  </a:lnTo>
                  <a:lnTo>
                    <a:pt x="90" y="89"/>
                  </a:lnTo>
                  <a:lnTo>
                    <a:pt x="90" y="90"/>
                  </a:lnTo>
                  <a:lnTo>
                    <a:pt x="90" y="92"/>
                  </a:lnTo>
                  <a:lnTo>
                    <a:pt x="93" y="92"/>
                  </a:lnTo>
                  <a:lnTo>
                    <a:pt x="91" y="93"/>
                  </a:lnTo>
                  <a:lnTo>
                    <a:pt x="91" y="95"/>
                  </a:lnTo>
                  <a:lnTo>
                    <a:pt x="90" y="95"/>
                  </a:lnTo>
                  <a:lnTo>
                    <a:pt x="88" y="97"/>
                  </a:lnTo>
                  <a:lnTo>
                    <a:pt x="88" y="100"/>
                  </a:lnTo>
                  <a:lnTo>
                    <a:pt x="88" y="101"/>
                  </a:lnTo>
                  <a:lnTo>
                    <a:pt x="90" y="103"/>
                  </a:lnTo>
                  <a:lnTo>
                    <a:pt x="93" y="103"/>
                  </a:lnTo>
                  <a:lnTo>
                    <a:pt x="93" y="104"/>
                  </a:lnTo>
                  <a:lnTo>
                    <a:pt x="93" y="106"/>
                  </a:lnTo>
                  <a:lnTo>
                    <a:pt x="96" y="107"/>
                  </a:lnTo>
                  <a:lnTo>
                    <a:pt x="99" y="109"/>
                  </a:lnTo>
                  <a:lnTo>
                    <a:pt x="99" y="111"/>
                  </a:lnTo>
                  <a:lnTo>
                    <a:pt x="102" y="114"/>
                  </a:lnTo>
                  <a:lnTo>
                    <a:pt x="104" y="117"/>
                  </a:lnTo>
                  <a:lnTo>
                    <a:pt x="105" y="118"/>
                  </a:lnTo>
                  <a:lnTo>
                    <a:pt x="105" y="120"/>
                  </a:lnTo>
                  <a:lnTo>
                    <a:pt x="107" y="123"/>
                  </a:lnTo>
                  <a:lnTo>
                    <a:pt x="108" y="123"/>
                  </a:lnTo>
                  <a:lnTo>
                    <a:pt x="110" y="125"/>
                  </a:lnTo>
                  <a:lnTo>
                    <a:pt x="113" y="126"/>
                  </a:lnTo>
                  <a:lnTo>
                    <a:pt x="114" y="128"/>
                  </a:lnTo>
                  <a:lnTo>
                    <a:pt x="114" y="131"/>
                  </a:lnTo>
                  <a:lnTo>
                    <a:pt x="114" y="132"/>
                  </a:lnTo>
                  <a:lnTo>
                    <a:pt x="116" y="134"/>
                  </a:lnTo>
                  <a:lnTo>
                    <a:pt x="119" y="137"/>
                  </a:lnTo>
                  <a:lnTo>
                    <a:pt x="119" y="137"/>
                  </a:lnTo>
                  <a:lnTo>
                    <a:pt x="119" y="138"/>
                  </a:lnTo>
                  <a:lnTo>
                    <a:pt x="121" y="140"/>
                  </a:lnTo>
                  <a:lnTo>
                    <a:pt x="122" y="140"/>
                  </a:lnTo>
                  <a:lnTo>
                    <a:pt x="122" y="143"/>
                  </a:lnTo>
                  <a:lnTo>
                    <a:pt x="124" y="146"/>
                  </a:lnTo>
                  <a:lnTo>
                    <a:pt x="125" y="149"/>
                  </a:lnTo>
                  <a:lnTo>
                    <a:pt x="127" y="152"/>
                  </a:lnTo>
                  <a:lnTo>
                    <a:pt x="130" y="154"/>
                  </a:lnTo>
                  <a:lnTo>
                    <a:pt x="132" y="159"/>
                  </a:lnTo>
                  <a:lnTo>
                    <a:pt x="133" y="159"/>
                  </a:lnTo>
                  <a:lnTo>
                    <a:pt x="133" y="162"/>
                  </a:lnTo>
                  <a:lnTo>
                    <a:pt x="133" y="165"/>
                  </a:lnTo>
                  <a:lnTo>
                    <a:pt x="133" y="166"/>
                  </a:lnTo>
                  <a:lnTo>
                    <a:pt x="135" y="168"/>
                  </a:lnTo>
                  <a:lnTo>
                    <a:pt x="135" y="170"/>
                  </a:lnTo>
                  <a:lnTo>
                    <a:pt x="136" y="171"/>
                  </a:lnTo>
                  <a:lnTo>
                    <a:pt x="136" y="173"/>
                  </a:lnTo>
                  <a:lnTo>
                    <a:pt x="135" y="174"/>
                  </a:lnTo>
                  <a:lnTo>
                    <a:pt x="135" y="176"/>
                  </a:lnTo>
                  <a:lnTo>
                    <a:pt x="133" y="177"/>
                  </a:lnTo>
                  <a:lnTo>
                    <a:pt x="133" y="179"/>
                  </a:lnTo>
                  <a:lnTo>
                    <a:pt x="132" y="179"/>
                  </a:lnTo>
                  <a:lnTo>
                    <a:pt x="132" y="180"/>
                  </a:lnTo>
                  <a:lnTo>
                    <a:pt x="132" y="180"/>
                  </a:lnTo>
                  <a:lnTo>
                    <a:pt x="132" y="182"/>
                  </a:lnTo>
                  <a:lnTo>
                    <a:pt x="132" y="182"/>
                  </a:lnTo>
                  <a:lnTo>
                    <a:pt x="133" y="182"/>
                  </a:lnTo>
                  <a:lnTo>
                    <a:pt x="133" y="184"/>
                  </a:lnTo>
                  <a:lnTo>
                    <a:pt x="133" y="184"/>
                  </a:lnTo>
                  <a:lnTo>
                    <a:pt x="133" y="184"/>
                  </a:lnTo>
                  <a:lnTo>
                    <a:pt x="133" y="185"/>
                  </a:lnTo>
                  <a:lnTo>
                    <a:pt x="132" y="185"/>
                  </a:lnTo>
                  <a:lnTo>
                    <a:pt x="132" y="187"/>
                  </a:lnTo>
                  <a:lnTo>
                    <a:pt x="132" y="187"/>
                  </a:lnTo>
                  <a:lnTo>
                    <a:pt x="132" y="188"/>
                  </a:lnTo>
                  <a:lnTo>
                    <a:pt x="132" y="190"/>
                  </a:lnTo>
                  <a:lnTo>
                    <a:pt x="132" y="191"/>
                  </a:lnTo>
                  <a:lnTo>
                    <a:pt x="133" y="194"/>
                  </a:lnTo>
                  <a:lnTo>
                    <a:pt x="135" y="194"/>
                  </a:lnTo>
                  <a:lnTo>
                    <a:pt x="136" y="196"/>
                  </a:lnTo>
                  <a:lnTo>
                    <a:pt x="136" y="199"/>
                  </a:lnTo>
                  <a:lnTo>
                    <a:pt x="138" y="201"/>
                  </a:lnTo>
                  <a:lnTo>
                    <a:pt x="139" y="202"/>
                  </a:lnTo>
                  <a:lnTo>
                    <a:pt x="141" y="204"/>
                  </a:lnTo>
                  <a:lnTo>
                    <a:pt x="144" y="205"/>
                  </a:lnTo>
                  <a:lnTo>
                    <a:pt x="146" y="205"/>
                  </a:lnTo>
                  <a:lnTo>
                    <a:pt x="147" y="205"/>
                  </a:lnTo>
                  <a:lnTo>
                    <a:pt x="149" y="207"/>
                  </a:lnTo>
                  <a:lnTo>
                    <a:pt x="149" y="210"/>
                  </a:lnTo>
                  <a:lnTo>
                    <a:pt x="152" y="212"/>
                  </a:lnTo>
                  <a:lnTo>
                    <a:pt x="155" y="213"/>
                  </a:lnTo>
                  <a:lnTo>
                    <a:pt x="156" y="216"/>
                  </a:lnTo>
                  <a:lnTo>
                    <a:pt x="158" y="218"/>
                  </a:lnTo>
                  <a:lnTo>
                    <a:pt x="159" y="221"/>
                  </a:lnTo>
                  <a:lnTo>
                    <a:pt x="161" y="222"/>
                  </a:lnTo>
                  <a:lnTo>
                    <a:pt x="163" y="224"/>
                  </a:lnTo>
                  <a:lnTo>
                    <a:pt x="164" y="224"/>
                  </a:lnTo>
                  <a:lnTo>
                    <a:pt x="166" y="224"/>
                  </a:lnTo>
                  <a:lnTo>
                    <a:pt x="167" y="224"/>
                  </a:lnTo>
                  <a:lnTo>
                    <a:pt x="169" y="224"/>
                  </a:lnTo>
                  <a:lnTo>
                    <a:pt x="170" y="224"/>
                  </a:lnTo>
                  <a:lnTo>
                    <a:pt x="172" y="224"/>
                  </a:lnTo>
                  <a:lnTo>
                    <a:pt x="173" y="224"/>
                  </a:lnTo>
                  <a:lnTo>
                    <a:pt x="175" y="227"/>
                  </a:lnTo>
                  <a:lnTo>
                    <a:pt x="178" y="230"/>
                  </a:lnTo>
                  <a:lnTo>
                    <a:pt x="180" y="232"/>
                  </a:lnTo>
                  <a:lnTo>
                    <a:pt x="183" y="233"/>
                  </a:lnTo>
                  <a:lnTo>
                    <a:pt x="186" y="233"/>
                  </a:lnTo>
                  <a:lnTo>
                    <a:pt x="189" y="235"/>
                  </a:lnTo>
                  <a:lnTo>
                    <a:pt x="191" y="236"/>
                  </a:lnTo>
                  <a:lnTo>
                    <a:pt x="191" y="238"/>
                  </a:lnTo>
                  <a:lnTo>
                    <a:pt x="192" y="238"/>
                  </a:lnTo>
                  <a:lnTo>
                    <a:pt x="194" y="238"/>
                  </a:lnTo>
                  <a:lnTo>
                    <a:pt x="195" y="239"/>
                  </a:lnTo>
                  <a:lnTo>
                    <a:pt x="197" y="239"/>
                  </a:lnTo>
                  <a:lnTo>
                    <a:pt x="200" y="239"/>
                  </a:lnTo>
                  <a:lnTo>
                    <a:pt x="203" y="239"/>
                  </a:lnTo>
                  <a:lnTo>
                    <a:pt x="204" y="243"/>
                  </a:lnTo>
                  <a:lnTo>
                    <a:pt x="208" y="241"/>
                  </a:lnTo>
                  <a:lnTo>
                    <a:pt x="209" y="241"/>
                  </a:lnTo>
                  <a:lnTo>
                    <a:pt x="209" y="243"/>
                  </a:lnTo>
                  <a:lnTo>
                    <a:pt x="211" y="244"/>
                  </a:lnTo>
                  <a:lnTo>
                    <a:pt x="212" y="244"/>
                  </a:lnTo>
                  <a:lnTo>
                    <a:pt x="214" y="244"/>
                  </a:lnTo>
                  <a:lnTo>
                    <a:pt x="215" y="246"/>
                  </a:lnTo>
                  <a:lnTo>
                    <a:pt x="217" y="247"/>
                  </a:lnTo>
                  <a:lnTo>
                    <a:pt x="217" y="249"/>
                  </a:lnTo>
                  <a:lnTo>
                    <a:pt x="218" y="249"/>
                  </a:lnTo>
                  <a:lnTo>
                    <a:pt x="220" y="249"/>
                  </a:lnTo>
                  <a:lnTo>
                    <a:pt x="220" y="249"/>
                  </a:lnTo>
                  <a:lnTo>
                    <a:pt x="222" y="249"/>
                  </a:lnTo>
                  <a:lnTo>
                    <a:pt x="222" y="249"/>
                  </a:lnTo>
                  <a:lnTo>
                    <a:pt x="223" y="249"/>
                  </a:lnTo>
                  <a:lnTo>
                    <a:pt x="223" y="249"/>
                  </a:lnTo>
                  <a:lnTo>
                    <a:pt x="223" y="249"/>
                  </a:lnTo>
                  <a:lnTo>
                    <a:pt x="223" y="250"/>
                  </a:lnTo>
                  <a:lnTo>
                    <a:pt x="225" y="250"/>
                  </a:lnTo>
                  <a:lnTo>
                    <a:pt x="228" y="250"/>
                  </a:lnTo>
                  <a:lnTo>
                    <a:pt x="231" y="249"/>
                  </a:lnTo>
                  <a:lnTo>
                    <a:pt x="232" y="250"/>
                  </a:lnTo>
                  <a:lnTo>
                    <a:pt x="232" y="252"/>
                  </a:lnTo>
                  <a:lnTo>
                    <a:pt x="234" y="252"/>
                  </a:lnTo>
                  <a:lnTo>
                    <a:pt x="236" y="252"/>
                  </a:lnTo>
                  <a:lnTo>
                    <a:pt x="237" y="253"/>
                  </a:lnTo>
                  <a:lnTo>
                    <a:pt x="239" y="252"/>
                  </a:lnTo>
                  <a:lnTo>
                    <a:pt x="240" y="252"/>
                  </a:lnTo>
                  <a:lnTo>
                    <a:pt x="240" y="252"/>
                  </a:lnTo>
                  <a:lnTo>
                    <a:pt x="242" y="250"/>
                  </a:lnTo>
                  <a:lnTo>
                    <a:pt x="243" y="249"/>
                  </a:lnTo>
                  <a:lnTo>
                    <a:pt x="246" y="249"/>
                  </a:lnTo>
                  <a:lnTo>
                    <a:pt x="248" y="249"/>
                  </a:lnTo>
                  <a:lnTo>
                    <a:pt x="251" y="249"/>
                  </a:lnTo>
                  <a:lnTo>
                    <a:pt x="253" y="249"/>
                  </a:lnTo>
                  <a:lnTo>
                    <a:pt x="254" y="247"/>
                  </a:lnTo>
                  <a:lnTo>
                    <a:pt x="256" y="247"/>
                  </a:lnTo>
                  <a:lnTo>
                    <a:pt x="257" y="247"/>
                  </a:lnTo>
                  <a:lnTo>
                    <a:pt x="257" y="247"/>
                  </a:lnTo>
                  <a:lnTo>
                    <a:pt x="257" y="247"/>
                  </a:lnTo>
                  <a:lnTo>
                    <a:pt x="257" y="247"/>
                  </a:lnTo>
                  <a:lnTo>
                    <a:pt x="259" y="247"/>
                  </a:lnTo>
                  <a:lnTo>
                    <a:pt x="259" y="249"/>
                  </a:lnTo>
                  <a:lnTo>
                    <a:pt x="262" y="249"/>
                  </a:lnTo>
                  <a:lnTo>
                    <a:pt x="263" y="249"/>
                  </a:lnTo>
                  <a:lnTo>
                    <a:pt x="265" y="249"/>
                  </a:lnTo>
                  <a:lnTo>
                    <a:pt x="267" y="249"/>
                  </a:lnTo>
                  <a:lnTo>
                    <a:pt x="268" y="249"/>
                  </a:lnTo>
                  <a:lnTo>
                    <a:pt x="268" y="249"/>
                  </a:lnTo>
                  <a:lnTo>
                    <a:pt x="270" y="252"/>
                  </a:lnTo>
                  <a:lnTo>
                    <a:pt x="271" y="253"/>
                  </a:lnTo>
                  <a:lnTo>
                    <a:pt x="274" y="253"/>
                  </a:lnTo>
                  <a:lnTo>
                    <a:pt x="276" y="253"/>
                  </a:lnTo>
                  <a:lnTo>
                    <a:pt x="276" y="253"/>
                  </a:lnTo>
                  <a:lnTo>
                    <a:pt x="277" y="255"/>
                  </a:lnTo>
                  <a:lnTo>
                    <a:pt x="277" y="255"/>
                  </a:lnTo>
                  <a:lnTo>
                    <a:pt x="279" y="257"/>
                  </a:lnTo>
                  <a:lnTo>
                    <a:pt x="281" y="260"/>
                  </a:lnTo>
                  <a:lnTo>
                    <a:pt x="281" y="263"/>
                  </a:lnTo>
                  <a:lnTo>
                    <a:pt x="282" y="263"/>
                  </a:lnTo>
                  <a:lnTo>
                    <a:pt x="282" y="263"/>
                  </a:lnTo>
                  <a:lnTo>
                    <a:pt x="284" y="260"/>
                  </a:lnTo>
                  <a:lnTo>
                    <a:pt x="284" y="260"/>
                  </a:lnTo>
                  <a:lnTo>
                    <a:pt x="284" y="258"/>
                  </a:lnTo>
                  <a:lnTo>
                    <a:pt x="284" y="257"/>
                  </a:lnTo>
                  <a:lnTo>
                    <a:pt x="282" y="257"/>
                  </a:lnTo>
                  <a:lnTo>
                    <a:pt x="282" y="255"/>
                  </a:lnTo>
                  <a:lnTo>
                    <a:pt x="282" y="255"/>
                  </a:lnTo>
                  <a:lnTo>
                    <a:pt x="282" y="255"/>
                  </a:lnTo>
                  <a:lnTo>
                    <a:pt x="284" y="253"/>
                  </a:lnTo>
                  <a:lnTo>
                    <a:pt x="284" y="252"/>
                  </a:lnTo>
                  <a:lnTo>
                    <a:pt x="285" y="250"/>
                  </a:lnTo>
                  <a:lnTo>
                    <a:pt x="288" y="247"/>
                  </a:lnTo>
                  <a:lnTo>
                    <a:pt x="290" y="246"/>
                  </a:lnTo>
                  <a:lnTo>
                    <a:pt x="304" y="246"/>
                  </a:lnTo>
                  <a:lnTo>
                    <a:pt x="304" y="246"/>
                  </a:lnTo>
                  <a:lnTo>
                    <a:pt x="302" y="243"/>
                  </a:lnTo>
                  <a:lnTo>
                    <a:pt x="302" y="241"/>
                  </a:lnTo>
                  <a:lnTo>
                    <a:pt x="302" y="241"/>
                  </a:lnTo>
                  <a:lnTo>
                    <a:pt x="301" y="239"/>
                  </a:lnTo>
                  <a:lnTo>
                    <a:pt x="301" y="239"/>
                  </a:lnTo>
                  <a:lnTo>
                    <a:pt x="299" y="236"/>
                  </a:lnTo>
                  <a:lnTo>
                    <a:pt x="296" y="235"/>
                  </a:lnTo>
                  <a:lnTo>
                    <a:pt x="294" y="232"/>
                  </a:lnTo>
                  <a:lnTo>
                    <a:pt x="294" y="232"/>
                  </a:lnTo>
                  <a:lnTo>
                    <a:pt x="294" y="227"/>
                  </a:lnTo>
                  <a:lnTo>
                    <a:pt x="298" y="227"/>
                  </a:lnTo>
                  <a:lnTo>
                    <a:pt x="299" y="221"/>
                  </a:lnTo>
                  <a:lnTo>
                    <a:pt x="319" y="221"/>
                  </a:lnTo>
                  <a:lnTo>
                    <a:pt x="324" y="219"/>
                  </a:lnTo>
                  <a:lnTo>
                    <a:pt x="324" y="218"/>
                  </a:lnTo>
                  <a:lnTo>
                    <a:pt x="326" y="218"/>
                  </a:lnTo>
                  <a:lnTo>
                    <a:pt x="326" y="216"/>
                  </a:lnTo>
                  <a:lnTo>
                    <a:pt x="327" y="216"/>
                  </a:lnTo>
                  <a:lnTo>
                    <a:pt x="327" y="216"/>
                  </a:lnTo>
                  <a:lnTo>
                    <a:pt x="329" y="218"/>
                  </a:lnTo>
                  <a:lnTo>
                    <a:pt x="330" y="215"/>
                  </a:lnTo>
                  <a:lnTo>
                    <a:pt x="333" y="212"/>
                  </a:lnTo>
                  <a:lnTo>
                    <a:pt x="333" y="213"/>
                  </a:lnTo>
                  <a:lnTo>
                    <a:pt x="333" y="215"/>
                  </a:lnTo>
                  <a:lnTo>
                    <a:pt x="333" y="215"/>
                  </a:lnTo>
                  <a:lnTo>
                    <a:pt x="333" y="216"/>
                  </a:lnTo>
                  <a:lnTo>
                    <a:pt x="332" y="216"/>
                  </a:lnTo>
                  <a:lnTo>
                    <a:pt x="332" y="216"/>
                  </a:lnTo>
                  <a:lnTo>
                    <a:pt x="335" y="218"/>
                  </a:lnTo>
                  <a:lnTo>
                    <a:pt x="336" y="219"/>
                  </a:lnTo>
                  <a:lnTo>
                    <a:pt x="336" y="216"/>
                  </a:lnTo>
                  <a:lnTo>
                    <a:pt x="336" y="213"/>
                  </a:lnTo>
                  <a:lnTo>
                    <a:pt x="338" y="210"/>
                  </a:lnTo>
                  <a:lnTo>
                    <a:pt x="338" y="208"/>
                  </a:lnTo>
                  <a:lnTo>
                    <a:pt x="338" y="204"/>
                  </a:lnTo>
                  <a:lnTo>
                    <a:pt x="339" y="198"/>
                  </a:lnTo>
                  <a:lnTo>
                    <a:pt x="341" y="198"/>
                  </a:lnTo>
                  <a:lnTo>
                    <a:pt x="341" y="196"/>
                  </a:lnTo>
                  <a:lnTo>
                    <a:pt x="341" y="194"/>
                  </a:lnTo>
                  <a:lnTo>
                    <a:pt x="339" y="194"/>
                  </a:lnTo>
                  <a:lnTo>
                    <a:pt x="339" y="193"/>
                  </a:lnTo>
                  <a:lnTo>
                    <a:pt x="339" y="191"/>
                  </a:lnTo>
                  <a:lnTo>
                    <a:pt x="339" y="191"/>
                  </a:lnTo>
                  <a:lnTo>
                    <a:pt x="341" y="185"/>
                  </a:lnTo>
                  <a:lnTo>
                    <a:pt x="344" y="179"/>
                  </a:lnTo>
                  <a:lnTo>
                    <a:pt x="344" y="177"/>
                  </a:lnTo>
                  <a:lnTo>
                    <a:pt x="346" y="176"/>
                  </a:lnTo>
                  <a:lnTo>
                    <a:pt x="346" y="174"/>
                  </a:lnTo>
                  <a:lnTo>
                    <a:pt x="346" y="173"/>
                  </a:lnTo>
                  <a:lnTo>
                    <a:pt x="346" y="171"/>
                  </a:lnTo>
                  <a:lnTo>
                    <a:pt x="346" y="170"/>
                  </a:lnTo>
                  <a:lnTo>
                    <a:pt x="344" y="170"/>
                  </a:lnTo>
                  <a:lnTo>
                    <a:pt x="343" y="168"/>
                  </a:lnTo>
                  <a:lnTo>
                    <a:pt x="343" y="168"/>
                  </a:lnTo>
                  <a:lnTo>
                    <a:pt x="341" y="168"/>
                  </a:lnTo>
                  <a:lnTo>
                    <a:pt x="339" y="166"/>
                  </a:lnTo>
                  <a:lnTo>
                    <a:pt x="338" y="166"/>
                  </a:lnTo>
                  <a:lnTo>
                    <a:pt x="336" y="166"/>
                  </a:lnTo>
                  <a:lnTo>
                    <a:pt x="335" y="166"/>
                  </a:lnTo>
                  <a:lnTo>
                    <a:pt x="333" y="166"/>
                  </a:lnTo>
                  <a:lnTo>
                    <a:pt x="330" y="168"/>
                  </a:lnTo>
                  <a:lnTo>
                    <a:pt x="329" y="168"/>
                  </a:lnTo>
                  <a:lnTo>
                    <a:pt x="327" y="170"/>
                  </a:lnTo>
                  <a:lnTo>
                    <a:pt x="326" y="171"/>
                  </a:lnTo>
                  <a:lnTo>
                    <a:pt x="322" y="173"/>
                  </a:lnTo>
                  <a:lnTo>
                    <a:pt x="321" y="173"/>
                  </a:lnTo>
                  <a:lnTo>
                    <a:pt x="319" y="174"/>
                  </a:lnTo>
                  <a:lnTo>
                    <a:pt x="318" y="176"/>
                  </a:lnTo>
                  <a:lnTo>
                    <a:pt x="315" y="176"/>
                  </a:lnTo>
                  <a:lnTo>
                    <a:pt x="313" y="176"/>
                  </a:lnTo>
                  <a:lnTo>
                    <a:pt x="312" y="176"/>
                  </a:lnTo>
                  <a:lnTo>
                    <a:pt x="312" y="176"/>
                  </a:lnTo>
                  <a:lnTo>
                    <a:pt x="310" y="177"/>
                  </a:lnTo>
                  <a:lnTo>
                    <a:pt x="310" y="179"/>
                  </a:lnTo>
                  <a:lnTo>
                    <a:pt x="308" y="180"/>
                  </a:lnTo>
                  <a:lnTo>
                    <a:pt x="308" y="182"/>
                  </a:lnTo>
                  <a:lnTo>
                    <a:pt x="308" y="185"/>
                  </a:lnTo>
                  <a:lnTo>
                    <a:pt x="308" y="187"/>
                  </a:lnTo>
                  <a:lnTo>
                    <a:pt x="307" y="191"/>
                  </a:lnTo>
                  <a:lnTo>
                    <a:pt x="307" y="194"/>
                  </a:lnTo>
                  <a:lnTo>
                    <a:pt x="304" y="196"/>
                  </a:lnTo>
                  <a:lnTo>
                    <a:pt x="302" y="198"/>
                  </a:lnTo>
                  <a:lnTo>
                    <a:pt x="302" y="202"/>
                  </a:lnTo>
                  <a:lnTo>
                    <a:pt x="302" y="205"/>
                  </a:lnTo>
                  <a:lnTo>
                    <a:pt x="302" y="205"/>
                  </a:lnTo>
                  <a:lnTo>
                    <a:pt x="302" y="205"/>
                  </a:lnTo>
                  <a:lnTo>
                    <a:pt x="301" y="205"/>
                  </a:lnTo>
                  <a:lnTo>
                    <a:pt x="299" y="207"/>
                  </a:lnTo>
                  <a:lnTo>
                    <a:pt x="299" y="208"/>
                  </a:lnTo>
                  <a:lnTo>
                    <a:pt x="298" y="208"/>
                  </a:lnTo>
                  <a:lnTo>
                    <a:pt x="296" y="212"/>
                  </a:lnTo>
                  <a:lnTo>
                    <a:pt x="294" y="215"/>
                  </a:lnTo>
                  <a:lnTo>
                    <a:pt x="291" y="215"/>
                  </a:lnTo>
                  <a:lnTo>
                    <a:pt x="290" y="215"/>
                  </a:lnTo>
                  <a:lnTo>
                    <a:pt x="290" y="213"/>
                  </a:lnTo>
                  <a:lnTo>
                    <a:pt x="288" y="212"/>
                  </a:lnTo>
                  <a:lnTo>
                    <a:pt x="285" y="212"/>
                  </a:lnTo>
                  <a:lnTo>
                    <a:pt x="282" y="213"/>
                  </a:lnTo>
                  <a:lnTo>
                    <a:pt x="281" y="215"/>
                  </a:lnTo>
                  <a:lnTo>
                    <a:pt x="277" y="216"/>
                  </a:lnTo>
                  <a:lnTo>
                    <a:pt x="277" y="218"/>
                  </a:lnTo>
                  <a:lnTo>
                    <a:pt x="276" y="218"/>
                  </a:lnTo>
                  <a:lnTo>
                    <a:pt x="273" y="218"/>
                  </a:lnTo>
                  <a:lnTo>
                    <a:pt x="270" y="218"/>
                  </a:lnTo>
                  <a:lnTo>
                    <a:pt x="270" y="219"/>
                  </a:lnTo>
                  <a:lnTo>
                    <a:pt x="267" y="221"/>
                  </a:lnTo>
                  <a:lnTo>
                    <a:pt x="265" y="219"/>
                  </a:lnTo>
                  <a:lnTo>
                    <a:pt x="262" y="219"/>
                  </a:lnTo>
                  <a:lnTo>
                    <a:pt x="259" y="219"/>
                  </a:lnTo>
                  <a:lnTo>
                    <a:pt x="257" y="218"/>
                  </a:lnTo>
                  <a:lnTo>
                    <a:pt x="256" y="215"/>
                  </a:lnTo>
                  <a:lnTo>
                    <a:pt x="256" y="215"/>
                  </a:lnTo>
                  <a:lnTo>
                    <a:pt x="254" y="213"/>
                  </a:lnTo>
                  <a:lnTo>
                    <a:pt x="253" y="212"/>
                  </a:lnTo>
                  <a:lnTo>
                    <a:pt x="249" y="212"/>
                  </a:lnTo>
                  <a:lnTo>
                    <a:pt x="246" y="212"/>
                  </a:lnTo>
                  <a:lnTo>
                    <a:pt x="243" y="212"/>
                  </a:lnTo>
                  <a:lnTo>
                    <a:pt x="243" y="210"/>
                  </a:lnTo>
                  <a:lnTo>
                    <a:pt x="243" y="208"/>
                  </a:lnTo>
                  <a:lnTo>
                    <a:pt x="243" y="207"/>
                  </a:lnTo>
                  <a:lnTo>
                    <a:pt x="242" y="204"/>
                  </a:lnTo>
                  <a:lnTo>
                    <a:pt x="240" y="204"/>
                  </a:lnTo>
                  <a:lnTo>
                    <a:pt x="240" y="202"/>
                  </a:lnTo>
                  <a:lnTo>
                    <a:pt x="239" y="201"/>
                  </a:lnTo>
                  <a:lnTo>
                    <a:pt x="239" y="199"/>
                  </a:lnTo>
                  <a:lnTo>
                    <a:pt x="239" y="198"/>
                  </a:lnTo>
                  <a:lnTo>
                    <a:pt x="239" y="196"/>
                  </a:lnTo>
                  <a:lnTo>
                    <a:pt x="237" y="194"/>
                  </a:lnTo>
                  <a:lnTo>
                    <a:pt x="236" y="196"/>
                  </a:lnTo>
                  <a:lnTo>
                    <a:pt x="236" y="194"/>
                  </a:lnTo>
                  <a:lnTo>
                    <a:pt x="234" y="194"/>
                  </a:lnTo>
                  <a:lnTo>
                    <a:pt x="234" y="193"/>
                  </a:lnTo>
                  <a:lnTo>
                    <a:pt x="234" y="193"/>
                  </a:lnTo>
                  <a:lnTo>
                    <a:pt x="232" y="191"/>
                  </a:lnTo>
                  <a:lnTo>
                    <a:pt x="232" y="190"/>
                  </a:lnTo>
                  <a:lnTo>
                    <a:pt x="231" y="188"/>
                  </a:lnTo>
                  <a:lnTo>
                    <a:pt x="229" y="187"/>
                  </a:lnTo>
                  <a:lnTo>
                    <a:pt x="228" y="187"/>
                  </a:lnTo>
                  <a:lnTo>
                    <a:pt x="228" y="185"/>
                  </a:lnTo>
                  <a:lnTo>
                    <a:pt x="228" y="184"/>
                  </a:lnTo>
                  <a:lnTo>
                    <a:pt x="228" y="184"/>
                  </a:lnTo>
                  <a:lnTo>
                    <a:pt x="228" y="180"/>
                  </a:lnTo>
                  <a:lnTo>
                    <a:pt x="226" y="179"/>
                  </a:lnTo>
                  <a:lnTo>
                    <a:pt x="225" y="177"/>
                  </a:lnTo>
                  <a:lnTo>
                    <a:pt x="223" y="176"/>
                  </a:lnTo>
                  <a:lnTo>
                    <a:pt x="223" y="174"/>
                  </a:lnTo>
                  <a:lnTo>
                    <a:pt x="223" y="171"/>
                  </a:lnTo>
                  <a:lnTo>
                    <a:pt x="222" y="173"/>
                  </a:lnTo>
                  <a:lnTo>
                    <a:pt x="220" y="173"/>
                  </a:lnTo>
                  <a:lnTo>
                    <a:pt x="220" y="171"/>
                  </a:lnTo>
                  <a:lnTo>
                    <a:pt x="222" y="170"/>
                  </a:lnTo>
                  <a:lnTo>
                    <a:pt x="222" y="168"/>
                  </a:lnTo>
                  <a:lnTo>
                    <a:pt x="220" y="166"/>
                  </a:lnTo>
                  <a:lnTo>
                    <a:pt x="220" y="163"/>
                  </a:lnTo>
                  <a:lnTo>
                    <a:pt x="222" y="159"/>
                  </a:lnTo>
                  <a:lnTo>
                    <a:pt x="222" y="157"/>
                  </a:lnTo>
                  <a:lnTo>
                    <a:pt x="223" y="156"/>
                  </a:lnTo>
                  <a:lnTo>
                    <a:pt x="223" y="154"/>
                  </a:lnTo>
                  <a:lnTo>
                    <a:pt x="223" y="154"/>
                  </a:lnTo>
                  <a:lnTo>
                    <a:pt x="223" y="152"/>
                  </a:lnTo>
                  <a:lnTo>
                    <a:pt x="223" y="151"/>
                  </a:lnTo>
                  <a:lnTo>
                    <a:pt x="222" y="148"/>
                  </a:lnTo>
                  <a:lnTo>
                    <a:pt x="222" y="145"/>
                  </a:lnTo>
                  <a:lnTo>
                    <a:pt x="222" y="142"/>
                  </a:lnTo>
                  <a:lnTo>
                    <a:pt x="220" y="140"/>
                  </a:lnTo>
                  <a:lnTo>
                    <a:pt x="220" y="138"/>
                  </a:lnTo>
                  <a:lnTo>
                    <a:pt x="220" y="135"/>
                  </a:lnTo>
                  <a:lnTo>
                    <a:pt x="222" y="134"/>
                  </a:lnTo>
                  <a:lnTo>
                    <a:pt x="222" y="131"/>
                  </a:lnTo>
                  <a:lnTo>
                    <a:pt x="218" y="126"/>
                  </a:lnTo>
                  <a:lnTo>
                    <a:pt x="218" y="125"/>
                  </a:lnTo>
                  <a:lnTo>
                    <a:pt x="220" y="123"/>
                  </a:lnTo>
                  <a:lnTo>
                    <a:pt x="220" y="121"/>
                  </a:lnTo>
                  <a:lnTo>
                    <a:pt x="220" y="121"/>
                  </a:lnTo>
                  <a:lnTo>
                    <a:pt x="220" y="120"/>
                  </a:lnTo>
                  <a:lnTo>
                    <a:pt x="218" y="120"/>
                  </a:lnTo>
                  <a:lnTo>
                    <a:pt x="222" y="118"/>
                  </a:lnTo>
                  <a:lnTo>
                    <a:pt x="223" y="115"/>
                  </a:lnTo>
                  <a:lnTo>
                    <a:pt x="223" y="115"/>
                  </a:lnTo>
                  <a:lnTo>
                    <a:pt x="223" y="114"/>
                  </a:lnTo>
                  <a:lnTo>
                    <a:pt x="225" y="114"/>
                  </a:lnTo>
                  <a:lnTo>
                    <a:pt x="226" y="114"/>
                  </a:lnTo>
                  <a:lnTo>
                    <a:pt x="228" y="111"/>
                  </a:lnTo>
                  <a:lnTo>
                    <a:pt x="229" y="107"/>
                  </a:lnTo>
                  <a:lnTo>
                    <a:pt x="229" y="107"/>
                  </a:lnTo>
                  <a:lnTo>
                    <a:pt x="229" y="107"/>
                  </a:lnTo>
                  <a:lnTo>
                    <a:pt x="229" y="107"/>
                  </a:lnTo>
                  <a:lnTo>
                    <a:pt x="229" y="106"/>
                  </a:lnTo>
                  <a:lnTo>
                    <a:pt x="228" y="106"/>
                  </a:lnTo>
                  <a:lnTo>
                    <a:pt x="228" y="106"/>
                  </a:lnTo>
                  <a:lnTo>
                    <a:pt x="223" y="106"/>
                  </a:lnTo>
                  <a:lnTo>
                    <a:pt x="220" y="101"/>
                  </a:lnTo>
                  <a:lnTo>
                    <a:pt x="214" y="101"/>
                  </a:lnTo>
                  <a:lnTo>
                    <a:pt x="211" y="100"/>
                  </a:lnTo>
                  <a:lnTo>
                    <a:pt x="206" y="98"/>
                  </a:lnTo>
                  <a:lnTo>
                    <a:pt x="206" y="93"/>
                  </a:lnTo>
                  <a:lnTo>
                    <a:pt x="203" y="84"/>
                  </a:lnTo>
                  <a:lnTo>
                    <a:pt x="201" y="81"/>
                  </a:lnTo>
                  <a:lnTo>
                    <a:pt x="197" y="78"/>
                  </a:lnTo>
                  <a:lnTo>
                    <a:pt x="195" y="73"/>
                  </a:lnTo>
                  <a:lnTo>
                    <a:pt x="192" y="67"/>
                  </a:lnTo>
                  <a:lnTo>
                    <a:pt x="191" y="62"/>
                  </a:lnTo>
                  <a:lnTo>
                    <a:pt x="187" y="59"/>
                  </a:lnTo>
                  <a:lnTo>
                    <a:pt x="187" y="55"/>
                  </a:lnTo>
                  <a:lnTo>
                    <a:pt x="184" y="51"/>
                  </a:lnTo>
                  <a:lnTo>
                    <a:pt x="181" y="48"/>
                  </a:lnTo>
                  <a:lnTo>
                    <a:pt x="177" y="47"/>
                  </a:lnTo>
                  <a:lnTo>
                    <a:pt x="172" y="45"/>
                  </a:lnTo>
                  <a:lnTo>
                    <a:pt x="169" y="48"/>
                  </a:lnTo>
                  <a:lnTo>
                    <a:pt x="166" y="53"/>
                  </a:lnTo>
                  <a:lnTo>
                    <a:pt x="161" y="56"/>
                  </a:lnTo>
                  <a:lnTo>
                    <a:pt x="158" y="56"/>
                  </a:lnTo>
                  <a:lnTo>
                    <a:pt x="153" y="56"/>
                  </a:lnTo>
                  <a:lnTo>
                    <a:pt x="150" y="53"/>
                  </a:lnTo>
                  <a:lnTo>
                    <a:pt x="147" y="48"/>
                  </a:lnTo>
                  <a:lnTo>
                    <a:pt x="146" y="44"/>
                  </a:lnTo>
                  <a:lnTo>
                    <a:pt x="144" y="41"/>
                  </a:lnTo>
                  <a:lnTo>
                    <a:pt x="141" y="36"/>
                  </a:lnTo>
                  <a:lnTo>
                    <a:pt x="138" y="31"/>
                  </a:lnTo>
                  <a:lnTo>
                    <a:pt x="133" y="28"/>
                  </a:lnTo>
                  <a:lnTo>
                    <a:pt x="132" y="25"/>
                  </a:lnTo>
                  <a:lnTo>
                    <a:pt x="128" y="22"/>
                  </a:lnTo>
                  <a:lnTo>
                    <a:pt x="124" y="16"/>
                  </a:lnTo>
                  <a:lnTo>
                    <a:pt x="99" y="16"/>
                  </a:lnTo>
                  <a:lnTo>
                    <a:pt x="99" y="22"/>
                  </a:lnTo>
                  <a:lnTo>
                    <a:pt x="62" y="20"/>
                  </a:lnTo>
                  <a:lnTo>
                    <a:pt x="32" y="5"/>
                  </a:lnTo>
                  <a:lnTo>
                    <a:pt x="3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0" name="Freeform 53"/>
            <p:cNvSpPr>
              <a:spLocks/>
            </p:cNvSpPr>
            <p:nvPr/>
          </p:nvSpPr>
          <p:spPr bwMode="auto">
            <a:xfrm>
              <a:off x="3273812" y="4217611"/>
              <a:ext cx="166228" cy="99875"/>
            </a:xfrm>
            <a:custGeom>
              <a:avLst/>
              <a:gdLst>
                <a:gd name="T0" fmla="*/ 70 w 70"/>
                <a:gd name="T1" fmla="*/ 17 h 42"/>
                <a:gd name="T2" fmla="*/ 70 w 70"/>
                <a:gd name="T3" fmla="*/ 16 h 42"/>
                <a:gd name="T4" fmla="*/ 70 w 70"/>
                <a:gd name="T5" fmla="*/ 16 h 42"/>
                <a:gd name="T6" fmla="*/ 70 w 70"/>
                <a:gd name="T7" fmla="*/ 14 h 42"/>
                <a:gd name="T8" fmla="*/ 66 w 70"/>
                <a:gd name="T9" fmla="*/ 13 h 42"/>
                <a:gd name="T10" fmla="*/ 62 w 70"/>
                <a:gd name="T11" fmla="*/ 13 h 42"/>
                <a:gd name="T12" fmla="*/ 60 w 70"/>
                <a:gd name="T13" fmla="*/ 10 h 42"/>
                <a:gd name="T14" fmla="*/ 60 w 70"/>
                <a:gd name="T15" fmla="*/ 7 h 42"/>
                <a:gd name="T16" fmla="*/ 59 w 70"/>
                <a:gd name="T17" fmla="*/ 5 h 42"/>
                <a:gd name="T18" fmla="*/ 57 w 70"/>
                <a:gd name="T19" fmla="*/ 5 h 42"/>
                <a:gd name="T20" fmla="*/ 56 w 70"/>
                <a:gd name="T21" fmla="*/ 2 h 42"/>
                <a:gd name="T22" fmla="*/ 53 w 70"/>
                <a:gd name="T23" fmla="*/ 2 h 42"/>
                <a:gd name="T24" fmla="*/ 49 w 70"/>
                <a:gd name="T25" fmla="*/ 2 h 42"/>
                <a:gd name="T26" fmla="*/ 46 w 70"/>
                <a:gd name="T27" fmla="*/ 2 h 42"/>
                <a:gd name="T28" fmla="*/ 43 w 70"/>
                <a:gd name="T29" fmla="*/ 2 h 42"/>
                <a:gd name="T30" fmla="*/ 42 w 70"/>
                <a:gd name="T31" fmla="*/ 0 h 42"/>
                <a:gd name="T32" fmla="*/ 42 w 70"/>
                <a:gd name="T33" fmla="*/ 0 h 42"/>
                <a:gd name="T34" fmla="*/ 40 w 70"/>
                <a:gd name="T35" fmla="*/ 0 h 42"/>
                <a:gd name="T36" fmla="*/ 39 w 70"/>
                <a:gd name="T37" fmla="*/ 2 h 42"/>
                <a:gd name="T38" fmla="*/ 34 w 70"/>
                <a:gd name="T39" fmla="*/ 3 h 42"/>
                <a:gd name="T40" fmla="*/ 29 w 70"/>
                <a:gd name="T41" fmla="*/ 3 h 42"/>
                <a:gd name="T42" fmla="*/ 23 w 70"/>
                <a:gd name="T43" fmla="*/ 5 h 42"/>
                <a:gd name="T44" fmla="*/ 15 w 70"/>
                <a:gd name="T45" fmla="*/ 5 h 42"/>
                <a:gd name="T46" fmla="*/ 11 w 70"/>
                <a:gd name="T47" fmla="*/ 5 h 42"/>
                <a:gd name="T48" fmla="*/ 9 w 70"/>
                <a:gd name="T49" fmla="*/ 7 h 42"/>
                <a:gd name="T50" fmla="*/ 8 w 70"/>
                <a:gd name="T51" fmla="*/ 8 h 42"/>
                <a:gd name="T52" fmla="*/ 6 w 70"/>
                <a:gd name="T53" fmla="*/ 10 h 42"/>
                <a:gd name="T54" fmla="*/ 4 w 70"/>
                <a:gd name="T55" fmla="*/ 10 h 42"/>
                <a:gd name="T56" fmla="*/ 3 w 70"/>
                <a:gd name="T57" fmla="*/ 11 h 42"/>
                <a:gd name="T58" fmla="*/ 3 w 70"/>
                <a:gd name="T59" fmla="*/ 13 h 42"/>
                <a:gd name="T60" fmla="*/ 3 w 70"/>
                <a:gd name="T61" fmla="*/ 14 h 42"/>
                <a:gd name="T62" fmla="*/ 1 w 70"/>
                <a:gd name="T63" fmla="*/ 17 h 42"/>
                <a:gd name="T64" fmla="*/ 0 w 70"/>
                <a:gd name="T65" fmla="*/ 19 h 42"/>
                <a:gd name="T66" fmla="*/ 1 w 70"/>
                <a:gd name="T67" fmla="*/ 21 h 42"/>
                <a:gd name="T68" fmla="*/ 8 w 70"/>
                <a:gd name="T69" fmla="*/ 22 h 42"/>
                <a:gd name="T70" fmla="*/ 12 w 70"/>
                <a:gd name="T71" fmla="*/ 25 h 42"/>
                <a:gd name="T72" fmla="*/ 15 w 70"/>
                <a:gd name="T73" fmla="*/ 27 h 42"/>
                <a:gd name="T74" fmla="*/ 20 w 70"/>
                <a:gd name="T75" fmla="*/ 28 h 42"/>
                <a:gd name="T76" fmla="*/ 21 w 70"/>
                <a:gd name="T77" fmla="*/ 30 h 42"/>
                <a:gd name="T78" fmla="*/ 21 w 70"/>
                <a:gd name="T79" fmla="*/ 38 h 42"/>
                <a:gd name="T80" fmla="*/ 25 w 70"/>
                <a:gd name="T81" fmla="*/ 38 h 42"/>
                <a:gd name="T82" fmla="*/ 23 w 70"/>
                <a:gd name="T83" fmla="*/ 42 h 42"/>
                <a:gd name="T84" fmla="*/ 25 w 70"/>
                <a:gd name="T85" fmla="*/ 42 h 42"/>
                <a:gd name="T86" fmla="*/ 28 w 70"/>
                <a:gd name="T87" fmla="*/ 42 h 42"/>
                <a:gd name="T88" fmla="*/ 28 w 70"/>
                <a:gd name="T89" fmla="*/ 41 h 42"/>
                <a:gd name="T90" fmla="*/ 29 w 70"/>
                <a:gd name="T91" fmla="*/ 38 h 42"/>
                <a:gd name="T92" fmla="*/ 29 w 70"/>
                <a:gd name="T93" fmla="*/ 35 h 42"/>
                <a:gd name="T94" fmla="*/ 28 w 70"/>
                <a:gd name="T95" fmla="*/ 30 h 42"/>
                <a:gd name="T96" fmla="*/ 31 w 70"/>
                <a:gd name="T97" fmla="*/ 28 h 42"/>
                <a:gd name="T98" fmla="*/ 37 w 70"/>
                <a:gd name="T99" fmla="*/ 27 h 42"/>
                <a:gd name="T100" fmla="*/ 42 w 70"/>
                <a:gd name="T101" fmla="*/ 25 h 42"/>
                <a:gd name="T102" fmla="*/ 43 w 70"/>
                <a:gd name="T103" fmla="*/ 27 h 42"/>
                <a:gd name="T104" fmla="*/ 43 w 70"/>
                <a:gd name="T105" fmla="*/ 27 h 42"/>
                <a:gd name="T106" fmla="*/ 45 w 70"/>
                <a:gd name="T107" fmla="*/ 28 h 42"/>
                <a:gd name="T108" fmla="*/ 46 w 70"/>
                <a:gd name="T109" fmla="*/ 28 h 42"/>
                <a:gd name="T110" fmla="*/ 49 w 70"/>
                <a:gd name="T111" fmla="*/ 27 h 42"/>
                <a:gd name="T112" fmla="*/ 54 w 70"/>
                <a:gd name="T113" fmla="*/ 25 h 42"/>
                <a:gd name="T114" fmla="*/ 56 w 70"/>
                <a:gd name="T115" fmla="*/ 25 h 42"/>
                <a:gd name="T116" fmla="*/ 57 w 70"/>
                <a:gd name="T117" fmla="*/ 24 h 42"/>
                <a:gd name="T118" fmla="*/ 59 w 70"/>
                <a:gd name="T119" fmla="*/ 22 h 42"/>
                <a:gd name="T120" fmla="*/ 60 w 70"/>
                <a:gd name="T121" fmla="*/ 21 h 42"/>
                <a:gd name="T122" fmla="*/ 62 w 70"/>
                <a:gd name="T123" fmla="*/ 1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0" h="42">
                  <a:moveTo>
                    <a:pt x="70" y="17"/>
                  </a:moveTo>
                  <a:lnTo>
                    <a:pt x="70" y="17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70" y="14"/>
                  </a:lnTo>
                  <a:lnTo>
                    <a:pt x="70" y="14"/>
                  </a:lnTo>
                  <a:lnTo>
                    <a:pt x="68" y="14"/>
                  </a:lnTo>
                  <a:lnTo>
                    <a:pt x="66" y="13"/>
                  </a:lnTo>
                  <a:lnTo>
                    <a:pt x="65" y="13"/>
                  </a:lnTo>
                  <a:lnTo>
                    <a:pt x="62" y="13"/>
                  </a:lnTo>
                  <a:lnTo>
                    <a:pt x="60" y="11"/>
                  </a:lnTo>
                  <a:lnTo>
                    <a:pt x="60" y="10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7" y="5"/>
                  </a:lnTo>
                  <a:lnTo>
                    <a:pt x="56" y="5"/>
                  </a:lnTo>
                  <a:lnTo>
                    <a:pt x="56" y="2"/>
                  </a:lnTo>
                  <a:lnTo>
                    <a:pt x="54" y="2"/>
                  </a:lnTo>
                  <a:lnTo>
                    <a:pt x="53" y="2"/>
                  </a:lnTo>
                  <a:lnTo>
                    <a:pt x="51" y="2"/>
                  </a:lnTo>
                  <a:lnTo>
                    <a:pt x="49" y="2"/>
                  </a:lnTo>
                  <a:lnTo>
                    <a:pt x="48" y="2"/>
                  </a:lnTo>
                  <a:lnTo>
                    <a:pt x="46" y="2"/>
                  </a:lnTo>
                  <a:lnTo>
                    <a:pt x="45" y="2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9" y="2"/>
                  </a:lnTo>
                  <a:lnTo>
                    <a:pt x="37" y="3"/>
                  </a:lnTo>
                  <a:lnTo>
                    <a:pt x="34" y="3"/>
                  </a:lnTo>
                  <a:lnTo>
                    <a:pt x="31" y="3"/>
                  </a:lnTo>
                  <a:lnTo>
                    <a:pt x="29" y="3"/>
                  </a:lnTo>
                  <a:lnTo>
                    <a:pt x="28" y="5"/>
                  </a:lnTo>
                  <a:lnTo>
                    <a:pt x="23" y="5"/>
                  </a:lnTo>
                  <a:lnTo>
                    <a:pt x="18" y="5"/>
                  </a:lnTo>
                  <a:lnTo>
                    <a:pt x="15" y="5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7"/>
                  </a:lnTo>
                  <a:lnTo>
                    <a:pt x="9" y="7"/>
                  </a:lnTo>
                  <a:lnTo>
                    <a:pt x="9" y="8"/>
                  </a:lnTo>
                  <a:lnTo>
                    <a:pt x="8" y="8"/>
                  </a:lnTo>
                  <a:lnTo>
                    <a:pt x="6" y="8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4" y="22"/>
                  </a:lnTo>
                  <a:lnTo>
                    <a:pt x="8" y="22"/>
                  </a:lnTo>
                  <a:lnTo>
                    <a:pt x="11" y="24"/>
                  </a:lnTo>
                  <a:lnTo>
                    <a:pt x="12" y="25"/>
                  </a:lnTo>
                  <a:lnTo>
                    <a:pt x="14" y="27"/>
                  </a:lnTo>
                  <a:lnTo>
                    <a:pt x="15" y="27"/>
                  </a:lnTo>
                  <a:lnTo>
                    <a:pt x="17" y="27"/>
                  </a:lnTo>
                  <a:lnTo>
                    <a:pt x="20" y="28"/>
                  </a:lnTo>
                  <a:lnTo>
                    <a:pt x="21" y="28"/>
                  </a:lnTo>
                  <a:lnTo>
                    <a:pt x="21" y="30"/>
                  </a:lnTo>
                  <a:lnTo>
                    <a:pt x="21" y="30"/>
                  </a:lnTo>
                  <a:lnTo>
                    <a:pt x="21" y="38"/>
                  </a:lnTo>
                  <a:lnTo>
                    <a:pt x="23" y="38"/>
                  </a:lnTo>
                  <a:lnTo>
                    <a:pt x="25" y="38"/>
                  </a:lnTo>
                  <a:lnTo>
                    <a:pt x="23" y="39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5" y="42"/>
                  </a:lnTo>
                  <a:lnTo>
                    <a:pt x="26" y="42"/>
                  </a:lnTo>
                  <a:lnTo>
                    <a:pt x="28" y="42"/>
                  </a:lnTo>
                  <a:lnTo>
                    <a:pt x="28" y="41"/>
                  </a:lnTo>
                  <a:lnTo>
                    <a:pt x="28" y="41"/>
                  </a:lnTo>
                  <a:lnTo>
                    <a:pt x="29" y="39"/>
                  </a:lnTo>
                  <a:lnTo>
                    <a:pt x="29" y="38"/>
                  </a:lnTo>
                  <a:lnTo>
                    <a:pt x="29" y="36"/>
                  </a:lnTo>
                  <a:lnTo>
                    <a:pt x="29" y="35"/>
                  </a:lnTo>
                  <a:lnTo>
                    <a:pt x="29" y="31"/>
                  </a:lnTo>
                  <a:lnTo>
                    <a:pt x="28" y="30"/>
                  </a:lnTo>
                  <a:lnTo>
                    <a:pt x="29" y="30"/>
                  </a:lnTo>
                  <a:lnTo>
                    <a:pt x="31" y="28"/>
                  </a:lnTo>
                  <a:lnTo>
                    <a:pt x="34" y="27"/>
                  </a:lnTo>
                  <a:lnTo>
                    <a:pt x="37" y="27"/>
                  </a:lnTo>
                  <a:lnTo>
                    <a:pt x="39" y="25"/>
                  </a:lnTo>
                  <a:lnTo>
                    <a:pt x="42" y="25"/>
                  </a:lnTo>
                  <a:lnTo>
                    <a:pt x="42" y="27"/>
                  </a:lnTo>
                  <a:lnTo>
                    <a:pt x="43" y="27"/>
                  </a:lnTo>
                  <a:lnTo>
                    <a:pt x="43" y="27"/>
                  </a:lnTo>
                  <a:lnTo>
                    <a:pt x="43" y="27"/>
                  </a:lnTo>
                  <a:lnTo>
                    <a:pt x="45" y="28"/>
                  </a:lnTo>
                  <a:lnTo>
                    <a:pt x="45" y="28"/>
                  </a:lnTo>
                  <a:lnTo>
                    <a:pt x="45" y="28"/>
                  </a:lnTo>
                  <a:lnTo>
                    <a:pt x="46" y="28"/>
                  </a:lnTo>
                  <a:lnTo>
                    <a:pt x="48" y="28"/>
                  </a:lnTo>
                  <a:lnTo>
                    <a:pt x="49" y="27"/>
                  </a:lnTo>
                  <a:lnTo>
                    <a:pt x="53" y="27"/>
                  </a:lnTo>
                  <a:lnTo>
                    <a:pt x="54" y="25"/>
                  </a:lnTo>
                  <a:lnTo>
                    <a:pt x="56" y="25"/>
                  </a:lnTo>
                  <a:lnTo>
                    <a:pt x="56" y="25"/>
                  </a:lnTo>
                  <a:lnTo>
                    <a:pt x="57" y="25"/>
                  </a:lnTo>
                  <a:lnTo>
                    <a:pt x="57" y="24"/>
                  </a:lnTo>
                  <a:lnTo>
                    <a:pt x="57" y="24"/>
                  </a:lnTo>
                  <a:lnTo>
                    <a:pt x="59" y="22"/>
                  </a:lnTo>
                  <a:lnTo>
                    <a:pt x="59" y="21"/>
                  </a:lnTo>
                  <a:lnTo>
                    <a:pt x="60" y="21"/>
                  </a:lnTo>
                  <a:lnTo>
                    <a:pt x="62" y="19"/>
                  </a:lnTo>
                  <a:lnTo>
                    <a:pt x="62" y="19"/>
                  </a:lnTo>
                  <a:lnTo>
                    <a:pt x="70" y="17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1" name="Freeform 54"/>
            <p:cNvSpPr>
              <a:spLocks/>
            </p:cNvSpPr>
            <p:nvPr/>
          </p:nvSpPr>
          <p:spPr bwMode="auto">
            <a:xfrm>
              <a:off x="3188324" y="4148651"/>
              <a:ext cx="111609" cy="142678"/>
            </a:xfrm>
            <a:custGeom>
              <a:avLst/>
              <a:gdLst>
                <a:gd name="T0" fmla="*/ 25 w 47"/>
                <a:gd name="T1" fmla="*/ 59 h 60"/>
                <a:gd name="T2" fmla="*/ 25 w 47"/>
                <a:gd name="T3" fmla="*/ 59 h 60"/>
                <a:gd name="T4" fmla="*/ 26 w 47"/>
                <a:gd name="T5" fmla="*/ 57 h 60"/>
                <a:gd name="T6" fmla="*/ 28 w 47"/>
                <a:gd name="T7" fmla="*/ 57 h 60"/>
                <a:gd name="T8" fmla="*/ 30 w 47"/>
                <a:gd name="T9" fmla="*/ 57 h 60"/>
                <a:gd name="T10" fmla="*/ 30 w 47"/>
                <a:gd name="T11" fmla="*/ 57 h 60"/>
                <a:gd name="T12" fmla="*/ 30 w 47"/>
                <a:gd name="T13" fmla="*/ 54 h 60"/>
                <a:gd name="T14" fmla="*/ 31 w 47"/>
                <a:gd name="T15" fmla="*/ 53 h 60"/>
                <a:gd name="T16" fmla="*/ 34 w 47"/>
                <a:gd name="T17" fmla="*/ 50 h 60"/>
                <a:gd name="T18" fmla="*/ 36 w 47"/>
                <a:gd name="T19" fmla="*/ 48 h 60"/>
                <a:gd name="T20" fmla="*/ 37 w 47"/>
                <a:gd name="T21" fmla="*/ 46 h 60"/>
                <a:gd name="T22" fmla="*/ 39 w 47"/>
                <a:gd name="T23" fmla="*/ 43 h 60"/>
                <a:gd name="T24" fmla="*/ 39 w 47"/>
                <a:gd name="T25" fmla="*/ 42 h 60"/>
                <a:gd name="T26" fmla="*/ 39 w 47"/>
                <a:gd name="T27" fmla="*/ 40 h 60"/>
                <a:gd name="T28" fmla="*/ 40 w 47"/>
                <a:gd name="T29" fmla="*/ 39 h 60"/>
                <a:gd name="T30" fmla="*/ 42 w 47"/>
                <a:gd name="T31" fmla="*/ 39 h 60"/>
                <a:gd name="T32" fmla="*/ 44 w 47"/>
                <a:gd name="T33" fmla="*/ 37 h 60"/>
                <a:gd name="T34" fmla="*/ 45 w 47"/>
                <a:gd name="T35" fmla="*/ 36 h 60"/>
                <a:gd name="T36" fmla="*/ 47 w 47"/>
                <a:gd name="T37" fmla="*/ 34 h 60"/>
                <a:gd name="T38" fmla="*/ 44 w 47"/>
                <a:gd name="T39" fmla="*/ 32 h 60"/>
                <a:gd name="T40" fmla="*/ 40 w 47"/>
                <a:gd name="T41" fmla="*/ 32 h 60"/>
                <a:gd name="T42" fmla="*/ 37 w 47"/>
                <a:gd name="T43" fmla="*/ 0 h 60"/>
                <a:gd name="T44" fmla="*/ 16 w 47"/>
                <a:gd name="T45" fmla="*/ 6 h 60"/>
                <a:gd name="T46" fmla="*/ 12 w 47"/>
                <a:gd name="T47" fmla="*/ 11 h 60"/>
                <a:gd name="T48" fmla="*/ 14 w 47"/>
                <a:gd name="T49" fmla="*/ 14 h 60"/>
                <a:gd name="T50" fmla="*/ 19 w 47"/>
                <a:gd name="T51" fmla="*/ 18 h 60"/>
                <a:gd name="T52" fmla="*/ 20 w 47"/>
                <a:gd name="T53" fmla="*/ 20 h 60"/>
                <a:gd name="T54" fmla="*/ 20 w 47"/>
                <a:gd name="T55" fmla="*/ 22 h 60"/>
                <a:gd name="T56" fmla="*/ 22 w 47"/>
                <a:gd name="T57" fmla="*/ 25 h 60"/>
                <a:gd name="T58" fmla="*/ 6 w 47"/>
                <a:gd name="T59" fmla="*/ 26 h 60"/>
                <a:gd name="T60" fmla="*/ 2 w 47"/>
                <a:gd name="T61" fmla="*/ 31 h 60"/>
                <a:gd name="T62" fmla="*/ 0 w 47"/>
                <a:gd name="T63" fmla="*/ 34 h 60"/>
                <a:gd name="T64" fmla="*/ 0 w 47"/>
                <a:gd name="T65" fmla="*/ 34 h 60"/>
                <a:gd name="T66" fmla="*/ 2 w 47"/>
                <a:gd name="T67" fmla="*/ 36 h 60"/>
                <a:gd name="T68" fmla="*/ 2 w 47"/>
                <a:gd name="T69" fmla="*/ 39 h 60"/>
                <a:gd name="T70" fmla="*/ 0 w 47"/>
                <a:gd name="T71" fmla="*/ 42 h 60"/>
                <a:gd name="T72" fmla="*/ 0 w 47"/>
                <a:gd name="T73" fmla="*/ 42 h 60"/>
                <a:gd name="T74" fmla="*/ 2 w 47"/>
                <a:gd name="T75" fmla="*/ 43 h 60"/>
                <a:gd name="T76" fmla="*/ 6 w 47"/>
                <a:gd name="T77" fmla="*/ 48 h 60"/>
                <a:gd name="T78" fmla="*/ 11 w 47"/>
                <a:gd name="T79" fmla="*/ 53 h 60"/>
                <a:gd name="T80" fmla="*/ 14 w 47"/>
                <a:gd name="T81" fmla="*/ 54 h 60"/>
                <a:gd name="T82" fmla="*/ 14 w 47"/>
                <a:gd name="T83" fmla="*/ 56 h 60"/>
                <a:gd name="T84" fmla="*/ 14 w 47"/>
                <a:gd name="T85" fmla="*/ 56 h 60"/>
                <a:gd name="T86" fmla="*/ 16 w 47"/>
                <a:gd name="T87" fmla="*/ 57 h 60"/>
                <a:gd name="T88" fmla="*/ 17 w 47"/>
                <a:gd name="T89" fmla="*/ 57 h 60"/>
                <a:gd name="T90" fmla="*/ 19 w 47"/>
                <a:gd name="T91" fmla="*/ 59 h 60"/>
                <a:gd name="T92" fmla="*/ 23 w 47"/>
                <a:gd name="T93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7" h="60">
                  <a:moveTo>
                    <a:pt x="25" y="60"/>
                  </a:moveTo>
                  <a:lnTo>
                    <a:pt x="25" y="59"/>
                  </a:lnTo>
                  <a:lnTo>
                    <a:pt x="25" y="59"/>
                  </a:lnTo>
                  <a:lnTo>
                    <a:pt x="25" y="59"/>
                  </a:lnTo>
                  <a:lnTo>
                    <a:pt x="25" y="59"/>
                  </a:lnTo>
                  <a:lnTo>
                    <a:pt x="26" y="57"/>
                  </a:lnTo>
                  <a:lnTo>
                    <a:pt x="26" y="57"/>
                  </a:lnTo>
                  <a:lnTo>
                    <a:pt x="28" y="57"/>
                  </a:lnTo>
                  <a:lnTo>
                    <a:pt x="30" y="57"/>
                  </a:lnTo>
                  <a:lnTo>
                    <a:pt x="30" y="57"/>
                  </a:lnTo>
                  <a:lnTo>
                    <a:pt x="30" y="57"/>
                  </a:lnTo>
                  <a:lnTo>
                    <a:pt x="30" y="57"/>
                  </a:lnTo>
                  <a:lnTo>
                    <a:pt x="30" y="56"/>
                  </a:lnTo>
                  <a:lnTo>
                    <a:pt x="30" y="54"/>
                  </a:lnTo>
                  <a:lnTo>
                    <a:pt x="31" y="54"/>
                  </a:lnTo>
                  <a:lnTo>
                    <a:pt x="31" y="53"/>
                  </a:lnTo>
                  <a:lnTo>
                    <a:pt x="33" y="51"/>
                  </a:lnTo>
                  <a:lnTo>
                    <a:pt x="34" y="50"/>
                  </a:lnTo>
                  <a:lnTo>
                    <a:pt x="36" y="50"/>
                  </a:lnTo>
                  <a:lnTo>
                    <a:pt x="36" y="48"/>
                  </a:lnTo>
                  <a:lnTo>
                    <a:pt x="37" y="46"/>
                  </a:lnTo>
                  <a:lnTo>
                    <a:pt x="37" y="46"/>
                  </a:lnTo>
                  <a:lnTo>
                    <a:pt x="37" y="45"/>
                  </a:lnTo>
                  <a:lnTo>
                    <a:pt x="39" y="43"/>
                  </a:lnTo>
                  <a:lnTo>
                    <a:pt x="39" y="42"/>
                  </a:lnTo>
                  <a:lnTo>
                    <a:pt x="39" y="42"/>
                  </a:lnTo>
                  <a:lnTo>
                    <a:pt x="39" y="40"/>
                  </a:lnTo>
                  <a:lnTo>
                    <a:pt x="39" y="40"/>
                  </a:lnTo>
                  <a:lnTo>
                    <a:pt x="39" y="39"/>
                  </a:lnTo>
                  <a:lnTo>
                    <a:pt x="40" y="39"/>
                  </a:lnTo>
                  <a:lnTo>
                    <a:pt x="40" y="39"/>
                  </a:lnTo>
                  <a:lnTo>
                    <a:pt x="42" y="39"/>
                  </a:lnTo>
                  <a:lnTo>
                    <a:pt x="42" y="37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7" y="36"/>
                  </a:lnTo>
                  <a:lnTo>
                    <a:pt x="47" y="34"/>
                  </a:lnTo>
                  <a:lnTo>
                    <a:pt x="47" y="34"/>
                  </a:lnTo>
                  <a:lnTo>
                    <a:pt x="44" y="32"/>
                  </a:lnTo>
                  <a:lnTo>
                    <a:pt x="40" y="34"/>
                  </a:lnTo>
                  <a:lnTo>
                    <a:pt x="40" y="32"/>
                  </a:lnTo>
                  <a:lnTo>
                    <a:pt x="36" y="32"/>
                  </a:lnTo>
                  <a:lnTo>
                    <a:pt x="37" y="0"/>
                  </a:lnTo>
                  <a:lnTo>
                    <a:pt x="17" y="0"/>
                  </a:lnTo>
                  <a:lnTo>
                    <a:pt x="16" y="6"/>
                  </a:lnTo>
                  <a:lnTo>
                    <a:pt x="12" y="6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4" y="14"/>
                  </a:lnTo>
                  <a:lnTo>
                    <a:pt x="17" y="15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2"/>
                  </a:lnTo>
                  <a:lnTo>
                    <a:pt x="22" y="25"/>
                  </a:lnTo>
                  <a:lnTo>
                    <a:pt x="22" y="25"/>
                  </a:lnTo>
                  <a:lnTo>
                    <a:pt x="8" y="25"/>
                  </a:lnTo>
                  <a:lnTo>
                    <a:pt x="6" y="26"/>
                  </a:lnTo>
                  <a:lnTo>
                    <a:pt x="3" y="29"/>
                  </a:lnTo>
                  <a:lnTo>
                    <a:pt x="2" y="31"/>
                  </a:lnTo>
                  <a:lnTo>
                    <a:pt x="2" y="32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6"/>
                  </a:lnTo>
                  <a:lnTo>
                    <a:pt x="2" y="36"/>
                  </a:lnTo>
                  <a:lnTo>
                    <a:pt x="2" y="37"/>
                  </a:lnTo>
                  <a:lnTo>
                    <a:pt x="2" y="39"/>
                  </a:lnTo>
                  <a:lnTo>
                    <a:pt x="2" y="39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43"/>
                  </a:lnTo>
                  <a:lnTo>
                    <a:pt x="2" y="43"/>
                  </a:lnTo>
                  <a:lnTo>
                    <a:pt x="5" y="45"/>
                  </a:lnTo>
                  <a:lnTo>
                    <a:pt x="6" y="48"/>
                  </a:lnTo>
                  <a:lnTo>
                    <a:pt x="9" y="51"/>
                  </a:lnTo>
                  <a:lnTo>
                    <a:pt x="11" y="53"/>
                  </a:lnTo>
                  <a:lnTo>
                    <a:pt x="14" y="54"/>
                  </a:lnTo>
                  <a:lnTo>
                    <a:pt x="14" y="54"/>
                  </a:lnTo>
                  <a:lnTo>
                    <a:pt x="14" y="54"/>
                  </a:lnTo>
                  <a:lnTo>
                    <a:pt x="14" y="56"/>
                  </a:lnTo>
                  <a:lnTo>
                    <a:pt x="14" y="56"/>
                  </a:lnTo>
                  <a:lnTo>
                    <a:pt x="14" y="56"/>
                  </a:lnTo>
                  <a:lnTo>
                    <a:pt x="14" y="56"/>
                  </a:lnTo>
                  <a:lnTo>
                    <a:pt x="16" y="57"/>
                  </a:lnTo>
                  <a:lnTo>
                    <a:pt x="17" y="57"/>
                  </a:lnTo>
                  <a:lnTo>
                    <a:pt x="17" y="57"/>
                  </a:lnTo>
                  <a:lnTo>
                    <a:pt x="17" y="59"/>
                  </a:lnTo>
                  <a:lnTo>
                    <a:pt x="19" y="59"/>
                  </a:lnTo>
                  <a:lnTo>
                    <a:pt x="22" y="59"/>
                  </a:lnTo>
                  <a:lnTo>
                    <a:pt x="23" y="60"/>
                  </a:lnTo>
                  <a:lnTo>
                    <a:pt x="25" y="60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2" name="Freeform 55"/>
            <p:cNvSpPr>
              <a:spLocks/>
            </p:cNvSpPr>
            <p:nvPr/>
          </p:nvSpPr>
          <p:spPr bwMode="auto">
            <a:xfrm>
              <a:off x="3247692" y="4267549"/>
              <a:ext cx="75990" cy="47559"/>
            </a:xfrm>
            <a:custGeom>
              <a:avLst/>
              <a:gdLst>
                <a:gd name="T0" fmla="*/ 0 w 32"/>
                <a:gd name="T1" fmla="*/ 10 h 20"/>
                <a:gd name="T2" fmla="*/ 1 w 32"/>
                <a:gd name="T3" fmla="*/ 10 h 20"/>
                <a:gd name="T4" fmla="*/ 3 w 32"/>
                <a:gd name="T5" fmla="*/ 12 h 20"/>
                <a:gd name="T6" fmla="*/ 5 w 32"/>
                <a:gd name="T7" fmla="*/ 12 h 20"/>
                <a:gd name="T8" fmla="*/ 6 w 32"/>
                <a:gd name="T9" fmla="*/ 14 h 20"/>
                <a:gd name="T10" fmla="*/ 6 w 32"/>
                <a:gd name="T11" fmla="*/ 15 h 20"/>
                <a:gd name="T12" fmla="*/ 8 w 32"/>
                <a:gd name="T13" fmla="*/ 17 h 20"/>
                <a:gd name="T14" fmla="*/ 8 w 32"/>
                <a:gd name="T15" fmla="*/ 17 h 20"/>
                <a:gd name="T16" fmla="*/ 9 w 32"/>
                <a:gd name="T17" fmla="*/ 17 h 20"/>
                <a:gd name="T18" fmla="*/ 11 w 32"/>
                <a:gd name="T19" fmla="*/ 17 h 20"/>
                <a:gd name="T20" fmla="*/ 12 w 32"/>
                <a:gd name="T21" fmla="*/ 17 h 20"/>
                <a:gd name="T22" fmla="*/ 14 w 32"/>
                <a:gd name="T23" fmla="*/ 17 h 20"/>
                <a:gd name="T24" fmla="*/ 15 w 32"/>
                <a:gd name="T25" fmla="*/ 17 h 20"/>
                <a:gd name="T26" fmla="*/ 19 w 32"/>
                <a:gd name="T27" fmla="*/ 17 h 20"/>
                <a:gd name="T28" fmla="*/ 23 w 32"/>
                <a:gd name="T29" fmla="*/ 17 h 20"/>
                <a:gd name="T30" fmla="*/ 26 w 32"/>
                <a:gd name="T31" fmla="*/ 18 h 20"/>
                <a:gd name="T32" fmla="*/ 29 w 32"/>
                <a:gd name="T33" fmla="*/ 20 h 20"/>
                <a:gd name="T34" fmla="*/ 29 w 32"/>
                <a:gd name="T35" fmla="*/ 18 h 20"/>
                <a:gd name="T36" fmla="*/ 31 w 32"/>
                <a:gd name="T37" fmla="*/ 17 h 20"/>
                <a:gd name="T38" fmla="*/ 32 w 32"/>
                <a:gd name="T39" fmla="*/ 15 h 20"/>
                <a:gd name="T40" fmla="*/ 32 w 32"/>
                <a:gd name="T41" fmla="*/ 17 h 20"/>
                <a:gd name="T42" fmla="*/ 32 w 32"/>
                <a:gd name="T43" fmla="*/ 9 h 20"/>
                <a:gd name="T44" fmla="*/ 32 w 32"/>
                <a:gd name="T45" fmla="*/ 9 h 20"/>
                <a:gd name="T46" fmla="*/ 32 w 32"/>
                <a:gd name="T47" fmla="*/ 7 h 20"/>
                <a:gd name="T48" fmla="*/ 31 w 32"/>
                <a:gd name="T49" fmla="*/ 7 h 20"/>
                <a:gd name="T50" fmla="*/ 28 w 32"/>
                <a:gd name="T51" fmla="*/ 6 h 20"/>
                <a:gd name="T52" fmla="*/ 26 w 32"/>
                <a:gd name="T53" fmla="*/ 6 h 20"/>
                <a:gd name="T54" fmla="*/ 25 w 32"/>
                <a:gd name="T55" fmla="*/ 6 h 20"/>
                <a:gd name="T56" fmla="*/ 23 w 32"/>
                <a:gd name="T57" fmla="*/ 4 h 20"/>
                <a:gd name="T58" fmla="*/ 22 w 32"/>
                <a:gd name="T59" fmla="*/ 3 h 20"/>
                <a:gd name="T60" fmla="*/ 19 w 32"/>
                <a:gd name="T61" fmla="*/ 1 h 20"/>
                <a:gd name="T62" fmla="*/ 15 w 32"/>
                <a:gd name="T63" fmla="*/ 1 h 20"/>
                <a:gd name="T64" fmla="*/ 12 w 32"/>
                <a:gd name="T65" fmla="*/ 0 h 20"/>
                <a:gd name="T66" fmla="*/ 11 w 32"/>
                <a:gd name="T67" fmla="*/ 0 h 20"/>
                <a:gd name="T68" fmla="*/ 9 w 32"/>
                <a:gd name="T69" fmla="*/ 0 h 20"/>
                <a:gd name="T70" fmla="*/ 8 w 32"/>
                <a:gd name="T71" fmla="*/ 1 h 20"/>
                <a:gd name="T72" fmla="*/ 6 w 32"/>
                <a:gd name="T73" fmla="*/ 3 h 20"/>
                <a:gd name="T74" fmla="*/ 6 w 32"/>
                <a:gd name="T75" fmla="*/ 4 h 20"/>
                <a:gd name="T76" fmla="*/ 5 w 32"/>
                <a:gd name="T77" fmla="*/ 4 h 20"/>
                <a:gd name="T78" fmla="*/ 5 w 32"/>
                <a:gd name="T79" fmla="*/ 6 h 20"/>
                <a:gd name="T80" fmla="*/ 5 w 32"/>
                <a:gd name="T81" fmla="*/ 7 h 20"/>
                <a:gd name="T82" fmla="*/ 5 w 32"/>
                <a:gd name="T83" fmla="*/ 7 h 20"/>
                <a:gd name="T84" fmla="*/ 5 w 32"/>
                <a:gd name="T85" fmla="*/ 7 h 20"/>
                <a:gd name="T86" fmla="*/ 5 w 32"/>
                <a:gd name="T87" fmla="*/ 7 h 20"/>
                <a:gd name="T88" fmla="*/ 3 w 32"/>
                <a:gd name="T89" fmla="*/ 7 h 20"/>
                <a:gd name="T90" fmla="*/ 1 w 32"/>
                <a:gd name="T91" fmla="*/ 7 h 20"/>
                <a:gd name="T92" fmla="*/ 1 w 32"/>
                <a:gd name="T93" fmla="*/ 7 h 20"/>
                <a:gd name="T94" fmla="*/ 0 w 32"/>
                <a:gd name="T95" fmla="*/ 9 h 20"/>
                <a:gd name="T96" fmla="*/ 0 w 32"/>
                <a:gd name="T97" fmla="*/ 9 h 20"/>
                <a:gd name="T98" fmla="*/ 0 w 32"/>
                <a:gd name="T99" fmla="*/ 9 h 20"/>
                <a:gd name="T100" fmla="*/ 0 w 32"/>
                <a:gd name="T101" fmla="*/ 9 h 20"/>
                <a:gd name="T102" fmla="*/ 0 w 32"/>
                <a:gd name="T10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2" h="20">
                  <a:moveTo>
                    <a:pt x="0" y="10"/>
                  </a:moveTo>
                  <a:lnTo>
                    <a:pt x="1" y="10"/>
                  </a:lnTo>
                  <a:lnTo>
                    <a:pt x="3" y="12"/>
                  </a:lnTo>
                  <a:lnTo>
                    <a:pt x="5" y="12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9" y="17"/>
                  </a:lnTo>
                  <a:lnTo>
                    <a:pt x="11" y="17"/>
                  </a:lnTo>
                  <a:lnTo>
                    <a:pt x="12" y="17"/>
                  </a:lnTo>
                  <a:lnTo>
                    <a:pt x="14" y="17"/>
                  </a:lnTo>
                  <a:lnTo>
                    <a:pt x="15" y="17"/>
                  </a:lnTo>
                  <a:lnTo>
                    <a:pt x="19" y="17"/>
                  </a:lnTo>
                  <a:lnTo>
                    <a:pt x="23" y="17"/>
                  </a:lnTo>
                  <a:lnTo>
                    <a:pt x="26" y="18"/>
                  </a:lnTo>
                  <a:lnTo>
                    <a:pt x="29" y="20"/>
                  </a:lnTo>
                  <a:lnTo>
                    <a:pt x="29" y="18"/>
                  </a:lnTo>
                  <a:lnTo>
                    <a:pt x="31" y="17"/>
                  </a:lnTo>
                  <a:lnTo>
                    <a:pt x="32" y="15"/>
                  </a:lnTo>
                  <a:lnTo>
                    <a:pt x="32" y="17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2" y="7"/>
                  </a:lnTo>
                  <a:lnTo>
                    <a:pt x="31" y="7"/>
                  </a:lnTo>
                  <a:lnTo>
                    <a:pt x="28" y="6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3" y="4"/>
                  </a:lnTo>
                  <a:lnTo>
                    <a:pt x="22" y="3"/>
                  </a:lnTo>
                  <a:lnTo>
                    <a:pt x="19" y="1"/>
                  </a:lnTo>
                  <a:lnTo>
                    <a:pt x="15" y="1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3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3" name="Freeform 56"/>
            <p:cNvSpPr>
              <a:spLocks/>
            </p:cNvSpPr>
            <p:nvPr/>
          </p:nvSpPr>
          <p:spPr bwMode="auto">
            <a:xfrm>
              <a:off x="3366424" y="4374557"/>
              <a:ext cx="94987" cy="109387"/>
            </a:xfrm>
            <a:custGeom>
              <a:avLst/>
              <a:gdLst>
                <a:gd name="T0" fmla="*/ 15 w 40"/>
                <a:gd name="T1" fmla="*/ 3 h 46"/>
                <a:gd name="T2" fmla="*/ 18 w 40"/>
                <a:gd name="T3" fmla="*/ 3 h 46"/>
                <a:gd name="T4" fmla="*/ 18 w 40"/>
                <a:gd name="T5" fmla="*/ 4 h 46"/>
                <a:gd name="T6" fmla="*/ 20 w 40"/>
                <a:gd name="T7" fmla="*/ 6 h 46"/>
                <a:gd name="T8" fmla="*/ 21 w 40"/>
                <a:gd name="T9" fmla="*/ 6 h 46"/>
                <a:gd name="T10" fmla="*/ 26 w 40"/>
                <a:gd name="T11" fmla="*/ 6 h 46"/>
                <a:gd name="T12" fmla="*/ 27 w 40"/>
                <a:gd name="T13" fmla="*/ 9 h 46"/>
                <a:gd name="T14" fmla="*/ 27 w 40"/>
                <a:gd name="T15" fmla="*/ 12 h 46"/>
                <a:gd name="T16" fmla="*/ 29 w 40"/>
                <a:gd name="T17" fmla="*/ 15 h 46"/>
                <a:gd name="T18" fmla="*/ 32 w 40"/>
                <a:gd name="T19" fmla="*/ 18 h 46"/>
                <a:gd name="T20" fmla="*/ 37 w 40"/>
                <a:gd name="T21" fmla="*/ 21 h 46"/>
                <a:gd name="T22" fmla="*/ 38 w 40"/>
                <a:gd name="T23" fmla="*/ 24 h 46"/>
                <a:gd name="T24" fmla="*/ 35 w 40"/>
                <a:gd name="T25" fmla="*/ 28 h 46"/>
                <a:gd name="T26" fmla="*/ 34 w 40"/>
                <a:gd name="T27" fmla="*/ 28 h 46"/>
                <a:gd name="T28" fmla="*/ 34 w 40"/>
                <a:gd name="T29" fmla="*/ 31 h 46"/>
                <a:gd name="T30" fmla="*/ 32 w 40"/>
                <a:gd name="T31" fmla="*/ 34 h 46"/>
                <a:gd name="T32" fmla="*/ 34 w 40"/>
                <a:gd name="T33" fmla="*/ 35 h 46"/>
                <a:gd name="T34" fmla="*/ 34 w 40"/>
                <a:gd name="T35" fmla="*/ 37 h 46"/>
                <a:gd name="T36" fmla="*/ 35 w 40"/>
                <a:gd name="T37" fmla="*/ 38 h 46"/>
                <a:gd name="T38" fmla="*/ 35 w 40"/>
                <a:gd name="T39" fmla="*/ 43 h 46"/>
                <a:gd name="T40" fmla="*/ 31 w 40"/>
                <a:gd name="T41" fmla="*/ 38 h 46"/>
                <a:gd name="T42" fmla="*/ 29 w 40"/>
                <a:gd name="T43" fmla="*/ 38 h 46"/>
                <a:gd name="T44" fmla="*/ 27 w 40"/>
                <a:gd name="T45" fmla="*/ 45 h 46"/>
                <a:gd name="T46" fmla="*/ 26 w 40"/>
                <a:gd name="T47" fmla="*/ 42 h 46"/>
                <a:gd name="T48" fmla="*/ 26 w 40"/>
                <a:gd name="T49" fmla="*/ 38 h 46"/>
                <a:gd name="T50" fmla="*/ 26 w 40"/>
                <a:gd name="T51" fmla="*/ 32 h 46"/>
                <a:gd name="T52" fmla="*/ 20 w 40"/>
                <a:gd name="T53" fmla="*/ 29 h 46"/>
                <a:gd name="T54" fmla="*/ 20 w 40"/>
                <a:gd name="T55" fmla="*/ 28 h 46"/>
                <a:gd name="T56" fmla="*/ 17 w 40"/>
                <a:gd name="T57" fmla="*/ 28 h 46"/>
                <a:gd name="T58" fmla="*/ 15 w 40"/>
                <a:gd name="T59" fmla="*/ 21 h 46"/>
                <a:gd name="T60" fmla="*/ 12 w 40"/>
                <a:gd name="T61" fmla="*/ 20 h 46"/>
                <a:gd name="T62" fmla="*/ 10 w 40"/>
                <a:gd name="T63" fmla="*/ 21 h 46"/>
                <a:gd name="T64" fmla="*/ 10 w 40"/>
                <a:gd name="T65" fmla="*/ 24 h 46"/>
                <a:gd name="T66" fmla="*/ 9 w 40"/>
                <a:gd name="T67" fmla="*/ 26 h 46"/>
                <a:gd name="T68" fmla="*/ 7 w 40"/>
                <a:gd name="T69" fmla="*/ 26 h 46"/>
                <a:gd name="T70" fmla="*/ 6 w 40"/>
                <a:gd name="T71" fmla="*/ 24 h 46"/>
                <a:gd name="T72" fmla="*/ 3 w 40"/>
                <a:gd name="T73" fmla="*/ 21 h 46"/>
                <a:gd name="T74" fmla="*/ 1 w 40"/>
                <a:gd name="T75" fmla="*/ 17 h 46"/>
                <a:gd name="T76" fmla="*/ 3 w 40"/>
                <a:gd name="T77" fmla="*/ 14 h 46"/>
                <a:gd name="T78" fmla="*/ 4 w 40"/>
                <a:gd name="T79" fmla="*/ 12 h 46"/>
                <a:gd name="T80" fmla="*/ 4 w 40"/>
                <a:gd name="T81" fmla="*/ 12 h 46"/>
                <a:gd name="T82" fmla="*/ 3 w 40"/>
                <a:gd name="T83" fmla="*/ 12 h 46"/>
                <a:gd name="T84" fmla="*/ 1 w 40"/>
                <a:gd name="T85" fmla="*/ 9 h 46"/>
                <a:gd name="T86" fmla="*/ 3 w 40"/>
                <a:gd name="T87" fmla="*/ 6 h 46"/>
                <a:gd name="T88" fmla="*/ 1 w 40"/>
                <a:gd name="T89" fmla="*/ 4 h 46"/>
                <a:gd name="T90" fmla="*/ 0 w 40"/>
                <a:gd name="T91" fmla="*/ 1 h 46"/>
                <a:gd name="T92" fmla="*/ 0 w 40"/>
                <a:gd name="T93" fmla="*/ 0 h 46"/>
                <a:gd name="T94" fmla="*/ 1 w 40"/>
                <a:gd name="T95" fmla="*/ 0 h 46"/>
                <a:gd name="T96" fmla="*/ 3 w 40"/>
                <a:gd name="T97" fmla="*/ 0 h 46"/>
                <a:gd name="T98" fmla="*/ 4 w 40"/>
                <a:gd name="T99" fmla="*/ 1 h 46"/>
                <a:gd name="T100" fmla="*/ 6 w 40"/>
                <a:gd name="T101" fmla="*/ 3 h 46"/>
                <a:gd name="T102" fmla="*/ 9 w 40"/>
                <a:gd name="T103" fmla="*/ 4 h 46"/>
                <a:gd name="T104" fmla="*/ 14 w 40"/>
                <a:gd name="T105" fmla="*/ 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0" h="46">
                  <a:moveTo>
                    <a:pt x="14" y="4"/>
                  </a:moveTo>
                  <a:lnTo>
                    <a:pt x="15" y="3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6" y="6"/>
                  </a:lnTo>
                  <a:lnTo>
                    <a:pt x="27" y="6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2"/>
                  </a:lnTo>
                  <a:lnTo>
                    <a:pt x="29" y="14"/>
                  </a:lnTo>
                  <a:lnTo>
                    <a:pt x="29" y="15"/>
                  </a:lnTo>
                  <a:lnTo>
                    <a:pt x="31" y="17"/>
                  </a:lnTo>
                  <a:lnTo>
                    <a:pt x="32" y="18"/>
                  </a:lnTo>
                  <a:lnTo>
                    <a:pt x="35" y="20"/>
                  </a:lnTo>
                  <a:lnTo>
                    <a:pt x="37" y="21"/>
                  </a:lnTo>
                  <a:lnTo>
                    <a:pt x="38" y="23"/>
                  </a:lnTo>
                  <a:lnTo>
                    <a:pt x="38" y="24"/>
                  </a:lnTo>
                  <a:lnTo>
                    <a:pt x="40" y="26"/>
                  </a:lnTo>
                  <a:lnTo>
                    <a:pt x="35" y="28"/>
                  </a:lnTo>
                  <a:lnTo>
                    <a:pt x="34" y="26"/>
                  </a:lnTo>
                  <a:lnTo>
                    <a:pt x="34" y="28"/>
                  </a:lnTo>
                  <a:lnTo>
                    <a:pt x="34" y="29"/>
                  </a:lnTo>
                  <a:lnTo>
                    <a:pt x="34" y="31"/>
                  </a:lnTo>
                  <a:lnTo>
                    <a:pt x="34" y="32"/>
                  </a:lnTo>
                  <a:lnTo>
                    <a:pt x="32" y="34"/>
                  </a:lnTo>
                  <a:lnTo>
                    <a:pt x="32" y="35"/>
                  </a:lnTo>
                  <a:lnTo>
                    <a:pt x="34" y="35"/>
                  </a:lnTo>
                  <a:lnTo>
                    <a:pt x="34" y="37"/>
                  </a:lnTo>
                  <a:lnTo>
                    <a:pt x="34" y="37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5" y="40"/>
                  </a:lnTo>
                  <a:lnTo>
                    <a:pt x="35" y="43"/>
                  </a:lnTo>
                  <a:lnTo>
                    <a:pt x="34" y="46"/>
                  </a:lnTo>
                  <a:lnTo>
                    <a:pt x="31" y="38"/>
                  </a:lnTo>
                  <a:lnTo>
                    <a:pt x="29" y="38"/>
                  </a:lnTo>
                  <a:lnTo>
                    <a:pt x="29" y="38"/>
                  </a:lnTo>
                  <a:lnTo>
                    <a:pt x="27" y="42"/>
                  </a:lnTo>
                  <a:lnTo>
                    <a:pt x="27" y="45"/>
                  </a:lnTo>
                  <a:lnTo>
                    <a:pt x="27" y="43"/>
                  </a:lnTo>
                  <a:lnTo>
                    <a:pt x="26" y="42"/>
                  </a:lnTo>
                  <a:lnTo>
                    <a:pt x="26" y="40"/>
                  </a:lnTo>
                  <a:lnTo>
                    <a:pt x="26" y="38"/>
                  </a:lnTo>
                  <a:lnTo>
                    <a:pt x="26" y="35"/>
                  </a:lnTo>
                  <a:lnTo>
                    <a:pt x="26" y="32"/>
                  </a:lnTo>
                  <a:lnTo>
                    <a:pt x="23" y="31"/>
                  </a:lnTo>
                  <a:lnTo>
                    <a:pt x="20" y="29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18" y="28"/>
                  </a:lnTo>
                  <a:lnTo>
                    <a:pt x="17" y="28"/>
                  </a:lnTo>
                  <a:lnTo>
                    <a:pt x="15" y="24"/>
                  </a:lnTo>
                  <a:lnTo>
                    <a:pt x="15" y="21"/>
                  </a:lnTo>
                  <a:lnTo>
                    <a:pt x="14" y="21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10" y="21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9" y="26"/>
                  </a:lnTo>
                  <a:lnTo>
                    <a:pt x="9" y="26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6" y="24"/>
                  </a:lnTo>
                  <a:lnTo>
                    <a:pt x="4" y="23"/>
                  </a:lnTo>
                  <a:lnTo>
                    <a:pt x="3" y="21"/>
                  </a:lnTo>
                  <a:lnTo>
                    <a:pt x="0" y="21"/>
                  </a:lnTo>
                  <a:lnTo>
                    <a:pt x="1" y="17"/>
                  </a:lnTo>
                  <a:lnTo>
                    <a:pt x="1" y="14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3" y="10"/>
                  </a:lnTo>
                  <a:lnTo>
                    <a:pt x="1" y="9"/>
                  </a:lnTo>
                  <a:lnTo>
                    <a:pt x="3" y="7"/>
                  </a:lnTo>
                  <a:lnTo>
                    <a:pt x="3" y="6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9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4" name="Freeform 57"/>
            <p:cNvSpPr>
              <a:spLocks/>
            </p:cNvSpPr>
            <p:nvPr/>
          </p:nvSpPr>
          <p:spPr bwMode="auto">
            <a:xfrm>
              <a:off x="3273812" y="4136760"/>
              <a:ext cx="33246" cy="87986"/>
            </a:xfrm>
            <a:custGeom>
              <a:avLst/>
              <a:gdLst>
                <a:gd name="T0" fmla="*/ 4 w 14"/>
                <a:gd name="T1" fmla="*/ 37 h 37"/>
                <a:gd name="T2" fmla="*/ 6 w 14"/>
                <a:gd name="T3" fmla="*/ 36 h 37"/>
                <a:gd name="T4" fmla="*/ 8 w 14"/>
                <a:gd name="T5" fmla="*/ 33 h 37"/>
                <a:gd name="T6" fmla="*/ 9 w 14"/>
                <a:gd name="T7" fmla="*/ 31 h 37"/>
                <a:gd name="T8" fmla="*/ 11 w 14"/>
                <a:gd name="T9" fmla="*/ 28 h 37"/>
                <a:gd name="T10" fmla="*/ 12 w 14"/>
                <a:gd name="T11" fmla="*/ 25 h 37"/>
                <a:gd name="T12" fmla="*/ 12 w 14"/>
                <a:gd name="T13" fmla="*/ 22 h 37"/>
                <a:gd name="T14" fmla="*/ 12 w 14"/>
                <a:gd name="T15" fmla="*/ 22 h 37"/>
                <a:gd name="T16" fmla="*/ 12 w 14"/>
                <a:gd name="T17" fmla="*/ 20 h 37"/>
                <a:gd name="T18" fmla="*/ 12 w 14"/>
                <a:gd name="T19" fmla="*/ 20 h 37"/>
                <a:gd name="T20" fmla="*/ 11 w 14"/>
                <a:gd name="T21" fmla="*/ 19 h 37"/>
                <a:gd name="T22" fmla="*/ 12 w 14"/>
                <a:gd name="T23" fmla="*/ 17 h 37"/>
                <a:gd name="T24" fmla="*/ 14 w 14"/>
                <a:gd name="T25" fmla="*/ 16 h 37"/>
                <a:gd name="T26" fmla="*/ 14 w 14"/>
                <a:gd name="T27" fmla="*/ 14 h 37"/>
                <a:gd name="T28" fmla="*/ 14 w 14"/>
                <a:gd name="T29" fmla="*/ 13 h 37"/>
                <a:gd name="T30" fmla="*/ 14 w 14"/>
                <a:gd name="T31" fmla="*/ 11 h 37"/>
                <a:gd name="T32" fmla="*/ 14 w 14"/>
                <a:gd name="T33" fmla="*/ 9 h 37"/>
                <a:gd name="T34" fmla="*/ 14 w 14"/>
                <a:gd name="T35" fmla="*/ 6 h 37"/>
                <a:gd name="T36" fmla="*/ 14 w 14"/>
                <a:gd name="T37" fmla="*/ 3 h 37"/>
                <a:gd name="T38" fmla="*/ 12 w 14"/>
                <a:gd name="T39" fmla="*/ 2 h 37"/>
                <a:gd name="T40" fmla="*/ 11 w 14"/>
                <a:gd name="T41" fmla="*/ 2 h 37"/>
                <a:gd name="T42" fmla="*/ 11 w 14"/>
                <a:gd name="T43" fmla="*/ 2 h 37"/>
                <a:gd name="T44" fmla="*/ 9 w 14"/>
                <a:gd name="T45" fmla="*/ 0 h 37"/>
                <a:gd name="T46" fmla="*/ 9 w 14"/>
                <a:gd name="T47" fmla="*/ 0 h 37"/>
                <a:gd name="T48" fmla="*/ 8 w 14"/>
                <a:gd name="T49" fmla="*/ 0 h 37"/>
                <a:gd name="T50" fmla="*/ 8 w 14"/>
                <a:gd name="T51" fmla="*/ 2 h 37"/>
                <a:gd name="T52" fmla="*/ 6 w 14"/>
                <a:gd name="T53" fmla="*/ 2 h 37"/>
                <a:gd name="T54" fmla="*/ 6 w 14"/>
                <a:gd name="T55" fmla="*/ 3 h 37"/>
                <a:gd name="T56" fmla="*/ 1 w 14"/>
                <a:gd name="T57" fmla="*/ 5 h 37"/>
                <a:gd name="T58" fmla="*/ 0 w 14"/>
                <a:gd name="T59" fmla="*/ 37 h 37"/>
                <a:gd name="T60" fmla="*/ 4 w 14"/>
                <a:gd name="T61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" h="37">
                  <a:moveTo>
                    <a:pt x="4" y="37"/>
                  </a:moveTo>
                  <a:lnTo>
                    <a:pt x="6" y="36"/>
                  </a:lnTo>
                  <a:lnTo>
                    <a:pt x="8" y="33"/>
                  </a:lnTo>
                  <a:lnTo>
                    <a:pt x="9" y="31"/>
                  </a:lnTo>
                  <a:lnTo>
                    <a:pt x="11" y="28"/>
                  </a:lnTo>
                  <a:lnTo>
                    <a:pt x="12" y="25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1" y="19"/>
                  </a:lnTo>
                  <a:lnTo>
                    <a:pt x="12" y="17"/>
                  </a:lnTo>
                  <a:lnTo>
                    <a:pt x="14" y="16"/>
                  </a:lnTo>
                  <a:lnTo>
                    <a:pt x="14" y="14"/>
                  </a:lnTo>
                  <a:lnTo>
                    <a:pt x="14" y="13"/>
                  </a:lnTo>
                  <a:lnTo>
                    <a:pt x="14" y="11"/>
                  </a:lnTo>
                  <a:lnTo>
                    <a:pt x="14" y="9"/>
                  </a:lnTo>
                  <a:lnTo>
                    <a:pt x="14" y="6"/>
                  </a:lnTo>
                  <a:lnTo>
                    <a:pt x="14" y="3"/>
                  </a:lnTo>
                  <a:lnTo>
                    <a:pt x="12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2"/>
                  </a:lnTo>
                  <a:lnTo>
                    <a:pt x="6" y="2"/>
                  </a:lnTo>
                  <a:lnTo>
                    <a:pt x="6" y="3"/>
                  </a:lnTo>
                  <a:lnTo>
                    <a:pt x="1" y="5"/>
                  </a:lnTo>
                  <a:lnTo>
                    <a:pt x="0" y="37"/>
                  </a:lnTo>
                  <a:lnTo>
                    <a:pt x="4" y="37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5" name="Freeform 58"/>
            <p:cNvSpPr>
              <a:spLocks noEditPoints="1"/>
            </p:cNvSpPr>
            <p:nvPr/>
          </p:nvSpPr>
          <p:spPr bwMode="auto">
            <a:xfrm>
              <a:off x="1492798" y="2579190"/>
              <a:ext cx="73615" cy="76095"/>
            </a:xfrm>
            <a:custGeom>
              <a:avLst/>
              <a:gdLst>
                <a:gd name="T0" fmla="*/ 19 w 31"/>
                <a:gd name="T1" fmla="*/ 14 h 32"/>
                <a:gd name="T2" fmla="*/ 16 w 31"/>
                <a:gd name="T3" fmla="*/ 15 h 32"/>
                <a:gd name="T4" fmla="*/ 13 w 31"/>
                <a:gd name="T5" fmla="*/ 15 h 32"/>
                <a:gd name="T6" fmla="*/ 11 w 31"/>
                <a:gd name="T7" fmla="*/ 14 h 32"/>
                <a:gd name="T8" fmla="*/ 10 w 31"/>
                <a:gd name="T9" fmla="*/ 14 h 32"/>
                <a:gd name="T10" fmla="*/ 10 w 31"/>
                <a:gd name="T11" fmla="*/ 15 h 32"/>
                <a:gd name="T12" fmla="*/ 8 w 31"/>
                <a:gd name="T13" fmla="*/ 15 h 32"/>
                <a:gd name="T14" fmla="*/ 8 w 31"/>
                <a:gd name="T15" fmla="*/ 17 h 32"/>
                <a:gd name="T16" fmla="*/ 10 w 31"/>
                <a:gd name="T17" fmla="*/ 18 h 32"/>
                <a:gd name="T18" fmla="*/ 10 w 31"/>
                <a:gd name="T19" fmla="*/ 18 h 32"/>
                <a:gd name="T20" fmla="*/ 10 w 31"/>
                <a:gd name="T21" fmla="*/ 18 h 32"/>
                <a:gd name="T22" fmla="*/ 10 w 31"/>
                <a:gd name="T23" fmla="*/ 21 h 32"/>
                <a:gd name="T24" fmla="*/ 5 w 31"/>
                <a:gd name="T25" fmla="*/ 20 h 32"/>
                <a:gd name="T26" fmla="*/ 2 w 31"/>
                <a:gd name="T27" fmla="*/ 20 h 32"/>
                <a:gd name="T28" fmla="*/ 0 w 31"/>
                <a:gd name="T29" fmla="*/ 21 h 32"/>
                <a:gd name="T30" fmla="*/ 0 w 31"/>
                <a:gd name="T31" fmla="*/ 21 h 32"/>
                <a:gd name="T32" fmla="*/ 0 w 31"/>
                <a:gd name="T33" fmla="*/ 23 h 32"/>
                <a:gd name="T34" fmla="*/ 3 w 31"/>
                <a:gd name="T35" fmla="*/ 24 h 32"/>
                <a:gd name="T36" fmla="*/ 2 w 31"/>
                <a:gd name="T37" fmla="*/ 29 h 32"/>
                <a:gd name="T38" fmla="*/ 5 w 31"/>
                <a:gd name="T39" fmla="*/ 31 h 32"/>
                <a:gd name="T40" fmla="*/ 7 w 31"/>
                <a:gd name="T41" fmla="*/ 28 h 32"/>
                <a:gd name="T42" fmla="*/ 11 w 31"/>
                <a:gd name="T43" fmla="*/ 29 h 32"/>
                <a:gd name="T44" fmla="*/ 11 w 31"/>
                <a:gd name="T45" fmla="*/ 32 h 32"/>
                <a:gd name="T46" fmla="*/ 14 w 31"/>
                <a:gd name="T47" fmla="*/ 32 h 32"/>
                <a:gd name="T48" fmla="*/ 16 w 31"/>
                <a:gd name="T49" fmla="*/ 29 h 32"/>
                <a:gd name="T50" fmla="*/ 17 w 31"/>
                <a:gd name="T51" fmla="*/ 28 h 32"/>
                <a:gd name="T52" fmla="*/ 21 w 31"/>
                <a:gd name="T53" fmla="*/ 26 h 32"/>
                <a:gd name="T54" fmla="*/ 25 w 31"/>
                <a:gd name="T55" fmla="*/ 26 h 32"/>
                <a:gd name="T56" fmla="*/ 24 w 31"/>
                <a:gd name="T57" fmla="*/ 24 h 32"/>
                <a:gd name="T58" fmla="*/ 24 w 31"/>
                <a:gd name="T59" fmla="*/ 23 h 32"/>
                <a:gd name="T60" fmla="*/ 24 w 31"/>
                <a:gd name="T61" fmla="*/ 23 h 32"/>
                <a:gd name="T62" fmla="*/ 24 w 31"/>
                <a:gd name="T63" fmla="*/ 23 h 32"/>
                <a:gd name="T64" fmla="*/ 25 w 31"/>
                <a:gd name="T65" fmla="*/ 23 h 32"/>
                <a:gd name="T66" fmla="*/ 30 w 31"/>
                <a:gd name="T67" fmla="*/ 23 h 32"/>
                <a:gd name="T68" fmla="*/ 31 w 31"/>
                <a:gd name="T69" fmla="*/ 21 h 32"/>
                <a:gd name="T70" fmla="*/ 31 w 31"/>
                <a:gd name="T71" fmla="*/ 21 h 32"/>
                <a:gd name="T72" fmla="*/ 28 w 31"/>
                <a:gd name="T73" fmla="*/ 21 h 32"/>
                <a:gd name="T74" fmla="*/ 27 w 31"/>
                <a:gd name="T75" fmla="*/ 20 h 32"/>
                <a:gd name="T76" fmla="*/ 27 w 31"/>
                <a:gd name="T77" fmla="*/ 18 h 32"/>
                <a:gd name="T78" fmla="*/ 25 w 31"/>
                <a:gd name="T79" fmla="*/ 15 h 32"/>
                <a:gd name="T80" fmla="*/ 22 w 31"/>
                <a:gd name="T81" fmla="*/ 15 h 32"/>
                <a:gd name="T82" fmla="*/ 22 w 31"/>
                <a:gd name="T83" fmla="*/ 14 h 32"/>
                <a:gd name="T84" fmla="*/ 21 w 31"/>
                <a:gd name="T85" fmla="*/ 12 h 32"/>
                <a:gd name="T86" fmla="*/ 19 w 31"/>
                <a:gd name="T87" fmla="*/ 12 h 32"/>
                <a:gd name="T88" fmla="*/ 24 w 31"/>
                <a:gd name="T89" fmla="*/ 0 h 32"/>
                <a:gd name="T90" fmla="*/ 21 w 31"/>
                <a:gd name="T91" fmla="*/ 4 h 32"/>
                <a:gd name="T92" fmla="*/ 21 w 31"/>
                <a:gd name="T93" fmla="*/ 7 h 32"/>
                <a:gd name="T94" fmla="*/ 21 w 31"/>
                <a:gd name="T95" fmla="*/ 7 h 32"/>
                <a:gd name="T96" fmla="*/ 22 w 31"/>
                <a:gd name="T97" fmla="*/ 7 h 32"/>
                <a:gd name="T98" fmla="*/ 24 w 31"/>
                <a:gd name="T99" fmla="*/ 6 h 32"/>
                <a:gd name="T100" fmla="*/ 27 w 31"/>
                <a:gd name="T101" fmla="*/ 6 h 32"/>
                <a:gd name="T102" fmla="*/ 28 w 31"/>
                <a:gd name="T103" fmla="*/ 7 h 32"/>
                <a:gd name="T104" fmla="*/ 31 w 31"/>
                <a:gd name="T105" fmla="*/ 6 h 32"/>
                <a:gd name="T106" fmla="*/ 27 w 31"/>
                <a:gd name="T107" fmla="*/ 1 h 32"/>
                <a:gd name="T108" fmla="*/ 25 w 31"/>
                <a:gd name="T10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" h="32">
                  <a:moveTo>
                    <a:pt x="19" y="12"/>
                  </a:moveTo>
                  <a:lnTo>
                    <a:pt x="19" y="14"/>
                  </a:lnTo>
                  <a:lnTo>
                    <a:pt x="19" y="15"/>
                  </a:lnTo>
                  <a:lnTo>
                    <a:pt x="16" y="15"/>
                  </a:lnTo>
                  <a:lnTo>
                    <a:pt x="13" y="17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7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0" y="20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5" y="20"/>
                  </a:lnTo>
                  <a:lnTo>
                    <a:pt x="3" y="20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3"/>
                  </a:lnTo>
                  <a:lnTo>
                    <a:pt x="2" y="24"/>
                  </a:lnTo>
                  <a:lnTo>
                    <a:pt x="3" y="24"/>
                  </a:lnTo>
                  <a:lnTo>
                    <a:pt x="2" y="28"/>
                  </a:lnTo>
                  <a:lnTo>
                    <a:pt x="2" y="29"/>
                  </a:lnTo>
                  <a:lnTo>
                    <a:pt x="3" y="31"/>
                  </a:lnTo>
                  <a:lnTo>
                    <a:pt x="5" y="31"/>
                  </a:lnTo>
                  <a:lnTo>
                    <a:pt x="7" y="29"/>
                  </a:lnTo>
                  <a:lnTo>
                    <a:pt x="7" y="28"/>
                  </a:lnTo>
                  <a:lnTo>
                    <a:pt x="10" y="29"/>
                  </a:lnTo>
                  <a:lnTo>
                    <a:pt x="11" y="29"/>
                  </a:lnTo>
                  <a:lnTo>
                    <a:pt x="11" y="31"/>
                  </a:lnTo>
                  <a:lnTo>
                    <a:pt x="11" y="32"/>
                  </a:lnTo>
                  <a:lnTo>
                    <a:pt x="13" y="32"/>
                  </a:lnTo>
                  <a:lnTo>
                    <a:pt x="14" y="32"/>
                  </a:lnTo>
                  <a:lnTo>
                    <a:pt x="14" y="31"/>
                  </a:lnTo>
                  <a:lnTo>
                    <a:pt x="16" y="29"/>
                  </a:lnTo>
                  <a:lnTo>
                    <a:pt x="16" y="28"/>
                  </a:lnTo>
                  <a:lnTo>
                    <a:pt x="17" y="28"/>
                  </a:lnTo>
                  <a:lnTo>
                    <a:pt x="19" y="26"/>
                  </a:lnTo>
                  <a:lnTo>
                    <a:pt x="21" y="26"/>
                  </a:lnTo>
                  <a:lnTo>
                    <a:pt x="22" y="26"/>
                  </a:lnTo>
                  <a:lnTo>
                    <a:pt x="25" y="26"/>
                  </a:lnTo>
                  <a:lnTo>
                    <a:pt x="25" y="24"/>
                  </a:lnTo>
                  <a:lnTo>
                    <a:pt x="24" y="24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5" y="23"/>
                  </a:lnTo>
                  <a:lnTo>
                    <a:pt x="28" y="23"/>
                  </a:lnTo>
                  <a:lnTo>
                    <a:pt x="30" y="23"/>
                  </a:lnTo>
                  <a:lnTo>
                    <a:pt x="31" y="23"/>
                  </a:lnTo>
                  <a:lnTo>
                    <a:pt x="31" y="21"/>
                  </a:lnTo>
                  <a:lnTo>
                    <a:pt x="31" y="21"/>
                  </a:lnTo>
                  <a:lnTo>
                    <a:pt x="31" y="21"/>
                  </a:lnTo>
                  <a:lnTo>
                    <a:pt x="30" y="21"/>
                  </a:lnTo>
                  <a:lnTo>
                    <a:pt x="28" y="21"/>
                  </a:lnTo>
                  <a:lnTo>
                    <a:pt x="28" y="20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7" y="18"/>
                  </a:lnTo>
                  <a:lnTo>
                    <a:pt x="27" y="15"/>
                  </a:lnTo>
                  <a:lnTo>
                    <a:pt x="25" y="15"/>
                  </a:lnTo>
                  <a:lnTo>
                    <a:pt x="24" y="17"/>
                  </a:lnTo>
                  <a:lnTo>
                    <a:pt x="22" y="15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1" y="12"/>
                  </a:lnTo>
                  <a:lnTo>
                    <a:pt x="21" y="12"/>
                  </a:lnTo>
                  <a:lnTo>
                    <a:pt x="19" y="12"/>
                  </a:lnTo>
                  <a:lnTo>
                    <a:pt x="19" y="12"/>
                  </a:lnTo>
                  <a:close/>
                  <a:moveTo>
                    <a:pt x="24" y="0"/>
                  </a:moveTo>
                  <a:lnTo>
                    <a:pt x="22" y="3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24" y="7"/>
                  </a:lnTo>
                  <a:lnTo>
                    <a:pt x="24" y="6"/>
                  </a:lnTo>
                  <a:lnTo>
                    <a:pt x="25" y="6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8" y="7"/>
                  </a:lnTo>
                  <a:lnTo>
                    <a:pt x="30" y="7"/>
                  </a:lnTo>
                  <a:lnTo>
                    <a:pt x="31" y="6"/>
                  </a:lnTo>
                  <a:lnTo>
                    <a:pt x="27" y="3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80A1B6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6" name="Freeform 59"/>
            <p:cNvSpPr>
              <a:spLocks noEditPoints="1"/>
            </p:cNvSpPr>
            <p:nvPr/>
          </p:nvSpPr>
          <p:spPr bwMode="auto">
            <a:xfrm>
              <a:off x="1138971" y="4001217"/>
              <a:ext cx="163853" cy="95119"/>
            </a:xfrm>
            <a:custGeom>
              <a:avLst/>
              <a:gdLst>
                <a:gd name="T0" fmla="*/ 5 w 44"/>
                <a:gd name="T1" fmla="*/ 0 h 26"/>
                <a:gd name="T2" fmla="*/ 5 w 44"/>
                <a:gd name="T3" fmla="*/ 2 h 26"/>
                <a:gd name="T4" fmla="*/ 6 w 44"/>
                <a:gd name="T5" fmla="*/ 2 h 26"/>
                <a:gd name="T6" fmla="*/ 6 w 44"/>
                <a:gd name="T7" fmla="*/ 0 h 26"/>
                <a:gd name="T8" fmla="*/ 5 w 44"/>
                <a:gd name="T9" fmla="*/ 0 h 26"/>
                <a:gd name="T10" fmla="*/ 0 w 44"/>
                <a:gd name="T11" fmla="*/ 3 h 26"/>
                <a:gd name="T12" fmla="*/ 17 w 44"/>
                <a:gd name="T13" fmla="*/ 7 h 26"/>
                <a:gd name="T14" fmla="*/ 18 w 44"/>
                <a:gd name="T15" fmla="*/ 7 h 26"/>
                <a:gd name="T16" fmla="*/ 19 w 44"/>
                <a:gd name="T17" fmla="*/ 6 h 26"/>
                <a:gd name="T18" fmla="*/ 18 w 44"/>
                <a:gd name="T19" fmla="*/ 4 h 26"/>
                <a:gd name="T20" fmla="*/ 17 w 44"/>
                <a:gd name="T21" fmla="*/ 4 h 26"/>
                <a:gd name="T22" fmla="*/ 16 w 44"/>
                <a:gd name="T23" fmla="*/ 5 h 26"/>
                <a:gd name="T24" fmla="*/ 17 w 44"/>
                <a:gd name="T25" fmla="*/ 7 h 26"/>
                <a:gd name="T26" fmla="*/ 27 w 44"/>
                <a:gd name="T27" fmla="*/ 8 h 26"/>
                <a:gd name="T28" fmla="*/ 26 w 44"/>
                <a:gd name="T29" fmla="*/ 8 h 26"/>
                <a:gd name="T30" fmla="*/ 27 w 44"/>
                <a:gd name="T31" fmla="*/ 8 h 26"/>
                <a:gd name="T32" fmla="*/ 27 w 44"/>
                <a:gd name="T33" fmla="*/ 8 h 26"/>
                <a:gd name="T34" fmla="*/ 24 w 44"/>
                <a:gd name="T35" fmla="*/ 8 h 26"/>
                <a:gd name="T36" fmla="*/ 26 w 44"/>
                <a:gd name="T37" fmla="*/ 8 h 26"/>
                <a:gd name="T38" fmla="*/ 26 w 44"/>
                <a:gd name="T39" fmla="*/ 11 h 26"/>
                <a:gd name="T40" fmla="*/ 27 w 44"/>
                <a:gd name="T41" fmla="*/ 11 h 26"/>
                <a:gd name="T42" fmla="*/ 26 w 44"/>
                <a:gd name="T43" fmla="*/ 11 h 26"/>
                <a:gd name="T44" fmla="*/ 34 w 44"/>
                <a:gd name="T45" fmla="*/ 11 h 26"/>
                <a:gd name="T46" fmla="*/ 31 w 44"/>
                <a:gd name="T47" fmla="*/ 10 h 26"/>
                <a:gd name="T48" fmla="*/ 29 w 44"/>
                <a:gd name="T49" fmla="*/ 9 h 26"/>
                <a:gd name="T50" fmla="*/ 30 w 44"/>
                <a:gd name="T51" fmla="*/ 11 h 26"/>
                <a:gd name="T52" fmla="*/ 31 w 44"/>
                <a:gd name="T53" fmla="*/ 12 h 26"/>
                <a:gd name="T54" fmla="*/ 32 w 44"/>
                <a:gd name="T55" fmla="*/ 12 h 26"/>
                <a:gd name="T56" fmla="*/ 29 w 44"/>
                <a:gd name="T57" fmla="*/ 13 h 26"/>
                <a:gd name="T58" fmla="*/ 30 w 44"/>
                <a:gd name="T59" fmla="*/ 13 h 26"/>
                <a:gd name="T60" fmla="*/ 43 w 44"/>
                <a:gd name="T61" fmla="*/ 22 h 26"/>
                <a:gd name="T62" fmla="*/ 42 w 44"/>
                <a:gd name="T63" fmla="*/ 19 h 26"/>
                <a:gd name="T64" fmla="*/ 41 w 44"/>
                <a:gd name="T65" fmla="*/ 18 h 26"/>
                <a:gd name="T66" fmla="*/ 37 w 44"/>
                <a:gd name="T67" fmla="*/ 16 h 26"/>
                <a:gd name="T68" fmla="*/ 36 w 44"/>
                <a:gd name="T69" fmla="*/ 17 h 26"/>
                <a:gd name="T70" fmla="*/ 34 w 44"/>
                <a:gd name="T71" fmla="*/ 19 h 26"/>
                <a:gd name="T72" fmla="*/ 38 w 44"/>
                <a:gd name="T73" fmla="*/ 26 h 26"/>
                <a:gd name="T74" fmla="*/ 42 w 44"/>
                <a:gd name="T75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4" h="26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1"/>
                    <a:pt x="3" y="2"/>
                  </a:cubicBezTo>
                  <a:cubicBezTo>
                    <a:pt x="3" y="2"/>
                    <a:pt x="4" y="2"/>
                    <a:pt x="5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lose/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lose/>
                  <a:moveTo>
                    <a:pt x="17" y="7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8" y="7"/>
                    <a:pt x="18" y="7"/>
                  </a:cubicBezTo>
                  <a:cubicBezTo>
                    <a:pt x="19" y="7"/>
                    <a:pt x="19" y="7"/>
                    <a:pt x="20" y="7"/>
                  </a:cubicBezTo>
                  <a:cubicBezTo>
                    <a:pt x="19" y="6"/>
                    <a:pt x="19" y="7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8" y="5"/>
                    <a:pt x="18" y="5"/>
                    <a:pt x="18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7" y="7"/>
                    <a:pt x="17" y="7"/>
                    <a:pt x="17" y="7"/>
                  </a:cubicBezTo>
                  <a:close/>
                  <a:moveTo>
                    <a:pt x="26" y="8"/>
                  </a:moveTo>
                  <a:cubicBezTo>
                    <a:pt x="27" y="8"/>
                    <a:pt x="27" y="8"/>
                    <a:pt x="27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close/>
                  <a:moveTo>
                    <a:pt x="27" y="8"/>
                  </a:moveTo>
                  <a:cubicBezTo>
                    <a:pt x="27" y="8"/>
                    <a:pt x="27" y="8"/>
                    <a:pt x="27" y="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7" y="8"/>
                    <a:pt x="27" y="8"/>
                    <a:pt x="27" y="8"/>
                  </a:cubicBezTo>
                  <a:close/>
                  <a:moveTo>
                    <a:pt x="26" y="11"/>
                  </a:moveTo>
                  <a:cubicBezTo>
                    <a:pt x="26" y="11"/>
                    <a:pt x="26" y="11"/>
                    <a:pt x="26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0"/>
                    <a:pt x="27" y="10"/>
                    <a:pt x="26" y="10"/>
                  </a:cubicBezTo>
                  <a:cubicBezTo>
                    <a:pt x="26" y="11"/>
                    <a:pt x="26" y="11"/>
                    <a:pt x="26" y="11"/>
                  </a:cubicBezTo>
                  <a:close/>
                  <a:moveTo>
                    <a:pt x="32" y="12"/>
                  </a:moveTo>
                  <a:cubicBezTo>
                    <a:pt x="33" y="11"/>
                    <a:pt x="34" y="12"/>
                    <a:pt x="34" y="11"/>
                  </a:cubicBezTo>
                  <a:cubicBezTo>
                    <a:pt x="33" y="10"/>
                    <a:pt x="32" y="10"/>
                    <a:pt x="32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0"/>
                    <a:pt x="31" y="10"/>
                    <a:pt x="30" y="10"/>
                  </a:cubicBezTo>
                  <a:cubicBezTo>
                    <a:pt x="30" y="9"/>
                    <a:pt x="29" y="9"/>
                    <a:pt x="29" y="9"/>
                  </a:cubicBezTo>
                  <a:cubicBezTo>
                    <a:pt x="29" y="9"/>
                    <a:pt x="28" y="9"/>
                    <a:pt x="28" y="10"/>
                  </a:cubicBezTo>
                  <a:cubicBezTo>
                    <a:pt x="29" y="10"/>
                    <a:pt x="29" y="10"/>
                    <a:pt x="30" y="11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2" y="12"/>
                    <a:pt x="32" y="12"/>
                    <a:pt x="32" y="12"/>
                  </a:cubicBezTo>
                  <a:close/>
                  <a:moveTo>
                    <a:pt x="29" y="13"/>
                  </a:moveTo>
                  <a:cubicBezTo>
                    <a:pt x="29" y="13"/>
                    <a:pt x="29" y="13"/>
                    <a:pt x="29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29" y="13"/>
                    <a:pt x="29" y="13"/>
                    <a:pt x="29" y="13"/>
                  </a:cubicBezTo>
                  <a:close/>
                  <a:moveTo>
                    <a:pt x="43" y="22"/>
                  </a:moveTo>
                  <a:cubicBezTo>
                    <a:pt x="44" y="21"/>
                    <a:pt x="44" y="21"/>
                    <a:pt x="44" y="21"/>
                  </a:cubicBezTo>
                  <a:cubicBezTo>
                    <a:pt x="43" y="20"/>
                    <a:pt x="43" y="20"/>
                    <a:pt x="42" y="19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0" y="17"/>
                    <a:pt x="40" y="17"/>
                    <a:pt x="39" y="16"/>
                  </a:cubicBezTo>
                  <a:cubicBezTo>
                    <a:pt x="38" y="16"/>
                    <a:pt x="38" y="16"/>
                    <a:pt x="37" y="16"/>
                  </a:cubicBezTo>
                  <a:cubicBezTo>
                    <a:pt x="36" y="15"/>
                    <a:pt x="36" y="15"/>
                    <a:pt x="35" y="15"/>
                  </a:cubicBezTo>
                  <a:cubicBezTo>
                    <a:pt x="35" y="15"/>
                    <a:pt x="36" y="17"/>
                    <a:pt x="36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8"/>
                    <a:pt x="34" y="19"/>
                    <a:pt x="34" y="19"/>
                  </a:cubicBezTo>
                  <a:cubicBezTo>
                    <a:pt x="34" y="20"/>
                    <a:pt x="36" y="22"/>
                    <a:pt x="36" y="23"/>
                  </a:cubicBezTo>
                  <a:cubicBezTo>
                    <a:pt x="36" y="26"/>
                    <a:pt x="36" y="24"/>
                    <a:pt x="38" y="26"/>
                  </a:cubicBezTo>
                  <a:cubicBezTo>
                    <a:pt x="38" y="24"/>
                    <a:pt x="39" y="24"/>
                    <a:pt x="41" y="23"/>
                  </a:cubicBezTo>
                  <a:cubicBezTo>
                    <a:pt x="42" y="23"/>
                    <a:pt x="42" y="23"/>
                    <a:pt x="42" y="23"/>
                  </a:cubicBezTo>
                  <a:lnTo>
                    <a:pt x="43" y="22"/>
                  </a:lnTo>
                  <a:close/>
                </a:path>
              </a:pathLst>
            </a:custGeom>
            <a:solidFill>
              <a:srgbClr val="80A1B6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7" name="Freeform 60"/>
            <p:cNvSpPr>
              <a:spLocks noEditPoints="1"/>
            </p:cNvSpPr>
            <p:nvPr/>
          </p:nvSpPr>
          <p:spPr bwMode="auto">
            <a:xfrm>
              <a:off x="2312065" y="2988201"/>
              <a:ext cx="1569666" cy="906008"/>
            </a:xfrm>
            <a:custGeom>
              <a:avLst/>
              <a:gdLst>
                <a:gd name="T0" fmla="*/ 31 w 661"/>
                <a:gd name="T1" fmla="*/ 16 h 381"/>
                <a:gd name="T2" fmla="*/ 28 w 661"/>
                <a:gd name="T3" fmla="*/ 16 h 381"/>
                <a:gd name="T4" fmla="*/ 591 w 661"/>
                <a:gd name="T5" fmla="*/ 78 h 381"/>
                <a:gd name="T6" fmla="*/ 146 w 661"/>
                <a:gd name="T7" fmla="*/ 131 h 381"/>
                <a:gd name="T8" fmla="*/ 589 w 661"/>
                <a:gd name="T9" fmla="*/ 140 h 381"/>
                <a:gd name="T10" fmla="*/ 380 w 661"/>
                <a:gd name="T11" fmla="*/ 312 h 381"/>
                <a:gd name="T12" fmla="*/ 400 w 661"/>
                <a:gd name="T13" fmla="*/ 322 h 381"/>
                <a:gd name="T14" fmla="*/ 628 w 661"/>
                <a:gd name="T15" fmla="*/ 123 h 381"/>
                <a:gd name="T16" fmla="*/ 551 w 661"/>
                <a:gd name="T17" fmla="*/ 239 h 381"/>
                <a:gd name="T18" fmla="*/ 392 w 661"/>
                <a:gd name="T19" fmla="*/ 318 h 381"/>
                <a:gd name="T20" fmla="*/ 406 w 661"/>
                <a:gd name="T21" fmla="*/ 314 h 381"/>
                <a:gd name="T22" fmla="*/ 406 w 661"/>
                <a:gd name="T23" fmla="*/ 305 h 381"/>
                <a:gd name="T24" fmla="*/ 434 w 661"/>
                <a:gd name="T25" fmla="*/ 303 h 381"/>
                <a:gd name="T26" fmla="*/ 464 w 661"/>
                <a:gd name="T27" fmla="*/ 312 h 381"/>
                <a:gd name="T28" fmla="*/ 485 w 661"/>
                <a:gd name="T29" fmla="*/ 350 h 381"/>
                <a:gd name="T30" fmla="*/ 506 w 661"/>
                <a:gd name="T31" fmla="*/ 378 h 381"/>
                <a:gd name="T32" fmla="*/ 506 w 661"/>
                <a:gd name="T33" fmla="*/ 334 h 381"/>
                <a:gd name="T34" fmla="*/ 499 w 661"/>
                <a:gd name="T35" fmla="*/ 283 h 381"/>
                <a:gd name="T36" fmla="*/ 541 w 661"/>
                <a:gd name="T37" fmla="*/ 245 h 381"/>
                <a:gd name="T38" fmla="*/ 557 w 661"/>
                <a:gd name="T39" fmla="*/ 222 h 381"/>
                <a:gd name="T40" fmla="*/ 551 w 661"/>
                <a:gd name="T41" fmla="*/ 196 h 381"/>
                <a:gd name="T42" fmla="*/ 560 w 661"/>
                <a:gd name="T43" fmla="*/ 160 h 381"/>
                <a:gd name="T44" fmla="*/ 552 w 661"/>
                <a:gd name="T45" fmla="*/ 185 h 381"/>
                <a:gd name="T46" fmla="*/ 568 w 661"/>
                <a:gd name="T47" fmla="*/ 177 h 381"/>
                <a:gd name="T48" fmla="*/ 585 w 661"/>
                <a:gd name="T49" fmla="*/ 152 h 381"/>
                <a:gd name="T50" fmla="*/ 605 w 661"/>
                <a:gd name="T51" fmla="*/ 126 h 381"/>
                <a:gd name="T52" fmla="*/ 620 w 661"/>
                <a:gd name="T53" fmla="*/ 118 h 381"/>
                <a:gd name="T54" fmla="*/ 634 w 661"/>
                <a:gd name="T55" fmla="*/ 92 h 381"/>
                <a:gd name="T56" fmla="*/ 656 w 661"/>
                <a:gd name="T57" fmla="*/ 84 h 381"/>
                <a:gd name="T58" fmla="*/ 651 w 661"/>
                <a:gd name="T59" fmla="*/ 62 h 381"/>
                <a:gd name="T60" fmla="*/ 636 w 661"/>
                <a:gd name="T61" fmla="*/ 36 h 381"/>
                <a:gd name="T62" fmla="*/ 583 w 661"/>
                <a:gd name="T63" fmla="*/ 71 h 381"/>
                <a:gd name="T64" fmla="*/ 555 w 661"/>
                <a:gd name="T65" fmla="*/ 93 h 381"/>
                <a:gd name="T66" fmla="*/ 521 w 661"/>
                <a:gd name="T67" fmla="*/ 110 h 381"/>
                <a:gd name="T68" fmla="*/ 482 w 661"/>
                <a:gd name="T69" fmla="*/ 132 h 381"/>
                <a:gd name="T70" fmla="*/ 481 w 661"/>
                <a:gd name="T71" fmla="*/ 115 h 381"/>
                <a:gd name="T72" fmla="*/ 470 w 661"/>
                <a:gd name="T73" fmla="*/ 93 h 381"/>
                <a:gd name="T74" fmla="*/ 459 w 661"/>
                <a:gd name="T75" fmla="*/ 59 h 381"/>
                <a:gd name="T76" fmla="*/ 437 w 661"/>
                <a:gd name="T77" fmla="*/ 93 h 381"/>
                <a:gd name="T78" fmla="*/ 428 w 661"/>
                <a:gd name="T79" fmla="*/ 81 h 381"/>
                <a:gd name="T80" fmla="*/ 434 w 661"/>
                <a:gd name="T81" fmla="*/ 59 h 381"/>
                <a:gd name="T82" fmla="*/ 459 w 661"/>
                <a:gd name="T83" fmla="*/ 54 h 381"/>
                <a:gd name="T84" fmla="*/ 437 w 661"/>
                <a:gd name="T85" fmla="*/ 47 h 381"/>
                <a:gd name="T86" fmla="*/ 419 w 661"/>
                <a:gd name="T87" fmla="*/ 36 h 381"/>
                <a:gd name="T88" fmla="*/ 389 w 661"/>
                <a:gd name="T89" fmla="*/ 42 h 381"/>
                <a:gd name="T90" fmla="*/ 400 w 661"/>
                <a:gd name="T91" fmla="*/ 20 h 381"/>
                <a:gd name="T92" fmla="*/ 364 w 661"/>
                <a:gd name="T93" fmla="*/ 11 h 381"/>
                <a:gd name="T94" fmla="*/ 344 w 661"/>
                <a:gd name="T95" fmla="*/ 0 h 381"/>
                <a:gd name="T96" fmla="*/ 0 w 661"/>
                <a:gd name="T97" fmla="*/ 16 h 381"/>
                <a:gd name="T98" fmla="*/ 11 w 661"/>
                <a:gd name="T99" fmla="*/ 51 h 381"/>
                <a:gd name="T100" fmla="*/ 4 w 661"/>
                <a:gd name="T101" fmla="*/ 106 h 381"/>
                <a:gd name="T102" fmla="*/ 6 w 661"/>
                <a:gd name="T103" fmla="*/ 144 h 381"/>
                <a:gd name="T104" fmla="*/ 20 w 661"/>
                <a:gd name="T105" fmla="*/ 183 h 381"/>
                <a:gd name="T106" fmla="*/ 31 w 661"/>
                <a:gd name="T107" fmla="*/ 191 h 381"/>
                <a:gd name="T108" fmla="*/ 39 w 661"/>
                <a:gd name="T109" fmla="*/ 218 h 381"/>
                <a:gd name="T110" fmla="*/ 63 w 661"/>
                <a:gd name="T111" fmla="*/ 242 h 381"/>
                <a:gd name="T112" fmla="*/ 220 w 661"/>
                <a:gd name="T113" fmla="*/ 295 h 381"/>
                <a:gd name="T114" fmla="*/ 293 w 661"/>
                <a:gd name="T115" fmla="*/ 365 h 381"/>
                <a:gd name="T116" fmla="*/ 309 w 661"/>
                <a:gd name="T117" fmla="*/ 353 h 381"/>
                <a:gd name="T118" fmla="*/ 330 w 661"/>
                <a:gd name="T119" fmla="*/ 326 h 381"/>
                <a:gd name="T120" fmla="*/ 355 w 661"/>
                <a:gd name="T121" fmla="*/ 312 h 381"/>
                <a:gd name="T122" fmla="*/ 381 w 661"/>
                <a:gd name="T123" fmla="*/ 317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61" h="381">
                  <a:moveTo>
                    <a:pt x="481" y="109"/>
                  </a:moveTo>
                  <a:lnTo>
                    <a:pt x="482" y="109"/>
                  </a:lnTo>
                  <a:lnTo>
                    <a:pt x="482" y="109"/>
                  </a:lnTo>
                  <a:lnTo>
                    <a:pt x="484" y="109"/>
                  </a:lnTo>
                  <a:lnTo>
                    <a:pt x="484" y="109"/>
                  </a:lnTo>
                  <a:lnTo>
                    <a:pt x="484" y="110"/>
                  </a:lnTo>
                  <a:lnTo>
                    <a:pt x="482" y="112"/>
                  </a:lnTo>
                  <a:lnTo>
                    <a:pt x="482" y="113"/>
                  </a:lnTo>
                  <a:lnTo>
                    <a:pt x="481" y="113"/>
                  </a:lnTo>
                  <a:lnTo>
                    <a:pt x="481" y="115"/>
                  </a:lnTo>
                  <a:lnTo>
                    <a:pt x="479" y="115"/>
                  </a:lnTo>
                  <a:lnTo>
                    <a:pt x="479" y="115"/>
                  </a:lnTo>
                  <a:lnTo>
                    <a:pt x="479" y="115"/>
                  </a:lnTo>
                  <a:lnTo>
                    <a:pt x="479" y="115"/>
                  </a:lnTo>
                  <a:lnTo>
                    <a:pt x="479" y="115"/>
                  </a:lnTo>
                  <a:lnTo>
                    <a:pt x="479" y="113"/>
                  </a:lnTo>
                  <a:lnTo>
                    <a:pt x="479" y="112"/>
                  </a:lnTo>
                  <a:lnTo>
                    <a:pt x="479" y="112"/>
                  </a:lnTo>
                  <a:lnTo>
                    <a:pt x="479" y="110"/>
                  </a:lnTo>
                  <a:lnTo>
                    <a:pt x="481" y="109"/>
                  </a:lnTo>
                  <a:lnTo>
                    <a:pt x="481" y="109"/>
                  </a:lnTo>
                  <a:lnTo>
                    <a:pt x="481" y="109"/>
                  </a:lnTo>
                  <a:close/>
                  <a:moveTo>
                    <a:pt x="29" y="12"/>
                  </a:moveTo>
                  <a:lnTo>
                    <a:pt x="29" y="14"/>
                  </a:lnTo>
                  <a:lnTo>
                    <a:pt x="31" y="16"/>
                  </a:lnTo>
                  <a:lnTo>
                    <a:pt x="29" y="17"/>
                  </a:lnTo>
                  <a:lnTo>
                    <a:pt x="28" y="19"/>
                  </a:lnTo>
                  <a:lnTo>
                    <a:pt x="28" y="22"/>
                  </a:lnTo>
                  <a:lnTo>
                    <a:pt x="29" y="25"/>
                  </a:lnTo>
                  <a:lnTo>
                    <a:pt x="28" y="25"/>
                  </a:lnTo>
                  <a:lnTo>
                    <a:pt x="26" y="23"/>
                  </a:lnTo>
                  <a:lnTo>
                    <a:pt x="26" y="23"/>
                  </a:lnTo>
                  <a:lnTo>
                    <a:pt x="26" y="22"/>
                  </a:lnTo>
                  <a:lnTo>
                    <a:pt x="25" y="20"/>
                  </a:lnTo>
                  <a:lnTo>
                    <a:pt x="25" y="19"/>
                  </a:lnTo>
                  <a:lnTo>
                    <a:pt x="25" y="17"/>
                  </a:lnTo>
                  <a:lnTo>
                    <a:pt x="25" y="16"/>
                  </a:lnTo>
                  <a:lnTo>
                    <a:pt x="25" y="16"/>
                  </a:lnTo>
                  <a:lnTo>
                    <a:pt x="25" y="16"/>
                  </a:lnTo>
                  <a:lnTo>
                    <a:pt x="25" y="16"/>
                  </a:lnTo>
                  <a:lnTo>
                    <a:pt x="26" y="16"/>
                  </a:lnTo>
                  <a:lnTo>
                    <a:pt x="26" y="17"/>
                  </a:lnTo>
                  <a:lnTo>
                    <a:pt x="26" y="17"/>
                  </a:lnTo>
                  <a:lnTo>
                    <a:pt x="26" y="17"/>
                  </a:lnTo>
                  <a:lnTo>
                    <a:pt x="26" y="17"/>
                  </a:lnTo>
                  <a:lnTo>
                    <a:pt x="26" y="17"/>
                  </a:lnTo>
                  <a:lnTo>
                    <a:pt x="28" y="17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8" y="14"/>
                  </a:lnTo>
                  <a:lnTo>
                    <a:pt x="29" y="14"/>
                  </a:lnTo>
                  <a:lnTo>
                    <a:pt x="29" y="12"/>
                  </a:lnTo>
                  <a:lnTo>
                    <a:pt x="29" y="12"/>
                  </a:lnTo>
                  <a:close/>
                  <a:moveTo>
                    <a:pt x="26" y="30"/>
                  </a:moveTo>
                  <a:lnTo>
                    <a:pt x="26" y="30"/>
                  </a:lnTo>
                  <a:lnTo>
                    <a:pt x="28" y="31"/>
                  </a:lnTo>
                  <a:lnTo>
                    <a:pt x="25" y="33"/>
                  </a:lnTo>
                  <a:lnTo>
                    <a:pt x="23" y="33"/>
                  </a:lnTo>
                  <a:lnTo>
                    <a:pt x="23" y="34"/>
                  </a:lnTo>
                  <a:lnTo>
                    <a:pt x="23" y="36"/>
                  </a:lnTo>
                  <a:lnTo>
                    <a:pt x="22" y="34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2" y="33"/>
                  </a:lnTo>
                  <a:lnTo>
                    <a:pt x="22" y="33"/>
                  </a:lnTo>
                  <a:lnTo>
                    <a:pt x="23" y="31"/>
                  </a:lnTo>
                  <a:lnTo>
                    <a:pt x="26" y="30"/>
                  </a:lnTo>
                  <a:lnTo>
                    <a:pt x="26" y="30"/>
                  </a:lnTo>
                  <a:close/>
                  <a:moveTo>
                    <a:pt x="591" y="75"/>
                  </a:moveTo>
                  <a:lnTo>
                    <a:pt x="591" y="78"/>
                  </a:lnTo>
                  <a:lnTo>
                    <a:pt x="591" y="79"/>
                  </a:lnTo>
                  <a:lnTo>
                    <a:pt x="591" y="81"/>
                  </a:lnTo>
                  <a:lnTo>
                    <a:pt x="591" y="84"/>
                  </a:lnTo>
                  <a:lnTo>
                    <a:pt x="589" y="84"/>
                  </a:lnTo>
                  <a:lnTo>
                    <a:pt x="589" y="81"/>
                  </a:lnTo>
                  <a:lnTo>
                    <a:pt x="589" y="78"/>
                  </a:lnTo>
                  <a:lnTo>
                    <a:pt x="591" y="75"/>
                  </a:lnTo>
                  <a:lnTo>
                    <a:pt x="591" y="75"/>
                  </a:lnTo>
                  <a:close/>
                  <a:moveTo>
                    <a:pt x="136" y="120"/>
                  </a:moveTo>
                  <a:lnTo>
                    <a:pt x="136" y="123"/>
                  </a:lnTo>
                  <a:lnTo>
                    <a:pt x="138" y="124"/>
                  </a:lnTo>
                  <a:lnTo>
                    <a:pt x="138" y="124"/>
                  </a:lnTo>
                  <a:lnTo>
                    <a:pt x="139" y="126"/>
                  </a:lnTo>
                  <a:lnTo>
                    <a:pt x="141" y="124"/>
                  </a:lnTo>
                  <a:lnTo>
                    <a:pt x="144" y="123"/>
                  </a:lnTo>
                  <a:lnTo>
                    <a:pt x="144" y="124"/>
                  </a:lnTo>
                  <a:lnTo>
                    <a:pt x="144" y="126"/>
                  </a:lnTo>
                  <a:lnTo>
                    <a:pt x="144" y="126"/>
                  </a:lnTo>
                  <a:lnTo>
                    <a:pt x="144" y="127"/>
                  </a:lnTo>
                  <a:lnTo>
                    <a:pt x="144" y="127"/>
                  </a:lnTo>
                  <a:lnTo>
                    <a:pt x="144" y="129"/>
                  </a:lnTo>
                  <a:lnTo>
                    <a:pt x="146" y="129"/>
                  </a:lnTo>
                  <a:lnTo>
                    <a:pt x="146" y="129"/>
                  </a:lnTo>
                  <a:lnTo>
                    <a:pt x="146" y="129"/>
                  </a:lnTo>
                  <a:lnTo>
                    <a:pt x="146" y="131"/>
                  </a:lnTo>
                  <a:lnTo>
                    <a:pt x="146" y="132"/>
                  </a:lnTo>
                  <a:lnTo>
                    <a:pt x="144" y="132"/>
                  </a:lnTo>
                  <a:lnTo>
                    <a:pt x="143" y="134"/>
                  </a:lnTo>
                  <a:lnTo>
                    <a:pt x="141" y="134"/>
                  </a:lnTo>
                  <a:lnTo>
                    <a:pt x="139" y="132"/>
                  </a:lnTo>
                  <a:lnTo>
                    <a:pt x="136" y="129"/>
                  </a:lnTo>
                  <a:lnTo>
                    <a:pt x="135" y="127"/>
                  </a:lnTo>
                  <a:lnTo>
                    <a:pt x="135" y="126"/>
                  </a:lnTo>
                  <a:lnTo>
                    <a:pt x="135" y="124"/>
                  </a:lnTo>
                  <a:lnTo>
                    <a:pt x="135" y="124"/>
                  </a:lnTo>
                  <a:lnTo>
                    <a:pt x="135" y="123"/>
                  </a:lnTo>
                  <a:lnTo>
                    <a:pt x="135" y="121"/>
                  </a:lnTo>
                  <a:lnTo>
                    <a:pt x="136" y="120"/>
                  </a:lnTo>
                  <a:lnTo>
                    <a:pt x="136" y="120"/>
                  </a:lnTo>
                  <a:close/>
                  <a:moveTo>
                    <a:pt x="608" y="135"/>
                  </a:moveTo>
                  <a:lnTo>
                    <a:pt x="603" y="138"/>
                  </a:lnTo>
                  <a:lnTo>
                    <a:pt x="602" y="138"/>
                  </a:lnTo>
                  <a:lnTo>
                    <a:pt x="600" y="137"/>
                  </a:lnTo>
                  <a:lnTo>
                    <a:pt x="599" y="137"/>
                  </a:lnTo>
                  <a:lnTo>
                    <a:pt x="597" y="137"/>
                  </a:lnTo>
                  <a:lnTo>
                    <a:pt x="596" y="137"/>
                  </a:lnTo>
                  <a:lnTo>
                    <a:pt x="596" y="137"/>
                  </a:lnTo>
                  <a:lnTo>
                    <a:pt x="592" y="138"/>
                  </a:lnTo>
                  <a:lnTo>
                    <a:pt x="591" y="140"/>
                  </a:lnTo>
                  <a:lnTo>
                    <a:pt x="589" y="140"/>
                  </a:lnTo>
                  <a:lnTo>
                    <a:pt x="588" y="140"/>
                  </a:lnTo>
                  <a:lnTo>
                    <a:pt x="586" y="143"/>
                  </a:lnTo>
                  <a:lnTo>
                    <a:pt x="586" y="144"/>
                  </a:lnTo>
                  <a:lnTo>
                    <a:pt x="589" y="144"/>
                  </a:lnTo>
                  <a:lnTo>
                    <a:pt x="592" y="144"/>
                  </a:lnTo>
                  <a:lnTo>
                    <a:pt x="594" y="143"/>
                  </a:lnTo>
                  <a:lnTo>
                    <a:pt x="597" y="141"/>
                  </a:lnTo>
                  <a:lnTo>
                    <a:pt x="600" y="141"/>
                  </a:lnTo>
                  <a:lnTo>
                    <a:pt x="603" y="141"/>
                  </a:lnTo>
                  <a:lnTo>
                    <a:pt x="605" y="140"/>
                  </a:lnTo>
                  <a:lnTo>
                    <a:pt x="605" y="138"/>
                  </a:lnTo>
                  <a:lnTo>
                    <a:pt x="606" y="138"/>
                  </a:lnTo>
                  <a:lnTo>
                    <a:pt x="608" y="137"/>
                  </a:lnTo>
                  <a:lnTo>
                    <a:pt x="608" y="137"/>
                  </a:lnTo>
                  <a:lnTo>
                    <a:pt x="610" y="137"/>
                  </a:lnTo>
                  <a:lnTo>
                    <a:pt x="610" y="135"/>
                  </a:lnTo>
                  <a:lnTo>
                    <a:pt x="608" y="135"/>
                  </a:lnTo>
                  <a:lnTo>
                    <a:pt x="608" y="135"/>
                  </a:lnTo>
                  <a:close/>
                  <a:moveTo>
                    <a:pt x="380" y="309"/>
                  </a:moveTo>
                  <a:lnTo>
                    <a:pt x="380" y="309"/>
                  </a:lnTo>
                  <a:lnTo>
                    <a:pt x="381" y="311"/>
                  </a:lnTo>
                  <a:lnTo>
                    <a:pt x="381" y="311"/>
                  </a:lnTo>
                  <a:lnTo>
                    <a:pt x="381" y="312"/>
                  </a:lnTo>
                  <a:lnTo>
                    <a:pt x="380" y="312"/>
                  </a:lnTo>
                  <a:lnTo>
                    <a:pt x="380" y="312"/>
                  </a:lnTo>
                  <a:lnTo>
                    <a:pt x="380" y="312"/>
                  </a:lnTo>
                  <a:lnTo>
                    <a:pt x="380" y="311"/>
                  </a:lnTo>
                  <a:lnTo>
                    <a:pt x="380" y="309"/>
                  </a:lnTo>
                  <a:lnTo>
                    <a:pt x="380" y="309"/>
                  </a:lnTo>
                  <a:lnTo>
                    <a:pt x="380" y="309"/>
                  </a:lnTo>
                  <a:lnTo>
                    <a:pt x="380" y="309"/>
                  </a:lnTo>
                  <a:lnTo>
                    <a:pt x="380" y="309"/>
                  </a:lnTo>
                  <a:close/>
                  <a:moveTo>
                    <a:pt x="395" y="317"/>
                  </a:moveTo>
                  <a:lnTo>
                    <a:pt x="395" y="317"/>
                  </a:lnTo>
                  <a:lnTo>
                    <a:pt x="395" y="318"/>
                  </a:lnTo>
                  <a:lnTo>
                    <a:pt x="394" y="318"/>
                  </a:lnTo>
                  <a:lnTo>
                    <a:pt x="394" y="320"/>
                  </a:lnTo>
                  <a:lnTo>
                    <a:pt x="395" y="320"/>
                  </a:lnTo>
                  <a:lnTo>
                    <a:pt x="395" y="320"/>
                  </a:lnTo>
                  <a:lnTo>
                    <a:pt x="395" y="320"/>
                  </a:lnTo>
                  <a:lnTo>
                    <a:pt x="395" y="322"/>
                  </a:lnTo>
                  <a:lnTo>
                    <a:pt x="395" y="322"/>
                  </a:lnTo>
                  <a:lnTo>
                    <a:pt x="397" y="322"/>
                  </a:lnTo>
                  <a:lnTo>
                    <a:pt x="397" y="322"/>
                  </a:lnTo>
                  <a:lnTo>
                    <a:pt x="397" y="322"/>
                  </a:lnTo>
                  <a:lnTo>
                    <a:pt x="397" y="322"/>
                  </a:lnTo>
                  <a:lnTo>
                    <a:pt x="397" y="323"/>
                  </a:lnTo>
                  <a:lnTo>
                    <a:pt x="399" y="323"/>
                  </a:lnTo>
                  <a:lnTo>
                    <a:pt x="399" y="323"/>
                  </a:lnTo>
                  <a:lnTo>
                    <a:pt x="400" y="322"/>
                  </a:lnTo>
                  <a:lnTo>
                    <a:pt x="400" y="322"/>
                  </a:lnTo>
                  <a:lnTo>
                    <a:pt x="399" y="320"/>
                  </a:lnTo>
                  <a:lnTo>
                    <a:pt x="399" y="318"/>
                  </a:lnTo>
                  <a:lnTo>
                    <a:pt x="399" y="317"/>
                  </a:lnTo>
                  <a:lnTo>
                    <a:pt x="397" y="317"/>
                  </a:lnTo>
                  <a:lnTo>
                    <a:pt x="395" y="317"/>
                  </a:lnTo>
                  <a:lnTo>
                    <a:pt x="395" y="317"/>
                  </a:lnTo>
                  <a:close/>
                  <a:moveTo>
                    <a:pt x="439" y="59"/>
                  </a:moveTo>
                  <a:lnTo>
                    <a:pt x="439" y="61"/>
                  </a:lnTo>
                  <a:lnTo>
                    <a:pt x="439" y="62"/>
                  </a:lnTo>
                  <a:lnTo>
                    <a:pt x="439" y="62"/>
                  </a:lnTo>
                  <a:lnTo>
                    <a:pt x="440" y="62"/>
                  </a:lnTo>
                  <a:lnTo>
                    <a:pt x="440" y="61"/>
                  </a:lnTo>
                  <a:lnTo>
                    <a:pt x="440" y="61"/>
                  </a:lnTo>
                  <a:lnTo>
                    <a:pt x="440" y="61"/>
                  </a:lnTo>
                  <a:lnTo>
                    <a:pt x="440" y="61"/>
                  </a:lnTo>
                  <a:lnTo>
                    <a:pt x="439" y="59"/>
                  </a:lnTo>
                  <a:lnTo>
                    <a:pt x="440" y="59"/>
                  </a:lnTo>
                  <a:lnTo>
                    <a:pt x="440" y="59"/>
                  </a:lnTo>
                  <a:lnTo>
                    <a:pt x="439" y="59"/>
                  </a:lnTo>
                  <a:lnTo>
                    <a:pt x="439" y="59"/>
                  </a:lnTo>
                  <a:close/>
                  <a:moveTo>
                    <a:pt x="630" y="121"/>
                  </a:moveTo>
                  <a:lnTo>
                    <a:pt x="628" y="121"/>
                  </a:lnTo>
                  <a:lnTo>
                    <a:pt x="628" y="123"/>
                  </a:lnTo>
                  <a:lnTo>
                    <a:pt x="628" y="123"/>
                  </a:lnTo>
                  <a:lnTo>
                    <a:pt x="628" y="124"/>
                  </a:lnTo>
                  <a:lnTo>
                    <a:pt x="628" y="124"/>
                  </a:lnTo>
                  <a:lnTo>
                    <a:pt x="630" y="124"/>
                  </a:lnTo>
                  <a:lnTo>
                    <a:pt x="630" y="123"/>
                  </a:lnTo>
                  <a:lnTo>
                    <a:pt x="631" y="121"/>
                  </a:lnTo>
                  <a:lnTo>
                    <a:pt x="631" y="121"/>
                  </a:lnTo>
                  <a:lnTo>
                    <a:pt x="631" y="121"/>
                  </a:lnTo>
                  <a:lnTo>
                    <a:pt x="630" y="121"/>
                  </a:lnTo>
                  <a:lnTo>
                    <a:pt x="630" y="121"/>
                  </a:lnTo>
                  <a:lnTo>
                    <a:pt x="630" y="121"/>
                  </a:lnTo>
                  <a:close/>
                  <a:moveTo>
                    <a:pt x="563" y="190"/>
                  </a:moveTo>
                  <a:lnTo>
                    <a:pt x="563" y="191"/>
                  </a:lnTo>
                  <a:lnTo>
                    <a:pt x="563" y="194"/>
                  </a:lnTo>
                  <a:lnTo>
                    <a:pt x="565" y="193"/>
                  </a:lnTo>
                  <a:lnTo>
                    <a:pt x="563" y="191"/>
                  </a:lnTo>
                  <a:lnTo>
                    <a:pt x="563" y="190"/>
                  </a:lnTo>
                  <a:lnTo>
                    <a:pt x="563" y="190"/>
                  </a:lnTo>
                  <a:close/>
                  <a:moveTo>
                    <a:pt x="549" y="238"/>
                  </a:moveTo>
                  <a:lnTo>
                    <a:pt x="549" y="239"/>
                  </a:lnTo>
                  <a:lnTo>
                    <a:pt x="547" y="239"/>
                  </a:lnTo>
                  <a:lnTo>
                    <a:pt x="547" y="239"/>
                  </a:lnTo>
                  <a:lnTo>
                    <a:pt x="549" y="239"/>
                  </a:lnTo>
                  <a:lnTo>
                    <a:pt x="549" y="239"/>
                  </a:lnTo>
                  <a:lnTo>
                    <a:pt x="551" y="239"/>
                  </a:lnTo>
                  <a:lnTo>
                    <a:pt x="551" y="239"/>
                  </a:lnTo>
                  <a:lnTo>
                    <a:pt x="551" y="239"/>
                  </a:lnTo>
                  <a:lnTo>
                    <a:pt x="551" y="238"/>
                  </a:lnTo>
                  <a:lnTo>
                    <a:pt x="551" y="238"/>
                  </a:lnTo>
                  <a:lnTo>
                    <a:pt x="551" y="238"/>
                  </a:lnTo>
                  <a:lnTo>
                    <a:pt x="549" y="238"/>
                  </a:lnTo>
                  <a:lnTo>
                    <a:pt x="549" y="238"/>
                  </a:lnTo>
                  <a:close/>
                  <a:moveTo>
                    <a:pt x="383" y="314"/>
                  </a:moveTo>
                  <a:lnTo>
                    <a:pt x="383" y="315"/>
                  </a:lnTo>
                  <a:lnTo>
                    <a:pt x="383" y="315"/>
                  </a:lnTo>
                  <a:lnTo>
                    <a:pt x="381" y="315"/>
                  </a:lnTo>
                  <a:lnTo>
                    <a:pt x="381" y="315"/>
                  </a:lnTo>
                  <a:lnTo>
                    <a:pt x="381" y="315"/>
                  </a:lnTo>
                  <a:lnTo>
                    <a:pt x="383" y="315"/>
                  </a:lnTo>
                  <a:lnTo>
                    <a:pt x="383" y="314"/>
                  </a:lnTo>
                  <a:lnTo>
                    <a:pt x="383" y="314"/>
                  </a:lnTo>
                  <a:close/>
                  <a:moveTo>
                    <a:pt x="381" y="322"/>
                  </a:moveTo>
                  <a:lnTo>
                    <a:pt x="383" y="322"/>
                  </a:lnTo>
                  <a:lnTo>
                    <a:pt x="385" y="322"/>
                  </a:lnTo>
                  <a:lnTo>
                    <a:pt x="388" y="322"/>
                  </a:lnTo>
                  <a:lnTo>
                    <a:pt x="389" y="322"/>
                  </a:lnTo>
                  <a:lnTo>
                    <a:pt x="389" y="322"/>
                  </a:lnTo>
                  <a:lnTo>
                    <a:pt x="389" y="320"/>
                  </a:lnTo>
                  <a:lnTo>
                    <a:pt x="391" y="320"/>
                  </a:lnTo>
                  <a:lnTo>
                    <a:pt x="394" y="322"/>
                  </a:lnTo>
                  <a:lnTo>
                    <a:pt x="392" y="318"/>
                  </a:lnTo>
                  <a:lnTo>
                    <a:pt x="392" y="317"/>
                  </a:lnTo>
                  <a:lnTo>
                    <a:pt x="392" y="315"/>
                  </a:lnTo>
                  <a:lnTo>
                    <a:pt x="394" y="312"/>
                  </a:lnTo>
                  <a:lnTo>
                    <a:pt x="395" y="314"/>
                  </a:lnTo>
                  <a:lnTo>
                    <a:pt x="399" y="314"/>
                  </a:lnTo>
                  <a:lnTo>
                    <a:pt x="400" y="315"/>
                  </a:lnTo>
                  <a:lnTo>
                    <a:pt x="402" y="315"/>
                  </a:lnTo>
                  <a:lnTo>
                    <a:pt x="402" y="317"/>
                  </a:lnTo>
                  <a:lnTo>
                    <a:pt x="403" y="318"/>
                  </a:lnTo>
                  <a:lnTo>
                    <a:pt x="403" y="320"/>
                  </a:lnTo>
                  <a:lnTo>
                    <a:pt x="405" y="320"/>
                  </a:lnTo>
                  <a:lnTo>
                    <a:pt x="408" y="320"/>
                  </a:lnTo>
                  <a:lnTo>
                    <a:pt x="408" y="322"/>
                  </a:lnTo>
                  <a:lnTo>
                    <a:pt x="408" y="323"/>
                  </a:lnTo>
                  <a:lnTo>
                    <a:pt x="409" y="323"/>
                  </a:lnTo>
                  <a:lnTo>
                    <a:pt x="409" y="323"/>
                  </a:lnTo>
                  <a:lnTo>
                    <a:pt x="409" y="317"/>
                  </a:lnTo>
                  <a:lnTo>
                    <a:pt x="408" y="317"/>
                  </a:lnTo>
                  <a:lnTo>
                    <a:pt x="406" y="317"/>
                  </a:lnTo>
                  <a:lnTo>
                    <a:pt x="406" y="317"/>
                  </a:lnTo>
                  <a:lnTo>
                    <a:pt x="406" y="315"/>
                  </a:lnTo>
                  <a:lnTo>
                    <a:pt x="406" y="315"/>
                  </a:lnTo>
                  <a:lnTo>
                    <a:pt x="406" y="314"/>
                  </a:lnTo>
                  <a:lnTo>
                    <a:pt x="406" y="314"/>
                  </a:lnTo>
                  <a:lnTo>
                    <a:pt x="406" y="314"/>
                  </a:lnTo>
                  <a:lnTo>
                    <a:pt x="408" y="314"/>
                  </a:lnTo>
                  <a:lnTo>
                    <a:pt x="409" y="312"/>
                  </a:lnTo>
                  <a:lnTo>
                    <a:pt x="409" y="311"/>
                  </a:lnTo>
                  <a:lnTo>
                    <a:pt x="409" y="309"/>
                  </a:lnTo>
                  <a:lnTo>
                    <a:pt x="408" y="309"/>
                  </a:lnTo>
                  <a:lnTo>
                    <a:pt x="406" y="309"/>
                  </a:lnTo>
                  <a:lnTo>
                    <a:pt x="406" y="311"/>
                  </a:lnTo>
                  <a:lnTo>
                    <a:pt x="403" y="308"/>
                  </a:lnTo>
                  <a:lnTo>
                    <a:pt x="403" y="306"/>
                  </a:lnTo>
                  <a:lnTo>
                    <a:pt x="403" y="306"/>
                  </a:lnTo>
                  <a:lnTo>
                    <a:pt x="402" y="308"/>
                  </a:lnTo>
                  <a:lnTo>
                    <a:pt x="402" y="308"/>
                  </a:lnTo>
                  <a:lnTo>
                    <a:pt x="400" y="308"/>
                  </a:lnTo>
                  <a:lnTo>
                    <a:pt x="399" y="308"/>
                  </a:lnTo>
                  <a:lnTo>
                    <a:pt x="399" y="306"/>
                  </a:lnTo>
                  <a:lnTo>
                    <a:pt x="399" y="306"/>
                  </a:lnTo>
                  <a:lnTo>
                    <a:pt x="397" y="305"/>
                  </a:lnTo>
                  <a:lnTo>
                    <a:pt x="397" y="305"/>
                  </a:lnTo>
                  <a:lnTo>
                    <a:pt x="397" y="303"/>
                  </a:lnTo>
                  <a:lnTo>
                    <a:pt x="399" y="305"/>
                  </a:lnTo>
                  <a:lnTo>
                    <a:pt x="402" y="305"/>
                  </a:lnTo>
                  <a:lnTo>
                    <a:pt x="402" y="305"/>
                  </a:lnTo>
                  <a:lnTo>
                    <a:pt x="403" y="305"/>
                  </a:lnTo>
                  <a:lnTo>
                    <a:pt x="405" y="305"/>
                  </a:lnTo>
                  <a:lnTo>
                    <a:pt x="406" y="305"/>
                  </a:lnTo>
                  <a:lnTo>
                    <a:pt x="406" y="303"/>
                  </a:lnTo>
                  <a:lnTo>
                    <a:pt x="406" y="301"/>
                  </a:lnTo>
                  <a:lnTo>
                    <a:pt x="409" y="301"/>
                  </a:lnTo>
                  <a:lnTo>
                    <a:pt x="411" y="300"/>
                  </a:lnTo>
                  <a:lnTo>
                    <a:pt x="413" y="300"/>
                  </a:lnTo>
                  <a:lnTo>
                    <a:pt x="413" y="300"/>
                  </a:lnTo>
                  <a:lnTo>
                    <a:pt x="414" y="301"/>
                  </a:lnTo>
                  <a:lnTo>
                    <a:pt x="414" y="301"/>
                  </a:lnTo>
                  <a:lnTo>
                    <a:pt x="417" y="303"/>
                  </a:lnTo>
                  <a:lnTo>
                    <a:pt x="419" y="303"/>
                  </a:lnTo>
                  <a:lnTo>
                    <a:pt x="420" y="303"/>
                  </a:lnTo>
                  <a:lnTo>
                    <a:pt x="422" y="303"/>
                  </a:lnTo>
                  <a:lnTo>
                    <a:pt x="422" y="301"/>
                  </a:lnTo>
                  <a:lnTo>
                    <a:pt x="422" y="300"/>
                  </a:lnTo>
                  <a:lnTo>
                    <a:pt x="423" y="300"/>
                  </a:lnTo>
                  <a:lnTo>
                    <a:pt x="423" y="301"/>
                  </a:lnTo>
                  <a:lnTo>
                    <a:pt x="423" y="305"/>
                  </a:lnTo>
                  <a:lnTo>
                    <a:pt x="426" y="305"/>
                  </a:lnTo>
                  <a:lnTo>
                    <a:pt x="428" y="305"/>
                  </a:lnTo>
                  <a:lnTo>
                    <a:pt x="433" y="300"/>
                  </a:lnTo>
                  <a:lnTo>
                    <a:pt x="433" y="300"/>
                  </a:lnTo>
                  <a:lnTo>
                    <a:pt x="434" y="301"/>
                  </a:lnTo>
                  <a:lnTo>
                    <a:pt x="434" y="301"/>
                  </a:lnTo>
                  <a:lnTo>
                    <a:pt x="434" y="301"/>
                  </a:lnTo>
                  <a:lnTo>
                    <a:pt x="434" y="303"/>
                  </a:lnTo>
                  <a:lnTo>
                    <a:pt x="434" y="303"/>
                  </a:lnTo>
                  <a:lnTo>
                    <a:pt x="436" y="303"/>
                  </a:lnTo>
                  <a:lnTo>
                    <a:pt x="436" y="303"/>
                  </a:lnTo>
                  <a:lnTo>
                    <a:pt x="437" y="300"/>
                  </a:lnTo>
                  <a:lnTo>
                    <a:pt x="439" y="300"/>
                  </a:lnTo>
                  <a:lnTo>
                    <a:pt x="440" y="300"/>
                  </a:lnTo>
                  <a:lnTo>
                    <a:pt x="440" y="300"/>
                  </a:lnTo>
                  <a:lnTo>
                    <a:pt x="442" y="301"/>
                  </a:lnTo>
                  <a:lnTo>
                    <a:pt x="442" y="301"/>
                  </a:lnTo>
                  <a:lnTo>
                    <a:pt x="442" y="303"/>
                  </a:lnTo>
                  <a:lnTo>
                    <a:pt x="442" y="303"/>
                  </a:lnTo>
                  <a:lnTo>
                    <a:pt x="442" y="305"/>
                  </a:lnTo>
                  <a:lnTo>
                    <a:pt x="442" y="305"/>
                  </a:lnTo>
                  <a:lnTo>
                    <a:pt x="444" y="306"/>
                  </a:lnTo>
                  <a:lnTo>
                    <a:pt x="447" y="306"/>
                  </a:lnTo>
                  <a:lnTo>
                    <a:pt x="451" y="308"/>
                  </a:lnTo>
                  <a:lnTo>
                    <a:pt x="451" y="309"/>
                  </a:lnTo>
                  <a:lnTo>
                    <a:pt x="451" y="311"/>
                  </a:lnTo>
                  <a:lnTo>
                    <a:pt x="453" y="312"/>
                  </a:lnTo>
                  <a:lnTo>
                    <a:pt x="456" y="314"/>
                  </a:lnTo>
                  <a:lnTo>
                    <a:pt x="458" y="314"/>
                  </a:lnTo>
                  <a:lnTo>
                    <a:pt x="459" y="314"/>
                  </a:lnTo>
                  <a:lnTo>
                    <a:pt x="461" y="314"/>
                  </a:lnTo>
                  <a:lnTo>
                    <a:pt x="462" y="314"/>
                  </a:lnTo>
                  <a:lnTo>
                    <a:pt x="464" y="312"/>
                  </a:lnTo>
                  <a:lnTo>
                    <a:pt x="467" y="309"/>
                  </a:lnTo>
                  <a:lnTo>
                    <a:pt x="468" y="309"/>
                  </a:lnTo>
                  <a:lnTo>
                    <a:pt x="471" y="309"/>
                  </a:lnTo>
                  <a:lnTo>
                    <a:pt x="471" y="311"/>
                  </a:lnTo>
                  <a:lnTo>
                    <a:pt x="473" y="312"/>
                  </a:lnTo>
                  <a:lnTo>
                    <a:pt x="475" y="315"/>
                  </a:lnTo>
                  <a:lnTo>
                    <a:pt x="475" y="318"/>
                  </a:lnTo>
                  <a:lnTo>
                    <a:pt x="478" y="320"/>
                  </a:lnTo>
                  <a:lnTo>
                    <a:pt x="481" y="322"/>
                  </a:lnTo>
                  <a:lnTo>
                    <a:pt x="481" y="323"/>
                  </a:lnTo>
                  <a:lnTo>
                    <a:pt x="481" y="328"/>
                  </a:lnTo>
                  <a:lnTo>
                    <a:pt x="481" y="331"/>
                  </a:lnTo>
                  <a:lnTo>
                    <a:pt x="481" y="334"/>
                  </a:lnTo>
                  <a:lnTo>
                    <a:pt x="479" y="336"/>
                  </a:lnTo>
                  <a:lnTo>
                    <a:pt x="479" y="339"/>
                  </a:lnTo>
                  <a:lnTo>
                    <a:pt x="481" y="340"/>
                  </a:lnTo>
                  <a:lnTo>
                    <a:pt x="481" y="342"/>
                  </a:lnTo>
                  <a:lnTo>
                    <a:pt x="481" y="345"/>
                  </a:lnTo>
                  <a:lnTo>
                    <a:pt x="482" y="342"/>
                  </a:lnTo>
                  <a:lnTo>
                    <a:pt x="484" y="340"/>
                  </a:lnTo>
                  <a:lnTo>
                    <a:pt x="485" y="340"/>
                  </a:lnTo>
                  <a:lnTo>
                    <a:pt x="487" y="340"/>
                  </a:lnTo>
                  <a:lnTo>
                    <a:pt x="487" y="343"/>
                  </a:lnTo>
                  <a:lnTo>
                    <a:pt x="485" y="346"/>
                  </a:lnTo>
                  <a:lnTo>
                    <a:pt x="485" y="350"/>
                  </a:lnTo>
                  <a:lnTo>
                    <a:pt x="484" y="354"/>
                  </a:lnTo>
                  <a:lnTo>
                    <a:pt x="485" y="354"/>
                  </a:lnTo>
                  <a:lnTo>
                    <a:pt x="487" y="356"/>
                  </a:lnTo>
                  <a:lnTo>
                    <a:pt x="490" y="357"/>
                  </a:lnTo>
                  <a:lnTo>
                    <a:pt x="492" y="359"/>
                  </a:lnTo>
                  <a:lnTo>
                    <a:pt x="492" y="360"/>
                  </a:lnTo>
                  <a:lnTo>
                    <a:pt x="492" y="364"/>
                  </a:lnTo>
                  <a:lnTo>
                    <a:pt x="493" y="367"/>
                  </a:lnTo>
                  <a:lnTo>
                    <a:pt x="493" y="368"/>
                  </a:lnTo>
                  <a:lnTo>
                    <a:pt x="495" y="370"/>
                  </a:lnTo>
                  <a:lnTo>
                    <a:pt x="496" y="371"/>
                  </a:lnTo>
                  <a:lnTo>
                    <a:pt x="498" y="373"/>
                  </a:lnTo>
                  <a:lnTo>
                    <a:pt x="498" y="376"/>
                  </a:lnTo>
                  <a:lnTo>
                    <a:pt x="499" y="376"/>
                  </a:lnTo>
                  <a:lnTo>
                    <a:pt x="501" y="378"/>
                  </a:lnTo>
                  <a:lnTo>
                    <a:pt x="503" y="379"/>
                  </a:lnTo>
                  <a:lnTo>
                    <a:pt x="504" y="381"/>
                  </a:lnTo>
                  <a:lnTo>
                    <a:pt x="504" y="381"/>
                  </a:lnTo>
                  <a:lnTo>
                    <a:pt x="506" y="381"/>
                  </a:lnTo>
                  <a:lnTo>
                    <a:pt x="506" y="379"/>
                  </a:lnTo>
                  <a:lnTo>
                    <a:pt x="507" y="378"/>
                  </a:lnTo>
                  <a:lnTo>
                    <a:pt x="507" y="378"/>
                  </a:lnTo>
                  <a:lnTo>
                    <a:pt x="507" y="378"/>
                  </a:lnTo>
                  <a:lnTo>
                    <a:pt x="506" y="378"/>
                  </a:lnTo>
                  <a:lnTo>
                    <a:pt x="506" y="378"/>
                  </a:lnTo>
                  <a:lnTo>
                    <a:pt x="506" y="376"/>
                  </a:lnTo>
                  <a:lnTo>
                    <a:pt x="506" y="376"/>
                  </a:lnTo>
                  <a:lnTo>
                    <a:pt x="507" y="374"/>
                  </a:lnTo>
                  <a:lnTo>
                    <a:pt x="509" y="373"/>
                  </a:lnTo>
                  <a:lnTo>
                    <a:pt x="510" y="371"/>
                  </a:lnTo>
                  <a:lnTo>
                    <a:pt x="510" y="368"/>
                  </a:lnTo>
                  <a:lnTo>
                    <a:pt x="510" y="367"/>
                  </a:lnTo>
                  <a:lnTo>
                    <a:pt x="510" y="365"/>
                  </a:lnTo>
                  <a:lnTo>
                    <a:pt x="510" y="362"/>
                  </a:lnTo>
                  <a:lnTo>
                    <a:pt x="512" y="359"/>
                  </a:lnTo>
                  <a:lnTo>
                    <a:pt x="510" y="357"/>
                  </a:lnTo>
                  <a:lnTo>
                    <a:pt x="510" y="357"/>
                  </a:lnTo>
                  <a:lnTo>
                    <a:pt x="510" y="357"/>
                  </a:lnTo>
                  <a:lnTo>
                    <a:pt x="510" y="356"/>
                  </a:lnTo>
                  <a:lnTo>
                    <a:pt x="510" y="354"/>
                  </a:lnTo>
                  <a:lnTo>
                    <a:pt x="510" y="353"/>
                  </a:lnTo>
                  <a:lnTo>
                    <a:pt x="509" y="353"/>
                  </a:lnTo>
                  <a:lnTo>
                    <a:pt x="509" y="350"/>
                  </a:lnTo>
                  <a:lnTo>
                    <a:pt x="509" y="348"/>
                  </a:lnTo>
                  <a:lnTo>
                    <a:pt x="509" y="345"/>
                  </a:lnTo>
                  <a:lnTo>
                    <a:pt x="507" y="343"/>
                  </a:lnTo>
                  <a:lnTo>
                    <a:pt x="506" y="342"/>
                  </a:lnTo>
                  <a:lnTo>
                    <a:pt x="504" y="339"/>
                  </a:lnTo>
                  <a:lnTo>
                    <a:pt x="504" y="337"/>
                  </a:lnTo>
                  <a:lnTo>
                    <a:pt x="506" y="334"/>
                  </a:lnTo>
                  <a:lnTo>
                    <a:pt x="504" y="332"/>
                  </a:lnTo>
                  <a:lnTo>
                    <a:pt x="501" y="331"/>
                  </a:lnTo>
                  <a:lnTo>
                    <a:pt x="503" y="329"/>
                  </a:lnTo>
                  <a:lnTo>
                    <a:pt x="503" y="326"/>
                  </a:lnTo>
                  <a:lnTo>
                    <a:pt x="501" y="325"/>
                  </a:lnTo>
                  <a:lnTo>
                    <a:pt x="501" y="322"/>
                  </a:lnTo>
                  <a:lnTo>
                    <a:pt x="499" y="318"/>
                  </a:lnTo>
                  <a:lnTo>
                    <a:pt x="498" y="317"/>
                  </a:lnTo>
                  <a:lnTo>
                    <a:pt x="498" y="314"/>
                  </a:lnTo>
                  <a:lnTo>
                    <a:pt x="498" y="311"/>
                  </a:lnTo>
                  <a:lnTo>
                    <a:pt x="498" y="309"/>
                  </a:lnTo>
                  <a:lnTo>
                    <a:pt x="498" y="309"/>
                  </a:lnTo>
                  <a:lnTo>
                    <a:pt x="498" y="308"/>
                  </a:lnTo>
                  <a:lnTo>
                    <a:pt x="498" y="306"/>
                  </a:lnTo>
                  <a:lnTo>
                    <a:pt x="496" y="305"/>
                  </a:lnTo>
                  <a:lnTo>
                    <a:pt x="493" y="305"/>
                  </a:lnTo>
                  <a:lnTo>
                    <a:pt x="493" y="303"/>
                  </a:lnTo>
                  <a:lnTo>
                    <a:pt x="496" y="301"/>
                  </a:lnTo>
                  <a:lnTo>
                    <a:pt x="498" y="300"/>
                  </a:lnTo>
                  <a:lnTo>
                    <a:pt x="496" y="297"/>
                  </a:lnTo>
                  <a:lnTo>
                    <a:pt x="496" y="294"/>
                  </a:lnTo>
                  <a:lnTo>
                    <a:pt x="498" y="294"/>
                  </a:lnTo>
                  <a:lnTo>
                    <a:pt x="499" y="291"/>
                  </a:lnTo>
                  <a:lnTo>
                    <a:pt x="499" y="286"/>
                  </a:lnTo>
                  <a:lnTo>
                    <a:pt x="499" y="283"/>
                  </a:lnTo>
                  <a:lnTo>
                    <a:pt x="499" y="283"/>
                  </a:lnTo>
                  <a:lnTo>
                    <a:pt x="499" y="281"/>
                  </a:lnTo>
                  <a:lnTo>
                    <a:pt x="504" y="280"/>
                  </a:lnTo>
                  <a:lnTo>
                    <a:pt x="504" y="275"/>
                  </a:lnTo>
                  <a:lnTo>
                    <a:pt x="506" y="275"/>
                  </a:lnTo>
                  <a:lnTo>
                    <a:pt x="507" y="275"/>
                  </a:lnTo>
                  <a:lnTo>
                    <a:pt x="509" y="272"/>
                  </a:lnTo>
                  <a:lnTo>
                    <a:pt x="510" y="269"/>
                  </a:lnTo>
                  <a:lnTo>
                    <a:pt x="512" y="269"/>
                  </a:lnTo>
                  <a:lnTo>
                    <a:pt x="513" y="269"/>
                  </a:lnTo>
                  <a:lnTo>
                    <a:pt x="516" y="267"/>
                  </a:lnTo>
                  <a:lnTo>
                    <a:pt x="518" y="266"/>
                  </a:lnTo>
                  <a:lnTo>
                    <a:pt x="518" y="264"/>
                  </a:lnTo>
                  <a:lnTo>
                    <a:pt x="518" y="263"/>
                  </a:lnTo>
                  <a:lnTo>
                    <a:pt x="520" y="263"/>
                  </a:lnTo>
                  <a:lnTo>
                    <a:pt x="521" y="263"/>
                  </a:lnTo>
                  <a:lnTo>
                    <a:pt x="521" y="259"/>
                  </a:lnTo>
                  <a:lnTo>
                    <a:pt x="523" y="256"/>
                  </a:lnTo>
                  <a:lnTo>
                    <a:pt x="524" y="256"/>
                  </a:lnTo>
                  <a:lnTo>
                    <a:pt x="526" y="256"/>
                  </a:lnTo>
                  <a:lnTo>
                    <a:pt x="529" y="255"/>
                  </a:lnTo>
                  <a:lnTo>
                    <a:pt x="530" y="253"/>
                  </a:lnTo>
                  <a:lnTo>
                    <a:pt x="532" y="253"/>
                  </a:lnTo>
                  <a:lnTo>
                    <a:pt x="535" y="252"/>
                  </a:lnTo>
                  <a:lnTo>
                    <a:pt x="541" y="245"/>
                  </a:lnTo>
                  <a:lnTo>
                    <a:pt x="541" y="244"/>
                  </a:lnTo>
                  <a:lnTo>
                    <a:pt x="541" y="242"/>
                  </a:lnTo>
                  <a:lnTo>
                    <a:pt x="544" y="241"/>
                  </a:lnTo>
                  <a:lnTo>
                    <a:pt x="546" y="239"/>
                  </a:lnTo>
                  <a:lnTo>
                    <a:pt x="546" y="236"/>
                  </a:lnTo>
                  <a:lnTo>
                    <a:pt x="544" y="235"/>
                  </a:lnTo>
                  <a:lnTo>
                    <a:pt x="546" y="235"/>
                  </a:lnTo>
                  <a:lnTo>
                    <a:pt x="547" y="235"/>
                  </a:lnTo>
                  <a:lnTo>
                    <a:pt x="547" y="231"/>
                  </a:lnTo>
                  <a:lnTo>
                    <a:pt x="551" y="231"/>
                  </a:lnTo>
                  <a:lnTo>
                    <a:pt x="547" y="230"/>
                  </a:lnTo>
                  <a:lnTo>
                    <a:pt x="546" y="227"/>
                  </a:lnTo>
                  <a:lnTo>
                    <a:pt x="551" y="227"/>
                  </a:lnTo>
                  <a:lnTo>
                    <a:pt x="552" y="225"/>
                  </a:lnTo>
                  <a:lnTo>
                    <a:pt x="552" y="227"/>
                  </a:lnTo>
                  <a:lnTo>
                    <a:pt x="554" y="228"/>
                  </a:lnTo>
                  <a:lnTo>
                    <a:pt x="557" y="228"/>
                  </a:lnTo>
                  <a:lnTo>
                    <a:pt x="557" y="227"/>
                  </a:lnTo>
                  <a:lnTo>
                    <a:pt x="558" y="225"/>
                  </a:lnTo>
                  <a:lnTo>
                    <a:pt x="560" y="225"/>
                  </a:lnTo>
                  <a:lnTo>
                    <a:pt x="560" y="224"/>
                  </a:lnTo>
                  <a:lnTo>
                    <a:pt x="558" y="224"/>
                  </a:lnTo>
                  <a:lnTo>
                    <a:pt x="557" y="225"/>
                  </a:lnTo>
                  <a:lnTo>
                    <a:pt x="557" y="224"/>
                  </a:lnTo>
                  <a:lnTo>
                    <a:pt x="557" y="222"/>
                  </a:lnTo>
                  <a:lnTo>
                    <a:pt x="551" y="221"/>
                  </a:lnTo>
                  <a:lnTo>
                    <a:pt x="551" y="219"/>
                  </a:lnTo>
                  <a:lnTo>
                    <a:pt x="551" y="218"/>
                  </a:lnTo>
                  <a:lnTo>
                    <a:pt x="554" y="218"/>
                  </a:lnTo>
                  <a:lnTo>
                    <a:pt x="557" y="216"/>
                  </a:lnTo>
                  <a:lnTo>
                    <a:pt x="557" y="214"/>
                  </a:lnTo>
                  <a:lnTo>
                    <a:pt x="557" y="213"/>
                  </a:lnTo>
                  <a:lnTo>
                    <a:pt x="557" y="213"/>
                  </a:lnTo>
                  <a:lnTo>
                    <a:pt x="555" y="213"/>
                  </a:lnTo>
                  <a:lnTo>
                    <a:pt x="555" y="213"/>
                  </a:lnTo>
                  <a:lnTo>
                    <a:pt x="555" y="213"/>
                  </a:lnTo>
                  <a:lnTo>
                    <a:pt x="555" y="211"/>
                  </a:lnTo>
                  <a:lnTo>
                    <a:pt x="555" y="211"/>
                  </a:lnTo>
                  <a:lnTo>
                    <a:pt x="555" y="211"/>
                  </a:lnTo>
                  <a:lnTo>
                    <a:pt x="557" y="210"/>
                  </a:lnTo>
                  <a:lnTo>
                    <a:pt x="557" y="210"/>
                  </a:lnTo>
                  <a:lnTo>
                    <a:pt x="557" y="208"/>
                  </a:lnTo>
                  <a:lnTo>
                    <a:pt x="547" y="205"/>
                  </a:lnTo>
                  <a:lnTo>
                    <a:pt x="549" y="204"/>
                  </a:lnTo>
                  <a:lnTo>
                    <a:pt x="547" y="202"/>
                  </a:lnTo>
                  <a:lnTo>
                    <a:pt x="547" y="200"/>
                  </a:lnTo>
                  <a:lnTo>
                    <a:pt x="546" y="199"/>
                  </a:lnTo>
                  <a:lnTo>
                    <a:pt x="549" y="199"/>
                  </a:lnTo>
                  <a:lnTo>
                    <a:pt x="552" y="199"/>
                  </a:lnTo>
                  <a:lnTo>
                    <a:pt x="551" y="196"/>
                  </a:lnTo>
                  <a:lnTo>
                    <a:pt x="551" y="194"/>
                  </a:lnTo>
                  <a:lnTo>
                    <a:pt x="549" y="193"/>
                  </a:lnTo>
                  <a:lnTo>
                    <a:pt x="547" y="191"/>
                  </a:lnTo>
                  <a:lnTo>
                    <a:pt x="549" y="191"/>
                  </a:lnTo>
                  <a:lnTo>
                    <a:pt x="551" y="191"/>
                  </a:lnTo>
                  <a:lnTo>
                    <a:pt x="551" y="190"/>
                  </a:lnTo>
                  <a:lnTo>
                    <a:pt x="547" y="188"/>
                  </a:lnTo>
                  <a:lnTo>
                    <a:pt x="544" y="185"/>
                  </a:lnTo>
                  <a:lnTo>
                    <a:pt x="544" y="185"/>
                  </a:lnTo>
                  <a:lnTo>
                    <a:pt x="544" y="185"/>
                  </a:lnTo>
                  <a:lnTo>
                    <a:pt x="546" y="185"/>
                  </a:lnTo>
                  <a:lnTo>
                    <a:pt x="546" y="183"/>
                  </a:lnTo>
                  <a:lnTo>
                    <a:pt x="546" y="180"/>
                  </a:lnTo>
                  <a:lnTo>
                    <a:pt x="546" y="177"/>
                  </a:lnTo>
                  <a:lnTo>
                    <a:pt x="547" y="177"/>
                  </a:lnTo>
                  <a:lnTo>
                    <a:pt x="549" y="174"/>
                  </a:lnTo>
                  <a:lnTo>
                    <a:pt x="549" y="171"/>
                  </a:lnTo>
                  <a:lnTo>
                    <a:pt x="549" y="168"/>
                  </a:lnTo>
                  <a:lnTo>
                    <a:pt x="549" y="163"/>
                  </a:lnTo>
                  <a:lnTo>
                    <a:pt x="551" y="163"/>
                  </a:lnTo>
                  <a:lnTo>
                    <a:pt x="554" y="163"/>
                  </a:lnTo>
                  <a:lnTo>
                    <a:pt x="554" y="160"/>
                  </a:lnTo>
                  <a:lnTo>
                    <a:pt x="557" y="160"/>
                  </a:lnTo>
                  <a:lnTo>
                    <a:pt x="558" y="162"/>
                  </a:lnTo>
                  <a:lnTo>
                    <a:pt x="560" y="160"/>
                  </a:lnTo>
                  <a:lnTo>
                    <a:pt x="560" y="160"/>
                  </a:lnTo>
                  <a:lnTo>
                    <a:pt x="560" y="158"/>
                  </a:lnTo>
                  <a:lnTo>
                    <a:pt x="560" y="158"/>
                  </a:lnTo>
                  <a:lnTo>
                    <a:pt x="561" y="160"/>
                  </a:lnTo>
                  <a:lnTo>
                    <a:pt x="561" y="162"/>
                  </a:lnTo>
                  <a:lnTo>
                    <a:pt x="560" y="163"/>
                  </a:lnTo>
                  <a:lnTo>
                    <a:pt x="558" y="165"/>
                  </a:lnTo>
                  <a:lnTo>
                    <a:pt x="557" y="166"/>
                  </a:lnTo>
                  <a:lnTo>
                    <a:pt x="554" y="169"/>
                  </a:lnTo>
                  <a:lnTo>
                    <a:pt x="557" y="171"/>
                  </a:lnTo>
                  <a:lnTo>
                    <a:pt x="554" y="172"/>
                  </a:lnTo>
                  <a:lnTo>
                    <a:pt x="552" y="174"/>
                  </a:lnTo>
                  <a:lnTo>
                    <a:pt x="552" y="176"/>
                  </a:lnTo>
                  <a:lnTo>
                    <a:pt x="552" y="177"/>
                  </a:lnTo>
                  <a:lnTo>
                    <a:pt x="552" y="177"/>
                  </a:lnTo>
                  <a:lnTo>
                    <a:pt x="554" y="179"/>
                  </a:lnTo>
                  <a:lnTo>
                    <a:pt x="554" y="179"/>
                  </a:lnTo>
                  <a:lnTo>
                    <a:pt x="554" y="179"/>
                  </a:lnTo>
                  <a:lnTo>
                    <a:pt x="554" y="179"/>
                  </a:lnTo>
                  <a:lnTo>
                    <a:pt x="554" y="179"/>
                  </a:lnTo>
                  <a:lnTo>
                    <a:pt x="554" y="179"/>
                  </a:lnTo>
                  <a:lnTo>
                    <a:pt x="552" y="179"/>
                  </a:lnTo>
                  <a:lnTo>
                    <a:pt x="552" y="180"/>
                  </a:lnTo>
                  <a:lnTo>
                    <a:pt x="552" y="183"/>
                  </a:lnTo>
                  <a:lnTo>
                    <a:pt x="552" y="185"/>
                  </a:lnTo>
                  <a:lnTo>
                    <a:pt x="552" y="185"/>
                  </a:lnTo>
                  <a:lnTo>
                    <a:pt x="554" y="186"/>
                  </a:lnTo>
                  <a:lnTo>
                    <a:pt x="554" y="186"/>
                  </a:lnTo>
                  <a:lnTo>
                    <a:pt x="554" y="186"/>
                  </a:lnTo>
                  <a:lnTo>
                    <a:pt x="557" y="186"/>
                  </a:lnTo>
                  <a:lnTo>
                    <a:pt x="560" y="185"/>
                  </a:lnTo>
                  <a:lnTo>
                    <a:pt x="560" y="188"/>
                  </a:lnTo>
                  <a:lnTo>
                    <a:pt x="560" y="191"/>
                  </a:lnTo>
                  <a:lnTo>
                    <a:pt x="563" y="190"/>
                  </a:lnTo>
                  <a:lnTo>
                    <a:pt x="566" y="188"/>
                  </a:lnTo>
                  <a:lnTo>
                    <a:pt x="566" y="186"/>
                  </a:lnTo>
                  <a:lnTo>
                    <a:pt x="566" y="186"/>
                  </a:lnTo>
                  <a:lnTo>
                    <a:pt x="566" y="185"/>
                  </a:lnTo>
                  <a:lnTo>
                    <a:pt x="566" y="185"/>
                  </a:lnTo>
                  <a:lnTo>
                    <a:pt x="566" y="183"/>
                  </a:lnTo>
                  <a:lnTo>
                    <a:pt x="566" y="183"/>
                  </a:lnTo>
                  <a:lnTo>
                    <a:pt x="566" y="182"/>
                  </a:lnTo>
                  <a:lnTo>
                    <a:pt x="568" y="182"/>
                  </a:lnTo>
                  <a:lnTo>
                    <a:pt x="568" y="182"/>
                  </a:lnTo>
                  <a:lnTo>
                    <a:pt x="568" y="182"/>
                  </a:lnTo>
                  <a:lnTo>
                    <a:pt x="568" y="180"/>
                  </a:lnTo>
                  <a:lnTo>
                    <a:pt x="568" y="179"/>
                  </a:lnTo>
                  <a:lnTo>
                    <a:pt x="568" y="179"/>
                  </a:lnTo>
                  <a:lnTo>
                    <a:pt x="566" y="179"/>
                  </a:lnTo>
                  <a:lnTo>
                    <a:pt x="568" y="177"/>
                  </a:lnTo>
                  <a:lnTo>
                    <a:pt x="568" y="176"/>
                  </a:lnTo>
                  <a:lnTo>
                    <a:pt x="569" y="174"/>
                  </a:lnTo>
                  <a:lnTo>
                    <a:pt x="568" y="172"/>
                  </a:lnTo>
                  <a:lnTo>
                    <a:pt x="566" y="172"/>
                  </a:lnTo>
                  <a:lnTo>
                    <a:pt x="566" y="169"/>
                  </a:lnTo>
                  <a:lnTo>
                    <a:pt x="565" y="168"/>
                  </a:lnTo>
                  <a:lnTo>
                    <a:pt x="565" y="166"/>
                  </a:lnTo>
                  <a:lnTo>
                    <a:pt x="565" y="165"/>
                  </a:lnTo>
                  <a:lnTo>
                    <a:pt x="565" y="163"/>
                  </a:lnTo>
                  <a:lnTo>
                    <a:pt x="566" y="163"/>
                  </a:lnTo>
                  <a:lnTo>
                    <a:pt x="566" y="163"/>
                  </a:lnTo>
                  <a:lnTo>
                    <a:pt x="568" y="165"/>
                  </a:lnTo>
                  <a:lnTo>
                    <a:pt x="568" y="165"/>
                  </a:lnTo>
                  <a:lnTo>
                    <a:pt x="569" y="166"/>
                  </a:lnTo>
                  <a:lnTo>
                    <a:pt x="571" y="166"/>
                  </a:lnTo>
                  <a:lnTo>
                    <a:pt x="574" y="166"/>
                  </a:lnTo>
                  <a:lnTo>
                    <a:pt x="575" y="166"/>
                  </a:lnTo>
                  <a:lnTo>
                    <a:pt x="577" y="165"/>
                  </a:lnTo>
                  <a:lnTo>
                    <a:pt x="577" y="163"/>
                  </a:lnTo>
                  <a:lnTo>
                    <a:pt x="579" y="160"/>
                  </a:lnTo>
                  <a:lnTo>
                    <a:pt x="580" y="158"/>
                  </a:lnTo>
                  <a:lnTo>
                    <a:pt x="583" y="158"/>
                  </a:lnTo>
                  <a:lnTo>
                    <a:pt x="583" y="157"/>
                  </a:lnTo>
                  <a:lnTo>
                    <a:pt x="585" y="154"/>
                  </a:lnTo>
                  <a:lnTo>
                    <a:pt x="585" y="152"/>
                  </a:lnTo>
                  <a:lnTo>
                    <a:pt x="585" y="149"/>
                  </a:lnTo>
                  <a:lnTo>
                    <a:pt x="585" y="146"/>
                  </a:lnTo>
                  <a:lnTo>
                    <a:pt x="585" y="144"/>
                  </a:lnTo>
                  <a:lnTo>
                    <a:pt x="583" y="144"/>
                  </a:lnTo>
                  <a:lnTo>
                    <a:pt x="582" y="144"/>
                  </a:lnTo>
                  <a:lnTo>
                    <a:pt x="582" y="143"/>
                  </a:lnTo>
                  <a:lnTo>
                    <a:pt x="582" y="141"/>
                  </a:lnTo>
                  <a:lnTo>
                    <a:pt x="583" y="141"/>
                  </a:lnTo>
                  <a:lnTo>
                    <a:pt x="583" y="140"/>
                  </a:lnTo>
                  <a:lnTo>
                    <a:pt x="585" y="138"/>
                  </a:lnTo>
                  <a:lnTo>
                    <a:pt x="586" y="137"/>
                  </a:lnTo>
                  <a:lnTo>
                    <a:pt x="589" y="135"/>
                  </a:lnTo>
                  <a:lnTo>
                    <a:pt x="591" y="134"/>
                  </a:lnTo>
                  <a:lnTo>
                    <a:pt x="591" y="132"/>
                  </a:lnTo>
                  <a:lnTo>
                    <a:pt x="592" y="132"/>
                  </a:lnTo>
                  <a:lnTo>
                    <a:pt x="594" y="132"/>
                  </a:lnTo>
                  <a:lnTo>
                    <a:pt x="596" y="131"/>
                  </a:lnTo>
                  <a:lnTo>
                    <a:pt x="597" y="131"/>
                  </a:lnTo>
                  <a:lnTo>
                    <a:pt x="599" y="131"/>
                  </a:lnTo>
                  <a:lnTo>
                    <a:pt x="600" y="131"/>
                  </a:lnTo>
                  <a:lnTo>
                    <a:pt x="602" y="129"/>
                  </a:lnTo>
                  <a:lnTo>
                    <a:pt x="602" y="127"/>
                  </a:lnTo>
                  <a:lnTo>
                    <a:pt x="603" y="127"/>
                  </a:lnTo>
                  <a:lnTo>
                    <a:pt x="603" y="126"/>
                  </a:lnTo>
                  <a:lnTo>
                    <a:pt x="605" y="126"/>
                  </a:lnTo>
                  <a:lnTo>
                    <a:pt x="606" y="126"/>
                  </a:lnTo>
                  <a:lnTo>
                    <a:pt x="608" y="127"/>
                  </a:lnTo>
                  <a:lnTo>
                    <a:pt x="610" y="127"/>
                  </a:lnTo>
                  <a:lnTo>
                    <a:pt x="610" y="129"/>
                  </a:lnTo>
                  <a:lnTo>
                    <a:pt x="611" y="129"/>
                  </a:lnTo>
                  <a:lnTo>
                    <a:pt x="613" y="127"/>
                  </a:lnTo>
                  <a:lnTo>
                    <a:pt x="613" y="127"/>
                  </a:lnTo>
                  <a:lnTo>
                    <a:pt x="611" y="127"/>
                  </a:lnTo>
                  <a:lnTo>
                    <a:pt x="611" y="126"/>
                  </a:lnTo>
                  <a:lnTo>
                    <a:pt x="611" y="126"/>
                  </a:lnTo>
                  <a:lnTo>
                    <a:pt x="613" y="123"/>
                  </a:lnTo>
                  <a:lnTo>
                    <a:pt x="613" y="121"/>
                  </a:lnTo>
                  <a:lnTo>
                    <a:pt x="614" y="121"/>
                  </a:lnTo>
                  <a:lnTo>
                    <a:pt x="617" y="121"/>
                  </a:lnTo>
                  <a:lnTo>
                    <a:pt x="617" y="123"/>
                  </a:lnTo>
                  <a:lnTo>
                    <a:pt x="617" y="124"/>
                  </a:lnTo>
                  <a:lnTo>
                    <a:pt x="619" y="124"/>
                  </a:lnTo>
                  <a:lnTo>
                    <a:pt x="620" y="126"/>
                  </a:lnTo>
                  <a:lnTo>
                    <a:pt x="622" y="124"/>
                  </a:lnTo>
                  <a:lnTo>
                    <a:pt x="622" y="123"/>
                  </a:lnTo>
                  <a:lnTo>
                    <a:pt x="624" y="123"/>
                  </a:lnTo>
                  <a:lnTo>
                    <a:pt x="625" y="123"/>
                  </a:lnTo>
                  <a:lnTo>
                    <a:pt x="625" y="121"/>
                  </a:lnTo>
                  <a:lnTo>
                    <a:pt x="624" y="120"/>
                  </a:lnTo>
                  <a:lnTo>
                    <a:pt x="620" y="118"/>
                  </a:lnTo>
                  <a:lnTo>
                    <a:pt x="617" y="117"/>
                  </a:lnTo>
                  <a:lnTo>
                    <a:pt x="617" y="115"/>
                  </a:lnTo>
                  <a:lnTo>
                    <a:pt x="617" y="113"/>
                  </a:lnTo>
                  <a:lnTo>
                    <a:pt x="620" y="113"/>
                  </a:lnTo>
                  <a:lnTo>
                    <a:pt x="622" y="112"/>
                  </a:lnTo>
                  <a:lnTo>
                    <a:pt x="622" y="110"/>
                  </a:lnTo>
                  <a:lnTo>
                    <a:pt x="620" y="109"/>
                  </a:lnTo>
                  <a:lnTo>
                    <a:pt x="620" y="107"/>
                  </a:lnTo>
                  <a:lnTo>
                    <a:pt x="622" y="106"/>
                  </a:lnTo>
                  <a:lnTo>
                    <a:pt x="624" y="104"/>
                  </a:lnTo>
                  <a:lnTo>
                    <a:pt x="627" y="101"/>
                  </a:lnTo>
                  <a:lnTo>
                    <a:pt x="627" y="99"/>
                  </a:lnTo>
                  <a:lnTo>
                    <a:pt x="625" y="99"/>
                  </a:lnTo>
                  <a:lnTo>
                    <a:pt x="627" y="95"/>
                  </a:lnTo>
                  <a:lnTo>
                    <a:pt x="628" y="92"/>
                  </a:lnTo>
                  <a:lnTo>
                    <a:pt x="630" y="92"/>
                  </a:lnTo>
                  <a:lnTo>
                    <a:pt x="631" y="93"/>
                  </a:lnTo>
                  <a:lnTo>
                    <a:pt x="631" y="93"/>
                  </a:lnTo>
                  <a:lnTo>
                    <a:pt x="631" y="93"/>
                  </a:lnTo>
                  <a:lnTo>
                    <a:pt x="631" y="93"/>
                  </a:lnTo>
                  <a:lnTo>
                    <a:pt x="631" y="93"/>
                  </a:lnTo>
                  <a:lnTo>
                    <a:pt x="633" y="92"/>
                  </a:lnTo>
                  <a:lnTo>
                    <a:pt x="633" y="92"/>
                  </a:lnTo>
                  <a:lnTo>
                    <a:pt x="634" y="92"/>
                  </a:lnTo>
                  <a:lnTo>
                    <a:pt x="634" y="92"/>
                  </a:lnTo>
                  <a:lnTo>
                    <a:pt x="634" y="92"/>
                  </a:lnTo>
                  <a:lnTo>
                    <a:pt x="634" y="92"/>
                  </a:lnTo>
                  <a:lnTo>
                    <a:pt x="634" y="93"/>
                  </a:lnTo>
                  <a:lnTo>
                    <a:pt x="634" y="93"/>
                  </a:lnTo>
                  <a:lnTo>
                    <a:pt x="634" y="93"/>
                  </a:lnTo>
                  <a:lnTo>
                    <a:pt x="634" y="93"/>
                  </a:lnTo>
                  <a:lnTo>
                    <a:pt x="636" y="93"/>
                  </a:lnTo>
                  <a:lnTo>
                    <a:pt x="636" y="92"/>
                  </a:lnTo>
                  <a:lnTo>
                    <a:pt x="636" y="92"/>
                  </a:lnTo>
                  <a:lnTo>
                    <a:pt x="637" y="92"/>
                  </a:lnTo>
                  <a:lnTo>
                    <a:pt x="641" y="92"/>
                  </a:lnTo>
                  <a:lnTo>
                    <a:pt x="641" y="89"/>
                  </a:lnTo>
                  <a:lnTo>
                    <a:pt x="642" y="87"/>
                  </a:lnTo>
                  <a:lnTo>
                    <a:pt x="642" y="84"/>
                  </a:lnTo>
                  <a:lnTo>
                    <a:pt x="644" y="82"/>
                  </a:lnTo>
                  <a:lnTo>
                    <a:pt x="644" y="84"/>
                  </a:lnTo>
                  <a:lnTo>
                    <a:pt x="645" y="87"/>
                  </a:lnTo>
                  <a:lnTo>
                    <a:pt x="648" y="87"/>
                  </a:lnTo>
                  <a:lnTo>
                    <a:pt x="647" y="85"/>
                  </a:lnTo>
                  <a:lnTo>
                    <a:pt x="648" y="82"/>
                  </a:lnTo>
                  <a:lnTo>
                    <a:pt x="650" y="85"/>
                  </a:lnTo>
                  <a:lnTo>
                    <a:pt x="651" y="87"/>
                  </a:lnTo>
                  <a:lnTo>
                    <a:pt x="653" y="85"/>
                  </a:lnTo>
                  <a:lnTo>
                    <a:pt x="655" y="85"/>
                  </a:lnTo>
                  <a:lnTo>
                    <a:pt x="656" y="84"/>
                  </a:lnTo>
                  <a:lnTo>
                    <a:pt x="656" y="82"/>
                  </a:lnTo>
                  <a:lnTo>
                    <a:pt x="659" y="81"/>
                  </a:lnTo>
                  <a:lnTo>
                    <a:pt x="661" y="81"/>
                  </a:lnTo>
                  <a:lnTo>
                    <a:pt x="661" y="78"/>
                  </a:lnTo>
                  <a:lnTo>
                    <a:pt x="661" y="76"/>
                  </a:lnTo>
                  <a:lnTo>
                    <a:pt x="659" y="73"/>
                  </a:lnTo>
                  <a:lnTo>
                    <a:pt x="659" y="71"/>
                  </a:lnTo>
                  <a:lnTo>
                    <a:pt x="659" y="71"/>
                  </a:lnTo>
                  <a:lnTo>
                    <a:pt x="659" y="71"/>
                  </a:lnTo>
                  <a:lnTo>
                    <a:pt x="659" y="70"/>
                  </a:lnTo>
                  <a:lnTo>
                    <a:pt x="659" y="70"/>
                  </a:lnTo>
                  <a:lnTo>
                    <a:pt x="659" y="70"/>
                  </a:lnTo>
                  <a:lnTo>
                    <a:pt x="658" y="70"/>
                  </a:lnTo>
                  <a:lnTo>
                    <a:pt x="656" y="70"/>
                  </a:lnTo>
                  <a:lnTo>
                    <a:pt x="656" y="68"/>
                  </a:lnTo>
                  <a:lnTo>
                    <a:pt x="656" y="68"/>
                  </a:lnTo>
                  <a:lnTo>
                    <a:pt x="656" y="67"/>
                  </a:lnTo>
                  <a:lnTo>
                    <a:pt x="656" y="65"/>
                  </a:lnTo>
                  <a:lnTo>
                    <a:pt x="656" y="62"/>
                  </a:lnTo>
                  <a:lnTo>
                    <a:pt x="656" y="62"/>
                  </a:lnTo>
                  <a:lnTo>
                    <a:pt x="656" y="61"/>
                  </a:lnTo>
                  <a:lnTo>
                    <a:pt x="655" y="61"/>
                  </a:lnTo>
                  <a:lnTo>
                    <a:pt x="655" y="61"/>
                  </a:lnTo>
                  <a:lnTo>
                    <a:pt x="653" y="61"/>
                  </a:lnTo>
                  <a:lnTo>
                    <a:pt x="651" y="62"/>
                  </a:lnTo>
                  <a:lnTo>
                    <a:pt x="651" y="59"/>
                  </a:lnTo>
                  <a:lnTo>
                    <a:pt x="651" y="56"/>
                  </a:lnTo>
                  <a:lnTo>
                    <a:pt x="651" y="50"/>
                  </a:lnTo>
                  <a:lnTo>
                    <a:pt x="653" y="45"/>
                  </a:lnTo>
                  <a:lnTo>
                    <a:pt x="653" y="42"/>
                  </a:lnTo>
                  <a:lnTo>
                    <a:pt x="651" y="40"/>
                  </a:lnTo>
                  <a:lnTo>
                    <a:pt x="651" y="39"/>
                  </a:lnTo>
                  <a:lnTo>
                    <a:pt x="650" y="39"/>
                  </a:lnTo>
                  <a:lnTo>
                    <a:pt x="650" y="37"/>
                  </a:lnTo>
                  <a:lnTo>
                    <a:pt x="648" y="37"/>
                  </a:lnTo>
                  <a:lnTo>
                    <a:pt x="647" y="36"/>
                  </a:lnTo>
                  <a:lnTo>
                    <a:pt x="644" y="36"/>
                  </a:lnTo>
                  <a:lnTo>
                    <a:pt x="644" y="36"/>
                  </a:lnTo>
                  <a:lnTo>
                    <a:pt x="642" y="36"/>
                  </a:lnTo>
                  <a:lnTo>
                    <a:pt x="642" y="36"/>
                  </a:lnTo>
                  <a:lnTo>
                    <a:pt x="642" y="36"/>
                  </a:lnTo>
                  <a:lnTo>
                    <a:pt x="641" y="37"/>
                  </a:lnTo>
                  <a:lnTo>
                    <a:pt x="641" y="39"/>
                  </a:lnTo>
                  <a:lnTo>
                    <a:pt x="639" y="40"/>
                  </a:lnTo>
                  <a:lnTo>
                    <a:pt x="639" y="40"/>
                  </a:lnTo>
                  <a:lnTo>
                    <a:pt x="639" y="40"/>
                  </a:lnTo>
                  <a:lnTo>
                    <a:pt x="637" y="39"/>
                  </a:lnTo>
                  <a:lnTo>
                    <a:pt x="637" y="37"/>
                  </a:lnTo>
                  <a:lnTo>
                    <a:pt x="637" y="36"/>
                  </a:lnTo>
                  <a:lnTo>
                    <a:pt x="636" y="36"/>
                  </a:lnTo>
                  <a:lnTo>
                    <a:pt x="636" y="36"/>
                  </a:lnTo>
                  <a:lnTo>
                    <a:pt x="634" y="36"/>
                  </a:lnTo>
                  <a:lnTo>
                    <a:pt x="634" y="37"/>
                  </a:lnTo>
                  <a:lnTo>
                    <a:pt x="631" y="44"/>
                  </a:lnTo>
                  <a:lnTo>
                    <a:pt x="630" y="45"/>
                  </a:lnTo>
                  <a:lnTo>
                    <a:pt x="628" y="48"/>
                  </a:lnTo>
                  <a:lnTo>
                    <a:pt x="628" y="48"/>
                  </a:lnTo>
                  <a:lnTo>
                    <a:pt x="628" y="50"/>
                  </a:lnTo>
                  <a:lnTo>
                    <a:pt x="628" y="51"/>
                  </a:lnTo>
                  <a:lnTo>
                    <a:pt x="628" y="53"/>
                  </a:lnTo>
                  <a:lnTo>
                    <a:pt x="627" y="53"/>
                  </a:lnTo>
                  <a:lnTo>
                    <a:pt x="627" y="54"/>
                  </a:lnTo>
                  <a:lnTo>
                    <a:pt x="625" y="56"/>
                  </a:lnTo>
                  <a:lnTo>
                    <a:pt x="624" y="57"/>
                  </a:lnTo>
                  <a:lnTo>
                    <a:pt x="620" y="61"/>
                  </a:lnTo>
                  <a:lnTo>
                    <a:pt x="617" y="64"/>
                  </a:lnTo>
                  <a:lnTo>
                    <a:pt x="616" y="64"/>
                  </a:lnTo>
                  <a:lnTo>
                    <a:pt x="614" y="65"/>
                  </a:lnTo>
                  <a:lnTo>
                    <a:pt x="614" y="67"/>
                  </a:lnTo>
                  <a:lnTo>
                    <a:pt x="614" y="67"/>
                  </a:lnTo>
                  <a:lnTo>
                    <a:pt x="610" y="68"/>
                  </a:lnTo>
                  <a:lnTo>
                    <a:pt x="599" y="70"/>
                  </a:lnTo>
                  <a:lnTo>
                    <a:pt x="592" y="70"/>
                  </a:lnTo>
                  <a:lnTo>
                    <a:pt x="588" y="71"/>
                  </a:lnTo>
                  <a:lnTo>
                    <a:pt x="583" y="71"/>
                  </a:lnTo>
                  <a:lnTo>
                    <a:pt x="580" y="71"/>
                  </a:lnTo>
                  <a:lnTo>
                    <a:pt x="579" y="70"/>
                  </a:lnTo>
                  <a:lnTo>
                    <a:pt x="577" y="70"/>
                  </a:lnTo>
                  <a:lnTo>
                    <a:pt x="575" y="70"/>
                  </a:lnTo>
                  <a:lnTo>
                    <a:pt x="574" y="71"/>
                  </a:lnTo>
                  <a:lnTo>
                    <a:pt x="572" y="73"/>
                  </a:lnTo>
                  <a:lnTo>
                    <a:pt x="568" y="75"/>
                  </a:lnTo>
                  <a:lnTo>
                    <a:pt x="565" y="76"/>
                  </a:lnTo>
                  <a:lnTo>
                    <a:pt x="563" y="78"/>
                  </a:lnTo>
                  <a:lnTo>
                    <a:pt x="561" y="79"/>
                  </a:lnTo>
                  <a:lnTo>
                    <a:pt x="560" y="81"/>
                  </a:lnTo>
                  <a:lnTo>
                    <a:pt x="558" y="82"/>
                  </a:lnTo>
                  <a:lnTo>
                    <a:pt x="558" y="82"/>
                  </a:lnTo>
                  <a:lnTo>
                    <a:pt x="558" y="82"/>
                  </a:lnTo>
                  <a:lnTo>
                    <a:pt x="558" y="84"/>
                  </a:lnTo>
                  <a:lnTo>
                    <a:pt x="561" y="79"/>
                  </a:lnTo>
                  <a:lnTo>
                    <a:pt x="561" y="82"/>
                  </a:lnTo>
                  <a:lnTo>
                    <a:pt x="560" y="85"/>
                  </a:lnTo>
                  <a:lnTo>
                    <a:pt x="558" y="87"/>
                  </a:lnTo>
                  <a:lnTo>
                    <a:pt x="557" y="87"/>
                  </a:lnTo>
                  <a:lnTo>
                    <a:pt x="557" y="89"/>
                  </a:lnTo>
                  <a:lnTo>
                    <a:pt x="558" y="92"/>
                  </a:lnTo>
                  <a:lnTo>
                    <a:pt x="557" y="93"/>
                  </a:lnTo>
                  <a:lnTo>
                    <a:pt x="555" y="93"/>
                  </a:lnTo>
                  <a:lnTo>
                    <a:pt x="555" y="93"/>
                  </a:lnTo>
                  <a:lnTo>
                    <a:pt x="555" y="95"/>
                  </a:lnTo>
                  <a:lnTo>
                    <a:pt x="555" y="95"/>
                  </a:lnTo>
                  <a:lnTo>
                    <a:pt x="555" y="96"/>
                  </a:lnTo>
                  <a:lnTo>
                    <a:pt x="555" y="96"/>
                  </a:lnTo>
                  <a:lnTo>
                    <a:pt x="555" y="98"/>
                  </a:lnTo>
                  <a:lnTo>
                    <a:pt x="554" y="98"/>
                  </a:lnTo>
                  <a:lnTo>
                    <a:pt x="552" y="98"/>
                  </a:lnTo>
                  <a:lnTo>
                    <a:pt x="549" y="98"/>
                  </a:lnTo>
                  <a:lnTo>
                    <a:pt x="547" y="99"/>
                  </a:lnTo>
                  <a:lnTo>
                    <a:pt x="547" y="99"/>
                  </a:lnTo>
                  <a:lnTo>
                    <a:pt x="546" y="101"/>
                  </a:lnTo>
                  <a:lnTo>
                    <a:pt x="543" y="101"/>
                  </a:lnTo>
                  <a:lnTo>
                    <a:pt x="540" y="101"/>
                  </a:lnTo>
                  <a:lnTo>
                    <a:pt x="540" y="103"/>
                  </a:lnTo>
                  <a:lnTo>
                    <a:pt x="537" y="101"/>
                  </a:lnTo>
                  <a:lnTo>
                    <a:pt x="535" y="101"/>
                  </a:lnTo>
                  <a:lnTo>
                    <a:pt x="532" y="101"/>
                  </a:lnTo>
                  <a:lnTo>
                    <a:pt x="530" y="101"/>
                  </a:lnTo>
                  <a:lnTo>
                    <a:pt x="526" y="101"/>
                  </a:lnTo>
                  <a:lnTo>
                    <a:pt x="521" y="101"/>
                  </a:lnTo>
                  <a:lnTo>
                    <a:pt x="521" y="103"/>
                  </a:lnTo>
                  <a:lnTo>
                    <a:pt x="521" y="104"/>
                  </a:lnTo>
                  <a:lnTo>
                    <a:pt x="523" y="106"/>
                  </a:lnTo>
                  <a:lnTo>
                    <a:pt x="524" y="107"/>
                  </a:lnTo>
                  <a:lnTo>
                    <a:pt x="521" y="110"/>
                  </a:lnTo>
                  <a:lnTo>
                    <a:pt x="520" y="113"/>
                  </a:lnTo>
                  <a:lnTo>
                    <a:pt x="518" y="113"/>
                  </a:lnTo>
                  <a:lnTo>
                    <a:pt x="516" y="115"/>
                  </a:lnTo>
                  <a:lnTo>
                    <a:pt x="515" y="117"/>
                  </a:lnTo>
                  <a:lnTo>
                    <a:pt x="513" y="118"/>
                  </a:lnTo>
                  <a:lnTo>
                    <a:pt x="512" y="118"/>
                  </a:lnTo>
                  <a:lnTo>
                    <a:pt x="509" y="118"/>
                  </a:lnTo>
                  <a:lnTo>
                    <a:pt x="507" y="120"/>
                  </a:lnTo>
                  <a:lnTo>
                    <a:pt x="504" y="121"/>
                  </a:lnTo>
                  <a:lnTo>
                    <a:pt x="503" y="123"/>
                  </a:lnTo>
                  <a:lnTo>
                    <a:pt x="499" y="123"/>
                  </a:lnTo>
                  <a:lnTo>
                    <a:pt x="498" y="123"/>
                  </a:lnTo>
                  <a:lnTo>
                    <a:pt x="498" y="123"/>
                  </a:lnTo>
                  <a:lnTo>
                    <a:pt x="496" y="123"/>
                  </a:lnTo>
                  <a:lnTo>
                    <a:pt x="495" y="123"/>
                  </a:lnTo>
                  <a:lnTo>
                    <a:pt x="495" y="124"/>
                  </a:lnTo>
                  <a:lnTo>
                    <a:pt x="495" y="126"/>
                  </a:lnTo>
                  <a:lnTo>
                    <a:pt x="493" y="127"/>
                  </a:lnTo>
                  <a:lnTo>
                    <a:pt x="492" y="127"/>
                  </a:lnTo>
                  <a:lnTo>
                    <a:pt x="492" y="129"/>
                  </a:lnTo>
                  <a:lnTo>
                    <a:pt x="490" y="131"/>
                  </a:lnTo>
                  <a:lnTo>
                    <a:pt x="487" y="131"/>
                  </a:lnTo>
                  <a:lnTo>
                    <a:pt x="485" y="131"/>
                  </a:lnTo>
                  <a:lnTo>
                    <a:pt x="485" y="132"/>
                  </a:lnTo>
                  <a:lnTo>
                    <a:pt x="482" y="132"/>
                  </a:lnTo>
                  <a:lnTo>
                    <a:pt x="481" y="132"/>
                  </a:lnTo>
                  <a:lnTo>
                    <a:pt x="479" y="131"/>
                  </a:lnTo>
                  <a:lnTo>
                    <a:pt x="478" y="131"/>
                  </a:lnTo>
                  <a:lnTo>
                    <a:pt x="478" y="131"/>
                  </a:lnTo>
                  <a:lnTo>
                    <a:pt x="478" y="129"/>
                  </a:lnTo>
                  <a:lnTo>
                    <a:pt x="478" y="129"/>
                  </a:lnTo>
                  <a:lnTo>
                    <a:pt x="479" y="131"/>
                  </a:lnTo>
                  <a:lnTo>
                    <a:pt x="479" y="127"/>
                  </a:lnTo>
                  <a:lnTo>
                    <a:pt x="478" y="127"/>
                  </a:lnTo>
                  <a:lnTo>
                    <a:pt x="476" y="127"/>
                  </a:lnTo>
                  <a:lnTo>
                    <a:pt x="476" y="127"/>
                  </a:lnTo>
                  <a:lnTo>
                    <a:pt x="476" y="126"/>
                  </a:lnTo>
                  <a:lnTo>
                    <a:pt x="476" y="126"/>
                  </a:lnTo>
                  <a:lnTo>
                    <a:pt x="476" y="126"/>
                  </a:lnTo>
                  <a:lnTo>
                    <a:pt x="475" y="126"/>
                  </a:lnTo>
                  <a:lnTo>
                    <a:pt x="473" y="126"/>
                  </a:lnTo>
                  <a:lnTo>
                    <a:pt x="473" y="126"/>
                  </a:lnTo>
                  <a:lnTo>
                    <a:pt x="473" y="126"/>
                  </a:lnTo>
                  <a:lnTo>
                    <a:pt x="471" y="123"/>
                  </a:lnTo>
                  <a:lnTo>
                    <a:pt x="475" y="121"/>
                  </a:lnTo>
                  <a:lnTo>
                    <a:pt x="476" y="120"/>
                  </a:lnTo>
                  <a:lnTo>
                    <a:pt x="476" y="118"/>
                  </a:lnTo>
                  <a:lnTo>
                    <a:pt x="478" y="118"/>
                  </a:lnTo>
                  <a:lnTo>
                    <a:pt x="479" y="117"/>
                  </a:lnTo>
                  <a:lnTo>
                    <a:pt x="481" y="115"/>
                  </a:lnTo>
                  <a:lnTo>
                    <a:pt x="482" y="113"/>
                  </a:lnTo>
                  <a:lnTo>
                    <a:pt x="482" y="113"/>
                  </a:lnTo>
                  <a:lnTo>
                    <a:pt x="484" y="112"/>
                  </a:lnTo>
                  <a:lnTo>
                    <a:pt x="484" y="112"/>
                  </a:lnTo>
                  <a:lnTo>
                    <a:pt x="484" y="109"/>
                  </a:lnTo>
                  <a:lnTo>
                    <a:pt x="484" y="107"/>
                  </a:lnTo>
                  <a:lnTo>
                    <a:pt x="484" y="104"/>
                  </a:lnTo>
                  <a:lnTo>
                    <a:pt x="485" y="103"/>
                  </a:lnTo>
                  <a:lnTo>
                    <a:pt x="484" y="104"/>
                  </a:lnTo>
                  <a:lnTo>
                    <a:pt x="484" y="104"/>
                  </a:lnTo>
                  <a:lnTo>
                    <a:pt x="484" y="104"/>
                  </a:lnTo>
                  <a:lnTo>
                    <a:pt x="484" y="103"/>
                  </a:lnTo>
                  <a:lnTo>
                    <a:pt x="484" y="101"/>
                  </a:lnTo>
                  <a:lnTo>
                    <a:pt x="484" y="99"/>
                  </a:lnTo>
                  <a:lnTo>
                    <a:pt x="482" y="95"/>
                  </a:lnTo>
                  <a:lnTo>
                    <a:pt x="481" y="92"/>
                  </a:lnTo>
                  <a:lnTo>
                    <a:pt x="481" y="92"/>
                  </a:lnTo>
                  <a:lnTo>
                    <a:pt x="479" y="90"/>
                  </a:lnTo>
                  <a:lnTo>
                    <a:pt x="476" y="90"/>
                  </a:lnTo>
                  <a:lnTo>
                    <a:pt x="475" y="89"/>
                  </a:lnTo>
                  <a:lnTo>
                    <a:pt x="473" y="92"/>
                  </a:lnTo>
                  <a:lnTo>
                    <a:pt x="473" y="93"/>
                  </a:lnTo>
                  <a:lnTo>
                    <a:pt x="471" y="93"/>
                  </a:lnTo>
                  <a:lnTo>
                    <a:pt x="470" y="93"/>
                  </a:lnTo>
                  <a:lnTo>
                    <a:pt x="470" y="93"/>
                  </a:lnTo>
                  <a:lnTo>
                    <a:pt x="468" y="93"/>
                  </a:lnTo>
                  <a:lnTo>
                    <a:pt x="468" y="93"/>
                  </a:lnTo>
                  <a:lnTo>
                    <a:pt x="468" y="93"/>
                  </a:lnTo>
                  <a:lnTo>
                    <a:pt x="468" y="92"/>
                  </a:lnTo>
                  <a:lnTo>
                    <a:pt x="468" y="92"/>
                  </a:lnTo>
                  <a:lnTo>
                    <a:pt x="470" y="90"/>
                  </a:lnTo>
                  <a:lnTo>
                    <a:pt x="471" y="87"/>
                  </a:lnTo>
                  <a:lnTo>
                    <a:pt x="473" y="84"/>
                  </a:lnTo>
                  <a:lnTo>
                    <a:pt x="473" y="81"/>
                  </a:lnTo>
                  <a:lnTo>
                    <a:pt x="473" y="79"/>
                  </a:lnTo>
                  <a:lnTo>
                    <a:pt x="473" y="78"/>
                  </a:lnTo>
                  <a:lnTo>
                    <a:pt x="473" y="75"/>
                  </a:lnTo>
                  <a:lnTo>
                    <a:pt x="471" y="73"/>
                  </a:lnTo>
                  <a:lnTo>
                    <a:pt x="471" y="73"/>
                  </a:lnTo>
                  <a:lnTo>
                    <a:pt x="471" y="70"/>
                  </a:lnTo>
                  <a:lnTo>
                    <a:pt x="471" y="68"/>
                  </a:lnTo>
                  <a:lnTo>
                    <a:pt x="470" y="67"/>
                  </a:lnTo>
                  <a:lnTo>
                    <a:pt x="468" y="65"/>
                  </a:lnTo>
                  <a:lnTo>
                    <a:pt x="467" y="65"/>
                  </a:lnTo>
                  <a:lnTo>
                    <a:pt x="465" y="65"/>
                  </a:lnTo>
                  <a:lnTo>
                    <a:pt x="464" y="64"/>
                  </a:lnTo>
                  <a:lnTo>
                    <a:pt x="462" y="62"/>
                  </a:lnTo>
                  <a:lnTo>
                    <a:pt x="461" y="61"/>
                  </a:lnTo>
                  <a:lnTo>
                    <a:pt x="461" y="59"/>
                  </a:lnTo>
                  <a:lnTo>
                    <a:pt x="459" y="59"/>
                  </a:lnTo>
                  <a:lnTo>
                    <a:pt x="458" y="59"/>
                  </a:lnTo>
                  <a:lnTo>
                    <a:pt x="456" y="61"/>
                  </a:lnTo>
                  <a:lnTo>
                    <a:pt x="454" y="62"/>
                  </a:lnTo>
                  <a:lnTo>
                    <a:pt x="454" y="64"/>
                  </a:lnTo>
                  <a:lnTo>
                    <a:pt x="454" y="65"/>
                  </a:lnTo>
                  <a:lnTo>
                    <a:pt x="453" y="65"/>
                  </a:lnTo>
                  <a:lnTo>
                    <a:pt x="451" y="67"/>
                  </a:lnTo>
                  <a:lnTo>
                    <a:pt x="451" y="67"/>
                  </a:lnTo>
                  <a:lnTo>
                    <a:pt x="450" y="67"/>
                  </a:lnTo>
                  <a:lnTo>
                    <a:pt x="450" y="68"/>
                  </a:lnTo>
                  <a:lnTo>
                    <a:pt x="450" y="68"/>
                  </a:lnTo>
                  <a:lnTo>
                    <a:pt x="450" y="71"/>
                  </a:lnTo>
                  <a:lnTo>
                    <a:pt x="448" y="73"/>
                  </a:lnTo>
                  <a:lnTo>
                    <a:pt x="445" y="73"/>
                  </a:lnTo>
                  <a:lnTo>
                    <a:pt x="442" y="73"/>
                  </a:lnTo>
                  <a:lnTo>
                    <a:pt x="442" y="76"/>
                  </a:lnTo>
                  <a:lnTo>
                    <a:pt x="442" y="79"/>
                  </a:lnTo>
                  <a:lnTo>
                    <a:pt x="442" y="81"/>
                  </a:lnTo>
                  <a:lnTo>
                    <a:pt x="442" y="85"/>
                  </a:lnTo>
                  <a:lnTo>
                    <a:pt x="440" y="85"/>
                  </a:lnTo>
                  <a:lnTo>
                    <a:pt x="439" y="85"/>
                  </a:lnTo>
                  <a:lnTo>
                    <a:pt x="439" y="85"/>
                  </a:lnTo>
                  <a:lnTo>
                    <a:pt x="439" y="87"/>
                  </a:lnTo>
                  <a:lnTo>
                    <a:pt x="437" y="89"/>
                  </a:lnTo>
                  <a:lnTo>
                    <a:pt x="437" y="93"/>
                  </a:lnTo>
                  <a:lnTo>
                    <a:pt x="439" y="96"/>
                  </a:lnTo>
                  <a:lnTo>
                    <a:pt x="439" y="99"/>
                  </a:lnTo>
                  <a:lnTo>
                    <a:pt x="440" y="101"/>
                  </a:lnTo>
                  <a:lnTo>
                    <a:pt x="440" y="103"/>
                  </a:lnTo>
                  <a:lnTo>
                    <a:pt x="440" y="106"/>
                  </a:lnTo>
                  <a:lnTo>
                    <a:pt x="440" y="107"/>
                  </a:lnTo>
                  <a:lnTo>
                    <a:pt x="440" y="110"/>
                  </a:lnTo>
                  <a:lnTo>
                    <a:pt x="433" y="124"/>
                  </a:lnTo>
                  <a:lnTo>
                    <a:pt x="430" y="124"/>
                  </a:lnTo>
                  <a:lnTo>
                    <a:pt x="428" y="126"/>
                  </a:lnTo>
                  <a:lnTo>
                    <a:pt x="426" y="124"/>
                  </a:lnTo>
                  <a:lnTo>
                    <a:pt x="425" y="123"/>
                  </a:lnTo>
                  <a:lnTo>
                    <a:pt x="425" y="120"/>
                  </a:lnTo>
                  <a:lnTo>
                    <a:pt x="425" y="118"/>
                  </a:lnTo>
                  <a:lnTo>
                    <a:pt x="423" y="115"/>
                  </a:lnTo>
                  <a:lnTo>
                    <a:pt x="422" y="112"/>
                  </a:lnTo>
                  <a:lnTo>
                    <a:pt x="422" y="107"/>
                  </a:lnTo>
                  <a:lnTo>
                    <a:pt x="422" y="104"/>
                  </a:lnTo>
                  <a:lnTo>
                    <a:pt x="422" y="101"/>
                  </a:lnTo>
                  <a:lnTo>
                    <a:pt x="422" y="98"/>
                  </a:lnTo>
                  <a:lnTo>
                    <a:pt x="422" y="95"/>
                  </a:lnTo>
                  <a:lnTo>
                    <a:pt x="423" y="92"/>
                  </a:lnTo>
                  <a:lnTo>
                    <a:pt x="423" y="89"/>
                  </a:lnTo>
                  <a:lnTo>
                    <a:pt x="426" y="85"/>
                  </a:lnTo>
                  <a:lnTo>
                    <a:pt x="428" y="81"/>
                  </a:lnTo>
                  <a:lnTo>
                    <a:pt x="430" y="79"/>
                  </a:lnTo>
                  <a:lnTo>
                    <a:pt x="430" y="76"/>
                  </a:lnTo>
                  <a:lnTo>
                    <a:pt x="430" y="75"/>
                  </a:lnTo>
                  <a:lnTo>
                    <a:pt x="430" y="71"/>
                  </a:lnTo>
                  <a:lnTo>
                    <a:pt x="428" y="73"/>
                  </a:lnTo>
                  <a:lnTo>
                    <a:pt x="426" y="73"/>
                  </a:lnTo>
                  <a:lnTo>
                    <a:pt x="426" y="73"/>
                  </a:lnTo>
                  <a:lnTo>
                    <a:pt x="426" y="75"/>
                  </a:lnTo>
                  <a:lnTo>
                    <a:pt x="425" y="75"/>
                  </a:lnTo>
                  <a:lnTo>
                    <a:pt x="425" y="75"/>
                  </a:lnTo>
                  <a:lnTo>
                    <a:pt x="425" y="78"/>
                  </a:lnTo>
                  <a:lnTo>
                    <a:pt x="425" y="79"/>
                  </a:lnTo>
                  <a:lnTo>
                    <a:pt x="423" y="79"/>
                  </a:lnTo>
                  <a:lnTo>
                    <a:pt x="420" y="81"/>
                  </a:lnTo>
                  <a:lnTo>
                    <a:pt x="420" y="78"/>
                  </a:lnTo>
                  <a:lnTo>
                    <a:pt x="420" y="76"/>
                  </a:lnTo>
                  <a:lnTo>
                    <a:pt x="423" y="73"/>
                  </a:lnTo>
                  <a:lnTo>
                    <a:pt x="426" y="71"/>
                  </a:lnTo>
                  <a:lnTo>
                    <a:pt x="426" y="70"/>
                  </a:lnTo>
                  <a:lnTo>
                    <a:pt x="426" y="67"/>
                  </a:lnTo>
                  <a:lnTo>
                    <a:pt x="428" y="65"/>
                  </a:lnTo>
                  <a:lnTo>
                    <a:pt x="430" y="62"/>
                  </a:lnTo>
                  <a:lnTo>
                    <a:pt x="431" y="61"/>
                  </a:lnTo>
                  <a:lnTo>
                    <a:pt x="433" y="57"/>
                  </a:lnTo>
                  <a:lnTo>
                    <a:pt x="434" y="59"/>
                  </a:lnTo>
                  <a:lnTo>
                    <a:pt x="436" y="61"/>
                  </a:lnTo>
                  <a:lnTo>
                    <a:pt x="437" y="56"/>
                  </a:lnTo>
                  <a:lnTo>
                    <a:pt x="440" y="57"/>
                  </a:lnTo>
                  <a:lnTo>
                    <a:pt x="442" y="57"/>
                  </a:lnTo>
                  <a:lnTo>
                    <a:pt x="444" y="57"/>
                  </a:lnTo>
                  <a:lnTo>
                    <a:pt x="444" y="57"/>
                  </a:lnTo>
                  <a:lnTo>
                    <a:pt x="445" y="57"/>
                  </a:lnTo>
                  <a:lnTo>
                    <a:pt x="447" y="56"/>
                  </a:lnTo>
                  <a:lnTo>
                    <a:pt x="447" y="54"/>
                  </a:lnTo>
                  <a:lnTo>
                    <a:pt x="448" y="53"/>
                  </a:lnTo>
                  <a:lnTo>
                    <a:pt x="450" y="53"/>
                  </a:lnTo>
                  <a:lnTo>
                    <a:pt x="450" y="53"/>
                  </a:lnTo>
                  <a:lnTo>
                    <a:pt x="451" y="54"/>
                  </a:lnTo>
                  <a:lnTo>
                    <a:pt x="453" y="54"/>
                  </a:lnTo>
                  <a:lnTo>
                    <a:pt x="453" y="54"/>
                  </a:lnTo>
                  <a:lnTo>
                    <a:pt x="454" y="56"/>
                  </a:lnTo>
                  <a:lnTo>
                    <a:pt x="454" y="56"/>
                  </a:lnTo>
                  <a:lnTo>
                    <a:pt x="456" y="56"/>
                  </a:lnTo>
                  <a:lnTo>
                    <a:pt x="458" y="56"/>
                  </a:lnTo>
                  <a:lnTo>
                    <a:pt x="459" y="56"/>
                  </a:lnTo>
                  <a:lnTo>
                    <a:pt x="459" y="56"/>
                  </a:lnTo>
                  <a:lnTo>
                    <a:pt x="459" y="56"/>
                  </a:lnTo>
                  <a:lnTo>
                    <a:pt x="459" y="56"/>
                  </a:lnTo>
                  <a:lnTo>
                    <a:pt x="459" y="54"/>
                  </a:lnTo>
                  <a:lnTo>
                    <a:pt x="459" y="54"/>
                  </a:lnTo>
                  <a:lnTo>
                    <a:pt x="459" y="54"/>
                  </a:lnTo>
                  <a:lnTo>
                    <a:pt x="461" y="54"/>
                  </a:lnTo>
                  <a:lnTo>
                    <a:pt x="462" y="54"/>
                  </a:lnTo>
                  <a:lnTo>
                    <a:pt x="462" y="56"/>
                  </a:lnTo>
                  <a:lnTo>
                    <a:pt x="464" y="56"/>
                  </a:lnTo>
                  <a:lnTo>
                    <a:pt x="467" y="56"/>
                  </a:lnTo>
                  <a:lnTo>
                    <a:pt x="467" y="54"/>
                  </a:lnTo>
                  <a:lnTo>
                    <a:pt x="467" y="54"/>
                  </a:lnTo>
                  <a:lnTo>
                    <a:pt x="465" y="53"/>
                  </a:lnTo>
                  <a:lnTo>
                    <a:pt x="464" y="51"/>
                  </a:lnTo>
                  <a:lnTo>
                    <a:pt x="464" y="50"/>
                  </a:lnTo>
                  <a:lnTo>
                    <a:pt x="462" y="50"/>
                  </a:lnTo>
                  <a:lnTo>
                    <a:pt x="461" y="50"/>
                  </a:lnTo>
                  <a:lnTo>
                    <a:pt x="459" y="50"/>
                  </a:lnTo>
                  <a:lnTo>
                    <a:pt x="458" y="50"/>
                  </a:lnTo>
                  <a:lnTo>
                    <a:pt x="454" y="50"/>
                  </a:lnTo>
                  <a:lnTo>
                    <a:pt x="454" y="47"/>
                  </a:lnTo>
                  <a:lnTo>
                    <a:pt x="454" y="45"/>
                  </a:lnTo>
                  <a:lnTo>
                    <a:pt x="454" y="44"/>
                  </a:lnTo>
                  <a:lnTo>
                    <a:pt x="454" y="42"/>
                  </a:lnTo>
                  <a:lnTo>
                    <a:pt x="451" y="44"/>
                  </a:lnTo>
                  <a:lnTo>
                    <a:pt x="448" y="45"/>
                  </a:lnTo>
                  <a:lnTo>
                    <a:pt x="444" y="45"/>
                  </a:lnTo>
                  <a:lnTo>
                    <a:pt x="440" y="47"/>
                  </a:lnTo>
                  <a:lnTo>
                    <a:pt x="437" y="47"/>
                  </a:lnTo>
                  <a:lnTo>
                    <a:pt x="434" y="48"/>
                  </a:lnTo>
                  <a:lnTo>
                    <a:pt x="430" y="48"/>
                  </a:lnTo>
                  <a:lnTo>
                    <a:pt x="426" y="47"/>
                  </a:lnTo>
                  <a:lnTo>
                    <a:pt x="426" y="45"/>
                  </a:lnTo>
                  <a:lnTo>
                    <a:pt x="425" y="42"/>
                  </a:lnTo>
                  <a:lnTo>
                    <a:pt x="425" y="40"/>
                  </a:lnTo>
                  <a:lnTo>
                    <a:pt x="423" y="39"/>
                  </a:lnTo>
                  <a:lnTo>
                    <a:pt x="422" y="39"/>
                  </a:lnTo>
                  <a:lnTo>
                    <a:pt x="419" y="40"/>
                  </a:lnTo>
                  <a:lnTo>
                    <a:pt x="417" y="40"/>
                  </a:lnTo>
                  <a:lnTo>
                    <a:pt x="416" y="40"/>
                  </a:lnTo>
                  <a:lnTo>
                    <a:pt x="414" y="40"/>
                  </a:lnTo>
                  <a:lnTo>
                    <a:pt x="414" y="40"/>
                  </a:lnTo>
                  <a:lnTo>
                    <a:pt x="414" y="40"/>
                  </a:lnTo>
                  <a:lnTo>
                    <a:pt x="414" y="40"/>
                  </a:lnTo>
                  <a:lnTo>
                    <a:pt x="414" y="39"/>
                  </a:lnTo>
                  <a:lnTo>
                    <a:pt x="414" y="39"/>
                  </a:lnTo>
                  <a:lnTo>
                    <a:pt x="414" y="37"/>
                  </a:lnTo>
                  <a:lnTo>
                    <a:pt x="414" y="37"/>
                  </a:lnTo>
                  <a:lnTo>
                    <a:pt x="416" y="36"/>
                  </a:lnTo>
                  <a:lnTo>
                    <a:pt x="414" y="36"/>
                  </a:lnTo>
                  <a:lnTo>
                    <a:pt x="414" y="36"/>
                  </a:lnTo>
                  <a:lnTo>
                    <a:pt x="414" y="36"/>
                  </a:lnTo>
                  <a:lnTo>
                    <a:pt x="416" y="36"/>
                  </a:lnTo>
                  <a:lnTo>
                    <a:pt x="419" y="36"/>
                  </a:lnTo>
                  <a:lnTo>
                    <a:pt x="419" y="36"/>
                  </a:lnTo>
                  <a:lnTo>
                    <a:pt x="420" y="34"/>
                  </a:lnTo>
                  <a:lnTo>
                    <a:pt x="422" y="33"/>
                  </a:lnTo>
                  <a:lnTo>
                    <a:pt x="423" y="31"/>
                  </a:lnTo>
                  <a:lnTo>
                    <a:pt x="422" y="31"/>
                  </a:lnTo>
                  <a:lnTo>
                    <a:pt x="422" y="30"/>
                  </a:lnTo>
                  <a:lnTo>
                    <a:pt x="420" y="30"/>
                  </a:lnTo>
                  <a:lnTo>
                    <a:pt x="420" y="30"/>
                  </a:lnTo>
                  <a:lnTo>
                    <a:pt x="419" y="30"/>
                  </a:lnTo>
                  <a:lnTo>
                    <a:pt x="419" y="30"/>
                  </a:lnTo>
                  <a:lnTo>
                    <a:pt x="417" y="31"/>
                  </a:lnTo>
                  <a:lnTo>
                    <a:pt x="414" y="33"/>
                  </a:lnTo>
                  <a:lnTo>
                    <a:pt x="411" y="33"/>
                  </a:lnTo>
                  <a:lnTo>
                    <a:pt x="411" y="34"/>
                  </a:lnTo>
                  <a:lnTo>
                    <a:pt x="406" y="40"/>
                  </a:lnTo>
                  <a:lnTo>
                    <a:pt x="402" y="40"/>
                  </a:lnTo>
                  <a:lnTo>
                    <a:pt x="399" y="42"/>
                  </a:lnTo>
                  <a:lnTo>
                    <a:pt x="397" y="44"/>
                  </a:lnTo>
                  <a:lnTo>
                    <a:pt x="397" y="45"/>
                  </a:lnTo>
                  <a:lnTo>
                    <a:pt x="395" y="45"/>
                  </a:lnTo>
                  <a:lnTo>
                    <a:pt x="394" y="45"/>
                  </a:lnTo>
                  <a:lnTo>
                    <a:pt x="392" y="45"/>
                  </a:lnTo>
                  <a:lnTo>
                    <a:pt x="392" y="44"/>
                  </a:lnTo>
                  <a:lnTo>
                    <a:pt x="391" y="42"/>
                  </a:lnTo>
                  <a:lnTo>
                    <a:pt x="389" y="42"/>
                  </a:lnTo>
                  <a:lnTo>
                    <a:pt x="389" y="40"/>
                  </a:lnTo>
                  <a:lnTo>
                    <a:pt x="388" y="39"/>
                  </a:lnTo>
                  <a:lnTo>
                    <a:pt x="386" y="40"/>
                  </a:lnTo>
                  <a:lnTo>
                    <a:pt x="386" y="40"/>
                  </a:lnTo>
                  <a:lnTo>
                    <a:pt x="385" y="40"/>
                  </a:lnTo>
                  <a:lnTo>
                    <a:pt x="381" y="40"/>
                  </a:lnTo>
                  <a:lnTo>
                    <a:pt x="380" y="42"/>
                  </a:lnTo>
                  <a:lnTo>
                    <a:pt x="378" y="40"/>
                  </a:lnTo>
                  <a:lnTo>
                    <a:pt x="375" y="40"/>
                  </a:lnTo>
                  <a:lnTo>
                    <a:pt x="378" y="37"/>
                  </a:lnTo>
                  <a:lnTo>
                    <a:pt x="381" y="36"/>
                  </a:lnTo>
                  <a:lnTo>
                    <a:pt x="381" y="34"/>
                  </a:lnTo>
                  <a:lnTo>
                    <a:pt x="383" y="33"/>
                  </a:lnTo>
                  <a:lnTo>
                    <a:pt x="385" y="33"/>
                  </a:lnTo>
                  <a:lnTo>
                    <a:pt x="386" y="33"/>
                  </a:lnTo>
                  <a:lnTo>
                    <a:pt x="389" y="30"/>
                  </a:lnTo>
                  <a:lnTo>
                    <a:pt x="392" y="26"/>
                  </a:lnTo>
                  <a:lnTo>
                    <a:pt x="394" y="26"/>
                  </a:lnTo>
                  <a:lnTo>
                    <a:pt x="395" y="26"/>
                  </a:lnTo>
                  <a:lnTo>
                    <a:pt x="397" y="25"/>
                  </a:lnTo>
                  <a:lnTo>
                    <a:pt x="397" y="23"/>
                  </a:lnTo>
                  <a:lnTo>
                    <a:pt x="400" y="22"/>
                  </a:lnTo>
                  <a:lnTo>
                    <a:pt x="403" y="20"/>
                  </a:lnTo>
                  <a:lnTo>
                    <a:pt x="402" y="20"/>
                  </a:lnTo>
                  <a:lnTo>
                    <a:pt x="400" y="20"/>
                  </a:lnTo>
                  <a:lnTo>
                    <a:pt x="399" y="19"/>
                  </a:lnTo>
                  <a:lnTo>
                    <a:pt x="397" y="19"/>
                  </a:lnTo>
                  <a:lnTo>
                    <a:pt x="397" y="17"/>
                  </a:lnTo>
                  <a:lnTo>
                    <a:pt x="395" y="17"/>
                  </a:lnTo>
                  <a:lnTo>
                    <a:pt x="395" y="17"/>
                  </a:lnTo>
                  <a:lnTo>
                    <a:pt x="394" y="17"/>
                  </a:lnTo>
                  <a:lnTo>
                    <a:pt x="392" y="17"/>
                  </a:lnTo>
                  <a:lnTo>
                    <a:pt x="391" y="17"/>
                  </a:lnTo>
                  <a:lnTo>
                    <a:pt x="389" y="17"/>
                  </a:lnTo>
                  <a:lnTo>
                    <a:pt x="388" y="17"/>
                  </a:lnTo>
                  <a:lnTo>
                    <a:pt x="386" y="17"/>
                  </a:lnTo>
                  <a:lnTo>
                    <a:pt x="385" y="17"/>
                  </a:lnTo>
                  <a:lnTo>
                    <a:pt x="380" y="17"/>
                  </a:lnTo>
                  <a:lnTo>
                    <a:pt x="377" y="16"/>
                  </a:lnTo>
                  <a:lnTo>
                    <a:pt x="375" y="16"/>
                  </a:lnTo>
                  <a:lnTo>
                    <a:pt x="375" y="16"/>
                  </a:lnTo>
                  <a:lnTo>
                    <a:pt x="374" y="16"/>
                  </a:lnTo>
                  <a:lnTo>
                    <a:pt x="372" y="14"/>
                  </a:lnTo>
                  <a:lnTo>
                    <a:pt x="371" y="12"/>
                  </a:lnTo>
                  <a:lnTo>
                    <a:pt x="369" y="11"/>
                  </a:lnTo>
                  <a:lnTo>
                    <a:pt x="368" y="11"/>
                  </a:lnTo>
                  <a:lnTo>
                    <a:pt x="368" y="11"/>
                  </a:lnTo>
                  <a:lnTo>
                    <a:pt x="366" y="11"/>
                  </a:lnTo>
                  <a:lnTo>
                    <a:pt x="364" y="11"/>
                  </a:lnTo>
                  <a:lnTo>
                    <a:pt x="364" y="11"/>
                  </a:lnTo>
                  <a:lnTo>
                    <a:pt x="363" y="12"/>
                  </a:lnTo>
                  <a:lnTo>
                    <a:pt x="363" y="14"/>
                  </a:lnTo>
                  <a:lnTo>
                    <a:pt x="363" y="14"/>
                  </a:lnTo>
                  <a:lnTo>
                    <a:pt x="363" y="14"/>
                  </a:lnTo>
                  <a:lnTo>
                    <a:pt x="363" y="16"/>
                  </a:lnTo>
                  <a:lnTo>
                    <a:pt x="363" y="16"/>
                  </a:lnTo>
                  <a:lnTo>
                    <a:pt x="361" y="16"/>
                  </a:lnTo>
                  <a:lnTo>
                    <a:pt x="361" y="16"/>
                  </a:lnTo>
                  <a:lnTo>
                    <a:pt x="360" y="14"/>
                  </a:lnTo>
                  <a:lnTo>
                    <a:pt x="358" y="14"/>
                  </a:lnTo>
                  <a:lnTo>
                    <a:pt x="358" y="12"/>
                  </a:lnTo>
                  <a:lnTo>
                    <a:pt x="357" y="12"/>
                  </a:lnTo>
                  <a:lnTo>
                    <a:pt x="355" y="12"/>
                  </a:lnTo>
                  <a:lnTo>
                    <a:pt x="352" y="12"/>
                  </a:lnTo>
                  <a:lnTo>
                    <a:pt x="350" y="11"/>
                  </a:lnTo>
                  <a:lnTo>
                    <a:pt x="349" y="11"/>
                  </a:lnTo>
                  <a:lnTo>
                    <a:pt x="349" y="11"/>
                  </a:lnTo>
                  <a:lnTo>
                    <a:pt x="349" y="9"/>
                  </a:lnTo>
                  <a:lnTo>
                    <a:pt x="347" y="6"/>
                  </a:lnTo>
                  <a:lnTo>
                    <a:pt x="347" y="3"/>
                  </a:lnTo>
                  <a:lnTo>
                    <a:pt x="346" y="2"/>
                  </a:lnTo>
                  <a:lnTo>
                    <a:pt x="346" y="2"/>
                  </a:lnTo>
                  <a:lnTo>
                    <a:pt x="346" y="2"/>
                  </a:lnTo>
                  <a:lnTo>
                    <a:pt x="344" y="0"/>
                  </a:lnTo>
                  <a:lnTo>
                    <a:pt x="344" y="0"/>
                  </a:lnTo>
                  <a:lnTo>
                    <a:pt x="343" y="2"/>
                  </a:lnTo>
                  <a:lnTo>
                    <a:pt x="343" y="2"/>
                  </a:lnTo>
                  <a:lnTo>
                    <a:pt x="343" y="2"/>
                  </a:lnTo>
                  <a:lnTo>
                    <a:pt x="341" y="3"/>
                  </a:lnTo>
                  <a:lnTo>
                    <a:pt x="341" y="5"/>
                  </a:lnTo>
                  <a:lnTo>
                    <a:pt x="341" y="6"/>
                  </a:lnTo>
                  <a:lnTo>
                    <a:pt x="28" y="2"/>
                  </a:lnTo>
                  <a:lnTo>
                    <a:pt x="26" y="3"/>
                  </a:lnTo>
                  <a:lnTo>
                    <a:pt x="28" y="5"/>
                  </a:lnTo>
                  <a:lnTo>
                    <a:pt x="25" y="5"/>
                  </a:lnTo>
                  <a:lnTo>
                    <a:pt x="23" y="6"/>
                  </a:lnTo>
                  <a:lnTo>
                    <a:pt x="23" y="8"/>
                  </a:lnTo>
                  <a:lnTo>
                    <a:pt x="25" y="9"/>
                  </a:lnTo>
                  <a:lnTo>
                    <a:pt x="28" y="12"/>
                  </a:lnTo>
                  <a:lnTo>
                    <a:pt x="25" y="14"/>
                  </a:lnTo>
                  <a:lnTo>
                    <a:pt x="22" y="14"/>
                  </a:lnTo>
                  <a:lnTo>
                    <a:pt x="22" y="16"/>
                  </a:lnTo>
                  <a:lnTo>
                    <a:pt x="20" y="16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1" y="14"/>
                  </a:lnTo>
                  <a:lnTo>
                    <a:pt x="4" y="12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3" y="23"/>
                  </a:lnTo>
                  <a:lnTo>
                    <a:pt x="6" y="25"/>
                  </a:lnTo>
                  <a:lnTo>
                    <a:pt x="6" y="28"/>
                  </a:lnTo>
                  <a:lnTo>
                    <a:pt x="6" y="30"/>
                  </a:lnTo>
                  <a:lnTo>
                    <a:pt x="8" y="31"/>
                  </a:lnTo>
                  <a:lnTo>
                    <a:pt x="8" y="34"/>
                  </a:lnTo>
                  <a:lnTo>
                    <a:pt x="9" y="34"/>
                  </a:lnTo>
                  <a:lnTo>
                    <a:pt x="9" y="36"/>
                  </a:lnTo>
                  <a:lnTo>
                    <a:pt x="8" y="37"/>
                  </a:lnTo>
                  <a:lnTo>
                    <a:pt x="9" y="37"/>
                  </a:lnTo>
                  <a:lnTo>
                    <a:pt x="11" y="37"/>
                  </a:lnTo>
                  <a:lnTo>
                    <a:pt x="11" y="40"/>
                  </a:lnTo>
                  <a:lnTo>
                    <a:pt x="11" y="45"/>
                  </a:lnTo>
                  <a:lnTo>
                    <a:pt x="8" y="44"/>
                  </a:lnTo>
                  <a:lnTo>
                    <a:pt x="8" y="45"/>
                  </a:lnTo>
                  <a:lnTo>
                    <a:pt x="8" y="47"/>
                  </a:lnTo>
                  <a:lnTo>
                    <a:pt x="9" y="48"/>
                  </a:lnTo>
                  <a:lnTo>
                    <a:pt x="9" y="48"/>
                  </a:lnTo>
                  <a:lnTo>
                    <a:pt x="9" y="50"/>
                  </a:lnTo>
                  <a:lnTo>
                    <a:pt x="11" y="50"/>
                  </a:lnTo>
                  <a:lnTo>
                    <a:pt x="11" y="50"/>
                  </a:lnTo>
                  <a:lnTo>
                    <a:pt x="11" y="50"/>
                  </a:lnTo>
                  <a:lnTo>
                    <a:pt x="11" y="51"/>
                  </a:lnTo>
                  <a:lnTo>
                    <a:pt x="11" y="51"/>
                  </a:lnTo>
                  <a:lnTo>
                    <a:pt x="9" y="51"/>
                  </a:lnTo>
                  <a:lnTo>
                    <a:pt x="8" y="51"/>
                  </a:lnTo>
                  <a:lnTo>
                    <a:pt x="9" y="57"/>
                  </a:lnTo>
                  <a:lnTo>
                    <a:pt x="9" y="62"/>
                  </a:lnTo>
                  <a:lnTo>
                    <a:pt x="9" y="68"/>
                  </a:lnTo>
                  <a:lnTo>
                    <a:pt x="9" y="73"/>
                  </a:lnTo>
                  <a:lnTo>
                    <a:pt x="8" y="76"/>
                  </a:lnTo>
                  <a:lnTo>
                    <a:pt x="8" y="78"/>
                  </a:lnTo>
                  <a:lnTo>
                    <a:pt x="8" y="79"/>
                  </a:lnTo>
                  <a:lnTo>
                    <a:pt x="8" y="79"/>
                  </a:lnTo>
                  <a:lnTo>
                    <a:pt x="8" y="79"/>
                  </a:lnTo>
                  <a:lnTo>
                    <a:pt x="9" y="81"/>
                  </a:lnTo>
                  <a:lnTo>
                    <a:pt x="9" y="81"/>
                  </a:lnTo>
                  <a:lnTo>
                    <a:pt x="8" y="81"/>
                  </a:lnTo>
                  <a:lnTo>
                    <a:pt x="8" y="81"/>
                  </a:lnTo>
                  <a:lnTo>
                    <a:pt x="8" y="84"/>
                  </a:lnTo>
                  <a:lnTo>
                    <a:pt x="8" y="89"/>
                  </a:lnTo>
                  <a:lnTo>
                    <a:pt x="6" y="93"/>
                  </a:lnTo>
                  <a:lnTo>
                    <a:pt x="6" y="98"/>
                  </a:lnTo>
                  <a:lnTo>
                    <a:pt x="6" y="98"/>
                  </a:lnTo>
                  <a:lnTo>
                    <a:pt x="4" y="98"/>
                  </a:lnTo>
                  <a:lnTo>
                    <a:pt x="4" y="101"/>
                  </a:lnTo>
                  <a:lnTo>
                    <a:pt x="4" y="103"/>
                  </a:lnTo>
                  <a:lnTo>
                    <a:pt x="4" y="106"/>
                  </a:lnTo>
                  <a:lnTo>
                    <a:pt x="4" y="107"/>
                  </a:lnTo>
                  <a:lnTo>
                    <a:pt x="4" y="110"/>
                  </a:lnTo>
                  <a:lnTo>
                    <a:pt x="6" y="112"/>
                  </a:lnTo>
                  <a:lnTo>
                    <a:pt x="6" y="113"/>
                  </a:lnTo>
                  <a:lnTo>
                    <a:pt x="6" y="115"/>
                  </a:lnTo>
                  <a:lnTo>
                    <a:pt x="8" y="115"/>
                  </a:lnTo>
                  <a:lnTo>
                    <a:pt x="8" y="117"/>
                  </a:lnTo>
                  <a:lnTo>
                    <a:pt x="9" y="118"/>
                  </a:lnTo>
                  <a:lnTo>
                    <a:pt x="11" y="120"/>
                  </a:lnTo>
                  <a:lnTo>
                    <a:pt x="9" y="121"/>
                  </a:lnTo>
                  <a:lnTo>
                    <a:pt x="8" y="121"/>
                  </a:lnTo>
                  <a:lnTo>
                    <a:pt x="8" y="123"/>
                  </a:lnTo>
                  <a:lnTo>
                    <a:pt x="8" y="124"/>
                  </a:lnTo>
                  <a:lnTo>
                    <a:pt x="9" y="126"/>
                  </a:lnTo>
                  <a:lnTo>
                    <a:pt x="9" y="127"/>
                  </a:lnTo>
                  <a:lnTo>
                    <a:pt x="9" y="129"/>
                  </a:lnTo>
                  <a:lnTo>
                    <a:pt x="11" y="132"/>
                  </a:lnTo>
                  <a:lnTo>
                    <a:pt x="9" y="134"/>
                  </a:lnTo>
                  <a:lnTo>
                    <a:pt x="9" y="137"/>
                  </a:lnTo>
                  <a:lnTo>
                    <a:pt x="9" y="140"/>
                  </a:lnTo>
                  <a:lnTo>
                    <a:pt x="9" y="144"/>
                  </a:lnTo>
                  <a:lnTo>
                    <a:pt x="8" y="144"/>
                  </a:lnTo>
                  <a:lnTo>
                    <a:pt x="8" y="144"/>
                  </a:lnTo>
                  <a:lnTo>
                    <a:pt x="6" y="144"/>
                  </a:lnTo>
                  <a:lnTo>
                    <a:pt x="6" y="144"/>
                  </a:lnTo>
                  <a:lnTo>
                    <a:pt x="6" y="144"/>
                  </a:lnTo>
                  <a:lnTo>
                    <a:pt x="6" y="146"/>
                  </a:lnTo>
                  <a:lnTo>
                    <a:pt x="6" y="148"/>
                  </a:lnTo>
                  <a:lnTo>
                    <a:pt x="8" y="149"/>
                  </a:lnTo>
                  <a:lnTo>
                    <a:pt x="8" y="151"/>
                  </a:lnTo>
                  <a:lnTo>
                    <a:pt x="9" y="154"/>
                  </a:lnTo>
                  <a:lnTo>
                    <a:pt x="11" y="157"/>
                  </a:lnTo>
                  <a:lnTo>
                    <a:pt x="11" y="157"/>
                  </a:lnTo>
                  <a:lnTo>
                    <a:pt x="12" y="157"/>
                  </a:lnTo>
                  <a:lnTo>
                    <a:pt x="12" y="158"/>
                  </a:lnTo>
                  <a:lnTo>
                    <a:pt x="12" y="160"/>
                  </a:lnTo>
                  <a:lnTo>
                    <a:pt x="14" y="162"/>
                  </a:lnTo>
                  <a:lnTo>
                    <a:pt x="14" y="165"/>
                  </a:lnTo>
                  <a:lnTo>
                    <a:pt x="14" y="166"/>
                  </a:lnTo>
                  <a:lnTo>
                    <a:pt x="14" y="168"/>
                  </a:lnTo>
                  <a:lnTo>
                    <a:pt x="14" y="169"/>
                  </a:lnTo>
                  <a:lnTo>
                    <a:pt x="14" y="169"/>
                  </a:lnTo>
                  <a:lnTo>
                    <a:pt x="15" y="171"/>
                  </a:lnTo>
                  <a:lnTo>
                    <a:pt x="15" y="172"/>
                  </a:lnTo>
                  <a:lnTo>
                    <a:pt x="17" y="172"/>
                  </a:lnTo>
                  <a:lnTo>
                    <a:pt x="18" y="174"/>
                  </a:lnTo>
                  <a:lnTo>
                    <a:pt x="18" y="177"/>
                  </a:lnTo>
                  <a:lnTo>
                    <a:pt x="20" y="177"/>
                  </a:lnTo>
                  <a:lnTo>
                    <a:pt x="20" y="180"/>
                  </a:lnTo>
                  <a:lnTo>
                    <a:pt x="20" y="183"/>
                  </a:lnTo>
                  <a:lnTo>
                    <a:pt x="23" y="185"/>
                  </a:lnTo>
                  <a:lnTo>
                    <a:pt x="25" y="185"/>
                  </a:lnTo>
                  <a:lnTo>
                    <a:pt x="25" y="185"/>
                  </a:lnTo>
                  <a:lnTo>
                    <a:pt x="26" y="183"/>
                  </a:lnTo>
                  <a:lnTo>
                    <a:pt x="26" y="183"/>
                  </a:lnTo>
                  <a:lnTo>
                    <a:pt x="26" y="182"/>
                  </a:lnTo>
                  <a:lnTo>
                    <a:pt x="25" y="180"/>
                  </a:lnTo>
                  <a:lnTo>
                    <a:pt x="25" y="180"/>
                  </a:lnTo>
                  <a:lnTo>
                    <a:pt x="28" y="180"/>
                  </a:lnTo>
                  <a:lnTo>
                    <a:pt x="29" y="180"/>
                  </a:lnTo>
                  <a:lnTo>
                    <a:pt x="28" y="180"/>
                  </a:lnTo>
                  <a:lnTo>
                    <a:pt x="28" y="180"/>
                  </a:lnTo>
                  <a:lnTo>
                    <a:pt x="29" y="180"/>
                  </a:lnTo>
                  <a:lnTo>
                    <a:pt x="29" y="180"/>
                  </a:lnTo>
                  <a:lnTo>
                    <a:pt x="29" y="180"/>
                  </a:lnTo>
                  <a:lnTo>
                    <a:pt x="31" y="180"/>
                  </a:lnTo>
                  <a:lnTo>
                    <a:pt x="31" y="182"/>
                  </a:lnTo>
                  <a:lnTo>
                    <a:pt x="29" y="182"/>
                  </a:lnTo>
                  <a:lnTo>
                    <a:pt x="29" y="182"/>
                  </a:lnTo>
                  <a:lnTo>
                    <a:pt x="29" y="183"/>
                  </a:lnTo>
                  <a:lnTo>
                    <a:pt x="29" y="185"/>
                  </a:lnTo>
                  <a:lnTo>
                    <a:pt x="31" y="188"/>
                  </a:lnTo>
                  <a:lnTo>
                    <a:pt x="31" y="188"/>
                  </a:lnTo>
                  <a:lnTo>
                    <a:pt x="31" y="190"/>
                  </a:lnTo>
                  <a:lnTo>
                    <a:pt x="31" y="191"/>
                  </a:lnTo>
                  <a:lnTo>
                    <a:pt x="31" y="191"/>
                  </a:lnTo>
                  <a:lnTo>
                    <a:pt x="29" y="190"/>
                  </a:lnTo>
                  <a:lnTo>
                    <a:pt x="28" y="188"/>
                  </a:lnTo>
                  <a:lnTo>
                    <a:pt x="28" y="188"/>
                  </a:lnTo>
                  <a:lnTo>
                    <a:pt x="26" y="190"/>
                  </a:lnTo>
                  <a:lnTo>
                    <a:pt x="26" y="191"/>
                  </a:lnTo>
                  <a:lnTo>
                    <a:pt x="26" y="193"/>
                  </a:lnTo>
                  <a:lnTo>
                    <a:pt x="26" y="194"/>
                  </a:lnTo>
                  <a:lnTo>
                    <a:pt x="28" y="194"/>
                  </a:lnTo>
                  <a:lnTo>
                    <a:pt x="29" y="196"/>
                  </a:lnTo>
                  <a:lnTo>
                    <a:pt x="29" y="196"/>
                  </a:lnTo>
                  <a:lnTo>
                    <a:pt x="32" y="197"/>
                  </a:lnTo>
                  <a:lnTo>
                    <a:pt x="35" y="197"/>
                  </a:lnTo>
                  <a:lnTo>
                    <a:pt x="35" y="202"/>
                  </a:lnTo>
                  <a:lnTo>
                    <a:pt x="34" y="202"/>
                  </a:lnTo>
                  <a:lnTo>
                    <a:pt x="32" y="202"/>
                  </a:lnTo>
                  <a:lnTo>
                    <a:pt x="32" y="205"/>
                  </a:lnTo>
                  <a:lnTo>
                    <a:pt x="32" y="205"/>
                  </a:lnTo>
                  <a:lnTo>
                    <a:pt x="32" y="205"/>
                  </a:lnTo>
                  <a:lnTo>
                    <a:pt x="34" y="208"/>
                  </a:lnTo>
                  <a:lnTo>
                    <a:pt x="35" y="210"/>
                  </a:lnTo>
                  <a:lnTo>
                    <a:pt x="35" y="213"/>
                  </a:lnTo>
                  <a:lnTo>
                    <a:pt x="37" y="213"/>
                  </a:lnTo>
                  <a:lnTo>
                    <a:pt x="37" y="216"/>
                  </a:lnTo>
                  <a:lnTo>
                    <a:pt x="39" y="218"/>
                  </a:lnTo>
                  <a:lnTo>
                    <a:pt x="39" y="218"/>
                  </a:lnTo>
                  <a:lnTo>
                    <a:pt x="39" y="219"/>
                  </a:lnTo>
                  <a:lnTo>
                    <a:pt x="39" y="219"/>
                  </a:lnTo>
                  <a:lnTo>
                    <a:pt x="39" y="219"/>
                  </a:lnTo>
                  <a:lnTo>
                    <a:pt x="40" y="221"/>
                  </a:lnTo>
                  <a:lnTo>
                    <a:pt x="42" y="221"/>
                  </a:lnTo>
                  <a:lnTo>
                    <a:pt x="43" y="222"/>
                  </a:lnTo>
                  <a:lnTo>
                    <a:pt x="45" y="225"/>
                  </a:lnTo>
                  <a:lnTo>
                    <a:pt x="45" y="225"/>
                  </a:lnTo>
                  <a:lnTo>
                    <a:pt x="45" y="225"/>
                  </a:lnTo>
                  <a:lnTo>
                    <a:pt x="45" y="227"/>
                  </a:lnTo>
                  <a:lnTo>
                    <a:pt x="45" y="227"/>
                  </a:lnTo>
                  <a:lnTo>
                    <a:pt x="45" y="228"/>
                  </a:lnTo>
                  <a:lnTo>
                    <a:pt x="45" y="228"/>
                  </a:lnTo>
                  <a:lnTo>
                    <a:pt x="46" y="228"/>
                  </a:lnTo>
                  <a:lnTo>
                    <a:pt x="48" y="230"/>
                  </a:lnTo>
                  <a:lnTo>
                    <a:pt x="48" y="231"/>
                  </a:lnTo>
                  <a:lnTo>
                    <a:pt x="48" y="233"/>
                  </a:lnTo>
                  <a:lnTo>
                    <a:pt x="48" y="236"/>
                  </a:lnTo>
                  <a:lnTo>
                    <a:pt x="48" y="239"/>
                  </a:lnTo>
                  <a:lnTo>
                    <a:pt x="51" y="239"/>
                  </a:lnTo>
                  <a:lnTo>
                    <a:pt x="53" y="239"/>
                  </a:lnTo>
                  <a:lnTo>
                    <a:pt x="56" y="239"/>
                  </a:lnTo>
                  <a:lnTo>
                    <a:pt x="57" y="241"/>
                  </a:lnTo>
                  <a:lnTo>
                    <a:pt x="63" y="242"/>
                  </a:lnTo>
                  <a:lnTo>
                    <a:pt x="68" y="244"/>
                  </a:lnTo>
                  <a:lnTo>
                    <a:pt x="70" y="247"/>
                  </a:lnTo>
                  <a:lnTo>
                    <a:pt x="70" y="250"/>
                  </a:lnTo>
                  <a:lnTo>
                    <a:pt x="73" y="249"/>
                  </a:lnTo>
                  <a:lnTo>
                    <a:pt x="74" y="249"/>
                  </a:lnTo>
                  <a:lnTo>
                    <a:pt x="76" y="250"/>
                  </a:lnTo>
                  <a:lnTo>
                    <a:pt x="77" y="253"/>
                  </a:lnTo>
                  <a:lnTo>
                    <a:pt x="79" y="255"/>
                  </a:lnTo>
                  <a:lnTo>
                    <a:pt x="80" y="256"/>
                  </a:lnTo>
                  <a:lnTo>
                    <a:pt x="84" y="258"/>
                  </a:lnTo>
                  <a:lnTo>
                    <a:pt x="85" y="259"/>
                  </a:lnTo>
                  <a:lnTo>
                    <a:pt x="85" y="263"/>
                  </a:lnTo>
                  <a:lnTo>
                    <a:pt x="85" y="264"/>
                  </a:lnTo>
                  <a:lnTo>
                    <a:pt x="87" y="267"/>
                  </a:lnTo>
                  <a:lnTo>
                    <a:pt x="87" y="269"/>
                  </a:lnTo>
                  <a:lnTo>
                    <a:pt x="87" y="270"/>
                  </a:lnTo>
                  <a:lnTo>
                    <a:pt x="119" y="267"/>
                  </a:lnTo>
                  <a:lnTo>
                    <a:pt x="119" y="272"/>
                  </a:lnTo>
                  <a:lnTo>
                    <a:pt x="149" y="287"/>
                  </a:lnTo>
                  <a:lnTo>
                    <a:pt x="186" y="289"/>
                  </a:lnTo>
                  <a:lnTo>
                    <a:pt x="186" y="283"/>
                  </a:lnTo>
                  <a:lnTo>
                    <a:pt x="211" y="283"/>
                  </a:lnTo>
                  <a:lnTo>
                    <a:pt x="215" y="289"/>
                  </a:lnTo>
                  <a:lnTo>
                    <a:pt x="219" y="292"/>
                  </a:lnTo>
                  <a:lnTo>
                    <a:pt x="220" y="295"/>
                  </a:lnTo>
                  <a:lnTo>
                    <a:pt x="225" y="298"/>
                  </a:lnTo>
                  <a:lnTo>
                    <a:pt x="228" y="303"/>
                  </a:lnTo>
                  <a:lnTo>
                    <a:pt x="231" y="308"/>
                  </a:lnTo>
                  <a:lnTo>
                    <a:pt x="233" y="311"/>
                  </a:lnTo>
                  <a:lnTo>
                    <a:pt x="234" y="315"/>
                  </a:lnTo>
                  <a:lnTo>
                    <a:pt x="237" y="320"/>
                  </a:lnTo>
                  <a:lnTo>
                    <a:pt x="240" y="323"/>
                  </a:lnTo>
                  <a:lnTo>
                    <a:pt x="245" y="323"/>
                  </a:lnTo>
                  <a:lnTo>
                    <a:pt x="248" y="323"/>
                  </a:lnTo>
                  <a:lnTo>
                    <a:pt x="253" y="320"/>
                  </a:lnTo>
                  <a:lnTo>
                    <a:pt x="256" y="315"/>
                  </a:lnTo>
                  <a:lnTo>
                    <a:pt x="259" y="312"/>
                  </a:lnTo>
                  <a:lnTo>
                    <a:pt x="264" y="314"/>
                  </a:lnTo>
                  <a:lnTo>
                    <a:pt x="268" y="315"/>
                  </a:lnTo>
                  <a:lnTo>
                    <a:pt x="271" y="318"/>
                  </a:lnTo>
                  <a:lnTo>
                    <a:pt x="274" y="322"/>
                  </a:lnTo>
                  <a:lnTo>
                    <a:pt x="274" y="326"/>
                  </a:lnTo>
                  <a:lnTo>
                    <a:pt x="278" y="329"/>
                  </a:lnTo>
                  <a:lnTo>
                    <a:pt x="279" y="334"/>
                  </a:lnTo>
                  <a:lnTo>
                    <a:pt x="282" y="340"/>
                  </a:lnTo>
                  <a:lnTo>
                    <a:pt x="284" y="345"/>
                  </a:lnTo>
                  <a:lnTo>
                    <a:pt x="288" y="348"/>
                  </a:lnTo>
                  <a:lnTo>
                    <a:pt x="290" y="351"/>
                  </a:lnTo>
                  <a:lnTo>
                    <a:pt x="293" y="360"/>
                  </a:lnTo>
                  <a:lnTo>
                    <a:pt x="293" y="365"/>
                  </a:lnTo>
                  <a:lnTo>
                    <a:pt x="298" y="367"/>
                  </a:lnTo>
                  <a:lnTo>
                    <a:pt x="301" y="368"/>
                  </a:lnTo>
                  <a:lnTo>
                    <a:pt x="307" y="368"/>
                  </a:lnTo>
                  <a:lnTo>
                    <a:pt x="310" y="373"/>
                  </a:lnTo>
                  <a:lnTo>
                    <a:pt x="315" y="373"/>
                  </a:lnTo>
                  <a:lnTo>
                    <a:pt x="315" y="371"/>
                  </a:lnTo>
                  <a:lnTo>
                    <a:pt x="313" y="371"/>
                  </a:lnTo>
                  <a:lnTo>
                    <a:pt x="313" y="370"/>
                  </a:lnTo>
                  <a:lnTo>
                    <a:pt x="313" y="370"/>
                  </a:lnTo>
                  <a:lnTo>
                    <a:pt x="313" y="368"/>
                  </a:lnTo>
                  <a:lnTo>
                    <a:pt x="313" y="368"/>
                  </a:lnTo>
                  <a:lnTo>
                    <a:pt x="313" y="368"/>
                  </a:lnTo>
                  <a:lnTo>
                    <a:pt x="315" y="368"/>
                  </a:lnTo>
                  <a:lnTo>
                    <a:pt x="315" y="367"/>
                  </a:lnTo>
                  <a:lnTo>
                    <a:pt x="315" y="367"/>
                  </a:lnTo>
                  <a:lnTo>
                    <a:pt x="313" y="365"/>
                  </a:lnTo>
                  <a:lnTo>
                    <a:pt x="312" y="365"/>
                  </a:lnTo>
                  <a:lnTo>
                    <a:pt x="312" y="364"/>
                  </a:lnTo>
                  <a:lnTo>
                    <a:pt x="312" y="362"/>
                  </a:lnTo>
                  <a:lnTo>
                    <a:pt x="310" y="362"/>
                  </a:lnTo>
                  <a:lnTo>
                    <a:pt x="310" y="360"/>
                  </a:lnTo>
                  <a:lnTo>
                    <a:pt x="310" y="359"/>
                  </a:lnTo>
                  <a:lnTo>
                    <a:pt x="309" y="357"/>
                  </a:lnTo>
                  <a:lnTo>
                    <a:pt x="309" y="356"/>
                  </a:lnTo>
                  <a:lnTo>
                    <a:pt x="309" y="353"/>
                  </a:lnTo>
                  <a:lnTo>
                    <a:pt x="310" y="348"/>
                  </a:lnTo>
                  <a:lnTo>
                    <a:pt x="309" y="348"/>
                  </a:lnTo>
                  <a:lnTo>
                    <a:pt x="309" y="348"/>
                  </a:lnTo>
                  <a:lnTo>
                    <a:pt x="309" y="348"/>
                  </a:lnTo>
                  <a:lnTo>
                    <a:pt x="309" y="346"/>
                  </a:lnTo>
                  <a:lnTo>
                    <a:pt x="310" y="346"/>
                  </a:lnTo>
                  <a:lnTo>
                    <a:pt x="312" y="346"/>
                  </a:lnTo>
                  <a:lnTo>
                    <a:pt x="312" y="343"/>
                  </a:lnTo>
                  <a:lnTo>
                    <a:pt x="312" y="339"/>
                  </a:lnTo>
                  <a:lnTo>
                    <a:pt x="313" y="339"/>
                  </a:lnTo>
                  <a:lnTo>
                    <a:pt x="315" y="339"/>
                  </a:lnTo>
                  <a:lnTo>
                    <a:pt x="316" y="337"/>
                  </a:lnTo>
                  <a:lnTo>
                    <a:pt x="316" y="336"/>
                  </a:lnTo>
                  <a:lnTo>
                    <a:pt x="318" y="336"/>
                  </a:lnTo>
                  <a:lnTo>
                    <a:pt x="319" y="336"/>
                  </a:lnTo>
                  <a:lnTo>
                    <a:pt x="323" y="334"/>
                  </a:lnTo>
                  <a:lnTo>
                    <a:pt x="324" y="332"/>
                  </a:lnTo>
                  <a:lnTo>
                    <a:pt x="324" y="332"/>
                  </a:lnTo>
                  <a:lnTo>
                    <a:pt x="324" y="331"/>
                  </a:lnTo>
                  <a:lnTo>
                    <a:pt x="324" y="331"/>
                  </a:lnTo>
                  <a:lnTo>
                    <a:pt x="324" y="329"/>
                  </a:lnTo>
                  <a:lnTo>
                    <a:pt x="326" y="329"/>
                  </a:lnTo>
                  <a:lnTo>
                    <a:pt x="326" y="329"/>
                  </a:lnTo>
                  <a:lnTo>
                    <a:pt x="327" y="326"/>
                  </a:lnTo>
                  <a:lnTo>
                    <a:pt x="330" y="326"/>
                  </a:lnTo>
                  <a:lnTo>
                    <a:pt x="332" y="328"/>
                  </a:lnTo>
                  <a:lnTo>
                    <a:pt x="333" y="326"/>
                  </a:lnTo>
                  <a:lnTo>
                    <a:pt x="335" y="325"/>
                  </a:lnTo>
                  <a:lnTo>
                    <a:pt x="336" y="325"/>
                  </a:lnTo>
                  <a:lnTo>
                    <a:pt x="336" y="325"/>
                  </a:lnTo>
                  <a:lnTo>
                    <a:pt x="336" y="323"/>
                  </a:lnTo>
                  <a:lnTo>
                    <a:pt x="336" y="320"/>
                  </a:lnTo>
                  <a:lnTo>
                    <a:pt x="338" y="320"/>
                  </a:lnTo>
                  <a:lnTo>
                    <a:pt x="341" y="318"/>
                  </a:lnTo>
                  <a:lnTo>
                    <a:pt x="341" y="315"/>
                  </a:lnTo>
                  <a:lnTo>
                    <a:pt x="341" y="314"/>
                  </a:lnTo>
                  <a:lnTo>
                    <a:pt x="343" y="314"/>
                  </a:lnTo>
                  <a:lnTo>
                    <a:pt x="344" y="315"/>
                  </a:lnTo>
                  <a:lnTo>
                    <a:pt x="346" y="315"/>
                  </a:lnTo>
                  <a:lnTo>
                    <a:pt x="347" y="315"/>
                  </a:lnTo>
                  <a:lnTo>
                    <a:pt x="349" y="314"/>
                  </a:lnTo>
                  <a:lnTo>
                    <a:pt x="354" y="312"/>
                  </a:lnTo>
                  <a:lnTo>
                    <a:pt x="354" y="311"/>
                  </a:lnTo>
                  <a:lnTo>
                    <a:pt x="354" y="309"/>
                  </a:lnTo>
                  <a:lnTo>
                    <a:pt x="354" y="309"/>
                  </a:lnTo>
                  <a:lnTo>
                    <a:pt x="355" y="309"/>
                  </a:lnTo>
                  <a:lnTo>
                    <a:pt x="355" y="311"/>
                  </a:lnTo>
                  <a:lnTo>
                    <a:pt x="355" y="311"/>
                  </a:lnTo>
                  <a:lnTo>
                    <a:pt x="355" y="311"/>
                  </a:lnTo>
                  <a:lnTo>
                    <a:pt x="355" y="312"/>
                  </a:lnTo>
                  <a:lnTo>
                    <a:pt x="357" y="312"/>
                  </a:lnTo>
                  <a:lnTo>
                    <a:pt x="357" y="312"/>
                  </a:lnTo>
                  <a:lnTo>
                    <a:pt x="358" y="311"/>
                  </a:lnTo>
                  <a:lnTo>
                    <a:pt x="358" y="311"/>
                  </a:lnTo>
                  <a:lnTo>
                    <a:pt x="360" y="311"/>
                  </a:lnTo>
                  <a:lnTo>
                    <a:pt x="360" y="309"/>
                  </a:lnTo>
                  <a:lnTo>
                    <a:pt x="361" y="309"/>
                  </a:lnTo>
                  <a:lnTo>
                    <a:pt x="361" y="311"/>
                  </a:lnTo>
                  <a:lnTo>
                    <a:pt x="361" y="311"/>
                  </a:lnTo>
                  <a:lnTo>
                    <a:pt x="361" y="311"/>
                  </a:lnTo>
                  <a:lnTo>
                    <a:pt x="361" y="311"/>
                  </a:lnTo>
                  <a:lnTo>
                    <a:pt x="363" y="312"/>
                  </a:lnTo>
                  <a:lnTo>
                    <a:pt x="364" y="312"/>
                  </a:lnTo>
                  <a:lnTo>
                    <a:pt x="366" y="312"/>
                  </a:lnTo>
                  <a:lnTo>
                    <a:pt x="368" y="312"/>
                  </a:lnTo>
                  <a:lnTo>
                    <a:pt x="369" y="312"/>
                  </a:lnTo>
                  <a:lnTo>
                    <a:pt x="371" y="312"/>
                  </a:lnTo>
                  <a:lnTo>
                    <a:pt x="374" y="311"/>
                  </a:lnTo>
                  <a:lnTo>
                    <a:pt x="374" y="312"/>
                  </a:lnTo>
                  <a:lnTo>
                    <a:pt x="374" y="314"/>
                  </a:lnTo>
                  <a:lnTo>
                    <a:pt x="377" y="315"/>
                  </a:lnTo>
                  <a:lnTo>
                    <a:pt x="378" y="315"/>
                  </a:lnTo>
                  <a:lnTo>
                    <a:pt x="380" y="315"/>
                  </a:lnTo>
                  <a:lnTo>
                    <a:pt x="381" y="315"/>
                  </a:lnTo>
                  <a:lnTo>
                    <a:pt x="381" y="317"/>
                  </a:lnTo>
                  <a:lnTo>
                    <a:pt x="381" y="317"/>
                  </a:lnTo>
                  <a:lnTo>
                    <a:pt x="381" y="318"/>
                  </a:lnTo>
                  <a:lnTo>
                    <a:pt x="381" y="318"/>
                  </a:lnTo>
                  <a:lnTo>
                    <a:pt x="381" y="320"/>
                  </a:lnTo>
                  <a:lnTo>
                    <a:pt x="381" y="320"/>
                  </a:lnTo>
                  <a:lnTo>
                    <a:pt x="381" y="320"/>
                  </a:lnTo>
                  <a:lnTo>
                    <a:pt x="381" y="322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8" name="Freeform 61"/>
            <p:cNvSpPr>
              <a:spLocks noEditPoints="1"/>
            </p:cNvSpPr>
            <p:nvPr/>
          </p:nvSpPr>
          <p:spPr bwMode="auto">
            <a:xfrm>
              <a:off x="785142" y="2726624"/>
              <a:ext cx="486810" cy="66583"/>
            </a:xfrm>
            <a:custGeom>
              <a:avLst/>
              <a:gdLst>
                <a:gd name="T0" fmla="*/ 2 w 205"/>
                <a:gd name="T1" fmla="*/ 3 h 28"/>
                <a:gd name="T2" fmla="*/ 5 w 205"/>
                <a:gd name="T3" fmla="*/ 4 h 28"/>
                <a:gd name="T4" fmla="*/ 8 w 205"/>
                <a:gd name="T5" fmla="*/ 1 h 28"/>
                <a:gd name="T6" fmla="*/ 4 w 205"/>
                <a:gd name="T7" fmla="*/ 1 h 28"/>
                <a:gd name="T8" fmla="*/ 0 w 205"/>
                <a:gd name="T9" fmla="*/ 0 h 28"/>
                <a:gd name="T10" fmla="*/ 204 w 205"/>
                <a:gd name="T11" fmla="*/ 9 h 28"/>
                <a:gd name="T12" fmla="*/ 202 w 205"/>
                <a:gd name="T13" fmla="*/ 11 h 28"/>
                <a:gd name="T14" fmla="*/ 202 w 205"/>
                <a:gd name="T15" fmla="*/ 11 h 28"/>
                <a:gd name="T16" fmla="*/ 205 w 205"/>
                <a:gd name="T17" fmla="*/ 12 h 28"/>
                <a:gd name="T18" fmla="*/ 205 w 205"/>
                <a:gd name="T19" fmla="*/ 11 h 28"/>
                <a:gd name="T20" fmla="*/ 204 w 205"/>
                <a:gd name="T21" fmla="*/ 9 h 28"/>
                <a:gd name="T22" fmla="*/ 204 w 205"/>
                <a:gd name="T23" fmla="*/ 9 h 28"/>
                <a:gd name="T24" fmla="*/ 162 w 205"/>
                <a:gd name="T25" fmla="*/ 12 h 28"/>
                <a:gd name="T26" fmla="*/ 160 w 205"/>
                <a:gd name="T27" fmla="*/ 14 h 28"/>
                <a:gd name="T28" fmla="*/ 157 w 205"/>
                <a:gd name="T29" fmla="*/ 15 h 28"/>
                <a:gd name="T30" fmla="*/ 157 w 205"/>
                <a:gd name="T31" fmla="*/ 18 h 28"/>
                <a:gd name="T32" fmla="*/ 163 w 205"/>
                <a:gd name="T33" fmla="*/ 18 h 28"/>
                <a:gd name="T34" fmla="*/ 162 w 205"/>
                <a:gd name="T35" fmla="*/ 12 h 28"/>
                <a:gd name="T36" fmla="*/ 70 w 205"/>
                <a:gd name="T37" fmla="*/ 15 h 28"/>
                <a:gd name="T38" fmla="*/ 67 w 205"/>
                <a:gd name="T39" fmla="*/ 18 h 28"/>
                <a:gd name="T40" fmla="*/ 67 w 205"/>
                <a:gd name="T41" fmla="*/ 20 h 28"/>
                <a:gd name="T42" fmla="*/ 69 w 205"/>
                <a:gd name="T43" fmla="*/ 20 h 28"/>
                <a:gd name="T44" fmla="*/ 70 w 205"/>
                <a:gd name="T45" fmla="*/ 20 h 28"/>
                <a:gd name="T46" fmla="*/ 70 w 205"/>
                <a:gd name="T47" fmla="*/ 15 h 28"/>
                <a:gd name="T48" fmla="*/ 120 w 205"/>
                <a:gd name="T49" fmla="*/ 18 h 28"/>
                <a:gd name="T50" fmla="*/ 121 w 205"/>
                <a:gd name="T51" fmla="*/ 23 h 28"/>
                <a:gd name="T52" fmla="*/ 126 w 205"/>
                <a:gd name="T53" fmla="*/ 23 h 28"/>
                <a:gd name="T54" fmla="*/ 126 w 205"/>
                <a:gd name="T55" fmla="*/ 21 h 28"/>
                <a:gd name="T56" fmla="*/ 126 w 205"/>
                <a:gd name="T57" fmla="*/ 21 h 28"/>
                <a:gd name="T58" fmla="*/ 126 w 205"/>
                <a:gd name="T59" fmla="*/ 20 h 28"/>
                <a:gd name="T60" fmla="*/ 125 w 205"/>
                <a:gd name="T61" fmla="*/ 20 h 28"/>
                <a:gd name="T62" fmla="*/ 120 w 205"/>
                <a:gd name="T63" fmla="*/ 18 h 28"/>
                <a:gd name="T64" fmla="*/ 131 w 205"/>
                <a:gd name="T65" fmla="*/ 20 h 28"/>
                <a:gd name="T66" fmla="*/ 129 w 205"/>
                <a:gd name="T67" fmla="*/ 21 h 28"/>
                <a:gd name="T68" fmla="*/ 129 w 205"/>
                <a:gd name="T69" fmla="*/ 23 h 28"/>
                <a:gd name="T70" fmla="*/ 131 w 205"/>
                <a:gd name="T71" fmla="*/ 21 h 28"/>
                <a:gd name="T72" fmla="*/ 132 w 205"/>
                <a:gd name="T73" fmla="*/ 20 h 28"/>
                <a:gd name="T74" fmla="*/ 132 w 205"/>
                <a:gd name="T75" fmla="*/ 20 h 28"/>
                <a:gd name="T76" fmla="*/ 131 w 205"/>
                <a:gd name="T77" fmla="*/ 20 h 28"/>
                <a:gd name="T78" fmla="*/ 86 w 205"/>
                <a:gd name="T79" fmla="*/ 25 h 28"/>
                <a:gd name="T80" fmla="*/ 86 w 205"/>
                <a:gd name="T81" fmla="*/ 28 h 28"/>
                <a:gd name="T82" fmla="*/ 87 w 205"/>
                <a:gd name="T83" fmla="*/ 28 h 28"/>
                <a:gd name="T84" fmla="*/ 89 w 205"/>
                <a:gd name="T85" fmla="*/ 28 h 28"/>
                <a:gd name="T86" fmla="*/ 87 w 205"/>
                <a:gd name="T87" fmla="*/ 26 h 28"/>
                <a:gd name="T88" fmla="*/ 86 w 205"/>
                <a:gd name="T8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5" h="28">
                  <a:moveTo>
                    <a:pt x="0" y="0"/>
                  </a:moveTo>
                  <a:lnTo>
                    <a:pt x="2" y="3"/>
                  </a:lnTo>
                  <a:lnTo>
                    <a:pt x="4" y="4"/>
                  </a:lnTo>
                  <a:lnTo>
                    <a:pt x="5" y="4"/>
                  </a:lnTo>
                  <a:lnTo>
                    <a:pt x="8" y="3"/>
                  </a:lnTo>
                  <a:lnTo>
                    <a:pt x="8" y="1"/>
                  </a:lnTo>
                  <a:lnTo>
                    <a:pt x="7" y="1"/>
                  </a:lnTo>
                  <a:lnTo>
                    <a:pt x="4" y="1"/>
                  </a:lnTo>
                  <a:lnTo>
                    <a:pt x="2" y="1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04" y="9"/>
                  </a:moveTo>
                  <a:lnTo>
                    <a:pt x="202" y="9"/>
                  </a:lnTo>
                  <a:lnTo>
                    <a:pt x="202" y="11"/>
                  </a:lnTo>
                  <a:lnTo>
                    <a:pt x="202" y="11"/>
                  </a:lnTo>
                  <a:lnTo>
                    <a:pt x="202" y="11"/>
                  </a:lnTo>
                  <a:lnTo>
                    <a:pt x="204" y="11"/>
                  </a:lnTo>
                  <a:lnTo>
                    <a:pt x="205" y="12"/>
                  </a:lnTo>
                  <a:lnTo>
                    <a:pt x="205" y="11"/>
                  </a:lnTo>
                  <a:lnTo>
                    <a:pt x="205" y="11"/>
                  </a:lnTo>
                  <a:lnTo>
                    <a:pt x="205" y="9"/>
                  </a:lnTo>
                  <a:lnTo>
                    <a:pt x="204" y="9"/>
                  </a:lnTo>
                  <a:lnTo>
                    <a:pt x="204" y="9"/>
                  </a:lnTo>
                  <a:lnTo>
                    <a:pt x="204" y="9"/>
                  </a:lnTo>
                  <a:lnTo>
                    <a:pt x="204" y="9"/>
                  </a:lnTo>
                  <a:close/>
                  <a:moveTo>
                    <a:pt x="162" y="12"/>
                  </a:moveTo>
                  <a:lnTo>
                    <a:pt x="162" y="12"/>
                  </a:lnTo>
                  <a:lnTo>
                    <a:pt x="160" y="14"/>
                  </a:lnTo>
                  <a:lnTo>
                    <a:pt x="159" y="15"/>
                  </a:lnTo>
                  <a:lnTo>
                    <a:pt x="157" y="15"/>
                  </a:lnTo>
                  <a:lnTo>
                    <a:pt x="157" y="17"/>
                  </a:lnTo>
                  <a:lnTo>
                    <a:pt x="157" y="18"/>
                  </a:lnTo>
                  <a:lnTo>
                    <a:pt x="160" y="17"/>
                  </a:lnTo>
                  <a:lnTo>
                    <a:pt x="163" y="18"/>
                  </a:lnTo>
                  <a:lnTo>
                    <a:pt x="163" y="14"/>
                  </a:lnTo>
                  <a:lnTo>
                    <a:pt x="162" y="12"/>
                  </a:lnTo>
                  <a:lnTo>
                    <a:pt x="162" y="12"/>
                  </a:lnTo>
                  <a:close/>
                  <a:moveTo>
                    <a:pt x="70" y="15"/>
                  </a:moveTo>
                  <a:lnTo>
                    <a:pt x="69" y="17"/>
                  </a:lnTo>
                  <a:lnTo>
                    <a:pt x="67" y="18"/>
                  </a:lnTo>
                  <a:lnTo>
                    <a:pt x="67" y="20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9" y="20"/>
                  </a:lnTo>
                  <a:lnTo>
                    <a:pt x="69" y="20"/>
                  </a:lnTo>
                  <a:lnTo>
                    <a:pt x="70" y="20"/>
                  </a:lnTo>
                  <a:lnTo>
                    <a:pt x="70" y="17"/>
                  </a:lnTo>
                  <a:lnTo>
                    <a:pt x="70" y="15"/>
                  </a:lnTo>
                  <a:lnTo>
                    <a:pt x="70" y="15"/>
                  </a:lnTo>
                  <a:close/>
                  <a:moveTo>
                    <a:pt x="120" y="18"/>
                  </a:moveTo>
                  <a:lnTo>
                    <a:pt x="121" y="21"/>
                  </a:lnTo>
                  <a:lnTo>
                    <a:pt x="121" y="23"/>
                  </a:lnTo>
                  <a:lnTo>
                    <a:pt x="123" y="23"/>
                  </a:lnTo>
                  <a:lnTo>
                    <a:pt x="126" y="23"/>
                  </a:lnTo>
                  <a:lnTo>
                    <a:pt x="126" y="23"/>
                  </a:lnTo>
                  <a:lnTo>
                    <a:pt x="126" y="21"/>
                  </a:lnTo>
                  <a:lnTo>
                    <a:pt x="126" y="21"/>
                  </a:lnTo>
                  <a:lnTo>
                    <a:pt x="126" y="21"/>
                  </a:lnTo>
                  <a:lnTo>
                    <a:pt x="126" y="21"/>
                  </a:lnTo>
                  <a:lnTo>
                    <a:pt x="126" y="20"/>
                  </a:lnTo>
                  <a:lnTo>
                    <a:pt x="125" y="20"/>
                  </a:lnTo>
                  <a:lnTo>
                    <a:pt x="125" y="20"/>
                  </a:lnTo>
                  <a:lnTo>
                    <a:pt x="121" y="18"/>
                  </a:lnTo>
                  <a:lnTo>
                    <a:pt x="120" y="18"/>
                  </a:lnTo>
                  <a:lnTo>
                    <a:pt x="120" y="18"/>
                  </a:lnTo>
                  <a:close/>
                  <a:moveTo>
                    <a:pt x="131" y="20"/>
                  </a:moveTo>
                  <a:lnTo>
                    <a:pt x="129" y="20"/>
                  </a:lnTo>
                  <a:lnTo>
                    <a:pt x="129" y="21"/>
                  </a:lnTo>
                  <a:lnTo>
                    <a:pt x="129" y="21"/>
                  </a:lnTo>
                  <a:lnTo>
                    <a:pt x="129" y="23"/>
                  </a:lnTo>
                  <a:lnTo>
                    <a:pt x="129" y="23"/>
                  </a:lnTo>
                  <a:lnTo>
                    <a:pt x="131" y="21"/>
                  </a:lnTo>
                  <a:lnTo>
                    <a:pt x="131" y="21"/>
                  </a:lnTo>
                  <a:lnTo>
                    <a:pt x="132" y="20"/>
                  </a:lnTo>
                  <a:lnTo>
                    <a:pt x="132" y="20"/>
                  </a:lnTo>
                  <a:lnTo>
                    <a:pt x="132" y="20"/>
                  </a:lnTo>
                  <a:lnTo>
                    <a:pt x="131" y="20"/>
                  </a:lnTo>
                  <a:lnTo>
                    <a:pt x="131" y="20"/>
                  </a:lnTo>
                  <a:lnTo>
                    <a:pt x="131" y="20"/>
                  </a:lnTo>
                  <a:close/>
                  <a:moveTo>
                    <a:pt x="86" y="25"/>
                  </a:moveTo>
                  <a:lnTo>
                    <a:pt x="86" y="26"/>
                  </a:lnTo>
                  <a:lnTo>
                    <a:pt x="86" y="28"/>
                  </a:lnTo>
                  <a:lnTo>
                    <a:pt x="87" y="28"/>
                  </a:lnTo>
                  <a:lnTo>
                    <a:pt x="87" y="28"/>
                  </a:lnTo>
                  <a:lnTo>
                    <a:pt x="89" y="28"/>
                  </a:lnTo>
                  <a:lnTo>
                    <a:pt x="89" y="28"/>
                  </a:lnTo>
                  <a:lnTo>
                    <a:pt x="89" y="26"/>
                  </a:lnTo>
                  <a:lnTo>
                    <a:pt x="87" y="26"/>
                  </a:lnTo>
                  <a:lnTo>
                    <a:pt x="86" y="25"/>
                  </a:lnTo>
                  <a:lnTo>
                    <a:pt x="86" y="25"/>
                  </a:lnTo>
                  <a:close/>
                </a:path>
              </a:pathLst>
            </a:custGeom>
            <a:solidFill>
              <a:srgbClr val="80A1B6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9" name="Freeform 62"/>
            <p:cNvSpPr>
              <a:spLocks noEditPoints="1"/>
            </p:cNvSpPr>
            <p:nvPr/>
          </p:nvSpPr>
          <p:spPr bwMode="auto">
            <a:xfrm>
              <a:off x="1986733" y="2548275"/>
              <a:ext cx="151980" cy="211640"/>
            </a:xfrm>
            <a:custGeom>
              <a:avLst/>
              <a:gdLst>
                <a:gd name="T0" fmla="*/ 19 w 64"/>
                <a:gd name="T1" fmla="*/ 47 h 89"/>
                <a:gd name="T2" fmla="*/ 24 w 64"/>
                <a:gd name="T3" fmla="*/ 53 h 89"/>
                <a:gd name="T4" fmla="*/ 28 w 64"/>
                <a:gd name="T5" fmla="*/ 51 h 89"/>
                <a:gd name="T6" fmla="*/ 33 w 64"/>
                <a:gd name="T7" fmla="*/ 56 h 89"/>
                <a:gd name="T8" fmla="*/ 33 w 64"/>
                <a:gd name="T9" fmla="*/ 61 h 89"/>
                <a:gd name="T10" fmla="*/ 36 w 64"/>
                <a:gd name="T11" fmla="*/ 58 h 89"/>
                <a:gd name="T12" fmla="*/ 41 w 64"/>
                <a:gd name="T13" fmla="*/ 56 h 89"/>
                <a:gd name="T14" fmla="*/ 41 w 64"/>
                <a:gd name="T15" fmla="*/ 55 h 89"/>
                <a:gd name="T16" fmla="*/ 39 w 64"/>
                <a:gd name="T17" fmla="*/ 51 h 89"/>
                <a:gd name="T18" fmla="*/ 42 w 64"/>
                <a:gd name="T19" fmla="*/ 47 h 89"/>
                <a:gd name="T20" fmla="*/ 33 w 64"/>
                <a:gd name="T21" fmla="*/ 44 h 89"/>
                <a:gd name="T22" fmla="*/ 33 w 64"/>
                <a:gd name="T23" fmla="*/ 50 h 89"/>
                <a:gd name="T24" fmla="*/ 36 w 64"/>
                <a:gd name="T25" fmla="*/ 53 h 89"/>
                <a:gd name="T26" fmla="*/ 31 w 64"/>
                <a:gd name="T27" fmla="*/ 50 h 89"/>
                <a:gd name="T28" fmla="*/ 27 w 64"/>
                <a:gd name="T29" fmla="*/ 48 h 89"/>
                <a:gd name="T30" fmla="*/ 25 w 64"/>
                <a:gd name="T31" fmla="*/ 42 h 89"/>
                <a:gd name="T32" fmla="*/ 19 w 64"/>
                <a:gd name="T33" fmla="*/ 37 h 89"/>
                <a:gd name="T34" fmla="*/ 45 w 64"/>
                <a:gd name="T35" fmla="*/ 59 h 89"/>
                <a:gd name="T36" fmla="*/ 53 w 64"/>
                <a:gd name="T37" fmla="*/ 67 h 89"/>
                <a:gd name="T38" fmla="*/ 56 w 64"/>
                <a:gd name="T39" fmla="*/ 75 h 89"/>
                <a:gd name="T40" fmla="*/ 61 w 64"/>
                <a:gd name="T41" fmla="*/ 79 h 89"/>
                <a:gd name="T42" fmla="*/ 64 w 64"/>
                <a:gd name="T43" fmla="*/ 81 h 89"/>
                <a:gd name="T44" fmla="*/ 58 w 64"/>
                <a:gd name="T45" fmla="*/ 87 h 89"/>
                <a:gd name="T46" fmla="*/ 55 w 64"/>
                <a:gd name="T47" fmla="*/ 79 h 89"/>
                <a:gd name="T48" fmla="*/ 47 w 64"/>
                <a:gd name="T49" fmla="*/ 75 h 89"/>
                <a:gd name="T50" fmla="*/ 47 w 64"/>
                <a:gd name="T51" fmla="*/ 68 h 89"/>
                <a:gd name="T52" fmla="*/ 42 w 64"/>
                <a:gd name="T53" fmla="*/ 64 h 89"/>
                <a:gd name="T54" fmla="*/ 39 w 64"/>
                <a:gd name="T55" fmla="*/ 58 h 89"/>
                <a:gd name="T56" fmla="*/ 16 w 64"/>
                <a:gd name="T57" fmla="*/ 3 h 89"/>
                <a:gd name="T58" fmla="*/ 17 w 64"/>
                <a:gd name="T59" fmla="*/ 0 h 89"/>
                <a:gd name="T60" fmla="*/ 6 w 64"/>
                <a:gd name="T61" fmla="*/ 8 h 89"/>
                <a:gd name="T62" fmla="*/ 10 w 64"/>
                <a:gd name="T63" fmla="*/ 14 h 89"/>
                <a:gd name="T64" fmla="*/ 2 w 64"/>
                <a:gd name="T65" fmla="*/ 11 h 89"/>
                <a:gd name="T66" fmla="*/ 2 w 64"/>
                <a:gd name="T67" fmla="*/ 6 h 89"/>
                <a:gd name="T68" fmla="*/ 3 w 64"/>
                <a:gd name="T69" fmla="*/ 6 h 89"/>
                <a:gd name="T70" fmla="*/ 33 w 64"/>
                <a:gd name="T71" fmla="*/ 27 h 89"/>
                <a:gd name="T72" fmla="*/ 31 w 64"/>
                <a:gd name="T73" fmla="*/ 30 h 89"/>
                <a:gd name="T74" fmla="*/ 34 w 64"/>
                <a:gd name="T75" fmla="*/ 36 h 89"/>
                <a:gd name="T76" fmla="*/ 28 w 64"/>
                <a:gd name="T77" fmla="*/ 44 h 89"/>
                <a:gd name="T78" fmla="*/ 28 w 64"/>
                <a:gd name="T79" fmla="*/ 36 h 89"/>
                <a:gd name="T80" fmla="*/ 24 w 64"/>
                <a:gd name="T81" fmla="*/ 25 h 89"/>
                <a:gd name="T82" fmla="*/ 3 w 64"/>
                <a:gd name="T83" fmla="*/ 27 h 89"/>
                <a:gd name="T84" fmla="*/ 2 w 64"/>
                <a:gd name="T85" fmla="*/ 25 h 89"/>
                <a:gd name="T86" fmla="*/ 34 w 64"/>
                <a:gd name="T87" fmla="*/ 31 h 89"/>
                <a:gd name="T88" fmla="*/ 11 w 64"/>
                <a:gd name="T89" fmla="*/ 41 h 89"/>
                <a:gd name="T90" fmla="*/ 10 w 64"/>
                <a:gd name="T91" fmla="*/ 44 h 89"/>
                <a:gd name="T92" fmla="*/ 13 w 64"/>
                <a:gd name="T93" fmla="*/ 44 h 89"/>
                <a:gd name="T94" fmla="*/ 11 w 64"/>
                <a:gd name="T95" fmla="*/ 39 h 89"/>
                <a:gd name="T96" fmla="*/ 53 w 64"/>
                <a:gd name="T97" fmla="*/ 62 h 89"/>
                <a:gd name="T98" fmla="*/ 55 w 64"/>
                <a:gd name="T99" fmla="*/ 65 h 89"/>
                <a:gd name="T100" fmla="*/ 55 w 64"/>
                <a:gd name="T101" fmla="*/ 64 h 89"/>
                <a:gd name="T102" fmla="*/ 53 w 64"/>
                <a:gd name="T103" fmla="*/ 61 h 89"/>
                <a:gd name="T104" fmla="*/ 50 w 64"/>
                <a:gd name="T105" fmla="*/ 59 h 89"/>
                <a:gd name="T106" fmla="*/ 47 w 64"/>
                <a:gd name="T107" fmla="*/ 58 h 89"/>
                <a:gd name="T108" fmla="*/ 31 w 64"/>
                <a:gd name="T109" fmla="*/ 64 h 89"/>
                <a:gd name="T110" fmla="*/ 30 w 64"/>
                <a:gd name="T111" fmla="*/ 62 h 89"/>
                <a:gd name="T112" fmla="*/ 50 w 64"/>
                <a:gd name="T113" fmla="*/ 82 h 89"/>
                <a:gd name="T114" fmla="*/ 47 w 64"/>
                <a:gd name="T115" fmla="*/ 79 h 89"/>
                <a:gd name="T116" fmla="*/ 10 w 64"/>
                <a:gd name="T117" fmla="*/ 14 h 89"/>
                <a:gd name="T118" fmla="*/ 11 w 64"/>
                <a:gd name="T119" fmla="*/ 16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" h="89">
                  <a:moveTo>
                    <a:pt x="16" y="36"/>
                  </a:moveTo>
                  <a:lnTo>
                    <a:pt x="16" y="39"/>
                  </a:lnTo>
                  <a:lnTo>
                    <a:pt x="14" y="42"/>
                  </a:lnTo>
                  <a:lnTo>
                    <a:pt x="17" y="44"/>
                  </a:lnTo>
                  <a:lnTo>
                    <a:pt x="19" y="47"/>
                  </a:lnTo>
                  <a:lnTo>
                    <a:pt x="19" y="48"/>
                  </a:lnTo>
                  <a:lnTo>
                    <a:pt x="19" y="50"/>
                  </a:lnTo>
                  <a:lnTo>
                    <a:pt x="20" y="50"/>
                  </a:lnTo>
                  <a:lnTo>
                    <a:pt x="24" y="51"/>
                  </a:lnTo>
                  <a:lnTo>
                    <a:pt x="24" y="53"/>
                  </a:lnTo>
                  <a:lnTo>
                    <a:pt x="24" y="56"/>
                  </a:lnTo>
                  <a:lnTo>
                    <a:pt x="25" y="56"/>
                  </a:lnTo>
                  <a:lnTo>
                    <a:pt x="27" y="58"/>
                  </a:lnTo>
                  <a:lnTo>
                    <a:pt x="28" y="55"/>
                  </a:lnTo>
                  <a:lnTo>
                    <a:pt x="28" y="51"/>
                  </a:lnTo>
                  <a:lnTo>
                    <a:pt x="30" y="53"/>
                  </a:lnTo>
                  <a:lnTo>
                    <a:pt x="30" y="56"/>
                  </a:lnTo>
                  <a:lnTo>
                    <a:pt x="31" y="56"/>
                  </a:lnTo>
                  <a:lnTo>
                    <a:pt x="33" y="56"/>
                  </a:lnTo>
                  <a:lnTo>
                    <a:pt x="33" y="56"/>
                  </a:lnTo>
                  <a:lnTo>
                    <a:pt x="33" y="58"/>
                  </a:lnTo>
                  <a:lnTo>
                    <a:pt x="31" y="58"/>
                  </a:lnTo>
                  <a:lnTo>
                    <a:pt x="31" y="59"/>
                  </a:lnTo>
                  <a:lnTo>
                    <a:pt x="33" y="61"/>
                  </a:lnTo>
                  <a:lnTo>
                    <a:pt x="33" y="61"/>
                  </a:lnTo>
                  <a:lnTo>
                    <a:pt x="33" y="62"/>
                  </a:lnTo>
                  <a:lnTo>
                    <a:pt x="33" y="62"/>
                  </a:lnTo>
                  <a:lnTo>
                    <a:pt x="34" y="62"/>
                  </a:lnTo>
                  <a:lnTo>
                    <a:pt x="36" y="61"/>
                  </a:lnTo>
                  <a:lnTo>
                    <a:pt x="36" y="58"/>
                  </a:lnTo>
                  <a:lnTo>
                    <a:pt x="36" y="55"/>
                  </a:lnTo>
                  <a:lnTo>
                    <a:pt x="36" y="55"/>
                  </a:lnTo>
                  <a:lnTo>
                    <a:pt x="36" y="56"/>
                  </a:lnTo>
                  <a:lnTo>
                    <a:pt x="37" y="56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2" y="55"/>
                  </a:lnTo>
                  <a:lnTo>
                    <a:pt x="42" y="55"/>
                  </a:lnTo>
                  <a:lnTo>
                    <a:pt x="42" y="55"/>
                  </a:lnTo>
                  <a:lnTo>
                    <a:pt x="41" y="55"/>
                  </a:lnTo>
                  <a:lnTo>
                    <a:pt x="41" y="55"/>
                  </a:lnTo>
                  <a:lnTo>
                    <a:pt x="41" y="55"/>
                  </a:lnTo>
                  <a:lnTo>
                    <a:pt x="41" y="53"/>
                  </a:lnTo>
                  <a:lnTo>
                    <a:pt x="41" y="53"/>
                  </a:lnTo>
                  <a:lnTo>
                    <a:pt x="39" y="51"/>
                  </a:lnTo>
                  <a:lnTo>
                    <a:pt x="41" y="51"/>
                  </a:lnTo>
                  <a:lnTo>
                    <a:pt x="42" y="51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2" y="47"/>
                  </a:lnTo>
                  <a:lnTo>
                    <a:pt x="41" y="45"/>
                  </a:lnTo>
                  <a:lnTo>
                    <a:pt x="39" y="45"/>
                  </a:lnTo>
                  <a:lnTo>
                    <a:pt x="37" y="44"/>
                  </a:lnTo>
                  <a:lnTo>
                    <a:pt x="34" y="44"/>
                  </a:lnTo>
                  <a:lnTo>
                    <a:pt x="33" y="44"/>
                  </a:lnTo>
                  <a:lnTo>
                    <a:pt x="33" y="45"/>
                  </a:lnTo>
                  <a:lnTo>
                    <a:pt x="33" y="45"/>
                  </a:lnTo>
                  <a:lnTo>
                    <a:pt x="33" y="47"/>
                  </a:lnTo>
                  <a:lnTo>
                    <a:pt x="33" y="47"/>
                  </a:lnTo>
                  <a:lnTo>
                    <a:pt x="33" y="50"/>
                  </a:lnTo>
                  <a:lnTo>
                    <a:pt x="33" y="50"/>
                  </a:lnTo>
                  <a:lnTo>
                    <a:pt x="34" y="50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3"/>
                  </a:lnTo>
                  <a:lnTo>
                    <a:pt x="34" y="53"/>
                  </a:lnTo>
                  <a:lnTo>
                    <a:pt x="33" y="53"/>
                  </a:lnTo>
                  <a:lnTo>
                    <a:pt x="33" y="53"/>
                  </a:lnTo>
                  <a:lnTo>
                    <a:pt x="31" y="50"/>
                  </a:lnTo>
                  <a:lnTo>
                    <a:pt x="31" y="48"/>
                  </a:lnTo>
                  <a:lnTo>
                    <a:pt x="30" y="50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7" y="48"/>
                  </a:lnTo>
                  <a:lnTo>
                    <a:pt x="27" y="47"/>
                  </a:lnTo>
                  <a:lnTo>
                    <a:pt x="27" y="45"/>
                  </a:lnTo>
                  <a:lnTo>
                    <a:pt x="27" y="44"/>
                  </a:lnTo>
                  <a:lnTo>
                    <a:pt x="25" y="42"/>
                  </a:lnTo>
                  <a:lnTo>
                    <a:pt x="25" y="42"/>
                  </a:lnTo>
                  <a:lnTo>
                    <a:pt x="25" y="41"/>
                  </a:lnTo>
                  <a:lnTo>
                    <a:pt x="24" y="41"/>
                  </a:lnTo>
                  <a:lnTo>
                    <a:pt x="22" y="41"/>
                  </a:lnTo>
                  <a:lnTo>
                    <a:pt x="22" y="39"/>
                  </a:lnTo>
                  <a:lnTo>
                    <a:pt x="19" y="37"/>
                  </a:lnTo>
                  <a:lnTo>
                    <a:pt x="16" y="36"/>
                  </a:lnTo>
                  <a:lnTo>
                    <a:pt x="16" y="36"/>
                  </a:lnTo>
                  <a:close/>
                  <a:moveTo>
                    <a:pt x="39" y="58"/>
                  </a:moveTo>
                  <a:lnTo>
                    <a:pt x="42" y="59"/>
                  </a:lnTo>
                  <a:lnTo>
                    <a:pt x="45" y="59"/>
                  </a:lnTo>
                  <a:lnTo>
                    <a:pt x="47" y="62"/>
                  </a:lnTo>
                  <a:lnTo>
                    <a:pt x="47" y="64"/>
                  </a:lnTo>
                  <a:lnTo>
                    <a:pt x="50" y="64"/>
                  </a:lnTo>
                  <a:lnTo>
                    <a:pt x="51" y="65"/>
                  </a:lnTo>
                  <a:lnTo>
                    <a:pt x="53" y="67"/>
                  </a:lnTo>
                  <a:lnTo>
                    <a:pt x="53" y="70"/>
                  </a:lnTo>
                  <a:lnTo>
                    <a:pt x="55" y="70"/>
                  </a:lnTo>
                  <a:lnTo>
                    <a:pt x="56" y="73"/>
                  </a:lnTo>
                  <a:lnTo>
                    <a:pt x="56" y="73"/>
                  </a:lnTo>
                  <a:lnTo>
                    <a:pt x="56" y="75"/>
                  </a:lnTo>
                  <a:lnTo>
                    <a:pt x="59" y="75"/>
                  </a:lnTo>
                  <a:lnTo>
                    <a:pt x="62" y="75"/>
                  </a:lnTo>
                  <a:lnTo>
                    <a:pt x="62" y="75"/>
                  </a:lnTo>
                  <a:lnTo>
                    <a:pt x="62" y="76"/>
                  </a:lnTo>
                  <a:lnTo>
                    <a:pt x="61" y="79"/>
                  </a:lnTo>
                  <a:lnTo>
                    <a:pt x="59" y="82"/>
                  </a:lnTo>
                  <a:lnTo>
                    <a:pt x="61" y="81"/>
                  </a:lnTo>
                  <a:lnTo>
                    <a:pt x="62" y="81"/>
                  </a:lnTo>
                  <a:lnTo>
                    <a:pt x="62" y="81"/>
                  </a:lnTo>
                  <a:lnTo>
                    <a:pt x="64" y="81"/>
                  </a:lnTo>
                  <a:lnTo>
                    <a:pt x="64" y="82"/>
                  </a:lnTo>
                  <a:lnTo>
                    <a:pt x="64" y="89"/>
                  </a:lnTo>
                  <a:lnTo>
                    <a:pt x="61" y="87"/>
                  </a:lnTo>
                  <a:lnTo>
                    <a:pt x="59" y="89"/>
                  </a:lnTo>
                  <a:lnTo>
                    <a:pt x="58" y="87"/>
                  </a:lnTo>
                  <a:lnTo>
                    <a:pt x="58" y="86"/>
                  </a:lnTo>
                  <a:lnTo>
                    <a:pt x="58" y="84"/>
                  </a:lnTo>
                  <a:lnTo>
                    <a:pt x="58" y="81"/>
                  </a:lnTo>
                  <a:lnTo>
                    <a:pt x="55" y="82"/>
                  </a:lnTo>
                  <a:lnTo>
                    <a:pt x="55" y="79"/>
                  </a:lnTo>
                  <a:lnTo>
                    <a:pt x="55" y="78"/>
                  </a:lnTo>
                  <a:lnTo>
                    <a:pt x="53" y="76"/>
                  </a:lnTo>
                  <a:lnTo>
                    <a:pt x="51" y="76"/>
                  </a:lnTo>
                  <a:lnTo>
                    <a:pt x="48" y="75"/>
                  </a:lnTo>
                  <a:lnTo>
                    <a:pt x="47" y="75"/>
                  </a:lnTo>
                  <a:lnTo>
                    <a:pt x="47" y="73"/>
                  </a:lnTo>
                  <a:lnTo>
                    <a:pt x="47" y="72"/>
                  </a:lnTo>
                  <a:lnTo>
                    <a:pt x="47" y="68"/>
                  </a:lnTo>
                  <a:lnTo>
                    <a:pt x="47" y="68"/>
                  </a:lnTo>
                  <a:lnTo>
                    <a:pt x="47" y="68"/>
                  </a:lnTo>
                  <a:lnTo>
                    <a:pt x="45" y="68"/>
                  </a:lnTo>
                  <a:lnTo>
                    <a:pt x="45" y="70"/>
                  </a:lnTo>
                  <a:lnTo>
                    <a:pt x="44" y="70"/>
                  </a:lnTo>
                  <a:lnTo>
                    <a:pt x="44" y="67"/>
                  </a:lnTo>
                  <a:lnTo>
                    <a:pt x="42" y="64"/>
                  </a:lnTo>
                  <a:lnTo>
                    <a:pt x="41" y="64"/>
                  </a:lnTo>
                  <a:lnTo>
                    <a:pt x="37" y="64"/>
                  </a:lnTo>
                  <a:lnTo>
                    <a:pt x="39" y="61"/>
                  </a:lnTo>
                  <a:lnTo>
                    <a:pt x="39" y="58"/>
                  </a:lnTo>
                  <a:lnTo>
                    <a:pt x="39" y="58"/>
                  </a:lnTo>
                  <a:close/>
                  <a:moveTo>
                    <a:pt x="17" y="0"/>
                  </a:moveTo>
                  <a:lnTo>
                    <a:pt x="17" y="2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close/>
                  <a:moveTo>
                    <a:pt x="3" y="6"/>
                  </a:moveTo>
                  <a:lnTo>
                    <a:pt x="5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8" y="9"/>
                  </a:lnTo>
                  <a:lnTo>
                    <a:pt x="8" y="9"/>
                  </a:lnTo>
                  <a:lnTo>
                    <a:pt x="10" y="11"/>
                  </a:lnTo>
                  <a:lnTo>
                    <a:pt x="10" y="14"/>
                  </a:lnTo>
                  <a:lnTo>
                    <a:pt x="8" y="14"/>
                  </a:lnTo>
                  <a:lnTo>
                    <a:pt x="6" y="13"/>
                  </a:lnTo>
                  <a:lnTo>
                    <a:pt x="3" y="13"/>
                  </a:lnTo>
                  <a:lnTo>
                    <a:pt x="2" y="13"/>
                  </a:lnTo>
                  <a:lnTo>
                    <a:pt x="2" y="11"/>
                  </a:lnTo>
                  <a:lnTo>
                    <a:pt x="2" y="9"/>
                  </a:lnTo>
                  <a:lnTo>
                    <a:pt x="2" y="9"/>
                  </a:lnTo>
                  <a:lnTo>
                    <a:pt x="0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3" y="6"/>
                  </a:lnTo>
                  <a:close/>
                  <a:moveTo>
                    <a:pt x="22" y="22"/>
                  </a:moveTo>
                  <a:lnTo>
                    <a:pt x="27" y="22"/>
                  </a:lnTo>
                  <a:lnTo>
                    <a:pt x="28" y="23"/>
                  </a:lnTo>
                  <a:lnTo>
                    <a:pt x="30" y="23"/>
                  </a:lnTo>
                  <a:lnTo>
                    <a:pt x="33" y="27"/>
                  </a:lnTo>
                  <a:lnTo>
                    <a:pt x="33" y="27"/>
                  </a:lnTo>
                  <a:lnTo>
                    <a:pt x="31" y="28"/>
                  </a:lnTo>
                  <a:lnTo>
                    <a:pt x="31" y="28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1" y="31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34" y="36"/>
                  </a:lnTo>
                  <a:lnTo>
                    <a:pt x="34" y="37"/>
                  </a:lnTo>
                  <a:lnTo>
                    <a:pt x="33" y="37"/>
                  </a:lnTo>
                  <a:lnTo>
                    <a:pt x="33" y="39"/>
                  </a:lnTo>
                  <a:lnTo>
                    <a:pt x="31" y="42"/>
                  </a:lnTo>
                  <a:lnTo>
                    <a:pt x="28" y="44"/>
                  </a:lnTo>
                  <a:lnTo>
                    <a:pt x="27" y="39"/>
                  </a:lnTo>
                  <a:lnTo>
                    <a:pt x="28" y="39"/>
                  </a:lnTo>
                  <a:lnTo>
                    <a:pt x="28" y="39"/>
                  </a:lnTo>
                  <a:lnTo>
                    <a:pt x="28" y="37"/>
                  </a:lnTo>
                  <a:lnTo>
                    <a:pt x="28" y="36"/>
                  </a:lnTo>
                  <a:lnTo>
                    <a:pt x="27" y="36"/>
                  </a:lnTo>
                  <a:lnTo>
                    <a:pt x="25" y="34"/>
                  </a:lnTo>
                  <a:lnTo>
                    <a:pt x="25" y="31"/>
                  </a:lnTo>
                  <a:lnTo>
                    <a:pt x="25" y="28"/>
                  </a:lnTo>
                  <a:lnTo>
                    <a:pt x="24" y="25"/>
                  </a:lnTo>
                  <a:lnTo>
                    <a:pt x="22" y="22"/>
                  </a:lnTo>
                  <a:lnTo>
                    <a:pt x="22" y="22"/>
                  </a:lnTo>
                  <a:close/>
                  <a:moveTo>
                    <a:pt x="2" y="25"/>
                  </a:moveTo>
                  <a:lnTo>
                    <a:pt x="3" y="27"/>
                  </a:lnTo>
                  <a:lnTo>
                    <a:pt x="3" y="27"/>
                  </a:lnTo>
                  <a:lnTo>
                    <a:pt x="3" y="25"/>
                  </a:lnTo>
                  <a:lnTo>
                    <a:pt x="3" y="25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2" y="25"/>
                  </a:lnTo>
                  <a:close/>
                  <a:moveTo>
                    <a:pt x="33" y="31"/>
                  </a:moveTo>
                  <a:lnTo>
                    <a:pt x="34" y="33"/>
                  </a:lnTo>
                  <a:lnTo>
                    <a:pt x="34" y="31"/>
                  </a:lnTo>
                  <a:lnTo>
                    <a:pt x="34" y="31"/>
                  </a:lnTo>
                  <a:lnTo>
                    <a:pt x="34" y="31"/>
                  </a:lnTo>
                  <a:lnTo>
                    <a:pt x="33" y="31"/>
                  </a:lnTo>
                  <a:lnTo>
                    <a:pt x="33" y="31"/>
                  </a:lnTo>
                  <a:close/>
                  <a:moveTo>
                    <a:pt x="11" y="39"/>
                  </a:moveTo>
                  <a:lnTo>
                    <a:pt x="11" y="41"/>
                  </a:lnTo>
                  <a:lnTo>
                    <a:pt x="11" y="42"/>
                  </a:lnTo>
                  <a:lnTo>
                    <a:pt x="11" y="42"/>
                  </a:lnTo>
                  <a:lnTo>
                    <a:pt x="10" y="42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1" y="45"/>
                  </a:lnTo>
                  <a:lnTo>
                    <a:pt x="11" y="45"/>
                  </a:lnTo>
                  <a:lnTo>
                    <a:pt x="13" y="44"/>
                  </a:lnTo>
                  <a:lnTo>
                    <a:pt x="13" y="44"/>
                  </a:lnTo>
                  <a:lnTo>
                    <a:pt x="13" y="41"/>
                  </a:lnTo>
                  <a:lnTo>
                    <a:pt x="13" y="41"/>
                  </a:lnTo>
                  <a:lnTo>
                    <a:pt x="13" y="39"/>
                  </a:lnTo>
                  <a:lnTo>
                    <a:pt x="13" y="39"/>
                  </a:lnTo>
                  <a:lnTo>
                    <a:pt x="11" y="39"/>
                  </a:lnTo>
                  <a:lnTo>
                    <a:pt x="11" y="39"/>
                  </a:lnTo>
                  <a:close/>
                  <a:moveTo>
                    <a:pt x="47" y="58"/>
                  </a:moveTo>
                  <a:lnTo>
                    <a:pt x="47" y="59"/>
                  </a:lnTo>
                  <a:lnTo>
                    <a:pt x="50" y="61"/>
                  </a:lnTo>
                  <a:lnTo>
                    <a:pt x="53" y="62"/>
                  </a:lnTo>
                  <a:lnTo>
                    <a:pt x="53" y="64"/>
                  </a:lnTo>
                  <a:lnTo>
                    <a:pt x="53" y="65"/>
                  </a:lnTo>
                  <a:lnTo>
                    <a:pt x="53" y="65"/>
                  </a:lnTo>
                  <a:lnTo>
                    <a:pt x="53" y="65"/>
                  </a:lnTo>
                  <a:lnTo>
                    <a:pt x="55" y="65"/>
                  </a:lnTo>
                  <a:lnTo>
                    <a:pt x="55" y="65"/>
                  </a:lnTo>
                  <a:lnTo>
                    <a:pt x="55" y="65"/>
                  </a:lnTo>
                  <a:lnTo>
                    <a:pt x="53" y="64"/>
                  </a:lnTo>
                  <a:lnTo>
                    <a:pt x="55" y="64"/>
                  </a:lnTo>
                  <a:lnTo>
                    <a:pt x="55" y="64"/>
                  </a:lnTo>
                  <a:lnTo>
                    <a:pt x="55" y="64"/>
                  </a:lnTo>
                  <a:lnTo>
                    <a:pt x="55" y="64"/>
                  </a:lnTo>
                  <a:lnTo>
                    <a:pt x="55" y="62"/>
                  </a:lnTo>
                  <a:lnTo>
                    <a:pt x="53" y="62"/>
                  </a:lnTo>
                  <a:lnTo>
                    <a:pt x="53" y="61"/>
                  </a:lnTo>
                  <a:lnTo>
                    <a:pt x="53" y="59"/>
                  </a:lnTo>
                  <a:lnTo>
                    <a:pt x="51" y="59"/>
                  </a:lnTo>
                  <a:lnTo>
                    <a:pt x="51" y="59"/>
                  </a:lnTo>
                  <a:lnTo>
                    <a:pt x="51" y="59"/>
                  </a:lnTo>
                  <a:lnTo>
                    <a:pt x="50" y="59"/>
                  </a:lnTo>
                  <a:lnTo>
                    <a:pt x="50" y="59"/>
                  </a:lnTo>
                  <a:lnTo>
                    <a:pt x="50" y="59"/>
                  </a:lnTo>
                  <a:lnTo>
                    <a:pt x="50" y="58"/>
                  </a:lnTo>
                  <a:lnTo>
                    <a:pt x="48" y="58"/>
                  </a:lnTo>
                  <a:lnTo>
                    <a:pt x="47" y="58"/>
                  </a:lnTo>
                  <a:lnTo>
                    <a:pt x="47" y="58"/>
                  </a:lnTo>
                  <a:close/>
                  <a:moveTo>
                    <a:pt x="30" y="62"/>
                  </a:moveTo>
                  <a:lnTo>
                    <a:pt x="31" y="62"/>
                  </a:lnTo>
                  <a:lnTo>
                    <a:pt x="31" y="64"/>
                  </a:lnTo>
                  <a:lnTo>
                    <a:pt x="31" y="64"/>
                  </a:lnTo>
                  <a:lnTo>
                    <a:pt x="31" y="64"/>
                  </a:lnTo>
                  <a:lnTo>
                    <a:pt x="31" y="64"/>
                  </a:lnTo>
                  <a:lnTo>
                    <a:pt x="30" y="64"/>
                  </a:lnTo>
                  <a:lnTo>
                    <a:pt x="30" y="62"/>
                  </a:lnTo>
                  <a:lnTo>
                    <a:pt x="30" y="62"/>
                  </a:lnTo>
                  <a:close/>
                  <a:moveTo>
                    <a:pt x="47" y="79"/>
                  </a:moveTo>
                  <a:lnTo>
                    <a:pt x="47" y="81"/>
                  </a:lnTo>
                  <a:lnTo>
                    <a:pt x="48" y="82"/>
                  </a:lnTo>
                  <a:lnTo>
                    <a:pt x="50" y="82"/>
                  </a:lnTo>
                  <a:lnTo>
                    <a:pt x="50" y="82"/>
                  </a:lnTo>
                  <a:lnTo>
                    <a:pt x="48" y="81"/>
                  </a:lnTo>
                  <a:lnTo>
                    <a:pt x="50" y="81"/>
                  </a:lnTo>
                  <a:lnTo>
                    <a:pt x="48" y="81"/>
                  </a:lnTo>
                  <a:lnTo>
                    <a:pt x="47" y="79"/>
                  </a:lnTo>
                  <a:lnTo>
                    <a:pt x="47" y="79"/>
                  </a:lnTo>
                  <a:close/>
                  <a:moveTo>
                    <a:pt x="11" y="14"/>
                  </a:moveTo>
                  <a:lnTo>
                    <a:pt x="10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6"/>
                  </a:lnTo>
                  <a:lnTo>
                    <a:pt x="10" y="17"/>
                  </a:lnTo>
                  <a:lnTo>
                    <a:pt x="10" y="16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4"/>
                  </a:lnTo>
                  <a:close/>
                </a:path>
              </a:pathLst>
            </a:custGeom>
            <a:solidFill>
              <a:srgbClr val="80A1B6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0" name="Freeform 63"/>
            <p:cNvSpPr>
              <a:spLocks noEditPoints="1"/>
            </p:cNvSpPr>
            <p:nvPr/>
          </p:nvSpPr>
          <p:spPr bwMode="auto">
            <a:xfrm>
              <a:off x="1136595" y="1972806"/>
              <a:ext cx="1049611" cy="787109"/>
            </a:xfrm>
            <a:custGeom>
              <a:avLst/>
              <a:gdLst>
                <a:gd name="T0" fmla="*/ 278 w 442"/>
                <a:gd name="T1" fmla="*/ 26 h 331"/>
                <a:gd name="T2" fmla="*/ 251 w 442"/>
                <a:gd name="T3" fmla="*/ 20 h 331"/>
                <a:gd name="T4" fmla="*/ 205 w 442"/>
                <a:gd name="T5" fmla="*/ 15 h 331"/>
                <a:gd name="T6" fmla="*/ 163 w 442"/>
                <a:gd name="T7" fmla="*/ 9 h 331"/>
                <a:gd name="T8" fmla="*/ 126 w 442"/>
                <a:gd name="T9" fmla="*/ 0 h 331"/>
                <a:gd name="T10" fmla="*/ 90 w 442"/>
                <a:gd name="T11" fmla="*/ 14 h 331"/>
                <a:gd name="T12" fmla="*/ 54 w 442"/>
                <a:gd name="T13" fmla="*/ 43 h 331"/>
                <a:gd name="T14" fmla="*/ 18 w 442"/>
                <a:gd name="T15" fmla="*/ 67 h 331"/>
                <a:gd name="T16" fmla="*/ 46 w 442"/>
                <a:gd name="T17" fmla="*/ 85 h 331"/>
                <a:gd name="T18" fmla="*/ 70 w 442"/>
                <a:gd name="T19" fmla="*/ 93 h 331"/>
                <a:gd name="T20" fmla="*/ 67 w 442"/>
                <a:gd name="T21" fmla="*/ 105 h 331"/>
                <a:gd name="T22" fmla="*/ 62 w 442"/>
                <a:gd name="T23" fmla="*/ 113 h 331"/>
                <a:gd name="T24" fmla="*/ 32 w 442"/>
                <a:gd name="T25" fmla="*/ 101 h 331"/>
                <a:gd name="T26" fmla="*/ 6 w 442"/>
                <a:gd name="T27" fmla="*/ 121 h 331"/>
                <a:gd name="T28" fmla="*/ 34 w 442"/>
                <a:gd name="T29" fmla="*/ 138 h 331"/>
                <a:gd name="T30" fmla="*/ 82 w 442"/>
                <a:gd name="T31" fmla="*/ 140 h 331"/>
                <a:gd name="T32" fmla="*/ 56 w 442"/>
                <a:gd name="T33" fmla="*/ 169 h 331"/>
                <a:gd name="T34" fmla="*/ 39 w 442"/>
                <a:gd name="T35" fmla="*/ 171 h 331"/>
                <a:gd name="T36" fmla="*/ 22 w 442"/>
                <a:gd name="T37" fmla="*/ 199 h 331"/>
                <a:gd name="T38" fmla="*/ 43 w 442"/>
                <a:gd name="T39" fmla="*/ 214 h 331"/>
                <a:gd name="T40" fmla="*/ 60 w 442"/>
                <a:gd name="T41" fmla="*/ 222 h 331"/>
                <a:gd name="T42" fmla="*/ 68 w 442"/>
                <a:gd name="T43" fmla="*/ 241 h 331"/>
                <a:gd name="T44" fmla="*/ 73 w 442"/>
                <a:gd name="T45" fmla="*/ 253 h 331"/>
                <a:gd name="T46" fmla="*/ 105 w 442"/>
                <a:gd name="T47" fmla="*/ 255 h 331"/>
                <a:gd name="T48" fmla="*/ 129 w 442"/>
                <a:gd name="T49" fmla="*/ 245 h 331"/>
                <a:gd name="T50" fmla="*/ 104 w 442"/>
                <a:gd name="T51" fmla="*/ 287 h 331"/>
                <a:gd name="T52" fmla="*/ 67 w 442"/>
                <a:gd name="T53" fmla="*/ 310 h 331"/>
                <a:gd name="T54" fmla="*/ 63 w 442"/>
                <a:gd name="T55" fmla="*/ 321 h 331"/>
                <a:gd name="T56" fmla="*/ 94 w 442"/>
                <a:gd name="T57" fmla="*/ 306 h 331"/>
                <a:gd name="T58" fmla="*/ 105 w 442"/>
                <a:gd name="T59" fmla="*/ 298 h 331"/>
                <a:gd name="T60" fmla="*/ 127 w 442"/>
                <a:gd name="T61" fmla="*/ 283 h 331"/>
                <a:gd name="T62" fmla="*/ 160 w 442"/>
                <a:gd name="T63" fmla="*/ 250 h 331"/>
                <a:gd name="T64" fmla="*/ 172 w 442"/>
                <a:gd name="T65" fmla="*/ 220 h 331"/>
                <a:gd name="T66" fmla="*/ 203 w 442"/>
                <a:gd name="T67" fmla="*/ 199 h 331"/>
                <a:gd name="T68" fmla="*/ 202 w 442"/>
                <a:gd name="T69" fmla="*/ 205 h 331"/>
                <a:gd name="T70" fmla="*/ 189 w 442"/>
                <a:gd name="T71" fmla="*/ 233 h 331"/>
                <a:gd name="T72" fmla="*/ 195 w 442"/>
                <a:gd name="T73" fmla="*/ 241 h 331"/>
                <a:gd name="T74" fmla="*/ 212 w 442"/>
                <a:gd name="T75" fmla="*/ 223 h 331"/>
                <a:gd name="T76" fmla="*/ 228 w 442"/>
                <a:gd name="T77" fmla="*/ 213 h 331"/>
                <a:gd name="T78" fmla="*/ 245 w 442"/>
                <a:gd name="T79" fmla="*/ 205 h 331"/>
                <a:gd name="T80" fmla="*/ 262 w 442"/>
                <a:gd name="T81" fmla="*/ 216 h 331"/>
                <a:gd name="T82" fmla="*/ 306 w 442"/>
                <a:gd name="T83" fmla="*/ 230 h 331"/>
                <a:gd name="T84" fmla="*/ 338 w 442"/>
                <a:gd name="T85" fmla="*/ 242 h 331"/>
                <a:gd name="T86" fmla="*/ 363 w 442"/>
                <a:gd name="T87" fmla="*/ 267 h 331"/>
                <a:gd name="T88" fmla="*/ 380 w 442"/>
                <a:gd name="T89" fmla="*/ 270 h 331"/>
                <a:gd name="T90" fmla="*/ 377 w 442"/>
                <a:gd name="T91" fmla="*/ 259 h 331"/>
                <a:gd name="T92" fmla="*/ 392 w 442"/>
                <a:gd name="T93" fmla="*/ 269 h 331"/>
                <a:gd name="T94" fmla="*/ 405 w 442"/>
                <a:gd name="T95" fmla="*/ 297 h 331"/>
                <a:gd name="T96" fmla="*/ 414 w 442"/>
                <a:gd name="T97" fmla="*/ 300 h 331"/>
                <a:gd name="T98" fmla="*/ 427 w 442"/>
                <a:gd name="T99" fmla="*/ 315 h 331"/>
                <a:gd name="T100" fmla="*/ 427 w 442"/>
                <a:gd name="T101" fmla="*/ 324 h 331"/>
                <a:gd name="T102" fmla="*/ 440 w 442"/>
                <a:gd name="T103" fmla="*/ 318 h 331"/>
                <a:gd name="T104" fmla="*/ 431 w 442"/>
                <a:gd name="T105" fmla="*/ 287 h 331"/>
                <a:gd name="T106" fmla="*/ 411 w 442"/>
                <a:gd name="T107" fmla="*/ 272 h 331"/>
                <a:gd name="T108" fmla="*/ 374 w 442"/>
                <a:gd name="T109" fmla="*/ 230 h 331"/>
                <a:gd name="T110" fmla="*/ 350 w 442"/>
                <a:gd name="T111" fmla="*/ 241 h 331"/>
                <a:gd name="T112" fmla="*/ 329 w 442"/>
                <a:gd name="T113" fmla="*/ 211 h 331"/>
                <a:gd name="T114" fmla="*/ 63 w 442"/>
                <a:gd name="T115" fmla="*/ 326 h 331"/>
                <a:gd name="T116" fmla="*/ 88 w 442"/>
                <a:gd name="T117" fmla="*/ 328 h 331"/>
                <a:gd name="T118" fmla="*/ 171 w 442"/>
                <a:gd name="T119" fmla="*/ 284 h 331"/>
                <a:gd name="T120" fmla="*/ 112 w 442"/>
                <a:gd name="T121" fmla="*/ 244 h 331"/>
                <a:gd name="T122" fmla="*/ 245 w 442"/>
                <a:gd name="T123" fmla="*/ 219 h 331"/>
                <a:gd name="T124" fmla="*/ 63 w 442"/>
                <a:gd name="T125" fmla="*/ 99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42" h="331">
                  <a:moveTo>
                    <a:pt x="302" y="28"/>
                  </a:moveTo>
                  <a:lnTo>
                    <a:pt x="302" y="28"/>
                  </a:lnTo>
                  <a:lnTo>
                    <a:pt x="301" y="26"/>
                  </a:lnTo>
                  <a:lnTo>
                    <a:pt x="299" y="26"/>
                  </a:lnTo>
                  <a:lnTo>
                    <a:pt x="298" y="25"/>
                  </a:lnTo>
                  <a:lnTo>
                    <a:pt x="296" y="25"/>
                  </a:lnTo>
                  <a:lnTo>
                    <a:pt x="293" y="25"/>
                  </a:lnTo>
                  <a:lnTo>
                    <a:pt x="293" y="22"/>
                  </a:lnTo>
                  <a:lnTo>
                    <a:pt x="292" y="22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288" y="23"/>
                  </a:lnTo>
                  <a:lnTo>
                    <a:pt x="287" y="23"/>
                  </a:lnTo>
                  <a:lnTo>
                    <a:pt x="287" y="25"/>
                  </a:lnTo>
                  <a:lnTo>
                    <a:pt x="285" y="25"/>
                  </a:lnTo>
                  <a:lnTo>
                    <a:pt x="284" y="25"/>
                  </a:lnTo>
                  <a:lnTo>
                    <a:pt x="282" y="23"/>
                  </a:lnTo>
                  <a:lnTo>
                    <a:pt x="281" y="22"/>
                  </a:lnTo>
                  <a:lnTo>
                    <a:pt x="281" y="22"/>
                  </a:lnTo>
                  <a:lnTo>
                    <a:pt x="279" y="22"/>
                  </a:lnTo>
                  <a:lnTo>
                    <a:pt x="278" y="23"/>
                  </a:lnTo>
                  <a:lnTo>
                    <a:pt x="278" y="25"/>
                  </a:lnTo>
                  <a:lnTo>
                    <a:pt x="278" y="25"/>
                  </a:lnTo>
                  <a:lnTo>
                    <a:pt x="278" y="26"/>
                  </a:lnTo>
                  <a:lnTo>
                    <a:pt x="278" y="26"/>
                  </a:lnTo>
                  <a:lnTo>
                    <a:pt x="278" y="26"/>
                  </a:lnTo>
                  <a:lnTo>
                    <a:pt x="276" y="26"/>
                  </a:lnTo>
                  <a:lnTo>
                    <a:pt x="276" y="26"/>
                  </a:lnTo>
                  <a:lnTo>
                    <a:pt x="274" y="26"/>
                  </a:lnTo>
                  <a:lnTo>
                    <a:pt x="274" y="25"/>
                  </a:lnTo>
                  <a:lnTo>
                    <a:pt x="273" y="25"/>
                  </a:lnTo>
                  <a:lnTo>
                    <a:pt x="273" y="25"/>
                  </a:lnTo>
                  <a:lnTo>
                    <a:pt x="271" y="25"/>
                  </a:lnTo>
                  <a:lnTo>
                    <a:pt x="271" y="25"/>
                  </a:lnTo>
                  <a:lnTo>
                    <a:pt x="271" y="25"/>
                  </a:lnTo>
                  <a:lnTo>
                    <a:pt x="271" y="25"/>
                  </a:lnTo>
                  <a:lnTo>
                    <a:pt x="270" y="26"/>
                  </a:lnTo>
                  <a:lnTo>
                    <a:pt x="270" y="26"/>
                  </a:lnTo>
                  <a:lnTo>
                    <a:pt x="270" y="26"/>
                  </a:lnTo>
                  <a:lnTo>
                    <a:pt x="268" y="26"/>
                  </a:lnTo>
                  <a:lnTo>
                    <a:pt x="268" y="25"/>
                  </a:lnTo>
                  <a:lnTo>
                    <a:pt x="268" y="23"/>
                  </a:lnTo>
                  <a:lnTo>
                    <a:pt x="264" y="23"/>
                  </a:lnTo>
                  <a:lnTo>
                    <a:pt x="261" y="23"/>
                  </a:lnTo>
                  <a:lnTo>
                    <a:pt x="257" y="23"/>
                  </a:lnTo>
                  <a:lnTo>
                    <a:pt x="253" y="22"/>
                  </a:lnTo>
                  <a:lnTo>
                    <a:pt x="253" y="20"/>
                  </a:lnTo>
                  <a:lnTo>
                    <a:pt x="251" y="20"/>
                  </a:lnTo>
                  <a:lnTo>
                    <a:pt x="250" y="20"/>
                  </a:lnTo>
                  <a:lnTo>
                    <a:pt x="250" y="20"/>
                  </a:lnTo>
                  <a:lnTo>
                    <a:pt x="248" y="20"/>
                  </a:lnTo>
                  <a:lnTo>
                    <a:pt x="247" y="20"/>
                  </a:lnTo>
                  <a:lnTo>
                    <a:pt x="245" y="20"/>
                  </a:lnTo>
                  <a:lnTo>
                    <a:pt x="240" y="20"/>
                  </a:lnTo>
                  <a:lnTo>
                    <a:pt x="236" y="20"/>
                  </a:lnTo>
                  <a:lnTo>
                    <a:pt x="234" y="20"/>
                  </a:lnTo>
                  <a:lnTo>
                    <a:pt x="231" y="20"/>
                  </a:lnTo>
                  <a:lnTo>
                    <a:pt x="229" y="20"/>
                  </a:lnTo>
                  <a:lnTo>
                    <a:pt x="226" y="20"/>
                  </a:lnTo>
                  <a:lnTo>
                    <a:pt x="226" y="18"/>
                  </a:lnTo>
                  <a:lnTo>
                    <a:pt x="223" y="18"/>
                  </a:lnTo>
                  <a:lnTo>
                    <a:pt x="220" y="18"/>
                  </a:lnTo>
                  <a:lnTo>
                    <a:pt x="219" y="17"/>
                  </a:lnTo>
                  <a:lnTo>
                    <a:pt x="216" y="14"/>
                  </a:lnTo>
                  <a:lnTo>
                    <a:pt x="214" y="15"/>
                  </a:lnTo>
                  <a:lnTo>
                    <a:pt x="212" y="15"/>
                  </a:lnTo>
                  <a:lnTo>
                    <a:pt x="211" y="14"/>
                  </a:lnTo>
                  <a:lnTo>
                    <a:pt x="209" y="14"/>
                  </a:lnTo>
                  <a:lnTo>
                    <a:pt x="208" y="14"/>
                  </a:lnTo>
                  <a:lnTo>
                    <a:pt x="208" y="14"/>
                  </a:lnTo>
                  <a:lnTo>
                    <a:pt x="206" y="14"/>
                  </a:lnTo>
                  <a:lnTo>
                    <a:pt x="205" y="15"/>
                  </a:lnTo>
                  <a:lnTo>
                    <a:pt x="203" y="15"/>
                  </a:lnTo>
                  <a:lnTo>
                    <a:pt x="202" y="15"/>
                  </a:lnTo>
                  <a:lnTo>
                    <a:pt x="198" y="15"/>
                  </a:lnTo>
                  <a:lnTo>
                    <a:pt x="197" y="17"/>
                  </a:lnTo>
                  <a:lnTo>
                    <a:pt x="195" y="18"/>
                  </a:lnTo>
                  <a:lnTo>
                    <a:pt x="194" y="17"/>
                  </a:lnTo>
                  <a:lnTo>
                    <a:pt x="191" y="17"/>
                  </a:lnTo>
                  <a:lnTo>
                    <a:pt x="188" y="15"/>
                  </a:lnTo>
                  <a:lnTo>
                    <a:pt x="186" y="14"/>
                  </a:lnTo>
                  <a:lnTo>
                    <a:pt x="183" y="14"/>
                  </a:lnTo>
                  <a:lnTo>
                    <a:pt x="181" y="14"/>
                  </a:lnTo>
                  <a:lnTo>
                    <a:pt x="180" y="12"/>
                  </a:lnTo>
                  <a:lnTo>
                    <a:pt x="177" y="12"/>
                  </a:lnTo>
                  <a:lnTo>
                    <a:pt x="174" y="12"/>
                  </a:lnTo>
                  <a:lnTo>
                    <a:pt x="174" y="11"/>
                  </a:lnTo>
                  <a:lnTo>
                    <a:pt x="174" y="11"/>
                  </a:lnTo>
                  <a:lnTo>
                    <a:pt x="174" y="11"/>
                  </a:lnTo>
                  <a:lnTo>
                    <a:pt x="174" y="11"/>
                  </a:lnTo>
                  <a:lnTo>
                    <a:pt x="174" y="11"/>
                  </a:lnTo>
                  <a:lnTo>
                    <a:pt x="174" y="9"/>
                  </a:lnTo>
                  <a:lnTo>
                    <a:pt x="174" y="9"/>
                  </a:lnTo>
                  <a:lnTo>
                    <a:pt x="169" y="9"/>
                  </a:lnTo>
                  <a:lnTo>
                    <a:pt x="167" y="8"/>
                  </a:lnTo>
                  <a:lnTo>
                    <a:pt x="163" y="9"/>
                  </a:lnTo>
                  <a:lnTo>
                    <a:pt x="160" y="9"/>
                  </a:lnTo>
                  <a:lnTo>
                    <a:pt x="158" y="11"/>
                  </a:lnTo>
                  <a:lnTo>
                    <a:pt x="157" y="11"/>
                  </a:lnTo>
                  <a:lnTo>
                    <a:pt x="155" y="11"/>
                  </a:lnTo>
                  <a:lnTo>
                    <a:pt x="153" y="11"/>
                  </a:lnTo>
                  <a:lnTo>
                    <a:pt x="152" y="11"/>
                  </a:lnTo>
                  <a:lnTo>
                    <a:pt x="150" y="11"/>
                  </a:lnTo>
                  <a:lnTo>
                    <a:pt x="150" y="9"/>
                  </a:lnTo>
                  <a:lnTo>
                    <a:pt x="150" y="9"/>
                  </a:lnTo>
                  <a:lnTo>
                    <a:pt x="149" y="6"/>
                  </a:lnTo>
                  <a:lnTo>
                    <a:pt x="149" y="4"/>
                  </a:lnTo>
                  <a:lnTo>
                    <a:pt x="147" y="6"/>
                  </a:lnTo>
                  <a:lnTo>
                    <a:pt x="146" y="8"/>
                  </a:lnTo>
                  <a:lnTo>
                    <a:pt x="144" y="8"/>
                  </a:lnTo>
                  <a:lnTo>
                    <a:pt x="143" y="8"/>
                  </a:lnTo>
                  <a:lnTo>
                    <a:pt x="139" y="9"/>
                  </a:lnTo>
                  <a:lnTo>
                    <a:pt x="136" y="11"/>
                  </a:lnTo>
                  <a:lnTo>
                    <a:pt x="138" y="8"/>
                  </a:lnTo>
                  <a:lnTo>
                    <a:pt x="138" y="4"/>
                  </a:lnTo>
                  <a:lnTo>
                    <a:pt x="135" y="3"/>
                  </a:lnTo>
                  <a:lnTo>
                    <a:pt x="132" y="1"/>
                  </a:lnTo>
                  <a:lnTo>
                    <a:pt x="129" y="0"/>
                  </a:lnTo>
                  <a:lnTo>
                    <a:pt x="127" y="0"/>
                  </a:lnTo>
                  <a:lnTo>
                    <a:pt x="126" y="0"/>
                  </a:lnTo>
                  <a:lnTo>
                    <a:pt x="124" y="0"/>
                  </a:lnTo>
                  <a:lnTo>
                    <a:pt x="122" y="1"/>
                  </a:lnTo>
                  <a:lnTo>
                    <a:pt x="119" y="4"/>
                  </a:lnTo>
                  <a:lnTo>
                    <a:pt x="116" y="6"/>
                  </a:lnTo>
                  <a:lnTo>
                    <a:pt x="115" y="8"/>
                  </a:lnTo>
                  <a:lnTo>
                    <a:pt x="113" y="9"/>
                  </a:lnTo>
                  <a:lnTo>
                    <a:pt x="112" y="9"/>
                  </a:lnTo>
                  <a:lnTo>
                    <a:pt x="110" y="11"/>
                  </a:lnTo>
                  <a:lnTo>
                    <a:pt x="107" y="11"/>
                  </a:lnTo>
                  <a:lnTo>
                    <a:pt x="105" y="9"/>
                  </a:lnTo>
                  <a:lnTo>
                    <a:pt x="102" y="9"/>
                  </a:lnTo>
                  <a:lnTo>
                    <a:pt x="101" y="11"/>
                  </a:lnTo>
                  <a:lnTo>
                    <a:pt x="99" y="11"/>
                  </a:lnTo>
                  <a:lnTo>
                    <a:pt x="98" y="12"/>
                  </a:lnTo>
                  <a:lnTo>
                    <a:pt x="98" y="11"/>
                  </a:lnTo>
                  <a:lnTo>
                    <a:pt x="96" y="9"/>
                  </a:lnTo>
                  <a:lnTo>
                    <a:pt x="94" y="11"/>
                  </a:lnTo>
                  <a:lnTo>
                    <a:pt x="94" y="14"/>
                  </a:lnTo>
                  <a:lnTo>
                    <a:pt x="91" y="14"/>
                  </a:lnTo>
                  <a:lnTo>
                    <a:pt x="91" y="14"/>
                  </a:lnTo>
                  <a:lnTo>
                    <a:pt x="91" y="12"/>
                  </a:lnTo>
                  <a:lnTo>
                    <a:pt x="90" y="12"/>
                  </a:lnTo>
                  <a:lnTo>
                    <a:pt x="90" y="12"/>
                  </a:lnTo>
                  <a:lnTo>
                    <a:pt x="90" y="14"/>
                  </a:lnTo>
                  <a:lnTo>
                    <a:pt x="90" y="15"/>
                  </a:lnTo>
                  <a:lnTo>
                    <a:pt x="87" y="15"/>
                  </a:lnTo>
                  <a:lnTo>
                    <a:pt x="85" y="17"/>
                  </a:lnTo>
                  <a:lnTo>
                    <a:pt x="84" y="17"/>
                  </a:lnTo>
                  <a:lnTo>
                    <a:pt x="81" y="17"/>
                  </a:lnTo>
                  <a:lnTo>
                    <a:pt x="79" y="17"/>
                  </a:lnTo>
                  <a:lnTo>
                    <a:pt x="76" y="17"/>
                  </a:lnTo>
                  <a:lnTo>
                    <a:pt x="74" y="18"/>
                  </a:lnTo>
                  <a:lnTo>
                    <a:pt x="71" y="20"/>
                  </a:lnTo>
                  <a:lnTo>
                    <a:pt x="70" y="20"/>
                  </a:lnTo>
                  <a:lnTo>
                    <a:pt x="70" y="20"/>
                  </a:lnTo>
                  <a:lnTo>
                    <a:pt x="68" y="22"/>
                  </a:lnTo>
                  <a:lnTo>
                    <a:pt x="68" y="22"/>
                  </a:lnTo>
                  <a:lnTo>
                    <a:pt x="67" y="23"/>
                  </a:lnTo>
                  <a:lnTo>
                    <a:pt x="67" y="25"/>
                  </a:lnTo>
                  <a:lnTo>
                    <a:pt x="67" y="26"/>
                  </a:lnTo>
                  <a:lnTo>
                    <a:pt x="65" y="28"/>
                  </a:lnTo>
                  <a:lnTo>
                    <a:pt x="62" y="29"/>
                  </a:lnTo>
                  <a:lnTo>
                    <a:pt x="59" y="31"/>
                  </a:lnTo>
                  <a:lnTo>
                    <a:pt x="59" y="34"/>
                  </a:lnTo>
                  <a:lnTo>
                    <a:pt x="59" y="39"/>
                  </a:lnTo>
                  <a:lnTo>
                    <a:pt x="57" y="40"/>
                  </a:lnTo>
                  <a:lnTo>
                    <a:pt x="54" y="42"/>
                  </a:lnTo>
                  <a:lnTo>
                    <a:pt x="54" y="43"/>
                  </a:lnTo>
                  <a:lnTo>
                    <a:pt x="54" y="46"/>
                  </a:lnTo>
                  <a:lnTo>
                    <a:pt x="54" y="49"/>
                  </a:lnTo>
                  <a:lnTo>
                    <a:pt x="53" y="51"/>
                  </a:lnTo>
                  <a:lnTo>
                    <a:pt x="49" y="53"/>
                  </a:lnTo>
                  <a:lnTo>
                    <a:pt x="46" y="53"/>
                  </a:lnTo>
                  <a:lnTo>
                    <a:pt x="43" y="54"/>
                  </a:lnTo>
                  <a:lnTo>
                    <a:pt x="40" y="54"/>
                  </a:lnTo>
                  <a:lnTo>
                    <a:pt x="39" y="54"/>
                  </a:lnTo>
                  <a:lnTo>
                    <a:pt x="37" y="54"/>
                  </a:lnTo>
                  <a:lnTo>
                    <a:pt x="37" y="54"/>
                  </a:lnTo>
                  <a:lnTo>
                    <a:pt x="36" y="54"/>
                  </a:lnTo>
                  <a:lnTo>
                    <a:pt x="36" y="54"/>
                  </a:lnTo>
                  <a:lnTo>
                    <a:pt x="34" y="54"/>
                  </a:lnTo>
                  <a:lnTo>
                    <a:pt x="32" y="56"/>
                  </a:lnTo>
                  <a:lnTo>
                    <a:pt x="28" y="56"/>
                  </a:lnTo>
                  <a:lnTo>
                    <a:pt x="25" y="56"/>
                  </a:lnTo>
                  <a:lnTo>
                    <a:pt x="22" y="56"/>
                  </a:lnTo>
                  <a:lnTo>
                    <a:pt x="18" y="54"/>
                  </a:lnTo>
                  <a:lnTo>
                    <a:pt x="20" y="57"/>
                  </a:lnTo>
                  <a:lnTo>
                    <a:pt x="20" y="60"/>
                  </a:lnTo>
                  <a:lnTo>
                    <a:pt x="20" y="62"/>
                  </a:lnTo>
                  <a:lnTo>
                    <a:pt x="20" y="65"/>
                  </a:lnTo>
                  <a:lnTo>
                    <a:pt x="20" y="67"/>
                  </a:lnTo>
                  <a:lnTo>
                    <a:pt x="18" y="67"/>
                  </a:lnTo>
                  <a:lnTo>
                    <a:pt x="18" y="67"/>
                  </a:lnTo>
                  <a:lnTo>
                    <a:pt x="18" y="68"/>
                  </a:lnTo>
                  <a:lnTo>
                    <a:pt x="17" y="68"/>
                  </a:lnTo>
                  <a:lnTo>
                    <a:pt x="17" y="68"/>
                  </a:lnTo>
                  <a:lnTo>
                    <a:pt x="17" y="68"/>
                  </a:lnTo>
                  <a:lnTo>
                    <a:pt x="15" y="68"/>
                  </a:lnTo>
                  <a:lnTo>
                    <a:pt x="18" y="68"/>
                  </a:lnTo>
                  <a:lnTo>
                    <a:pt x="22" y="70"/>
                  </a:lnTo>
                  <a:lnTo>
                    <a:pt x="25" y="73"/>
                  </a:lnTo>
                  <a:lnTo>
                    <a:pt x="26" y="74"/>
                  </a:lnTo>
                  <a:lnTo>
                    <a:pt x="29" y="74"/>
                  </a:lnTo>
                  <a:lnTo>
                    <a:pt x="32" y="74"/>
                  </a:lnTo>
                  <a:lnTo>
                    <a:pt x="34" y="76"/>
                  </a:lnTo>
                  <a:lnTo>
                    <a:pt x="37" y="79"/>
                  </a:lnTo>
                  <a:lnTo>
                    <a:pt x="39" y="82"/>
                  </a:lnTo>
                  <a:lnTo>
                    <a:pt x="42" y="84"/>
                  </a:lnTo>
                  <a:lnTo>
                    <a:pt x="43" y="84"/>
                  </a:lnTo>
                  <a:lnTo>
                    <a:pt x="46" y="84"/>
                  </a:lnTo>
                  <a:lnTo>
                    <a:pt x="46" y="84"/>
                  </a:lnTo>
                  <a:lnTo>
                    <a:pt x="46" y="84"/>
                  </a:lnTo>
                  <a:lnTo>
                    <a:pt x="48" y="85"/>
                  </a:lnTo>
                  <a:lnTo>
                    <a:pt x="48" y="85"/>
                  </a:lnTo>
                  <a:lnTo>
                    <a:pt x="46" y="85"/>
                  </a:lnTo>
                  <a:lnTo>
                    <a:pt x="46" y="85"/>
                  </a:lnTo>
                  <a:lnTo>
                    <a:pt x="46" y="88"/>
                  </a:lnTo>
                  <a:lnTo>
                    <a:pt x="46" y="91"/>
                  </a:lnTo>
                  <a:lnTo>
                    <a:pt x="48" y="91"/>
                  </a:lnTo>
                  <a:lnTo>
                    <a:pt x="49" y="91"/>
                  </a:lnTo>
                  <a:lnTo>
                    <a:pt x="51" y="91"/>
                  </a:lnTo>
                  <a:lnTo>
                    <a:pt x="53" y="91"/>
                  </a:lnTo>
                  <a:lnTo>
                    <a:pt x="53" y="90"/>
                  </a:lnTo>
                  <a:lnTo>
                    <a:pt x="54" y="90"/>
                  </a:lnTo>
                  <a:lnTo>
                    <a:pt x="56" y="88"/>
                  </a:lnTo>
                  <a:lnTo>
                    <a:pt x="57" y="88"/>
                  </a:lnTo>
                  <a:lnTo>
                    <a:pt x="59" y="88"/>
                  </a:lnTo>
                  <a:lnTo>
                    <a:pt x="59" y="90"/>
                  </a:lnTo>
                  <a:lnTo>
                    <a:pt x="60" y="91"/>
                  </a:lnTo>
                  <a:lnTo>
                    <a:pt x="62" y="91"/>
                  </a:lnTo>
                  <a:lnTo>
                    <a:pt x="62" y="91"/>
                  </a:lnTo>
                  <a:lnTo>
                    <a:pt x="63" y="91"/>
                  </a:lnTo>
                  <a:lnTo>
                    <a:pt x="65" y="91"/>
                  </a:lnTo>
                  <a:lnTo>
                    <a:pt x="65" y="91"/>
                  </a:lnTo>
                  <a:lnTo>
                    <a:pt x="68" y="91"/>
                  </a:lnTo>
                  <a:lnTo>
                    <a:pt x="70" y="90"/>
                  </a:lnTo>
                  <a:lnTo>
                    <a:pt x="70" y="91"/>
                  </a:lnTo>
                  <a:lnTo>
                    <a:pt x="70" y="91"/>
                  </a:lnTo>
                  <a:lnTo>
                    <a:pt x="70" y="93"/>
                  </a:lnTo>
                  <a:lnTo>
                    <a:pt x="70" y="93"/>
                  </a:lnTo>
                  <a:lnTo>
                    <a:pt x="70" y="93"/>
                  </a:lnTo>
                  <a:lnTo>
                    <a:pt x="70" y="93"/>
                  </a:lnTo>
                  <a:lnTo>
                    <a:pt x="68" y="95"/>
                  </a:lnTo>
                  <a:lnTo>
                    <a:pt x="67" y="96"/>
                  </a:lnTo>
                  <a:lnTo>
                    <a:pt x="67" y="98"/>
                  </a:lnTo>
                  <a:lnTo>
                    <a:pt x="68" y="98"/>
                  </a:lnTo>
                  <a:lnTo>
                    <a:pt x="70" y="98"/>
                  </a:lnTo>
                  <a:lnTo>
                    <a:pt x="70" y="98"/>
                  </a:lnTo>
                  <a:lnTo>
                    <a:pt x="71" y="98"/>
                  </a:lnTo>
                  <a:lnTo>
                    <a:pt x="71" y="99"/>
                  </a:lnTo>
                  <a:lnTo>
                    <a:pt x="74" y="101"/>
                  </a:lnTo>
                  <a:lnTo>
                    <a:pt x="77" y="99"/>
                  </a:lnTo>
                  <a:lnTo>
                    <a:pt x="79" y="99"/>
                  </a:lnTo>
                  <a:lnTo>
                    <a:pt x="81" y="99"/>
                  </a:lnTo>
                  <a:lnTo>
                    <a:pt x="81" y="99"/>
                  </a:lnTo>
                  <a:lnTo>
                    <a:pt x="82" y="99"/>
                  </a:lnTo>
                  <a:lnTo>
                    <a:pt x="82" y="101"/>
                  </a:lnTo>
                  <a:lnTo>
                    <a:pt x="82" y="101"/>
                  </a:lnTo>
                  <a:lnTo>
                    <a:pt x="82" y="102"/>
                  </a:lnTo>
                  <a:lnTo>
                    <a:pt x="82" y="104"/>
                  </a:lnTo>
                  <a:lnTo>
                    <a:pt x="77" y="104"/>
                  </a:lnTo>
                  <a:lnTo>
                    <a:pt x="71" y="104"/>
                  </a:lnTo>
                  <a:lnTo>
                    <a:pt x="68" y="104"/>
                  </a:lnTo>
                  <a:lnTo>
                    <a:pt x="67" y="105"/>
                  </a:lnTo>
                  <a:lnTo>
                    <a:pt x="67" y="105"/>
                  </a:lnTo>
                  <a:lnTo>
                    <a:pt x="68" y="105"/>
                  </a:lnTo>
                  <a:lnTo>
                    <a:pt x="68" y="107"/>
                  </a:lnTo>
                  <a:lnTo>
                    <a:pt x="70" y="107"/>
                  </a:lnTo>
                  <a:lnTo>
                    <a:pt x="70" y="107"/>
                  </a:lnTo>
                  <a:lnTo>
                    <a:pt x="70" y="107"/>
                  </a:lnTo>
                  <a:lnTo>
                    <a:pt x="70" y="107"/>
                  </a:lnTo>
                  <a:lnTo>
                    <a:pt x="70" y="107"/>
                  </a:lnTo>
                  <a:lnTo>
                    <a:pt x="71" y="105"/>
                  </a:lnTo>
                  <a:lnTo>
                    <a:pt x="71" y="105"/>
                  </a:lnTo>
                  <a:lnTo>
                    <a:pt x="73" y="107"/>
                  </a:lnTo>
                  <a:lnTo>
                    <a:pt x="74" y="107"/>
                  </a:lnTo>
                  <a:lnTo>
                    <a:pt x="74" y="107"/>
                  </a:lnTo>
                  <a:lnTo>
                    <a:pt x="74" y="109"/>
                  </a:lnTo>
                  <a:lnTo>
                    <a:pt x="74" y="110"/>
                  </a:lnTo>
                  <a:lnTo>
                    <a:pt x="76" y="112"/>
                  </a:lnTo>
                  <a:lnTo>
                    <a:pt x="71" y="112"/>
                  </a:lnTo>
                  <a:lnTo>
                    <a:pt x="70" y="110"/>
                  </a:lnTo>
                  <a:lnTo>
                    <a:pt x="70" y="112"/>
                  </a:lnTo>
                  <a:lnTo>
                    <a:pt x="68" y="112"/>
                  </a:lnTo>
                  <a:lnTo>
                    <a:pt x="68" y="113"/>
                  </a:lnTo>
                  <a:lnTo>
                    <a:pt x="67" y="115"/>
                  </a:lnTo>
                  <a:lnTo>
                    <a:pt x="67" y="113"/>
                  </a:lnTo>
                  <a:lnTo>
                    <a:pt x="62" y="113"/>
                  </a:lnTo>
                  <a:lnTo>
                    <a:pt x="57" y="113"/>
                  </a:lnTo>
                  <a:lnTo>
                    <a:pt x="56" y="113"/>
                  </a:lnTo>
                  <a:lnTo>
                    <a:pt x="53" y="113"/>
                  </a:lnTo>
                  <a:lnTo>
                    <a:pt x="51" y="113"/>
                  </a:lnTo>
                  <a:lnTo>
                    <a:pt x="49" y="112"/>
                  </a:lnTo>
                  <a:lnTo>
                    <a:pt x="48" y="110"/>
                  </a:lnTo>
                  <a:lnTo>
                    <a:pt x="46" y="110"/>
                  </a:lnTo>
                  <a:lnTo>
                    <a:pt x="45" y="110"/>
                  </a:lnTo>
                  <a:lnTo>
                    <a:pt x="43" y="110"/>
                  </a:lnTo>
                  <a:lnTo>
                    <a:pt x="43" y="109"/>
                  </a:lnTo>
                  <a:lnTo>
                    <a:pt x="43" y="109"/>
                  </a:lnTo>
                  <a:lnTo>
                    <a:pt x="45" y="109"/>
                  </a:lnTo>
                  <a:lnTo>
                    <a:pt x="45" y="107"/>
                  </a:lnTo>
                  <a:lnTo>
                    <a:pt x="45" y="105"/>
                  </a:lnTo>
                  <a:lnTo>
                    <a:pt x="45" y="104"/>
                  </a:lnTo>
                  <a:lnTo>
                    <a:pt x="45" y="101"/>
                  </a:lnTo>
                  <a:lnTo>
                    <a:pt x="45" y="99"/>
                  </a:lnTo>
                  <a:lnTo>
                    <a:pt x="43" y="98"/>
                  </a:lnTo>
                  <a:lnTo>
                    <a:pt x="43" y="98"/>
                  </a:lnTo>
                  <a:lnTo>
                    <a:pt x="40" y="98"/>
                  </a:lnTo>
                  <a:lnTo>
                    <a:pt x="37" y="98"/>
                  </a:lnTo>
                  <a:lnTo>
                    <a:pt x="37" y="99"/>
                  </a:lnTo>
                  <a:lnTo>
                    <a:pt x="36" y="99"/>
                  </a:lnTo>
                  <a:lnTo>
                    <a:pt x="32" y="101"/>
                  </a:lnTo>
                  <a:lnTo>
                    <a:pt x="29" y="102"/>
                  </a:lnTo>
                  <a:lnTo>
                    <a:pt x="26" y="104"/>
                  </a:lnTo>
                  <a:lnTo>
                    <a:pt x="22" y="105"/>
                  </a:lnTo>
                  <a:lnTo>
                    <a:pt x="23" y="109"/>
                  </a:lnTo>
                  <a:lnTo>
                    <a:pt x="22" y="110"/>
                  </a:lnTo>
                  <a:lnTo>
                    <a:pt x="22" y="110"/>
                  </a:lnTo>
                  <a:lnTo>
                    <a:pt x="22" y="110"/>
                  </a:lnTo>
                  <a:lnTo>
                    <a:pt x="22" y="110"/>
                  </a:lnTo>
                  <a:lnTo>
                    <a:pt x="22" y="110"/>
                  </a:lnTo>
                  <a:lnTo>
                    <a:pt x="20" y="110"/>
                  </a:lnTo>
                  <a:lnTo>
                    <a:pt x="20" y="112"/>
                  </a:lnTo>
                  <a:lnTo>
                    <a:pt x="18" y="110"/>
                  </a:lnTo>
                  <a:lnTo>
                    <a:pt x="17" y="110"/>
                  </a:lnTo>
                  <a:lnTo>
                    <a:pt x="15" y="110"/>
                  </a:lnTo>
                  <a:lnTo>
                    <a:pt x="12" y="110"/>
                  </a:lnTo>
                  <a:lnTo>
                    <a:pt x="11" y="110"/>
                  </a:lnTo>
                  <a:lnTo>
                    <a:pt x="9" y="112"/>
                  </a:lnTo>
                  <a:lnTo>
                    <a:pt x="8" y="112"/>
                  </a:lnTo>
                  <a:lnTo>
                    <a:pt x="6" y="113"/>
                  </a:lnTo>
                  <a:lnTo>
                    <a:pt x="3" y="115"/>
                  </a:lnTo>
                  <a:lnTo>
                    <a:pt x="0" y="118"/>
                  </a:lnTo>
                  <a:lnTo>
                    <a:pt x="0" y="121"/>
                  </a:lnTo>
                  <a:lnTo>
                    <a:pt x="4" y="121"/>
                  </a:lnTo>
                  <a:lnTo>
                    <a:pt x="6" y="121"/>
                  </a:lnTo>
                  <a:lnTo>
                    <a:pt x="9" y="121"/>
                  </a:lnTo>
                  <a:lnTo>
                    <a:pt x="12" y="123"/>
                  </a:lnTo>
                  <a:lnTo>
                    <a:pt x="15" y="124"/>
                  </a:lnTo>
                  <a:lnTo>
                    <a:pt x="17" y="124"/>
                  </a:lnTo>
                  <a:lnTo>
                    <a:pt x="17" y="126"/>
                  </a:lnTo>
                  <a:lnTo>
                    <a:pt x="14" y="126"/>
                  </a:lnTo>
                  <a:lnTo>
                    <a:pt x="11" y="127"/>
                  </a:lnTo>
                  <a:lnTo>
                    <a:pt x="11" y="127"/>
                  </a:lnTo>
                  <a:lnTo>
                    <a:pt x="11" y="129"/>
                  </a:lnTo>
                  <a:lnTo>
                    <a:pt x="11" y="129"/>
                  </a:lnTo>
                  <a:lnTo>
                    <a:pt x="11" y="129"/>
                  </a:lnTo>
                  <a:lnTo>
                    <a:pt x="11" y="129"/>
                  </a:lnTo>
                  <a:lnTo>
                    <a:pt x="11" y="129"/>
                  </a:lnTo>
                  <a:lnTo>
                    <a:pt x="14" y="130"/>
                  </a:lnTo>
                  <a:lnTo>
                    <a:pt x="15" y="132"/>
                  </a:lnTo>
                  <a:lnTo>
                    <a:pt x="15" y="135"/>
                  </a:lnTo>
                  <a:lnTo>
                    <a:pt x="17" y="138"/>
                  </a:lnTo>
                  <a:lnTo>
                    <a:pt x="29" y="141"/>
                  </a:lnTo>
                  <a:lnTo>
                    <a:pt x="31" y="141"/>
                  </a:lnTo>
                  <a:lnTo>
                    <a:pt x="31" y="141"/>
                  </a:lnTo>
                  <a:lnTo>
                    <a:pt x="32" y="141"/>
                  </a:lnTo>
                  <a:lnTo>
                    <a:pt x="32" y="140"/>
                  </a:lnTo>
                  <a:lnTo>
                    <a:pt x="32" y="140"/>
                  </a:lnTo>
                  <a:lnTo>
                    <a:pt x="34" y="138"/>
                  </a:lnTo>
                  <a:lnTo>
                    <a:pt x="39" y="138"/>
                  </a:lnTo>
                  <a:lnTo>
                    <a:pt x="43" y="138"/>
                  </a:lnTo>
                  <a:lnTo>
                    <a:pt x="48" y="138"/>
                  </a:lnTo>
                  <a:lnTo>
                    <a:pt x="51" y="138"/>
                  </a:lnTo>
                  <a:lnTo>
                    <a:pt x="51" y="136"/>
                  </a:lnTo>
                  <a:lnTo>
                    <a:pt x="51" y="136"/>
                  </a:lnTo>
                  <a:lnTo>
                    <a:pt x="51" y="135"/>
                  </a:lnTo>
                  <a:lnTo>
                    <a:pt x="53" y="135"/>
                  </a:lnTo>
                  <a:lnTo>
                    <a:pt x="54" y="138"/>
                  </a:lnTo>
                  <a:lnTo>
                    <a:pt x="57" y="140"/>
                  </a:lnTo>
                  <a:lnTo>
                    <a:pt x="57" y="141"/>
                  </a:lnTo>
                  <a:lnTo>
                    <a:pt x="57" y="143"/>
                  </a:lnTo>
                  <a:lnTo>
                    <a:pt x="59" y="143"/>
                  </a:lnTo>
                  <a:lnTo>
                    <a:pt x="59" y="143"/>
                  </a:lnTo>
                  <a:lnTo>
                    <a:pt x="62" y="140"/>
                  </a:lnTo>
                  <a:lnTo>
                    <a:pt x="63" y="138"/>
                  </a:lnTo>
                  <a:lnTo>
                    <a:pt x="67" y="136"/>
                  </a:lnTo>
                  <a:lnTo>
                    <a:pt x="68" y="136"/>
                  </a:lnTo>
                  <a:lnTo>
                    <a:pt x="70" y="136"/>
                  </a:lnTo>
                  <a:lnTo>
                    <a:pt x="73" y="136"/>
                  </a:lnTo>
                  <a:lnTo>
                    <a:pt x="77" y="136"/>
                  </a:lnTo>
                  <a:lnTo>
                    <a:pt x="82" y="136"/>
                  </a:lnTo>
                  <a:lnTo>
                    <a:pt x="82" y="138"/>
                  </a:lnTo>
                  <a:lnTo>
                    <a:pt x="82" y="140"/>
                  </a:lnTo>
                  <a:lnTo>
                    <a:pt x="79" y="141"/>
                  </a:lnTo>
                  <a:lnTo>
                    <a:pt x="77" y="143"/>
                  </a:lnTo>
                  <a:lnTo>
                    <a:pt x="77" y="144"/>
                  </a:lnTo>
                  <a:lnTo>
                    <a:pt x="77" y="146"/>
                  </a:lnTo>
                  <a:lnTo>
                    <a:pt x="79" y="146"/>
                  </a:lnTo>
                  <a:lnTo>
                    <a:pt x="79" y="147"/>
                  </a:lnTo>
                  <a:lnTo>
                    <a:pt x="81" y="150"/>
                  </a:lnTo>
                  <a:lnTo>
                    <a:pt x="81" y="152"/>
                  </a:lnTo>
                  <a:lnTo>
                    <a:pt x="81" y="154"/>
                  </a:lnTo>
                  <a:lnTo>
                    <a:pt x="81" y="157"/>
                  </a:lnTo>
                  <a:lnTo>
                    <a:pt x="81" y="158"/>
                  </a:lnTo>
                  <a:lnTo>
                    <a:pt x="79" y="160"/>
                  </a:lnTo>
                  <a:lnTo>
                    <a:pt x="77" y="161"/>
                  </a:lnTo>
                  <a:lnTo>
                    <a:pt x="76" y="161"/>
                  </a:lnTo>
                  <a:lnTo>
                    <a:pt x="73" y="163"/>
                  </a:lnTo>
                  <a:lnTo>
                    <a:pt x="71" y="163"/>
                  </a:lnTo>
                  <a:lnTo>
                    <a:pt x="68" y="163"/>
                  </a:lnTo>
                  <a:lnTo>
                    <a:pt x="65" y="163"/>
                  </a:lnTo>
                  <a:lnTo>
                    <a:pt x="65" y="164"/>
                  </a:lnTo>
                  <a:lnTo>
                    <a:pt x="65" y="164"/>
                  </a:lnTo>
                  <a:lnTo>
                    <a:pt x="62" y="166"/>
                  </a:lnTo>
                  <a:lnTo>
                    <a:pt x="59" y="169"/>
                  </a:lnTo>
                  <a:lnTo>
                    <a:pt x="57" y="169"/>
                  </a:lnTo>
                  <a:lnTo>
                    <a:pt x="56" y="169"/>
                  </a:lnTo>
                  <a:lnTo>
                    <a:pt x="53" y="169"/>
                  </a:lnTo>
                  <a:lnTo>
                    <a:pt x="51" y="169"/>
                  </a:lnTo>
                  <a:lnTo>
                    <a:pt x="51" y="169"/>
                  </a:lnTo>
                  <a:lnTo>
                    <a:pt x="49" y="168"/>
                  </a:lnTo>
                  <a:lnTo>
                    <a:pt x="48" y="168"/>
                  </a:lnTo>
                  <a:lnTo>
                    <a:pt x="48" y="166"/>
                  </a:lnTo>
                  <a:lnTo>
                    <a:pt x="46" y="166"/>
                  </a:lnTo>
                  <a:lnTo>
                    <a:pt x="46" y="164"/>
                  </a:lnTo>
                  <a:lnTo>
                    <a:pt x="45" y="164"/>
                  </a:lnTo>
                  <a:lnTo>
                    <a:pt x="43" y="164"/>
                  </a:lnTo>
                  <a:lnTo>
                    <a:pt x="40" y="166"/>
                  </a:lnTo>
                  <a:lnTo>
                    <a:pt x="37" y="168"/>
                  </a:lnTo>
                  <a:lnTo>
                    <a:pt x="37" y="168"/>
                  </a:lnTo>
                  <a:lnTo>
                    <a:pt x="37" y="169"/>
                  </a:lnTo>
                  <a:lnTo>
                    <a:pt x="37" y="169"/>
                  </a:lnTo>
                  <a:lnTo>
                    <a:pt x="37" y="169"/>
                  </a:lnTo>
                  <a:lnTo>
                    <a:pt x="37" y="169"/>
                  </a:lnTo>
                  <a:lnTo>
                    <a:pt x="39" y="169"/>
                  </a:lnTo>
                  <a:lnTo>
                    <a:pt x="39" y="169"/>
                  </a:lnTo>
                  <a:lnTo>
                    <a:pt x="39" y="171"/>
                  </a:lnTo>
                  <a:lnTo>
                    <a:pt x="39" y="171"/>
                  </a:lnTo>
                  <a:lnTo>
                    <a:pt x="39" y="171"/>
                  </a:lnTo>
                  <a:lnTo>
                    <a:pt x="39" y="171"/>
                  </a:lnTo>
                  <a:lnTo>
                    <a:pt x="39" y="171"/>
                  </a:lnTo>
                  <a:lnTo>
                    <a:pt x="40" y="172"/>
                  </a:lnTo>
                  <a:lnTo>
                    <a:pt x="40" y="175"/>
                  </a:lnTo>
                  <a:lnTo>
                    <a:pt x="42" y="177"/>
                  </a:lnTo>
                  <a:lnTo>
                    <a:pt x="42" y="180"/>
                  </a:lnTo>
                  <a:lnTo>
                    <a:pt x="42" y="180"/>
                  </a:lnTo>
                  <a:lnTo>
                    <a:pt x="42" y="178"/>
                  </a:lnTo>
                  <a:lnTo>
                    <a:pt x="42" y="178"/>
                  </a:lnTo>
                  <a:lnTo>
                    <a:pt x="42" y="177"/>
                  </a:lnTo>
                  <a:lnTo>
                    <a:pt x="39" y="177"/>
                  </a:lnTo>
                  <a:lnTo>
                    <a:pt x="37" y="177"/>
                  </a:lnTo>
                  <a:lnTo>
                    <a:pt x="34" y="183"/>
                  </a:lnTo>
                  <a:lnTo>
                    <a:pt x="34" y="183"/>
                  </a:lnTo>
                  <a:lnTo>
                    <a:pt x="32" y="183"/>
                  </a:lnTo>
                  <a:lnTo>
                    <a:pt x="31" y="183"/>
                  </a:lnTo>
                  <a:lnTo>
                    <a:pt x="29" y="185"/>
                  </a:lnTo>
                  <a:lnTo>
                    <a:pt x="26" y="186"/>
                  </a:lnTo>
                  <a:lnTo>
                    <a:pt x="26" y="188"/>
                  </a:lnTo>
                  <a:lnTo>
                    <a:pt x="26" y="191"/>
                  </a:lnTo>
                  <a:lnTo>
                    <a:pt x="26" y="194"/>
                  </a:lnTo>
                  <a:lnTo>
                    <a:pt x="23" y="194"/>
                  </a:lnTo>
                  <a:lnTo>
                    <a:pt x="22" y="196"/>
                  </a:lnTo>
                  <a:lnTo>
                    <a:pt x="22" y="197"/>
                  </a:lnTo>
                  <a:lnTo>
                    <a:pt x="20" y="199"/>
                  </a:lnTo>
                  <a:lnTo>
                    <a:pt x="22" y="199"/>
                  </a:lnTo>
                  <a:lnTo>
                    <a:pt x="25" y="199"/>
                  </a:lnTo>
                  <a:lnTo>
                    <a:pt x="23" y="200"/>
                  </a:lnTo>
                  <a:lnTo>
                    <a:pt x="23" y="202"/>
                  </a:lnTo>
                  <a:lnTo>
                    <a:pt x="26" y="202"/>
                  </a:lnTo>
                  <a:lnTo>
                    <a:pt x="29" y="202"/>
                  </a:lnTo>
                  <a:lnTo>
                    <a:pt x="29" y="203"/>
                  </a:lnTo>
                  <a:lnTo>
                    <a:pt x="29" y="205"/>
                  </a:lnTo>
                  <a:lnTo>
                    <a:pt x="31" y="205"/>
                  </a:lnTo>
                  <a:lnTo>
                    <a:pt x="31" y="205"/>
                  </a:lnTo>
                  <a:lnTo>
                    <a:pt x="31" y="206"/>
                  </a:lnTo>
                  <a:lnTo>
                    <a:pt x="31" y="206"/>
                  </a:lnTo>
                  <a:lnTo>
                    <a:pt x="34" y="206"/>
                  </a:lnTo>
                  <a:lnTo>
                    <a:pt x="37" y="206"/>
                  </a:lnTo>
                  <a:lnTo>
                    <a:pt x="40" y="208"/>
                  </a:lnTo>
                  <a:lnTo>
                    <a:pt x="43" y="208"/>
                  </a:lnTo>
                  <a:lnTo>
                    <a:pt x="43" y="208"/>
                  </a:lnTo>
                  <a:lnTo>
                    <a:pt x="43" y="206"/>
                  </a:lnTo>
                  <a:lnTo>
                    <a:pt x="45" y="206"/>
                  </a:lnTo>
                  <a:lnTo>
                    <a:pt x="46" y="206"/>
                  </a:lnTo>
                  <a:lnTo>
                    <a:pt x="46" y="208"/>
                  </a:lnTo>
                  <a:lnTo>
                    <a:pt x="46" y="210"/>
                  </a:lnTo>
                  <a:lnTo>
                    <a:pt x="45" y="211"/>
                  </a:lnTo>
                  <a:lnTo>
                    <a:pt x="45" y="213"/>
                  </a:lnTo>
                  <a:lnTo>
                    <a:pt x="43" y="214"/>
                  </a:lnTo>
                  <a:lnTo>
                    <a:pt x="42" y="216"/>
                  </a:lnTo>
                  <a:lnTo>
                    <a:pt x="42" y="216"/>
                  </a:lnTo>
                  <a:lnTo>
                    <a:pt x="42" y="217"/>
                  </a:lnTo>
                  <a:lnTo>
                    <a:pt x="42" y="219"/>
                  </a:lnTo>
                  <a:lnTo>
                    <a:pt x="40" y="220"/>
                  </a:lnTo>
                  <a:lnTo>
                    <a:pt x="40" y="222"/>
                  </a:lnTo>
                  <a:lnTo>
                    <a:pt x="42" y="222"/>
                  </a:lnTo>
                  <a:lnTo>
                    <a:pt x="42" y="222"/>
                  </a:lnTo>
                  <a:lnTo>
                    <a:pt x="42" y="223"/>
                  </a:lnTo>
                  <a:lnTo>
                    <a:pt x="42" y="225"/>
                  </a:lnTo>
                  <a:lnTo>
                    <a:pt x="43" y="223"/>
                  </a:lnTo>
                  <a:lnTo>
                    <a:pt x="45" y="225"/>
                  </a:lnTo>
                  <a:lnTo>
                    <a:pt x="45" y="227"/>
                  </a:lnTo>
                  <a:lnTo>
                    <a:pt x="45" y="228"/>
                  </a:lnTo>
                  <a:lnTo>
                    <a:pt x="46" y="228"/>
                  </a:lnTo>
                  <a:lnTo>
                    <a:pt x="46" y="230"/>
                  </a:lnTo>
                  <a:lnTo>
                    <a:pt x="51" y="230"/>
                  </a:lnTo>
                  <a:lnTo>
                    <a:pt x="56" y="230"/>
                  </a:lnTo>
                  <a:lnTo>
                    <a:pt x="57" y="228"/>
                  </a:lnTo>
                  <a:lnTo>
                    <a:pt x="59" y="228"/>
                  </a:lnTo>
                  <a:lnTo>
                    <a:pt x="59" y="227"/>
                  </a:lnTo>
                  <a:lnTo>
                    <a:pt x="60" y="225"/>
                  </a:lnTo>
                  <a:lnTo>
                    <a:pt x="60" y="223"/>
                  </a:lnTo>
                  <a:lnTo>
                    <a:pt x="60" y="222"/>
                  </a:lnTo>
                  <a:lnTo>
                    <a:pt x="60" y="220"/>
                  </a:lnTo>
                  <a:lnTo>
                    <a:pt x="60" y="220"/>
                  </a:lnTo>
                  <a:lnTo>
                    <a:pt x="62" y="217"/>
                  </a:lnTo>
                  <a:lnTo>
                    <a:pt x="63" y="217"/>
                  </a:lnTo>
                  <a:lnTo>
                    <a:pt x="63" y="219"/>
                  </a:lnTo>
                  <a:lnTo>
                    <a:pt x="65" y="220"/>
                  </a:lnTo>
                  <a:lnTo>
                    <a:pt x="65" y="222"/>
                  </a:lnTo>
                  <a:lnTo>
                    <a:pt x="65" y="222"/>
                  </a:lnTo>
                  <a:lnTo>
                    <a:pt x="63" y="222"/>
                  </a:lnTo>
                  <a:lnTo>
                    <a:pt x="63" y="222"/>
                  </a:lnTo>
                  <a:lnTo>
                    <a:pt x="63" y="222"/>
                  </a:lnTo>
                  <a:lnTo>
                    <a:pt x="63" y="222"/>
                  </a:lnTo>
                  <a:lnTo>
                    <a:pt x="63" y="225"/>
                  </a:lnTo>
                  <a:lnTo>
                    <a:pt x="63" y="227"/>
                  </a:lnTo>
                  <a:lnTo>
                    <a:pt x="65" y="228"/>
                  </a:lnTo>
                  <a:lnTo>
                    <a:pt x="67" y="230"/>
                  </a:lnTo>
                  <a:lnTo>
                    <a:pt x="67" y="231"/>
                  </a:lnTo>
                  <a:lnTo>
                    <a:pt x="68" y="234"/>
                  </a:lnTo>
                  <a:lnTo>
                    <a:pt x="68" y="236"/>
                  </a:lnTo>
                  <a:lnTo>
                    <a:pt x="70" y="239"/>
                  </a:lnTo>
                  <a:lnTo>
                    <a:pt x="68" y="239"/>
                  </a:lnTo>
                  <a:lnTo>
                    <a:pt x="68" y="239"/>
                  </a:lnTo>
                  <a:lnTo>
                    <a:pt x="68" y="239"/>
                  </a:lnTo>
                  <a:lnTo>
                    <a:pt x="68" y="241"/>
                  </a:lnTo>
                  <a:lnTo>
                    <a:pt x="68" y="242"/>
                  </a:lnTo>
                  <a:lnTo>
                    <a:pt x="67" y="244"/>
                  </a:lnTo>
                  <a:lnTo>
                    <a:pt x="70" y="244"/>
                  </a:lnTo>
                  <a:lnTo>
                    <a:pt x="73" y="242"/>
                  </a:lnTo>
                  <a:lnTo>
                    <a:pt x="71" y="244"/>
                  </a:lnTo>
                  <a:lnTo>
                    <a:pt x="71" y="245"/>
                  </a:lnTo>
                  <a:lnTo>
                    <a:pt x="70" y="245"/>
                  </a:lnTo>
                  <a:lnTo>
                    <a:pt x="70" y="247"/>
                  </a:lnTo>
                  <a:lnTo>
                    <a:pt x="70" y="247"/>
                  </a:lnTo>
                  <a:lnTo>
                    <a:pt x="68" y="247"/>
                  </a:lnTo>
                  <a:lnTo>
                    <a:pt x="68" y="248"/>
                  </a:lnTo>
                  <a:lnTo>
                    <a:pt x="70" y="248"/>
                  </a:lnTo>
                  <a:lnTo>
                    <a:pt x="70" y="248"/>
                  </a:lnTo>
                  <a:lnTo>
                    <a:pt x="71" y="248"/>
                  </a:lnTo>
                  <a:lnTo>
                    <a:pt x="71" y="248"/>
                  </a:lnTo>
                  <a:lnTo>
                    <a:pt x="71" y="250"/>
                  </a:lnTo>
                  <a:lnTo>
                    <a:pt x="71" y="250"/>
                  </a:lnTo>
                  <a:lnTo>
                    <a:pt x="71" y="250"/>
                  </a:lnTo>
                  <a:lnTo>
                    <a:pt x="70" y="250"/>
                  </a:lnTo>
                  <a:lnTo>
                    <a:pt x="70" y="250"/>
                  </a:lnTo>
                  <a:lnTo>
                    <a:pt x="70" y="251"/>
                  </a:lnTo>
                  <a:lnTo>
                    <a:pt x="70" y="253"/>
                  </a:lnTo>
                  <a:lnTo>
                    <a:pt x="71" y="253"/>
                  </a:lnTo>
                  <a:lnTo>
                    <a:pt x="73" y="253"/>
                  </a:lnTo>
                  <a:lnTo>
                    <a:pt x="74" y="251"/>
                  </a:lnTo>
                  <a:lnTo>
                    <a:pt x="76" y="250"/>
                  </a:lnTo>
                  <a:lnTo>
                    <a:pt x="77" y="248"/>
                  </a:lnTo>
                  <a:lnTo>
                    <a:pt x="79" y="247"/>
                  </a:lnTo>
                  <a:lnTo>
                    <a:pt x="81" y="245"/>
                  </a:lnTo>
                  <a:lnTo>
                    <a:pt x="84" y="244"/>
                  </a:lnTo>
                  <a:lnTo>
                    <a:pt x="85" y="242"/>
                  </a:lnTo>
                  <a:lnTo>
                    <a:pt x="88" y="242"/>
                  </a:lnTo>
                  <a:lnTo>
                    <a:pt x="90" y="242"/>
                  </a:lnTo>
                  <a:lnTo>
                    <a:pt x="90" y="242"/>
                  </a:lnTo>
                  <a:lnTo>
                    <a:pt x="90" y="244"/>
                  </a:lnTo>
                  <a:lnTo>
                    <a:pt x="91" y="245"/>
                  </a:lnTo>
                  <a:lnTo>
                    <a:pt x="91" y="247"/>
                  </a:lnTo>
                  <a:lnTo>
                    <a:pt x="91" y="247"/>
                  </a:lnTo>
                  <a:lnTo>
                    <a:pt x="94" y="245"/>
                  </a:lnTo>
                  <a:lnTo>
                    <a:pt x="98" y="245"/>
                  </a:lnTo>
                  <a:lnTo>
                    <a:pt x="99" y="248"/>
                  </a:lnTo>
                  <a:lnTo>
                    <a:pt x="101" y="251"/>
                  </a:lnTo>
                  <a:lnTo>
                    <a:pt x="102" y="253"/>
                  </a:lnTo>
                  <a:lnTo>
                    <a:pt x="102" y="253"/>
                  </a:lnTo>
                  <a:lnTo>
                    <a:pt x="104" y="255"/>
                  </a:lnTo>
                  <a:lnTo>
                    <a:pt x="104" y="255"/>
                  </a:lnTo>
                  <a:lnTo>
                    <a:pt x="105" y="255"/>
                  </a:lnTo>
                  <a:lnTo>
                    <a:pt x="105" y="255"/>
                  </a:lnTo>
                  <a:lnTo>
                    <a:pt x="105" y="253"/>
                  </a:lnTo>
                  <a:lnTo>
                    <a:pt x="105" y="253"/>
                  </a:lnTo>
                  <a:lnTo>
                    <a:pt x="105" y="251"/>
                  </a:lnTo>
                  <a:lnTo>
                    <a:pt x="105" y="250"/>
                  </a:lnTo>
                  <a:lnTo>
                    <a:pt x="105" y="250"/>
                  </a:lnTo>
                  <a:lnTo>
                    <a:pt x="105" y="250"/>
                  </a:lnTo>
                  <a:lnTo>
                    <a:pt x="105" y="250"/>
                  </a:lnTo>
                  <a:lnTo>
                    <a:pt x="105" y="248"/>
                  </a:lnTo>
                  <a:lnTo>
                    <a:pt x="107" y="250"/>
                  </a:lnTo>
                  <a:lnTo>
                    <a:pt x="108" y="250"/>
                  </a:lnTo>
                  <a:lnTo>
                    <a:pt x="110" y="248"/>
                  </a:lnTo>
                  <a:lnTo>
                    <a:pt x="112" y="247"/>
                  </a:lnTo>
                  <a:lnTo>
                    <a:pt x="112" y="248"/>
                  </a:lnTo>
                  <a:lnTo>
                    <a:pt x="112" y="251"/>
                  </a:lnTo>
                  <a:lnTo>
                    <a:pt x="116" y="251"/>
                  </a:lnTo>
                  <a:lnTo>
                    <a:pt x="119" y="250"/>
                  </a:lnTo>
                  <a:lnTo>
                    <a:pt x="119" y="250"/>
                  </a:lnTo>
                  <a:lnTo>
                    <a:pt x="121" y="250"/>
                  </a:lnTo>
                  <a:lnTo>
                    <a:pt x="122" y="248"/>
                  </a:lnTo>
                  <a:lnTo>
                    <a:pt x="124" y="248"/>
                  </a:lnTo>
                  <a:lnTo>
                    <a:pt x="124" y="247"/>
                  </a:lnTo>
                  <a:lnTo>
                    <a:pt x="124" y="245"/>
                  </a:lnTo>
                  <a:lnTo>
                    <a:pt x="127" y="245"/>
                  </a:lnTo>
                  <a:lnTo>
                    <a:pt x="129" y="245"/>
                  </a:lnTo>
                  <a:lnTo>
                    <a:pt x="127" y="247"/>
                  </a:lnTo>
                  <a:lnTo>
                    <a:pt x="127" y="248"/>
                  </a:lnTo>
                  <a:lnTo>
                    <a:pt x="127" y="251"/>
                  </a:lnTo>
                  <a:lnTo>
                    <a:pt x="126" y="253"/>
                  </a:lnTo>
                  <a:lnTo>
                    <a:pt x="122" y="256"/>
                  </a:lnTo>
                  <a:lnTo>
                    <a:pt x="119" y="258"/>
                  </a:lnTo>
                  <a:lnTo>
                    <a:pt x="119" y="261"/>
                  </a:lnTo>
                  <a:lnTo>
                    <a:pt x="119" y="262"/>
                  </a:lnTo>
                  <a:lnTo>
                    <a:pt x="116" y="264"/>
                  </a:lnTo>
                  <a:lnTo>
                    <a:pt x="116" y="267"/>
                  </a:lnTo>
                  <a:lnTo>
                    <a:pt x="116" y="270"/>
                  </a:lnTo>
                  <a:lnTo>
                    <a:pt x="116" y="272"/>
                  </a:lnTo>
                  <a:lnTo>
                    <a:pt x="116" y="273"/>
                  </a:lnTo>
                  <a:lnTo>
                    <a:pt x="115" y="275"/>
                  </a:lnTo>
                  <a:lnTo>
                    <a:pt x="115" y="275"/>
                  </a:lnTo>
                  <a:lnTo>
                    <a:pt x="113" y="276"/>
                  </a:lnTo>
                  <a:lnTo>
                    <a:pt x="113" y="279"/>
                  </a:lnTo>
                  <a:lnTo>
                    <a:pt x="112" y="281"/>
                  </a:lnTo>
                  <a:lnTo>
                    <a:pt x="108" y="283"/>
                  </a:lnTo>
                  <a:lnTo>
                    <a:pt x="108" y="284"/>
                  </a:lnTo>
                  <a:lnTo>
                    <a:pt x="108" y="286"/>
                  </a:lnTo>
                  <a:lnTo>
                    <a:pt x="108" y="287"/>
                  </a:lnTo>
                  <a:lnTo>
                    <a:pt x="107" y="287"/>
                  </a:lnTo>
                  <a:lnTo>
                    <a:pt x="104" y="287"/>
                  </a:lnTo>
                  <a:lnTo>
                    <a:pt x="102" y="289"/>
                  </a:lnTo>
                  <a:lnTo>
                    <a:pt x="99" y="292"/>
                  </a:lnTo>
                  <a:lnTo>
                    <a:pt x="99" y="292"/>
                  </a:lnTo>
                  <a:lnTo>
                    <a:pt x="98" y="292"/>
                  </a:lnTo>
                  <a:lnTo>
                    <a:pt x="94" y="293"/>
                  </a:lnTo>
                  <a:lnTo>
                    <a:pt x="93" y="293"/>
                  </a:lnTo>
                  <a:lnTo>
                    <a:pt x="91" y="295"/>
                  </a:lnTo>
                  <a:lnTo>
                    <a:pt x="90" y="297"/>
                  </a:lnTo>
                  <a:lnTo>
                    <a:pt x="88" y="298"/>
                  </a:lnTo>
                  <a:lnTo>
                    <a:pt x="88" y="300"/>
                  </a:lnTo>
                  <a:lnTo>
                    <a:pt x="87" y="303"/>
                  </a:lnTo>
                  <a:lnTo>
                    <a:pt x="87" y="306"/>
                  </a:lnTo>
                  <a:lnTo>
                    <a:pt x="84" y="306"/>
                  </a:lnTo>
                  <a:lnTo>
                    <a:pt x="81" y="306"/>
                  </a:lnTo>
                  <a:lnTo>
                    <a:pt x="81" y="306"/>
                  </a:lnTo>
                  <a:lnTo>
                    <a:pt x="82" y="304"/>
                  </a:lnTo>
                  <a:lnTo>
                    <a:pt x="77" y="304"/>
                  </a:lnTo>
                  <a:lnTo>
                    <a:pt x="74" y="304"/>
                  </a:lnTo>
                  <a:lnTo>
                    <a:pt x="73" y="304"/>
                  </a:lnTo>
                  <a:lnTo>
                    <a:pt x="70" y="306"/>
                  </a:lnTo>
                  <a:lnTo>
                    <a:pt x="68" y="306"/>
                  </a:lnTo>
                  <a:lnTo>
                    <a:pt x="67" y="306"/>
                  </a:lnTo>
                  <a:lnTo>
                    <a:pt x="67" y="309"/>
                  </a:lnTo>
                  <a:lnTo>
                    <a:pt x="67" y="310"/>
                  </a:lnTo>
                  <a:lnTo>
                    <a:pt x="65" y="312"/>
                  </a:lnTo>
                  <a:lnTo>
                    <a:pt x="63" y="312"/>
                  </a:lnTo>
                  <a:lnTo>
                    <a:pt x="62" y="315"/>
                  </a:lnTo>
                  <a:lnTo>
                    <a:pt x="62" y="317"/>
                  </a:lnTo>
                  <a:lnTo>
                    <a:pt x="62" y="318"/>
                  </a:lnTo>
                  <a:lnTo>
                    <a:pt x="60" y="318"/>
                  </a:lnTo>
                  <a:lnTo>
                    <a:pt x="60" y="318"/>
                  </a:lnTo>
                  <a:lnTo>
                    <a:pt x="59" y="320"/>
                  </a:lnTo>
                  <a:lnTo>
                    <a:pt x="56" y="321"/>
                  </a:lnTo>
                  <a:lnTo>
                    <a:pt x="54" y="321"/>
                  </a:lnTo>
                  <a:lnTo>
                    <a:pt x="54" y="323"/>
                  </a:lnTo>
                  <a:lnTo>
                    <a:pt x="54" y="324"/>
                  </a:lnTo>
                  <a:lnTo>
                    <a:pt x="56" y="323"/>
                  </a:lnTo>
                  <a:lnTo>
                    <a:pt x="56" y="321"/>
                  </a:lnTo>
                  <a:lnTo>
                    <a:pt x="57" y="323"/>
                  </a:lnTo>
                  <a:lnTo>
                    <a:pt x="57" y="323"/>
                  </a:lnTo>
                  <a:lnTo>
                    <a:pt x="57" y="323"/>
                  </a:lnTo>
                  <a:lnTo>
                    <a:pt x="59" y="323"/>
                  </a:lnTo>
                  <a:lnTo>
                    <a:pt x="59" y="323"/>
                  </a:lnTo>
                  <a:lnTo>
                    <a:pt x="59" y="323"/>
                  </a:lnTo>
                  <a:lnTo>
                    <a:pt x="60" y="320"/>
                  </a:lnTo>
                  <a:lnTo>
                    <a:pt x="62" y="320"/>
                  </a:lnTo>
                  <a:lnTo>
                    <a:pt x="62" y="321"/>
                  </a:lnTo>
                  <a:lnTo>
                    <a:pt x="63" y="321"/>
                  </a:lnTo>
                  <a:lnTo>
                    <a:pt x="63" y="323"/>
                  </a:lnTo>
                  <a:lnTo>
                    <a:pt x="65" y="323"/>
                  </a:lnTo>
                  <a:lnTo>
                    <a:pt x="67" y="320"/>
                  </a:lnTo>
                  <a:lnTo>
                    <a:pt x="68" y="315"/>
                  </a:lnTo>
                  <a:lnTo>
                    <a:pt x="70" y="312"/>
                  </a:lnTo>
                  <a:lnTo>
                    <a:pt x="71" y="309"/>
                  </a:lnTo>
                  <a:lnTo>
                    <a:pt x="74" y="309"/>
                  </a:lnTo>
                  <a:lnTo>
                    <a:pt x="76" y="309"/>
                  </a:lnTo>
                  <a:lnTo>
                    <a:pt x="76" y="309"/>
                  </a:lnTo>
                  <a:lnTo>
                    <a:pt x="76" y="310"/>
                  </a:lnTo>
                  <a:lnTo>
                    <a:pt x="76" y="310"/>
                  </a:lnTo>
                  <a:lnTo>
                    <a:pt x="76" y="310"/>
                  </a:lnTo>
                  <a:lnTo>
                    <a:pt x="76" y="310"/>
                  </a:lnTo>
                  <a:lnTo>
                    <a:pt x="76" y="310"/>
                  </a:lnTo>
                  <a:lnTo>
                    <a:pt x="74" y="314"/>
                  </a:lnTo>
                  <a:lnTo>
                    <a:pt x="77" y="314"/>
                  </a:lnTo>
                  <a:lnTo>
                    <a:pt x="79" y="314"/>
                  </a:lnTo>
                  <a:lnTo>
                    <a:pt x="81" y="310"/>
                  </a:lnTo>
                  <a:lnTo>
                    <a:pt x="85" y="310"/>
                  </a:lnTo>
                  <a:lnTo>
                    <a:pt x="87" y="310"/>
                  </a:lnTo>
                  <a:lnTo>
                    <a:pt x="88" y="309"/>
                  </a:lnTo>
                  <a:lnTo>
                    <a:pt x="91" y="306"/>
                  </a:lnTo>
                  <a:lnTo>
                    <a:pt x="93" y="306"/>
                  </a:lnTo>
                  <a:lnTo>
                    <a:pt x="94" y="306"/>
                  </a:lnTo>
                  <a:lnTo>
                    <a:pt x="93" y="307"/>
                  </a:lnTo>
                  <a:lnTo>
                    <a:pt x="94" y="309"/>
                  </a:lnTo>
                  <a:lnTo>
                    <a:pt x="94" y="307"/>
                  </a:lnTo>
                  <a:lnTo>
                    <a:pt x="94" y="307"/>
                  </a:lnTo>
                  <a:lnTo>
                    <a:pt x="94" y="307"/>
                  </a:lnTo>
                  <a:lnTo>
                    <a:pt x="96" y="306"/>
                  </a:lnTo>
                  <a:lnTo>
                    <a:pt x="96" y="306"/>
                  </a:lnTo>
                  <a:lnTo>
                    <a:pt x="98" y="306"/>
                  </a:lnTo>
                  <a:lnTo>
                    <a:pt x="98" y="306"/>
                  </a:lnTo>
                  <a:lnTo>
                    <a:pt x="99" y="306"/>
                  </a:lnTo>
                  <a:lnTo>
                    <a:pt x="99" y="306"/>
                  </a:lnTo>
                  <a:lnTo>
                    <a:pt x="99" y="306"/>
                  </a:lnTo>
                  <a:lnTo>
                    <a:pt x="101" y="306"/>
                  </a:lnTo>
                  <a:lnTo>
                    <a:pt x="101" y="306"/>
                  </a:lnTo>
                  <a:lnTo>
                    <a:pt x="101" y="304"/>
                  </a:lnTo>
                  <a:lnTo>
                    <a:pt x="101" y="304"/>
                  </a:lnTo>
                  <a:lnTo>
                    <a:pt x="101" y="303"/>
                  </a:lnTo>
                  <a:lnTo>
                    <a:pt x="102" y="300"/>
                  </a:lnTo>
                  <a:lnTo>
                    <a:pt x="104" y="301"/>
                  </a:lnTo>
                  <a:lnTo>
                    <a:pt x="105" y="303"/>
                  </a:lnTo>
                  <a:lnTo>
                    <a:pt x="105" y="301"/>
                  </a:lnTo>
                  <a:lnTo>
                    <a:pt x="107" y="298"/>
                  </a:lnTo>
                  <a:lnTo>
                    <a:pt x="105" y="297"/>
                  </a:lnTo>
                  <a:lnTo>
                    <a:pt x="105" y="298"/>
                  </a:lnTo>
                  <a:lnTo>
                    <a:pt x="105" y="297"/>
                  </a:lnTo>
                  <a:lnTo>
                    <a:pt x="104" y="297"/>
                  </a:lnTo>
                  <a:lnTo>
                    <a:pt x="105" y="297"/>
                  </a:lnTo>
                  <a:lnTo>
                    <a:pt x="105" y="297"/>
                  </a:lnTo>
                  <a:lnTo>
                    <a:pt x="105" y="297"/>
                  </a:lnTo>
                  <a:lnTo>
                    <a:pt x="105" y="297"/>
                  </a:lnTo>
                  <a:lnTo>
                    <a:pt x="105" y="297"/>
                  </a:lnTo>
                  <a:lnTo>
                    <a:pt x="105" y="295"/>
                  </a:lnTo>
                  <a:lnTo>
                    <a:pt x="108" y="295"/>
                  </a:lnTo>
                  <a:lnTo>
                    <a:pt x="112" y="293"/>
                  </a:lnTo>
                  <a:lnTo>
                    <a:pt x="112" y="293"/>
                  </a:lnTo>
                  <a:lnTo>
                    <a:pt x="112" y="292"/>
                  </a:lnTo>
                  <a:lnTo>
                    <a:pt x="112" y="292"/>
                  </a:lnTo>
                  <a:lnTo>
                    <a:pt x="112" y="292"/>
                  </a:lnTo>
                  <a:lnTo>
                    <a:pt x="112" y="292"/>
                  </a:lnTo>
                  <a:lnTo>
                    <a:pt x="112" y="292"/>
                  </a:lnTo>
                  <a:lnTo>
                    <a:pt x="115" y="290"/>
                  </a:lnTo>
                  <a:lnTo>
                    <a:pt x="116" y="290"/>
                  </a:lnTo>
                  <a:lnTo>
                    <a:pt x="116" y="289"/>
                  </a:lnTo>
                  <a:lnTo>
                    <a:pt x="118" y="286"/>
                  </a:lnTo>
                  <a:lnTo>
                    <a:pt x="119" y="287"/>
                  </a:lnTo>
                  <a:lnTo>
                    <a:pt x="121" y="287"/>
                  </a:lnTo>
                  <a:lnTo>
                    <a:pt x="124" y="286"/>
                  </a:lnTo>
                  <a:lnTo>
                    <a:pt x="127" y="283"/>
                  </a:lnTo>
                  <a:lnTo>
                    <a:pt x="127" y="279"/>
                  </a:lnTo>
                  <a:lnTo>
                    <a:pt x="127" y="278"/>
                  </a:lnTo>
                  <a:lnTo>
                    <a:pt x="129" y="276"/>
                  </a:lnTo>
                  <a:lnTo>
                    <a:pt x="132" y="275"/>
                  </a:lnTo>
                  <a:lnTo>
                    <a:pt x="132" y="273"/>
                  </a:lnTo>
                  <a:lnTo>
                    <a:pt x="133" y="273"/>
                  </a:lnTo>
                  <a:lnTo>
                    <a:pt x="135" y="273"/>
                  </a:lnTo>
                  <a:lnTo>
                    <a:pt x="136" y="270"/>
                  </a:lnTo>
                  <a:lnTo>
                    <a:pt x="139" y="267"/>
                  </a:lnTo>
                  <a:lnTo>
                    <a:pt x="141" y="265"/>
                  </a:lnTo>
                  <a:lnTo>
                    <a:pt x="143" y="265"/>
                  </a:lnTo>
                  <a:lnTo>
                    <a:pt x="143" y="264"/>
                  </a:lnTo>
                  <a:lnTo>
                    <a:pt x="143" y="262"/>
                  </a:lnTo>
                  <a:lnTo>
                    <a:pt x="147" y="261"/>
                  </a:lnTo>
                  <a:lnTo>
                    <a:pt x="149" y="259"/>
                  </a:lnTo>
                  <a:lnTo>
                    <a:pt x="150" y="259"/>
                  </a:lnTo>
                  <a:lnTo>
                    <a:pt x="153" y="259"/>
                  </a:lnTo>
                  <a:lnTo>
                    <a:pt x="155" y="259"/>
                  </a:lnTo>
                  <a:lnTo>
                    <a:pt x="155" y="258"/>
                  </a:lnTo>
                  <a:lnTo>
                    <a:pt x="157" y="256"/>
                  </a:lnTo>
                  <a:lnTo>
                    <a:pt x="157" y="255"/>
                  </a:lnTo>
                  <a:lnTo>
                    <a:pt x="155" y="253"/>
                  </a:lnTo>
                  <a:lnTo>
                    <a:pt x="158" y="251"/>
                  </a:lnTo>
                  <a:lnTo>
                    <a:pt x="160" y="250"/>
                  </a:lnTo>
                  <a:lnTo>
                    <a:pt x="160" y="248"/>
                  </a:lnTo>
                  <a:lnTo>
                    <a:pt x="161" y="247"/>
                  </a:lnTo>
                  <a:lnTo>
                    <a:pt x="163" y="247"/>
                  </a:lnTo>
                  <a:lnTo>
                    <a:pt x="163" y="245"/>
                  </a:lnTo>
                  <a:lnTo>
                    <a:pt x="163" y="244"/>
                  </a:lnTo>
                  <a:lnTo>
                    <a:pt x="160" y="244"/>
                  </a:lnTo>
                  <a:lnTo>
                    <a:pt x="157" y="244"/>
                  </a:lnTo>
                  <a:lnTo>
                    <a:pt x="157" y="242"/>
                  </a:lnTo>
                  <a:lnTo>
                    <a:pt x="157" y="241"/>
                  </a:lnTo>
                  <a:lnTo>
                    <a:pt x="157" y="237"/>
                  </a:lnTo>
                  <a:lnTo>
                    <a:pt x="157" y="236"/>
                  </a:lnTo>
                  <a:lnTo>
                    <a:pt x="158" y="234"/>
                  </a:lnTo>
                  <a:lnTo>
                    <a:pt x="160" y="233"/>
                  </a:lnTo>
                  <a:lnTo>
                    <a:pt x="158" y="231"/>
                  </a:lnTo>
                  <a:lnTo>
                    <a:pt x="160" y="230"/>
                  </a:lnTo>
                  <a:lnTo>
                    <a:pt x="163" y="230"/>
                  </a:lnTo>
                  <a:lnTo>
                    <a:pt x="166" y="230"/>
                  </a:lnTo>
                  <a:lnTo>
                    <a:pt x="166" y="228"/>
                  </a:lnTo>
                  <a:lnTo>
                    <a:pt x="167" y="227"/>
                  </a:lnTo>
                  <a:lnTo>
                    <a:pt x="169" y="225"/>
                  </a:lnTo>
                  <a:lnTo>
                    <a:pt x="171" y="225"/>
                  </a:lnTo>
                  <a:lnTo>
                    <a:pt x="169" y="222"/>
                  </a:lnTo>
                  <a:lnTo>
                    <a:pt x="169" y="220"/>
                  </a:lnTo>
                  <a:lnTo>
                    <a:pt x="172" y="220"/>
                  </a:lnTo>
                  <a:lnTo>
                    <a:pt x="174" y="222"/>
                  </a:lnTo>
                  <a:lnTo>
                    <a:pt x="174" y="222"/>
                  </a:lnTo>
                  <a:lnTo>
                    <a:pt x="175" y="220"/>
                  </a:lnTo>
                  <a:lnTo>
                    <a:pt x="177" y="217"/>
                  </a:lnTo>
                  <a:lnTo>
                    <a:pt x="177" y="214"/>
                  </a:lnTo>
                  <a:lnTo>
                    <a:pt x="178" y="214"/>
                  </a:lnTo>
                  <a:lnTo>
                    <a:pt x="178" y="213"/>
                  </a:lnTo>
                  <a:lnTo>
                    <a:pt x="180" y="211"/>
                  </a:lnTo>
                  <a:lnTo>
                    <a:pt x="181" y="211"/>
                  </a:lnTo>
                  <a:lnTo>
                    <a:pt x="183" y="211"/>
                  </a:lnTo>
                  <a:lnTo>
                    <a:pt x="186" y="210"/>
                  </a:lnTo>
                  <a:lnTo>
                    <a:pt x="186" y="208"/>
                  </a:lnTo>
                  <a:lnTo>
                    <a:pt x="186" y="206"/>
                  </a:lnTo>
                  <a:lnTo>
                    <a:pt x="186" y="205"/>
                  </a:lnTo>
                  <a:lnTo>
                    <a:pt x="188" y="205"/>
                  </a:lnTo>
                  <a:lnTo>
                    <a:pt x="188" y="205"/>
                  </a:lnTo>
                  <a:lnTo>
                    <a:pt x="189" y="203"/>
                  </a:lnTo>
                  <a:lnTo>
                    <a:pt x="191" y="203"/>
                  </a:lnTo>
                  <a:lnTo>
                    <a:pt x="191" y="203"/>
                  </a:lnTo>
                  <a:lnTo>
                    <a:pt x="194" y="200"/>
                  </a:lnTo>
                  <a:lnTo>
                    <a:pt x="198" y="196"/>
                  </a:lnTo>
                  <a:lnTo>
                    <a:pt x="198" y="197"/>
                  </a:lnTo>
                  <a:lnTo>
                    <a:pt x="200" y="200"/>
                  </a:lnTo>
                  <a:lnTo>
                    <a:pt x="203" y="199"/>
                  </a:lnTo>
                  <a:lnTo>
                    <a:pt x="206" y="199"/>
                  </a:lnTo>
                  <a:lnTo>
                    <a:pt x="208" y="197"/>
                  </a:lnTo>
                  <a:lnTo>
                    <a:pt x="208" y="196"/>
                  </a:lnTo>
                  <a:lnTo>
                    <a:pt x="209" y="196"/>
                  </a:lnTo>
                  <a:lnTo>
                    <a:pt x="211" y="196"/>
                  </a:lnTo>
                  <a:lnTo>
                    <a:pt x="208" y="200"/>
                  </a:lnTo>
                  <a:lnTo>
                    <a:pt x="208" y="199"/>
                  </a:lnTo>
                  <a:lnTo>
                    <a:pt x="208" y="200"/>
                  </a:lnTo>
                  <a:lnTo>
                    <a:pt x="208" y="200"/>
                  </a:lnTo>
                  <a:lnTo>
                    <a:pt x="208" y="200"/>
                  </a:lnTo>
                  <a:lnTo>
                    <a:pt x="206" y="202"/>
                  </a:lnTo>
                  <a:lnTo>
                    <a:pt x="208" y="202"/>
                  </a:lnTo>
                  <a:lnTo>
                    <a:pt x="208" y="202"/>
                  </a:lnTo>
                  <a:lnTo>
                    <a:pt x="208" y="202"/>
                  </a:lnTo>
                  <a:lnTo>
                    <a:pt x="209" y="203"/>
                  </a:lnTo>
                  <a:lnTo>
                    <a:pt x="209" y="206"/>
                  </a:lnTo>
                  <a:lnTo>
                    <a:pt x="211" y="206"/>
                  </a:lnTo>
                  <a:lnTo>
                    <a:pt x="209" y="206"/>
                  </a:lnTo>
                  <a:lnTo>
                    <a:pt x="209" y="206"/>
                  </a:lnTo>
                  <a:lnTo>
                    <a:pt x="209" y="208"/>
                  </a:lnTo>
                  <a:lnTo>
                    <a:pt x="208" y="206"/>
                  </a:lnTo>
                  <a:lnTo>
                    <a:pt x="206" y="206"/>
                  </a:lnTo>
                  <a:lnTo>
                    <a:pt x="205" y="206"/>
                  </a:lnTo>
                  <a:lnTo>
                    <a:pt x="202" y="205"/>
                  </a:lnTo>
                  <a:lnTo>
                    <a:pt x="200" y="205"/>
                  </a:lnTo>
                  <a:lnTo>
                    <a:pt x="198" y="205"/>
                  </a:lnTo>
                  <a:lnTo>
                    <a:pt x="198" y="206"/>
                  </a:lnTo>
                  <a:lnTo>
                    <a:pt x="197" y="208"/>
                  </a:lnTo>
                  <a:lnTo>
                    <a:pt x="195" y="208"/>
                  </a:lnTo>
                  <a:lnTo>
                    <a:pt x="192" y="210"/>
                  </a:lnTo>
                  <a:lnTo>
                    <a:pt x="191" y="210"/>
                  </a:lnTo>
                  <a:lnTo>
                    <a:pt x="189" y="211"/>
                  </a:lnTo>
                  <a:lnTo>
                    <a:pt x="189" y="214"/>
                  </a:lnTo>
                  <a:lnTo>
                    <a:pt x="189" y="217"/>
                  </a:lnTo>
                  <a:lnTo>
                    <a:pt x="189" y="222"/>
                  </a:lnTo>
                  <a:lnTo>
                    <a:pt x="189" y="223"/>
                  </a:lnTo>
                  <a:lnTo>
                    <a:pt x="188" y="225"/>
                  </a:lnTo>
                  <a:lnTo>
                    <a:pt x="186" y="228"/>
                  </a:lnTo>
                  <a:lnTo>
                    <a:pt x="186" y="230"/>
                  </a:lnTo>
                  <a:lnTo>
                    <a:pt x="186" y="230"/>
                  </a:lnTo>
                  <a:lnTo>
                    <a:pt x="186" y="231"/>
                  </a:lnTo>
                  <a:lnTo>
                    <a:pt x="186" y="231"/>
                  </a:lnTo>
                  <a:lnTo>
                    <a:pt x="186" y="231"/>
                  </a:lnTo>
                  <a:lnTo>
                    <a:pt x="188" y="233"/>
                  </a:lnTo>
                  <a:lnTo>
                    <a:pt x="188" y="233"/>
                  </a:lnTo>
                  <a:lnTo>
                    <a:pt x="189" y="233"/>
                  </a:lnTo>
                  <a:lnTo>
                    <a:pt x="189" y="233"/>
                  </a:lnTo>
                  <a:lnTo>
                    <a:pt x="189" y="233"/>
                  </a:lnTo>
                  <a:lnTo>
                    <a:pt x="191" y="233"/>
                  </a:lnTo>
                  <a:lnTo>
                    <a:pt x="189" y="233"/>
                  </a:lnTo>
                  <a:lnTo>
                    <a:pt x="191" y="231"/>
                  </a:lnTo>
                  <a:lnTo>
                    <a:pt x="191" y="233"/>
                  </a:lnTo>
                  <a:lnTo>
                    <a:pt x="191" y="233"/>
                  </a:lnTo>
                  <a:lnTo>
                    <a:pt x="191" y="233"/>
                  </a:lnTo>
                  <a:lnTo>
                    <a:pt x="191" y="234"/>
                  </a:lnTo>
                  <a:lnTo>
                    <a:pt x="189" y="236"/>
                  </a:lnTo>
                  <a:lnTo>
                    <a:pt x="188" y="236"/>
                  </a:lnTo>
                  <a:lnTo>
                    <a:pt x="184" y="237"/>
                  </a:lnTo>
                  <a:lnTo>
                    <a:pt x="184" y="239"/>
                  </a:lnTo>
                  <a:lnTo>
                    <a:pt x="183" y="241"/>
                  </a:lnTo>
                  <a:lnTo>
                    <a:pt x="184" y="241"/>
                  </a:lnTo>
                  <a:lnTo>
                    <a:pt x="186" y="242"/>
                  </a:lnTo>
                  <a:lnTo>
                    <a:pt x="188" y="242"/>
                  </a:lnTo>
                  <a:lnTo>
                    <a:pt x="189" y="242"/>
                  </a:lnTo>
                  <a:lnTo>
                    <a:pt x="191" y="241"/>
                  </a:lnTo>
                  <a:lnTo>
                    <a:pt x="192" y="239"/>
                  </a:lnTo>
                  <a:lnTo>
                    <a:pt x="192" y="239"/>
                  </a:lnTo>
                  <a:lnTo>
                    <a:pt x="194" y="239"/>
                  </a:lnTo>
                  <a:lnTo>
                    <a:pt x="194" y="239"/>
                  </a:lnTo>
                  <a:lnTo>
                    <a:pt x="194" y="241"/>
                  </a:lnTo>
                  <a:lnTo>
                    <a:pt x="195" y="241"/>
                  </a:lnTo>
                  <a:lnTo>
                    <a:pt x="195" y="241"/>
                  </a:lnTo>
                  <a:lnTo>
                    <a:pt x="197" y="241"/>
                  </a:lnTo>
                  <a:lnTo>
                    <a:pt x="197" y="241"/>
                  </a:lnTo>
                  <a:lnTo>
                    <a:pt x="197" y="239"/>
                  </a:lnTo>
                  <a:lnTo>
                    <a:pt x="198" y="237"/>
                  </a:lnTo>
                  <a:lnTo>
                    <a:pt x="202" y="236"/>
                  </a:lnTo>
                  <a:lnTo>
                    <a:pt x="202" y="234"/>
                  </a:lnTo>
                  <a:lnTo>
                    <a:pt x="202" y="233"/>
                  </a:lnTo>
                  <a:lnTo>
                    <a:pt x="203" y="233"/>
                  </a:lnTo>
                  <a:lnTo>
                    <a:pt x="205" y="231"/>
                  </a:lnTo>
                  <a:lnTo>
                    <a:pt x="206" y="231"/>
                  </a:lnTo>
                  <a:lnTo>
                    <a:pt x="208" y="231"/>
                  </a:lnTo>
                  <a:lnTo>
                    <a:pt x="208" y="230"/>
                  </a:lnTo>
                  <a:lnTo>
                    <a:pt x="208" y="228"/>
                  </a:lnTo>
                  <a:lnTo>
                    <a:pt x="208" y="228"/>
                  </a:lnTo>
                  <a:lnTo>
                    <a:pt x="208" y="228"/>
                  </a:lnTo>
                  <a:lnTo>
                    <a:pt x="208" y="227"/>
                  </a:lnTo>
                  <a:lnTo>
                    <a:pt x="208" y="227"/>
                  </a:lnTo>
                  <a:lnTo>
                    <a:pt x="209" y="227"/>
                  </a:lnTo>
                  <a:lnTo>
                    <a:pt x="209" y="228"/>
                  </a:lnTo>
                  <a:lnTo>
                    <a:pt x="211" y="228"/>
                  </a:lnTo>
                  <a:lnTo>
                    <a:pt x="212" y="228"/>
                  </a:lnTo>
                  <a:lnTo>
                    <a:pt x="212" y="227"/>
                  </a:lnTo>
                  <a:lnTo>
                    <a:pt x="212" y="225"/>
                  </a:lnTo>
                  <a:lnTo>
                    <a:pt x="212" y="223"/>
                  </a:lnTo>
                  <a:lnTo>
                    <a:pt x="214" y="222"/>
                  </a:lnTo>
                  <a:lnTo>
                    <a:pt x="216" y="222"/>
                  </a:lnTo>
                  <a:lnTo>
                    <a:pt x="216" y="223"/>
                  </a:lnTo>
                  <a:lnTo>
                    <a:pt x="216" y="223"/>
                  </a:lnTo>
                  <a:lnTo>
                    <a:pt x="216" y="223"/>
                  </a:lnTo>
                  <a:lnTo>
                    <a:pt x="216" y="223"/>
                  </a:lnTo>
                  <a:lnTo>
                    <a:pt x="216" y="225"/>
                  </a:lnTo>
                  <a:lnTo>
                    <a:pt x="217" y="223"/>
                  </a:lnTo>
                  <a:lnTo>
                    <a:pt x="219" y="223"/>
                  </a:lnTo>
                  <a:lnTo>
                    <a:pt x="219" y="223"/>
                  </a:lnTo>
                  <a:lnTo>
                    <a:pt x="222" y="223"/>
                  </a:lnTo>
                  <a:lnTo>
                    <a:pt x="225" y="225"/>
                  </a:lnTo>
                  <a:lnTo>
                    <a:pt x="226" y="225"/>
                  </a:lnTo>
                  <a:lnTo>
                    <a:pt x="228" y="222"/>
                  </a:lnTo>
                  <a:lnTo>
                    <a:pt x="228" y="220"/>
                  </a:lnTo>
                  <a:lnTo>
                    <a:pt x="229" y="220"/>
                  </a:lnTo>
                  <a:lnTo>
                    <a:pt x="231" y="220"/>
                  </a:lnTo>
                  <a:lnTo>
                    <a:pt x="231" y="219"/>
                  </a:lnTo>
                  <a:lnTo>
                    <a:pt x="231" y="217"/>
                  </a:lnTo>
                  <a:lnTo>
                    <a:pt x="231" y="216"/>
                  </a:lnTo>
                  <a:lnTo>
                    <a:pt x="231" y="213"/>
                  </a:lnTo>
                  <a:lnTo>
                    <a:pt x="229" y="213"/>
                  </a:lnTo>
                  <a:lnTo>
                    <a:pt x="228" y="214"/>
                  </a:lnTo>
                  <a:lnTo>
                    <a:pt x="228" y="213"/>
                  </a:lnTo>
                  <a:lnTo>
                    <a:pt x="226" y="211"/>
                  </a:lnTo>
                  <a:lnTo>
                    <a:pt x="225" y="213"/>
                  </a:lnTo>
                  <a:lnTo>
                    <a:pt x="225" y="211"/>
                  </a:lnTo>
                  <a:lnTo>
                    <a:pt x="225" y="208"/>
                  </a:lnTo>
                  <a:lnTo>
                    <a:pt x="225" y="206"/>
                  </a:lnTo>
                  <a:lnTo>
                    <a:pt x="223" y="203"/>
                  </a:lnTo>
                  <a:lnTo>
                    <a:pt x="228" y="205"/>
                  </a:lnTo>
                  <a:lnTo>
                    <a:pt x="231" y="205"/>
                  </a:lnTo>
                  <a:lnTo>
                    <a:pt x="231" y="205"/>
                  </a:lnTo>
                  <a:lnTo>
                    <a:pt x="233" y="205"/>
                  </a:lnTo>
                  <a:lnTo>
                    <a:pt x="234" y="206"/>
                  </a:lnTo>
                  <a:lnTo>
                    <a:pt x="236" y="206"/>
                  </a:lnTo>
                  <a:lnTo>
                    <a:pt x="236" y="205"/>
                  </a:lnTo>
                  <a:lnTo>
                    <a:pt x="236" y="203"/>
                  </a:lnTo>
                  <a:lnTo>
                    <a:pt x="237" y="205"/>
                  </a:lnTo>
                  <a:lnTo>
                    <a:pt x="237" y="205"/>
                  </a:lnTo>
                  <a:lnTo>
                    <a:pt x="237" y="205"/>
                  </a:lnTo>
                  <a:lnTo>
                    <a:pt x="239" y="206"/>
                  </a:lnTo>
                  <a:lnTo>
                    <a:pt x="240" y="205"/>
                  </a:lnTo>
                  <a:lnTo>
                    <a:pt x="243" y="205"/>
                  </a:lnTo>
                  <a:lnTo>
                    <a:pt x="243" y="203"/>
                  </a:lnTo>
                  <a:lnTo>
                    <a:pt x="245" y="202"/>
                  </a:lnTo>
                  <a:lnTo>
                    <a:pt x="245" y="203"/>
                  </a:lnTo>
                  <a:lnTo>
                    <a:pt x="245" y="205"/>
                  </a:lnTo>
                  <a:lnTo>
                    <a:pt x="245" y="205"/>
                  </a:lnTo>
                  <a:lnTo>
                    <a:pt x="245" y="205"/>
                  </a:lnTo>
                  <a:lnTo>
                    <a:pt x="245" y="205"/>
                  </a:lnTo>
                  <a:lnTo>
                    <a:pt x="245" y="205"/>
                  </a:lnTo>
                  <a:lnTo>
                    <a:pt x="245" y="206"/>
                  </a:lnTo>
                  <a:lnTo>
                    <a:pt x="245" y="206"/>
                  </a:lnTo>
                  <a:lnTo>
                    <a:pt x="247" y="208"/>
                  </a:lnTo>
                  <a:lnTo>
                    <a:pt x="248" y="208"/>
                  </a:lnTo>
                  <a:lnTo>
                    <a:pt x="247" y="210"/>
                  </a:lnTo>
                  <a:lnTo>
                    <a:pt x="245" y="210"/>
                  </a:lnTo>
                  <a:lnTo>
                    <a:pt x="248" y="210"/>
                  </a:lnTo>
                  <a:lnTo>
                    <a:pt x="251" y="210"/>
                  </a:lnTo>
                  <a:lnTo>
                    <a:pt x="251" y="213"/>
                  </a:lnTo>
                  <a:lnTo>
                    <a:pt x="253" y="213"/>
                  </a:lnTo>
                  <a:lnTo>
                    <a:pt x="254" y="213"/>
                  </a:lnTo>
                  <a:lnTo>
                    <a:pt x="253" y="214"/>
                  </a:lnTo>
                  <a:lnTo>
                    <a:pt x="253" y="216"/>
                  </a:lnTo>
                  <a:lnTo>
                    <a:pt x="253" y="216"/>
                  </a:lnTo>
                  <a:lnTo>
                    <a:pt x="253" y="217"/>
                  </a:lnTo>
                  <a:lnTo>
                    <a:pt x="253" y="219"/>
                  </a:lnTo>
                  <a:lnTo>
                    <a:pt x="256" y="219"/>
                  </a:lnTo>
                  <a:lnTo>
                    <a:pt x="259" y="217"/>
                  </a:lnTo>
                  <a:lnTo>
                    <a:pt x="261" y="217"/>
                  </a:lnTo>
                  <a:lnTo>
                    <a:pt x="262" y="216"/>
                  </a:lnTo>
                  <a:lnTo>
                    <a:pt x="262" y="217"/>
                  </a:lnTo>
                  <a:lnTo>
                    <a:pt x="262" y="220"/>
                  </a:lnTo>
                  <a:lnTo>
                    <a:pt x="264" y="222"/>
                  </a:lnTo>
                  <a:lnTo>
                    <a:pt x="265" y="222"/>
                  </a:lnTo>
                  <a:lnTo>
                    <a:pt x="267" y="222"/>
                  </a:lnTo>
                  <a:lnTo>
                    <a:pt x="268" y="222"/>
                  </a:lnTo>
                  <a:lnTo>
                    <a:pt x="271" y="223"/>
                  </a:lnTo>
                  <a:lnTo>
                    <a:pt x="273" y="227"/>
                  </a:lnTo>
                  <a:lnTo>
                    <a:pt x="274" y="227"/>
                  </a:lnTo>
                  <a:lnTo>
                    <a:pt x="278" y="228"/>
                  </a:lnTo>
                  <a:lnTo>
                    <a:pt x="282" y="228"/>
                  </a:lnTo>
                  <a:lnTo>
                    <a:pt x="284" y="228"/>
                  </a:lnTo>
                  <a:lnTo>
                    <a:pt x="285" y="228"/>
                  </a:lnTo>
                  <a:lnTo>
                    <a:pt x="287" y="227"/>
                  </a:lnTo>
                  <a:lnTo>
                    <a:pt x="288" y="227"/>
                  </a:lnTo>
                  <a:lnTo>
                    <a:pt x="290" y="225"/>
                  </a:lnTo>
                  <a:lnTo>
                    <a:pt x="292" y="225"/>
                  </a:lnTo>
                  <a:lnTo>
                    <a:pt x="293" y="225"/>
                  </a:lnTo>
                  <a:lnTo>
                    <a:pt x="296" y="227"/>
                  </a:lnTo>
                  <a:lnTo>
                    <a:pt x="299" y="228"/>
                  </a:lnTo>
                  <a:lnTo>
                    <a:pt x="301" y="228"/>
                  </a:lnTo>
                  <a:lnTo>
                    <a:pt x="304" y="228"/>
                  </a:lnTo>
                  <a:lnTo>
                    <a:pt x="304" y="230"/>
                  </a:lnTo>
                  <a:lnTo>
                    <a:pt x="306" y="230"/>
                  </a:lnTo>
                  <a:lnTo>
                    <a:pt x="309" y="231"/>
                  </a:lnTo>
                  <a:lnTo>
                    <a:pt x="313" y="233"/>
                  </a:lnTo>
                  <a:lnTo>
                    <a:pt x="316" y="233"/>
                  </a:lnTo>
                  <a:lnTo>
                    <a:pt x="318" y="233"/>
                  </a:lnTo>
                  <a:lnTo>
                    <a:pt x="321" y="233"/>
                  </a:lnTo>
                  <a:lnTo>
                    <a:pt x="323" y="233"/>
                  </a:lnTo>
                  <a:lnTo>
                    <a:pt x="324" y="231"/>
                  </a:lnTo>
                  <a:lnTo>
                    <a:pt x="326" y="230"/>
                  </a:lnTo>
                  <a:lnTo>
                    <a:pt x="326" y="233"/>
                  </a:lnTo>
                  <a:lnTo>
                    <a:pt x="326" y="236"/>
                  </a:lnTo>
                  <a:lnTo>
                    <a:pt x="326" y="237"/>
                  </a:lnTo>
                  <a:lnTo>
                    <a:pt x="324" y="239"/>
                  </a:lnTo>
                  <a:lnTo>
                    <a:pt x="326" y="239"/>
                  </a:lnTo>
                  <a:lnTo>
                    <a:pt x="326" y="241"/>
                  </a:lnTo>
                  <a:lnTo>
                    <a:pt x="329" y="241"/>
                  </a:lnTo>
                  <a:lnTo>
                    <a:pt x="330" y="239"/>
                  </a:lnTo>
                  <a:lnTo>
                    <a:pt x="332" y="241"/>
                  </a:lnTo>
                  <a:lnTo>
                    <a:pt x="332" y="242"/>
                  </a:lnTo>
                  <a:lnTo>
                    <a:pt x="333" y="244"/>
                  </a:lnTo>
                  <a:lnTo>
                    <a:pt x="337" y="244"/>
                  </a:lnTo>
                  <a:lnTo>
                    <a:pt x="337" y="242"/>
                  </a:lnTo>
                  <a:lnTo>
                    <a:pt x="337" y="242"/>
                  </a:lnTo>
                  <a:lnTo>
                    <a:pt x="337" y="244"/>
                  </a:lnTo>
                  <a:lnTo>
                    <a:pt x="338" y="242"/>
                  </a:lnTo>
                  <a:lnTo>
                    <a:pt x="338" y="242"/>
                  </a:lnTo>
                  <a:lnTo>
                    <a:pt x="338" y="242"/>
                  </a:lnTo>
                  <a:lnTo>
                    <a:pt x="338" y="242"/>
                  </a:lnTo>
                  <a:lnTo>
                    <a:pt x="338" y="242"/>
                  </a:lnTo>
                  <a:lnTo>
                    <a:pt x="337" y="241"/>
                  </a:lnTo>
                  <a:lnTo>
                    <a:pt x="337" y="241"/>
                  </a:lnTo>
                  <a:lnTo>
                    <a:pt x="337" y="239"/>
                  </a:lnTo>
                  <a:lnTo>
                    <a:pt x="340" y="239"/>
                  </a:lnTo>
                  <a:lnTo>
                    <a:pt x="343" y="239"/>
                  </a:lnTo>
                  <a:lnTo>
                    <a:pt x="341" y="242"/>
                  </a:lnTo>
                  <a:lnTo>
                    <a:pt x="341" y="244"/>
                  </a:lnTo>
                  <a:lnTo>
                    <a:pt x="340" y="245"/>
                  </a:lnTo>
                  <a:lnTo>
                    <a:pt x="340" y="247"/>
                  </a:lnTo>
                  <a:lnTo>
                    <a:pt x="341" y="250"/>
                  </a:lnTo>
                  <a:lnTo>
                    <a:pt x="344" y="253"/>
                  </a:lnTo>
                  <a:lnTo>
                    <a:pt x="347" y="258"/>
                  </a:lnTo>
                  <a:lnTo>
                    <a:pt x="349" y="259"/>
                  </a:lnTo>
                  <a:lnTo>
                    <a:pt x="354" y="259"/>
                  </a:lnTo>
                  <a:lnTo>
                    <a:pt x="357" y="259"/>
                  </a:lnTo>
                  <a:lnTo>
                    <a:pt x="357" y="261"/>
                  </a:lnTo>
                  <a:lnTo>
                    <a:pt x="357" y="262"/>
                  </a:lnTo>
                  <a:lnTo>
                    <a:pt x="358" y="262"/>
                  </a:lnTo>
                  <a:lnTo>
                    <a:pt x="358" y="262"/>
                  </a:lnTo>
                  <a:lnTo>
                    <a:pt x="363" y="267"/>
                  </a:lnTo>
                  <a:lnTo>
                    <a:pt x="363" y="270"/>
                  </a:lnTo>
                  <a:lnTo>
                    <a:pt x="363" y="272"/>
                  </a:lnTo>
                  <a:lnTo>
                    <a:pt x="363" y="273"/>
                  </a:lnTo>
                  <a:lnTo>
                    <a:pt x="363" y="273"/>
                  </a:lnTo>
                  <a:lnTo>
                    <a:pt x="364" y="273"/>
                  </a:lnTo>
                  <a:lnTo>
                    <a:pt x="364" y="273"/>
                  </a:lnTo>
                  <a:lnTo>
                    <a:pt x="368" y="273"/>
                  </a:lnTo>
                  <a:lnTo>
                    <a:pt x="369" y="275"/>
                  </a:lnTo>
                  <a:lnTo>
                    <a:pt x="369" y="276"/>
                  </a:lnTo>
                  <a:lnTo>
                    <a:pt x="371" y="279"/>
                  </a:lnTo>
                  <a:lnTo>
                    <a:pt x="372" y="278"/>
                  </a:lnTo>
                  <a:lnTo>
                    <a:pt x="372" y="278"/>
                  </a:lnTo>
                  <a:lnTo>
                    <a:pt x="374" y="276"/>
                  </a:lnTo>
                  <a:lnTo>
                    <a:pt x="372" y="275"/>
                  </a:lnTo>
                  <a:lnTo>
                    <a:pt x="375" y="276"/>
                  </a:lnTo>
                  <a:lnTo>
                    <a:pt x="378" y="279"/>
                  </a:lnTo>
                  <a:lnTo>
                    <a:pt x="380" y="279"/>
                  </a:lnTo>
                  <a:lnTo>
                    <a:pt x="382" y="279"/>
                  </a:lnTo>
                  <a:lnTo>
                    <a:pt x="382" y="276"/>
                  </a:lnTo>
                  <a:lnTo>
                    <a:pt x="382" y="272"/>
                  </a:lnTo>
                  <a:lnTo>
                    <a:pt x="378" y="272"/>
                  </a:lnTo>
                  <a:lnTo>
                    <a:pt x="377" y="272"/>
                  </a:lnTo>
                  <a:lnTo>
                    <a:pt x="378" y="272"/>
                  </a:lnTo>
                  <a:lnTo>
                    <a:pt x="380" y="270"/>
                  </a:lnTo>
                  <a:lnTo>
                    <a:pt x="380" y="270"/>
                  </a:lnTo>
                  <a:lnTo>
                    <a:pt x="380" y="269"/>
                  </a:lnTo>
                  <a:lnTo>
                    <a:pt x="378" y="269"/>
                  </a:lnTo>
                  <a:lnTo>
                    <a:pt x="378" y="269"/>
                  </a:lnTo>
                  <a:lnTo>
                    <a:pt x="377" y="267"/>
                  </a:lnTo>
                  <a:lnTo>
                    <a:pt x="375" y="267"/>
                  </a:lnTo>
                  <a:lnTo>
                    <a:pt x="372" y="265"/>
                  </a:lnTo>
                  <a:lnTo>
                    <a:pt x="369" y="265"/>
                  </a:lnTo>
                  <a:lnTo>
                    <a:pt x="366" y="265"/>
                  </a:lnTo>
                  <a:lnTo>
                    <a:pt x="363" y="265"/>
                  </a:lnTo>
                  <a:lnTo>
                    <a:pt x="363" y="262"/>
                  </a:lnTo>
                  <a:lnTo>
                    <a:pt x="363" y="261"/>
                  </a:lnTo>
                  <a:lnTo>
                    <a:pt x="364" y="262"/>
                  </a:lnTo>
                  <a:lnTo>
                    <a:pt x="364" y="262"/>
                  </a:lnTo>
                  <a:lnTo>
                    <a:pt x="366" y="262"/>
                  </a:lnTo>
                  <a:lnTo>
                    <a:pt x="368" y="262"/>
                  </a:lnTo>
                  <a:lnTo>
                    <a:pt x="369" y="262"/>
                  </a:lnTo>
                  <a:lnTo>
                    <a:pt x="369" y="261"/>
                  </a:lnTo>
                  <a:lnTo>
                    <a:pt x="372" y="259"/>
                  </a:lnTo>
                  <a:lnTo>
                    <a:pt x="375" y="259"/>
                  </a:lnTo>
                  <a:lnTo>
                    <a:pt x="375" y="261"/>
                  </a:lnTo>
                  <a:lnTo>
                    <a:pt x="375" y="262"/>
                  </a:lnTo>
                  <a:lnTo>
                    <a:pt x="377" y="262"/>
                  </a:lnTo>
                  <a:lnTo>
                    <a:pt x="377" y="259"/>
                  </a:lnTo>
                  <a:lnTo>
                    <a:pt x="377" y="256"/>
                  </a:lnTo>
                  <a:lnTo>
                    <a:pt x="377" y="253"/>
                  </a:lnTo>
                  <a:lnTo>
                    <a:pt x="377" y="250"/>
                  </a:lnTo>
                  <a:lnTo>
                    <a:pt x="378" y="250"/>
                  </a:lnTo>
                  <a:lnTo>
                    <a:pt x="378" y="250"/>
                  </a:lnTo>
                  <a:lnTo>
                    <a:pt x="380" y="255"/>
                  </a:lnTo>
                  <a:lnTo>
                    <a:pt x="380" y="258"/>
                  </a:lnTo>
                  <a:lnTo>
                    <a:pt x="380" y="259"/>
                  </a:lnTo>
                  <a:lnTo>
                    <a:pt x="382" y="259"/>
                  </a:lnTo>
                  <a:lnTo>
                    <a:pt x="382" y="261"/>
                  </a:lnTo>
                  <a:lnTo>
                    <a:pt x="383" y="261"/>
                  </a:lnTo>
                  <a:lnTo>
                    <a:pt x="383" y="261"/>
                  </a:lnTo>
                  <a:lnTo>
                    <a:pt x="385" y="261"/>
                  </a:lnTo>
                  <a:lnTo>
                    <a:pt x="388" y="261"/>
                  </a:lnTo>
                  <a:lnTo>
                    <a:pt x="389" y="261"/>
                  </a:lnTo>
                  <a:lnTo>
                    <a:pt x="389" y="262"/>
                  </a:lnTo>
                  <a:lnTo>
                    <a:pt x="391" y="265"/>
                  </a:lnTo>
                  <a:lnTo>
                    <a:pt x="391" y="265"/>
                  </a:lnTo>
                  <a:lnTo>
                    <a:pt x="392" y="265"/>
                  </a:lnTo>
                  <a:lnTo>
                    <a:pt x="392" y="264"/>
                  </a:lnTo>
                  <a:lnTo>
                    <a:pt x="394" y="265"/>
                  </a:lnTo>
                  <a:lnTo>
                    <a:pt x="394" y="265"/>
                  </a:lnTo>
                  <a:lnTo>
                    <a:pt x="394" y="267"/>
                  </a:lnTo>
                  <a:lnTo>
                    <a:pt x="392" y="269"/>
                  </a:lnTo>
                  <a:lnTo>
                    <a:pt x="394" y="270"/>
                  </a:lnTo>
                  <a:lnTo>
                    <a:pt x="397" y="273"/>
                  </a:lnTo>
                  <a:lnTo>
                    <a:pt x="399" y="275"/>
                  </a:lnTo>
                  <a:lnTo>
                    <a:pt x="397" y="278"/>
                  </a:lnTo>
                  <a:lnTo>
                    <a:pt x="397" y="279"/>
                  </a:lnTo>
                  <a:lnTo>
                    <a:pt x="399" y="281"/>
                  </a:lnTo>
                  <a:lnTo>
                    <a:pt x="399" y="283"/>
                  </a:lnTo>
                  <a:lnTo>
                    <a:pt x="399" y="284"/>
                  </a:lnTo>
                  <a:lnTo>
                    <a:pt x="402" y="284"/>
                  </a:lnTo>
                  <a:lnTo>
                    <a:pt x="403" y="286"/>
                  </a:lnTo>
                  <a:lnTo>
                    <a:pt x="403" y="286"/>
                  </a:lnTo>
                  <a:lnTo>
                    <a:pt x="403" y="287"/>
                  </a:lnTo>
                  <a:lnTo>
                    <a:pt x="403" y="289"/>
                  </a:lnTo>
                  <a:lnTo>
                    <a:pt x="403" y="290"/>
                  </a:lnTo>
                  <a:lnTo>
                    <a:pt x="403" y="290"/>
                  </a:lnTo>
                  <a:lnTo>
                    <a:pt x="405" y="290"/>
                  </a:lnTo>
                  <a:lnTo>
                    <a:pt x="405" y="292"/>
                  </a:lnTo>
                  <a:lnTo>
                    <a:pt x="405" y="292"/>
                  </a:lnTo>
                  <a:lnTo>
                    <a:pt x="402" y="293"/>
                  </a:lnTo>
                  <a:lnTo>
                    <a:pt x="402" y="295"/>
                  </a:lnTo>
                  <a:lnTo>
                    <a:pt x="402" y="295"/>
                  </a:lnTo>
                  <a:lnTo>
                    <a:pt x="403" y="295"/>
                  </a:lnTo>
                  <a:lnTo>
                    <a:pt x="403" y="298"/>
                  </a:lnTo>
                  <a:lnTo>
                    <a:pt x="405" y="297"/>
                  </a:lnTo>
                  <a:lnTo>
                    <a:pt x="405" y="297"/>
                  </a:lnTo>
                  <a:lnTo>
                    <a:pt x="405" y="297"/>
                  </a:lnTo>
                  <a:lnTo>
                    <a:pt x="405" y="295"/>
                  </a:lnTo>
                  <a:lnTo>
                    <a:pt x="405" y="293"/>
                  </a:lnTo>
                  <a:lnTo>
                    <a:pt x="405" y="293"/>
                  </a:lnTo>
                  <a:lnTo>
                    <a:pt x="405" y="293"/>
                  </a:lnTo>
                  <a:lnTo>
                    <a:pt x="405" y="293"/>
                  </a:lnTo>
                  <a:lnTo>
                    <a:pt x="405" y="292"/>
                  </a:lnTo>
                  <a:lnTo>
                    <a:pt x="406" y="292"/>
                  </a:lnTo>
                  <a:lnTo>
                    <a:pt x="408" y="292"/>
                  </a:lnTo>
                  <a:lnTo>
                    <a:pt x="409" y="295"/>
                  </a:lnTo>
                  <a:lnTo>
                    <a:pt x="413" y="298"/>
                  </a:lnTo>
                  <a:lnTo>
                    <a:pt x="411" y="298"/>
                  </a:lnTo>
                  <a:lnTo>
                    <a:pt x="409" y="298"/>
                  </a:lnTo>
                  <a:lnTo>
                    <a:pt x="409" y="300"/>
                  </a:lnTo>
                  <a:lnTo>
                    <a:pt x="411" y="301"/>
                  </a:lnTo>
                  <a:lnTo>
                    <a:pt x="413" y="301"/>
                  </a:lnTo>
                  <a:lnTo>
                    <a:pt x="413" y="301"/>
                  </a:lnTo>
                  <a:lnTo>
                    <a:pt x="413" y="301"/>
                  </a:lnTo>
                  <a:lnTo>
                    <a:pt x="413" y="300"/>
                  </a:lnTo>
                  <a:lnTo>
                    <a:pt x="413" y="300"/>
                  </a:lnTo>
                  <a:lnTo>
                    <a:pt x="413" y="298"/>
                  </a:lnTo>
                  <a:lnTo>
                    <a:pt x="414" y="298"/>
                  </a:lnTo>
                  <a:lnTo>
                    <a:pt x="414" y="300"/>
                  </a:lnTo>
                  <a:lnTo>
                    <a:pt x="414" y="300"/>
                  </a:lnTo>
                  <a:lnTo>
                    <a:pt x="414" y="300"/>
                  </a:lnTo>
                  <a:lnTo>
                    <a:pt x="416" y="300"/>
                  </a:lnTo>
                  <a:lnTo>
                    <a:pt x="416" y="303"/>
                  </a:lnTo>
                  <a:lnTo>
                    <a:pt x="414" y="306"/>
                  </a:lnTo>
                  <a:lnTo>
                    <a:pt x="414" y="309"/>
                  </a:lnTo>
                  <a:lnTo>
                    <a:pt x="414" y="312"/>
                  </a:lnTo>
                  <a:lnTo>
                    <a:pt x="416" y="310"/>
                  </a:lnTo>
                  <a:lnTo>
                    <a:pt x="417" y="310"/>
                  </a:lnTo>
                  <a:lnTo>
                    <a:pt x="419" y="309"/>
                  </a:lnTo>
                  <a:lnTo>
                    <a:pt x="417" y="306"/>
                  </a:lnTo>
                  <a:lnTo>
                    <a:pt x="420" y="306"/>
                  </a:lnTo>
                  <a:lnTo>
                    <a:pt x="422" y="306"/>
                  </a:lnTo>
                  <a:lnTo>
                    <a:pt x="422" y="306"/>
                  </a:lnTo>
                  <a:lnTo>
                    <a:pt x="423" y="307"/>
                  </a:lnTo>
                  <a:lnTo>
                    <a:pt x="422" y="307"/>
                  </a:lnTo>
                  <a:lnTo>
                    <a:pt x="420" y="307"/>
                  </a:lnTo>
                  <a:lnTo>
                    <a:pt x="420" y="310"/>
                  </a:lnTo>
                  <a:lnTo>
                    <a:pt x="420" y="312"/>
                  </a:lnTo>
                  <a:lnTo>
                    <a:pt x="420" y="315"/>
                  </a:lnTo>
                  <a:lnTo>
                    <a:pt x="422" y="318"/>
                  </a:lnTo>
                  <a:lnTo>
                    <a:pt x="425" y="318"/>
                  </a:lnTo>
                  <a:lnTo>
                    <a:pt x="427" y="318"/>
                  </a:lnTo>
                  <a:lnTo>
                    <a:pt x="427" y="315"/>
                  </a:lnTo>
                  <a:lnTo>
                    <a:pt x="425" y="312"/>
                  </a:lnTo>
                  <a:lnTo>
                    <a:pt x="427" y="312"/>
                  </a:lnTo>
                  <a:lnTo>
                    <a:pt x="428" y="312"/>
                  </a:lnTo>
                  <a:lnTo>
                    <a:pt x="428" y="315"/>
                  </a:lnTo>
                  <a:lnTo>
                    <a:pt x="430" y="318"/>
                  </a:lnTo>
                  <a:lnTo>
                    <a:pt x="428" y="320"/>
                  </a:lnTo>
                  <a:lnTo>
                    <a:pt x="428" y="320"/>
                  </a:lnTo>
                  <a:lnTo>
                    <a:pt x="428" y="320"/>
                  </a:lnTo>
                  <a:lnTo>
                    <a:pt x="428" y="321"/>
                  </a:lnTo>
                  <a:lnTo>
                    <a:pt x="427" y="321"/>
                  </a:lnTo>
                  <a:lnTo>
                    <a:pt x="425" y="321"/>
                  </a:lnTo>
                  <a:lnTo>
                    <a:pt x="425" y="321"/>
                  </a:lnTo>
                  <a:lnTo>
                    <a:pt x="425" y="321"/>
                  </a:lnTo>
                  <a:lnTo>
                    <a:pt x="425" y="321"/>
                  </a:lnTo>
                  <a:lnTo>
                    <a:pt x="425" y="321"/>
                  </a:lnTo>
                  <a:lnTo>
                    <a:pt x="425" y="323"/>
                  </a:lnTo>
                  <a:lnTo>
                    <a:pt x="425" y="323"/>
                  </a:lnTo>
                  <a:lnTo>
                    <a:pt x="425" y="323"/>
                  </a:lnTo>
                  <a:lnTo>
                    <a:pt x="425" y="324"/>
                  </a:lnTo>
                  <a:lnTo>
                    <a:pt x="427" y="324"/>
                  </a:lnTo>
                  <a:lnTo>
                    <a:pt x="427" y="324"/>
                  </a:lnTo>
                  <a:lnTo>
                    <a:pt x="427" y="324"/>
                  </a:lnTo>
                  <a:lnTo>
                    <a:pt x="427" y="324"/>
                  </a:lnTo>
                  <a:lnTo>
                    <a:pt x="427" y="324"/>
                  </a:lnTo>
                  <a:lnTo>
                    <a:pt x="427" y="324"/>
                  </a:lnTo>
                  <a:lnTo>
                    <a:pt x="428" y="324"/>
                  </a:lnTo>
                  <a:lnTo>
                    <a:pt x="428" y="324"/>
                  </a:lnTo>
                  <a:lnTo>
                    <a:pt x="428" y="326"/>
                  </a:lnTo>
                  <a:lnTo>
                    <a:pt x="428" y="326"/>
                  </a:lnTo>
                  <a:lnTo>
                    <a:pt x="427" y="326"/>
                  </a:lnTo>
                  <a:lnTo>
                    <a:pt x="427" y="326"/>
                  </a:lnTo>
                  <a:lnTo>
                    <a:pt x="428" y="329"/>
                  </a:lnTo>
                  <a:lnTo>
                    <a:pt x="430" y="329"/>
                  </a:lnTo>
                  <a:lnTo>
                    <a:pt x="430" y="329"/>
                  </a:lnTo>
                  <a:lnTo>
                    <a:pt x="431" y="329"/>
                  </a:lnTo>
                  <a:lnTo>
                    <a:pt x="433" y="331"/>
                  </a:lnTo>
                  <a:lnTo>
                    <a:pt x="433" y="328"/>
                  </a:lnTo>
                  <a:lnTo>
                    <a:pt x="434" y="326"/>
                  </a:lnTo>
                  <a:lnTo>
                    <a:pt x="434" y="326"/>
                  </a:lnTo>
                  <a:lnTo>
                    <a:pt x="434" y="324"/>
                  </a:lnTo>
                  <a:lnTo>
                    <a:pt x="436" y="324"/>
                  </a:lnTo>
                  <a:lnTo>
                    <a:pt x="436" y="324"/>
                  </a:lnTo>
                  <a:lnTo>
                    <a:pt x="437" y="323"/>
                  </a:lnTo>
                  <a:lnTo>
                    <a:pt x="437" y="323"/>
                  </a:lnTo>
                  <a:lnTo>
                    <a:pt x="437" y="323"/>
                  </a:lnTo>
                  <a:lnTo>
                    <a:pt x="437" y="321"/>
                  </a:lnTo>
                  <a:lnTo>
                    <a:pt x="439" y="320"/>
                  </a:lnTo>
                  <a:lnTo>
                    <a:pt x="440" y="318"/>
                  </a:lnTo>
                  <a:lnTo>
                    <a:pt x="440" y="317"/>
                  </a:lnTo>
                  <a:lnTo>
                    <a:pt x="440" y="315"/>
                  </a:lnTo>
                  <a:lnTo>
                    <a:pt x="440" y="315"/>
                  </a:lnTo>
                  <a:lnTo>
                    <a:pt x="440" y="314"/>
                  </a:lnTo>
                  <a:lnTo>
                    <a:pt x="440" y="312"/>
                  </a:lnTo>
                  <a:lnTo>
                    <a:pt x="440" y="310"/>
                  </a:lnTo>
                  <a:lnTo>
                    <a:pt x="440" y="310"/>
                  </a:lnTo>
                  <a:lnTo>
                    <a:pt x="442" y="309"/>
                  </a:lnTo>
                  <a:lnTo>
                    <a:pt x="442" y="309"/>
                  </a:lnTo>
                  <a:lnTo>
                    <a:pt x="442" y="309"/>
                  </a:lnTo>
                  <a:lnTo>
                    <a:pt x="442" y="307"/>
                  </a:lnTo>
                  <a:lnTo>
                    <a:pt x="442" y="307"/>
                  </a:lnTo>
                  <a:lnTo>
                    <a:pt x="440" y="304"/>
                  </a:lnTo>
                  <a:lnTo>
                    <a:pt x="439" y="300"/>
                  </a:lnTo>
                  <a:lnTo>
                    <a:pt x="437" y="300"/>
                  </a:lnTo>
                  <a:lnTo>
                    <a:pt x="436" y="300"/>
                  </a:lnTo>
                  <a:lnTo>
                    <a:pt x="436" y="300"/>
                  </a:lnTo>
                  <a:lnTo>
                    <a:pt x="436" y="298"/>
                  </a:lnTo>
                  <a:lnTo>
                    <a:pt x="434" y="298"/>
                  </a:lnTo>
                  <a:lnTo>
                    <a:pt x="434" y="297"/>
                  </a:lnTo>
                  <a:lnTo>
                    <a:pt x="433" y="293"/>
                  </a:lnTo>
                  <a:lnTo>
                    <a:pt x="433" y="292"/>
                  </a:lnTo>
                  <a:lnTo>
                    <a:pt x="431" y="289"/>
                  </a:lnTo>
                  <a:lnTo>
                    <a:pt x="431" y="287"/>
                  </a:lnTo>
                  <a:lnTo>
                    <a:pt x="431" y="286"/>
                  </a:lnTo>
                  <a:lnTo>
                    <a:pt x="431" y="286"/>
                  </a:lnTo>
                  <a:lnTo>
                    <a:pt x="431" y="286"/>
                  </a:lnTo>
                  <a:lnTo>
                    <a:pt x="431" y="286"/>
                  </a:lnTo>
                  <a:lnTo>
                    <a:pt x="430" y="286"/>
                  </a:lnTo>
                  <a:lnTo>
                    <a:pt x="430" y="286"/>
                  </a:lnTo>
                  <a:lnTo>
                    <a:pt x="428" y="287"/>
                  </a:lnTo>
                  <a:lnTo>
                    <a:pt x="427" y="287"/>
                  </a:lnTo>
                  <a:lnTo>
                    <a:pt x="425" y="287"/>
                  </a:lnTo>
                  <a:lnTo>
                    <a:pt x="425" y="287"/>
                  </a:lnTo>
                  <a:lnTo>
                    <a:pt x="423" y="287"/>
                  </a:lnTo>
                  <a:lnTo>
                    <a:pt x="423" y="287"/>
                  </a:lnTo>
                  <a:lnTo>
                    <a:pt x="422" y="286"/>
                  </a:lnTo>
                  <a:lnTo>
                    <a:pt x="420" y="284"/>
                  </a:lnTo>
                  <a:lnTo>
                    <a:pt x="420" y="283"/>
                  </a:lnTo>
                  <a:lnTo>
                    <a:pt x="419" y="281"/>
                  </a:lnTo>
                  <a:lnTo>
                    <a:pt x="419" y="281"/>
                  </a:lnTo>
                  <a:lnTo>
                    <a:pt x="417" y="279"/>
                  </a:lnTo>
                  <a:lnTo>
                    <a:pt x="416" y="278"/>
                  </a:lnTo>
                  <a:lnTo>
                    <a:pt x="416" y="278"/>
                  </a:lnTo>
                  <a:lnTo>
                    <a:pt x="414" y="276"/>
                  </a:lnTo>
                  <a:lnTo>
                    <a:pt x="413" y="275"/>
                  </a:lnTo>
                  <a:lnTo>
                    <a:pt x="411" y="273"/>
                  </a:lnTo>
                  <a:lnTo>
                    <a:pt x="411" y="272"/>
                  </a:lnTo>
                  <a:lnTo>
                    <a:pt x="409" y="269"/>
                  </a:lnTo>
                  <a:lnTo>
                    <a:pt x="408" y="265"/>
                  </a:lnTo>
                  <a:lnTo>
                    <a:pt x="405" y="261"/>
                  </a:lnTo>
                  <a:lnTo>
                    <a:pt x="400" y="258"/>
                  </a:lnTo>
                  <a:lnTo>
                    <a:pt x="397" y="253"/>
                  </a:lnTo>
                  <a:lnTo>
                    <a:pt x="394" y="250"/>
                  </a:lnTo>
                  <a:lnTo>
                    <a:pt x="392" y="247"/>
                  </a:lnTo>
                  <a:lnTo>
                    <a:pt x="389" y="244"/>
                  </a:lnTo>
                  <a:lnTo>
                    <a:pt x="388" y="242"/>
                  </a:lnTo>
                  <a:lnTo>
                    <a:pt x="386" y="242"/>
                  </a:lnTo>
                  <a:lnTo>
                    <a:pt x="385" y="241"/>
                  </a:lnTo>
                  <a:lnTo>
                    <a:pt x="383" y="241"/>
                  </a:lnTo>
                  <a:lnTo>
                    <a:pt x="382" y="241"/>
                  </a:lnTo>
                  <a:lnTo>
                    <a:pt x="382" y="239"/>
                  </a:lnTo>
                  <a:lnTo>
                    <a:pt x="380" y="239"/>
                  </a:lnTo>
                  <a:lnTo>
                    <a:pt x="380" y="239"/>
                  </a:lnTo>
                  <a:lnTo>
                    <a:pt x="378" y="236"/>
                  </a:lnTo>
                  <a:lnTo>
                    <a:pt x="378" y="234"/>
                  </a:lnTo>
                  <a:lnTo>
                    <a:pt x="378" y="233"/>
                  </a:lnTo>
                  <a:lnTo>
                    <a:pt x="378" y="233"/>
                  </a:lnTo>
                  <a:lnTo>
                    <a:pt x="377" y="231"/>
                  </a:lnTo>
                  <a:lnTo>
                    <a:pt x="375" y="231"/>
                  </a:lnTo>
                  <a:lnTo>
                    <a:pt x="374" y="230"/>
                  </a:lnTo>
                  <a:lnTo>
                    <a:pt x="374" y="230"/>
                  </a:lnTo>
                  <a:lnTo>
                    <a:pt x="372" y="228"/>
                  </a:lnTo>
                  <a:lnTo>
                    <a:pt x="371" y="228"/>
                  </a:lnTo>
                  <a:lnTo>
                    <a:pt x="371" y="227"/>
                  </a:lnTo>
                  <a:lnTo>
                    <a:pt x="371" y="227"/>
                  </a:lnTo>
                  <a:lnTo>
                    <a:pt x="371" y="227"/>
                  </a:lnTo>
                  <a:lnTo>
                    <a:pt x="369" y="227"/>
                  </a:lnTo>
                  <a:lnTo>
                    <a:pt x="368" y="227"/>
                  </a:lnTo>
                  <a:lnTo>
                    <a:pt x="368" y="227"/>
                  </a:lnTo>
                  <a:lnTo>
                    <a:pt x="364" y="227"/>
                  </a:lnTo>
                  <a:lnTo>
                    <a:pt x="361" y="228"/>
                  </a:lnTo>
                  <a:lnTo>
                    <a:pt x="360" y="228"/>
                  </a:lnTo>
                  <a:lnTo>
                    <a:pt x="360" y="228"/>
                  </a:lnTo>
                  <a:lnTo>
                    <a:pt x="360" y="228"/>
                  </a:lnTo>
                  <a:lnTo>
                    <a:pt x="360" y="230"/>
                  </a:lnTo>
                  <a:lnTo>
                    <a:pt x="361" y="231"/>
                  </a:lnTo>
                  <a:lnTo>
                    <a:pt x="361" y="231"/>
                  </a:lnTo>
                  <a:lnTo>
                    <a:pt x="361" y="233"/>
                  </a:lnTo>
                  <a:lnTo>
                    <a:pt x="361" y="234"/>
                  </a:lnTo>
                  <a:lnTo>
                    <a:pt x="360" y="236"/>
                  </a:lnTo>
                  <a:lnTo>
                    <a:pt x="360" y="236"/>
                  </a:lnTo>
                  <a:lnTo>
                    <a:pt x="358" y="237"/>
                  </a:lnTo>
                  <a:lnTo>
                    <a:pt x="357" y="237"/>
                  </a:lnTo>
                  <a:lnTo>
                    <a:pt x="354" y="239"/>
                  </a:lnTo>
                  <a:lnTo>
                    <a:pt x="350" y="241"/>
                  </a:lnTo>
                  <a:lnTo>
                    <a:pt x="349" y="242"/>
                  </a:lnTo>
                  <a:lnTo>
                    <a:pt x="347" y="242"/>
                  </a:lnTo>
                  <a:lnTo>
                    <a:pt x="347" y="244"/>
                  </a:lnTo>
                  <a:lnTo>
                    <a:pt x="347" y="244"/>
                  </a:lnTo>
                  <a:lnTo>
                    <a:pt x="347" y="242"/>
                  </a:lnTo>
                  <a:lnTo>
                    <a:pt x="347" y="242"/>
                  </a:lnTo>
                  <a:lnTo>
                    <a:pt x="347" y="242"/>
                  </a:lnTo>
                  <a:lnTo>
                    <a:pt x="347" y="241"/>
                  </a:lnTo>
                  <a:lnTo>
                    <a:pt x="347" y="239"/>
                  </a:lnTo>
                  <a:lnTo>
                    <a:pt x="346" y="237"/>
                  </a:lnTo>
                  <a:lnTo>
                    <a:pt x="346" y="236"/>
                  </a:lnTo>
                  <a:lnTo>
                    <a:pt x="344" y="234"/>
                  </a:lnTo>
                  <a:lnTo>
                    <a:pt x="341" y="233"/>
                  </a:lnTo>
                  <a:lnTo>
                    <a:pt x="340" y="231"/>
                  </a:lnTo>
                  <a:lnTo>
                    <a:pt x="338" y="230"/>
                  </a:lnTo>
                  <a:lnTo>
                    <a:pt x="337" y="228"/>
                  </a:lnTo>
                  <a:lnTo>
                    <a:pt x="333" y="227"/>
                  </a:lnTo>
                  <a:lnTo>
                    <a:pt x="333" y="225"/>
                  </a:lnTo>
                  <a:lnTo>
                    <a:pt x="332" y="223"/>
                  </a:lnTo>
                  <a:lnTo>
                    <a:pt x="330" y="222"/>
                  </a:lnTo>
                  <a:lnTo>
                    <a:pt x="330" y="219"/>
                  </a:lnTo>
                  <a:lnTo>
                    <a:pt x="329" y="217"/>
                  </a:lnTo>
                  <a:lnTo>
                    <a:pt x="329" y="214"/>
                  </a:lnTo>
                  <a:lnTo>
                    <a:pt x="329" y="211"/>
                  </a:lnTo>
                  <a:lnTo>
                    <a:pt x="329" y="211"/>
                  </a:lnTo>
                  <a:lnTo>
                    <a:pt x="329" y="210"/>
                  </a:lnTo>
                  <a:lnTo>
                    <a:pt x="329" y="210"/>
                  </a:lnTo>
                  <a:lnTo>
                    <a:pt x="327" y="210"/>
                  </a:lnTo>
                  <a:lnTo>
                    <a:pt x="326" y="211"/>
                  </a:lnTo>
                  <a:lnTo>
                    <a:pt x="324" y="213"/>
                  </a:lnTo>
                  <a:lnTo>
                    <a:pt x="323" y="214"/>
                  </a:lnTo>
                  <a:lnTo>
                    <a:pt x="323" y="214"/>
                  </a:lnTo>
                  <a:lnTo>
                    <a:pt x="321" y="214"/>
                  </a:lnTo>
                  <a:lnTo>
                    <a:pt x="321" y="213"/>
                  </a:lnTo>
                  <a:lnTo>
                    <a:pt x="318" y="211"/>
                  </a:lnTo>
                  <a:lnTo>
                    <a:pt x="316" y="211"/>
                  </a:lnTo>
                  <a:lnTo>
                    <a:pt x="316" y="211"/>
                  </a:lnTo>
                  <a:lnTo>
                    <a:pt x="315" y="211"/>
                  </a:lnTo>
                  <a:lnTo>
                    <a:pt x="313" y="211"/>
                  </a:lnTo>
                  <a:lnTo>
                    <a:pt x="312" y="211"/>
                  </a:lnTo>
                  <a:lnTo>
                    <a:pt x="309" y="213"/>
                  </a:lnTo>
                  <a:lnTo>
                    <a:pt x="307" y="213"/>
                  </a:lnTo>
                  <a:lnTo>
                    <a:pt x="302" y="28"/>
                  </a:lnTo>
                  <a:lnTo>
                    <a:pt x="302" y="28"/>
                  </a:lnTo>
                  <a:lnTo>
                    <a:pt x="302" y="28"/>
                  </a:lnTo>
                  <a:close/>
                  <a:moveTo>
                    <a:pt x="62" y="326"/>
                  </a:moveTo>
                  <a:lnTo>
                    <a:pt x="62" y="326"/>
                  </a:lnTo>
                  <a:lnTo>
                    <a:pt x="63" y="326"/>
                  </a:lnTo>
                  <a:lnTo>
                    <a:pt x="63" y="326"/>
                  </a:lnTo>
                  <a:lnTo>
                    <a:pt x="63" y="328"/>
                  </a:lnTo>
                  <a:lnTo>
                    <a:pt x="62" y="328"/>
                  </a:lnTo>
                  <a:lnTo>
                    <a:pt x="62" y="329"/>
                  </a:lnTo>
                  <a:lnTo>
                    <a:pt x="60" y="329"/>
                  </a:lnTo>
                  <a:lnTo>
                    <a:pt x="59" y="329"/>
                  </a:lnTo>
                  <a:lnTo>
                    <a:pt x="59" y="329"/>
                  </a:lnTo>
                  <a:lnTo>
                    <a:pt x="59" y="328"/>
                  </a:lnTo>
                  <a:lnTo>
                    <a:pt x="59" y="328"/>
                  </a:lnTo>
                  <a:lnTo>
                    <a:pt x="60" y="326"/>
                  </a:lnTo>
                  <a:lnTo>
                    <a:pt x="60" y="326"/>
                  </a:lnTo>
                  <a:lnTo>
                    <a:pt x="62" y="326"/>
                  </a:lnTo>
                  <a:lnTo>
                    <a:pt x="62" y="326"/>
                  </a:lnTo>
                  <a:close/>
                  <a:moveTo>
                    <a:pt x="90" y="321"/>
                  </a:moveTo>
                  <a:lnTo>
                    <a:pt x="91" y="321"/>
                  </a:lnTo>
                  <a:lnTo>
                    <a:pt x="91" y="321"/>
                  </a:lnTo>
                  <a:lnTo>
                    <a:pt x="91" y="323"/>
                  </a:lnTo>
                  <a:lnTo>
                    <a:pt x="90" y="323"/>
                  </a:lnTo>
                  <a:lnTo>
                    <a:pt x="90" y="326"/>
                  </a:lnTo>
                  <a:lnTo>
                    <a:pt x="90" y="326"/>
                  </a:lnTo>
                  <a:lnTo>
                    <a:pt x="88" y="328"/>
                  </a:lnTo>
                  <a:lnTo>
                    <a:pt x="88" y="328"/>
                  </a:lnTo>
                  <a:lnTo>
                    <a:pt x="88" y="328"/>
                  </a:lnTo>
                  <a:lnTo>
                    <a:pt x="88" y="328"/>
                  </a:lnTo>
                  <a:lnTo>
                    <a:pt x="88" y="326"/>
                  </a:lnTo>
                  <a:lnTo>
                    <a:pt x="88" y="324"/>
                  </a:lnTo>
                  <a:lnTo>
                    <a:pt x="90" y="323"/>
                  </a:lnTo>
                  <a:lnTo>
                    <a:pt x="90" y="321"/>
                  </a:lnTo>
                  <a:lnTo>
                    <a:pt x="90" y="321"/>
                  </a:lnTo>
                  <a:close/>
                  <a:moveTo>
                    <a:pt x="82" y="317"/>
                  </a:moveTo>
                  <a:lnTo>
                    <a:pt x="84" y="317"/>
                  </a:lnTo>
                  <a:lnTo>
                    <a:pt x="84" y="317"/>
                  </a:lnTo>
                  <a:lnTo>
                    <a:pt x="84" y="317"/>
                  </a:lnTo>
                  <a:lnTo>
                    <a:pt x="84" y="318"/>
                  </a:lnTo>
                  <a:lnTo>
                    <a:pt x="85" y="318"/>
                  </a:lnTo>
                  <a:lnTo>
                    <a:pt x="85" y="318"/>
                  </a:lnTo>
                  <a:lnTo>
                    <a:pt x="85" y="320"/>
                  </a:lnTo>
                  <a:lnTo>
                    <a:pt x="84" y="320"/>
                  </a:lnTo>
                  <a:lnTo>
                    <a:pt x="82" y="320"/>
                  </a:lnTo>
                  <a:lnTo>
                    <a:pt x="82" y="320"/>
                  </a:lnTo>
                  <a:lnTo>
                    <a:pt x="82" y="318"/>
                  </a:lnTo>
                  <a:lnTo>
                    <a:pt x="82" y="317"/>
                  </a:lnTo>
                  <a:lnTo>
                    <a:pt x="82" y="317"/>
                  </a:lnTo>
                  <a:close/>
                  <a:moveTo>
                    <a:pt x="169" y="284"/>
                  </a:moveTo>
                  <a:lnTo>
                    <a:pt x="171" y="283"/>
                  </a:lnTo>
                  <a:lnTo>
                    <a:pt x="171" y="284"/>
                  </a:lnTo>
                  <a:lnTo>
                    <a:pt x="171" y="284"/>
                  </a:lnTo>
                  <a:lnTo>
                    <a:pt x="171" y="284"/>
                  </a:lnTo>
                  <a:lnTo>
                    <a:pt x="171" y="286"/>
                  </a:lnTo>
                  <a:lnTo>
                    <a:pt x="171" y="286"/>
                  </a:lnTo>
                  <a:lnTo>
                    <a:pt x="169" y="286"/>
                  </a:lnTo>
                  <a:lnTo>
                    <a:pt x="167" y="286"/>
                  </a:lnTo>
                  <a:lnTo>
                    <a:pt x="169" y="284"/>
                  </a:lnTo>
                  <a:lnTo>
                    <a:pt x="169" y="284"/>
                  </a:lnTo>
                  <a:close/>
                  <a:moveTo>
                    <a:pt x="169" y="262"/>
                  </a:moveTo>
                  <a:lnTo>
                    <a:pt x="169" y="264"/>
                  </a:lnTo>
                  <a:lnTo>
                    <a:pt x="171" y="264"/>
                  </a:lnTo>
                  <a:lnTo>
                    <a:pt x="171" y="264"/>
                  </a:lnTo>
                  <a:lnTo>
                    <a:pt x="171" y="264"/>
                  </a:lnTo>
                  <a:lnTo>
                    <a:pt x="171" y="264"/>
                  </a:lnTo>
                  <a:lnTo>
                    <a:pt x="171" y="265"/>
                  </a:lnTo>
                  <a:lnTo>
                    <a:pt x="171" y="265"/>
                  </a:lnTo>
                  <a:lnTo>
                    <a:pt x="169" y="265"/>
                  </a:lnTo>
                  <a:lnTo>
                    <a:pt x="169" y="262"/>
                  </a:lnTo>
                  <a:lnTo>
                    <a:pt x="169" y="262"/>
                  </a:lnTo>
                  <a:close/>
                  <a:moveTo>
                    <a:pt x="113" y="242"/>
                  </a:moveTo>
                  <a:lnTo>
                    <a:pt x="113" y="242"/>
                  </a:lnTo>
                  <a:lnTo>
                    <a:pt x="113" y="244"/>
                  </a:lnTo>
                  <a:lnTo>
                    <a:pt x="113" y="244"/>
                  </a:lnTo>
                  <a:lnTo>
                    <a:pt x="113" y="245"/>
                  </a:lnTo>
                  <a:lnTo>
                    <a:pt x="113" y="244"/>
                  </a:lnTo>
                  <a:lnTo>
                    <a:pt x="112" y="244"/>
                  </a:lnTo>
                  <a:lnTo>
                    <a:pt x="112" y="244"/>
                  </a:lnTo>
                  <a:lnTo>
                    <a:pt x="112" y="244"/>
                  </a:lnTo>
                  <a:lnTo>
                    <a:pt x="112" y="242"/>
                  </a:lnTo>
                  <a:lnTo>
                    <a:pt x="112" y="242"/>
                  </a:lnTo>
                  <a:lnTo>
                    <a:pt x="113" y="242"/>
                  </a:lnTo>
                  <a:lnTo>
                    <a:pt x="113" y="242"/>
                  </a:lnTo>
                  <a:lnTo>
                    <a:pt x="113" y="242"/>
                  </a:lnTo>
                  <a:close/>
                  <a:moveTo>
                    <a:pt x="239" y="220"/>
                  </a:moveTo>
                  <a:lnTo>
                    <a:pt x="239" y="222"/>
                  </a:lnTo>
                  <a:lnTo>
                    <a:pt x="240" y="222"/>
                  </a:lnTo>
                  <a:lnTo>
                    <a:pt x="240" y="223"/>
                  </a:lnTo>
                  <a:lnTo>
                    <a:pt x="240" y="223"/>
                  </a:lnTo>
                  <a:lnTo>
                    <a:pt x="240" y="223"/>
                  </a:lnTo>
                  <a:lnTo>
                    <a:pt x="240" y="225"/>
                  </a:lnTo>
                  <a:lnTo>
                    <a:pt x="240" y="225"/>
                  </a:lnTo>
                  <a:lnTo>
                    <a:pt x="239" y="225"/>
                  </a:lnTo>
                  <a:lnTo>
                    <a:pt x="237" y="228"/>
                  </a:lnTo>
                  <a:lnTo>
                    <a:pt x="234" y="230"/>
                  </a:lnTo>
                  <a:lnTo>
                    <a:pt x="236" y="228"/>
                  </a:lnTo>
                  <a:lnTo>
                    <a:pt x="236" y="227"/>
                  </a:lnTo>
                  <a:lnTo>
                    <a:pt x="237" y="223"/>
                  </a:lnTo>
                  <a:lnTo>
                    <a:pt x="239" y="220"/>
                  </a:lnTo>
                  <a:lnTo>
                    <a:pt x="239" y="220"/>
                  </a:lnTo>
                  <a:close/>
                  <a:moveTo>
                    <a:pt x="245" y="219"/>
                  </a:moveTo>
                  <a:lnTo>
                    <a:pt x="247" y="219"/>
                  </a:lnTo>
                  <a:lnTo>
                    <a:pt x="247" y="219"/>
                  </a:lnTo>
                  <a:lnTo>
                    <a:pt x="248" y="220"/>
                  </a:lnTo>
                  <a:lnTo>
                    <a:pt x="248" y="220"/>
                  </a:lnTo>
                  <a:lnTo>
                    <a:pt x="248" y="220"/>
                  </a:lnTo>
                  <a:lnTo>
                    <a:pt x="247" y="220"/>
                  </a:lnTo>
                  <a:lnTo>
                    <a:pt x="247" y="220"/>
                  </a:lnTo>
                  <a:lnTo>
                    <a:pt x="245" y="220"/>
                  </a:lnTo>
                  <a:lnTo>
                    <a:pt x="245" y="219"/>
                  </a:lnTo>
                  <a:lnTo>
                    <a:pt x="245" y="219"/>
                  </a:lnTo>
                  <a:close/>
                  <a:moveTo>
                    <a:pt x="234" y="217"/>
                  </a:moveTo>
                  <a:lnTo>
                    <a:pt x="234" y="217"/>
                  </a:lnTo>
                  <a:lnTo>
                    <a:pt x="236" y="219"/>
                  </a:lnTo>
                  <a:lnTo>
                    <a:pt x="236" y="219"/>
                  </a:lnTo>
                  <a:lnTo>
                    <a:pt x="236" y="219"/>
                  </a:lnTo>
                  <a:lnTo>
                    <a:pt x="234" y="219"/>
                  </a:lnTo>
                  <a:lnTo>
                    <a:pt x="234" y="219"/>
                  </a:lnTo>
                  <a:lnTo>
                    <a:pt x="234" y="217"/>
                  </a:lnTo>
                  <a:lnTo>
                    <a:pt x="234" y="217"/>
                  </a:lnTo>
                  <a:close/>
                  <a:moveTo>
                    <a:pt x="62" y="98"/>
                  </a:moveTo>
                  <a:lnTo>
                    <a:pt x="62" y="98"/>
                  </a:lnTo>
                  <a:lnTo>
                    <a:pt x="62" y="98"/>
                  </a:lnTo>
                  <a:lnTo>
                    <a:pt x="62" y="98"/>
                  </a:lnTo>
                  <a:lnTo>
                    <a:pt x="63" y="99"/>
                  </a:lnTo>
                  <a:lnTo>
                    <a:pt x="63" y="99"/>
                  </a:lnTo>
                  <a:lnTo>
                    <a:pt x="63" y="99"/>
                  </a:lnTo>
                  <a:lnTo>
                    <a:pt x="62" y="99"/>
                  </a:lnTo>
                  <a:lnTo>
                    <a:pt x="62" y="99"/>
                  </a:lnTo>
                  <a:lnTo>
                    <a:pt x="62" y="99"/>
                  </a:lnTo>
                  <a:lnTo>
                    <a:pt x="62" y="98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1" name="Freeform 64"/>
            <p:cNvSpPr>
              <a:spLocks noEditPoints="1"/>
            </p:cNvSpPr>
            <p:nvPr/>
          </p:nvSpPr>
          <p:spPr bwMode="auto">
            <a:xfrm>
              <a:off x="8479123" y="3984570"/>
              <a:ext cx="194724" cy="504130"/>
            </a:xfrm>
            <a:custGeom>
              <a:avLst/>
              <a:gdLst>
                <a:gd name="T0" fmla="*/ 51 w 82"/>
                <a:gd name="T1" fmla="*/ 21 h 212"/>
                <a:gd name="T2" fmla="*/ 44 w 82"/>
                <a:gd name="T3" fmla="*/ 4 h 212"/>
                <a:gd name="T4" fmla="*/ 20 w 82"/>
                <a:gd name="T5" fmla="*/ 5 h 212"/>
                <a:gd name="T6" fmla="*/ 6 w 82"/>
                <a:gd name="T7" fmla="*/ 18 h 212"/>
                <a:gd name="T8" fmla="*/ 14 w 82"/>
                <a:gd name="T9" fmla="*/ 32 h 212"/>
                <a:gd name="T10" fmla="*/ 31 w 82"/>
                <a:gd name="T11" fmla="*/ 35 h 212"/>
                <a:gd name="T12" fmla="*/ 20 w 82"/>
                <a:gd name="T13" fmla="*/ 49 h 212"/>
                <a:gd name="T14" fmla="*/ 34 w 82"/>
                <a:gd name="T15" fmla="*/ 75 h 212"/>
                <a:gd name="T16" fmla="*/ 47 w 82"/>
                <a:gd name="T17" fmla="*/ 91 h 212"/>
                <a:gd name="T18" fmla="*/ 58 w 82"/>
                <a:gd name="T19" fmla="*/ 109 h 212"/>
                <a:gd name="T20" fmla="*/ 61 w 82"/>
                <a:gd name="T21" fmla="*/ 133 h 212"/>
                <a:gd name="T22" fmla="*/ 59 w 82"/>
                <a:gd name="T23" fmla="*/ 159 h 212"/>
                <a:gd name="T24" fmla="*/ 47 w 82"/>
                <a:gd name="T25" fmla="*/ 171 h 212"/>
                <a:gd name="T26" fmla="*/ 33 w 82"/>
                <a:gd name="T27" fmla="*/ 176 h 212"/>
                <a:gd name="T28" fmla="*/ 25 w 82"/>
                <a:gd name="T29" fmla="*/ 187 h 212"/>
                <a:gd name="T30" fmla="*/ 28 w 82"/>
                <a:gd name="T31" fmla="*/ 196 h 212"/>
                <a:gd name="T32" fmla="*/ 28 w 82"/>
                <a:gd name="T33" fmla="*/ 207 h 212"/>
                <a:gd name="T34" fmla="*/ 28 w 82"/>
                <a:gd name="T35" fmla="*/ 212 h 212"/>
                <a:gd name="T36" fmla="*/ 31 w 82"/>
                <a:gd name="T37" fmla="*/ 212 h 212"/>
                <a:gd name="T38" fmla="*/ 36 w 82"/>
                <a:gd name="T39" fmla="*/ 206 h 212"/>
                <a:gd name="T40" fmla="*/ 40 w 82"/>
                <a:gd name="T41" fmla="*/ 202 h 212"/>
                <a:gd name="T42" fmla="*/ 37 w 82"/>
                <a:gd name="T43" fmla="*/ 195 h 212"/>
                <a:gd name="T44" fmla="*/ 36 w 82"/>
                <a:gd name="T45" fmla="*/ 190 h 212"/>
                <a:gd name="T46" fmla="*/ 39 w 82"/>
                <a:gd name="T47" fmla="*/ 192 h 212"/>
                <a:gd name="T48" fmla="*/ 45 w 82"/>
                <a:gd name="T49" fmla="*/ 198 h 212"/>
                <a:gd name="T50" fmla="*/ 47 w 82"/>
                <a:gd name="T51" fmla="*/ 195 h 212"/>
                <a:gd name="T52" fmla="*/ 39 w 82"/>
                <a:gd name="T53" fmla="*/ 187 h 212"/>
                <a:gd name="T54" fmla="*/ 45 w 82"/>
                <a:gd name="T55" fmla="*/ 187 h 212"/>
                <a:gd name="T56" fmla="*/ 51 w 82"/>
                <a:gd name="T57" fmla="*/ 187 h 212"/>
                <a:gd name="T58" fmla="*/ 54 w 82"/>
                <a:gd name="T59" fmla="*/ 185 h 212"/>
                <a:gd name="T60" fmla="*/ 58 w 82"/>
                <a:gd name="T61" fmla="*/ 187 h 212"/>
                <a:gd name="T62" fmla="*/ 67 w 82"/>
                <a:gd name="T63" fmla="*/ 181 h 212"/>
                <a:gd name="T64" fmla="*/ 78 w 82"/>
                <a:gd name="T65" fmla="*/ 170 h 212"/>
                <a:gd name="T66" fmla="*/ 81 w 82"/>
                <a:gd name="T67" fmla="*/ 164 h 212"/>
                <a:gd name="T68" fmla="*/ 81 w 82"/>
                <a:gd name="T69" fmla="*/ 159 h 212"/>
                <a:gd name="T70" fmla="*/ 79 w 82"/>
                <a:gd name="T71" fmla="*/ 154 h 212"/>
                <a:gd name="T72" fmla="*/ 82 w 82"/>
                <a:gd name="T73" fmla="*/ 150 h 212"/>
                <a:gd name="T74" fmla="*/ 79 w 82"/>
                <a:gd name="T75" fmla="*/ 142 h 212"/>
                <a:gd name="T76" fmla="*/ 79 w 82"/>
                <a:gd name="T77" fmla="*/ 134 h 212"/>
                <a:gd name="T78" fmla="*/ 76 w 82"/>
                <a:gd name="T79" fmla="*/ 128 h 212"/>
                <a:gd name="T80" fmla="*/ 75 w 82"/>
                <a:gd name="T81" fmla="*/ 120 h 212"/>
                <a:gd name="T82" fmla="*/ 67 w 82"/>
                <a:gd name="T83" fmla="*/ 106 h 212"/>
                <a:gd name="T84" fmla="*/ 59 w 82"/>
                <a:gd name="T85" fmla="*/ 98 h 212"/>
                <a:gd name="T86" fmla="*/ 56 w 82"/>
                <a:gd name="T87" fmla="*/ 91 h 212"/>
                <a:gd name="T88" fmla="*/ 51 w 82"/>
                <a:gd name="T89" fmla="*/ 86 h 212"/>
                <a:gd name="T90" fmla="*/ 47 w 82"/>
                <a:gd name="T91" fmla="*/ 83 h 212"/>
                <a:gd name="T92" fmla="*/ 42 w 82"/>
                <a:gd name="T93" fmla="*/ 73 h 212"/>
                <a:gd name="T94" fmla="*/ 36 w 82"/>
                <a:gd name="T95" fmla="*/ 66 h 212"/>
                <a:gd name="T96" fmla="*/ 37 w 82"/>
                <a:gd name="T97" fmla="*/ 58 h 212"/>
                <a:gd name="T98" fmla="*/ 37 w 82"/>
                <a:gd name="T99" fmla="*/ 50 h 212"/>
                <a:gd name="T100" fmla="*/ 40 w 82"/>
                <a:gd name="T101" fmla="*/ 49 h 212"/>
                <a:gd name="T102" fmla="*/ 51 w 82"/>
                <a:gd name="T103" fmla="*/ 35 h 212"/>
                <a:gd name="T104" fmla="*/ 59 w 82"/>
                <a:gd name="T105" fmla="*/ 30 h 212"/>
                <a:gd name="T106" fmla="*/ 67 w 82"/>
                <a:gd name="T107" fmla="*/ 25 h 212"/>
                <a:gd name="T108" fmla="*/ 34 w 82"/>
                <a:gd name="T109" fmla="*/ 181 h 212"/>
                <a:gd name="T110" fmla="*/ 36 w 82"/>
                <a:gd name="T111" fmla="*/ 184 h 212"/>
                <a:gd name="T112" fmla="*/ 34 w 82"/>
                <a:gd name="T113" fmla="*/ 185 h 212"/>
                <a:gd name="T114" fmla="*/ 33 w 82"/>
                <a:gd name="T115" fmla="*/ 184 h 212"/>
                <a:gd name="T116" fmla="*/ 33 w 82"/>
                <a:gd name="T117" fmla="*/ 181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2" h="212">
                  <a:moveTo>
                    <a:pt x="67" y="24"/>
                  </a:moveTo>
                  <a:lnTo>
                    <a:pt x="61" y="22"/>
                  </a:lnTo>
                  <a:lnTo>
                    <a:pt x="58" y="22"/>
                  </a:lnTo>
                  <a:lnTo>
                    <a:pt x="51" y="21"/>
                  </a:lnTo>
                  <a:lnTo>
                    <a:pt x="50" y="18"/>
                  </a:lnTo>
                  <a:lnTo>
                    <a:pt x="47" y="11"/>
                  </a:lnTo>
                  <a:lnTo>
                    <a:pt x="47" y="5"/>
                  </a:lnTo>
                  <a:lnTo>
                    <a:pt x="44" y="4"/>
                  </a:lnTo>
                  <a:lnTo>
                    <a:pt x="37" y="2"/>
                  </a:lnTo>
                  <a:lnTo>
                    <a:pt x="34" y="0"/>
                  </a:lnTo>
                  <a:lnTo>
                    <a:pt x="28" y="5"/>
                  </a:lnTo>
                  <a:lnTo>
                    <a:pt x="20" y="5"/>
                  </a:lnTo>
                  <a:lnTo>
                    <a:pt x="13" y="8"/>
                  </a:lnTo>
                  <a:lnTo>
                    <a:pt x="6" y="5"/>
                  </a:lnTo>
                  <a:lnTo>
                    <a:pt x="0" y="8"/>
                  </a:lnTo>
                  <a:lnTo>
                    <a:pt x="6" y="18"/>
                  </a:lnTo>
                  <a:lnTo>
                    <a:pt x="5" y="21"/>
                  </a:lnTo>
                  <a:lnTo>
                    <a:pt x="8" y="25"/>
                  </a:lnTo>
                  <a:lnTo>
                    <a:pt x="13" y="28"/>
                  </a:lnTo>
                  <a:lnTo>
                    <a:pt x="14" y="32"/>
                  </a:lnTo>
                  <a:lnTo>
                    <a:pt x="19" y="33"/>
                  </a:lnTo>
                  <a:lnTo>
                    <a:pt x="22" y="28"/>
                  </a:lnTo>
                  <a:lnTo>
                    <a:pt x="28" y="32"/>
                  </a:lnTo>
                  <a:lnTo>
                    <a:pt x="31" y="35"/>
                  </a:lnTo>
                  <a:lnTo>
                    <a:pt x="31" y="42"/>
                  </a:lnTo>
                  <a:lnTo>
                    <a:pt x="28" y="44"/>
                  </a:lnTo>
                  <a:lnTo>
                    <a:pt x="23" y="46"/>
                  </a:lnTo>
                  <a:lnTo>
                    <a:pt x="20" y="49"/>
                  </a:lnTo>
                  <a:lnTo>
                    <a:pt x="19" y="55"/>
                  </a:lnTo>
                  <a:lnTo>
                    <a:pt x="26" y="58"/>
                  </a:lnTo>
                  <a:lnTo>
                    <a:pt x="30" y="67"/>
                  </a:lnTo>
                  <a:lnTo>
                    <a:pt x="34" y="75"/>
                  </a:lnTo>
                  <a:lnTo>
                    <a:pt x="37" y="78"/>
                  </a:lnTo>
                  <a:lnTo>
                    <a:pt x="39" y="81"/>
                  </a:lnTo>
                  <a:lnTo>
                    <a:pt x="42" y="87"/>
                  </a:lnTo>
                  <a:lnTo>
                    <a:pt x="47" y="91"/>
                  </a:lnTo>
                  <a:lnTo>
                    <a:pt x="50" y="95"/>
                  </a:lnTo>
                  <a:lnTo>
                    <a:pt x="51" y="100"/>
                  </a:lnTo>
                  <a:lnTo>
                    <a:pt x="56" y="103"/>
                  </a:lnTo>
                  <a:lnTo>
                    <a:pt x="58" y="109"/>
                  </a:lnTo>
                  <a:lnTo>
                    <a:pt x="58" y="117"/>
                  </a:lnTo>
                  <a:lnTo>
                    <a:pt x="58" y="120"/>
                  </a:lnTo>
                  <a:lnTo>
                    <a:pt x="58" y="128"/>
                  </a:lnTo>
                  <a:lnTo>
                    <a:pt x="61" y="133"/>
                  </a:lnTo>
                  <a:lnTo>
                    <a:pt x="61" y="139"/>
                  </a:lnTo>
                  <a:lnTo>
                    <a:pt x="62" y="145"/>
                  </a:lnTo>
                  <a:lnTo>
                    <a:pt x="61" y="151"/>
                  </a:lnTo>
                  <a:lnTo>
                    <a:pt x="59" y="159"/>
                  </a:lnTo>
                  <a:lnTo>
                    <a:pt x="59" y="164"/>
                  </a:lnTo>
                  <a:lnTo>
                    <a:pt x="54" y="167"/>
                  </a:lnTo>
                  <a:lnTo>
                    <a:pt x="50" y="168"/>
                  </a:lnTo>
                  <a:lnTo>
                    <a:pt x="47" y="171"/>
                  </a:lnTo>
                  <a:lnTo>
                    <a:pt x="45" y="176"/>
                  </a:lnTo>
                  <a:lnTo>
                    <a:pt x="42" y="173"/>
                  </a:lnTo>
                  <a:lnTo>
                    <a:pt x="33" y="174"/>
                  </a:lnTo>
                  <a:lnTo>
                    <a:pt x="33" y="176"/>
                  </a:lnTo>
                  <a:lnTo>
                    <a:pt x="28" y="178"/>
                  </a:lnTo>
                  <a:lnTo>
                    <a:pt x="23" y="185"/>
                  </a:lnTo>
                  <a:lnTo>
                    <a:pt x="23" y="185"/>
                  </a:lnTo>
                  <a:lnTo>
                    <a:pt x="25" y="187"/>
                  </a:lnTo>
                  <a:lnTo>
                    <a:pt x="26" y="188"/>
                  </a:lnTo>
                  <a:lnTo>
                    <a:pt x="28" y="190"/>
                  </a:lnTo>
                  <a:lnTo>
                    <a:pt x="28" y="192"/>
                  </a:lnTo>
                  <a:lnTo>
                    <a:pt x="28" y="196"/>
                  </a:lnTo>
                  <a:lnTo>
                    <a:pt x="28" y="201"/>
                  </a:lnTo>
                  <a:lnTo>
                    <a:pt x="28" y="202"/>
                  </a:lnTo>
                  <a:lnTo>
                    <a:pt x="28" y="204"/>
                  </a:lnTo>
                  <a:lnTo>
                    <a:pt x="28" y="207"/>
                  </a:lnTo>
                  <a:lnTo>
                    <a:pt x="30" y="207"/>
                  </a:lnTo>
                  <a:lnTo>
                    <a:pt x="30" y="209"/>
                  </a:lnTo>
                  <a:lnTo>
                    <a:pt x="28" y="210"/>
                  </a:lnTo>
                  <a:lnTo>
                    <a:pt x="28" y="212"/>
                  </a:lnTo>
                  <a:lnTo>
                    <a:pt x="28" y="212"/>
                  </a:lnTo>
                  <a:lnTo>
                    <a:pt x="30" y="212"/>
                  </a:lnTo>
                  <a:lnTo>
                    <a:pt x="30" y="212"/>
                  </a:lnTo>
                  <a:lnTo>
                    <a:pt x="31" y="212"/>
                  </a:lnTo>
                  <a:lnTo>
                    <a:pt x="33" y="210"/>
                  </a:lnTo>
                  <a:lnTo>
                    <a:pt x="33" y="209"/>
                  </a:lnTo>
                  <a:lnTo>
                    <a:pt x="34" y="209"/>
                  </a:lnTo>
                  <a:lnTo>
                    <a:pt x="36" y="206"/>
                  </a:lnTo>
                  <a:lnTo>
                    <a:pt x="36" y="206"/>
                  </a:lnTo>
                  <a:lnTo>
                    <a:pt x="39" y="204"/>
                  </a:lnTo>
                  <a:lnTo>
                    <a:pt x="40" y="204"/>
                  </a:lnTo>
                  <a:lnTo>
                    <a:pt x="40" y="202"/>
                  </a:lnTo>
                  <a:lnTo>
                    <a:pt x="39" y="201"/>
                  </a:lnTo>
                  <a:lnTo>
                    <a:pt x="39" y="198"/>
                  </a:lnTo>
                  <a:lnTo>
                    <a:pt x="39" y="196"/>
                  </a:lnTo>
                  <a:lnTo>
                    <a:pt x="37" y="195"/>
                  </a:lnTo>
                  <a:lnTo>
                    <a:pt x="37" y="192"/>
                  </a:lnTo>
                  <a:lnTo>
                    <a:pt x="37" y="190"/>
                  </a:lnTo>
                  <a:lnTo>
                    <a:pt x="36" y="190"/>
                  </a:lnTo>
                  <a:lnTo>
                    <a:pt x="36" y="190"/>
                  </a:lnTo>
                  <a:lnTo>
                    <a:pt x="36" y="190"/>
                  </a:lnTo>
                  <a:lnTo>
                    <a:pt x="37" y="190"/>
                  </a:lnTo>
                  <a:lnTo>
                    <a:pt x="37" y="190"/>
                  </a:lnTo>
                  <a:lnTo>
                    <a:pt x="39" y="192"/>
                  </a:lnTo>
                  <a:lnTo>
                    <a:pt x="40" y="193"/>
                  </a:lnTo>
                  <a:lnTo>
                    <a:pt x="42" y="196"/>
                  </a:lnTo>
                  <a:lnTo>
                    <a:pt x="44" y="198"/>
                  </a:lnTo>
                  <a:lnTo>
                    <a:pt x="45" y="198"/>
                  </a:lnTo>
                  <a:lnTo>
                    <a:pt x="47" y="198"/>
                  </a:lnTo>
                  <a:lnTo>
                    <a:pt x="47" y="196"/>
                  </a:lnTo>
                  <a:lnTo>
                    <a:pt x="47" y="196"/>
                  </a:lnTo>
                  <a:lnTo>
                    <a:pt x="47" y="195"/>
                  </a:lnTo>
                  <a:lnTo>
                    <a:pt x="44" y="192"/>
                  </a:lnTo>
                  <a:lnTo>
                    <a:pt x="40" y="190"/>
                  </a:lnTo>
                  <a:lnTo>
                    <a:pt x="40" y="188"/>
                  </a:lnTo>
                  <a:lnTo>
                    <a:pt x="39" y="187"/>
                  </a:lnTo>
                  <a:lnTo>
                    <a:pt x="37" y="185"/>
                  </a:lnTo>
                  <a:lnTo>
                    <a:pt x="40" y="185"/>
                  </a:lnTo>
                  <a:lnTo>
                    <a:pt x="44" y="187"/>
                  </a:lnTo>
                  <a:lnTo>
                    <a:pt x="45" y="187"/>
                  </a:lnTo>
                  <a:lnTo>
                    <a:pt x="47" y="188"/>
                  </a:lnTo>
                  <a:lnTo>
                    <a:pt x="48" y="188"/>
                  </a:lnTo>
                  <a:lnTo>
                    <a:pt x="50" y="188"/>
                  </a:lnTo>
                  <a:lnTo>
                    <a:pt x="51" y="187"/>
                  </a:lnTo>
                  <a:lnTo>
                    <a:pt x="53" y="187"/>
                  </a:lnTo>
                  <a:lnTo>
                    <a:pt x="54" y="187"/>
                  </a:lnTo>
                  <a:lnTo>
                    <a:pt x="54" y="187"/>
                  </a:lnTo>
                  <a:lnTo>
                    <a:pt x="54" y="185"/>
                  </a:lnTo>
                  <a:lnTo>
                    <a:pt x="53" y="185"/>
                  </a:lnTo>
                  <a:lnTo>
                    <a:pt x="54" y="185"/>
                  </a:lnTo>
                  <a:lnTo>
                    <a:pt x="56" y="185"/>
                  </a:lnTo>
                  <a:lnTo>
                    <a:pt x="58" y="187"/>
                  </a:lnTo>
                  <a:lnTo>
                    <a:pt x="61" y="184"/>
                  </a:lnTo>
                  <a:lnTo>
                    <a:pt x="62" y="181"/>
                  </a:lnTo>
                  <a:lnTo>
                    <a:pt x="65" y="181"/>
                  </a:lnTo>
                  <a:lnTo>
                    <a:pt x="67" y="181"/>
                  </a:lnTo>
                  <a:lnTo>
                    <a:pt x="70" y="178"/>
                  </a:lnTo>
                  <a:lnTo>
                    <a:pt x="73" y="176"/>
                  </a:lnTo>
                  <a:lnTo>
                    <a:pt x="76" y="173"/>
                  </a:lnTo>
                  <a:lnTo>
                    <a:pt x="78" y="170"/>
                  </a:lnTo>
                  <a:lnTo>
                    <a:pt x="78" y="168"/>
                  </a:lnTo>
                  <a:lnTo>
                    <a:pt x="79" y="165"/>
                  </a:lnTo>
                  <a:lnTo>
                    <a:pt x="79" y="165"/>
                  </a:lnTo>
                  <a:lnTo>
                    <a:pt x="81" y="164"/>
                  </a:lnTo>
                  <a:lnTo>
                    <a:pt x="81" y="162"/>
                  </a:lnTo>
                  <a:lnTo>
                    <a:pt x="81" y="160"/>
                  </a:lnTo>
                  <a:lnTo>
                    <a:pt x="81" y="160"/>
                  </a:lnTo>
                  <a:lnTo>
                    <a:pt x="81" y="159"/>
                  </a:lnTo>
                  <a:lnTo>
                    <a:pt x="79" y="157"/>
                  </a:lnTo>
                  <a:lnTo>
                    <a:pt x="79" y="157"/>
                  </a:lnTo>
                  <a:lnTo>
                    <a:pt x="79" y="156"/>
                  </a:lnTo>
                  <a:lnTo>
                    <a:pt x="79" y="154"/>
                  </a:lnTo>
                  <a:lnTo>
                    <a:pt x="81" y="154"/>
                  </a:lnTo>
                  <a:lnTo>
                    <a:pt x="82" y="153"/>
                  </a:lnTo>
                  <a:lnTo>
                    <a:pt x="82" y="151"/>
                  </a:lnTo>
                  <a:lnTo>
                    <a:pt x="82" y="150"/>
                  </a:lnTo>
                  <a:lnTo>
                    <a:pt x="81" y="148"/>
                  </a:lnTo>
                  <a:lnTo>
                    <a:pt x="81" y="147"/>
                  </a:lnTo>
                  <a:lnTo>
                    <a:pt x="79" y="145"/>
                  </a:lnTo>
                  <a:lnTo>
                    <a:pt x="79" y="142"/>
                  </a:lnTo>
                  <a:lnTo>
                    <a:pt x="79" y="140"/>
                  </a:lnTo>
                  <a:lnTo>
                    <a:pt x="78" y="139"/>
                  </a:lnTo>
                  <a:lnTo>
                    <a:pt x="79" y="136"/>
                  </a:lnTo>
                  <a:lnTo>
                    <a:pt x="79" y="134"/>
                  </a:lnTo>
                  <a:lnTo>
                    <a:pt x="79" y="133"/>
                  </a:lnTo>
                  <a:lnTo>
                    <a:pt x="78" y="131"/>
                  </a:lnTo>
                  <a:lnTo>
                    <a:pt x="76" y="129"/>
                  </a:lnTo>
                  <a:lnTo>
                    <a:pt x="76" y="128"/>
                  </a:lnTo>
                  <a:lnTo>
                    <a:pt x="76" y="125"/>
                  </a:lnTo>
                  <a:lnTo>
                    <a:pt x="75" y="125"/>
                  </a:lnTo>
                  <a:lnTo>
                    <a:pt x="75" y="125"/>
                  </a:lnTo>
                  <a:lnTo>
                    <a:pt x="75" y="120"/>
                  </a:lnTo>
                  <a:lnTo>
                    <a:pt x="75" y="117"/>
                  </a:lnTo>
                  <a:lnTo>
                    <a:pt x="70" y="114"/>
                  </a:lnTo>
                  <a:lnTo>
                    <a:pt x="67" y="111"/>
                  </a:lnTo>
                  <a:lnTo>
                    <a:pt x="67" y="106"/>
                  </a:lnTo>
                  <a:lnTo>
                    <a:pt x="67" y="103"/>
                  </a:lnTo>
                  <a:lnTo>
                    <a:pt x="64" y="101"/>
                  </a:lnTo>
                  <a:lnTo>
                    <a:pt x="61" y="100"/>
                  </a:lnTo>
                  <a:lnTo>
                    <a:pt x="59" y="98"/>
                  </a:lnTo>
                  <a:lnTo>
                    <a:pt x="58" y="95"/>
                  </a:lnTo>
                  <a:lnTo>
                    <a:pt x="56" y="94"/>
                  </a:lnTo>
                  <a:lnTo>
                    <a:pt x="56" y="92"/>
                  </a:lnTo>
                  <a:lnTo>
                    <a:pt x="56" y="91"/>
                  </a:lnTo>
                  <a:lnTo>
                    <a:pt x="56" y="89"/>
                  </a:lnTo>
                  <a:lnTo>
                    <a:pt x="54" y="87"/>
                  </a:lnTo>
                  <a:lnTo>
                    <a:pt x="53" y="87"/>
                  </a:lnTo>
                  <a:lnTo>
                    <a:pt x="51" y="86"/>
                  </a:lnTo>
                  <a:lnTo>
                    <a:pt x="50" y="86"/>
                  </a:lnTo>
                  <a:lnTo>
                    <a:pt x="48" y="84"/>
                  </a:lnTo>
                  <a:lnTo>
                    <a:pt x="47" y="83"/>
                  </a:lnTo>
                  <a:lnTo>
                    <a:pt x="47" y="83"/>
                  </a:lnTo>
                  <a:lnTo>
                    <a:pt x="45" y="81"/>
                  </a:lnTo>
                  <a:lnTo>
                    <a:pt x="45" y="80"/>
                  </a:lnTo>
                  <a:lnTo>
                    <a:pt x="44" y="77"/>
                  </a:lnTo>
                  <a:lnTo>
                    <a:pt x="42" y="73"/>
                  </a:lnTo>
                  <a:lnTo>
                    <a:pt x="39" y="70"/>
                  </a:lnTo>
                  <a:lnTo>
                    <a:pt x="37" y="69"/>
                  </a:lnTo>
                  <a:lnTo>
                    <a:pt x="36" y="66"/>
                  </a:lnTo>
                  <a:lnTo>
                    <a:pt x="36" y="66"/>
                  </a:lnTo>
                  <a:lnTo>
                    <a:pt x="36" y="64"/>
                  </a:lnTo>
                  <a:lnTo>
                    <a:pt x="36" y="63"/>
                  </a:lnTo>
                  <a:lnTo>
                    <a:pt x="36" y="61"/>
                  </a:lnTo>
                  <a:lnTo>
                    <a:pt x="37" y="58"/>
                  </a:lnTo>
                  <a:lnTo>
                    <a:pt x="37" y="56"/>
                  </a:lnTo>
                  <a:lnTo>
                    <a:pt x="37" y="55"/>
                  </a:lnTo>
                  <a:lnTo>
                    <a:pt x="37" y="52"/>
                  </a:lnTo>
                  <a:lnTo>
                    <a:pt x="37" y="50"/>
                  </a:lnTo>
                  <a:lnTo>
                    <a:pt x="39" y="50"/>
                  </a:lnTo>
                  <a:lnTo>
                    <a:pt x="39" y="49"/>
                  </a:lnTo>
                  <a:lnTo>
                    <a:pt x="39" y="49"/>
                  </a:lnTo>
                  <a:lnTo>
                    <a:pt x="40" y="49"/>
                  </a:lnTo>
                  <a:lnTo>
                    <a:pt x="42" y="47"/>
                  </a:lnTo>
                  <a:lnTo>
                    <a:pt x="44" y="47"/>
                  </a:lnTo>
                  <a:lnTo>
                    <a:pt x="51" y="36"/>
                  </a:lnTo>
                  <a:lnTo>
                    <a:pt x="51" y="35"/>
                  </a:lnTo>
                  <a:lnTo>
                    <a:pt x="51" y="33"/>
                  </a:lnTo>
                  <a:lnTo>
                    <a:pt x="54" y="33"/>
                  </a:lnTo>
                  <a:lnTo>
                    <a:pt x="58" y="32"/>
                  </a:lnTo>
                  <a:lnTo>
                    <a:pt x="59" y="30"/>
                  </a:lnTo>
                  <a:lnTo>
                    <a:pt x="61" y="27"/>
                  </a:lnTo>
                  <a:lnTo>
                    <a:pt x="64" y="27"/>
                  </a:lnTo>
                  <a:lnTo>
                    <a:pt x="67" y="25"/>
                  </a:lnTo>
                  <a:lnTo>
                    <a:pt x="67" y="25"/>
                  </a:lnTo>
                  <a:lnTo>
                    <a:pt x="67" y="24"/>
                  </a:lnTo>
                  <a:lnTo>
                    <a:pt x="67" y="24"/>
                  </a:lnTo>
                  <a:close/>
                  <a:moveTo>
                    <a:pt x="34" y="181"/>
                  </a:moveTo>
                  <a:lnTo>
                    <a:pt x="34" y="181"/>
                  </a:lnTo>
                  <a:lnTo>
                    <a:pt x="34" y="181"/>
                  </a:lnTo>
                  <a:lnTo>
                    <a:pt x="36" y="182"/>
                  </a:lnTo>
                  <a:lnTo>
                    <a:pt x="36" y="184"/>
                  </a:lnTo>
                  <a:lnTo>
                    <a:pt x="36" y="184"/>
                  </a:lnTo>
                  <a:lnTo>
                    <a:pt x="36" y="185"/>
                  </a:lnTo>
                  <a:lnTo>
                    <a:pt x="34" y="185"/>
                  </a:lnTo>
                  <a:lnTo>
                    <a:pt x="34" y="185"/>
                  </a:lnTo>
                  <a:lnTo>
                    <a:pt x="34" y="185"/>
                  </a:lnTo>
                  <a:lnTo>
                    <a:pt x="34" y="185"/>
                  </a:lnTo>
                  <a:lnTo>
                    <a:pt x="33" y="185"/>
                  </a:lnTo>
                  <a:lnTo>
                    <a:pt x="33" y="184"/>
                  </a:lnTo>
                  <a:lnTo>
                    <a:pt x="33" y="184"/>
                  </a:lnTo>
                  <a:lnTo>
                    <a:pt x="33" y="182"/>
                  </a:lnTo>
                  <a:lnTo>
                    <a:pt x="33" y="181"/>
                  </a:lnTo>
                  <a:lnTo>
                    <a:pt x="33" y="181"/>
                  </a:lnTo>
                  <a:lnTo>
                    <a:pt x="33" y="181"/>
                  </a:lnTo>
                  <a:lnTo>
                    <a:pt x="33" y="181"/>
                  </a:lnTo>
                  <a:lnTo>
                    <a:pt x="33" y="179"/>
                  </a:lnTo>
                  <a:lnTo>
                    <a:pt x="34" y="181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2" name="Freeform 65"/>
            <p:cNvSpPr>
              <a:spLocks noEditPoints="1"/>
            </p:cNvSpPr>
            <p:nvPr/>
          </p:nvSpPr>
          <p:spPr bwMode="auto">
            <a:xfrm>
              <a:off x="8360389" y="4084445"/>
              <a:ext cx="197098" cy="504130"/>
            </a:xfrm>
            <a:custGeom>
              <a:avLst/>
              <a:gdLst>
                <a:gd name="T0" fmla="*/ 36 w 83"/>
                <a:gd name="T1" fmla="*/ 5 h 212"/>
                <a:gd name="T2" fmla="*/ 36 w 83"/>
                <a:gd name="T3" fmla="*/ 22 h 212"/>
                <a:gd name="T4" fmla="*/ 41 w 83"/>
                <a:gd name="T5" fmla="*/ 35 h 212"/>
                <a:gd name="T6" fmla="*/ 58 w 83"/>
                <a:gd name="T7" fmla="*/ 25 h 212"/>
                <a:gd name="T8" fmla="*/ 69 w 83"/>
                <a:gd name="T9" fmla="*/ 31 h 212"/>
                <a:gd name="T10" fmla="*/ 76 w 83"/>
                <a:gd name="T11" fmla="*/ 55 h 212"/>
                <a:gd name="T12" fmla="*/ 83 w 83"/>
                <a:gd name="T13" fmla="*/ 69 h 212"/>
                <a:gd name="T14" fmla="*/ 73 w 83"/>
                <a:gd name="T15" fmla="*/ 83 h 212"/>
                <a:gd name="T16" fmla="*/ 55 w 83"/>
                <a:gd name="T17" fmla="*/ 89 h 212"/>
                <a:gd name="T18" fmla="*/ 55 w 83"/>
                <a:gd name="T19" fmla="*/ 114 h 212"/>
                <a:gd name="T20" fmla="*/ 55 w 83"/>
                <a:gd name="T21" fmla="*/ 125 h 212"/>
                <a:gd name="T22" fmla="*/ 50 w 83"/>
                <a:gd name="T23" fmla="*/ 120 h 212"/>
                <a:gd name="T24" fmla="*/ 45 w 83"/>
                <a:gd name="T25" fmla="*/ 109 h 212"/>
                <a:gd name="T26" fmla="*/ 38 w 83"/>
                <a:gd name="T27" fmla="*/ 105 h 212"/>
                <a:gd name="T28" fmla="*/ 33 w 83"/>
                <a:gd name="T29" fmla="*/ 100 h 212"/>
                <a:gd name="T30" fmla="*/ 27 w 83"/>
                <a:gd name="T31" fmla="*/ 101 h 212"/>
                <a:gd name="T32" fmla="*/ 25 w 83"/>
                <a:gd name="T33" fmla="*/ 106 h 212"/>
                <a:gd name="T34" fmla="*/ 25 w 83"/>
                <a:gd name="T35" fmla="*/ 114 h 212"/>
                <a:gd name="T36" fmla="*/ 27 w 83"/>
                <a:gd name="T37" fmla="*/ 120 h 212"/>
                <a:gd name="T38" fmla="*/ 24 w 83"/>
                <a:gd name="T39" fmla="*/ 128 h 212"/>
                <a:gd name="T40" fmla="*/ 22 w 83"/>
                <a:gd name="T41" fmla="*/ 139 h 212"/>
                <a:gd name="T42" fmla="*/ 18 w 83"/>
                <a:gd name="T43" fmla="*/ 151 h 212"/>
                <a:gd name="T44" fmla="*/ 21 w 83"/>
                <a:gd name="T45" fmla="*/ 160 h 212"/>
                <a:gd name="T46" fmla="*/ 24 w 83"/>
                <a:gd name="T47" fmla="*/ 168 h 212"/>
                <a:gd name="T48" fmla="*/ 27 w 83"/>
                <a:gd name="T49" fmla="*/ 170 h 212"/>
                <a:gd name="T50" fmla="*/ 30 w 83"/>
                <a:gd name="T51" fmla="*/ 182 h 212"/>
                <a:gd name="T52" fmla="*/ 38 w 83"/>
                <a:gd name="T53" fmla="*/ 187 h 212"/>
                <a:gd name="T54" fmla="*/ 44 w 83"/>
                <a:gd name="T55" fmla="*/ 195 h 212"/>
                <a:gd name="T56" fmla="*/ 45 w 83"/>
                <a:gd name="T57" fmla="*/ 204 h 212"/>
                <a:gd name="T58" fmla="*/ 38 w 83"/>
                <a:gd name="T59" fmla="*/ 212 h 212"/>
                <a:gd name="T60" fmla="*/ 27 w 83"/>
                <a:gd name="T61" fmla="*/ 201 h 212"/>
                <a:gd name="T62" fmla="*/ 27 w 83"/>
                <a:gd name="T63" fmla="*/ 193 h 212"/>
                <a:gd name="T64" fmla="*/ 24 w 83"/>
                <a:gd name="T65" fmla="*/ 187 h 212"/>
                <a:gd name="T66" fmla="*/ 16 w 83"/>
                <a:gd name="T67" fmla="*/ 179 h 212"/>
                <a:gd name="T68" fmla="*/ 8 w 83"/>
                <a:gd name="T69" fmla="*/ 167 h 212"/>
                <a:gd name="T70" fmla="*/ 10 w 83"/>
                <a:gd name="T71" fmla="*/ 154 h 212"/>
                <a:gd name="T72" fmla="*/ 13 w 83"/>
                <a:gd name="T73" fmla="*/ 150 h 212"/>
                <a:gd name="T74" fmla="*/ 11 w 83"/>
                <a:gd name="T75" fmla="*/ 145 h 212"/>
                <a:gd name="T76" fmla="*/ 11 w 83"/>
                <a:gd name="T77" fmla="*/ 139 h 212"/>
                <a:gd name="T78" fmla="*/ 14 w 83"/>
                <a:gd name="T79" fmla="*/ 131 h 212"/>
                <a:gd name="T80" fmla="*/ 22 w 83"/>
                <a:gd name="T81" fmla="*/ 105 h 212"/>
                <a:gd name="T82" fmla="*/ 7 w 83"/>
                <a:gd name="T83" fmla="*/ 69 h 212"/>
                <a:gd name="T84" fmla="*/ 2 w 83"/>
                <a:gd name="T85" fmla="*/ 50 h 212"/>
                <a:gd name="T86" fmla="*/ 0 w 83"/>
                <a:gd name="T87" fmla="*/ 19 h 212"/>
                <a:gd name="T88" fmla="*/ 13 w 83"/>
                <a:gd name="T89" fmla="*/ 10 h 212"/>
                <a:gd name="T90" fmla="*/ 21 w 83"/>
                <a:gd name="T91" fmla="*/ 4 h 212"/>
                <a:gd name="T92" fmla="*/ 19 w 83"/>
                <a:gd name="T93" fmla="*/ 21 h 212"/>
                <a:gd name="T94" fmla="*/ 18 w 83"/>
                <a:gd name="T95" fmla="*/ 24 h 212"/>
                <a:gd name="T96" fmla="*/ 21 w 83"/>
                <a:gd name="T97" fmla="*/ 24 h 212"/>
                <a:gd name="T98" fmla="*/ 21 w 83"/>
                <a:gd name="T99" fmla="*/ 21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3" h="212">
                  <a:moveTo>
                    <a:pt x="30" y="4"/>
                  </a:moveTo>
                  <a:lnTo>
                    <a:pt x="30" y="7"/>
                  </a:lnTo>
                  <a:lnTo>
                    <a:pt x="31" y="7"/>
                  </a:lnTo>
                  <a:lnTo>
                    <a:pt x="36" y="5"/>
                  </a:lnTo>
                  <a:lnTo>
                    <a:pt x="38" y="11"/>
                  </a:lnTo>
                  <a:lnTo>
                    <a:pt x="35" y="16"/>
                  </a:lnTo>
                  <a:lnTo>
                    <a:pt x="35" y="19"/>
                  </a:lnTo>
                  <a:lnTo>
                    <a:pt x="36" y="22"/>
                  </a:lnTo>
                  <a:lnTo>
                    <a:pt x="38" y="24"/>
                  </a:lnTo>
                  <a:lnTo>
                    <a:pt x="39" y="28"/>
                  </a:lnTo>
                  <a:lnTo>
                    <a:pt x="38" y="31"/>
                  </a:lnTo>
                  <a:lnTo>
                    <a:pt x="41" y="35"/>
                  </a:lnTo>
                  <a:lnTo>
                    <a:pt x="44" y="31"/>
                  </a:lnTo>
                  <a:lnTo>
                    <a:pt x="47" y="28"/>
                  </a:lnTo>
                  <a:lnTo>
                    <a:pt x="53" y="22"/>
                  </a:lnTo>
                  <a:lnTo>
                    <a:pt x="58" y="25"/>
                  </a:lnTo>
                  <a:lnTo>
                    <a:pt x="56" y="27"/>
                  </a:lnTo>
                  <a:lnTo>
                    <a:pt x="59" y="28"/>
                  </a:lnTo>
                  <a:lnTo>
                    <a:pt x="63" y="31"/>
                  </a:lnTo>
                  <a:lnTo>
                    <a:pt x="69" y="31"/>
                  </a:lnTo>
                  <a:lnTo>
                    <a:pt x="73" y="39"/>
                  </a:lnTo>
                  <a:lnTo>
                    <a:pt x="73" y="44"/>
                  </a:lnTo>
                  <a:lnTo>
                    <a:pt x="73" y="52"/>
                  </a:lnTo>
                  <a:lnTo>
                    <a:pt x="76" y="55"/>
                  </a:lnTo>
                  <a:lnTo>
                    <a:pt x="80" y="58"/>
                  </a:lnTo>
                  <a:lnTo>
                    <a:pt x="81" y="61"/>
                  </a:lnTo>
                  <a:lnTo>
                    <a:pt x="83" y="66"/>
                  </a:lnTo>
                  <a:lnTo>
                    <a:pt x="83" y="69"/>
                  </a:lnTo>
                  <a:lnTo>
                    <a:pt x="81" y="73"/>
                  </a:lnTo>
                  <a:lnTo>
                    <a:pt x="80" y="77"/>
                  </a:lnTo>
                  <a:lnTo>
                    <a:pt x="78" y="80"/>
                  </a:lnTo>
                  <a:lnTo>
                    <a:pt x="73" y="83"/>
                  </a:lnTo>
                  <a:lnTo>
                    <a:pt x="69" y="87"/>
                  </a:lnTo>
                  <a:lnTo>
                    <a:pt x="66" y="87"/>
                  </a:lnTo>
                  <a:lnTo>
                    <a:pt x="61" y="87"/>
                  </a:lnTo>
                  <a:lnTo>
                    <a:pt x="55" y="89"/>
                  </a:lnTo>
                  <a:lnTo>
                    <a:pt x="52" y="91"/>
                  </a:lnTo>
                  <a:lnTo>
                    <a:pt x="50" y="98"/>
                  </a:lnTo>
                  <a:lnTo>
                    <a:pt x="52" y="108"/>
                  </a:lnTo>
                  <a:lnTo>
                    <a:pt x="55" y="114"/>
                  </a:lnTo>
                  <a:lnTo>
                    <a:pt x="56" y="118"/>
                  </a:lnTo>
                  <a:lnTo>
                    <a:pt x="56" y="128"/>
                  </a:lnTo>
                  <a:lnTo>
                    <a:pt x="55" y="126"/>
                  </a:lnTo>
                  <a:lnTo>
                    <a:pt x="55" y="125"/>
                  </a:lnTo>
                  <a:lnTo>
                    <a:pt x="55" y="123"/>
                  </a:lnTo>
                  <a:lnTo>
                    <a:pt x="53" y="120"/>
                  </a:lnTo>
                  <a:lnTo>
                    <a:pt x="52" y="120"/>
                  </a:lnTo>
                  <a:lnTo>
                    <a:pt x="50" y="120"/>
                  </a:lnTo>
                  <a:lnTo>
                    <a:pt x="49" y="117"/>
                  </a:lnTo>
                  <a:lnTo>
                    <a:pt x="47" y="114"/>
                  </a:lnTo>
                  <a:lnTo>
                    <a:pt x="47" y="112"/>
                  </a:lnTo>
                  <a:lnTo>
                    <a:pt x="45" y="109"/>
                  </a:lnTo>
                  <a:lnTo>
                    <a:pt x="42" y="109"/>
                  </a:lnTo>
                  <a:lnTo>
                    <a:pt x="39" y="109"/>
                  </a:lnTo>
                  <a:lnTo>
                    <a:pt x="38" y="106"/>
                  </a:lnTo>
                  <a:lnTo>
                    <a:pt x="38" y="105"/>
                  </a:lnTo>
                  <a:lnTo>
                    <a:pt x="36" y="103"/>
                  </a:lnTo>
                  <a:lnTo>
                    <a:pt x="36" y="101"/>
                  </a:lnTo>
                  <a:lnTo>
                    <a:pt x="35" y="101"/>
                  </a:lnTo>
                  <a:lnTo>
                    <a:pt x="33" y="100"/>
                  </a:lnTo>
                  <a:lnTo>
                    <a:pt x="31" y="100"/>
                  </a:lnTo>
                  <a:lnTo>
                    <a:pt x="27" y="100"/>
                  </a:lnTo>
                  <a:lnTo>
                    <a:pt x="27" y="100"/>
                  </a:lnTo>
                  <a:lnTo>
                    <a:pt x="27" y="101"/>
                  </a:lnTo>
                  <a:lnTo>
                    <a:pt x="27" y="101"/>
                  </a:lnTo>
                  <a:lnTo>
                    <a:pt x="25" y="101"/>
                  </a:lnTo>
                  <a:lnTo>
                    <a:pt x="25" y="103"/>
                  </a:lnTo>
                  <a:lnTo>
                    <a:pt x="25" y="106"/>
                  </a:lnTo>
                  <a:lnTo>
                    <a:pt x="25" y="108"/>
                  </a:lnTo>
                  <a:lnTo>
                    <a:pt x="25" y="109"/>
                  </a:lnTo>
                  <a:lnTo>
                    <a:pt x="25" y="111"/>
                  </a:lnTo>
                  <a:lnTo>
                    <a:pt x="25" y="114"/>
                  </a:lnTo>
                  <a:lnTo>
                    <a:pt x="25" y="115"/>
                  </a:lnTo>
                  <a:lnTo>
                    <a:pt x="25" y="118"/>
                  </a:lnTo>
                  <a:lnTo>
                    <a:pt x="25" y="118"/>
                  </a:lnTo>
                  <a:lnTo>
                    <a:pt x="27" y="120"/>
                  </a:lnTo>
                  <a:lnTo>
                    <a:pt x="25" y="122"/>
                  </a:lnTo>
                  <a:lnTo>
                    <a:pt x="24" y="123"/>
                  </a:lnTo>
                  <a:lnTo>
                    <a:pt x="24" y="126"/>
                  </a:lnTo>
                  <a:lnTo>
                    <a:pt x="24" y="128"/>
                  </a:lnTo>
                  <a:lnTo>
                    <a:pt x="24" y="129"/>
                  </a:lnTo>
                  <a:lnTo>
                    <a:pt x="24" y="131"/>
                  </a:lnTo>
                  <a:lnTo>
                    <a:pt x="24" y="134"/>
                  </a:lnTo>
                  <a:lnTo>
                    <a:pt x="22" y="139"/>
                  </a:lnTo>
                  <a:lnTo>
                    <a:pt x="21" y="140"/>
                  </a:lnTo>
                  <a:lnTo>
                    <a:pt x="19" y="143"/>
                  </a:lnTo>
                  <a:lnTo>
                    <a:pt x="19" y="150"/>
                  </a:lnTo>
                  <a:lnTo>
                    <a:pt x="18" y="151"/>
                  </a:lnTo>
                  <a:lnTo>
                    <a:pt x="18" y="154"/>
                  </a:lnTo>
                  <a:lnTo>
                    <a:pt x="18" y="157"/>
                  </a:lnTo>
                  <a:lnTo>
                    <a:pt x="19" y="159"/>
                  </a:lnTo>
                  <a:lnTo>
                    <a:pt x="21" y="160"/>
                  </a:lnTo>
                  <a:lnTo>
                    <a:pt x="22" y="162"/>
                  </a:lnTo>
                  <a:lnTo>
                    <a:pt x="24" y="164"/>
                  </a:lnTo>
                  <a:lnTo>
                    <a:pt x="24" y="167"/>
                  </a:lnTo>
                  <a:lnTo>
                    <a:pt x="24" y="168"/>
                  </a:lnTo>
                  <a:lnTo>
                    <a:pt x="24" y="171"/>
                  </a:lnTo>
                  <a:lnTo>
                    <a:pt x="25" y="170"/>
                  </a:lnTo>
                  <a:lnTo>
                    <a:pt x="25" y="170"/>
                  </a:lnTo>
                  <a:lnTo>
                    <a:pt x="27" y="170"/>
                  </a:lnTo>
                  <a:lnTo>
                    <a:pt x="28" y="170"/>
                  </a:lnTo>
                  <a:lnTo>
                    <a:pt x="28" y="174"/>
                  </a:lnTo>
                  <a:lnTo>
                    <a:pt x="30" y="179"/>
                  </a:lnTo>
                  <a:lnTo>
                    <a:pt x="30" y="182"/>
                  </a:lnTo>
                  <a:lnTo>
                    <a:pt x="31" y="184"/>
                  </a:lnTo>
                  <a:lnTo>
                    <a:pt x="33" y="185"/>
                  </a:lnTo>
                  <a:lnTo>
                    <a:pt x="35" y="187"/>
                  </a:lnTo>
                  <a:lnTo>
                    <a:pt x="38" y="187"/>
                  </a:lnTo>
                  <a:lnTo>
                    <a:pt x="41" y="187"/>
                  </a:lnTo>
                  <a:lnTo>
                    <a:pt x="41" y="190"/>
                  </a:lnTo>
                  <a:lnTo>
                    <a:pt x="41" y="192"/>
                  </a:lnTo>
                  <a:lnTo>
                    <a:pt x="44" y="195"/>
                  </a:lnTo>
                  <a:lnTo>
                    <a:pt x="47" y="196"/>
                  </a:lnTo>
                  <a:lnTo>
                    <a:pt x="47" y="199"/>
                  </a:lnTo>
                  <a:lnTo>
                    <a:pt x="49" y="201"/>
                  </a:lnTo>
                  <a:lnTo>
                    <a:pt x="45" y="204"/>
                  </a:lnTo>
                  <a:lnTo>
                    <a:pt x="45" y="210"/>
                  </a:lnTo>
                  <a:lnTo>
                    <a:pt x="42" y="209"/>
                  </a:lnTo>
                  <a:lnTo>
                    <a:pt x="41" y="212"/>
                  </a:lnTo>
                  <a:lnTo>
                    <a:pt x="38" y="212"/>
                  </a:lnTo>
                  <a:lnTo>
                    <a:pt x="38" y="207"/>
                  </a:lnTo>
                  <a:lnTo>
                    <a:pt x="33" y="202"/>
                  </a:lnTo>
                  <a:lnTo>
                    <a:pt x="27" y="204"/>
                  </a:lnTo>
                  <a:lnTo>
                    <a:pt x="27" y="201"/>
                  </a:lnTo>
                  <a:lnTo>
                    <a:pt x="27" y="198"/>
                  </a:lnTo>
                  <a:lnTo>
                    <a:pt x="27" y="196"/>
                  </a:lnTo>
                  <a:lnTo>
                    <a:pt x="27" y="195"/>
                  </a:lnTo>
                  <a:lnTo>
                    <a:pt x="27" y="193"/>
                  </a:lnTo>
                  <a:lnTo>
                    <a:pt x="27" y="192"/>
                  </a:lnTo>
                  <a:lnTo>
                    <a:pt x="25" y="192"/>
                  </a:lnTo>
                  <a:lnTo>
                    <a:pt x="24" y="190"/>
                  </a:lnTo>
                  <a:lnTo>
                    <a:pt x="24" y="187"/>
                  </a:lnTo>
                  <a:lnTo>
                    <a:pt x="22" y="185"/>
                  </a:lnTo>
                  <a:lnTo>
                    <a:pt x="21" y="184"/>
                  </a:lnTo>
                  <a:lnTo>
                    <a:pt x="19" y="182"/>
                  </a:lnTo>
                  <a:lnTo>
                    <a:pt x="16" y="179"/>
                  </a:lnTo>
                  <a:lnTo>
                    <a:pt x="13" y="174"/>
                  </a:lnTo>
                  <a:lnTo>
                    <a:pt x="10" y="171"/>
                  </a:lnTo>
                  <a:lnTo>
                    <a:pt x="10" y="170"/>
                  </a:lnTo>
                  <a:lnTo>
                    <a:pt x="8" y="167"/>
                  </a:lnTo>
                  <a:lnTo>
                    <a:pt x="8" y="164"/>
                  </a:lnTo>
                  <a:lnTo>
                    <a:pt x="8" y="160"/>
                  </a:lnTo>
                  <a:lnTo>
                    <a:pt x="8" y="157"/>
                  </a:lnTo>
                  <a:lnTo>
                    <a:pt x="10" y="154"/>
                  </a:lnTo>
                  <a:lnTo>
                    <a:pt x="10" y="153"/>
                  </a:lnTo>
                  <a:lnTo>
                    <a:pt x="11" y="151"/>
                  </a:lnTo>
                  <a:lnTo>
                    <a:pt x="13" y="151"/>
                  </a:lnTo>
                  <a:lnTo>
                    <a:pt x="13" y="150"/>
                  </a:lnTo>
                  <a:lnTo>
                    <a:pt x="13" y="148"/>
                  </a:lnTo>
                  <a:lnTo>
                    <a:pt x="13" y="146"/>
                  </a:lnTo>
                  <a:lnTo>
                    <a:pt x="11" y="146"/>
                  </a:lnTo>
                  <a:lnTo>
                    <a:pt x="11" y="145"/>
                  </a:lnTo>
                  <a:lnTo>
                    <a:pt x="10" y="143"/>
                  </a:lnTo>
                  <a:lnTo>
                    <a:pt x="10" y="142"/>
                  </a:lnTo>
                  <a:lnTo>
                    <a:pt x="10" y="140"/>
                  </a:lnTo>
                  <a:lnTo>
                    <a:pt x="11" y="139"/>
                  </a:lnTo>
                  <a:lnTo>
                    <a:pt x="14" y="136"/>
                  </a:lnTo>
                  <a:lnTo>
                    <a:pt x="14" y="134"/>
                  </a:lnTo>
                  <a:lnTo>
                    <a:pt x="14" y="131"/>
                  </a:lnTo>
                  <a:lnTo>
                    <a:pt x="14" y="131"/>
                  </a:lnTo>
                  <a:lnTo>
                    <a:pt x="16" y="126"/>
                  </a:lnTo>
                  <a:lnTo>
                    <a:pt x="18" y="118"/>
                  </a:lnTo>
                  <a:lnTo>
                    <a:pt x="22" y="114"/>
                  </a:lnTo>
                  <a:lnTo>
                    <a:pt x="22" y="105"/>
                  </a:lnTo>
                  <a:lnTo>
                    <a:pt x="19" y="98"/>
                  </a:lnTo>
                  <a:lnTo>
                    <a:pt x="11" y="91"/>
                  </a:lnTo>
                  <a:lnTo>
                    <a:pt x="8" y="81"/>
                  </a:lnTo>
                  <a:lnTo>
                    <a:pt x="7" y="69"/>
                  </a:lnTo>
                  <a:lnTo>
                    <a:pt x="11" y="67"/>
                  </a:lnTo>
                  <a:lnTo>
                    <a:pt x="11" y="61"/>
                  </a:lnTo>
                  <a:lnTo>
                    <a:pt x="7" y="56"/>
                  </a:lnTo>
                  <a:lnTo>
                    <a:pt x="2" y="50"/>
                  </a:lnTo>
                  <a:lnTo>
                    <a:pt x="0" y="39"/>
                  </a:lnTo>
                  <a:lnTo>
                    <a:pt x="2" y="31"/>
                  </a:lnTo>
                  <a:lnTo>
                    <a:pt x="2" y="27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5" y="14"/>
                  </a:lnTo>
                  <a:lnTo>
                    <a:pt x="10" y="10"/>
                  </a:lnTo>
                  <a:lnTo>
                    <a:pt x="13" y="10"/>
                  </a:lnTo>
                  <a:lnTo>
                    <a:pt x="13" y="5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1" y="4"/>
                  </a:lnTo>
                  <a:lnTo>
                    <a:pt x="30" y="4"/>
                  </a:lnTo>
                  <a:lnTo>
                    <a:pt x="30" y="4"/>
                  </a:lnTo>
                  <a:close/>
                  <a:moveTo>
                    <a:pt x="19" y="21"/>
                  </a:moveTo>
                  <a:lnTo>
                    <a:pt x="19" y="21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19" y="24"/>
                  </a:lnTo>
                  <a:lnTo>
                    <a:pt x="19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22"/>
                  </a:lnTo>
                  <a:lnTo>
                    <a:pt x="21" y="21"/>
                  </a:lnTo>
                  <a:lnTo>
                    <a:pt x="21" y="21"/>
                  </a:lnTo>
                  <a:lnTo>
                    <a:pt x="19" y="21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3" name="Freeform 66"/>
            <p:cNvSpPr>
              <a:spLocks/>
            </p:cNvSpPr>
            <p:nvPr/>
          </p:nvSpPr>
          <p:spPr bwMode="auto">
            <a:xfrm>
              <a:off x="8958809" y="3896586"/>
              <a:ext cx="54617" cy="114143"/>
            </a:xfrm>
            <a:custGeom>
              <a:avLst/>
              <a:gdLst>
                <a:gd name="T0" fmla="*/ 17 w 23"/>
                <a:gd name="T1" fmla="*/ 0 h 48"/>
                <a:gd name="T2" fmla="*/ 15 w 23"/>
                <a:gd name="T3" fmla="*/ 2 h 48"/>
                <a:gd name="T4" fmla="*/ 14 w 23"/>
                <a:gd name="T5" fmla="*/ 5 h 48"/>
                <a:gd name="T6" fmla="*/ 12 w 23"/>
                <a:gd name="T7" fmla="*/ 8 h 48"/>
                <a:gd name="T8" fmla="*/ 11 w 23"/>
                <a:gd name="T9" fmla="*/ 11 h 48"/>
                <a:gd name="T10" fmla="*/ 9 w 23"/>
                <a:gd name="T11" fmla="*/ 13 h 48"/>
                <a:gd name="T12" fmla="*/ 8 w 23"/>
                <a:gd name="T13" fmla="*/ 14 h 48"/>
                <a:gd name="T14" fmla="*/ 8 w 23"/>
                <a:gd name="T15" fmla="*/ 14 h 48"/>
                <a:gd name="T16" fmla="*/ 8 w 23"/>
                <a:gd name="T17" fmla="*/ 14 h 48"/>
                <a:gd name="T18" fmla="*/ 6 w 23"/>
                <a:gd name="T19" fmla="*/ 16 h 48"/>
                <a:gd name="T20" fmla="*/ 6 w 23"/>
                <a:gd name="T21" fmla="*/ 17 h 48"/>
                <a:gd name="T22" fmla="*/ 6 w 23"/>
                <a:gd name="T23" fmla="*/ 20 h 48"/>
                <a:gd name="T24" fmla="*/ 6 w 23"/>
                <a:gd name="T25" fmla="*/ 22 h 48"/>
                <a:gd name="T26" fmla="*/ 4 w 23"/>
                <a:gd name="T27" fmla="*/ 23 h 48"/>
                <a:gd name="T28" fmla="*/ 3 w 23"/>
                <a:gd name="T29" fmla="*/ 25 h 48"/>
                <a:gd name="T30" fmla="*/ 1 w 23"/>
                <a:gd name="T31" fmla="*/ 28 h 48"/>
                <a:gd name="T32" fmla="*/ 1 w 23"/>
                <a:gd name="T33" fmla="*/ 31 h 48"/>
                <a:gd name="T34" fmla="*/ 1 w 23"/>
                <a:gd name="T35" fmla="*/ 33 h 48"/>
                <a:gd name="T36" fmla="*/ 0 w 23"/>
                <a:gd name="T37" fmla="*/ 34 h 48"/>
                <a:gd name="T38" fmla="*/ 0 w 23"/>
                <a:gd name="T39" fmla="*/ 36 h 48"/>
                <a:gd name="T40" fmla="*/ 1 w 23"/>
                <a:gd name="T41" fmla="*/ 37 h 48"/>
                <a:gd name="T42" fmla="*/ 1 w 23"/>
                <a:gd name="T43" fmla="*/ 41 h 48"/>
                <a:gd name="T44" fmla="*/ 3 w 23"/>
                <a:gd name="T45" fmla="*/ 42 h 48"/>
                <a:gd name="T46" fmla="*/ 4 w 23"/>
                <a:gd name="T47" fmla="*/ 42 h 48"/>
                <a:gd name="T48" fmla="*/ 4 w 23"/>
                <a:gd name="T49" fmla="*/ 44 h 48"/>
                <a:gd name="T50" fmla="*/ 8 w 23"/>
                <a:gd name="T51" fmla="*/ 45 h 48"/>
                <a:gd name="T52" fmla="*/ 9 w 23"/>
                <a:gd name="T53" fmla="*/ 48 h 48"/>
                <a:gd name="T54" fmla="*/ 9 w 23"/>
                <a:gd name="T55" fmla="*/ 45 h 48"/>
                <a:gd name="T56" fmla="*/ 11 w 23"/>
                <a:gd name="T57" fmla="*/ 42 h 48"/>
                <a:gd name="T58" fmla="*/ 12 w 23"/>
                <a:gd name="T59" fmla="*/ 41 h 48"/>
                <a:gd name="T60" fmla="*/ 15 w 23"/>
                <a:gd name="T61" fmla="*/ 39 h 48"/>
                <a:gd name="T62" fmla="*/ 15 w 23"/>
                <a:gd name="T63" fmla="*/ 37 h 48"/>
                <a:gd name="T64" fmla="*/ 15 w 23"/>
                <a:gd name="T65" fmla="*/ 36 h 48"/>
                <a:gd name="T66" fmla="*/ 17 w 23"/>
                <a:gd name="T67" fmla="*/ 33 h 48"/>
                <a:gd name="T68" fmla="*/ 17 w 23"/>
                <a:gd name="T69" fmla="*/ 30 h 48"/>
                <a:gd name="T70" fmla="*/ 17 w 23"/>
                <a:gd name="T71" fmla="*/ 27 h 48"/>
                <a:gd name="T72" fmla="*/ 17 w 23"/>
                <a:gd name="T73" fmla="*/ 25 h 48"/>
                <a:gd name="T74" fmla="*/ 17 w 23"/>
                <a:gd name="T75" fmla="*/ 22 h 48"/>
                <a:gd name="T76" fmla="*/ 18 w 23"/>
                <a:gd name="T77" fmla="*/ 19 h 48"/>
                <a:gd name="T78" fmla="*/ 20 w 23"/>
                <a:gd name="T79" fmla="*/ 13 h 48"/>
                <a:gd name="T80" fmla="*/ 22 w 23"/>
                <a:gd name="T81" fmla="*/ 8 h 48"/>
                <a:gd name="T82" fmla="*/ 23 w 23"/>
                <a:gd name="T83" fmla="*/ 5 h 48"/>
                <a:gd name="T84" fmla="*/ 22 w 23"/>
                <a:gd name="T85" fmla="*/ 5 h 48"/>
                <a:gd name="T86" fmla="*/ 22 w 23"/>
                <a:gd name="T87" fmla="*/ 3 h 48"/>
                <a:gd name="T88" fmla="*/ 22 w 23"/>
                <a:gd name="T89" fmla="*/ 2 h 48"/>
                <a:gd name="T90" fmla="*/ 20 w 23"/>
                <a:gd name="T91" fmla="*/ 2 h 48"/>
                <a:gd name="T92" fmla="*/ 18 w 23"/>
                <a:gd name="T93" fmla="*/ 2 h 48"/>
                <a:gd name="T94" fmla="*/ 17 w 23"/>
                <a:gd name="T9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" h="48">
                  <a:moveTo>
                    <a:pt x="17" y="0"/>
                  </a:moveTo>
                  <a:lnTo>
                    <a:pt x="15" y="2"/>
                  </a:lnTo>
                  <a:lnTo>
                    <a:pt x="14" y="5"/>
                  </a:lnTo>
                  <a:lnTo>
                    <a:pt x="12" y="8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6" y="16"/>
                  </a:lnTo>
                  <a:lnTo>
                    <a:pt x="6" y="17"/>
                  </a:lnTo>
                  <a:lnTo>
                    <a:pt x="6" y="20"/>
                  </a:lnTo>
                  <a:lnTo>
                    <a:pt x="6" y="22"/>
                  </a:lnTo>
                  <a:lnTo>
                    <a:pt x="4" y="23"/>
                  </a:lnTo>
                  <a:lnTo>
                    <a:pt x="3" y="25"/>
                  </a:lnTo>
                  <a:lnTo>
                    <a:pt x="1" y="28"/>
                  </a:lnTo>
                  <a:lnTo>
                    <a:pt x="1" y="31"/>
                  </a:lnTo>
                  <a:lnTo>
                    <a:pt x="1" y="33"/>
                  </a:lnTo>
                  <a:lnTo>
                    <a:pt x="0" y="34"/>
                  </a:lnTo>
                  <a:lnTo>
                    <a:pt x="0" y="36"/>
                  </a:lnTo>
                  <a:lnTo>
                    <a:pt x="1" y="37"/>
                  </a:lnTo>
                  <a:lnTo>
                    <a:pt x="1" y="41"/>
                  </a:lnTo>
                  <a:lnTo>
                    <a:pt x="3" y="42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8" y="45"/>
                  </a:lnTo>
                  <a:lnTo>
                    <a:pt x="9" y="48"/>
                  </a:lnTo>
                  <a:lnTo>
                    <a:pt x="9" y="45"/>
                  </a:lnTo>
                  <a:lnTo>
                    <a:pt x="11" y="42"/>
                  </a:lnTo>
                  <a:lnTo>
                    <a:pt x="12" y="41"/>
                  </a:lnTo>
                  <a:lnTo>
                    <a:pt x="15" y="39"/>
                  </a:lnTo>
                  <a:lnTo>
                    <a:pt x="15" y="37"/>
                  </a:lnTo>
                  <a:lnTo>
                    <a:pt x="15" y="36"/>
                  </a:lnTo>
                  <a:lnTo>
                    <a:pt x="17" y="33"/>
                  </a:lnTo>
                  <a:lnTo>
                    <a:pt x="17" y="30"/>
                  </a:lnTo>
                  <a:lnTo>
                    <a:pt x="17" y="27"/>
                  </a:lnTo>
                  <a:lnTo>
                    <a:pt x="17" y="25"/>
                  </a:lnTo>
                  <a:lnTo>
                    <a:pt x="17" y="22"/>
                  </a:lnTo>
                  <a:lnTo>
                    <a:pt x="18" y="19"/>
                  </a:lnTo>
                  <a:lnTo>
                    <a:pt x="20" y="13"/>
                  </a:lnTo>
                  <a:lnTo>
                    <a:pt x="22" y="8"/>
                  </a:lnTo>
                  <a:lnTo>
                    <a:pt x="23" y="5"/>
                  </a:lnTo>
                  <a:lnTo>
                    <a:pt x="22" y="5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4" name="Freeform 67"/>
            <p:cNvSpPr>
              <a:spLocks noEditPoints="1"/>
            </p:cNvSpPr>
            <p:nvPr/>
          </p:nvSpPr>
          <p:spPr bwMode="auto">
            <a:xfrm>
              <a:off x="8866196" y="4134383"/>
              <a:ext cx="258840" cy="449437"/>
            </a:xfrm>
            <a:custGeom>
              <a:avLst/>
              <a:gdLst>
                <a:gd name="T0" fmla="*/ 95 w 109"/>
                <a:gd name="T1" fmla="*/ 143 h 189"/>
                <a:gd name="T2" fmla="*/ 82 w 109"/>
                <a:gd name="T3" fmla="*/ 146 h 189"/>
                <a:gd name="T4" fmla="*/ 75 w 109"/>
                <a:gd name="T5" fmla="*/ 150 h 189"/>
                <a:gd name="T6" fmla="*/ 67 w 109"/>
                <a:gd name="T7" fmla="*/ 150 h 189"/>
                <a:gd name="T8" fmla="*/ 57 w 109"/>
                <a:gd name="T9" fmla="*/ 163 h 189"/>
                <a:gd name="T10" fmla="*/ 64 w 109"/>
                <a:gd name="T11" fmla="*/ 160 h 189"/>
                <a:gd name="T12" fmla="*/ 75 w 109"/>
                <a:gd name="T13" fmla="*/ 161 h 189"/>
                <a:gd name="T14" fmla="*/ 79 w 109"/>
                <a:gd name="T15" fmla="*/ 166 h 189"/>
                <a:gd name="T16" fmla="*/ 88 w 109"/>
                <a:gd name="T17" fmla="*/ 184 h 189"/>
                <a:gd name="T18" fmla="*/ 98 w 109"/>
                <a:gd name="T19" fmla="*/ 183 h 189"/>
                <a:gd name="T20" fmla="*/ 102 w 109"/>
                <a:gd name="T21" fmla="*/ 178 h 189"/>
                <a:gd name="T22" fmla="*/ 106 w 109"/>
                <a:gd name="T23" fmla="*/ 158 h 189"/>
                <a:gd name="T24" fmla="*/ 104 w 109"/>
                <a:gd name="T25" fmla="*/ 138 h 189"/>
                <a:gd name="T26" fmla="*/ 84 w 109"/>
                <a:gd name="T27" fmla="*/ 129 h 189"/>
                <a:gd name="T28" fmla="*/ 64 w 109"/>
                <a:gd name="T29" fmla="*/ 118 h 189"/>
                <a:gd name="T30" fmla="*/ 71 w 109"/>
                <a:gd name="T31" fmla="*/ 111 h 189"/>
                <a:gd name="T32" fmla="*/ 70 w 109"/>
                <a:gd name="T33" fmla="*/ 130 h 189"/>
                <a:gd name="T34" fmla="*/ 61 w 109"/>
                <a:gd name="T35" fmla="*/ 129 h 189"/>
                <a:gd name="T36" fmla="*/ 68 w 109"/>
                <a:gd name="T37" fmla="*/ 116 h 189"/>
                <a:gd name="T38" fmla="*/ 81 w 109"/>
                <a:gd name="T39" fmla="*/ 121 h 189"/>
                <a:gd name="T40" fmla="*/ 73 w 109"/>
                <a:gd name="T41" fmla="*/ 125 h 189"/>
                <a:gd name="T42" fmla="*/ 26 w 109"/>
                <a:gd name="T43" fmla="*/ 113 h 189"/>
                <a:gd name="T44" fmla="*/ 22 w 109"/>
                <a:gd name="T45" fmla="*/ 122 h 189"/>
                <a:gd name="T46" fmla="*/ 8 w 109"/>
                <a:gd name="T47" fmla="*/ 136 h 189"/>
                <a:gd name="T48" fmla="*/ 11 w 109"/>
                <a:gd name="T49" fmla="*/ 141 h 189"/>
                <a:gd name="T50" fmla="*/ 23 w 109"/>
                <a:gd name="T51" fmla="*/ 125 h 189"/>
                <a:gd name="T52" fmla="*/ 30 w 109"/>
                <a:gd name="T53" fmla="*/ 107 h 189"/>
                <a:gd name="T54" fmla="*/ 95 w 109"/>
                <a:gd name="T55" fmla="*/ 110 h 189"/>
                <a:gd name="T56" fmla="*/ 96 w 109"/>
                <a:gd name="T57" fmla="*/ 122 h 189"/>
                <a:gd name="T58" fmla="*/ 90 w 109"/>
                <a:gd name="T59" fmla="*/ 111 h 189"/>
                <a:gd name="T60" fmla="*/ 87 w 109"/>
                <a:gd name="T61" fmla="*/ 107 h 189"/>
                <a:gd name="T62" fmla="*/ 67 w 109"/>
                <a:gd name="T63" fmla="*/ 111 h 189"/>
                <a:gd name="T64" fmla="*/ 57 w 109"/>
                <a:gd name="T65" fmla="*/ 107 h 189"/>
                <a:gd name="T66" fmla="*/ 73 w 109"/>
                <a:gd name="T67" fmla="*/ 99 h 189"/>
                <a:gd name="T68" fmla="*/ 71 w 109"/>
                <a:gd name="T69" fmla="*/ 93 h 189"/>
                <a:gd name="T70" fmla="*/ 31 w 109"/>
                <a:gd name="T71" fmla="*/ 93 h 189"/>
                <a:gd name="T72" fmla="*/ 57 w 109"/>
                <a:gd name="T73" fmla="*/ 90 h 189"/>
                <a:gd name="T74" fmla="*/ 92 w 109"/>
                <a:gd name="T75" fmla="*/ 104 h 189"/>
                <a:gd name="T76" fmla="*/ 95 w 109"/>
                <a:gd name="T77" fmla="*/ 99 h 189"/>
                <a:gd name="T78" fmla="*/ 40 w 109"/>
                <a:gd name="T79" fmla="*/ 74 h 189"/>
                <a:gd name="T80" fmla="*/ 43 w 109"/>
                <a:gd name="T81" fmla="*/ 82 h 189"/>
                <a:gd name="T82" fmla="*/ 50 w 109"/>
                <a:gd name="T83" fmla="*/ 93 h 189"/>
                <a:gd name="T84" fmla="*/ 48 w 109"/>
                <a:gd name="T85" fmla="*/ 77 h 189"/>
                <a:gd name="T86" fmla="*/ 85 w 109"/>
                <a:gd name="T87" fmla="*/ 73 h 189"/>
                <a:gd name="T88" fmla="*/ 48 w 109"/>
                <a:gd name="T89" fmla="*/ 0 h 189"/>
                <a:gd name="T90" fmla="*/ 61 w 109"/>
                <a:gd name="T91" fmla="*/ 3 h 189"/>
                <a:gd name="T92" fmla="*/ 62 w 109"/>
                <a:gd name="T93" fmla="*/ 18 h 189"/>
                <a:gd name="T94" fmla="*/ 57 w 109"/>
                <a:gd name="T95" fmla="*/ 32 h 189"/>
                <a:gd name="T96" fmla="*/ 51 w 109"/>
                <a:gd name="T97" fmla="*/ 48 h 189"/>
                <a:gd name="T98" fmla="*/ 61 w 109"/>
                <a:gd name="T99" fmla="*/ 62 h 189"/>
                <a:gd name="T100" fmla="*/ 75 w 109"/>
                <a:gd name="T101" fmla="*/ 65 h 189"/>
                <a:gd name="T102" fmla="*/ 81 w 109"/>
                <a:gd name="T103" fmla="*/ 82 h 189"/>
                <a:gd name="T104" fmla="*/ 67 w 109"/>
                <a:gd name="T105" fmla="*/ 71 h 189"/>
                <a:gd name="T106" fmla="*/ 65 w 109"/>
                <a:gd name="T107" fmla="*/ 76 h 189"/>
                <a:gd name="T108" fmla="*/ 53 w 109"/>
                <a:gd name="T109" fmla="*/ 70 h 189"/>
                <a:gd name="T110" fmla="*/ 43 w 109"/>
                <a:gd name="T111" fmla="*/ 54 h 189"/>
                <a:gd name="T112" fmla="*/ 31 w 109"/>
                <a:gd name="T113" fmla="*/ 42 h 189"/>
                <a:gd name="T114" fmla="*/ 37 w 109"/>
                <a:gd name="T115" fmla="*/ 31 h 189"/>
                <a:gd name="T116" fmla="*/ 39 w 109"/>
                <a:gd name="T117" fmla="*/ 1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9" h="189">
                  <a:moveTo>
                    <a:pt x="98" y="133"/>
                  </a:moveTo>
                  <a:lnTo>
                    <a:pt x="98" y="135"/>
                  </a:lnTo>
                  <a:lnTo>
                    <a:pt x="98" y="135"/>
                  </a:lnTo>
                  <a:lnTo>
                    <a:pt x="96" y="135"/>
                  </a:lnTo>
                  <a:lnTo>
                    <a:pt x="96" y="135"/>
                  </a:lnTo>
                  <a:lnTo>
                    <a:pt x="96" y="136"/>
                  </a:lnTo>
                  <a:lnTo>
                    <a:pt x="96" y="139"/>
                  </a:lnTo>
                  <a:lnTo>
                    <a:pt x="96" y="141"/>
                  </a:lnTo>
                  <a:lnTo>
                    <a:pt x="96" y="143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93" y="143"/>
                  </a:lnTo>
                  <a:lnTo>
                    <a:pt x="92" y="143"/>
                  </a:lnTo>
                  <a:lnTo>
                    <a:pt x="92" y="143"/>
                  </a:lnTo>
                  <a:lnTo>
                    <a:pt x="90" y="143"/>
                  </a:lnTo>
                  <a:lnTo>
                    <a:pt x="88" y="144"/>
                  </a:lnTo>
                  <a:lnTo>
                    <a:pt x="88" y="146"/>
                  </a:lnTo>
                  <a:lnTo>
                    <a:pt x="88" y="147"/>
                  </a:lnTo>
                  <a:lnTo>
                    <a:pt x="85" y="147"/>
                  </a:lnTo>
                  <a:lnTo>
                    <a:pt x="82" y="146"/>
                  </a:lnTo>
                  <a:lnTo>
                    <a:pt x="82" y="146"/>
                  </a:lnTo>
                  <a:lnTo>
                    <a:pt x="82" y="147"/>
                  </a:lnTo>
                  <a:lnTo>
                    <a:pt x="82" y="147"/>
                  </a:lnTo>
                  <a:lnTo>
                    <a:pt x="82" y="147"/>
                  </a:lnTo>
                  <a:lnTo>
                    <a:pt x="82" y="149"/>
                  </a:lnTo>
                  <a:lnTo>
                    <a:pt x="81" y="150"/>
                  </a:lnTo>
                  <a:lnTo>
                    <a:pt x="78" y="150"/>
                  </a:lnTo>
                  <a:lnTo>
                    <a:pt x="75" y="152"/>
                  </a:lnTo>
                  <a:lnTo>
                    <a:pt x="73" y="152"/>
                  </a:lnTo>
                  <a:lnTo>
                    <a:pt x="73" y="150"/>
                  </a:lnTo>
                  <a:lnTo>
                    <a:pt x="73" y="150"/>
                  </a:lnTo>
                  <a:lnTo>
                    <a:pt x="75" y="150"/>
                  </a:lnTo>
                  <a:lnTo>
                    <a:pt x="75" y="149"/>
                  </a:lnTo>
                  <a:lnTo>
                    <a:pt x="75" y="149"/>
                  </a:lnTo>
                  <a:lnTo>
                    <a:pt x="75" y="147"/>
                  </a:lnTo>
                  <a:lnTo>
                    <a:pt x="75" y="146"/>
                  </a:lnTo>
                  <a:lnTo>
                    <a:pt x="75" y="146"/>
                  </a:lnTo>
                  <a:lnTo>
                    <a:pt x="73" y="146"/>
                  </a:lnTo>
                  <a:lnTo>
                    <a:pt x="73" y="146"/>
                  </a:lnTo>
                  <a:lnTo>
                    <a:pt x="68" y="146"/>
                  </a:lnTo>
                  <a:lnTo>
                    <a:pt x="67" y="147"/>
                  </a:lnTo>
                  <a:lnTo>
                    <a:pt x="67" y="147"/>
                  </a:lnTo>
                  <a:lnTo>
                    <a:pt x="67" y="150"/>
                  </a:lnTo>
                  <a:lnTo>
                    <a:pt x="67" y="152"/>
                  </a:lnTo>
                  <a:lnTo>
                    <a:pt x="64" y="152"/>
                  </a:lnTo>
                  <a:lnTo>
                    <a:pt x="62" y="152"/>
                  </a:lnTo>
                  <a:lnTo>
                    <a:pt x="59" y="153"/>
                  </a:lnTo>
                  <a:lnTo>
                    <a:pt x="57" y="153"/>
                  </a:lnTo>
                  <a:lnTo>
                    <a:pt x="57" y="155"/>
                  </a:lnTo>
                  <a:lnTo>
                    <a:pt x="57" y="158"/>
                  </a:lnTo>
                  <a:lnTo>
                    <a:pt x="57" y="158"/>
                  </a:lnTo>
                  <a:lnTo>
                    <a:pt x="57" y="160"/>
                  </a:lnTo>
                  <a:lnTo>
                    <a:pt x="57" y="161"/>
                  </a:lnTo>
                  <a:lnTo>
                    <a:pt x="57" y="163"/>
                  </a:lnTo>
                  <a:lnTo>
                    <a:pt x="56" y="163"/>
                  </a:lnTo>
                  <a:lnTo>
                    <a:pt x="54" y="164"/>
                  </a:lnTo>
                  <a:lnTo>
                    <a:pt x="56" y="166"/>
                  </a:lnTo>
                  <a:lnTo>
                    <a:pt x="56" y="167"/>
                  </a:lnTo>
                  <a:lnTo>
                    <a:pt x="57" y="167"/>
                  </a:lnTo>
                  <a:lnTo>
                    <a:pt x="59" y="167"/>
                  </a:lnTo>
                  <a:lnTo>
                    <a:pt x="59" y="166"/>
                  </a:lnTo>
                  <a:lnTo>
                    <a:pt x="61" y="164"/>
                  </a:lnTo>
                  <a:lnTo>
                    <a:pt x="62" y="161"/>
                  </a:lnTo>
                  <a:lnTo>
                    <a:pt x="64" y="160"/>
                  </a:lnTo>
                  <a:lnTo>
                    <a:pt x="64" y="160"/>
                  </a:lnTo>
                  <a:lnTo>
                    <a:pt x="65" y="161"/>
                  </a:lnTo>
                  <a:lnTo>
                    <a:pt x="65" y="161"/>
                  </a:lnTo>
                  <a:lnTo>
                    <a:pt x="65" y="163"/>
                  </a:lnTo>
                  <a:lnTo>
                    <a:pt x="68" y="163"/>
                  </a:lnTo>
                  <a:lnTo>
                    <a:pt x="70" y="163"/>
                  </a:lnTo>
                  <a:lnTo>
                    <a:pt x="71" y="163"/>
                  </a:lnTo>
                  <a:lnTo>
                    <a:pt x="75" y="163"/>
                  </a:lnTo>
                  <a:lnTo>
                    <a:pt x="75" y="163"/>
                  </a:lnTo>
                  <a:lnTo>
                    <a:pt x="75" y="161"/>
                  </a:lnTo>
                  <a:lnTo>
                    <a:pt x="75" y="161"/>
                  </a:lnTo>
                  <a:lnTo>
                    <a:pt x="75" y="161"/>
                  </a:lnTo>
                  <a:lnTo>
                    <a:pt x="76" y="161"/>
                  </a:lnTo>
                  <a:lnTo>
                    <a:pt x="76" y="161"/>
                  </a:lnTo>
                  <a:lnTo>
                    <a:pt x="78" y="163"/>
                  </a:lnTo>
                  <a:lnTo>
                    <a:pt x="81" y="164"/>
                  </a:lnTo>
                  <a:lnTo>
                    <a:pt x="81" y="163"/>
                  </a:lnTo>
                  <a:lnTo>
                    <a:pt x="81" y="164"/>
                  </a:lnTo>
                  <a:lnTo>
                    <a:pt x="81" y="164"/>
                  </a:lnTo>
                  <a:lnTo>
                    <a:pt x="81" y="164"/>
                  </a:lnTo>
                  <a:lnTo>
                    <a:pt x="81" y="166"/>
                  </a:lnTo>
                  <a:lnTo>
                    <a:pt x="81" y="166"/>
                  </a:lnTo>
                  <a:lnTo>
                    <a:pt x="79" y="166"/>
                  </a:lnTo>
                  <a:lnTo>
                    <a:pt x="78" y="169"/>
                  </a:lnTo>
                  <a:lnTo>
                    <a:pt x="78" y="172"/>
                  </a:lnTo>
                  <a:lnTo>
                    <a:pt x="78" y="174"/>
                  </a:lnTo>
                  <a:lnTo>
                    <a:pt x="78" y="175"/>
                  </a:lnTo>
                  <a:lnTo>
                    <a:pt x="78" y="177"/>
                  </a:lnTo>
                  <a:lnTo>
                    <a:pt x="78" y="178"/>
                  </a:lnTo>
                  <a:lnTo>
                    <a:pt x="81" y="180"/>
                  </a:lnTo>
                  <a:lnTo>
                    <a:pt x="82" y="180"/>
                  </a:lnTo>
                  <a:lnTo>
                    <a:pt x="85" y="183"/>
                  </a:lnTo>
                  <a:lnTo>
                    <a:pt x="87" y="184"/>
                  </a:lnTo>
                  <a:lnTo>
                    <a:pt x="88" y="184"/>
                  </a:lnTo>
                  <a:lnTo>
                    <a:pt x="93" y="183"/>
                  </a:lnTo>
                  <a:lnTo>
                    <a:pt x="93" y="184"/>
                  </a:lnTo>
                  <a:lnTo>
                    <a:pt x="93" y="184"/>
                  </a:lnTo>
                  <a:lnTo>
                    <a:pt x="93" y="184"/>
                  </a:lnTo>
                  <a:lnTo>
                    <a:pt x="93" y="186"/>
                  </a:lnTo>
                  <a:lnTo>
                    <a:pt x="93" y="188"/>
                  </a:lnTo>
                  <a:lnTo>
                    <a:pt x="93" y="189"/>
                  </a:lnTo>
                  <a:lnTo>
                    <a:pt x="95" y="188"/>
                  </a:lnTo>
                  <a:lnTo>
                    <a:pt x="96" y="186"/>
                  </a:lnTo>
                  <a:lnTo>
                    <a:pt x="98" y="184"/>
                  </a:lnTo>
                  <a:lnTo>
                    <a:pt x="98" y="183"/>
                  </a:lnTo>
                  <a:lnTo>
                    <a:pt x="98" y="181"/>
                  </a:lnTo>
                  <a:lnTo>
                    <a:pt x="98" y="180"/>
                  </a:lnTo>
                  <a:lnTo>
                    <a:pt x="98" y="177"/>
                  </a:lnTo>
                  <a:lnTo>
                    <a:pt x="96" y="174"/>
                  </a:lnTo>
                  <a:lnTo>
                    <a:pt x="96" y="174"/>
                  </a:lnTo>
                  <a:lnTo>
                    <a:pt x="98" y="174"/>
                  </a:lnTo>
                  <a:lnTo>
                    <a:pt x="99" y="174"/>
                  </a:lnTo>
                  <a:lnTo>
                    <a:pt x="99" y="174"/>
                  </a:lnTo>
                  <a:lnTo>
                    <a:pt x="99" y="175"/>
                  </a:lnTo>
                  <a:lnTo>
                    <a:pt x="101" y="177"/>
                  </a:lnTo>
                  <a:lnTo>
                    <a:pt x="102" y="178"/>
                  </a:lnTo>
                  <a:lnTo>
                    <a:pt x="101" y="175"/>
                  </a:lnTo>
                  <a:lnTo>
                    <a:pt x="101" y="172"/>
                  </a:lnTo>
                  <a:lnTo>
                    <a:pt x="101" y="169"/>
                  </a:lnTo>
                  <a:lnTo>
                    <a:pt x="99" y="166"/>
                  </a:lnTo>
                  <a:lnTo>
                    <a:pt x="102" y="164"/>
                  </a:lnTo>
                  <a:lnTo>
                    <a:pt x="104" y="163"/>
                  </a:lnTo>
                  <a:lnTo>
                    <a:pt x="104" y="161"/>
                  </a:lnTo>
                  <a:lnTo>
                    <a:pt x="106" y="160"/>
                  </a:lnTo>
                  <a:lnTo>
                    <a:pt x="106" y="160"/>
                  </a:lnTo>
                  <a:lnTo>
                    <a:pt x="106" y="158"/>
                  </a:lnTo>
                  <a:lnTo>
                    <a:pt x="106" y="158"/>
                  </a:lnTo>
                  <a:lnTo>
                    <a:pt x="107" y="158"/>
                  </a:lnTo>
                  <a:lnTo>
                    <a:pt x="109" y="158"/>
                  </a:lnTo>
                  <a:lnTo>
                    <a:pt x="109" y="157"/>
                  </a:lnTo>
                  <a:lnTo>
                    <a:pt x="109" y="155"/>
                  </a:lnTo>
                  <a:lnTo>
                    <a:pt x="109" y="153"/>
                  </a:lnTo>
                  <a:lnTo>
                    <a:pt x="109" y="153"/>
                  </a:lnTo>
                  <a:lnTo>
                    <a:pt x="107" y="150"/>
                  </a:lnTo>
                  <a:lnTo>
                    <a:pt x="107" y="149"/>
                  </a:lnTo>
                  <a:lnTo>
                    <a:pt x="106" y="146"/>
                  </a:lnTo>
                  <a:lnTo>
                    <a:pt x="104" y="143"/>
                  </a:lnTo>
                  <a:lnTo>
                    <a:pt x="104" y="138"/>
                  </a:lnTo>
                  <a:lnTo>
                    <a:pt x="102" y="135"/>
                  </a:lnTo>
                  <a:lnTo>
                    <a:pt x="101" y="135"/>
                  </a:lnTo>
                  <a:lnTo>
                    <a:pt x="98" y="133"/>
                  </a:lnTo>
                  <a:lnTo>
                    <a:pt x="98" y="133"/>
                  </a:lnTo>
                  <a:close/>
                  <a:moveTo>
                    <a:pt x="82" y="122"/>
                  </a:moveTo>
                  <a:lnTo>
                    <a:pt x="81" y="124"/>
                  </a:lnTo>
                  <a:lnTo>
                    <a:pt x="79" y="125"/>
                  </a:lnTo>
                  <a:lnTo>
                    <a:pt x="79" y="127"/>
                  </a:lnTo>
                  <a:lnTo>
                    <a:pt x="79" y="127"/>
                  </a:lnTo>
                  <a:lnTo>
                    <a:pt x="82" y="129"/>
                  </a:lnTo>
                  <a:lnTo>
                    <a:pt x="84" y="129"/>
                  </a:lnTo>
                  <a:lnTo>
                    <a:pt x="85" y="129"/>
                  </a:lnTo>
                  <a:lnTo>
                    <a:pt x="88" y="129"/>
                  </a:lnTo>
                  <a:lnTo>
                    <a:pt x="88" y="125"/>
                  </a:lnTo>
                  <a:lnTo>
                    <a:pt x="87" y="124"/>
                  </a:lnTo>
                  <a:lnTo>
                    <a:pt x="87" y="122"/>
                  </a:lnTo>
                  <a:lnTo>
                    <a:pt x="84" y="122"/>
                  </a:lnTo>
                  <a:lnTo>
                    <a:pt x="82" y="122"/>
                  </a:lnTo>
                  <a:lnTo>
                    <a:pt x="82" y="122"/>
                  </a:lnTo>
                  <a:close/>
                  <a:moveTo>
                    <a:pt x="64" y="116"/>
                  </a:moveTo>
                  <a:lnTo>
                    <a:pt x="64" y="116"/>
                  </a:lnTo>
                  <a:lnTo>
                    <a:pt x="64" y="118"/>
                  </a:lnTo>
                  <a:lnTo>
                    <a:pt x="64" y="118"/>
                  </a:lnTo>
                  <a:lnTo>
                    <a:pt x="65" y="118"/>
                  </a:lnTo>
                  <a:lnTo>
                    <a:pt x="65" y="118"/>
                  </a:lnTo>
                  <a:lnTo>
                    <a:pt x="65" y="116"/>
                  </a:lnTo>
                  <a:lnTo>
                    <a:pt x="65" y="116"/>
                  </a:lnTo>
                  <a:lnTo>
                    <a:pt x="65" y="116"/>
                  </a:lnTo>
                  <a:lnTo>
                    <a:pt x="65" y="116"/>
                  </a:lnTo>
                  <a:lnTo>
                    <a:pt x="64" y="116"/>
                  </a:lnTo>
                  <a:lnTo>
                    <a:pt x="64" y="116"/>
                  </a:lnTo>
                  <a:close/>
                  <a:moveTo>
                    <a:pt x="70" y="111"/>
                  </a:moveTo>
                  <a:lnTo>
                    <a:pt x="71" y="111"/>
                  </a:lnTo>
                  <a:lnTo>
                    <a:pt x="73" y="111"/>
                  </a:lnTo>
                  <a:lnTo>
                    <a:pt x="73" y="113"/>
                  </a:lnTo>
                  <a:lnTo>
                    <a:pt x="75" y="113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6"/>
                  </a:lnTo>
                  <a:lnTo>
                    <a:pt x="75" y="118"/>
                  </a:lnTo>
                  <a:lnTo>
                    <a:pt x="73" y="119"/>
                  </a:lnTo>
                  <a:lnTo>
                    <a:pt x="70" y="124"/>
                  </a:lnTo>
                  <a:lnTo>
                    <a:pt x="70" y="127"/>
                  </a:lnTo>
                  <a:lnTo>
                    <a:pt x="70" y="130"/>
                  </a:lnTo>
                  <a:lnTo>
                    <a:pt x="70" y="133"/>
                  </a:lnTo>
                  <a:lnTo>
                    <a:pt x="70" y="135"/>
                  </a:lnTo>
                  <a:lnTo>
                    <a:pt x="68" y="135"/>
                  </a:lnTo>
                  <a:lnTo>
                    <a:pt x="67" y="133"/>
                  </a:lnTo>
                  <a:lnTo>
                    <a:pt x="65" y="132"/>
                  </a:lnTo>
                  <a:lnTo>
                    <a:pt x="64" y="132"/>
                  </a:lnTo>
                  <a:lnTo>
                    <a:pt x="62" y="132"/>
                  </a:lnTo>
                  <a:lnTo>
                    <a:pt x="62" y="130"/>
                  </a:lnTo>
                  <a:lnTo>
                    <a:pt x="61" y="130"/>
                  </a:lnTo>
                  <a:lnTo>
                    <a:pt x="61" y="130"/>
                  </a:lnTo>
                  <a:lnTo>
                    <a:pt x="61" y="129"/>
                  </a:lnTo>
                  <a:lnTo>
                    <a:pt x="59" y="127"/>
                  </a:lnTo>
                  <a:lnTo>
                    <a:pt x="59" y="127"/>
                  </a:lnTo>
                  <a:lnTo>
                    <a:pt x="59" y="125"/>
                  </a:lnTo>
                  <a:lnTo>
                    <a:pt x="59" y="125"/>
                  </a:lnTo>
                  <a:lnTo>
                    <a:pt x="59" y="124"/>
                  </a:lnTo>
                  <a:lnTo>
                    <a:pt x="61" y="124"/>
                  </a:lnTo>
                  <a:lnTo>
                    <a:pt x="61" y="124"/>
                  </a:lnTo>
                  <a:lnTo>
                    <a:pt x="64" y="122"/>
                  </a:lnTo>
                  <a:lnTo>
                    <a:pt x="68" y="121"/>
                  </a:lnTo>
                  <a:lnTo>
                    <a:pt x="68" y="118"/>
                  </a:lnTo>
                  <a:lnTo>
                    <a:pt x="68" y="116"/>
                  </a:lnTo>
                  <a:lnTo>
                    <a:pt x="70" y="113"/>
                  </a:lnTo>
                  <a:lnTo>
                    <a:pt x="70" y="111"/>
                  </a:lnTo>
                  <a:lnTo>
                    <a:pt x="70" y="111"/>
                  </a:lnTo>
                  <a:close/>
                  <a:moveTo>
                    <a:pt x="79" y="110"/>
                  </a:moveTo>
                  <a:lnTo>
                    <a:pt x="81" y="110"/>
                  </a:lnTo>
                  <a:lnTo>
                    <a:pt x="81" y="113"/>
                  </a:lnTo>
                  <a:lnTo>
                    <a:pt x="82" y="116"/>
                  </a:lnTo>
                  <a:lnTo>
                    <a:pt x="82" y="118"/>
                  </a:lnTo>
                  <a:lnTo>
                    <a:pt x="81" y="119"/>
                  </a:lnTo>
                  <a:lnTo>
                    <a:pt x="81" y="119"/>
                  </a:lnTo>
                  <a:lnTo>
                    <a:pt x="81" y="121"/>
                  </a:lnTo>
                  <a:lnTo>
                    <a:pt x="78" y="122"/>
                  </a:lnTo>
                  <a:lnTo>
                    <a:pt x="76" y="122"/>
                  </a:lnTo>
                  <a:lnTo>
                    <a:pt x="76" y="124"/>
                  </a:lnTo>
                  <a:lnTo>
                    <a:pt x="76" y="127"/>
                  </a:lnTo>
                  <a:lnTo>
                    <a:pt x="75" y="129"/>
                  </a:lnTo>
                  <a:lnTo>
                    <a:pt x="75" y="130"/>
                  </a:lnTo>
                  <a:lnTo>
                    <a:pt x="73" y="129"/>
                  </a:lnTo>
                  <a:lnTo>
                    <a:pt x="73" y="129"/>
                  </a:lnTo>
                  <a:lnTo>
                    <a:pt x="71" y="127"/>
                  </a:lnTo>
                  <a:lnTo>
                    <a:pt x="71" y="125"/>
                  </a:lnTo>
                  <a:lnTo>
                    <a:pt x="73" y="125"/>
                  </a:lnTo>
                  <a:lnTo>
                    <a:pt x="73" y="124"/>
                  </a:lnTo>
                  <a:lnTo>
                    <a:pt x="73" y="122"/>
                  </a:lnTo>
                  <a:lnTo>
                    <a:pt x="75" y="121"/>
                  </a:lnTo>
                  <a:lnTo>
                    <a:pt x="78" y="116"/>
                  </a:lnTo>
                  <a:lnTo>
                    <a:pt x="79" y="113"/>
                  </a:lnTo>
                  <a:lnTo>
                    <a:pt x="79" y="111"/>
                  </a:lnTo>
                  <a:lnTo>
                    <a:pt x="79" y="110"/>
                  </a:lnTo>
                  <a:lnTo>
                    <a:pt x="79" y="110"/>
                  </a:lnTo>
                  <a:close/>
                  <a:moveTo>
                    <a:pt x="28" y="107"/>
                  </a:moveTo>
                  <a:lnTo>
                    <a:pt x="26" y="110"/>
                  </a:lnTo>
                  <a:lnTo>
                    <a:pt x="26" y="113"/>
                  </a:lnTo>
                  <a:lnTo>
                    <a:pt x="23" y="115"/>
                  </a:lnTo>
                  <a:lnTo>
                    <a:pt x="22" y="118"/>
                  </a:lnTo>
                  <a:lnTo>
                    <a:pt x="22" y="118"/>
                  </a:lnTo>
                  <a:lnTo>
                    <a:pt x="22" y="118"/>
                  </a:lnTo>
                  <a:lnTo>
                    <a:pt x="22" y="119"/>
                  </a:lnTo>
                  <a:lnTo>
                    <a:pt x="22" y="119"/>
                  </a:lnTo>
                  <a:lnTo>
                    <a:pt x="22" y="119"/>
                  </a:lnTo>
                  <a:lnTo>
                    <a:pt x="22" y="121"/>
                  </a:lnTo>
                  <a:lnTo>
                    <a:pt x="22" y="121"/>
                  </a:lnTo>
                  <a:lnTo>
                    <a:pt x="22" y="122"/>
                  </a:lnTo>
                  <a:lnTo>
                    <a:pt x="22" y="122"/>
                  </a:lnTo>
                  <a:lnTo>
                    <a:pt x="20" y="122"/>
                  </a:lnTo>
                  <a:lnTo>
                    <a:pt x="19" y="122"/>
                  </a:lnTo>
                  <a:lnTo>
                    <a:pt x="19" y="124"/>
                  </a:lnTo>
                  <a:lnTo>
                    <a:pt x="17" y="127"/>
                  </a:lnTo>
                  <a:lnTo>
                    <a:pt x="16" y="130"/>
                  </a:lnTo>
                  <a:lnTo>
                    <a:pt x="14" y="132"/>
                  </a:lnTo>
                  <a:lnTo>
                    <a:pt x="12" y="133"/>
                  </a:lnTo>
                  <a:lnTo>
                    <a:pt x="12" y="135"/>
                  </a:lnTo>
                  <a:lnTo>
                    <a:pt x="12" y="135"/>
                  </a:lnTo>
                  <a:lnTo>
                    <a:pt x="9" y="136"/>
                  </a:lnTo>
                  <a:lnTo>
                    <a:pt x="8" y="136"/>
                  </a:lnTo>
                  <a:lnTo>
                    <a:pt x="8" y="138"/>
                  </a:lnTo>
                  <a:lnTo>
                    <a:pt x="8" y="139"/>
                  </a:lnTo>
                  <a:lnTo>
                    <a:pt x="6" y="139"/>
                  </a:lnTo>
                  <a:lnTo>
                    <a:pt x="5" y="139"/>
                  </a:lnTo>
                  <a:lnTo>
                    <a:pt x="3" y="141"/>
                  </a:lnTo>
                  <a:lnTo>
                    <a:pt x="3" y="144"/>
                  </a:lnTo>
                  <a:lnTo>
                    <a:pt x="2" y="146"/>
                  </a:lnTo>
                  <a:lnTo>
                    <a:pt x="0" y="147"/>
                  </a:lnTo>
                  <a:lnTo>
                    <a:pt x="5" y="146"/>
                  </a:lnTo>
                  <a:lnTo>
                    <a:pt x="9" y="143"/>
                  </a:lnTo>
                  <a:lnTo>
                    <a:pt x="11" y="141"/>
                  </a:lnTo>
                  <a:lnTo>
                    <a:pt x="14" y="139"/>
                  </a:lnTo>
                  <a:lnTo>
                    <a:pt x="16" y="139"/>
                  </a:lnTo>
                  <a:lnTo>
                    <a:pt x="17" y="138"/>
                  </a:lnTo>
                  <a:lnTo>
                    <a:pt x="17" y="136"/>
                  </a:lnTo>
                  <a:lnTo>
                    <a:pt x="17" y="135"/>
                  </a:lnTo>
                  <a:lnTo>
                    <a:pt x="19" y="132"/>
                  </a:lnTo>
                  <a:lnTo>
                    <a:pt x="20" y="130"/>
                  </a:lnTo>
                  <a:lnTo>
                    <a:pt x="22" y="130"/>
                  </a:lnTo>
                  <a:lnTo>
                    <a:pt x="22" y="129"/>
                  </a:lnTo>
                  <a:lnTo>
                    <a:pt x="22" y="127"/>
                  </a:lnTo>
                  <a:lnTo>
                    <a:pt x="23" y="125"/>
                  </a:lnTo>
                  <a:lnTo>
                    <a:pt x="26" y="124"/>
                  </a:lnTo>
                  <a:lnTo>
                    <a:pt x="26" y="122"/>
                  </a:lnTo>
                  <a:lnTo>
                    <a:pt x="28" y="121"/>
                  </a:lnTo>
                  <a:lnTo>
                    <a:pt x="28" y="121"/>
                  </a:lnTo>
                  <a:lnTo>
                    <a:pt x="30" y="119"/>
                  </a:lnTo>
                  <a:lnTo>
                    <a:pt x="30" y="118"/>
                  </a:lnTo>
                  <a:lnTo>
                    <a:pt x="30" y="115"/>
                  </a:lnTo>
                  <a:lnTo>
                    <a:pt x="30" y="111"/>
                  </a:lnTo>
                  <a:lnTo>
                    <a:pt x="30" y="110"/>
                  </a:lnTo>
                  <a:lnTo>
                    <a:pt x="30" y="108"/>
                  </a:lnTo>
                  <a:lnTo>
                    <a:pt x="30" y="107"/>
                  </a:lnTo>
                  <a:lnTo>
                    <a:pt x="28" y="107"/>
                  </a:lnTo>
                  <a:lnTo>
                    <a:pt x="28" y="107"/>
                  </a:lnTo>
                  <a:close/>
                  <a:moveTo>
                    <a:pt x="87" y="105"/>
                  </a:moveTo>
                  <a:lnTo>
                    <a:pt x="88" y="105"/>
                  </a:lnTo>
                  <a:lnTo>
                    <a:pt x="90" y="105"/>
                  </a:lnTo>
                  <a:lnTo>
                    <a:pt x="93" y="105"/>
                  </a:lnTo>
                  <a:lnTo>
                    <a:pt x="95" y="107"/>
                  </a:lnTo>
                  <a:lnTo>
                    <a:pt x="95" y="108"/>
                  </a:lnTo>
                  <a:lnTo>
                    <a:pt x="96" y="110"/>
                  </a:lnTo>
                  <a:lnTo>
                    <a:pt x="95" y="110"/>
                  </a:lnTo>
                  <a:lnTo>
                    <a:pt x="95" y="110"/>
                  </a:lnTo>
                  <a:lnTo>
                    <a:pt x="95" y="111"/>
                  </a:lnTo>
                  <a:lnTo>
                    <a:pt x="95" y="111"/>
                  </a:lnTo>
                  <a:lnTo>
                    <a:pt x="95" y="111"/>
                  </a:lnTo>
                  <a:lnTo>
                    <a:pt x="95" y="113"/>
                  </a:lnTo>
                  <a:lnTo>
                    <a:pt x="95" y="115"/>
                  </a:lnTo>
                  <a:lnTo>
                    <a:pt x="96" y="116"/>
                  </a:lnTo>
                  <a:lnTo>
                    <a:pt x="96" y="118"/>
                  </a:lnTo>
                  <a:lnTo>
                    <a:pt x="96" y="121"/>
                  </a:lnTo>
                  <a:lnTo>
                    <a:pt x="96" y="122"/>
                  </a:lnTo>
                  <a:lnTo>
                    <a:pt x="98" y="124"/>
                  </a:lnTo>
                  <a:lnTo>
                    <a:pt x="96" y="122"/>
                  </a:lnTo>
                  <a:lnTo>
                    <a:pt x="95" y="122"/>
                  </a:lnTo>
                  <a:lnTo>
                    <a:pt x="93" y="121"/>
                  </a:lnTo>
                  <a:lnTo>
                    <a:pt x="93" y="119"/>
                  </a:lnTo>
                  <a:lnTo>
                    <a:pt x="92" y="119"/>
                  </a:lnTo>
                  <a:lnTo>
                    <a:pt x="90" y="118"/>
                  </a:lnTo>
                  <a:lnTo>
                    <a:pt x="90" y="116"/>
                  </a:lnTo>
                  <a:lnTo>
                    <a:pt x="90" y="115"/>
                  </a:lnTo>
                  <a:lnTo>
                    <a:pt x="90" y="113"/>
                  </a:lnTo>
                  <a:lnTo>
                    <a:pt x="90" y="113"/>
                  </a:lnTo>
                  <a:lnTo>
                    <a:pt x="90" y="113"/>
                  </a:lnTo>
                  <a:lnTo>
                    <a:pt x="90" y="111"/>
                  </a:lnTo>
                  <a:lnTo>
                    <a:pt x="92" y="111"/>
                  </a:lnTo>
                  <a:lnTo>
                    <a:pt x="92" y="111"/>
                  </a:lnTo>
                  <a:lnTo>
                    <a:pt x="92" y="111"/>
                  </a:lnTo>
                  <a:lnTo>
                    <a:pt x="92" y="110"/>
                  </a:lnTo>
                  <a:lnTo>
                    <a:pt x="92" y="110"/>
                  </a:lnTo>
                  <a:lnTo>
                    <a:pt x="90" y="110"/>
                  </a:lnTo>
                  <a:lnTo>
                    <a:pt x="90" y="111"/>
                  </a:lnTo>
                  <a:lnTo>
                    <a:pt x="90" y="110"/>
                  </a:lnTo>
                  <a:lnTo>
                    <a:pt x="88" y="110"/>
                  </a:lnTo>
                  <a:lnTo>
                    <a:pt x="87" y="110"/>
                  </a:lnTo>
                  <a:lnTo>
                    <a:pt x="87" y="107"/>
                  </a:lnTo>
                  <a:lnTo>
                    <a:pt x="87" y="105"/>
                  </a:lnTo>
                  <a:lnTo>
                    <a:pt x="87" y="105"/>
                  </a:lnTo>
                  <a:close/>
                  <a:moveTo>
                    <a:pt x="57" y="102"/>
                  </a:moveTo>
                  <a:lnTo>
                    <a:pt x="61" y="102"/>
                  </a:lnTo>
                  <a:lnTo>
                    <a:pt x="62" y="104"/>
                  </a:lnTo>
                  <a:lnTo>
                    <a:pt x="65" y="104"/>
                  </a:lnTo>
                  <a:lnTo>
                    <a:pt x="68" y="105"/>
                  </a:lnTo>
                  <a:lnTo>
                    <a:pt x="68" y="107"/>
                  </a:lnTo>
                  <a:lnTo>
                    <a:pt x="68" y="110"/>
                  </a:lnTo>
                  <a:lnTo>
                    <a:pt x="67" y="110"/>
                  </a:lnTo>
                  <a:lnTo>
                    <a:pt x="67" y="111"/>
                  </a:lnTo>
                  <a:lnTo>
                    <a:pt x="65" y="113"/>
                  </a:lnTo>
                  <a:lnTo>
                    <a:pt x="65" y="115"/>
                  </a:lnTo>
                  <a:lnTo>
                    <a:pt x="64" y="115"/>
                  </a:lnTo>
                  <a:lnTo>
                    <a:pt x="62" y="115"/>
                  </a:lnTo>
                  <a:lnTo>
                    <a:pt x="61" y="115"/>
                  </a:lnTo>
                  <a:lnTo>
                    <a:pt x="59" y="116"/>
                  </a:lnTo>
                  <a:lnTo>
                    <a:pt x="56" y="118"/>
                  </a:lnTo>
                  <a:lnTo>
                    <a:pt x="54" y="119"/>
                  </a:lnTo>
                  <a:lnTo>
                    <a:pt x="56" y="115"/>
                  </a:lnTo>
                  <a:lnTo>
                    <a:pt x="56" y="111"/>
                  </a:lnTo>
                  <a:lnTo>
                    <a:pt x="57" y="107"/>
                  </a:lnTo>
                  <a:lnTo>
                    <a:pt x="57" y="102"/>
                  </a:lnTo>
                  <a:lnTo>
                    <a:pt x="57" y="102"/>
                  </a:lnTo>
                  <a:close/>
                  <a:moveTo>
                    <a:pt x="71" y="93"/>
                  </a:moveTo>
                  <a:lnTo>
                    <a:pt x="71" y="94"/>
                  </a:lnTo>
                  <a:lnTo>
                    <a:pt x="71" y="94"/>
                  </a:lnTo>
                  <a:lnTo>
                    <a:pt x="71" y="94"/>
                  </a:lnTo>
                  <a:lnTo>
                    <a:pt x="70" y="96"/>
                  </a:lnTo>
                  <a:lnTo>
                    <a:pt x="70" y="96"/>
                  </a:lnTo>
                  <a:lnTo>
                    <a:pt x="70" y="97"/>
                  </a:lnTo>
                  <a:lnTo>
                    <a:pt x="70" y="99"/>
                  </a:lnTo>
                  <a:lnTo>
                    <a:pt x="73" y="99"/>
                  </a:lnTo>
                  <a:lnTo>
                    <a:pt x="75" y="99"/>
                  </a:lnTo>
                  <a:lnTo>
                    <a:pt x="76" y="101"/>
                  </a:lnTo>
                  <a:lnTo>
                    <a:pt x="78" y="101"/>
                  </a:lnTo>
                  <a:lnTo>
                    <a:pt x="79" y="101"/>
                  </a:lnTo>
                  <a:lnTo>
                    <a:pt x="81" y="101"/>
                  </a:lnTo>
                  <a:lnTo>
                    <a:pt x="82" y="99"/>
                  </a:lnTo>
                  <a:lnTo>
                    <a:pt x="82" y="99"/>
                  </a:lnTo>
                  <a:lnTo>
                    <a:pt x="81" y="97"/>
                  </a:lnTo>
                  <a:lnTo>
                    <a:pt x="79" y="97"/>
                  </a:lnTo>
                  <a:lnTo>
                    <a:pt x="75" y="94"/>
                  </a:lnTo>
                  <a:lnTo>
                    <a:pt x="71" y="93"/>
                  </a:lnTo>
                  <a:lnTo>
                    <a:pt x="71" y="93"/>
                  </a:lnTo>
                  <a:close/>
                  <a:moveTo>
                    <a:pt x="31" y="93"/>
                  </a:moveTo>
                  <a:lnTo>
                    <a:pt x="31" y="97"/>
                  </a:lnTo>
                  <a:lnTo>
                    <a:pt x="33" y="97"/>
                  </a:lnTo>
                  <a:lnTo>
                    <a:pt x="36" y="97"/>
                  </a:lnTo>
                  <a:lnTo>
                    <a:pt x="36" y="97"/>
                  </a:lnTo>
                  <a:lnTo>
                    <a:pt x="36" y="97"/>
                  </a:lnTo>
                  <a:lnTo>
                    <a:pt x="36" y="96"/>
                  </a:lnTo>
                  <a:lnTo>
                    <a:pt x="36" y="96"/>
                  </a:lnTo>
                  <a:lnTo>
                    <a:pt x="33" y="94"/>
                  </a:lnTo>
                  <a:lnTo>
                    <a:pt x="31" y="93"/>
                  </a:lnTo>
                  <a:lnTo>
                    <a:pt x="31" y="93"/>
                  </a:lnTo>
                  <a:close/>
                  <a:moveTo>
                    <a:pt x="56" y="88"/>
                  </a:moveTo>
                  <a:lnTo>
                    <a:pt x="56" y="91"/>
                  </a:lnTo>
                  <a:lnTo>
                    <a:pt x="57" y="93"/>
                  </a:lnTo>
                  <a:lnTo>
                    <a:pt x="57" y="93"/>
                  </a:lnTo>
                  <a:lnTo>
                    <a:pt x="59" y="93"/>
                  </a:lnTo>
                  <a:lnTo>
                    <a:pt x="59" y="93"/>
                  </a:lnTo>
                  <a:lnTo>
                    <a:pt x="59" y="91"/>
                  </a:lnTo>
                  <a:lnTo>
                    <a:pt x="59" y="91"/>
                  </a:lnTo>
                  <a:lnTo>
                    <a:pt x="59" y="90"/>
                  </a:lnTo>
                  <a:lnTo>
                    <a:pt x="57" y="90"/>
                  </a:lnTo>
                  <a:lnTo>
                    <a:pt x="56" y="88"/>
                  </a:lnTo>
                  <a:lnTo>
                    <a:pt x="56" y="88"/>
                  </a:lnTo>
                  <a:close/>
                  <a:moveTo>
                    <a:pt x="88" y="87"/>
                  </a:moveTo>
                  <a:lnTo>
                    <a:pt x="87" y="88"/>
                  </a:lnTo>
                  <a:lnTo>
                    <a:pt x="85" y="90"/>
                  </a:lnTo>
                  <a:lnTo>
                    <a:pt x="85" y="91"/>
                  </a:lnTo>
                  <a:lnTo>
                    <a:pt x="85" y="93"/>
                  </a:lnTo>
                  <a:lnTo>
                    <a:pt x="87" y="96"/>
                  </a:lnTo>
                  <a:lnTo>
                    <a:pt x="90" y="99"/>
                  </a:lnTo>
                  <a:lnTo>
                    <a:pt x="92" y="102"/>
                  </a:lnTo>
                  <a:lnTo>
                    <a:pt x="92" y="104"/>
                  </a:lnTo>
                  <a:lnTo>
                    <a:pt x="93" y="105"/>
                  </a:lnTo>
                  <a:lnTo>
                    <a:pt x="95" y="105"/>
                  </a:lnTo>
                  <a:lnTo>
                    <a:pt x="96" y="105"/>
                  </a:lnTo>
                  <a:lnTo>
                    <a:pt x="96" y="105"/>
                  </a:lnTo>
                  <a:lnTo>
                    <a:pt x="98" y="105"/>
                  </a:lnTo>
                  <a:lnTo>
                    <a:pt x="99" y="107"/>
                  </a:lnTo>
                  <a:lnTo>
                    <a:pt x="101" y="108"/>
                  </a:lnTo>
                  <a:lnTo>
                    <a:pt x="98" y="104"/>
                  </a:lnTo>
                  <a:lnTo>
                    <a:pt x="96" y="101"/>
                  </a:lnTo>
                  <a:lnTo>
                    <a:pt x="95" y="101"/>
                  </a:lnTo>
                  <a:lnTo>
                    <a:pt x="95" y="99"/>
                  </a:lnTo>
                  <a:lnTo>
                    <a:pt x="95" y="97"/>
                  </a:lnTo>
                  <a:lnTo>
                    <a:pt x="95" y="94"/>
                  </a:lnTo>
                  <a:lnTo>
                    <a:pt x="96" y="91"/>
                  </a:lnTo>
                  <a:lnTo>
                    <a:pt x="96" y="90"/>
                  </a:lnTo>
                  <a:lnTo>
                    <a:pt x="95" y="90"/>
                  </a:lnTo>
                  <a:lnTo>
                    <a:pt x="93" y="88"/>
                  </a:lnTo>
                  <a:lnTo>
                    <a:pt x="93" y="87"/>
                  </a:lnTo>
                  <a:lnTo>
                    <a:pt x="90" y="87"/>
                  </a:lnTo>
                  <a:lnTo>
                    <a:pt x="88" y="87"/>
                  </a:lnTo>
                  <a:lnTo>
                    <a:pt x="88" y="87"/>
                  </a:lnTo>
                  <a:close/>
                  <a:moveTo>
                    <a:pt x="40" y="74"/>
                  </a:moveTo>
                  <a:lnTo>
                    <a:pt x="40" y="74"/>
                  </a:lnTo>
                  <a:lnTo>
                    <a:pt x="39" y="74"/>
                  </a:lnTo>
                  <a:lnTo>
                    <a:pt x="37" y="76"/>
                  </a:lnTo>
                  <a:lnTo>
                    <a:pt x="37" y="76"/>
                  </a:lnTo>
                  <a:lnTo>
                    <a:pt x="37" y="76"/>
                  </a:lnTo>
                  <a:lnTo>
                    <a:pt x="37" y="76"/>
                  </a:lnTo>
                  <a:lnTo>
                    <a:pt x="40" y="77"/>
                  </a:lnTo>
                  <a:lnTo>
                    <a:pt x="42" y="77"/>
                  </a:lnTo>
                  <a:lnTo>
                    <a:pt x="42" y="79"/>
                  </a:lnTo>
                  <a:lnTo>
                    <a:pt x="43" y="82"/>
                  </a:lnTo>
                  <a:lnTo>
                    <a:pt x="43" y="82"/>
                  </a:lnTo>
                  <a:lnTo>
                    <a:pt x="43" y="84"/>
                  </a:lnTo>
                  <a:lnTo>
                    <a:pt x="45" y="85"/>
                  </a:lnTo>
                  <a:lnTo>
                    <a:pt x="45" y="85"/>
                  </a:lnTo>
                  <a:lnTo>
                    <a:pt x="47" y="85"/>
                  </a:lnTo>
                  <a:lnTo>
                    <a:pt x="50" y="87"/>
                  </a:lnTo>
                  <a:lnTo>
                    <a:pt x="48" y="88"/>
                  </a:lnTo>
                  <a:lnTo>
                    <a:pt x="48" y="90"/>
                  </a:lnTo>
                  <a:lnTo>
                    <a:pt x="48" y="90"/>
                  </a:lnTo>
                  <a:lnTo>
                    <a:pt x="48" y="91"/>
                  </a:lnTo>
                  <a:lnTo>
                    <a:pt x="50" y="91"/>
                  </a:lnTo>
                  <a:lnTo>
                    <a:pt x="50" y="93"/>
                  </a:lnTo>
                  <a:lnTo>
                    <a:pt x="51" y="91"/>
                  </a:lnTo>
                  <a:lnTo>
                    <a:pt x="51" y="91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3" y="87"/>
                  </a:lnTo>
                  <a:lnTo>
                    <a:pt x="51" y="85"/>
                  </a:lnTo>
                  <a:lnTo>
                    <a:pt x="51" y="84"/>
                  </a:lnTo>
                  <a:lnTo>
                    <a:pt x="51" y="82"/>
                  </a:lnTo>
                  <a:lnTo>
                    <a:pt x="50" y="80"/>
                  </a:lnTo>
                  <a:lnTo>
                    <a:pt x="48" y="79"/>
                  </a:lnTo>
                  <a:lnTo>
                    <a:pt x="48" y="77"/>
                  </a:lnTo>
                  <a:lnTo>
                    <a:pt x="47" y="76"/>
                  </a:lnTo>
                  <a:lnTo>
                    <a:pt x="45" y="76"/>
                  </a:lnTo>
                  <a:lnTo>
                    <a:pt x="43" y="74"/>
                  </a:lnTo>
                  <a:lnTo>
                    <a:pt x="42" y="74"/>
                  </a:lnTo>
                  <a:lnTo>
                    <a:pt x="40" y="74"/>
                  </a:lnTo>
                  <a:lnTo>
                    <a:pt x="40" y="74"/>
                  </a:lnTo>
                  <a:close/>
                  <a:moveTo>
                    <a:pt x="82" y="68"/>
                  </a:moveTo>
                  <a:lnTo>
                    <a:pt x="82" y="70"/>
                  </a:lnTo>
                  <a:lnTo>
                    <a:pt x="82" y="73"/>
                  </a:lnTo>
                  <a:lnTo>
                    <a:pt x="84" y="73"/>
                  </a:lnTo>
                  <a:lnTo>
                    <a:pt x="85" y="73"/>
                  </a:lnTo>
                  <a:lnTo>
                    <a:pt x="85" y="71"/>
                  </a:lnTo>
                  <a:lnTo>
                    <a:pt x="85" y="71"/>
                  </a:lnTo>
                  <a:lnTo>
                    <a:pt x="85" y="71"/>
                  </a:lnTo>
                  <a:lnTo>
                    <a:pt x="84" y="70"/>
                  </a:lnTo>
                  <a:lnTo>
                    <a:pt x="84" y="70"/>
                  </a:lnTo>
                  <a:lnTo>
                    <a:pt x="82" y="68"/>
                  </a:lnTo>
                  <a:lnTo>
                    <a:pt x="82" y="68"/>
                  </a:lnTo>
                  <a:close/>
                  <a:moveTo>
                    <a:pt x="43" y="0"/>
                  </a:moveTo>
                  <a:lnTo>
                    <a:pt x="45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3" y="3"/>
                  </a:lnTo>
                  <a:lnTo>
                    <a:pt x="54" y="3"/>
                  </a:lnTo>
                  <a:lnTo>
                    <a:pt x="57" y="1"/>
                  </a:lnTo>
                  <a:lnTo>
                    <a:pt x="61" y="0"/>
                  </a:lnTo>
                  <a:lnTo>
                    <a:pt x="61" y="1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59" y="4"/>
                  </a:lnTo>
                  <a:lnTo>
                    <a:pt x="59" y="6"/>
                  </a:lnTo>
                  <a:lnTo>
                    <a:pt x="59" y="7"/>
                  </a:lnTo>
                  <a:lnTo>
                    <a:pt x="59" y="9"/>
                  </a:lnTo>
                  <a:lnTo>
                    <a:pt x="59" y="12"/>
                  </a:lnTo>
                  <a:lnTo>
                    <a:pt x="59" y="14"/>
                  </a:lnTo>
                  <a:lnTo>
                    <a:pt x="59" y="15"/>
                  </a:lnTo>
                  <a:lnTo>
                    <a:pt x="61" y="15"/>
                  </a:lnTo>
                  <a:lnTo>
                    <a:pt x="62" y="17"/>
                  </a:lnTo>
                  <a:lnTo>
                    <a:pt x="62" y="18"/>
                  </a:lnTo>
                  <a:lnTo>
                    <a:pt x="62" y="21"/>
                  </a:lnTo>
                  <a:lnTo>
                    <a:pt x="62" y="23"/>
                  </a:lnTo>
                  <a:lnTo>
                    <a:pt x="64" y="24"/>
                  </a:lnTo>
                  <a:lnTo>
                    <a:pt x="62" y="28"/>
                  </a:lnTo>
                  <a:lnTo>
                    <a:pt x="62" y="29"/>
                  </a:lnTo>
                  <a:lnTo>
                    <a:pt x="61" y="29"/>
                  </a:lnTo>
                  <a:lnTo>
                    <a:pt x="61" y="29"/>
                  </a:lnTo>
                  <a:lnTo>
                    <a:pt x="59" y="29"/>
                  </a:lnTo>
                  <a:lnTo>
                    <a:pt x="57" y="28"/>
                  </a:lnTo>
                  <a:lnTo>
                    <a:pt x="57" y="31"/>
                  </a:lnTo>
                  <a:lnTo>
                    <a:pt x="57" y="32"/>
                  </a:lnTo>
                  <a:lnTo>
                    <a:pt x="57" y="34"/>
                  </a:lnTo>
                  <a:lnTo>
                    <a:pt x="57" y="35"/>
                  </a:lnTo>
                  <a:lnTo>
                    <a:pt x="57" y="37"/>
                  </a:lnTo>
                  <a:lnTo>
                    <a:pt x="56" y="37"/>
                  </a:lnTo>
                  <a:lnTo>
                    <a:pt x="54" y="37"/>
                  </a:lnTo>
                  <a:lnTo>
                    <a:pt x="53" y="38"/>
                  </a:lnTo>
                  <a:lnTo>
                    <a:pt x="53" y="38"/>
                  </a:lnTo>
                  <a:lnTo>
                    <a:pt x="51" y="40"/>
                  </a:lnTo>
                  <a:lnTo>
                    <a:pt x="51" y="42"/>
                  </a:lnTo>
                  <a:lnTo>
                    <a:pt x="51" y="45"/>
                  </a:lnTo>
                  <a:lnTo>
                    <a:pt x="51" y="48"/>
                  </a:lnTo>
                  <a:lnTo>
                    <a:pt x="51" y="48"/>
                  </a:lnTo>
                  <a:lnTo>
                    <a:pt x="51" y="51"/>
                  </a:lnTo>
                  <a:lnTo>
                    <a:pt x="50" y="54"/>
                  </a:lnTo>
                  <a:lnTo>
                    <a:pt x="50" y="56"/>
                  </a:lnTo>
                  <a:lnTo>
                    <a:pt x="53" y="56"/>
                  </a:lnTo>
                  <a:lnTo>
                    <a:pt x="53" y="60"/>
                  </a:lnTo>
                  <a:lnTo>
                    <a:pt x="53" y="63"/>
                  </a:lnTo>
                  <a:lnTo>
                    <a:pt x="54" y="63"/>
                  </a:lnTo>
                  <a:lnTo>
                    <a:pt x="56" y="65"/>
                  </a:lnTo>
                  <a:lnTo>
                    <a:pt x="59" y="63"/>
                  </a:lnTo>
                  <a:lnTo>
                    <a:pt x="61" y="62"/>
                  </a:lnTo>
                  <a:lnTo>
                    <a:pt x="64" y="62"/>
                  </a:lnTo>
                  <a:lnTo>
                    <a:pt x="67" y="62"/>
                  </a:lnTo>
                  <a:lnTo>
                    <a:pt x="67" y="62"/>
                  </a:lnTo>
                  <a:lnTo>
                    <a:pt x="67" y="60"/>
                  </a:lnTo>
                  <a:lnTo>
                    <a:pt x="68" y="62"/>
                  </a:lnTo>
                  <a:lnTo>
                    <a:pt x="70" y="62"/>
                  </a:lnTo>
                  <a:lnTo>
                    <a:pt x="68" y="63"/>
                  </a:lnTo>
                  <a:lnTo>
                    <a:pt x="68" y="65"/>
                  </a:lnTo>
                  <a:lnTo>
                    <a:pt x="71" y="66"/>
                  </a:lnTo>
                  <a:lnTo>
                    <a:pt x="73" y="65"/>
                  </a:lnTo>
                  <a:lnTo>
                    <a:pt x="75" y="65"/>
                  </a:lnTo>
                  <a:lnTo>
                    <a:pt x="76" y="65"/>
                  </a:lnTo>
                  <a:lnTo>
                    <a:pt x="78" y="66"/>
                  </a:lnTo>
                  <a:lnTo>
                    <a:pt x="78" y="70"/>
                  </a:lnTo>
                  <a:lnTo>
                    <a:pt x="76" y="73"/>
                  </a:lnTo>
                  <a:lnTo>
                    <a:pt x="78" y="74"/>
                  </a:lnTo>
                  <a:lnTo>
                    <a:pt x="78" y="76"/>
                  </a:lnTo>
                  <a:lnTo>
                    <a:pt x="79" y="76"/>
                  </a:lnTo>
                  <a:lnTo>
                    <a:pt x="79" y="77"/>
                  </a:lnTo>
                  <a:lnTo>
                    <a:pt x="81" y="79"/>
                  </a:lnTo>
                  <a:lnTo>
                    <a:pt x="81" y="80"/>
                  </a:lnTo>
                  <a:lnTo>
                    <a:pt x="81" y="82"/>
                  </a:lnTo>
                  <a:lnTo>
                    <a:pt x="81" y="85"/>
                  </a:lnTo>
                  <a:lnTo>
                    <a:pt x="78" y="85"/>
                  </a:lnTo>
                  <a:lnTo>
                    <a:pt x="78" y="84"/>
                  </a:lnTo>
                  <a:lnTo>
                    <a:pt x="76" y="80"/>
                  </a:lnTo>
                  <a:lnTo>
                    <a:pt x="75" y="80"/>
                  </a:lnTo>
                  <a:lnTo>
                    <a:pt x="73" y="80"/>
                  </a:lnTo>
                  <a:lnTo>
                    <a:pt x="71" y="79"/>
                  </a:lnTo>
                  <a:lnTo>
                    <a:pt x="70" y="76"/>
                  </a:lnTo>
                  <a:lnTo>
                    <a:pt x="70" y="74"/>
                  </a:lnTo>
                  <a:lnTo>
                    <a:pt x="68" y="73"/>
                  </a:lnTo>
                  <a:lnTo>
                    <a:pt x="67" y="71"/>
                  </a:lnTo>
                  <a:lnTo>
                    <a:pt x="67" y="70"/>
                  </a:lnTo>
                  <a:lnTo>
                    <a:pt x="65" y="70"/>
                  </a:lnTo>
                  <a:lnTo>
                    <a:pt x="65" y="70"/>
                  </a:lnTo>
                  <a:lnTo>
                    <a:pt x="64" y="71"/>
                  </a:lnTo>
                  <a:lnTo>
                    <a:pt x="64" y="71"/>
                  </a:lnTo>
                  <a:lnTo>
                    <a:pt x="64" y="73"/>
                  </a:lnTo>
                  <a:lnTo>
                    <a:pt x="65" y="73"/>
                  </a:lnTo>
                  <a:lnTo>
                    <a:pt x="65" y="74"/>
                  </a:lnTo>
                  <a:lnTo>
                    <a:pt x="67" y="76"/>
                  </a:lnTo>
                  <a:lnTo>
                    <a:pt x="67" y="76"/>
                  </a:lnTo>
                  <a:lnTo>
                    <a:pt x="65" y="76"/>
                  </a:lnTo>
                  <a:lnTo>
                    <a:pt x="65" y="76"/>
                  </a:lnTo>
                  <a:lnTo>
                    <a:pt x="64" y="77"/>
                  </a:lnTo>
                  <a:lnTo>
                    <a:pt x="62" y="74"/>
                  </a:lnTo>
                  <a:lnTo>
                    <a:pt x="62" y="71"/>
                  </a:lnTo>
                  <a:lnTo>
                    <a:pt x="61" y="71"/>
                  </a:lnTo>
                  <a:lnTo>
                    <a:pt x="59" y="71"/>
                  </a:lnTo>
                  <a:lnTo>
                    <a:pt x="57" y="70"/>
                  </a:lnTo>
                  <a:lnTo>
                    <a:pt x="56" y="70"/>
                  </a:lnTo>
                  <a:lnTo>
                    <a:pt x="54" y="70"/>
                  </a:lnTo>
                  <a:lnTo>
                    <a:pt x="54" y="70"/>
                  </a:lnTo>
                  <a:lnTo>
                    <a:pt x="53" y="70"/>
                  </a:lnTo>
                  <a:lnTo>
                    <a:pt x="53" y="71"/>
                  </a:lnTo>
                  <a:lnTo>
                    <a:pt x="51" y="73"/>
                  </a:lnTo>
                  <a:lnTo>
                    <a:pt x="50" y="73"/>
                  </a:lnTo>
                  <a:lnTo>
                    <a:pt x="48" y="74"/>
                  </a:lnTo>
                  <a:lnTo>
                    <a:pt x="43" y="68"/>
                  </a:lnTo>
                  <a:lnTo>
                    <a:pt x="42" y="65"/>
                  </a:lnTo>
                  <a:lnTo>
                    <a:pt x="42" y="63"/>
                  </a:lnTo>
                  <a:lnTo>
                    <a:pt x="42" y="62"/>
                  </a:lnTo>
                  <a:lnTo>
                    <a:pt x="43" y="59"/>
                  </a:lnTo>
                  <a:lnTo>
                    <a:pt x="43" y="54"/>
                  </a:lnTo>
                  <a:lnTo>
                    <a:pt x="43" y="54"/>
                  </a:lnTo>
                  <a:lnTo>
                    <a:pt x="42" y="54"/>
                  </a:lnTo>
                  <a:lnTo>
                    <a:pt x="40" y="56"/>
                  </a:lnTo>
                  <a:lnTo>
                    <a:pt x="40" y="57"/>
                  </a:lnTo>
                  <a:lnTo>
                    <a:pt x="40" y="57"/>
                  </a:lnTo>
                  <a:lnTo>
                    <a:pt x="40" y="57"/>
                  </a:lnTo>
                  <a:lnTo>
                    <a:pt x="37" y="54"/>
                  </a:lnTo>
                  <a:lnTo>
                    <a:pt x="34" y="51"/>
                  </a:lnTo>
                  <a:lnTo>
                    <a:pt x="34" y="48"/>
                  </a:lnTo>
                  <a:lnTo>
                    <a:pt x="34" y="45"/>
                  </a:lnTo>
                  <a:lnTo>
                    <a:pt x="33" y="42"/>
                  </a:lnTo>
                  <a:lnTo>
                    <a:pt x="31" y="42"/>
                  </a:lnTo>
                  <a:lnTo>
                    <a:pt x="31" y="38"/>
                  </a:lnTo>
                  <a:lnTo>
                    <a:pt x="31" y="35"/>
                  </a:lnTo>
                  <a:lnTo>
                    <a:pt x="31" y="35"/>
                  </a:lnTo>
                  <a:lnTo>
                    <a:pt x="33" y="35"/>
                  </a:lnTo>
                  <a:lnTo>
                    <a:pt x="34" y="37"/>
                  </a:lnTo>
                  <a:lnTo>
                    <a:pt x="36" y="37"/>
                  </a:lnTo>
                  <a:lnTo>
                    <a:pt x="37" y="37"/>
                  </a:lnTo>
                  <a:lnTo>
                    <a:pt x="39" y="37"/>
                  </a:lnTo>
                  <a:lnTo>
                    <a:pt x="39" y="34"/>
                  </a:lnTo>
                  <a:lnTo>
                    <a:pt x="37" y="32"/>
                  </a:lnTo>
                  <a:lnTo>
                    <a:pt x="37" y="31"/>
                  </a:lnTo>
                  <a:lnTo>
                    <a:pt x="37" y="29"/>
                  </a:lnTo>
                  <a:lnTo>
                    <a:pt x="39" y="29"/>
                  </a:lnTo>
                  <a:lnTo>
                    <a:pt x="39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6"/>
                  </a:lnTo>
                  <a:lnTo>
                    <a:pt x="40" y="24"/>
                  </a:lnTo>
                  <a:lnTo>
                    <a:pt x="40" y="23"/>
                  </a:lnTo>
                  <a:lnTo>
                    <a:pt x="40" y="21"/>
                  </a:lnTo>
                  <a:lnTo>
                    <a:pt x="39" y="20"/>
                  </a:lnTo>
                  <a:lnTo>
                    <a:pt x="39" y="18"/>
                  </a:lnTo>
                  <a:lnTo>
                    <a:pt x="39" y="17"/>
                  </a:lnTo>
                  <a:lnTo>
                    <a:pt x="39" y="15"/>
                  </a:lnTo>
                  <a:lnTo>
                    <a:pt x="40" y="12"/>
                  </a:lnTo>
                  <a:lnTo>
                    <a:pt x="42" y="9"/>
                  </a:lnTo>
                  <a:lnTo>
                    <a:pt x="42" y="6"/>
                  </a:lnTo>
                  <a:lnTo>
                    <a:pt x="42" y="4"/>
                  </a:lnTo>
                  <a:lnTo>
                    <a:pt x="43" y="3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5" name="Freeform 68"/>
            <p:cNvSpPr>
              <a:spLocks noEditPoints="1"/>
            </p:cNvSpPr>
            <p:nvPr/>
          </p:nvSpPr>
          <p:spPr bwMode="auto">
            <a:xfrm>
              <a:off x="8424504" y="4536259"/>
              <a:ext cx="508183" cy="202128"/>
            </a:xfrm>
            <a:custGeom>
              <a:avLst/>
              <a:gdLst>
                <a:gd name="T0" fmla="*/ 113 w 214"/>
                <a:gd name="T1" fmla="*/ 84 h 85"/>
                <a:gd name="T2" fmla="*/ 133 w 214"/>
                <a:gd name="T3" fmla="*/ 84 h 85"/>
                <a:gd name="T4" fmla="*/ 152 w 214"/>
                <a:gd name="T5" fmla="*/ 82 h 85"/>
                <a:gd name="T6" fmla="*/ 161 w 214"/>
                <a:gd name="T7" fmla="*/ 65 h 85"/>
                <a:gd name="T8" fmla="*/ 172 w 214"/>
                <a:gd name="T9" fmla="*/ 54 h 85"/>
                <a:gd name="T10" fmla="*/ 192 w 214"/>
                <a:gd name="T11" fmla="*/ 43 h 85"/>
                <a:gd name="T12" fmla="*/ 202 w 214"/>
                <a:gd name="T13" fmla="*/ 40 h 85"/>
                <a:gd name="T14" fmla="*/ 205 w 214"/>
                <a:gd name="T15" fmla="*/ 37 h 85"/>
                <a:gd name="T16" fmla="*/ 202 w 214"/>
                <a:gd name="T17" fmla="*/ 33 h 85"/>
                <a:gd name="T18" fmla="*/ 209 w 214"/>
                <a:gd name="T19" fmla="*/ 28 h 85"/>
                <a:gd name="T20" fmla="*/ 214 w 214"/>
                <a:gd name="T21" fmla="*/ 26 h 85"/>
                <a:gd name="T22" fmla="*/ 208 w 214"/>
                <a:gd name="T23" fmla="*/ 19 h 85"/>
                <a:gd name="T24" fmla="*/ 203 w 214"/>
                <a:gd name="T25" fmla="*/ 15 h 85"/>
                <a:gd name="T26" fmla="*/ 198 w 214"/>
                <a:gd name="T27" fmla="*/ 12 h 85"/>
                <a:gd name="T28" fmla="*/ 198 w 214"/>
                <a:gd name="T29" fmla="*/ 6 h 85"/>
                <a:gd name="T30" fmla="*/ 195 w 214"/>
                <a:gd name="T31" fmla="*/ 3 h 85"/>
                <a:gd name="T32" fmla="*/ 192 w 214"/>
                <a:gd name="T33" fmla="*/ 3 h 85"/>
                <a:gd name="T34" fmla="*/ 194 w 214"/>
                <a:gd name="T35" fmla="*/ 3 h 85"/>
                <a:gd name="T36" fmla="*/ 189 w 214"/>
                <a:gd name="T37" fmla="*/ 3 h 85"/>
                <a:gd name="T38" fmla="*/ 186 w 214"/>
                <a:gd name="T39" fmla="*/ 0 h 85"/>
                <a:gd name="T40" fmla="*/ 181 w 214"/>
                <a:gd name="T41" fmla="*/ 11 h 85"/>
                <a:gd name="T42" fmla="*/ 172 w 214"/>
                <a:gd name="T43" fmla="*/ 20 h 85"/>
                <a:gd name="T44" fmla="*/ 175 w 214"/>
                <a:gd name="T45" fmla="*/ 22 h 85"/>
                <a:gd name="T46" fmla="*/ 174 w 214"/>
                <a:gd name="T47" fmla="*/ 28 h 85"/>
                <a:gd name="T48" fmla="*/ 171 w 214"/>
                <a:gd name="T49" fmla="*/ 31 h 85"/>
                <a:gd name="T50" fmla="*/ 166 w 214"/>
                <a:gd name="T51" fmla="*/ 40 h 85"/>
                <a:gd name="T52" fmla="*/ 157 w 214"/>
                <a:gd name="T53" fmla="*/ 39 h 85"/>
                <a:gd name="T54" fmla="*/ 139 w 214"/>
                <a:gd name="T55" fmla="*/ 56 h 85"/>
                <a:gd name="T56" fmla="*/ 127 w 214"/>
                <a:gd name="T57" fmla="*/ 61 h 85"/>
                <a:gd name="T58" fmla="*/ 126 w 214"/>
                <a:gd name="T59" fmla="*/ 64 h 85"/>
                <a:gd name="T60" fmla="*/ 126 w 214"/>
                <a:gd name="T61" fmla="*/ 67 h 85"/>
                <a:gd name="T62" fmla="*/ 122 w 214"/>
                <a:gd name="T63" fmla="*/ 73 h 85"/>
                <a:gd name="T64" fmla="*/ 119 w 214"/>
                <a:gd name="T65" fmla="*/ 78 h 85"/>
                <a:gd name="T66" fmla="*/ 116 w 214"/>
                <a:gd name="T67" fmla="*/ 73 h 85"/>
                <a:gd name="T68" fmla="*/ 108 w 214"/>
                <a:gd name="T69" fmla="*/ 71 h 85"/>
                <a:gd name="T70" fmla="*/ 0 w 214"/>
                <a:gd name="T71" fmla="*/ 15 h 85"/>
                <a:gd name="T72" fmla="*/ 4 w 214"/>
                <a:gd name="T73" fmla="*/ 23 h 85"/>
                <a:gd name="T74" fmla="*/ 4 w 214"/>
                <a:gd name="T75" fmla="*/ 36 h 85"/>
                <a:gd name="T76" fmla="*/ 8 w 214"/>
                <a:gd name="T77" fmla="*/ 48 h 85"/>
                <a:gd name="T78" fmla="*/ 11 w 214"/>
                <a:gd name="T79" fmla="*/ 51 h 85"/>
                <a:gd name="T80" fmla="*/ 12 w 214"/>
                <a:gd name="T81" fmla="*/ 57 h 85"/>
                <a:gd name="T82" fmla="*/ 14 w 214"/>
                <a:gd name="T83" fmla="*/ 62 h 85"/>
                <a:gd name="T84" fmla="*/ 18 w 214"/>
                <a:gd name="T85" fmla="*/ 65 h 85"/>
                <a:gd name="T86" fmla="*/ 25 w 214"/>
                <a:gd name="T87" fmla="*/ 71 h 85"/>
                <a:gd name="T88" fmla="*/ 37 w 214"/>
                <a:gd name="T89" fmla="*/ 79 h 85"/>
                <a:gd name="T90" fmla="*/ 42 w 214"/>
                <a:gd name="T91" fmla="*/ 75 h 85"/>
                <a:gd name="T92" fmla="*/ 43 w 214"/>
                <a:gd name="T93" fmla="*/ 67 h 85"/>
                <a:gd name="T94" fmla="*/ 40 w 214"/>
                <a:gd name="T95" fmla="*/ 59 h 85"/>
                <a:gd name="T96" fmla="*/ 37 w 214"/>
                <a:gd name="T97" fmla="*/ 56 h 85"/>
                <a:gd name="T98" fmla="*/ 36 w 214"/>
                <a:gd name="T99" fmla="*/ 51 h 85"/>
                <a:gd name="T100" fmla="*/ 37 w 214"/>
                <a:gd name="T101" fmla="*/ 40 h 85"/>
                <a:gd name="T102" fmla="*/ 36 w 214"/>
                <a:gd name="T103" fmla="*/ 29 h 85"/>
                <a:gd name="T104" fmla="*/ 31 w 214"/>
                <a:gd name="T105" fmla="*/ 23 h 85"/>
                <a:gd name="T106" fmla="*/ 28 w 214"/>
                <a:gd name="T107" fmla="*/ 17 h 85"/>
                <a:gd name="T108" fmla="*/ 18 w 214"/>
                <a:gd name="T109" fmla="*/ 14 h 85"/>
                <a:gd name="T110" fmla="*/ 11 w 214"/>
                <a:gd name="T111" fmla="*/ 22 h 85"/>
                <a:gd name="T112" fmla="*/ 0 w 214"/>
                <a:gd name="T113" fmla="*/ 1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14" h="85">
                  <a:moveTo>
                    <a:pt x="107" y="70"/>
                  </a:moveTo>
                  <a:lnTo>
                    <a:pt x="107" y="76"/>
                  </a:lnTo>
                  <a:lnTo>
                    <a:pt x="108" y="81"/>
                  </a:lnTo>
                  <a:lnTo>
                    <a:pt x="113" y="84"/>
                  </a:lnTo>
                  <a:lnTo>
                    <a:pt x="116" y="85"/>
                  </a:lnTo>
                  <a:lnTo>
                    <a:pt x="121" y="85"/>
                  </a:lnTo>
                  <a:lnTo>
                    <a:pt x="127" y="85"/>
                  </a:lnTo>
                  <a:lnTo>
                    <a:pt x="133" y="84"/>
                  </a:lnTo>
                  <a:lnTo>
                    <a:pt x="136" y="81"/>
                  </a:lnTo>
                  <a:lnTo>
                    <a:pt x="143" y="81"/>
                  </a:lnTo>
                  <a:lnTo>
                    <a:pt x="146" y="82"/>
                  </a:lnTo>
                  <a:lnTo>
                    <a:pt x="152" y="82"/>
                  </a:lnTo>
                  <a:lnTo>
                    <a:pt x="157" y="79"/>
                  </a:lnTo>
                  <a:lnTo>
                    <a:pt x="160" y="76"/>
                  </a:lnTo>
                  <a:lnTo>
                    <a:pt x="161" y="70"/>
                  </a:lnTo>
                  <a:lnTo>
                    <a:pt x="161" y="65"/>
                  </a:lnTo>
                  <a:lnTo>
                    <a:pt x="166" y="64"/>
                  </a:lnTo>
                  <a:lnTo>
                    <a:pt x="167" y="61"/>
                  </a:lnTo>
                  <a:lnTo>
                    <a:pt x="171" y="57"/>
                  </a:lnTo>
                  <a:lnTo>
                    <a:pt x="172" y="54"/>
                  </a:lnTo>
                  <a:lnTo>
                    <a:pt x="174" y="47"/>
                  </a:lnTo>
                  <a:lnTo>
                    <a:pt x="177" y="42"/>
                  </a:lnTo>
                  <a:lnTo>
                    <a:pt x="184" y="43"/>
                  </a:lnTo>
                  <a:lnTo>
                    <a:pt x="192" y="43"/>
                  </a:lnTo>
                  <a:lnTo>
                    <a:pt x="194" y="40"/>
                  </a:lnTo>
                  <a:lnTo>
                    <a:pt x="194" y="39"/>
                  </a:lnTo>
                  <a:lnTo>
                    <a:pt x="197" y="40"/>
                  </a:lnTo>
                  <a:lnTo>
                    <a:pt x="202" y="40"/>
                  </a:lnTo>
                  <a:lnTo>
                    <a:pt x="202" y="39"/>
                  </a:lnTo>
                  <a:lnTo>
                    <a:pt x="202" y="39"/>
                  </a:lnTo>
                  <a:lnTo>
                    <a:pt x="203" y="37"/>
                  </a:lnTo>
                  <a:lnTo>
                    <a:pt x="205" y="37"/>
                  </a:lnTo>
                  <a:lnTo>
                    <a:pt x="205" y="36"/>
                  </a:lnTo>
                  <a:lnTo>
                    <a:pt x="205" y="34"/>
                  </a:lnTo>
                  <a:lnTo>
                    <a:pt x="203" y="34"/>
                  </a:lnTo>
                  <a:lnTo>
                    <a:pt x="202" y="33"/>
                  </a:lnTo>
                  <a:lnTo>
                    <a:pt x="202" y="31"/>
                  </a:lnTo>
                  <a:lnTo>
                    <a:pt x="203" y="29"/>
                  </a:lnTo>
                  <a:lnTo>
                    <a:pt x="206" y="29"/>
                  </a:lnTo>
                  <a:lnTo>
                    <a:pt x="209" y="28"/>
                  </a:lnTo>
                  <a:lnTo>
                    <a:pt x="211" y="28"/>
                  </a:lnTo>
                  <a:lnTo>
                    <a:pt x="211" y="28"/>
                  </a:lnTo>
                  <a:lnTo>
                    <a:pt x="212" y="26"/>
                  </a:lnTo>
                  <a:lnTo>
                    <a:pt x="214" y="26"/>
                  </a:lnTo>
                  <a:lnTo>
                    <a:pt x="214" y="23"/>
                  </a:lnTo>
                  <a:lnTo>
                    <a:pt x="211" y="22"/>
                  </a:lnTo>
                  <a:lnTo>
                    <a:pt x="209" y="20"/>
                  </a:lnTo>
                  <a:lnTo>
                    <a:pt x="208" y="19"/>
                  </a:lnTo>
                  <a:lnTo>
                    <a:pt x="208" y="17"/>
                  </a:lnTo>
                  <a:lnTo>
                    <a:pt x="205" y="17"/>
                  </a:lnTo>
                  <a:lnTo>
                    <a:pt x="203" y="17"/>
                  </a:lnTo>
                  <a:lnTo>
                    <a:pt x="203" y="15"/>
                  </a:lnTo>
                  <a:lnTo>
                    <a:pt x="203" y="14"/>
                  </a:lnTo>
                  <a:lnTo>
                    <a:pt x="202" y="14"/>
                  </a:lnTo>
                  <a:lnTo>
                    <a:pt x="198" y="14"/>
                  </a:lnTo>
                  <a:lnTo>
                    <a:pt x="198" y="12"/>
                  </a:lnTo>
                  <a:lnTo>
                    <a:pt x="200" y="11"/>
                  </a:lnTo>
                  <a:lnTo>
                    <a:pt x="200" y="9"/>
                  </a:lnTo>
                  <a:lnTo>
                    <a:pt x="200" y="8"/>
                  </a:lnTo>
                  <a:lnTo>
                    <a:pt x="198" y="6"/>
                  </a:lnTo>
                  <a:lnTo>
                    <a:pt x="197" y="5"/>
                  </a:lnTo>
                  <a:lnTo>
                    <a:pt x="195" y="5"/>
                  </a:lnTo>
                  <a:lnTo>
                    <a:pt x="195" y="5"/>
                  </a:lnTo>
                  <a:lnTo>
                    <a:pt x="195" y="3"/>
                  </a:lnTo>
                  <a:lnTo>
                    <a:pt x="195" y="2"/>
                  </a:lnTo>
                  <a:lnTo>
                    <a:pt x="194" y="2"/>
                  </a:lnTo>
                  <a:lnTo>
                    <a:pt x="194" y="2"/>
                  </a:lnTo>
                  <a:lnTo>
                    <a:pt x="192" y="3"/>
                  </a:lnTo>
                  <a:lnTo>
                    <a:pt x="194" y="3"/>
                  </a:lnTo>
                  <a:lnTo>
                    <a:pt x="194" y="3"/>
                  </a:lnTo>
                  <a:lnTo>
                    <a:pt x="194" y="3"/>
                  </a:lnTo>
                  <a:lnTo>
                    <a:pt x="194" y="3"/>
                  </a:lnTo>
                  <a:lnTo>
                    <a:pt x="194" y="3"/>
                  </a:lnTo>
                  <a:lnTo>
                    <a:pt x="191" y="3"/>
                  </a:lnTo>
                  <a:lnTo>
                    <a:pt x="189" y="3"/>
                  </a:lnTo>
                  <a:lnTo>
                    <a:pt x="189" y="3"/>
                  </a:lnTo>
                  <a:lnTo>
                    <a:pt x="189" y="2"/>
                  </a:lnTo>
                  <a:lnTo>
                    <a:pt x="189" y="2"/>
                  </a:lnTo>
                  <a:lnTo>
                    <a:pt x="188" y="0"/>
                  </a:lnTo>
                  <a:lnTo>
                    <a:pt x="186" y="0"/>
                  </a:lnTo>
                  <a:lnTo>
                    <a:pt x="186" y="3"/>
                  </a:lnTo>
                  <a:lnTo>
                    <a:pt x="184" y="6"/>
                  </a:lnTo>
                  <a:lnTo>
                    <a:pt x="183" y="9"/>
                  </a:lnTo>
                  <a:lnTo>
                    <a:pt x="181" y="11"/>
                  </a:lnTo>
                  <a:lnTo>
                    <a:pt x="180" y="14"/>
                  </a:lnTo>
                  <a:lnTo>
                    <a:pt x="177" y="15"/>
                  </a:lnTo>
                  <a:lnTo>
                    <a:pt x="175" y="19"/>
                  </a:lnTo>
                  <a:lnTo>
                    <a:pt x="172" y="20"/>
                  </a:lnTo>
                  <a:lnTo>
                    <a:pt x="172" y="22"/>
                  </a:lnTo>
                  <a:lnTo>
                    <a:pt x="172" y="22"/>
                  </a:lnTo>
                  <a:lnTo>
                    <a:pt x="174" y="22"/>
                  </a:lnTo>
                  <a:lnTo>
                    <a:pt x="175" y="22"/>
                  </a:lnTo>
                  <a:lnTo>
                    <a:pt x="175" y="23"/>
                  </a:lnTo>
                  <a:lnTo>
                    <a:pt x="175" y="26"/>
                  </a:lnTo>
                  <a:lnTo>
                    <a:pt x="175" y="26"/>
                  </a:lnTo>
                  <a:lnTo>
                    <a:pt x="174" y="28"/>
                  </a:lnTo>
                  <a:lnTo>
                    <a:pt x="174" y="28"/>
                  </a:lnTo>
                  <a:lnTo>
                    <a:pt x="172" y="29"/>
                  </a:lnTo>
                  <a:lnTo>
                    <a:pt x="172" y="31"/>
                  </a:lnTo>
                  <a:lnTo>
                    <a:pt x="171" y="31"/>
                  </a:lnTo>
                  <a:lnTo>
                    <a:pt x="174" y="39"/>
                  </a:lnTo>
                  <a:lnTo>
                    <a:pt x="171" y="39"/>
                  </a:lnTo>
                  <a:lnTo>
                    <a:pt x="167" y="37"/>
                  </a:lnTo>
                  <a:lnTo>
                    <a:pt x="166" y="40"/>
                  </a:lnTo>
                  <a:lnTo>
                    <a:pt x="166" y="42"/>
                  </a:lnTo>
                  <a:lnTo>
                    <a:pt x="161" y="42"/>
                  </a:lnTo>
                  <a:lnTo>
                    <a:pt x="157" y="37"/>
                  </a:lnTo>
                  <a:lnTo>
                    <a:pt x="157" y="39"/>
                  </a:lnTo>
                  <a:lnTo>
                    <a:pt x="157" y="40"/>
                  </a:lnTo>
                  <a:lnTo>
                    <a:pt x="146" y="56"/>
                  </a:lnTo>
                  <a:lnTo>
                    <a:pt x="143" y="56"/>
                  </a:lnTo>
                  <a:lnTo>
                    <a:pt x="139" y="56"/>
                  </a:lnTo>
                  <a:lnTo>
                    <a:pt x="136" y="56"/>
                  </a:lnTo>
                  <a:lnTo>
                    <a:pt x="132" y="57"/>
                  </a:lnTo>
                  <a:lnTo>
                    <a:pt x="129" y="59"/>
                  </a:lnTo>
                  <a:lnTo>
                    <a:pt x="127" y="61"/>
                  </a:lnTo>
                  <a:lnTo>
                    <a:pt x="126" y="61"/>
                  </a:lnTo>
                  <a:lnTo>
                    <a:pt x="126" y="62"/>
                  </a:lnTo>
                  <a:lnTo>
                    <a:pt x="126" y="62"/>
                  </a:lnTo>
                  <a:lnTo>
                    <a:pt x="126" y="64"/>
                  </a:lnTo>
                  <a:lnTo>
                    <a:pt x="126" y="64"/>
                  </a:lnTo>
                  <a:lnTo>
                    <a:pt x="126" y="65"/>
                  </a:lnTo>
                  <a:lnTo>
                    <a:pt x="126" y="67"/>
                  </a:lnTo>
                  <a:lnTo>
                    <a:pt x="126" y="67"/>
                  </a:lnTo>
                  <a:lnTo>
                    <a:pt x="126" y="67"/>
                  </a:lnTo>
                  <a:lnTo>
                    <a:pt x="126" y="70"/>
                  </a:lnTo>
                  <a:lnTo>
                    <a:pt x="124" y="73"/>
                  </a:lnTo>
                  <a:lnTo>
                    <a:pt x="122" y="73"/>
                  </a:lnTo>
                  <a:lnTo>
                    <a:pt x="122" y="73"/>
                  </a:lnTo>
                  <a:lnTo>
                    <a:pt x="122" y="75"/>
                  </a:lnTo>
                  <a:lnTo>
                    <a:pt x="122" y="76"/>
                  </a:lnTo>
                  <a:lnTo>
                    <a:pt x="119" y="78"/>
                  </a:lnTo>
                  <a:lnTo>
                    <a:pt x="118" y="76"/>
                  </a:lnTo>
                  <a:lnTo>
                    <a:pt x="118" y="76"/>
                  </a:lnTo>
                  <a:lnTo>
                    <a:pt x="118" y="76"/>
                  </a:lnTo>
                  <a:lnTo>
                    <a:pt x="116" y="73"/>
                  </a:lnTo>
                  <a:lnTo>
                    <a:pt x="116" y="73"/>
                  </a:lnTo>
                  <a:lnTo>
                    <a:pt x="113" y="73"/>
                  </a:lnTo>
                  <a:lnTo>
                    <a:pt x="110" y="73"/>
                  </a:lnTo>
                  <a:lnTo>
                    <a:pt x="108" y="71"/>
                  </a:lnTo>
                  <a:lnTo>
                    <a:pt x="107" y="70"/>
                  </a:lnTo>
                  <a:lnTo>
                    <a:pt x="107" y="70"/>
                  </a:lnTo>
                  <a:lnTo>
                    <a:pt x="107" y="70"/>
                  </a:lnTo>
                  <a:close/>
                  <a:moveTo>
                    <a:pt x="0" y="15"/>
                  </a:moveTo>
                  <a:lnTo>
                    <a:pt x="1" y="17"/>
                  </a:lnTo>
                  <a:lnTo>
                    <a:pt x="1" y="20"/>
                  </a:lnTo>
                  <a:lnTo>
                    <a:pt x="3" y="22"/>
                  </a:lnTo>
                  <a:lnTo>
                    <a:pt x="4" y="23"/>
                  </a:lnTo>
                  <a:lnTo>
                    <a:pt x="3" y="26"/>
                  </a:lnTo>
                  <a:lnTo>
                    <a:pt x="3" y="29"/>
                  </a:lnTo>
                  <a:lnTo>
                    <a:pt x="3" y="33"/>
                  </a:lnTo>
                  <a:lnTo>
                    <a:pt x="4" y="36"/>
                  </a:lnTo>
                  <a:lnTo>
                    <a:pt x="6" y="39"/>
                  </a:lnTo>
                  <a:lnTo>
                    <a:pt x="8" y="42"/>
                  </a:lnTo>
                  <a:lnTo>
                    <a:pt x="8" y="45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9" y="50"/>
                  </a:lnTo>
                  <a:lnTo>
                    <a:pt x="11" y="51"/>
                  </a:lnTo>
                  <a:lnTo>
                    <a:pt x="11" y="51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4"/>
                  </a:lnTo>
                  <a:lnTo>
                    <a:pt x="12" y="57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2" y="61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5" y="64"/>
                  </a:lnTo>
                  <a:lnTo>
                    <a:pt x="17" y="64"/>
                  </a:lnTo>
                  <a:lnTo>
                    <a:pt x="18" y="65"/>
                  </a:lnTo>
                  <a:lnTo>
                    <a:pt x="22" y="67"/>
                  </a:lnTo>
                  <a:lnTo>
                    <a:pt x="23" y="68"/>
                  </a:lnTo>
                  <a:lnTo>
                    <a:pt x="25" y="70"/>
                  </a:lnTo>
                  <a:lnTo>
                    <a:pt x="25" y="71"/>
                  </a:lnTo>
                  <a:lnTo>
                    <a:pt x="28" y="73"/>
                  </a:lnTo>
                  <a:lnTo>
                    <a:pt x="31" y="75"/>
                  </a:lnTo>
                  <a:lnTo>
                    <a:pt x="34" y="76"/>
                  </a:lnTo>
                  <a:lnTo>
                    <a:pt x="37" y="79"/>
                  </a:lnTo>
                  <a:lnTo>
                    <a:pt x="37" y="76"/>
                  </a:lnTo>
                  <a:lnTo>
                    <a:pt x="37" y="76"/>
                  </a:lnTo>
                  <a:lnTo>
                    <a:pt x="39" y="75"/>
                  </a:lnTo>
                  <a:lnTo>
                    <a:pt x="42" y="75"/>
                  </a:lnTo>
                  <a:lnTo>
                    <a:pt x="45" y="75"/>
                  </a:lnTo>
                  <a:lnTo>
                    <a:pt x="45" y="71"/>
                  </a:lnTo>
                  <a:lnTo>
                    <a:pt x="45" y="70"/>
                  </a:lnTo>
                  <a:lnTo>
                    <a:pt x="43" y="67"/>
                  </a:lnTo>
                  <a:lnTo>
                    <a:pt x="40" y="64"/>
                  </a:lnTo>
                  <a:lnTo>
                    <a:pt x="40" y="62"/>
                  </a:lnTo>
                  <a:lnTo>
                    <a:pt x="40" y="61"/>
                  </a:lnTo>
                  <a:lnTo>
                    <a:pt x="40" y="59"/>
                  </a:lnTo>
                  <a:lnTo>
                    <a:pt x="39" y="57"/>
                  </a:lnTo>
                  <a:lnTo>
                    <a:pt x="37" y="57"/>
                  </a:lnTo>
                  <a:lnTo>
                    <a:pt x="37" y="57"/>
                  </a:lnTo>
                  <a:lnTo>
                    <a:pt x="37" y="56"/>
                  </a:lnTo>
                  <a:lnTo>
                    <a:pt x="37" y="56"/>
                  </a:lnTo>
                  <a:lnTo>
                    <a:pt x="36" y="54"/>
                  </a:lnTo>
                  <a:lnTo>
                    <a:pt x="36" y="53"/>
                  </a:lnTo>
                  <a:lnTo>
                    <a:pt x="36" y="51"/>
                  </a:lnTo>
                  <a:lnTo>
                    <a:pt x="37" y="50"/>
                  </a:lnTo>
                  <a:lnTo>
                    <a:pt x="37" y="47"/>
                  </a:lnTo>
                  <a:lnTo>
                    <a:pt x="37" y="45"/>
                  </a:lnTo>
                  <a:lnTo>
                    <a:pt x="37" y="40"/>
                  </a:lnTo>
                  <a:lnTo>
                    <a:pt x="37" y="36"/>
                  </a:lnTo>
                  <a:lnTo>
                    <a:pt x="37" y="34"/>
                  </a:lnTo>
                  <a:lnTo>
                    <a:pt x="37" y="33"/>
                  </a:lnTo>
                  <a:lnTo>
                    <a:pt x="36" y="29"/>
                  </a:lnTo>
                  <a:lnTo>
                    <a:pt x="36" y="28"/>
                  </a:lnTo>
                  <a:lnTo>
                    <a:pt x="34" y="28"/>
                  </a:lnTo>
                  <a:lnTo>
                    <a:pt x="32" y="26"/>
                  </a:lnTo>
                  <a:lnTo>
                    <a:pt x="31" y="23"/>
                  </a:lnTo>
                  <a:lnTo>
                    <a:pt x="31" y="20"/>
                  </a:lnTo>
                  <a:lnTo>
                    <a:pt x="29" y="20"/>
                  </a:lnTo>
                  <a:lnTo>
                    <a:pt x="29" y="19"/>
                  </a:lnTo>
                  <a:lnTo>
                    <a:pt x="28" y="17"/>
                  </a:lnTo>
                  <a:lnTo>
                    <a:pt x="28" y="15"/>
                  </a:lnTo>
                  <a:lnTo>
                    <a:pt x="25" y="14"/>
                  </a:lnTo>
                  <a:lnTo>
                    <a:pt x="22" y="11"/>
                  </a:lnTo>
                  <a:lnTo>
                    <a:pt x="18" y="14"/>
                  </a:lnTo>
                  <a:lnTo>
                    <a:pt x="18" y="20"/>
                  </a:lnTo>
                  <a:lnTo>
                    <a:pt x="15" y="19"/>
                  </a:lnTo>
                  <a:lnTo>
                    <a:pt x="14" y="22"/>
                  </a:lnTo>
                  <a:lnTo>
                    <a:pt x="11" y="22"/>
                  </a:lnTo>
                  <a:lnTo>
                    <a:pt x="11" y="17"/>
                  </a:lnTo>
                  <a:lnTo>
                    <a:pt x="6" y="12"/>
                  </a:lnTo>
                  <a:lnTo>
                    <a:pt x="0" y="14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6" name="Freeform 69"/>
            <p:cNvSpPr>
              <a:spLocks/>
            </p:cNvSpPr>
            <p:nvPr/>
          </p:nvSpPr>
          <p:spPr bwMode="auto">
            <a:xfrm>
              <a:off x="8431629" y="4001217"/>
              <a:ext cx="185225" cy="290113"/>
            </a:xfrm>
            <a:custGeom>
              <a:avLst/>
              <a:gdLst>
                <a:gd name="T0" fmla="*/ 1 w 78"/>
                <a:gd name="T1" fmla="*/ 31 h 122"/>
                <a:gd name="T2" fmla="*/ 0 w 78"/>
                <a:gd name="T3" fmla="*/ 39 h 122"/>
                <a:gd name="T4" fmla="*/ 1 w 78"/>
                <a:gd name="T5" fmla="*/ 42 h 122"/>
                <a:gd name="T6" fmla="*/ 8 w 78"/>
                <a:gd name="T7" fmla="*/ 46 h 122"/>
                <a:gd name="T8" fmla="*/ 5 w 78"/>
                <a:gd name="T9" fmla="*/ 54 h 122"/>
                <a:gd name="T10" fmla="*/ 8 w 78"/>
                <a:gd name="T11" fmla="*/ 59 h 122"/>
                <a:gd name="T12" fmla="*/ 8 w 78"/>
                <a:gd name="T13" fmla="*/ 66 h 122"/>
                <a:gd name="T14" fmla="*/ 14 w 78"/>
                <a:gd name="T15" fmla="*/ 66 h 122"/>
                <a:gd name="T16" fmla="*/ 23 w 78"/>
                <a:gd name="T17" fmla="*/ 57 h 122"/>
                <a:gd name="T18" fmla="*/ 26 w 78"/>
                <a:gd name="T19" fmla="*/ 62 h 122"/>
                <a:gd name="T20" fmla="*/ 33 w 78"/>
                <a:gd name="T21" fmla="*/ 66 h 122"/>
                <a:gd name="T22" fmla="*/ 43 w 78"/>
                <a:gd name="T23" fmla="*/ 74 h 122"/>
                <a:gd name="T24" fmla="*/ 43 w 78"/>
                <a:gd name="T25" fmla="*/ 87 h 122"/>
                <a:gd name="T26" fmla="*/ 50 w 78"/>
                <a:gd name="T27" fmla="*/ 93 h 122"/>
                <a:gd name="T28" fmla="*/ 53 w 78"/>
                <a:gd name="T29" fmla="*/ 101 h 122"/>
                <a:gd name="T30" fmla="*/ 51 w 78"/>
                <a:gd name="T31" fmla="*/ 108 h 122"/>
                <a:gd name="T32" fmla="*/ 48 w 78"/>
                <a:gd name="T33" fmla="*/ 115 h 122"/>
                <a:gd name="T34" fmla="*/ 54 w 78"/>
                <a:gd name="T35" fmla="*/ 119 h 122"/>
                <a:gd name="T36" fmla="*/ 62 w 78"/>
                <a:gd name="T37" fmla="*/ 121 h 122"/>
                <a:gd name="T38" fmla="*/ 65 w 78"/>
                <a:gd name="T39" fmla="*/ 110 h 122"/>
                <a:gd name="T40" fmla="*/ 71 w 78"/>
                <a:gd name="T41" fmla="*/ 115 h 122"/>
                <a:gd name="T42" fmla="*/ 78 w 78"/>
                <a:gd name="T43" fmla="*/ 110 h 122"/>
                <a:gd name="T44" fmla="*/ 76 w 78"/>
                <a:gd name="T45" fmla="*/ 96 h 122"/>
                <a:gd name="T46" fmla="*/ 70 w 78"/>
                <a:gd name="T47" fmla="*/ 88 h 122"/>
                <a:gd name="T48" fmla="*/ 62 w 78"/>
                <a:gd name="T49" fmla="*/ 80 h 122"/>
                <a:gd name="T50" fmla="*/ 57 w 78"/>
                <a:gd name="T51" fmla="*/ 71 h 122"/>
                <a:gd name="T52" fmla="*/ 50 w 78"/>
                <a:gd name="T53" fmla="*/ 60 h 122"/>
                <a:gd name="T54" fmla="*/ 39 w 78"/>
                <a:gd name="T55" fmla="*/ 48 h 122"/>
                <a:gd name="T56" fmla="*/ 43 w 78"/>
                <a:gd name="T57" fmla="*/ 39 h 122"/>
                <a:gd name="T58" fmla="*/ 51 w 78"/>
                <a:gd name="T59" fmla="*/ 35 h 122"/>
                <a:gd name="T60" fmla="*/ 48 w 78"/>
                <a:gd name="T61" fmla="*/ 25 h 122"/>
                <a:gd name="T62" fmla="*/ 39 w 78"/>
                <a:gd name="T63" fmla="*/ 26 h 122"/>
                <a:gd name="T64" fmla="*/ 33 w 78"/>
                <a:gd name="T65" fmla="*/ 21 h 122"/>
                <a:gd name="T66" fmla="*/ 25 w 78"/>
                <a:gd name="T67" fmla="*/ 14 h 122"/>
                <a:gd name="T68" fmla="*/ 20 w 78"/>
                <a:gd name="T69" fmla="*/ 1 h 122"/>
                <a:gd name="T70" fmla="*/ 12 w 78"/>
                <a:gd name="T71" fmla="*/ 4 h 122"/>
                <a:gd name="T72" fmla="*/ 15 w 78"/>
                <a:gd name="T73" fmla="*/ 20 h 122"/>
                <a:gd name="T74" fmla="*/ 12 w 78"/>
                <a:gd name="T75" fmla="*/ 26 h 122"/>
                <a:gd name="T76" fmla="*/ 8 w 78"/>
                <a:gd name="T77" fmla="*/ 2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" h="122">
                  <a:moveTo>
                    <a:pt x="5" y="26"/>
                  </a:moveTo>
                  <a:lnTo>
                    <a:pt x="1" y="31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0" y="42"/>
                  </a:lnTo>
                  <a:lnTo>
                    <a:pt x="1" y="42"/>
                  </a:lnTo>
                  <a:lnTo>
                    <a:pt x="6" y="40"/>
                  </a:lnTo>
                  <a:lnTo>
                    <a:pt x="8" y="46"/>
                  </a:lnTo>
                  <a:lnTo>
                    <a:pt x="5" y="51"/>
                  </a:lnTo>
                  <a:lnTo>
                    <a:pt x="5" y="54"/>
                  </a:lnTo>
                  <a:lnTo>
                    <a:pt x="6" y="57"/>
                  </a:lnTo>
                  <a:lnTo>
                    <a:pt x="8" y="59"/>
                  </a:lnTo>
                  <a:lnTo>
                    <a:pt x="9" y="63"/>
                  </a:lnTo>
                  <a:lnTo>
                    <a:pt x="8" y="66"/>
                  </a:lnTo>
                  <a:lnTo>
                    <a:pt x="11" y="70"/>
                  </a:lnTo>
                  <a:lnTo>
                    <a:pt x="14" y="66"/>
                  </a:lnTo>
                  <a:lnTo>
                    <a:pt x="17" y="63"/>
                  </a:lnTo>
                  <a:lnTo>
                    <a:pt x="23" y="57"/>
                  </a:lnTo>
                  <a:lnTo>
                    <a:pt x="28" y="60"/>
                  </a:lnTo>
                  <a:lnTo>
                    <a:pt x="26" y="62"/>
                  </a:lnTo>
                  <a:lnTo>
                    <a:pt x="29" y="63"/>
                  </a:lnTo>
                  <a:lnTo>
                    <a:pt x="33" y="66"/>
                  </a:lnTo>
                  <a:lnTo>
                    <a:pt x="39" y="66"/>
                  </a:lnTo>
                  <a:lnTo>
                    <a:pt x="43" y="74"/>
                  </a:lnTo>
                  <a:lnTo>
                    <a:pt x="43" y="79"/>
                  </a:lnTo>
                  <a:lnTo>
                    <a:pt x="43" y="87"/>
                  </a:lnTo>
                  <a:lnTo>
                    <a:pt x="46" y="90"/>
                  </a:lnTo>
                  <a:lnTo>
                    <a:pt x="50" y="93"/>
                  </a:lnTo>
                  <a:lnTo>
                    <a:pt x="51" y="96"/>
                  </a:lnTo>
                  <a:lnTo>
                    <a:pt x="53" y="101"/>
                  </a:lnTo>
                  <a:lnTo>
                    <a:pt x="53" y="104"/>
                  </a:lnTo>
                  <a:lnTo>
                    <a:pt x="51" y="108"/>
                  </a:lnTo>
                  <a:lnTo>
                    <a:pt x="50" y="112"/>
                  </a:lnTo>
                  <a:lnTo>
                    <a:pt x="48" y="115"/>
                  </a:lnTo>
                  <a:lnTo>
                    <a:pt x="53" y="116"/>
                  </a:lnTo>
                  <a:lnTo>
                    <a:pt x="54" y="119"/>
                  </a:lnTo>
                  <a:lnTo>
                    <a:pt x="59" y="122"/>
                  </a:lnTo>
                  <a:lnTo>
                    <a:pt x="62" y="121"/>
                  </a:lnTo>
                  <a:lnTo>
                    <a:pt x="62" y="115"/>
                  </a:lnTo>
                  <a:lnTo>
                    <a:pt x="65" y="110"/>
                  </a:lnTo>
                  <a:lnTo>
                    <a:pt x="68" y="112"/>
                  </a:lnTo>
                  <a:lnTo>
                    <a:pt x="71" y="115"/>
                  </a:lnTo>
                  <a:lnTo>
                    <a:pt x="78" y="113"/>
                  </a:lnTo>
                  <a:lnTo>
                    <a:pt x="78" y="110"/>
                  </a:lnTo>
                  <a:lnTo>
                    <a:pt x="78" y="102"/>
                  </a:lnTo>
                  <a:lnTo>
                    <a:pt x="76" y="96"/>
                  </a:lnTo>
                  <a:lnTo>
                    <a:pt x="71" y="93"/>
                  </a:lnTo>
                  <a:lnTo>
                    <a:pt x="70" y="88"/>
                  </a:lnTo>
                  <a:lnTo>
                    <a:pt x="67" y="84"/>
                  </a:lnTo>
                  <a:lnTo>
                    <a:pt x="62" y="80"/>
                  </a:lnTo>
                  <a:lnTo>
                    <a:pt x="59" y="74"/>
                  </a:lnTo>
                  <a:lnTo>
                    <a:pt x="57" y="71"/>
                  </a:lnTo>
                  <a:lnTo>
                    <a:pt x="54" y="68"/>
                  </a:lnTo>
                  <a:lnTo>
                    <a:pt x="50" y="60"/>
                  </a:lnTo>
                  <a:lnTo>
                    <a:pt x="46" y="51"/>
                  </a:lnTo>
                  <a:lnTo>
                    <a:pt x="39" y="48"/>
                  </a:lnTo>
                  <a:lnTo>
                    <a:pt x="40" y="42"/>
                  </a:lnTo>
                  <a:lnTo>
                    <a:pt x="43" y="39"/>
                  </a:lnTo>
                  <a:lnTo>
                    <a:pt x="48" y="37"/>
                  </a:lnTo>
                  <a:lnTo>
                    <a:pt x="51" y="35"/>
                  </a:lnTo>
                  <a:lnTo>
                    <a:pt x="51" y="28"/>
                  </a:lnTo>
                  <a:lnTo>
                    <a:pt x="48" y="25"/>
                  </a:lnTo>
                  <a:lnTo>
                    <a:pt x="42" y="21"/>
                  </a:lnTo>
                  <a:lnTo>
                    <a:pt x="39" y="26"/>
                  </a:lnTo>
                  <a:lnTo>
                    <a:pt x="34" y="25"/>
                  </a:lnTo>
                  <a:lnTo>
                    <a:pt x="33" y="21"/>
                  </a:lnTo>
                  <a:lnTo>
                    <a:pt x="28" y="18"/>
                  </a:lnTo>
                  <a:lnTo>
                    <a:pt x="25" y="14"/>
                  </a:lnTo>
                  <a:lnTo>
                    <a:pt x="26" y="11"/>
                  </a:lnTo>
                  <a:lnTo>
                    <a:pt x="20" y="1"/>
                  </a:lnTo>
                  <a:lnTo>
                    <a:pt x="15" y="0"/>
                  </a:lnTo>
                  <a:lnTo>
                    <a:pt x="12" y="4"/>
                  </a:lnTo>
                  <a:lnTo>
                    <a:pt x="15" y="12"/>
                  </a:lnTo>
                  <a:lnTo>
                    <a:pt x="15" y="20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1" y="26"/>
                  </a:lnTo>
                  <a:lnTo>
                    <a:pt x="8" y="26"/>
                  </a:lnTo>
                  <a:lnTo>
                    <a:pt x="5" y="26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7" name="Freeform 70"/>
            <p:cNvSpPr>
              <a:spLocks noEditPoints="1"/>
            </p:cNvSpPr>
            <p:nvPr/>
          </p:nvSpPr>
          <p:spPr bwMode="auto">
            <a:xfrm>
              <a:off x="9120288" y="3430503"/>
              <a:ext cx="92612" cy="192616"/>
            </a:xfrm>
            <a:custGeom>
              <a:avLst/>
              <a:gdLst>
                <a:gd name="T0" fmla="*/ 9 w 39"/>
                <a:gd name="T1" fmla="*/ 11 h 81"/>
                <a:gd name="T2" fmla="*/ 9 w 39"/>
                <a:gd name="T3" fmla="*/ 16 h 81"/>
                <a:gd name="T4" fmla="*/ 12 w 39"/>
                <a:gd name="T5" fmla="*/ 18 h 81"/>
                <a:gd name="T6" fmla="*/ 11 w 39"/>
                <a:gd name="T7" fmla="*/ 21 h 81"/>
                <a:gd name="T8" fmla="*/ 8 w 39"/>
                <a:gd name="T9" fmla="*/ 21 h 81"/>
                <a:gd name="T10" fmla="*/ 8 w 39"/>
                <a:gd name="T11" fmla="*/ 24 h 81"/>
                <a:gd name="T12" fmla="*/ 11 w 39"/>
                <a:gd name="T13" fmla="*/ 28 h 81"/>
                <a:gd name="T14" fmla="*/ 9 w 39"/>
                <a:gd name="T15" fmla="*/ 30 h 81"/>
                <a:gd name="T16" fmla="*/ 8 w 39"/>
                <a:gd name="T17" fmla="*/ 32 h 81"/>
                <a:gd name="T18" fmla="*/ 8 w 39"/>
                <a:gd name="T19" fmla="*/ 33 h 81"/>
                <a:gd name="T20" fmla="*/ 12 w 39"/>
                <a:gd name="T21" fmla="*/ 38 h 81"/>
                <a:gd name="T22" fmla="*/ 6 w 39"/>
                <a:gd name="T23" fmla="*/ 44 h 81"/>
                <a:gd name="T24" fmla="*/ 8 w 39"/>
                <a:gd name="T25" fmla="*/ 52 h 81"/>
                <a:gd name="T26" fmla="*/ 5 w 39"/>
                <a:gd name="T27" fmla="*/ 56 h 81"/>
                <a:gd name="T28" fmla="*/ 6 w 39"/>
                <a:gd name="T29" fmla="*/ 61 h 81"/>
                <a:gd name="T30" fmla="*/ 3 w 39"/>
                <a:gd name="T31" fmla="*/ 63 h 81"/>
                <a:gd name="T32" fmla="*/ 6 w 39"/>
                <a:gd name="T33" fmla="*/ 64 h 81"/>
                <a:gd name="T34" fmla="*/ 8 w 39"/>
                <a:gd name="T35" fmla="*/ 64 h 81"/>
                <a:gd name="T36" fmla="*/ 9 w 39"/>
                <a:gd name="T37" fmla="*/ 64 h 81"/>
                <a:gd name="T38" fmla="*/ 12 w 39"/>
                <a:gd name="T39" fmla="*/ 63 h 81"/>
                <a:gd name="T40" fmla="*/ 16 w 39"/>
                <a:gd name="T41" fmla="*/ 59 h 81"/>
                <a:gd name="T42" fmla="*/ 17 w 39"/>
                <a:gd name="T43" fmla="*/ 56 h 81"/>
                <a:gd name="T44" fmla="*/ 20 w 39"/>
                <a:gd name="T45" fmla="*/ 55 h 81"/>
                <a:gd name="T46" fmla="*/ 25 w 39"/>
                <a:gd name="T47" fmla="*/ 55 h 81"/>
                <a:gd name="T48" fmla="*/ 28 w 39"/>
                <a:gd name="T49" fmla="*/ 53 h 81"/>
                <a:gd name="T50" fmla="*/ 30 w 39"/>
                <a:gd name="T51" fmla="*/ 52 h 81"/>
                <a:gd name="T52" fmla="*/ 33 w 39"/>
                <a:gd name="T53" fmla="*/ 50 h 81"/>
                <a:gd name="T54" fmla="*/ 37 w 39"/>
                <a:gd name="T55" fmla="*/ 47 h 81"/>
                <a:gd name="T56" fmla="*/ 39 w 39"/>
                <a:gd name="T57" fmla="*/ 39 h 81"/>
                <a:gd name="T58" fmla="*/ 39 w 39"/>
                <a:gd name="T59" fmla="*/ 27 h 81"/>
                <a:gd name="T60" fmla="*/ 36 w 39"/>
                <a:gd name="T61" fmla="*/ 18 h 81"/>
                <a:gd name="T62" fmla="*/ 33 w 39"/>
                <a:gd name="T63" fmla="*/ 13 h 81"/>
                <a:gd name="T64" fmla="*/ 31 w 39"/>
                <a:gd name="T65" fmla="*/ 10 h 81"/>
                <a:gd name="T66" fmla="*/ 30 w 39"/>
                <a:gd name="T67" fmla="*/ 7 h 81"/>
                <a:gd name="T68" fmla="*/ 30 w 39"/>
                <a:gd name="T69" fmla="*/ 4 h 81"/>
                <a:gd name="T70" fmla="*/ 26 w 39"/>
                <a:gd name="T71" fmla="*/ 4 h 81"/>
                <a:gd name="T72" fmla="*/ 19 w 39"/>
                <a:gd name="T73" fmla="*/ 2 h 81"/>
                <a:gd name="T74" fmla="*/ 12 w 39"/>
                <a:gd name="T75" fmla="*/ 2 h 81"/>
                <a:gd name="T76" fmla="*/ 8 w 39"/>
                <a:gd name="T77" fmla="*/ 10 h 81"/>
                <a:gd name="T78" fmla="*/ 5 w 39"/>
                <a:gd name="T79" fmla="*/ 77 h 81"/>
                <a:gd name="T80" fmla="*/ 0 w 39"/>
                <a:gd name="T81" fmla="*/ 78 h 81"/>
                <a:gd name="T82" fmla="*/ 2 w 39"/>
                <a:gd name="T83" fmla="*/ 81 h 81"/>
                <a:gd name="T84" fmla="*/ 5 w 39"/>
                <a:gd name="T85" fmla="*/ 81 h 81"/>
                <a:gd name="T86" fmla="*/ 6 w 39"/>
                <a:gd name="T87" fmla="*/ 78 h 81"/>
                <a:gd name="T88" fmla="*/ 6 w 39"/>
                <a:gd name="T89" fmla="*/ 77 h 81"/>
                <a:gd name="T90" fmla="*/ 5 w 39"/>
                <a:gd name="T91" fmla="*/ 77 h 81"/>
                <a:gd name="T92" fmla="*/ 2 w 39"/>
                <a:gd name="T93" fmla="*/ 22 h 81"/>
                <a:gd name="T94" fmla="*/ 3 w 39"/>
                <a:gd name="T95" fmla="*/ 24 h 81"/>
                <a:gd name="T96" fmla="*/ 3 w 39"/>
                <a:gd name="T97" fmla="*/ 24 h 81"/>
                <a:gd name="T98" fmla="*/ 3 w 39"/>
                <a:gd name="T99" fmla="*/ 25 h 81"/>
                <a:gd name="T100" fmla="*/ 2 w 39"/>
                <a:gd name="T101" fmla="*/ 25 h 81"/>
                <a:gd name="T102" fmla="*/ 2 w 39"/>
                <a:gd name="T103" fmla="*/ 2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9" h="81">
                  <a:moveTo>
                    <a:pt x="8" y="10"/>
                  </a:moveTo>
                  <a:lnTo>
                    <a:pt x="9" y="11"/>
                  </a:lnTo>
                  <a:lnTo>
                    <a:pt x="9" y="13"/>
                  </a:lnTo>
                  <a:lnTo>
                    <a:pt x="9" y="16"/>
                  </a:lnTo>
                  <a:lnTo>
                    <a:pt x="11" y="18"/>
                  </a:lnTo>
                  <a:lnTo>
                    <a:pt x="12" y="18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9" y="21"/>
                  </a:lnTo>
                  <a:lnTo>
                    <a:pt x="8" y="21"/>
                  </a:lnTo>
                  <a:lnTo>
                    <a:pt x="8" y="22"/>
                  </a:lnTo>
                  <a:lnTo>
                    <a:pt x="8" y="24"/>
                  </a:lnTo>
                  <a:lnTo>
                    <a:pt x="9" y="27"/>
                  </a:lnTo>
                  <a:lnTo>
                    <a:pt x="11" y="28"/>
                  </a:lnTo>
                  <a:lnTo>
                    <a:pt x="11" y="28"/>
                  </a:lnTo>
                  <a:lnTo>
                    <a:pt x="9" y="30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11" y="36"/>
                  </a:lnTo>
                  <a:lnTo>
                    <a:pt x="12" y="38"/>
                  </a:lnTo>
                  <a:lnTo>
                    <a:pt x="9" y="41"/>
                  </a:lnTo>
                  <a:lnTo>
                    <a:pt x="6" y="44"/>
                  </a:lnTo>
                  <a:lnTo>
                    <a:pt x="6" y="49"/>
                  </a:lnTo>
                  <a:lnTo>
                    <a:pt x="8" y="52"/>
                  </a:lnTo>
                  <a:lnTo>
                    <a:pt x="6" y="53"/>
                  </a:lnTo>
                  <a:lnTo>
                    <a:pt x="5" y="56"/>
                  </a:lnTo>
                  <a:lnTo>
                    <a:pt x="5" y="58"/>
                  </a:lnTo>
                  <a:lnTo>
                    <a:pt x="6" y="61"/>
                  </a:lnTo>
                  <a:lnTo>
                    <a:pt x="5" y="61"/>
                  </a:lnTo>
                  <a:lnTo>
                    <a:pt x="3" y="63"/>
                  </a:lnTo>
                  <a:lnTo>
                    <a:pt x="5" y="64"/>
                  </a:lnTo>
                  <a:lnTo>
                    <a:pt x="6" y="64"/>
                  </a:lnTo>
                  <a:lnTo>
                    <a:pt x="6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9" y="64"/>
                  </a:lnTo>
                  <a:lnTo>
                    <a:pt x="9" y="64"/>
                  </a:lnTo>
                  <a:lnTo>
                    <a:pt x="12" y="63"/>
                  </a:lnTo>
                  <a:lnTo>
                    <a:pt x="14" y="61"/>
                  </a:lnTo>
                  <a:lnTo>
                    <a:pt x="16" y="59"/>
                  </a:lnTo>
                  <a:lnTo>
                    <a:pt x="16" y="58"/>
                  </a:lnTo>
                  <a:lnTo>
                    <a:pt x="17" y="56"/>
                  </a:lnTo>
                  <a:lnTo>
                    <a:pt x="19" y="56"/>
                  </a:lnTo>
                  <a:lnTo>
                    <a:pt x="20" y="55"/>
                  </a:lnTo>
                  <a:lnTo>
                    <a:pt x="22" y="55"/>
                  </a:lnTo>
                  <a:lnTo>
                    <a:pt x="25" y="55"/>
                  </a:lnTo>
                  <a:lnTo>
                    <a:pt x="28" y="55"/>
                  </a:lnTo>
                  <a:lnTo>
                    <a:pt x="28" y="53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0" y="50"/>
                  </a:lnTo>
                  <a:lnTo>
                    <a:pt x="33" y="50"/>
                  </a:lnTo>
                  <a:lnTo>
                    <a:pt x="37" y="49"/>
                  </a:lnTo>
                  <a:lnTo>
                    <a:pt x="37" y="47"/>
                  </a:lnTo>
                  <a:lnTo>
                    <a:pt x="37" y="44"/>
                  </a:lnTo>
                  <a:lnTo>
                    <a:pt x="39" y="39"/>
                  </a:lnTo>
                  <a:lnTo>
                    <a:pt x="39" y="36"/>
                  </a:lnTo>
                  <a:lnTo>
                    <a:pt x="39" y="27"/>
                  </a:lnTo>
                  <a:lnTo>
                    <a:pt x="39" y="21"/>
                  </a:lnTo>
                  <a:lnTo>
                    <a:pt x="36" y="18"/>
                  </a:lnTo>
                  <a:lnTo>
                    <a:pt x="33" y="14"/>
                  </a:lnTo>
                  <a:lnTo>
                    <a:pt x="33" y="13"/>
                  </a:lnTo>
                  <a:lnTo>
                    <a:pt x="33" y="11"/>
                  </a:lnTo>
                  <a:lnTo>
                    <a:pt x="31" y="10"/>
                  </a:lnTo>
                  <a:lnTo>
                    <a:pt x="28" y="8"/>
                  </a:lnTo>
                  <a:lnTo>
                    <a:pt x="30" y="7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28" y="2"/>
                  </a:lnTo>
                  <a:lnTo>
                    <a:pt x="26" y="4"/>
                  </a:lnTo>
                  <a:lnTo>
                    <a:pt x="23" y="4"/>
                  </a:lnTo>
                  <a:lnTo>
                    <a:pt x="19" y="2"/>
                  </a:lnTo>
                  <a:lnTo>
                    <a:pt x="17" y="0"/>
                  </a:lnTo>
                  <a:lnTo>
                    <a:pt x="12" y="2"/>
                  </a:lnTo>
                  <a:lnTo>
                    <a:pt x="6" y="8"/>
                  </a:lnTo>
                  <a:lnTo>
                    <a:pt x="8" y="10"/>
                  </a:lnTo>
                  <a:lnTo>
                    <a:pt x="8" y="10"/>
                  </a:lnTo>
                  <a:close/>
                  <a:moveTo>
                    <a:pt x="5" y="77"/>
                  </a:moveTo>
                  <a:lnTo>
                    <a:pt x="3" y="78"/>
                  </a:lnTo>
                  <a:lnTo>
                    <a:pt x="0" y="78"/>
                  </a:lnTo>
                  <a:lnTo>
                    <a:pt x="2" y="80"/>
                  </a:lnTo>
                  <a:lnTo>
                    <a:pt x="2" y="81"/>
                  </a:lnTo>
                  <a:lnTo>
                    <a:pt x="3" y="80"/>
                  </a:lnTo>
                  <a:lnTo>
                    <a:pt x="5" y="81"/>
                  </a:lnTo>
                  <a:lnTo>
                    <a:pt x="6" y="80"/>
                  </a:lnTo>
                  <a:lnTo>
                    <a:pt x="6" y="78"/>
                  </a:lnTo>
                  <a:lnTo>
                    <a:pt x="6" y="77"/>
                  </a:lnTo>
                  <a:lnTo>
                    <a:pt x="6" y="77"/>
                  </a:lnTo>
                  <a:lnTo>
                    <a:pt x="6" y="77"/>
                  </a:lnTo>
                  <a:lnTo>
                    <a:pt x="5" y="77"/>
                  </a:lnTo>
                  <a:lnTo>
                    <a:pt x="5" y="77"/>
                  </a:lnTo>
                  <a:close/>
                  <a:moveTo>
                    <a:pt x="2" y="22"/>
                  </a:moveTo>
                  <a:lnTo>
                    <a:pt x="3" y="22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3" y="25"/>
                  </a:lnTo>
                  <a:lnTo>
                    <a:pt x="3" y="25"/>
                  </a:lnTo>
                  <a:lnTo>
                    <a:pt x="3" y="25"/>
                  </a:lnTo>
                  <a:lnTo>
                    <a:pt x="2" y="25"/>
                  </a:lnTo>
                  <a:lnTo>
                    <a:pt x="2" y="24"/>
                  </a:lnTo>
                  <a:lnTo>
                    <a:pt x="2" y="22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8" name="Freeform 71"/>
            <p:cNvSpPr>
              <a:spLocks/>
            </p:cNvSpPr>
            <p:nvPr/>
          </p:nvSpPr>
          <p:spPr bwMode="auto">
            <a:xfrm>
              <a:off x="9087042" y="3233131"/>
              <a:ext cx="161479" cy="223529"/>
            </a:xfrm>
            <a:custGeom>
              <a:avLst/>
              <a:gdLst>
                <a:gd name="T0" fmla="*/ 40 w 68"/>
                <a:gd name="T1" fmla="*/ 83 h 94"/>
                <a:gd name="T2" fmla="*/ 39 w 68"/>
                <a:gd name="T3" fmla="*/ 79 h 94"/>
                <a:gd name="T4" fmla="*/ 37 w 68"/>
                <a:gd name="T5" fmla="*/ 74 h 94"/>
                <a:gd name="T6" fmla="*/ 30 w 68"/>
                <a:gd name="T7" fmla="*/ 69 h 94"/>
                <a:gd name="T8" fmla="*/ 30 w 68"/>
                <a:gd name="T9" fmla="*/ 68 h 94"/>
                <a:gd name="T10" fmla="*/ 31 w 68"/>
                <a:gd name="T11" fmla="*/ 62 h 94"/>
                <a:gd name="T12" fmla="*/ 31 w 68"/>
                <a:gd name="T13" fmla="*/ 59 h 94"/>
                <a:gd name="T14" fmla="*/ 34 w 68"/>
                <a:gd name="T15" fmla="*/ 57 h 94"/>
                <a:gd name="T16" fmla="*/ 37 w 68"/>
                <a:gd name="T17" fmla="*/ 55 h 94"/>
                <a:gd name="T18" fmla="*/ 40 w 68"/>
                <a:gd name="T19" fmla="*/ 54 h 94"/>
                <a:gd name="T20" fmla="*/ 44 w 68"/>
                <a:gd name="T21" fmla="*/ 48 h 94"/>
                <a:gd name="T22" fmla="*/ 48 w 68"/>
                <a:gd name="T23" fmla="*/ 46 h 94"/>
                <a:gd name="T24" fmla="*/ 51 w 68"/>
                <a:gd name="T25" fmla="*/ 43 h 94"/>
                <a:gd name="T26" fmla="*/ 54 w 68"/>
                <a:gd name="T27" fmla="*/ 40 h 94"/>
                <a:gd name="T28" fmla="*/ 56 w 68"/>
                <a:gd name="T29" fmla="*/ 38 h 94"/>
                <a:gd name="T30" fmla="*/ 56 w 68"/>
                <a:gd name="T31" fmla="*/ 35 h 94"/>
                <a:gd name="T32" fmla="*/ 54 w 68"/>
                <a:gd name="T33" fmla="*/ 31 h 94"/>
                <a:gd name="T34" fmla="*/ 54 w 68"/>
                <a:gd name="T35" fmla="*/ 28 h 94"/>
                <a:gd name="T36" fmla="*/ 56 w 68"/>
                <a:gd name="T37" fmla="*/ 24 h 94"/>
                <a:gd name="T38" fmla="*/ 58 w 68"/>
                <a:gd name="T39" fmla="*/ 23 h 94"/>
                <a:gd name="T40" fmla="*/ 59 w 68"/>
                <a:gd name="T41" fmla="*/ 20 h 94"/>
                <a:gd name="T42" fmla="*/ 64 w 68"/>
                <a:gd name="T43" fmla="*/ 18 h 94"/>
                <a:gd name="T44" fmla="*/ 67 w 68"/>
                <a:gd name="T45" fmla="*/ 12 h 94"/>
                <a:gd name="T46" fmla="*/ 68 w 68"/>
                <a:gd name="T47" fmla="*/ 10 h 94"/>
                <a:gd name="T48" fmla="*/ 61 w 68"/>
                <a:gd name="T49" fmla="*/ 7 h 94"/>
                <a:gd name="T50" fmla="*/ 54 w 68"/>
                <a:gd name="T51" fmla="*/ 12 h 94"/>
                <a:gd name="T52" fmla="*/ 47 w 68"/>
                <a:gd name="T53" fmla="*/ 15 h 94"/>
                <a:gd name="T54" fmla="*/ 44 w 68"/>
                <a:gd name="T55" fmla="*/ 21 h 94"/>
                <a:gd name="T56" fmla="*/ 37 w 68"/>
                <a:gd name="T57" fmla="*/ 24 h 94"/>
                <a:gd name="T58" fmla="*/ 28 w 68"/>
                <a:gd name="T59" fmla="*/ 18 h 94"/>
                <a:gd name="T60" fmla="*/ 25 w 68"/>
                <a:gd name="T61" fmla="*/ 28 h 94"/>
                <a:gd name="T62" fmla="*/ 14 w 68"/>
                <a:gd name="T63" fmla="*/ 38 h 94"/>
                <a:gd name="T64" fmla="*/ 5 w 68"/>
                <a:gd name="T65" fmla="*/ 51 h 94"/>
                <a:gd name="T66" fmla="*/ 0 w 68"/>
                <a:gd name="T67" fmla="*/ 60 h 94"/>
                <a:gd name="T68" fmla="*/ 3 w 68"/>
                <a:gd name="T69" fmla="*/ 63 h 94"/>
                <a:gd name="T70" fmla="*/ 6 w 68"/>
                <a:gd name="T71" fmla="*/ 66 h 94"/>
                <a:gd name="T72" fmla="*/ 6 w 68"/>
                <a:gd name="T73" fmla="*/ 69 h 94"/>
                <a:gd name="T74" fmla="*/ 8 w 68"/>
                <a:gd name="T75" fmla="*/ 73 h 94"/>
                <a:gd name="T76" fmla="*/ 6 w 68"/>
                <a:gd name="T77" fmla="*/ 76 h 94"/>
                <a:gd name="T78" fmla="*/ 3 w 68"/>
                <a:gd name="T79" fmla="*/ 77 h 94"/>
                <a:gd name="T80" fmla="*/ 2 w 68"/>
                <a:gd name="T81" fmla="*/ 79 h 94"/>
                <a:gd name="T82" fmla="*/ 0 w 68"/>
                <a:gd name="T83" fmla="*/ 83 h 94"/>
                <a:gd name="T84" fmla="*/ 3 w 68"/>
                <a:gd name="T85" fmla="*/ 87 h 94"/>
                <a:gd name="T86" fmla="*/ 6 w 68"/>
                <a:gd name="T87" fmla="*/ 88 h 94"/>
                <a:gd name="T88" fmla="*/ 5 w 68"/>
                <a:gd name="T89" fmla="*/ 90 h 94"/>
                <a:gd name="T90" fmla="*/ 5 w 68"/>
                <a:gd name="T91" fmla="*/ 91 h 94"/>
                <a:gd name="T92" fmla="*/ 6 w 68"/>
                <a:gd name="T93" fmla="*/ 93 h 94"/>
                <a:gd name="T94" fmla="*/ 9 w 68"/>
                <a:gd name="T95" fmla="*/ 94 h 94"/>
                <a:gd name="T96" fmla="*/ 14 w 68"/>
                <a:gd name="T97" fmla="*/ 93 h 94"/>
                <a:gd name="T98" fmla="*/ 17 w 68"/>
                <a:gd name="T99" fmla="*/ 91 h 94"/>
                <a:gd name="T100" fmla="*/ 20 w 68"/>
                <a:gd name="T101" fmla="*/ 91 h 94"/>
                <a:gd name="T102" fmla="*/ 31 w 68"/>
                <a:gd name="T103" fmla="*/ 83 h 94"/>
                <a:gd name="T104" fmla="*/ 37 w 68"/>
                <a:gd name="T105" fmla="*/ 87 h 94"/>
                <a:gd name="T106" fmla="*/ 42 w 68"/>
                <a:gd name="T107" fmla="*/ 8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8" h="94">
                  <a:moveTo>
                    <a:pt x="42" y="85"/>
                  </a:moveTo>
                  <a:lnTo>
                    <a:pt x="40" y="83"/>
                  </a:lnTo>
                  <a:lnTo>
                    <a:pt x="39" y="82"/>
                  </a:lnTo>
                  <a:lnTo>
                    <a:pt x="39" y="79"/>
                  </a:lnTo>
                  <a:lnTo>
                    <a:pt x="39" y="76"/>
                  </a:lnTo>
                  <a:lnTo>
                    <a:pt x="37" y="74"/>
                  </a:lnTo>
                  <a:lnTo>
                    <a:pt x="34" y="73"/>
                  </a:lnTo>
                  <a:lnTo>
                    <a:pt x="30" y="69"/>
                  </a:lnTo>
                  <a:lnTo>
                    <a:pt x="28" y="69"/>
                  </a:lnTo>
                  <a:lnTo>
                    <a:pt x="30" y="68"/>
                  </a:lnTo>
                  <a:lnTo>
                    <a:pt x="31" y="65"/>
                  </a:lnTo>
                  <a:lnTo>
                    <a:pt x="31" y="62"/>
                  </a:lnTo>
                  <a:lnTo>
                    <a:pt x="31" y="59"/>
                  </a:lnTo>
                  <a:lnTo>
                    <a:pt x="31" y="59"/>
                  </a:lnTo>
                  <a:lnTo>
                    <a:pt x="33" y="57"/>
                  </a:lnTo>
                  <a:lnTo>
                    <a:pt x="34" y="57"/>
                  </a:lnTo>
                  <a:lnTo>
                    <a:pt x="34" y="57"/>
                  </a:lnTo>
                  <a:lnTo>
                    <a:pt x="37" y="55"/>
                  </a:lnTo>
                  <a:lnTo>
                    <a:pt x="39" y="55"/>
                  </a:lnTo>
                  <a:lnTo>
                    <a:pt x="40" y="54"/>
                  </a:lnTo>
                  <a:lnTo>
                    <a:pt x="42" y="51"/>
                  </a:lnTo>
                  <a:lnTo>
                    <a:pt x="44" y="48"/>
                  </a:lnTo>
                  <a:lnTo>
                    <a:pt x="45" y="46"/>
                  </a:lnTo>
                  <a:lnTo>
                    <a:pt x="48" y="46"/>
                  </a:lnTo>
                  <a:lnTo>
                    <a:pt x="51" y="45"/>
                  </a:lnTo>
                  <a:lnTo>
                    <a:pt x="51" y="43"/>
                  </a:lnTo>
                  <a:lnTo>
                    <a:pt x="53" y="41"/>
                  </a:lnTo>
                  <a:lnTo>
                    <a:pt x="54" y="40"/>
                  </a:lnTo>
                  <a:lnTo>
                    <a:pt x="56" y="40"/>
                  </a:lnTo>
                  <a:lnTo>
                    <a:pt x="56" y="38"/>
                  </a:lnTo>
                  <a:lnTo>
                    <a:pt x="56" y="37"/>
                  </a:lnTo>
                  <a:lnTo>
                    <a:pt x="56" y="35"/>
                  </a:lnTo>
                  <a:lnTo>
                    <a:pt x="54" y="32"/>
                  </a:lnTo>
                  <a:lnTo>
                    <a:pt x="54" y="31"/>
                  </a:lnTo>
                  <a:lnTo>
                    <a:pt x="54" y="29"/>
                  </a:lnTo>
                  <a:lnTo>
                    <a:pt x="54" y="28"/>
                  </a:lnTo>
                  <a:lnTo>
                    <a:pt x="54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8" y="23"/>
                  </a:lnTo>
                  <a:lnTo>
                    <a:pt x="58" y="21"/>
                  </a:lnTo>
                  <a:lnTo>
                    <a:pt x="59" y="20"/>
                  </a:lnTo>
                  <a:lnTo>
                    <a:pt x="62" y="20"/>
                  </a:lnTo>
                  <a:lnTo>
                    <a:pt x="64" y="18"/>
                  </a:lnTo>
                  <a:lnTo>
                    <a:pt x="65" y="15"/>
                  </a:lnTo>
                  <a:lnTo>
                    <a:pt x="67" y="12"/>
                  </a:lnTo>
                  <a:lnTo>
                    <a:pt x="68" y="10"/>
                  </a:lnTo>
                  <a:lnTo>
                    <a:pt x="68" y="10"/>
                  </a:lnTo>
                  <a:lnTo>
                    <a:pt x="61" y="0"/>
                  </a:lnTo>
                  <a:lnTo>
                    <a:pt x="61" y="7"/>
                  </a:lnTo>
                  <a:lnTo>
                    <a:pt x="54" y="10"/>
                  </a:lnTo>
                  <a:lnTo>
                    <a:pt x="54" y="12"/>
                  </a:lnTo>
                  <a:lnTo>
                    <a:pt x="53" y="15"/>
                  </a:lnTo>
                  <a:lnTo>
                    <a:pt x="47" y="15"/>
                  </a:lnTo>
                  <a:lnTo>
                    <a:pt x="42" y="18"/>
                  </a:lnTo>
                  <a:lnTo>
                    <a:pt x="44" y="21"/>
                  </a:lnTo>
                  <a:lnTo>
                    <a:pt x="44" y="26"/>
                  </a:lnTo>
                  <a:lnTo>
                    <a:pt x="37" y="24"/>
                  </a:lnTo>
                  <a:lnTo>
                    <a:pt x="31" y="23"/>
                  </a:lnTo>
                  <a:lnTo>
                    <a:pt x="28" y="18"/>
                  </a:lnTo>
                  <a:lnTo>
                    <a:pt x="23" y="21"/>
                  </a:lnTo>
                  <a:lnTo>
                    <a:pt x="25" y="28"/>
                  </a:lnTo>
                  <a:lnTo>
                    <a:pt x="17" y="34"/>
                  </a:lnTo>
                  <a:lnTo>
                    <a:pt x="14" y="38"/>
                  </a:lnTo>
                  <a:lnTo>
                    <a:pt x="9" y="46"/>
                  </a:lnTo>
                  <a:lnTo>
                    <a:pt x="5" y="51"/>
                  </a:lnTo>
                  <a:lnTo>
                    <a:pt x="0" y="59"/>
                  </a:lnTo>
                  <a:lnTo>
                    <a:pt x="0" y="60"/>
                  </a:lnTo>
                  <a:lnTo>
                    <a:pt x="2" y="62"/>
                  </a:lnTo>
                  <a:lnTo>
                    <a:pt x="3" y="63"/>
                  </a:lnTo>
                  <a:lnTo>
                    <a:pt x="6" y="63"/>
                  </a:lnTo>
                  <a:lnTo>
                    <a:pt x="6" y="66"/>
                  </a:lnTo>
                  <a:lnTo>
                    <a:pt x="6" y="68"/>
                  </a:lnTo>
                  <a:lnTo>
                    <a:pt x="6" y="69"/>
                  </a:lnTo>
                  <a:lnTo>
                    <a:pt x="6" y="71"/>
                  </a:lnTo>
                  <a:lnTo>
                    <a:pt x="8" y="73"/>
                  </a:lnTo>
                  <a:lnTo>
                    <a:pt x="9" y="76"/>
                  </a:lnTo>
                  <a:lnTo>
                    <a:pt x="6" y="76"/>
                  </a:lnTo>
                  <a:lnTo>
                    <a:pt x="5" y="76"/>
                  </a:lnTo>
                  <a:lnTo>
                    <a:pt x="3" y="77"/>
                  </a:lnTo>
                  <a:lnTo>
                    <a:pt x="2" y="77"/>
                  </a:lnTo>
                  <a:lnTo>
                    <a:pt x="2" y="79"/>
                  </a:lnTo>
                  <a:lnTo>
                    <a:pt x="0" y="80"/>
                  </a:lnTo>
                  <a:lnTo>
                    <a:pt x="0" y="83"/>
                  </a:lnTo>
                  <a:lnTo>
                    <a:pt x="0" y="85"/>
                  </a:lnTo>
                  <a:lnTo>
                    <a:pt x="3" y="87"/>
                  </a:lnTo>
                  <a:lnTo>
                    <a:pt x="6" y="88"/>
                  </a:lnTo>
                  <a:lnTo>
                    <a:pt x="6" y="88"/>
                  </a:lnTo>
                  <a:lnTo>
                    <a:pt x="5" y="90"/>
                  </a:lnTo>
                  <a:lnTo>
                    <a:pt x="5" y="90"/>
                  </a:lnTo>
                  <a:lnTo>
                    <a:pt x="5" y="91"/>
                  </a:lnTo>
                  <a:lnTo>
                    <a:pt x="5" y="91"/>
                  </a:lnTo>
                  <a:lnTo>
                    <a:pt x="5" y="91"/>
                  </a:lnTo>
                  <a:lnTo>
                    <a:pt x="6" y="93"/>
                  </a:lnTo>
                  <a:lnTo>
                    <a:pt x="8" y="93"/>
                  </a:lnTo>
                  <a:lnTo>
                    <a:pt x="9" y="94"/>
                  </a:lnTo>
                  <a:lnTo>
                    <a:pt x="11" y="93"/>
                  </a:lnTo>
                  <a:lnTo>
                    <a:pt x="14" y="93"/>
                  </a:lnTo>
                  <a:lnTo>
                    <a:pt x="16" y="91"/>
                  </a:lnTo>
                  <a:lnTo>
                    <a:pt x="17" y="91"/>
                  </a:lnTo>
                  <a:lnTo>
                    <a:pt x="19" y="91"/>
                  </a:lnTo>
                  <a:lnTo>
                    <a:pt x="20" y="91"/>
                  </a:lnTo>
                  <a:lnTo>
                    <a:pt x="26" y="85"/>
                  </a:lnTo>
                  <a:lnTo>
                    <a:pt x="31" y="83"/>
                  </a:lnTo>
                  <a:lnTo>
                    <a:pt x="33" y="85"/>
                  </a:lnTo>
                  <a:lnTo>
                    <a:pt x="37" y="87"/>
                  </a:lnTo>
                  <a:lnTo>
                    <a:pt x="40" y="85"/>
                  </a:lnTo>
                  <a:lnTo>
                    <a:pt x="42" y="85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9" name="Freeform 72"/>
            <p:cNvSpPr>
              <a:spLocks noEditPoints="1"/>
            </p:cNvSpPr>
            <p:nvPr/>
          </p:nvSpPr>
          <p:spPr bwMode="auto">
            <a:xfrm>
              <a:off x="9146409" y="3147524"/>
              <a:ext cx="501058" cy="708635"/>
            </a:xfrm>
            <a:custGeom>
              <a:avLst/>
              <a:gdLst>
                <a:gd name="T0" fmla="*/ 9 w 211"/>
                <a:gd name="T1" fmla="*/ 298 h 298"/>
                <a:gd name="T2" fmla="*/ 1 w 211"/>
                <a:gd name="T3" fmla="*/ 290 h 298"/>
                <a:gd name="T4" fmla="*/ 45 w 211"/>
                <a:gd name="T5" fmla="*/ 239 h 298"/>
                <a:gd name="T6" fmla="*/ 36 w 211"/>
                <a:gd name="T7" fmla="*/ 189 h 298"/>
                <a:gd name="T8" fmla="*/ 28 w 211"/>
                <a:gd name="T9" fmla="*/ 197 h 298"/>
                <a:gd name="T10" fmla="*/ 31 w 211"/>
                <a:gd name="T11" fmla="*/ 205 h 298"/>
                <a:gd name="T12" fmla="*/ 36 w 211"/>
                <a:gd name="T13" fmla="*/ 210 h 298"/>
                <a:gd name="T14" fmla="*/ 40 w 211"/>
                <a:gd name="T15" fmla="*/ 202 h 298"/>
                <a:gd name="T16" fmla="*/ 39 w 211"/>
                <a:gd name="T17" fmla="*/ 213 h 298"/>
                <a:gd name="T18" fmla="*/ 36 w 211"/>
                <a:gd name="T19" fmla="*/ 227 h 298"/>
                <a:gd name="T20" fmla="*/ 39 w 211"/>
                <a:gd name="T21" fmla="*/ 227 h 298"/>
                <a:gd name="T22" fmla="*/ 50 w 211"/>
                <a:gd name="T23" fmla="*/ 220 h 298"/>
                <a:gd name="T24" fmla="*/ 50 w 211"/>
                <a:gd name="T25" fmla="*/ 199 h 298"/>
                <a:gd name="T26" fmla="*/ 42 w 211"/>
                <a:gd name="T27" fmla="*/ 186 h 298"/>
                <a:gd name="T28" fmla="*/ 79 w 211"/>
                <a:gd name="T29" fmla="*/ 182 h 298"/>
                <a:gd name="T30" fmla="*/ 82 w 211"/>
                <a:gd name="T31" fmla="*/ 196 h 298"/>
                <a:gd name="T32" fmla="*/ 70 w 211"/>
                <a:gd name="T33" fmla="*/ 205 h 298"/>
                <a:gd name="T34" fmla="*/ 62 w 211"/>
                <a:gd name="T35" fmla="*/ 200 h 298"/>
                <a:gd name="T36" fmla="*/ 59 w 211"/>
                <a:gd name="T37" fmla="*/ 194 h 298"/>
                <a:gd name="T38" fmla="*/ 74 w 211"/>
                <a:gd name="T39" fmla="*/ 182 h 298"/>
                <a:gd name="T40" fmla="*/ 68 w 211"/>
                <a:gd name="T41" fmla="*/ 174 h 298"/>
                <a:gd name="T42" fmla="*/ 155 w 211"/>
                <a:gd name="T43" fmla="*/ 74 h 298"/>
                <a:gd name="T44" fmla="*/ 169 w 211"/>
                <a:gd name="T45" fmla="*/ 99 h 298"/>
                <a:gd name="T46" fmla="*/ 157 w 211"/>
                <a:gd name="T47" fmla="*/ 121 h 298"/>
                <a:gd name="T48" fmla="*/ 150 w 211"/>
                <a:gd name="T49" fmla="*/ 158 h 298"/>
                <a:gd name="T50" fmla="*/ 147 w 211"/>
                <a:gd name="T51" fmla="*/ 166 h 298"/>
                <a:gd name="T52" fmla="*/ 144 w 211"/>
                <a:gd name="T53" fmla="*/ 171 h 298"/>
                <a:gd name="T54" fmla="*/ 133 w 211"/>
                <a:gd name="T55" fmla="*/ 182 h 298"/>
                <a:gd name="T56" fmla="*/ 121 w 211"/>
                <a:gd name="T57" fmla="*/ 178 h 298"/>
                <a:gd name="T58" fmla="*/ 113 w 211"/>
                <a:gd name="T59" fmla="*/ 177 h 298"/>
                <a:gd name="T60" fmla="*/ 98 w 211"/>
                <a:gd name="T61" fmla="*/ 194 h 298"/>
                <a:gd name="T62" fmla="*/ 88 w 211"/>
                <a:gd name="T63" fmla="*/ 186 h 298"/>
                <a:gd name="T64" fmla="*/ 79 w 211"/>
                <a:gd name="T65" fmla="*/ 180 h 298"/>
                <a:gd name="T66" fmla="*/ 53 w 211"/>
                <a:gd name="T67" fmla="*/ 186 h 298"/>
                <a:gd name="T68" fmla="*/ 54 w 211"/>
                <a:gd name="T69" fmla="*/ 180 h 298"/>
                <a:gd name="T70" fmla="*/ 70 w 211"/>
                <a:gd name="T71" fmla="*/ 169 h 298"/>
                <a:gd name="T72" fmla="*/ 73 w 211"/>
                <a:gd name="T73" fmla="*/ 164 h 298"/>
                <a:gd name="T74" fmla="*/ 91 w 211"/>
                <a:gd name="T75" fmla="*/ 164 h 298"/>
                <a:gd name="T76" fmla="*/ 99 w 211"/>
                <a:gd name="T77" fmla="*/ 160 h 298"/>
                <a:gd name="T78" fmla="*/ 107 w 211"/>
                <a:gd name="T79" fmla="*/ 137 h 298"/>
                <a:gd name="T80" fmla="*/ 112 w 211"/>
                <a:gd name="T81" fmla="*/ 137 h 298"/>
                <a:gd name="T82" fmla="*/ 110 w 211"/>
                <a:gd name="T83" fmla="*/ 144 h 298"/>
                <a:gd name="T84" fmla="*/ 126 w 211"/>
                <a:gd name="T85" fmla="*/ 137 h 298"/>
                <a:gd name="T86" fmla="*/ 143 w 211"/>
                <a:gd name="T87" fmla="*/ 112 h 298"/>
                <a:gd name="T88" fmla="*/ 143 w 211"/>
                <a:gd name="T89" fmla="*/ 95 h 298"/>
                <a:gd name="T90" fmla="*/ 147 w 211"/>
                <a:gd name="T91" fmla="*/ 79 h 298"/>
                <a:gd name="T92" fmla="*/ 163 w 211"/>
                <a:gd name="T93" fmla="*/ 71 h 298"/>
                <a:gd name="T94" fmla="*/ 164 w 211"/>
                <a:gd name="T95" fmla="*/ 9 h 298"/>
                <a:gd name="T96" fmla="*/ 161 w 211"/>
                <a:gd name="T97" fmla="*/ 31 h 298"/>
                <a:gd name="T98" fmla="*/ 158 w 211"/>
                <a:gd name="T99" fmla="*/ 42 h 298"/>
                <a:gd name="T100" fmla="*/ 149 w 211"/>
                <a:gd name="T101" fmla="*/ 45 h 298"/>
                <a:gd name="T102" fmla="*/ 154 w 211"/>
                <a:gd name="T103" fmla="*/ 64 h 298"/>
                <a:gd name="T104" fmla="*/ 157 w 211"/>
                <a:gd name="T105" fmla="*/ 50 h 298"/>
                <a:gd name="T106" fmla="*/ 166 w 211"/>
                <a:gd name="T107" fmla="*/ 50 h 298"/>
                <a:gd name="T108" fmla="*/ 185 w 211"/>
                <a:gd name="T109" fmla="*/ 53 h 298"/>
                <a:gd name="T110" fmla="*/ 200 w 211"/>
                <a:gd name="T111" fmla="*/ 45 h 298"/>
                <a:gd name="T112" fmla="*/ 211 w 211"/>
                <a:gd name="T113" fmla="*/ 39 h 298"/>
                <a:gd name="T114" fmla="*/ 203 w 211"/>
                <a:gd name="T115" fmla="*/ 29 h 298"/>
                <a:gd name="T116" fmla="*/ 183 w 211"/>
                <a:gd name="T117" fmla="*/ 2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11" h="298">
                  <a:moveTo>
                    <a:pt x="11" y="293"/>
                  </a:moveTo>
                  <a:lnTo>
                    <a:pt x="11" y="293"/>
                  </a:lnTo>
                  <a:lnTo>
                    <a:pt x="9" y="293"/>
                  </a:lnTo>
                  <a:lnTo>
                    <a:pt x="9" y="295"/>
                  </a:lnTo>
                  <a:lnTo>
                    <a:pt x="9" y="295"/>
                  </a:lnTo>
                  <a:lnTo>
                    <a:pt x="9" y="297"/>
                  </a:lnTo>
                  <a:lnTo>
                    <a:pt x="8" y="298"/>
                  </a:lnTo>
                  <a:lnTo>
                    <a:pt x="8" y="298"/>
                  </a:lnTo>
                  <a:lnTo>
                    <a:pt x="8" y="298"/>
                  </a:lnTo>
                  <a:lnTo>
                    <a:pt x="8" y="298"/>
                  </a:lnTo>
                  <a:lnTo>
                    <a:pt x="8" y="298"/>
                  </a:lnTo>
                  <a:lnTo>
                    <a:pt x="8" y="298"/>
                  </a:lnTo>
                  <a:lnTo>
                    <a:pt x="9" y="298"/>
                  </a:lnTo>
                  <a:lnTo>
                    <a:pt x="11" y="297"/>
                  </a:lnTo>
                  <a:lnTo>
                    <a:pt x="14" y="293"/>
                  </a:lnTo>
                  <a:lnTo>
                    <a:pt x="11" y="293"/>
                  </a:lnTo>
                  <a:lnTo>
                    <a:pt x="11" y="293"/>
                  </a:lnTo>
                  <a:close/>
                  <a:moveTo>
                    <a:pt x="0" y="290"/>
                  </a:moveTo>
                  <a:lnTo>
                    <a:pt x="0" y="292"/>
                  </a:lnTo>
                  <a:lnTo>
                    <a:pt x="0" y="293"/>
                  </a:lnTo>
                  <a:lnTo>
                    <a:pt x="1" y="293"/>
                  </a:lnTo>
                  <a:lnTo>
                    <a:pt x="1" y="293"/>
                  </a:lnTo>
                  <a:lnTo>
                    <a:pt x="1" y="292"/>
                  </a:lnTo>
                  <a:lnTo>
                    <a:pt x="1" y="292"/>
                  </a:lnTo>
                  <a:lnTo>
                    <a:pt x="1" y="290"/>
                  </a:lnTo>
                  <a:lnTo>
                    <a:pt x="1" y="290"/>
                  </a:lnTo>
                  <a:lnTo>
                    <a:pt x="1" y="290"/>
                  </a:lnTo>
                  <a:lnTo>
                    <a:pt x="0" y="290"/>
                  </a:lnTo>
                  <a:lnTo>
                    <a:pt x="0" y="290"/>
                  </a:lnTo>
                  <a:close/>
                  <a:moveTo>
                    <a:pt x="43" y="238"/>
                  </a:moveTo>
                  <a:lnTo>
                    <a:pt x="43" y="239"/>
                  </a:lnTo>
                  <a:lnTo>
                    <a:pt x="43" y="241"/>
                  </a:lnTo>
                  <a:lnTo>
                    <a:pt x="42" y="242"/>
                  </a:lnTo>
                  <a:lnTo>
                    <a:pt x="43" y="242"/>
                  </a:lnTo>
                  <a:lnTo>
                    <a:pt x="43" y="242"/>
                  </a:lnTo>
                  <a:lnTo>
                    <a:pt x="43" y="242"/>
                  </a:lnTo>
                  <a:lnTo>
                    <a:pt x="45" y="241"/>
                  </a:lnTo>
                  <a:lnTo>
                    <a:pt x="45" y="239"/>
                  </a:lnTo>
                  <a:lnTo>
                    <a:pt x="45" y="239"/>
                  </a:lnTo>
                  <a:lnTo>
                    <a:pt x="45" y="238"/>
                  </a:lnTo>
                  <a:lnTo>
                    <a:pt x="45" y="238"/>
                  </a:lnTo>
                  <a:lnTo>
                    <a:pt x="43" y="238"/>
                  </a:lnTo>
                  <a:lnTo>
                    <a:pt x="43" y="238"/>
                  </a:lnTo>
                  <a:close/>
                  <a:moveTo>
                    <a:pt x="40" y="186"/>
                  </a:moveTo>
                  <a:lnTo>
                    <a:pt x="39" y="186"/>
                  </a:lnTo>
                  <a:lnTo>
                    <a:pt x="39" y="188"/>
                  </a:lnTo>
                  <a:lnTo>
                    <a:pt x="39" y="188"/>
                  </a:lnTo>
                  <a:lnTo>
                    <a:pt x="39" y="188"/>
                  </a:lnTo>
                  <a:lnTo>
                    <a:pt x="39" y="189"/>
                  </a:lnTo>
                  <a:lnTo>
                    <a:pt x="39" y="191"/>
                  </a:lnTo>
                  <a:lnTo>
                    <a:pt x="37" y="191"/>
                  </a:lnTo>
                  <a:lnTo>
                    <a:pt x="36" y="189"/>
                  </a:lnTo>
                  <a:lnTo>
                    <a:pt x="34" y="191"/>
                  </a:lnTo>
                  <a:lnTo>
                    <a:pt x="34" y="192"/>
                  </a:lnTo>
                  <a:lnTo>
                    <a:pt x="33" y="194"/>
                  </a:lnTo>
                  <a:lnTo>
                    <a:pt x="31" y="194"/>
                  </a:lnTo>
                  <a:lnTo>
                    <a:pt x="31" y="194"/>
                  </a:lnTo>
                  <a:lnTo>
                    <a:pt x="31" y="192"/>
                  </a:lnTo>
                  <a:lnTo>
                    <a:pt x="31" y="192"/>
                  </a:lnTo>
                  <a:lnTo>
                    <a:pt x="31" y="192"/>
                  </a:lnTo>
                  <a:lnTo>
                    <a:pt x="29" y="192"/>
                  </a:lnTo>
                  <a:lnTo>
                    <a:pt x="29" y="192"/>
                  </a:lnTo>
                  <a:lnTo>
                    <a:pt x="29" y="192"/>
                  </a:lnTo>
                  <a:lnTo>
                    <a:pt x="28" y="196"/>
                  </a:lnTo>
                  <a:lnTo>
                    <a:pt x="28" y="197"/>
                  </a:lnTo>
                  <a:lnTo>
                    <a:pt x="28" y="197"/>
                  </a:lnTo>
                  <a:lnTo>
                    <a:pt x="29" y="199"/>
                  </a:lnTo>
                  <a:lnTo>
                    <a:pt x="29" y="200"/>
                  </a:lnTo>
                  <a:lnTo>
                    <a:pt x="31" y="202"/>
                  </a:lnTo>
                  <a:lnTo>
                    <a:pt x="34" y="203"/>
                  </a:lnTo>
                  <a:lnTo>
                    <a:pt x="34" y="203"/>
                  </a:lnTo>
                  <a:lnTo>
                    <a:pt x="34" y="205"/>
                  </a:lnTo>
                  <a:lnTo>
                    <a:pt x="34" y="205"/>
                  </a:lnTo>
                  <a:lnTo>
                    <a:pt x="33" y="206"/>
                  </a:lnTo>
                  <a:lnTo>
                    <a:pt x="33" y="206"/>
                  </a:lnTo>
                  <a:lnTo>
                    <a:pt x="33" y="206"/>
                  </a:lnTo>
                  <a:lnTo>
                    <a:pt x="33" y="206"/>
                  </a:lnTo>
                  <a:lnTo>
                    <a:pt x="31" y="205"/>
                  </a:lnTo>
                  <a:lnTo>
                    <a:pt x="31" y="203"/>
                  </a:lnTo>
                  <a:lnTo>
                    <a:pt x="29" y="205"/>
                  </a:lnTo>
                  <a:lnTo>
                    <a:pt x="29" y="205"/>
                  </a:lnTo>
                  <a:lnTo>
                    <a:pt x="29" y="205"/>
                  </a:lnTo>
                  <a:lnTo>
                    <a:pt x="29" y="206"/>
                  </a:lnTo>
                  <a:lnTo>
                    <a:pt x="31" y="208"/>
                  </a:lnTo>
                  <a:lnTo>
                    <a:pt x="33" y="210"/>
                  </a:lnTo>
                  <a:lnTo>
                    <a:pt x="33" y="211"/>
                  </a:lnTo>
                  <a:lnTo>
                    <a:pt x="34" y="211"/>
                  </a:lnTo>
                  <a:lnTo>
                    <a:pt x="34" y="211"/>
                  </a:lnTo>
                  <a:lnTo>
                    <a:pt x="34" y="210"/>
                  </a:lnTo>
                  <a:lnTo>
                    <a:pt x="36" y="210"/>
                  </a:lnTo>
                  <a:lnTo>
                    <a:pt x="36" y="210"/>
                  </a:lnTo>
                  <a:lnTo>
                    <a:pt x="36" y="211"/>
                  </a:lnTo>
                  <a:lnTo>
                    <a:pt x="36" y="211"/>
                  </a:lnTo>
                  <a:lnTo>
                    <a:pt x="37" y="211"/>
                  </a:lnTo>
                  <a:lnTo>
                    <a:pt x="37" y="211"/>
                  </a:lnTo>
                  <a:lnTo>
                    <a:pt x="37" y="211"/>
                  </a:lnTo>
                  <a:lnTo>
                    <a:pt x="39" y="210"/>
                  </a:lnTo>
                  <a:lnTo>
                    <a:pt x="40" y="210"/>
                  </a:lnTo>
                  <a:lnTo>
                    <a:pt x="39" y="208"/>
                  </a:lnTo>
                  <a:lnTo>
                    <a:pt x="39" y="205"/>
                  </a:lnTo>
                  <a:lnTo>
                    <a:pt x="37" y="203"/>
                  </a:lnTo>
                  <a:lnTo>
                    <a:pt x="37" y="202"/>
                  </a:lnTo>
                  <a:lnTo>
                    <a:pt x="39" y="202"/>
                  </a:lnTo>
                  <a:lnTo>
                    <a:pt x="40" y="202"/>
                  </a:lnTo>
                  <a:lnTo>
                    <a:pt x="40" y="203"/>
                  </a:lnTo>
                  <a:lnTo>
                    <a:pt x="40" y="203"/>
                  </a:lnTo>
                  <a:lnTo>
                    <a:pt x="40" y="205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42" y="208"/>
                  </a:lnTo>
                  <a:lnTo>
                    <a:pt x="42" y="208"/>
                  </a:lnTo>
                  <a:lnTo>
                    <a:pt x="42" y="208"/>
                  </a:lnTo>
                  <a:lnTo>
                    <a:pt x="40" y="210"/>
                  </a:lnTo>
                  <a:lnTo>
                    <a:pt x="40" y="210"/>
                  </a:lnTo>
                  <a:lnTo>
                    <a:pt x="40" y="211"/>
                  </a:lnTo>
                  <a:lnTo>
                    <a:pt x="39" y="211"/>
                  </a:lnTo>
                  <a:lnTo>
                    <a:pt x="39" y="213"/>
                  </a:lnTo>
                  <a:lnTo>
                    <a:pt x="39" y="213"/>
                  </a:lnTo>
                  <a:lnTo>
                    <a:pt x="37" y="214"/>
                  </a:lnTo>
                  <a:lnTo>
                    <a:pt x="34" y="214"/>
                  </a:lnTo>
                  <a:lnTo>
                    <a:pt x="34" y="217"/>
                  </a:lnTo>
                  <a:lnTo>
                    <a:pt x="34" y="220"/>
                  </a:lnTo>
                  <a:lnTo>
                    <a:pt x="34" y="222"/>
                  </a:lnTo>
                  <a:lnTo>
                    <a:pt x="34" y="222"/>
                  </a:lnTo>
                  <a:lnTo>
                    <a:pt x="34" y="222"/>
                  </a:lnTo>
                  <a:lnTo>
                    <a:pt x="34" y="222"/>
                  </a:lnTo>
                  <a:lnTo>
                    <a:pt x="34" y="224"/>
                  </a:lnTo>
                  <a:lnTo>
                    <a:pt x="33" y="224"/>
                  </a:lnTo>
                  <a:lnTo>
                    <a:pt x="33" y="227"/>
                  </a:lnTo>
                  <a:lnTo>
                    <a:pt x="36" y="227"/>
                  </a:lnTo>
                  <a:lnTo>
                    <a:pt x="37" y="228"/>
                  </a:lnTo>
                  <a:lnTo>
                    <a:pt x="37" y="227"/>
                  </a:lnTo>
                  <a:lnTo>
                    <a:pt x="37" y="222"/>
                  </a:lnTo>
                  <a:lnTo>
                    <a:pt x="39" y="222"/>
                  </a:lnTo>
                  <a:lnTo>
                    <a:pt x="39" y="222"/>
                  </a:lnTo>
                  <a:lnTo>
                    <a:pt x="39" y="222"/>
                  </a:lnTo>
                  <a:lnTo>
                    <a:pt x="39" y="222"/>
                  </a:lnTo>
                  <a:lnTo>
                    <a:pt x="40" y="222"/>
                  </a:lnTo>
                  <a:lnTo>
                    <a:pt x="40" y="224"/>
                  </a:lnTo>
                  <a:lnTo>
                    <a:pt x="40" y="224"/>
                  </a:lnTo>
                  <a:lnTo>
                    <a:pt x="40" y="224"/>
                  </a:lnTo>
                  <a:lnTo>
                    <a:pt x="40" y="225"/>
                  </a:lnTo>
                  <a:lnTo>
                    <a:pt x="39" y="227"/>
                  </a:lnTo>
                  <a:lnTo>
                    <a:pt x="39" y="230"/>
                  </a:lnTo>
                  <a:lnTo>
                    <a:pt x="40" y="231"/>
                  </a:lnTo>
                  <a:lnTo>
                    <a:pt x="42" y="231"/>
                  </a:lnTo>
                  <a:lnTo>
                    <a:pt x="42" y="231"/>
                  </a:lnTo>
                  <a:lnTo>
                    <a:pt x="45" y="228"/>
                  </a:lnTo>
                  <a:lnTo>
                    <a:pt x="46" y="227"/>
                  </a:lnTo>
                  <a:lnTo>
                    <a:pt x="45" y="227"/>
                  </a:lnTo>
                  <a:lnTo>
                    <a:pt x="45" y="227"/>
                  </a:lnTo>
                  <a:lnTo>
                    <a:pt x="45" y="227"/>
                  </a:lnTo>
                  <a:lnTo>
                    <a:pt x="45" y="227"/>
                  </a:lnTo>
                  <a:lnTo>
                    <a:pt x="46" y="225"/>
                  </a:lnTo>
                  <a:lnTo>
                    <a:pt x="48" y="224"/>
                  </a:lnTo>
                  <a:lnTo>
                    <a:pt x="50" y="220"/>
                  </a:lnTo>
                  <a:lnTo>
                    <a:pt x="50" y="219"/>
                  </a:lnTo>
                  <a:lnTo>
                    <a:pt x="50" y="216"/>
                  </a:lnTo>
                  <a:lnTo>
                    <a:pt x="50" y="214"/>
                  </a:lnTo>
                  <a:lnTo>
                    <a:pt x="50" y="211"/>
                  </a:lnTo>
                  <a:lnTo>
                    <a:pt x="51" y="208"/>
                  </a:lnTo>
                  <a:lnTo>
                    <a:pt x="54" y="205"/>
                  </a:lnTo>
                  <a:lnTo>
                    <a:pt x="56" y="203"/>
                  </a:lnTo>
                  <a:lnTo>
                    <a:pt x="54" y="203"/>
                  </a:lnTo>
                  <a:lnTo>
                    <a:pt x="53" y="202"/>
                  </a:lnTo>
                  <a:lnTo>
                    <a:pt x="53" y="200"/>
                  </a:lnTo>
                  <a:lnTo>
                    <a:pt x="53" y="199"/>
                  </a:lnTo>
                  <a:lnTo>
                    <a:pt x="51" y="199"/>
                  </a:lnTo>
                  <a:lnTo>
                    <a:pt x="50" y="199"/>
                  </a:lnTo>
                  <a:lnTo>
                    <a:pt x="50" y="197"/>
                  </a:lnTo>
                  <a:lnTo>
                    <a:pt x="50" y="197"/>
                  </a:lnTo>
                  <a:lnTo>
                    <a:pt x="51" y="194"/>
                  </a:lnTo>
                  <a:lnTo>
                    <a:pt x="51" y="191"/>
                  </a:lnTo>
                  <a:lnTo>
                    <a:pt x="48" y="192"/>
                  </a:lnTo>
                  <a:lnTo>
                    <a:pt x="45" y="191"/>
                  </a:lnTo>
                  <a:lnTo>
                    <a:pt x="45" y="191"/>
                  </a:lnTo>
                  <a:lnTo>
                    <a:pt x="45" y="191"/>
                  </a:lnTo>
                  <a:lnTo>
                    <a:pt x="45" y="189"/>
                  </a:lnTo>
                  <a:lnTo>
                    <a:pt x="45" y="189"/>
                  </a:lnTo>
                  <a:lnTo>
                    <a:pt x="45" y="188"/>
                  </a:lnTo>
                  <a:lnTo>
                    <a:pt x="46" y="188"/>
                  </a:lnTo>
                  <a:lnTo>
                    <a:pt x="42" y="186"/>
                  </a:lnTo>
                  <a:lnTo>
                    <a:pt x="40" y="186"/>
                  </a:lnTo>
                  <a:lnTo>
                    <a:pt x="40" y="186"/>
                  </a:lnTo>
                  <a:close/>
                  <a:moveTo>
                    <a:pt x="84" y="182"/>
                  </a:moveTo>
                  <a:lnTo>
                    <a:pt x="84" y="183"/>
                  </a:lnTo>
                  <a:lnTo>
                    <a:pt x="85" y="183"/>
                  </a:lnTo>
                  <a:lnTo>
                    <a:pt x="85" y="183"/>
                  </a:lnTo>
                  <a:lnTo>
                    <a:pt x="85" y="183"/>
                  </a:lnTo>
                  <a:lnTo>
                    <a:pt x="85" y="182"/>
                  </a:lnTo>
                  <a:lnTo>
                    <a:pt x="85" y="182"/>
                  </a:lnTo>
                  <a:lnTo>
                    <a:pt x="84" y="182"/>
                  </a:lnTo>
                  <a:lnTo>
                    <a:pt x="84" y="182"/>
                  </a:lnTo>
                  <a:lnTo>
                    <a:pt x="84" y="182"/>
                  </a:lnTo>
                  <a:close/>
                  <a:moveTo>
                    <a:pt x="79" y="182"/>
                  </a:moveTo>
                  <a:lnTo>
                    <a:pt x="79" y="182"/>
                  </a:lnTo>
                  <a:lnTo>
                    <a:pt x="81" y="182"/>
                  </a:lnTo>
                  <a:lnTo>
                    <a:pt x="82" y="183"/>
                  </a:lnTo>
                  <a:lnTo>
                    <a:pt x="82" y="185"/>
                  </a:lnTo>
                  <a:lnTo>
                    <a:pt x="84" y="186"/>
                  </a:lnTo>
                  <a:lnTo>
                    <a:pt x="84" y="188"/>
                  </a:lnTo>
                  <a:lnTo>
                    <a:pt x="85" y="188"/>
                  </a:lnTo>
                  <a:lnTo>
                    <a:pt x="85" y="188"/>
                  </a:lnTo>
                  <a:lnTo>
                    <a:pt x="85" y="189"/>
                  </a:lnTo>
                  <a:lnTo>
                    <a:pt x="84" y="191"/>
                  </a:lnTo>
                  <a:lnTo>
                    <a:pt x="84" y="192"/>
                  </a:lnTo>
                  <a:lnTo>
                    <a:pt x="82" y="194"/>
                  </a:lnTo>
                  <a:lnTo>
                    <a:pt x="82" y="196"/>
                  </a:lnTo>
                  <a:lnTo>
                    <a:pt x="82" y="197"/>
                  </a:lnTo>
                  <a:lnTo>
                    <a:pt x="81" y="197"/>
                  </a:lnTo>
                  <a:lnTo>
                    <a:pt x="79" y="197"/>
                  </a:lnTo>
                  <a:lnTo>
                    <a:pt x="78" y="196"/>
                  </a:lnTo>
                  <a:lnTo>
                    <a:pt x="78" y="196"/>
                  </a:lnTo>
                  <a:lnTo>
                    <a:pt x="76" y="196"/>
                  </a:lnTo>
                  <a:lnTo>
                    <a:pt x="76" y="197"/>
                  </a:lnTo>
                  <a:lnTo>
                    <a:pt x="74" y="197"/>
                  </a:lnTo>
                  <a:lnTo>
                    <a:pt x="74" y="197"/>
                  </a:lnTo>
                  <a:lnTo>
                    <a:pt x="73" y="197"/>
                  </a:lnTo>
                  <a:lnTo>
                    <a:pt x="70" y="197"/>
                  </a:lnTo>
                  <a:lnTo>
                    <a:pt x="70" y="202"/>
                  </a:lnTo>
                  <a:lnTo>
                    <a:pt x="70" y="205"/>
                  </a:lnTo>
                  <a:lnTo>
                    <a:pt x="68" y="206"/>
                  </a:lnTo>
                  <a:lnTo>
                    <a:pt x="68" y="208"/>
                  </a:lnTo>
                  <a:lnTo>
                    <a:pt x="67" y="208"/>
                  </a:lnTo>
                  <a:lnTo>
                    <a:pt x="67" y="208"/>
                  </a:lnTo>
                  <a:lnTo>
                    <a:pt x="67" y="208"/>
                  </a:lnTo>
                  <a:lnTo>
                    <a:pt x="67" y="208"/>
                  </a:lnTo>
                  <a:lnTo>
                    <a:pt x="67" y="206"/>
                  </a:lnTo>
                  <a:lnTo>
                    <a:pt x="67" y="206"/>
                  </a:lnTo>
                  <a:lnTo>
                    <a:pt x="65" y="205"/>
                  </a:lnTo>
                  <a:lnTo>
                    <a:pt x="64" y="205"/>
                  </a:lnTo>
                  <a:lnTo>
                    <a:pt x="62" y="203"/>
                  </a:lnTo>
                  <a:lnTo>
                    <a:pt x="62" y="202"/>
                  </a:lnTo>
                  <a:lnTo>
                    <a:pt x="62" y="200"/>
                  </a:lnTo>
                  <a:lnTo>
                    <a:pt x="62" y="200"/>
                  </a:lnTo>
                  <a:lnTo>
                    <a:pt x="62" y="200"/>
                  </a:lnTo>
                  <a:lnTo>
                    <a:pt x="60" y="199"/>
                  </a:lnTo>
                  <a:lnTo>
                    <a:pt x="59" y="196"/>
                  </a:lnTo>
                  <a:lnTo>
                    <a:pt x="59" y="196"/>
                  </a:lnTo>
                  <a:lnTo>
                    <a:pt x="57" y="194"/>
                  </a:lnTo>
                  <a:lnTo>
                    <a:pt x="59" y="194"/>
                  </a:lnTo>
                  <a:lnTo>
                    <a:pt x="59" y="196"/>
                  </a:lnTo>
                  <a:lnTo>
                    <a:pt x="59" y="196"/>
                  </a:lnTo>
                  <a:lnTo>
                    <a:pt x="59" y="194"/>
                  </a:lnTo>
                  <a:lnTo>
                    <a:pt x="59" y="194"/>
                  </a:lnTo>
                  <a:lnTo>
                    <a:pt x="59" y="194"/>
                  </a:lnTo>
                  <a:lnTo>
                    <a:pt x="59" y="194"/>
                  </a:lnTo>
                  <a:lnTo>
                    <a:pt x="60" y="194"/>
                  </a:lnTo>
                  <a:lnTo>
                    <a:pt x="62" y="192"/>
                  </a:lnTo>
                  <a:lnTo>
                    <a:pt x="64" y="189"/>
                  </a:lnTo>
                  <a:lnTo>
                    <a:pt x="65" y="188"/>
                  </a:lnTo>
                  <a:lnTo>
                    <a:pt x="67" y="185"/>
                  </a:lnTo>
                  <a:lnTo>
                    <a:pt x="67" y="186"/>
                  </a:lnTo>
                  <a:lnTo>
                    <a:pt x="68" y="186"/>
                  </a:lnTo>
                  <a:lnTo>
                    <a:pt x="71" y="186"/>
                  </a:lnTo>
                  <a:lnTo>
                    <a:pt x="73" y="185"/>
                  </a:lnTo>
                  <a:lnTo>
                    <a:pt x="74" y="185"/>
                  </a:lnTo>
                  <a:lnTo>
                    <a:pt x="74" y="185"/>
                  </a:lnTo>
                  <a:lnTo>
                    <a:pt x="74" y="183"/>
                  </a:lnTo>
                  <a:lnTo>
                    <a:pt x="74" y="182"/>
                  </a:lnTo>
                  <a:lnTo>
                    <a:pt x="76" y="182"/>
                  </a:lnTo>
                  <a:lnTo>
                    <a:pt x="79" y="182"/>
                  </a:lnTo>
                  <a:lnTo>
                    <a:pt x="79" y="182"/>
                  </a:lnTo>
                  <a:close/>
                  <a:moveTo>
                    <a:pt x="70" y="171"/>
                  </a:moveTo>
                  <a:lnTo>
                    <a:pt x="71" y="171"/>
                  </a:lnTo>
                  <a:lnTo>
                    <a:pt x="73" y="171"/>
                  </a:lnTo>
                  <a:lnTo>
                    <a:pt x="73" y="172"/>
                  </a:lnTo>
                  <a:lnTo>
                    <a:pt x="73" y="172"/>
                  </a:lnTo>
                  <a:lnTo>
                    <a:pt x="73" y="174"/>
                  </a:lnTo>
                  <a:lnTo>
                    <a:pt x="73" y="175"/>
                  </a:lnTo>
                  <a:lnTo>
                    <a:pt x="70" y="174"/>
                  </a:lnTo>
                  <a:lnTo>
                    <a:pt x="68" y="174"/>
                  </a:lnTo>
                  <a:lnTo>
                    <a:pt x="68" y="174"/>
                  </a:lnTo>
                  <a:lnTo>
                    <a:pt x="68" y="172"/>
                  </a:lnTo>
                  <a:lnTo>
                    <a:pt x="68" y="172"/>
                  </a:lnTo>
                  <a:lnTo>
                    <a:pt x="68" y="171"/>
                  </a:lnTo>
                  <a:lnTo>
                    <a:pt x="70" y="171"/>
                  </a:lnTo>
                  <a:lnTo>
                    <a:pt x="70" y="171"/>
                  </a:lnTo>
                  <a:lnTo>
                    <a:pt x="70" y="171"/>
                  </a:lnTo>
                  <a:lnTo>
                    <a:pt x="70" y="171"/>
                  </a:lnTo>
                  <a:close/>
                  <a:moveTo>
                    <a:pt x="152" y="71"/>
                  </a:moveTo>
                  <a:lnTo>
                    <a:pt x="154" y="71"/>
                  </a:lnTo>
                  <a:lnTo>
                    <a:pt x="155" y="73"/>
                  </a:lnTo>
                  <a:lnTo>
                    <a:pt x="155" y="73"/>
                  </a:lnTo>
                  <a:lnTo>
                    <a:pt x="155" y="74"/>
                  </a:lnTo>
                  <a:lnTo>
                    <a:pt x="155" y="74"/>
                  </a:lnTo>
                  <a:lnTo>
                    <a:pt x="154" y="74"/>
                  </a:lnTo>
                  <a:lnTo>
                    <a:pt x="158" y="76"/>
                  </a:lnTo>
                  <a:lnTo>
                    <a:pt x="161" y="77"/>
                  </a:lnTo>
                  <a:lnTo>
                    <a:pt x="161" y="77"/>
                  </a:lnTo>
                  <a:lnTo>
                    <a:pt x="163" y="79"/>
                  </a:lnTo>
                  <a:lnTo>
                    <a:pt x="163" y="81"/>
                  </a:lnTo>
                  <a:lnTo>
                    <a:pt x="163" y="82"/>
                  </a:lnTo>
                  <a:lnTo>
                    <a:pt x="164" y="85"/>
                  </a:lnTo>
                  <a:lnTo>
                    <a:pt x="166" y="87"/>
                  </a:lnTo>
                  <a:lnTo>
                    <a:pt x="168" y="88"/>
                  </a:lnTo>
                  <a:lnTo>
                    <a:pt x="168" y="91"/>
                  </a:lnTo>
                  <a:lnTo>
                    <a:pt x="169" y="96"/>
                  </a:lnTo>
                  <a:lnTo>
                    <a:pt x="169" y="99"/>
                  </a:lnTo>
                  <a:lnTo>
                    <a:pt x="169" y="102"/>
                  </a:lnTo>
                  <a:lnTo>
                    <a:pt x="166" y="105"/>
                  </a:lnTo>
                  <a:lnTo>
                    <a:pt x="164" y="107"/>
                  </a:lnTo>
                  <a:lnTo>
                    <a:pt x="164" y="109"/>
                  </a:lnTo>
                  <a:lnTo>
                    <a:pt x="164" y="110"/>
                  </a:lnTo>
                  <a:lnTo>
                    <a:pt x="163" y="110"/>
                  </a:lnTo>
                  <a:lnTo>
                    <a:pt x="161" y="112"/>
                  </a:lnTo>
                  <a:lnTo>
                    <a:pt x="161" y="113"/>
                  </a:lnTo>
                  <a:lnTo>
                    <a:pt x="161" y="115"/>
                  </a:lnTo>
                  <a:lnTo>
                    <a:pt x="161" y="116"/>
                  </a:lnTo>
                  <a:lnTo>
                    <a:pt x="160" y="116"/>
                  </a:lnTo>
                  <a:lnTo>
                    <a:pt x="157" y="116"/>
                  </a:lnTo>
                  <a:lnTo>
                    <a:pt x="157" y="121"/>
                  </a:lnTo>
                  <a:lnTo>
                    <a:pt x="157" y="126"/>
                  </a:lnTo>
                  <a:lnTo>
                    <a:pt x="157" y="130"/>
                  </a:lnTo>
                  <a:lnTo>
                    <a:pt x="157" y="135"/>
                  </a:lnTo>
                  <a:lnTo>
                    <a:pt x="157" y="138"/>
                  </a:lnTo>
                  <a:lnTo>
                    <a:pt x="155" y="141"/>
                  </a:lnTo>
                  <a:lnTo>
                    <a:pt x="154" y="144"/>
                  </a:lnTo>
                  <a:lnTo>
                    <a:pt x="152" y="146"/>
                  </a:lnTo>
                  <a:lnTo>
                    <a:pt x="152" y="149"/>
                  </a:lnTo>
                  <a:lnTo>
                    <a:pt x="154" y="151"/>
                  </a:lnTo>
                  <a:lnTo>
                    <a:pt x="154" y="154"/>
                  </a:lnTo>
                  <a:lnTo>
                    <a:pt x="154" y="157"/>
                  </a:lnTo>
                  <a:lnTo>
                    <a:pt x="152" y="157"/>
                  </a:lnTo>
                  <a:lnTo>
                    <a:pt x="150" y="158"/>
                  </a:lnTo>
                  <a:lnTo>
                    <a:pt x="154" y="158"/>
                  </a:lnTo>
                  <a:lnTo>
                    <a:pt x="157" y="160"/>
                  </a:lnTo>
                  <a:lnTo>
                    <a:pt x="157" y="161"/>
                  </a:lnTo>
                  <a:lnTo>
                    <a:pt x="157" y="163"/>
                  </a:lnTo>
                  <a:lnTo>
                    <a:pt x="155" y="166"/>
                  </a:lnTo>
                  <a:lnTo>
                    <a:pt x="154" y="169"/>
                  </a:lnTo>
                  <a:lnTo>
                    <a:pt x="150" y="172"/>
                  </a:lnTo>
                  <a:lnTo>
                    <a:pt x="149" y="175"/>
                  </a:lnTo>
                  <a:lnTo>
                    <a:pt x="146" y="172"/>
                  </a:lnTo>
                  <a:lnTo>
                    <a:pt x="146" y="171"/>
                  </a:lnTo>
                  <a:lnTo>
                    <a:pt x="146" y="169"/>
                  </a:lnTo>
                  <a:lnTo>
                    <a:pt x="146" y="168"/>
                  </a:lnTo>
                  <a:lnTo>
                    <a:pt x="147" y="166"/>
                  </a:lnTo>
                  <a:lnTo>
                    <a:pt x="149" y="164"/>
                  </a:lnTo>
                  <a:lnTo>
                    <a:pt x="150" y="164"/>
                  </a:lnTo>
                  <a:lnTo>
                    <a:pt x="149" y="161"/>
                  </a:lnTo>
                  <a:lnTo>
                    <a:pt x="149" y="160"/>
                  </a:lnTo>
                  <a:lnTo>
                    <a:pt x="147" y="161"/>
                  </a:lnTo>
                  <a:lnTo>
                    <a:pt x="146" y="161"/>
                  </a:lnTo>
                  <a:lnTo>
                    <a:pt x="144" y="163"/>
                  </a:lnTo>
                  <a:lnTo>
                    <a:pt x="144" y="166"/>
                  </a:lnTo>
                  <a:lnTo>
                    <a:pt x="144" y="169"/>
                  </a:lnTo>
                  <a:lnTo>
                    <a:pt x="144" y="171"/>
                  </a:lnTo>
                  <a:lnTo>
                    <a:pt x="144" y="171"/>
                  </a:lnTo>
                  <a:lnTo>
                    <a:pt x="144" y="171"/>
                  </a:lnTo>
                  <a:lnTo>
                    <a:pt x="144" y="171"/>
                  </a:lnTo>
                  <a:lnTo>
                    <a:pt x="144" y="171"/>
                  </a:lnTo>
                  <a:lnTo>
                    <a:pt x="144" y="172"/>
                  </a:lnTo>
                  <a:lnTo>
                    <a:pt x="144" y="172"/>
                  </a:lnTo>
                  <a:lnTo>
                    <a:pt x="143" y="172"/>
                  </a:lnTo>
                  <a:lnTo>
                    <a:pt x="143" y="172"/>
                  </a:lnTo>
                  <a:lnTo>
                    <a:pt x="143" y="172"/>
                  </a:lnTo>
                  <a:lnTo>
                    <a:pt x="141" y="171"/>
                  </a:lnTo>
                  <a:lnTo>
                    <a:pt x="138" y="172"/>
                  </a:lnTo>
                  <a:lnTo>
                    <a:pt x="138" y="175"/>
                  </a:lnTo>
                  <a:lnTo>
                    <a:pt x="138" y="177"/>
                  </a:lnTo>
                  <a:lnTo>
                    <a:pt x="136" y="180"/>
                  </a:lnTo>
                  <a:lnTo>
                    <a:pt x="136" y="182"/>
                  </a:lnTo>
                  <a:lnTo>
                    <a:pt x="133" y="182"/>
                  </a:lnTo>
                  <a:lnTo>
                    <a:pt x="133" y="178"/>
                  </a:lnTo>
                  <a:lnTo>
                    <a:pt x="133" y="175"/>
                  </a:lnTo>
                  <a:lnTo>
                    <a:pt x="132" y="177"/>
                  </a:lnTo>
                  <a:lnTo>
                    <a:pt x="130" y="177"/>
                  </a:lnTo>
                  <a:lnTo>
                    <a:pt x="129" y="177"/>
                  </a:lnTo>
                  <a:lnTo>
                    <a:pt x="127" y="177"/>
                  </a:lnTo>
                  <a:lnTo>
                    <a:pt x="127" y="178"/>
                  </a:lnTo>
                  <a:lnTo>
                    <a:pt x="127" y="180"/>
                  </a:lnTo>
                  <a:lnTo>
                    <a:pt x="126" y="180"/>
                  </a:lnTo>
                  <a:lnTo>
                    <a:pt x="124" y="180"/>
                  </a:lnTo>
                  <a:lnTo>
                    <a:pt x="124" y="180"/>
                  </a:lnTo>
                  <a:lnTo>
                    <a:pt x="123" y="180"/>
                  </a:lnTo>
                  <a:lnTo>
                    <a:pt x="121" y="178"/>
                  </a:lnTo>
                  <a:lnTo>
                    <a:pt x="119" y="178"/>
                  </a:lnTo>
                  <a:lnTo>
                    <a:pt x="119" y="180"/>
                  </a:lnTo>
                  <a:lnTo>
                    <a:pt x="118" y="182"/>
                  </a:lnTo>
                  <a:lnTo>
                    <a:pt x="116" y="182"/>
                  </a:lnTo>
                  <a:lnTo>
                    <a:pt x="115" y="182"/>
                  </a:lnTo>
                  <a:lnTo>
                    <a:pt x="115" y="182"/>
                  </a:lnTo>
                  <a:lnTo>
                    <a:pt x="115" y="180"/>
                  </a:lnTo>
                  <a:lnTo>
                    <a:pt x="115" y="180"/>
                  </a:lnTo>
                  <a:lnTo>
                    <a:pt x="115" y="180"/>
                  </a:lnTo>
                  <a:lnTo>
                    <a:pt x="115" y="180"/>
                  </a:lnTo>
                  <a:lnTo>
                    <a:pt x="116" y="180"/>
                  </a:lnTo>
                  <a:lnTo>
                    <a:pt x="116" y="177"/>
                  </a:lnTo>
                  <a:lnTo>
                    <a:pt x="113" y="177"/>
                  </a:lnTo>
                  <a:lnTo>
                    <a:pt x="112" y="177"/>
                  </a:lnTo>
                  <a:lnTo>
                    <a:pt x="109" y="177"/>
                  </a:lnTo>
                  <a:lnTo>
                    <a:pt x="107" y="177"/>
                  </a:lnTo>
                  <a:lnTo>
                    <a:pt x="107" y="178"/>
                  </a:lnTo>
                  <a:lnTo>
                    <a:pt x="107" y="180"/>
                  </a:lnTo>
                  <a:lnTo>
                    <a:pt x="109" y="182"/>
                  </a:lnTo>
                  <a:lnTo>
                    <a:pt x="109" y="185"/>
                  </a:lnTo>
                  <a:lnTo>
                    <a:pt x="105" y="186"/>
                  </a:lnTo>
                  <a:lnTo>
                    <a:pt x="104" y="188"/>
                  </a:lnTo>
                  <a:lnTo>
                    <a:pt x="101" y="189"/>
                  </a:lnTo>
                  <a:lnTo>
                    <a:pt x="101" y="192"/>
                  </a:lnTo>
                  <a:lnTo>
                    <a:pt x="99" y="192"/>
                  </a:lnTo>
                  <a:lnTo>
                    <a:pt x="98" y="194"/>
                  </a:lnTo>
                  <a:lnTo>
                    <a:pt x="98" y="196"/>
                  </a:lnTo>
                  <a:lnTo>
                    <a:pt x="96" y="196"/>
                  </a:lnTo>
                  <a:lnTo>
                    <a:pt x="95" y="196"/>
                  </a:lnTo>
                  <a:lnTo>
                    <a:pt x="93" y="194"/>
                  </a:lnTo>
                  <a:lnTo>
                    <a:pt x="91" y="194"/>
                  </a:lnTo>
                  <a:lnTo>
                    <a:pt x="91" y="192"/>
                  </a:lnTo>
                  <a:lnTo>
                    <a:pt x="90" y="191"/>
                  </a:lnTo>
                  <a:lnTo>
                    <a:pt x="88" y="188"/>
                  </a:lnTo>
                  <a:lnTo>
                    <a:pt x="88" y="188"/>
                  </a:lnTo>
                  <a:lnTo>
                    <a:pt x="88" y="188"/>
                  </a:lnTo>
                  <a:lnTo>
                    <a:pt x="88" y="186"/>
                  </a:lnTo>
                  <a:lnTo>
                    <a:pt x="88" y="186"/>
                  </a:lnTo>
                  <a:lnTo>
                    <a:pt x="88" y="186"/>
                  </a:lnTo>
                  <a:lnTo>
                    <a:pt x="88" y="188"/>
                  </a:lnTo>
                  <a:lnTo>
                    <a:pt x="88" y="185"/>
                  </a:lnTo>
                  <a:lnTo>
                    <a:pt x="88" y="183"/>
                  </a:lnTo>
                  <a:lnTo>
                    <a:pt x="90" y="183"/>
                  </a:lnTo>
                  <a:lnTo>
                    <a:pt x="91" y="182"/>
                  </a:lnTo>
                  <a:lnTo>
                    <a:pt x="91" y="180"/>
                  </a:lnTo>
                  <a:lnTo>
                    <a:pt x="93" y="178"/>
                  </a:lnTo>
                  <a:lnTo>
                    <a:pt x="90" y="178"/>
                  </a:lnTo>
                  <a:lnTo>
                    <a:pt x="87" y="177"/>
                  </a:lnTo>
                  <a:lnTo>
                    <a:pt x="84" y="177"/>
                  </a:lnTo>
                  <a:lnTo>
                    <a:pt x="82" y="177"/>
                  </a:lnTo>
                  <a:lnTo>
                    <a:pt x="81" y="178"/>
                  </a:lnTo>
                  <a:lnTo>
                    <a:pt x="79" y="180"/>
                  </a:lnTo>
                  <a:lnTo>
                    <a:pt x="78" y="178"/>
                  </a:lnTo>
                  <a:lnTo>
                    <a:pt x="76" y="178"/>
                  </a:lnTo>
                  <a:lnTo>
                    <a:pt x="74" y="180"/>
                  </a:lnTo>
                  <a:lnTo>
                    <a:pt x="73" y="182"/>
                  </a:lnTo>
                  <a:lnTo>
                    <a:pt x="70" y="182"/>
                  </a:lnTo>
                  <a:lnTo>
                    <a:pt x="67" y="182"/>
                  </a:lnTo>
                  <a:lnTo>
                    <a:pt x="64" y="182"/>
                  </a:lnTo>
                  <a:lnTo>
                    <a:pt x="60" y="182"/>
                  </a:lnTo>
                  <a:lnTo>
                    <a:pt x="60" y="185"/>
                  </a:lnTo>
                  <a:lnTo>
                    <a:pt x="59" y="186"/>
                  </a:lnTo>
                  <a:lnTo>
                    <a:pt x="57" y="186"/>
                  </a:lnTo>
                  <a:lnTo>
                    <a:pt x="54" y="186"/>
                  </a:lnTo>
                  <a:lnTo>
                    <a:pt x="53" y="186"/>
                  </a:lnTo>
                  <a:lnTo>
                    <a:pt x="50" y="186"/>
                  </a:lnTo>
                  <a:lnTo>
                    <a:pt x="46" y="185"/>
                  </a:lnTo>
                  <a:lnTo>
                    <a:pt x="42" y="185"/>
                  </a:lnTo>
                  <a:lnTo>
                    <a:pt x="43" y="182"/>
                  </a:lnTo>
                  <a:lnTo>
                    <a:pt x="45" y="180"/>
                  </a:lnTo>
                  <a:lnTo>
                    <a:pt x="45" y="180"/>
                  </a:lnTo>
                  <a:lnTo>
                    <a:pt x="46" y="180"/>
                  </a:lnTo>
                  <a:lnTo>
                    <a:pt x="46" y="182"/>
                  </a:lnTo>
                  <a:lnTo>
                    <a:pt x="46" y="182"/>
                  </a:lnTo>
                  <a:lnTo>
                    <a:pt x="50" y="182"/>
                  </a:lnTo>
                  <a:lnTo>
                    <a:pt x="53" y="180"/>
                  </a:lnTo>
                  <a:lnTo>
                    <a:pt x="54" y="180"/>
                  </a:lnTo>
                  <a:lnTo>
                    <a:pt x="54" y="180"/>
                  </a:lnTo>
                  <a:lnTo>
                    <a:pt x="56" y="178"/>
                  </a:lnTo>
                  <a:lnTo>
                    <a:pt x="57" y="178"/>
                  </a:lnTo>
                  <a:lnTo>
                    <a:pt x="59" y="175"/>
                  </a:lnTo>
                  <a:lnTo>
                    <a:pt x="59" y="172"/>
                  </a:lnTo>
                  <a:lnTo>
                    <a:pt x="60" y="172"/>
                  </a:lnTo>
                  <a:lnTo>
                    <a:pt x="64" y="171"/>
                  </a:lnTo>
                  <a:lnTo>
                    <a:pt x="65" y="169"/>
                  </a:lnTo>
                  <a:lnTo>
                    <a:pt x="65" y="168"/>
                  </a:lnTo>
                  <a:lnTo>
                    <a:pt x="67" y="166"/>
                  </a:lnTo>
                  <a:lnTo>
                    <a:pt x="68" y="164"/>
                  </a:lnTo>
                  <a:lnTo>
                    <a:pt x="70" y="164"/>
                  </a:lnTo>
                  <a:lnTo>
                    <a:pt x="70" y="168"/>
                  </a:lnTo>
                  <a:lnTo>
                    <a:pt x="70" y="169"/>
                  </a:lnTo>
                  <a:lnTo>
                    <a:pt x="70" y="169"/>
                  </a:lnTo>
                  <a:lnTo>
                    <a:pt x="71" y="169"/>
                  </a:lnTo>
                  <a:lnTo>
                    <a:pt x="71" y="169"/>
                  </a:lnTo>
                  <a:lnTo>
                    <a:pt x="71" y="169"/>
                  </a:lnTo>
                  <a:lnTo>
                    <a:pt x="73" y="168"/>
                  </a:lnTo>
                  <a:lnTo>
                    <a:pt x="73" y="168"/>
                  </a:lnTo>
                  <a:lnTo>
                    <a:pt x="73" y="168"/>
                  </a:lnTo>
                  <a:lnTo>
                    <a:pt x="71" y="168"/>
                  </a:lnTo>
                  <a:lnTo>
                    <a:pt x="71" y="166"/>
                  </a:lnTo>
                  <a:lnTo>
                    <a:pt x="71" y="166"/>
                  </a:lnTo>
                  <a:lnTo>
                    <a:pt x="71" y="164"/>
                  </a:lnTo>
                  <a:lnTo>
                    <a:pt x="71" y="164"/>
                  </a:lnTo>
                  <a:lnTo>
                    <a:pt x="73" y="164"/>
                  </a:lnTo>
                  <a:lnTo>
                    <a:pt x="76" y="166"/>
                  </a:lnTo>
                  <a:lnTo>
                    <a:pt x="76" y="166"/>
                  </a:lnTo>
                  <a:lnTo>
                    <a:pt x="78" y="166"/>
                  </a:lnTo>
                  <a:lnTo>
                    <a:pt x="79" y="166"/>
                  </a:lnTo>
                  <a:lnTo>
                    <a:pt x="81" y="166"/>
                  </a:lnTo>
                  <a:lnTo>
                    <a:pt x="82" y="164"/>
                  </a:lnTo>
                  <a:lnTo>
                    <a:pt x="84" y="163"/>
                  </a:lnTo>
                  <a:lnTo>
                    <a:pt x="85" y="163"/>
                  </a:lnTo>
                  <a:lnTo>
                    <a:pt x="85" y="161"/>
                  </a:lnTo>
                  <a:lnTo>
                    <a:pt x="88" y="161"/>
                  </a:lnTo>
                  <a:lnTo>
                    <a:pt x="90" y="163"/>
                  </a:lnTo>
                  <a:lnTo>
                    <a:pt x="90" y="164"/>
                  </a:lnTo>
                  <a:lnTo>
                    <a:pt x="91" y="164"/>
                  </a:lnTo>
                  <a:lnTo>
                    <a:pt x="93" y="164"/>
                  </a:lnTo>
                  <a:lnTo>
                    <a:pt x="95" y="164"/>
                  </a:lnTo>
                  <a:lnTo>
                    <a:pt x="96" y="164"/>
                  </a:lnTo>
                  <a:lnTo>
                    <a:pt x="96" y="164"/>
                  </a:lnTo>
                  <a:lnTo>
                    <a:pt x="98" y="164"/>
                  </a:lnTo>
                  <a:lnTo>
                    <a:pt x="98" y="163"/>
                  </a:lnTo>
                  <a:lnTo>
                    <a:pt x="99" y="161"/>
                  </a:lnTo>
                  <a:lnTo>
                    <a:pt x="99" y="161"/>
                  </a:lnTo>
                  <a:lnTo>
                    <a:pt x="99" y="160"/>
                  </a:lnTo>
                  <a:lnTo>
                    <a:pt x="99" y="160"/>
                  </a:lnTo>
                  <a:lnTo>
                    <a:pt x="99" y="160"/>
                  </a:lnTo>
                  <a:lnTo>
                    <a:pt x="99" y="160"/>
                  </a:lnTo>
                  <a:lnTo>
                    <a:pt x="99" y="160"/>
                  </a:lnTo>
                  <a:lnTo>
                    <a:pt x="99" y="157"/>
                  </a:lnTo>
                  <a:lnTo>
                    <a:pt x="99" y="155"/>
                  </a:lnTo>
                  <a:lnTo>
                    <a:pt x="101" y="154"/>
                  </a:lnTo>
                  <a:lnTo>
                    <a:pt x="102" y="151"/>
                  </a:lnTo>
                  <a:lnTo>
                    <a:pt x="104" y="147"/>
                  </a:lnTo>
                  <a:lnTo>
                    <a:pt x="105" y="146"/>
                  </a:lnTo>
                  <a:lnTo>
                    <a:pt x="105" y="144"/>
                  </a:lnTo>
                  <a:lnTo>
                    <a:pt x="105" y="141"/>
                  </a:lnTo>
                  <a:lnTo>
                    <a:pt x="104" y="140"/>
                  </a:lnTo>
                  <a:lnTo>
                    <a:pt x="105" y="138"/>
                  </a:lnTo>
                  <a:lnTo>
                    <a:pt x="105" y="137"/>
                  </a:lnTo>
                  <a:lnTo>
                    <a:pt x="105" y="137"/>
                  </a:lnTo>
                  <a:lnTo>
                    <a:pt x="107" y="137"/>
                  </a:lnTo>
                  <a:lnTo>
                    <a:pt x="107" y="135"/>
                  </a:lnTo>
                  <a:lnTo>
                    <a:pt x="110" y="135"/>
                  </a:lnTo>
                  <a:lnTo>
                    <a:pt x="112" y="133"/>
                  </a:lnTo>
                  <a:lnTo>
                    <a:pt x="112" y="133"/>
                  </a:lnTo>
                  <a:lnTo>
                    <a:pt x="113" y="132"/>
                  </a:lnTo>
                  <a:lnTo>
                    <a:pt x="113" y="132"/>
                  </a:lnTo>
                  <a:lnTo>
                    <a:pt x="113" y="132"/>
                  </a:lnTo>
                  <a:lnTo>
                    <a:pt x="113" y="132"/>
                  </a:lnTo>
                  <a:lnTo>
                    <a:pt x="113" y="133"/>
                  </a:lnTo>
                  <a:lnTo>
                    <a:pt x="112" y="133"/>
                  </a:lnTo>
                  <a:lnTo>
                    <a:pt x="112" y="135"/>
                  </a:lnTo>
                  <a:lnTo>
                    <a:pt x="112" y="135"/>
                  </a:lnTo>
                  <a:lnTo>
                    <a:pt x="112" y="137"/>
                  </a:lnTo>
                  <a:lnTo>
                    <a:pt x="110" y="137"/>
                  </a:lnTo>
                  <a:lnTo>
                    <a:pt x="110" y="137"/>
                  </a:lnTo>
                  <a:lnTo>
                    <a:pt x="109" y="138"/>
                  </a:lnTo>
                  <a:lnTo>
                    <a:pt x="107" y="138"/>
                  </a:lnTo>
                  <a:lnTo>
                    <a:pt x="107" y="140"/>
                  </a:lnTo>
                  <a:lnTo>
                    <a:pt x="107" y="141"/>
                  </a:lnTo>
                  <a:lnTo>
                    <a:pt x="107" y="141"/>
                  </a:lnTo>
                  <a:lnTo>
                    <a:pt x="107" y="141"/>
                  </a:lnTo>
                  <a:lnTo>
                    <a:pt x="109" y="141"/>
                  </a:lnTo>
                  <a:lnTo>
                    <a:pt x="109" y="141"/>
                  </a:lnTo>
                  <a:lnTo>
                    <a:pt x="109" y="143"/>
                  </a:lnTo>
                  <a:lnTo>
                    <a:pt x="109" y="144"/>
                  </a:lnTo>
                  <a:lnTo>
                    <a:pt x="110" y="144"/>
                  </a:lnTo>
                  <a:lnTo>
                    <a:pt x="113" y="146"/>
                  </a:lnTo>
                  <a:lnTo>
                    <a:pt x="115" y="144"/>
                  </a:lnTo>
                  <a:lnTo>
                    <a:pt x="116" y="143"/>
                  </a:lnTo>
                  <a:lnTo>
                    <a:pt x="116" y="141"/>
                  </a:lnTo>
                  <a:lnTo>
                    <a:pt x="118" y="141"/>
                  </a:lnTo>
                  <a:lnTo>
                    <a:pt x="119" y="140"/>
                  </a:lnTo>
                  <a:lnTo>
                    <a:pt x="119" y="140"/>
                  </a:lnTo>
                  <a:lnTo>
                    <a:pt x="121" y="140"/>
                  </a:lnTo>
                  <a:lnTo>
                    <a:pt x="124" y="140"/>
                  </a:lnTo>
                  <a:lnTo>
                    <a:pt x="124" y="138"/>
                  </a:lnTo>
                  <a:lnTo>
                    <a:pt x="124" y="138"/>
                  </a:lnTo>
                  <a:lnTo>
                    <a:pt x="126" y="137"/>
                  </a:lnTo>
                  <a:lnTo>
                    <a:pt x="126" y="137"/>
                  </a:lnTo>
                  <a:lnTo>
                    <a:pt x="126" y="135"/>
                  </a:lnTo>
                  <a:lnTo>
                    <a:pt x="126" y="133"/>
                  </a:lnTo>
                  <a:lnTo>
                    <a:pt x="127" y="130"/>
                  </a:lnTo>
                  <a:lnTo>
                    <a:pt x="129" y="129"/>
                  </a:lnTo>
                  <a:lnTo>
                    <a:pt x="132" y="129"/>
                  </a:lnTo>
                  <a:lnTo>
                    <a:pt x="133" y="127"/>
                  </a:lnTo>
                  <a:lnTo>
                    <a:pt x="135" y="124"/>
                  </a:lnTo>
                  <a:lnTo>
                    <a:pt x="136" y="121"/>
                  </a:lnTo>
                  <a:lnTo>
                    <a:pt x="138" y="119"/>
                  </a:lnTo>
                  <a:lnTo>
                    <a:pt x="140" y="118"/>
                  </a:lnTo>
                  <a:lnTo>
                    <a:pt x="140" y="113"/>
                  </a:lnTo>
                  <a:lnTo>
                    <a:pt x="141" y="113"/>
                  </a:lnTo>
                  <a:lnTo>
                    <a:pt x="143" y="112"/>
                  </a:lnTo>
                  <a:lnTo>
                    <a:pt x="143" y="109"/>
                  </a:lnTo>
                  <a:lnTo>
                    <a:pt x="144" y="105"/>
                  </a:lnTo>
                  <a:lnTo>
                    <a:pt x="144" y="104"/>
                  </a:lnTo>
                  <a:lnTo>
                    <a:pt x="146" y="102"/>
                  </a:lnTo>
                  <a:lnTo>
                    <a:pt x="147" y="101"/>
                  </a:lnTo>
                  <a:lnTo>
                    <a:pt x="147" y="99"/>
                  </a:lnTo>
                  <a:lnTo>
                    <a:pt x="147" y="96"/>
                  </a:lnTo>
                  <a:lnTo>
                    <a:pt x="147" y="95"/>
                  </a:lnTo>
                  <a:lnTo>
                    <a:pt x="144" y="96"/>
                  </a:lnTo>
                  <a:lnTo>
                    <a:pt x="144" y="96"/>
                  </a:lnTo>
                  <a:lnTo>
                    <a:pt x="143" y="96"/>
                  </a:lnTo>
                  <a:lnTo>
                    <a:pt x="143" y="96"/>
                  </a:lnTo>
                  <a:lnTo>
                    <a:pt x="143" y="95"/>
                  </a:lnTo>
                  <a:lnTo>
                    <a:pt x="141" y="96"/>
                  </a:lnTo>
                  <a:lnTo>
                    <a:pt x="143" y="95"/>
                  </a:lnTo>
                  <a:lnTo>
                    <a:pt x="144" y="93"/>
                  </a:lnTo>
                  <a:lnTo>
                    <a:pt x="144" y="93"/>
                  </a:lnTo>
                  <a:lnTo>
                    <a:pt x="146" y="91"/>
                  </a:lnTo>
                  <a:lnTo>
                    <a:pt x="146" y="88"/>
                  </a:lnTo>
                  <a:lnTo>
                    <a:pt x="146" y="84"/>
                  </a:lnTo>
                  <a:lnTo>
                    <a:pt x="146" y="84"/>
                  </a:lnTo>
                  <a:lnTo>
                    <a:pt x="144" y="84"/>
                  </a:lnTo>
                  <a:lnTo>
                    <a:pt x="144" y="84"/>
                  </a:lnTo>
                  <a:lnTo>
                    <a:pt x="144" y="82"/>
                  </a:lnTo>
                  <a:lnTo>
                    <a:pt x="146" y="81"/>
                  </a:lnTo>
                  <a:lnTo>
                    <a:pt x="147" y="79"/>
                  </a:lnTo>
                  <a:lnTo>
                    <a:pt x="149" y="79"/>
                  </a:lnTo>
                  <a:lnTo>
                    <a:pt x="149" y="77"/>
                  </a:lnTo>
                  <a:lnTo>
                    <a:pt x="149" y="76"/>
                  </a:lnTo>
                  <a:lnTo>
                    <a:pt x="150" y="71"/>
                  </a:lnTo>
                  <a:lnTo>
                    <a:pt x="152" y="71"/>
                  </a:lnTo>
                  <a:lnTo>
                    <a:pt x="152" y="71"/>
                  </a:lnTo>
                  <a:lnTo>
                    <a:pt x="152" y="71"/>
                  </a:lnTo>
                  <a:close/>
                  <a:moveTo>
                    <a:pt x="160" y="67"/>
                  </a:moveTo>
                  <a:lnTo>
                    <a:pt x="158" y="70"/>
                  </a:lnTo>
                  <a:lnTo>
                    <a:pt x="160" y="70"/>
                  </a:lnTo>
                  <a:lnTo>
                    <a:pt x="161" y="70"/>
                  </a:lnTo>
                  <a:lnTo>
                    <a:pt x="161" y="70"/>
                  </a:lnTo>
                  <a:lnTo>
                    <a:pt x="163" y="71"/>
                  </a:lnTo>
                  <a:lnTo>
                    <a:pt x="163" y="68"/>
                  </a:lnTo>
                  <a:lnTo>
                    <a:pt x="163" y="67"/>
                  </a:lnTo>
                  <a:lnTo>
                    <a:pt x="161" y="67"/>
                  </a:lnTo>
                  <a:lnTo>
                    <a:pt x="160" y="67"/>
                  </a:lnTo>
                  <a:lnTo>
                    <a:pt x="160" y="67"/>
                  </a:lnTo>
                  <a:close/>
                  <a:moveTo>
                    <a:pt x="166" y="0"/>
                  </a:moveTo>
                  <a:lnTo>
                    <a:pt x="166" y="1"/>
                  </a:lnTo>
                  <a:lnTo>
                    <a:pt x="164" y="3"/>
                  </a:lnTo>
                  <a:lnTo>
                    <a:pt x="163" y="4"/>
                  </a:lnTo>
                  <a:lnTo>
                    <a:pt x="163" y="6"/>
                  </a:lnTo>
                  <a:lnTo>
                    <a:pt x="163" y="6"/>
                  </a:lnTo>
                  <a:lnTo>
                    <a:pt x="163" y="8"/>
                  </a:lnTo>
                  <a:lnTo>
                    <a:pt x="164" y="9"/>
                  </a:lnTo>
                  <a:lnTo>
                    <a:pt x="166" y="12"/>
                  </a:lnTo>
                  <a:lnTo>
                    <a:pt x="168" y="12"/>
                  </a:lnTo>
                  <a:lnTo>
                    <a:pt x="169" y="14"/>
                  </a:lnTo>
                  <a:lnTo>
                    <a:pt x="169" y="14"/>
                  </a:lnTo>
                  <a:lnTo>
                    <a:pt x="168" y="15"/>
                  </a:lnTo>
                  <a:lnTo>
                    <a:pt x="168" y="17"/>
                  </a:lnTo>
                  <a:lnTo>
                    <a:pt x="168" y="17"/>
                  </a:lnTo>
                  <a:lnTo>
                    <a:pt x="166" y="18"/>
                  </a:lnTo>
                  <a:lnTo>
                    <a:pt x="166" y="20"/>
                  </a:lnTo>
                  <a:lnTo>
                    <a:pt x="166" y="25"/>
                  </a:lnTo>
                  <a:lnTo>
                    <a:pt x="166" y="28"/>
                  </a:lnTo>
                  <a:lnTo>
                    <a:pt x="164" y="29"/>
                  </a:lnTo>
                  <a:lnTo>
                    <a:pt x="161" y="31"/>
                  </a:lnTo>
                  <a:lnTo>
                    <a:pt x="161" y="31"/>
                  </a:lnTo>
                  <a:lnTo>
                    <a:pt x="161" y="32"/>
                  </a:lnTo>
                  <a:lnTo>
                    <a:pt x="161" y="34"/>
                  </a:lnTo>
                  <a:lnTo>
                    <a:pt x="161" y="34"/>
                  </a:lnTo>
                  <a:lnTo>
                    <a:pt x="163" y="37"/>
                  </a:lnTo>
                  <a:lnTo>
                    <a:pt x="163" y="39"/>
                  </a:lnTo>
                  <a:lnTo>
                    <a:pt x="163" y="40"/>
                  </a:lnTo>
                  <a:lnTo>
                    <a:pt x="163" y="40"/>
                  </a:lnTo>
                  <a:lnTo>
                    <a:pt x="163" y="40"/>
                  </a:lnTo>
                  <a:lnTo>
                    <a:pt x="163" y="42"/>
                  </a:lnTo>
                  <a:lnTo>
                    <a:pt x="161" y="42"/>
                  </a:lnTo>
                  <a:lnTo>
                    <a:pt x="160" y="42"/>
                  </a:lnTo>
                  <a:lnTo>
                    <a:pt x="158" y="42"/>
                  </a:lnTo>
                  <a:lnTo>
                    <a:pt x="157" y="40"/>
                  </a:lnTo>
                  <a:lnTo>
                    <a:pt x="154" y="40"/>
                  </a:lnTo>
                  <a:lnTo>
                    <a:pt x="150" y="39"/>
                  </a:lnTo>
                  <a:lnTo>
                    <a:pt x="150" y="39"/>
                  </a:lnTo>
                  <a:lnTo>
                    <a:pt x="150" y="39"/>
                  </a:lnTo>
                  <a:lnTo>
                    <a:pt x="149" y="39"/>
                  </a:lnTo>
                  <a:lnTo>
                    <a:pt x="149" y="39"/>
                  </a:lnTo>
                  <a:lnTo>
                    <a:pt x="149" y="39"/>
                  </a:lnTo>
                  <a:lnTo>
                    <a:pt x="150" y="39"/>
                  </a:lnTo>
                  <a:lnTo>
                    <a:pt x="150" y="40"/>
                  </a:lnTo>
                  <a:lnTo>
                    <a:pt x="152" y="40"/>
                  </a:lnTo>
                  <a:lnTo>
                    <a:pt x="150" y="43"/>
                  </a:lnTo>
                  <a:lnTo>
                    <a:pt x="149" y="45"/>
                  </a:lnTo>
                  <a:lnTo>
                    <a:pt x="147" y="46"/>
                  </a:lnTo>
                  <a:lnTo>
                    <a:pt x="144" y="48"/>
                  </a:lnTo>
                  <a:lnTo>
                    <a:pt x="144" y="50"/>
                  </a:lnTo>
                  <a:lnTo>
                    <a:pt x="144" y="53"/>
                  </a:lnTo>
                  <a:lnTo>
                    <a:pt x="146" y="54"/>
                  </a:lnTo>
                  <a:lnTo>
                    <a:pt x="147" y="57"/>
                  </a:lnTo>
                  <a:lnTo>
                    <a:pt x="147" y="59"/>
                  </a:lnTo>
                  <a:lnTo>
                    <a:pt x="147" y="60"/>
                  </a:lnTo>
                  <a:lnTo>
                    <a:pt x="147" y="62"/>
                  </a:lnTo>
                  <a:lnTo>
                    <a:pt x="147" y="65"/>
                  </a:lnTo>
                  <a:lnTo>
                    <a:pt x="149" y="65"/>
                  </a:lnTo>
                  <a:lnTo>
                    <a:pt x="150" y="65"/>
                  </a:lnTo>
                  <a:lnTo>
                    <a:pt x="154" y="64"/>
                  </a:lnTo>
                  <a:lnTo>
                    <a:pt x="155" y="62"/>
                  </a:lnTo>
                  <a:lnTo>
                    <a:pt x="158" y="62"/>
                  </a:lnTo>
                  <a:lnTo>
                    <a:pt x="161" y="60"/>
                  </a:lnTo>
                  <a:lnTo>
                    <a:pt x="160" y="59"/>
                  </a:lnTo>
                  <a:lnTo>
                    <a:pt x="157" y="59"/>
                  </a:lnTo>
                  <a:lnTo>
                    <a:pt x="155" y="57"/>
                  </a:lnTo>
                  <a:lnTo>
                    <a:pt x="152" y="56"/>
                  </a:lnTo>
                  <a:lnTo>
                    <a:pt x="152" y="54"/>
                  </a:lnTo>
                  <a:lnTo>
                    <a:pt x="152" y="51"/>
                  </a:lnTo>
                  <a:lnTo>
                    <a:pt x="154" y="51"/>
                  </a:lnTo>
                  <a:lnTo>
                    <a:pt x="155" y="50"/>
                  </a:lnTo>
                  <a:lnTo>
                    <a:pt x="157" y="50"/>
                  </a:lnTo>
                  <a:lnTo>
                    <a:pt x="157" y="50"/>
                  </a:lnTo>
                  <a:lnTo>
                    <a:pt x="158" y="50"/>
                  </a:lnTo>
                  <a:lnTo>
                    <a:pt x="158" y="50"/>
                  </a:lnTo>
                  <a:lnTo>
                    <a:pt x="158" y="50"/>
                  </a:lnTo>
                  <a:lnTo>
                    <a:pt x="160" y="51"/>
                  </a:lnTo>
                  <a:lnTo>
                    <a:pt x="160" y="51"/>
                  </a:lnTo>
                  <a:lnTo>
                    <a:pt x="160" y="51"/>
                  </a:lnTo>
                  <a:lnTo>
                    <a:pt x="160" y="51"/>
                  </a:lnTo>
                  <a:lnTo>
                    <a:pt x="161" y="51"/>
                  </a:lnTo>
                  <a:lnTo>
                    <a:pt x="163" y="50"/>
                  </a:lnTo>
                  <a:lnTo>
                    <a:pt x="164" y="48"/>
                  </a:lnTo>
                  <a:lnTo>
                    <a:pt x="164" y="48"/>
                  </a:lnTo>
                  <a:lnTo>
                    <a:pt x="166" y="50"/>
                  </a:lnTo>
                  <a:lnTo>
                    <a:pt x="166" y="50"/>
                  </a:lnTo>
                  <a:lnTo>
                    <a:pt x="168" y="50"/>
                  </a:lnTo>
                  <a:lnTo>
                    <a:pt x="168" y="50"/>
                  </a:lnTo>
                  <a:lnTo>
                    <a:pt x="166" y="50"/>
                  </a:lnTo>
                  <a:lnTo>
                    <a:pt x="169" y="50"/>
                  </a:lnTo>
                  <a:lnTo>
                    <a:pt x="169" y="51"/>
                  </a:lnTo>
                  <a:lnTo>
                    <a:pt x="171" y="53"/>
                  </a:lnTo>
                  <a:lnTo>
                    <a:pt x="171" y="54"/>
                  </a:lnTo>
                  <a:lnTo>
                    <a:pt x="171" y="56"/>
                  </a:lnTo>
                  <a:lnTo>
                    <a:pt x="174" y="56"/>
                  </a:lnTo>
                  <a:lnTo>
                    <a:pt x="177" y="56"/>
                  </a:lnTo>
                  <a:lnTo>
                    <a:pt x="181" y="56"/>
                  </a:lnTo>
                  <a:lnTo>
                    <a:pt x="185" y="56"/>
                  </a:lnTo>
                  <a:lnTo>
                    <a:pt x="185" y="53"/>
                  </a:lnTo>
                  <a:lnTo>
                    <a:pt x="186" y="51"/>
                  </a:lnTo>
                  <a:lnTo>
                    <a:pt x="186" y="48"/>
                  </a:lnTo>
                  <a:lnTo>
                    <a:pt x="188" y="46"/>
                  </a:lnTo>
                  <a:lnTo>
                    <a:pt x="189" y="45"/>
                  </a:lnTo>
                  <a:lnTo>
                    <a:pt x="189" y="45"/>
                  </a:lnTo>
                  <a:lnTo>
                    <a:pt x="191" y="43"/>
                  </a:lnTo>
                  <a:lnTo>
                    <a:pt x="192" y="43"/>
                  </a:lnTo>
                  <a:lnTo>
                    <a:pt x="192" y="43"/>
                  </a:lnTo>
                  <a:lnTo>
                    <a:pt x="194" y="43"/>
                  </a:lnTo>
                  <a:lnTo>
                    <a:pt x="195" y="42"/>
                  </a:lnTo>
                  <a:lnTo>
                    <a:pt x="197" y="43"/>
                  </a:lnTo>
                  <a:lnTo>
                    <a:pt x="199" y="43"/>
                  </a:lnTo>
                  <a:lnTo>
                    <a:pt x="200" y="45"/>
                  </a:lnTo>
                  <a:lnTo>
                    <a:pt x="200" y="45"/>
                  </a:lnTo>
                  <a:lnTo>
                    <a:pt x="202" y="45"/>
                  </a:lnTo>
                  <a:lnTo>
                    <a:pt x="202" y="45"/>
                  </a:lnTo>
                  <a:lnTo>
                    <a:pt x="202" y="45"/>
                  </a:lnTo>
                  <a:lnTo>
                    <a:pt x="202" y="43"/>
                  </a:lnTo>
                  <a:lnTo>
                    <a:pt x="202" y="43"/>
                  </a:lnTo>
                  <a:lnTo>
                    <a:pt x="205" y="43"/>
                  </a:lnTo>
                  <a:lnTo>
                    <a:pt x="206" y="43"/>
                  </a:lnTo>
                  <a:lnTo>
                    <a:pt x="208" y="42"/>
                  </a:lnTo>
                  <a:lnTo>
                    <a:pt x="211" y="40"/>
                  </a:lnTo>
                  <a:lnTo>
                    <a:pt x="211" y="39"/>
                  </a:lnTo>
                  <a:lnTo>
                    <a:pt x="211" y="39"/>
                  </a:lnTo>
                  <a:lnTo>
                    <a:pt x="211" y="39"/>
                  </a:lnTo>
                  <a:lnTo>
                    <a:pt x="211" y="39"/>
                  </a:lnTo>
                  <a:lnTo>
                    <a:pt x="209" y="39"/>
                  </a:lnTo>
                  <a:lnTo>
                    <a:pt x="209" y="39"/>
                  </a:lnTo>
                  <a:lnTo>
                    <a:pt x="209" y="37"/>
                  </a:lnTo>
                  <a:lnTo>
                    <a:pt x="209" y="36"/>
                  </a:lnTo>
                  <a:lnTo>
                    <a:pt x="208" y="36"/>
                  </a:lnTo>
                  <a:lnTo>
                    <a:pt x="206" y="36"/>
                  </a:lnTo>
                  <a:lnTo>
                    <a:pt x="206" y="34"/>
                  </a:lnTo>
                  <a:lnTo>
                    <a:pt x="206" y="34"/>
                  </a:lnTo>
                  <a:lnTo>
                    <a:pt x="208" y="31"/>
                  </a:lnTo>
                  <a:lnTo>
                    <a:pt x="208" y="29"/>
                  </a:lnTo>
                  <a:lnTo>
                    <a:pt x="205" y="29"/>
                  </a:lnTo>
                  <a:lnTo>
                    <a:pt x="203" y="29"/>
                  </a:lnTo>
                  <a:lnTo>
                    <a:pt x="202" y="29"/>
                  </a:lnTo>
                  <a:lnTo>
                    <a:pt x="200" y="29"/>
                  </a:lnTo>
                  <a:lnTo>
                    <a:pt x="200" y="28"/>
                  </a:lnTo>
                  <a:lnTo>
                    <a:pt x="199" y="28"/>
                  </a:lnTo>
                  <a:lnTo>
                    <a:pt x="197" y="26"/>
                  </a:lnTo>
                  <a:lnTo>
                    <a:pt x="197" y="25"/>
                  </a:lnTo>
                  <a:lnTo>
                    <a:pt x="194" y="25"/>
                  </a:lnTo>
                  <a:lnTo>
                    <a:pt x="191" y="26"/>
                  </a:lnTo>
                  <a:lnTo>
                    <a:pt x="189" y="26"/>
                  </a:lnTo>
                  <a:lnTo>
                    <a:pt x="188" y="26"/>
                  </a:lnTo>
                  <a:lnTo>
                    <a:pt x="186" y="26"/>
                  </a:lnTo>
                  <a:lnTo>
                    <a:pt x="185" y="26"/>
                  </a:lnTo>
                  <a:lnTo>
                    <a:pt x="183" y="25"/>
                  </a:lnTo>
                  <a:lnTo>
                    <a:pt x="183" y="25"/>
                  </a:lnTo>
                  <a:lnTo>
                    <a:pt x="181" y="22"/>
                  </a:lnTo>
                  <a:lnTo>
                    <a:pt x="181" y="20"/>
                  </a:lnTo>
                  <a:lnTo>
                    <a:pt x="180" y="18"/>
                  </a:lnTo>
                  <a:lnTo>
                    <a:pt x="178" y="14"/>
                  </a:lnTo>
                  <a:lnTo>
                    <a:pt x="177" y="11"/>
                  </a:lnTo>
                  <a:lnTo>
                    <a:pt x="174" y="9"/>
                  </a:lnTo>
                  <a:lnTo>
                    <a:pt x="172" y="8"/>
                  </a:lnTo>
                  <a:lnTo>
                    <a:pt x="172" y="6"/>
                  </a:lnTo>
                  <a:lnTo>
                    <a:pt x="171" y="3"/>
                  </a:lnTo>
                  <a:lnTo>
                    <a:pt x="169" y="1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0" name="Freeform 73"/>
            <p:cNvSpPr>
              <a:spLocks noEditPoints="1"/>
            </p:cNvSpPr>
            <p:nvPr/>
          </p:nvSpPr>
          <p:spPr bwMode="auto">
            <a:xfrm>
              <a:off x="8279649" y="4569551"/>
              <a:ext cx="1232461" cy="582604"/>
            </a:xfrm>
            <a:custGeom>
              <a:avLst/>
              <a:gdLst>
                <a:gd name="T0" fmla="*/ 30 w 519"/>
                <a:gd name="T1" fmla="*/ 45 h 245"/>
                <a:gd name="T2" fmla="*/ 70 w 519"/>
                <a:gd name="T3" fmla="*/ 112 h 245"/>
                <a:gd name="T4" fmla="*/ 110 w 519"/>
                <a:gd name="T5" fmla="*/ 162 h 245"/>
                <a:gd name="T6" fmla="*/ 121 w 519"/>
                <a:gd name="T7" fmla="*/ 126 h 245"/>
                <a:gd name="T8" fmla="*/ 97 w 519"/>
                <a:gd name="T9" fmla="*/ 95 h 245"/>
                <a:gd name="T10" fmla="*/ 81 w 519"/>
                <a:gd name="T11" fmla="*/ 67 h 245"/>
                <a:gd name="T12" fmla="*/ 45 w 519"/>
                <a:gd name="T13" fmla="*/ 29 h 245"/>
                <a:gd name="T14" fmla="*/ 8 w 519"/>
                <a:gd name="T15" fmla="*/ 42 h 245"/>
                <a:gd name="T16" fmla="*/ 373 w 519"/>
                <a:gd name="T17" fmla="*/ 59 h 245"/>
                <a:gd name="T18" fmla="*/ 373 w 519"/>
                <a:gd name="T19" fmla="*/ 78 h 245"/>
                <a:gd name="T20" fmla="*/ 368 w 519"/>
                <a:gd name="T21" fmla="*/ 73 h 245"/>
                <a:gd name="T22" fmla="*/ 83 w 519"/>
                <a:gd name="T23" fmla="*/ 59 h 245"/>
                <a:gd name="T24" fmla="*/ 318 w 519"/>
                <a:gd name="T25" fmla="*/ 73 h 245"/>
                <a:gd name="T26" fmla="*/ 278 w 519"/>
                <a:gd name="T27" fmla="*/ 87 h 245"/>
                <a:gd name="T28" fmla="*/ 272 w 519"/>
                <a:gd name="T29" fmla="*/ 154 h 245"/>
                <a:gd name="T30" fmla="*/ 294 w 519"/>
                <a:gd name="T31" fmla="*/ 132 h 245"/>
                <a:gd name="T32" fmla="*/ 311 w 519"/>
                <a:gd name="T33" fmla="*/ 140 h 245"/>
                <a:gd name="T34" fmla="*/ 317 w 519"/>
                <a:gd name="T35" fmla="*/ 104 h 245"/>
                <a:gd name="T36" fmla="*/ 303 w 519"/>
                <a:gd name="T37" fmla="*/ 81 h 245"/>
                <a:gd name="T38" fmla="*/ 109 w 519"/>
                <a:gd name="T39" fmla="*/ 67 h 245"/>
                <a:gd name="T40" fmla="*/ 368 w 519"/>
                <a:gd name="T41" fmla="*/ 96 h 245"/>
                <a:gd name="T42" fmla="*/ 399 w 519"/>
                <a:gd name="T43" fmla="*/ 101 h 245"/>
                <a:gd name="T44" fmla="*/ 371 w 519"/>
                <a:gd name="T45" fmla="*/ 104 h 245"/>
                <a:gd name="T46" fmla="*/ 121 w 519"/>
                <a:gd name="T47" fmla="*/ 109 h 245"/>
                <a:gd name="T48" fmla="*/ 399 w 519"/>
                <a:gd name="T49" fmla="*/ 113 h 245"/>
                <a:gd name="T50" fmla="*/ 58 w 519"/>
                <a:gd name="T51" fmla="*/ 121 h 245"/>
                <a:gd name="T52" fmla="*/ 373 w 519"/>
                <a:gd name="T53" fmla="*/ 132 h 245"/>
                <a:gd name="T54" fmla="*/ 387 w 519"/>
                <a:gd name="T55" fmla="*/ 130 h 245"/>
                <a:gd name="T56" fmla="*/ 362 w 519"/>
                <a:gd name="T57" fmla="*/ 129 h 245"/>
                <a:gd name="T58" fmla="*/ 315 w 519"/>
                <a:gd name="T59" fmla="*/ 157 h 245"/>
                <a:gd name="T60" fmla="*/ 166 w 519"/>
                <a:gd name="T61" fmla="*/ 174 h 245"/>
                <a:gd name="T62" fmla="*/ 221 w 519"/>
                <a:gd name="T63" fmla="*/ 191 h 245"/>
                <a:gd name="T64" fmla="*/ 196 w 519"/>
                <a:gd name="T65" fmla="*/ 199 h 245"/>
                <a:gd name="T66" fmla="*/ 115 w 519"/>
                <a:gd name="T67" fmla="*/ 179 h 245"/>
                <a:gd name="T68" fmla="*/ 441 w 519"/>
                <a:gd name="T69" fmla="*/ 183 h 245"/>
                <a:gd name="T70" fmla="*/ 204 w 519"/>
                <a:gd name="T71" fmla="*/ 177 h 245"/>
                <a:gd name="T72" fmla="*/ 408 w 519"/>
                <a:gd name="T73" fmla="*/ 194 h 245"/>
                <a:gd name="T74" fmla="*/ 227 w 519"/>
                <a:gd name="T75" fmla="*/ 208 h 245"/>
                <a:gd name="T76" fmla="*/ 242 w 519"/>
                <a:gd name="T77" fmla="*/ 211 h 245"/>
                <a:gd name="T78" fmla="*/ 252 w 519"/>
                <a:gd name="T79" fmla="*/ 211 h 245"/>
                <a:gd name="T80" fmla="*/ 284 w 519"/>
                <a:gd name="T81" fmla="*/ 214 h 245"/>
                <a:gd name="T82" fmla="*/ 301 w 519"/>
                <a:gd name="T83" fmla="*/ 208 h 245"/>
                <a:gd name="T84" fmla="*/ 323 w 519"/>
                <a:gd name="T85" fmla="*/ 210 h 245"/>
                <a:gd name="T86" fmla="*/ 349 w 519"/>
                <a:gd name="T87" fmla="*/ 221 h 245"/>
                <a:gd name="T88" fmla="*/ 311 w 519"/>
                <a:gd name="T89" fmla="*/ 244 h 245"/>
                <a:gd name="T90" fmla="*/ 353 w 519"/>
                <a:gd name="T91" fmla="*/ 211 h 245"/>
                <a:gd name="T92" fmla="*/ 83 w 519"/>
                <a:gd name="T93" fmla="*/ 67 h 245"/>
                <a:gd name="T94" fmla="*/ 232 w 519"/>
                <a:gd name="T95" fmla="*/ 43 h 245"/>
                <a:gd name="T96" fmla="*/ 259 w 519"/>
                <a:gd name="T97" fmla="*/ 56 h 245"/>
                <a:gd name="T98" fmla="*/ 255 w 519"/>
                <a:gd name="T99" fmla="*/ 99 h 245"/>
                <a:gd name="T100" fmla="*/ 216 w 519"/>
                <a:gd name="T101" fmla="*/ 132 h 245"/>
                <a:gd name="T102" fmla="*/ 185 w 519"/>
                <a:gd name="T103" fmla="*/ 129 h 245"/>
                <a:gd name="T104" fmla="*/ 155 w 519"/>
                <a:gd name="T105" fmla="*/ 79 h 245"/>
                <a:gd name="T106" fmla="*/ 432 w 519"/>
                <a:gd name="T107" fmla="*/ 98 h 245"/>
                <a:gd name="T108" fmla="*/ 446 w 519"/>
                <a:gd name="T109" fmla="*/ 124 h 245"/>
                <a:gd name="T110" fmla="*/ 481 w 519"/>
                <a:gd name="T111" fmla="*/ 110 h 245"/>
                <a:gd name="T112" fmla="*/ 511 w 519"/>
                <a:gd name="T113" fmla="*/ 208 h 245"/>
                <a:gd name="T114" fmla="*/ 494 w 519"/>
                <a:gd name="T115" fmla="*/ 199 h 245"/>
                <a:gd name="T116" fmla="*/ 464 w 519"/>
                <a:gd name="T117" fmla="*/ 149 h 245"/>
                <a:gd name="T118" fmla="*/ 427 w 519"/>
                <a:gd name="T119" fmla="*/ 135 h 245"/>
                <a:gd name="T120" fmla="*/ 418 w 519"/>
                <a:gd name="T121" fmla="*/ 116 h 245"/>
                <a:gd name="T122" fmla="*/ 146 w 519"/>
                <a:gd name="T123" fmla="*/ 29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9" h="245">
                  <a:moveTo>
                    <a:pt x="14" y="6"/>
                  </a:moveTo>
                  <a:lnTo>
                    <a:pt x="13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9"/>
                  </a:lnTo>
                  <a:lnTo>
                    <a:pt x="2" y="9"/>
                  </a:lnTo>
                  <a:lnTo>
                    <a:pt x="3" y="14"/>
                  </a:lnTo>
                  <a:lnTo>
                    <a:pt x="5" y="17"/>
                  </a:lnTo>
                  <a:lnTo>
                    <a:pt x="7" y="19"/>
                  </a:lnTo>
                  <a:lnTo>
                    <a:pt x="7" y="20"/>
                  </a:lnTo>
                  <a:lnTo>
                    <a:pt x="8" y="22"/>
                  </a:lnTo>
                  <a:lnTo>
                    <a:pt x="10" y="22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3" y="26"/>
                  </a:lnTo>
                  <a:lnTo>
                    <a:pt x="16" y="29"/>
                  </a:lnTo>
                  <a:lnTo>
                    <a:pt x="17" y="31"/>
                  </a:lnTo>
                  <a:lnTo>
                    <a:pt x="20" y="33"/>
                  </a:lnTo>
                  <a:lnTo>
                    <a:pt x="20" y="34"/>
                  </a:lnTo>
                  <a:lnTo>
                    <a:pt x="22" y="36"/>
                  </a:lnTo>
                  <a:lnTo>
                    <a:pt x="24" y="37"/>
                  </a:lnTo>
                  <a:lnTo>
                    <a:pt x="27" y="40"/>
                  </a:lnTo>
                  <a:lnTo>
                    <a:pt x="27" y="42"/>
                  </a:lnTo>
                  <a:lnTo>
                    <a:pt x="28" y="43"/>
                  </a:lnTo>
                  <a:lnTo>
                    <a:pt x="28" y="43"/>
                  </a:lnTo>
                  <a:lnTo>
                    <a:pt x="30" y="45"/>
                  </a:lnTo>
                  <a:lnTo>
                    <a:pt x="31" y="48"/>
                  </a:lnTo>
                  <a:lnTo>
                    <a:pt x="31" y="53"/>
                  </a:lnTo>
                  <a:lnTo>
                    <a:pt x="33" y="53"/>
                  </a:lnTo>
                  <a:lnTo>
                    <a:pt x="34" y="53"/>
                  </a:lnTo>
                  <a:lnTo>
                    <a:pt x="36" y="53"/>
                  </a:lnTo>
                  <a:lnTo>
                    <a:pt x="38" y="54"/>
                  </a:lnTo>
                  <a:lnTo>
                    <a:pt x="39" y="56"/>
                  </a:lnTo>
                  <a:lnTo>
                    <a:pt x="41" y="57"/>
                  </a:lnTo>
                  <a:lnTo>
                    <a:pt x="42" y="57"/>
                  </a:lnTo>
                  <a:lnTo>
                    <a:pt x="44" y="59"/>
                  </a:lnTo>
                  <a:lnTo>
                    <a:pt x="44" y="61"/>
                  </a:lnTo>
                  <a:lnTo>
                    <a:pt x="44" y="64"/>
                  </a:lnTo>
                  <a:lnTo>
                    <a:pt x="44" y="65"/>
                  </a:lnTo>
                  <a:lnTo>
                    <a:pt x="44" y="68"/>
                  </a:lnTo>
                  <a:lnTo>
                    <a:pt x="45" y="71"/>
                  </a:lnTo>
                  <a:lnTo>
                    <a:pt x="47" y="75"/>
                  </a:lnTo>
                  <a:lnTo>
                    <a:pt x="47" y="78"/>
                  </a:lnTo>
                  <a:lnTo>
                    <a:pt x="47" y="79"/>
                  </a:lnTo>
                  <a:lnTo>
                    <a:pt x="50" y="81"/>
                  </a:lnTo>
                  <a:lnTo>
                    <a:pt x="52" y="81"/>
                  </a:lnTo>
                  <a:lnTo>
                    <a:pt x="53" y="85"/>
                  </a:lnTo>
                  <a:lnTo>
                    <a:pt x="55" y="88"/>
                  </a:lnTo>
                  <a:lnTo>
                    <a:pt x="58" y="90"/>
                  </a:lnTo>
                  <a:lnTo>
                    <a:pt x="61" y="93"/>
                  </a:lnTo>
                  <a:lnTo>
                    <a:pt x="62" y="96"/>
                  </a:lnTo>
                  <a:lnTo>
                    <a:pt x="65" y="101"/>
                  </a:lnTo>
                  <a:lnTo>
                    <a:pt x="65" y="104"/>
                  </a:lnTo>
                  <a:lnTo>
                    <a:pt x="67" y="106"/>
                  </a:lnTo>
                  <a:lnTo>
                    <a:pt x="69" y="107"/>
                  </a:lnTo>
                  <a:lnTo>
                    <a:pt x="69" y="109"/>
                  </a:lnTo>
                  <a:lnTo>
                    <a:pt x="70" y="109"/>
                  </a:lnTo>
                  <a:lnTo>
                    <a:pt x="70" y="112"/>
                  </a:lnTo>
                  <a:lnTo>
                    <a:pt x="70" y="116"/>
                  </a:lnTo>
                  <a:lnTo>
                    <a:pt x="72" y="116"/>
                  </a:lnTo>
                  <a:lnTo>
                    <a:pt x="73" y="118"/>
                  </a:lnTo>
                  <a:lnTo>
                    <a:pt x="73" y="121"/>
                  </a:lnTo>
                  <a:lnTo>
                    <a:pt x="75" y="124"/>
                  </a:lnTo>
                  <a:lnTo>
                    <a:pt x="76" y="126"/>
                  </a:lnTo>
                  <a:lnTo>
                    <a:pt x="76" y="127"/>
                  </a:lnTo>
                  <a:lnTo>
                    <a:pt x="76" y="129"/>
                  </a:lnTo>
                  <a:lnTo>
                    <a:pt x="78" y="130"/>
                  </a:lnTo>
                  <a:lnTo>
                    <a:pt x="79" y="130"/>
                  </a:lnTo>
                  <a:lnTo>
                    <a:pt x="81" y="130"/>
                  </a:lnTo>
                  <a:lnTo>
                    <a:pt x="81" y="132"/>
                  </a:lnTo>
                  <a:lnTo>
                    <a:pt x="83" y="134"/>
                  </a:lnTo>
                  <a:lnTo>
                    <a:pt x="83" y="135"/>
                  </a:lnTo>
                  <a:lnTo>
                    <a:pt x="83" y="137"/>
                  </a:lnTo>
                  <a:lnTo>
                    <a:pt x="83" y="140"/>
                  </a:lnTo>
                  <a:lnTo>
                    <a:pt x="84" y="143"/>
                  </a:lnTo>
                  <a:lnTo>
                    <a:pt x="86" y="146"/>
                  </a:lnTo>
                  <a:lnTo>
                    <a:pt x="87" y="149"/>
                  </a:lnTo>
                  <a:lnTo>
                    <a:pt x="87" y="151"/>
                  </a:lnTo>
                  <a:lnTo>
                    <a:pt x="89" y="151"/>
                  </a:lnTo>
                  <a:lnTo>
                    <a:pt x="92" y="152"/>
                  </a:lnTo>
                  <a:lnTo>
                    <a:pt x="93" y="152"/>
                  </a:lnTo>
                  <a:lnTo>
                    <a:pt x="95" y="154"/>
                  </a:lnTo>
                  <a:lnTo>
                    <a:pt x="97" y="154"/>
                  </a:lnTo>
                  <a:lnTo>
                    <a:pt x="100" y="154"/>
                  </a:lnTo>
                  <a:lnTo>
                    <a:pt x="101" y="158"/>
                  </a:lnTo>
                  <a:lnTo>
                    <a:pt x="106" y="162"/>
                  </a:lnTo>
                  <a:lnTo>
                    <a:pt x="107" y="163"/>
                  </a:lnTo>
                  <a:lnTo>
                    <a:pt x="112" y="163"/>
                  </a:lnTo>
                  <a:lnTo>
                    <a:pt x="110" y="162"/>
                  </a:lnTo>
                  <a:lnTo>
                    <a:pt x="110" y="162"/>
                  </a:lnTo>
                  <a:lnTo>
                    <a:pt x="110" y="160"/>
                  </a:lnTo>
                  <a:lnTo>
                    <a:pt x="110" y="160"/>
                  </a:lnTo>
                  <a:lnTo>
                    <a:pt x="109" y="160"/>
                  </a:lnTo>
                  <a:lnTo>
                    <a:pt x="109" y="158"/>
                  </a:lnTo>
                  <a:lnTo>
                    <a:pt x="109" y="158"/>
                  </a:lnTo>
                  <a:lnTo>
                    <a:pt x="109" y="158"/>
                  </a:lnTo>
                  <a:lnTo>
                    <a:pt x="110" y="158"/>
                  </a:lnTo>
                  <a:lnTo>
                    <a:pt x="112" y="158"/>
                  </a:lnTo>
                  <a:lnTo>
                    <a:pt x="112" y="158"/>
                  </a:lnTo>
                  <a:lnTo>
                    <a:pt x="114" y="160"/>
                  </a:lnTo>
                  <a:lnTo>
                    <a:pt x="115" y="160"/>
                  </a:lnTo>
                  <a:lnTo>
                    <a:pt x="115" y="160"/>
                  </a:lnTo>
                  <a:lnTo>
                    <a:pt x="117" y="160"/>
                  </a:lnTo>
                  <a:lnTo>
                    <a:pt x="118" y="160"/>
                  </a:lnTo>
                  <a:lnTo>
                    <a:pt x="118" y="160"/>
                  </a:lnTo>
                  <a:lnTo>
                    <a:pt x="118" y="158"/>
                  </a:lnTo>
                  <a:lnTo>
                    <a:pt x="118" y="158"/>
                  </a:lnTo>
                  <a:lnTo>
                    <a:pt x="120" y="158"/>
                  </a:lnTo>
                  <a:lnTo>
                    <a:pt x="120" y="158"/>
                  </a:lnTo>
                  <a:lnTo>
                    <a:pt x="121" y="158"/>
                  </a:lnTo>
                  <a:lnTo>
                    <a:pt x="123" y="158"/>
                  </a:lnTo>
                  <a:lnTo>
                    <a:pt x="123" y="158"/>
                  </a:lnTo>
                  <a:lnTo>
                    <a:pt x="123" y="157"/>
                  </a:lnTo>
                  <a:lnTo>
                    <a:pt x="123" y="155"/>
                  </a:lnTo>
                  <a:lnTo>
                    <a:pt x="123" y="154"/>
                  </a:lnTo>
                  <a:lnTo>
                    <a:pt x="123" y="151"/>
                  </a:lnTo>
                  <a:lnTo>
                    <a:pt x="123" y="146"/>
                  </a:lnTo>
                  <a:lnTo>
                    <a:pt x="124" y="137"/>
                  </a:lnTo>
                  <a:lnTo>
                    <a:pt x="126" y="130"/>
                  </a:lnTo>
                  <a:lnTo>
                    <a:pt x="124" y="129"/>
                  </a:lnTo>
                  <a:lnTo>
                    <a:pt x="123" y="129"/>
                  </a:lnTo>
                  <a:lnTo>
                    <a:pt x="121" y="126"/>
                  </a:lnTo>
                  <a:lnTo>
                    <a:pt x="121" y="123"/>
                  </a:lnTo>
                  <a:lnTo>
                    <a:pt x="120" y="121"/>
                  </a:lnTo>
                  <a:lnTo>
                    <a:pt x="120" y="118"/>
                  </a:lnTo>
                  <a:lnTo>
                    <a:pt x="117" y="118"/>
                  </a:lnTo>
                  <a:lnTo>
                    <a:pt x="114" y="118"/>
                  </a:lnTo>
                  <a:lnTo>
                    <a:pt x="112" y="118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3"/>
                  </a:lnTo>
                  <a:lnTo>
                    <a:pt x="112" y="113"/>
                  </a:lnTo>
                  <a:lnTo>
                    <a:pt x="110" y="112"/>
                  </a:lnTo>
                  <a:lnTo>
                    <a:pt x="107" y="110"/>
                  </a:lnTo>
                  <a:lnTo>
                    <a:pt x="107" y="109"/>
                  </a:lnTo>
                  <a:lnTo>
                    <a:pt x="109" y="106"/>
                  </a:lnTo>
                  <a:lnTo>
                    <a:pt x="109" y="102"/>
                  </a:lnTo>
                  <a:lnTo>
                    <a:pt x="109" y="101"/>
                  </a:lnTo>
                  <a:lnTo>
                    <a:pt x="106" y="101"/>
                  </a:lnTo>
                  <a:lnTo>
                    <a:pt x="103" y="101"/>
                  </a:lnTo>
                  <a:lnTo>
                    <a:pt x="103" y="99"/>
                  </a:lnTo>
                  <a:lnTo>
                    <a:pt x="101" y="99"/>
                  </a:lnTo>
                  <a:lnTo>
                    <a:pt x="101" y="99"/>
                  </a:lnTo>
                  <a:lnTo>
                    <a:pt x="101" y="99"/>
                  </a:lnTo>
                  <a:lnTo>
                    <a:pt x="101" y="101"/>
                  </a:lnTo>
                  <a:lnTo>
                    <a:pt x="101" y="101"/>
                  </a:lnTo>
                  <a:lnTo>
                    <a:pt x="100" y="101"/>
                  </a:lnTo>
                  <a:lnTo>
                    <a:pt x="100" y="101"/>
                  </a:lnTo>
                  <a:lnTo>
                    <a:pt x="98" y="99"/>
                  </a:lnTo>
                  <a:lnTo>
                    <a:pt x="97" y="98"/>
                  </a:lnTo>
                  <a:lnTo>
                    <a:pt x="97" y="95"/>
                  </a:lnTo>
                  <a:lnTo>
                    <a:pt x="97" y="92"/>
                  </a:lnTo>
                  <a:lnTo>
                    <a:pt x="98" y="90"/>
                  </a:lnTo>
                  <a:lnTo>
                    <a:pt x="100" y="87"/>
                  </a:lnTo>
                  <a:lnTo>
                    <a:pt x="100" y="87"/>
                  </a:lnTo>
                  <a:lnTo>
                    <a:pt x="100" y="85"/>
                  </a:lnTo>
                  <a:lnTo>
                    <a:pt x="98" y="81"/>
                  </a:lnTo>
                  <a:lnTo>
                    <a:pt x="95" y="78"/>
                  </a:lnTo>
                  <a:lnTo>
                    <a:pt x="95" y="76"/>
                  </a:lnTo>
                  <a:lnTo>
                    <a:pt x="95" y="75"/>
                  </a:lnTo>
                  <a:lnTo>
                    <a:pt x="95" y="75"/>
                  </a:lnTo>
                  <a:lnTo>
                    <a:pt x="95" y="73"/>
                  </a:lnTo>
                  <a:lnTo>
                    <a:pt x="93" y="73"/>
                  </a:lnTo>
                  <a:lnTo>
                    <a:pt x="93" y="73"/>
                  </a:lnTo>
                  <a:lnTo>
                    <a:pt x="92" y="73"/>
                  </a:lnTo>
                  <a:lnTo>
                    <a:pt x="90" y="73"/>
                  </a:lnTo>
                  <a:lnTo>
                    <a:pt x="90" y="71"/>
                  </a:lnTo>
                  <a:lnTo>
                    <a:pt x="92" y="68"/>
                  </a:lnTo>
                  <a:lnTo>
                    <a:pt x="90" y="68"/>
                  </a:lnTo>
                  <a:lnTo>
                    <a:pt x="90" y="67"/>
                  </a:lnTo>
                  <a:lnTo>
                    <a:pt x="89" y="70"/>
                  </a:lnTo>
                  <a:lnTo>
                    <a:pt x="89" y="73"/>
                  </a:lnTo>
                  <a:lnTo>
                    <a:pt x="87" y="73"/>
                  </a:lnTo>
                  <a:lnTo>
                    <a:pt x="86" y="73"/>
                  </a:lnTo>
                  <a:lnTo>
                    <a:pt x="86" y="71"/>
                  </a:lnTo>
                  <a:lnTo>
                    <a:pt x="86" y="71"/>
                  </a:lnTo>
                  <a:lnTo>
                    <a:pt x="84" y="71"/>
                  </a:lnTo>
                  <a:lnTo>
                    <a:pt x="83" y="71"/>
                  </a:lnTo>
                  <a:lnTo>
                    <a:pt x="81" y="70"/>
                  </a:lnTo>
                  <a:lnTo>
                    <a:pt x="81" y="70"/>
                  </a:lnTo>
                  <a:lnTo>
                    <a:pt x="81" y="68"/>
                  </a:lnTo>
                  <a:lnTo>
                    <a:pt x="81" y="68"/>
                  </a:lnTo>
                  <a:lnTo>
                    <a:pt x="81" y="67"/>
                  </a:lnTo>
                  <a:lnTo>
                    <a:pt x="81" y="65"/>
                  </a:lnTo>
                  <a:lnTo>
                    <a:pt x="81" y="65"/>
                  </a:lnTo>
                  <a:lnTo>
                    <a:pt x="81" y="64"/>
                  </a:lnTo>
                  <a:lnTo>
                    <a:pt x="78" y="62"/>
                  </a:lnTo>
                  <a:lnTo>
                    <a:pt x="75" y="59"/>
                  </a:lnTo>
                  <a:lnTo>
                    <a:pt x="73" y="56"/>
                  </a:lnTo>
                  <a:lnTo>
                    <a:pt x="72" y="53"/>
                  </a:lnTo>
                  <a:lnTo>
                    <a:pt x="69" y="53"/>
                  </a:lnTo>
                  <a:lnTo>
                    <a:pt x="69" y="53"/>
                  </a:lnTo>
                  <a:lnTo>
                    <a:pt x="69" y="53"/>
                  </a:lnTo>
                  <a:lnTo>
                    <a:pt x="69" y="54"/>
                  </a:lnTo>
                  <a:lnTo>
                    <a:pt x="69" y="54"/>
                  </a:lnTo>
                  <a:lnTo>
                    <a:pt x="69" y="54"/>
                  </a:lnTo>
                  <a:lnTo>
                    <a:pt x="67" y="54"/>
                  </a:lnTo>
                  <a:lnTo>
                    <a:pt x="67" y="54"/>
                  </a:lnTo>
                  <a:lnTo>
                    <a:pt x="67" y="54"/>
                  </a:lnTo>
                  <a:lnTo>
                    <a:pt x="67" y="54"/>
                  </a:lnTo>
                  <a:lnTo>
                    <a:pt x="67" y="54"/>
                  </a:lnTo>
                  <a:lnTo>
                    <a:pt x="65" y="53"/>
                  </a:lnTo>
                  <a:lnTo>
                    <a:pt x="64" y="50"/>
                  </a:lnTo>
                  <a:lnTo>
                    <a:pt x="62" y="48"/>
                  </a:lnTo>
                  <a:lnTo>
                    <a:pt x="61" y="48"/>
                  </a:lnTo>
                  <a:lnTo>
                    <a:pt x="61" y="43"/>
                  </a:lnTo>
                  <a:lnTo>
                    <a:pt x="61" y="40"/>
                  </a:lnTo>
                  <a:lnTo>
                    <a:pt x="56" y="40"/>
                  </a:lnTo>
                  <a:lnTo>
                    <a:pt x="56" y="37"/>
                  </a:lnTo>
                  <a:lnTo>
                    <a:pt x="56" y="36"/>
                  </a:lnTo>
                  <a:lnTo>
                    <a:pt x="55" y="34"/>
                  </a:lnTo>
                  <a:lnTo>
                    <a:pt x="50" y="33"/>
                  </a:lnTo>
                  <a:lnTo>
                    <a:pt x="48" y="31"/>
                  </a:lnTo>
                  <a:lnTo>
                    <a:pt x="47" y="31"/>
                  </a:lnTo>
                  <a:lnTo>
                    <a:pt x="45" y="29"/>
                  </a:lnTo>
                  <a:lnTo>
                    <a:pt x="45" y="28"/>
                  </a:lnTo>
                  <a:lnTo>
                    <a:pt x="45" y="26"/>
                  </a:lnTo>
                  <a:lnTo>
                    <a:pt x="44" y="25"/>
                  </a:lnTo>
                  <a:lnTo>
                    <a:pt x="42" y="23"/>
                  </a:lnTo>
                  <a:lnTo>
                    <a:pt x="41" y="22"/>
                  </a:lnTo>
                  <a:lnTo>
                    <a:pt x="41" y="20"/>
                  </a:lnTo>
                  <a:lnTo>
                    <a:pt x="39" y="19"/>
                  </a:lnTo>
                  <a:lnTo>
                    <a:pt x="39" y="19"/>
                  </a:lnTo>
                  <a:lnTo>
                    <a:pt x="39" y="19"/>
                  </a:lnTo>
                  <a:lnTo>
                    <a:pt x="39" y="17"/>
                  </a:lnTo>
                  <a:lnTo>
                    <a:pt x="38" y="17"/>
                  </a:lnTo>
                  <a:lnTo>
                    <a:pt x="36" y="17"/>
                  </a:lnTo>
                  <a:lnTo>
                    <a:pt x="34" y="17"/>
                  </a:lnTo>
                  <a:lnTo>
                    <a:pt x="34" y="15"/>
                  </a:lnTo>
                  <a:lnTo>
                    <a:pt x="34" y="14"/>
                  </a:lnTo>
                  <a:lnTo>
                    <a:pt x="30" y="6"/>
                  </a:lnTo>
                  <a:lnTo>
                    <a:pt x="27" y="5"/>
                  </a:lnTo>
                  <a:lnTo>
                    <a:pt x="25" y="5"/>
                  </a:lnTo>
                  <a:lnTo>
                    <a:pt x="24" y="5"/>
                  </a:lnTo>
                  <a:lnTo>
                    <a:pt x="22" y="5"/>
                  </a:lnTo>
                  <a:lnTo>
                    <a:pt x="19" y="6"/>
                  </a:lnTo>
                  <a:lnTo>
                    <a:pt x="17" y="6"/>
                  </a:lnTo>
                  <a:lnTo>
                    <a:pt x="16" y="6"/>
                  </a:lnTo>
                  <a:lnTo>
                    <a:pt x="14" y="6"/>
                  </a:lnTo>
                  <a:lnTo>
                    <a:pt x="14" y="6"/>
                  </a:lnTo>
                  <a:close/>
                  <a:moveTo>
                    <a:pt x="8" y="42"/>
                  </a:moveTo>
                  <a:lnTo>
                    <a:pt x="10" y="42"/>
                  </a:lnTo>
                  <a:lnTo>
                    <a:pt x="11" y="47"/>
                  </a:lnTo>
                  <a:lnTo>
                    <a:pt x="11" y="47"/>
                  </a:lnTo>
                  <a:lnTo>
                    <a:pt x="11" y="45"/>
                  </a:lnTo>
                  <a:lnTo>
                    <a:pt x="8" y="42"/>
                  </a:lnTo>
                  <a:lnTo>
                    <a:pt x="8" y="42"/>
                  </a:lnTo>
                  <a:close/>
                  <a:moveTo>
                    <a:pt x="376" y="47"/>
                  </a:moveTo>
                  <a:lnTo>
                    <a:pt x="377" y="50"/>
                  </a:lnTo>
                  <a:lnTo>
                    <a:pt x="377" y="51"/>
                  </a:lnTo>
                  <a:lnTo>
                    <a:pt x="377" y="53"/>
                  </a:lnTo>
                  <a:lnTo>
                    <a:pt x="379" y="56"/>
                  </a:lnTo>
                  <a:lnTo>
                    <a:pt x="380" y="56"/>
                  </a:lnTo>
                  <a:lnTo>
                    <a:pt x="382" y="56"/>
                  </a:lnTo>
                  <a:lnTo>
                    <a:pt x="382" y="56"/>
                  </a:lnTo>
                  <a:lnTo>
                    <a:pt x="382" y="54"/>
                  </a:lnTo>
                  <a:lnTo>
                    <a:pt x="382" y="54"/>
                  </a:lnTo>
                  <a:lnTo>
                    <a:pt x="382" y="54"/>
                  </a:lnTo>
                  <a:lnTo>
                    <a:pt x="382" y="54"/>
                  </a:lnTo>
                  <a:lnTo>
                    <a:pt x="382" y="54"/>
                  </a:lnTo>
                  <a:lnTo>
                    <a:pt x="382" y="51"/>
                  </a:lnTo>
                  <a:lnTo>
                    <a:pt x="382" y="50"/>
                  </a:lnTo>
                  <a:lnTo>
                    <a:pt x="379" y="48"/>
                  </a:lnTo>
                  <a:lnTo>
                    <a:pt x="376" y="47"/>
                  </a:lnTo>
                  <a:lnTo>
                    <a:pt x="376" y="47"/>
                  </a:lnTo>
                  <a:close/>
                  <a:moveTo>
                    <a:pt x="370" y="51"/>
                  </a:moveTo>
                  <a:lnTo>
                    <a:pt x="373" y="53"/>
                  </a:lnTo>
                  <a:lnTo>
                    <a:pt x="373" y="54"/>
                  </a:lnTo>
                  <a:lnTo>
                    <a:pt x="373" y="54"/>
                  </a:lnTo>
                  <a:lnTo>
                    <a:pt x="373" y="54"/>
                  </a:lnTo>
                  <a:lnTo>
                    <a:pt x="374" y="56"/>
                  </a:lnTo>
                  <a:lnTo>
                    <a:pt x="374" y="56"/>
                  </a:lnTo>
                  <a:lnTo>
                    <a:pt x="373" y="56"/>
                  </a:lnTo>
                  <a:lnTo>
                    <a:pt x="373" y="56"/>
                  </a:lnTo>
                  <a:lnTo>
                    <a:pt x="373" y="56"/>
                  </a:lnTo>
                  <a:lnTo>
                    <a:pt x="373" y="57"/>
                  </a:lnTo>
                  <a:lnTo>
                    <a:pt x="373" y="57"/>
                  </a:lnTo>
                  <a:lnTo>
                    <a:pt x="373" y="59"/>
                  </a:lnTo>
                  <a:lnTo>
                    <a:pt x="373" y="59"/>
                  </a:lnTo>
                  <a:lnTo>
                    <a:pt x="373" y="61"/>
                  </a:lnTo>
                  <a:lnTo>
                    <a:pt x="373" y="61"/>
                  </a:lnTo>
                  <a:lnTo>
                    <a:pt x="373" y="62"/>
                  </a:lnTo>
                  <a:lnTo>
                    <a:pt x="373" y="64"/>
                  </a:lnTo>
                  <a:lnTo>
                    <a:pt x="373" y="68"/>
                  </a:lnTo>
                  <a:lnTo>
                    <a:pt x="373" y="71"/>
                  </a:lnTo>
                  <a:lnTo>
                    <a:pt x="374" y="71"/>
                  </a:lnTo>
                  <a:lnTo>
                    <a:pt x="374" y="70"/>
                  </a:lnTo>
                  <a:lnTo>
                    <a:pt x="374" y="68"/>
                  </a:lnTo>
                  <a:lnTo>
                    <a:pt x="376" y="67"/>
                  </a:lnTo>
                  <a:lnTo>
                    <a:pt x="379" y="65"/>
                  </a:lnTo>
                  <a:lnTo>
                    <a:pt x="379" y="65"/>
                  </a:lnTo>
                  <a:lnTo>
                    <a:pt x="379" y="67"/>
                  </a:lnTo>
                  <a:lnTo>
                    <a:pt x="380" y="67"/>
                  </a:lnTo>
                  <a:lnTo>
                    <a:pt x="380" y="67"/>
                  </a:lnTo>
                  <a:lnTo>
                    <a:pt x="380" y="68"/>
                  </a:lnTo>
                  <a:lnTo>
                    <a:pt x="380" y="68"/>
                  </a:lnTo>
                  <a:lnTo>
                    <a:pt x="380" y="68"/>
                  </a:lnTo>
                  <a:lnTo>
                    <a:pt x="380" y="68"/>
                  </a:lnTo>
                  <a:lnTo>
                    <a:pt x="380" y="68"/>
                  </a:lnTo>
                  <a:lnTo>
                    <a:pt x="377" y="71"/>
                  </a:lnTo>
                  <a:lnTo>
                    <a:pt x="374" y="75"/>
                  </a:lnTo>
                  <a:lnTo>
                    <a:pt x="377" y="75"/>
                  </a:lnTo>
                  <a:lnTo>
                    <a:pt x="379" y="75"/>
                  </a:lnTo>
                  <a:lnTo>
                    <a:pt x="380" y="78"/>
                  </a:lnTo>
                  <a:lnTo>
                    <a:pt x="380" y="81"/>
                  </a:lnTo>
                  <a:lnTo>
                    <a:pt x="379" y="81"/>
                  </a:lnTo>
                  <a:lnTo>
                    <a:pt x="379" y="81"/>
                  </a:lnTo>
                  <a:lnTo>
                    <a:pt x="377" y="79"/>
                  </a:lnTo>
                  <a:lnTo>
                    <a:pt x="376" y="78"/>
                  </a:lnTo>
                  <a:lnTo>
                    <a:pt x="374" y="78"/>
                  </a:lnTo>
                  <a:lnTo>
                    <a:pt x="373" y="78"/>
                  </a:lnTo>
                  <a:lnTo>
                    <a:pt x="371" y="79"/>
                  </a:lnTo>
                  <a:lnTo>
                    <a:pt x="370" y="81"/>
                  </a:lnTo>
                  <a:lnTo>
                    <a:pt x="370" y="84"/>
                  </a:lnTo>
                  <a:lnTo>
                    <a:pt x="370" y="87"/>
                  </a:lnTo>
                  <a:lnTo>
                    <a:pt x="371" y="88"/>
                  </a:lnTo>
                  <a:lnTo>
                    <a:pt x="373" y="90"/>
                  </a:lnTo>
                  <a:lnTo>
                    <a:pt x="374" y="92"/>
                  </a:lnTo>
                  <a:lnTo>
                    <a:pt x="374" y="93"/>
                  </a:lnTo>
                  <a:lnTo>
                    <a:pt x="374" y="93"/>
                  </a:lnTo>
                  <a:lnTo>
                    <a:pt x="374" y="93"/>
                  </a:lnTo>
                  <a:lnTo>
                    <a:pt x="374" y="93"/>
                  </a:lnTo>
                  <a:lnTo>
                    <a:pt x="374" y="93"/>
                  </a:lnTo>
                  <a:lnTo>
                    <a:pt x="371" y="92"/>
                  </a:lnTo>
                  <a:lnTo>
                    <a:pt x="370" y="90"/>
                  </a:lnTo>
                  <a:lnTo>
                    <a:pt x="370" y="88"/>
                  </a:lnTo>
                  <a:lnTo>
                    <a:pt x="368" y="87"/>
                  </a:lnTo>
                  <a:lnTo>
                    <a:pt x="366" y="85"/>
                  </a:lnTo>
                  <a:lnTo>
                    <a:pt x="366" y="84"/>
                  </a:lnTo>
                  <a:lnTo>
                    <a:pt x="366" y="84"/>
                  </a:lnTo>
                  <a:lnTo>
                    <a:pt x="366" y="82"/>
                  </a:lnTo>
                  <a:lnTo>
                    <a:pt x="366" y="82"/>
                  </a:lnTo>
                  <a:lnTo>
                    <a:pt x="368" y="81"/>
                  </a:lnTo>
                  <a:lnTo>
                    <a:pt x="368" y="79"/>
                  </a:lnTo>
                  <a:lnTo>
                    <a:pt x="366" y="78"/>
                  </a:lnTo>
                  <a:lnTo>
                    <a:pt x="366" y="78"/>
                  </a:lnTo>
                  <a:lnTo>
                    <a:pt x="366" y="75"/>
                  </a:lnTo>
                  <a:lnTo>
                    <a:pt x="368" y="75"/>
                  </a:lnTo>
                  <a:lnTo>
                    <a:pt x="368" y="75"/>
                  </a:lnTo>
                  <a:lnTo>
                    <a:pt x="368" y="75"/>
                  </a:lnTo>
                  <a:lnTo>
                    <a:pt x="368" y="75"/>
                  </a:lnTo>
                  <a:lnTo>
                    <a:pt x="368" y="73"/>
                  </a:lnTo>
                  <a:lnTo>
                    <a:pt x="368" y="73"/>
                  </a:lnTo>
                  <a:lnTo>
                    <a:pt x="366" y="71"/>
                  </a:lnTo>
                  <a:lnTo>
                    <a:pt x="365" y="68"/>
                  </a:lnTo>
                  <a:lnTo>
                    <a:pt x="365" y="64"/>
                  </a:lnTo>
                  <a:lnTo>
                    <a:pt x="366" y="59"/>
                  </a:lnTo>
                  <a:lnTo>
                    <a:pt x="368" y="57"/>
                  </a:lnTo>
                  <a:lnTo>
                    <a:pt x="368" y="56"/>
                  </a:lnTo>
                  <a:lnTo>
                    <a:pt x="370" y="53"/>
                  </a:lnTo>
                  <a:lnTo>
                    <a:pt x="370" y="51"/>
                  </a:lnTo>
                  <a:lnTo>
                    <a:pt x="370" y="51"/>
                  </a:lnTo>
                  <a:close/>
                  <a:moveTo>
                    <a:pt x="75" y="54"/>
                  </a:moveTo>
                  <a:lnTo>
                    <a:pt x="76" y="54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6"/>
                  </a:lnTo>
                  <a:lnTo>
                    <a:pt x="76" y="57"/>
                  </a:lnTo>
                  <a:lnTo>
                    <a:pt x="76" y="57"/>
                  </a:lnTo>
                  <a:lnTo>
                    <a:pt x="75" y="56"/>
                  </a:lnTo>
                  <a:lnTo>
                    <a:pt x="75" y="56"/>
                  </a:lnTo>
                  <a:lnTo>
                    <a:pt x="75" y="54"/>
                  </a:lnTo>
                  <a:lnTo>
                    <a:pt x="75" y="54"/>
                  </a:lnTo>
                  <a:close/>
                  <a:moveTo>
                    <a:pt x="83" y="59"/>
                  </a:moveTo>
                  <a:lnTo>
                    <a:pt x="84" y="61"/>
                  </a:lnTo>
                  <a:lnTo>
                    <a:pt x="86" y="62"/>
                  </a:lnTo>
                  <a:lnTo>
                    <a:pt x="87" y="62"/>
                  </a:lnTo>
                  <a:lnTo>
                    <a:pt x="87" y="62"/>
                  </a:lnTo>
                  <a:lnTo>
                    <a:pt x="87" y="62"/>
                  </a:lnTo>
                  <a:lnTo>
                    <a:pt x="86" y="62"/>
                  </a:lnTo>
                  <a:lnTo>
                    <a:pt x="84" y="62"/>
                  </a:lnTo>
                  <a:lnTo>
                    <a:pt x="83" y="62"/>
                  </a:lnTo>
                  <a:lnTo>
                    <a:pt x="83" y="61"/>
                  </a:lnTo>
                  <a:lnTo>
                    <a:pt x="83" y="59"/>
                  </a:lnTo>
                  <a:lnTo>
                    <a:pt x="83" y="59"/>
                  </a:lnTo>
                  <a:close/>
                  <a:moveTo>
                    <a:pt x="25" y="61"/>
                  </a:moveTo>
                  <a:lnTo>
                    <a:pt x="27" y="61"/>
                  </a:lnTo>
                  <a:lnTo>
                    <a:pt x="28" y="61"/>
                  </a:lnTo>
                  <a:lnTo>
                    <a:pt x="28" y="62"/>
                  </a:lnTo>
                  <a:lnTo>
                    <a:pt x="28" y="62"/>
                  </a:lnTo>
                  <a:lnTo>
                    <a:pt x="30" y="65"/>
                  </a:lnTo>
                  <a:lnTo>
                    <a:pt x="31" y="67"/>
                  </a:lnTo>
                  <a:lnTo>
                    <a:pt x="33" y="67"/>
                  </a:lnTo>
                  <a:lnTo>
                    <a:pt x="33" y="68"/>
                  </a:lnTo>
                  <a:lnTo>
                    <a:pt x="33" y="70"/>
                  </a:lnTo>
                  <a:lnTo>
                    <a:pt x="33" y="71"/>
                  </a:lnTo>
                  <a:lnTo>
                    <a:pt x="33" y="71"/>
                  </a:lnTo>
                  <a:lnTo>
                    <a:pt x="33" y="73"/>
                  </a:lnTo>
                  <a:lnTo>
                    <a:pt x="33" y="73"/>
                  </a:lnTo>
                  <a:lnTo>
                    <a:pt x="30" y="70"/>
                  </a:lnTo>
                  <a:lnTo>
                    <a:pt x="28" y="65"/>
                  </a:lnTo>
                  <a:lnTo>
                    <a:pt x="25" y="65"/>
                  </a:lnTo>
                  <a:lnTo>
                    <a:pt x="24" y="64"/>
                  </a:lnTo>
                  <a:lnTo>
                    <a:pt x="25" y="61"/>
                  </a:lnTo>
                  <a:lnTo>
                    <a:pt x="25" y="61"/>
                  </a:lnTo>
                  <a:close/>
                  <a:moveTo>
                    <a:pt x="335" y="62"/>
                  </a:moveTo>
                  <a:lnTo>
                    <a:pt x="335" y="64"/>
                  </a:lnTo>
                  <a:lnTo>
                    <a:pt x="335" y="65"/>
                  </a:lnTo>
                  <a:lnTo>
                    <a:pt x="334" y="67"/>
                  </a:lnTo>
                  <a:lnTo>
                    <a:pt x="332" y="67"/>
                  </a:lnTo>
                  <a:lnTo>
                    <a:pt x="331" y="68"/>
                  </a:lnTo>
                  <a:lnTo>
                    <a:pt x="332" y="68"/>
                  </a:lnTo>
                  <a:lnTo>
                    <a:pt x="328" y="71"/>
                  </a:lnTo>
                  <a:lnTo>
                    <a:pt x="325" y="73"/>
                  </a:lnTo>
                  <a:lnTo>
                    <a:pt x="322" y="73"/>
                  </a:lnTo>
                  <a:lnTo>
                    <a:pt x="318" y="73"/>
                  </a:lnTo>
                  <a:lnTo>
                    <a:pt x="315" y="73"/>
                  </a:lnTo>
                  <a:lnTo>
                    <a:pt x="314" y="73"/>
                  </a:lnTo>
                  <a:lnTo>
                    <a:pt x="308" y="73"/>
                  </a:lnTo>
                  <a:lnTo>
                    <a:pt x="301" y="73"/>
                  </a:lnTo>
                  <a:lnTo>
                    <a:pt x="301" y="71"/>
                  </a:lnTo>
                  <a:lnTo>
                    <a:pt x="300" y="71"/>
                  </a:lnTo>
                  <a:lnTo>
                    <a:pt x="298" y="71"/>
                  </a:lnTo>
                  <a:lnTo>
                    <a:pt x="297" y="68"/>
                  </a:lnTo>
                  <a:lnTo>
                    <a:pt x="295" y="68"/>
                  </a:lnTo>
                  <a:lnTo>
                    <a:pt x="294" y="68"/>
                  </a:lnTo>
                  <a:lnTo>
                    <a:pt x="292" y="68"/>
                  </a:lnTo>
                  <a:lnTo>
                    <a:pt x="290" y="68"/>
                  </a:lnTo>
                  <a:lnTo>
                    <a:pt x="287" y="70"/>
                  </a:lnTo>
                  <a:lnTo>
                    <a:pt x="286" y="71"/>
                  </a:lnTo>
                  <a:lnTo>
                    <a:pt x="286" y="73"/>
                  </a:lnTo>
                  <a:lnTo>
                    <a:pt x="284" y="73"/>
                  </a:lnTo>
                  <a:lnTo>
                    <a:pt x="284" y="73"/>
                  </a:lnTo>
                  <a:lnTo>
                    <a:pt x="284" y="71"/>
                  </a:lnTo>
                  <a:lnTo>
                    <a:pt x="283" y="71"/>
                  </a:lnTo>
                  <a:lnTo>
                    <a:pt x="281" y="75"/>
                  </a:lnTo>
                  <a:lnTo>
                    <a:pt x="278" y="78"/>
                  </a:lnTo>
                  <a:lnTo>
                    <a:pt x="280" y="78"/>
                  </a:lnTo>
                  <a:lnTo>
                    <a:pt x="280" y="78"/>
                  </a:lnTo>
                  <a:lnTo>
                    <a:pt x="280" y="78"/>
                  </a:lnTo>
                  <a:lnTo>
                    <a:pt x="278" y="78"/>
                  </a:lnTo>
                  <a:lnTo>
                    <a:pt x="278" y="78"/>
                  </a:lnTo>
                  <a:lnTo>
                    <a:pt x="278" y="79"/>
                  </a:lnTo>
                  <a:lnTo>
                    <a:pt x="278" y="81"/>
                  </a:lnTo>
                  <a:lnTo>
                    <a:pt x="278" y="81"/>
                  </a:lnTo>
                  <a:lnTo>
                    <a:pt x="278" y="82"/>
                  </a:lnTo>
                  <a:lnTo>
                    <a:pt x="278" y="82"/>
                  </a:lnTo>
                  <a:lnTo>
                    <a:pt x="278" y="87"/>
                  </a:lnTo>
                  <a:lnTo>
                    <a:pt x="278" y="92"/>
                  </a:lnTo>
                  <a:lnTo>
                    <a:pt x="278" y="93"/>
                  </a:lnTo>
                  <a:lnTo>
                    <a:pt x="278" y="96"/>
                  </a:lnTo>
                  <a:lnTo>
                    <a:pt x="278" y="98"/>
                  </a:lnTo>
                  <a:lnTo>
                    <a:pt x="277" y="99"/>
                  </a:lnTo>
                  <a:lnTo>
                    <a:pt x="275" y="99"/>
                  </a:lnTo>
                  <a:lnTo>
                    <a:pt x="275" y="102"/>
                  </a:lnTo>
                  <a:lnTo>
                    <a:pt x="273" y="106"/>
                  </a:lnTo>
                  <a:lnTo>
                    <a:pt x="273" y="110"/>
                  </a:lnTo>
                  <a:lnTo>
                    <a:pt x="273" y="113"/>
                  </a:lnTo>
                  <a:lnTo>
                    <a:pt x="273" y="118"/>
                  </a:lnTo>
                  <a:lnTo>
                    <a:pt x="272" y="121"/>
                  </a:lnTo>
                  <a:lnTo>
                    <a:pt x="270" y="121"/>
                  </a:lnTo>
                  <a:lnTo>
                    <a:pt x="269" y="124"/>
                  </a:lnTo>
                  <a:lnTo>
                    <a:pt x="269" y="126"/>
                  </a:lnTo>
                  <a:lnTo>
                    <a:pt x="269" y="127"/>
                  </a:lnTo>
                  <a:lnTo>
                    <a:pt x="269" y="129"/>
                  </a:lnTo>
                  <a:lnTo>
                    <a:pt x="269" y="132"/>
                  </a:lnTo>
                  <a:lnTo>
                    <a:pt x="270" y="137"/>
                  </a:lnTo>
                  <a:lnTo>
                    <a:pt x="272" y="137"/>
                  </a:lnTo>
                  <a:lnTo>
                    <a:pt x="275" y="137"/>
                  </a:lnTo>
                  <a:lnTo>
                    <a:pt x="277" y="138"/>
                  </a:lnTo>
                  <a:lnTo>
                    <a:pt x="275" y="140"/>
                  </a:lnTo>
                  <a:lnTo>
                    <a:pt x="275" y="141"/>
                  </a:lnTo>
                  <a:lnTo>
                    <a:pt x="277" y="144"/>
                  </a:lnTo>
                  <a:lnTo>
                    <a:pt x="277" y="144"/>
                  </a:lnTo>
                  <a:lnTo>
                    <a:pt x="277" y="146"/>
                  </a:lnTo>
                  <a:lnTo>
                    <a:pt x="275" y="148"/>
                  </a:lnTo>
                  <a:lnTo>
                    <a:pt x="275" y="148"/>
                  </a:lnTo>
                  <a:lnTo>
                    <a:pt x="273" y="149"/>
                  </a:lnTo>
                  <a:lnTo>
                    <a:pt x="272" y="151"/>
                  </a:lnTo>
                  <a:lnTo>
                    <a:pt x="272" y="154"/>
                  </a:lnTo>
                  <a:lnTo>
                    <a:pt x="272" y="157"/>
                  </a:lnTo>
                  <a:lnTo>
                    <a:pt x="272" y="160"/>
                  </a:lnTo>
                  <a:lnTo>
                    <a:pt x="272" y="163"/>
                  </a:lnTo>
                  <a:lnTo>
                    <a:pt x="277" y="163"/>
                  </a:lnTo>
                  <a:lnTo>
                    <a:pt x="280" y="163"/>
                  </a:lnTo>
                  <a:lnTo>
                    <a:pt x="283" y="163"/>
                  </a:lnTo>
                  <a:lnTo>
                    <a:pt x="287" y="163"/>
                  </a:lnTo>
                  <a:lnTo>
                    <a:pt x="287" y="160"/>
                  </a:lnTo>
                  <a:lnTo>
                    <a:pt x="287" y="158"/>
                  </a:lnTo>
                  <a:lnTo>
                    <a:pt x="286" y="157"/>
                  </a:lnTo>
                  <a:lnTo>
                    <a:pt x="284" y="157"/>
                  </a:lnTo>
                  <a:lnTo>
                    <a:pt x="286" y="155"/>
                  </a:lnTo>
                  <a:lnTo>
                    <a:pt x="287" y="154"/>
                  </a:lnTo>
                  <a:lnTo>
                    <a:pt x="287" y="154"/>
                  </a:lnTo>
                  <a:lnTo>
                    <a:pt x="287" y="152"/>
                  </a:lnTo>
                  <a:lnTo>
                    <a:pt x="287" y="152"/>
                  </a:lnTo>
                  <a:lnTo>
                    <a:pt x="287" y="152"/>
                  </a:lnTo>
                  <a:lnTo>
                    <a:pt x="287" y="151"/>
                  </a:lnTo>
                  <a:lnTo>
                    <a:pt x="286" y="149"/>
                  </a:lnTo>
                  <a:lnTo>
                    <a:pt x="286" y="146"/>
                  </a:lnTo>
                  <a:lnTo>
                    <a:pt x="284" y="144"/>
                  </a:lnTo>
                  <a:lnTo>
                    <a:pt x="286" y="144"/>
                  </a:lnTo>
                  <a:lnTo>
                    <a:pt x="289" y="143"/>
                  </a:lnTo>
                  <a:lnTo>
                    <a:pt x="289" y="141"/>
                  </a:lnTo>
                  <a:lnTo>
                    <a:pt x="289" y="140"/>
                  </a:lnTo>
                  <a:lnTo>
                    <a:pt x="289" y="138"/>
                  </a:lnTo>
                  <a:lnTo>
                    <a:pt x="289" y="137"/>
                  </a:lnTo>
                  <a:lnTo>
                    <a:pt x="287" y="135"/>
                  </a:lnTo>
                  <a:lnTo>
                    <a:pt x="287" y="132"/>
                  </a:lnTo>
                  <a:lnTo>
                    <a:pt x="290" y="132"/>
                  </a:lnTo>
                  <a:lnTo>
                    <a:pt x="292" y="132"/>
                  </a:lnTo>
                  <a:lnTo>
                    <a:pt x="294" y="132"/>
                  </a:lnTo>
                  <a:lnTo>
                    <a:pt x="295" y="132"/>
                  </a:lnTo>
                  <a:lnTo>
                    <a:pt x="295" y="135"/>
                  </a:lnTo>
                  <a:lnTo>
                    <a:pt x="297" y="138"/>
                  </a:lnTo>
                  <a:lnTo>
                    <a:pt x="297" y="143"/>
                  </a:lnTo>
                  <a:lnTo>
                    <a:pt x="298" y="144"/>
                  </a:lnTo>
                  <a:lnTo>
                    <a:pt x="298" y="148"/>
                  </a:lnTo>
                  <a:lnTo>
                    <a:pt x="300" y="149"/>
                  </a:lnTo>
                  <a:lnTo>
                    <a:pt x="300" y="152"/>
                  </a:lnTo>
                  <a:lnTo>
                    <a:pt x="300" y="157"/>
                  </a:lnTo>
                  <a:lnTo>
                    <a:pt x="303" y="157"/>
                  </a:lnTo>
                  <a:lnTo>
                    <a:pt x="308" y="158"/>
                  </a:lnTo>
                  <a:lnTo>
                    <a:pt x="308" y="157"/>
                  </a:lnTo>
                  <a:lnTo>
                    <a:pt x="308" y="157"/>
                  </a:lnTo>
                  <a:lnTo>
                    <a:pt x="308" y="155"/>
                  </a:lnTo>
                  <a:lnTo>
                    <a:pt x="309" y="155"/>
                  </a:lnTo>
                  <a:lnTo>
                    <a:pt x="309" y="155"/>
                  </a:lnTo>
                  <a:lnTo>
                    <a:pt x="308" y="154"/>
                  </a:lnTo>
                  <a:lnTo>
                    <a:pt x="308" y="152"/>
                  </a:lnTo>
                  <a:lnTo>
                    <a:pt x="308" y="151"/>
                  </a:lnTo>
                  <a:lnTo>
                    <a:pt x="309" y="151"/>
                  </a:lnTo>
                  <a:lnTo>
                    <a:pt x="309" y="151"/>
                  </a:lnTo>
                  <a:lnTo>
                    <a:pt x="311" y="151"/>
                  </a:lnTo>
                  <a:lnTo>
                    <a:pt x="312" y="151"/>
                  </a:lnTo>
                  <a:lnTo>
                    <a:pt x="314" y="151"/>
                  </a:lnTo>
                  <a:lnTo>
                    <a:pt x="317" y="151"/>
                  </a:lnTo>
                  <a:lnTo>
                    <a:pt x="317" y="146"/>
                  </a:lnTo>
                  <a:lnTo>
                    <a:pt x="315" y="146"/>
                  </a:lnTo>
                  <a:lnTo>
                    <a:pt x="315" y="146"/>
                  </a:lnTo>
                  <a:lnTo>
                    <a:pt x="314" y="144"/>
                  </a:lnTo>
                  <a:lnTo>
                    <a:pt x="312" y="143"/>
                  </a:lnTo>
                  <a:lnTo>
                    <a:pt x="312" y="141"/>
                  </a:lnTo>
                  <a:lnTo>
                    <a:pt x="311" y="140"/>
                  </a:lnTo>
                  <a:lnTo>
                    <a:pt x="311" y="138"/>
                  </a:lnTo>
                  <a:lnTo>
                    <a:pt x="311" y="137"/>
                  </a:lnTo>
                  <a:lnTo>
                    <a:pt x="311" y="134"/>
                  </a:lnTo>
                  <a:lnTo>
                    <a:pt x="309" y="134"/>
                  </a:lnTo>
                  <a:lnTo>
                    <a:pt x="309" y="132"/>
                  </a:lnTo>
                  <a:lnTo>
                    <a:pt x="309" y="130"/>
                  </a:lnTo>
                  <a:lnTo>
                    <a:pt x="306" y="130"/>
                  </a:lnTo>
                  <a:lnTo>
                    <a:pt x="304" y="129"/>
                  </a:lnTo>
                  <a:lnTo>
                    <a:pt x="304" y="129"/>
                  </a:lnTo>
                  <a:lnTo>
                    <a:pt x="303" y="127"/>
                  </a:lnTo>
                  <a:lnTo>
                    <a:pt x="303" y="126"/>
                  </a:lnTo>
                  <a:lnTo>
                    <a:pt x="303" y="124"/>
                  </a:lnTo>
                  <a:lnTo>
                    <a:pt x="303" y="124"/>
                  </a:lnTo>
                  <a:lnTo>
                    <a:pt x="303" y="123"/>
                  </a:lnTo>
                  <a:lnTo>
                    <a:pt x="303" y="121"/>
                  </a:lnTo>
                  <a:lnTo>
                    <a:pt x="303" y="121"/>
                  </a:lnTo>
                  <a:lnTo>
                    <a:pt x="301" y="121"/>
                  </a:lnTo>
                  <a:lnTo>
                    <a:pt x="298" y="120"/>
                  </a:lnTo>
                  <a:lnTo>
                    <a:pt x="297" y="118"/>
                  </a:lnTo>
                  <a:lnTo>
                    <a:pt x="295" y="118"/>
                  </a:lnTo>
                  <a:lnTo>
                    <a:pt x="297" y="116"/>
                  </a:lnTo>
                  <a:lnTo>
                    <a:pt x="298" y="115"/>
                  </a:lnTo>
                  <a:lnTo>
                    <a:pt x="300" y="115"/>
                  </a:lnTo>
                  <a:lnTo>
                    <a:pt x="303" y="115"/>
                  </a:lnTo>
                  <a:lnTo>
                    <a:pt x="306" y="113"/>
                  </a:lnTo>
                  <a:lnTo>
                    <a:pt x="308" y="112"/>
                  </a:lnTo>
                  <a:lnTo>
                    <a:pt x="309" y="110"/>
                  </a:lnTo>
                  <a:lnTo>
                    <a:pt x="311" y="109"/>
                  </a:lnTo>
                  <a:lnTo>
                    <a:pt x="312" y="107"/>
                  </a:lnTo>
                  <a:lnTo>
                    <a:pt x="314" y="106"/>
                  </a:lnTo>
                  <a:lnTo>
                    <a:pt x="315" y="104"/>
                  </a:lnTo>
                  <a:lnTo>
                    <a:pt x="317" y="104"/>
                  </a:lnTo>
                  <a:lnTo>
                    <a:pt x="318" y="104"/>
                  </a:lnTo>
                  <a:lnTo>
                    <a:pt x="320" y="104"/>
                  </a:lnTo>
                  <a:lnTo>
                    <a:pt x="320" y="101"/>
                  </a:lnTo>
                  <a:lnTo>
                    <a:pt x="320" y="99"/>
                  </a:lnTo>
                  <a:lnTo>
                    <a:pt x="314" y="99"/>
                  </a:lnTo>
                  <a:lnTo>
                    <a:pt x="309" y="99"/>
                  </a:lnTo>
                  <a:lnTo>
                    <a:pt x="304" y="99"/>
                  </a:lnTo>
                  <a:lnTo>
                    <a:pt x="300" y="98"/>
                  </a:lnTo>
                  <a:lnTo>
                    <a:pt x="298" y="99"/>
                  </a:lnTo>
                  <a:lnTo>
                    <a:pt x="298" y="101"/>
                  </a:lnTo>
                  <a:lnTo>
                    <a:pt x="297" y="102"/>
                  </a:lnTo>
                  <a:lnTo>
                    <a:pt x="294" y="104"/>
                  </a:lnTo>
                  <a:lnTo>
                    <a:pt x="292" y="101"/>
                  </a:lnTo>
                  <a:lnTo>
                    <a:pt x="292" y="99"/>
                  </a:lnTo>
                  <a:lnTo>
                    <a:pt x="289" y="98"/>
                  </a:lnTo>
                  <a:lnTo>
                    <a:pt x="287" y="98"/>
                  </a:lnTo>
                  <a:lnTo>
                    <a:pt x="287" y="96"/>
                  </a:lnTo>
                  <a:lnTo>
                    <a:pt x="286" y="96"/>
                  </a:lnTo>
                  <a:lnTo>
                    <a:pt x="286" y="95"/>
                  </a:lnTo>
                  <a:lnTo>
                    <a:pt x="286" y="93"/>
                  </a:lnTo>
                  <a:lnTo>
                    <a:pt x="286" y="92"/>
                  </a:lnTo>
                  <a:lnTo>
                    <a:pt x="286" y="90"/>
                  </a:lnTo>
                  <a:lnTo>
                    <a:pt x="286" y="88"/>
                  </a:lnTo>
                  <a:lnTo>
                    <a:pt x="287" y="87"/>
                  </a:lnTo>
                  <a:lnTo>
                    <a:pt x="287" y="82"/>
                  </a:lnTo>
                  <a:lnTo>
                    <a:pt x="287" y="79"/>
                  </a:lnTo>
                  <a:lnTo>
                    <a:pt x="289" y="81"/>
                  </a:lnTo>
                  <a:lnTo>
                    <a:pt x="290" y="81"/>
                  </a:lnTo>
                  <a:lnTo>
                    <a:pt x="294" y="79"/>
                  </a:lnTo>
                  <a:lnTo>
                    <a:pt x="298" y="79"/>
                  </a:lnTo>
                  <a:lnTo>
                    <a:pt x="300" y="79"/>
                  </a:lnTo>
                  <a:lnTo>
                    <a:pt x="303" y="81"/>
                  </a:lnTo>
                  <a:lnTo>
                    <a:pt x="304" y="81"/>
                  </a:lnTo>
                  <a:lnTo>
                    <a:pt x="308" y="79"/>
                  </a:lnTo>
                  <a:lnTo>
                    <a:pt x="311" y="79"/>
                  </a:lnTo>
                  <a:lnTo>
                    <a:pt x="314" y="79"/>
                  </a:lnTo>
                  <a:lnTo>
                    <a:pt x="317" y="81"/>
                  </a:lnTo>
                  <a:lnTo>
                    <a:pt x="320" y="82"/>
                  </a:lnTo>
                  <a:lnTo>
                    <a:pt x="323" y="82"/>
                  </a:lnTo>
                  <a:lnTo>
                    <a:pt x="325" y="82"/>
                  </a:lnTo>
                  <a:lnTo>
                    <a:pt x="326" y="82"/>
                  </a:lnTo>
                  <a:lnTo>
                    <a:pt x="328" y="82"/>
                  </a:lnTo>
                  <a:lnTo>
                    <a:pt x="328" y="81"/>
                  </a:lnTo>
                  <a:lnTo>
                    <a:pt x="331" y="81"/>
                  </a:lnTo>
                  <a:lnTo>
                    <a:pt x="332" y="79"/>
                  </a:lnTo>
                  <a:lnTo>
                    <a:pt x="334" y="76"/>
                  </a:lnTo>
                  <a:lnTo>
                    <a:pt x="335" y="73"/>
                  </a:lnTo>
                  <a:lnTo>
                    <a:pt x="337" y="71"/>
                  </a:lnTo>
                  <a:lnTo>
                    <a:pt x="337" y="71"/>
                  </a:lnTo>
                  <a:lnTo>
                    <a:pt x="340" y="70"/>
                  </a:lnTo>
                  <a:lnTo>
                    <a:pt x="340" y="67"/>
                  </a:lnTo>
                  <a:lnTo>
                    <a:pt x="340" y="64"/>
                  </a:lnTo>
                  <a:lnTo>
                    <a:pt x="340" y="64"/>
                  </a:lnTo>
                  <a:lnTo>
                    <a:pt x="339" y="64"/>
                  </a:lnTo>
                  <a:lnTo>
                    <a:pt x="339" y="62"/>
                  </a:lnTo>
                  <a:lnTo>
                    <a:pt x="339" y="62"/>
                  </a:lnTo>
                  <a:lnTo>
                    <a:pt x="337" y="62"/>
                  </a:lnTo>
                  <a:lnTo>
                    <a:pt x="335" y="62"/>
                  </a:lnTo>
                  <a:lnTo>
                    <a:pt x="335" y="62"/>
                  </a:lnTo>
                  <a:close/>
                  <a:moveTo>
                    <a:pt x="106" y="65"/>
                  </a:moveTo>
                  <a:lnTo>
                    <a:pt x="107" y="65"/>
                  </a:lnTo>
                  <a:lnTo>
                    <a:pt x="107" y="65"/>
                  </a:lnTo>
                  <a:lnTo>
                    <a:pt x="109" y="67"/>
                  </a:lnTo>
                  <a:lnTo>
                    <a:pt x="109" y="67"/>
                  </a:lnTo>
                  <a:lnTo>
                    <a:pt x="109" y="67"/>
                  </a:lnTo>
                  <a:lnTo>
                    <a:pt x="107" y="67"/>
                  </a:lnTo>
                  <a:lnTo>
                    <a:pt x="107" y="67"/>
                  </a:lnTo>
                  <a:lnTo>
                    <a:pt x="106" y="67"/>
                  </a:lnTo>
                  <a:lnTo>
                    <a:pt x="106" y="65"/>
                  </a:lnTo>
                  <a:lnTo>
                    <a:pt x="106" y="65"/>
                  </a:lnTo>
                  <a:close/>
                  <a:moveTo>
                    <a:pt x="402" y="87"/>
                  </a:moveTo>
                  <a:lnTo>
                    <a:pt x="401" y="88"/>
                  </a:lnTo>
                  <a:lnTo>
                    <a:pt x="399" y="88"/>
                  </a:lnTo>
                  <a:lnTo>
                    <a:pt x="398" y="90"/>
                  </a:lnTo>
                  <a:lnTo>
                    <a:pt x="396" y="90"/>
                  </a:lnTo>
                  <a:lnTo>
                    <a:pt x="396" y="90"/>
                  </a:lnTo>
                  <a:lnTo>
                    <a:pt x="396" y="90"/>
                  </a:lnTo>
                  <a:lnTo>
                    <a:pt x="396" y="90"/>
                  </a:lnTo>
                  <a:lnTo>
                    <a:pt x="398" y="92"/>
                  </a:lnTo>
                  <a:lnTo>
                    <a:pt x="399" y="92"/>
                  </a:lnTo>
                  <a:lnTo>
                    <a:pt x="404" y="92"/>
                  </a:lnTo>
                  <a:lnTo>
                    <a:pt x="408" y="92"/>
                  </a:lnTo>
                  <a:lnTo>
                    <a:pt x="410" y="90"/>
                  </a:lnTo>
                  <a:lnTo>
                    <a:pt x="410" y="88"/>
                  </a:lnTo>
                  <a:lnTo>
                    <a:pt x="408" y="88"/>
                  </a:lnTo>
                  <a:lnTo>
                    <a:pt x="405" y="88"/>
                  </a:lnTo>
                  <a:lnTo>
                    <a:pt x="404" y="87"/>
                  </a:lnTo>
                  <a:lnTo>
                    <a:pt x="402" y="87"/>
                  </a:lnTo>
                  <a:lnTo>
                    <a:pt x="402" y="87"/>
                  </a:lnTo>
                  <a:close/>
                  <a:moveTo>
                    <a:pt x="366" y="92"/>
                  </a:moveTo>
                  <a:lnTo>
                    <a:pt x="366" y="95"/>
                  </a:lnTo>
                  <a:lnTo>
                    <a:pt x="366" y="98"/>
                  </a:lnTo>
                  <a:lnTo>
                    <a:pt x="368" y="98"/>
                  </a:lnTo>
                  <a:lnTo>
                    <a:pt x="368" y="96"/>
                  </a:lnTo>
                  <a:lnTo>
                    <a:pt x="370" y="96"/>
                  </a:lnTo>
                  <a:lnTo>
                    <a:pt x="368" y="96"/>
                  </a:lnTo>
                  <a:lnTo>
                    <a:pt x="368" y="95"/>
                  </a:lnTo>
                  <a:lnTo>
                    <a:pt x="366" y="92"/>
                  </a:lnTo>
                  <a:lnTo>
                    <a:pt x="366" y="92"/>
                  </a:lnTo>
                  <a:close/>
                  <a:moveTo>
                    <a:pt x="42" y="99"/>
                  </a:moveTo>
                  <a:lnTo>
                    <a:pt x="44" y="99"/>
                  </a:lnTo>
                  <a:lnTo>
                    <a:pt x="45" y="99"/>
                  </a:lnTo>
                  <a:lnTo>
                    <a:pt x="47" y="102"/>
                  </a:lnTo>
                  <a:lnTo>
                    <a:pt x="48" y="104"/>
                  </a:lnTo>
                  <a:lnTo>
                    <a:pt x="48" y="107"/>
                  </a:lnTo>
                  <a:lnTo>
                    <a:pt x="48" y="110"/>
                  </a:lnTo>
                  <a:lnTo>
                    <a:pt x="50" y="109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12"/>
                  </a:lnTo>
                  <a:lnTo>
                    <a:pt x="47" y="110"/>
                  </a:lnTo>
                  <a:lnTo>
                    <a:pt x="44" y="110"/>
                  </a:lnTo>
                  <a:lnTo>
                    <a:pt x="44" y="109"/>
                  </a:lnTo>
                  <a:lnTo>
                    <a:pt x="42" y="106"/>
                  </a:lnTo>
                  <a:lnTo>
                    <a:pt x="42" y="104"/>
                  </a:lnTo>
                  <a:lnTo>
                    <a:pt x="42" y="102"/>
                  </a:lnTo>
                  <a:lnTo>
                    <a:pt x="42" y="101"/>
                  </a:lnTo>
                  <a:lnTo>
                    <a:pt x="42" y="99"/>
                  </a:lnTo>
                  <a:lnTo>
                    <a:pt x="42" y="99"/>
                  </a:lnTo>
                  <a:close/>
                  <a:moveTo>
                    <a:pt x="399" y="99"/>
                  </a:moveTo>
                  <a:lnTo>
                    <a:pt x="398" y="99"/>
                  </a:lnTo>
                  <a:lnTo>
                    <a:pt x="398" y="101"/>
                  </a:lnTo>
                  <a:lnTo>
                    <a:pt x="398" y="101"/>
                  </a:lnTo>
                  <a:lnTo>
                    <a:pt x="399" y="101"/>
                  </a:lnTo>
                  <a:lnTo>
                    <a:pt x="399" y="101"/>
                  </a:lnTo>
                  <a:lnTo>
                    <a:pt x="399" y="101"/>
                  </a:lnTo>
                  <a:lnTo>
                    <a:pt x="399" y="101"/>
                  </a:lnTo>
                  <a:lnTo>
                    <a:pt x="401" y="101"/>
                  </a:lnTo>
                  <a:lnTo>
                    <a:pt x="401" y="101"/>
                  </a:lnTo>
                  <a:lnTo>
                    <a:pt x="401" y="101"/>
                  </a:lnTo>
                  <a:lnTo>
                    <a:pt x="401" y="99"/>
                  </a:lnTo>
                  <a:lnTo>
                    <a:pt x="401" y="99"/>
                  </a:lnTo>
                  <a:lnTo>
                    <a:pt x="399" y="99"/>
                  </a:lnTo>
                  <a:lnTo>
                    <a:pt x="399" y="99"/>
                  </a:lnTo>
                  <a:lnTo>
                    <a:pt x="399" y="99"/>
                  </a:lnTo>
                  <a:close/>
                  <a:moveTo>
                    <a:pt x="404" y="102"/>
                  </a:moveTo>
                  <a:lnTo>
                    <a:pt x="402" y="104"/>
                  </a:lnTo>
                  <a:lnTo>
                    <a:pt x="402" y="104"/>
                  </a:lnTo>
                  <a:lnTo>
                    <a:pt x="402" y="106"/>
                  </a:lnTo>
                  <a:lnTo>
                    <a:pt x="404" y="106"/>
                  </a:lnTo>
                  <a:lnTo>
                    <a:pt x="405" y="107"/>
                  </a:lnTo>
                  <a:lnTo>
                    <a:pt x="405" y="106"/>
                  </a:lnTo>
                  <a:lnTo>
                    <a:pt x="407" y="106"/>
                  </a:lnTo>
                  <a:lnTo>
                    <a:pt x="407" y="104"/>
                  </a:lnTo>
                  <a:lnTo>
                    <a:pt x="407" y="104"/>
                  </a:lnTo>
                  <a:lnTo>
                    <a:pt x="405" y="104"/>
                  </a:lnTo>
                  <a:lnTo>
                    <a:pt x="404" y="102"/>
                  </a:lnTo>
                  <a:lnTo>
                    <a:pt x="404" y="102"/>
                  </a:lnTo>
                  <a:close/>
                  <a:moveTo>
                    <a:pt x="370" y="104"/>
                  </a:moveTo>
                  <a:lnTo>
                    <a:pt x="368" y="104"/>
                  </a:lnTo>
                  <a:lnTo>
                    <a:pt x="368" y="104"/>
                  </a:lnTo>
                  <a:lnTo>
                    <a:pt x="368" y="106"/>
                  </a:lnTo>
                  <a:lnTo>
                    <a:pt x="368" y="106"/>
                  </a:lnTo>
                  <a:lnTo>
                    <a:pt x="370" y="106"/>
                  </a:lnTo>
                  <a:lnTo>
                    <a:pt x="371" y="106"/>
                  </a:lnTo>
                  <a:lnTo>
                    <a:pt x="371" y="106"/>
                  </a:lnTo>
                  <a:lnTo>
                    <a:pt x="371" y="104"/>
                  </a:lnTo>
                  <a:lnTo>
                    <a:pt x="371" y="104"/>
                  </a:lnTo>
                  <a:lnTo>
                    <a:pt x="371" y="104"/>
                  </a:lnTo>
                  <a:lnTo>
                    <a:pt x="370" y="104"/>
                  </a:lnTo>
                  <a:lnTo>
                    <a:pt x="370" y="104"/>
                  </a:lnTo>
                  <a:lnTo>
                    <a:pt x="370" y="104"/>
                  </a:lnTo>
                  <a:close/>
                  <a:moveTo>
                    <a:pt x="314" y="107"/>
                  </a:moveTo>
                  <a:lnTo>
                    <a:pt x="315" y="107"/>
                  </a:lnTo>
                  <a:lnTo>
                    <a:pt x="318" y="107"/>
                  </a:lnTo>
                  <a:lnTo>
                    <a:pt x="320" y="109"/>
                  </a:lnTo>
                  <a:lnTo>
                    <a:pt x="322" y="109"/>
                  </a:lnTo>
                  <a:lnTo>
                    <a:pt x="322" y="109"/>
                  </a:lnTo>
                  <a:lnTo>
                    <a:pt x="322" y="110"/>
                  </a:lnTo>
                  <a:lnTo>
                    <a:pt x="322" y="110"/>
                  </a:lnTo>
                  <a:lnTo>
                    <a:pt x="322" y="110"/>
                  </a:lnTo>
                  <a:lnTo>
                    <a:pt x="322" y="110"/>
                  </a:lnTo>
                  <a:lnTo>
                    <a:pt x="320" y="110"/>
                  </a:lnTo>
                  <a:lnTo>
                    <a:pt x="320" y="112"/>
                  </a:lnTo>
                  <a:lnTo>
                    <a:pt x="320" y="112"/>
                  </a:lnTo>
                  <a:lnTo>
                    <a:pt x="318" y="112"/>
                  </a:lnTo>
                  <a:lnTo>
                    <a:pt x="317" y="112"/>
                  </a:lnTo>
                  <a:lnTo>
                    <a:pt x="315" y="112"/>
                  </a:lnTo>
                  <a:lnTo>
                    <a:pt x="314" y="112"/>
                  </a:lnTo>
                  <a:lnTo>
                    <a:pt x="312" y="110"/>
                  </a:lnTo>
                  <a:lnTo>
                    <a:pt x="312" y="110"/>
                  </a:lnTo>
                  <a:lnTo>
                    <a:pt x="312" y="109"/>
                  </a:lnTo>
                  <a:lnTo>
                    <a:pt x="312" y="109"/>
                  </a:lnTo>
                  <a:lnTo>
                    <a:pt x="312" y="109"/>
                  </a:lnTo>
                  <a:lnTo>
                    <a:pt x="312" y="109"/>
                  </a:lnTo>
                  <a:lnTo>
                    <a:pt x="314" y="109"/>
                  </a:lnTo>
                  <a:lnTo>
                    <a:pt x="314" y="107"/>
                  </a:lnTo>
                  <a:lnTo>
                    <a:pt x="314" y="107"/>
                  </a:lnTo>
                  <a:lnTo>
                    <a:pt x="314" y="107"/>
                  </a:lnTo>
                  <a:close/>
                  <a:moveTo>
                    <a:pt x="121" y="109"/>
                  </a:moveTo>
                  <a:lnTo>
                    <a:pt x="123" y="110"/>
                  </a:lnTo>
                  <a:lnTo>
                    <a:pt x="124" y="110"/>
                  </a:lnTo>
                  <a:lnTo>
                    <a:pt x="126" y="112"/>
                  </a:lnTo>
                  <a:lnTo>
                    <a:pt x="128" y="113"/>
                  </a:lnTo>
                  <a:lnTo>
                    <a:pt x="129" y="116"/>
                  </a:lnTo>
                  <a:lnTo>
                    <a:pt x="131" y="120"/>
                  </a:lnTo>
                  <a:lnTo>
                    <a:pt x="131" y="123"/>
                  </a:lnTo>
                  <a:lnTo>
                    <a:pt x="132" y="129"/>
                  </a:lnTo>
                  <a:lnTo>
                    <a:pt x="131" y="129"/>
                  </a:lnTo>
                  <a:lnTo>
                    <a:pt x="129" y="127"/>
                  </a:lnTo>
                  <a:lnTo>
                    <a:pt x="128" y="126"/>
                  </a:lnTo>
                  <a:lnTo>
                    <a:pt x="128" y="126"/>
                  </a:lnTo>
                  <a:lnTo>
                    <a:pt x="126" y="124"/>
                  </a:lnTo>
                  <a:lnTo>
                    <a:pt x="124" y="124"/>
                  </a:lnTo>
                  <a:lnTo>
                    <a:pt x="123" y="123"/>
                  </a:lnTo>
                  <a:lnTo>
                    <a:pt x="123" y="121"/>
                  </a:lnTo>
                  <a:lnTo>
                    <a:pt x="123" y="121"/>
                  </a:lnTo>
                  <a:lnTo>
                    <a:pt x="123" y="120"/>
                  </a:lnTo>
                  <a:lnTo>
                    <a:pt x="123" y="120"/>
                  </a:lnTo>
                  <a:lnTo>
                    <a:pt x="123" y="118"/>
                  </a:lnTo>
                  <a:lnTo>
                    <a:pt x="123" y="116"/>
                  </a:lnTo>
                  <a:lnTo>
                    <a:pt x="121" y="116"/>
                  </a:lnTo>
                  <a:lnTo>
                    <a:pt x="118" y="116"/>
                  </a:lnTo>
                  <a:lnTo>
                    <a:pt x="118" y="113"/>
                  </a:lnTo>
                  <a:lnTo>
                    <a:pt x="118" y="112"/>
                  </a:lnTo>
                  <a:lnTo>
                    <a:pt x="120" y="110"/>
                  </a:lnTo>
                  <a:lnTo>
                    <a:pt x="121" y="109"/>
                  </a:lnTo>
                  <a:lnTo>
                    <a:pt x="121" y="109"/>
                  </a:lnTo>
                  <a:close/>
                  <a:moveTo>
                    <a:pt x="396" y="109"/>
                  </a:moveTo>
                  <a:lnTo>
                    <a:pt x="394" y="112"/>
                  </a:lnTo>
                  <a:lnTo>
                    <a:pt x="396" y="112"/>
                  </a:lnTo>
                  <a:lnTo>
                    <a:pt x="399" y="113"/>
                  </a:lnTo>
                  <a:lnTo>
                    <a:pt x="399" y="112"/>
                  </a:lnTo>
                  <a:lnTo>
                    <a:pt x="399" y="110"/>
                  </a:lnTo>
                  <a:lnTo>
                    <a:pt x="398" y="110"/>
                  </a:lnTo>
                  <a:lnTo>
                    <a:pt x="396" y="109"/>
                  </a:lnTo>
                  <a:lnTo>
                    <a:pt x="396" y="109"/>
                  </a:lnTo>
                  <a:close/>
                  <a:moveTo>
                    <a:pt x="343" y="110"/>
                  </a:moveTo>
                  <a:lnTo>
                    <a:pt x="343" y="110"/>
                  </a:lnTo>
                  <a:lnTo>
                    <a:pt x="343" y="112"/>
                  </a:lnTo>
                  <a:lnTo>
                    <a:pt x="346" y="112"/>
                  </a:lnTo>
                  <a:lnTo>
                    <a:pt x="349" y="112"/>
                  </a:lnTo>
                  <a:lnTo>
                    <a:pt x="351" y="112"/>
                  </a:lnTo>
                  <a:lnTo>
                    <a:pt x="351" y="110"/>
                  </a:lnTo>
                  <a:lnTo>
                    <a:pt x="351" y="110"/>
                  </a:lnTo>
                  <a:lnTo>
                    <a:pt x="349" y="110"/>
                  </a:lnTo>
                  <a:lnTo>
                    <a:pt x="348" y="110"/>
                  </a:lnTo>
                  <a:lnTo>
                    <a:pt x="343" y="110"/>
                  </a:lnTo>
                  <a:lnTo>
                    <a:pt x="343" y="110"/>
                  </a:lnTo>
                  <a:close/>
                  <a:moveTo>
                    <a:pt x="329" y="112"/>
                  </a:moveTo>
                  <a:lnTo>
                    <a:pt x="334" y="112"/>
                  </a:lnTo>
                  <a:lnTo>
                    <a:pt x="337" y="112"/>
                  </a:lnTo>
                  <a:lnTo>
                    <a:pt x="339" y="113"/>
                  </a:lnTo>
                  <a:lnTo>
                    <a:pt x="339" y="113"/>
                  </a:lnTo>
                  <a:lnTo>
                    <a:pt x="339" y="113"/>
                  </a:lnTo>
                  <a:lnTo>
                    <a:pt x="337" y="113"/>
                  </a:lnTo>
                  <a:lnTo>
                    <a:pt x="334" y="115"/>
                  </a:lnTo>
                  <a:lnTo>
                    <a:pt x="329" y="115"/>
                  </a:lnTo>
                  <a:lnTo>
                    <a:pt x="329" y="113"/>
                  </a:lnTo>
                  <a:lnTo>
                    <a:pt x="329" y="112"/>
                  </a:lnTo>
                  <a:lnTo>
                    <a:pt x="329" y="112"/>
                  </a:lnTo>
                  <a:close/>
                  <a:moveTo>
                    <a:pt x="56" y="121"/>
                  </a:moveTo>
                  <a:lnTo>
                    <a:pt x="58" y="121"/>
                  </a:lnTo>
                  <a:lnTo>
                    <a:pt x="58" y="121"/>
                  </a:lnTo>
                  <a:lnTo>
                    <a:pt x="58" y="123"/>
                  </a:lnTo>
                  <a:lnTo>
                    <a:pt x="58" y="123"/>
                  </a:lnTo>
                  <a:lnTo>
                    <a:pt x="58" y="124"/>
                  </a:lnTo>
                  <a:lnTo>
                    <a:pt x="58" y="124"/>
                  </a:lnTo>
                  <a:lnTo>
                    <a:pt x="58" y="124"/>
                  </a:lnTo>
                  <a:lnTo>
                    <a:pt x="56" y="124"/>
                  </a:lnTo>
                  <a:lnTo>
                    <a:pt x="56" y="121"/>
                  </a:lnTo>
                  <a:lnTo>
                    <a:pt x="56" y="121"/>
                  </a:lnTo>
                  <a:close/>
                  <a:moveTo>
                    <a:pt x="142" y="124"/>
                  </a:moveTo>
                  <a:lnTo>
                    <a:pt x="142" y="127"/>
                  </a:lnTo>
                  <a:lnTo>
                    <a:pt x="142" y="130"/>
                  </a:lnTo>
                  <a:lnTo>
                    <a:pt x="142" y="130"/>
                  </a:lnTo>
                  <a:lnTo>
                    <a:pt x="142" y="130"/>
                  </a:lnTo>
                  <a:lnTo>
                    <a:pt x="142" y="132"/>
                  </a:lnTo>
                  <a:lnTo>
                    <a:pt x="143" y="132"/>
                  </a:lnTo>
                  <a:lnTo>
                    <a:pt x="143" y="132"/>
                  </a:lnTo>
                  <a:lnTo>
                    <a:pt x="145" y="132"/>
                  </a:lnTo>
                  <a:lnTo>
                    <a:pt x="148" y="130"/>
                  </a:lnTo>
                  <a:lnTo>
                    <a:pt x="151" y="130"/>
                  </a:lnTo>
                  <a:lnTo>
                    <a:pt x="151" y="127"/>
                  </a:lnTo>
                  <a:lnTo>
                    <a:pt x="151" y="124"/>
                  </a:lnTo>
                  <a:lnTo>
                    <a:pt x="148" y="124"/>
                  </a:lnTo>
                  <a:lnTo>
                    <a:pt x="146" y="124"/>
                  </a:lnTo>
                  <a:lnTo>
                    <a:pt x="145" y="124"/>
                  </a:lnTo>
                  <a:lnTo>
                    <a:pt x="142" y="124"/>
                  </a:lnTo>
                  <a:lnTo>
                    <a:pt x="142" y="124"/>
                  </a:lnTo>
                  <a:close/>
                  <a:moveTo>
                    <a:pt x="376" y="129"/>
                  </a:moveTo>
                  <a:lnTo>
                    <a:pt x="376" y="129"/>
                  </a:lnTo>
                  <a:lnTo>
                    <a:pt x="376" y="130"/>
                  </a:lnTo>
                  <a:lnTo>
                    <a:pt x="374" y="130"/>
                  </a:lnTo>
                  <a:lnTo>
                    <a:pt x="373" y="130"/>
                  </a:lnTo>
                  <a:lnTo>
                    <a:pt x="373" y="132"/>
                  </a:lnTo>
                  <a:lnTo>
                    <a:pt x="374" y="132"/>
                  </a:lnTo>
                  <a:lnTo>
                    <a:pt x="376" y="132"/>
                  </a:lnTo>
                  <a:lnTo>
                    <a:pt x="376" y="134"/>
                  </a:lnTo>
                  <a:lnTo>
                    <a:pt x="377" y="135"/>
                  </a:lnTo>
                  <a:lnTo>
                    <a:pt x="379" y="135"/>
                  </a:lnTo>
                  <a:lnTo>
                    <a:pt x="379" y="135"/>
                  </a:lnTo>
                  <a:lnTo>
                    <a:pt x="379" y="135"/>
                  </a:lnTo>
                  <a:lnTo>
                    <a:pt x="380" y="134"/>
                  </a:lnTo>
                  <a:lnTo>
                    <a:pt x="380" y="134"/>
                  </a:lnTo>
                  <a:lnTo>
                    <a:pt x="380" y="134"/>
                  </a:lnTo>
                  <a:lnTo>
                    <a:pt x="380" y="134"/>
                  </a:lnTo>
                  <a:lnTo>
                    <a:pt x="380" y="132"/>
                  </a:lnTo>
                  <a:lnTo>
                    <a:pt x="382" y="132"/>
                  </a:lnTo>
                  <a:lnTo>
                    <a:pt x="384" y="132"/>
                  </a:lnTo>
                  <a:lnTo>
                    <a:pt x="384" y="134"/>
                  </a:lnTo>
                  <a:lnTo>
                    <a:pt x="385" y="134"/>
                  </a:lnTo>
                  <a:lnTo>
                    <a:pt x="387" y="135"/>
                  </a:lnTo>
                  <a:lnTo>
                    <a:pt x="388" y="135"/>
                  </a:lnTo>
                  <a:lnTo>
                    <a:pt x="390" y="135"/>
                  </a:lnTo>
                  <a:lnTo>
                    <a:pt x="391" y="134"/>
                  </a:lnTo>
                  <a:lnTo>
                    <a:pt x="394" y="134"/>
                  </a:lnTo>
                  <a:lnTo>
                    <a:pt x="396" y="135"/>
                  </a:lnTo>
                  <a:lnTo>
                    <a:pt x="399" y="137"/>
                  </a:lnTo>
                  <a:lnTo>
                    <a:pt x="402" y="137"/>
                  </a:lnTo>
                  <a:lnTo>
                    <a:pt x="402" y="135"/>
                  </a:lnTo>
                  <a:lnTo>
                    <a:pt x="402" y="134"/>
                  </a:lnTo>
                  <a:lnTo>
                    <a:pt x="402" y="132"/>
                  </a:lnTo>
                  <a:lnTo>
                    <a:pt x="401" y="130"/>
                  </a:lnTo>
                  <a:lnTo>
                    <a:pt x="398" y="130"/>
                  </a:lnTo>
                  <a:lnTo>
                    <a:pt x="394" y="130"/>
                  </a:lnTo>
                  <a:lnTo>
                    <a:pt x="391" y="130"/>
                  </a:lnTo>
                  <a:lnTo>
                    <a:pt x="387" y="130"/>
                  </a:lnTo>
                  <a:lnTo>
                    <a:pt x="385" y="129"/>
                  </a:lnTo>
                  <a:lnTo>
                    <a:pt x="384" y="129"/>
                  </a:lnTo>
                  <a:lnTo>
                    <a:pt x="380" y="129"/>
                  </a:lnTo>
                  <a:lnTo>
                    <a:pt x="379" y="129"/>
                  </a:lnTo>
                  <a:lnTo>
                    <a:pt x="376" y="129"/>
                  </a:lnTo>
                  <a:lnTo>
                    <a:pt x="376" y="129"/>
                  </a:lnTo>
                  <a:close/>
                  <a:moveTo>
                    <a:pt x="360" y="129"/>
                  </a:moveTo>
                  <a:lnTo>
                    <a:pt x="359" y="129"/>
                  </a:lnTo>
                  <a:lnTo>
                    <a:pt x="354" y="129"/>
                  </a:lnTo>
                  <a:lnTo>
                    <a:pt x="351" y="130"/>
                  </a:lnTo>
                  <a:lnTo>
                    <a:pt x="348" y="130"/>
                  </a:lnTo>
                  <a:lnTo>
                    <a:pt x="348" y="132"/>
                  </a:lnTo>
                  <a:lnTo>
                    <a:pt x="348" y="134"/>
                  </a:lnTo>
                  <a:lnTo>
                    <a:pt x="351" y="134"/>
                  </a:lnTo>
                  <a:lnTo>
                    <a:pt x="354" y="135"/>
                  </a:lnTo>
                  <a:lnTo>
                    <a:pt x="354" y="137"/>
                  </a:lnTo>
                  <a:lnTo>
                    <a:pt x="356" y="138"/>
                  </a:lnTo>
                  <a:lnTo>
                    <a:pt x="357" y="138"/>
                  </a:lnTo>
                  <a:lnTo>
                    <a:pt x="360" y="137"/>
                  </a:lnTo>
                  <a:lnTo>
                    <a:pt x="363" y="137"/>
                  </a:lnTo>
                  <a:lnTo>
                    <a:pt x="365" y="137"/>
                  </a:lnTo>
                  <a:lnTo>
                    <a:pt x="365" y="134"/>
                  </a:lnTo>
                  <a:lnTo>
                    <a:pt x="366" y="132"/>
                  </a:lnTo>
                  <a:lnTo>
                    <a:pt x="365" y="132"/>
                  </a:lnTo>
                  <a:lnTo>
                    <a:pt x="363" y="132"/>
                  </a:lnTo>
                  <a:lnTo>
                    <a:pt x="363" y="132"/>
                  </a:lnTo>
                  <a:lnTo>
                    <a:pt x="363" y="130"/>
                  </a:lnTo>
                  <a:lnTo>
                    <a:pt x="363" y="130"/>
                  </a:lnTo>
                  <a:lnTo>
                    <a:pt x="363" y="130"/>
                  </a:lnTo>
                  <a:lnTo>
                    <a:pt x="363" y="130"/>
                  </a:lnTo>
                  <a:lnTo>
                    <a:pt x="363" y="129"/>
                  </a:lnTo>
                  <a:lnTo>
                    <a:pt x="362" y="129"/>
                  </a:lnTo>
                  <a:lnTo>
                    <a:pt x="360" y="129"/>
                  </a:lnTo>
                  <a:lnTo>
                    <a:pt x="360" y="129"/>
                  </a:lnTo>
                  <a:close/>
                  <a:moveTo>
                    <a:pt x="320" y="151"/>
                  </a:moveTo>
                  <a:lnTo>
                    <a:pt x="320" y="151"/>
                  </a:lnTo>
                  <a:lnTo>
                    <a:pt x="322" y="152"/>
                  </a:lnTo>
                  <a:lnTo>
                    <a:pt x="322" y="152"/>
                  </a:lnTo>
                  <a:lnTo>
                    <a:pt x="322" y="154"/>
                  </a:lnTo>
                  <a:lnTo>
                    <a:pt x="322" y="154"/>
                  </a:lnTo>
                  <a:lnTo>
                    <a:pt x="320" y="155"/>
                  </a:lnTo>
                  <a:lnTo>
                    <a:pt x="320" y="157"/>
                  </a:lnTo>
                  <a:lnTo>
                    <a:pt x="320" y="158"/>
                  </a:lnTo>
                  <a:lnTo>
                    <a:pt x="322" y="160"/>
                  </a:lnTo>
                  <a:lnTo>
                    <a:pt x="323" y="162"/>
                  </a:lnTo>
                  <a:lnTo>
                    <a:pt x="322" y="165"/>
                  </a:lnTo>
                  <a:lnTo>
                    <a:pt x="320" y="166"/>
                  </a:lnTo>
                  <a:lnTo>
                    <a:pt x="317" y="166"/>
                  </a:lnTo>
                  <a:lnTo>
                    <a:pt x="315" y="166"/>
                  </a:lnTo>
                  <a:lnTo>
                    <a:pt x="315" y="163"/>
                  </a:lnTo>
                  <a:lnTo>
                    <a:pt x="314" y="162"/>
                  </a:lnTo>
                  <a:lnTo>
                    <a:pt x="314" y="162"/>
                  </a:lnTo>
                  <a:lnTo>
                    <a:pt x="311" y="162"/>
                  </a:lnTo>
                  <a:lnTo>
                    <a:pt x="312" y="158"/>
                  </a:lnTo>
                  <a:lnTo>
                    <a:pt x="312" y="155"/>
                  </a:lnTo>
                  <a:lnTo>
                    <a:pt x="314" y="155"/>
                  </a:lnTo>
                  <a:lnTo>
                    <a:pt x="315" y="154"/>
                  </a:lnTo>
                  <a:lnTo>
                    <a:pt x="315" y="155"/>
                  </a:lnTo>
                  <a:lnTo>
                    <a:pt x="315" y="155"/>
                  </a:lnTo>
                  <a:lnTo>
                    <a:pt x="315" y="157"/>
                  </a:lnTo>
                  <a:lnTo>
                    <a:pt x="315" y="157"/>
                  </a:lnTo>
                  <a:lnTo>
                    <a:pt x="315" y="157"/>
                  </a:lnTo>
                  <a:lnTo>
                    <a:pt x="315" y="157"/>
                  </a:lnTo>
                  <a:lnTo>
                    <a:pt x="315" y="157"/>
                  </a:lnTo>
                  <a:lnTo>
                    <a:pt x="315" y="158"/>
                  </a:lnTo>
                  <a:lnTo>
                    <a:pt x="315" y="158"/>
                  </a:lnTo>
                  <a:lnTo>
                    <a:pt x="317" y="158"/>
                  </a:lnTo>
                  <a:lnTo>
                    <a:pt x="317" y="157"/>
                  </a:lnTo>
                  <a:lnTo>
                    <a:pt x="317" y="157"/>
                  </a:lnTo>
                  <a:lnTo>
                    <a:pt x="317" y="154"/>
                  </a:lnTo>
                  <a:lnTo>
                    <a:pt x="317" y="151"/>
                  </a:lnTo>
                  <a:lnTo>
                    <a:pt x="318" y="151"/>
                  </a:lnTo>
                  <a:lnTo>
                    <a:pt x="318" y="151"/>
                  </a:lnTo>
                  <a:lnTo>
                    <a:pt x="318" y="151"/>
                  </a:lnTo>
                  <a:lnTo>
                    <a:pt x="320" y="151"/>
                  </a:lnTo>
                  <a:lnTo>
                    <a:pt x="320" y="151"/>
                  </a:lnTo>
                  <a:close/>
                  <a:moveTo>
                    <a:pt x="134" y="163"/>
                  </a:moveTo>
                  <a:lnTo>
                    <a:pt x="135" y="163"/>
                  </a:lnTo>
                  <a:lnTo>
                    <a:pt x="138" y="163"/>
                  </a:lnTo>
                  <a:lnTo>
                    <a:pt x="140" y="163"/>
                  </a:lnTo>
                  <a:lnTo>
                    <a:pt x="142" y="165"/>
                  </a:lnTo>
                  <a:lnTo>
                    <a:pt x="142" y="166"/>
                  </a:lnTo>
                  <a:lnTo>
                    <a:pt x="145" y="166"/>
                  </a:lnTo>
                  <a:lnTo>
                    <a:pt x="148" y="166"/>
                  </a:lnTo>
                  <a:lnTo>
                    <a:pt x="149" y="165"/>
                  </a:lnTo>
                  <a:lnTo>
                    <a:pt x="151" y="165"/>
                  </a:lnTo>
                  <a:lnTo>
                    <a:pt x="152" y="168"/>
                  </a:lnTo>
                  <a:lnTo>
                    <a:pt x="152" y="169"/>
                  </a:lnTo>
                  <a:lnTo>
                    <a:pt x="152" y="169"/>
                  </a:lnTo>
                  <a:lnTo>
                    <a:pt x="154" y="171"/>
                  </a:lnTo>
                  <a:lnTo>
                    <a:pt x="155" y="171"/>
                  </a:lnTo>
                  <a:lnTo>
                    <a:pt x="157" y="171"/>
                  </a:lnTo>
                  <a:lnTo>
                    <a:pt x="159" y="172"/>
                  </a:lnTo>
                  <a:lnTo>
                    <a:pt x="160" y="172"/>
                  </a:lnTo>
                  <a:lnTo>
                    <a:pt x="163" y="174"/>
                  </a:lnTo>
                  <a:lnTo>
                    <a:pt x="166" y="174"/>
                  </a:lnTo>
                  <a:lnTo>
                    <a:pt x="169" y="174"/>
                  </a:lnTo>
                  <a:lnTo>
                    <a:pt x="173" y="174"/>
                  </a:lnTo>
                  <a:lnTo>
                    <a:pt x="176" y="174"/>
                  </a:lnTo>
                  <a:lnTo>
                    <a:pt x="177" y="171"/>
                  </a:lnTo>
                  <a:lnTo>
                    <a:pt x="177" y="169"/>
                  </a:lnTo>
                  <a:lnTo>
                    <a:pt x="179" y="171"/>
                  </a:lnTo>
                  <a:lnTo>
                    <a:pt x="180" y="171"/>
                  </a:lnTo>
                  <a:lnTo>
                    <a:pt x="182" y="171"/>
                  </a:lnTo>
                  <a:lnTo>
                    <a:pt x="182" y="171"/>
                  </a:lnTo>
                  <a:lnTo>
                    <a:pt x="185" y="171"/>
                  </a:lnTo>
                  <a:lnTo>
                    <a:pt x="187" y="171"/>
                  </a:lnTo>
                  <a:lnTo>
                    <a:pt x="190" y="174"/>
                  </a:lnTo>
                  <a:lnTo>
                    <a:pt x="191" y="172"/>
                  </a:lnTo>
                  <a:lnTo>
                    <a:pt x="193" y="174"/>
                  </a:lnTo>
                  <a:lnTo>
                    <a:pt x="193" y="174"/>
                  </a:lnTo>
                  <a:lnTo>
                    <a:pt x="193" y="175"/>
                  </a:lnTo>
                  <a:lnTo>
                    <a:pt x="196" y="175"/>
                  </a:lnTo>
                  <a:lnTo>
                    <a:pt x="200" y="174"/>
                  </a:lnTo>
                  <a:lnTo>
                    <a:pt x="200" y="177"/>
                  </a:lnTo>
                  <a:lnTo>
                    <a:pt x="200" y="179"/>
                  </a:lnTo>
                  <a:lnTo>
                    <a:pt x="200" y="180"/>
                  </a:lnTo>
                  <a:lnTo>
                    <a:pt x="202" y="180"/>
                  </a:lnTo>
                  <a:lnTo>
                    <a:pt x="202" y="182"/>
                  </a:lnTo>
                  <a:lnTo>
                    <a:pt x="202" y="185"/>
                  </a:lnTo>
                  <a:lnTo>
                    <a:pt x="202" y="186"/>
                  </a:lnTo>
                  <a:lnTo>
                    <a:pt x="202" y="188"/>
                  </a:lnTo>
                  <a:lnTo>
                    <a:pt x="207" y="188"/>
                  </a:lnTo>
                  <a:lnTo>
                    <a:pt x="211" y="188"/>
                  </a:lnTo>
                  <a:lnTo>
                    <a:pt x="214" y="189"/>
                  </a:lnTo>
                  <a:lnTo>
                    <a:pt x="216" y="189"/>
                  </a:lnTo>
                  <a:lnTo>
                    <a:pt x="218" y="189"/>
                  </a:lnTo>
                  <a:lnTo>
                    <a:pt x="221" y="191"/>
                  </a:lnTo>
                  <a:lnTo>
                    <a:pt x="221" y="193"/>
                  </a:lnTo>
                  <a:lnTo>
                    <a:pt x="219" y="194"/>
                  </a:lnTo>
                  <a:lnTo>
                    <a:pt x="219" y="197"/>
                  </a:lnTo>
                  <a:lnTo>
                    <a:pt x="219" y="199"/>
                  </a:lnTo>
                  <a:lnTo>
                    <a:pt x="221" y="199"/>
                  </a:lnTo>
                  <a:lnTo>
                    <a:pt x="222" y="200"/>
                  </a:lnTo>
                  <a:lnTo>
                    <a:pt x="222" y="203"/>
                  </a:lnTo>
                  <a:lnTo>
                    <a:pt x="224" y="208"/>
                  </a:lnTo>
                  <a:lnTo>
                    <a:pt x="221" y="207"/>
                  </a:lnTo>
                  <a:lnTo>
                    <a:pt x="219" y="205"/>
                  </a:lnTo>
                  <a:lnTo>
                    <a:pt x="218" y="205"/>
                  </a:lnTo>
                  <a:lnTo>
                    <a:pt x="214" y="205"/>
                  </a:lnTo>
                  <a:lnTo>
                    <a:pt x="214" y="203"/>
                  </a:lnTo>
                  <a:lnTo>
                    <a:pt x="213" y="203"/>
                  </a:lnTo>
                  <a:lnTo>
                    <a:pt x="211" y="203"/>
                  </a:lnTo>
                  <a:lnTo>
                    <a:pt x="211" y="203"/>
                  </a:lnTo>
                  <a:lnTo>
                    <a:pt x="210" y="202"/>
                  </a:lnTo>
                  <a:lnTo>
                    <a:pt x="210" y="200"/>
                  </a:lnTo>
                  <a:lnTo>
                    <a:pt x="210" y="200"/>
                  </a:lnTo>
                  <a:lnTo>
                    <a:pt x="208" y="199"/>
                  </a:lnTo>
                  <a:lnTo>
                    <a:pt x="208" y="199"/>
                  </a:lnTo>
                  <a:lnTo>
                    <a:pt x="207" y="199"/>
                  </a:lnTo>
                  <a:lnTo>
                    <a:pt x="207" y="199"/>
                  </a:lnTo>
                  <a:lnTo>
                    <a:pt x="205" y="199"/>
                  </a:lnTo>
                  <a:lnTo>
                    <a:pt x="205" y="199"/>
                  </a:lnTo>
                  <a:lnTo>
                    <a:pt x="204" y="199"/>
                  </a:lnTo>
                  <a:lnTo>
                    <a:pt x="202" y="200"/>
                  </a:lnTo>
                  <a:lnTo>
                    <a:pt x="202" y="200"/>
                  </a:lnTo>
                  <a:lnTo>
                    <a:pt x="200" y="200"/>
                  </a:lnTo>
                  <a:lnTo>
                    <a:pt x="199" y="200"/>
                  </a:lnTo>
                  <a:lnTo>
                    <a:pt x="197" y="200"/>
                  </a:lnTo>
                  <a:lnTo>
                    <a:pt x="196" y="199"/>
                  </a:lnTo>
                  <a:lnTo>
                    <a:pt x="193" y="197"/>
                  </a:lnTo>
                  <a:lnTo>
                    <a:pt x="191" y="197"/>
                  </a:lnTo>
                  <a:lnTo>
                    <a:pt x="187" y="197"/>
                  </a:lnTo>
                  <a:lnTo>
                    <a:pt x="183" y="197"/>
                  </a:lnTo>
                  <a:lnTo>
                    <a:pt x="180" y="197"/>
                  </a:lnTo>
                  <a:lnTo>
                    <a:pt x="179" y="196"/>
                  </a:lnTo>
                  <a:lnTo>
                    <a:pt x="174" y="194"/>
                  </a:lnTo>
                  <a:lnTo>
                    <a:pt x="171" y="194"/>
                  </a:lnTo>
                  <a:lnTo>
                    <a:pt x="168" y="193"/>
                  </a:lnTo>
                  <a:lnTo>
                    <a:pt x="165" y="191"/>
                  </a:lnTo>
                  <a:lnTo>
                    <a:pt x="163" y="189"/>
                  </a:lnTo>
                  <a:lnTo>
                    <a:pt x="162" y="191"/>
                  </a:lnTo>
                  <a:lnTo>
                    <a:pt x="160" y="191"/>
                  </a:lnTo>
                  <a:lnTo>
                    <a:pt x="143" y="191"/>
                  </a:lnTo>
                  <a:lnTo>
                    <a:pt x="142" y="189"/>
                  </a:lnTo>
                  <a:lnTo>
                    <a:pt x="140" y="186"/>
                  </a:lnTo>
                  <a:lnTo>
                    <a:pt x="138" y="186"/>
                  </a:lnTo>
                  <a:lnTo>
                    <a:pt x="137" y="186"/>
                  </a:lnTo>
                  <a:lnTo>
                    <a:pt x="135" y="185"/>
                  </a:lnTo>
                  <a:lnTo>
                    <a:pt x="134" y="185"/>
                  </a:lnTo>
                  <a:lnTo>
                    <a:pt x="129" y="185"/>
                  </a:lnTo>
                  <a:lnTo>
                    <a:pt x="126" y="185"/>
                  </a:lnTo>
                  <a:lnTo>
                    <a:pt x="124" y="183"/>
                  </a:lnTo>
                  <a:lnTo>
                    <a:pt x="124" y="182"/>
                  </a:lnTo>
                  <a:lnTo>
                    <a:pt x="126" y="182"/>
                  </a:lnTo>
                  <a:lnTo>
                    <a:pt x="126" y="180"/>
                  </a:lnTo>
                  <a:lnTo>
                    <a:pt x="126" y="180"/>
                  </a:lnTo>
                  <a:lnTo>
                    <a:pt x="126" y="179"/>
                  </a:lnTo>
                  <a:lnTo>
                    <a:pt x="123" y="179"/>
                  </a:lnTo>
                  <a:lnTo>
                    <a:pt x="120" y="179"/>
                  </a:lnTo>
                  <a:lnTo>
                    <a:pt x="118" y="179"/>
                  </a:lnTo>
                  <a:lnTo>
                    <a:pt x="115" y="179"/>
                  </a:lnTo>
                  <a:lnTo>
                    <a:pt x="115" y="179"/>
                  </a:lnTo>
                  <a:lnTo>
                    <a:pt x="114" y="177"/>
                  </a:lnTo>
                  <a:lnTo>
                    <a:pt x="117" y="174"/>
                  </a:lnTo>
                  <a:lnTo>
                    <a:pt x="118" y="172"/>
                  </a:lnTo>
                  <a:lnTo>
                    <a:pt x="118" y="171"/>
                  </a:lnTo>
                  <a:lnTo>
                    <a:pt x="120" y="169"/>
                  </a:lnTo>
                  <a:lnTo>
                    <a:pt x="120" y="166"/>
                  </a:lnTo>
                  <a:lnTo>
                    <a:pt x="120" y="165"/>
                  </a:lnTo>
                  <a:lnTo>
                    <a:pt x="123" y="165"/>
                  </a:lnTo>
                  <a:lnTo>
                    <a:pt x="128" y="165"/>
                  </a:lnTo>
                  <a:lnTo>
                    <a:pt x="129" y="165"/>
                  </a:lnTo>
                  <a:lnTo>
                    <a:pt x="134" y="165"/>
                  </a:lnTo>
                  <a:lnTo>
                    <a:pt x="134" y="163"/>
                  </a:lnTo>
                  <a:lnTo>
                    <a:pt x="134" y="163"/>
                  </a:lnTo>
                  <a:close/>
                  <a:moveTo>
                    <a:pt x="303" y="165"/>
                  </a:moveTo>
                  <a:lnTo>
                    <a:pt x="304" y="166"/>
                  </a:lnTo>
                  <a:lnTo>
                    <a:pt x="304" y="165"/>
                  </a:lnTo>
                  <a:lnTo>
                    <a:pt x="304" y="165"/>
                  </a:lnTo>
                  <a:lnTo>
                    <a:pt x="304" y="165"/>
                  </a:lnTo>
                  <a:lnTo>
                    <a:pt x="303" y="165"/>
                  </a:lnTo>
                  <a:lnTo>
                    <a:pt x="303" y="165"/>
                  </a:lnTo>
                  <a:close/>
                  <a:moveTo>
                    <a:pt x="444" y="169"/>
                  </a:moveTo>
                  <a:lnTo>
                    <a:pt x="443" y="169"/>
                  </a:lnTo>
                  <a:lnTo>
                    <a:pt x="443" y="171"/>
                  </a:lnTo>
                  <a:lnTo>
                    <a:pt x="444" y="171"/>
                  </a:lnTo>
                  <a:lnTo>
                    <a:pt x="444" y="172"/>
                  </a:lnTo>
                  <a:lnTo>
                    <a:pt x="444" y="174"/>
                  </a:lnTo>
                  <a:lnTo>
                    <a:pt x="446" y="174"/>
                  </a:lnTo>
                  <a:lnTo>
                    <a:pt x="444" y="177"/>
                  </a:lnTo>
                  <a:lnTo>
                    <a:pt x="444" y="182"/>
                  </a:lnTo>
                  <a:lnTo>
                    <a:pt x="443" y="182"/>
                  </a:lnTo>
                  <a:lnTo>
                    <a:pt x="441" y="183"/>
                  </a:lnTo>
                  <a:lnTo>
                    <a:pt x="443" y="185"/>
                  </a:lnTo>
                  <a:lnTo>
                    <a:pt x="444" y="186"/>
                  </a:lnTo>
                  <a:lnTo>
                    <a:pt x="443" y="186"/>
                  </a:lnTo>
                  <a:lnTo>
                    <a:pt x="443" y="186"/>
                  </a:lnTo>
                  <a:lnTo>
                    <a:pt x="443" y="188"/>
                  </a:lnTo>
                  <a:lnTo>
                    <a:pt x="444" y="188"/>
                  </a:lnTo>
                  <a:lnTo>
                    <a:pt x="444" y="189"/>
                  </a:lnTo>
                  <a:lnTo>
                    <a:pt x="446" y="189"/>
                  </a:lnTo>
                  <a:lnTo>
                    <a:pt x="446" y="185"/>
                  </a:lnTo>
                  <a:lnTo>
                    <a:pt x="446" y="183"/>
                  </a:lnTo>
                  <a:lnTo>
                    <a:pt x="447" y="182"/>
                  </a:lnTo>
                  <a:lnTo>
                    <a:pt x="450" y="180"/>
                  </a:lnTo>
                  <a:lnTo>
                    <a:pt x="450" y="179"/>
                  </a:lnTo>
                  <a:lnTo>
                    <a:pt x="450" y="177"/>
                  </a:lnTo>
                  <a:lnTo>
                    <a:pt x="450" y="177"/>
                  </a:lnTo>
                  <a:lnTo>
                    <a:pt x="449" y="179"/>
                  </a:lnTo>
                  <a:lnTo>
                    <a:pt x="449" y="177"/>
                  </a:lnTo>
                  <a:lnTo>
                    <a:pt x="449" y="177"/>
                  </a:lnTo>
                  <a:lnTo>
                    <a:pt x="449" y="177"/>
                  </a:lnTo>
                  <a:lnTo>
                    <a:pt x="449" y="175"/>
                  </a:lnTo>
                  <a:lnTo>
                    <a:pt x="449" y="174"/>
                  </a:lnTo>
                  <a:lnTo>
                    <a:pt x="450" y="172"/>
                  </a:lnTo>
                  <a:lnTo>
                    <a:pt x="450" y="172"/>
                  </a:lnTo>
                  <a:lnTo>
                    <a:pt x="449" y="171"/>
                  </a:lnTo>
                  <a:lnTo>
                    <a:pt x="449" y="171"/>
                  </a:lnTo>
                  <a:lnTo>
                    <a:pt x="449" y="171"/>
                  </a:lnTo>
                  <a:lnTo>
                    <a:pt x="446" y="169"/>
                  </a:lnTo>
                  <a:lnTo>
                    <a:pt x="444" y="169"/>
                  </a:lnTo>
                  <a:lnTo>
                    <a:pt x="444" y="169"/>
                  </a:lnTo>
                  <a:close/>
                  <a:moveTo>
                    <a:pt x="205" y="175"/>
                  </a:moveTo>
                  <a:lnTo>
                    <a:pt x="205" y="177"/>
                  </a:lnTo>
                  <a:lnTo>
                    <a:pt x="204" y="177"/>
                  </a:lnTo>
                  <a:lnTo>
                    <a:pt x="204" y="179"/>
                  </a:lnTo>
                  <a:lnTo>
                    <a:pt x="205" y="179"/>
                  </a:lnTo>
                  <a:lnTo>
                    <a:pt x="205" y="180"/>
                  </a:lnTo>
                  <a:lnTo>
                    <a:pt x="205" y="180"/>
                  </a:lnTo>
                  <a:lnTo>
                    <a:pt x="208" y="180"/>
                  </a:lnTo>
                  <a:lnTo>
                    <a:pt x="210" y="180"/>
                  </a:lnTo>
                  <a:lnTo>
                    <a:pt x="211" y="180"/>
                  </a:lnTo>
                  <a:lnTo>
                    <a:pt x="213" y="179"/>
                  </a:lnTo>
                  <a:lnTo>
                    <a:pt x="213" y="180"/>
                  </a:lnTo>
                  <a:lnTo>
                    <a:pt x="214" y="179"/>
                  </a:lnTo>
                  <a:lnTo>
                    <a:pt x="214" y="179"/>
                  </a:lnTo>
                  <a:lnTo>
                    <a:pt x="214" y="179"/>
                  </a:lnTo>
                  <a:lnTo>
                    <a:pt x="214" y="177"/>
                  </a:lnTo>
                  <a:lnTo>
                    <a:pt x="214" y="177"/>
                  </a:lnTo>
                  <a:lnTo>
                    <a:pt x="211" y="177"/>
                  </a:lnTo>
                  <a:lnTo>
                    <a:pt x="210" y="177"/>
                  </a:lnTo>
                  <a:lnTo>
                    <a:pt x="207" y="175"/>
                  </a:lnTo>
                  <a:lnTo>
                    <a:pt x="205" y="175"/>
                  </a:lnTo>
                  <a:lnTo>
                    <a:pt x="205" y="175"/>
                  </a:lnTo>
                  <a:close/>
                  <a:moveTo>
                    <a:pt x="491" y="189"/>
                  </a:moveTo>
                  <a:lnTo>
                    <a:pt x="489" y="193"/>
                  </a:lnTo>
                  <a:lnTo>
                    <a:pt x="491" y="193"/>
                  </a:lnTo>
                  <a:lnTo>
                    <a:pt x="492" y="193"/>
                  </a:lnTo>
                  <a:lnTo>
                    <a:pt x="492" y="191"/>
                  </a:lnTo>
                  <a:lnTo>
                    <a:pt x="492" y="189"/>
                  </a:lnTo>
                  <a:lnTo>
                    <a:pt x="492" y="189"/>
                  </a:lnTo>
                  <a:lnTo>
                    <a:pt x="492" y="189"/>
                  </a:lnTo>
                  <a:lnTo>
                    <a:pt x="491" y="189"/>
                  </a:lnTo>
                  <a:lnTo>
                    <a:pt x="491" y="189"/>
                  </a:lnTo>
                  <a:lnTo>
                    <a:pt x="491" y="189"/>
                  </a:lnTo>
                  <a:close/>
                  <a:moveTo>
                    <a:pt x="408" y="194"/>
                  </a:moveTo>
                  <a:lnTo>
                    <a:pt x="408" y="194"/>
                  </a:lnTo>
                  <a:lnTo>
                    <a:pt x="408" y="196"/>
                  </a:lnTo>
                  <a:lnTo>
                    <a:pt x="408" y="196"/>
                  </a:lnTo>
                  <a:lnTo>
                    <a:pt x="408" y="196"/>
                  </a:lnTo>
                  <a:lnTo>
                    <a:pt x="408" y="197"/>
                  </a:lnTo>
                  <a:lnTo>
                    <a:pt x="407" y="199"/>
                  </a:lnTo>
                  <a:lnTo>
                    <a:pt x="407" y="200"/>
                  </a:lnTo>
                  <a:lnTo>
                    <a:pt x="404" y="202"/>
                  </a:lnTo>
                  <a:lnTo>
                    <a:pt x="404" y="202"/>
                  </a:lnTo>
                  <a:lnTo>
                    <a:pt x="404" y="203"/>
                  </a:lnTo>
                  <a:lnTo>
                    <a:pt x="404" y="203"/>
                  </a:lnTo>
                  <a:lnTo>
                    <a:pt x="405" y="203"/>
                  </a:lnTo>
                  <a:lnTo>
                    <a:pt x="405" y="205"/>
                  </a:lnTo>
                  <a:lnTo>
                    <a:pt x="407" y="205"/>
                  </a:lnTo>
                  <a:lnTo>
                    <a:pt x="408" y="202"/>
                  </a:lnTo>
                  <a:lnTo>
                    <a:pt x="410" y="199"/>
                  </a:lnTo>
                  <a:lnTo>
                    <a:pt x="411" y="196"/>
                  </a:lnTo>
                  <a:lnTo>
                    <a:pt x="411" y="194"/>
                  </a:lnTo>
                  <a:lnTo>
                    <a:pt x="411" y="194"/>
                  </a:lnTo>
                  <a:lnTo>
                    <a:pt x="410" y="194"/>
                  </a:lnTo>
                  <a:lnTo>
                    <a:pt x="410" y="194"/>
                  </a:lnTo>
                  <a:lnTo>
                    <a:pt x="408" y="194"/>
                  </a:lnTo>
                  <a:lnTo>
                    <a:pt x="408" y="194"/>
                  </a:lnTo>
                  <a:close/>
                  <a:moveTo>
                    <a:pt x="224" y="197"/>
                  </a:moveTo>
                  <a:lnTo>
                    <a:pt x="224" y="200"/>
                  </a:lnTo>
                  <a:lnTo>
                    <a:pt x="224" y="202"/>
                  </a:lnTo>
                  <a:lnTo>
                    <a:pt x="224" y="202"/>
                  </a:lnTo>
                  <a:lnTo>
                    <a:pt x="225" y="203"/>
                  </a:lnTo>
                  <a:lnTo>
                    <a:pt x="227" y="203"/>
                  </a:lnTo>
                  <a:lnTo>
                    <a:pt x="227" y="205"/>
                  </a:lnTo>
                  <a:lnTo>
                    <a:pt x="227" y="205"/>
                  </a:lnTo>
                  <a:lnTo>
                    <a:pt x="227" y="207"/>
                  </a:lnTo>
                  <a:lnTo>
                    <a:pt x="227" y="208"/>
                  </a:lnTo>
                  <a:lnTo>
                    <a:pt x="227" y="210"/>
                  </a:lnTo>
                  <a:lnTo>
                    <a:pt x="228" y="210"/>
                  </a:lnTo>
                  <a:lnTo>
                    <a:pt x="228" y="208"/>
                  </a:lnTo>
                  <a:lnTo>
                    <a:pt x="230" y="208"/>
                  </a:lnTo>
                  <a:lnTo>
                    <a:pt x="230" y="208"/>
                  </a:lnTo>
                  <a:lnTo>
                    <a:pt x="232" y="205"/>
                  </a:lnTo>
                  <a:lnTo>
                    <a:pt x="233" y="203"/>
                  </a:lnTo>
                  <a:lnTo>
                    <a:pt x="233" y="200"/>
                  </a:lnTo>
                  <a:lnTo>
                    <a:pt x="232" y="199"/>
                  </a:lnTo>
                  <a:lnTo>
                    <a:pt x="228" y="199"/>
                  </a:lnTo>
                  <a:lnTo>
                    <a:pt x="227" y="199"/>
                  </a:lnTo>
                  <a:lnTo>
                    <a:pt x="225" y="199"/>
                  </a:lnTo>
                  <a:lnTo>
                    <a:pt x="224" y="197"/>
                  </a:lnTo>
                  <a:lnTo>
                    <a:pt x="224" y="197"/>
                  </a:lnTo>
                  <a:close/>
                  <a:moveTo>
                    <a:pt x="348" y="202"/>
                  </a:moveTo>
                  <a:lnTo>
                    <a:pt x="348" y="202"/>
                  </a:lnTo>
                  <a:lnTo>
                    <a:pt x="348" y="205"/>
                  </a:lnTo>
                  <a:lnTo>
                    <a:pt x="359" y="205"/>
                  </a:lnTo>
                  <a:lnTo>
                    <a:pt x="359" y="203"/>
                  </a:lnTo>
                  <a:lnTo>
                    <a:pt x="357" y="202"/>
                  </a:lnTo>
                  <a:lnTo>
                    <a:pt x="354" y="202"/>
                  </a:lnTo>
                  <a:lnTo>
                    <a:pt x="353" y="202"/>
                  </a:lnTo>
                  <a:lnTo>
                    <a:pt x="351" y="202"/>
                  </a:lnTo>
                  <a:lnTo>
                    <a:pt x="348" y="202"/>
                  </a:lnTo>
                  <a:lnTo>
                    <a:pt x="348" y="202"/>
                  </a:lnTo>
                  <a:close/>
                  <a:moveTo>
                    <a:pt x="241" y="203"/>
                  </a:moveTo>
                  <a:lnTo>
                    <a:pt x="241" y="207"/>
                  </a:lnTo>
                  <a:lnTo>
                    <a:pt x="239" y="208"/>
                  </a:lnTo>
                  <a:lnTo>
                    <a:pt x="239" y="210"/>
                  </a:lnTo>
                  <a:lnTo>
                    <a:pt x="238" y="211"/>
                  </a:lnTo>
                  <a:lnTo>
                    <a:pt x="241" y="211"/>
                  </a:lnTo>
                  <a:lnTo>
                    <a:pt x="242" y="211"/>
                  </a:lnTo>
                  <a:lnTo>
                    <a:pt x="244" y="211"/>
                  </a:lnTo>
                  <a:lnTo>
                    <a:pt x="244" y="211"/>
                  </a:lnTo>
                  <a:lnTo>
                    <a:pt x="244" y="210"/>
                  </a:lnTo>
                  <a:lnTo>
                    <a:pt x="245" y="205"/>
                  </a:lnTo>
                  <a:lnTo>
                    <a:pt x="244" y="205"/>
                  </a:lnTo>
                  <a:lnTo>
                    <a:pt x="241" y="203"/>
                  </a:lnTo>
                  <a:lnTo>
                    <a:pt x="241" y="203"/>
                  </a:lnTo>
                  <a:close/>
                  <a:moveTo>
                    <a:pt x="256" y="205"/>
                  </a:moveTo>
                  <a:lnTo>
                    <a:pt x="259" y="207"/>
                  </a:lnTo>
                  <a:lnTo>
                    <a:pt x="263" y="208"/>
                  </a:lnTo>
                  <a:lnTo>
                    <a:pt x="264" y="208"/>
                  </a:lnTo>
                  <a:lnTo>
                    <a:pt x="266" y="210"/>
                  </a:lnTo>
                  <a:lnTo>
                    <a:pt x="267" y="210"/>
                  </a:lnTo>
                  <a:lnTo>
                    <a:pt x="270" y="210"/>
                  </a:lnTo>
                  <a:lnTo>
                    <a:pt x="270" y="213"/>
                  </a:lnTo>
                  <a:lnTo>
                    <a:pt x="272" y="216"/>
                  </a:lnTo>
                  <a:lnTo>
                    <a:pt x="269" y="216"/>
                  </a:lnTo>
                  <a:lnTo>
                    <a:pt x="264" y="216"/>
                  </a:lnTo>
                  <a:lnTo>
                    <a:pt x="259" y="216"/>
                  </a:lnTo>
                  <a:lnTo>
                    <a:pt x="256" y="217"/>
                  </a:lnTo>
                  <a:lnTo>
                    <a:pt x="255" y="219"/>
                  </a:lnTo>
                  <a:lnTo>
                    <a:pt x="252" y="217"/>
                  </a:lnTo>
                  <a:lnTo>
                    <a:pt x="250" y="217"/>
                  </a:lnTo>
                  <a:lnTo>
                    <a:pt x="249" y="217"/>
                  </a:lnTo>
                  <a:lnTo>
                    <a:pt x="245" y="217"/>
                  </a:lnTo>
                  <a:lnTo>
                    <a:pt x="245" y="216"/>
                  </a:lnTo>
                  <a:lnTo>
                    <a:pt x="245" y="214"/>
                  </a:lnTo>
                  <a:lnTo>
                    <a:pt x="247" y="211"/>
                  </a:lnTo>
                  <a:lnTo>
                    <a:pt x="247" y="210"/>
                  </a:lnTo>
                  <a:lnTo>
                    <a:pt x="249" y="210"/>
                  </a:lnTo>
                  <a:lnTo>
                    <a:pt x="250" y="210"/>
                  </a:lnTo>
                  <a:lnTo>
                    <a:pt x="252" y="211"/>
                  </a:lnTo>
                  <a:lnTo>
                    <a:pt x="255" y="213"/>
                  </a:lnTo>
                  <a:lnTo>
                    <a:pt x="256" y="213"/>
                  </a:lnTo>
                  <a:lnTo>
                    <a:pt x="258" y="213"/>
                  </a:lnTo>
                  <a:lnTo>
                    <a:pt x="259" y="213"/>
                  </a:lnTo>
                  <a:lnTo>
                    <a:pt x="259" y="211"/>
                  </a:lnTo>
                  <a:lnTo>
                    <a:pt x="259" y="211"/>
                  </a:lnTo>
                  <a:lnTo>
                    <a:pt x="259" y="210"/>
                  </a:lnTo>
                  <a:lnTo>
                    <a:pt x="259" y="210"/>
                  </a:lnTo>
                  <a:lnTo>
                    <a:pt x="259" y="210"/>
                  </a:lnTo>
                  <a:lnTo>
                    <a:pt x="258" y="210"/>
                  </a:lnTo>
                  <a:lnTo>
                    <a:pt x="256" y="210"/>
                  </a:lnTo>
                  <a:lnTo>
                    <a:pt x="256" y="207"/>
                  </a:lnTo>
                  <a:lnTo>
                    <a:pt x="256" y="205"/>
                  </a:lnTo>
                  <a:lnTo>
                    <a:pt x="256" y="205"/>
                  </a:lnTo>
                  <a:close/>
                  <a:moveTo>
                    <a:pt x="373" y="207"/>
                  </a:moveTo>
                  <a:lnTo>
                    <a:pt x="373" y="208"/>
                  </a:lnTo>
                  <a:lnTo>
                    <a:pt x="374" y="208"/>
                  </a:lnTo>
                  <a:lnTo>
                    <a:pt x="374" y="208"/>
                  </a:lnTo>
                  <a:lnTo>
                    <a:pt x="374" y="207"/>
                  </a:lnTo>
                  <a:lnTo>
                    <a:pt x="374" y="207"/>
                  </a:lnTo>
                  <a:lnTo>
                    <a:pt x="374" y="207"/>
                  </a:lnTo>
                  <a:lnTo>
                    <a:pt x="374" y="207"/>
                  </a:lnTo>
                  <a:lnTo>
                    <a:pt x="373" y="207"/>
                  </a:lnTo>
                  <a:lnTo>
                    <a:pt x="373" y="207"/>
                  </a:lnTo>
                  <a:close/>
                  <a:moveTo>
                    <a:pt x="284" y="208"/>
                  </a:moveTo>
                  <a:lnTo>
                    <a:pt x="281" y="208"/>
                  </a:lnTo>
                  <a:lnTo>
                    <a:pt x="278" y="210"/>
                  </a:lnTo>
                  <a:lnTo>
                    <a:pt x="280" y="210"/>
                  </a:lnTo>
                  <a:lnTo>
                    <a:pt x="280" y="211"/>
                  </a:lnTo>
                  <a:lnTo>
                    <a:pt x="280" y="213"/>
                  </a:lnTo>
                  <a:lnTo>
                    <a:pt x="280" y="214"/>
                  </a:lnTo>
                  <a:lnTo>
                    <a:pt x="284" y="214"/>
                  </a:lnTo>
                  <a:lnTo>
                    <a:pt x="289" y="216"/>
                  </a:lnTo>
                  <a:lnTo>
                    <a:pt x="290" y="216"/>
                  </a:lnTo>
                  <a:lnTo>
                    <a:pt x="292" y="216"/>
                  </a:lnTo>
                  <a:lnTo>
                    <a:pt x="295" y="216"/>
                  </a:lnTo>
                  <a:lnTo>
                    <a:pt x="297" y="216"/>
                  </a:lnTo>
                  <a:lnTo>
                    <a:pt x="298" y="217"/>
                  </a:lnTo>
                  <a:lnTo>
                    <a:pt x="300" y="217"/>
                  </a:lnTo>
                  <a:lnTo>
                    <a:pt x="301" y="216"/>
                  </a:lnTo>
                  <a:lnTo>
                    <a:pt x="303" y="216"/>
                  </a:lnTo>
                  <a:lnTo>
                    <a:pt x="306" y="214"/>
                  </a:lnTo>
                  <a:lnTo>
                    <a:pt x="308" y="214"/>
                  </a:lnTo>
                  <a:lnTo>
                    <a:pt x="309" y="213"/>
                  </a:lnTo>
                  <a:lnTo>
                    <a:pt x="311" y="213"/>
                  </a:lnTo>
                  <a:lnTo>
                    <a:pt x="312" y="213"/>
                  </a:lnTo>
                  <a:lnTo>
                    <a:pt x="314" y="214"/>
                  </a:lnTo>
                  <a:lnTo>
                    <a:pt x="315" y="216"/>
                  </a:lnTo>
                  <a:lnTo>
                    <a:pt x="315" y="213"/>
                  </a:lnTo>
                  <a:lnTo>
                    <a:pt x="315" y="211"/>
                  </a:lnTo>
                  <a:lnTo>
                    <a:pt x="315" y="211"/>
                  </a:lnTo>
                  <a:lnTo>
                    <a:pt x="314" y="210"/>
                  </a:lnTo>
                  <a:lnTo>
                    <a:pt x="314" y="210"/>
                  </a:lnTo>
                  <a:lnTo>
                    <a:pt x="312" y="210"/>
                  </a:lnTo>
                  <a:lnTo>
                    <a:pt x="311" y="210"/>
                  </a:lnTo>
                  <a:lnTo>
                    <a:pt x="311" y="210"/>
                  </a:lnTo>
                  <a:lnTo>
                    <a:pt x="309" y="210"/>
                  </a:lnTo>
                  <a:lnTo>
                    <a:pt x="308" y="210"/>
                  </a:lnTo>
                  <a:lnTo>
                    <a:pt x="308" y="211"/>
                  </a:lnTo>
                  <a:lnTo>
                    <a:pt x="308" y="211"/>
                  </a:lnTo>
                  <a:lnTo>
                    <a:pt x="306" y="211"/>
                  </a:lnTo>
                  <a:lnTo>
                    <a:pt x="304" y="211"/>
                  </a:lnTo>
                  <a:lnTo>
                    <a:pt x="303" y="210"/>
                  </a:lnTo>
                  <a:lnTo>
                    <a:pt x="301" y="208"/>
                  </a:lnTo>
                  <a:lnTo>
                    <a:pt x="297" y="208"/>
                  </a:lnTo>
                  <a:lnTo>
                    <a:pt x="294" y="210"/>
                  </a:lnTo>
                  <a:lnTo>
                    <a:pt x="292" y="210"/>
                  </a:lnTo>
                  <a:lnTo>
                    <a:pt x="289" y="208"/>
                  </a:lnTo>
                  <a:lnTo>
                    <a:pt x="286" y="208"/>
                  </a:lnTo>
                  <a:lnTo>
                    <a:pt x="284" y="208"/>
                  </a:lnTo>
                  <a:lnTo>
                    <a:pt x="284" y="208"/>
                  </a:lnTo>
                  <a:close/>
                  <a:moveTo>
                    <a:pt x="332" y="210"/>
                  </a:moveTo>
                  <a:lnTo>
                    <a:pt x="332" y="211"/>
                  </a:lnTo>
                  <a:lnTo>
                    <a:pt x="335" y="211"/>
                  </a:lnTo>
                  <a:lnTo>
                    <a:pt x="337" y="211"/>
                  </a:lnTo>
                  <a:lnTo>
                    <a:pt x="337" y="211"/>
                  </a:lnTo>
                  <a:lnTo>
                    <a:pt x="337" y="210"/>
                  </a:lnTo>
                  <a:lnTo>
                    <a:pt x="337" y="210"/>
                  </a:lnTo>
                  <a:lnTo>
                    <a:pt x="337" y="210"/>
                  </a:lnTo>
                  <a:lnTo>
                    <a:pt x="335" y="210"/>
                  </a:lnTo>
                  <a:lnTo>
                    <a:pt x="335" y="210"/>
                  </a:lnTo>
                  <a:lnTo>
                    <a:pt x="334" y="210"/>
                  </a:lnTo>
                  <a:lnTo>
                    <a:pt x="332" y="210"/>
                  </a:lnTo>
                  <a:lnTo>
                    <a:pt x="332" y="210"/>
                  </a:lnTo>
                  <a:close/>
                  <a:moveTo>
                    <a:pt x="322" y="210"/>
                  </a:moveTo>
                  <a:lnTo>
                    <a:pt x="322" y="210"/>
                  </a:lnTo>
                  <a:lnTo>
                    <a:pt x="322" y="211"/>
                  </a:lnTo>
                  <a:lnTo>
                    <a:pt x="322" y="211"/>
                  </a:lnTo>
                  <a:lnTo>
                    <a:pt x="322" y="211"/>
                  </a:lnTo>
                  <a:lnTo>
                    <a:pt x="323" y="211"/>
                  </a:lnTo>
                  <a:lnTo>
                    <a:pt x="323" y="211"/>
                  </a:lnTo>
                  <a:lnTo>
                    <a:pt x="323" y="211"/>
                  </a:lnTo>
                  <a:lnTo>
                    <a:pt x="323" y="211"/>
                  </a:lnTo>
                  <a:lnTo>
                    <a:pt x="323" y="210"/>
                  </a:lnTo>
                  <a:lnTo>
                    <a:pt x="323" y="210"/>
                  </a:lnTo>
                  <a:lnTo>
                    <a:pt x="323" y="210"/>
                  </a:lnTo>
                  <a:lnTo>
                    <a:pt x="322" y="210"/>
                  </a:lnTo>
                  <a:lnTo>
                    <a:pt x="322" y="210"/>
                  </a:lnTo>
                  <a:close/>
                  <a:moveTo>
                    <a:pt x="328" y="210"/>
                  </a:moveTo>
                  <a:lnTo>
                    <a:pt x="328" y="210"/>
                  </a:lnTo>
                  <a:lnTo>
                    <a:pt x="328" y="211"/>
                  </a:lnTo>
                  <a:lnTo>
                    <a:pt x="328" y="211"/>
                  </a:lnTo>
                  <a:lnTo>
                    <a:pt x="328" y="211"/>
                  </a:lnTo>
                  <a:lnTo>
                    <a:pt x="328" y="211"/>
                  </a:lnTo>
                  <a:lnTo>
                    <a:pt x="328" y="213"/>
                  </a:lnTo>
                  <a:lnTo>
                    <a:pt x="328" y="213"/>
                  </a:lnTo>
                  <a:lnTo>
                    <a:pt x="329" y="213"/>
                  </a:lnTo>
                  <a:lnTo>
                    <a:pt x="329" y="213"/>
                  </a:lnTo>
                  <a:lnTo>
                    <a:pt x="329" y="211"/>
                  </a:lnTo>
                  <a:lnTo>
                    <a:pt x="329" y="211"/>
                  </a:lnTo>
                  <a:lnTo>
                    <a:pt x="329" y="210"/>
                  </a:lnTo>
                  <a:lnTo>
                    <a:pt x="329" y="210"/>
                  </a:lnTo>
                  <a:lnTo>
                    <a:pt x="328" y="210"/>
                  </a:lnTo>
                  <a:lnTo>
                    <a:pt x="328" y="210"/>
                  </a:lnTo>
                  <a:close/>
                  <a:moveTo>
                    <a:pt x="359" y="210"/>
                  </a:moveTo>
                  <a:lnTo>
                    <a:pt x="360" y="210"/>
                  </a:lnTo>
                  <a:lnTo>
                    <a:pt x="362" y="211"/>
                  </a:lnTo>
                  <a:lnTo>
                    <a:pt x="362" y="211"/>
                  </a:lnTo>
                  <a:lnTo>
                    <a:pt x="362" y="211"/>
                  </a:lnTo>
                  <a:lnTo>
                    <a:pt x="362" y="211"/>
                  </a:lnTo>
                  <a:lnTo>
                    <a:pt x="362" y="211"/>
                  </a:lnTo>
                  <a:lnTo>
                    <a:pt x="360" y="213"/>
                  </a:lnTo>
                  <a:lnTo>
                    <a:pt x="359" y="214"/>
                  </a:lnTo>
                  <a:lnTo>
                    <a:pt x="357" y="216"/>
                  </a:lnTo>
                  <a:lnTo>
                    <a:pt x="357" y="217"/>
                  </a:lnTo>
                  <a:lnTo>
                    <a:pt x="354" y="217"/>
                  </a:lnTo>
                  <a:lnTo>
                    <a:pt x="351" y="219"/>
                  </a:lnTo>
                  <a:lnTo>
                    <a:pt x="349" y="221"/>
                  </a:lnTo>
                  <a:lnTo>
                    <a:pt x="349" y="222"/>
                  </a:lnTo>
                  <a:lnTo>
                    <a:pt x="346" y="224"/>
                  </a:lnTo>
                  <a:lnTo>
                    <a:pt x="343" y="224"/>
                  </a:lnTo>
                  <a:lnTo>
                    <a:pt x="343" y="225"/>
                  </a:lnTo>
                  <a:lnTo>
                    <a:pt x="343" y="227"/>
                  </a:lnTo>
                  <a:lnTo>
                    <a:pt x="342" y="227"/>
                  </a:lnTo>
                  <a:lnTo>
                    <a:pt x="340" y="227"/>
                  </a:lnTo>
                  <a:lnTo>
                    <a:pt x="339" y="228"/>
                  </a:lnTo>
                  <a:lnTo>
                    <a:pt x="339" y="230"/>
                  </a:lnTo>
                  <a:lnTo>
                    <a:pt x="337" y="231"/>
                  </a:lnTo>
                  <a:lnTo>
                    <a:pt x="337" y="233"/>
                  </a:lnTo>
                  <a:lnTo>
                    <a:pt x="335" y="233"/>
                  </a:lnTo>
                  <a:lnTo>
                    <a:pt x="335" y="235"/>
                  </a:lnTo>
                  <a:lnTo>
                    <a:pt x="334" y="235"/>
                  </a:lnTo>
                  <a:lnTo>
                    <a:pt x="332" y="235"/>
                  </a:lnTo>
                  <a:lnTo>
                    <a:pt x="331" y="235"/>
                  </a:lnTo>
                  <a:lnTo>
                    <a:pt x="329" y="235"/>
                  </a:lnTo>
                  <a:lnTo>
                    <a:pt x="329" y="235"/>
                  </a:lnTo>
                  <a:lnTo>
                    <a:pt x="328" y="235"/>
                  </a:lnTo>
                  <a:lnTo>
                    <a:pt x="326" y="236"/>
                  </a:lnTo>
                  <a:lnTo>
                    <a:pt x="325" y="236"/>
                  </a:lnTo>
                  <a:lnTo>
                    <a:pt x="322" y="238"/>
                  </a:lnTo>
                  <a:lnTo>
                    <a:pt x="320" y="241"/>
                  </a:lnTo>
                  <a:lnTo>
                    <a:pt x="320" y="242"/>
                  </a:lnTo>
                  <a:lnTo>
                    <a:pt x="320" y="242"/>
                  </a:lnTo>
                  <a:lnTo>
                    <a:pt x="318" y="244"/>
                  </a:lnTo>
                  <a:lnTo>
                    <a:pt x="315" y="244"/>
                  </a:lnTo>
                  <a:lnTo>
                    <a:pt x="315" y="244"/>
                  </a:lnTo>
                  <a:lnTo>
                    <a:pt x="314" y="245"/>
                  </a:lnTo>
                  <a:lnTo>
                    <a:pt x="312" y="245"/>
                  </a:lnTo>
                  <a:lnTo>
                    <a:pt x="311" y="244"/>
                  </a:lnTo>
                  <a:lnTo>
                    <a:pt x="311" y="244"/>
                  </a:lnTo>
                  <a:lnTo>
                    <a:pt x="309" y="242"/>
                  </a:lnTo>
                  <a:lnTo>
                    <a:pt x="309" y="242"/>
                  </a:lnTo>
                  <a:lnTo>
                    <a:pt x="311" y="241"/>
                  </a:lnTo>
                  <a:lnTo>
                    <a:pt x="311" y="241"/>
                  </a:lnTo>
                  <a:lnTo>
                    <a:pt x="311" y="239"/>
                  </a:lnTo>
                  <a:lnTo>
                    <a:pt x="312" y="239"/>
                  </a:lnTo>
                  <a:lnTo>
                    <a:pt x="314" y="239"/>
                  </a:lnTo>
                  <a:lnTo>
                    <a:pt x="315" y="239"/>
                  </a:lnTo>
                  <a:lnTo>
                    <a:pt x="317" y="238"/>
                  </a:lnTo>
                  <a:lnTo>
                    <a:pt x="318" y="236"/>
                  </a:lnTo>
                  <a:lnTo>
                    <a:pt x="322" y="235"/>
                  </a:lnTo>
                  <a:lnTo>
                    <a:pt x="322" y="233"/>
                  </a:lnTo>
                  <a:lnTo>
                    <a:pt x="320" y="230"/>
                  </a:lnTo>
                  <a:lnTo>
                    <a:pt x="322" y="230"/>
                  </a:lnTo>
                  <a:lnTo>
                    <a:pt x="325" y="228"/>
                  </a:lnTo>
                  <a:lnTo>
                    <a:pt x="328" y="227"/>
                  </a:lnTo>
                  <a:lnTo>
                    <a:pt x="329" y="225"/>
                  </a:lnTo>
                  <a:lnTo>
                    <a:pt x="331" y="224"/>
                  </a:lnTo>
                  <a:lnTo>
                    <a:pt x="331" y="222"/>
                  </a:lnTo>
                  <a:lnTo>
                    <a:pt x="334" y="221"/>
                  </a:lnTo>
                  <a:lnTo>
                    <a:pt x="335" y="221"/>
                  </a:lnTo>
                  <a:lnTo>
                    <a:pt x="335" y="217"/>
                  </a:lnTo>
                  <a:lnTo>
                    <a:pt x="337" y="216"/>
                  </a:lnTo>
                  <a:lnTo>
                    <a:pt x="339" y="214"/>
                  </a:lnTo>
                  <a:lnTo>
                    <a:pt x="340" y="214"/>
                  </a:lnTo>
                  <a:lnTo>
                    <a:pt x="342" y="214"/>
                  </a:lnTo>
                  <a:lnTo>
                    <a:pt x="343" y="214"/>
                  </a:lnTo>
                  <a:lnTo>
                    <a:pt x="346" y="214"/>
                  </a:lnTo>
                  <a:lnTo>
                    <a:pt x="348" y="214"/>
                  </a:lnTo>
                  <a:lnTo>
                    <a:pt x="349" y="213"/>
                  </a:lnTo>
                  <a:lnTo>
                    <a:pt x="349" y="211"/>
                  </a:lnTo>
                  <a:lnTo>
                    <a:pt x="353" y="211"/>
                  </a:lnTo>
                  <a:lnTo>
                    <a:pt x="356" y="211"/>
                  </a:lnTo>
                  <a:lnTo>
                    <a:pt x="359" y="210"/>
                  </a:lnTo>
                  <a:lnTo>
                    <a:pt x="359" y="210"/>
                  </a:lnTo>
                  <a:close/>
                  <a:moveTo>
                    <a:pt x="275" y="227"/>
                  </a:moveTo>
                  <a:lnTo>
                    <a:pt x="272" y="230"/>
                  </a:lnTo>
                  <a:lnTo>
                    <a:pt x="277" y="233"/>
                  </a:lnTo>
                  <a:lnTo>
                    <a:pt x="280" y="235"/>
                  </a:lnTo>
                  <a:lnTo>
                    <a:pt x="283" y="236"/>
                  </a:lnTo>
                  <a:lnTo>
                    <a:pt x="284" y="236"/>
                  </a:lnTo>
                  <a:lnTo>
                    <a:pt x="287" y="236"/>
                  </a:lnTo>
                  <a:lnTo>
                    <a:pt x="290" y="236"/>
                  </a:lnTo>
                  <a:lnTo>
                    <a:pt x="290" y="236"/>
                  </a:lnTo>
                  <a:lnTo>
                    <a:pt x="292" y="233"/>
                  </a:lnTo>
                  <a:lnTo>
                    <a:pt x="292" y="233"/>
                  </a:lnTo>
                  <a:lnTo>
                    <a:pt x="290" y="231"/>
                  </a:lnTo>
                  <a:lnTo>
                    <a:pt x="290" y="231"/>
                  </a:lnTo>
                  <a:lnTo>
                    <a:pt x="290" y="231"/>
                  </a:lnTo>
                  <a:lnTo>
                    <a:pt x="290" y="231"/>
                  </a:lnTo>
                  <a:lnTo>
                    <a:pt x="290" y="231"/>
                  </a:lnTo>
                  <a:lnTo>
                    <a:pt x="289" y="230"/>
                  </a:lnTo>
                  <a:lnTo>
                    <a:pt x="286" y="228"/>
                  </a:lnTo>
                  <a:lnTo>
                    <a:pt x="283" y="228"/>
                  </a:lnTo>
                  <a:lnTo>
                    <a:pt x="278" y="227"/>
                  </a:lnTo>
                  <a:lnTo>
                    <a:pt x="275" y="227"/>
                  </a:lnTo>
                  <a:lnTo>
                    <a:pt x="275" y="227"/>
                  </a:lnTo>
                  <a:close/>
                  <a:moveTo>
                    <a:pt x="83" y="65"/>
                  </a:moveTo>
                  <a:lnTo>
                    <a:pt x="87" y="67"/>
                  </a:lnTo>
                  <a:lnTo>
                    <a:pt x="87" y="68"/>
                  </a:lnTo>
                  <a:lnTo>
                    <a:pt x="87" y="70"/>
                  </a:lnTo>
                  <a:lnTo>
                    <a:pt x="84" y="70"/>
                  </a:lnTo>
                  <a:lnTo>
                    <a:pt x="83" y="68"/>
                  </a:lnTo>
                  <a:lnTo>
                    <a:pt x="83" y="67"/>
                  </a:lnTo>
                  <a:lnTo>
                    <a:pt x="83" y="65"/>
                  </a:lnTo>
                  <a:lnTo>
                    <a:pt x="83" y="65"/>
                  </a:lnTo>
                  <a:close/>
                  <a:moveTo>
                    <a:pt x="100" y="90"/>
                  </a:moveTo>
                  <a:lnTo>
                    <a:pt x="100" y="90"/>
                  </a:lnTo>
                  <a:lnTo>
                    <a:pt x="100" y="90"/>
                  </a:lnTo>
                  <a:lnTo>
                    <a:pt x="101" y="92"/>
                  </a:lnTo>
                  <a:lnTo>
                    <a:pt x="101" y="92"/>
                  </a:lnTo>
                  <a:lnTo>
                    <a:pt x="101" y="92"/>
                  </a:lnTo>
                  <a:lnTo>
                    <a:pt x="100" y="92"/>
                  </a:lnTo>
                  <a:lnTo>
                    <a:pt x="100" y="93"/>
                  </a:lnTo>
                  <a:lnTo>
                    <a:pt x="100" y="93"/>
                  </a:lnTo>
                  <a:lnTo>
                    <a:pt x="100" y="90"/>
                  </a:lnTo>
                  <a:lnTo>
                    <a:pt x="100" y="90"/>
                  </a:lnTo>
                  <a:close/>
                  <a:moveTo>
                    <a:pt x="168" y="56"/>
                  </a:moveTo>
                  <a:lnTo>
                    <a:pt x="168" y="62"/>
                  </a:lnTo>
                  <a:lnTo>
                    <a:pt x="169" y="67"/>
                  </a:lnTo>
                  <a:lnTo>
                    <a:pt x="174" y="70"/>
                  </a:lnTo>
                  <a:lnTo>
                    <a:pt x="177" y="71"/>
                  </a:lnTo>
                  <a:lnTo>
                    <a:pt x="182" y="71"/>
                  </a:lnTo>
                  <a:lnTo>
                    <a:pt x="188" y="71"/>
                  </a:lnTo>
                  <a:lnTo>
                    <a:pt x="194" y="70"/>
                  </a:lnTo>
                  <a:lnTo>
                    <a:pt x="197" y="67"/>
                  </a:lnTo>
                  <a:lnTo>
                    <a:pt x="204" y="67"/>
                  </a:lnTo>
                  <a:lnTo>
                    <a:pt x="207" y="68"/>
                  </a:lnTo>
                  <a:lnTo>
                    <a:pt x="213" y="68"/>
                  </a:lnTo>
                  <a:lnTo>
                    <a:pt x="218" y="65"/>
                  </a:lnTo>
                  <a:lnTo>
                    <a:pt x="221" y="62"/>
                  </a:lnTo>
                  <a:lnTo>
                    <a:pt x="222" y="56"/>
                  </a:lnTo>
                  <a:lnTo>
                    <a:pt x="222" y="51"/>
                  </a:lnTo>
                  <a:lnTo>
                    <a:pt x="227" y="50"/>
                  </a:lnTo>
                  <a:lnTo>
                    <a:pt x="228" y="47"/>
                  </a:lnTo>
                  <a:lnTo>
                    <a:pt x="232" y="43"/>
                  </a:lnTo>
                  <a:lnTo>
                    <a:pt x="233" y="40"/>
                  </a:lnTo>
                  <a:lnTo>
                    <a:pt x="235" y="33"/>
                  </a:lnTo>
                  <a:lnTo>
                    <a:pt x="238" y="28"/>
                  </a:lnTo>
                  <a:lnTo>
                    <a:pt x="245" y="29"/>
                  </a:lnTo>
                  <a:lnTo>
                    <a:pt x="253" y="29"/>
                  </a:lnTo>
                  <a:lnTo>
                    <a:pt x="253" y="29"/>
                  </a:lnTo>
                  <a:lnTo>
                    <a:pt x="253" y="29"/>
                  </a:lnTo>
                  <a:lnTo>
                    <a:pt x="255" y="31"/>
                  </a:lnTo>
                  <a:lnTo>
                    <a:pt x="256" y="31"/>
                  </a:lnTo>
                  <a:lnTo>
                    <a:pt x="256" y="33"/>
                  </a:lnTo>
                  <a:lnTo>
                    <a:pt x="256" y="33"/>
                  </a:lnTo>
                  <a:lnTo>
                    <a:pt x="256" y="34"/>
                  </a:lnTo>
                  <a:lnTo>
                    <a:pt x="256" y="34"/>
                  </a:lnTo>
                  <a:lnTo>
                    <a:pt x="256" y="34"/>
                  </a:lnTo>
                  <a:lnTo>
                    <a:pt x="256" y="34"/>
                  </a:lnTo>
                  <a:lnTo>
                    <a:pt x="256" y="34"/>
                  </a:lnTo>
                  <a:lnTo>
                    <a:pt x="256" y="34"/>
                  </a:lnTo>
                  <a:lnTo>
                    <a:pt x="256" y="36"/>
                  </a:lnTo>
                  <a:lnTo>
                    <a:pt x="256" y="36"/>
                  </a:lnTo>
                  <a:lnTo>
                    <a:pt x="255" y="36"/>
                  </a:lnTo>
                  <a:lnTo>
                    <a:pt x="255" y="34"/>
                  </a:lnTo>
                  <a:lnTo>
                    <a:pt x="255" y="36"/>
                  </a:lnTo>
                  <a:lnTo>
                    <a:pt x="253" y="36"/>
                  </a:lnTo>
                  <a:lnTo>
                    <a:pt x="253" y="39"/>
                  </a:lnTo>
                  <a:lnTo>
                    <a:pt x="253" y="40"/>
                  </a:lnTo>
                  <a:lnTo>
                    <a:pt x="255" y="43"/>
                  </a:lnTo>
                  <a:lnTo>
                    <a:pt x="258" y="47"/>
                  </a:lnTo>
                  <a:lnTo>
                    <a:pt x="258" y="48"/>
                  </a:lnTo>
                  <a:lnTo>
                    <a:pt x="259" y="50"/>
                  </a:lnTo>
                  <a:lnTo>
                    <a:pt x="259" y="53"/>
                  </a:lnTo>
                  <a:lnTo>
                    <a:pt x="259" y="54"/>
                  </a:lnTo>
                  <a:lnTo>
                    <a:pt x="259" y="56"/>
                  </a:lnTo>
                  <a:lnTo>
                    <a:pt x="258" y="57"/>
                  </a:lnTo>
                  <a:lnTo>
                    <a:pt x="258" y="57"/>
                  </a:lnTo>
                  <a:lnTo>
                    <a:pt x="258" y="59"/>
                  </a:lnTo>
                  <a:lnTo>
                    <a:pt x="258" y="59"/>
                  </a:lnTo>
                  <a:lnTo>
                    <a:pt x="258" y="61"/>
                  </a:lnTo>
                  <a:lnTo>
                    <a:pt x="258" y="62"/>
                  </a:lnTo>
                  <a:lnTo>
                    <a:pt x="259" y="64"/>
                  </a:lnTo>
                  <a:lnTo>
                    <a:pt x="261" y="64"/>
                  </a:lnTo>
                  <a:lnTo>
                    <a:pt x="263" y="65"/>
                  </a:lnTo>
                  <a:lnTo>
                    <a:pt x="266" y="67"/>
                  </a:lnTo>
                  <a:lnTo>
                    <a:pt x="269" y="68"/>
                  </a:lnTo>
                  <a:lnTo>
                    <a:pt x="269" y="70"/>
                  </a:lnTo>
                  <a:lnTo>
                    <a:pt x="270" y="71"/>
                  </a:lnTo>
                  <a:lnTo>
                    <a:pt x="266" y="73"/>
                  </a:lnTo>
                  <a:lnTo>
                    <a:pt x="263" y="73"/>
                  </a:lnTo>
                  <a:lnTo>
                    <a:pt x="259" y="75"/>
                  </a:lnTo>
                  <a:lnTo>
                    <a:pt x="256" y="78"/>
                  </a:lnTo>
                  <a:lnTo>
                    <a:pt x="256" y="81"/>
                  </a:lnTo>
                  <a:lnTo>
                    <a:pt x="256" y="85"/>
                  </a:lnTo>
                  <a:lnTo>
                    <a:pt x="256" y="88"/>
                  </a:lnTo>
                  <a:lnTo>
                    <a:pt x="256" y="90"/>
                  </a:lnTo>
                  <a:lnTo>
                    <a:pt x="256" y="92"/>
                  </a:lnTo>
                  <a:lnTo>
                    <a:pt x="255" y="93"/>
                  </a:lnTo>
                  <a:lnTo>
                    <a:pt x="253" y="95"/>
                  </a:lnTo>
                  <a:lnTo>
                    <a:pt x="252" y="95"/>
                  </a:lnTo>
                  <a:lnTo>
                    <a:pt x="252" y="95"/>
                  </a:lnTo>
                  <a:lnTo>
                    <a:pt x="252" y="95"/>
                  </a:lnTo>
                  <a:lnTo>
                    <a:pt x="253" y="96"/>
                  </a:lnTo>
                  <a:lnTo>
                    <a:pt x="253" y="96"/>
                  </a:lnTo>
                  <a:lnTo>
                    <a:pt x="255" y="96"/>
                  </a:lnTo>
                  <a:lnTo>
                    <a:pt x="255" y="98"/>
                  </a:lnTo>
                  <a:lnTo>
                    <a:pt x="255" y="99"/>
                  </a:lnTo>
                  <a:lnTo>
                    <a:pt x="255" y="101"/>
                  </a:lnTo>
                  <a:lnTo>
                    <a:pt x="253" y="102"/>
                  </a:lnTo>
                  <a:lnTo>
                    <a:pt x="252" y="106"/>
                  </a:lnTo>
                  <a:lnTo>
                    <a:pt x="249" y="109"/>
                  </a:lnTo>
                  <a:lnTo>
                    <a:pt x="247" y="110"/>
                  </a:lnTo>
                  <a:lnTo>
                    <a:pt x="249" y="113"/>
                  </a:lnTo>
                  <a:lnTo>
                    <a:pt x="252" y="116"/>
                  </a:lnTo>
                  <a:lnTo>
                    <a:pt x="249" y="118"/>
                  </a:lnTo>
                  <a:lnTo>
                    <a:pt x="247" y="120"/>
                  </a:lnTo>
                  <a:lnTo>
                    <a:pt x="245" y="121"/>
                  </a:lnTo>
                  <a:lnTo>
                    <a:pt x="244" y="123"/>
                  </a:lnTo>
                  <a:lnTo>
                    <a:pt x="242" y="124"/>
                  </a:lnTo>
                  <a:lnTo>
                    <a:pt x="242" y="127"/>
                  </a:lnTo>
                  <a:lnTo>
                    <a:pt x="241" y="129"/>
                  </a:lnTo>
                  <a:lnTo>
                    <a:pt x="239" y="132"/>
                  </a:lnTo>
                  <a:lnTo>
                    <a:pt x="238" y="132"/>
                  </a:lnTo>
                  <a:lnTo>
                    <a:pt x="235" y="132"/>
                  </a:lnTo>
                  <a:lnTo>
                    <a:pt x="233" y="134"/>
                  </a:lnTo>
                  <a:lnTo>
                    <a:pt x="230" y="134"/>
                  </a:lnTo>
                  <a:lnTo>
                    <a:pt x="228" y="135"/>
                  </a:lnTo>
                  <a:lnTo>
                    <a:pt x="227" y="137"/>
                  </a:lnTo>
                  <a:lnTo>
                    <a:pt x="227" y="137"/>
                  </a:lnTo>
                  <a:lnTo>
                    <a:pt x="225" y="137"/>
                  </a:lnTo>
                  <a:lnTo>
                    <a:pt x="225" y="135"/>
                  </a:lnTo>
                  <a:lnTo>
                    <a:pt x="224" y="134"/>
                  </a:lnTo>
                  <a:lnTo>
                    <a:pt x="224" y="134"/>
                  </a:lnTo>
                  <a:lnTo>
                    <a:pt x="222" y="134"/>
                  </a:lnTo>
                  <a:lnTo>
                    <a:pt x="219" y="132"/>
                  </a:lnTo>
                  <a:lnTo>
                    <a:pt x="218" y="130"/>
                  </a:lnTo>
                  <a:lnTo>
                    <a:pt x="218" y="130"/>
                  </a:lnTo>
                  <a:lnTo>
                    <a:pt x="216" y="132"/>
                  </a:lnTo>
                  <a:lnTo>
                    <a:pt x="216" y="132"/>
                  </a:lnTo>
                  <a:lnTo>
                    <a:pt x="216" y="132"/>
                  </a:lnTo>
                  <a:lnTo>
                    <a:pt x="214" y="134"/>
                  </a:lnTo>
                  <a:lnTo>
                    <a:pt x="214" y="134"/>
                  </a:lnTo>
                  <a:lnTo>
                    <a:pt x="213" y="134"/>
                  </a:lnTo>
                  <a:lnTo>
                    <a:pt x="213" y="132"/>
                  </a:lnTo>
                  <a:lnTo>
                    <a:pt x="211" y="130"/>
                  </a:lnTo>
                  <a:lnTo>
                    <a:pt x="210" y="130"/>
                  </a:lnTo>
                  <a:lnTo>
                    <a:pt x="208" y="130"/>
                  </a:lnTo>
                  <a:lnTo>
                    <a:pt x="207" y="130"/>
                  </a:lnTo>
                  <a:lnTo>
                    <a:pt x="205" y="132"/>
                  </a:lnTo>
                  <a:lnTo>
                    <a:pt x="202" y="132"/>
                  </a:lnTo>
                  <a:lnTo>
                    <a:pt x="200" y="134"/>
                  </a:lnTo>
                  <a:lnTo>
                    <a:pt x="199" y="134"/>
                  </a:lnTo>
                  <a:lnTo>
                    <a:pt x="196" y="134"/>
                  </a:lnTo>
                  <a:lnTo>
                    <a:pt x="196" y="134"/>
                  </a:lnTo>
                  <a:lnTo>
                    <a:pt x="196" y="132"/>
                  </a:lnTo>
                  <a:lnTo>
                    <a:pt x="196" y="132"/>
                  </a:lnTo>
                  <a:lnTo>
                    <a:pt x="194" y="132"/>
                  </a:lnTo>
                  <a:lnTo>
                    <a:pt x="194" y="134"/>
                  </a:lnTo>
                  <a:lnTo>
                    <a:pt x="194" y="134"/>
                  </a:lnTo>
                  <a:lnTo>
                    <a:pt x="194" y="134"/>
                  </a:lnTo>
                  <a:lnTo>
                    <a:pt x="193" y="132"/>
                  </a:lnTo>
                  <a:lnTo>
                    <a:pt x="193" y="130"/>
                  </a:lnTo>
                  <a:lnTo>
                    <a:pt x="193" y="129"/>
                  </a:lnTo>
                  <a:lnTo>
                    <a:pt x="191" y="127"/>
                  </a:lnTo>
                  <a:lnTo>
                    <a:pt x="190" y="127"/>
                  </a:lnTo>
                  <a:lnTo>
                    <a:pt x="190" y="126"/>
                  </a:lnTo>
                  <a:lnTo>
                    <a:pt x="188" y="126"/>
                  </a:lnTo>
                  <a:lnTo>
                    <a:pt x="187" y="127"/>
                  </a:lnTo>
                  <a:lnTo>
                    <a:pt x="187" y="127"/>
                  </a:lnTo>
                  <a:lnTo>
                    <a:pt x="187" y="127"/>
                  </a:lnTo>
                  <a:lnTo>
                    <a:pt x="185" y="129"/>
                  </a:lnTo>
                  <a:lnTo>
                    <a:pt x="185" y="129"/>
                  </a:lnTo>
                  <a:lnTo>
                    <a:pt x="182" y="129"/>
                  </a:lnTo>
                  <a:lnTo>
                    <a:pt x="180" y="129"/>
                  </a:lnTo>
                  <a:lnTo>
                    <a:pt x="177" y="127"/>
                  </a:lnTo>
                  <a:lnTo>
                    <a:pt x="176" y="127"/>
                  </a:lnTo>
                  <a:lnTo>
                    <a:pt x="176" y="123"/>
                  </a:lnTo>
                  <a:lnTo>
                    <a:pt x="174" y="120"/>
                  </a:lnTo>
                  <a:lnTo>
                    <a:pt x="174" y="118"/>
                  </a:lnTo>
                  <a:lnTo>
                    <a:pt x="173" y="116"/>
                  </a:lnTo>
                  <a:lnTo>
                    <a:pt x="171" y="113"/>
                  </a:lnTo>
                  <a:lnTo>
                    <a:pt x="171" y="109"/>
                  </a:lnTo>
                  <a:lnTo>
                    <a:pt x="169" y="106"/>
                  </a:lnTo>
                  <a:lnTo>
                    <a:pt x="169" y="102"/>
                  </a:lnTo>
                  <a:lnTo>
                    <a:pt x="168" y="102"/>
                  </a:lnTo>
                  <a:lnTo>
                    <a:pt x="166" y="101"/>
                  </a:lnTo>
                  <a:lnTo>
                    <a:pt x="165" y="102"/>
                  </a:lnTo>
                  <a:lnTo>
                    <a:pt x="165" y="104"/>
                  </a:lnTo>
                  <a:lnTo>
                    <a:pt x="163" y="104"/>
                  </a:lnTo>
                  <a:lnTo>
                    <a:pt x="162" y="104"/>
                  </a:lnTo>
                  <a:lnTo>
                    <a:pt x="162" y="102"/>
                  </a:lnTo>
                  <a:lnTo>
                    <a:pt x="163" y="99"/>
                  </a:lnTo>
                  <a:lnTo>
                    <a:pt x="162" y="98"/>
                  </a:lnTo>
                  <a:lnTo>
                    <a:pt x="160" y="98"/>
                  </a:lnTo>
                  <a:lnTo>
                    <a:pt x="162" y="96"/>
                  </a:lnTo>
                  <a:lnTo>
                    <a:pt x="162" y="93"/>
                  </a:lnTo>
                  <a:lnTo>
                    <a:pt x="160" y="93"/>
                  </a:lnTo>
                  <a:lnTo>
                    <a:pt x="159" y="92"/>
                  </a:lnTo>
                  <a:lnTo>
                    <a:pt x="160" y="88"/>
                  </a:lnTo>
                  <a:lnTo>
                    <a:pt x="160" y="85"/>
                  </a:lnTo>
                  <a:lnTo>
                    <a:pt x="159" y="84"/>
                  </a:lnTo>
                  <a:lnTo>
                    <a:pt x="155" y="81"/>
                  </a:lnTo>
                  <a:lnTo>
                    <a:pt x="155" y="79"/>
                  </a:lnTo>
                  <a:lnTo>
                    <a:pt x="155" y="75"/>
                  </a:lnTo>
                  <a:lnTo>
                    <a:pt x="155" y="71"/>
                  </a:lnTo>
                  <a:lnTo>
                    <a:pt x="155" y="68"/>
                  </a:lnTo>
                  <a:lnTo>
                    <a:pt x="159" y="67"/>
                  </a:lnTo>
                  <a:lnTo>
                    <a:pt x="159" y="65"/>
                  </a:lnTo>
                  <a:lnTo>
                    <a:pt x="159" y="64"/>
                  </a:lnTo>
                  <a:lnTo>
                    <a:pt x="160" y="62"/>
                  </a:lnTo>
                  <a:lnTo>
                    <a:pt x="160" y="61"/>
                  </a:lnTo>
                  <a:lnTo>
                    <a:pt x="162" y="59"/>
                  </a:lnTo>
                  <a:lnTo>
                    <a:pt x="163" y="59"/>
                  </a:lnTo>
                  <a:lnTo>
                    <a:pt x="163" y="57"/>
                  </a:lnTo>
                  <a:lnTo>
                    <a:pt x="165" y="54"/>
                  </a:lnTo>
                  <a:lnTo>
                    <a:pt x="165" y="54"/>
                  </a:lnTo>
                  <a:lnTo>
                    <a:pt x="166" y="54"/>
                  </a:lnTo>
                  <a:lnTo>
                    <a:pt x="168" y="56"/>
                  </a:lnTo>
                  <a:lnTo>
                    <a:pt x="168" y="56"/>
                  </a:lnTo>
                  <a:lnTo>
                    <a:pt x="168" y="56"/>
                  </a:lnTo>
                  <a:close/>
                  <a:moveTo>
                    <a:pt x="416" y="99"/>
                  </a:moveTo>
                  <a:lnTo>
                    <a:pt x="416" y="99"/>
                  </a:lnTo>
                  <a:lnTo>
                    <a:pt x="418" y="98"/>
                  </a:lnTo>
                  <a:lnTo>
                    <a:pt x="418" y="96"/>
                  </a:lnTo>
                  <a:lnTo>
                    <a:pt x="419" y="96"/>
                  </a:lnTo>
                  <a:lnTo>
                    <a:pt x="421" y="95"/>
                  </a:lnTo>
                  <a:lnTo>
                    <a:pt x="422" y="95"/>
                  </a:lnTo>
                  <a:lnTo>
                    <a:pt x="424" y="95"/>
                  </a:lnTo>
                  <a:lnTo>
                    <a:pt x="424" y="95"/>
                  </a:lnTo>
                  <a:lnTo>
                    <a:pt x="425" y="96"/>
                  </a:lnTo>
                  <a:lnTo>
                    <a:pt x="427" y="96"/>
                  </a:lnTo>
                  <a:lnTo>
                    <a:pt x="429" y="98"/>
                  </a:lnTo>
                  <a:lnTo>
                    <a:pt x="432" y="98"/>
                  </a:lnTo>
                  <a:lnTo>
                    <a:pt x="432" y="98"/>
                  </a:lnTo>
                  <a:lnTo>
                    <a:pt x="432" y="98"/>
                  </a:lnTo>
                  <a:lnTo>
                    <a:pt x="432" y="98"/>
                  </a:lnTo>
                  <a:lnTo>
                    <a:pt x="433" y="98"/>
                  </a:lnTo>
                  <a:lnTo>
                    <a:pt x="433" y="96"/>
                  </a:lnTo>
                  <a:lnTo>
                    <a:pt x="433" y="96"/>
                  </a:lnTo>
                  <a:lnTo>
                    <a:pt x="433" y="96"/>
                  </a:lnTo>
                  <a:lnTo>
                    <a:pt x="435" y="96"/>
                  </a:lnTo>
                  <a:lnTo>
                    <a:pt x="435" y="96"/>
                  </a:lnTo>
                  <a:lnTo>
                    <a:pt x="435" y="96"/>
                  </a:lnTo>
                  <a:lnTo>
                    <a:pt x="435" y="98"/>
                  </a:lnTo>
                  <a:lnTo>
                    <a:pt x="435" y="98"/>
                  </a:lnTo>
                  <a:lnTo>
                    <a:pt x="436" y="98"/>
                  </a:lnTo>
                  <a:lnTo>
                    <a:pt x="438" y="98"/>
                  </a:lnTo>
                  <a:lnTo>
                    <a:pt x="438" y="98"/>
                  </a:lnTo>
                  <a:lnTo>
                    <a:pt x="438" y="98"/>
                  </a:lnTo>
                  <a:lnTo>
                    <a:pt x="438" y="98"/>
                  </a:lnTo>
                  <a:lnTo>
                    <a:pt x="438" y="98"/>
                  </a:lnTo>
                  <a:lnTo>
                    <a:pt x="439" y="98"/>
                  </a:lnTo>
                  <a:lnTo>
                    <a:pt x="441" y="98"/>
                  </a:lnTo>
                  <a:lnTo>
                    <a:pt x="443" y="101"/>
                  </a:lnTo>
                  <a:lnTo>
                    <a:pt x="444" y="102"/>
                  </a:lnTo>
                  <a:lnTo>
                    <a:pt x="444" y="104"/>
                  </a:lnTo>
                  <a:lnTo>
                    <a:pt x="444" y="106"/>
                  </a:lnTo>
                  <a:lnTo>
                    <a:pt x="444" y="107"/>
                  </a:lnTo>
                  <a:lnTo>
                    <a:pt x="443" y="107"/>
                  </a:lnTo>
                  <a:lnTo>
                    <a:pt x="443" y="109"/>
                  </a:lnTo>
                  <a:lnTo>
                    <a:pt x="443" y="112"/>
                  </a:lnTo>
                  <a:lnTo>
                    <a:pt x="443" y="113"/>
                  </a:lnTo>
                  <a:lnTo>
                    <a:pt x="443" y="115"/>
                  </a:lnTo>
                  <a:lnTo>
                    <a:pt x="443" y="118"/>
                  </a:lnTo>
                  <a:lnTo>
                    <a:pt x="444" y="121"/>
                  </a:lnTo>
                  <a:lnTo>
                    <a:pt x="444" y="126"/>
                  </a:lnTo>
                  <a:lnTo>
                    <a:pt x="446" y="124"/>
                  </a:lnTo>
                  <a:lnTo>
                    <a:pt x="446" y="124"/>
                  </a:lnTo>
                  <a:lnTo>
                    <a:pt x="446" y="124"/>
                  </a:lnTo>
                  <a:lnTo>
                    <a:pt x="446" y="123"/>
                  </a:lnTo>
                  <a:lnTo>
                    <a:pt x="449" y="124"/>
                  </a:lnTo>
                  <a:lnTo>
                    <a:pt x="449" y="127"/>
                  </a:lnTo>
                  <a:lnTo>
                    <a:pt x="449" y="130"/>
                  </a:lnTo>
                  <a:lnTo>
                    <a:pt x="452" y="129"/>
                  </a:lnTo>
                  <a:lnTo>
                    <a:pt x="452" y="130"/>
                  </a:lnTo>
                  <a:lnTo>
                    <a:pt x="452" y="134"/>
                  </a:lnTo>
                  <a:lnTo>
                    <a:pt x="453" y="134"/>
                  </a:lnTo>
                  <a:lnTo>
                    <a:pt x="453" y="134"/>
                  </a:lnTo>
                  <a:lnTo>
                    <a:pt x="453" y="134"/>
                  </a:lnTo>
                  <a:lnTo>
                    <a:pt x="453" y="134"/>
                  </a:lnTo>
                  <a:lnTo>
                    <a:pt x="458" y="132"/>
                  </a:lnTo>
                  <a:lnTo>
                    <a:pt x="461" y="130"/>
                  </a:lnTo>
                  <a:lnTo>
                    <a:pt x="461" y="130"/>
                  </a:lnTo>
                  <a:lnTo>
                    <a:pt x="463" y="129"/>
                  </a:lnTo>
                  <a:lnTo>
                    <a:pt x="463" y="127"/>
                  </a:lnTo>
                  <a:lnTo>
                    <a:pt x="464" y="126"/>
                  </a:lnTo>
                  <a:lnTo>
                    <a:pt x="464" y="124"/>
                  </a:lnTo>
                  <a:lnTo>
                    <a:pt x="464" y="123"/>
                  </a:lnTo>
                  <a:lnTo>
                    <a:pt x="466" y="123"/>
                  </a:lnTo>
                  <a:lnTo>
                    <a:pt x="466" y="121"/>
                  </a:lnTo>
                  <a:lnTo>
                    <a:pt x="469" y="120"/>
                  </a:lnTo>
                  <a:lnTo>
                    <a:pt x="472" y="118"/>
                  </a:lnTo>
                  <a:lnTo>
                    <a:pt x="475" y="116"/>
                  </a:lnTo>
                  <a:lnTo>
                    <a:pt x="477" y="113"/>
                  </a:lnTo>
                  <a:lnTo>
                    <a:pt x="478" y="113"/>
                  </a:lnTo>
                  <a:lnTo>
                    <a:pt x="480" y="112"/>
                  </a:lnTo>
                  <a:lnTo>
                    <a:pt x="480" y="110"/>
                  </a:lnTo>
                  <a:lnTo>
                    <a:pt x="481" y="110"/>
                  </a:lnTo>
                  <a:lnTo>
                    <a:pt x="481" y="110"/>
                  </a:lnTo>
                  <a:lnTo>
                    <a:pt x="483" y="110"/>
                  </a:lnTo>
                  <a:lnTo>
                    <a:pt x="484" y="112"/>
                  </a:lnTo>
                  <a:lnTo>
                    <a:pt x="486" y="112"/>
                  </a:lnTo>
                  <a:lnTo>
                    <a:pt x="489" y="113"/>
                  </a:lnTo>
                  <a:lnTo>
                    <a:pt x="492" y="116"/>
                  </a:lnTo>
                  <a:lnTo>
                    <a:pt x="495" y="118"/>
                  </a:lnTo>
                  <a:lnTo>
                    <a:pt x="498" y="120"/>
                  </a:lnTo>
                  <a:lnTo>
                    <a:pt x="501" y="121"/>
                  </a:lnTo>
                  <a:lnTo>
                    <a:pt x="505" y="121"/>
                  </a:lnTo>
                  <a:lnTo>
                    <a:pt x="508" y="121"/>
                  </a:lnTo>
                  <a:lnTo>
                    <a:pt x="511" y="121"/>
                  </a:lnTo>
                  <a:lnTo>
                    <a:pt x="512" y="121"/>
                  </a:lnTo>
                  <a:lnTo>
                    <a:pt x="514" y="121"/>
                  </a:lnTo>
                  <a:lnTo>
                    <a:pt x="514" y="121"/>
                  </a:lnTo>
                  <a:lnTo>
                    <a:pt x="515" y="123"/>
                  </a:lnTo>
                  <a:lnTo>
                    <a:pt x="515" y="123"/>
                  </a:lnTo>
                  <a:lnTo>
                    <a:pt x="515" y="124"/>
                  </a:lnTo>
                  <a:lnTo>
                    <a:pt x="517" y="126"/>
                  </a:lnTo>
                  <a:lnTo>
                    <a:pt x="517" y="126"/>
                  </a:lnTo>
                  <a:lnTo>
                    <a:pt x="517" y="126"/>
                  </a:lnTo>
                  <a:lnTo>
                    <a:pt x="519" y="179"/>
                  </a:lnTo>
                  <a:lnTo>
                    <a:pt x="517" y="182"/>
                  </a:lnTo>
                  <a:lnTo>
                    <a:pt x="519" y="186"/>
                  </a:lnTo>
                  <a:lnTo>
                    <a:pt x="519" y="217"/>
                  </a:lnTo>
                  <a:lnTo>
                    <a:pt x="517" y="217"/>
                  </a:lnTo>
                  <a:lnTo>
                    <a:pt x="515" y="216"/>
                  </a:lnTo>
                  <a:lnTo>
                    <a:pt x="515" y="214"/>
                  </a:lnTo>
                  <a:lnTo>
                    <a:pt x="514" y="214"/>
                  </a:lnTo>
                  <a:lnTo>
                    <a:pt x="512" y="214"/>
                  </a:lnTo>
                  <a:lnTo>
                    <a:pt x="512" y="211"/>
                  </a:lnTo>
                  <a:lnTo>
                    <a:pt x="512" y="210"/>
                  </a:lnTo>
                  <a:lnTo>
                    <a:pt x="511" y="208"/>
                  </a:lnTo>
                  <a:lnTo>
                    <a:pt x="509" y="205"/>
                  </a:lnTo>
                  <a:lnTo>
                    <a:pt x="509" y="205"/>
                  </a:lnTo>
                  <a:lnTo>
                    <a:pt x="508" y="203"/>
                  </a:lnTo>
                  <a:lnTo>
                    <a:pt x="506" y="202"/>
                  </a:lnTo>
                  <a:lnTo>
                    <a:pt x="506" y="202"/>
                  </a:lnTo>
                  <a:lnTo>
                    <a:pt x="505" y="202"/>
                  </a:lnTo>
                  <a:lnTo>
                    <a:pt x="503" y="202"/>
                  </a:lnTo>
                  <a:lnTo>
                    <a:pt x="503" y="202"/>
                  </a:lnTo>
                  <a:lnTo>
                    <a:pt x="501" y="203"/>
                  </a:lnTo>
                  <a:lnTo>
                    <a:pt x="500" y="203"/>
                  </a:lnTo>
                  <a:lnTo>
                    <a:pt x="498" y="203"/>
                  </a:lnTo>
                  <a:lnTo>
                    <a:pt x="497" y="203"/>
                  </a:lnTo>
                  <a:lnTo>
                    <a:pt x="497" y="203"/>
                  </a:lnTo>
                  <a:lnTo>
                    <a:pt x="495" y="202"/>
                  </a:lnTo>
                  <a:lnTo>
                    <a:pt x="495" y="202"/>
                  </a:lnTo>
                  <a:lnTo>
                    <a:pt x="495" y="202"/>
                  </a:lnTo>
                  <a:lnTo>
                    <a:pt x="495" y="202"/>
                  </a:lnTo>
                  <a:lnTo>
                    <a:pt x="495" y="202"/>
                  </a:lnTo>
                  <a:lnTo>
                    <a:pt x="494" y="202"/>
                  </a:lnTo>
                  <a:lnTo>
                    <a:pt x="494" y="203"/>
                  </a:lnTo>
                  <a:lnTo>
                    <a:pt x="494" y="205"/>
                  </a:lnTo>
                  <a:lnTo>
                    <a:pt x="491" y="205"/>
                  </a:lnTo>
                  <a:lnTo>
                    <a:pt x="488" y="207"/>
                  </a:lnTo>
                  <a:lnTo>
                    <a:pt x="484" y="207"/>
                  </a:lnTo>
                  <a:lnTo>
                    <a:pt x="481" y="207"/>
                  </a:lnTo>
                  <a:lnTo>
                    <a:pt x="483" y="205"/>
                  </a:lnTo>
                  <a:lnTo>
                    <a:pt x="484" y="202"/>
                  </a:lnTo>
                  <a:lnTo>
                    <a:pt x="486" y="199"/>
                  </a:lnTo>
                  <a:lnTo>
                    <a:pt x="488" y="197"/>
                  </a:lnTo>
                  <a:lnTo>
                    <a:pt x="491" y="197"/>
                  </a:lnTo>
                  <a:lnTo>
                    <a:pt x="492" y="197"/>
                  </a:lnTo>
                  <a:lnTo>
                    <a:pt x="494" y="199"/>
                  </a:lnTo>
                  <a:lnTo>
                    <a:pt x="497" y="200"/>
                  </a:lnTo>
                  <a:lnTo>
                    <a:pt x="495" y="199"/>
                  </a:lnTo>
                  <a:lnTo>
                    <a:pt x="495" y="197"/>
                  </a:lnTo>
                  <a:lnTo>
                    <a:pt x="495" y="196"/>
                  </a:lnTo>
                  <a:lnTo>
                    <a:pt x="495" y="196"/>
                  </a:lnTo>
                  <a:lnTo>
                    <a:pt x="495" y="193"/>
                  </a:lnTo>
                  <a:lnTo>
                    <a:pt x="495" y="189"/>
                  </a:lnTo>
                  <a:lnTo>
                    <a:pt x="494" y="188"/>
                  </a:lnTo>
                  <a:lnTo>
                    <a:pt x="492" y="186"/>
                  </a:lnTo>
                  <a:lnTo>
                    <a:pt x="492" y="183"/>
                  </a:lnTo>
                  <a:lnTo>
                    <a:pt x="492" y="182"/>
                  </a:lnTo>
                  <a:lnTo>
                    <a:pt x="491" y="180"/>
                  </a:lnTo>
                  <a:lnTo>
                    <a:pt x="489" y="179"/>
                  </a:lnTo>
                  <a:lnTo>
                    <a:pt x="489" y="179"/>
                  </a:lnTo>
                  <a:lnTo>
                    <a:pt x="489" y="177"/>
                  </a:lnTo>
                  <a:lnTo>
                    <a:pt x="489" y="177"/>
                  </a:lnTo>
                  <a:lnTo>
                    <a:pt x="491" y="177"/>
                  </a:lnTo>
                  <a:lnTo>
                    <a:pt x="491" y="168"/>
                  </a:lnTo>
                  <a:lnTo>
                    <a:pt x="486" y="162"/>
                  </a:lnTo>
                  <a:lnTo>
                    <a:pt x="484" y="162"/>
                  </a:lnTo>
                  <a:lnTo>
                    <a:pt x="481" y="162"/>
                  </a:lnTo>
                  <a:lnTo>
                    <a:pt x="480" y="160"/>
                  </a:lnTo>
                  <a:lnTo>
                    <a:pt x="478" y="158"/>
                  </a:lnTo>
                  <a:lnTo>
                    <a:pt x="477" y="158"/>
                  </a:lnTo>
                  <a:lnTo>
                    <a:pt x="472" y="158"/>
                  </a:lnTo>
                  <a:lnTo>
                    <a:pt x="472" y="157"/>
                  </a:lnTo>
                  <a:lnTo>
                    <a:pt x="470" y="155"/>
                  </a:lnTo>
                  <a:lnTo>
                    <a:pt x="470" y="154"/>
                  </a:lnTo>
                  <a:lnTo>
                    <a:pt x="469" y="154"/>
                  </a:lnTo>
                  <a:lnTo>
                    <a:pt x="467" y="152"/>
                  </a:lnTo>
                  <a:lnTo>
                    <a:pt x="464" y="151"/>
                  </a:lnTo>
                  <a:lnTo>
                    <a:pt x="464" y="149"/>
                  </a:lnTo>
                  <a:lnTo>
                    <a:pt x="461" y="149"/>
                  </a:lnTo>
                  <a:lnTo>
                    <a:pt x="458" y="149"/>
                  </a:lnTo>
                  <a:lnTo>
                    <a:pt x="456" y="148"/>
                  </a:lnTo>
                  <a:lnTo>
                    <a:pt x="453" y="148"/>
                  </a:lnTo>
                  <a:lnTo>
                    <a:pt x="450" y="149"/>
                  </a:lnTo>
                  <a:lnTo>
                    <a:pt x="449" y="148"/>
                  </a:lnTo>
                  <a:lnTo>
                    <a:pt x="449" y="148"/>
                  </a:lnTo>
                  <a:lnTo>
                    <a:pt x="449" y="148"/>
                  </a:lnTo>
                  <a:lnTo>
                    <a:pt x="447" y="146"/>
                  </a:lnTo>
                  <a:lnTo>
                    <a:pt x="447" y="144"/>
                  </a:lnTo>
                  <a:lnTo>
                    <a:pt x="447" y="143"/>
                  </a:lnTo>
                  <a:lnTo>
                    <a:pt x="447" y="141"/>
                  </a:lnTo>
                  <a:lnTo>
                    <a:pt x="447" y="140"/>
                  </a:lnTo>
                  <a:lnTo>
                    <a:pt x="447" y="140"/>
                  </a:lnTo>
                  <a:lnTo>
                    <a:pt x="446" y="140"/>
                  </a:lnTo>
                  <a:lnTo>
                    <a:pt x="444" y="140"/>
                  </a:lnTo>
                  <a:lnTo>
                    <a:pt x="444" y="140"/>
                  </a:lnTo>
                  <a:lnTo>
                    <a:pt x="443" y="140"/>
                  </a:lnTo>
                  <a:lnTo>
                    <a:pt x="441" y="138"/>
                  </a:lnTo>
                  <a:lnTo>
                    <a:pt x="441" y="138"/>
                  </a:lnTo>
                  <a:lnTo>
                    <a:pt x="435" y="135"/>
                  </a:lnTo>
                  <a:lnTo>
                    <a:pt x="435" y="134"/>
                  </a:lnTo>
                  <a:lnTo>
                    <a:pt x="435" y="132"/>
                  </a:lnTo>
                  <a:lnTo>
                    <a:pt x="435" y="134"/>
                  </a:lnTo>
                  <a:lnTo>
                    <a:pt x="433" y="134"/>
                  </a:lnTo>
                  <a:lnTo>
                    <a:pt x="432" y="137"/>
                  </a:lnTo>
                  <a:lnTo>
                    <a:pt x="432" y="140"/>
                  </a:lnTo>
                  <a:lnTo>
                    <a:pt x="430" y="140"/>
                  </a:lnTo>
                  <a:lnTo>
                    <a:pt x="429" y="140"/>
                  </a:lnTo>
                  <a:lnTo>
                    <a:pt x="427" y="138"/>
                  </a:lnTo>
                  <a:lnTo>
                    <a:pt x="427" y="138"/>
                  </a:lnTo>
                  <a:lnTo>
                    <a:pt x="427" y="135"/>
                  </a:lnTo>
                  <a:lnTo>
                    <a:pt x="427" y="134"/>
                  </a:lnTo>
                  <a:lnTo>
                    <a:pt x="425" y="132"/>
                  </a:lnTo>
                  <a:lnTo>
                    <a:pt x="424" y="132"/>
                  </a:lnTo>
                  <a:lnTo>
                    <a:pt x="424" y="130"/>
                  </a:lnTo>
                  <a:lnTo>
                    <a:pt x="422" y="126"/>
                  </a:lnTo>
                  <a:lnTo>
                    <a:pt x="419" y="127"/>
                  </a:lnTo>
                  <a:lnTo>
                    <a:pt x="418" y="127"/>
                  </a:lnTo>
                  <a:lnTo>
                    <a:pt x="416" y="124"/>
                  </a:lnTo>
                  <a:lnTo>
                    <a:pt x="418" y="124"/>
                  </a:lnTo>
                  <a:lnTo>
                    <a:pt x="422" y="124"/>
                  </a:lnTo>
                  <a:lnTo>
                    <a:pt x="425" y="124"/>
                  </a:lnTo>
                  <a:lnTo>
                    <a:pt x="429" y="124"/>
                  </a:lnTo>
                  <a:lnTo>
                    <a:pt x="430" y="121"/>
                  </a:lnTo>
                  <a:lnTo>
                    <a:pt x="432" y="121"/>
                  </a:lnTo>
                  <a:lnTo>
                    <a:pt x="435" y="121"/>
                  </a:lnTo>
                  <a:lnTo>
                    <a:pt x="436" y="121"/>
                  </a:lnTo>
                  <a:lnTo>
                    <a:pt x="439" y="121"/>
                  </a:lnTo>
                  <a:lnTo>
                    <a:pt x="439" y="120"/>
                  </a:lnTo>
                  <a:lnTo>
                    <a:pt x="436" y="120"/>
                  </a:lnTo>
                  <a:lnTo>
                    <a:pt x="435" y="118"/>
                  </a:lnTo>
                  <a:lnTo>
                    <a:pt x="433" y="118"/>
                  </a:lnTo>
                  <a:lnTo>
                    <a:pt x="432" y="118"/>
                  </a:lnTo>
                  <a:lnTo>
                    <a:pt x="429" y="118"/>
                  </a:lnTo>
                  <a:lnTo>
                    <a:pt x="424" y="118"/>
                  </a:lnTo>
                  <a:lnTo>
                    <a:pt x="422" y="118"/>
                  </a:lnTo>
                  <a:lnTo>
                    <a:pt x="421" y="118"/>
                  </a:lnTo>
                  <a:lnTo>
                    <a:pt x="419" y="118"/>
                  </a:lnTo>
                  <a:lnTo>
                    <a:pt x="418" y="118"/>
                  </a:lnTo>
                  <a:lnTo>
                    <a:pt x="418" y="118"/>
                  </a:lnTo>
                  <a:lnTo>
                    <a:pt x="418" y="116"/>
                  </a:lnTo>
                  <a:lnTo>
                    <a:pt x="418" y="116"/>
                  </a:lnTo>
                  <a:lnTo>
                    <a:pt x="418" y="116"/>
                  </a:lnTo>
                  <a:lnTo>
                    <a:pt x="419" y="116"/>
                  </a:lnTo>
                  <a:lnTo>
                    <a:pt x="419" y="116"/>
                  </a:lnTo>
                  <a:lnTo>
                    <a:pt x="419" y="116"/>
                  </a:lnTo>
                  <a:lnTo>
                    <a:pt x="419" y="115"/>
                  </a:lnTo>
                  <a:lnTo>
                    <a:pt x="418" y="113"/>
                  </a:lnTo>
                  <a:lnTo>
                    <a:pt x="418" y="113"/>
                  </a:lnTo>
                  <a:lnTo>
                    <a:pt x="418" y="113"/>
                  </a:lnTo>
                  <a:lnTo>
                    <a:pt x="419" y="112"/>
                  </a:lnTo>
                  <a:lnTo>
                    <a:pt x="418" y="112"/>
                  </a:lnTo>
                  <a:lnTo>
                    <a:pt x="418" y="112"/>
                  </a:lnTo>
                  <a:lnTo>
                    <a:pt x="416" y="112"/>
                  </a:lnTo>
                  <a:lnTo>
                    <a:pt x="416" y="110"/>
                  </a:lnTo>
                  <a:lnTo>
                    <a:pt x="415" y="110"/>
                  </a:lnTo>
                  <a:lnTo>
                    <a:pt x="411" y="110"/>
                  </a:lnTo>
                  <a:lnTo>
                    <a:pt x="410" y="110"/>
                  </a:lnTo>
                  <a:lnTo>
                    <a:pt x="408" y="110"/>
                  </a:lnTo>
                  <a:lnTo>
                    <a:pt x="408" y="110"/>
                  </a:lnTo>
                  <a:lnTo>
                    <a:pt x="407" y="109"/>
                  </a:lnTo>
                  <a:lnTo>
                    <a:pt x="407" y="109"/>
                  </a:lnTo>
                  <a:lnTo>
                    <a:pt x="407" y="107"/>
                  </a:lnTo>
                  <a:lnTo>
                    <a:pt x="408" y="107"/>
                  </a:lnTo>
                  <a:lnTo>
                    <a:pt x="408" y="107"/>
                  </a:lnTo>
                  <a:lnTo>
                    <a:pt x="408" y="107"/>
                  </a:lnTo>
                  <a:lnTo>
                    <a:pt x="408" y="104"/>
                  </a:lnTo>
                  <a:lnTo>
                    <a:pt x="408" y="101"/>
                  </a:lnTo>
                  <a:lnTo>
                    <a:pt x="408" y="101"/>
                  </a:lnTo>
                  <a:lnTo>
                    <a:pt x="411" y="101"/>
                  </a:lnTo>
                  <a:lnTo>
                    <a:pt x="416" y="99"/>
                  </a:lnTo>
                  <a:lnTo>
                    <a:pt x="416" y="99"/>
                  </a:lnTo>
                  <a:close/>
                  <a:moveTo>
                    <a:pt x="146" y="25"/>
                  </a:moveTo>
                  <a:lnTo>
                    <a:pt x="146" y="28"/>
                  </a:lnTo>
                  <a:lnTo>
                    <a:pt x="146" y="29"/>
                  </a:lnTo>
                  <a:lnTo>
                    <a:pt x="148" y="29"/>
                  </a:lnTo>
                  <a:lnTo>
                    <a:pt x="149" y="28"/>
                  </a:lnTo>
                  <a:lnTo>
                    <a:pt x="149" y="28"/>
                  </a:lnTo>
                  <a:lnTo>
                    <a:pt x="149" y="26"/>
                  </a:lnTo>
                  <a:lnTo>
                    <a:pt x="149" y="26"/>
                  </a:lnTo>
                  <a:lnTo>
                    <a:pt x="149" y="25"/>
                  </a:lnTo>
                  <a:lnTo>
                    <a:pt x="149" y="25"/>
                  </a:lnTo>
                  <a:lnTo>
                    <a:pt x="148" y="26"/>
                  </a:lnTo>
                  <a:lnTo>
                    <a:pt x="146" y="25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1" name="Freeform 74"/>
            <p:cNvSpPr>
              <a:spLocks/>
            </p:cNvSpPr>
            <p:nvPr/>
          </p:nvSpPr>
          <p:spPr bwMode="auto">
            <a:xfrm>
              <a:off x="8804454" y="4001217"/>
              <a:ext cx="14248" cy="7135"/>
            </a:xfrm>
            <a:custGeom>
              <a:avLst/>
              <a:gdLst>
                <a:gd name="T0" fmla="*/ 6 w 6"/>
                <a:gd name="T1" fmla="*/ 1 h 3"/>
                <a:gd name="T2" fmla="*/ 4 w 6"/>
                <a:gd name="T3" fmla="*/ 1 h 3"/>
                <a:gd name="T4" fmla="*/ 3 w 6"/>
                <a:gd name="T5" fmla="*/ 3 h 3"/>
                <a:gd name="T6" fmla="*/ 1 w 6"/>
                <a:gd name="T7" fmla="*/ 3 h 3"/>
                <a:gd name="T8" fmla="*/ 0 w 6"/>
                <a:gd name="T9" fmla="*/ 1 h 3"/>
                <a:gd name="T10" fmla="*/ 0 w 6"/>
                <a:gd name="T11" fmla="*/ 0 h 3"/>
                <a:gd name="T12" fmla="*/ 1 w 6"/>
                <a:gd name="T13" fmla="*/ 0 h 3"/>
                <a:gd name="T14" fmla="*/ 3 w 6"/>
                <a:gd name="T15" fmla="*/ 0 h 3"/>
                <a:gd name="T16" fmla="*/ 3 w 6"/>
                <a:gd name="T17" fmla="*/ 0 h 3"/>
                <a:gd name="T18" fmla="*/ 4 w 6"/>
                <a:gd name="T19" fmla="*/ 0 h 3"/>
                <a:gd name="T20" fmla="*/ 4 w 6"/>
                <a:gd name="T21" fmla="*/ 0 h 3"/>
                <a:gd name="T22" fmla="*/ 4 w 6"/>
                <a:gd name="T23" fmla="*/ 1 h 3"/>
                <a:gd name="T24" fmla="*/ 6 w 6"/>
                <a:gd name="T2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3">
                  <a:moveTo>
                    <a:pt x="6" y="1"/>
                  </a:moveTo>
                  <a:lnTo>
                    <a:pt x="4" y="1"/>
                  </a:lnTo>
                  <a:lnTo>
                    <a:pt x="3" y="3"/>
                  </a:lnTo>
                  <a:lnTo>
                    <a:pt x="1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2" name="Freeform 75"/>
            <p:cNvSpPr>
              <a:spLocks noEditPoints="1"/>
            </p:cNvSpPr>
            <p:nvPr/>
          </p:nvSpPr>
          <p:spPr bwMode="auto">
            <a:xfrm>
              <a:off x="7683602" y="2826499"/>
              <a:ext cx="1671779" cy="1341176"/>
            </a:xfrm>
            <a:custGeom>
              <a:avLst/>
              <a:gdLst>
                <a:gd name="T0" fmla="*/ 405 w 704"/>
                <a:gd name="T1" fmla="*/ 554 h 564"/>
                <a:gd name="T2" fmla="*/ 431 w 704"/>
                <a:gd name="T3" fmla="*/ 553 h 564"/>
                <a:gd name="T4" fmla="*/ 433 w 704"/>
                <a:gd name="T5" fmla="*/ 534 h 564"/>
                <a:gd name="T6" fmla="*/ 447 w 704"/>
                <a:gd name="T7" fmla="*/ 400 h 564"/>
                <a:gd name="T8" fmla="*/ 504 w 704"/>
                <a:gd name="T9" fmla="*/ 393 h 564"/>
                <a:gd name="T10" fmla="*/ 541 w 704"/>
                <a:gd name="T11" fmla="*/ 362 h 564"/>
                <a:gd name="T12" fmla="*/ 540 w 704"/>
                <a:gd name="T13" fmla="*/ 360 h 564"/>
                <a:gd name="T14" fmla="*/ 507 w 704"/>
                <a:gd name="T15" fmla="*/ 310 h 564"/>
                <a:gd name="T16" fmla="*/ 700 w 704"/>
                <a:gd name="T17" fmla="*/ 112 h 564"/>
                <a:gd name="T18" fmla="*/ 658 w 704"/>
                <a:gd name="T19" fmla="*/ 91 h 564"/>
                <a:gd name="T20" fmla="*/ 600 w 704"/>
                <a:gd name="T21" fmla="*/ 14 h 564"/>
                <a:gd name="T22" fmla="*/ 540 w 704"/>
                <a:gd name="T23" fmla="*/ 35 h 564"/>
                <a:gd name="T24" fmla="*/ 524 w 704"/>
                <a:gd name="T25" fmla="*/ 63 h 564"/>
                <a:gd name="T26" fmla="*/ 496 w 704"/>
                <a:gd name="T27" fmla="*/ 102 h 564"/>
                <a:gd name="T28" fmla="*/ 520 w 704"/>
                <a:gd name="T29" fmla="*/ 119 h 564"/>
                <a:gd name="T30" fmla="*/ 434 w 704"/>
                <a:gd name="T31" fmla="*/ 153 h 564"/>
                <a:gd name="T32" fmla="*/ 334 w 704"/>
                <a:gd name="T33" fmla="*/ 189 h 564"/>
                <a:gd name="T34" fmla="*/ 219 w 704"/>
                <a:gd name="T35" fmla="*/ 144 h 564"/>
                <a:gd name="T36" fmla="*/ 150 w 704"/>
                <a:gd name="T37" fmla="*/ 85 h 564"/>
                <a:gd name="T38" fmla="*/ 76 w 704"/>
                <a:gd name="T39" fmla="*/ 152 h 564"/>
                <a:gd name="T40" fmla="*/ 60 w 704"/>
                <a:gd name="T41" fmla="*/ 202 h 564"/>
                <a:gd name="T42" fmla="*/ 40 w 704"/>
                <a:gd name="T43" fmla="*/ 216 h 564"/>
                <a:gd name="T44" fmla="*/ 20 w 704"/>
                <a:gd name="T45" fmla="*/ 223 h 564"/>
                <a:gd name="T46" fmla="*/ 0 w 704"/>
                <a:gd name="T47" fmla="*/ 245 h 564"/>
                <a:gd name="T48" fmla="*/ 50 w 704"/>
                <a:gd name="T49" fmla="*/ 289 h 564"/>
                <a:gd name="T50" fmla="*/ 67 w 704"/>
                <a:gd name="T51" fmla="*/ 348 h 564"/>
                <a:gd name="T52" fmla="*/ 121 w 704"/>
                <a:gd name="T53" fmla="*/ 393 h 564"/>
                <a:gd name="T54" fmla="*/ 208 w 704"/>
                <a:gd name="T55" fmla="*/ 413 h 564"/>
                <a:gd name="T56" fmla="*/ 279 w 704"/>
                <a:gd name="T57" fmla="*/ 422 h 564"/>
                <a:gd name="T58" fmla="*/ 290 w 704"/>
                <a:gd name="T59" fmla="*/ 478 h 564"/>
                <a:gd name="T60" fmla="*/ 330 w 704"/>
                <a:gd name="T61" fmla="*/ 514 h 564"/>
                <a:gd name="T62" fmla="*/ 396 w 704"/>
                <a:gd name="T63" fmla="*/ 509 h 564"/>
                <a:gd name="T64" fmla="*/ 416 w 704"/>
                <a:gd name="T65" fmla="*/ 520 h 564"/>
                <a:gd name="T66" fmla="*/ 427 w 704"/>
                <a:gd name="T67" fmla="*/ 519 h 564"/>
                <a:gd name="T68" fmla="*/ 447 w 704"/>
                <a:gd name="T69" fmla="*/ 506 h 564"/>
                <a:gd name="T70" fmla="*/ 467 w 704"/>
                <a:gd name="T71" fmla="*/ 491 h 564"/>
                <a:gd name="T72" fmla="*/ 478 w 704"/>
                <a:gd name="T73" fmla="*/ 495 h 564"/>
                <a:gd name="T74" fmla="*/ 503 w 704"/>
                <a:gd name="T75" fmla="*/ 478 h 564"/>
                <a:gd name="T76" fmla="*/ 514 w 704"/>
                <a:gd name="T77" fmla="*/ 467 h 564"/>
                <a:gd name="T78" fmla="*/ 526 w 704"/>
                <a:gd name="T79" fmla="*/ 456 h 564"/>
                <a:gd name="T80" fmla="*/ 534 w 704"/>
                <a:gd name="T81" fmla="*/ 442 h 564"/>
                <a:gd name="T82" fmla="*/ 543 w 704"/>
                <a:gd name="T83" fmla="*/ 424 h 564"/>
                <a:gd name="T84" fmla="*/ 552 w 704"/>
                <a:gd name="T85" fmla="*/ 408 h 564"/>
                <a:gd name="T86" fmla="*/ 559 w 704"/>
                <a:gd name="T87" fmla="*/ 393 h 564"/>
                <a:gd name="T88" fmla="*/ 555 w 704"/>
                <a:gd name="T89" fmla="*/ 379 h 564"/>
                <a:gd name="T90" fmla="*/ 554 w 704"/>
                <a:gd name="T91" fmla="*/ 363 h 564"/>
                <a:gd name="T92" fmla="*/ 552 w 704"/>
                <a:gd name="T93" fmla="*/ 354 h 564"/>
                <a:gd name="T94" fmla="*/ 529 w 704"/>
                <a:gd name="T95" fmla="*/ 309 h 564"/>
                <a:gd name="T96" fmla="*/ 551 w 704"/>
                <a:gd name="T97" fmla="*/ 281 h 564"/>
                <a:gd name="T98" fmla="*/ 562 w 704"/>
                <a:gd name="T99" fmla="*/ 265 h 564"/>
                <a:gd name="T100" fmla="*/ 532 w 704"/>
                <a:gd name="T101" fmla="*/ 267 h 564"/>
                <a:gd name="T102" fmla="*/ 517 w 704"/>
                <a:gd name="T103" fmla="*/ 261 h 564"/>
                <a:gd name="T104" fmla="*/ 521 w 704"/>
                <a:gd name="T105" fmla="*/ 242 h 564"/>
                <a:gd name="T106" fmla="*/ 545 w 704"/>
                <a:gd name="T107" fmla="*/ 216 h 564"/>
                <a:gd name="T108" fmla="*/ 554 w 704"/>
                <a:gd name="T109" fmla="*/ 234 h 564"/>
                <a:gd name="T110" fmla="*/ 555 w 704"/>
                <a:gd name="T111" fmla="*/ 245 h 564"/>
                <a:gd name="T112" fmla="*/ 585 w 704"/>
                <a:gd name="T113" fmla="*/ 228 h 564"/>
                <a:gd name="T114" fmla="*/ 635 w 704"/>
                <a:gd name="T115" fmla="*/ 192 h 564"/>
                <a:gd name="T116" fmla="*/ 672 w 704"/>
                <a:gd name="T117" fmla="*/ 141 h 564"/>
                <a:gd name="T118" fmla="*/ 313 w 704"/>
                <a:gd name="T119" fmla="*/ 275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4" h="564">
                  <a:moveTo>
                    <a:pt x="431" y="533"/>
                  </a:moveTo>
                  <a:lnTo>
                    <a:pt x="428" y="534"/>
                  </a:lnTo>
                  <a:lnTo>
                    <a:pt x="425" y="536"/>
                  </a:lnTo>
                  <a:lnTo>
                    <a:pt x="424" y="537"/>
                  </a:lnTo>
                  <a:lnTo>
                    <a:pt x="420" y="537"/>
                  </a:lnTo>
                  <a:lnTo>
                    <a:pt x="417" y="537"/>
                  </a:lnTo>
                  <a:lnTo>
                    <a:pt x="414" y="539"/>
                  </a:lnTo>
                  <a:lnTo>
                    <a:pt x="413" y="540"/>
                  </a:lnTo>
                  <a:lnTo>
                    <a:pt x="413" y="542"/>
                  </a:lnTo>
                  <a:lnTo>
                    <a:pt x="411" y="542"/>
                  </a:lnTo>
                  <a:lnTo>
                    <a:pt x="410" y="542"/>
                  </a:lnTo>
                  <a:lnTo>
                    <a:pt x="408" y="545"/>
                  </a:lnTo>
                  <a:lnTo>
                    <a:pt x="405" y="547"/>
                  </a:lnTo>
                  <a:lnTo>
                    <a:pt x="405" y="550"/>
                  </a:lnTo>
                  <a:lnTo>
                    <a:pt x="405" y="553"/>
                  </a:lnTo>
                  <a:lnTo>
                    <a:pt x="405" y="553"/>
                  </a:lnTo>
                  <a:lnTo>
                    <a:pt x="405" y="554"/>
                  </a:lnTo>
                  <a:lnTo>
                    <a:pt x="406" y="556"/>
                  </a:lnTo>
                  <a:lnTo>
                    <a:pt x="406" y="557"/>
                  </a:lnTo>
                  <a:lnTo>
                    <a:pt x="408" y="557"/>
                  </a:lnTo>
                  <a:lnTo>
                    <a:pt x="410" y="559"/>
                  </a:lnTo>
                  <a:lnTo>
                    <a:pt x="410" y="559"/>
                  </a:lnTo>
                  <a:lnTo>
                    <a:pt x="411" y="559"/>
                  </a:lnTo>
                  <a:lnTo>
                    <a:pt x="414" y="560"/>
                  </a:lnTo>
                  <a:lnTo>
                    <a:pt x="416" y="564"/>
                  </a:lnTo>
                  <a:lnTo>
                    <a:pt x="417" y="562"/>
                  </a:lnTo>
                  <a:lnTo>
                    <a:pt x="420" y="560"/>
                  </a:lnTo>
                  <a:lnTo>
                    <a:pt x="424" y="559"/>
                  </a:lnTo>
                  <a:lnTo>
                    <a:pt x="425" y="559"/>
                  </a:lnTo>
                  <a:lnTo>
                    <a:pt x="425" y="557"/>
                  </a:lnTo>
                  <a:lnTo>
                    <a:pt x="425" y="556"/>
                  </a:lnTo>
                  <a:lnTo>
                    <a:pt x="428" y="556"/>
                  </a:lnTo>
                  <a:lnTo>
                    <a:pt x="430" y="554"/>
                  </a:lnTo>
                  <a:lnTo>
                    <a:pt x="431" y="553"/>
                  </a:lnTo>
                  <a:lnTo>
                    <a:pt x="431" y="551"/>
                  </a:lnTo>
                  <a:lnTo>
                    <a:pt x="431" y="551"/>
                  </a:lnTo>
                  <a:lnTo>
                    <a:pt x="431" y="550"/>
                  </a:lnTo>
                  <a:lnTo>
                    <a:pt x="433" y="547"/>
                  </a:lnTo>
                  <a:lnTo>
                    <a:pt x="433" y="543"/>
                  </a:lnTo>
                  <a:lnTo>
                    <a:pt x="433" y="542"/>
                  </a:lnTo>
                  <a:lnTo>
                    <a:pt x="434" y="542"/>
                  </a:lnTo>
                  <a:lnTo>
                    <a:pt x="436" y="540"/>
                  </a:lnTo>
                  <a:lnTo>
                    <a:pt x="436" y="540"/>
                  </a:lnTo>
                  <a:lnTo>
                    <a:pt x="436" y="539"/>
                  </a:lnTo>
                  <a:lnTo>
                    <a:pt x="436" y="539"/>
                  </a:lnTo>
                  <a:lnTo>
                    <a:pt x="436" y="539"/>
                  </a:lnTo>
                  <a:lnTo>
                    <a:pt x="436" y="539"/>
                  </a:lnTo>
                  <a:lnTo>
                    <a:pt x="436" y="539"/>
                  </a:lnTo>
                  <a:lnTo>
                    <a:pt x="436" y="537"/>
                  </a:lnTo>
                  <a:lnTo>
                    <a:pt x="436" y="536"/>
                  </a:lnTo>
                  <a:lnTo>
                    <a:pt x="433" y="534"/>
                  </a:lnTo>
                  <a:lnTo>
                    <a:pt x="431" y="533"/>
                  </a:lnTo>
                  <a:lnTo>
                    <a:pt x="431" y="533"/>
                  </a:lnTo>
                  <a:close/>
                  <a:moveTo>
                    <a:pt x="455" y="397"/>
                  </a:moveTo>
                  <a:lnTo>
                    <a:pt x="456" y="399"/>
                  </a:lnTo>
                  <a:lnTo>
                    <a:pt x="456" y="400"/>
                  </a:lnTo>
                  <a:lnTo>
                    <a:pt x="456" y="400"/>
                  </a:lnTo>
                  <a:lnTo>
                    <a:pt x="456" y="402"/>
                  </a:lnTo>
                  <a:lnTo>
                    <a:pt x="456" y="402"/>
                  </a:lnTo>
                  <a:lnTo>
                    <a:pt x="456" y="404"/>
                  </a:lnTo>
                  <a:lnTo>
                    <a:pt x="455" y="404"/>
                  </a:lnTo>
                  <a:lnTo>
                    <a:pt x="453" y="405"/>
                  </a:lnTo>
                  <a:lnTo>
                    <a:pt x="451" y="405"/>
                  </a:lnTo>
                  <a:lnTo>
                    <a:pt x="450" y="404"/>
                  </a:lnTo>
                  <a:lnTo>
                    <a:pt x="447" y="404"/>
                  </a:lnTo>
                  <a:lnTo>
                    <a:pt x="445" y="402"/>
                  </a:lnTo>
                  <a:lnTo>
                    <a:pt x="445" y="400"/>
                  </a:lnTo>
                  <a:lnTo>
                    <a:pt x="447" y="400"/>
                  </a:lnTo>
                  <a:lnTo>
                    <a:pt x="448" y="399"/>
                  </a:lnTo>
                  <a:lnTo>
                    <a:pt x="448" y="400"/>
                  </a:lnTo>
                  <a:lnTo>
                    <a:pt x="448" y="402"/>
                  </a:lnTo>
                  <a:lnTo>
                    <a:pt x="450" y="402"/>
                  </a:lnTo>
                  <a:lnTo>
                    <a:pt x="451" y="402"/>
                  </a:lnTo>
                  <a:lnTo>
                    <a:pt x="451" y="400"/>
                  </a:lnTo>
                  <a:lnTo>
                    <a:pt x="451" y="399"/>
                  </a:lnTo>
                  <a:lnTo>
                    <a:pt x="453" y="399"/>
                  </a:lnTo>
                  <a:lnTo>
                    <a:pt x="455" y="397"/>
                  </a:lnTo>
                  <a:lnTo>
                    <a:pt x="455" y="397"/>
                  </a:lnTo>
                  <a:close/>
                  <a:moveTo>
                    <a:pt x="501" y="393"/>
                  </a:moveTo>
                  <a:lnTo>
                    <a:pt x="503" y="393"/>
                  </a:lnTo>
                  <a:lnTo>
                    <a:pt x="504" y="393"/>
                  </a:lnTo>
                  <a:lnTo>
                    <a:pt x="504" y="393"/>
                  </a:lnTo>
                  <a:lnTo>
                    <a:pt x="504" y="393"/>
                  </a:lnTo>
                  <a:lnTo>
                    <a:pt x="504" y="393"/>
                  </a:lnTo>
                  <a:lnTo>
                    <a:pt x="504" y="393"/>
                  </a:lnTo>
                  <a:lnTo>
                    <a:pt x="504" y="394"/>
                  </a:lnTo>
                  <a:lnTo>
                    <a:pt x="504" y="394"/>
                  </a:lnTo>
                  <a:lnTo>
                    <a:pt x="501" y="396"/>
                  </a:lnTo>
                  <a:lnTo>
                    <a:pt x="500" y="397"/>
                  </a:lnTo>
                  <a:lnTo>
                    <a:pt x="498" y="396"/>
                  </a:lnTo>
                  <a:lnTo>
                    <a:pt x="498" y="393"/>
                  </a:lnTo>
                  <a:lnTo>
                    <a:pt x="498" y="393"/>
                  </a:lnTo>
                  <a:lnTo>
                    <a:pt x="498" y="393"/>
                  </a:lnTo>
                  <a:lnTo>
                    <a:pt x="498" y="393"/>
                  </a:lnTo>
                  <a:lnTo>
                    <a:pt x="498" y="393"/>
                  </a:lnTo>
                  <a:lnTo>
                    <a:pt x="500" y="393"/>
                  </a:lnTo>
                  <a:lnTo>
                    <a:pt x="501" y="393"/>
                  </a:lnTo>
                  <a:lnTo>
                    <a:pt x="501" y="393"/>
                  </a:lnTo>
                  <a:close/>
                  <a:moveTo>
                    <a:pt x="540" y="360"/>
                  </a:moveTo>
                  <a:lnTo>
                    <a:pt x="541" y="362"/>
                  </a:lnTo>
                  <a:lnTo>
                    <a:pt x="541" y="362"/>
                  </a:lnTo>
                  <a:lnTo>
                    <a:pt x="541" y="362"/>
                  </a:lnTo>
                  <a:lnTo>
                    <a:pt x="541" y="363"/>
                  </a:lnTo>
                  <a:lnTo>
                    <a:pt x="541" y="363"/>
                  </a:lnTo>
                  <a:lnTo>
                    <a:pt x="541" y="365"/>
                  </a:lnTo>
                  <a:lnTo>
                    <a:pt x="541" y="368"/>
                  </a:lnTo>
                  <a:lnTo>
                    <a:pt x="541" y="368"/>
                  </a:lnTo>
                  <a:lnTo>
                    <a:pt x="540" y="366"/>
                  </a:lnTo>
                  <a:lnTo>
                    <a:pt x="538" y="366"/>
                  </a:lnTo>
                  <a:lnTo>
                    <a:pt x="538" y="366"/>
                  </a:lnTo>
                  <a:lnTo>
                    <a:pt x="538" y="366"/>
                  </a:lnTo>
                  <a:lnTo>
                    <a:pt x="538" y="366"/>
                  </a:lnTo>
                  <a:lnTo>
                    <a:pt x="537" y="366"/>
                  </a:lnTo>
                  <a:lnTo>
                    <a:pt x="535" y="365"/>
                  </a:lnTo>
                  <a:lnTo>
                    <a:pt x="537" y="363"/>
                  </a:lnTo>
                  <a:lnTo>
                    <a:pt x="535" y="362"/>
                  </a:lnTo>
                  <a:lnTo>
                    <a:pt x="538" y="362"/>
                  </a:lnTo>
                  <a:lnTo>
                    <a:pt x="540" y="360"/>
                  </a:lnTo>
                  <a:lnTo>
                    <a:pt x="540" y="360"/>
                  </a:lnTo>
                  <a:close/>
                  <a:moveTo>
                    <a:pt x="554" y="359"/>
                  </a:moveTo>
                  <a:lnTo>
                    <a:pt x="555" y="360"/>
                  </a:lnTo>
                  <a:lnTo>
                    <a:pt x="555" y="362"/>
                  </a:lnTo>
                  <a:lnTo>
                    <a:pt x="555" y="362"/>
                  </a:lnTo>
                  <a:lnTo>
                    <a:pt x="555" y="362"/>
                  </a:lnTo>
                  <a:lnTo>
                    <a:pt x="555" y="360"/>
                  </a:lnTo>
                  <a:lnTo>
                    <a:pt x="555" y="360"/>
                  </a:lnTo>
                  <a:lnTo>
                    <a:pt x="555" y="360"/>
                  </a:lnTo>
                  <a:lnTo>
                    <a:pt x="555" y="359"/>
                  </a:lnTo>
                  <a:lnTo>
                    <a:pt x="555" y="359"/>
                  </a:lnTo>
                  <a:lnTo>
                    <a:pt x="554" y="359"/>
                  </a:lnTo>
                  <a:lnTo>
                    <a:pt x="554" y="359"/>
                  </a:lnTo>
                  <a:close/>
                  <a:moveTo>
                    <a:pt x="507" y="307"/>
                  </a:moveTo>
                  <a:lnTo>
                    <a:pt x="507" y="309"/>
                  </a:lnTo>
                  <a:lnTo>
                    <a:pt x="507" y="310"/>
                  </a:lnTo>
                  <a:lnTo>
                    <a:pt x="507" y="310"/>
                  </a:lnTo>
                  <a:lnTo>
                    <a:pt x="507" y="310"/>
                  </a:lnTo>
                  <a:lnTo>
                    <a:pt x="507" y="310"/>
                  </a:lnTo>
                  <a:lnTo>
                    <a:pt x="507" y="310"/>
                  </a:lnTo>
                  <a:lnTo>
                    <a:pt x="506" y="310"/>
                  </a:lnTo>
                  <a:lnTo>
                    <a:pt x="506" y="309"/>
                  </a:lnTo>
                  <a:lnTo>
                    <a:pt x="506" y="309"/>
                  </a:lnTo>
                  <a:lnTo>
                    <a:pt x="506" y="307"/>
                  </a:lnTo>
                  <a:lnTo>
                    <a:pt x="506" y="307"/>
                  </a:lnTo>
                  <a:lnTo>
                    <a:pt x="507" y="307"/>
                  </a:lnTo>
                  <a:lnTo>
                    <a:pt x="507" y="307"/>
                  </a:lnTo>
                  <a:close/>
                  <a:moveTo>
                    <a:pt x="680" y="144"/>
                  </a:moveTo>
                  <a:lnTo>
                    <a:pt x="681" y="139"/>
                  </a:lnTo>
                  <a:lnTo>
                    <a:pt x="686" y="136"/>
                  </a:lnTo>
                  <a:lnTo>
                    <a:pt x="689" y="133"/>
                  </a:lnTo>
                  <a:lnTo>
                    <a:pt x="692" y="132"/>
                  </a:lnTo>
                  <a:lnTo>
                    <a:pt x="697" y="125"/>
                  </a:lnTo>
                  <a:lnTo>
                    <a:pt x="700" y="121"/>
                  </a:lnTo>
                  <a:lnTo>
                    <a:pt x="700" y="112"/>
                  </a:lnTo>
                  <a:lnTo>
                    <a:pt x="700" y="108"/>
                  </a:lnTo>
                  <a:lnTo>
                    <a:pt x="703" y="105"/>
                  </a:lnTo>
                  <a:lnTo>
                    <a:pt x="704" y="99"/>
                  </a:lnTo>
                  <a:lnTo>
                    <a:pt x="701" y="96"/>
                  </a:lnTo>
                  <a:lnTo>
                    <a:pt x="701" y="91"/>
                  </a:lnTo>
                  <a:lnTo>
                    <a:pt x="704" y="85"/>
                  </a:lnTo>
                  <a:lnTo>
                    <a:pt x="698" y="87"/>
                  </a:lnTo>
                  <a:lnTo>
                    <a:pt x="695" y="90"/>
                  </a:lnTo>
                  <a:lnTo>
                    <a:pt x="690" y="91"/>
                  </a:lnTo>
                  <a:lnTo>
                    <a:pt x="686" y="91"/>
                  </a:lnTo>
                  <a:lnTo>
                    <a:pt x="683" y="94"/>
                  </a:lnTo>
                  <a:lnTo>
                    <a:pt x="678" y="99"/>
                  </a:lnTo>
                  <a:lnTo>
                    <a:pt x="673" y="101"/>
                  </a:lnTo>
                  <a:lnTo>
                    <a:pt x="670" y="102"/>
                  </a:lnTo>
                  <a:lnTo>
                    <a:pt x="666" y="99"/>
                  </a:lnTo>
                  <a:lnTo>
                    <a:pt x="659" y="96"/>
                  </a:lnTo>
                  <a:lnTo>
                    <a:pt x="658" y="91"/>
                  </a:lnTo>
                  <a:lnTo>
                    <a:pt x="659" y="87"/>
                  </a:lnTo>
                  <a:lnTo>
                    <a:pt x="656" y="82"/>
                  </a:lnTo>
                  <a:lnTo>
                    <a:pt x="652" y="77"/>
                  </a:lnTo>
                  <a:lnTo>
                    <a:pt x="649" y="71"/>
                  </a:lnTo>
                  <a:lnTo>
                    <a:pt x="647" y="66"/>
                  </a:lnTo>
                  <a:lnTo>
                    <a:pt x="644" y="63"/>
                  </a:lnTo>
                  <a:lnTo>
                    <a:pt x="638" y="60"/>
                  </a:lnTo>
                  <a:lnTo>
                    <a:pt x="633" y="60"/>
                  </a:lnTo>
                  <a:lnTo>
                    <a:pt x="628" y="60"/>
                  </a:lnTo>
                  <a:lnTo>
                    <a:pt x="624" y="57"/>
                  </a:lnTo>
                  <a:lnTo>
                    <a:pt x="621" y="49"/>
                  </a:lnTo>
                  <a:lnTo>
                    <a:pt x="614" y="42"/>
                  </a:lnTo>
                  <a:lnTo>
                    <a:pt x="613" y="34"/>
                  </a:lnTo>
                  <a:lnTo>
                    <a:pt x="613" y="29"/>
                  </a:lnTo>
                  <a:lnTo>
                    <a:pt x="610" y="23"/>
                  </a:lnTo>
                  <a:lnTo>
                    <a:pt x="605" y="18"/>
                  </a:lnTo>
                  <a:lnTo>
                    <a:pt x="600" y="14"/>
                  </a:lnTo>
                  <a:lnTo>
                    <a:pt x="591" y="12"/>
                  </a:lnTo>
                  <a:lnTo>
                    <a:pt x="588" y="9"/>
                  </a:lnTo>
                  <a:lnTo>
                    <a:pt x="583" y="4"/>
                  </a:lnTo>
                  <a:lnTo>
                    <a:pt x="579" y="0"/>
                  </a:lnTo>
                  <a:lnTo>
                    <a:pt x="571" y="0"/>
                  </a:lnTo>
                  <a:lnTo>
                    <a:pt x="568" y="1"/>
                  </a:lnTo>
                  <a:lnTo>
                    <a:pt x="562" y="3"/>
                  </a:lnTo>
                  <a:lnTo>
                    <a:pt x="555" y="3"/>
                  </a:lnTo>
                  <a:lnTo>
                    <a:pt x="551" y="7"/>
                  </a:lnTo>
                  <a:lnTo>
                    <a:pt x="546" y="11"/>
                  </a:lnTo>
                  <a:lnTo>
                    <a:pt x="541" y="15"/>
                  </a:lnTo>
                  <a:lnTo>
                    <a:pt x="540" y="18"/>
                  </a:lnTo>
                  <a:lnTo>
                    <a:pt x="538" y="21"/>
                  </a:lnTo>
                  <a:lnTo>
                    <a:pt x="543" y="21"/>
                  </a:lnTo>
                  <a:lnTo>
                    <a:pt x="543" y="26"/>
                  </a:lnTo>
                  <a:lnTo>
                    <a:pt x="543" y="32"/>
                  </a:lnTo>
                  <a:lnTo>
                    <a:pt x="540" y="35"/>
                  </a:lnTo>
                  <a:lnTo>
                    <a:pt x="541" y="42"/>
                  </a:lnTo>
                  <a:lnTo>
                    <a:pt x="537" y="46"/>
                  </a:lnTo>
                  <a:lnTo>
                    <a:pt x="534" y="52"/>
                  </a:lnTo>
                  <a:lnTo>
                    <a:pt x="532" y="54"/>
                  </a:lnTo>
                  <a:lnTo>
                    <a:pt x="529" y="56"/>
                  </a:lnTo>
                  <a:lnTo>
                    <a:pt x="529" y="57"/>
                  </a:lnTo>
                  <a:lnTo>
                    <a:pt x="528" y="59"/>
                  </a:lnTo>
                  <a:lnTo>
                    <a:pt x="528" y="59"/>
                  </a:lnTo>
                  <a:lnTo>
                    <a:pt x="528" y="59"/>
                  </a:lnTo>
                  <a:lnTo>
                    <a:pt x="528" y="60"/>
                  </a:lnTo>
                  <a:lnTo>
                    <a:pt x="529" y="60"/>
                  </a:lnTo>
                  <a:lnTo>
                    <a:pt x="529" y="60"/>
                  </a:lnTo>
                  <a:lnTo>
                    <a:pt x="529" y="62"/>
                  </a:lnTo>
                  <a:lnTo>
                    <a:pt x="528" y="62"/>
                  </a:lnTo>
                  <a:lnTo>
                    <a:pt x="528" y="62"/>
                  </a:lnTo>
                  <a:lnTo>
                    <a:pt x="526" y="63"/>
                  </a:lnTo>
                  <a:lnTo>
                    <a:pt x="524" y="63"/>
                  </a:lnTo>
                  <a:lnTo>
                    <a:pt x="521" y="65"/>
                  </a:lnTo>
                  <a:lnTo>
                    <a:pt x="521" y="65"/>
                  </a:lnTo>
                  <a:lnTo>
                    <a:pt x="514" y="71"/>
                  </a:lnTo>
                  <a:lnTo>
                    <a:pt x="509" y="68"/>
                  </a:lnTo>
                  <a:lnTo>
                    <a:pt x="501" y="63"/>
                  </a:lnTo>
                  <a:lnTo>
                    <a:pt x="495" y="66"/>
                  </a:lnTo>
                  <a:lnTo>
                    <a:pt x="490" y="79"/>
                  </a:lnTo>
                  <a:lnTo>
                    <a:pt x="490" y="82"/>
                  </a:lnTo>
                  <a:lnTo>
                    <a:pt x="492" y="85"/>
                  </a:lnTo>
                  <a:lnTo>
                    <a:pt x="492" y="87"/>
                  </a:lnTo>
                  <a:lnTo>
                    <a:pt x="492" y="88"/>
                  </a:lnTo>
                  <a:lnTo>
                    <a:pt x="492" y="90"/>
                  </a:lnTo>
                  <a:lnTo>
                    <a:pt x="490" y="91"/>
                  </a:lnTo>
                  <a:lnTo>
                    <a:pt x="489" y="93"/>
                  </a:lnTo>
                  <a:lnTo>
                    <a:pt x="489" y="93"/>
                  </a:lnTo>
                  <a:lnTo>
                    <a:pt x="489" y="99"/>
                  </a:lnTo>
                  <a:lnTo>
                    <a:pt x="496" y="102"/>
                  </a:lnTo>
                  <a:lnTo>
                    <a:pt x="504" y="101"/>
                  </a:lnTo>
                  <a:lnTo>
                    <a:pt x="512" y="94"/>
                  </a:lnTo>
                  <a:lnTo>
                    <a:pt x="515" y="96"/>
                  </a:lnTo>
                  <a:lnTo>
                    <a:pt x="518" y="99"/>
                  </a:lnTo>
                  <a:lnTo>
                    <a:pt x="523" y="104"/>
                  </a:lnTo>
                  <a:lnTo>
                    <a:pt x="531" y="107"/>
                  </a:lnTo>
                  <a:lnTo>
                    <a:pt x="535" y="112"/>
                  </a:lnTo>
                  <a:lnTo>
                    <a:pt x="534" y="116"/>
                  </a:lnTo>
                  <a:lnTo>
                    <a:pt x="532" y="116"/>
                  </a:lnTo>
                  <a:lnTo>
                    <a:pt x="531" y="116"/>
                  </a:lnTo>
                  <a:lnTo>
                    <a:pt x="529" y="116"/>
                  </a:lnTo>
                  <a:lnTo>
                    <a:pt x="526" y="116"/>
                  </a:lnTo>
                  <a:lnTo>
                    <a:pt x="524" y="116"/>
                  </a:lnTo>
                  <a:lnTo>
                    <a:pt x="524" y="118"/>
                  </a:lnTo>
                  <a:lnTo>
                    <a:pt x="523" y="118"/>
                  </a:lnTo>
                  <a:lnTo>
                    <a:pt x="521" y="119"/>
                  </a:lnTo>
                  <a:lnTo>
                    <a:pt x="520" y="119"/>
                  </a:lnTo>
                  <a:lnTo>
                    <a:pt x="518" y="121"/>
                  </a:lnTo>
                  <a:lnTo>
                    <a:pt x="517" y="122"/>
                  </a:lnTo>
                  <a:lnTo>
                    <a:pt x="515" y="124"/>
                  </a:lnTo>
                  <a:lnTo>
                    <a:pt x="509" y="122"/>
                  </a:lnTo>
                  <a:lnTo>
                    <a:pt x="500" y="129"/>
                  </a:lnTo>
                  <a:lnTo>
                    <a:pt x="496" y="125"/>
                  </a:lnTo>
                  <a:lnTo>
                    <a:pt x="492" y="127"/>
                  </a:lnTo>
                  <a:lnTo>
                    <a:pt x="490" y="132"/>
                  </a:lnTo>
                  <a:lnTo>
                    <a:pt x="487" y="136"/>
                  </a:lnTo>
                  <a:lnTo>
                    <a:pt x="472" y="139"/>
                  </a:lnTo>
                  <a:lnTo>
                    <a:pt x="469" y="147"/>
                  </a:lnTo>
                  <a:lnTo>
                    <a:pt x="459" y="153"/>
                  </a:lnTo>
                  <a:lnTo>
                    <a:pt x="453" y="150"/>
                  </a:lnTo>
                  <a:lnTo>
                    <a:pt x="447" y="144"/>
                  </a:lnTo>
                  <a:lnTo>
                    <a:pt x="442" y="144"/>
                  </a:lnTo>
                  <a:lnTo>
                    <a:pt x="438" y="147"/>
                  </a:lnTo>
                  <a:lnTo>
                    <a:pt x="434" y="153"/>
                  </a:lnTo>
                  <a:lnTo>
                    <a:pt x="434" y="160"/>
                  </a:lnTo>
                  <a:lnTo>
                    <a:pt x="436" y="166"/>
                  </a:lnTo>
                  <a:lnTo>
                    <a:pt x="438" y="172"/>
                  </a:lnTo>
                  <a:lnTo>
                    <a:pt x="434" y="178"/>
                  </a:lnTo>
                  <a:lnTo>
                    <a:pt x="430" y="180"/>
                  </a:lnTo>
                  <a:lnTo>
                    <a:pt x="419" y="183"/>
                  </a:lnTo>
                  <a:lnTo>
                    <a:pt x="408" y="186"/>
                  </a:lnTo>
                  <a:lnTo>
                    <a:pt x="399" y="185"/>
                  </a:lnTo>
                  <a:lnTo>
                    <a:pt x="391" y="188"/>
                  </a:lnTo>
                  <a:lnTo>
                    <a:pt x="388" y="188"/>
                  </a:lnTo>
                  <a:lnTo>
                    <a:pt x="382" y="194"/>
                  </a:lnTo>
                  <a:lnTo>
                    <a:pt x="374" y="197"/>
                  </a:lnTo>
                  <a:lnTo>
                    <a:pt x="366" y="197"/>
                  </a:lnTo>
                  <a:lnTo>
                    <a:pt x="357" y="200"/>
                  </a:lnTo>
                  <a:lnTo>
                    <a:pt x="346" y="200"/>
                  </a:lnTo>
                  <a:lnTo>
                    <a:pt x="340" y="195"/>
                  </a:lnTo>
                  <a:lnTo>
                    <a:pt x="334" y="189"/>
                  </a:lnTo>
                  <a:lnTo>
                    <a:pt x="332" y="188"/>
                  </a:lnTo>
                  <a:lnTo>
                    <a:pt x="313" y="188"/>
                  </a:lnTo>
                  <a:lnTo>
                    <a:pt x="304" y="186"/>
                  </a:lnTo>
                  <a:lnTo>
                    <a:pt x="295" y="185"/>
                  </a:lnTo>
                  <a:lnTo>
                    <a:pt x="285" y="186"/>
                  </a:lnTo>
                  <a:lnTo>
                    <a:pt x="279" y="185"/>
                  </a:lnTo>
                  <a:lnTo>
                    <a:pt x="273" y="181"/>
                  </a:lnTo>
                  <a:lnTo>
                    <a:pt x="267" y="175"/>
                  </a:lnTo>
                  <a:lnTo>
                    <a:pt x="261" y="171"/>
                  </a:lnTo>
                  <a:lnTo>
                    <a:pt x="256" y="167"/>
                  </a:lnTo>
                  <a:lnTo>
                    <a:pt x="253" y="160"/>
                  </a:lnTo>
                  <a:lnTo>
                    <a:pt x="248" y="155"/>
                  </a:lnTo>
                  <a:lnTo>
                    <a:pt x="242" y="153"/>
                  </a:lnTo>
                  <a:lnTo>
                    <a:pt x="239" y="150"/>
                  </a:lnTo>
                  <a:lnTo>
                    <a:pt x="233" y="146"/>
                  </a:lnTo>
                  <a:lnTo>
                    <a:pt x="225" y="146"/>
                  </a:lnTo>
                  <a:lnTo>
                    <a:pt x="219" y="144"/>
                  </a:lnTo>
                  <a:lnTo>
                    <a:pt x="217" y="138"/>
                  </a:lnTo>
                  <a:lnTo>
                    <a:pt x="219" y="132"/>
                  </a:lnTo>
                  <a:lnTo>
                    <a:pt x="220" y="125"/>
                  </a:lnTo>
                  <a:lnTo>
                    <a:pt x="216" y="119"/>
                  </a:lnTo>
                  <a:lnTo>
                    <a:pt x="209" y="118"/>
                  </a:lnTo>
                  <a:lnTo>
                    <a:pt x="209" y="113"/>
                  </a:lnTo>
                  <a:lnTo>
                    <a:pt x="202" y="105"/>
                  </a:lnTo>
                  <a:lnTo>
                    <a:pt x="195" y="101"/>
                  </a:lnTo>
                  <a:lnTo>
                    <a:pt x="189" y="102"/>
                  </a:lnTo>
                  <a:lnTo>
                    <a:pt x="183" y="101"/>
                  </a:lnTo>
                  <a:lnTo>
                    <a:pt x="178" y="98"/>
                  </a:lnTo>
                  <a:lnTo>
                    <a:pt x="178" y="93"/>
                  </a:lnTo>
                  <a:lnTo>
                    <a:pt x="175" y="84"/>
                  </a:lnTo>
                  <a:lnTo>
                    <a:pt x="177" y="73"/>
                  </a:lnTo>
                  <a:lnTo>
                    <a:pt x="171" y="77"/>
                  </a:lnTo>
                  <a:lnTo>
                    <a:pt x="155" y="80"/>
                  </a:lnTo>
                  <a:lnTo>
                    <a:pt x="150" y="85"/>
                  </a:lnTo>
                  <a:lnTo>
                    <a:pt x="146" y="90"/>
                  </a:lnTo>
                  <a:lnTo>
                    <a:pt x="140" y="93"/>
                  </a:lnTo>
                  <a:lnTo>
                    <a:pt x="138" y="96"/>
                  </a:lnTo>
                  <a:lnTo>
                    <a:pt x="137" y="102"/>
                  </a:lnTo>
                  <a:lnTo>
                    <a:pt x="127" y="105"/>
                  </a:lnTo>
                  <a:lnTo>
                    <a:pt x="121" y="105"/>
                  </a:lnTo>
                  <a:lnTo>
                    <a:pt x="116" y="108"/>
                  </a:lnTo>
                  <a:lnTo>
                    <a:pt x="113" y="115"/>
                  </a:lnTo>
                  <a:lnTo>
                    <a:pt x="109" y="119"/>
                  </a:lnTo>
                  <a:lnTo>
                    <a:pt x="105" y="129"/>
                  </a:lnTo>
                  <a:lnTo>
                    <a:pt x="107" y="135"/>
                  </a:lnTo>
                  <a:lnTo>
                    <a:pt x="112" y="139"/>
                  </a:lnTo>
                  <a:lnTo>
                    <a:pt x="109" y="144"/>
                  </a:lnTo>
                  <a:lnTo>
                    <a:pt x="98" y="144"/>
                  </a:lnTo>
                  <a:lnTo>
                    <a:pt x="88" y="147"/>
                  </a:lnTo>
                  <a:lnTo>
                    <a:pt x="79" y="149"/>
                  </a:lnTo>
                  <a:lnTo>
                    <a:pt x="76" y="152"/>
                  </a:lnTo>
                  <a:lnTo>
                    <a:pt x="79" y="157"/>
                  </a:lnTo>
                  <a:lnTo>
                    <a:pt x="84" y="161"/>
                  </a:lnTo>
                  <a:lnTo>
                    <a:pt x="87" y="167"/>
                  </a:lnTo>
                  <a:lnTo>
                    <a:pt x="84" y="172"/>
                  </a:lnTo>
                  <a:lnTo>
                    <a:pt x="82" y="177"/>
                  </a:lnTo>
                  <a:lnTo>
                    <a:pt x="82" y="186"/>
                  </a:lnTo>
                  <a:lnTo>
                    <a:pt x="79" y="188"/>
                  </a:lnTo>
                  <a:lnTo>
                    <a:pt x="78" y="188"/>
                  </a:lnTo>
                  <a:lnTo>
                    <a:pt x="74" y="189"/>
                  </a:lnTo>
                  <a:lnTo>
                    <a:pt x="73" y="191"/>
                  </a:lnTo>
                  <a:lnTo>
                    <a:pt x="70" y="194"/>
                  </a:lnTo>
                  <a:lnTo>
                    <a:pt x="68" y="195"/>
                  </a:lnTo>
                  <a:lnTo>
                    <a:pt x="64" y="197"/>
                  </a:lnTo>
                  <a:lnTo>
                    <a:pt x="62" y="199"/>
                  </a:lnTo>
                  <a:lnTo>
                    <a:pt x="60" y="199"/>
                  </a:lnTo>
                  <a:lnTo>
                    <a:pt x="60" y="200"/>
                  </a:lnTo>
                  <a:lnTo>
                    <a:pt x="60" y="202"/>
                  </a:lnTo>
                  <a:lnTo>
                    <a:pt x="59" y="203"/>
                  </a:lnTo>
                  <a:lnTo>
                    <a:pt x="59" y="203"/>
                  </a:lnTo>
                  <a:lnTo>
                    <a:pt x="59" y="205"/>
                  </a:lnTo>
                  <a:lnTo>
                    <a:pt x="57" y="205"/>
                  </a:lnTo>
                  <a:lnTo>
                    <a:pt x="57" y="205"/>
                  </a:lnTo>
                  <a:lnTo>
                    <a:pt x="54" y="205"/>
                  </a:lnTo>
                  <a:lnTo>
                    <a:pt x="51" y="206"/>
                  </a:lnTo>
                  <a:lnTo>
                    <a:pt x="48" y="206"/>
                  </a:lnTo>
                  <a:lnTo>
                    <a:pt x="45" y="206"/>
                  </a:lnTo>
                  <a:lnTo>
                    <a:pt x="43" y="208"/>
                  </a:lnTo>
                  <a:lnTo>
                    <a:pt x="43" y="208"/>
                  </a:lnTo>
                  <a:lnTo>
                    <a:pt x="42" y="209"/>
                  </a:lnTo>
                  <a:lnTo>
                    <a:pt x="40" y="209"/>
                  </a:lnTo>
                  <a:lnTo>
                    <a:pt x="40" y="211"/>
                  </a:lnTo>
                  <a:lnTo>
                    <a:pt x="40" y="212"/>
                  </a:lnTo>
                  <a:lnTo>
                    <a:pt x="40" y="214"/>
                  </a:lnTo>
                  <a:lnTo>
                    <a:pt x="40" y="216"/>
                  </a:lnTo>
                  <a:lnTo>
                    <a:pt x="40" y="217"/>
                  </a:lnTo>
                  <a:lnTo>
                    <a:pt x="39" y="217"/>
                  </a:lnTo>
                  <a:lnTo>
                    <a:pt x="39" y="219"/>
                  </a:lnTo>
                  <a:lnTo>
                    <a:pt x="39" y="220"/>
                  </a:lnTo>
                  <a:lnTo>
                    <a:pt x="37" y="222"/>
                  </a:lnTo>
                  <a:lnTo>
                    <a:pt x="36" y="222"/>
                  </a:lnTo>
                  <a:lnTo>
                    <a:pt x="36" y="222"/>
                  </a:lnTo>
                  <a:lnTo>
                    <a:pt x="34" y="222"/>
                  </a:lnTo>
                  <a:lnTo>
                    <a:pt x="31" y="222"/>
                  </a:lnTo>
                  <a:lnTo>
                    <a:pt x="28" y="223"/>
                  </a:lnTo>
                  <a:lnTo>
                    <a:pt x="26" y="223"/>
                  </a:lnTo>
                  <a:lnTo>
                    <a:pt x="26" y="225"/>
                  </a:lnTo>
                  <a:lnTo>
                    <a:pt x="25" y="225"/>
                  </a:lnTo>
                  <a:lnTo>
                    <a:pt x="25" y="225"/>
                  </a:lnTo>
                  <a:lnTo>
                    <a:pt x="23" y="225"/>
                  </a:lnTo>
                  <a:lnTo>
                    <a:pt x="23" y="225"/>
                  </a:lnTo>
                  <a:lnTo>
                    <a:pt x="20" y="223"/>
                  </a:lnTo>
                  <a:lnTo>
                    <a:pt x="19" y="220"/>
                  </a:lnTo>
                  <a:lnTo>
                    <a:pt x="17" y="220"/>
                  </a:lnTo>
                  <a:lnTo>
                    <a:pt x="17" y="220"/>
                  </a:lnTo>
                  <a:lnTo>
                    <a:pt x="15" y="220"/>
                  </a:lnTo>
                  <a:lnTo>
                    <a:pt x="15" y="222"/>
                  </a:lnTo>
                  <a:lnTo>
                    <a:pt x="14" y="222"/>
                  </a:lnTo>
                  <a:lnTo>
                    <a:pt x="12" y="223"/>
                  </a:lnTo>
                  <a:lnTo>
                    <a:pt x="9" y="226"/>
                  </a:lnTo>
                  <a:lnTo>
                    <a:pt x="8" y="230"/>
                  </a:lnTo>
                  <a:lnTo>
                    <a:pt x="6" y="230"/>
                  </a:lnTo>
                  <a:lnTo>
                    <a:pt x="3" y="231"/>
                  </a:lnTo>
                  <a:lnTo>
                    <a:pt x="2" y="233"/>
                  </a:lnTo>
                  <a:lnTo>
                    <a:pt x="0" y="234"/>
                  </a:lnTo>
                  <a:lnTo>
                    <a:pt x="0" y="234"/>
                  </a:lnTo>
                  <a:lnTo>
                    <a:pt x="2" y="239"/>
                  </a:lnTo>
                  <a:lnTo>
                    <a:pt x="2" y="240"/>
                  </a:lnTo>
                  <a:lnTo>
                    <a:pt x="0" y="245"/>
                  </a:lnTo>
                  <a:lnTo>
                    <a:pt x="5" y="248"/>
                  </a:lnTo>
                  <a:lnTo>
                    <a:pt x="11" y="245"/>
                  </a:lnTo>
                  <a:lnTo>
                    <a:pt x="14" y="247"/>
                  </a:lnTo>
                  <a:lnTo>
                    <a:pt x="12" y="250"/>
                  </a:lnTo>
                  <a:lnTo>
                    <a:pt x="11" y="254"/>
                  </a:lnTo>
                  <a:lnTo>
                    <a:pt x="14" y="261"/>
                  </a:lnTo>
                  <a:lnTo>
                    <a:pt x="14" y="267"/>
                  </a:lnTo>
                  <a:lnTo>
                    <a:pt x="17" y="270"/>
                  </a:lnTo>
                  <a:lnTo>
                    <a:pt x="17" y="273"/>
                  </a:lnTo>
                  <a:lnTo>
                    <a:pt x="14" y="275"/>
                  </a:lnTo>
                  <a:lnTo>
                    <a:pt x="14" y="279"/>
                  </a:lnTo>
                  <a:lnTo>
                    <a:pt x="22" y="278"/>
                  </a:lnTo>
                  <a:lnTo>
                    <a:pt x="34" y="287"/>
                  </a:lnTo>
                  <a:lnTo>
                    <a:pt x="37" y="290"/>
                  </a:lnTo>
                  <a:lnTo>
                    <a:pt x="42" y="295"/>
                  </a:lnTo>
                  <a:lnTo>
                    <a:pt x="47" y="290"/>
                  </a:lnTo>
                  <a:lnTo>
                    <a:pt x="50" y="289"/>
                  </a:lnTo>
                  <a:lnTo>
                    <a:pt x="54" y="289"/>
                  </a:lnTo>
                  <a:lnTo>
                    <a:pt x="59" y="290"/>
                  </a:lnTo>
                  <a:lnTo>
                    <a:pt x="65" y="290"/>
                  </a:lnTo>
                  <a:lnTo>
                    <a:pt x="67" y="295"/>
                  </a:lnTo>
                  <a:lnTo>
                    <a:pt x="70" y="299"/>
                  </a:lnTo>
                  <a:lnTo>
                    <a:pt x="73" y="304"/>
                  </a:lnTo>
                  <a:lnTo>
                    <a:pt x="70" y="307"/>
                  </a:lnTo>
                  <a:lnTo>
                    <a:pt x="68" y="310"/>
                  </a:lnTo>
                  <a:lnTo>
                    <a:pt x="67" y="315"/>
                  </a:lnTo>
                  <a:lnTo>
                    <a:pt x="62" y="318"/>
                  </a:lnTo>
                  <a:lnTo>
                    <a:pt x="60" y="323"/>
                  </a:lnTo>
                  <a:lnTo>
                    <a:pt x="57" y="326"/>
                  </a:lnTo>
                  <a:lnTo>
                    <a:pt x="56" y="331"/>
                  </a:lnTo>
                  <a:lnTo>
                    <a:pt x="60" y="334"/>
                  </a:lnTo>
                  <a:lnTo>
                    <a:pt x="64" y="338"/>
                  </a:lnTo>
                  <a:lnTo>
                    <a:pt x="62" y="346"/>
                  </a:lnTo>
                  <a:lnTo>
                    <a:pt x="67" y="348"/>
                  </a:lnTo>
                  <a:lnTo>
                    <a:pt x="70" y="348"/>
                  </a:lnTo>
                  <a:lnTo>
                    <a:pt x="70" y="352"/>
                  </a:lnTo>
                  <a:lnTo>
                    <a:pt x="68" y="359"/>
                  </a:lnTo>
                  <a:lnTo>
                    <a:pt x="68" y="362"/>
                  </a:lnTo>
                  <a:lnTo>
                    <a:pt x="67" y="365"/>
                  </a:lnTo>
                  <a:lnTo>
                    <a:pt x="68" y="369"/>
                  </a:lnTo>
                  <a:lnTo>
                    <a:pt x="73" y="371"/>
                  </a:lnTo>
                  <a:lnTo>
                    <a:pt x="78" y="374"/>
                  </a:lnTo>
                  <a:lnTo>
                    <a:pt x="84" y="376"/>
                  </a:lnTo>
                  <a:lnTo>
                    <a:pt x="88" y="380"/>
                  </a:lnTo>
                  <a:lnTo>
                    <a:pt x="92" y="383"/>
                  </a:lnTo>
                  <a:lnTo>
                    <a:pt x="95" y="383"/>
                  </a:lnTo>
                  <a:lnTo>
                    <a:pt x="101" y="383"/>
                  </a:lnTo>
                  <a:lnTo>
                    <a:pt x="105" y="383"/>
                  </a:lnTo>
                  <a:lnTo>
                    <a:pt x="110" y="385"/>
                  </a:lnTo>
                  <a:lnTo>
                    <a:pt x="115" y="393"/>
                  </a:lnTo>
                  <a:lnTo>
                    <a:pt x="121" y="393"/>
                  </a:lnTo>
                  <a:lnTo>
                    <a:pt x="127" y="391"/>
                  </a:lnTo>
                  <a:lnTo>
                    <a:pt x="130" y="394"/>
                  </a:lnTo>
                  <a:lnTo>
                    <a:pt x="130" y="399"/>
                  </a:lnTo>
                  <a:lnTo>
                    <a:pt x="137" y="402"/>
                  </a:lnTo>
                  <a:lnTo>
                    <a:pt x="141" y="408"/>
                  </a:lnTo>
                  <a:lnTo>
                    <a:pt x="144" y="413"/>
                  </a:lnTo>
                  <a:lnTo>
                    <a:pt x="150" y="413"/>
                  </a:lnTo>
                  <a:lnTo>
                    <a:pt x="155" y="416"/>
                  </a:lnTo>
                  <a:lnTo>
                    <a:pt x="166" y="416"/>
                  </a:lnTo>
                  <a:lnTo>
                    <a:pt x="172" y="418"/>
                  </a:lnTo>
                  <a:lnTo>
                    <a:pt x="178" y="416"/>
                  </a:lnTo>
                  <a:lnTo>
                    <a:pt x="182" y="416"/>
                  </a:lnTo>
                  <a:lnTo>
                    <a:pt x="186" y="422"/>
                  </a:lnTo>
                  <a:lnTo>
                    <a:pt x="191" y="413"/>
                  </a:lnTo>
                  <a:lnTo>
                    <a:pt x="194" y="411"/>
                  </a:lnTo>
                  <a:lnTo>
                    <a:pt x="200" y="411"/>
                  </a:lnTo>
                  <a:lnTo>
                    <a:pt x="208" y="413"/>
                  </a:lnTo>
                  <a:lnTo>
                    <a:pt x="213" y="413"/>
                  </a:lnTo>
                  <a:lnTo>
                    <a:pt x="219" y="413"/>
                  </a:lnTo>
                  <a:lnTo>
                    <a:pt x="225" y="413"/>
                  </a:lnTo>
                  <a:lnTo>
                    <a:pt x="231" y="410"/>
                  </a:lnTo>
                  <a:lnTo>
                    <a:pt x="236" y="407"/>
                  </a:lnTo>
                  <a:lnTo>
                    <a:pt x="242" y="405"/>
                  </a:lnTo>
                  <a:lnTo>
                    <a:pt x="245" y="407"/>
                  </a:lnTo>
                  <a:lnTo>
                    <a:pt x="250" y="404"/>
                  </a:lnTo>
                  <a:lnTo>
                    <a:pt x="254" y="404"/>
                  </a:lnTo>
                  <a:lnTo>
                    <a:pt x="261" y="407"/>
                  </a:lnTo>
                  <a:lnTo>
                    <a:pt x="261" y="413"/>
                  </a:lnTo>
                  <a:lnTo>
                    <a:pt x="264" y="416"/>
                  </a:lnTo>
                  <a:lnTo>
                    <a:pt x="267" y="414"/>
                  </a:lnTo>
                  <a:lnTo>
                    <a:pt x="270" y="416"/>
                  </a:lnTo>
                  <a:lnTo>
                    <a:pt x="275" y="418"/>
                  </a:lnTo>
                  <a:lnTo>
                    <a:pt x="278" y="418"/>
                  </a:lnTo>
                  <a:lnTo>
                    <a:pt x="279" y="422"/>
                  </a:lnTo>
                  <a:lnTo>
                    <a:pt x="281" y="427"/>
                  </a:lnTo>
                  <a:lnTo>
                    <a:pt x="284" y="425"/>
                  </a:lnTo>
                  <a:lnTo>
                    <a:pt x="289" y="425"/>
                  </a:lnTo>
                  <a:lnTo>
                    <a:pt x="290" y="430"/>
                  </a:lnTo>
                  <a:lnTo>
                    <a:pt x="292" y="433"/>
                  </a:lnTo>
                  <a:lnTo>
                    <a:pt x="290" y="441"/>
                  </a:lnTo>
                  <a:lnTo>
                    <a:pt x="292" y="444"/>
                  </a:lnTo>
                  <a:lnTo>
                    <a:pt x="292" y="449"/>
                  </a:lnTo>
                  <a:lnTo>
                    <a:pt x="290" y="456"/>
                  </a:lnTo>
                  <a:lnTo>
                    <a:pt x="287" y="461"/>
                  </a:lnTo>
                  <a:lnTo>
                    <a:pt x="284" y="467"/>
                  </a:lnTo>
                  <a:lnTo>
                    <a:pt x="284" y="470"/>
                  </a:lnTo>
                  <a:lnTo>
                    <a:pt x="285" y="473"/>
                  </a:lnTo>
                  <a:lnTo>
                    <a:pt x="285" y="478"/>
                  </a:lnTo>
                  <a:lnTo>
                    <a:pt x="285" y="480"/>
                  </a:lnTo>
                  <a:lnTo>
                    <a:pt x="289" y="480"/>
                  </a:lnTo>
                  <a:lnTo>
                    <a:pt x="290" y="478"/>
                  </a:lnTo>
                  <a:lnTo>
                    <a:pt x="295" y="475"/>
                  </a:lnTo>
                  <a:lnTo>
                    <a:pt x="299" y="477"/>
                  </a:lnTo>
                  <a:lnTo>
                    <a:pt x="301" y="478"/>
                  </a:lnTo>
                  <a:lnTo>
                    <a:pt x="299" y="483"/>
                  </a:lnTo>
                  <a:lnTo>
                    <a:pt x="301" y="487"/>
                  </a:lnTo>
                  <a:lnTo>
                    <a:pt x="306" y="487"/>
                  </a:lnTo>
                  <a:lnTo>
                    <a:pt x="306" y="491"/>
                  </a:lnTo>
                  <a:lnTo>
                    <a:pt x="303" y="497"/>
                  </a:lnTo>
                  <a:lnTo>
                    <a:pt x="303" y="498"/>
                  </a:lnTo>
                  <a:lnTo>
                    <a:pt x="307" y="500"/>
                  </a:lnTo>
                  <a:lnTo>
                    <a:pt x="310" y="501"/>
                  </a:lnTo>
                  <a:lnTo>
                    <a:pt x="312" y="508"/>
                  </a:lnTo>
                  <a:lnTo>
                    <a:pt x="313" y="512"/>
                  </a:lnTo>
                  <a:lnTo>
                    <a:pt x="323" y="515"/>
                  </a:lnTo>
                  <a:lnTo>
                    <a:pt x="320" y="520"/>
                  </a:lnTo>
                  <a:lnTo>
                    <a:pt x="327" y="520"/>
                  </a:lnTo>
                  <a:lnTo>
                    <a:pt x="330" y="514"/>
                  </a:lnTo>
                  <a:lnTo>
                    <a:pt x="330" y="506"/>
                  </a:lnTo>
                  <a:lnTo>
                    <a:pt x="327" y="498"/>
                  </a:lnTo>
                  <a:lnTo>
                    <a:pt x="330" y="494"/>
                  </a:lnTo>
                  <a:lnTo>
                    <a:pt x="335" y="495"/>
                  </a:lnTo>
                  <a:lnTo>
                    <a:pt x="341" y="492"/>
                  </a:lnTo>
                  <a:lnTo>
                    <a:pt x="348" y="495"/>
                  </a:lnTo>
                  <a:lnTo>
                    <a:pt x="355" y="492"/>
                  </a:lnTo>
                  <a:lnTo>
                    <a:pt x="363" y="492"/>
                  </a:lnTo>
                  <a:lnTo>
                    <a:pt x="369" y="487"/>
                  </a:lnTo>
                  <a:lnTo>
                    <a:pt x="372" y="489"/>
                  </a:lnTo>
                  <a:lnTo>
                    <a:pt x="379" y="491"/>
                  </a:lnTo>
                  <a:lnTo>
                    <a:pt x="382" y="492"/>
                  </a:lnTo>
                  <a:lnTo>
                    <a:pt x="382" y="498"/>
                  </a:lnTo>
                  <a:lnTo>
                    <a:pt x="385" y="505"/>
                  </a:lnTo>
                  <a:lnTo>
                    <a:pt x="386" y="508"/>
                  </a:lnTo>
                  <a:lnTo>
                    <a:pt x="393" y="509"/>
                  </a:lnTo>
                  <a:lnTo>
                    <a:pt x="396" y="509"/>
                  </a:lnTo>
                  <a:lnTo>
                    <a:pt x="402" y="511"/>
                  </a:lnTo>
                  <a:lnTo>
                    <a:pt x="402" y="511"/>
                  </a:lnTo>
                  <a:lnTo>
                    <a:pt x="403" y="508"/>
                  </a:lnTo>
                  <a:lnTo>
                    <a:pt x="405" y="508"/>
                  </a:lnTo>
                  <a:lnTo>
                    <a:pt x="406" y="508"/>
                  </a:lnTo>
                  <a:lnTo>
                    <a:pt x="410" y="508"/>
                  </a:lnTo>
                  <a:lnTo>
                    <a:pt x="411" y="508"/>
                  </a:lnTo>
                  <a:lnTo>
                    <a:pt x="413" y="511"/>
                  </a:lnTo>
                  <a:lnTo>
                    <a:pt x="414" y="509"/>
                  </a:lnTo>
                  <a:lnTo>
                    <a:pt x="417" y="509"/>
                  </a:lnTo>
                  <a:lnTo>
                    <a:pt x="417" y="511"/>
                  </a:lnTo>
                  <a:lnTo>
                    <a:pt x="417" y="512"/>
                  </a:lnTo>
                  <a:lnTo>
                    <a:pt x="417" y="514"/>
                  </a:lnTo>
                  <a:lnTo>
                    <a:pt x="416" y="517"/>
                  </a:lnTo>
                  <a:lnTo>
                    <a:pt x="416" y="517"/>
                  </a:lnTo>
                  <a:lnTo>
                    <a:pt x="416" y="519"/>
                  </a:lnTo>
                  <a:lnTo>
                    <a:pt x="416" y="520"/>
                  </a:lnTo>
                  <a:lnTo>
                    <a:pt x="416" y="522"/>
                  </a:lnTo>
                  <a:lnTo>
                    <a:pt x="417" y="522"/>
                  </a:lnTo>
                  <a:lnTo>
                    <a:pt x="419" y="523"/>
                  </a:lnTo>
                  <a:lnTo>
                    <a:pt x="419" y="525"/>
                  </a:lnTo>
                  <a:lnTo>
                    <a:pt x="420" y="528"/>
                  </a:lnTo>
                  <a:lnTo>
                    <a:pt x="420" y="529"/>
                  </a:lnTo>
                  <a:lnTo>
                    <a:pt x="424" y="529"/>
                  </a:lnTo>
                  <a:lnTo>
                    <a:pt x="427" y="528"/>
                  </a:lnTo>
                  <a:lnTo>
                    <a:pt x="427" y="525"/>
                  </a:lnTo>
                  <a:lnTo>
                    <a:pt x="427" y="523"/>
                  </a:lnTo>
                  <a:lnTo>
                    <a:pt x="427" y="523"/>
                  </a:lnTo>
                  <a:lnTo>
                    <a:pt x="425" y="523"/>
                  </a:lnTo>
                  <a:lnTo>
                    <a:pt x="425" y="522"/>
                  </a:lnTo>
                  <a:lnTo>
                    <a:pt x="424" y="520"/>
                  </a:lnTo>
                  <a:lnTo>
                    <a:pt x="425" y="520"/>
                  </a:lnTo>
                  <a:lnTo>
                    <a:pt x="425" y="520"/>
                  </a:lnTo>
                  <a:lnTo>
                    <a:pt x="427" y="519"/>
                  </a:lnTo>
                  <a:lnTo>
                    <a:pt x="427" y="517"/>
                  </a:lnTo>
                  <a:lnTo>
                    <a:pt x="430" y="515"/>
                  </a:lnTo>
                  <a:lnTo>
                    <a:pt x="434" y="514"/>
                  </a:lnTo>
                  <a:lnTo>
                    <a:pt x="436" y="512"/>
                  </a:lnTo>
                  <a:lnTo>
                    <a:pt x="438" y="509"/>
                  </a:lnTo>
                  <a:lnTo>
                    <a:pt x="439" y="509"/>
                  </a:lnTo>
                  <a:lnTo>
                    <a:pt x="441" y="509"/>
                  </a:lnTo>
                  <a:lnTo>
                    <a:pt x="441" y="508"/>
                  </a:lnTo>
                  <a:lnTo>
                    <a:pt x="442" y="508"/>
                  </a:lnTo>
                  <a:lnTo>
                    <a:pt x="442" y="508"/>
                  </a:lnTo>
                  <a:lnTo>
                    <a:pt x="444" y="506"/>
                  </a:lnTo>
                  <a:lnTo>
                    <a:pt x="444" y="505"/>
                  </a:lnTo>
                  <a:lnTo>
                    <a:pt x="445" y="505"/>
                  </a:lnTo>
                  <a:lnTo>
                    <a:pt x="445" y="505"/>
                  </a:lnTo>
                  <a:lnTo>
                    <a:pt x="445" y="505"/>
                  </a:lnTo>
                  <a:lnTo>
                    <a:pt x="445" y="505"/>
                  </a:lnTo>
                  <a:lnTo>
                    <a:pt x="447" y="506"/>
                  </a:lnTo>
                  <a:lnTo>
                    <a:pt x="447" y="506"/>
                  </a:lnTo>
                  <a:lnTo>
                    <a:pt x="448" y="505"/>
                  </a:lnTo>
                  <a:lnTo>
                    <a:pt x="450" y="503"/>
                  </a:lnTo>
                  <a:lnTo>
                    <a:pt x="451" y="503"/>
                  </a:lnTo>
                  <a:lnTo>
                    <a:pt x="453" y="503"/>
                  </a:lnTo>
                  <a:lnTo>
                    <a:pt x="455" y="505"/>
                  </a:lnTo>
                  <a:lnTo>
                    <a:pt x="458" y="505"/>
                  </a:lnTo>
                  <a:lnTo>
                    <a:pt x="459" y="505"/>
                  </a:lnTo>
                  <a:lnTo>
                    <a:pt x="461" y="503"/>
                  </a:lnTo>
                  <a:lnTo>
                    <a:pt x="462" y="500"/>
                  </a:lnTo>
                  <a:lnTo>
                    <a:pt x="464" y="497"/>
                  </a:lnTo>
                  <a:lnTo>
                    <a:pt x="465" y="495"/>
                  </a:lnTo>
                  <a:lnTo>
                    <a:pt x="465" y="495"/>
                  </a:lnTo>
                  <a:lnTo>
                    <a:pt x="467" y="494"/>
                  </a:lnTo>
                  <a:lnTo>
                    <a:pt x="467" y="492"/>
                  </a:lnTo>
                  <a:lnTo>
                    <a:pt x="467" y="491"/>
                  </a:lnTo>
                  <a:lnTo>
                    <a:pt x="467" y="491"/>
                  </a:lnTo>
                  <a:lnTo>
                    <a:pt x="467" y="491"/>
                  </a:lnTo>
                  <a:lnTo>
                    <a:pt x="467" y="491"/>
                  </a:lnTo>
                  <a:lnTo>
                    <a:pt x="467" y="491"/>
                  </a:lnTo>
                  <a:lnTo>
                    <a:pt x="465" y="491"/>
                  </a:lnTo>
                  <a:lnTo>
                    <a:pt x="465" y="489"/>
                  </a:lnTo>
                  <a:lnTo>
                    <a:pt x="467" y="489"/>
                  </a:lnTo>
                  <a:lnTo>
                    <a:pt x="469" y="489"/>
                  </a:lnTo>
                  <a:lnTo>
                    <a:pt x="470" y="492"/>
                  </a:lnTo>
                  <a:lnTo>
                    <a:pt x="472" y="494"/>
                  </a:lnTo>
                  <a:lnTo>
                    <a:pt x="473" y="494"/>
                  </a:lnTo>
                  <a:lnTo>
                    <a:pt x="475" y="494"/>
                  </a:lnTo>
                  <a:lnTo>
                    <a:pt x="475" y="494"/>
                  </a:lnTo>
                  <a:lnTo>
                    <a:pt x="476" y="494"/>
                  </a:lnTo>
                  <a:lnTo>
                    <a:pt x="476" y="494"/>
                  </a:lnTo>
                  <a:lnTo>
                    <a:pt x="476" y="495"/>
                  </a:lnTo>
                  <a:lnTo>
                    <a:pt x="478" y="495"/>
                  </a:lnTo>
                  <a:lnTo>
                    <a:pt x="478" y="495"/>
                  </a:lnTo>
                  <a:lnTo>
                    <a:pt x="479" y="495"/>
                  </a:lnTo>
                  <a:lnTo>
                    <a:pt x="479" y="494"/>
                  </a:lnTo>
                  <a:lnTo>
                    <a:pt x="483" y="492"/>
                  </a:lnTo>
                  <a:lnTo>
                    <a:pt x="487" y="492"/>
                  </a:lnTo>
                  <a:lnTo>
                    <a:pt x="490" y="492"/>
                  </a:lnTo>
                  <a:lnTo>
                    <a:pt x="493" y="492"/>
                  </a:lnTo>
                  <a:lnTo>
                    <a:pt x="493" y="491"/>
                  </a:lnTo>
                  <a:lnTo>
                    <a:pt x="495" y="489"/>
                  </a:lnTo>
                  <a:lnTo>
                    <a:pt x="496" y="489"/>
                  </a:lnTo>
                  <a:lnTo>
                    <a:pt x="496" y="487"/>
                  </a:lnTo>
                  <a:lnTo>
                    <a:pt x="496" y="486"/>
                  </a:lnTo>
                  <a:lnTo>
                    <a:pt x="496" y="484"/>
                  </a:lnTo>
                  <a:lnTo>
                    <a:pt x="496" y="484"/>
                  </a:lnTo>
                  <a:lnTo>
                    <a:pt x="496" y="481"/>
                  </a:lnTo>
                  <a:lnTo>
                    <a:pt x="500" y="481"/>
                  </a:lnTo>
                  <a:lnTo>
                    <a:pt x="501" y="480"/>
                  </a:lnTo>
                  <a:lnTo>
                    <a:pt x="503" y="478"/>
                  </a:lnTo>
                  <a:lnTo>
                    <a:pt x="503" y="477"/>
                  </a:lnTo>
                  <a:lnTo>
                    <a:pt x="503" y="477"/>
                  </a:lnTo>
                  <a:lnTo>
                    <a:pt x="504" y="477"/>
                  </a:lnTo>
                  <a:lnTo>
                    <a:pt x="504" y="478"/>
                  </a:lnTo>
                  <a:lnTo>
                    <a:pt x="506" y="478"/>
                  </a:lnTo>
                  <a:lnTo>
                    <a:pt x="506" y="477"/>
                  </a:lnTo>
                  <a:lnTo>
                    <a:pt x="507" y="475"/>
                  </a:lnTo>
                  <a:lnTo>
                    <a:pt x="507" y="473"/>
                  </a:lnTo>
                  <a:lnTo>
                    <a:pt x="507" y="472"/>
                  </a:lnTo>
                  <a:lnTo>
                    <a:pt x="510" y="472"/>
                  </a:lnTo>
                  <a:lnTo>
                    <a:pt x="514" y="472"/>
                  </a:lnTo>
                  <a:lnTo>
                    <a:pt x="514" y="470"/>
                  </a:lnTo>
                  <a:lnTo>
                    <a:pt x="514" y="469"/>
                  </a:lnTo>
                  <a:lnTo>
                    <a:pt x="514" y="469"/>
                  </a:lnTo>
                  <a:lnTo>
                    <a:pt x="514" y="469"/>
                  </a:lnTo>
                  <a:lnTo>
                    <a:pt x="514" y="469"/>
                  </a:lnTo>
                  <a:lnTo>
                    <a:pt x="514" y="467"/>
                  </a:lnTo>
                  <a:lnTo>
                    <a:pt x="514" y="466"/>
                  </a:lnTo>
                  <a:lnTo>
                    <a:pt x="514" y="464"/>
                  </a:lnTo>
                  <a:lnTo>
                    <a:pt x="517" y="464"/>
                  </a:lnTo>
                  <a:lnTo>
                    <a:pt x="520" y="463"/>
                  </a:lnTo>
                  <a:lnTo>
                    <a:pt x="524" y="463"/>
                  </a:lnTo>
                  <a:lnTo>
                    <a:pt x="526" y="461"/>
                  </a:lnTo>
                  <a:lnTo>
                    <a:pt x="526" y="461"/>
                  </a:lnTo>
                  <a:lnTo>
                    <a:pt x="526" y="461"/>
                  </a:lnTo>
                  <a:lnTo>
                    <a:pt x="526" y="461"/>
                  </a:lnTo>
                  <a:lnTo>
                    <a:pt x="526" y="461"/>
                  </a:lnTo>
                  <a:lnTo>
                    <a:pt x="526" y="460"/>
                  </a:lnTo>
                  <a:lnTo>
                    <a:pt x="526" y="460"/>
                  </a:lnTo>
                  <a:lnTo>
                    <a:pt x="524" y="458"/>
                  </a:lnTo>
                  <a:lnTo>
                    <a:pt x="524" y="458"/>
                  </a:lnTo>
                  <a:lnTo>
                    <a:pt x="526" y="458"/>
                  </a:lnTo>
                  <a:lnTo>
                    <a:pt x="526" y="456"/>
                  </a:lnTo>
                  <a:lnTo>
                    <a:pt x="526" y="456"/>
                  </a:lnTo>
                  <a:lnTo>
                    <a:pt x="528" y="456"/>
                  </a:lnTo>
                  <a:lnTo>
                    <a:pt x="528" y="455"/>
                  </a:lnTo>
                  <a:lnTo>
                    <a:pt x="528" y="455"/>
                  </a:lnTo>
                  <a:lnTo>
                    <a:pt x="528" y="455"/>
                  </a:lnTo>
                  <a:lnTo>
                    <a:pt x="526" y="453"/>
                  </a:lnTo>
                  <a:lnTo>
                    <a:pt x="526" y="453"/>
                  </a:lnTo>
                  <a:lnTo>
                    <a:pt x="528" y="452"/>
                  </a:lnTo>
                  <a:lnTo>
                    <a:pt x="528" y="450"/>
                  </a:lnTo>
                  <a:lnTo>
                    <a:pt x="531" y="450"/>
                  </a:lnTo>
                  <a:lnTo>
                    <a:pt x="534" y="450"/>
                  </a:lnTo>
                  <a:lnTo>
                    <a:pt x="534" y="450"/>
                  </a:lnTo>
                  <a:lnTo>
                    <a:pt x="534" y="450"/>
                  </a:lnTo>
                  <a:lnTo>
                    <a:pt x="534" y="449"/>
                  </a:lnTo>
                  <a:lnTo>
                    <a:pt x="534" y="449"/>
                  </a:lnTo>
                  <a:lnTo>
                    <a:pt x="534" y="447"/>
                  </a:lnTo>
                  <a:lnTo>
                    <a:pt x="534" y="446"/>
                  </a:lnTo>
                  <a:lnTo>
                    <a:pt x="534" y="442"/>
                  </a:lnTo>
                  <a:lnTo>
                    <a:pt x="534" y="441"/>
                  </a:lnTo>
                  <a:lnTo>
                    <a:pt x="531" y="441"/>
                  </a:lnTo>
                  <a:lnTo>
                    <a:pt x="529" y="441"/>
                  </a:lnTo>
                  <a:lnTo>
                    <a:pt x="529" y="438"/>
                  </a:lnTo>
                  <a:lnTo>
                    <a:pt x="531" y="438"/>
                  </a:lnTo>
                  <a:lnTo>
                    <a:pt x="532" y="438"/>
                  </a:lnTo>
                  <a:lnTo>
                    <a:pt x="532" y="435"/>
                  </a:lnTo>
                  <a:lnTo>
                    <a:pt x="532" y="432"/>
                  </a:lnTo>
                  <a:lnTo>
                    <a:pt x="534" y="432"/>
                  </a:lnTo>
                  <a:lnTo>
                    <a:pt x="534" y="430"/>
                  </a:lnTo>
                  <a:lnTo>
                    <a:pt x="535" y="430"/>
                  </a:lnTo>
                  <a:lnTo>
                    <a:pt x="537" y="430"/>
                  </a:lnTo>
                  <a:lnTo>
                    <a:pt x="538" y="428"/>
                  </a:lnTo>
                  <a:lnTo>
                    <a:pt x="540" y="428"/>
                  </a:lnTo>
                  <a:lnTo>
                    <a:pt x="540" y="427"/>
                  </a:lnTo>
                  <a:lnTo>
                    <a:pt x="540" y="425"/>
                  </a:lnTo>
                  <a:lnTo>
                    <a:pt x="543" y="424"/>
                  </a:lnTo>
                  <a:lnTo>
                    <a:pt x="545" y="422"/>
                  </a:lnTo>
                  <a:lnTo>
                    <a:pt x="545" y="421"/>
                  </a:lnTo>
                  <a:lnTo>
                    <a:pt x="545" y="419"/>
                  </a:lnTo>
                  <a:lnTo>
                    <a:pt x="545" y="418"/>
                  </a:lnTo>
                  <a:lnTo>
                    <a:pt x="545" y="416"/>
                  </a:lnTo>
                  <a:lnTo>
                    <a:pt x="546" y="416"/>
                  </a:lnTo>
                  <a:lnTo>
                    <a:pt x="548" y="414"/>
                  </a:lnTo>
                  <a:lnTo>
                    <a:pt x="548" y="414"/>
                  </a:lnTo>
                  <a:lnTo>
                    <a:pt x="546" y="414"/>
                  </a:lnTo>
                  <a:lnTo>
                    <a:pt x="546" y="413"/>
                  </a:lnTo>
                  <a:lnTo>
                    <a:pt x="546" y="413"/>
                  </a:lnTo>
                  <a:lnTo>
                    <a:pt x="546" y="413"/>
                  </a:lnTo>
                  <a:lnTo>
                    <a:pt x="546" y="413"/>
                  </a:lnTo>
                  <a:lnTo>
                    <a:pt x="549" y="413"/>
                  </a:lnTo>
                  <a:lnTo>
                    <a:pt x="551" y="413"/>
                  </a:lnTo>
                  <a:lnTo>
                    <a:pt x="551" y="411"/>
                  </a:lnTo>
                  <a:lnTo>
                    <a:pt x="552" y="408"/>
                  </a:lnTo>
                  <a:lnTo>
                    <a:pt x="554" y="408"/>
                  </a:lnTo>
                  <a:lnTo>
                    <a:pt x="555" y="408"/>
                  </a:lnTo>
                  <a:lnTo>
                    <a:pt x="555" y="407"/>
                  </a:lnTo>
                  <a:lnTo>
                    <a:pt x="555" y="405"/>
                  </a:lnTo>
                  <a:lnTo>
                    <a:pt x="554" y="405"/>
                  </a:lnTo>
                  <a:lnTo>
                    <a:pt x="552" y="404"/>
                  </a:lnTo>
                  <a:lnTo>
                    <a:pt x="552" y="402"/>
                  </a:lnTo>
                  <a:lnTo>
                    <a:pt x="554" y="402"/>
                  </a:lnTo>
                  <a:lnTo>
                    <a:pt x="554" y="402"/>
                  </a:lnTo>
                  <a:lnTo>
                    <a:pt x="554" y="400"/>
                  </a:lnTo>
                  <a:lnTo>
                    <a:pt x="554" y="394"/>
                  </a:lnTo>
                  <a:lnTo>
                    <a:pt x="557" y="394"/>
                  </a:lnTo>
                  <a:lnTo>
                    <a:pt x="560" y="394"/>
                  </a:lnTo>
                  <a:lnTo>
                    <a:pt x="560" y="394"/>
                  </a:lnTo>
                  <a:lnTo>
                    <a:pt x="560" y="394"/>
                  </a:lnTo>
                  <a:lnTo>
                    <a:pt x="559" y="393"/>
                  </a:lnTo>
                  <a:lnTo>
                    <a:pt x="559" y="393"/>
                  </a:lnTo>
                  <a:lnTo>
                    <a:pt x="559" y="391"/>
                  </a:lnTo>
                  <a:lnTo>
                    <a:pt x="559" y="390"/>
                  </a:lnTo>
                  <a:lnTo>
                    <a:pt x="560" y="388"/>
                  </a:lnTo>
                  <a:lnTo>
                    <a:pt x="560" y="386"/>
                  </a:lnTo>
                  <a:lnTo>
                    <a:pt x="560" y="386"/>
                  </a:lnTo>
                  <a:lnTo>
                    <a:pt x="560" y="386"/>
                  </a:lnTo>
                  <a:lnTo>
                    <a:pt x="559" y="386"/>
                  </a:lnTo>
                  <a:lnTo>
                    <a:pt x="559" y="385"/>
                  </a:lnTo>
                  <a:lnTo>
                    <a:pt x="560" y="385"/>
                  </a:lnTo>
                  <a:lnTo>
                    <a:pt x="562" y="385"/>
                  </a:lnTo>
                  <a:lnTo>
                    <a:pt x="563" y="383"/>
                  </a:lnTo>
                  <a:lnTo>
                    <a:pt x="563" y="383"/>
                  </a:lnTo>
                  <a:lnTo>
                    <a:pt x="562" y="382"/>
                  </a:lnTo>
                  <a:lnTo>
                    <a:pt x="560" y="380"/>
                  </a:lnTo>
                  <a:lnTo>
                    <a:pt x="559" y="380"/>
                  </a:lnTo>
                  <a:lnTo>
                    <a:pt x="557" y="379"/>
                  </a:lnTo>
                  <a:lnTo>
                    <a:pt x="555" y="379"/>
                  </a:lnTo>
                  <a:lnTo>
                    <a:pt x="554" y="379"/>
                  </a:lnTo>
                  <a:lnTo>
                    <a:pt x="554" y="379"/>
                  </a:lnTo>
                  <a:lnTo>
                    <a:pt x="552" y="379"/>
                  </a:lnTo>
                  <a:lnTo>
                    <a:pt x="551" y="380"/>
                  </a:lnTo>
                  <a:lnTo>
                    <a:pt x="549" y="380"/>
                  </a:lnTo>
                  <a:lnTo>
                    <a:pt x="549" y="380"/>
                  </a:lnTo>
                  <a:lnTo>
                    <a:pt x="548" y="380"/>
                  </a:lnTo>
                  <a:lnTo>
                    <a:pt x="546" y="379"/>
                  </a:lnTo>
                  <a:lnTo>
                    <a:pt x="546" y="379"/>
                  </a:lnTo>
                  <a:lnTo>
                    <a:pt x="546" y="377"/>
                  </a:lnTo>
                  <a:lnTo>
                    <a:pt x="548" y="377"/>
                  </a:lnTo>
                  <a:lnTo>
                    <a:pt x="549" y="376"/>
                  </a:lnTo>
                  <a:lnTo>
                    <a:pt x="552" y="374"/>
                  </a:lnTo>
                  <a:lnTo>
                    <a:pt x="554" y="371"/>
                  </a:lnTo>
                  <a:lnTo>
                    <a:pt x="557" y="369"/>
                  </a:lnTo>
                  <a:lnTo>
                    <a:pt x="555" y="366"/>
                  </a:lnTo>
                  <a:lnTo>
                    <a:pt x="554" y="363"/>
                  </a:lnTo>
                  <a:lnTo>
                    <a:pt x="552" y="362"/>
                  </a:lnTo>
                  <a:lnTo>
                    <a:pt x="551" y="359"/>
                  </a:lnTo>
                  <a:lnTo>
                    <a:pt x="551" y="359"/>
                  </a:lnTo>
                  <a:lnTo>
                    <a:pt x="549" y="359"/>
                  </a:lnTo>
                  <a:lnTo>
                    <a:pt x="549" y="357"/>
                  </a:lnTo>
                  <a:lnTo>
                    <a:pt x="548" y="357"/>
                  </a:lnTo>
                  <a:lnTo>
                    <a:pt x="546" y="357"/>
                  </a:lnTo>
                  <a:lnTo>
                    <a:pt x="545" y="359"/>
                  </a:lnTo>
                  <a:lnTo>
                    <a:pt x="543" y="359"/>
                  </a:lnTo>
                  <a:lnTo>
                    <a:pt x="541" y="359"/>
                  </a:lnTo>
                  <a:lnTo>
                    <a:pt x="540" y="357"/>
                  </a:lnTo>
                  <a:lnTo>
                    <a:pt x="538" y="355"/>
                  </a:lnTo>
                  <a:lnTo>
                    <a:pt x="541" y="354"/>
                  </a:lnTo>
                  <a:lnTo>
                    <a:pt x="545" y="354"/>
                  </a:lnTo>
                  <a:lnTo>
                    <a:pt x="548" y="355"/>
                  </a:lnTo>
                  <a:lnTo>
                    <a:pt x="552" y="355"/>
                  </a:lnTo>
                  <a:lnTo>
                    <a:pt x="552" y="354"/>
                  </a:lnTo>
                  <a:lnTo>
                    <a:pt x="552" y="351"/>
                  </a:lnTo>
                  <a:lnTo>
                    <a:pt x="548" y="346"/>
                  </a:lnTo>
                  <a:lnTo>
                    <a:pt x="543" y="341"/>
                  </a:lnTo>
                  <a:lnTo>
                    <a:pt x="541" y="338"/>
                  </a:lnTo>
                  <a:lnTo>
                    <a:pt x="540" y="335"/>
                  </a:lnTo>
                  <a:lnTo>
                    <a:pt x="538" y="332"/>
                  </a:lnTo>
                  <a:lnTo>
                    <a:pt x="538" y="327"/>
                  </a:lnTo>
                  <a:lnTo>
                    <a:pt x="535" y="329"/>
                  </a:lnTo>
                  <a:lnTo>
                    <a:pt x="532" y="329"/>
                  </a:lnTo>
                  <a:lnTo>
                    <a:pt x="534" y="327"/>
                  </a:lnTo>
                  <a:lnTo>
                    <a:pt x="534" y="327"/>
                  </a:lnTo>
                  <a:lnTo>
                    <a:pt x="534" y="327"/>
                  </a:lnTo>
                  <a:lnTo>
                    <a:pt x="535" y="326"/>
                  </a:lnTo>
                  <a:lnTo>
                    <a:pt x="532" y="321"/>
                  </a:lnTo>
                  <a:lnTo>
                    <a:pt x="529" y="317"/>
                  </a:lnTo>
                  <a:lnTo>
                    <a:pt x="529" y="312"/>
                  </a:lnTo>
                  <a:lnTo>
                    <a:pt x="529" y="309"/>
                  </a:lnTo>
                  <a:lnTo>
                    <a:pt x="529" y="307"/>
                  </a:lnTo>
                  <a:lnTo>
                    <a:pt x="529" y="306"/>
                  </a:lnTo>
                  <a:lnTo>
                    <a:pt x="529" y="304"/>
                  </a:lnTo>
                  <a:lnTo>
                    <a:pt x="529" y="303"/>
                  </a:lnTo>
                  <a:lnTo>
                    <a:pt x="534" y="299"/>
                  </a:lnTo>
                  <a:lnTo>
                    <a:pt x="537" y="296"/>
                  </a:lnTo>
                  <a:lnTo>
                    <a:pt x="537" y="295"/>
                  </a:lnTo>
                  <a:lnTo>
                    <a:pt x="535" y="292"/>
                  </a:lnTo>
                  <a:lnTo>
                    <a:pt x="538" y="290"/>
                  </a:lnTo>
                  <a:lnTo>
                    <a:pt x="540" y="290"/>
                  </a:lnTo>
                  <a:lnTo>
                    <a:pt x="541" y="289"/>
                  </a:lnTo>
                  <a:lnTo>
                    <a:pt x="543" y="286"/>
                  </a:lnTo>
                  <a:lnTo>
                    <a:pt x="545" y="284"/>
                  </a:lnTo>
                  <a:lnTo>
                    <a:pt x="545" y="284"/>
                  </a:lnTo>
                  <a:lnTo>
                    <a:pt x="548" y="282"/>
                  </a:lnTo>
                  <a:lnTo>
                    <a:pt x="551" y="281"/>
                  </a:lnTo>
                  <a:lnTo>
                    <a:pt x="551" y="281"/>
                  </a:lnTo>
                  <a:lnTo>
                    <a:pt x="552" y="279"/>
                  </a:lnTo>
                  <a:lnTo>
                    <a:pt x="554" y="279"/>
                  </a:lnTo>
                  <a:lnTo>
                    <a:pt x="555" y="279"/>
                  </a:lnTo>
                  <a:lnTo>
                    <a:pt x="557" y="278"/>
                  </a:lnTo>
                  <a:lnTo>
                    <a:pt x="557" y="276"/>
                  </a:lnTo>
                  <a:lnTo>
                    <a:pt x="559" y="276"/>
                  </a:lnTo>
                  <a:lnTo>
                    <a:pt x="559" y="275"/>
                  </a:lnTo>
                  <a:lnTo>
                    <a:pt x="560" y="275"/>
                  </a:lnTo>
                  <a:lnTo>
                    <a:pt x="562" y="276"/>
                  </a:lnTo>
                  <a:lnTo>
                    <a:pt x="563" y="276"/>
                  </a:lnTo>
                  <a:lnTo>
                    <a:pt x="565" y="275"/>
                  </a:lnTo>
                  <a:lnTo>
                    <a:pt x="566" y="272"/>
                  </a:lnTo>
                  <a:lnTo>
                    <a:pt x="568" y="268"/>
                  </a:lnTo>
                  <a:lnTo>
                    <a:pt x="568" y="267"/>
                  </a:lnTo>
                  <a:lnTo>
                    <a:pt x="565" y="265"/>
                  </a:lnTo>
                  <a:lnTo>
                    <a:pt x="563" y="265"/>
                  </a:lnTo>
                  <a:lnTo>
                    <a:pt x="562" y="265"/>
                  </a:lnTo>
                  <a:lnTo>
                    <a:pt x="560" y="265"/>
                  </a:lnTo>
                  <a:lnTo>
                    <a:pt x="559" y="265"/>
                  </a:lnTo>
                  <a:lnTo>
                    <a:pt x="559" y="265"/>
                  </a:lnTo>
                  <a:lnTo>
                    <a:pt x="557" y="267"/>
                  </a:lnTo>
                  <a:lnTo>
                    <a:pt x="555" y="267"/>
                  </a:lnTo>
                  <a:lnTo>
                    <a:pt x="554" y="267"/>
                  </a:lnTo>
                  <a:lnTo>
                    <a:pt x="552" y="267"/>
                  </a:lnTo>
                  <a:lnTo>
                    <a:pt x="551" y="265"/>
                  </a:lnTo>
                  <a:lnTo>
                    <a:pt x="551" y="264"/>
                  </a:lnTo>
                  <a:lnTo>
                    <a:pt x="548" y="262"/>
                  </a:lnTo>
                  <a:lnTo>
                    <a:pt x="545" y="262"/>
                  </a:lnTo>
                  <a:lnTo>
                    <a:pt x="541" y="262"/>
                  </a:lnTo>
                  <a:lnTo>
                    <a:pt x="538" y="264"/>
                  </a:lnTo>
                  <a:lnTo>
                    <a:pt x="538" y="264"/>
                  </a:lnTo>
                  <a:lnTo>
                    <a:pt x="538" y="265"/>
                  </a:lnTo>
                  <a:lnTo>
                    <a:pt x="535" y="267"/>
                  </a:lnTo>
                  <a:lnTo>
                    <a:pt x="532" y="267"/>
                  </a:lnTo>
                  <a:lnTo>
                    <a:pt x="532" y="270"/>
                  </a:lnTo>
                  <a:lnTo>
                    <a:pt x="531" y="272"/>
                  </a:lnTo>
                  <a:lnTo>
                    <a:pt x="529" y="272"/>
                  </a:lnTo>
                  <a:lnTo>
                    <a:pt x="526" y="272"/>
                  </a:lnTo>
                  <a:lnTo>
                    <a:pt x="526" y="273"/>
                  </a:lnTo>
                  <a:lnTo>
                    <a:pt x="524" y="273"/>
                  </a:lnTo>
                  <a:lnTo>
                    <a:pt x="523" y="273"/>
                  </a:lnTo>
                  <a:lnTo>
                    <a:pt x="521" y="273"/>
                  </a:lnTo>
                  <a:lnTo>
                    <a:pt x="521" y="272"/>
                  </a:lnTo>
                  <a:lnTo>
                    <a:pt x="521" y="272"/>
                  </a:lnTo>
                  <a:lnTo>
                    <a:pt x="520" y="270"/>
                  </a:lnTo>
                  <a:lnTo>
                    <a:pt x="520" y="270"/>
                  </a:lnTo>
                  <a:lnTo>
                    <a:pt x="520" y="268"/>
                  </a:lnTo>
                  <a:lnTo>
                    <a:pt x="520" y="265"/>
                  </a:lnTo>
                  <a:lnTo>
                    <a:pt x="518" y="264"/>
                  </a:lnTo>
                  <a:lnTo>
                    <a:pt x="518" y="262"/>
                  </a:lnTo>
                  <a:lnTo>
                    <a:pt x="517" y="261"/>
                  </a:lnTo>
                  <a:lnTo>
                    <a:pt x="515" y="261"/>
                  </a:lnTo>
                  <a:lnTo>
                    <a:pt x="514" y="261"/>
                  </a:lnTo>
                  <a:lnTo>
                    <a:pt x="512" y="258"/>
                  </a:lnTo>
                  <a:lnTo>
                    <a:pt x="512" y="254"/>
                  </a:lnTo>
                  <a:lnTo>
                    <a:pt x="510" y="251"/>
                  </a:lnTo>
                  <a:lnTo>
                    <a:pt x="509" y="248"/>
                  </a:lnTo>
                  <a:lnTo>
                    <a:pt x="509" y="247"/>
                  </a:lnTo>
                  <a:lnTo>
                    <a:pt x="509" y="244"/>
                  </a:lnTo>
                  <a:lnTo>
                    <a:pt x="510" y="242"/>
                  </a:lnTo>
                  <a:lnTo>
                    <a:pt x="510" y="242"/>
                  </a:lnTo>
                  <a:lnTo>
                    <a:pt x="512" y="242"/>
                  </a:lnTo>
                  <a:lnTo>
                    <a:pt x="514" y="242"/>
                  </a:lnTo>
                  <a:lnTo>
                    <a:pt x="515" y="242"/>
                  </a:lnTo>
                  <a:lnTo>
                    <a:pt x="517" y="242"/>
                  </a:lnTo>
                  <a:lnTo>
                    <a:pt x="518" y="242"/>
                  </a:lnTo>
                  <a:lnTo>
                    <a:pt x="520" y="242"/>
                  </a:lnTo>
                  <a:lnTo>
                    <a:pt x="521" y="242"/>
                  </a:lnTo>
                  <a:lnTo>
                    <a:pt x="523" y="242"/>
                  </a:lnTo>
                  <a:lnTo>
                    <a:pt x="524" y="240"/>
                  </a:lnTo>
                  <a:lnTo>
                    <a:pt x="524" y="239"/>
                  </a:lnTo>
                  <a:lnTo>
                    <a:pt x="526" y="236"/>
                  </a:lnTo>
                  <a:lnTo>
                    <a:pt x="528" y="234"/>
                  </a:lnTo>
                  <a:lnTo>
                    <a:pt x="529" y="233"/>
                  </a:lnTo>
                  <a:lnTo>
                    <a:pt x="531" y="231"/>
                  </a:lnTo>
                  <a:lnTo>
                    <a:pt x="532" y="230"/>
                  </a:lnTo>
                  <a:lnTo>
                    <a:pt x="534" y="228"/>
                  </a:lnTo>
                  <a:lnTo>
                    <a:pt x="535" y="228"/>
                  </a:lnTo>
                  <a:lnTo>
                    <a:pt x="537" y="228"/>
                  </a:lnTo>
                  <a:lnTo>
                    <a:pt x="538" y="226"/>
                  </a:lnTo>
                  <a:lnTo>
                    <a:pt x="540" y="225"/>
                  </a:lnTo>
                  <a:lnTo>
                    <a:pt x="541" y="225"/>
                  </a:lnTo>
                  <a:lnTo>
                    <a:pt x="543" y="222"/>
                  </a:lnTo>
                  <a:lnTo>
                    <a:pt x="543" y="219"/>
                  </a:lnTo>
                  <a:lnTo>
                    <a:pt x="545" y="216"/>
                  </a:lnTo>
                  <a:lnTo>
                    <a:pt x="546" y="214"/>
                  </a:lnTo>
                  <a:lnTo>
                    <a:pt x="549" y="212"/>
                  </a:lnTo>
                  <a:lnTo>
                    <a:pt x="551" y="209"/>
                  </a:lnTo>
                  <a:lnTo>
                    <a:pt x="554" y="211"/>
                  </a:lnTo>
                  <a:lnTo>
                    <a:pt x="559" y="212"/>
                  </a:lnTo>
                  <a:lnTo>
                    <a:pt x="562" y="214"/>
                  </a:lnTo>
                  <a:lnTo>
                    <a:pt x="565" y="214"/>
                  </a:lnTo>
                  <a:lnTo>
                    <a:pt x="562" y="219"/>
                  </a:lnTo>
                  <a:lnTo>
                    <a:pt x="560" y="222"/>
                  </a:lnTo>
                  <a:lnTo>
                    <a:pt x="559" y="226"/>
                  </a:lnTo>
                  <a:lnTo>
                    <a:pt x="555" y="230"/>
                  </a:lnTo>
                  <a:lnTo>
                    <a:pt x="555" y="231"/>
                  </a:lnTo>
                  <a:lnTo>
                    <a:pt x="554" y="231"/>
                  </a:lnTo>
                  <a:lnTo>
                    <a:pt x="554" y="231"/>
                  </a:lnTo>
                  <a:lnTo>
                    <a:pt x="554" y="233"/>
                  </a:lnTo>
                  <a:lnTo>
                    <a:pt x="554" y="233"/>
                  </a:lnTo>
                  <a:lnTo>
                    <a:pt x="554" y="234"/>
                  </a:lnTo>
                  <a:lnTo>
                    <a:pt x="554" y="236"/>
                  </a:lnTo>
                  <a:lnTo>
                    <a:pt x="554" y="237"/>
                  </a:lnTo>
                  <a:lnTo>
                    <a:pt x="555" y="237"/>
                  </a:lnTo>
                  <a:lnTo>
                    <a:pt x="559" y="237"/>
                  </a:lnTo>
                  <a:lnTo>
                    <a:pt x="557" y="239"/>
                  </a:lnTo>
                  <a:lnTo>
                    <a:pt x="555" y="242"/>
                  </a:lnTo>
                  <a:lnTo>
                    <a:pt x="554" y="242"/>
                  </a:lnTo>
                  <a:lnTo>
                    <a:pt x="554" y="244"/>
                  </a:lnTo>
                  <a:lnTo>
                    <a:pt x="554" y="244"/>
                  </a:lnTo>
                  <a:lnTo>
                    <a:pt x="554" y="245"/>
                  </a:lnTo>
                  <a:lnTo>
                    <a:pt x="554" y="245"/>
                  </a:lnTo>
                  <a:lnTo>
                    <a:pt x="554" y="245"/>
                  </a:lnTo>
                  <a:lnTo>
                    <a:pt x="554" y="245"/>
                  </a:lnTo>
                  <a:lnTo>
                    <a:pt x="555" y="245"/>
                  </a:lnTo>
                  <a:lnTo>
                    <a:pt x="555" y="245"/>
                  </a:lnTo>
                  <a:lnTo>
                    <a:pt x="555" y="245"/>
                  </a:lnTo>
                  <a:lnTo>
                    <a:pt x="555" y="245"/>
                  </a:lnTo>
                  <a:lnTo>
                    <a:pt x="555" y="245"/>
                  </a:lnTo>
                  <a:lnTo>
                    <a:pt x="557" y="245"/>
                  </a:lnTo>
                  <a:lnTo>
                    <a:pt x="559" y="245"/>
                  </a:lnTo>
                  <a:lnTo>
                    <a:pt x="559" y="245"/>
                  </a:lnTo>
                  <a:lnTo>
                    <a:pt x="559" y="244"/>
                  </a:lnTo>
                  <a:lnTo>
                    <a:pt x="559" y="244"/>
                  </a:lnTo>
                  <a:lnTo>
                    <a:pt x="559" y="242"/>
                  </a:lnTo>
                  <a:lnTo>
                    <a:pt x="559" y="242"/>
                  </a:lnTo>
                  <a:lnTo>
                    <a:pt x="559" y="242"/>
                  </a:lnTo>
                  <a:lnTo>
                    <a:pt x="563" y="239"/>
                  </a:lnTo>
                  <a:lnTo>
                    <a:pt x="569" y="233"/>
                  </a:lnTo>
                  <a:lnTo>
                    <a:pt x="574" y="231"/>
                  </a:lnTo>
                  <a:lnTo>
                    <a:pt x="577" y="230"/>
                  </a:lnTo>
                  <a:lnTo>
                    <a:pt x="579" y="228"/>
                  </a:lnTo>
                  <a:lnTo>
                    <a:pt x="580" y="228"/>
                  </a:lnTo>
                  <a:lnTo>
                    <a:pt x="583" y="228"/>
                  </a:lnTo>
                  <a:lnTo>
                    <a:pt x="585" y="228"/>
                  </a:lnTo>
                  <a:lnTo>
                    <a:pt x="586" y="230"/>
                  </a:lnTo>
                  <a:lnTo>
                    <a:pt x="586" y="231"/>
                  </a:lnTo>
                  <a:lnTo>
                    <a:pt x="590" y="230"/>
                  </a:lnTo>
                  <a:lnTo>
                    <a:pt x="591" y="230"/>
                  </a:lnTo>
                  <a:lnTo>
                    <a:pt x="591" y="230"/>
                  </a:lnTo>
                  <a:lnTo>
                    <a:pt x="591" y="230"/>
                  </a:lnTo>
                  <a:lnTo>
                    <a:pt x="596" y="222"/>
                  </a:lnTo>
                  <a:lnTo>
                    <a:pt x="600" y="217"/>
                  </a:lnTo>
                  <a:lnTo>
                    <a:pt x="605" y="209"/>
                  </a:lnTo>
                  <a:lnTo>
                    <a:pt x="608" y="205"/>
                  </a:lnTo>
                  <a:lnTo>
                    <a:pt x="616" y="199"/>
                  </a:lnTo>
                  <a:lnTo>
                    <a:pt x="614" y="192"/>
                  </a:lnTo>
                  <a:lnTo>
                    <a:pt x="619" y="189"/>
                  </a:lnTo>
                  <a:lnTo>
                    <a:pt x="622" y="194"/>
                  </a:lnTo>
                  <a:lnTo>
                    <a:pt x="628" y="195"/>
                  </a:lnTo>
                  <a:lnTo>
                    <a:pt x="635" y="197"/>
                  </a:lnTo>
                  <a:lnTo>
                    <a:pt x="635" y="192"/>
                  </a:lnTo>
                  <a:lnTo>
                    <a:pt x="633" y="189"/>
                  </a:lnTo>
                  <a:lnTo>
                    <a:pt x="638" y="186"/>
                  </a:lnTo>
                  <a:lnTo>
                    <a:pt x="644" y="186"/>
                  </a:lnTo>
                  <a:lnTo>
                    <a:pt x="645" y="183"/>
                  </a:lnTo>
                  <a:lnTo>
                    <a:pt x="645" y="181"/>
                  </a:lnTo>
                  <a:lnTo>
                    <a:pt x="652" y="178"/>
                  </a:lnTo>
                  <a:lnTo>
                    <a:pt x="652" y="171"/>
                  </a:lnTo>
                  <a:lnTo>
                    <a:pt x="659" y="181"/>
                  </a:lnTo>
                  <a:lnTo>
                    <a:pt x="661" y="177"/>
                  </a:lnTo>
                  <a:lnTo>
                    <a:pt x="661" y="172"/>
                  </a:lnTo>
                  <a:lnTo>
                    <a:pt x="664" y="171"/>
                  </a:lnTo>
                  <a:lnTo>
                    <a:pt x="664" y="166"/>
                  </a:lnTo>
                  <a:lnTo>
                    <a:pt x="662" y="157"/>
                  </a:lnTo>
                  <a:lnTo>
                    <a:pt x="666" y="150"/>
                  </a:lnTo>
                  <a:lnTo>
                    <a:pt x="666" y="146"/>
                  </a:lnTo>
                  <a:lnTo>
                    <a:pt x="669" y="144"/>
                  </a:lnTo>
                  <a:lnTo>
                    <a:pt x="672" y="141"/>
                  </a:lnTo>
                  <a:lnTo>
                    <a:pt x="672" y="141"/>
                  </a:lnTo>
                  <a:lnTo>
                    <a:pt x="672" y="141"/>
                  </a:lnTo>
                  <a:lnTo>
                    <a:pt x="672" y="139"/>
                  </a:lnTo>
                  <a:lnTo>
                    <a:pt x="672" y="139"/>
                  </a:lnTo>
                  <a:lnTo>
                    <a:pt x="672" y="138"/>
                  </a:lnTo>
                  <a:lnTo>
                    <a:pt x="672" y="138"/>
                  </a:lnTo>
                  <a:lnTo>
                    <a:pt x="673" y="138"/>
                  </a:lnTo>
                  <a:lnTo>
                    <a:pt x="675" y="139"/>
                  </a:lnTo>
                  <a:lnTo>
                    <a:pt x="676" y="139"/>
                  </a:lnTo>
                  <a:lnTo>
                    <a:pt x="676" y="139"/>
                  </a:lnTo>
                  <a:lnTo>
                    <a:pt x="678" y="139"/>
                  </a:lnTo>
                  <a:lnTo>
                    <a:pt x="678" y="141"/>
                  </a:lnTo>
                  <a:lnTo>
                    <a:pt x="678" y="141"/>
                  </a:lnTo>
                  <a:lnTo>
                    <a:pt x="678" y="143"/>
                  </a:lnTo>
                  <a:lnTo>
                    <a:pt x="680" y="144"/>
                  </a:lnTo>
                  <a:lnTo>
                    <a:pt x="680" y="144"/>
                  </a:lnTo>
                  <a:close/>
                  <a:moveTo>
                    <a:pt x="313" y="275"/>
                  </a:moveTo>
                  <a:lnTo>
                    <a:pt x="315" y="275"/>
                  </a:lnTo>
                  <a:lnTo>
                    <a:pt x="316" y="276"/>
                  </a:lnTo>
                  <a:lnTo>
                    <a:pt x="316" y="276"/>
                  </a:lnTo>
                  <a:lnTo>
                    <a:pt x="318" y="278"/>
                  </a:lnTo>
                  <a:lnTo>
                    <a:pt x="318" y="279"/>
                  </a:lnTo>
                  <a:lnTo>
                    <a:pt x="318" y="279"/>
                  </a:lnTo>
                  <a:lnTo>
                    <a:pt x="318" y="279"/>
                  </a:lnTo>
                  <a:lnTo>
                    <a:pt x="318" y="279"/>
                  </a:lnTo>
                  <a:lnTo>
                    <a:pt x="316" y="279"/>
                  </a:lnTo>
                  <a:lnTo>
                    <a:pt x="316" y="279"/>
                  </a:lnTo>
                  <a:lnTo>
                    <a:pt x="315" y="279"/>
                  </a:lnTo>
                  <a:lnTo>
                    <a:pt x="312" y="278"/>
                  </a:lnTo>
                  <a:lnTo>
                    <a:pt x="312" y="276"/>
                  </a:lnTo>
                  <a:lnTo>
                    <a:pt x="312" y="275"/>
                  </a:lnTo>
                  <a:lnTo>
                    <a:pt x="313" y="275"/>
                  </a:lnTo>
                  <a:lnTo>
                    <a:pt x="313" y="275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3" name="Freeform 76"/>
            <p:cNvSpPr>
              <a:spLocks/>
            </p:cNvSpPr>
            <p:nvPr/>
          </p:nvSpPr>
          <p:spPr bwMode="auto">
            <a:xfrm>
              <a:off x="8479123" y="4262793"/>
              <a:ext cx="147230" cy="161702"/>
            </a:xfrm>
            <a:custGeom>
              <a:avLst/>
              <a:gdLst>
                <a:gd name="T0" fmla="*/ 6 w 62"/>
                <a:gd name="T1" fmla="*/ 51 h 68"/>
                <a:gd name="T2" fmla="*/ 8 w 62"/>
                <a:gd name="T3" fmla="*/ 54 h 68"/>
                <a:gd name="T4" fmla="*/ 9 w 62"/>
                <a:gd name="T5" fmla="*/ 57 h 68"/>
                <a:gd name="T6" fmla="*/ 11 w 62"/>
                <a:gd name="T7" fmla="*/ 57 h 68"/>
                <a:gd name="T8" fmla="*/ 13 w 62"/>
                <a:gd name="T9" fmla="*/ 61 h 68"/>
                <a:gd name="T10" fmla="*/ 13 w 62"/>
                <a:gd name="T11" fmla="*/ 64 h 68"/>
                <a:gd name="T12" fmla="*/ 14 w 62"/>
                <a:gd name="T13" fmla="*/ 64 h 68"/>
                <a:gd name="T14" fmla="*/ 17 w 62"/>
                <a:gd name="T15" fmla="*/ 62 h 68"/>
                <a:gd name="T16" fmla="*/ 17 w 62"/>
                <a:gd name="T17" fmla="*/ 64 h 68"/>
                <a:gd name="T18" fmla="*/ 17 w 62"/>
                <a:gd name="T19" fmla="*/ 67 h 68"/>
                <a:gd name="T20" fmla="*/ 20 w 62"/>
                <a:gd name="T21" fmla="*/ 67 h 68"/>
                <a:gd name="T22" fmla="*/ 22 w 62"/>
                <a:gd name="T23" fmla="*/ 67 h 68"/>
                <a:gd name="T24" fmla="*/ 23 w 62"/>
                <a:gd name="T25" fmla="*/ 68 h 68"/>
                <a:gd name="T26" fmla="*/ 28 w 62"/>
                <a:gd name="T27" fmla="*/ 61 h 68"/>
                <a:gd name="T28" fmla="*/ 33 w 62"/>
                <a:gd name="T29" fmla="*/ 59 h 68"/>
                <a:gd name="T30" fmla="*/ 33 w 62"/>
                <a:gd name="T31" fmla="*/ 57 h 68"/>
                <a:gd name="T32" fmla="*/ 42 w 62"/>
                <a:gd name="T33" fmla="*/ 56 h 68"/>
                <a:gd name="T34" fmla="*/ 45 w 62"/>
                <a:gd name="T35" fmla="*/ 59 h 68"/>
                <a:gd name="T36" fmla="*/ 47 w 62"/>
                <a:gd name="T37" fmla="*/ 54 h 68"/>
                <a:gd name="T38" fmla="*/ 50 w 62"/>
                <a:gd name="T39" fmla="*/ 51 h 68"/>
                <a:gd name="T40" fmla="*/ 54 w 62"/>
                <a:gd name="T41" fmla="*/ 50 h 68"/>
                <a:gd name="T42" fmla="*/ 59 w 62"/>
                <a:gd name="T43" fmla="*/ 47 h 68"/>
                <a:gd name="T44" fmla="*/ 59 w 62"/>
                <a:gd name="T45" fmla="*/ 42 h 68"/>
                <a:gd name="T46" fmla="*/ 61 w 62"/>
                <a:gd name="T47" fmla="*/ 34 h 68"/>
                <a:gd name="T48" fmla="*/ 62 w 62"/>
                <a:gd name="T49" fmla="*/ 28 h 68"/>
                <a:gd name="T50" fmla="*/ 61 w 62"/>
                <a:gd name="T51" fmla="*/ 22 h 68"/>
                <a:gd name="T52" fmla="*/ 61 w 62"/>
                <a:gd name="T53" fmla="*/ 16 h 68"/>
                <a:gd name="T54" fmla="*/ 58 w 62"/>
                <a:gd name="T55" fmla="*/ 11 h 68"/>
                <a:gd name="T56" fmla="*/ 58 w 62"/>
                <a:gd name="T57" fmla="*/ 3 h 68"/>
                <a:gd name="T58" fmla="*/ 51 w 62"/>
                <a:gd name="T59" fmla="*/ 5 h 68"/>
                <a:gd name="T60" fmla="*/ 48 w 62"/>
                <a:gd name="T61" fmla="*/ 2 h 68"/>
                <a:gd name="T62" fmla="*/ 45 w 62"/>
                <a:gd name="T63" fmla="*/ 0 h 68"/>
                <a:gd name="T64" fmla="*/ 42 w 62"/>
                <a:gd name="T65" fmla="*/ 5 h 68"/>
                <a:gd name="T66" fmla="*/ 42 w 62"/>
                <a:gd name="T67" fmla="*/ 11 h 68"/>
                <a:gd name="T68" fmla="*/ 39 w 62"/>
                <a:gd name="T69" fmla="*/ 12 h 68"/>
                <a:gd name="T70" fmla="*/ 34 w 62"/>
                <a:gd name="T71" fmla="*/ 9 h 68"/>
                <a:gd name="T72" fmla="*/ 33 w 62"/>
                <a:gd name="T73" fmla="*/ 6 h 68"/>
                <a:gd name="T74" fmla="*/ 26 w 62"/>
                <a:gd name="T75" fmla="*/ 6 h 68"/>
                <a:gd name="T76" fmla="*/ 23 w 62"/>
                <a:gd name="T77" fmla="*/ 8 h 68"/>
                <a:gd name="T78" fmla="*/ 19 w 62"/>
                <a:gd name="T79" fmla="*/ 12 h 68"/>
                <a:gd name="T80" fmla="*/ 16 w 62"/>
                <a:gd name="T81" fmla="*/ 12 h 68"/>
                <a:gd name="T82" fmla="*/ 11 w 62"/>
                <a:gd name="T83" fmla="*/ 12 h 68"/>
                <a:gd name="T84" fmla="*/ 5 w 62"/>
                <a:gd name="T85" fmla="*/ 14 h 68"/>
                <a:gd name="T86" fmla="*/ 2 w 62"/>
                <a:gd name="T87" fmla="*/ 16 h 68"/>
                <a:gd name="T88" fmla="*/ 0 w 62"/>
                <a:gd name="T89" fmla="*/ 23 h 68"/>
                <a:gd name="T90" fmla="*/ 2 w 62"/>
                <a:gd name="T91" fmla="*/ 33 h 68"/>
                <a:gd name="T92" fmla="*/ 5 w 62"/>
                <a:gd name="T93" fmla="*/ 39 h 68"/>
                <a:gd name="T94" fmla="*/ 6 w 62"/>
                <a:gd name="T95" fmla="*/ 43 h 68"/>
                <a:gd name="T96" fmla="*/ 6 w 62"/>
                <a:gd name="T97" fmla="*/ 5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2" h="68">
                  <a:moveTo>
                    <a:pt x="6" y="51"/>
                  </a:moveTo>
                  <a:lnTo>
                    <a:pt x="8" y="54"/>
                  </a:lnTo>
                  <a:lnTo>
                    <a:pt x="9" y="57"/>
                  </a:lnTo>
                  <a:lnTo>
                    <a:pt x="11" y="57"/>
                  </a:lnTo>
                  <a:lnTo>
                    <a:pt x="13" y="61"/>
                  </a:lnTo>
                  <a:lnTo>
                    <a:pt x="13" y="64"/>
                  </a:lnTo>
                  <a:lnTo>
                    <a:pt x="14" y="64"/>
                  </a:lnTo>
                  <a:lnTo>
                    <a:pt x="17" y="62"/>
                  </a:lnTo>
                  <a:lnTo>
                    <a:pt x="17" y="64"/>
                  </a:lnTo>
                  <a:lnTo>
                    <a:pt x="17" y="67"/>
                  </a:lnTo>
                  <a:lnTo>
                    <a:pt x="20" y="67"/>
                  </a:lnTo>
                  <a:lnTo>
                    <a:pt x="22" y="67"/>
                  </a:lnTo>
                  <a:lnTo>
                    <a:pt x="23" y="68"/>
                  </a:lnTo>
                  <a:lnTo>
                    <a:pt x="28" y="61"/>
                  </a:lnTo>
                  <a:lnTo>
                    <a:pt x="33" y="59"/>
                  </a:lnTo>
                  <a:lnTo>
                    <a:pt x="33" y="57"/>
                  </a:lnTo>
                  <a:lnTo>
                    <a:pt x="42" y="56"/>
                  </a:lnTo>
                  <a:lnTo>
                    <a:pt x="45" y="59"/>
                  </a:lnTo>
                  <a:lnTo>
                    <a:pt x="47" y="54"/>
                  </a:lnTo>
                  <a:lnTo>
                    <a:pt x="50" y="51"/>
                  </a:lnTo>
                  <a:lnTo>
                    <a:pt x="54" y="50"/>
                  </a:lnTo>
                  <a:lnTo>
                    <a:pt x="59" y="47"/>
                  </a:lnTo>
                  <a:lnTo>
                    <a:pt x="59" y="42"/>
                  </a:lnTo>
                  <a:lnTo>
                    <a:pt x="61" y="34"/>
                  </a:lnTo>
                  <a:lnTo>
                    <a:pt x="62" y="28"/>
                  </a:lnTo>
                  <a:lnTo>
                    <a:pt x="61" y="22"/>
                  </a:lnTo>
                  <a:lnTo>
                    <a:pt x="61" y="16"/>
                  </a:lnTo>
                  <a:lnTo>
                    <a:pt x="58" y="11"/>
                  </a:lnTo>
                  <a:lnTo>
                    <a:pt x="58" y="3"/>
                  </a:lnTo>
                  <a:lnTo>
                    <a:pt x="51" y="5"/>
                  </a:lnTo>
                  <a:lnTo>
                    <a:pt x="48" y="2"/>
                  </a:lnTo>
                  <a:lnTo>
                    <a:pt x="45" y="0"/>
                  </a:lnTo>
                  <a:lnTo>
                    <a:pt x="42" y="5"/>
                  </a:lnTo>
                  <a:lnTo>
                    <a:pt x="42" y="11"/>
                  </a:lnTo>
                  <a:lnTo>
                    <a:pt x="39" y="12"/>
                  </a:lnTo>
                  <a:lnTo>
                    <a:pt x="34" y="9"/>
                  </a:lnTo>
                  <a:lnTo>
                    <a:pt x="33" y="6"/>
                  </a:lnTo>
                  <a:lnTo>
                    <a:pt x="26" y="6"/>
                  </a:lnTo>
                  <a:lnTo>
                    <a:pt x="23" y="8"/>
                  </a:lnTo>
                  <a:lnTo>
                    <a:pt x="19" y="12"/>
                  </a:lnTo>
                  <a:lnTo>
                    <a:pt x="16" y="12"/>
                  </a:lnTo>
                  <a:lnTo>
                    <a:pt x="11" y="12"/>
                  </a:lnTo>
                  <a:lnTo>
                    <a:pt x="5" y="14"/>
                  </a:lnTo>
                  <a:lnTo>
                    <a:pt x="2" y="16"/>
                  </a:lnTo>
                  <a:lnTo>
                    <a:pt x="0" y="23"/>
                  </a:lnTo>
                  <a:lnTo>
                    <a:pt x="2" y="33"/>
                  </a:lnTo>
                  <a:lnTo>
                    <a:pt x="5" y="39"/>
                  </a:lnTo>
                  <a:lnTo>
                    <a:pt x="6" y="43"/>
                  </a:lnTo>
                  <a:lnTo>
                    <a:pt x="6" y="51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4" name="Freeform 77"/>
            <p:cNvSpPr>
              <a:spLocks/>
            </p:cNvSpPr>
            <p:nvPr/>
          </p:nvSpPr>
          <p:spPr bwMode="auto">
            <a:xfrm>
              <a:off x="8217907" y="3837136"/>
              <a:ext cx="232719" cy="558824"/>
            </a:xfrm>
            <a:custGeom>
              <a:avLst/>
              <a:gdLst>
                <a:gd name="T0" fmla="*/ 78 w 98"/>
                <a:gd name="T1" fmla="*/ 222 h 235"/>
                <a:gd name="T2" fmla="*/ 79 w 98"/>
                <a:gd name="T3" fmla="*/ 202 h 235"/>
                <a:gd name="T4" fmla="*/ 67 w 98"/>
                <a:gd name="T5" fmla="*/ 173 h 235"/>
                <a:gd name="T6" fmla="*/ 67 w 98"/>
                <a:gd name="T7" fmla="*/ 160 h 235"/>
                <a:gd name="T8" fmla="*/ 62 w 98"/>
                <a:gd name="T9" fmla="*/ 135 h 235"/>
                <a:gd name="T10" fmla="*/ 60 w 98"/>
                <a:gd name="T11" fmla="*/ 120 h 235"/>
                <a:gd name="T12" fmla="*/ 73 w 98"/>
                <a:gd name="T13" fmla="*/ 114 h 235"/>
                <a:gd name="T14" fmla="*/ 78 w 98"/>
                <a:gd name="T15" fmla="*/ 104 h 235"/>
                <a:gd name="T16" fmla="*/ 90 w 98"/>
                <a:gd name="T17" fmla="*/ 104 h 235"/>
                <a:gd name="T18" fmla="*/ 98 w 98"/>
                <a:gd name="T19" fmla="*/ 90 h 235"/>
                <a:gd name="T20" fmla="*/ 85 w 98"/>
                <a:gd name="T21" fmla="*/ 76 h 235"/>
                <a:gd name="T22" fmla="*/ 78 w 98"/>
                <a:gd name="T23" fmla="*/ 72 h 235"/>
                <a:gd name="T24" fmla="*/ 76 w 98"/>
                <a:gd name="T25" fmla="*/ 62 h 235"/>
                <a:gd name="T26" fmla="*/ 74 w 98"/>
                <a:gd name="T27" fmla="*/ 52 h 235"/>
                <a:gd name="T28" fmla="*/ 64 w 98"/>
                <a:gd name="T29" fmla="*/ 55 h 235"/>
                <a:gd name="T30" fmla="*/ 60 w 98"/>
                <a:gd name="T31" fmla="*/ 48 h 235"/>
                <a:gd name="T32" fmla="*/ 62 w 98"/>
                <a:gd name="T33" fmla="*/ 36 h 235"/>
                <a:gd name="T34" fmla="*/ 67 w 98"/>
                <a:gd name="T35" fmla="*/ 19 h 235"/>
                <a:gd name="T36" fmla="*/ 65 w 98"/>
                <a:gd name="T37" fmla="*/ 5 h 235"/>
                <a:gd name="T38" fmla="*/ 56 w 98"/>
                <a:gd name="T39" fmla="*/ 2 h 235"/>
                <a:gd name="T40" fmla="*/ 48 w 98"/>
                <a:gd name="T41" fmla="*/ 14 h 235"/>
                <a:gd name="T42" fmla="*/ 37 w 98"/>
                <a:gd name="T43" fmla="*/ 27 h 235"/>
                <a:gd name="T44" fmla="*/ 25 w 98"/>
                <a:gd name="T45" fmla="*/ 38 h 235"/>
                <a:gd name="T46" fmla="*/ 25 w 98"/>
                <a:gd name="T47" fmla="*/ 45 h 235"/>
                <a:gd name="T48" fmla="*/ 12 w 98"/>
                <a:gd name="T49" fmla="*/ 55 h 235"/>
                <a:gd name="T50" fmla="*/ 14 w 98"/>
                <a:gd name="T51" fmla="*/ 76 h 235"/>
                <a:gd name="T52" fmla="*/ 9 w 98"/>
                <a:gd name="T53" fmla="*/ 86 h 235"/>
                <a:gd name="T54" fmla="*/ 5 w 98"/>
                <a:gd name="T55" fmla="*/ 89 h 235"/>
                <a:gd name="T56" fmla="*/ 2 w 98"/>
                <a:gd name="T57" fmla="*/ 95 h 235"/>
                <a:gd name="T58" fmla="*/ 2 w 98"/>
                <a:gd name="T59" fmla="*/ 108 h 235"/>
                <a:gd name="T60" fmla="*/ 5 w 98"/>
                <a:gd name="T61" fmla="*/ 109 h 235"/>
                <a:gd name="T62" fmla="*/ 5 w 98"/>
                <a:gd name="T63" fmla="*/ 108 h 235"/>
                <a:gd name="T64" fmla="*/ 8 w 98"/>
                <a:gd name="T65" fmla="*/ 106 h 235"/>
                <a:gd name="T66" fmla="*/ 11 w 98"/>
                <a:gd name="T67" fmla="*/ 109 h 235"/>
                <a:gd name="T68" fmla="*/ 14 w 98"/>
                <a:gd name="T69" fmla="*/ 115 h 235"/>
                <a:gd name="T70" fmla="*/ 17 w 98"/>
                <a:gd name="T71" fmla="*/ 120 h 235"/>
                <a:gd name="T72" fmla="*/ 15 w 98"/>
                <a:gd name="T73" fmla="*/ 126 h 235"/>
                <a:gd name="T74" fmla="*/ 17 w 98"/>
                <a:gd name="T75" fmla="*/ 131 h 235"/>
                <a:gd name="T76" fmla="*/ 22 w 98"/>
                <a:gd name="T77" fmla="*/ 135 h 235"/>
                <a:gd name="T78" fmla="*/ 22 w 98"/>
                <a:gd name="T79" fmla="*/ 145 h 235"/>
                <a:gd name="T80" fmla="*/ 19 w 98"/>
                <a:gd name="T81" fmla="*/ 154 h 235"/>
                <a:gd name="T82" fmla="*/ 17 w 98"/>
                <a:gd name="T83" fmla="*/ 162 h 235"/>
                <a:gd name="T84" fmla="*/ 20 w 98"/>
                <a:gd name="T85" fmla="*/ 165 h 235"/>
                <a:gd name="T86" fmla="*/ 22 w 98"/>
                <a:gd name="T87" fmla="*/ 165 h 235"/>
                <a:gd name="T88" fmla="*/ 23 w 98"/>
                <a:gd name="T89" fmla="*/ 165 h 235"/>
                <a:gd name="T90" fmla="*/ 28 w 98"/>
                <a:gd name="T91" fmla="*/ 167 h 235"/>
                <a:gd name="T92" fmla="*/ 33 w 98"/>
                <a:gd name="T93" fmla="*/ 165 h 235"/>
                <a:gd name="T94" fmla="*/ 34 w 98"/>
                <a:gd name="T95" fmla="*/ 162 h 235"/>
                <a:gd name="T96" fmla="*/ 39 w 98"/>
                <a:gd name="T97" fmla="*/ 160 h 235"/>
                <a:gd name="T98" fmla="*/ 40 w 98"/>
                <a:gd name="T99" fmla="*/ 157 h 235"/>
                <a:gd name="T100" fmla="*/ 45 w 98"/>
                <a:gd name="T101" fmla="*/ 149 h 235"/>
                <a:gd name="T102" fmla="*/ 51 w 98"/>
                <a:gd name="T103" fmla="*/ 157 h 235"/>
                <a:gd name="T104" fmla="*/ 56 w 98"/>
                <a:gd name="T105" fmla="*/ 159 h 235"/>
                <a:gd name="T106" fmla="*/ 56 w 98"/>
                <a:gd name="T107" fmla="*/ 167 h 235"/>
                <a:gd name="T108" fmla="*/ 59 w 98"/>
                <a:gd name="T109" fmla="*/ 171 h 235"/>
                <a:gd name="T110" fmla="*/ 62 w 98"/>
                <a:gd name="T111" fmla="*/ 188 h 235"/>
                <a:gd name="T112" fmla="*/ 64 w 98"/>
                <a:gd name="T113" fmla="*/ 196 h 235"/>
                <a:gd name="T114" fmla="*/ 68 w 98"/>
                <a:gd name="T115" fmla="*/ 202 h 235"/>
                <a:gd name="T116" fmla="*/ 70 w 98"/>
                <a:gd name="T117" fmla="*/ 221 h 235"/>
                <a:gd name="T118" fmla="*/ 68 w 98"/>
                <a:gd name="T119" fmla="*/ 224 h 235"/>
                <a:gd name="T120" fmla="*/ 71 w 98"/>
                <a:gd name="T121" fmla="*/ 229 h 235"/>
                <a:gd name="T122" fmla="*/ 74 w 98"/>
                <a:gd name="T123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" h="235">
                  <a:moveTo>
                    <a:pt x="74" y="235"/>
                  </a:moveTo>
                  <a:lnTo>
                    <a:pt x="76" y="230"/>
                  </a:lnTo>
                  <a:lnTo>
                    <a:pt x="78" y="222"/>
                  </a:lnTo>
                  <a:lnTo>
                    <a:pt x="82" y="218"/>
                  </a:lnTo>
                  <a:lnTo>
                    <a:pt x="82" y="209"/>
                  </a:lnTo>
                  <a:lnTo>
                    <a:pt x="79" y="202"/>
                  </a:lnTo>
                  <a:lnTo>
                    <a:pt x="71" y="195"/>
                  </a:lnTo>
                  <a:lnTo>
                    <a:pt x="68" y="185"/>
                  </a:lnTo>
                  <a:lnTo>
                    <a:pt x="67" y="173"/>
                  </a:lnTo>
                  <a:lnTo>
                    <a:pt x="71" y="171"/>
                  </a:lnTo>
                  <a:lnTo>
                    <a:pt x="71" y="165"/>
                  </a:lnTo>
                  <a:lnTo>
                    <a:pt x="67" y="160"/>
                  </a:lnTo>
                  <a:lnTo>
                    <a:pt x="62" y="154"/>
                  </a:lnTo>
                  <a:lnTo>
                    <a:pt x="60" y="143"/>
                  </a:lnTo>
                  <a:lnTo>
                    <a:pt x="62" y="135"/>
                  </a:lnTo>
                  <a:lnTo>
                    <a:pt x="62" y="131"/>
                  </a:lnTo>
                  <a:lnTo>
                    <a:pt x="60" y="123"/>
                  </a:lnTo>
                  <a:lnTo>
                    <a:pt x="60" y="120"/>
                  </a:lnTo>
                  <a:lnTo>
                    <a:pt x="65" y="118"/>
                  </a:lnTo>
                  <a:lnTo>
                    <a:pt x="70" y="114"/>
                  </a:lnTo>
                  <a:lnTo>
                    <a:pt x="73" y="114"/>
                  </a:lnTo>
                  <a:lnTo>
                    <a:pt x="73" y="109"/>
                  </a:lnTo>
                  <a:lnTo>
                    <a:pt x="74" y="104"/>
                  </a:lnTo>
                  <a:lnTo>
                    <a:pt x="78" y="104"/>
                  </a:lnTo>
                  <a:lnTo>
                    <a:pt x="81" y="108"/>
                  </a:lnTo>
                  <a:lnTo>
                    <a:pt x="90" y="108"/>
                  </a:lnTo>
                  <a:lnTo>
                    <a:pt x="90" y="104"/>
                  </a:lnTo>
                  <a:lnTo>
                    <a:pt x="91" y="100"/>
                  </a:lnTo>
                  <a:lnTo>
                    <a:pt x="96" y="94"/>
                  </a:lnTo>
                  <a:lnTo>
                    <a:pt x="98" y="90"/>
                  </a:lnTo>
                  <a:lnTo>
                    <a:pt x="88" y="87"/>
                  </a:lnTo>
                  <a:lnTo>
                    <a:pt x="87" y="83"/>
                  </a:lnTo>
                  <a:lnTo>
                    <a:pt x="85" y="76"/>
                  </a:lnTo>
                  <a:lnTo>
                    <a:pt x="82" y="75"/>
                  </a:lnTo>
                  <a:lnTo>
                    <a:pt x="78" y="73"/>
                  </a:lnTo>
                  <a:lnTo>
                    <a:pt x="78" y="72"/>
                  </a:lnTo>
                  <a:lnTo>
                    <a:pt x="81" y="66"/>
                  </a:lnTo>
                  <a:lnTo>
                    <a:pt x="81" y="62"/>
                  </a:lnTo>
                  <a:lnTo>
                    <a:pt x="76" y="62"/>
                  </a:lnTo>
                  <a:lnTo>
                    <a:pt x="74" y="58"/>
                  </a:lnTo>
                  <a:lnTo>
                    <a:pt x="76" y="53"/>
                  </a:lnTo>
                  <a:lnTo>
                    <a:pt x="74" y="52"/>
                  </a:lnTo>
                  <a:lnTo>
                    <a:pt x="70" y="50"/>
                  </a:lnTo>
                  <a:lnTo>
                    <a:pt x="65" y="53"/>
                  </a:lnTo>
                  <a:lnTo>
                    <a:pt x="64" y="55"/>
                  </a:lnTo>
                  <a:lnTo>
                    <a:pt x="60" y="55"/>
                  </a:lnTo>
                  <a:lnTo>
                    <a:pt x="60" y="53"/>
                  </a:lnTo>
                  <a:lnTo>
                    <a:pt x="60" y="48"/>
                  </a:lnTo>
                  <a:lnTo>
                    <a:pt x="59" y="45"/>
                  </a:lnTo>
                  <a:lnTo>
                    <a:pt x="59" y="42"/>
                  </a:lnTo>
                  <a:lnTo>
                    <a:pt x="62" y="36"/>
                  </a:lnTo>
                  <a:lnTo>
                    <a:pt x="65" y="31"/>
                  </a:lnTo>
                  <a:lnTo>
                    <a:pt x="67" y="24"/>
                  </a:lnTo>
                  <a:lnTo>
                    <a:pt x="67" y="19"/>
                  </a:lnTo>
                  <a:lnTo>
                    <a:pt x="65" y="16"/>
                  </a:lnTo>
                  <a:lnTo>
                    <a:pt x="67" y="8"/>
                  </a:lnTo>
                  <a:lnTo>
                    <a:pt x="65" y="5"/>
                  </a:lnTo>
                  <a:lnTo>
                    <a:pt x="64" y="0"/>
                  </a:lnTo>
                  <a:lnTo>
                    <a:pt x="59" y="0"/>
                  </a:lnTo>
                  <a:lnTo>
                    <a:pt x="56" y="2"/>
                  </a:lnTo>
                  <a:lnTo>
                    <a:pt x="56" y="8"/>
                  </a:lnTo>
                  <a:lnTo>
                    <a:pt x="51" y="16"/>
                  </a:lnTo>
                  <a:lnTo>
                    <a:pt x="48" y="14"/>
                  </a:lnTo>
                  <a:lnTo>
                    <a:pt x="40" y="16"/>
                  </a:lnTo>
                  <a:lnTo>
                    <a:pt x="37" y="24"/>
                  </a:lnTo>
                  <a:lnTo>
                    <a:pt x="37" y="27"/>
                  </a:lnTo>
                  <a:lnTo>
                    <a:pt x="33" y="31"/>
                  </a:lnTo>
                  <a:lnTo>
                    <a:pt x="29" y="36"/>
                  </a:lnTo>
                  <a:lnTo>
                    <a:pt x="25" y="38"/>
                  </a:lnTo>
                  <a:lnTo>
                    <a:pt x="22" y="39"/>
                  </a:lnTo>
                  <a:lnTo>
                    <a:pt x="25" y="42"/>
                  </a:lnTo>
                  <a:lnTo>
                    <a:pt x="25" y="45"/>
                  </a:lnTo>
                  <a:lnTo>
                    <a:pt x="20" y="52"/>
                  </a:lnTo>
                  <a:lnTo>
                    <a:pt x="19" y="59"/>
                  </a:lnTo>
                  <a:lnTo>
                    <a:pt x="12" y="55"/>
                  </a:lnTo>
                  <a:lnTo>
                    <a:pt x="12" y="66"/>
                  </a:lnTo>
                  <a:lnTo>
                    <a:pt x="14" y="70"/>
                  </a:lnTo>
                  <a:lnTo>
                    <a:pt x="14" y="76"/>
                  </a:lnTo>
                  <a:lnTo>
                    <a:pt x="14" y="80"/>
                  </a:lnTo>
                  <a:lnTo>
                    <a:pt x="12" y="83"/>
                  </a:lnTo>
                  <a:lnTo>
                    <a:pt x="9" y="86"/>
                  </a:lnTo>
                  <a:lnTo>
                    <a:pt x="6" y="83"/>
                  </a:lnTo>
                  <a:lnTo>
                    <a:pt x="3" y="84"/>
                  </a:lnTo>
                  <a:lnTo>
                    <a:pt x="5" y="89"/>
                  </a:lnTo>
                  <a:lnTo>
                    <a:pt x="5" y="92"/>
                  </a:lnTo>
                  <a:lnTo>
                    <a:pt x="6" y="98"/>
                  </a:lnTo>
                  <a:lnTo>
                    <a:pt x="2" y="95"/>
                  </a:lnTo>
                  <a:lnTo>
                    <a:pt x="0" y="100"/>
                  </a:lnTo>
                  <a:lnTo>
                    <a:pt x="0" y="104"/>
                  </a:lnTo>
                  <a:lnTo>
                    <a:pt x="2" y="108"/>
                  </a:lnTo>
                  <a:lnTo>
                    <a:pt x="3" y="109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6" y="108"/>
                  </a:lnTo>
                  <a:lnTo>
                    <a:pt x="8" y="108"/>
                  </a:lnTo>
                  <a:lnTo>
                    <a:pt x="8" y="106"/>
                  </a:lnTo>
                  <a:lnTo>
                    <a:pt x="9" y="106"/>
                  </a:lnTo>
                  <a:lnTo>
                    <a:pt x="11" y="106"/>
                  </a:lnTo>
                  <a:lnTo>
                    <a:pt x="11" y="109"/>
                  </a:lnTo>
                  <a:lnTo>
                    <a:pt x="11" y="112"/>
                  </a:lnTo>
                  <a:lnTo>
                    <a:pt x="14" y="114"/>
                  </a:lnTo>
                  <a:lnTo>
                    <a:pt x="14" y="115"/>
                  </a:lnTo>
                  <a:lnTo>
                    <a:pt x="14" y="118"/>
                  </a:lnTo>
                  <a:lnTo>
                    <a:pt x="15" y="120"/>
                  </a:lnTo>
                  <a:lnTo>
                    <a:pt x="17" y="120"/>
                  </a:lnTo>
                  <a:lnTo>
                    <a:pt x="17" y="123"/>
                  </a:lnTo>
                  <a:lnTo>
                    <a:pt x="17" y="125"/>
                  </a:lnTo>
                  <a:lnTo>
                    <a:pt x="15" y="126"/>
                  </a:lnTo>
                  <a:lnTo>
                    <a:pt x="15" y="128"/>
                  </a:lnTo>
                  <a:lnTo>
                    <a:pt x="17" y="129"/>
                  </a:lnTo>
                  <a:lnTo>
                    <a:pt x="17" y="131"/>
                  </a:lnTo>
                  <a:lnTo>
                    <a:pt x="19" y="131"/>
                  </a:lnTo>
                  <a:lnTo>
                    <a:pt x="20" y="132"/>
                  </a:lnTo>
                  <a:lnTo>
                    <a:pt x="22" y="135"/>
                  </a:lnTo>
                  <a:lnTo>
                    <a:pt x="22" y="139"/>
                  </a:lnTo>
                  <a:lnTo>
                    <a:pt x="22" y="142"/>
                  </a:lnTo>
                  <a:lnTo>
                    <a:pt x="22" y="145"/>
                  </a:lnTo>
                  <a:lnTo>
                    <a:pt x="20" y="148"/>
                  </a:lnTo>
                  <a:lnTo>
                    <a:pt x="20" y="151"/>
                  </a:lnTo>
                  <a:lnTo>
                    <a:pt x="19" y="154"/>
                  </a:lnTo>
                  <a:lnTo>
                    <a:pt x="19" y="157"/>
                  </a:lnTo>
                  <a:lnTo>
                    <a:pt x="17" y="159"/>
                  </a:lnTo>
                  <a:lnTo>
                    <a:pt x="17" y="162"/>
                  </a:lnTo>
                  <a:lnTo>
                    <a:pt x="19" y="163"/>
                  </a:lnTo>
                  <a:lnTo>
                    <a:pt x="19" y="165"/>
                  </a:lnTo>
                  <a:lnTo>
                    <a:pt x="20" y="165"/>
                  </a:lnTo>
                  <a:lnTo>
                    <a:pt x="20" y="165"/>
                  </a:lnTo>
                  <a:lnTo>
                    <a:pt x="22" y="165"/>
                  </a:lnTo>
                  <a:lnTo>
                    <a:pt x="22" y="165"/>
                  </a:lnTo>
                  <a:lnTo>
                    <a:pt x="22" y="165"/>
                  </a:lnTo>
                  <a:lnTo>
                    <a:pt x="23" y="165"/>
                  </a:lnTo>
                  <a:lnTo>
                    <a:pt x="23" y="165"/>
                  </a:lnTo>
                  <a:lnTo>
                    <a:pt x="23" y="167"/>
                  </a:lnTo>
                  <a:lnTo>
                    <a:pt x="26" y="167"/>
                  </a:lnTo>
                  <a:lnTo>
                    <a:pt x="28" y="167"/>
                  </a:lnTo>
                  <a:lnTo>
                    <a:pt x="29" y="167"/>
                  </a:lnTo>
                  <a:lnTo>
                    <a:pt x="33" y="167"/>
                  </a:lnTo>
                  <a:lnTo>
                    <a:pt x="33" y="165"/>
                  </a:lnTo>
                  <a:lnTo>
                    <a:pt x="33" y="163"/>
                  </a:lnTo>
                  <a:lnTo>
                    <a:pt x="34" y="162"/>
                  </a:lnTo>
                  <a:lnTo>
                    <a:pt x="34" y="162"/>
                  </a:lnTo>
                  <a:lnTo>
                    <a:pt x="36" y="162"/>
                  </a:lnTo>
                  <a:lnTo>
                    <a:pt x="37" y="162"/>
                  </a:lnTo>
                  <a:lnTo>
                    <a:pt x="39" y="160"/>
                  </a:lnTo>
                  <a:lnTo>
                    <a:pt x="39" y="160"/>
                  </a:lnTo>
                  <a:lnTo>
                    <a:pt x="40" y="159"/>
                  </a:lnTo>
                  <a:lnTo>
                    <a:pt x="40" y="157"/>
                  </a:lnTo>
                  <a:lnTo>
                    <a:pt x="42" y="154"/>
                  </a:lnTo>
                  <a:lnTo>
                    <a:pt x="42" y="151"/>
                  </a:lnTo>
                  <a:lnTo>
                    <a:pt x="45" y="149"/>
                  </a:lnTo>
                  <a:lnTo>
                    <a:pt x="48" y="153"/>
                  </a:lnTo>
                  <a:lnTo>
                    <a:pt x="51" y="154"/>
                  </a:lnTo>
                  <a:lnTo>
                    <a:pt x="51" y="157"/>
                  </a:lnTo>
                  <a:lnTo>
                    <a:pt x="51" y="159"/>
                  </a:lnTo>
                  <a:lnTo>
                    <a:pt x="54" y="159"/>
                  </a:lnTo>
                  <a:lnTo>
                    <a:pt x="56" y="159"/>
                  </a:lnTo>
                  <a:lnTo>
                    <a:pt x="56" y="162"/>
                  </a:lnTo>
                  <a:lnTo>
                    <a:pt x="56" y="163"/>
                  </a:lnTo>
                  <a:lnTo>
                    <a:pt x="56" y="167"/>
                  </a:lnTo>
                  <a:lnTo>
                    <a:pt x="54" y="170"/>
                  </a:lnTo>
                  <a:lnTo>
                    <a:pt x="57" y="170"/>
                  </a:lnTo>
                  <a:lnTo>
                    <a:pt x="59" y="171"/>
                  </a:lnTo>
                  <a:lnTo>
                    <a:pt x="60" y="174"/>
                  </a:lnTo>
                  <a:lnTo>
                    <a:pt x="62" y="181"/>
                  </a:lnTo>
                  <a:lnTo>
                    <a:pt x="62" y="188"/>
                  </a:lnTo>
                  <a:lnTo>
                    <a:pt x="64" y="191"/>
                  </a:lnTo>
                  <a:lnTo>
                    <a:pt x="64" y="195"/>
                  </a:lnTo>
                  <a:lnTo>
                    <a:pt x="64" y="196"/>
                  </a:lnTo>
                  <a:lnTo>
                    <a:pt x="65" y="198"/>
                  </a:lnTo>
                  <a:lnTo>
                    <a:pt x="67" y="198"/>
                  </a:lnTo>
                  <a:lnTo>
                    <a:pt x="68" y="202"/>
                  </a:lnTo>
                  <a:lnTo>
                    <a:pt x="68" y="209"/>
                  </a:lnTo>
                  <a:lnTo>
                    <a:pt x="70" y="216"/>
                  </a:lnTo>
                  <a:lnTo>
                    <a:pt x="70" y="221"/>
                  </a:lnTo>
                  <a:lnTo>
                    <a:pt x="70" y="222"/>
                  </a:lnTo>
                  <a:lnTo>
                    <a:pt x="68" y="224"/>
                  </a:lnTo>
                  <a:lnTo>
                    <a:pt x="68" y="224"/>
                  </a:lnTo>
                  <a:lnTo>
                    <a:pt x="70" y="224"/>
                  </a:lnTo>
                  <a:lnTo>
                    <a:pt x="71" y="226"/>
                  </a:lnTo>
                  <a:lnTo>
                    <a:pt x="71" y="229"/>
                  </a:lnTo>
                  <a:lnTo>
                    <a:pt x="73" y="232"/>
                  </a:lnTo>
                  <a:lnTo>
                    <a:pt x="74" y="235"/>
                  </a:lnTo>
                  <a:lnTo>
                    <a:pt x="74" y="235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5" name="Freeform 78"/>
            <p:cNvSpPr>
              <a:spLocks/>
            </p:cNvSpPr>
            <p:nvPr/>
          </p:nvSpPr>
          <p:spPr bwMode="auto">
            <a:xfrm>
              <a:off x="8797331" y="4609977"/>
              <a:ext cx="40369" cy="26158"/>
            </a:xfrm>
            <a:custGeom>
              <a:avLst/>
              <a:gdLst>
                <a:gd name="T0" fmla="*/ 0 w 17"/>
                <a:gd name="T1" fmla="*/ 6 h 11"/>
                <a:gd name="T2" fmla="*/ 4 w 17"/>
                <a:gd name="T3" fmla="*/ 11 h 11"/>
                <a:gd name="T4" fmla="*/ 9 w 17"/>
                <a:gd name="T5" fmla="*/ 11 h 11"/>
                <a:gd name="T6" fmla="*/ 9 w 17"/>
                <a:gd name="T7" fmla="*/ 9 h 11"/>
                <a:gd name="T8" fmla="*/ 10 w 17"/>
                <a:gd name="T9" fmla="*/ 6 h 11"/>
                <a:gd name="T10" fmla="*/ 14 w 17"/>
                <a:gd name="T11" fmla="*/ 8 h 11"/>
                <a:gd name="T12" fmla="*/ 17 w 17"/>
                <a:gd name="T13" fmla="*/ 8 h 11"/>
                <a:gd name="T14" fmla="*/ 14 w 17"/>
                <a:gd name="T15" fmla="*/ 0 h 11"/>
                <a:gd name="T16" fmla="*/ 12 w 17"/>
                <a:gd name="T17" fmla="*/ 0 h 11"/>
                <a:gd name="T18" fmla="*/ 9 w 17"/>
                <a:gd name="T19" fmla="*/ 0 h 11"/>
                <a:gd name="T20" fmla="*/ 9 w 17"/>
                <a:gd name="T21" fmla="*/ 0 h 11"/>
                <a:gd name="T22" fmla="*/ 9 w 17"/>
                <a:gd name="T23" fmla="*/ 2 h 11"/>
                <a:gd name="T24" fmla="*/ 7 w 17"/>
                <a:gd name="T25" fmla="*/ 2 h 11"/>
                <a:gd name="T26" fmla="*/ 7 w 17"/>
                <a:gd name="T27" fmla="*/ 3 h 11"/>
                <a:gd name="T28" fmla="*/ 7 w 17"/>
                <a:gd name="T29" fmla="*/ 5 h 11"/>
                <a:gd name="T30" fmla="*/ 6 w 17"/>
                <a:gd name="T31" fmla="*/ 6 h 11"/>
                <a:gd name="T32" fmla="*/ 3 w 17"/>
                <a:gd name="T33" fmla="*/ 6 h 11"/>
                <a:gd name="T34" fmla="*/ 0 w 17"/>
                <a:gd name="T35" fmla="*/ 5 h 11"/>
                <a:gd name="T36" fmla="*/ 0 w 17"/>
                <a:gd name="T37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" h="11">
                  <a:moveTo>
                    <a:pt x="0" y="6"/>
                  </a:moveTo>
                  <a:lnTo>
                    <a:pt x="4" y="11"/>
                  </a:lnTo>
                  <a:lnTo>
                    <a:pt x="9" y="11"/>
                  </a:lnTo>
                  <a:lnTo>
                    <a:pt x="9" y="9"/>
                  </a:lnTo>
                  <a:lnTo>
                    <a:pt x="10" y="6"/>
                  </a:lnTo>
                  <a:lnTo>
                    <a:pt x="14" y="8"/>
                  </a:lnTo>
                  <a:lnTo>
                    <a:pt x="17" y="8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5"/>
                  </a:lnTo>
                  <a:lnTo>
                    <a:pt x="6" y="6"/>
                  </a:lnTo>
                  <a:lnTo>
                    <a:pt x="3" y="6"/>
                  </a:lnTo>
                  <a:lnTo>
                    <a:pt x="0" y="5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6" name="Freeform 79"/>
            <p:cNvSpPr>
              <a:spLocks noEditPoints="1"/>
            </p:cNvSpPr>
            <p:nvPr/>
          </p:nvSpPr>
          <p:spPr bwMode="auto">
            <a:xfrm>
              <a:off x="6861961" y="4122492"/>
              <a:ext cx="315832" cy="233041"/>
            </a:xfrm>
            <a:custGeom>
              <a:avLst/>
              <a:gdLst>
                <a:gd name="T0" fmla="*/ 2 w 133"/>
                <a:gd name="T1" fmla="*/ 29 h 98"/>
                <a:gd name="T2" fmla="*/ 3 w 133"/>
                <a:gd name="T3" fmla="*/ 28 h 98"/>
                <a:gd name="T4" fmla="*/ 6 w 133"/>
                <a:gd name="T5" fmla="*/ 23 h 98"/>
                <a:gd name="T6" fmla="*/ 6 w 133"/>
                <a:gd name="T7" fmla="*/ 22 h 98"/>
                <a:gd name="T8" fmla="*/ 8 w 133"/>
                <a:gd name="T9" fmla="*/ 19 h 98"/>
                <a:gd name="T10" fmla="*/ 11 w 133"/>
                <a:gd name="T11" fmla="*/ 17 h 98"/>
                <a:gd name="T12" fmla="*/ 12 w 133"/>
                <a:gd name="T13" fmla="*/ 19 h 98"/>
                <a:gd name="T14" fmla="*/ 14 w 133"/>
                <a:gd name="T15" fmla="*/ 20 h 98"/>
                <a:gd name="T16" fmla="*/ 15 w 133"/>
                <a:gd name="T17" fmla="*/ 22 h 98"/>
                <a:gd name="T18" fmla="*/ 19 w 133"/>
                <a:gd name="T19" fmla="*/ 22 h 98"/>
                <a:gd name="T20" fmla="*/ 26 w 133"/>
                <a:gd name="T21" fmla="*/ 22 h 98"/>
                <a:gd name="T22" fmla="*/ 39 w 133"/>
                <a:gd name="T23" fmla="*/ 25 h 98"/>
                <a:gd name="T24" fmla="*/ 47 w 133"/>
                <a:gd name="T25" fmla="*/ 37 h 98"/>
                <a:gd name="T26" fmla="*/ 105 w 133"/>
                <a:gd name="T27" fmla="*/ 0 h 98"/>
                <a:gd name="T28" fmla="*/ 124 w 133"/>
                <a:gd name="T29" fmla="*/ 31 h 98"/>
                <a:gd name="T30" fmla="*/ 119 w 133"/>
                <a:gd name="T31" fmla="*/ 34 h 98"/>
                <a:gd name="T32" fmla="*/ 113 w 133"/>
                <a:gd name="T33" fmla="*/ 36 h 98"/>
                <a:gd name="T34" fmla="*/ 110 w 133"/>
                <a:gd name="T35" fmla="*/ 39 h 98"/>
                <a:gd name="T36" fmla="*/ 112 w 133"/>
                <a:gd name="T37" fmla="*/ 45 h 98"/>
                <a:gd name="T38" fmla="*/ 105 w 133"/>
                <a:gd name="T39" fmla="*/ 50 h 98"/>
                <a:gd name="T40" fmla="*/ 95 w 133"/>
                <a:gd name="T41" fmla="*/ 57 h 98"/>
                <a:gd name="T42" fmla="*/ 84 w 133"/>
                <a:gd name="T43" fmla="*/ 62 h 98"/>
                <a:gd name="T44" fmla="*/ 78 w 133"/>
                <a:gd name="T45" fmla="*/ 64 h 98"/>
                <a:gd name="T46" fmla="*/ 70 w 133"/>
                <a:gd name="T47" fmla="*/ 70 h 98"/>
                <a:gd name="T48" fmla="*/ 67 w 133"/>
                <a:gd name="T49" fmla="*/ 73 h 98"/>
                <a:gd name="T50" fmla="*/ 64 w 133"/>
                <a:gd name="T51" fmla="*/ 73 h 98"/>
                <a:gd name="T52" fmla="*/ 60 w 133"/>
                <a:gd name="T53" fmla="*/ 73 h 98"/>
                <a:gd name="T54" fmla="*/ 57 w 133"/>
                <a:gd name="T55" fmla="*/ 75 h 98"/>
                <a:gd name="T56" fmla="*/ 50 w 133"/>
                <a:gd name="T57" fmla="*/ 81 h 98"/>
                <a:gd name="T58" fmla="*/ 40 w 133"/>
                <a:gd name="T59" fmla="*/ 81 h 98"/>
                <a:gd name="T60" fmla="*/ 34 w 133"/>
                <a:gd name="T61" fmla="*/ 82 h 98"/>
                <a:gd name="T62" fmla="*/ 29 w 133"/>
                <a:gd name="T63" fmla="*/ 89 h 98"/>
                <a:gd name="T64" fmla="*/ 22 w 133"/>
                <a:gd name="T65" fmla="*/ 90 h 98"/>
                <a:gd name="T66" fmla="*/ 15 w 133"/>
                <a:gd name="T67" fmla="*/ 90 h 98"/>
                <a:gd name="T68" fmla="*/ 8 w 133"/>
                <a:gd name="T69" fmla="*/ 85 h 98"/>
                <a:gd name="T70" fmla="*/ 6 w 133"/>
                <a:gd name="T71" fmla="*/ 79 h 98"/>
                <a:gd name="T72" fmla="*/ 8 w 133"/>
                <a:gd name="T73" fmla="*/ 76 h 98"/>
                <a:gd name="T74" fmla="*/ 3 w 133"/>
                <a:gd name="T75" fmla="*/ 70 h 98"/>
                <a:gd name="T76" fmla="*/ 3 w 133"/>
                <a:gd name="T77" fmla="*/ 65 h 98"/>
                <a:gd name="T78" fmla="*/ 2 w 133"/>
                <a:gd name="T79" fmla="*/ 59 h 98"/>
                <a:gd name="T80" fmla="*/ 0 w 133"/>
                <a:gd name="T81" fmla="*/ 56 h 98"/>
                <a:gd name="T82" fmla="*/ 0 w 133"/>
                <a:gd name="T83" fmla="*/ 56 h 98"/>
                <a:gd name="T84" fmla="*/ 2 w 133"/>
                <a:gd name="T85" fmla="*/ 53 h 98"/>
                <a:gd name="T86" fmla="*/ 2 w 133"/>
                <a:gd name="T87" fmla="*/ 47 h 98"/>
                <a:gd name="T88" fmla="*/ 2 w 133"/>
                <a:gd name="T89" fmla="*/ 39 h 98"/>
                <a:gd name="T90" fmla="*/ 2 w 133"/>
                <a:gd name="T91" fmla="*/ 33 h 98"/>
                <a:gd name="T92" fmla="*/ 2 w 133"/>
                <a:gd name="T93" fmla="*/ 31 h 98"/>
                <a:gd name="T94" fmla="*/ 126 w 133"/>
                <a:gd name="T95" fmla="*/ 98 h 98"/>
                <a:gd name="T96" fmla="*/ 130 w 133"/>
                <a:gd name="T97" fmla="*/ 98 h 98"/>
                <a:gd name="T98" fmla="*/ 133 w 133"/>
                <a:gd name="T99" fmla="*/ 98 h 98"/>
                <a:gd name="T100" fmla="*/ 129 w 133"/>
                <a:gd name="T101" fmla="*/ 96 h 98"/>
                <a:gd name="T102" fmla="*/ 123 w 133"/>
                <a:gd name="T103" fmla="*/ 9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3" h="98">
                  <a:moveTo>
                    <a:pt x="2" y="31"/>
                  </a:move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3" y="26"/>
                  </a:lnTo>
                  <a:lnTo>
                    <a:pt x="5" y="25"/>
                  </a:lnTo>
                  <a:lnTo>
                    <a:pt x="6" y="23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19"/>
                  </a:lnTo>
                  <a:lnTo>
                    <a:pt x="9" y="19"/>
                  </a:lnTo>
                  <a:lnTo>
                    <a:pt x="9" y="17"/>
                  </a:lnTo>
                  <a:lnTo>
                    <a:pt x="11" y="17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2" y="20"/>
                  </a:lnTo>
                  <a:lnTo>
                    <a:pt x="14" y="20"/>
                  </a:lnTo>
                  <a:lnTo>
                    <a:pt x="14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9" y="22"/>
                  </a:lnTo>
                  <a:lnTo>
                    <a:pt x="22" y="22"/>
                  </a:lnTo>
                  <a:lnTo>
                    <a:pt x="23" y="22"/>
                  </a:lnTo>
                  <a:lnTo>
                    <a:pt x="26" y="22"/>
                  </a:lnTo>
                  <a:lnTo>
                    <a:pt x="29" y="23"/>
                  </a:lnTo>
                  <a:lnTo>
                    <a:pt x="33" y="23"/>
                  </a:lnTo>
                  <a:lnTo>
                    <a:pt x="39" y="25"/>
                  </a:lnTo>
                  <a:lnTo>
                    <a:pt x="42" y="26"/>
                  </a:lnTo>
                  <a:lnTo>
                    <a:pt x="43" y="40"/>
                  </a:lnTo>
                  <a:lnTo>
                    <a:pt x="47" y="37"/>
                  </a:lnTo>
                  <a:lnTo>
                    <a:pt x="50" y="34"/>
                  </a:lnTo>
                  <a:lnTo>
                    <a:pt x="65" y="14"/>
                  </a:lnTo>
                  <a:lnTo>
                    <a:pt x="105" y="0"/>
                  </a:lnTo>
                  <a:lnTo>
                    <a:pt x="104" y="3"/>
                  </a:lnTo>
                  <a:lnTo>
                    <a:pt x="119" y="28"/>
                  </a:lnTo>
                  <a:lnTo>
                    <a:pt x="124" y="31"/>
                  </a:lnTo>
                  <a:lnTo>
                    <a:pt x="123" y="31"/>
                  </a:lnTo>
                  <a:lnTo>
                    <a:pt x="121" y="33"/>
                  </a:lnTo>
                  <a:lnTo>
                    <a:pt x="119" y="34"/>
                  </a:lnTo>
                  <a:lnTo>
                    <a:pt x="119" y="34"/>
                  </a:lnTo>
                  <a:lnTo>
                    <a:pt x="116" y="36"/>
                  </a:lnTo>
                  <a:lnTo>
                    <a:pt x="113" y="36"/>
                  </a:lnTo>
                  <a:lnTo>
                    <a:pt x="112" y="37"/>
                  </a:lnTo>
                  <a:lnTo>
                    <a:pt x="110" y="37"/>
                  </a:lnTo>
                  <a:lnTo>
                    <a:pt x="110" y="39"/>
                  </a:lnTo>
                  <a:lnTo>
                    <a:pt x="110" y="40"/>
                  </a:lnTo>
                  <a:lnTo>
                    <a:pt x="110" y="42"/>
                  </a:lnTo>
                  <a:lnTo>
                    <a:pt x="112" y="45"/>
                  </a:lnTo>
                  <a:lnTo>
                    <a:pt x="110" y="45"/>
                  </a:lnTo>
                  <a:lnTo>
                    <a:pt x="107" y="47"/>
                  </a:lnTo>
                  <a:lnTo>
                    <a:pt x="105" y="50"/>
                  </a:lnTo>
                  <a:lnTo>
                    <a:pt x="102" y="53"/>
                  </a:lnTo>
                  <a:lnTo>
                    <a:pt x="98" y="56"/>
                  </a:lnTo>
                  <a:lnTo>
                    <a:pt x="95" y="57"/>
                  </a:lnTo>
                  <a:lnTo>
                    <a:pt x="92" y="59"/>
                  </a:lnTo>
                  <a:lnTo>
                    <a:pt x="87" y="61"/>
                  </a:lnTo>
                  <a:lnTo>
                    <a:pt x="84" y="62"/>
                  </a:lnTo>
                  <a:lnTo>
                    <a:pt x="81" y="64"/>
                  </a:lnTo>
                  <a:lnTo>
                    <a:pt x="79" y="64"/>
                  </a:lnTo>
                  <a:lnTo>
                    <a:pt x="78" y="64"/>
                  </a:lnTo>
                  <a:lnTo>
                    <a:pt x="76" y="65"/>
                  </a:lnTo>
                  <a:lnTo>
                    <a:pt x="73" y="67"/>
                  </a:lnTo>
                  <a:lnTo>
                    <a:pt x="70" y="70"/>
                  </a:lnTo>
                  <a:lnTo>
                    <a:pt x="68" y="71"/>
                  </a:lnTo>
                  <a:lnTo>
                    <a:pt x="68" y="73"/>
                  </a:lnTo>
                  <a:lnTo>
                    <a:pt x="67" y="73"/>
                  </a:lnTo>
                  <a:lnTo>
                    <a:pt x="67" y="73"/>
                  </a:lnTo>
                  <a:lnTo>
                    <a:pt x="65" y="73"/>
                  </a:lnTo>
                  <a:lnTo>
                    <a:pt x="64" y="73"/>
                  </a:lnTo>
                  <a:lnTo>
                    <a:pt x="62" y="73"/>
                  </a:lnTo>
                  <a:lnTo>
                    <a:pt x="62" y="73"/>
                  </a:lnTo>
                  <a:lnTo>
                    <a:pt x="60" y="73"/>
                  </a:lnTo>
                  <a:lnTo>
                    <a:pt x="59" y="73"/>
                  </a:lnTo>
                  <a:lnTo>
                    <a:pt x="59" y="75"/>
                  </a:lnTo>
                  <a:lnTo>
                    <a:pt x="57" y="75"/>
                  </a:lnTo>
                  <a:lnTo>
                    <a:pt x="56" y="76"/>
                  </a:lnTo>
                  <a:lnTo>
                    <a:pt x="53" y="79"/>
                  </a:lnTo>
                  <a:lnTo>
                    <a:pt x="50" y="81"/>
                  </a:lnTo>
                  <a:lnTo>
                    <a:pt x="48" y="82"/>
                  </a:lnTo>
                  <a:lnTo>
                    <a:pt x="43" y="82"/>
                  </a:lnTo>
                  <a:lnTo>
                    <a:pt x="40" y="81"/>
                  </a:lnTo>
                  <a:lnTo>
                    <a:pt x="39" y="81"/>
                  </a:lnTo>
                  <a:lnTo>
                    <a:pt x="36" y="81"/>
                  </a:lnTo>
                  <a:lnTo>
                    <a:pt x="34" y="82"/>
                  </a:lnTo>
                  <a:lnTo>
                    <a:pt x="33" y="82"/>
                  </a:lnTo>
                  <a:lnTo>
                    <a:pt x="31" y="85"/>
                  </a:lnTo>
                  <a:lnTo>
                    <a:pt x="29" y="89"/>
                  </a:lnTo>
                  <a:lnTo>
                    <a:pt x="26" y="89"/>
                  </a:lnTo>
                  <a:lnTo>
                    <a:pt x="22" y="90"/>
                  </a:lnTo>
                  <a:lnTo>
                    <a:pt x="22" y="90"/>
                  </a:lnTo>
                  <a:lnTo>
                    <a:pt x="22" y="92"/>
                  </a:lnTo>
                  <a:lnTo>
                    <a:pt x="19" y="92"/>
                  </a:lnTo>
                  <a:lnTo>
                    <a:pt x="15" y="90"/>
                  </a:lnTo>
                  <a:lnTo>
                    <a:pt x="11" y="89"/>
                  </a:lnTo>
                  <a:lnTo>
                    <a:pt x="8" y="89"/>
                  </a:lnTo>
                  <a:lnTo>
                    <a:pt x="8" y="85"/>
                  </a:lnTo>
                  <a:lnTo>
                    <a:pt x="6" y="84"/>
                  </a:lnTo>
                  <a:lnTo>
                    <a:pt x="6" y="82"/>
                  </a:lnTo>
                  <a:lnTo>
                    <a:pt x="6" y="79"/>
                  </a:lnTo>
                  <a:lnTo>
                    <a:pt x="6" y="78"/>
                  </a:lnTo>
                  <a:lnTo>
                    <a:pt x="6" y="78"/>
                  </a:lnTo>
                  <a:lnTo>
                    <a:pt x="8" y="76"/>
                  </a:lnTo>
                  <a:lnTo>
                    <a:pt x="8" y="75"/>
                  </a:lnTo>
                  <a:lnTo>
                    <a:pt x="5" y="73"/>
                  </a:lnTo>
                  <a:lnTo>
                    <a:pt x="3" y="70"/>
                  </a:lnTo>
                  <a:lnTo>
                    <a:pt x="3" y="70"/>
                  </a:lnTo>
                  <a:lnTo>
                    <a:pt x="3" y="68"/>
                  </a:lnTo>
                  <a:lnTo>
                    <a:pt x="3" y="65"/>
                  </a:lnTo>
                  <a:lnTo>
                    <a:pt x="3" y="64"/>
                  </a:lnTo>
                  <a:lnTo>
                    <a:pt x="2" y="61"/>
                  </a:lnTo>
                  <a:lnTo>
                    <a:pt x="2" y="59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2" y="54"/>
                  </a:lnTo>
                  <a:lnTo>
                    <a:pt x="2" y="53"/>
                  </a:lnTo>
                  <a:lnTo>
                    <a:pt x="2" y="51"/>
                  </a:lnTo>
                  <a:lnTo>
                    <a:pt x="2" y="50"/>
                  </a:lnTo>
                  <a:lnTo>
                    <a:pt x="2" y="47"/>
                  </a:lnTo>
                  <a:lnTo>
                    <a:pt x="0" y="47"/>
                  </a:lnTo>
                  <a:lnTo>
                    <a:pt x="0" y="43"/>
                  </a:lnTo>
                  <a:lnTo>
                    <a:pt x="2" y="39"/>
                  </a:lnTo>
                  <a:lnTo>
                    <a:pt x="2" y="37"/>
                  </a:lnTo>
                  <a:lnTo>
                    <a:pt x="2" y="36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close/>
                  <a:moveTo>
                    <a:pt x="123" y="96"/>
                  </a:moveTo>
                  <a:lnTo>
                    <a:pt x="124" y="96"/>
                  </a:lnTo>
                  <a:lnTo>
                    <a:pt x="126" y="98"/>
                  </a:lnTo>
                  <a:lnTo>
                    <a:pt x="127" y="98"/>
                  </a:lnTo>
                  <a:lnTo>
                    <a:pt x="129" y="98"/>
                  </a:lnTo>
                  <a:lnTo>
                    <a:pt x="130" y="98"/>
                  </a:lnTo>
                  <a:lnTo>
                    <a:pt x="132" y="98"/>
                  </a:lnTo>
                  <a:lnTo>
                    <a:pt x="133" y="98"/>
                  </a:lnTo>
                  <a:lnTo>
                    <a:pt x="133" y="98"/>
                  </a:lnTo>
                  <a:lnTo>
                    <a:pt x="133" y="96"/>
                  </a:lnTo>
                  <a:lnTo>
                    <a:pt x="132" y="96"/>
                  </a:lnTo>
                  <a:lnTo>
                    <a:pt x="129" y="96"/>
                  </a:lnTo>
                  <a:lnTo>
                    <a:pt x="127" y="96"/>
                  </a:lnTo>
                  <a:lnTo>
                    <a:pt x="126" y="96"/>
                  </a:lnTo>
                  <a:lnTo>
                    <a:pt x="123" y="96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7" name="Freeform 80"/>
            <p:cNvSpPr>
              <a:spLocks/>
            </p:cNvSpPr>
            <p:nvPr/>
          </p:nvSpPr>
          <p:spPr bwMode="auto">
            <a:xfrm>
              <a:off x="7087557" y="3882318"/>
              <a:ext cx="142481" cy="99875"/>
            </a:xfrm>
            <a:custGeom>
              <a:avLst/>
              <a:gdLst>
                <a:gd name="T0" fmla="*/ 60 w 60"/>
                <a:gd name="T1" fmla="*/ 9 h 42"/>
                <a:gd name="T2" fmla="*/ 55 w 60"/>
                <a:gd name="T3" fmla="*/ 5 h 42"/>
                <a:gd name="T4" fmla="*/ 55 w 60"/>
                <a:gd name="T5" fmla="*/ 0 h 42"/>
                <a:gd name="T6" fmla="*/ 52 w 60"/>
                <a:gd name="T7" fmla="*/ 3 h 42"/>
                <a:gd name="T8" fmla="*/ 48 w 60"/>
                <a:gd name="T9" fmla="*/ 8 h 42"/>
                <a:gd name="T10" fmla="*/ 45 w 60"/>
                <a:gd name="T11" fmla="*/ 12 h 42"/>
                <a:gd name="T12" fmla="*/ 42 w 60"/>
                <a:gd name="T13" fmla="*/ 16 h 42"/>
                <a:gd name="T14" fmla="*/ 37 w 60"/>
                <a:gd name="T15" fmla="*/ 19 h 42"/>
                <a:gd name="T16" fmla="*/ 34 w 60"/>
                <a:gd name="T17" fmla="*/ 22 h 42"/>
                <a:gd name="T18" fmla="*/ 31 w 60"/>
                <a:gd name="T19" fmla="*/ 22 h 42"/>
                <a:gd name="T20" fmla="*/ 31 w 60"/>
                <a:gd name="T21" fmla="*/ 23 h 42"/>
                <a:gd name="T22" fmla="*/ 28 w 60"/>
                <a:gd name="T23" fmla="*/ 23 h 42"/>
                <a:gd name="T24" fmla="*/ 24 w 60"/>
                <a:gd name="T25" fmla="*/ 22 h 42"/>
                <a:gd name="T26" fmla="*/ 18 w 60"/>
                <a:gd name="T27" fmla="*/ 19 h 42"/>
                <a:gd name="T28" fmla="*/ 17 w 60"/>
                <a:gd name="T29" fmla="*/ 20 h 42"/>
                <a:gd name="T30" fmla="*/ 15 w 60"/>
                <a:gd name="T31" fmla="*/ 20 h 42"/>
                <a:gd name="T32" fmla="*/ 15 w 60"/>
                <a:gd name="T33" fmla="*/ 22 h 42"/>
                <a:gd name="T34" fmla="*/ 15 w 60"/>
                <a:gd name="T35" fmla="*/ 23 h 42"/>
                <a:gd name="T36" fmla="*/ 10 w 60"/>
                <a:gd name="T37" fmla="*/ 23 h 42"/>
                <a:gd name="T38" fmla="*/ 7 w 60"/>
                <a:gd name="T39" fmla="*/ 22 h 42"/>
                <a:gd name="T40" fmla="*/ 6 w 60"/>
                <a:gd name="T41" fmla="*/ 19 h 42"/>
                <a:gd name="T42" fmla="*/ 3 w 60"/>
                <a:gd name="T43" fmla="*/ 19 h 42"/>
                <a:gd name="T44" fmla="*/ 3 w 60"/>
                <a:gd name="T45" fmla="*/ 12 h 42"/>
                <a:gd name="T46" fmla="*/ 0 w 60"/>
                <a:gd name="T47" fmla="*/ 17 h 42"/>
                <a:gd name="T48" fmla="*/ 6 w 60"/>
                <a:gd name="T49" fmla="*/ 36 h 42"/>
                <a:gd name="T50" fmla="*/ 24 w 60"/>
                <a:gd name="T51" fmla="*/ 39 h 42"/>
                <a:gd name="T52" fmla="*/ 43 w 60"/>
                <a:gd name="T53" fmla="*/ 42 h 42"/>
                <a:gd name="T54" fmla="*/ 46 w 60"/>
                <a:gd name="T55" fmla="*/ 42 h 42"/>
                <a:gd name="T56" fmla="*/ 46 w 60"/>
                <a:gd name="T57" fmla="*/ 42 h 42"/>
                <a:gd name="T58" fmla="*/ 48 w 60"/>
                <a:gd name="T59" fmla="*/ 40 h 42"/>
                <a:gd name="T60" fmla="*/ 48 w 60"/>
                <a:gd name="T61" fmla="*/ 37 h 42"/>
                <a:gd name="T62" fmla="*/ 49 w 60"/>
                <a:gd name="T63" fmla="*/ 36 h 42"/>
                <a:gd name="T64" fmla="*/ 51 w 60"/>
                <a:gd name="T65" fmla="*/ 33 h 42"/>
                <a:gd name="T66" fmla="*/ 52 w 60"/>
                <a:gd name="T67" fmla="*/ 29 h 42"/>
                <a:gd name="T68" fmla="*/ 52 w 60"/>
                <a:gd name="T69" fmla="*/ 26 h 42"/>
                <a:gd name="T70" fmla="*/ 52 w 60"/>
                <a:gd name="T71" fmla="*/ 23 h 42"/>
                <a:gd name="T72" fmla="*/ 51 w 60"/>
                <a:gd name="T73" fmla="*/ 23 h 42"/>
                <a:gd name="T74" fmla="*/ 51 w 60"/>
                <a:gd name="T75" fmla="*/ 23 h 42"/>
                <a:gd name="T76" fmla="*/ 49 w 60"/>
                <a:gd name="T77" fmla="*/ 23 h 42"/>
                <a:gd name="T78" fmla="*/ 49 w 60"/>
                <a:gd name="T79" fmla="*/ 22 h 42"/>
                <a:gd name="T80" fmla="*/ 51 w 60"/>
                <a:gd name="T81" fmla="*/ 20 h 42"/>
                <a:gd name="T82" fmla="*/ 55 w 60"/>
                <a:gd name="T83" fmla="*/ 17 h 42"/>
                <a:gd name="T84" fmla="*/ 54 w 60"/>
                <a:gd name="T85" fmla="*/ 16 h 42"/>
                <a:gd name="T86" fmla="*/ 52 w 60"/>
                <a:gd name="T87" fmla="*/ 14 h 42"/>
                <a:gd name="T88" fmla="*/ 52 w 60"/>
                <a:gd name="T89" fmla="*/ 12 h 42"/>
                <a:gd name="T90" fmla="*/ 52 w 60"/>
                <a:gd name="T91" fmla="*/ 11 h 42"/>
                <a:gd name="T92" fmla="*/ 54 w 60"/>
                <a:gd name="T93" fmla="*/ 11 h 42"/>
                <a:gd name="T94" fmla="*/ 54 w 60"/>
                <a:gd name="T95" fmla="*/ 11 h 42"/>
                <a:gd name="T96" fmla="*/ 55 w 60"/>
                <a:gd name="T97" fmla="*/ 14 h 42"/>
                <a:gd name="T98" fmla="*/ 57 w 60"/>
                <a:gd name="T99" fmla="*/ 14 h 42"/>
                <a:gd name="T100" fmla="*/ 57 w 60"/>
                <a:gd name="T101" fmla="*/ 14 h 42"/>
                <a:gd name="T102" fmla="*/ 59 w 60"/>
                <a:gd name="T103" fmla="*/ 12 h 42"/>
                <a:gd name="T104" fmla="*/ 60 w 60"/>
                <a:gd name="T105" fmla="*/ 1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0" h="42">
                  <a:moveTo>
                    <a:pt x="60" y="12"/>
                  </a:moveTo>
                  <a:lnTo>
                    <a:pt x="60" y="9"/>
                  </a:lnTo>
                  <a:lnTo>
                    <a:pt x="60" y="5"/>
                  </a:lnTo>
                  <a:lnTo>
                    <a:pt x="55" y="5"/>
                  </a:lnTo>
                  <a:lnTo>
                    <a:pt x="57" y="2"/>
                  </a:lnTo>
                  <a:lnTo>
                    <a:pt x="55" y="0"/>
                  </a:lnTo>
                  <a:lnTo>
                    <a:pt x="55" y="2"/>
                  </a:lnTo>
                  <a:lnTo>
                    <a:pt x="52" y="3"/>
                  </a:lnTo>
                  <a:lnTo>
                    <a:pt x="49" y="6"/>
                  </a:lnTo>
                  <a:lnTo>
                    <a:pt x="48" y="8"/>
                  </a:lnTo>
                  <a:lnTo>
                    <a:pt x="46" y="11"/>
                  </a:lnTo>
                  <a:lnTo>
                    <a:pt x="45" y="12"/>
                  </a:lnTo>
                  <a:lnTo>
                    <a:pt x="43" y="16"/>
                  </a:lnTo>
                  <a:lnTo>
                    <a:pt x="42" y="16"/>
                  </a:lnTo>
                  <a:lnTo>
                    <a:pt x="38" y="17"/>
                  </a:lnTo>
                  <a:lnTo>
                    <a:pt x="37" y="19"/>
                  </a:lnTo>
                  <a:lnTo>
                    <a:pt x="35" y="19"/>
                  </a:lnTo>
                  <a:lnTo>
                    <a:pt x="34" y="22"/>
                  </a:lnTo>
                  <a:lnTo>
                    <a:pt x="32" y="22"/>
                  </a:lnTo>
                  <a:lnTo>
                    <a:pt x="31" y="22"/>
                  </a:lnTo>
                  <a:lnTo>
                    <a:pt x="31" y="22"/>
                  </a:lnTo>
                  <a:lnTo>
                    <a:pt x="31" y="23"/>
                  </a:lnTo>
                  <a:lnTo>
                    <a:pt x="29" y="23"/>
                  </a:lnTo>
                  <a:lnTo>
                    <a:pt x="28" y="23"/>
                  </a:lnTo>
                  <a:lnTo>
                    <a:pt x="26" y="23"/>
                  </a:lnTo>
                  <a:lnTo>
                    <a:pt x="24" y="22"/>
                  </a:lnTo>
                  <a:lnTo>
                    <a:pt x="21" y="20"/>
                  </a:lnTo>
                  <a:lnTo>
                    <a:pt x="18" y="19"/>
                  </a:lnTo>
                  <a:lnTo>
                    <a:pt x="17" y="19"/>
                  </a:lnTo>
                  <a:lnTo>
                    <a:pt x="17" y="20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23"/>
                  </a:lnTo>
                  <a:lnTo>
                    <a:pt x="12" y="23"/>
                  </a:lnTo>
                  <a:lnTo>
                    <a:pt x="10" y="23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7" y="20"/>
                  </a:lnTo>
                  <a:lnTo>
                    <a:pt x="6" y="19"/>
                  </a:lnTo>
                  <a:lnTo>
                    <a:pt x="4" y="19"/>
                  </a:lnTo>
                  <a:lnTo>
                    <a:pt x="3" y="19"/>
                  </a:lnTo>
                  <a:lnTo>
                    <a:pt x="3" y="16"/>
                  </a:lnTo>
                  <a:lnTo>
                    <a:pt x="3" y="12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4" y="23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24" y="39"/>
                  </a:lnTo>
                  <a:lnTo>
                    <a:pt x="37" y="40"/>
                  </a:lnTo>
                  <a:lnTo>
                    <a:pt x="43" y="42"/>
                  </a:lnTo>
                  <a:lnTo>
                    <a:pt x="45" y="42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48" y="42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37"/>
                  </a:lnTo>
                  <a:lnTo>
                    <a:pt x="48" y="37"/>
                  </a:lnTo>
                  <a:lnTo>
                    <a:pt x="49" y="36"/>
                  </a:lnTo>
                  <a:lnTo>
                    <a:pt x="49" y="34"/>
                  </a:lnTo>
                  <a:lnTo>
                    <a:pt x="51" y="33"/>
                  </a:lnTo>
                  <a:lnTo>
                    <a:pt x="51" y="31"/>
                  </a:lnTo>
                  <a:lnTo>
                    <a:pt x="52" y="29"/>
                  </a:lnTo>
                  <a:lnTo>
                    <a:pt x="52" y="28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2" y="23"/>
                  </a:lnTo>
                  <a:lnTo>
                    <a:pt x="52" y="23"/>
                  </a:lnTo>
                  <a:lnTo>
                    <a:pt x="51" y="23"/>
                  </a:lnTo>
                  <a:lnTo>
                    <a:pt x="51" y="23"/>
                  </a:lnTo>
                  <a:lnTo>
                    <a:pt x="51" y="23"/>
                  </a:lnTo>
                  <a:lnTo>
                    <a:pt x="49" y="23"/>
                  </a:lnTo>
                  <a:lnTo>
                    <a:pt x="49" y="23"/>
                  </a:lnTo>
                  <a:lnTo>
                    <a:pt x="49" y="22"/>
                  </a:lnTo>
                  <a:lnTo>
                    <a:pt x="49" y="22"/>
                  </a:lnTo>
                  <a:lnTo>
                    <a:pt x="51" y="20"/>
                  </a:lnTo>
                  <a:lnTo>
                    <a:pt x="51" y="20"/>
                  </a:lnTo>
                  <a:lnTo>
                    <a:pt x="54" y="19"/>
                  </a:lnTo>
                  <a:lnTo>
                    <a:pt x="55" y="17"/>
                  </a:lnTo>
                  <a:lnTo>
                    <a:pt x="54" y="17"/>
                  </a:lnTo>
                  <a:lnTo>
                    <a:pt x="54" y="16"/>
                  </a:lnTo>
                  <a:lnTo>
                    <a:pt x="52" y="16"/>
                  </a:lnTo>
                  <a:lnTo>
                    <a:pt x="52" y="14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1"/>
                  </a:lnTo>
                  <a:lnTo>
                    <a:pt x="54" y="11"/>
                  </a:lnTo>
                  <a:lnTo>
                    <a:pt x="54" y="11"/>
                  </a:lnTo>
                  <a:lnTo>
                    <a:pt x="54" y="11"/>
                  </a:lnTo>
                  <a:lnTo>
                    <a:pt x="54" y="11"/>
                  </a:lnTo>
                  <a:lnTo>
                    <a:pt x="55" y="12"/>
                  </a:lnTo>
                  <a:lnTo>
                    <a:pt x="55" y="14"/>
                  </a:lnTo>
                  <a:lnTo>
                    <a:pt x="57" y="14"/>
                  </a:lnTo>
                  <a:lnTo>
                    <a:pt x="57" y="14"/>
                  </a:lnTo>
                  <a:lnTo>
                    <a:pt x="57" y="14"/>
                  </a:lnTo>
                  <a:lnTo>
                    <a:pt x="57" y="14"/>
                  </a:lnTo>
                  <a:lnTo>
                    <a:pt x="59" y="12"/>
                  </a:lnTo>
                  <a:lnTo>
                    <a:pt x="59" y="12"/>
                  </a:lnTo>
                  <a:lnTo>
                    <a:pt x="60" y="11"/>
                  </a:lnTo>
                  <a:lnTo>
                    <a:pt x="60" y="11"/>
                  </a:lnTo>
                  <a:lnTo>
                    <a:pt x="60" y="12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8" name="Freeform 81"/>
            <p:cNvSpPr>
              <a:spLocks/>
            </p:cNvSpPr>
            <p:nvPr/>
          </p:nvSpPr>
          <p:spPr bwMode="auto">
            <a:xfrm>
              <a:off x="6676736" y="3461416"/>
              <a:ext cx="178101" cy="187860"/>
            </a:xfrm>
            <a:custGeom>
              <a:avLst/>
              <a:gdLst>
                <a:gd name="T0" fmla="*/ 0 w 75"/>
                <a:gd name="T1" fmla="*/ 29 h 79"/>
                <a:gd name="T2" fmla="*/ 0 w 75"/>
                <a:gd name="T3" fmla="*/ 32 h 79"/>
                <a:gd name="T4" fmla="*/ 2 w 75"/>
                <a:gd name="T5" fmla="*/ 34 h 79"/>
                <a:gd name="T6" fmla="*/ 2 w 75"/>
                <a:gd name="T7" fmla="*/ 40 h 79"/>
                <a:gd name="T8" fmla="*/ 2 w 75"/>
                <a:gd name="T9" fmla="*/ 40 h 79"/>
                <a:gd name="T10" fmla="*/ 0 w 75"/>
                <a:gd name="T11" fmla="*/ 40 h 79"/>
                <a:gd name="T12" fmla="*/ 0 w 75"/>
                <a:gd name="T13" fmla="*/ 42 h 79"/>
                <a:gd name="T14" fmla="*/ 2 w 75"/>
                <a:gd name="T15" fmla="*/ 43 h 79"/>
                <a:gd name="T16" fmla="*/ 4 w 75"/>
                <a:gd name="T17" fmla="*/ 46 h 79"/>
                <a:gd name="T18" fmla="*/ 7 w 75"/>
                <a:gd name="T19" fmla="*/ 43 h 79"/>
                <a:gd name="T20" fmla="*/ 10 w 75"/>
                <a:gd name="T21" fmla="*/ 43 h 79"/>
                <a:gd name="T22" fmla="*/ 13 w 75"/>
                <a:gd name="T23" fmla="*/ 45 h 79"/>
                <a:gd name="T24" fmla="*/ 14 w 75"/>
                <a:gd name="T25" fmla="*/ 48 h 79"/>
                <a:gd name="T26" fmla="*/ 11 w 75"/>
                <a:gd name="T27" fmla="*/ 57 h 79"/>
                <a:gd name="T28" fmla="*/ 8 w 75"/>
                <a:gd name="T29" fmla="*/ 67 h 79"/>
                <a:gd name="T30" fmla="*/ 2 w 75"/>
                <a:gd name="T31" fmla="*/ 73 h 79"/>
                <a:gd name="T32" fmla="*/ 4 w 75"/>
                <a:gd name="T33" fmla="*/ 79 h 79"/>
                <a:gd name="T34" fmla="*/ 7 w 75"/>
                <a:gd name="T35" fmla="*/ 76 h 79"/>
                <a:gd name="T36" fmla="*/ 10 w 75"/>
                <a:gd name="T37" fmla="*/ 78 h 79"/>
                <a:gd name="T38" fmla="*/ 14 w 75"/>
                <a:gd name="T39" fmla="*/ 79 h 79"/>
                <a:gd name="T40" fmla="*/ 36 w 75"/>
                <a:gd name="T41" fmla="*/ 67 h 79"/>
                <a:gd name="T42" fmla="*/ 62 w 75"/>
                <a:gd name="T43" fmla="*/ 43 h 79"/>
                <a:gd name="T44" fmla="*/ 66 w 75"/>
                <a:gd name="T45" fmla="*/ 36 h 79"/>
                <a:gd name="T46" fmla="*/ 64 w 75"/>
                <a:gd name="T47" fmla="*/ 31 h 79"/>
                <a:gd name="T48" fmla="*/ 64 w 75"/>
                <a:gd name="T49" fmla="*/ 28 h 79"/>
                <a:gd name="T50" fmla="*/ 67 w 75"/>
                <a:gd name="T51" fmla="*/ 25 h 79"/>
                <a:gd name="T52" fmla="*/ 66 w 75"/>
                <a:gd name="T53" fmla="*/ 17 h 79"/>
                <a:gd name="T54" fmla="*/ 67 w 75"/>
                <a:gd name="T55" fmla="*/ 14 h 79"/>
                <a:gd name="T56" fmla="*/ 73 w 75"/>
                <a:gd name="T57" fmla="*/ 11 h 79"/>
                <a:gd name="T58" fmla="*/ 73 w 75"/>
                <a:gd name="T59" fmla="*/ 8 h 79"/>
                <a:gd name="T60" fmla="*/ 72 w 75"/>
                <a:gd name="T61" fmla="*/ 3 h 79"/>
                <a:gd name="T62" fmla="*/ 70 w 75"/>
                <a:gd name="T63" fmla="*/ 0 h 79"/>
                <a:gd name="T64" fmla="*/ 67 w 75"/>
                <a:gd name="T65" fmla="*/ 1 h 79"/>
                <a:gd name="T66" fmla="*/ 61 w 75"/>
                <a:gd name="T67" fmla="*/ 5 h 79"/>
                <a:gd name="T68" fmla="*/ 55 w 75"/>
                <a:gd name="T69" fmla="*/ 6 h 79"/>
                <a:gd name="T70" fmla="*/ 48 w 75"/>
                <a:gd name="T71" fmla="*/ 6 h 79"/>
                <a:gd name="T72" fmla="*/ 44 w 75"/>
                <a:gd name="T73" fmla="*/ 8 h 79"/>
                <a:gd name="T74" fmla="*/ 36 w 75"/>
                <a:gd name="T75" fmla="*/ 11 h 79"/>
                <a:gd name="T76" fmla="*/ 31 w 75"/>
                <a:gd name="T77" fmla="*/ 11 h 79"/>
                <a:gd name="T78" fmla="*/ 28 w 75"/>
                <a:gd name="T79" fmla="*/ 12 h 79"/>
                <a:gd name="T80" fmla="*/ 24 w 75"/>
                <a:gd name="T81" fmla="*/ 11 h 79"/>
                <a:gd name="T82" fmla="*/ 21 w 75"/>
                <a:gd name="T83" fmla="*/ 12 h 79"/>
                <a:gd name="T84" fmla="*/ 14 w 75"/>
                <a:gd name="T85" fmla="*/ 14 h 79"/>
                <a:gd name="T86" fmla="*/ 11 w 75"/>
                <a:gd name="T87" fmla="*/ 15 h 79"/>
                <a:gd name="T88" fmla="*/ 11 w 75"/>
                <a:gd name="T89" fmla="*/ 19 h 79"/>
                <a:gd name="T90" fmla="*/ 11 w 75"/>
                <a:gd name="T91" fmla="*/ 22 h 79"/>
                <a:gd name="T92" fmla="*/ 10 w 75"/>
                <a:gd name="T93" fmla="*/ 23 h 79"/>
                <a:gd name="T94" fmla="*/ 7 w 75"/>
                <a:gd name="T95" fmla="*/ 23 h 79"/>
                <a:gd name="T96" fmla="*/ 7 w 75"/>
                <a:gd name="T97" fmla="*/ 25 h 79"/>
                <a:gd name="T98" fmla="*/ 5 w 75"/>
                <a:gd name="T99" fmla="*/ 28 h 79"/>
                <a:gd name="T100" fmla="*/ 0 w 75"/>
                <a:gd name="T101" fmla="*/ 2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5" h="79">
                  <a:moveTo>
                    <a:pt x="0" y="28"/>
                  </a:moveTo>
                  <a:lnTo>
                    <a:pt x="0" y="28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2" y="34"/>
                  </a:lnTo>
                  <a:lnTo>
                    <a:pt x="2" y="37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43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4" y="45"/>
                  </a:lnTo>
                  <a:lnTo>
                    <a:pt x="4" y="46"/>
                  </a:lnTo>
                  <a:lnTo>
                    <a:pt x="5" y="46"/>
                  </a:lnTo>
                  <a:lnTo>
                    <a:pt x="7" y="45"/>
                  </a:lnTo>
                  <a:lnTo>
                    <a:pt x="7" y="43"/>
                  </a:lnTo>
                  <a:lnTo>
                    <a:pt x="8" y="43"/>
                  </a:lnTo>
                  <a:lnTo>
                    <a:pt x="8" y="43"/>
                  </a:lnTo>
                  <a:lnTo>
                    <a:pt x="10" y="43"/>
                  </a:lnTo>
                  <a:lnTo>
                    <a:pt x="11" y="45"/>
                  </a:lnTo>
                  <a:lnTo>
                    <a:pt x="13" y="45"/>
                  </a:lnTo>
                  <a:lnTo>
                    <a:pt x="13" y="45"/>
                  </a:lnTo>
                  <a:lnTo>
                    <a:pt x="14" y="46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4" y="51"/>
                  </a:lnTo>
                  <a:lnTo>
                    <a:pt x="13" y="54"/>
                  </a:lnTo>
                  <a:lnTo>
                    <a:pt x="11" y="57"/>
                  </a:lnTo>
                  <a:lnTo>
                    <a:pt x="10" y="59"/>
                  </a:lnTo>
                  <a:lnTo>
                    <a:pt x="8" y="64"/>
                  </a:lnTo>
                  <a:lnTo>
                    <a:pt x="8" y="67"/>
                  </a:lnTo>
                  <a:lnTo>
                    <a:pt x="5" y="68"/>
                  </a:lnTo>
                  <a:lnTo>
                    <a:pt x="4" y="70"/>
                  </a:lnTo>
                  <a:lnTo>
                    <a:pt x="2" y="73"/>
                  </a:lnTo>
                  <a:lnTo>
                    <a:pt x="2" y="76"/>
                  </a:lnTo>
                  <a:lnTo>
                    <a:pt x="2" y="79"/>
                  </a:lnTo>
                  <a:lnTo>
                    <a:pt x="4" y="79"/>
                  </a:lnTo>
                  <a:lnTo>
                    <a:pt x="5" y="78"/>
                  </a:lnTo>
                  <a:lnTo>
                    <a:pt x="7" y="78"/>
                  </a:lnTo>
                  <a:lnTo>
                    <a:pt x="7" y="76"/>
                  </a:lnTo>
                  <a:lnTo>
                    <a:pt x="8" y="76"/>
                  </a:lnTo>
                  <a:lnTo>
                    <a:pt x="10" y="78"/>
                  </a:lnTo>
                  <a:lnTo>
                    <a:pt x="10" y="78"/>
                  </a:lnTo>
                  <a:lnTo>
                    <a:pt x="11" y="79"/>
                  </a:lnTo>
                  <a:lnTo>
                    <a:pt x="13" y="79"/>
                  </a:lnTo>
                  <a:lnTo>
                    <a:pt x="14" y="79"/>
                  </a:lnTo>
                  <a:lnTo>
                    <a:pt x="17" y="79"/>
                  </a:lnTo>
                  <a:lnTo>
                    <a:pt x="19" y="79"/>
                  </a:lnTo>
                  <a:lnTo>
                    <a:pt x="36" y="67"/>
                  </a:lnTo>
                  <a:lnTo>
                    <a:pt x="59" y="48"/>
                  </a:lnTo>
                  <a:lnTo>
                    <a:pt x="61" y="46"/>
                  </a:lnTo>
                  <a:lnTo>
                    <a:pt x="62" y="43"/>
                  </a:lnTo>
                  <a:lnTo>
                    <a:pt x="62" y="40"/>
                  </a:lnTo>
                  <a:lnTo>
                    <a:pt x="64" y="37"/>
                  </a:lnTo>
                  <a:lnTo>
                    <a:pt x="66" y="36"/>
                  </a:lnTo>
                  <a:lnTo>
                    <a:pt x="66" y="34"/>
                  </a:lnTo>
                  <a:lnTo>
                    <a:pt x="66" y="34"/>
                  </a:lnTo>
                  <a:lnTo>
                    <a:pt x="64" y="31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4" y="28"/>
                  </a:lnTo>
                  <a:lnTo>
                    <a:pt x="66" y="28"/>
                  </a:lnTo>
                  <a:lnTo>
                    <a:pt x="66" y="26"/>
                  </a:lnTo>
                  <a:lnTo>
                    <a:pt x="67" y="25"/>
                  </a:lnTo>
                  <a:lnTo>
                    <a:pt x="67" y="22"/>
                  </a:lnTo>
                  <a:lnTo>
                    <a:pt x="66" y="19"/>
                  </a:lnTo>
                  <a:lnTo>
                    <a:pt x="66" y="17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7" y="14"/>
                  </a:lnTo>
                  <a:lnTo>
                    <a:pt x="70" y="12"/>
                  </a:lnTo>
                  <a:lnTo>
                    <a:pt x="72" y="12"/>
                  </a:lnTo>
                  <a:lnTo>
                    <a:pt x="73" y="11"/>
                  </a:lnTo>
                  <a:lnTo>
                    <a:pt x="73" y="9"/>
                  </a:lnTo>
                  <a:lnTo>
                    <a:pt x="73" y="8"/>
                  </a:lnTo>
                  <a:lnTo>
                    <a:pt x="73" y="8"/>
                  </a:lnTo>
                  <a:lnTo>
                    <a:pt x="75" y="5"/>
                  </a:lnTo>
                  <a:lnTo>
                    <a:pt x="75" y="5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69" y="0"/>
                  </a:lnTo>
                  <a:lnTo>
                    <a:pt x="67" y="1"/>
                  </a:lnTo>
                  <a:lnTo>
                    <a:pt x="66" y="1"/>
                  </a:lnTo>
                  <a:lnTo>
                    <a:pt x="62" y="3"/>
                  </a:lnTo>
                  <a:lnTo>
                    <a:pt x="61" y="5"/>
                  </a:lnTo>
                  <a:lnTo>
                    <a:pt x="59" y="5"/>
                  </a:lnTo>
                  <a:lnTo>
                    <a:pt x="58" y="6"/>
                  </a:lnTo>
                  <a:lnTo>
                    <a:pt x="55" y="6"/>
                  </a:lnTo>
                  <a:lnTo>
                    <a:pt x="53" y="6"/>
                  </a:lnTo>
                  <a:lnTo>
                    <a:pt x="50" y="6"/>
                  </a:lnTo>
                  <a:lnTo>
                    <a:pt x="48" y="6"/>
                  </a:lnTo>
                  <a:lnTo>
                    <a:pt x="47" y="6"/>
                  </a:lnTo>
                  <a:lnTo>
                    <a:pt x="45" y="6"/>
                  </a:lnTo>
                  <a:lnTo>
                    <a:pt x="44" y="8"/>
                  </a:lnTo>
                  <a:lnTo>
                    <a:pt x="41" y="9"/>
                  </a:lnTo>
                  <a:lnTo>
                    <a:pt x="39" y="9"/>
                  </a:lnTo>
                  <a:lnTo>
                    <a:pt x="36" y="11"/>
                  </a:lnTo>
                  <a:lnTo>
                    <a:pt x="35" y="11"/>
                  </a:lnTo>
                  <a:lnTo>
                    <a:pt x="33" y="11"/>
                  </a:lnTo>
                  <a:lnTo>
                    <a:pt x="31" y="11"/>
                  </a:lnTo>
                  <a:lnTo>
                    <a:pt x="30" y="11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4" y="11"/>
                  </a:lnTo>
                  <a:lnTo>
                    <a:pt x="22" y="11"/>
                  </a:lnTo>
                  <a:lnTo>
                    <a:pt x="21" y="11"/>
                  </a:lnTo>
                  <a:lnTo>
                    <a:pt x="21" y="12"/>
                  </a:lnTo>
                  <a:lnTo>
                    <a:pt x="19" y="12"/>
                  </a:lnTo>
                  <a:lnTo>
                    <a:pt x="17" y="14"/>
                  </a:lnTo>
                  <a:lnTo>
                    <a:pt x="14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1" y="17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3" y="20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1" y="23"/>
                  </a:lnTo>
                  <a:lnTo>
                    <a:pt x="10" y="23"/>
                  </a:lnTo>
                  <a:lnTo>
                    <a:pt x="10" y="23"/>
                  </a:lnTo>
                  <a:lnTo>
                    <a:pt x="8" y="23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6"/>
                  </a:lnTo>
                  <a:lnTo>
                    <a:pt x="5" y="26"/>
                  </a:lnTo>
                  <a:lnTo>
                    <a:pt x="5" y="28"/>
                  </a:lnTo>
                  <a:lnTo>
                    <a:pt x="4" y="28"/>
                  </a:lnTo>
                  <a:lnTo>
                    <a:pt x="2" y="28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9" name="Freeform 82"/>
            <p:cNvSpPr>
              <a:spLocks/>
            </p:cNvSpPr>
            <p:nvPr/>
          </p:nvSpPr>
          <p:spPr bwMode="auto">
            <a:xfrm>
              <a:off x="6648240" y="3668301"/>
              <a:ext cx="569925" cy="549312"/>
            </a:xfrm>
            <a:custGeom>
              <a:avLst/>
              <a:gdLst>
                <a:gd name="T0" fmla="*/ 93 w 240"/>
                <a:gd name="T1" fmla="*/ 220 h 231"/>
                <a:gd name="T2" fmla="*/ 95 w 240"/>
                <a:gd name="T3" fmla="*/ 216 h 231"/>
                <a:gd name="T4" fmla="*/ 96 w 240"/>
                <a:gd name="T5" fmla="*/ 213 h 231"/>
                <a:gd name="T6" fmla="*/ 99 w 240"/>
                <a:gd name="T7" fmla="*/ 210 h 231"/>
                <a:gd name="T8" fmla="*/ 102 w 240"/>
                <a:gd name="T9" fmla="*/ 208 h 231"/>
                <a:gd name="T10" fmla="*/ 104 w 240"/>
                <a:gd name="T11" fmla="*/ 211 h 231"/>
                <a:gd name="T12" fmla="*/ 107 w 240"/>
                <a:gd name="T13" fmla="*/ 213 h 231"/>
                <a:gd name="T14" fmla="*/ 113 w 240"/>
                <a:gd name="T15" fmla="*/ 213 h 231"/>
                <a:gd name="T16" fmla="*/ 129 w 240"/>
                <a:gd name="T17" fmla="*/ 216 h 231"/>
                <a:gd name="T18" fmla="*/ 140 w 240"/>
                <a:gd name="T19" fmla="*/ 225 h 231"/>
                <a:gd name="T20" fmla="*/ 211 w 240"/>
                <a:gd name="T21" fmla="*/ 185 h 231"/>
                <a:gd name="T22" fmla="*/ 233 w 240"/>
                <a:gd name="T23" fmla="*/ 174 h 231"/>
                <a:gd name="T24" fmla="*/ 237 w 240"/>
                <a:gd name="T25" fmla="*/ 158 h 231"/>
                <a:gd name="T26" fmla="*/ 233 w 240"/>
                <a:gd name="T27" fmla="*/ 132 h 231"/>
                <a:gd name="T28" fmla="*/ 230 w 240"/>
                <a:gd name="T29" fmla="*/ 132 h 231"/>
                <a:gd name="T30" fmla="*/ 197 w 240"/>
                <a:gd name="T31" fmla="*/ 126 h 231"/>
                <a:gd name="T32" fmla="*/ 185 w 240"/>
                <a:gd name="T33" fmla="*/ 101 h 231"/>
                <a:gd name="T34" fmla="*/ 177 w 240"/>
                <a:gd name="T35" fmla="*/ 96 h 231"/>
                <a:gd name="T36" fmla="*/ 175 w 240"/>
                <a:gd name="T37" fmla="*/ 93 h 231"/>
                <a:gd name="T38" fmla="*/ 175 w 240"/>
                <a:gd name="T39" fmla="*/ 85 h 231"/>
                <a:gd name="T40" fmla="*/ 175 w 240"/>
                <a:gd name="T41" fmla="*/ 79 h 231"/>
                <a:gd name="T42" fmla="*/ 171 w 240"/>
                <a:gd name="T43" fmla="*/ 74 h 231"/>
                <a:gd name="T44" fmla="*/ 164 w 240"/>
                <a:gd name="T45" fmla="*/ 68 h 231"/>
                <a:gd name="T46" fmla="*/ 164 w 240"/>
                <a:gd name="T47" fmla="*/ 64 h 231"/>
                <a:gd name="T48" fmla="*/ 160 w 240"/>
                <a:gd name="T49" fmla="*/ 59 h 231"/>
                <a:gd name="T50" fmla="*/ 158 w 240"/>
                <a:gd name="T51" fmla="*/ 54 h 231"/>
                <a:gd name="T52" fmla="*/ 155 w 240"/>
                <a:gd name="T53" fmla="*/ 46 h 231"/>
                <a:gd name="T54" fmla="*/ 141 w 240"/>
                <a:gd name="T55" fmla="*/ 39 h 231"/>
                <a:gd name="T56" fmla="*/ 95 w 240"/>
                <a:gd name="T57" fmla="*/ 22 h 231"/>
                <a:gd name="T58" fmla="*/ 54 w 240"/>
                <a:gd name="T59" fmla="*/ 1 h 231"/>
                <a:gd name="T60" fmla="*/ 36 w 240"/>
                <a:gd name="T61" fmla="*/ 22 h 231"/>
                <a:gd name="T62" fmla="*/ 33 w 240"/>
                <a:gd name="T63" fmla="*/ 25 h 231"/>
                <a:gd name="T64" fmla="*/ 25 w 240"/>
                <a:gd name="T65" fmla="*/ 34 h 231"/>
                <a:gd name="T66" fmla="*/ 2 w 240"/>
                <a:gd name="T67" fmla="*/ 40 h 231"/>
                <a:gd name="T68" fmla="*/ 0 w 240"/>
                <a:gd name="T69" fmla="*/ 48 h 231"/>
                <a:gd name="T70" fmla="*/ 0 w 240"/>
                <a:gd name="T71" fmla="*/ 51 h 231"/>
                <a:gd name="T72" fmla="*/ 0 w 240"/>
                <a:gd name="T73" fmla="*/ 54 h 231"/>
                <a:gd name="T74" fmla="*/ 5 w 240"/>
                <a:gd name="T75" fmla="*/ 56 h 231"/>
                <a:gd name="T76" fmla="*/ 9 w 240"/>
                <a:gd name="T77" fmla="*/ 59 h 231"/>
                <a:gd name="T78" fmla="*/ 12 w 240"/>
                <a:gd name="T79" fmla="*/ 70 h 231"/>
                <a:gd name="T80" fmla="*/ 17 w 240"/>
                <a:gd name="T81" fmla="*/ 73 h 231"/>
                <a:gd name="T82" fmla="*/ 17 w 240"/>
                <a:gd name="T83" fmla="*/ 76 h 231"/>
                <a:gd name="T84" fmla="*/ 22 w 240"/>
                <a:gd name="T85" fmla="*/ 82 h 231"/>
                <a:gd name="T86" fmla="*/ 26 w 240"/>
                <a:gd name="T87" fmla="*/ 88 h 231"/>
                <a:gd name="T88" fmla="*/ 29 w 240"/>
                <a:gd name="T89" fmla="*/ 95 h 231"/>
                <a:gd name="T90" fmla="*/ 33 w 240"/>
                <a:gd name="T91" fmla="*/ 106 h 231"/>
                <a:gd name="T92" fmla="*/ 37 w 240"/>
                <a:gd name="T93" fmla="*/ 109 h 231"/>
                <a:gd name="T94" fmla="*/ 45 w 240"/>
                <a:gd name="T95" fmla="*/ 119 h 231"/>
                <a:gd name="T96" fmla="*/ 48 w 240"/>
                <a:gd name="T97" fmla="*/ 140 h 231"/>
                <a:gd name="T98" fmla="*/ 45 w 240"/>
                <a:gd name="T99" fmla="*/ 147 h 231"/>
                <a:gd name="T100" fmla="*/ 50 w 240"/>
                <a:gd name="T101" fmla="*/ 155 h 231"/>
                <a:gd name="T102" fmla="*/ 53 w 240"/>
                <a:gd name="T103" fmla="*/ 168 h 231"/>
                <a:gd name="T104" fmla="*/ 56 w 240"/>
                <a:gd name="T105" fmla="*/ 172 h 231"/>
                <a:gd name="T106" fmla="*/ 60 w 240"/>
                <a:gd name="T107" fmla="*/ 177 h 231"/>
                <a:gd name="T108" fmla="*/ 70 w 240"/>
                <a:gd name="T109" fmla="*/ 183 h 231"/>
                <a:gd name="T110" fmla="*/ 73 w 240"/>
                <a:gd name="T111" fmla="*/ 193 h 231"/>
                <a:gd name="T112" fmla="*/ 76 w 240"/>
                <a:gd name="T113" fmla="*/ 197 h 231"/>
                <a:gd name="T114" fmla="*/ 78 w 240"/>
                <a:gd name="T115" fmla="*/ 205 h 231"/>
                <a:gd name="T116" fmla="*/ 85 w 240"/>
                <a:gd name="T117" fmla="*/ 216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231">
                  <a:moveTo>
                    <a:pt x="90" y="222"/>
                  </a:moveTo>
                  <a:lnTo>
                    <a:pt x="92" y="220"/>
                  </a:lnTo>
                  <a:lnTo>
                    <a:pt x="92" y="220"/>
                  </a:lnTo>
                  <a:lnTo>
                    <a:pt x="93" y="220"/>
                  </a:lnTo>
                  <a:lnTo>
                    <a:pt x="93" y="219"/>
                  </a:lnTo>
                  <a:lnTo>
                    <a:pt x="93" y="219"/>
                  </a:lnTo>
                  <a:lnTo>
                    <a:pt x="93" y="217"/>
                  </a:lnTo>
                  <a:lnTo>
                    <a:pt x="95" y="216"/>
                  </a:lnTo>
                  <a:lnTo>
                    <a:pt x="96" y="214"/>
                  </a:lnTo>
                  <a:lnTo>
                    <a:pt x="96" y="213"/>
                  </a:lnTo>
                  <a:lnTo>
                    <a:pt x="96" y="213"/>
                  </a:lnTo>
                  <a:lnTo>
                    <a:pt x="96" y="213"/>
                  </a:lnTo>
                  <a:lnTo>
                    <a:pt x="98" y="211"/>
                  </a:lnTo>
                  <a:lnTo>
                    <a:pt x="98" y="211"/>
                  </a:lnTo>
                  <a:lnTo>
                    <a:pt x="98" y="210"/>
                  </a:lnTo>
                  <a:lnTo>
                    <a:pt x="99" y="210"/>
                  </a:lnTo>
                  <a:lnTo>
                    <a:pt x="99" y="208"/>
                  </a:lnTo>
                  <a:lnTo>
                    <a:pt x="101" y="208"/>
                  </a:lnTo>
                  <a:lnTo>
                    <a:pt x="102" y="208"/>
                  </a:lnTo>
                  <a:lnTo>
                    <a:pt x="102" y="208"/>
                  </a:lnTo>
                  <a:lnTo>
                    <a:pt x="102" y="210"/>
                  </a:lnTo>
                  <a:lnTo>
                    <a:pt x="102" y="210"/>
                  </a:lnTo>
                  <a:lnTo>
                    <a:pt x="102" y="211"/>
                  </a:lnTo>
                  <a:lnTo>
                    <a:pt x="104" y="211"/>
                  </a:lnTo>
                  <a:lnTo>
                    <a:pt x="104" y="213"/>
                  </a:lnTo>
                  <a:lnTo>
                    <a:pt x="105" y="213"/>
                  </a:lnTo>
                  <a:lnTo>
                    <a:pt x="105" y="213"/>
                  </a:lnTo>
                  <a:lnTo>
                    <a:pt x="107" y="213"/>
                  </a:lnTo>
                  <a:lnTo>
                    <a:pt x="107" y="213"/>
                  </a:lnTo>
                  <a:lnTo>
                    <a:pt x="109" y="213"/>
                  </a:lnTo>
                  <a:lnTo>
                    <a:pt x="112" y="213"/>
                  </a:lnTo>
                  <a:lnTo>
                    <a:pt x="113" y="213"/>
                  </a:lnTo>
                  <a:lnTo>
                    <a:pt x="116" y="213"/>
                  </a:lnTo>
                  <a:lnTo>
                    <a:pt x="119" y="214"/>
                  </a:lnTo>
                  <a:lnTo>
                    <a:pt x="123" y="214"/>
                  </a:lnTo>
                  <a:lnTo>
                    <a:pt x="129" y="216"/>
                  </a:lnTo>
                  <a:lnTo>
                    <a:pt x="132" y="217"/>
                  </a:lnTo>
                  <a:lnTo>
                    <a:pt x="133" y="231"/>
                  </a:lnTo>
                  <a:lnTo>
                    <a:pt x="137" y="228"/>
                  </a:lnTo>
                  <a:lnTo>
                    <a:pt x="140" y="225"/>
                  </a:lnTo>
                  <a:lnTo>
                    <a:pt x="155" y="205"/>
                  </a:lnTo>
                  <a:lnTo>
                    <a:pt x="194" y="191"/>
                  </a:lnTo>
                  <a:lnTo>
                    <a:pt x="200" y="189"/>
                  </a:lnTo>
                  <a:lnTo>
                    <a:pt x="211" y="185"/>
                  </a:lnTo>
                  <a:lnTo>
                    <a:pt x="223" y="179"/>
                  </a:lnTo>
                  <a:lnTo>
                    <a:pt x="233" y="175"/>
                  </a:lnTo>
                  <a:lnTo>
                    <a:pt x="233" y="174"/>
                  </a:lnTo>
                  <a:lnTo>
                    <a:pt x="233" y="174"/>
                  </a:lnTo>
                  <a:lnTo>
                    <a:pt x="234" y="171"/>
                  </a:lnTo>
                  <a:lnTo>
                    <a:pt x="234" y="169"/>
                  </a:lnTo>
                  <a:lnTo>
                    <a:pt x="236" y="165"/>
                  </a:lnTo>
                  <a:lnTo>
                    <a:pt x="237" y="158"/>
                  </a:lnTo>
                  <a:lnTo>
                    <a:pt x="239" y="147"/>
                  </a:lnTo>
                  <a:lnTo>
                    <a:pt x="240" y="141"/>
                  </a:lnTo>
                  <a:lnTo>
                    <a:pt x="233" y="130"/>
                  </a:lnTo>
                  <a:lnTo>
                    <a:pt x="233" y="132"/>
                  </a:lnTo>
                  <a:lnTo>
                    <a:pt x="231" y="132"/>
                  </a:lnTo>
                  <a:lnTo>
                    <a:pt x="231" y="132"/>
                  </a:lnTo>
                  <a:lnTo>
                    <a:pt x="230" y="132"/>
                  </a:lnTo>
                  <a:lnTo>
                    <a:pt x="230" y="132"/>
                  </a:lnTo>
                  <a:lnTo>
                    <a:pt x="228" y="132"/>
                  </a:lnTo>
                  <a:lnTo>
                    <a:pt x="222" y="130"/>
                  </a:lnTo>
                  <a:lnTo>
                    <a:pt x="209" y="129"/>
                  </a:lnTo>
                  <a:lnTo>
                    <a:pt x="197" y="126"/>
                  </a:lnTo>
                  <a:lnTo>
                    <a:pt x="191" y="126"/>
                  </a:lnTo>
                  <a:lnTo>
                    <a:pt x="189" y="113"/>
                  </a:lnTo>
                  <a:lnTo>
                    <a:pt x="185" y="107"/>
                  </a:lnTo>
                  <a:lnTo>
                    <a:pt x="185" y="101"/>
                  </a:lnTo>
                  <a:lnTo>
                    <a:pt x="180" y="98"/>
                  </a:lnTo>
                  <a:lnTo>
                    <a:pt x="180" y="98"/>
                  </a:lnTo>
                  <a:lnTo>
                    <a:pt x="177" y="98"/>
                  </a:lnTo>
                  <a:lnTo>
                    <a:pt x="177" y="96"/>
                  </a:lnTo>
                  <a:lnTo>
                    <a:pt x="177" y="96"/>
                  </a:lnTo>
                  <a:lnTo>
                    <a:pt x="175" y="96"/>
                  </a:lnTo>
                  <a:lnTo>
                    <a:pt x="175" y="95"/>
                  </a:lnTo>
                  <a:lnTo>
                    <a:pt x="175" y="93"/>
                  </a:lnTo>
                  <a:lnTo>
                    <a:pt x="175" y="93"/>
                  </a:lnTo>
                  <a:lnTo>
                    <a:pt x="175" y="92"/>
                  </a:lnTo>
                  <a:lnTo>
                    <a:pt x="175" y="88"/>
                  </a:lnTo>
                  <a:lnTo>
                    <a:pt x="175" y="85"/>
                  </a:lnTo>
                  <a:lnTo>
                    <a:pt x="175" y="85"/>
                  </a:lnTo>
                  <a:lnTo>
                    <a:pt x="175" y="82"/>
                  </a:lnTo>
                  <a:lnTo>
                    <a:pt x="175" y="81"/>
                  </a:lnTo>
                  <a:lnTo>
                    <a:pt x="175" y="79"/>
                  </a:lnTo>
                  <a:lnTo>
                    <a:pt x="175" y="79"/>
                  </a:lnTo>
                  <a:lnTo>
                    <a:pt x="175" y="78"/>
                  </a:lnTo>
                  <a:lnTo>
                    <a:pt x="172" y="78"/>
                  </a:lnTo>
                  <a:lnTo>
                    <a:pt x="171" y="74"/>
                  </a:lnTo>
                  <a:lnTo>
                    <a:pt x="169" y="73"/>
                  </a:lnTo>
                  <a:lnTo>
                    <a:pt x="168" y="71"/>
                  </a:lnTo>
                  <a:lnTo>
                    <a:pt x="164" y="70"/>
                  </a:lnTo>
                  <a:lnTo>
                    <a:pt x="164" y="68"/>
                  </a:lnTo>
                  <a:lnTo>
                    <a:pt x="164" y="67"/>
                  </a:lnTo>
                  <a:lnTo>
                    <a:pt x="164" y="65"/>
                  </a:lnTo>
                  <a:lnTo>
                    <a:pt x="164" y="64"/>
                  </a:lnTo>
                  <a:lnTo>
                    <a:pt x="164" y="64"/>
                  </a:lnTo>
                  <a:lnTo>
                    <a:pt x="163" y="62"/>
                  </a:lnTo>
                  <a:lnTo>
                    <a:pt x="161" y="60"/>
                  </a:lnTo>
                  <a:lnTo>
                    <a:pt x="161" y="59"/>
                  </a:lnTo>
                  <a:lnTo>
                    <a:pt x="160" y="59"/>
                  </a:lnTo>
                  <a:lnTo>
                    <a:pt x="158" y="59"/>
                  </a:lnTo>
                  <a:lnTo>
                    <a:pt x="158" y="57"/>
                  </a:lnTo>
                  <a:lnTo>
                    <a:pt x="158" y="56"/>
                  </a:lnTo>
                  <a:lnTo>
                    <a:pt x="158" y="54"/>
                  </a:lnTo>
                  <a:lnTo>
                    <a:pt x="157" y="53"/>
                  </a:lnTo>
                  <a:lnTo>
                    <a:pt x="155" y="50"/>
                  </a:lnTo>
                  <a:lnTo>
                    <a:pt x="155" y="48"/>
                  </a:lnTo>
                  <a:lnTo>
                    <a:pt x="155" y="46"/>
                  </a:lnTo>
                  <a:lnTo>
                    <a:pt x="155" y="45"/>
                  </a:lnTo>
                  <a:lnTo>
                    <a:pt x="152" y="43"/>
                  </a:lnTo>
                  <a:lnTo>
                    <a:pt x="143" y="45"/>
                  </a:lnTo>
                  <a:lnTo>
                    <a:pt x="141" y="39"/>
                  </a:lnTo>
                  <a:lnTo>
                    <a:pt x="126" y="37"/>
                  </a:lnTo>
                  <a:lnTo>
                    <a:pt x="105" y="34"/>
                  </a:lnTo>
                  <a:lnTo>
                    <a:pt x="96" y="29"/>
                  </a:lnTo>
                  <a:lnTo>
                    <a:pt x="95" y="22"/>
                  </a:lnTo>
                  <a:lnTo>
                    <a:pt x="87" y="22"/>
                  </a:lnTo>
                  <a:lnTo>
                    <a:pt x="85" y="17"/>
                  </a:lnTo>
                  <a:lnTo>
                    <a:pt x="54" y="0"/>
                  </a:lnTo>
                  <a:lnTo>
                    <a:pt x="54" y="1"/>
                  </a:lnTo>
                  <a:lnTo>
                    <a:pt x="31" y="8"/>
                  </a:lnTo>
                  <a:lnTo>
                    <a:pt x="39" y="20"/>
                  </a:lnTo>
                  <a:lnTo>
                    <a:pt x="37" y="20"/>
                  </a:lnTo>
                  <a:lnTo>
                    <a:pt x="36" y="22"/>
                  </a:lnTo>
                  <a:lnTo>
                    <a:pt x="34" y="22"/>
                  </a:lnTo>
                  <a:lnTo>
                    <a:pt x="33" y="23"/>
                  </a:lnTo>
                  <a:lnTo>
                    <a:pt x="33" y="25"/>
                  </a:lnTo>
                  <a:lnTo>
                    <a:pt x="33" y="25"/>
                  </a:lnTo>
                  <a:lnTo>
                    <a:pt x="29" y="28"/>
                  </a:lnTo>
                  <a:lnTo>
                    <a:pt x="28" y="29"/>
                  </a:lnTo>
                  <a:lnTo>
                    <a:pt x="26" y="32"/>
                  </a:lnTo>
                  <a:lnTo>
                    <a:pt x="25" y="34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16" y="40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50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2" y="54"/>
                  </a:lnTo>
                  <a:lnTo>
                    <a:pt x="3" y="56"/>
                  </a:lnTo>
                  <a:lnTo>
                    <a:pt x="5" y="56"/>
                  </a:lnTo>
                  <a:lnTo>
                    <a:pt x="6" y="56"/>
                  </a:lnTo>
                  <a:lnTo>
                    <a:pt x="6" y="56"/>
                  </a:lnTo>
                  <a:lnTo>
                    <a:pt x="8" y="57"/>
                  </a:lnTo>
                  <a:lnTo>
                    <a:pt x="9" y="59"/>
                  </a:lnTo>
                  <a:lnTo>
                    <a:pt x="9" y="60"/>
                  </a:lnTo>
                  <a:lnTo>
                    <a:pt x="11" y="64"/>
                  </a:lnTo>
                  <a:lnTo>
                    <a:pt x="12" y="67"/>
                  </a:lnTo>
                  <a:lnTo>
                    <a:pt x="12" y="70"/>
                  </a:lnTo>
                  <a:lnTo>
                    <a:pt x="14" y="71"/>
                  </a:lnTo>
                  <a:lnTo>
                    <a:pt x="14" y="73"/>
                  </a:lnTo>
                  <a:lnTo>
                    <a:pt x="16" y="73"/>
                  </a:lnTo>
                  <a:lnTo>
                    <a:pt x="17" y="73"/>
                  </a:lnTo>
                  <a:lnTo>
                    <a:pt x="17" y="74"/>
                  </a:lnTo>
                  <a:lnTo>
                    <a:pt x="17" y="74"/>
                  </a:lnTo>
                  <a:lnTo>
                    <a:pt x="19" y="74"/>
                  </a:lnTo>
                  <a:lnTo>
                    <a:pt x="17" y="76"/>
                  </a:lnTo>
                  <a:lnTo>
                    <a:pt x="19" y="79"/>
                  </a:lnTo>
                  <a:lnTo>
                    <a:pt x="20" y="79"/>
                  </a:lnTo>
                  <a:lnTo>
                    <a:pt x="22" y="81"/>
                  </a:lnTo>
                  <a:lnTo>
                    <a:pt x="22" y="82"/>
                  </a:lnTo>
                  <a:lnTo>
                    <a:pt x="22" y="84"/>
                  </a:lnTo>
                  <a:lnTo>
                    <a:pt x="25" y="85"/>
                  </a:lnTo>
                  <a:lnTo>
                    <a:pt x="26" y="87"/>
                  </a:lnTo>
                  <a:lnTo>
                    <a:pt x="26" y="88"/>
                  </a:lnTo>
                  <a:lnTo>
                    <a:pt x="28" y="88"/>
                  </a:lnTo>
                  <a:lnTo>
                    <a:pt x="29" y="92"/>
                  </a:lnTo>
                  <a:lnTo>
                    <a:pt x="29" y="93"/>
                  </a:lnTo>
                  <a:lnTo>
                    <a:pt x="29" y="95"/>
                  </a:lnTo>
                  <a:lnTo>
                    <a:pt x="31" y="98"/>
                  </a:lnTo>
                  <a:lnTo>
                    <a:pt x="31" y="101"/>
                  </a:lnTo>
                  <a:lnTo>
                    <a:pt x="31" y="102"/>
                  </a:lnTo>
                  <a:lnTo>
                    <a:pt x="33" y="106"/>
                  </a:lnTo>
                  <a:lnTo>
                    <a:pt x="33" y="107"/>
                  </a:lnTo>
                  <a:lnTo>
                    <a:pt x="34" y="107"/>
                  </a:lnTo>
                  <a:lnTo>
                    <a:pt x="36" y="107"/>
                  </a:lnTo>
                  <a:lnTo>
                    <a:pt x="37" y="109"/>
                  </a:lnTo>
                  <a:lnTo>
                    <a:pt x="39" y="110"/>
                  </a:lnTo>
                  <a:lnTo>
                    <a:pt x="40" y="112"/>
                  </a:lnTo>
                  <a:lnTo>
                    <a:pt x="43" y="116"/>
                  </a:lnTo>
                  <a:lnTo>
                    <a:pt x="45" y="119"/>
                  </a:lnTo>
                  <a:lnTo>
                    <a:pt x="47" y="123"/>
                  </a:lnTo>
                  <a:lnTo>
                    <a:pt x="48" y="129"/>
                  </a:lnTo>
                  <a:lnTo>
                    <a:pt x="48" y="137"/>
                  </a:lnTo>
                  <a:lnTo>
                    <a:pt x="48" y="140"/>
                  </a:lnTo>
                  <a:lnTo>
                    <a:pt x="47" y="141"/>
                  </a:lnTo>
                  <a:lnTo>
                    <a:pt x="45" y="144"/>
                  </a:lnTo>
                  <a:lnTo>
                    <a:pt x="45" y="146"/>
                  </a:lnTo>
                  <a:lnTo>
                    <a:pt x="45" y="147"/>
                  </a:lnTo>
                  <a:lnTo>
                    <a:pt x="47" y="149"/>
                  </a:lnTo>
                  <a:lnTo>
                    <a:pt x="48" y="147"/>
                  </a:lnTo>
                  <a:lnTo>
                    <a:pt x="50" y="152"/>
                  </a:lnTo>
                  <a:lnTo>
                    <a:pt x="50" y="155"/>
                  </a:lnTo>
                  <a:lnTo>
                    <a:pt x="50" y="160"/>
                  </a:lnTo>
                  <a:lnTo>
                    <a:pt x="50" y="165"/>
                  </a:lnTo>
                  <a:lnTo>
                    <a:pt x="53" y="166"/>
                  </a:lnTo>
                  <a:lnTo>
                    <a:pt x="53" y="168"/>
                  </a:lnTo>
                  <a:lnTo>
                    <a:pt x="53" y="169"/>
                  </a:lnTo>
                  <a:lnTo>
                    <a:pt x="53" y="171"/>
                  </a:lnTo>
                  <a:lnTo>
                    <a:pt x="54" y="171"/>
                  </a:lnTo>
                  <a:lnTo>
                    <a:pt x="56" y="172"/>
                  </a:lnTo>
                  <a:lnTo>
                    <a:pt x="57" y="174"/>
                  </a:lnTo>
                  <a:lnTo>
                    <a:pt x="59" y="177"/>
                  </a:lnTo>
                  <a:lnTo>
                    <a:pt x="60" y="177"/>
                  </a:lnTo>
                  <a:lnTo>
                    <a:pt x="60" y="177"/>
                  </a:lnTo>
                  <a:lnTo>
                    <a:pt x="62" y="177"/>
                  </a:lnTo>
                  <a:lnTo>
                    <a:pt x="62" y="177"/>
                  </a:lnTo>
                  <a:lnTo>
                    <a:pt x="65" y="180"/>
                  </a:lnTo>
                  <a:lnTo>
                    <a:pt x="70" y="183"/>
                  </a:lnTo>
                  <a:lnTo>
                    <a:pt x="71" y="185"/>
                  </a:lnTo>
                  <a:lnTo>
                    <a:pt x="73" y="188"/>
                  </a:lnTo>
                  <a:lnTo>
                    <a:pt x="73" y="189"/>
                  </a:lnTo>
                  <a:lnTo>
                    <a:pt x="73" y="193"/>
                  </a:lnTo>
                  <a:lnTo>
                    <a:pt x="73" y="194"/>
                  </a:lnTo>
                  <a:lnTo>
                    <a:pt x="74" y="196"/>
                  </a:lnTo>
                  <a:lnTo>
                    <a:pt x="76" y="196"/>
                  </a:lnTo>
                  <a:lnTo>
                    <a:pt x="76" y="197"/>
                  </a:lnTo>
                  <a:lnTo>
                    <a:pt x="76" y="197"/>
                  </a:lnTo>
                  <a:lnTo>
                    <a:pt x="78" y="199"/>
                  </a:lnTo>
                  <a:lnTo>
                    <a:pt x="76" y="202"/>
                  </a:lnTo>
                  <a:lnTo>
                    <a:pt x="78" y="205"/>
                  </a:lnTo>
                  <a:lnTo>
                    <a:pt x="79" y="206"/>
                  </a:lnTo>
                  <a:lnTo>
                    <a:pt x="82" y="210"/>
                  </a:lnTo>
                  <a:lnTo>
                    <a:pt x="84" y="213"/>
                  </a:lnTo>
                  <a:lnTo>
                    <a:pt x="85" y="216"/>
                  </a:lnTo>
                  <a:lnTo>
                    <a:pt x="88" y="219"/>
                  </a:lnTo>
                  <a:lnTo>
                    <a:pt x="90" y="222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0" name="Freeform 83"/>
            <p:cNvSpPr>
              <a:spLocks/>
            </p:cNvSpPr>
            <p:nvPr/>
          </p:nvSpPr>
          <p:spPr bwMode="auto">
            <a:xfrm>
              <a:off x="7075683" y="3875183"/>
              <a:ext cx="21371" cy="35670"/>
            </a:xfrm>
            <a:custGeom>
              <a:avLst/>
              <a:gdLst>
                <a:gd name="T0" fmla="*/ 0 w 9"/>
                <a:gd name="T1" fmla="*/ 11 h 15"/>
                <a:gd name="T2" fmla="*/ 0 w 9"/>
                <a:gd name="T3" fmla="*/ 9 h 15"/>
                <a:gd name="T4" fmla="*/ 0 w 9"/>
                <a:gd name="T5" fmla="*/ 8 h 15"/>
                <a:gd name="T6" fmla="*/ 2 w 9"/>
                <a:gd name="T7" fmla="*/ 8 h 15"/>
                <a:gd name="T8" fmla="*/ 2 w 9"/>
                <a:gd name="T9" fmla="*/ 6 h 15"/>
                <a:gd name="T10" fmla="*/ 3 w 9"/>
                <a:gd name="T11" fmla="*/ 6 h 15"/>
                <a:gd name="T12" fmla="*/ 3 w 9"/>
                <a:gd name="T13" fmla="*/ 5 h 15"/>
                <a:gd name="T14" fmla="*/ 5 w 9"/>
                <a:gd name="T15" fmla="*/ 3 h 15"/>
                <a:gd name="T16" fmla="*/ 5 w 9"/>
                <a:gd name="T17" fmla="*/ 0 h 15"/>
                <a:gd name="T18" fmla="*/ 6 w 9"/>
                <a:gd name="T19" fmla="*/ 0 h 15"/>
                <a:gd name="T20" fmla="*/ 8 w 9"/>
                <a:gd name="T21" fmla="*/ 0 h 15"/>
                <a:gd name="T22" fmla="*/ 9 w 9"/>
                <a:gd name="T23" fmla="*/ 3 h 15"/>
                <a:gd name="T24" fmla="*/ 9 w 9"/>
                <a:gd name="T25" fmla="*/ 8 h 15"/>
                <a:gd name="T26" fmla="*/ 9 w 9"/>
                <a:gd name="T27" fmla="*/ 11 h 15"/>
                <a:gd name="T28" fmla="*/ 8 w 9"/>
                <a:gd name="T29" fmla="*/ 15 h 15"/>
                <a:gd name="T30" fmla="*/ 5 w 9"/>
                <a:gd name="T31" fmla="*/ 14 h 15"/>
                <a:gd name="T32" fmla="*/ 0 w 9"/>
                <a:gd name="T33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" h="15">
                  <a:moveTo>
                    <a:pt x="0" y="11"/>
                  </a:moveTo>
                  <a:lnTo>
                    <a:pt x="0" y="9"/>
                  </a:lnTo>
                  <a:lnTo>
                    <a:pt x="0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5" y="3"/>
                  </a:lnTo>
                  <a:lnTo>
                    <a:pt x="5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9" y="3"/>
                  </a:lnTo>
                  <a:lnTo>
                    <a:pt x="9" y="8"/>
                  </a:lnTo>
                  <a:lnTo>
                    <a:pt x="9" y="11"/>
                  </a:lnTo>
                  <a:lnTo>
                    <a:pt x="8" y="15"/>
                  </a:lnTo>
                  <a:lnTo>
                    <a:pt x="5" y="14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1" name="Freeform 84"/>
            <p:cNvSpPr>
              <a:spLocks noEditPoints="1"/>
            </p:cNvSpPr>
            <p:nvPr/>
          </p:nvSpPr>
          <p:spPr bwMode="auto">
            <a:xfrm>
              <a:off x="7108929" y="3870427"/>
              <a:ext cx="216096" cy="325783"/>
            </a:xfrm>
            <a:custGeom>
              <a:avLst/>
              <a:gdLst>
                <a:gd name="T0" fmla="*/ 46 w 91"/>
                <a:gd name="T1" fmla="*/ 10 h 137"/>
                <a:gd name="T2" fmla="*/ 50 w 91"/>
                <a:gd name="T3" fmla="*/ 5 h 137"/>
                <a:gd name="T4" fmla="*/ 48 w 91"/>
                <a:gd name="T5" fmla="*/ 0 h 137"/>
                <a:gd name="T6" fmla="*/ 46 w 91"/>
                <a:gd name="T7" fmla="*/ 5 h 137"/>
                <a:gd name="T8" fmla="*/ 51 w 91"/>
                <a:gd name="T9" fmla="*/ 17 h 137"/>
                <a:gd name="T10" fmla="*/ 54 w 91"/>
                <a:gd name="T11" fmla="*/ 22 h 137"/>
                <a:gd name="T12" fmla="*/ 60 w 91"/>
                <a:gd name="T13" fmla="*/ 27 h 137"/>
                <a:gd name="T14" fmla="*/ 64 w 91"/>
                <a:gd name="T15" fmla="*/ 31 h 137"/>
                <a:gd name="T16" fmla="*/ 67 w 91"/>
                <a:gd name="T17" fmla="*/ 33 h 137"/>
                <a:gd name="T18" fmla="*/ 78 w 91"/>
                <a:gd name="T19" fmla="*/ 39 h 137"/>
                <a:gd name="T20" fmla="*/ 82 w 91"/>
                <a:gd name="T21" fmla="*/ 41 h 137"/>
                <a:gd name="T22" fmla="*/ 87 w 91"/>
                <a:gd name="T23" fmla="*/ 48 h 137"/>
                <a:gd name="T24" fmla="*/ 91 w 91"/>
                <a:gd name="T25" fmla="*/ 53 h 137"/>
                <a:gd name="T26" fmla="*/ 90 w 91"/>
                <a:gd name="T27" fmla="*/ 59 h 137"/>
                <a:gd name="T28" fmla="*/ 88 w 91"/>
                <a:gd name="T29" fmla="*/ 66 h 137"/>
                <a:gd name="T30" fmla="*/ 85 w 91"/>
                <a:gd name="T31" fmla="*/ 70 h 137"/>
                <a:gd name="T32" fmla="*/ 82 w 91"/>
                <a:gd name="T33" fmla="*/ 73 h 137"/>
                <a:gd name="T34" fmla="*/ 79 w 91"/>
                <a:gd name="T35" fmla="*/ 83 h 137"/>
                <a:gd name="T36" fmla="*/ 78 w 91"/>
                <a:gd name="T37" fmla="*/ 89 h 137"/>
                <a:gd name="T38" fmla="*/ 71 w 91"/>
                <a:gd name="T39" fmla="*/ 92 h 137"/>
                <a:gd name="T40" fmla="*/ 70 w 91"/>
                <a:gd name="T41" fmla="*/ 101 h 137"/>
                <a:gd name="T42" fmla="*/ 68 w 91"/>
                <a:gd name="T43" fmla="*/ 108 h 137"/>
                <a:gd name="T44" fmla="*/ 59 w 91"/>
                <a:gd name="T45" fmla="*/ 111 h 137"/>
                <a:gd name="T46" fmla="*/ 56 w 91"/>
                <a:gd name="T47" fmla="*/ 114 h 137"/>
                <a:gd name="T48" fmla="*/ 54 w 91"/>
                <a:gd name="T49" fmla="*/ 120 h 137"/>
                <a:gd name="T50" fmla="*/ 46 w 91"/>
                <a:gd name="T51" fmla="*/ 121 h 137"/>
                <a:gd name="T52" fmla="*/ 40 w 91"/>
                <a:gd name="T53" fmla="*/ 128 h 137"/>
                <a:gd name="T54" fmla="*/ 37 w 91"/>
                <a:gd name="T55" fmla="*/ 131 h 137"/>
                <a:gd name="T56" fmla="*/ 36 w 91"/>
                <a:gd name="T57" fmla="*/ 132 h 137"/>
                <a:gd name="T58" fmla="*/ 31 w 91"/>
                <a:gd name="T59" fmla="*/ 132 h 137"/>
                <a:gd name="T60" fmla="*/ 25 w 91"/>
                <a:gd name="T61" fmla="*/ 135 h 137"/>
                <a:gd name="T62" fmla="*/ 20 w 91"/>
                <a:gd name="T63" fmla="*/ 137 h 137"/>
                <a:gd name="T64" fmla="*/ 1 w 91"/>
                <a:gd name="T65" fmla="*/ 106 h 137"/>
                <a:gd name="T66" fmla="*/ 29 w 91"/>
                <a:gd name="T67" fmla="*/ 94 h 137"/>
                <a:gd name="T68" fmla="*/ 39 w 91"/>
                <a:gd name="T69" fmla="*/ 89 h 137"/>
                <a:gd name="T70" fmla="*/ 42 w 91"/>
                <a:gd name="T71" fmla="*/ 80 h 137"/>
                <a:gd name="T72" fmla="*/ 46 w 91"/>
                <a:gd name="T73" fmla="*/ 56 h 137"/>
                <a:gd name="T74" fmla="*/ 39 w 91"/>
                <a:gd name="T75" fmla="*/ 44 h 137"/>
                <a:gd name="T76" fmla="*/ 40 w 91"/>
                <a:gd name="T77" fmla="*/ 39 h 137"/>
                <a:gd name="T78" fmla="*/ 43 w 91"/>
                <a:gd name="T79" fmla="*/ 34 h 137"/>
                <a:gd name="T80" fmla="*/ 43 w 91"/>
                <a:gd name="T81" fmla="*/ 30 h 137"/>
                <a:gd name="T82" fmla="*/ 42 w 91"/>
                <a:gd name="T83" fmla="*/ 28 h 137"/>
                <a:gd name="T84" fmla="*/ 40 w 91"/>
                <a:gd name="T85" fmla="*/ 28 h 137"/>
                <a:gd name="T86" fmla="*/ 40 w 91"/>
                <a:gd name="T87" fmla="*/ 27 h 137"/>
                <a:gd name="T88" fmla="*/ 45 w 91"/>
                <a:gd name="T89" fmla="*/ 24 h 137"/>
                <a:gd name="T90" fmla="*/ 45 w 91"/>
                <a:gd name="T91" fmla="*/ 21 h 137"/>
                <a:gd name="T92" fmla="*/ 43 w 91"/>
                <a:gd name="T93" fmla="*/ 17 h 137"/>
                <a:gd name="T94" fmla="*/ 43 w 91"/>
                <a:gd name="T95" fmla="*/ 16 h 137"/>
                <a:gd name="T96" fmla="*/ 45 w 91"/>
                <a:gd name="T97" fmla="*/ 16 h 137"/>
                <a:gd name="T98" fmla="*/ 46 w 91"/>
                <a:gd name="T99" fmla="*/ 19 h 137"/>
                <a:gd name="T100" fmla="*/ 48 w 91"/>
                <a:gd name="T101" fmla="*/ 19 h 137"/>
                <a:gd name="T102" fmla="*/ 50 w 91"/>
                <a:gd name="T103" fmla="*/ 1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1" h="137">
                  <a:moveTo>
                    <a:pt x="46" y="5"/>
                  </a:moveTo>
                  <a:lnTo>
                    <a:pt x="48" y="7"/>
                  </a:lnTo>
                  <a:lnTo>
                    <a:pt x="46" y="10"/>
                  </a:lnTo>
                  <a:lnTo>
                    <a:pt x="50" y="10"/>
                  </a:lnTo>
                  <a:lnTo>
                    <a:pt x="50" y="8"/>
                  </a:lnTo>
                  <a:lnTo>
                    <a:pt x="50" y="5"/>
                  </a:lnTo>
                  <a:lnTo>
                    <a:pt x="50" y="2"/>
                  </a:lnTo>
                  <a:lnTo>
                    <a:pt x="50" y="0"/>
                  </a:lnTo>
                  <a:lnTo>
                    <a:pt x="48" y="0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5"/>
                  </a:lnTo>
                  <a:close/>
                  <a:moveTo>
                    <a:pt x="51" y="16"/>
                  </a:moveTo>
                  <a:lnTo>
                    <a:pt x="51" y="17"/>
                  </a:lnTo>
                  <a:lnTo>
                    <a:pt x="53" y="19"/>
                  </a:lnTo>
                  <a:lnTo>
                    <a:pt x="53" y="21"/>
                  </a:lnTo>
                  <a:lnTo>
                    <a:pt x="54" y="22"/>
                  </a:lnTo>
                  <a:lnTo>
                    <a:pt x="56" y="24"/>
                  </a:lnTo>
                  <a:lnTo>
                    <a:pt x="59" y="25"/>
                  </a:lnTo>
                  <a:lnTo>
                    <a:pt x="60" y="27"/>
                  </a:lnTo>
                  <a:lnTo>
                    <a:pt x="62" y="28"/>
                  </a:lnTo>
                  <a:lnTo>
                    <a:pt x="62" y="30"/>
                  </a:lnTo>
                  <a:lnTo>
                    <a:pt x="64" y="31"/>
                  </a:lnTo>
                  <a:lnTo>
                    <a:pt x="64" y="31"/>
                  </a:lnTo>
                  <a:lnTo>
                    <a:pt x="65" y="33"/>
                  </a:lnTo>
                  <a:lnTo>
                    <a:pt x="67" y="33"/>
                  </a:lnTo>
                  <a:lnTo>
                    <a:pt x="68" y="33"/>
                  </a:lnTo>
                  <a:lnTo>
                    <a:pt x="76" y="36"/>
                  </a:lnTo>
                  <a:lnTo>
                    <a:pt x="78" y="39"/>
                  </a:lnTo>
                  <a:lnTo>
                    <a:pt x="81" y="41"/>
                  </a:lnTo>
                  <a:lnTo>
                    <a:pt x="82" y="41"/>
                  </a:lnTo>
                  <a:lnTo>
                    <a:pt x="82" y="41"/>
                  </a:lnTo>
                  <a:lnTo>
                    <a:pt x="82" y="42"/>
                  </a:lnTo>
                  <a:lnTo>
                    <a:pt x="87" y="47"/>
                  </a:lnTo>
                  <a:lnTo>
                    <a:pt x="87" y="48"/>
                  </a:lnTo>
                  <a:lnTo>
                    <a:pt x="87" y="50"/>
                  </a:lnTo>
                  <a:lnTo>
                    <a:pt x="88" y="52"/>
                  </a:lnTo>
                  <a:lnTo>
                    <a:pt x="91" y="53"/>
                  </a:lnTo>
                  <a:lnTo>
                    <a:pt x="91" y="55"/>
                  </a:lnTo>
                  <a:lnTo>
                    <a:pt x="91" y="56"/>
                  </a:lnTo>
                  <a:lnTo>
                    <a:pt x="90" y="59"/>
                  </a:lnTo>
                  <a:lnTo>
                    <a:pt x="88" y="62"/>
                  </a:lnTo>
                  <a:lnTo>
                    <a:pt x="88" y="64"/>
                  </a:lnTo>
                  <a:lnTo>
                    <a:pt x="88" y="66"/>
                  </a:lnTo>
                  <a:lnTo>
                    <a:pt x="87" y="67"/>
                  </a:lnTo>
                  <a:lnTo>
                    <a:pt x="85" y="69"/>
                  </a:lnTo>
                  <a:lnTo>
                    <a:pt x="85" y="70"/>
                  </a:lnTo>
                  <a:lnTo>
                    <a:pt x="85" y="72"/>
                  </a:lnTo>
                  <a:lnTo>
                    <a:pt x="84" y="72"/>
                  </a:lnTo>
                  <a:lnTo>
                    <a:pt x="82" y="73"/>
                  </a:lnTo>
                  <a:lnTo>
                    <a:pt x="81" y="78"/>
                  </a:lnTo>
                  <a:lnTo>
                    <a:pt x="81" y="81"/>
                  </a:lnTo>
                  <a:lnTo>
                    <a:pt x="79" y="83"/>
                  </a:lnTo>
                  <a:lnTo>
                    <a:pt x="78" y="83"/>
                  </a:lnTo>
                  <a:lnTo>
                    <a:pt x="78" y="86"/>
                  </a:lnTo>
                  <a:lnTo>
                    <a:pt x="78" y="89"/>
                  </a:lnTo>
                  <a:lnTo>
                    <a:pt x="76" y="89"/>
                  </a:lnTo>
                  <a:lnTo>
                    <a:pt x="73" y="87"/>
                  </a:lnTo>
                  <a:lnTo>
                    <a:pt x="71" y="92"/>
                  </a:lnTo>
                  <a:lnTo>
                    <a:pt x="70" y="97"/>
                  </a:lnTo>
                  <a:lnTo>
                    <a:pt x="70" y="98"/>
                  </a:lnTo>
                  <a:lnTo>
                    <a:pt x="70" y="101"/>
                  </a:lnTo>
                  <a:lnTo>
                    <a:pt x="70" y="104"/>
                  </a:lnTo>
                  <a:lnTo>
                    <a:pt x="70" y="108"/>
                  </a:lnTo>
                  <a:lnTo>
                    <a:pt x="68" y="108"/>
                  </a:lnTo>
                  <a:lnTo>
                    <a:pt x="65" y="109"/>
                  </a:lnTo>
                  <a:lnTo>
                    <a:pt x="62" y="109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2"/>
                  </a:lnTo>
                  <a:lnTo>
                    <a:pt x="56" y="114"/>
                  </a:lnTo>
                  <a:lnTo>
                    <a:pt x="54" y="115"/>
                  </a:lnTo>
                  <a:lnTo>
                    <a:pt x="54" y="118"/>
                  </a:lnTo>
                  <a:lnTo>
                    <a:pt x="54" y="120"/>
                  </a:lnTo>
                  <a:lnTo>
                    <a:pt x="53" y="120"/>
                  </a:lnTo>
                  <a:lnTo>
                    <a:pt x="50" y="121"/>
                  </a:lnTo>
                  <a:lnTo>
                    <a:pt x="46" y="121"/>
                  </a:lnTo>
                  <a:lnTo>
                    <a:pt x="42" y="121"/>
                  </a:lnTo>
                  <a:lnTo>
                    <a:pt x="40" y="125"/>
                  </a:lnTo>
                  <a:lnTo>
                    <a:pt x="40" y="128"/>
                  </a:lnTo>
                  <a:lnTo>
                    <a:pt x="39" y="129"/>
                  </a:lnTo>
                  <a:lnTo>
                    <a:pt x="39" y="131"/>
                  </a:lnTo>
                  <a:lnTo>
                    <a:pt x="37" y="131"/>
                  </a:lnTo>
                  <a:lnTo>
                    <a:pt x="37" y="132"/>
                  </a:lnTo>
                  <a:lnTo>
                    <a:pt x="36" y="132"/>
                  </a:lnTo>
                  <a:lnTo>
                    <a:pt x="36" y="132"/>
                  </a:lnTo>
                  <a:lnTo>
                    <a:pt x="34" y="132"/>
                  </a:lnTo>
                  <a:lnTo>
                    <a:pt x="34" y="132"/>
                  </a:lnTo>
                  <a:lnTo>
                    <a:pt x="31" y="132"/>
                  </a:lnTo>
                  <a:lnTo>
                    <a:pt x="29" y="134"/>
                  </a:lnTo>
                  <a:lnTo>
                    <a:pt x="26" y="134"/>
                  </a:lnTo>
                  <a:lnTo>
                    <a:pt x="25" y="135"/>
                  </a:lnTo>
                  <a:lnTo>
                    <a:pt x="25" y="137"/>
                  </a:lnTo>
                  <a:lnTo>
                    <a:pt x="23" y="137"/>
                  </a:lnTo>
                  <a:lnTo>
                    <a:pt x="20" y="137"/>
                  </a:lnTo>
                  <a:lnTo>
                    <a:pt x="15" y="134"/>
                  </a:lnTo>
                  <a:lnTo>
                    <a:pt x="0" y="109"/>
                  </a:lnTo>
                  <a:lnTo>
                    <a:pt x="1" y="106"/>
                  </a:lnTo>
                  <a:lnTo>
                    <a:pt x="6" y="104"/>
                  </a:lnTo>
                  <a:lnTo>
                    <a:pt x="17" y="100"/>
                  </a:lnTo>
                  <a:lnTo>
                    <a:pt x="29" y="94"/>
                  </a:lnTo>
                  <a:lnTo>
                    <a:pt x="39" y="90"/>
                  </a:lnTo>
                  <a:lnTo>
                    <a:pt x="39" y="89"/>
                  </a:lnTo>
                  <a:lnTo>
                    <a:pt x="39" y="89"/>
                  </a:lnTo>
                  <a:lnTo>
                    <a:pt x="40" y="86"/>
                  </a:lnTo>
                  <a:lnTo>
                    <a:pt x="40" y="84"/>
                  </a:lnTo>
                  <a:lnTo>
                    <a:pt x="42" y="80"/>
                  </a:lnTo>
                  <a:lnTo>
                    <a:pt x="43" y="73"/>
                  </a:lnTo>
                  <a:lnTo>
                    <a:pt x="45" y="62"/>
                  </a:lnTo>
                  <a:lnTo>
                    <a:pt x="46" y="56"/>
                  </a:lnTo>
                  <a:lnTo>
                    <a:pt x="39" y="47"/>
                  </a:lnTo>
                  <a:lnTo>
                    <a:pt x="39" y="45"/>
                  </a:lnTo>
                  <a:lnTo>
                    <a:pt x="39" y="44"/>
                  </a:lnTo>
                  <a:lnTo>
                    <a:pt x="39" y="42"/>
                  </a:lnTo>
                  <a:lnTo>
                    <a:pt x="39" y="41"/>
                  </a:lnTo>
                  <a:lnTo>
                    <a:pt x="40" y="39"/>
                  </a:lnTo>
                  <a:lnTo>
                    <a:pt x="42" y="38"/>
                  </a:lnTo>
                  <a:lnTo>
                    <a:pt x="42" y="36"/>
                  </a:lnTo>
                  <a:lnTo>
                    <a:pt x="43" y="34"/>
                  </a:lnTo>
                  <a:lnTo>
                    <a:pt x="43" y="33"/>
                  </a:lnTo>
                  <a:lnTo>
                    <a:pt x="43" y="31"/>
                  </a:lnTo>
                  <a:lnTo>
                    <a:pt x="43" y="30"/>
                  </a:lnTo>
                  <a:lnTo>
                    <a:pt x="43" y="28"/>
                  </a:lnTo>
                  <a:lnTo>
                    <a:pt x="43" y="28"/>
                  </a:lnTo>
                  <a:lnTo>
                    <a:pt x="42" y="28"/>
                  </a:lnTo>
                  <a:lnTo>
                    <a:pt x="42" y="28"/>
                  </a:lnTo>
                  <a:lnTo>
                    <a:pt x="42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7"/>
                  </a:lnTo>
                  <a:lnTo>
                    <a:pt x="40" y="27"/>
                  </a:lnTo>
                  <a:lnTo>
                    <a:pt x="42" y="25"/>
                  </a:lnTo>
                  <a:lnTo>
                    <a:pt x="42" y="25"/>
                  </a:lnTo>
                  <a:lnTo>
                    <a:pt x="45" y="24"/>
                  </a:lnTo>
                  <a:lnTo>
                    <a:pt x="46" y="22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3" y="21"/>
                  </a:lnTo>
                  <a:lnTo>
                    <a:pt x="43" y="19"/>
                  </a:lnTo>
                  <a:lnTo>
                    <a:pt x="43" y="17"/>
                  </a:lnTo>
                  <a:lnTo>
                    <a:pt x="43" y="17"/>
                  </a:lnTo>
                  <a:lnTo>
                    <a:pt x="43" y="17"/>
                  </a:lnTo>
                  <a:lnTo>
                    <a:pt x="43" y="16"/>
                  </a:lnTo>
                  <a:lnTo>
                    <a:pt x="45" y="16"/>
                  </a:lnTo>
                  <a:lnTo>
                    <a:pt x="45" y="16"/>
                  </a:lnTo>
                  <a:lnTo>
                    <a:pt x="45" y="16"/>
                  </a:lnTo>
                  <a:lnTo>
                    <a:pt x="45" y="16"/>
                  </a:lnTo>
                  <a:lnTo>
                    <a:pt x="46" y="17"/>
                  </a:lnTo>
                  <a:lnTo>
                    <a:pt x="46" y="19"/>
                  </a:lnTo>
                  <a:lnTo>
                    <a:pt x="48" y="19"/>
                  </a:lnTo>
                  <a:lnTo>
                    <a:pt x="48" y="19"/>
                  </a:lnTo>
                  <a:lnTo>
                    <a:pt x="48" y="19"/>
                  </a:lnTo>
                  <a:lnTo>
                    <a:pt x="48" y="19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1" y="16"/>
                  </a:lnTo>
                  <a:lnTo>
                    <a:pt x="51" y="16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2" name="Freeform 85"/>
            <p:cNvSpPr>
              <a:spLocks/>
            </p:cNvSpPr>
            <p:nvPr/>
          </p:nvSpPr>
          <p:spPr bwMode="auto">
            <a:xfrm>
              <a:off x="6660114" y="3563670"/>
              <a:ext cx="49868" cy="83230"/>
            </a:xfrm>
            <a:custGeom>
              <a:avLst/>
              <a:gdLst>
                <a:gd name="T0" fmla="*/ 11 w 21"/>
                <a:gd name="T1" fmla="*/ 5 h 35"/>
                <a:gd name="T2" fmla="*/ 11 w 21"/>
                <a:gd name="T3" fmla="*/ 5 h 35"/>
                <a:gd name="T4" fmla="*/ 11 w 21"/>
                <a:gd name="T5" fmla="*/ 5 h 35"/>
                <a:gd name="T6" fmla="*/ 9 w 21"/>
                <a:gd name="T7" fmla="*/ 7 h 35"/>
                <a:gd name="T8" fmla="*/ 9 w 21"/>
                <a:gd name="T9" fmla="*/ 7 h 35"/>
                <a:gd name="T10" fmla="*/ 9 w 21"/>
                <a:gd name="T11" fmla="*/ 8 h 35"/>
                <a:gd name="T12" fmla="*/ 9 w 21"/>
                <a:gd name="T13" fmla="*/ 10 h 35"/>
                <a:gd name="T14" fmla="*/ 7 w 21"/>
                <a:gd name="T15" fmla="*/ 11 h 35"/>
                <a:gd name="T16" fmla="*/ 4 w 21"/>
                <a:gd name="T17" fmla="*/ 13 h 35"/>
                <a:gd name="T18" fmla="*/ 4 w 21"/>
                <a:gd name="T19" fmla="*/ 14 h 35"/>
                <a:gd name="T20" fmla="*/ 4 w 21"/>
                <a:gd name="T21" fmla="*/ 16 h 35"/>
                <a:gd name="T22" fmla="*/ 4 w 21"/>
                <a:gd name="T23" fmla="*/ 17 h 35"/>
                <a:gd name="T24" fmla="*/ 4 w 21"/>
                <a:gd name="T25" fmla="*/ 19 h 35"/>
                <a:gd name="T26" fmla="*/ 4 w 21"/>
                <a:gd name="T27" fmla="*/ 21 h 35"/>
                <a:gd name="T28" fmla="*/ 4 w 21"/>
                <a:gd name="T29" fmla="*/ 22 h 35"/>
                <a:gd name="T30" fmla="*/ 4 w 21"/>
                <a:gd name="T31" fmla="*/ 24 h 35"/>
                <a:gd name="T32" fmla="*/ 4 w 21"/>
                <a:gd name="T33" fmla="*/ 25 h 35"/>
                <a:gd name="T34" fmla="*/ 3 w 21"/>
                <a:gd name="T35" fmla="*/ 27 h 35"/>
                <a:gd name="T36" fmla="*/ 0 w 21"/>
                <a:gd name="T37" fmla="*/ 30 h 35"/>
                <a:gd name="T38" fmla="*/ 0 w 21"/>
                <a:gd name="T39" fmla="*/ 31 h 35"/>
                <a:gd name="T40" fmla="*/ 0 w 21"/>
                <a:gd name="T41" fmla="*/ 33 h 35"/>
                <a:gd name="T42" fmla="*/ 1 w 21"/>
                <a:gd name="T43" fmla="*/ 35 h 35"/>
                <a:gd name="T44" fmla="*/ 3 w 21"/>
                <a:gd name="T45" fmla="*/ 35 h 35"/>
                <a:gd name="T46" fmla="*/ 3 w 21"/>
                <a:gd name="T47" fmla="*/ 35 h 35"/>
                <a:gd name="T48" fmla="*/ 4 w 21"/>
                <a:gd name="T49" fmla="*/ 35 h 35"/>
                <a:gd name="T50" fmla="*/ 4 w 21"/>
                <a:gd name="T51" fmla="*/ 33 h 35"/>
                <a:gd name="T52" fmla="*/ 4 w 21"/>
                <a:gd name="T53" fmla="*/ 33 h 35"/>
                <a:gd name="T54" fmla="*/ 6 w 21"/>
                <a:gd name="T55" fmla="*/ 31 h 35"/>
                <a:gd name="T56" fmla="*/ 6 w 21"/>
                <a:gd name="T57" fmla="*/ 31 h 35"/>
                <a:gd name="T58" fmla="*/ 6 w 21"/>
                <a:gd name="T59" fmla="*/ 31 h 35"/>
                <a:gd name="T60" fmla="*/ 6 w 21"/>
                <a:gd name="T61" fmla="*/ 31 h 35"/>
                <a:gd name="T62" fmla="*/ 7 w 21"/>
                <a:gd name="T63" fmla="*/ 31 h 35"/>
                <a:gd name="T64" fmla="*/ 9 w 21"/>
                <a:gd name="T65" fmla="*/ 31 h 35"/>
                <a:gd name="T66" fmla="*/ 9 w 21"/>
                <a:gd name="T67" fmla="*/ 30 h 35"/>
                <a:gd name="T68" fmla="*/ 11 w 21"/>
                <a:gd name="T69" fmla="*/ 27 h 35"/>
                <a:gd name="T70" fmla="*/ 12 w 21"/>
                <a:gd name="T71" fmla="*/ 25 h 35"/>
                <a:gd name="T72" fmla="*/ 15 w 21"/>
                <a:gd name="T73" fmla="*/ 24 h 35"/>
                <a:gd name="T74" fmla="*/ 15 w 21"/>
                <a:gd name="T75" fmla="*/ 21 h 35"/>
                <a:gd name="T76" fmla="*/ 17 w 21"/>
                <a:gd name="T77" fmla="*/ 16 h 35"/>
                <a:gd name="T78" fmla="*/ 18 w 21"/>
                <a:gd name="T79" fmla="*/ 14 h 35"/>
                <a:gd name="T80" fmla="*/ 20 w 21"/>
                <a:gd name="T81" fmla="*/ 11 h 35"/>
                <a:gd name="T82" fmla="*/ 21 w 21"/>
                <a:gd name="T83" fmla="*/ 8 h 35"/>
                <a:gd name="T84" fmla="*/ 21 w 21"/>
                <a:gd name="T85" fmla="*/ 5 h 35"/>
                <a:gd name="T86" fmla="*/ 21 w 21"/>
                <a:gd name="T87" fmla="*/ 5 h 35"/>
                <a:gd name="T88" fmla="*/ 21 w 21"/>
                <a:gd name="T89" fmla="*/ 3 h 35"/>
                <a:gd name="T90" fmla="*/ 20 w 21"/>
                <a:gd name="T91" fmla="*/ 2 h 35"/>
                <a:gd name="T92" fmla="*/ 20 w 21"/>
                <a:gd name="T93" fmla="*/ 2 h 35"/>
                <a:gd name="T94" fmla="*/ 18 w 21"/>
                <a:gd name="T95" fmla="*/ 2 h 35"/>
                <a:gd name="T96" fmla="*/ 17 w 21"/>
                <a:gd name="T97" fmla="*/ 0 h 35"/>
                <a:gd name="T98" fmla="*/ 15 w 21"/>
                <a:gd name="T99" fmla="*/ 0 h 35"/>
                <a:gd name="T100" fmla="*/ 15 w 21"/>
                <a:gd name="T101" fmla="*/ 0 h 35"/>
                <a:gd name="T102" fmla="*/ 14 w 21"/>
                <a:gd name="T103" fmla="*/ 0 h 35"/>
                <a:gd name="T104" fmla="*/ 12 w 21"/>
                <a:gd name="T105" fmla="*/ 2 h 35"/>
                <a:gd name="T106" fmla="*/ 12 w 21"/>
                <a:gd name="T107" fmla="*/ 3 h 35"/>
                <a:gd name="T108" fmla="*/ 11 w 21"/>
                <a:gd name="T109" fmla="*/ 3 h 35"/>
                <a:gd name="T110" fmla="*/ 11 w 21"/>
                <a:gd name="T111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" h="35">
                  <a:moveTo>
                    <a:pt x="11" y="5"/>
                  </a:moveTo>
                  <a:lnTo>
                    <a:pt x="11" y="5"/>
                  </a:lnTo>
                  <a:lnTo>
                    <a:pt x="11" y="5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8"/>
                  </a:lnTo>
                  <a:lnTo>
                    <a:pt x="9" y="10"/>
                  </a:lnTo>
                  <a:lnTo>
                    <a:pt x="7" y="11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4"/>
                  </a:lnTo>
                  <a:lnTo>
                    <a:pt x="4" y="25"/>
                  </a:lnTo>
                  <a:lnTo>
                    <a:pt x="3" y="27"/>
                  </a:lnTo>
                  <a:lnTo>
                    <a:pt x="0" y="30"/>
                  </a:lnTo>
                  <a:lnTo>
                    <a:pt x="0" y="31"/>
                  </a:lnTo>
                  <a:lnTo>
                    <a:pt x="0" y="33"/>
                  </a:lnTo>
                  <a:lnTo>
                    <a:pt x="1" y="35"/>
                  </a:lnTo>
                  <a:lnTo>
                    <a:pt x="3" y="35"/>
                  </a:lnTo>
                  <a:lnTo>
                    <a:pt x="3" y="35"/>
                  </a:lnTo>
                  <a:lnTo>
                    <a:pt x="4" y="35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7" y="31"/>
                  </a:lnTo>
                  <a:lnTo>
                    <a:pt x="9" y="31"/>
                  </a:lnTo>
                  <a:lnTo>
                    <a:pt x="9" y="30"/>
                  </a:lnTo>
                  <a:lnTo>
                    <a:pt x="11" y="27"/>
                  </a:lnTo>
                  <a:lnTo>
                    <a:pt x="12" y="25"/>
                  </a:lnTo>
                  <a:lnTo>
                    <a:pt x="15" y="24"/>
                  </a:lnTo>
                  <a:lnTo>
                    <a:pt x="15" y="21"/>
                  </a:lnTo>
                  <a:lnTo>
                    <a:pt x="17" y="16"/>
                  </a:lnTo>
                  <a:lnTo>
                    <a:pt x="18" y="14"/>
                  </a:lnTo>
                  <a:lnTo>
                    <a:pt x="20" y="11"/>
                  </a:lnTo>
                  <a:lnTo>
                    <a:pt x="21" y="8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3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1" y="3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3" name="Freeform 86"/>
            <p:cNvSpPr>
              <a:spLocks/>
            </p:cNvSpPr>
            <p:nvPr/>
          </p:nvSpPr>
          <p:spPr bwMode="auto">
            <a:xfrm>
              <a:off x="6947450" y="3713481"/>
              <a:ext cx="73615" cy="61827"/>
            </a:xfrm>
            <a:custGeom>
              <a:avLst/>
              <a:gdLst>
                <a:gd name="T0" fmla="*/ 24 w 31"/>
                <a:gd name="T1" fmla="*/ 1 h 26"/>
                <a:gd name="T2" fmla="*/ 23 w 31"/>
                <a:gd name="T3" fmla="*/ 1 h 26"/>
                <a:gd name="T4" fmla="*/ 20 w 31"/>
                <a:gd name="T5" fmla="*/ 0 h 26"/>
                <a:gd name="T6" fmla="*/ 18 w 31"/>
                <a:gd name="T7" fmla="*/ 0 h 26"/>
                <a:gd name="T8" fmla="*/ 18 w 31"/>
                <a:gd name="T9" fmla="*/ 0 h 26"/>
                <a:gd name="T10" fmla="*/ 17 w 31"/>
                <a:gd name="T11" fmla="*/ 0 h 26"/>
                <a:gd name="T12" fmla="*/ 17 w 31"/>
                <a:gd name="T13" fmla="*/ 1 h 26"/>
                <a:gd name="T14" fmla="*/ 15 w 31"/>
                <a:gd name="T15" fmla="*/ 1 h 26"/>
                <a:gd name="T16" fmla="*/ 14 w 31"/>
                <a:gd name="T17" fmla="*/ 3 h 26"/>
                <a:gd name="T18" fmla="*/ 12 w 31"/>
                <a:gd name="T19" fmla="*/ 6 h 26"/>
                <a:gd name="T20" fmla="*/ 11 w 31"/>
                <a:gd name="T21" fmla="*/ 9 h 26"/>
                <a:gd name="T22" fmla="*/ 7 w 31"/>
                <a:gd name="T23" fmla="*/ 12 h 26"/>
                <a:gd name="T24" fmla="*/ 4 w 31"/>
                <a:gd name="T25" fmla="*/ 15 h 26"/>
                <a:gd name="T26" fmla="*/ 1 w 31"/>
                <a:gd name="T27" fmla="*/ 17 h 26"/>
                <a:gd name="T28" fmla="*/ 0 w 31"/>
                <a:gd name="T29" fmla="*/ 18 h 26"/>
                <a:gd name="T30" fmla="*/ 15 w 31"/>
                <a:gd name="T31" fmla="*/ 20 h 26"/>
                <a:gd name="T32" fmla="*/ 17 w 31"/>
                <a:gd name="T33" fmla="*/ 26 h 26"/>
                <a:gd name="T34" fmla="*/ 26 w 31"/>
                <a:gd name="T35" fmla="*/ 24 h 26"/>
                <a:gd name="T36" fmla="*/ 26 w 31"/>
                <a:gd name="T37" fmla="*/ 21 h 26"/>
                <a:gd name="T38" fmla="*/ 24 w 31"/>
                <a:gd name="T39" fmla="*/ 18 h 26"/>
                <a:gd name="T40" fmla="*/ 23 w 31"/>
                <a:gd name="T41" fmla="*/ 18 h 26"/>
                <a:gd name="T42" fmla="*/ 23 w 31"/>
                <a:gd name="T43" fmla="*/ 17 h 26"/>
                <a:gd name="T44" fmla="*/ 23 w 31"/>
                <a:gd name="T45" fmla="*/ 15 h 26"/>
                <a:gd name="T46" fmla="*/ 23 w 31"/>
                <a:gd name="T47" fmla="*/ 13 h 26"/>
                <a:gd name="T48" fmla="*/ 23 w 31"/>
                <a:gd name="T49" fmla="*/ 12 h 26"/>
                <a:gd name="T50" fmla="*/ 23 w 31"/>
                <a:gd name="T51" fmla="*/ 10 h 26"/>
                <a:gd name="T52" fmla="*/ 24 w 31"/>
                <a:gd name="T53" fmla="*/ 7 h 26"/>
                <a:gd name="T54" fmla="*/ 26 w 31"/>
                <a:gd name="T55" fmla="*/ 9 h 26"/>
                <a:gd name="T56" fmla="*/ 29 w 31"/>
                <a:gd name="T57" fmla="*/ 10 h 26"/>
                <a:gd name="T58" fmla="*/ 28 w 31"/>
                <a:gd name="T59" fmla="*/ 10 h 26"/>
                <a:gd name="T60" fmla="*/ 29 w 31"/>
                <a:gd name="T61" fmla="*/ 9 h 26"/>
                <a:gd name="T62" fmla="*/ 29 w 31"/>
                <a:gd name="T63" fmla="*/ 9 h 26"/>
                <a:gd name="T64" fmla="*/ 29 w 31"/>
                <a:gd name="T65" fmla="*/ 9 h 26"/>
                <a:gd name="T66" fmla="*/ 31 w 31"/>
                <a:gd name="T67" fmla="*/ 9 h 26"/>
                <a:gd name="T68" fmla="*/ 31 w 31"/>
                <a:gd name="T69" fmla="*/ 9 h 26"/>
                <a:gd name="T70" fmla="*/ 31 w 31"/>
                <a:gd name="T71" fmla="*/ 9 h 26"/>
                <a:gd name="T72" fmla="*/ 31 w 31"/>
                <a:gd name="T73" fmla="*/ 9 h 26"/>
                <a:gd name="T74" fmla="*/ 29 w 31"/>
                <a:gd name="T75" fmla="*/ 7 h 26"/>
                <a:gd name="T76" fmla="*/ 28 w 31"/>
                <a:gd name="T77" fmla="*/ 7 h 26"/>
                <a:gd name="T78" fmla="*/ 26 w 31"/>
                <a:gd name="T79" fmla="*/ 6 h 26"/>
                <a:gd name="T80" fmla="*/ 26 w 31"/>
                <a:gd name="T81" fmla="*/ 4 h 26"/>
                <a:gd name="T82" fmla="*/ 26 w 31"/>
                <a:gd name="T83" fmla="*/ 3 h 26"/>
                <a:gd name="T84" fmla="*/ 24 w 31"/>
                <a:gd name="T85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" h="26">
                  <a:moveTo>
                    <a:pt x="24" y="1"/>
                  </a:moveTo>
                  <a:lnTo>
                    <a:pt x="23" y="1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5" y="1"/>
                  </a:lnTo>
                  <a:lnTo>
                    <a:pt x="14" y="3"/>
                  </a:lnTo>
                  <a:lnTo>
                    <a:pt x="12" y="6"/>
                  </a:lnTo>
                  <a:lnTo>
                    <a:pt x="11" y="9"/>
                  </a:lnTo>
                  <a:lnTo>
                    <a:pt x="7" y="12"/>
                  </a:lnTo>
                  <a:lnTo>
                    <a:pt x="4" y="15"/>
                  </a:lnTo>
                  <a:lnTo>
                    <a:pt x="1" y="17"/>
                  </a:lnTo>
                  <a:lnTo>
                    <a:pt x="0" y="18"/>
                  </a:lnTo>
                  <a:lnTo>
                    <a:pt x="15" y="20"/>
                  </a:lnTo>
                  <a:lnTo>
                    <a:pt x="17" y="26"/>
                  </a:lnTo>
                  <a:lnTo>
                    <a:pt x="26" y="24"/>
                  </a:lnTo>
                  <a:lnTo>
                    <a:pt x="26" y="21"/>
                  </a:lnTo>
                  <a:lnTo>
                    <a:pt x="24" y="18"/>
                  </a:lnTo>
                  <a:lnTo>
                    <a:pt x="23" y="18"/>
                  </a:lnTo>
                  <a:lnTo>
                    <a:pt x="23" y="17"/>
                  </a:lnTo>
                  <a:lnTo>
                    <a:pt x="23" y="15"/>
                  </a:lnTo>
                  <a:lnTo>
                    <a:pt x="23" y="13"/>
                  </a:lnTo>
                  <a:lnTo>
                    <a:pt x="23" y="12"/>
                  </a:lnTo>
                  <a:lnTo>
                    <a:pt x="23" y="10"/>
                  </a:lnTo>
                  <a:lnTo>
                    <a:pt x="24" y="7"/>
                  </a:lnTo>
                  <a:lnTo>
                    <a:pt x="26" y="9"/>
                  </a:lnTo>
                  <a:lnTo>
                    <a:pt x="29" y="10"/>
                  </a:lnTo>
                  <a:lnTo>
                    <a:pt x="28" y="10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29" y="7"/>
                  </a:lnTo>
                  <a:lnTo>
                    <a:pt x="28" y="7"/>
                  </a:lnTo>
                  <a:lnTo>
                    <a:pt x="26" y="6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" name="Freeform 87"/>
            <p:cNvSpPr>
              <a:spLocks/>
            </p:cNvSpPr>
            <p:nvPr/>
          </p:nvSpPr>
          <p:spPr bwMode="auto">
            <a:xfrm>
              <a:off x="6652989" y="3620741"/>
              <a:ext cx="123484" cy="142678"/>
            </a:xfrm>
            <a:custGeom>
              <a:avLst/>
              <a:gdLst>
                <a:gd name="T0" fmla="*/ 10 w 52"/>
                <a:gd name="T1" fmla="*/ 18 h 60"/>
                <a:gd name="T2" fmla="*/ 10 w 52"/>
                <a:gd name="T3" fmla="*/ 18 h 60"/>
                <a:gd name="T4" fmla="*/ 10 w 52"/>
                <a:gd name="T5" fmla="*/ 18 h 60"/>
                <a:gd name="T6" fmla="*/ 10 w 52"/>
                <a:gd name="T7" fmla="*/ 17 h 60"/>
                <a:gd name="T8" fmla="*/ 12 w 52"/>
                <a:gd name="T9" fmla="*/ 14 h 60"/>
                <a:gd name="T10" fmla="*/ 14 w 52"/>
                <a:gd name="T11" fmla="*/ 11 h 60"/>
                <a:gd name="T12" fmla="*/ 17 w 52"/>
                <a:gd name="T13" fmla="*/ 9 h 60"/>
                <a:gd name="T14" fmla="*/ 18 w 52"/>
                <a:gd name="T15" fmla="*/ 9 h 60"/>
                <a:gd name="T16" fmla="*/ 20 w 52"/>
                <a:gd name="T17" fmla="*/ 11 h 60"/>
                <a:gd name="T18" fmla="*/ 23 w 52"/>
                <a:gd name="T19" fmla="*/ 12 h 60"/>
                <a:gd name="T20" fmla="*/ 27 w 52"/>
                <a:gd name="T21" fmla="*/ 12 h 60"/>
                <a:gd name="T22" fmla="*/ 46 w 52"/>
                <a:gd name="T23" fmla="*/ 0 h 60"/>
                <a:gd name="T24" fmla="*/ 52 w 52"/>
                <a:gd name="T25" fmla="*/ 21 h 60"/>
                <a:gd name="T26" fmla="*/ 37 w 52"/>
                <a:gd name="T27" fmla="*/ 40 h 60"/>
                <a:gd name="T28" fmla="*/ 34 w 52"/>
                <a:gd name="T29" fmla="*/ 42 h 60"/>
                <a:gd name="T30" fmla="*/ 31 w 52"/>
                <a:gd name="T31" fmla="*/ 43 h 60"/>
                <a:gd name="T32" fmla="*/ 31 w 52"/>
                <a:gd name="T33" fmla="*/ 45 h 60"/>
                <a:gd name="T34" fmla="*/ 26 w 52"/>
                <a:gd name="T35" fmla="*/ 49 h 60"/>
                <a:gd name="T36" fmla="*/ 23 w 52"/>
                <a:gd name="T37" fmla="*/ 54 h 60"/>
                <a:gd name="T38" fmla="*/ 21 w 52"/>
                <a:gd name="T39" fmla="*/ 54 h 60"/>
                <a:gd name="T40" fmla="*/ 0 w 52"/>
                <a:gd name="T41" fmla="*/ 60 h 60"/>
                <a:gd name="T42" fmla="*/ 0 w 52"/>
                <a:gd name="T43" fmla="*/ 59 h 60"/>
                <a:gd name="T44" fmla="*/ 4 w 52"/>
                <a:gd name="T45" fmla="*/ 52 h 60"/>
                <a:gd name="T46" fmla="*/ 7 w 52"/>
                <a:gd name="T47" fmla="*/ 49 h 60"/>
                <a:gd name="T48" fmla="*/ 7 w 52"/>
                <a:gd name="T49" fmla="*/ 48 h 60"/>
                <a:gd name="T50" fmla="*/ 7 w 52"/>
                <a:gd name="T51" fmla="*/ 46 h 60"/>
                <a:gd name="T52" fmla="*/ 7 w 52"/>
                <a:gd name="T53" fmla="*/ 40 h 60"/>
                <a:gd name="T54" fmla="*/ 9 w 52"/>
                <a:gd name="T55" fmla="*/ 37 h 60"/>
                <a:gd name="T56" fmla="*/ 10 w 52"/>
                <a:gd name="T57" fmla="*/ 32 h 60"/>
                <a:gd name="T58" fmla="*/ 10 w 52"/>
                <a:gd name="T59" fmla="*/ 26 h 60"/>
                <a:gd name="T60" fmla="*/ 10 w 52"/>
                <a:gd name="T61" fmla="*/ 25 h 60"/>
                <a:gd name="T62" fmla="*/ 10 w 52"/>
                <a:gd name="T63" fmla="*/ 25 h 60"/>
                <a:gd name="T64" fmla="*/ 10 w 52"/>
                <a:gd name="T65" fmla="*/ 2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2" h="60">
                  <a:moveTo>
                    <a:pt x="10" y="20"/>
                  </a:moveTo>
                  <a:lnTo>
                    <a:pt x="10" y="18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0" y="17"/>
                  </a:lnTo>
                  <a:lnTo>
                    <a:pt x="12" y="15"/>
                  </a:lnTo>
                  <a:lnTo>
                    <a:pt x="12" y="14"/>
                  </a:lnTo>
                  <a:lnTo>
                    <a:pt x="12" y="12"/>
                  </a:lnTo>
                  <a:lnTo>
                    <a:pt x="14" y="11"/>
                  </a:lnTo>
                  <a:lnTo>
                    <a:pt x="15" y="11"/>
                  </a:lnTo>
                  <a:lnTo>
                    <a:pt x="17" y="9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1" y="12"/>
                  </a:lnTo>
                  <a:lnTo>
                    <a:pt x="23" y="12"/>
                  </a:lnTo>
                  <a:lnTo>
                    <a:pt x="24" y="12"/>
                  </a:lnTo>
                  <a:lnTo>
                    <a:pt x="27" y="12"/>
                  </a:lnTo>
                  <a:lnTo>
                    <a:pt x="29" y="12"/>
                  </a:lnTo>
                  <a:lnTo>
                    <a:pt x="46" y="0"/>
                  </a:lnTo>
                  <a:lnTo>
                    <a:pt x="52" y="20"/>
                  </a:lnTo>
                  <a:lnTo>
                    <a:pt x="52" y="21"/>
                  </a:lnTo>
                  <a:lnTo>
                    <a:pt x="29" y="28"/>
                  </a:lnTo>
                  <a:lnTo>
                    <a:pt x="37" y="40"/>
                  </a:lnTo>
                  <a:lnTo>
                    <a:pt x="35" y="40"/>
                  </a:lnTo>
                  <a:lnTo>
                    <a:pt x="34" y="42"/>
                  </a:lnTo>
                  <a:lnTo>
                    <a:pt x="32" y="42"/>
                  </a:lnTo>
                  <a:lnTo>
                    <a:pt x="31" y="43"/>
                  </a:lnTo>
                  <a:lnTo>
                    <a:pt x="31" y="45"/>
                  </a:lnTo>
                  <a:lnTo>
                    <a:pt x="31" y="45"/>
                  </a:lnTo>
                  <a:lnTo>
                    <a:pt x="27" y="48"/>
                  </a:lnTo>
                  <a:lnTo>
                    <a:pt x="26" y="49"/>
                  </a:lnTo>
                  <a:lnTo>
                    <a:pt x="24" y="52"/>
                  </a:lnTo>
                  <a:lnTo>
                    <a:pt x="23" y="54"/>
                  </a:lnTo>
                  <a:lnTo>
                    <a:pt x="21" y="54"/>
                  </a:lnTo>
                  <a:lnTo>
                    <a:pt x="21" y="54"/>
                  </a:lnTo>
                  <a:lnTo>
                    <a:pt x="14" y="60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59"/>
                  </a:lnTo>
                  <a:lnTo>
                    <a:pt x="1" y="57"/>
                  </a:lnTo>
                  <a:lnTo>
                    <a:pt x="4" y="52"/>
                  </a:lnTo>
                  <a:lnTo>
                    <a:pt x="6" y="51"/>
                  </a:lnTo>
                  <a:lnTo>
                    <a:pt x="7" y="49"/>
                  </a:lnTo>
                  <a:lnTo>
                    <a:pt x="7" y="48"/>
                  </a:lnTo>
                  <a:lnTo>
                    <a:pt x="7" y="48"/>
                  </a:lnTo>
                  <a:lnTo>
                    <a:pt x="7" y="46"/>
                  </a:lnTo>
                  <a:lnTo>
                    <a:pt x="7" y="46"/>
                  </a:lnTo>
                  <a:lnTo>
                    <a:pt x="7" y="43"/>
                  </a:lnTo>
                  <a:lnTo>
                    <a:pt x="7" y="40"/>
                  </a:lnTo>
                  <a:lnTo>
                    <a:pt x="9" y="39"/>
                  </a:lnTo>
                  <a:lnTo>
                    <a:pt x="9" y="37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0" y="29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23"/>
                  </a:lnTo>
                  <a:lnTo>
                    <a:pt x="10" y="20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" name="Freeform 88"/>
            <p:cNvSpPr>
              <a:spLocks noEditPoints="1"/>
            </p:cNvSpPr>
            <p:nvPr/>
          </p:nvSpPr>
          <p:spPr bwMode="auto">
            <a:xfrm>
              <a:off x="6636367" y="3637386"/>
              <a:ext cx="45118" cy="123655"/>
            </a:xfrm>
            <a:custGeom>
              <a:avLst/>
              <a:gdLst>
                <a:gd name="T0" fmla="*/ 17 w 19"/>
                <a:gd name="T1" fmla="*/ 19 h 52"/>
                <a:gd name="T2" fmla="*/ 17 w 19"/>
                <a:gd name="T3" fmla="*/ 22 h 52"/>
                <a:gd name="T4" fmla="*/ 17 w 19"/>
                <a:gd name="T5" fmla="*/ 25 h 52"/>
                <a:gd name="T6" fmla="*/ 14 w 19"/>
                <a:gd name="T7" fmla="*/ 25 h 52"/>
                <a:gd name="T8" fmla="*/ 14 w 19"/>
                <a:gd name="T9" fmla="*/ 25 h 52"/>
                <a:gd name="T10" fmla="*/ 13 w 19"/>
                <a:gd name="T11" fmla="*/ 22 h 52"/>
                <a:gd name="T12" fmla="*/ 13 w 19"/>
                <a:gd name="T13" fmla="*/ 14 h 52"/>
                <a:gd name="T14" fmla="*/ 13 w 19"/>
                <a:gd name="T15" fmla="*/ 11 h 52"/>
                <a:gd name="T16" fmla="*/ 13 w 19"/>
                <a:gd name="T17" fmla="*/ 10 h 52"/>
                <a:gd name="T18" fmla="*/ 16 w 19"/>
                <a:gd name="T19" fmla="*/ 10 h 52"/>
                <a:gd name="T20" fmla="*/ 16 w 19"/>
                <a:gd name="T21" fmla="*/ 10 h 52"/>
                <a:gd name="T22" fmla="*/ 17 w 19"/>
                <a:gd name="T23" fmla="*/ 10 h 52"/>
                <a:gd name="T24" fmla="*/ 17 w 19"/>
                <a:gd name="T25" fmla="*/ 11 h 52"/>
                <a:gd name="T26" fmla="*/ 14 w 19"/>
                <a:gd name="T27" fmla="*/ 14 h 52"/>
                <a:gd name="T28" fmla="*/ 14 w 19"/>
                <a:gd name="T29" fmla="*/ 19 h 52"/>
                <a:gd name="T30" fmla="*/ 17 w 19"/>
                <a:gd name="T31" fmla="*/ 19 h 52"/>
                <a:gd name="T32" fmla="*/ 3 w 19"/>
                <a:gd name="T33" fmla="*/ 19 h 52"/>
                <a:gd name="T34" fmla="*/ 0 w 19"/>
                <a:gd name="T35" fmla="*/ 22 h 52"/>
                <a:gd name="T36" fmla="*/ 5 w 19"/>
                <a:gd name="T37" fmla="*/ 21 h 52"/>
                <a:gd name="T38" fmla="*/ 3 w 19"/>
                <a:gd name="T39" fmla="*/ 19 h 52"/>
                <a:gd name="T40" fmla="*/ 8 w 19"/>
                <a:gd name="T41" fmla="*/ 50 h 52"/>
                <a:gd name="T42" fmla="*/ 13 w 19"/>
                <a:gd name="T43" fmla="*/ 44 h 52"/>
                <a:gd name="T44" fmla="*/ 14 w 19"/>
                <a:gd name="T45" fmla="*/ 41 h 52"/>
                <a:gd name="T46" fmla="*/ 14 w 19"/>
                <a:gd name="T47" fmla="*/ 39 h 52"/>
                <a:gd name="T48" fmla="*/ 14 w 19"/>
                <a:gd name="T49" fmla="*/ 36 h 52"/>
                <a:gd name="T50" fmla="*/ 16 w 19"/>
                <a:gd name="T51" fmla="*/ 32 h 52"/>
                <a:gd name="T52" fmla="*/ 17 w 19"/>
                <a:gd name="T53" fmla="*/ 25 h 52"/>
                <a:gd name="T54" fmla="*/ 17 w 19"/>
                <a:gd name="T55" fmla="*/ 25 h 52"/>
                <a:gd name="T56" fmla="*/ 14 w 19"/>
                <a:gd name="T57" fmla="*/ 25 h 52"/>
                <a:gd name="T58" fmla="*/ 14 w 19"/>
                <a:gd name="T59" fmla="*/ 25 h 52"/>
                <a:gd name="T60" fmla="*/ 13 w 19"/>
                <a:gd name="T61" fmla="*/ 22 h 52"/>
                <a:gd name="T62" fmla="*/ 13 w 19"/>
                <a:gd name="T63" fmla="*/ 14 h 52"/>
                <a:gd name="T64" fmla="*/ 13 w 19"/>
                <a:gd name="T65" fmla="*/ 11 h 52"/>
                <a:gd name="T66" fmla="*/ 13 w 19"/>
                <a:gd name="T67" fmla="*/ 10 h 52"/>
                <a:gd name="T68" fmla="*/ 16 w 19"/>
                <a:gd name="T69" fmla="*/ 10 h 52"/>
                <a:gd name="T70" fmla="*/ 16 w 19"/>
                <a:gd name="T71" fmla="*/ 10 h 52"/>
                <a:gd name="T72" fmla="*/ 17 w 19"/>
                <a:gd name="T73" fmla="*/ 10 h 52"/>
                <a:gd name="T74" fmla="*/ 17 w 19"/>
                <a:gd name="T75" fmla="*/ 11 h 52"/>
                <a:gd name="T76" fmla="*/ 17 w 19"/>
                <a:gd name="T77" fmla="*/ 11 h 52"/>
                <a:gd name="T78" fmla="*/ 17 w 19"/>
                <a:gd name="T79" fmla="*/ 10 h 52"/>
                <a:gd name="T80" fmla="*/ 19 w 19"/>
                <a:gd name="T81" fmla="*/ 7 h 52"/>
                <a:gd name="T82" fmla="*/ 19 w 19"/>
                <a:gd name="T83" fmla="*/ 0 h 52"/>
                <a:gd name="T84" fmla="*/ 16 w 19"/>
                <a:gd name="T85" fmla="*/ 0 h 52"/>
                <a:gd name="T86" fmla="*/ 16 w 19"/>
                <a:gd name="T87" fmla="*/ 0 h 52"/>
                <a:gd name="T88" fmla="*/ 14 w 19"/>
                <a:gd name="T89" fmla="*/ 2 h 52"/>
                <a:gd name="T90" fmla="*/ 14 w 19"/>
                <a:gd name="T91" fmla="*/ 4 h 52"/>
                <a:gd name="T92" fmla="*/ 13 w 19"/>
                <a:gd name="T93" fmla="*/ 4 h 52"/>
                <a:gd name="T94" fmla="*/ 10 w 19"/>
                <a:gd name="T95" fmla="*/ 2 h 52"/>
                <a:gd name="T96" fmla="*/ 10 w 19"/>
                <a:gd name="T97" fmla="*/ 7 h 52"/>
                <a:gd name="T98" fmla="*/ 7 w 19"/>
                <a:gd name="T99" fmla="*/ 10 h 52"/>
                <a:gd name="T100" fmla="*/ 5 w 19"/>
                <a:gd name="T101" fmla="*/ 18 h 52"/>
                <a:gd name="T102" fmla="*/ 3 w 19"/>
                <a:gd name="T103" fmla="*/ 19 h 52"/>
                <a:gd name="T104" fmla="*/ 2 w 19"/>
                <a:gd name="T105" fmla="*/ 24 h 52"/>
                <a:gd name="T106" fmla="*/ 7 w 19"/>
                <a:gd name="T107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" h="52">
                  <a:moveTo>
                    <a:pt x="17" y="19"/>
                  </a:moveTo>
                  <a:lnTo>
                    <a:pt x="17" y="19"/>
                  </a:lnTo>
                  <a:lnTo>
                    <a:pt x="17" y="19"/>
                  </a:lnTo>
                  <a:lnTo>
                    <a:pt x="17" y="22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6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3" y="25"/>
                  </a:lnTo>
                  <a:lnTo>
                    <a:pt x="13" y="22"/>
                  </a:lnTo>
                  <a:lnTo>
                    <a:pt x="13" y="18"/>
                  </a:lnTo>
                  <a:lnTo>
                    <a:pt x="13" y="14"/>
                  </a:lnTo>
                  <a:lnTo>
                    <a:pt x="13" y="13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4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7" y="13"/>
                  </a:lnTo>
                  <a:lnTo>
                    <a:pt x="14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16" y="19"/>
                  </a:lnTo>
                  <a:lnTo>
                    <a:pt x="17" y="19"/>
                  </a:lnTo>
                  <a:lnTo>
                    <a:pt x="17" y="19"/>
                  </a:lnTo>
                  <a:close/>
                  <a:moveTo>
                    <a:pt x="3" y="19"/>
                  </a:moveTo>
                  <a:lnTo>
                    <a:pt x="2" y="21"/>
                  </a:lnTo>
                  <a:lnTo>
                    <a:pt x="0" y="22"/>
                  </a:lnTo>
                  <a:lnTo>
                    <a:pt x="2" y="24"/>
                  </a:lnTo>
                  <a:lnTo>
                    <a:pt x="5" y="21"/>
                  </a:lnTo>
                  <a:lnTo>
                    <a:pt x="3" y="19"/>
                  </a:lnTo>
                  <a:lnTo>
                    <a:pt x="3" y="19"/>
                  </a:lnTo>
                  <a:close/>
                  <a:moveTo>
                    <a:pt x="7" y="52"/>
                  </a:moveTo>
                  <a:lnTo>
                    <a:pt x="8" y="50"/>
                  </a:lnTo>
                  <a:lnTo>
                    <a:pt x="11" y="45"/>
                  </a:lnTo>
                  <a:lnTo>
                    <a:pt x="13" y="44"/>
                  </a:lnTo>
                  <a:lnTo>
                    <a:pt x="14" y="42"/>
                  </a:lnTo>
                  <a:lnTo>
                    <a:pt x="14" y="41"/>
                  </a:lnTo>
                  <a:lnTo>
                    <a:pt x="14" y="41"/>
                  </a:lnTo>
                  <a:lnTo>
                    <a:pt x="14" y="39"/>
                  </a:lnTo>
                  <a:lnTo>
                    <a:pt x="14" y="39"/>
                  </a:lnTo>
                  <a:lnTo>
                    <a:pt x="14" y="36"/>
                  </a:lnTo>
                  <a:lnTo>
                    <a:pt x="14" y="33"/>
                  </a:lnTo>
                  <a:lnTo>
                    <a:pt x="16" y="32"/>
                  </a:lnTo>
                  <a:lnTo>
                    <a:pt x="16" y="30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6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3" y="25"/>
                  </a:lnTo>
                  <a:lnTo>
                    <a:pt x="13" y="22"/>
                  </a:lnTo>
                  <a:lnTo>
                    <a:pt x="13" y="18"/>
                  </a:lnTo>
                  <a:lnTo>
                    <a:pt x="13" y="14"/>
                  </a:lnTo>
                  <a:lnTo>
                    <a:pt x="13" y="13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4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7" y="10"/>
                  </a:lnTo>
                  <a:lnTo>
                    <a:pt x="19" y="10"/>
                  </a:lnTo>
                  <a:lnTo>
                    <a:pt x="19" y="7"/>
                  </a:lnTo>
                  <a:lnTo>
                    <a:pt x="19" y="5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1" y="4"/>
                  </a:lnTo>
                  <a:lnTo>
                    <a:pt x="10" y="2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8" y="8"/>
                  </a:lnTo>
                  <a:lnTo>
                    <a:pt x="7" y="10"/>
                  </a:lnTo>
                  <a:lnTo>
                    <a:pt x="5" y="14"/>
                  </a:lnTo>
                  <a:lnTo>
                    <a:pt x="5" y="18"/>
                  </a:lnTo>
                  <a:lnTo>
                    <a:pt x="5" y="18"/>
                  </a:lnTo>
                  <a:lnTo>
                    <a:pt x="3" y="19"/>
                  </a:lnTo>
                  <a:lnTo>
                    <a:pt x="5" y="21"/>
                  </a:lnTo>
                  <a:lnTo>
                    <a:pt x="2" y="24"/>
                  </a:lnTo>
                  <a:lnTo>
                    <a:pt x="3" y="30"/>
                  </a:lnTo>
                  <a:lnTo>
                    <a:pt x="7" y="52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6" name="Freeform 89"/>
            <p:cNvSpPr>
              <a:spLocks/>
            </p:cNvSpPr>
            <p:nvPr/>
          </p:nvSpPr>
          <p:spPr bwMode="auto">
            <a:xfrm>
              <a:off x="6762225" y="3463795"/>
              <a:ext cx="275464" cy="292491"/>
            </a:xfrm>
            <a:custGeom>
              <a:avLst/>
              <a:gdLst>
                <a:gd name="T0" fmla="*/ 115 w 116"/>
                <a:gd name="T1" fmla="*/ 106 h 123"/>
                <a:gd name="T2" fmla="*/ 112 w 116"/>
                <a:gd name="T3" fmla="*/ 103 h 123"/>
                <a:gd name="T4" fmla="*/ 107 w 116"/>
                <a:gd name="T5" fmla="*/ 97 h 123"/>
                <a:gd name="T6" fmla="*/ 106 w 116"/>
                <a:gd name="T7" fmla="*/ 87 h 123"/>
                <a:gd name="T8" fmla="*/ 106 w 116"/>
                <a:gd name="T9" fmla="*/ 84 h 123"/>
                <a:gd name="T10" fmla="*/ 99 w 116"/>
                <a:gd name="T11" fmla="*/ 77 h 123"/>
                <a:gd name="T12" fmla="*/ 98 w 116"/>
                <a:gd name="T13" fmla="*/ 72 h 123"/>
                <a:gd name="T14" fmla="*/ 93 w 116"/>
                <a:gd name="T15" fmla="*/ 72 h 123"/>
                <a:gd name="T16" fmla="*/ 92 w 116"/>
                <a:gd name="T17" fmla="*/ 72 h 123"/>
                <a:gd name="T18" fmla="*/ 93 w 116"/>
                <a:gd name="T19" fmla="*/ 69 h 123"/>
                <a:gd name="T20" fmla="*/ 89 w 116"/>
                <a:gd name="T21" fmla="*/ 64 h 123"/>
                <a:gd name="T22" fmla="*/ 84 w 116"/>
                <a:gd name="T23" fmla="*/ 61 h 123"/>
                <a:gd name="T24" fmla="*/ 81 w 116"/>
                <a:gd name="T25" fmla="*/ 55 h 123"/>
                <a:gd name="T26" fmla="*/ 78 w 116"/>
                <a:gd name="T27" fmla="*/ 50 h 123"/>
                <a:gd name="T28" fmla="*/ 75 w 116"/>
                <a:gd name="T29" fmla="*/ 44 h 123"/>
                <a:gd name="T30" fmla="*/ 78 w 116"/>
                <a:gd name="T31" fmla="*/ 42 h 123"/>
                <a:gd name="T32" fmla="*/ 76 w 116"/>
                <a:gd name="T33" fmla="*/ 38 h 123"/>
                <a:gd name="T34" fmla="*/ 79 w 116"/>
                <a:gd name="T35" fmla="*/ 39 h 123"/>
                <a:gd name="T36" fmla="*/ 81 w 116"/>
                <a:gd name="T37" fmla="*/ 36 h 123"/>
                <a:gd name="T38" fmla="*/ 81 w 116"/>
                <a:gd name="T39" fmla="*/ 31 h 123"/>
                <a:gd name="T40" fmla="*/ 81 w 116"/>
                <a:gd name="T41" fmla="*/ 30 h 123"/>
                <a:gd name="T42" fmla="*/ 85 w 116"/>
                <a:gd name="T43" fmla="*/ 28 h 123"/>
                <a:gd name="T44" fmla="*/ 85 w 116"/>
                <a:gd name="T45" fmla="*/ 27 h 123"/>
                <a:gd name="T46" fmla="*/ 82 w 116"/>
                <a:gd name="T47" fmla="*/ 25 h 123"/>
                <a:gd name="T48" fmla="*/ 76 w 116"/>
                <a:gd name="T49" fmla="*/ 24 h 123"/>
                <a:gd name="T50" fmla="*/ 70 w 116"/>
                <a:gd name="T51" fmla="*/ 22 h 123"/>
                <a:gd name="T52" fmla="*/ 67 w 116"/>
                <a:gd name="T53" fmla="*/ 18 h 123"/>
                <a:gd name="T54" fmla="*/ 67 w 116"/>
                <a:gd name="T55" fmla="*/ 14 h 123"/>
                <a:gd name="T56" fmla="*/ 65 w 116"/>
                <a:gd name="T57" fmla="*/ 13 h 123"/>
                <a:gd name="T58" fmla="*/ 65 w 116"/>
                <a:gd name="T59" fmla="*/ 11 h 123"/>
                <a:gd name="T60" fmla="*/ 64 w 116"/>
                <a:gd name="T61" fmla="*/ 4 h 123"/>
                <a:gd name="T62" fmla="*/ 51 w 116"/>
                <a:gd name="T63" fmla="*/ 0 h 123"/>
                <a:gd name="T64" fmla="*/ 48 w 116"/>
                <a:gd name="T65" fmla="*/ 4 h 123"/>
                <a:gd name="T66" fmla="*/ 45 w 116"/>
                <a:gd name="T67" fmla="*/ 4 h 123"/>
                <a:gd name="T68" fmla="*/ 40 w 116"/>
                <a:gd name="T69" fmla="*/ 2 h 123"/>
                <a:gd name="T70" fmla="*/ 39 w 116"/>
                <a:gd name="T71" fmla="*/ 4 h 123"/>
                <a:gd name="T72" fmla="*/ 37 w 116"/>
                <a:gd name="T73" fmla="*/ 8 h 123"/>
                <a:gd name="T74" fmla="*/ 31 w 116"/>
                <a:gd name="T75" fmla="*/ 13 h 123"/>
                <a:gd name="T76" fmla="*/ 30 w 116"/>
                <a:gd name="T77" fmla="*/ 18 h 123"/>
                <a:gd name="T78" fmla="*/ 30 w 116"/>
                <a:gd name="T79" fmla="*/ 27 h 123"/>
                <a:gd name="T80" fmla="*/ 28 w 116"/>
                <a:gd name="T81" fmla="*/ 30 h 123"/>
                <a:gd name="T82" fmla="*/ 28 w 116"/>
                <a:gd name="T83" fmla="*/ 36 h 123"/>
                <a:gd name="T84" fmla="*/ 23 w 116"/>
                <a:gd name="T85" fmla="*/ 47 h 123"/>
                <a:gd name="T86" fmla="*/ 39 w 116"/>
                <a:gd name="T87" fmla="*/ 108 h 123"/>
                <a:gd name="T88" fmla="*/ 78 w 116"/>
                <a:gd name="T89" fmla="*/ 123 h 123"/>
                <a:gd name="T90" fmla="*/ 89 w 116"/>
                <a:gd name="T91" fmla="*/ 114 h 123"/>
                <a:gd name="T92" fmla="*/ 95 w 116"/>
                <a:gd name="T93" fmla="*/ 106 h 123"/>
                <a:gd name="T94" fmla="*/ 98 w 116"/>
                <a:gd name="T95" fmla="*/ 105 h 123"/>
                <a:gd name="T96" fmla="*/ 106 w 116"/>
                <a:gd name="T97" fmla="*/ 106 h 123"/>
                <a:gd name="T98" fmla="*/ 112 w 116"/>
                <a:gd name="T99" fmla="*/ 111 h 123"/>
                <a:gd name="T100" fmla="*/ 113 w 116"/>
                <a:gd name="T101" fmla="*/ 108 h 123"/>
                <a:gd name="T102" fmla="*/ 116 w 116"/>
                <a:gd name="T103" fmla="*/ 11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6" h="123">
                  <a:moveTo>
                    <a:pt x="116" y="111"/>
                  </a:moveTo>
                  <a:lnTo>
                    <a:pt x="116" y="109"/>
                  </a:lnTo>
                  <a:lnTo>
                    <a:pt x="115" y="109"/>
                  </a:lnTo>
                  <a:lnTo>
                    <a:pt x="115" y="106"/>
                  </a:lnTo>
                  <a:lnTo>
                    <a:pt x="113" y="106"/>
                  </a:lnTo>
                  <a:lnTo>
                    <a:pt x="113" y="105"/>
                  </a:lnTo>
                  <a:lnTo>
                    <a:pt x="112" y="105"/>
                  </a:lnTo>
                  <a:lnTo>
                    <a:pt x="112" y="103"/>
                  </a:lnTo>
                  <a:lnTo>
                    <a:pt x="110" y="103"/>
                  </a:lnTo>
                  <a:lnTo>
                    <a:pt x="110" y="103"/>
                  </a:lnTo>
                  <a:lnTo>
                    <a:pt x="110" y="97"/>
                  </a:lnTo>
                  <a:lnTo>
                    <a:pt x="107" y="97"/>
                  </a:lnTo>
                  <a:lnTo>
                    <a:pt x="106" y="95"/>
                  </a:lnTo>
                  <a:lnTo>
                    <a:pt x="106" y="92"/>
                  </a:lnTo>
                  <a:lnTo>
                    <a:pt x="106" y="91"/>
                  </a:lnTo>
                  <a:lnTo>
                    <a:pt x="106" y="87"/>
                  </a:lnTo>
                  <a:lnTo>
                    <a:pt x="106" y="87"/>
                  </a:lnTo>
                  <a:lnTo>
                    <a:pt x="106" y="86"/>
                  </a:lnTo>
                  <a:lnTo>
                    <a:pt x="106" y="84"/>
                  </a:lnTo>
                  <a:lnTo>
                    <a:pt x="106" y="84"/>
                  </a:lnTo>
                  <a:lnTo>
                    <a:pt x="104" y="83"/>
                  </a:lnTo>
                  <a:lnTo>
                    <a:pt x="102" y="81"/>
                  </a:lnTo>
                  <a:lnTo>
                    <a:pt x="101" y="78"/>
                  </a:lnTo>
                  <a:lnTo>
                    <a:pt x="99" y="77"/>
                  </a:lnTo>
                  <a:lnTo>
                    <a:pt x="99" y="75"/>
                  </a:lnTo>
                  <a:lnTo>
                    <a:pt x="99" y="73"/>
                  </a:lnTo>
                  <a:lnTo>
                    <a:pt x="98" y="73"/>
                  </a:lnTo>
                  <a:lnTo>
                    <a:pt x="98" y="72"/>
                  </a:lnTo>
                  <a:lnTo>
                    <a:pt x="98" y="72"/>
                  </a:lnTo>
                  <a:lnTo>
                    <a:pt x="96" y="72"/>
                  </a:lnTo>
                  <a:lnTo>
                    <a:pt x="95" y="72"/>
                  </a:lnTo>
                  <a:lnTo>
                    <a:pt x="93" y="72"/>
                  </a:lnTo>
                  <a:lnTo>
                    <a:pt x="92" y="72"/>
                  </a:lnTo>
                  <a:lnTo>
                    <a:pt x="92" y="72"/>
                  </a:lnTo>
                  <a:lnTo>
                    <a:pt x="92" y="72"/>
                  </a:lnTo>
                  <a:lnTo>
                    <a:pt x="92" y="72"/>
                  </a:lnTo>
                  <a:lnTo>
                    <a:pt x="92" y="70"/>
                  </a:lnTo>
                  <a:lnTo>
                    <a:pt x="93" y="70"/>
                  </a:lnTo>
                  <a:lnTo>
                    <a:pt x="93" y="70"/>
                  </a:lnTo>
                  <a:lnTo>
                    <a:pt x="93" y="69"/>
                  </a:lnTo>
                  <a:lnTo>
                    <a:pt x="93" y="67"/>
                  </a:lnTo>
                  <a:lnTo>
                    <a:pt x="92" y="67"/>
                  </a:lnTo>
                  <a:lnTo>
                    <a:pt x="90" y="66"/>
                  </a:lnTo>
                  <a:lnTo>
                    <a:pt x="89" y="64"/>
                  </a:lnTo>
                  <a:lnTo>
                    <a:pt x="89" y="63"/>
                  </a:lnTo>
                  <a:lnTo>
                    <a:pt x="87" y="63"/>
                  </a:lnTo>
                  <a:lnTo>
                    <a:pt x="85" y="61"/>
                  </a:lnTo>
                  <a:lnTo>
                    <a:pt x="84" y="61"/>
                  </a:lnTo>
                  <a:lnTo>
                    <a:pt x="82" y="59"/>
                  </a:lnTo>
                  <a:lnTo>
                    <a:pt x="82" y="58"/>
                  </a:lnTo>
                  <a:lnTo>
                    <a:pt x="81" y="58"/>
                  </a:lnTo>
                  <a:lnTo>
                    <a:pt x="81" y="55"/>
                  </a:lnTo>
                  <a:lnTo>
                    <a:pt x="79" y="53"/>
                  </a:lnTo>
                  <a:lnTo>
                    <a:pt x="79" y="52"/>
                  </a:lnTo>
                  <a:lnTo>
                    <a:pt x="79" y="52"/>
                  </a:lnTo>
                  <a:lnTo>
                    <a:pt x="78" y="50"/>
                  </a:lnTo>
                  <a:lnTo>
                    <a:pt x="76" y="49"/>
                  </a:lnTo>
                  <a:lnTo>
                    <a:pt x="75" y="45"/>
                  </a:lnTo>
                  <a:lnTo>
                    <a:pt x="75" y="44"/>
                  </a:lnTo>
                  <a:lnTo>
                    <a:pt x="75" y="44"/>
                  </a:lnTo>
                  <a:lnTo>
                    <a:pt x="75" y="44"/>
                  </a:lnTo>
                  <a:lnTo>
                    <a:pt x="76" y="44"/>
                  </a:lnTo>
                  <a:lnTo>
                    <a:pt x="76" y="42"/>
                  </a:lnTo>
                  <a:lnTo>
                    <a:pt x="78" y="42"/>
                  </a:lnTo>
                  <a:lnTo>
                    <a:pt x="78" y="41"/>
                  </a:lnTo>
                  <a:lnTo>
                    <a:pt x="76" y="39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78" y="38"/>
                  </a:lnTo>
                  <a:lnTo>
                    <a:pt x="78" y="38"/>
                  </a:lnTo>
                  <a:lnTo>
                    <a:pt x="78" y="38"/>
                  </a:lnTo>
                  <a:lnTo>
                    <a:pt x="79" y="39"/>
                  </a:lnTo>
                  <a:lnTo>
                    <a:pt x="79" y="38"/>
                  </a:lnTo>
                  <a:lnTo>
                    <a:pt x="81" y="38"/>
                  </a:lnTo>
                  <a:lnTo>
                    <a:pt x="81" y="38"/>
                  </a:lnTo>
                  <a:lnTo>
                    <a:pt x="81" y="36"/>
                  </a:lnTo>
                  <a:lnTo>
                    <a:pt x="82" y="36"/>
                  </a:lnTo>
                  <a:lnTo>
                    <a:pt x="82" y="35"/>
                  </a:lnTo>
                  <a:lnTo>
                    <a:pt x="81" y="33"/>
                  </a:lnTo>
                  <a:lnTo>
                    <a:pt x="81" y="31"/>
                  </a:lnTo>
                  <a:lnTo>
                    <a:pt x="79" y="30"/>
                  </a:lnTo>
                  <a:lnTo>
                    <a:pt x="79" y="30"/>
                  </a:lnTo>
                  <a:lnTo>
                    <a:pt x="81" y="30"/>
                  </a:lnTo>
                  <a:lnTo>
                    <a:pt x="81" y="30"/>
                  </a:lnTo>
                  <a:lnTo>
                    <a:pt x="82" y="30"/>
                  </a:lnTo>
                  <a:lnTo>
                    <a:pt x="84" y="30"/>
                  </a:lnTo>
                  <a:lnTo>
                    <a:pt x="84" y="28"/>
                  </a:lnTo>
                  <a:lnTo>
                    <a:pt x="85" y="28"/>
                  </a:lnTo>
                  <a:lnTo>
                    <a:pt x="85" y="28"/>
                  </a:lnTo>
                  <a:lnTo>
                    <a:pt x="85" y="27"/>
                  </a:lnTo>
                  <a:lnTo>
                    <a:pt x="85" y="27"/>
                  </a:lnTo>
                  <a:lnTo>
                    <a:pt x="85" y="27"/>
                  </a:lnTo>
                  <a:lnTo>
                    <a:pt x="85" y="25"/>
                  </a:lnTo>
                  <a:lnTo>
                    <a:pt x="84" y="25"/>
                  </a:lnTo>
                  <a:lnTo>
                    <a:pt x="84" y="25"/>
                  </a:lnTo>
                  <a:lnTo>
                    <a:pt x="82" y="25"/>
                  </a:lnTo>
                  <a:lnTo>
                    <a:pt x="81" y="25"/>
                  </a:lnTo>
                  <a:lnTo>
                    <a:pt x="79" y="25"/>
                  </a:lnTo>
                  <a:lnTo>
                    <a:pt x="78" y="25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5" y="24"/>
                  </a:lnTo>
                  <a:lnTo>
                    <a:pt x="71" y="24"/>
                  </a:lnTo>
                  <a:lnTo>
                    <a:pt x="70" y="22"/>
                  </a:lnTo>
                  <a:lnTo>
                    <a:pt x="68" y="21"/>
                  </a:lnTo>
                  <a:lnTo>
                    <a:pt x="67" y="18"/>
                  </a:lnTo>
                  <a:lnTo>
                    <a:pt x="67" y="18"/>
                  </a:lnTo>
                  <a:lnTo>
                    <a:pt x="67" y="18"/>
                  </a:lnTo>
                  <a:lnTo>
                    <a:pt x="67" y="16"/>
                  </a:lnTo>
                  <a:lnTo>
                    <a:pt x="67" y="16"/>
                  </a:lnTo>
                  <a:lnTo>
                    <a:pt x="67" y="16"/>
                  </a:lnTo>
                  <a:lnTo>
                    <a:pt x="67" y="14"/>
                  </a:lnTo>
                  <a:lnTo>
                    <a:pt x="67" y="14"/>
                  </a:lnTo>
                  <a:lnTo>
                    <a:pt x="67" y="14"/>
                  </a:lnTo>
                  <a:lnTo>
                    <a:pt x="65" y="14"/>
                  </a:lnTo>
                  <a:lnTo>
                    <a:pt x="65" y="13"/>
                  </a:lnTo>
                  <a:lnTo>
                    <a:pt x="65" y="13"/>
                  </a:lnTo>
                  <a:lnTo>
                    <a:pt x="65" y="13"/>
                  </a:lnTo>
                  <a:lnTo>
                    <a:pt x="65" y="11"/>
                  </a:lnTo>
                  <a:lnTo>
                    <a:pt x="65" y="11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59" y="2"/>
                  </a:lnTo>
                  <a:lnTo>
                    <a:pt x="56" y="5"/>
                  </a:lnTo>
                  <a:lnTo>
                    <a:pt x="54" y="2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7" y="4"/>
                  </a:lnTo>
                  <a:lnTo>
                    <a:pt x="47" y="4"/>
                  </a:lnTo>
                  <a:lnTo>
                    <a:pt x="47" y="4"/>
                  </a:lnTo>
                  <a:lnTo>
                    <a:pt x="45" y="4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2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7" y="10"/>
                  </a:lnTo>
                  <a:lnTo>
                    <a:pt x="36" y="11"/>
                  </a:lnTo>
                  <a:lnTo>
                    <a:pt x="34" y="11"/>
                  </a:lnTo>
                  <a:lnTo>
                    <a:pt x="31" y="13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30" y="16"/>
                  </a:lnTo>
                  <a:lnTo>
                    <a:pt x="30" y="18"/>
                  </a:lnTo>
                  <a:lnTo>
                    <a:pt x="31" y="21"/>
                  </a:lnTo>
                  <a:lnTo>
                    <a:pt x="31" y="24"/>
                  </a:lnTo>
                  <a:lnTo>
                    <a:pt x="30" y="25"/>
                  </a:lnTo>
                  <a:lnTo>
                    <a:pt x="30" y="27"/>
                  </a:lnTo>
                  <a:lnTo>
                    <a:pt x="28" y="27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30"/>
                  </a:lnTo>
                  <a:lnTo>
                    <a:pt x="30" y="33"/>
                  </a:lnTo>
                  <a:lnTo>
                    <a:pt x="30" y="33"/>
                  </a:lnTo>
                  <a:lnTo>
                    <a:pt x="30" y="35"/>
                  </a:lnTo>
                  <a:lnTo>
                    <a:pt x="28" y="36"/>
                  </a:lnTo>
                  <a:lnTo>
                    <a:pt x="26" y="39"/>
                  </a:lnTo>
                  <a:lnTo>
                    <a:pt x="26" y="42"/>
                  </a:lnTo>
                  <a:lnTo>
                    <a:pt x="25" y="45"/>
                  </a:lnTo>
                  <a:lnTo>
                    <a:pt x="23" y="47"/>
                  </a:lnTo>
                  <a:lnTo>
                    <a:pt x="0" y="66"/>
                  </a:lnTo>
                  <a:lnTo>
                    <a:pt x="6" y="86"/>
                  </a:lnTo>
                  <a:lnTo>
                    <a:pt x="37" y="103"/>
                  </a:lnTo>
                  <a:lnTo>
                    <a:pt x="39" y="108"/>
                  </a:lnTo>
                  <a:lnTo>
                    <a:pt x="47" y="108"/>
                  </a:lnTo>
                  <a:lnTo>
                    <a:pt x="48" y="115"/>
                  </a:lnTo>
                  <a:lnTo>
                    <a:pt x="57" y="120"/>
                  </a:lnTo>
                  <a:lnTo>
                    <a:pt x="78" y="123"/>
                  </a:lnTo>
                  <a:lnTo>
                    <a:pt x="79" y="122"/>
                  </a:lnTo>
                  <a:lnTo>
                    <a:pt x="82" y="120"/>
                  </a:lnTo>
                  <a:lnTo>
                    <a:pt x="85" y="117"/>
                  </a:lnTo>
                  <a:lnTo>
                    <a:pt x="89" y="114"/>
                  </a:lnTo>
                  <a:lnTo>
                    <a:pt x="90" y="111"/>
                  </a:lnTo>
                  <a:lnTo>
                    <a:pt x="92" y="108"/>
                  </a:lnTo>
                  <a:lnTo>
                    <a:pt x="93" y="106"/>
                  </a:lnTo>
                  <a:lnTo>
                    <a:pt x="95" y="106"/>
                  </a:lnTo>
                  <a:lnTo>
                    <a:pt x="95" y="105"/>
                  </a:lnTo>
                  <a:lnTo>
                    <a:pt x="96" y="105"/>
                  </a:lnTo>
                  <a:lnTo>
                    <a:pt x="96" y="105"/>
                  </a:lnTo>
                  <a:lnTo>
                    <a:pt x="98" y="105"/>
                  </a:lnTo>
                  <a:lnTo>
                    <a:pt x="101" y="106"/>
                  </a:lnTo>
                  <a:lnTo>
                    <a:pt x="102" y="106"/>
                  </a:lnTo>
                  <a:lnTo>
                    <a:pt x="104" y="106"/>
                  </a:lnTo>
                  <a:lnTo>
                    <a:pt x="106" y="106"/>
                  </a:lnTo>
                  <a:lnTo>
                    <a:pt x="106" y="108"/>
                  </a:lnTo>
                  <a:lnTo>
                    <a:pt x="107" y="109"/>
                  </a:lnTo>
                  <a:lnTo>
                    <a:pt x="109" y="111"/>
                  </a:lnTo>
                  <a:lnTo>
                    <a:pt x="112" y="111"/>
                  </a:lnTo>
                  <a:lnTo>
                    <a:pt x="112" y="111"/>
                  </a:lnTo>
                  <a:lnTo>
                    <a:pt x="112" y="109"/>
                  </a:lnTo>
                  <a:lnTo>
                    <a:pt x="113" y="108"/>
                  </a:lnTo>
                  <a:lnTo>
                    <a:pt x="113" y="108"/>
                  </a:lnTo>
                  <a:lnTo>
                    <a:pt x="115" y="109"/>
                  </a:lnTo>
                  <a:lnTo>
                    <a:pt x="116" y="111"/>
                  </a:lnTo>
                  <a:lnTo>
                    <a:pt x="116" y="111"/>
                  </a:lnTo>
                  <a:lnTo>
                    <a:pt x="116" y="111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7" name="Freeform 90"/>
            <p:cNvSpPr>
              <a:spLocks noEditPoints="1"/>
            </p:cNvSpPr>
            <p:nvPr/>
          </p:nvSpPr>
          <p:spPr bwMode="auto">
            <a:xfrm>
              <a:off x="6897582" y="3375809"/>
              <a:ext cx="531930" cy="535044"/>
            </a:xfrm>
            <a:custGeom>
              <a:avLst/>
              <a:gdLst>
                <a:gd name="T0" fmla="*/ 224 w 224"/>
                <a:gd name="T1" fmla="*/ 190 h 225"/>
                <a:gd name="T2" fmla="*/ 205 w 224"/>
                <a:gd name="T3" fmla="*/ 160 h 225"/>
                <a:gd name="T4" fmla="*/ 199 w 224"/>
                <a:gd name="T5" fmla="*/ 117 h 225"/>
                <a:gd name="T6" fmla="*/ 193 w 224"/>
                <a:gd name="T7" fmla="*/ 81 h 225"/>
                <a:gd name="T8" fmla="*/ 207 w 224"/>
                <a:gd name="T9" fmla="*/ 55 h 225"/>
                <a:gd name="T10" fmla="*/ 177 w 224"/>
                <a:gd name="T11" fmla="*/ 30 h 225"/>
                <a:gd name="T12" fmla="*/ 129 w 224"/>
                <a:gd name="T13" fmla="*/ 23 h 225"/>
                <a:gd name="T14" fmla="*/ 112 w 224"/>
                <a:gd name="T15" fmla="*/ 39 h 225"/>
                <a:gd name="T16" fmla="*/ 108 w 224"/>
                <a:gd name="T17" fmla="*/ 45 h 225"/>
                <a:gd name="T18" fmla="*/ 106 w 224"/>
                <a:gd name="T19" fmla="*/ 42 h 225"/>
                <a:gd name="T20" fmla="*/ 94 w 224"/>
                <a:gd name="T21" fmla="*/ 48 h 225"/>
                <a:gd name="T22" fmla="*/ 75 w 224"/>
                <a:gd name="T23" fmla="*/ 41 h 225"/>
                <a:gd name="T24" fmla="*/ 64 w 224"/>
                <a:gd name="T25" fmla="*/ 34 h 225"/>
                <a:gd name="T26" fmla="*/ 58 w 224"/>
                <a:gd name="T27" fmla="*/ 33 h 225"/>
                <a:gd name="T28" fmla="*/ 49 w 224"/>
                <a:gd name="T29" fmla="*/ 13 h 225"/>
                <a:gd name="T30" fmla="*/ 45 w 224"/>
                <a:gd name="T31" fmla="*/ 6 h 225"/>
                <a:gd name="T32" fmla="*/ 49 w 224"/>
                <a:gd name="T33" fmla="*/ 5 h 225"/>
                <a:gd name="T34" fmla="*/ 44 w 224"/>
                <a:gd name="T35" fmla="*/ 0 h 225"/>
                <a:gd name="T36" fmla="*/ 39 w 224"/>
                <a:gd name="T37" fmla="*/ 3 h 225"/>
                <a:gd name="T38" fmla="*/ 30 w 224"/>
                <a:gd name="T39" fmla="*/ 11 h 225"/>
                <a:gd name="T40" fmla="*/ 19 w 224"/>
                <a:gd name="T41" fmla="*/ 8 h 225"/>
                <a:gd name="T42" fmla="*/ 11 w 224"/>
                <a:gd name="T43" fmla="*/ 5 h 225"/>
                <a:gd name="T44" fmla="*/ 7 w 224"/>
                <a:gd name="T45" fmla="*/ 3 h 225"/>
                <a:gd name="T46" fmla="*/ 2 w 224"/>
                <a:gd name="T47" fmla="*/ 8 h 225"/>
                <a:gd name="T48" fmla="*/ 4 w 224"/>
                <a:gd name="T49" fmla="*/ 14 h 225"/>
                <a:gd name="T50" fmla="*/ 2 w 224"/>
                <a:gd name="T51" fmla="*/ 20 h 225"/>
                <a:gd name="T52" fmla="*/ 7 w 224"/>
                <a:gd name="T53" fmla="*/ 31 h 225"/>
                <a:gd name="T54" fmla="*/ 7 w 224"/>
                <a:gd name="T55" fmla="*/ 41 h 225"/>
                <a:gd name="T56" fmla="*/ 8 w 224"/>
                <a:gd name="T57" fmla="*/ 50 h 225"/>
                <a:gd name="T58" fmla="*/ 10 w 224"/>
                <a:gd name="T59" fmla="*/ 53 h 225"/>
                <a:gd name="T60" fmla="*/ 14 w 224"/>
                <a:gd name="T61" fmla="*/ 61 h 225"/>
                <a:gd name="T62" fmla="*/ 25 w 224"/>
                <a:gd name="T63" fmla="*/ 62 h 225"/>
                <a:gd name="T64" fmla="*/ 28 w 224"/>
                <a:gd name="T65" fmla="*/ 65 h 225"/>
                <a:gd name="T66" fmla="*/ 22 w 224"/>
                <a:gd name="T67" fmla="*/ 67 h 225"/>
                <a:gd name="T68" fmla="*/ 24 w 224"/>
                <a:gd name="T69" fmla="*/ 75 h 225"/>
                <a:gd name="T70" fmla="*/ 19 w 224"/>
                <a:gd name="T71" fmla="*/ 75 h 225"/>
                <a:gd name="T72" fmla="*/ 18 w 224"/>
                <a:gd name="T73" fmla="*/ 81 h 225"/>
                <a:gd name="T74" fmla="*/ 22 w 224"/>
                <a:gd name="T75" fmla="*/ 89 h 225"/>
                <a:gd name="T76" fmla="*/ 28 w 224"/>
                <a:gd name="T77" fmla="*/ 98 h 225"/>
                <a:gd name="T78" fmla="*/ 36 w 224"/>
                <a:gd name="T79" fmla="*/ 106 h 225"/>
                <a:gd name="T80" fmla="*/ 35 w 224"/>
                <a:gd name="T81" fmla="*/ 109 h 225"/>
                <a:gd name="T82" fmla="*/ 42 w 224"/>
                <a:gd name="T83" fmla="*/ 110 h 225"/>
                <a:gd name="T84" fmla="*/ 49 w 224"/>
                <a:gd name="T85" fmla="*/ 121 h 225"/>
                <a:gd name="T86" fmla="*/ 50 w 224"/>
                <a:gd name="T87" fmla="*/ 134 h 225"/>
                <a:gd name="T88" fmla="*/ 56 w 224"/>
                <a:gd name="T89" fmla="*/ 143 h 225"/>
                <a:gd name="T90" fmla="*/ 63 w 224"/>
                <a:gd name="T91" fmla="*/ 149 h 225"/>
                <a:gd name="T92" fmla="*/ 75 w 224"/>
                <a:gd name="T93" fmla="*/ 154 h 225"/>
                <a:gd name="T94" fmla="*/ 81 w 224"/>
                <a:gd name="T95" fmla="*/ 169 h 225"/>
                <a:gd name="T96" fmla="*/ 89 w 224"/>
                <a:gd name="T97" fmla="*/ 183 h 225"/>
                <a:gd name="T98" fmla="*/ 104 w 224"/>
                <a:gd name="T99" fmla="*/ 201 h 225"/>
                <a:gd name="T100" fmla="*/ 117 w 224"/>
                <a:gd name="T101" fmla="*/ 205 h 225"/>
                <a:gd name="T102" fmla="*/ 134 w 224"/>
                <a:gd name="T103" fmla="*/ 199 h 225"/>
                <a:gd name="T104" fmla="*/ 151 w 224"/>
                <a:gd name="T105" fmla="*/ 202 h 225"/>
                <a:gd name="T106" fmla="*/ 156 w 224"/>
                <a:gd name="T107" fmla="*/ 218 h 225"/>
                <a:gd name="T108" fmla="*/ 168 w 224"/>
                <a:gd name="T109" fmla="*/ 219 h 225"/>
                <a:gd name="T110" fmla="*/ 185 w 224"/>
                <a:gd name="T111" fmla="*/ 221 h 225"/>
                <a:gd name="T112" fmla="*/ 198 w 224"/>
                <a:gd name="T113" fmla="*/ 225 h 225"/>
                <a:gd name="T114" fmla="*/ 18 w 224"/>
                <a:gd name="T115" fmla="*/ 30 h 225"/>
                <a:gd name="T116" fmla="*/ 25 w 224"/>
                <a:gd name="T117" fmla="*/ 41 h 225"/>
                <a:gd name="T118" fmla="*/ 24 w 224"/>
                <a:gd name="T119" fmla="*/ 44 h 225"/>
                <a:gd name="T120" fmla="*/ 13 w 224"/>
                <a:gd name="T121" fmla="*/ 39 h 225"/>
                <a:gd name="T122" fmla="*/ 7 w 224"/>
                <a:gd name="T123" fmla="*/ 23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4" h="225">
                  <a:moveTo>
                    <a:pt x="198" y="225"/>
                  </a:moveTo>
                  <a:lnTo>
                    <a:pt x="199" y="213"/>
                  </a:lnTo>
                  <a:lnTo>
                    <a:pt x="207" y="202"/>
                  </a:lnTo>
                  <a:lnTo>
                    <a:pt x="213" y="201"/>
                  </a:lnTo>
                  <a:lnTo>
                    <a:pt x="219" y="197"/>
                  </a:lnTo>
                  <a:lnTo>
                    <a:pt x="224" y="194"/>
                  </a:lnTo>
                  <a:lnTo>
                    <a:pt x="224" y="190"/>
                  </a:lnTo>
                  <a:lnTo>
                    <a:pt x="219" y="188"/>
                  </a:lnTo>
                  <a:lnTo>
                    <a:pt x="219" y="180"/>
                  </a:lnTo>
                  <a:lnTo>
                    <a:pt x="215" y="176"/>
                  </a:lnTo>
                  <a:lnTo>
                    <a:pt x="210" y="174"/>
                  </a:lnTo>
                  <a:lnTo>
                    <a:pt x="205" y="166"/>
                  </a:lnTo>
                  <a:lnTo>
                    <a:pt x="204" y="162"/>
                  </a:lnTo>
                  <a:lnTo>
                    <a:pt x="205" y="160"/>
                  </a:lnTo>
                  <a:lnTo>
                    <a:pt x="201" y="148"/>
                  </a:lnTo>
                  <a:lnTo>
                    <a:pt x="213" y="132"/>
                  </a:lnTo>
                  <a:lnTo>
                    <a:pt x="213" y="129"/>
                  </a:lnTo>
                  <a:lnTo>
                    <a:pt x="210" y="126"/>
                  </a:lnTo>
                  <a:lnTo>
                    <a:pt x="201" y="124"/>
                  </a:lnTo>
                  <a:lnTo>
                    <a:pt x="199" y="123"/>
                  </a:lnTo>
                  <a:lnTo>
                    <a:pt x="199" y="117"/>
                  </a:lnTo>
                  <a:lnTo>
                    <a:pt x="196" y="109"/>
                  </a:lnTo>
                  <a:lnTo>
                    <a:pt x="191" y="104"/>
                  </a:lnTo>
                  <a:lnTo>
                    <a:pt x="191" y="98"/>
                  </a:lnTo>
                  <a:lnTo>
                    <a:pt x="196" y="95"/>
                  </a:lnTo>
                  <a:lnTo>
                    <a:pt x="191" y="93"/>
                  </a:lnTo>
                  <a:lnTo>
                    <a:pt x="191" y="90"/>
                  </a:lnTo>
                  <a:lnTo>
                    <a:pt x="193" y="81"/>
                  </a:lnTo>
                  <a:lnTo>
                    <a:pt x="194" y="76"/>
                  </a:lnTo>
                  <a:lnTo>
                    <a:pt x="198" y="75"/>
                  </a:lnTo>
                  <a:lnTo>
                    <a:pt x="202" y="75"/>
                  </a:lnTo>
                  <a:lnTo>
                    <a:pt x="204" y="70"/>
                  </a:lnTo>
                  <a:lnTo>
                    <a:pt x="205" y="65"/>
                  </a:lnTo>
                  <a:lnTo>
                    <a:pt x="208" y="59"/>
                  </a:lnTo>
                  <a:lnTo>
                    <a:pt x="207" y="55"/>
                  </a:lnTo>
                  <a:lnTo>
                    <a:pt x="207" y="50"/>
                  </a:lnTo>
                  <a:lnTo>
                    <a:pt x="201" y="48"/>
                  </a:lnTo>
                  <a:lnTo>
                    <a:pt x="198" y="44"/>
                  </a:lnTo>
                  <a:lnTo>
                    <a:pt x="196" y="39"/>
                  </a:lnTo>
                  <a:lnTo>
                    <a:pt x="191" y="36"/>
                  </a:lnTo>
                  <a:lnTo>
                    <a:pt x="185" y="33"/>
                  </a:lnTo>
                  <a:lnTo>
                    <a:pt x="177" y="30"/>
                  </a:lnTo>
                  <a:lnTo>
                    <a:pt x="170" y="25"/>
                  </a:lnTo>
                  <a:lnTo>
                    <a:pt x="167" y="23"/>
                  </a:lnTo>
                  <a:lnTo>
                    <a:pt x="159" y="23"/>
                  </a:lnTo>
                  <a:lnTo>
                    <a:pt x="146" y="20"/>
                  </a:lnTo>
                  <a:lnTo>
                    <a:pt x="140" y="22"/>
                  </a:lnTo>
                  <a:lnTo>
                    <a:pt x="135" y="23"/>
                  </a:lnTo>
                  <a:lnTo>
                    <a:pt x="129" y="23"/>
                  </a:lnTo>
                  <a:lnTo>
                    <a:pt x="126" y="27"/>
                  </a:lnTo>
                  <a:lnTo>
                    <a:pt x="123" y="28"/>
                  </a:lnTo>
                  <a:lnTo>
                    <a:pt x="123" y="31"/>
                  </a:lnTo>
                  <a:lnTo>
                    <a:pt x="122" y="36"/>
                  </a:lnTo>
                  <a:lnTo>
                    <a:pt x="112" y="34"/>
                  </a:lnTo>
                  <a:lnTo>
                    <a:pt x="112" y="37"/>
                  </a:lnTo>
                  <a:lnTo>
                    <a:pt x="112" y="39"/>
                  </a:lnTo>
                  <a:lnTo>
                    <a:pt x="112" y="42"/>
                  </a:lnTo>
                  <a:lnTo>
                    <a:pt x="112" y="44"/>
                  </a:lnTo>
                  <a:lnTo>
                    <a:pt x="112" y="44"/>
                  </a:lnTo>
                  <a:lnTo>
                    <a:pt x="111" y="45"/>
                  </a:lnTo>
                  <a:lnTo>
                    <a:pt x="109" y="45"/>
                  </a:lnTo>
                  <a:lnTo>
                    <a:pt x="108" y="45"/>
                  </a:lnTo>
                  <a:lnTo>
                    <a:pt x="108" y="45"/>
                  </a:lnTo>
                  <a:lnTo>
                    <a:pt x="106" y="44"/>
                  </a:lnTo>
                  <a:lnTo>
                    <a:pt x="108" y="45"/>
                  </a:lnTo>
                  <a:lnTo>
                    <a:pt x="108" y="44"/>
                  </a:lnTo>
                  <a:lnTo>
                    <a:pt x="108" y="44"/>
                  </a:lnTo>
                  <a:lnTo>
                    <a:pt x="108" y="44"/>
                  </a:lnTo>
                  <a:lnTo>
                    <a:pt x="108" y="44"/>
                  </a:lnTo>
                  <a:lnTo>
                    <a:pt x="106" y="42"/>
                  </a:lnTo>
                  <a:lnTo>
                    <a:pt x="104" y="42"/>
                  </a:lnTo>
                  <a:lnTo>
                    <a:pt x="103" y="42"/>
                  </a:lnTo>
                  <a:lnTo>
                    <a:pt x="101" y="44"/>
                  </a:lnTo>
                  <a:lnTo>
                    <a:pt x="100" y="44"/>
                  </a:lnTo>
                  <a:lnTo>
                    <a:pt x="98" y="45"/>
                  </a:lnTo>
                  <a:lnTo>
                    <a:pt x="97" y="45"/>
                  </a:lnTo>
                  <a:lnTo>
                    <a:pt x="94" y="48"/>
                  </a:lnTo>
                  <a:lnTo>
                    <a:pt x="90" y="48"/>
                  </a:lnTo>
                  <a:lnTo>
                    <a:pt x="89" y="48"/>
                  </a:lnTo>
                  <a:lnTo>
                    <a:pt x="87" y="48"/>
                  </a:lnTo>
                  <a:lnTo>
                    <a:pt x="84" y="47"/>
                  </a:lnTo>
                  <a:lnTo>
                    <a:pt x="83" y="45"/>
                  </a:lnTo>
                  <a:lnTo>
                    <a:pt x="77" y="42"/>
                  </a:lnTo>
                  <a:lnTo>
                    <a:pt x="75" y="41"/>
                  </a:lnTo>
                  <a:lnTo>
                    <a:pt x="72" y="37"/>
                  </a:lnTo>
                  <a:lnTo>
                    <a:pt x="70" y="36"/>
                  </a:lnTo>
                  <a:lnTo>
                    <a:pt x="69" y="36"/>
                  </a:lnTo>
                  <a:lnTo>
                    <a:pt x="67" y="36"/>
                  </a:lnTo>
                  <a:lnTo>
                    <a:pt x="66" y="34"/>
                  </a:lnTo>
                  <a:lnTo>
                    <a:pt x="66" y="34"/>
                  </a:lnTo>
                  <a:lnTo>
                    <a:pt x="64" y="34"/>
                  </a:lnTo>
                  <a:lnTo>
                    <a:pt x="64" y="36"/>
                  </a:lnTo>
                  <a:lnTo>
                    <a:pt x="63" y="36"/>
                  </a:lnTo>
                  <a:lnTo>
                    <a:pt x="63" y="36"/>
                  </a:lnTo>
                  <a:lnTo>
                    <a:pt x="61" y="36"/>
                  </a:lnTo>
                  <a:lnTo>
                    <a:pt x="59" y="36"/>
                  </a:lnTo>
                  <a:lnTo>
                    <a:pt x="58" y="34"/>
                  </a:lnTo>
                  <a:lnTo>
                    <a:pt x="58" y="33"/>
                  </a:lnTo>
                  <a:lnTo>
                    <a:pt x="56" y="28"/>
                  </a:lnTo>
                  <a:lnTo>
                    <a:pt x="55" y="25"/>
                  </a:lnTo>
                  <a:lnTo>
                    <a:pt x="55" y="20"/>
                  </a:lnTo>
                  <a:lnTo>
                    <a:pt x="53" y="16"/>
                  </a:lnTo>
                  <a:lnTo>
                    <a:pt x="52" y="16"/>
                  </a:lnTo>
                  <a:lnTo>
                    <a:pt x="50" y="14"/>
                  </a:lnTo>
                  <a:lnTo>
                    <a:pt x="49" y="13"/>
                  </a:lnTo>
                  <a:lnTo>
                    <a:pt x="47" y="13"/>
                  </a:lnTo>
                  <a:lnTo>
                    <a:pt x="47" y="11"/>
                  </a:lnTo>
                  <a:lnTo>
                    <a:pt x="47" y="9"/>
                  </a:lnTo>
                  <a:lnTo>
                    <a:pt x="47" y="9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5" y="6"/>
                  </a:lnTo>
                  <a:lnTo>
                    <a:pt x="45" y="6"/>
                  </a:lnTo>
                  <a:lnTo>
                    <a:pt x="45" y="6"/>
                  </a:lnTo>
                  <a:lnTo>
                    <a:pt x="47" y="6"/>
                  </a:lnTo>
                  <a:lnTo>
                    <a:pt x="47" y="5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7" y="3"/>
                  </a:lnTo>
                  <a:lnTo>
                    <a:pt x="47" y="2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1" y="2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8" y="5"/>
                  </a:lnTo>
                  <a:lnTo>
                    <a:pt x="36" y="6"/>
                  </a:lnTo>
                  <a:lnTo>
                    <a:pt x="36" y="8"/>
                  </a:lnTo>
                  <a:lnTo>
                    <a:pt x="35" y="8"/>
                  </a:lnTo>
                  <a:lnTo>
                    <a:pt x="33" y="9"/>
                  </a:lnTo>
                  <a:lnTo>
                    <a:pt x="32" y="11"/>
                  </a:lnTo>
                  <a:lnTo>
                    <a:pt x="30" y="11"/>
                  </a:lnTo>
                  <a:lnTo>
                    <a:pt x="28" y="13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2" y="13"/>
                  </a:lnTo>
                  <a:lnTo>
                    <a:pt x="22" y="11"/>
                  </a:lnTo>
                  <a:lnTo>
                    <a:pt x="21" y="11"/>
                  </a:lnTo>
                  <a:lnTo>
                    <a:pt x="19" y="8"/>
                  </a:lnTo>
                  <a:lnTo>
                    <a:pt x="16" y="5"/>
                  </a:lnTo>
                  <a:lnTo>
                    <a:pt x="14" y="3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0" y="5"/>
                  </a:lnTo>
                  <a:lnTo>
                    <a:pt x="8" y="5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6"/>
                  </a:lnTo>
                  <a:lnTo>
                    <a:pt x="4" y="6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9"/>
                  </a:lnTo>
                  <a:lnTo>
                    <a:pt x="4" y="9"/>
                  </a:lnTo>
                  <a:lnTo>
                    <a:pt x="4" y="11"/>
                  </a:lnTo>
                  <a:lnTo>
                    <a:pt x="5" y="13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23"/>
                  </a:lnTo>
                  <a:lnTo>
                    <a:pt x="2" y="25"/>
                  </a:lnTo>
                  <a:lnTo>
                    <a:pt x="4" y="27"/>
                  </a:lnTo>
                  <a:lnTo>
                    <a:pt x="5" y="28"/>
                  </a:lnTo>
                  <a:lnTo>
                    <a:pt x="7" y="31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8" y="37"/>
                  </a:lnTo>
                  <a:lnTo>
                    <a:pt x="7" y="37"/>
                  </a:lnTo>
                  <a:lnTo>
                    <a:pt x="7" y="39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7" y="42"/>
                  </a:lnTo>
                  <a:lnTo>
                    <a:pt x="8" y="47"/>
                  </a:lnTo>
                  <a:lnTo>
                    <a:pt x="8" y="47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50"/>
                  </a:lnTo>
                  <a:lnTo>
                    <a:pt x="8" y="50"/>
                  </a:lnTo>
                  <a:lnTo>
                    <a:pt x="8" y="50"/>
                  </a:lnTo>
                  <a:lnTo>
                    <a:pt x="8" y="51"/>
                  </a:lnTo>
                  <a:lnTo>
                    <a:pt x="10" y="51"/>
                  </a:lnTo>
                  <a:lnTo>
                    <a:pt x="10" y="51"/>
                  </a:lnTo>
                  <a:lnTo>
                    <a:pt x="10" y="51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1" y="58"/>
                  </a:lnTo>
                  <a:lnTo>
                    <a:pt x="13" y="59"/>
                  </a:lnTo>
                  <a:lnTo>
                    <a:pt x="14" y="61"/>
                  </a:lnTo>
                  <a:lnTo>
                    <a:pt x="18" y="61"/>
                  </a:lnTo>
                  <a:lnTo>
                    <a:pt x="19" y="61"/>
                  </a:lnTo>
                  <a:lnTo>
                    <a:pt x="19" y="61"/>
                  </a:lnTo>
                  <a:lnTo>
                    <a:pt x="21" y="62"/>
                  </a:lnTo>
                  <a:lnTo>
                    <a:pt x="22" y="62"/>
                  </a:lnTo>
                  <a:lnTo>
                    <a:pt x="24" y="62"/>
                  </a:lnTo>
                  <a:lnTo>
                    <a:pt x="25" y="62"/>
                  </a:lnTo>
                  <a:lnTo>
                    <a:pt x="27" y="62"/>
                  </a:lnTo>
                  <a:lnTo>
                    <a:pt x="27" y="62"/>
                  </a:lnTo>
                  <a:lnTo>
                    <a:pt x="28" y="62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5"/>
                  </a:lnTo>
                  <a:lnTo>
                    <a:pt x="28" y="65"/>
                  </a:lnTo>
                  <a:lnTo>
                    <a:pt x="27" y="65"/>
                  </a:lnTo>
                  <a:lnTo>
                    <a:pt x="27" y="67"/>
                  </a:lnTo>
                  <a:lnTo>
                    <a:pt x="25" y="67"/>
                  </a:lnTo>
                  <a:lnTo>
                    <a:pt x="24" y="67"/>
                  </a:lnTo>
                  <a:lnTo>
                    <a:pt x="24" y="67"/>
                  </a:lnTo>
                  <a:lnTo>
                    <a:pt x="22" y="67"/>
                  </a:lnTo>
                  <a:lnTo>
                    <a:pt x="22" y="67"/>
                  </a:lnTo>
                  <a:lnTo>
                    <a:pt x="24" y="68"/>
                  </a:lnTo>
                  <a:lnTo>
                    <a:pt x="24" y="70"/>
                  </a:lnTo>
                  <a:lnTo>
                    <a:pt x="25" y="72"/>
                  </a:lnTo>
                  <a:lnTo>
                    <a:pt x="25" y="73"/>
                  </a:lnTo>
                  <a:lnTo>
                    <a:pt x="24" y="73"/>
                  </a:lnTo>
                  <a:lnTo>
                    <a:pt x="24" y="75"/>
                  </a:lnTo>
                  <a:lnTo>
                    <a:pt x="24" y="75"/>
                  </a:lnTo>
                  <a:lnTo>
                    <a:pt x="22" y="75"/>
                  </a:lnTo>
                  <a:lnTo>
                    <a:pt x="22" y="76"/>
                  </a:lnTo>
                  <a:lnTo>
                    <a:pt x="21" y="75"/>
                  </a:lnTo>
                  <a:lnTo>
                    <a:pt x="21" y="75"/>
                  </a:lnTo>
                  <a:lnTo>
                    <a:pt x="21" y="75"/>
                  </a:lnTo>
                  <a:lnTo>
                    <a:pt x="19" y="75"/>
                  </a:lnTo>
                  <a:lnTo>
                    <a:pt x="19" y="75"/>
                  </a:lnTo>
                  <a:lnTo>
                    <a:pt x="19" y="76"/>
                  </a:lnTo>
                  <a:lnTo>
                    <a:pt x="21" y="78"/>
                  </a:lnTo>
                  <a:lnTo>
                    <a:pt x="21" y="79"/>
                  </a:lnTo>
                  <a:lnTo>
                    <a:pt x="19" y="79"/>
                  </a:lnTo>
                  <a:lnTo>
                    <a:pt x="19" y="81"/>
                  </a:lnTo>
                  <a:lnTo>
                    <a:pt x="18" y="81"/>
                  </a:lnTo>
                  <a:lnTo>
                    <a:pt x="18" y="81"/>
                  </a:lnTo>
                  <a:lnTo>
                    <a:pt x="18" y="81"/>
                  </a:lnTo>
                  <a:lnTo>
                    <a:pt x="18" y="82"/>
                  </a:lnTo>
                  <a:lnTo>
                    <a:pt x="19" y="86"/>
                  </a:lnTo>
                  <a:lnTo>
                    <a:pt x="21" y="87"/>
                  </a:lnTo>
                  <a:lnTo>
                    <a:pt x="22" y="89"/>
                  </a:lnTo>
                  <a:lnTo>
                    <a:pt x="22" y="89"/>
                  </a:lnTo>
                  <a:lnTo>
                    <a:pt x="22" y="90"/>
                  </a:lnTo>
                  <a:lnTo>
                    <a:pt x="24" y="92"/>
                  </a:lnTo>
                  <a:lnTo>
                    <a:pt x="24" y="95"/>
                  </a:lnTo>
                  <a:lnTo>
                    <a:pt x="25" y="95"/>
                  </a:lnTo>
                  <a:lnTo>
                    <a:pt x="25" y="96"/>
                  </a:lnTo>
                  <a:lnTo>
                    <a:pt x="27" y="98"/>
                  </a:lnTo>
                  <a:lnTo>
                    <a:pt x="28" y="98"/>
                  </a:lnTo>
                  <a:lnTo>
                    <a:pt x="30" y="100"/>
                  </a:lnTo>
                  <a:lnTo>
                    <a:pt x="32" y="100"/>
                  </a:lnTo>
                  <a:lnTo>
                    <a:pt x="32" y="101"/>
                  </a:lnTo>
                  <a:lnTo>
                    <a:pt x="33" y="103"/>
                  </a:lnTo>
                  <a:lnTo>
                    <a:pt x="35" y="104"/>
                  </a:lnTo>
                  <a:lnTo>
                    <a:pt x="36" y="104"/>
                  </a:lnTo>
                  <a:lnTo>
                    <a:pt x="36" y="106"/>
                  </a:lnTo>
                  <a:lnTo>
                    <a:pt x="36" y="107"/>
                  </a:lnTo>
                  <a:lnTo>
                    <a:pt x="36" y="107"/>
                  </a:lnTo>
                  <a:lnTo>
                    <a:pt x="35" y="107"/>
                  </a:lnTo>
                  <a:lnTo>
                    <a:pt x="35" y="109"/>
                  </a:lnTo>
                  <a:lnTo>
                    <a:pt x="35" y="109"/>
                  </a:lnTo>
                  <a:lnTo>
                    <a:pt x="35" y="109"/>
                  </a:lnTo>
                  <a:lnTo>
                    <a:pt x="35" y="109"/>
                  </a:lnTo>
                  <a:lnTo>
                    <a:pt x="36" y="109"/>
                  </a:lnTo>
                  <a:lnTo>
                    <a:pt x="38" y="109"/>
                  </a:lnTo>
                  <a:lnTo>
                    <a:pt x="39" y="109"/>
                  </a:lnTo>
                  <a:lnTo>
                    <a:pt x="41" y="109"/>
                  </a:lnTo>
                  <a:lnTo>
                    <a:pt x="41" y="109"/>
                  </a:lnTo>
                  <a:lnTo>
                    <a:pt x="41" y="110"/>
                  </a:lnTo>
                  <a:lnTo>
                    <a:pt x="42" y="110"/>
                  </a:lnTo>
                  <a:lnTo>
                    <a:pt x="42" y="112"/>
                  </a:lnTo>
                  <a:lnTo>
                    <a:pt x="42" y="114"/>
                  </a:lnTo>
                  <a:lnTo>
                    <a:pt x="44" y="115"/>
                  </a:lnTo>
                  <a:lnTo>
                    <a:pt x="45" y="118"/>
                  </a:lnTo>
                  <a:lnTo>
                    <a:pt x="47" y="120"/>
                  </a:lnTo>
                  <a:lnTo>
                    <a:pt x="49" y="121"/>
                  </a:lnTo>
                  <a:lnTo>
                    <a:pt x="49" y="121"/>
                  </a:lnTo>
                  <a:lnTo>
                    <a:pt x="49" y="123"/>
                  </a:lnTo>
                  <a:lnTo>
                    <a:pt x="49" y="124"/>
                  </a:lnTo>
                  <a:lnTo>
                    <a:pt x="49" y="124"/>
                  </a:lnTo>
                  <a:lnTo>
                    <a:pt x="49" y="128"/>
                  </a:lnTo>
                  <a:lnTo>
                    <a:pt x="49" y="129"/>
                  </a:lnTo>
                  <a:lnTo>
                    <a:pt x="49" y="132"/>
                  </a:lnTo>
                  <a:lnTo>
                    <a:pt x="50" y="134"/>
                  </a:lnTo>
                  <a:lnTo>
                    <a:pt x="53" y="134"/>
                  </a:lnTo>
                  <a:lnTo>
                    <a:pt x="53" y="140"/>
                  </a:lnTo>
                  <a:lnTo>
                    <a:pt x="53" y="140"/>
                  </a:lnTo>
                  <a:lnTo>
                    <a:pt x="55" y="140"/>
                  </a:lnTo>
                  <a:lnTo>
                    <a:pt x="55" y="142"/>
                  </a:lnTo>
                  <a:lnTo>
                    <a:pt x="56" y="142"/>
                  </a:lnTo>
                  <a:lnTo>
                    <a:pt x="56" y="143"/>
                  </a:lnTo>
                  <a:lnTo>
                    <a:pt x="58" y="143"/>
                  </a:lnTo>
                  <a:lnTo>
                    <a:pt x="58" y="146"/>
                  </a:lnTo>
                  <a:lnTo>
                    <a:pt x="59" y="146"/>
                  </a:lnTo>
                  <a:lnTo>
                    <a:pt x="59" y="148"/>
                  </a:lnTo>
                  <a:lnTo>
                    <a:pt x="59" y="148"/>
                  </a:lnTo>
                  <a:lnTo>
                    <a:pt x="61" y="148"/>
                  </a:lnTo>
                  <a:lnTo>
                    <a:pt x="63" y="149"/>
                  </a:lnTo>
                  <a:lnTo>
                    <a:pt x="63" y="149"/>
                  </a:lnTo>
                  <a:lnTo>
                    <a:pt x="64" y="149"/>
                  </a:lnTo>
                  <a:lnTo>
                    <a:pt x="67" y="149"/>
                  </a:lnTo>
                  <a:lnTo>
                    <a:pt x="70" y="148"/>
                  </a:lnTo>
                  <a:lnTo>
                    <a:pt x="72" y="149"/>
                  </a:lnTo>
                  <a:lnTo>
                    <a:pt x="73" y="152"/>
                  </a:lnTo>
                  <a:lnTo>
                    <a:pt x="75" y="154"/>
                  </a:lnTo>
                  <a:lnTo>
                    <a:pt x="75" y="157"/>
                  </a:lnTo>
                  <a:lnTo>
                    <a:pt x="75" y="160"/>
                  </a:lnTo>
                  <a:lnTo>
                    <a:pt x="77" y="163"/>
                  </a:lnTo>
                  <a:lnTo>
                    <a:pt x="78" y="163"/>
                  </a:lnTo>
                  <a:lnTo>
                    <a:pt x="80" y="165"/>
                  </a:lnTo>
                  <a:lnTo>
                    <a:pt x="78" y="168"/>
                  </a:lnTo>
                  <a:lnTo>
                    <a:pt x="81" y="169"/>
                  </a:lnTo>
                  <a:lnTo>
                    <a:pt x="83" y="173"/>
                  </a:lnTo>
                  <a:lnTo>
                    <a:pt x="83" y="174"/>
                  </a:lnTo>
                  <a:lnTo>
                    <a:pt x="83" y="177"/>
                  </a:lnTo>
                  <a:lnTo>
                    <a:pt x="84" y="177"/>
                  </a:lnTo>
                  <a:lnTo>
                    <a:pt x="87" y="179"/>
                  </a:lnTo>
                  <a:lnTo>
                    <a:pt x="87" y="180"/>
                  </a:lnTo>
                  <a:lnTo>
                    <a:pt x="89" y="183"/>
                  </a:lnTo>
                  <a:lnTo>
                    <a:pt x="90" y="187"/>
                  </a:lnTo>
                  <a:lnTo>
                    <a:pt x="94" y="190"/>
                  </a:lnTo>
                  <a:lnTo>
                    <a:pt x="95" y="190"/>
                  </a:lnTo>
                  <a:lnTo>
                    <a:pt x="95" y="191"/>
                  </a:lnTo>
                  <a:lnTo>
                    <a:pt x="95" y="194"/>
                  </a:lnTo>
                  <a:lnTo>
                    <a:pt x="103" y="201"/>
                  </a:lnTo>
                  <a:lnTo>
                    <a:pt x="104" y="201"/>
                  </a:lnTo>
                  <a:lnTo>
                    <a:pt x="106" y="201"/>
                  </a:lnTo>
                  <a:lnTo>
                    <a:pt x="108" y="202"/>
                  </a:lnTo>
                  <a:lnTo>
                    <a:pt x="109" y="204"/>
                  </a:lnTo>
                  <a:lnTo>
                    <a:pt x="111" y="204"/>
                  </a:lnTo>
                  <a:lnTo>
                    <a:pt x="112" y="204"/>
                  </a:lnTo>
                  <a:lnTo>
                    <a:pt x="115" y="204"/>
                  </a:lnTo>
                  <a:lnTo>
                    <a:pt x="117" y="205"/>
                  </a:lnTo>
                  <a:lnTo>
                    <a:pt x="118" y="205"/>
                  </a:lnTo>
                  <a:lnTo>
                    <a:pt x="120" y="205"/>
                  </a:lnTo>
                  <a:lnTo>
                    <a:pt x="122" y="205"/>
                  </a:lnTo>
                  <a:lnTo>
                    <a:pt x="123" y="205"/>
                  </a:lnTo>
                  <a:lnTo>
                    <a:pt x="123" y="204"/>
                  </a:lnTo>
                  <a:lnTo>
                    <a:pt x="128" y="202"/>
                  </a:lnTo>
                  <a:lnTo>
                    <a:pt x="134" y="199"/>
                  </a:lnTo>
                  <a:lnTo>
                    <a:pt x="139" y="197"/>
                  </a:lnTo>
                  <a:lnTo>
                    <a:pt x="143" y="194"/>
                  </a:lnTo>
                  <a:lnTo>
                    <a:pt x="145" y="196"/>
                  </a:lnTo>
                  <a:lnTo>
                    <a:pt x="148" y="199"/>
                  </a:lnTo>
                  <a:lnTo>
                    <a:pt x="148" y="199"/>
                  </a:lnTo>
                  <a:lnTo>
                    <a:pt x="149" y="201"/>
                  </a:lnTo>
                  <a:lnTo>
                    <a:pt x="151" y="202"/>
                  </a:lnTo>
                  <a:lnTo>
                    <a:pt x="151" y="204"/>
                  </a:lnTo>
                  <a:lnTo>
                    <a:pt x="153" y="208"/>
                  </a:lnTo>
                  <a:lnTo>
                    <a:pt x="153" y="211"/>
                  </a:lnTo>
                  <a:lnTo>
                    <a:pt x="154" y="215"/>
                  </a:lnTo>
                  <a:lnTo>
                    <a:pt x="154" y="216"/>
                  </a:lnTo>
                  <a:lnTo>
                    <a:pt x="156" y="216"/>
                  </a:lnTo>
                  <a:lnTo>
                    <a:pt x="156" y="218"/>
                  </a:lnTo>
                  <a:lnTo>
                    <a:pt x="157" y="218"/>
                  </a:lnTo>
                  <a:lnTo>
                    <a:pt x="157" y="218"/>
                  </a:lnTo>
                  <a:lnTo>
                    <a:pt x="159" y="219"/>
                  </a:lnTo>
                  <a:lnTo>
                    <a:pt x="160" y="219"/>
                  </a:lnTo>
                  <a:lnTo>
                    <a:pt x="163" y="219"/>
                  </a:lnTo>
                  <a:lnTo>
                    <a:pt x="165" y="219"/>
                  </a:lnTo>
                  <a:lnTo>
                    <a:pt x="168" y="219"/>
                  </a:lnTo>
                  <a:lnTo>
                    <a:pt x="173" y="219"/>
                  </a:lnTo>
                  <a:lnTo>
                    <a:pt x="174" y="222"/>
                  </a:lnTo>
                  <a:lnTo>
                    <a:pt x="176" y="222"/>
                  </a:lnTo>
                  <a:lnTo>
                    <a:pt x="177" y="222"/>
                  </a:lnTo>
                  <a:lnTo>
                    <a:pt x="179" y="221"/>
                  </a:lnTo>
                  <a:lnTo>
                    <a:pt x="182" y="221"/>
                  </a:lnTo>
                  <a:lnTo>
                    <a:pt x="185" y="221"/>
                  </a:lnTo>
                  <a:lnTo>
                    <a:pt x="188" y="221"/>
                  </a:lnTo>
                  <a:lnTo>
                    <a:pt x="190" y="222"/>
                  </a:lnTo>
                  <a:lnTo>
                    <a:pt x="193" y="224"/>
                  </a:lnTo>
                  <a:lnTo>
                    <a:pt x="193" y="225"/>
                  </a:lnTo>
                  <a:lnTo>
                    <a:pt x="194" y="225"/>
                  </a:lnTo>
                  <a:lnTo>
                    <a:pt x="198" y="225"/>
                  </a:lnTo>
                  <a:lnTo>
                    <a:pt x="198" y="225"/>
                  </a:lnTo>
                  <a:close/>
                  <a:moveTo>
                    <a:pt x="7" y="22"/>
                  </a:moveTo>
                  <a:lnTo>
                    <a:pt x="10" y="22"/>
                  </a:lnTo>
                  <a:lnTo>
                    <a:pt x="11" y="22"/>
                  </a:lnTo>
                  <a:lnTo>
                    <a:pt x="13" y="23"/>
                  </a:lnTo>
                  <a:lnTo>
                    <a:pt x="13" y="25"/>
                  </a:lnTo>
                  <a:lnTo>
                    <a:pt x="14" y="27"/>
                  </a:lnTo>
                  <a:lnTo>
                    <a:pt x="18" y="30"/>
                  </a:lnTo>
                  <a:lnTo>
                    <a:pt x="19" y="31"/>
                  </a:lnTo>
                  <a:lnTo>
                    <a:pt x="21" y="33"/>
                  </a:lnTo>
                  <a:lnTo>
                    <a:pt x="21" y="36"/>
                  </a:lnTo>
                  <a:lnTo>
                    <a:pt x="21" y="39"/>
                  </a:lnTo>
                  <a:lnTo>
                    <a:pt x="22" y="39"/>
                  </a:lnTo>
                  <a:lnTo>
                    <a:pt x="25" y="41"/>
                  </a:lnTo>
                  <a:lnTo>
                    <a:pt x="25" y="41"/>
                  </a:lnTo>
                  <a:lnTo>
                    <a:pt x="25" y="41"/>
                  </a:lnTo>
                  <a:lnTo>
                    <a:pt x="27" y="41"/>
                  </a:lnTo>
                  <a:lnTo>
                    <a:pt x="27" y="41"/>
                  </a:lnTo>
                  <a:lnTo>
                    <a:pt x="27" y="42"/>
                  </a:lnTo>
                  <a:lnTo>
                    <a:pt x="25" y="42"/>
                  </a:lnTo>
                  <a:lnTo>
                    <a:pt x="25" y="44"/>
                  </a:lnTo>
                  <a:lnTo>
                    <a:pt x="24" y="44"/>
                  </a:lnTo>
                  <a:lnTo>
                    <a:pt x="22" y="47"/>
                  </a:lnTo>
                  <a:lnTo>
                    <a:pt x="21" y="47"/>
                  </a:lnTo>
                  <a:lnTo>
                    <a:pt x="19" y="47"/>
                  </a:lnTo>
                  <a:lnTo>
                    <a:pt x="18" y="47"/>
                  </a:lnTo>
                  <a:lnTo>
                    <a:pt x="14" y="44"/>
                  </a:lnTo>
                  <a:lnTo>
                    <a:pt x="13" y="41"/>
                  </a:lnTo>
                  <a:lnTo>
                    <a:pt x="13" y="39"/>
                  </a:lnTo>
                  <a:lnTo>
                    <a:pt x="13" y="36"/>
                  </a:lnTo>
                  <a:lnTo>
                    <a:pt x="11" y="34"/>
                  </a:lnTo>
                  <a:lnTo>
                    <a:pt x="10" y="34"/>
                  </a:lnTo>
                  <a:lnTo>
                    <a:pt x="10" y="31"/>
                  </a:lnTo>
                  <a:lnTo>
                    <a:pt x="11" y="28"/>
                  </a:lnTo>
                  <a:lnTo>
                    <a:pt x="10" y="27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7" y="22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8" name="Freeform 91"/>
            <p:cNvSpPr>
              <a:spLocks/>
            </p:cNvSpPr>
            <p:nvPr/>
          </p:nvSpPr>
          <p:spPr bwMode="auto">
            <a:xfrm>
              <a:off x="7222913" y="3149903"/>
              <a:ext cx="448815" cy="325783"/>
            </a:xfrm>
            <a:custGeom>
              <a:avLst/>
              <a:gdLst>
                <a:gd name="T0" fmla="*/ 161 w 189"/>
                <a:gd name="T1" fmla="*/ 53 h 137"/>
                <a:gd name="T2" fmla="*/ 152 w 189"/>
                <a:gd name="T3" fmla="*/ 56 h 137"/>
                <a:gd name="T4" fmla="*/ 146 w 189"/>
                <a:gd name="T5" fmla="*/ 59 h 137"/>
                <a:gd name="T6" fmla="*/ 140 w 189"/>
                <a:gd name="T7" fmla="*/ 67 h 137"/>
                <a:gd name="T8" fmla="*/ 129 w 189"/>
                <a:gd name="T9" fmla="*/ 67 h 137"/>
                <a:gd name="T10" fmla="*/ 121 w 189"/>
                <a:gd name="T11" fmla="*/ 66 h 137"/>
                <a:gd name="T12" fmla="*/ 110 w 189"/>
                <a:gd name="T13" fmla="*/ 63 h 137"/>
                <a:gd name="T14" fmla="*/ 109 w 189"/>
                <a:gd name="T15" fmla="*/ 56 h 137"/>
                <a:gd name="T16" fmla="*/ 102 w 189"/>
                <a:gd name="T17" fmla="*/ 53 h 137"/>
                <a:gd name="T18" fmla="*/ 90 w 189"/>
                <a:gd name="T19" fmla="*/ 47 h 137"/>
                <a:gd name="T20" fmla="*/ 71 w 189"/>
                <a:gd name="T21" fmla="*/ 44 h 137"/>
                <a:gd name="T22" fmla="*/ 65 w 189"/>
                <a:gd name="T23" fmla="*/ 30 h 137"/>
                <a:gd name="T24" fmla="*/ 54 w 189"/>
                <a:gd name="T25" fmla="*/ 33 h 137"/>
                <a:gd name="T26" fmla="*/ 45 w 189"/>
                <a:gd name="T27" fmla="*/ 33 h 137"/>
                <a:gd name="T28" fmla="*/ 40 w 189"/>
                <a:gd name="T29" fmla="*/ 33 h 137"/>
                <a:gd name="T30" fmla="*/ 37 w 189"/>
                <a:gd name="T31" fmla="*/ 38 h 137"/>
                <a:gd name="T32" fmla="*/ 31 w 189"/>
                <a:gd name="T33" fmla="*/ 30 h 137"/>
                <a:gd name="T34" fmla="*/ 25 w 189"/>
                <a:gd name="T35" fmla="*/ 24 h 137"/>
                <a:gd name="T36" fmla="*/ 23 w 189"/>
                <a:gd name="T37" fmla="*/ 19 h 137"/>
                <a:gd name="T38" fmla="*/ 25 w 189"/>
                <a:gd name="T39" fmla="*/ 8 h 137"/>
                <a:gd name="T40" fmla="*/ 19 w 189"/>
                <a:gd name="T41" fmla="*/ 2 h 137"/>
                <a:gd name="T42" fmla="*/ 3 w 189"/>
                <a:gd name="T43" fmla="*/ 7 h 137"/>
                <a:gd name="T44" fmla="*/ 12 w 189"/>
                <a:gd name="T45" fmla="*/ 52 h 137"/>
                <a:gd name="T46" fmla="*/ 34 w 189"/>
                <a:gd name="T47" fmla="*/ 61 h 137"/>
                <a:gd name="T48" fmla="*/ 54 w 189"/>
                <a:gd name="T49" fmla="*/ 70 h 137"/>
                <a:gd name="T50" fmla="*/ 79 w 189"/>
                <a:gd name="T51" fmla="*/ 97 h 137"/>
                <a:gd name="T52" fmla="*/ 112 w 189"/>
                <a:gd name="T53" fmla="*/ 114 h 137"/>
                <a:gd name="T54" fmla="*/ 119 w 189"/>
                <a:gd name="T55" fmla="*/ 132 h 137"/>
                <a:gd name="T56" fmla="*/ 135 w 189"/>
                <a:gd name="T57" fmla="*/ 128 h 137"/>
                <a:gd name="T58" fmla="*/ 141 w 189"/>
                <a:gd name="T59" fmla="*/ 123 h 137"/>
                <a:gd name="T60" fmla="*/ 138 w 189"/>
                <a:gd name="T61" fmla="*/ 118 h 137"/>
                <a:gd name="T62" fmla="*/ 140 w 189"/>
                <a:gd name="T63" fmla="*/ 111 h 137"/>
                <a:gd name="T64" fmla="*/ 132 w 189"/>
                <a:gd name="T65" fmla="*/ 109 h 137"/>
                <a:gd name="T66" fmla="*/ 127 w 189"/>
                <a:gd name="T67" fmla="*/ 101 h 137"/>
                <a:gd name="T68" fmla="*/ 135 w 189"/>
                <a:gd name="T69" fmla="*/ 100 h 137"/>
                <a:gd name="T70" fmla="*/ 137 w 189"/>
                <a:gd name="T71" fmla="*/ 101 h 137"/>
                <a:gd name="T72" fmla="*/ 144 w 189"/>
                <a:gd name="T73" fmla="*/ 94 h 137"/>
                <a:gd name="T74" fmla="*/ 144 w 189"/>
                <a:gd name="T75" fmla="*/ 94 h 137"/>
                <a:gd name="T76" fmla="*/ 146 w 189"/>
                <a:gd name="T77" fmla="*/ 87 h 137"/>
                <a:gd name="T78" fmla="*/ 149 w 189"/>
                <a:gd name="T79" fmla="*/ 84 h 137"/>
                <a:gd name="T80" fmla="*/ 146 w 189"/>
                <a:gd name="T81" fmla="*/ 78 h 137"/>
                <a:gd name="T82" fmla="*/ 151 w 189"/>
                <a:gd name="T83" fmla="*/ 76 h 137"/>
                <a:gd name="T84" fmla="*/ 157 w 189"/>
                <a:gd name="T85" fmla="*/ 80 h 137"/>
                <a:gd name="T86" fmla="*/ 163 w 189"/>
                <a:gd name="T87" fmla="*/ 76 h 137"/>
                <a:gd name="T88" fmla="*/ 163 w 189"/>
                <a:gd name="T89" fmla="*/ 89 h 137"/>
                <a:gd name="T90" fmla="*/ 168 w 189"/>
                <a:gd name="T91" fmla="*/ 90 h 137"/>
                <a:gd name="T92" fmla="*/ 174 w 189"/>
                <a:gd name="T93" fmla="*/ 86 h 137"/>
                <a:gd name="T94" fmla="*/ 183 w 189"/>
                <a:gd name="T95" fmla="*/ 81 h 137"/>
                <a:gd name="T96" fmla="*/ 188 w 189"/>
                <a:gd name="T97" fmla="*/ 73 h 137"/>
                <a:gd name="T98" fmla="*/ 177 w 189"/>
                <a:gd name="T99" fmla="*/ 70 h 137"/>
                <a:gd name="T100" fmla="*/ 174 w 189"/>
                <a:gd name="T101" fmla="*/ 66 h 137"/>
                <a:gd name="T102" fmla="*/ 168 w 189"/>
                <a:gd name="T103" fmla="*/ 66 h 137"/>
                <a:gd name="T104" fmla="*/ 161 w 189"/>
                <a:gd name="T105" fmla="*/ 63 h 137"/>
                <a:gd name="T106" fmla="*/ 171 w 189"/>
                <a:gd name="T107" fmla="*/ 56 h 137"/>
                <a:gd name="T108" fmla="*/ 171 w 189"/>
                <a:gd name="T109" fmla="*/ 5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89" h="137">
                  <a:moveTo>
                    <a:pt x="171" y="50"/>
                  </a:moveTo>
                  <a:lnTo>
                    <a:pt x="171" y="50"/>
                  </a:lnTo>
                  <a:lnTo>
                    <a:pt x="169" y="50"/>
                  </a:lnTo>
                  <a:lnTo>
                    <a:pt x="168" y="52"/>
                  </a:lnTo>
                  <a:lnTo>
                    <a:pt x="164" y="52"/>
                  </a:lnTo>
                  <a:lnTo>
                    <a:pt x="163" y="53"/>
                  </a:lnTo>
                  <a:lnTo>
                    <a:pt x="161" y="53"/>
                  </a:lnTo>
                  <a:lnTo>
                    <a:pt x="160" y="53"/>
                  </a:lnTo>
                  <a:lnTo>
                    <a:pt x="158" y="55"/>
                  </a:lnTo>
                  <a:lnTo>
                    <a:pt x="157" y="55"/>
                  </a:lnTo>
                  <a:lnTo>
                    <a:pt x="154" y="55"/>
                  </a:lnTo>
                  <a:lnTo>
                    <a:pt x="154" y="55"/>
                  </a:lnTo>
                  <a:lnTo>
                    <a:pt x="154" y="56"/>
                  </a:lnTo>
                  <a:lnTo>
                    <a:pt x="152" y="56"/>
                  </a:lnTo>
                  <a:lnTo>
                    <a:pt x="152" y="56"/>
                  </a:lnTo>
                  <a:lnTo>
                    <a:pt x="152" y="58"/>
                  </a:lnTo>
                  <a:lnTo>
                    <a:pt x="151" y="58"/>
                  </a:lnTo>
                  <a:lnTo>
                    <a:pt x="151" y="59"/>
                  </a:lnTo>
                  <a:lnTo>
                    <a:pt x="149" y="59"/>
                  </a:lnTo>
                  <a:lnTo>
                    <a:pt x="147" y="59"/>
                  </a:lnTo>
                  <a:lnTo>
                    <a:pt x="146" y="59"/>
                  </a:lnTo>
                  <a:lnTo>
                    <a:pt x="144" y="61"/>
                  </a:lnTo>
                  <a:lnTo>
                    <a:pt x="144" y="61"/>
                  </a:lnTo>
                  <a:lnTo>
                    <a:pt x="143" y="63"/>
                  </a:lnTo>
                  <a:lnTo>
                    <a:pt x="143" y="64"/>
                  </a:lnTo>
                  <a:lnTo>
                    <a:pt x="143" y="66"/>
                  </a:lnTo>
                  <a:lnTo>
                    <a:pt x="141" y="67"/>
                  </a:lnTo>
                  <a:lnTo>
                    <a:pt x="140" y="67"/>
                  </a:lnTo>
                  <a:lnTo>
                    <a:pt x="135" y="69"/>
                  </a:lnTo>
                  <a:lnTo>
                    <a:pt x="135" y="73"/>
                  </a:lnTo>
                  <a:lnTo>
                    <a:pt x="133" y="73"/>
                  </a:lnTo>
                  <a:lnTo>
                    <a:pt x="130" y="75"/>
                  </a:lnTo>
                  <a:lnTo>
                    <a:pt x="130" y="72"/>
                  </a:lnTo>
                  <a:lnTo>
                    <a:pt x="130" y="67"/>
                  </a:lnTo>
                  <a:lnTo>
                    <a:pt x="129" y="67"/>
                  </a:lnTo>
                  <a:lnTo>
                    <a:pt x="129" y="67"/>
                  </a:lnTo>
                  <a:lnTo>
                    <a:pt x="127" y="66"/>
                  </a:lnTo>
                  <a:lnTo>
                    <a:pt x="126" y="66"/>
                  </a:lnTo>
                  <a:lnTo>
                    <a:pt x="124" y="66"/>
                  </a:lnTo>
                  <a:lnTo>
                    <a:pt x="123" y="66"/>
                  </a:lnTo>
                  <a:lnTo>
                    <a:pt x="123" y="66"/>
                  </a:lnTo>
                  <a:lnTo>
                    <a:pt x="121" y="66"/>
                  </a:lnTo>
                  <a:lnTo>
                    <a:pt x="121" y="66"/>
                  </a:lnTo>
                  <a:lnTo>
                    <a:pt x="119" y="66"/>
                  </a:lnTo>
                  <a:lnTo>
                    <a:pt x="118" y="66"/>
                  </a:lnTo>
                  <a:lnTo>
                    <a:pt x="116" y="66"/>
                  </a:lnTo>
                  <a:lnTo>
                    <a:pt x="113" y="64"/>
                  </a:lnTo>
                  <a:lnTo>
                    <a:pt x="110" y="64"/>
                  </a:lnTo>
                  <a:lnTo>
                    <a:pt x="110" y="63"/>
                  </a:lnTo>
                  <a:lnTo>
                    <a:pt x="110" y="63"/>
                  </a:lnTo>
                  <a:lnTo>
                    <a:pt x="110" y="63"/>
                  </a:lnTo>
                  <a:lnTo>
                    <a:pt x="110" y="61"/>
                  </a:lnTo>
                  <a:lnTo>
                    <a:pt x="110" y="61"/>
                  </a:lnTo>
                  <a:lnTo>
                    <a:pt x="110" y="59"/>
                  </a:lnTo>
                  <a:lnTo>
                    <a:pt x="110" y="58"/>
                  </a:lnTo>
                  <a:lnTo>
                    <a:pt x="109" y="56"/>
                  </a:lnTo>
                  <a:lnTo>
                    <a:pt x="109" y="55"/>
                  </a:lnTo>
                  <a:lnTo>
                    <a:pt x="109" y="55"/>
                  </a:lnTo>
                  <a:lnTo>
                    <a:pt x="107" y="55"/>
                  </a:lnTo>
                  <a:lnTo>
                    <a:pt x="107" y="53"/>
                  </a:lnTo>
                  <a:lnTo>
                    <a:pt x="106" y="53"/>
                  </a:lnTo>
                  <a:lnTo>
                    <a:pt x="104" y="53"/>
                  </a:lnTo>
                  <a:lnTo>
                    <a:pt x="102" y="53"/>
                  </a:lnTo>
                  <a:lnTo>
                    <a:pt x="101" y="53"/>
                  </a:lnTo>
                  <a:lnTo>
                    <a:pt x="99" y="53"/>
                  </a:lnTo>
                  <a:lnTo>
                    <a:pt x="98" y="52"/>
                  </a:lnTo>
                  <a:lnTo>
                    <a:pt x="96" y="47"/>
                  </a:lnTo>
                  <a:lnTo>
                    <a:pt x="95" y="45"/>
                  </a:lnTo>
                  <a:lnTo>
                    <a:pt x="92" y="47"/>
                  </a:lnTo>
                  <a:lnTo>
                    <a:pt x="90" y="47"/>
                  </a:lnTo>
                  <a:lnTo>
                    <a:pt x="87" y="47"/>
                  </a:lnTo>
                  <a:lnTo>
                    <a:pt x="82" y="45"/>
                  </a:lnTo>
                  <a:lnTo>
                    <a:pt x="79" y="45"/>
                  </a:lnTo>
                  <a:lnTo>
                    <a:pt x="78" y="44"/>
                  </a:lnTo>
                  <a:lnTo>
                    <a:pt x="75" y="44"/>
                  </a:lnTo>
                  <a:lnTo>
                    <a:pt x="73" y="44"/>
                  </a:lnTo>
                  <a:lnTo>
                    <a:pt x="71" y="44"/>
                  </a:lnTo>
                  <a:lnTo>
                    <a:pt x="68" y="44"/>
                  </a:lnTo>
                  <a:lnTo>
                    <a:pt x="67" y="44"/>
                  </a:lnTo>
                  <a:lnTo>
                    <a:pt x="67" y="42"/>
                  </a:lnTo>
                  <a:lnTo>
                    <a:pt x="65" y="39"/>
                  </a:lnTo>
                  <a:lnTo>
                    <a:pt x="65" y="35"/>
                  </a:lnTo>
                  <a:lnTo>
                    <a:pt x="65" y="31"/>
                  </a:lnTo>
                  <a:lnTo>
                    <a:pt x="65" y="30"/>
                  </a:lnTo>
                  <a:lnTo>
                    <a:pt x="64" y="27"/>
                  </a:lnTo>
                  <a:lnTo>
                    <a:pt x="64" y="25"/>
                  </a:lnTo>
                  <a:lnTo>
                    <a:pt x="64" y="25"/>
                  </a:lnTo>
                  <a:lnTo>
                    <a:pt x="61" y="24"/>
                  </a:lnTo>
                  <a:lnTo>
                    <a:pt x="59" y="27"/>
                  </a:lnTo>
                  <a:lnTo>
                    <a:pt x="57" y="30"/>
                  </a:lnTo>
                  <a:lnTo>
                    <a:pt x="54" y="33"/>
                  </a:lnTo>
                  <a:lnTo>
                    <a:pt x="53" y="35"/>
                  </a:lnTo>
                  <a:lnTo>
                    <a:pt x="51" y="35"/>
                  </a:lnTo>
                  <a:lnTo>
                    <a:pt x="48" y="36"/>
                  </a:lnTo>
                  <a:lnTo>
                    <a:pt x="47" y="36"/>
                  </a:lnTo>
                  <a:lnTo>
                    <a:pt x="43" y="36"/>
                  </a:lnTo>
                  <a:lnTo>
                    <a:pt x="43" y="35"/>
                  </a:lnTo>
                  <a:lnTo>
                    <a:pt x="45" y="33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3" y="30"/>
                  </a:lnTo>
                  <a:lnTo>
                    <a:pt x="43" y="30"/>
                  </a:lnTo>
                  <a:lnTo>
                    <a:pt x="42" y="30"/>
                  </a:lnTo>
                  <a:lnTo>
                    <a:pt x="42" y="31"/>
                  </a:lnTo>
                  <a:lnTo>
                    <a:pt x="40" y="33"/>
                  </a:lnTo>
                  <a:lnTo>
                    <a:pt x="40" y="35"/>
                  </a:lnTo>
                  <a:lnTo>
                    <a:pt x="39" y="38"/>
                  </a:lnTo>
                  <a:lnTo>
                    <a:pt x="37" y="41"/>
                  </a:lnTo>
                  <a:lnTo>
                    <a:pt x="36" y="39"/>
                  </a:lnTo>
                  <a:lnTo>
                    <a:pt x="34" y="38"/>
                  </a:lnTo>
                  <a:lnTo>
                    <a:pt x="36" y="38"/>
                  </a:lnTo>
                  <a:lnTo>
                    <a:pt x="37" y="38"/>
                  </a:lnTo>
                  <a:lnTo>
                    <a:pt x="37" y="35"/>
                  </a:lnTo>
                  <a:lnTo>
                    <a:pt x="37" y="31"/>
                  </a:lnTo>
                  <a:lnTo>
                    <a:pt x="37" y="30"/>
                  </a:lnTo>
                  <a:lnTo>
                    <a:pt x="36" y="28"/>
                  </a:lnTo>
                  <a:lnTo>
                    <a:pt x="34" y="27"/>
                  </a:lnTo>
                  <a:lnTo>
                    <a:pt x="33" y="28"/>
                  </a:lnTo>
                  <a:lnTo>
                    <a:pt x="31" y="30"/>
                  </a:lnTo>
                  <a:lnTo>
                    <a:pt x="28" y="30"/>
                  </a:lnTo>
                  <a:lnTo>
                    <a:pt x="25" y="31"/>
                  </a:lnTo>
                  <a:lnTo>
                    <a:pt x="25" y="28"/>
                  </a:lnTo>
                  <a:lnTo>
                    <a:pt x="26" y="27"/>
                  </a:lnTo>
                  <a:lnTo>
                    <a:pt x="25" y="25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5" y="22"/>
                  </a:lnTo>
                  <a:lnTo>
                    <a:pt x="25" y="21"/>
                  </a:lnTo>
                  <a:lnTo>
                    <a:pt x="23" y="21"/>
                  </a:lnTo>
                  <a:lnTo>
                    <a:pt x="23" y="21"/>
                  </a:lnTo>
                  <a:lnTo>
                    <a:pt x="23" y="19"/>
                  </a:lnTo>
                  <a:lnTo>
                    <a:pt x="23" y="19"/>
                  </a:lnTo>
                  <a:lnTo>
                    <a:pt x="23" y="17"/>
                  </a:lnTo>
                  <a:lnTo>
                    <a:pt x="25" y="16"/>
                  </a:lnTo>
                  <a:lnTo>
                    <a:pt x="26" y="13"/>
                  </a:lnTo>
                  <a:lnTo>
                    <a:pt x="26" y="11"/>
                  </a:lnTo>
                  <a:lnTo>
                    <a:pt x="25" y="10"/>
                  </a:lnTo>
                  <a:lnTo>
                    <a:pt x="25" y="8"/>
                  </a:lnTo>
                  <a:lnTo>
                    <a:pt x="25" y="5"/>
                  </a:lnTo>
                  <a:lnTo>
                    <a:pt x="26" y="3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9" y="2"/>
                  </a:lnTo>
                  <a:lnTo>
                    <a:pt x="17" y="2"/>
                  </a:lnTo>
                  <a:lnTo>
                    <a:pt x="14" y="2"/>
                  </a:lnTo>
                  <a:lnTo>
                    <a:pt x="12" y="3"/>
                  </a:lnTo>
                  <a:lnTo>
                    <a:pt x="11" y="3"/>
                  </a:lnTo>
                  <a:lnTo>
                    <a:pt x="9" y="3"/>
                  </a:lnTo>
                  <a:lnTo>
                    <a:pt x="8" y="5"/>
                  </a:lnTo>
                  <a:lnTo>
                    <a:pt x="3" y="7"/>
                  </a:lnTo>
                  <a:lnTo>
                    <a:pt x="2" y="8"/>
                  </a:lnTo>
                  <a:lnTo>
                    <a:pt x="0" y="63"/>
                  </a:lnTo>
                  <a:lnTo>
                    <a:pt x="12" y="64"/>
                  </a:lnTo>
                  <a:lnTo>
                    <a:pt x="12" y="61"/>
                  </a:lnTo>
                  <a:lnTo>
                    <a:pt x="9" y="59"/>
                  </a:lnTo>
                  <a:lnTo>
                    <a:pt x="9" y="55"/>
                  </a:lnTo>
                  <a:lnTo>
                    <a:pt x="12" y="52"/>
                  </a:lnTo>
                  <a:lnTo>
                    <a:pt x="19" y="52"/>
                  </a:lnTo>
                  <a:lnTo>
                    <a:pt x="22" y="49"/>
                  </a:lnTo>
                  <a:lnTo>
                    <a:pt x="25" y="44"/>
                  </a:lnTo>
                  <a:lnTo>
                    <a:pt x="28" y="45"/>
                  </a:lnTo>
                  <a:lnTo>
                    <a:pt x="31" y="47"/>
                  </a:lnTo>
                  <a:lnTo>
                    <a:pt x="33" y="53"/>
                  </a:lnTo>
                  <a:lnTo>
                    <a:pt x="34" y="61"/>
                  </a:lnTo>
                  <a:lnTo>
                    <a:pt x="40" y="64"/>
                  </a:lnTo>
                  <a:lnTo>
                    <a:pt x="42" y="69"/>
                  </a:lnTo>
                  <a:lnTo>
                    <a:pt x="39" y="72"/>
                  </a:lnTo>
                  <a:lnTo>
                    <a:pt x="42" y="75"/>
                  </a:lnTo>
                  <a:lnTo>
                    <a:pt x="47" y="76"/>
                  </a:lnTo>
                  <a:lnTo>
                    <a:pt x="51" y="73"/>
                  </a:lnTo>
                  <a:lnTo>
                    <a:pt x="54" y="70"/>
                  </a:lnTo>
                  <a:lnTo>
                    <a:pt x="61" y="72"/>
                  </a:lnTo>
                  <a:lnTo>
                    <a:pt x="67" y="70"/>
                  </a:lnTo>
                  <a:lnTo>
                    <a:pt x="71" y="76"/>
                  </a:lnTo>
                  <a:lnTo>
                    <a:pt x="70" y="83"/>
                  </a:lnTo>
                  <a:lnTo>
                    <a:pt x="75" y="86"/>
                  </a:lnTo>
                  <a:lnTo>
                    <a:pt x="78" y="90"/>
                  </a:lnTo>
                  <a:lnTo>
                    <a:pt x="79" y="97"/>
                  </a:lnTo>
                  <a:lnTo>
                    <a:pt x="82" y="100"/>
                  </a:lnTo>
                  <a:lnTo>
                    <a:pt x="87" y="101"/>
                  </a:lnTo>
                  <a:lnTo>
                    <a:pt x="92" y="108"/>
                  </a:lnTo>
                  <a:lnTo>
                    <a:pt x="96" y="111"/>
                  </a:lnTo>
                  <a:lnTo>
                    <a:pt x="102" y="109"/>
                  </a:lnTo>
                  <a:lnTo>
                    <a:pt x="107" y="114"/>
                  </a:lnTo>
                  <a:lnTo>
                    <a:pt x="112" y="114"/>
                  </a:lnTo>
                  <a:lnTo>
                    <a:pt x="115" y="117"/>
                  </a:lnTo>
                  <a:lnTo>
                    <a:pt x="119" y="117"/>
                  </a:lnTo>
                  <a:lnTo>
                    <a:pt x="121" y="118"/>
                  </a:lnTo>
                  <a:lnTo>
                    <a:pt x="115" y="122"/>
                  </a:lnTo>
                  <a:lnTo>
                    <a:pt x="115" y="126"/>
                  </a:lnTo>
                  <a:lnTo>
                    <a:pt x="115" y="131"/>
                  </a:lnTo>
                  <a:lnTo>
                    <a:pt x="119" y="132"/>
                  </a:lnTo>
                  <a:lnTo>
                    <a:pt x="124" y="137"/>
                  </a:lnTo>
                  <a:lnTo>
                    <a:pt x="129" y="136"/>
                  </a:lnTo>
                  <a:lnTo>
                    <a:pt x="133" y="136"/>
                  </a:lnTo>
                  <a:lnTo>
                    <a:pt x="133" y="132"/>
                  </a:lnTo>
                  <a:lnTo>
                    <a:pt x="135" y="129"/>
                  </a:lnTo>
                  <a:lnTo>
                    <a:pt x="135" y="128"/>
                  </a:lnTo>
                  <a:lnTo>
                    <a:pt x="135" y="128"/>
                  </a:lnTo>
                  <a:lnTo>
                    <a:pt x="137" y="128"/>
                  </a:lnTo>
                  <a:lnTo>
                    <a:pt x="137" y="128"/>
                  </a:lnTo>
                  <a:lnTo>
                    <a:pt x="138" y="126"/>
                  </a:lnTo>
                  <a:lnTo>
                    <a:pt x="140" y="125"/>
                  </a:lnTo>
                  <a:lnTo>
                    <a:pt x="140" y="125"/>
                  </a:lnTo>
                  <a:lnTo>
                    <a:pt x="141" y="123"/>
                  </a:lnTo>
                  <a:lnTo>
                    <a:pt x="141" y="123"/>
                  </a:lnTo>
                  <a:lnTo>
                    <a:pt x="141" y="122"/>
                  </a:lnTo>
                  <a:lnTo>
                    <a:pt x="141" y="122"/>
                  </a:lnTo>
                  <a:lnTo>
                    <a:pt x="140" y="120"/>
                  </a:lnTo>
                  <a:lnTo>
                    <a:pt x="140" y="120"/>
                  </a:lnTo>
                  <a:lnTo>
                    <a:pt x="138" y="120"/>
                  </a:lnTo>
                  <a:lnTo>
                    <a:pt x="138" y="118"/>
                  </a:lnTo>
                  <a:lnTo>
                    <a:pt x="138" y="118"/>
                  </a:lnTo>
                  <a:lnTo>
                    <a:pt x="138" y="117"/>
                  </a:lnTo>
                  <a:lnTo>
                    <a:pt x="138" y="117"/>
                  </a:lnTo>
                  <a:lnTo>
                    <a:pt x="138" y="114"/>
                  </a:lnTo>
                  <a:lnTo>
                    <a:pt x="140" y="112"/>
                  </a:lnTo>
                  <a:lnTo>
                    <a:pt x="140" y="111"/>
                  </a:lnTo>
                  <a:lnTo>
                    <a:pt x="140" y="111"/>
                  </a:lnTo>
                  <a:lnTo>
                    <a:pt x="140" y="111"/>
                  </a:lnTo>
                  <a:lnTo>
                    <a:pt x="138" y="111"/>
                  </a:lnTo>
                  <a:lnTo>
                    <a:pt x="137" y="111"/>
                  </a:lnTo>
                  <a:lnTo>
                    <a:pt x="133" y="111"/>
                  </a:lnTo>
                  <a:lnTo>
                    <a:pt x="133" y="111"/>
                  </a:lnTo>
                  <a:lnTo>
                    <a:pt x="132" y="111"/>
                  </a:lnTo>
                  <a:lnTo>
                    <a:pt x="132" y="111"/>
                  </a:lnTo>
                  <a:lnTo>
                    <a:pt x="132" y="109"/>
                  </a:lnTo>
                  <a:lnTo>
                    <a:pt x="130" y="109"/>
                  </a:lnTo>
                  <a:lnTo>
                    <a:pt x="129" y="106"/>
                  </a:lnTo>
                  <a:lnTo>
                    <a:pt x="127" y="106"/>
                  </a:lnTo>
                  <a:lnTo>
                    <a:pt x="127" y="104"/>
                  </a:lnTo>
                  <a:lnTo>
                    <a:pt x="127" y="103"/>
                  </a:lnTo>
                  <a:lnTo>
                    <a:pt x="127" y="103"/>
                  </a:lnTo>
                  <a:lnTo>
                    <a:pt x="127" y="101"/>
                  </a:lnTo>
                  <a:lnTo>
                    <a:pt x="129" y="101"/>
                  </a:lnTo>
                  <a:lnTo>
                    <a:pt x="129" y="101"/>
                  </a:lnTo>
                  <a:lnTo>
                    <a:pt x="130" y="100"/>
                  </a:lnTo>
                  <a:lnTo>
                    <a:pt x="132" y="100"/>
                  </a:lnTo>
                  <a:lnTo>
                    <a:pt x="133" y="100"/>
                  </a:lnTo>
                  <a:lnTo>
                    <a:pt x="135" y="100"/>
                  </a:lnTo>
                  <a:lnTo>
                    <a:pt x="135" y="100"/>
                  </a:lnTo>
                  <a:lnTo>
                    <a:pt x="135" y="101"/>
                  </a:lnTo>
                  <a:lnTo>
                    <a:pt x="137" y="101"/>
                  </a:lnTo>
                  <a:lnTo>
                    <a:pt x="135" y="101"/>
                  </a:lnTo>
                  <a:lnTo>
                    <a:pt x="137" y="101"/>
                  </a:lnTo>
                  <a:lnTo>
                    <a:pt x="137" y="101"/>
                  </a:lnTo>
                  <a:lnTo>
                    <a:pt x="137" y="101"/>
                  </a:lnTo>
                  <a:lnTo>
                    <a:pt x="137" y="101"/>
                  </a:lnTo>
                  <a:lnTo>
                    <a:pt x="138" y="100"/>
                  </a:lnTo>
                  <a:lnTo>
                    <a:pt x="141" y="98"/>
                  </a:lnTo>
                  <a:lnTo>
                    <a:pt x="143" y="97"/>
                  </a:lnTo>
                  <a:lnTo>
                    <a:pt x="144" y="97"/>
                  </a:lnTo>
                  <a:lnTo>
                    <a:pt x="144" y="95"/>
                  </a:lnTo>
                  <a:lnTo>
                    <a:pt x="144" y="95"/>
                  </a:lnTo>
                  <a:lnTo>
                    <a:pt x="144" y="94"/>
                  </a:lnTo>
                  <a:lnTo>
                    <a:pt x="146" y="94"/>
                  </a:lnTo>
                  <a:lnTo>
                    <a:pt x="144" y="94"/>
                  </a:lnTo>
                  <a:lnTo>
                    <a:pt x="144" y="94"/>
                  </a:lnTo>
                  <a:lnTo>
                    <a:pt x="144" y="94"/>
                  </a:lnTo>
                  <a:lnTo>
                    <a:pt x="144" y="94"/>
                  </a:lnTo>
                  <a:lnTo>
                    <a:pt x="144" y="94"/>
                  </a:lnTo>
                  <a:lnTo>
                    <a:pt x="144" y="94"/>
                  </a:lnTo>
                  <a:lnTo>
                    <a:pt x="144" y="94"/>
                  </a:lnTo>
                  <a:lnTo>
                    <a:pt x="144" y="92"/>
                  </a:lnTo>
                  <a:lnTo>
                    <a:pt x="144" y="92"/>
                  </a:lnTo>
                  <a:lnTo>
                    <a:pt x="144" y="90"/>
                  </a:lnTo>
                  <a:lnTo>
                    <a:pt x="144" y="89"/>
                  </a:lnTo>
                  <a:lnTo>
                    <a:pt x="146" y="89"/>
                  </a:lnTo>
                  <a:lnTo>
                    <a:pt x="146" y="87"/>
                  </a:lnTo>
                  <a:lnTo>
                    <a:pt x="146" y="87"/>
                  </a:lnTo>
                  <a:lnTo>
                    <a:pt x="146" y="87"/>
                  </a:lnTo>
                  <a:lnTo>
                    <a:pt x="147" y="87"/>
                  </a:lnTo>
                  <a:lnTo>
                    <a:pt x="147" y="87"/>
                  </a:lnTo>
                  <a:lnTo>
                    <a:pt x="149" y="86"/>
                  </a:lnTo>
                  <a:lnTo>
                    <a:pt x="149" y="86"/>
                  </a:lnTo>
                  <a:lnTo>
                    <a:pt x="149" y="84"/>
                  </a:lnTo>
                  <a:lnTo>
                    <a:pt x="149" y="83"/>
                  </a:lnTo>
                  <a:lnTo>
                    <a:pt x="149" y="83"/>
                  </a:lnTo>
                  <a:lnTo>
                    <a:pt x="147" y="81"/>
                  </a:lnTo>
                  <a:lnTo>
                    <a:pt x="147" y="81"/>
                  </a:lnTo>
                  <a:lnTo>
                    <a:pt x="146" y="80"/>
                  </a:lnTo>
                  <a:lnTo>
                    <a:pt x="146" y="80"/>
                  </a:lnTo>
                  <a:lnTo>
                    <a:pt x="146" y="78"/>
                  </a:lnTo>
                  <a:lnTo>
                    <a:pt x="146" y="78"/>
                  </a:lnTo>
                  <a:lnTo>
                    <a:pt x="146" y="76"/>
                  </a:lnTo>
                  <a:lnTo>
                    <a:pt x="147" y="76"/>
                  </a:lnTo>
                  <a:lnTo>
                    <a:pt x="149" y="76"/>
                  </a:lnTo>
                  <a:lnTo>
                    <a:pt x="151" y="76"/>
                  </a:lnTo>
                  <a:lnTo>
                    <a:pt x="151" y="76"/>
                  </a:lnTo>
                  <a:lnTo>
                    <a:pt x="151" y="76"/>
                  </a:lnTo>
                  <a:lnTo>
                    <a:pt x="152" y="78"/>
                  </a:lnTo>
                  <a:lnTo>
                    <a:pt x="154" y="78"/>
                  </a:lnTo>
                  <a:lnTo>
                    <a:pt x="154" y="80"/>
                  </a:lnTo>
                  <a:lnTo>
                    <a:pt x="155" y="80"/>
                  </a:lnTo>
                  <a:lnTo>
                    <a:pt x="155" y="80"/>
                  </a:lnTo>
                  <a:lnTo>
                    <a:pt x="157" y="80"/>
                  </a:lnTo>
                  <a:lnTo>
                    <a:pt x="157" y="80"/>
                  </a:lnTo>
                  <a:lnTo>
                    <a:pt x="158" y="80"/>
                  </a:lnTo>
                  <a:lnTo>
                    <a:pt x="158" y="80"/>
                  </a:lnTo>
                  <a:lnTo>
                    <a:pt x="160" y="78"/>
                  </a:lnTo>
                  <a:lnTo>
                    <a:pt x="160" y="78"/>
                  </a:lnTo>
                  <a:lnTo>
                    <a:pt x="161" y="76"/>
                  </a:lnTo>
                  <a:lnTo>
                    <a:pt x="161" y="76"/>
                  </a:lnTo>
                  <a:lnTo>
                    <a:pt x="163" y="76"/>
                  </a:lnTo>
                  <a:lnTo>
                    <a:pt x="163" y="75"/>
                  </a:lnTo>
                  <a:lnTo>
                    <a:pt x="164" y="75"/>
                  </a:lnTo>
                  <a:lnTo>
                    <a:pt x="166" y="75"/>
                  </a:lnTo>
                  <a:lnTo>
                    <a:pt x="169" y="81"/>
                  </a:lnTo>
                  <a:lnTo>
                    <a:pt x="163" y="83"/>
                  </a:lnTo>
                  <a:lnTo>
                    <a:pt x="163" y="89"/>
                  </a:lnTo>
                  <a:lnTo>
                    <a:pt x="163" y="89"/>
                  </a:lnTo>
                  <a:lnTo>
                    <a:pt x="164" y="89"/>
                  </a:lnTo>
                  <a:lnTo>
                    <a:pt x="164" y="89"/>
                  </a:lnTo>
                  <a:lnTo>
                    <a:pt x="166" y="89"/>
                  </a:lnTo>
                  <a:lnTo>
                    <a:pt x="166" y="89"/>
                  </a:lnTo>
                  <a:lnTo>
                    <a:pt x="166" y="89"/>
                  </a:lnTo>
                  <a:lnTo>
                    <a:pt x="166" y="90"/>
                  </a:lnTo>
                  <a:lnTo>
                    <a:pt x="168" y="90"/>
                  </a:lnTo>
                  <a:lnTo>
                    <a:pt x="168" y="90"/>
                  </a:lnTo>
                  <a:lnTo>
                    <a:pt x="168" y="90"/>
                  </a:lnTo>
                  <a:lnTo>
                    <a:pt x="169" y="89"/>
                  </a:lnTo>
                  <a:lnTo>
                    <a:pt x="169" y="89"/>
                  </a:lnTo>
                  <a:lnTo>
                    <a:pt x="172" y="87"/>
                  </a:lnTo>
                  <a:lnTo>
                    <a:pt x="172" y="86"/>
                  </a:lnTo>
                  <a:lnTo>
                    <a:pt x="174" y="86"/>
                  </a:lnTo>
                  <a:lnTo>
                    <a:pt x="178" y="86"/>
                  </a:lnTo>
                  <a:lnTo>
                    <a:pt x="178" y="86"/>
                  </a:lnTo>
                  <a:lnTo>
                    <a:pt x="180" y="86"/>
                  </a:lnTo>
                  <a:lnTo>
                    <a:pt x="180" y="86"/>
                  </a:lnTo>
                  <a:lnTo>
                    <a:pt x="182" y="84"/>
                  </a:lnTo>
                  <a:lnTo>
                    <a:pt x="183" y="83"/>
                  </a:lnTo>
                  <a:lnTo>
                    <a:pt x="183" y="81"/>
                  </a:lnTo>
                  <a:lnTo>
                    <a:pt x="186" y="78"/>
                  </a:lnTo>
                  <a:lnTo>
                    <a:pt x="188" y="75"/>
                  </a:lnTo>
                  <a:lnTo>
                    <a:pt x="189" y="75"/>
                  </a:lnTo>
                  <a:lnTo>
                    <a:pt x="189" y="73"/>
                  </a:lnTo>
                  <a:lnTo>
                    <a:pt x="189" y="73"/>
                  </a:lnTo>
                  <a:lnTo>
                    <a:pt x="189" y="73"/>
                  </a:lnTo>
                  <a:lnTo>
                    <a:pt x="188" y="73"/>
                  </a:lnTo>
                  <a:lnTo>
                    <a:pt x="186" y="73"/>
                  </a:lnTo>
                  <a:lnTo>
                    <a:pt x="186" y="73"/>
                  </a:lnTo>
                  <a:lnTo>
                    <a:pt x="185" y="73"/>
                  </a:lnTo>
                  <a:lnTo>
                    <a:pt x="182" y="72"/>
                  </a:lnTo>
                  <a:lnTo>
                    <a:pt x="180" y="70"/>
                  </a:lnTo>
                  <a:lnTo>
                    <a:pt x="178" y="70"/>
                  </a:lnTo>
                  <a:lnTo>
                    <a:pt x="177" y="70"/>
                  </a:lnTo>
                  <a:lnTo>
                    <a:pt x="175" y="70"/>
                  </a:lnTo>
                  <a:lnTo>
                    <a:pt x="174" y="70"/>
                  </a:lnTo>
                  <a:lnTo>
                    <a:pt x="174" y="70"/>
                  </a:lnTo>
                  <a:lnTo>
                    <a:pt x="174" y="69"/>
                  </a:lnTo>
                  <a:lnTo>
                    <a:pt x="174" y="69"/>
                  </a:lnTo>
                  <a:lnTo>
                    <a:pt x="174" y="67"/>
                  </a:lnTo>
                  <a:lnTo>
                    <a:pt x="174" y="66"/>
                  </a:lnTo>
                  <a:lnTo>
                    <a:pt x="174" y="66"/>
                  </a:lnTo>
                  <a:lnTo>
                    <a:pt x="174" y="64"/>
                  </a:lnTo>
                  <a:lnTo>
                    <a:pt x="172" y="64"/>
                  </a:lnTo>
                  <a:lnTo>
                    <a:pt x="171" y="66"/>
                  </a:lnTo>
                  <a:lnTo>
                    <a:pt x="169" y="66"/>
                  </a:lnTo>
                  <a:lnTo>
                    <a:pt x="169" y="67"/>
                  </a:lnTo>
                  <a:lnTo>
                    <a:pt x="168" y="66"/>
                  </a:lnTo>
                  <a:lnTo>
                    <a:pt x="168" y="66"/>
                  </a:lnTo>
                  <a:lnTo>
                    <a:pt x="166" y="66"/>
                  </a:lnTo>
                  <a:lnTo>
                    <a:pt x="166" y="64"/>
                  </a:lnTo>
                  <a:lnTo>
                    <a:pt x="164" y="64"/>
                  </a:lnTo>
                  <a:lnTo>
                    <a:pt x="164" y="63"/>
                  </a:lnTo>
                  <a:lnTo>
                    <a:pt x="163" y="63"/>
                  </a:lnTo>
                  <a:lnTo>
                    <a:pt x="161" y="63"/>
                  </a:lnTo>
                  <a:lnTo>
                    <a:pt x="161" y="63"/>
                  </a:lnTo>
                  <a:lnTo>
                    <a:pt x="161" y="63"/>
                  </a:lnTo>
                  <a:lnTo>
                    <a:pt x="163" y="61"/>
                  </a:lnTo>
                  <a:lnTo>
                    <a:pt x="164" y="61"/>
                  </a:lnTo>
                  <a:lnTo>
                    <a:pt x="166" y="59"/>
                  </a:lnTo>
                  <a:lnTo>
                    <a:pt x="169" y="58"/>
                  </a:lnTo>
                  <a:lnTo>
                    <a:pt x="171" y="56"/>
                  </a:lnTo>
                  <a:lnTo>
                    <a:pt x="172" y="55"/>
                  </a:lnTo>
                  <a:lnTo>
                    <a:pt x="172" y="53"/>
                  </a:lnTo>
                  <a:lnTo>
                    <a:pt x="172" y="53"/>
                  </a:lnTo>
                  <a:lnTo>
                    <a:pt x="172" y="52"/>
                  </a:lnTo>
                  <a:lnTo>
                    <a:pt x="171" y="50"/>
                  </a:lnTo>
                  <a:lnTo>
                    <a:pt x="171" y="50"/>
                  </a:lnTo>
                  <a:lnTo>
                    <a:pt x="171" y="50"/>
                  </a:lnTo>
                  <a:lnTo>
                    <a:pt x="169" y="50"/>
                  </a:lnTo>
                  <a:lnTo>
                    <a:pt x="168" y="52"/>
                  </a:lnTo>
                  <a:lnTo>
                    <a:pt x="164" y="52"/>
                  </a:lnTo>
                  <a:lnTo>
                    <a:pt x="171" y="50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9" name="Freeform 93"/>
            <p:cNvSpPr>
              <a:spLocks noEditPoints="1"/>
            </p:cNvSpPr>
            <p:nvPr/>
          </p:nvSpPr>
          <p:spPr bwMode="auto">
            <a:xfrm>
              <a:off x="7123177" y="3254534"/>
              <a:ext cx="387073" cy="280601"/>
            </a:xfrm>
            <a:custGeom>
              <a:avLst/>
              <a:gdLst>
                <a:gd name="T0" fmla="*/ 5 w 163"/>
                <a:gd name="T1" fmla="*/ 20 h 118"/>
                <a:gd name="T2" fmla="*/ 5 w 163"/>
                <a:gd name="T3" fmla="*/ 17 h 118"/>
                <a:gd name="T4" fmla="*/ 9 w 163"/>
                <a:gd name="T5" fmla="*/ 12 h 118"/>
                <a:gd name="T6" fmla="*/ 17 w 163"/>
                <a:gd name="T7" fmla="*/ 12 h 118"/>
                <a:gd name="T8" fmla="*/ 19 w 163"/>
                <a:gd name="T9" fmla="*/ 20 h 118"/>
                <a:gd name="T10" fmla="*/ 25 w 163"/>
                <a:gd name="T11" fmla="*/ 25 h 118"/>
                <a:gd name="T12" fmla="*/ 27 w 163"/>
                <a:gd name="T13" fmla="*/ 29 h 118"/>
                <a:gd name="T14" fmla="*/ 25 w 163"/>
                <a:gd name="T15" fmla="*/ 31 h 118"/>
                <a:gd name="T16" fmla="*/ 22 w 163"/>
                <a:gd name="T17" fmla="*/ 32 h 118"/>
                <a:gd name="T18" fmla="*/ 22 w 163"/>
                <a:gd name="T19" fmla="*/ 34 h 118"/>
                <a:gd name="T20" fmla="*/ 13 w 163"/>
                <a:gd name="T21" fmla="*/ 34 h 118"/>
                <a:gd name="T22" fmla="*/ 6 w 163"/>
                <a:gd name="T23" fmla="*/ 28 h 118"/>
                <a:gd name="T24" fmla="*/ 6 w 163"/>
                <a:gd name="T25" fmla="*/ 36 h 118"/>
                <a:gd name="T26" fmla="*/ 3 w 163"/>
                <a:gd name="T27" fmla="*/ 45 h 118"/>
                <a:gd name="T28" fmla="*/ 3 w 163"/>
                <a:gd name="T29" fmla="*/ 46 h 118"/>
                <a:gd name="T30" fmla="*/ 5 w 163"/>
                <a:gd name="T31" fmla="*/ 48 h 118"/>
                <a:gd name="T32" fmla="*/ 8 w 163"/>
                <a:gd name="T33" fmla="*/ 46 h 118"/>
                <a:gd name="T34" fmla="*/ 17 w 163"/>
                <a:gd name="T35" fmla="*/ 45 h 118"/>
                <a:gd name="T36" fmla="*/ 13 w 163"/>
                <a:gd name="T37" fmla="*/ 45 h 118"/>
                <a:gd name="T38" fmla="*/ 13 w 163"/>
                <a:gd name="T39" fmla="*/ 51 h 118"/>
                <a:gd name="T40" fmla="*/ 14 w 163"/>
                <a:gd name="T41" fmla="*/ 56 h 118"/>
                <a:gd name="T42" fmla="*/ 20 w 163"/>
                <a:gd name="T43" fmla="*/ 62 h 118"/>
                <a:gd name="T44" fmla="*/ 19 w 163"/>
                <a:gd name="T45" fmla="*/ 68 h 118"/>
                <a:gd name="T46" fmla="*/ 16 w 163"/>
                <a:gd name="T47" fmla="*/ 73 h 118"/>
                <a:gd name="T48" fmla="*/ 17 w 163"/>
                <a:gd name="T49" fmla="*/ 84 h 118"/>
                <a:gd name="T50" fmla="*/ 28 w 163"/>
                <a:gd name="T51" fmla="*/ 79 h 118"/>
                <a:gd name="T52" fmla="*/ 45 w 163"/>
                <a:gd name="T53" fmla="*/ 73 h 118"/>
                <a:gd name="T54" fmla="*/ 75 w 163"/>
                <a:gd name="T55" fmla="*/ 76 h 118"/>
                <a:gd name="T56" fmla="*/ 101 w 163"/>
                <a:gd name="T57" fmla="*/ 90 h 118"/>
                <a:gd name="T58" fmla="*/ 112 w 163"/>
                <a:gd name="T59" fmla="*/ 106 h 118"/>
                <a:gd name="T60" fmla="*/ 118 w 163"/>
                <a:gd name="T61" fmla="*/ 116 h 118"/>
                <a:gd name="T62" fmla="*/ 138 w 163"/>
                <a:gd name="T63" fmla="*/ 101 h 118"/>
                <a:gd name="T64" fmla="*/ 143 w 163"/>
                <a:gd name="T65" fmla="*/ 84 h 118"/>
                <a:gd name="T66" fmla="*/ 157 w 163"/>
                <a:gd name="T67" fmla="*/ 82 h 118"/>
                <a:gd name="T68" fmla="*/ 157 w 163"/>
                <a:gd name="T69" fmla="*/ 73 h 118"/>
                <a:gd name="T70" fmla="*/ 138 w 163"/>
                <a:gd name="T71" fmla="*/ 67 h 118"/>
                <a:gd name="T72" fmla="*/ 121 w 163"/>
                <a:gd name="T73" fmla="*/ 53 h 118"/>
                <a:gd name="T74" fmla="*/ 113 w 163"/>
                <a:gd name="T75" fmla="*/ 32 h 118"/>
                <a:gd name="T76" fmla="*/ 93 w 163"/>
                <a:gd name="T77" fmla="*/ 29 h 118"/>
                <a:gd name="T78" fmla="*/ 84 w 163"/>
                <a:gd name="T79" fmla="*/ 25 h 118"/>
                <a:gd name="T80" fmla="*/ 73 w 163"/>
                <a:gd name="T81" fmla="*/ 3 h 118"/>
                <a:gd name="T82" fmla="*/ 61 w 163"/>
                <a:gd name="T83" fmla="*/ 8 h 118"/>
                <a:gd name="T84" fmla="*/ 54 w 163"/>
                <a:gd name="T85" fmla="*/ 17 h 118"/>
                <a:gd name="T86" fmla="*/ 39 w 163"/>
                <a:gd name="T87" fmla="*/ 19 h 118"/>
                <a:gd name="T88" fmla="*/ 28 w 163"/>
                <a:gd name="T89" fmla="*/ 11 h 118"/>
                <a:gd name="T90" fmla="*/ 23 w 163"/>
                <a:gd name="T91" fmla="*/ 8 h 118"/>
                <a:gd name="T92" fmla="*/ 16 w 163"/>
                <a:gd name="T93" fmla="*/ 6 h 118"/>
                <a:gd name="T94" fmla="*/ 5 w 163"/>
                <a:gd name="T95" fmla="*/ 8 h 118"/>
                <a:gd name="T96" fmla="*/ 3 w 163"/>
                <a:gd name="T97" fmla="*/ 12 h 118"/>
                <a:gd name="T98" fmla="*/ 2 w 163"/>
                <a:gd name="T99" fmla="*/ 17 h 118"/>
                <a:gd name="T100" fmla="*/ 8 w 163"/>
                <a:gd name="T101" fmla="*/ 53 h 118"/>
                <a:gd name="T102" fmla="*/ 9 w 163"/>
                <a:gd name="T103" fmla="*/ 54 h 118"/>
                <a:gd name="T104" fmla="*/ 8 w 163"/>
                <a:gd name="T105" fmla="*/ 57 h 118"/>
                <a:gd name="T106" fmla="*/ 6 w 163"/>
                <a:gd name="T107" fmla="*/ 57 h 118"/>
                <a:gd name="T108" fmla="*/ 8 w 163"/>
                <a:gd name="T109" fmla="*/ 53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3" h="118">
                  <a:moveTo>
                    <a:pt x="0" y="17"/>
                  </a:moveTo>
                  <a:lnTo>
                    <a:pt x="2" y="19"/>
                  </a:lnTo>
                  <a:lnTo>
                    <a:pt x="3" y="20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6" y="19"/>
                  </a:lnTo>
                  <a:lnTo>
                    <a:pt x="5" y="19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6" y="15"/>
                  </a:lnTo>
                  <a:lnTo>
                    <a:pt x="8" y="14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13" y="11"/>
                  </a:lnTo>
                  <a:lnTo>
                    <a:pt x="14" y="12"/>
                  </a:lnTo>
                  <a:lnTo>
                    <a:pt x="17" y="12"/>
                  </a:lnTo>
                  <a:lnTo>
                    <a:pt x="19" y="14"/>
                  </a:lnTo>
                  <a:lnTo>
                    <a:pt x="19" y="15"/>
                  </a:lnTo>
                  <a:lnTo>
                    <a:pt x="19" y="19"/>
                  </a:lnTo>
                  <a:lnTo>
                    <a:pt x="19" y="20"/>
                  </a:lnTo>
                  <a:lnTo>
                    <a:pt x="20" y="20"/>
                  </a:lnTo>
                  <a:lnTo>
                    <a:pt x="22" y="22"/>
                  </a:lnTo>
                  <a:lnTo>
                    <a:pt x="23" y="22"/>
                  </a:lnTo>
                  <a:lnTo>
                    <a:pt x="25" y="25"/>
                  </a:lnTo>
                  <a:lnTo>
                    <a:pt x="28" y="26"/>
                  </a:lnTo>
                  <a:lnTo>
                    <a:pt x="27" y="28"/>
                  </a:lnTo>
                  <a:lnTo>
                    <a:pt x="27" y="29"/>
                  </a:lnTo>
                  <a:lnTo>
                    <a:pt x="27" y="29"/>
                  </a:lnTo>
                  <a:lnTo>
                    <a:pt x="27" y="29"/>
                  </a:lnTo>
                  <a:lnTo>
                    <a:pt x="27" y="31"/>
                  </a:lnTo>
                  <a:lnTo>
                    <a:pt x="27" y="31"/>
                  </a:lnTo>
                  <a:lnTo>
                    <a:pt x="25" y="31"/>
                  </a:lnTo>
                  <a:lnTo>
                    <a:pt x="22" y="31"/>
                  </a:lnTo>
                  <a:lnTo>
                    <a:pt x="22" y="31"/>
                  </a:lnTo>
                  <a:lnTo>
                    <a:pt x="22" y="32"/>
                  </a:lnTo>
                  <a:lnTo>
                    <a:pt x="22" y="32"/>
                  </a:lnTo>
                  <a:lnTo>
                    <a:pt x="22" y="32"/>
                  </a:lnTo>
                  <a:lnTo>
                    <a:pt x="22" y="32"/>
                  </a:lnTo>
                  <a:lnTo>
                    <a:pt x="22" y="32"/>
                  </a:lnTo>
                  <a:lnTo>
                    <a:pt x="22" y="34"/>
                  </a:lnTo>
                  <a:lnTo>
                    <a:pt x="22" y="36"/>
                  </a:lnTo>
                  <a:lnTo>
                    <a:pt x="19" y="34"/>
                  </a:lnTo>
                  <a:lnTo>
                    <a:pt x="16" y="34"/>
                  </a:lnTo>
                  <a:lnTo>
                    <a:pt x="13" y="34"/>
                  </a:lnTo>
                  <a:lnTo>
                    <a:pt x="9" y="34"/>
                  </a:lnTo>
                  <a:lnTo>
                    <a:pt x="9" y="31"/>
                  </a:lnTo>
                  <a:lnTo>
                    <a:pt x="8" y="28"/>
                  </a:lnTo>
                  <a:lnTo>
                    <a:pt x="6" y="28"/>
                  </a:lnTo>
                  <a:lnTo>
                    <a:pt x="5" y="28"/>
                  </a:lnTo>
                  <a:lnTo>
                    <a:pt x="6" y="31"/>
                  </a:lnTo>
                  <a:lnTo>
                    <a:pt x="6" y="34"/>
                  </a:lnTo>
                  <a:lnTo>
                    <a:pt x="6" y="36"/>
                  </a:lnTo>
                  <a:lnTo>
                    <a:pt x="5" y="40"/>
                  </a:lnTo>
                  <a:lnTo>
                    <a:pt x="3" y="42"/>
                  </a:lnTo>
                  <a:lnTo>
                    <a:pt x="3" y="43"/>
                  </a:lnTo>
                  <a:lnTo>
                    <a:pt x="3" y="45"/>
                  </a:lnTo>
                  <a:lnTo>
                    <a:pt x="2" y="45"/>
                  </a:lnTo>
                  <a:lnTo>
                    <a:pt x="2" y="46"/>
                  </a:lnTo>
                  <a:lnTo>
                    <a:pt x="3" y="46"/>
                  </a:lnTo>
                  <a:lnTo>
                    <a:pt x="3" y="46"/>
                  </a:lnTo>
                  <a:lnTo>
                    <a:pt x="3" y="46"/>
                  </a:lnTo>
                  <a:lnTo>
                    <a:pt x="5" y="46"/>
                  </a:lnTo>
                  <a:lnTo>
                    <a:pt x="5" y="46"/>
                  </a:lnTo>
                  <a:lnTo>
                    <a:pt x="5" y="48"/>
                  </a:lnTo>
                  <a:lnTo>
                    <a:pt x="5" y="48"/>
                  </a:lnTo>
                  <a:lnTo>
                    <a:pt x="5" y="48"/>
                  </a:lnTo>
                  <a:lnTo>
                    <a:pt x="5" y="48"/>
                  </a:lnTo>
                  <a:lnTo>
                    <a:pt x="8" y="46"/>
                  </a:lnTo>
                  <a:lnTo>
                    <a:pt x="9" y="45"/>
                  </a:lnTo>
                  <a:lnTo>
                    <a:pt x="13" y="45"/>
                  </a:lnTo>
                  <a:lnTo>
                    <a:pt x="14" y="45"/>
                  </a:lnTo>
                  <a:lnTo>
                    <a:pt x="17" y="45"/>
                  </a:lnTo>
                  <a:lnTo>
                    <a:pt x="17" y="45"/>
                  </a:lnTo>
                  <a:lnTo>
                    <a:pt x="16" y="45"/>
                  </a:lnTo>
                  <a:lnTo>
                    <a:pt x="14" y="45"/>
                  </a:lnTo>
                  <a:lnTo>
                    <a:pt x="13" y="45"/>
                  </a:lnTo>
                  <a:lnTo>
                    <a:pt x="11" y="46"/>
                  </a:lnTo>
                  <a:lnTo>
                    <a:pt x="11" y="48"/>
                  </a:lnTo>
                  <a:lnTo>
                    <a:pt x="11" y="48"/>
                  </a:lnTo>
                  <a:lnTo>
                    <a:pt x="13" y="51"/>
                  </a:lnTo>
                  <a:lnTo>
                    <a:pt x="14" y="53"/>
                  </a:lnTo>
                  <a:lnTo>
                    <a:pt x="14" y="54"/>
                  </a:lnTo>
                  <a:lnTo>
                    <a:pt x="14" y="54"/>
                  </a:lnTo>
                  <a:lnTo>
                    <a:pt x="14" y="56"/>
                  </a:lnTo>
                  <a:lnTo>
                    <a:pt x="14" y="57"/>
                  </a:lnTo>
                  <a:lnTo>
                    <a:pt x="17" y="59"/>
                  </a:lnTo>
                  <a:lnTo>
                    <a:pt x="19" y="60"/>
                  </a:lnTo>
                  <a:lnTo>
                    <a:pt x="20" y="62"/>
                  </a:lnTo>
                  <a:lnTo>
                    <a:pt x="20" y="64"/>
                  </a:lnTo>
                  <a:lnTo>
                    <a:pt x="20" y="65"/>
                  </a:lnTo>
                  <a:lnTo>
                    <a:pt x="20" y="68"/>
                  </a:lnTo>
                  <a:lnTo>
                    <a:pt x="19" y="68"/>
                  </a:lnTo>
                  <a:lnTo>
                    <a:pt x="19" y="68"/>
                  </a:lnTo>
                  <a:lnTo>
                    <a:pt x="17" y="68"/>
                  </a:lnTo>
                  <a:lnTo>
                    <a:pt x="16" y="68"/>
                  </a:lnTo>
                  <a:lnTo>
                    <a:pt x="16" y="73"/>
                  </a:lnTo>
                  <a:lnTo>
                    <a:pt x="16" y="76"/>
                  </a:lnTo>
                  <a:lnTo>
                    <a:pt x="16" y="78"/>
                  </a:lnTo>
                  <a:lnTo>
                    <a:pt x="17" y="81"/>
                  </a:lnTo>
                  <a:lnTo>
                    <a:pt x="17" y="84"/>
                  </a:lnTo>
                  <a:lnTo>
                    <a:pt x="17" y="85"/>
                  </a:lnTo>
                  <a:lnTo>
                    <a:pt x="27" y="87"/>
                  </a:lnTo>
                  <a:lnTo>
                    <a:pt x="28" y="82"/>
                  </a:lnTo>
                  <a:lnTo>
                    <a:pt x="28" y="79"/>
                  </a:lnTo>
                  <a:lnTo>
                    <a:pt x="31" y="78"/>
                  </a:lnTo>
                  <a:lnTo>
                    <a:pt x="34" y="74"/>
                  </a:lnTo>
                  <a:lnTo>
                    <a:pt x="40" y="74"/>
                  </a:lnTo>
                  <a:lnTo>
                    <a:pt x="45" y="73"/>
                  </a:lnTo>
                  <a:lnTo>
                    <a:pt x="51" y="71"/>
                  </a:lnTo>
                  <a:lnTo>
                    <a:pt x="64" y="74"/>
                  </a:lnTo>
                  <a:lnTo>
                    <a:pt x="72" y="74"/>
                  </a:lnTo>
                  <a:lnTo>
                    <a:pt x="75" y="76"/>
                  </a:lnTo>
                  <a:lnTo>
                    <a:pt x="82" y="81"/>
                  </a:lnTo>
                  <a:lnTo>
                    <a:pt x="90" y="84"/>
                  </a:lnTo>
                  <a:lnTo>
                    <a:pt x="96" y="87"/>
                  </a:lnTo>
                  <a:lnTo>
                    <a:pt x="101" y="90"/>
                  </a:lnTo>
                  <a:lnTo>
                    <a:pt x="103" y="95"/>
                  </a:lnTo>
                  <a:lnTo>
                    <a:pt x="106" y="99"/>
                  </a:lnTo>
                  <a:lnTo>
                    <a:pt x="112" y="101"/>
                  </a:lnTo>
                  <a:lnTo>
                    <a:pt x="112" y="106"/>
                  </a:lnTo>
                  <a:lnTo>
                    <a:pt x="113" y="110"/>
                  </a:lnTo>
                  <a:lnTo>
                    <a:pt x="110" y="116"/>
                  </a:lnTo>
                  <a:lnTo>
                    <a:pt x="117" y="118"/>
                  </a:lnTo>
                  <a:lnTo>
                    <a:pt x="118" y="116"/>
                  </a:lnTo>
                  <a:lnTo>
                    <a:pt x="123" y="118"/>
                  </a:lnTo>
                  <a:lnTo>
                    <a:pt x="132" y="112"/>
                  </a:lnTo>
                  <a:lnTo>
                    <a:pt x="130" y="107"/>
                  </a:lnTo>
                  <a:lnTo>
                    <a:pt x="138" y="101"/>
                  </a:lnTo>
                  <a:lnTo>
                    <a:pt x="140" y="96"/>
                  </a:lnTo>
                  <a:lnTo>
                    <a:pt x="140" y="90"/>
                  </a:lnTo>
                  <a:lnTo>
                    <a:pt x="141" y="87"/>
                  </a:lnTo>
                  <a:lnTo>
                    <a:pt x="143" y="84"/>
                  </a:lnTo>
                  <a:lnTo>
                    <a:pt x="148" y="84"/>
                  </a:lnTo>
                  <a:lnTo>
                    <a:pt x="151" y="87"/>
                  </a:lnTo>
                  <a:lnTo>
                    <a:pt x="157" y="87"/>
                  </a:lnTo>
                  <a:lnTo>
                    <a:pt x="157" y="82"/>
                  </a:lnTo>
                  <a:lnTo>
                    <a:pt x="157" y="78"/>
                  </a:lnTo>
                  <a:lnTo>
                    <a:pt x="163" y="74"/>
                  </a:lnTo>
                  <a:lnTo>
                    <a:pt x="161" y="73"/>
                  </a:lnTo>
                  <a:lnTo>
                    <a:pt x="157" y="73"/>
                  </a:lnTo>
                  <a:lnTo>
                    <a:pt x="154" y="70"/>
                  </a:lnTo>
                  <a:lnTo>
                    <a:pt x="149" y="70"/>
                  </a:lnTo>
                  <a:lnTo>
                    <a:pt x="144" y="65"/>
                  </a:lnTo>
                  <a:lnTo>
                    <a:pt x="138" y="67"/>
                  </a:lnTo>
                  <a:lnTo>
                    <a:pt x="134" y="64"/>
                  </a:lnTo>
                  <a:lnTo>
                    <a:pt x="129" y="57"/>
                  </a:lnTo>
                  <a:lnTo>
                    <a:pt x="124" y="56"/>
                  </a:lnTo>
                  <a:lnTo>
                    <a:pt x="121" y="53"/>
                  </a:lnTo>
                  <a:lnTo>
                    <a:pt x="120" y="46"/>
                  </a:lnTo>
                  <a:lnTo>
                    <a:pt x="117" y="42"/>
                  </a:lnTo>
                  <a:lnTo>
                    <a:pt x="112" y="39"/>
                  </a:lnTo>
                  <a:lnTo>
                    <a:pt x="113" y="32"/>
                  </a:lnTo>
                  <a:lnTo>
                    <a:pt x="109" y="26"/>
                  </a:lnTo>
                  <a:lnTo>
                    <a:pt x="103" y="28"/>
                  </a:lnTo>
                  <a:lnTo>
                    <a:pt x="96" y="26"/>
                  </a:lnTo>
                  <a:lnTo>
                    <a:pt x="93" y="29"/>
                  </a:lnTo>
                  <a:lnTo>
                    <a:pt x="89" y="32"/>
                  </a:lnTo>
                  <a:lnTo>
                    <a:pt x="84" y="31"/>
                  </a:lnTo>
                  <a:lnTo>
                    <a:pt x="81" y="28"/>
                  </a:lnTo>
                  <a:lnTo>
                    <a:pt x="84" y="25"/>
                  </a:lnTo>
                  <a:lnTo>
                    <a:pt x="82" y="20"/>
                  </a:lnTo>
                  <a:lnTo>
                    <a:pt x="76" y="17"/>
                  </a:lnTo>
                  <a:lnTo>
                    <a:pt x="75" y="9"/>
                  </a:lnTo>
                  <a:lnTo>
                    <a:pt x="73" y="3"/>
                  </a:lnTo>
                  <a:lnTo>
                    <a:pt x="70" y="1"/>
                  </a:lnTo>
                  <a:lnTo>
                    <a:pt x="67" y="0"/>
                  </a:lnTo>
                  <a:lnTo>
                    <a:pt x="64" y="5"/>
                  </a:lnTo>
                  <a:lnTo>
                    <a:pt x="61" y="8"/>
                  </a:lnTo>
                  <a:lnTo>
                    <a:pt x="54" y="8"/>
                  </a:lnTo>
                  <a:lnTo>
                    <a:pt x="51" y="11"/>
                  </a:lnTo>
                  <a:lnTo>
                    <a:pt x="51" y="15"/>
                  </a:lnTo>
                  <a:lnTo>
                    <a:pt x="54" y="17"/>
                  </a:lnTo>
                  <a:lnTo>
                    <a:pt x="54" y="20"/>
                  </a:lnTo>
                  <a:lnTo>
                    <a:pt x="42" y="19"/>
                  </a:lnTo>
                  <a:lnTo>
                    <a:pt x="42" y="19"/>
                  </a:lnTo>
                  <a:lnTo>
                    <a:pt x="39" y="19"/>
                  </a:lnTo>
                  <a:lnTo>
                    <a:pt x="34" y="19"/>
                  </a:lnTo>
                  <a:lnTo>
                    <a:pt x="33" y="19"/>
                  </a:lnTo>
                  <a:lnTo>
                    <a:pt x="30" y="15"/>
                  </a:lnTo>
                  <a:lnTo>
                    <a:pt x="28" y="11"/>
                  </a:lnTo>
                  <a:lnTo>
                    <a:pt x="27" y="11"/>
                  </a:lnTo>
                  <a:lnTo>
                    <a:pt x="25" y="9"/>
                  </a:lnTo>
                  <a:lnTo>
                    <a:pt x="25" y="8"/>
                  </a:lnTo>
                  <a:lnTo>
                    <a:pt x="23" y="8"/>
                  </a:lnTo>
                  <a:lnTo>
                    <a:pt x="22" y="6"/>
                  </a:lnTo>
                  <a:lnTo>
                    <a:pt x="20" y="6"/>
                  </a:lnTo>
                  <a:lnTo>
                    <a:pt x="17" y="6"/>
                  </a:lnTo>
                  <a:lnTo>
                    <a:pt x="16" y="6"/>
                  </a:lnTo>
                  <a:lnTo>
                    <a:pt x="13" y="6"/>
                  </a:lnTo>
                  <a:lnTo>
                    <a:pt x="8" y="6"/>
                  </a:lnTo>
                  <a:lnTo>
                    <a:pt x="6" y="8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9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2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close/>
                  <a:moveTo>
                    <a:pt x="8" y="53"/>
                  </a:moveTo>
                  <a:lnTo>
                    <a:pt x="9" y="53"/>
                  </a:lnTo>
                  <a:lnTo>
                    <a:pt x="9" y="53"/>
                  </a:lnTo>
                  <a:lnTo>
                    <a:pt x="9" y="53"/>
                  </a:lnTo>
                  <a:lnTo>
                    <a:pt x="9" y="54"/>
                  </a:lnTo>
                  <a:lnTo>
                    <a:pt x="9" y="54"/>
                  </a:lnTo>
                  <a:lnTo>
                    <a:pt x="9" y="56"/>
                  </a:lnTo>
                  <a:lnTo>
                    <a:pt x="9" y="56"/>
                  </a:lnTo>
                  <a:lnTo>
                    <a:pt x="8" y="57"/>
                  </a:lnTo>
                  <a:lnTo>
                    <a:pt x="8" y="57"/>
                  </a:lnTo>
                  <a:lnTo>
                    <a:pt x="8" y="57"/>
                  </a:lnTo>
                  <a:lnTo>
                    <a:pt x="6" y="57"/>
                  </a:lnTo>
                  <a:lnTo>
                    <a:pt x="6" y="57"/>
                  </a:lnTo>
                  <a:lnTo>
                    <a:pt x="6" y="56"/>
                  </a:lnTo>
                  <a:lnTo>
                    <a:pt x="6" y="54"/>
                  </a:lnTo>
                  <a:lnTo>
                    <a:pt x="8" y="53"/>
                  </a:lnTo>
                  <a:lnTo>
                    <a:pt x="8" y="53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0" name="Freeform 94"/>
            <p:cNvSpPr>
              <a:spLocks/>
            </p:cNvSpPr>
            <p:nvPr/>
          </p:nvSpPr>
          <p:spPr bwMode="auto">
            <a:xfrm>
              <a:off x="7524499" y="3328250"/>
              <a:ext cx="199474" cy="187860"/>
            </a:xfrm>
            <a:custGeom>
              <a:avLst/>
              <a:gdLst>
                <a:gd name="T0" fmla="*/ 42 w 84"/>
                <a:gd name="T1" fmla="*/ 6 h 79"/>
                <a:gd name="T2" fmla="*/ 36 w 84"/>
                <a:gd name="T3" fmla="*/ 0 h 79"/>
                <a:gd name="T4" fmla="*/ 34 w 84"/>
                <a:gd name="T5" fmla="*/ 1 h 79"/>
                <a:gd name="T6" fmla="*/ 31 w 84"/>
                <a:gd name="T7" fmla="*/ 5 h 79"/>
                <a:gd name="T8" fmla="*/ 30 w 84"/>
                <a:gd name="T9" fmla="*/ 5 h 79"/>
                <a:gd name="T10" fmla="*/ 27 w 84"/>
                <a:gd name="T11" fmla="*/ 5 h 79"/>
                <a:gd name="T12" fmla="*/ 24 w 84"/>
                <a:gd name="T13" fmla="*/ 1 h 79"/>
                <a:gd name="T14" fmla="*/ 22 w 84"/>
                <a:gd name="T15" fmla="*/ 1 h 79"/>
                <a:gd name="T16" fmla="*/ 19 w 84"/>
                <a:gd name="T17" fmla="*/ 3 h 79"/>
                <a:gd name="T18" fmla="*/ 19 w 84"/>
                <a:gd name="T19" fmla="*/ 5 h 79"/>
                <a:gd name="T20" fmla="*/ 22 w 84"/>
                <a:gd name="T21" fmla="*/ 8 h 79"/>
                <a:gd name="T22" fmla="*/ 22 w 84"/>
                <a:gd name="T23" fmla="*/ 11 h 79"/>
                <a:gd name="T24" fmla="*/ 20 w 84"/>
                <a:gd name="T25" fmla="*/ 12 h 79"/>
                <a:gd name="T26" fmla="*/ 19 w 84"/>
                <a:gd name="T27" fmla="*/ 12 h 79"/>
                <a:gd name="T28" fmla="*/ 17 w 84"/>
                <a:gd name="T29" fmla="*/ 15 h 79"/>
                <a:gd name="T30" fmla="*/ 17 w 84"/>
                <a:gd name="T31" fmla="*/ 19 h 79"/>
                <a:gd name="T32" fmla="*/ 17 w 84"/>
                <a:gd name="T33" fmla="*/ 19 h 79"/>
                <a:gd name="T34" fmla="*/ 17 w 84"/>
                <a:gd name="T35" fmla="*/ 19 h 79"/>
                <a:gd name="T36" fmla="*/ 17 w 84"/>
                <a:gd name="T37" fmla="*/ 20 h 79"/>
                <a:gd name="T38" fmla="*/ 16 w 84"/>
                <a:gd name="T39" fmla="*/ 22 h 79"/>
                <a:gd name="T40" fmla="*/ 10 w 84"/>
                <a:gd name="T41" fmla="*/ 26 h 79"/>
                <a:gd name="T42" fmla="*/ 10 w 84"/>
                <a:gd name="T43" fmla="*/ 26 h 79"/>
                <a:gd name="T44" fmla="*/ 8 w 84"/>
                <a:gd name="T45" fmla="*/ 26 h 79"/>
                <a:gd name="T46" fmla="*/ 6 w 84"/>
                <a:gd name="T47" fmla="*/ 25 h 79"/>
                <a:gd name="T48" fmla="*/ 2 w 84"/>
                <a:gd name="T49" fmla="*/ 26 h 79"/>
                <a:gd name="T50" fmla="*/ 0 w 84"/>
                <a:gd name="T51" fmla="*/ 28 h 79"/>
                <a:gd name="T52" fmla="*/ 0 w 84"/>
                <a:gd name="T53" fmla="*/ 31 h 79"/>
                <a:gd name="T54" fmla="*/ 5 w 84"/>
                <a:gd name="T55" fmla="*/ 34 h 79"/>
                <a:gd name="T56" fmla="*/ 6 w 84"/>
                <a:gd name="T57" fmla="*/ 36 h 79"/>
                <a:gd name="T58" fmla="*/ 11 w 84"/>
                <a:gd name="T59" fmla="*/ 36 h 79"/>
                <a:gd name="T60" fmla="*/ 13 w 84"/>
                <a:gd name="T61" fmla="*/ 36 h 79"/>
                <a:gd name="T62" fmla="*/ 11 w 84"/>
                <a:gd name="T63" fmla="*/ 42 h 79"/>
                <a:gd name="T64" fmla="*/ 11 w 84"/>
                <a:gd name="T65" fmla="*/ 43 h 79"/>
                <a:gd name="T66" fmla="*/ 13 w 84"/>
                <a:gd name="T67" fmla="*/ 45 h 79"/>
                <a:gd name="T68" fmla="*/ 14 w 84"/>
                <a:gd name="T69" fmla="*/ 48 h 79"/>
                <a:gd name="T70" fmla="*/ 13 w 84"/>
                <a:gd name="T71" fmla="*/ 50 h 79"/>
                <a:gd name="T72" fmla="*/ 10 w 84"/>
                <a:gd name="T73" fmla="*/ 53 h 79"/>
                <a:gd name="T74" fmla="*/ 8 w 84"/>
                <a:gd name="T75" fmla="*/ 54 h 79"/>
                <a:gd name="T76" fmla="*/ 10 w 84"/>
                <a:gd name="T77" fmla="*/ 59 h 79"/>
                <a:gd name="T78" fmla="*/ 20 w 84"/>
                <a:gd name="T79" fmla="*/ 54 h 79"/>
                <a:gd name="T80" fmla="*/ 30 w 84"/>
                <a:gd name="T81" fmla="*/ 57 h 79"/>
                <a:gd name="T82" fmla="*/ 28 w 84"/>
                <a:gd name="T83" fmla="*/ 73 h 79"/>
                <a:gd name="T84" fmla="*/ 45 w 84"/>
                <a:gd name="T85" fmla="*/ 73 h 79"/>
                <a:gd name="T86" fmla="*/ 59 w 84"/>
                <a:gd name="T87" fmla="*/ 64 h 79"/>
                <a:gd name="T88" fmla="*/ 81 w 84"/>
                <a:gd name="T89" fmla="*/ 64 h 79"/>
                <a:gd name="T90" fmla="*/ 81 w 84"/>
                <a:gd name="T91" fmla="*/ 56 h 79"/>
                <a:gd name="T92" fmla="*/ 79 w 84"/>
                <a:gd name="T93" fmla="*/ 39 h 79"/>
                <a:gd name="T94" fmla="*/ 72 w 84"/>
                <a:gd name="T95" fmla="*/ 37 h 79"/>
                <a:gd name="T96" fmla="*/ 69 w 84"/>
                <a:gd name="T97" fmla="*/ 28 h 79"/>
                <a:gd name="T98" fmla="*/ 65 w 84"/>
                <a:gd name="T99" fmla="*/ 23 h 79"/>
                <a:gd name="T100" fmla="*/ 61 w 84"/>
                <a:gd name="T101" fmla="*/ 23 h 79"/>
                <a:gd name="T102" fmla="*/ 56 w 84"/>
                <a:gd name="T103" fmla="*/ 25 h 79"/>
                <a:gd name="T104" fmla="*/ 51 w 84"/>
                <a:gd name="T105" fmla="*/ 25 h 79"/>
                <a:gd name="T106" fmla="*/ 50 w 84"/>
                <a:gd name="T107" fmla="*/ 25 h 79"/>
                <a:gd name="T108" fmla="*/ 47 w 84"/>
                <a:gd name="T109" fmla="*/ 23 h 79"/>
                <a:gd name="T110" fmla="*/ 45 w 84"/>
                <a:gd name="T111" fmla="*/ 22 h 79"/>
                <a:gd name="T112" fmla="*/ 41 w 84"/>
                <a:gd name="T113" fmla="*/ 23 h 79"/>
                <a:gd name="T114" fmla="*/ 37 w 84"/>
                <a:gd name="T115" fmla="*/ 23 h 79"/>
                <a:gd name="T116" fmla="*/ 36 w 84"/>
                <a:gd name="T117" fmla="*/ 20 h 79"/>
                <a:gd name="T118" fmla="*/ 25 w 84"/>
                <a:gd name="T119" fmla="*/ 15 h 79"/>
                <a:gd name="T120" fmla="*/ 36 w 84"/>
                <a:gd name="T121" fmla="*/ 1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4" h="79">
                  <a:moveTo>
                    <a:pt x="36" y="14"/>
                  </a:moveTo>
                  <a:lnTo>
                    <a:pt x="36" y="8"/>
                  </a:lnTo>
                  <a:lnTo>
                    <a:pt x="42" y="6"/>
                  </a:lnTo>
                  <a:lnTo>
                    <a:pt x="39" y="0"/>
                  </a:lnTo>
                  <a:lnTo>
                    <a:pt x="37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1" y="5"/>
                  </a:lnTo>
                  <a:lnTo>
                    <a:pt x="31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7" y="5"/>
                  </a:lnTo>
                  <a:lnTo>
                    <a:pt x="27" y="3"/>
                  </a:lnTo>
                  <a:lnTo>
                    <a:pt x="25" y="3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2" y="1"/>
                  </a:lnTo>
                  <a:lnTo>
                    <a:pt x="20" y="1"/>
                  </a:lnTo>
                  <a:lnTo>
                    <a:pt x="19" y="1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9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7" y="14"/>
                  </a:lnTo>
                  <a:lnTo>
                    <a:pt x="17" y="15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9" y="19"/>
                  </a:lnTo>
                  <a:lnTo>
                    <a:pt x="17" y="19"/>
                  </a:lnTo>
                  <a:lnTo>
                    <a:pt x="17" y="20"/>
                  </a:lnTo>
                  <a:lnTo>
                    <a:pt x="17" y="20"/>
                  </a:lnTo>
                  <a:lnTo>
                    <a:pt x="17" y="22"/>
                  </a:lnTo>
                  <a:lnTo>
                    <a:pt x="16" y="22"/>
                  </a:lnTo>
                  <a:lnTo>
                    <a:pt x="14" y="23"/>
                  </a:lnTo>
                  <a:lnTo>
                    <a:pt x="11" y="25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8" y="26"/>
                  </a:lnTo>
                  <a:lnTo>
                    <a:pt x="10" y="26"/>
                  </a:lnTo>
                  <a:lnTo>
                    <a:pt x="8" y="26"/>
                  </a:lnTo>
                  <a:lnTo>
                    <a:pt x="8" y="25"/>
                  </a:lnTo>
                  <a:lnTo>
                    <a:pt x="8" y="25"/>
                  </a:lnTo>
                  <a:lnTo>
                    <a:pt x="6" y="25"/>
                  </a:lnTo>
                  <a:lnTo>
                    <a:pt x="5" y="25"/>
                  </a:lnTo>
                  <a:lnTo>
                    <a:pt x="3" y="25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2" y="31"/>
                  </a:lnTo>
                  <a:lnTo>
                    <a:pt x="3" y="34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5" y="36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10" y="36"/>
                  </a:lnTo>
                  <a:lnTo>
                    <a:pt x="11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3" y="37"/>
                  </a:lnTo>
                  <a:lnTo>
                    <a:pt x="11" y="39"/>
                  </a:lnTo>
                  <a:lnTo>
                    <a:pt x="11" y="42"/>
                  </a:lnTo>
                  <a:lnTo>
                    <a:pt x="11" y="42"/>
                  </a:lnTo>
                  <a:lnTo>
                    <a:pt x="11" y="43"/>
                  </a:lnTo>
                  <a:lnTo>
                    <a:pt x="11" y="43"/>
                  </a:lnTo>
                  <a:lnTo>
                    <a:pt x="11" y="45"/>
                  </a:lnTo>
                  <a:lnTo>
                    <a:pt x="13" y="45"/>
                  </a:lnTo>
                  <a:lnTo>
                    <a:pt x="13" y="45"/>
                  </a:lnTo>
                  <a:lnTo>
                    <a:pt x="14" y="47"/>
                  </a:lnTo>
                  <a:lnTo>
                    <a:pt x="14" y="47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3" y="50"/>
                  </a:lnTo>
                  <a:lnTo>
                    <a:pt x="13" y="50"/>
                  </a:lnTo>
                  <a:lnTo>
                    <a:pt x="11" y="51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8" y="53"/>
                  </a:lnTo>
                  <a:lnTo>
                    <a:pt x="8" y="53"/>
                  </a:lnTo>
                  <a:lnTo>
                    <a:pt x="8" y="54"/>
                  </a:lnTo>
                  <a:lnTo>
                    <a:pt x="6" y="57"/>
                  </a:lnTo>
                  <a:lnTo>
                    <a:pt x="5" y="61"/>
                  </a:lnTo>
                  <a:lnTo>
                    <a:pt x="10" y="59"/>
                  </a:lnTo>
                  <a:lnTo>
                    <a:pt x="14" y="61"/>
                  </a:lnTo>
                  <a:lnTo>
                    <a:pt x="17" y="57"/>
                  </a:lnTo>
                  <a:lnTo>
                    <a:pt x="20" y="54"/>
                  </a:lnTo>
                  <a:lnTo>
                    <a:pt x="24" y="53"/>
                  </a:lnTo>
                  <a:lnTo>
                    <a:pt x="27" y="53"/>
                  </a:lnTo>
                  <a:lnTo>
                    <a:pt x="30" y="57"/>
                  </a:lnTo>
                  <a:lnTo>
                    <a:pt x="33" y="62"/>
                  </a:lnTo>
                  <a:lnTo>
                    <a:pt x="30" y="67"/>
                  </a:lnTo>
                  <a:lnTo>
                    <a:pt x="28" y="73"/>
                  </a:lnTo>
                  <a:lnTo>
                    <a:pt x="33" y="79"/>
                  </a:lnTo>
                  <a:lnTo>
                    <a:pt x="39" y="78"/>
                  </a:lnTo>
                  <a:lnTo>
                    <a:pt x="45" y="73"/>
                  </a:lnTo>
                  <a:lnTo>
                    <a:pt x="47" y="68"/>
                  </a:lnTo>
                  <a:lnTo>
                    <a:pt x="51" y="67"/>
                  </a:lnTo>
                  <a:lnTo>
                    <a:pt x="59" y="64"/>
                  </a:lnTo>
                  <a:lnTo>
                    <a:pt x="64" y="62"/>
                  </a:lnTo>
                  <a:lnTo>
                    <a:pt x="72" y="65"/>
                  </a:lnTo>
                  <a:lnTo>
                    <a:pt x="81" y="64"/>
                  </a:lnTo>
                  <a:lnTo>
                    <a:pt x="84" y="62"/>
                  </a:lnTo>
                  <a:lnTo>
                    <a:pt x="84" y="59"/>
                  </a:lnTo>
                  <a:lnTo>
                    <a:pt x="81" y="56"/>
                  </a:lnTo>
                  <a:lnTo>
                    <a:pt x="81" y="50"/>
                  </a:lnTo>
                  <a:lnTo>
                    <a:pt x="78" y="43"/>
                  </a:lnTo>
                  <a:lnTo>
                    <a:pt x="79" y="39"/>
                  </a:lnTo>
                  <a:lnTo>
                    <a:pt x="81" y="36"/>
                  </a:lnTo>
                  <a:lnTo>
                    <a:pt x="78" y="34"/>
                  </a:lnTo>
                  <a:lnTo>
                    <a:pt x="72" y="37"/>
                  </a:lnTo>
                  <a:lnTo>
                    <a:pt x="67" y="34"/>
                  </a:lnTo>
                  <a:lnTo>
                    <a:pt x="69" y="29"/>
                  </a:lnTo>
                  <a:lnTo>
                    <a:pt x="69" y="28"/>
                  </a:lnTo>
                  <a:lnTo>
                    <a:pt x="67" y="23"/>
                  </a:lnTo>
                  <a:lnTo>
                    <a:pt x="65" y="23"/>
                  </a:lnTo>
                  <a:lnTo>
                    <a:pt x="65" y="23"/>
                  </a:lnTo>
                  <a:lnTo>
                    <a:pt x="64" y="23"/>
                  </a:lnTo>
                  <a:lnTo>
                    <a:pt x="62" y="23"/>
                  </a:lnTo>
                  <a:lnTo>
                    <a:pt x="61" y="23"/>
                  </a:lnTo>
                  <a:lnTo>
                    <a:pt x="58" y="25"/>
                  </a:lnTo>
                  <a:lnTo>
                    <a:pt x="58" y="25"/>
                  </a:lnTo>
                  <a:lnTo>
                    <a:pt x="56" y="25"/>
                  </a:lnTo>
                  <a:lnTo>
                    <a:pt x="55" y="25"/>
                  </a:lnTo>
                  <a:lnTo>
                    <a:pt x="53" y="25"/>
                  </a:lnTo>
                  <a:lnTo>
                    <a:pt x="51" y="25"/>
                  </a:lnTo>
                  <a:lnTo>
                    <a:pt x="51" y="25"/>
                  </a:lnTo>
                  <a:lnTo>
                    <a:pt x="51" y="25"/>
                  </a:lnTo>
                  <a:lnTo>
                    <a:pt x="50" y="25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7" y="23"/>
                  </a:lnTo>
                  <a:lnTo>
                    <a:pt x="47" y="23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4" y="22"/>
                  </a:lnTo>
                  <a:lnTo>
                    <a:pt x="44" y="22"/>
                  </a:lnTo>
                  <a:lnTo>
                    <a:pt x="41" y="23"/>
                  </a:lnTo>
                  <a:lnTo>
                    <a:pt x="39" y="23"/>
                  </a:lnTo>
                  <a:lnTo>
                    <a:pt x="37" y="23"/>
                  </a:lnTo>
                  <a:lnTo>
                    <a:pt x="37" y="23"/>
                  </a:lnTo>
                  <a:lnTo>
                    <a:pt x="36" y="22"/>
                  </a:lnTo>
                  <a:lnTo>
                    <a:pt x="36" y="22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28" y="20"/>
                  </a:lnTo>
                  <a:lnTo>
                    <a:pt x="25" y="15"/>
                  </a:lnTo>
                  <a:lnTo>
                    <a:pt x="31" y="14"/>
                  </a:lnTo>
                  <a:lnTo>
                    <a:pt x="34" y="15"/>
                  </a:lnTo>
                  <a:lnTo>
                    <a:pt x="36" y="14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1" name="Freeform 95"/>
            <p:cNvSpPr>
              <a:spLocks/>
            </p:cNvSpPr>
            <p:nvPr/>
          </p:nvSpPr>
          <p:spPr bwMode="auto">
            <a:xfrm>
              <a:off x="7852206" y="4443519"/>
              <a:ext cx="64116" cy="126033"/>
            </a:xfrm>
            <a:custGeom>
              <a:avLst/>
              <a:gdLst>
                <a:gd name="T0" fmla="*/ 3 w 27"/>
                <a:gd name="T1" fmla="*/ 0 h 53"/>
                <a:gd name="T2" fmla="*/ 3 w 27"/>
                <a:gd name="T3" fmla="*/ 2 h 53"/>
                <a:gd name="T4" fmla="*/ 5 w 27"/>
                <a:gd name="T5" fmla="*/ 5 h 53"/>
                <a:gd name="T6" fmla="*/ 5 w 27"/>
                <a:gd name="T7" fmla="*/ 8 h 53"/>
                <a:gd name="T8" fmla="*/ 3 w 27"/>
                <a:gd name="T9" fmla="*/ 9 h 53"/>
                <a:gd name="T10" fmla="*/ 3 w 27"/>
                <a:gd name="T11" fmla="*/ 16 h 53"/>
                <a:gd name="T12" fmla="*/ 2 w 27"/>
                <a:gd name="T13" fmla="*/ 19 h 53"/>
                <a:gd name="T14" fmla="*/ 0 w 27"/>
                <a:gd name="T15" fmla="*/ 23 h 53"/>
                <a:gd name="T16" fmla="*/ 0 w 27"/>
                <a:gd name="T17" fmla="*/ 23 h 53"/>
                <a:gd name="T18" fmla="*/ 0 w 27"/>
                <a:gd name="T19" fmla="*/ 27 h 53"/>
                <a:gd name="T20" fmla="*/ 0 w 27"/>
                <a:gd name="T21" fmla="*/ 30 h 53"/>
                <a:gd name="T22" fmla="*/ 2 w 27"/>
                <a:gd name="T23" fmla="*/ 36 h 53"/>
                <a:gd name="T24" fmla="*/ 2 w 27"/>
                <a:gd name="T25" fmla="*/ 42 h 53"/>
                <a:gd name="T26" fmla="*/ 2 w 27"/>
                <a:gd name="T27" fmla="*/ 45 h 53"/>
                <a:gd name="T28" fmla="*/ 3 w 27"/>
                <a:gd name="T29" fmla="*/ 48 h 53"/>
                <a:gd name="T30" fmla="*/ 7 w 27"/>
                <a:gd name="T31" fmla="*/ 50 h 53"/>
                <a:gd name="T32" fmla="*/ 10 w 27"/>
                <a:gd name="T33" fmla="*/ 53 h 53"/>
                <a:gd name="T34" fmla="*/ 14 w 27"/>
                <a:gd name="T35" fmla="*/ 53 h 53"/>
                <a:gd name="T36" fmla="*/ 21 w 27"/>
                <a:gd name="T37" fmla="*/ 48 h 53"/>
                <a:gd name="T38" fmla="*/ 24 w 27"/>
                <a:gd name="T39" fmla="*/ 45 h 53"/>
                <a:gd name="T40" fmla="*/ 25 w 27"/>
                <a:gd name="T41" fmla="*/ 42 h 53"/>
                <a:gd name="T42" fmla="*/ 25 w 27"/>
                <a:gd name="T43" fmla="*/ 36 h 53"/>
                <a:gd name="T44" fmla="*/ 25 w 27"/>
                <a:gd name="T45" fmla="*/ 31 h 53"/>
                <a:gd name="T46" fmla="*/ 24 w 27"/>
                <a:gd name="T47" fmla="*/ 28 h 53"/>
                <a:gd name="T48" fmla="*/ 22 w 27"/>
                <a:gd name="T49" fmla="*/ 23 h 53"/>
                <a:gd name="T50" fmla="*/ 19 w 27"/>
                <a:gd name="T51" fmla="*/ 19 h 53"/>
                <a:gd name="T52" fmla="*/ 17 w 27"/>
                <a:gd name="T53" fmla="*/ 16 h 53"/>
                <a:gd name="T54" fmla="*/ 14 w 27"/>
                <a:gd name="T55" fmla="*/ 13 h 53"/>
                <a:gd name="T56" fmla="*/ 13 w 27"/>
                <a:gd name="T57" fmla="*/ 9 h 53"/>
                <a:gd name="T58" fmla="*/ 10 w 27"/>
                <a:gd name="T59" fmla="*/ 8 h 53"/>
                <a:gd name="T60" fmla="*/ 8 w 27"/>
                <a:gd name="T61" fmla="*/ 2 h 53"/>
                <a:gd name="T62" fmla="*/ 7 w 27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7" h="53">
                  <a:moveTo>
                    <a:pt x="3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3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8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13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2" y="19"/>
                  </a:lnTo>
                  <a:lnTo>
                    <a:pt x="2" y="22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2" y="33"/>
                  </a:lnTo>
                  <a:lnTo>
                    <a:pt x="2" y="36"/>
                  </a:lnTo>
                  <a:lnTo>
                    <a:pt x="2" y="39"/>
                  </a:lnTo>
                  <a:lnTo>
                    <a:pt x="2" y="42"/>
                  </a:lnTo>
                  <a:lnTo>
                    <a:pt x="2" y="44"/>
                  </a:lnTo>
                  <a:lnTo>
                    <a:pt x="2" y="45"/>
                  </a:lnTo>
                  <a:lnTo>
                    <a:pt x="3" y="47"/>
                  </a:lnTo>
                  <a:lnTo>
                    <a:pt x="3" y="48"/>
                  </a:lnTo>
                  <a:lnTo>
                    <a:pt x="7" y="48"/>
                  </a:lnTo>
                  <a:lnTo>
                    <a:pt x="7" y="50"/>
                  </a:lnTo>
                  <a:lnTo>
                    <a:pt x="8" y="53"/>
                  </a:lnTo>
                  <a:lnTo>
                    <a:pt x="10" y="53"/>
                  </a:lnTo>
                  <a:lnTo>
                    <a:pt x="13" y="53"/>
                  </a:lnTo>
                  <a:lnTo>
                    <a:pt x="14" y="53"/>
                  </a:lnTo>
                  <a:lnTo>
                    <a:pt x="17" y="50"/>
                  </a:lnTo>
                  <a:lnTo>
                    <a:pt x="21" y="48"/>
                  </a:lnTo>
                  <a:lnTo>
                    <a:pt x="22" y="47"/>
                  </a:lnTo>
                  <a:lnTo>
                    <a:pt x="24" y="45"/>
                  </a:lnTo>
                  <a:lnTo>
                    <a:pt x="24" y="44"/>
                  </a:lnTo>
                  <a:lnTo>
                    <a:pt x="25" y="42"/>
                  </a:lnTo>
                  <a:lnTo>
                    <a:pt x="25" y="41"/>
                  </a:lnTo>
                  <a:lnTo>
                    <a:pt x="25" y="36"/>
                  </a:lnTo>
                  <a:lnTo>
                    <a:pt x="27" y="33"/>
                  </a:lnTo>
                  <a:lnTo>
                    <a:pt x="25" y="31"/>
                  </a:lnTo>
                  <a:lnTo>
                    <a:pt x="24" y="31"/>
                  </a:lnTo>
                  <a:lnTo>
                    <a:pt x="24" y="28"/>
                  </a:lnTo>
                  <a:lnTo>
                    <a:pt x="24" y="25"/>
                  </a:lnTo>
                  <a:lnTo>
                    <a:pt x="22" y="23"/>
                  </a:lnTo>
                  <a:lnTo>
                    <a:pt x="21" y="22"/>
                  </a:lnTo>
                  <a:lnTo>
                    <a:pt x="19" y="19"/>
                  </a:lnTo>
                  <a:lnTo>
                    <a:pt x="19" y="17"/>
                  </a:lnTo>
                  <a:lnTo>
                    <a:pt x="17" y="16"/>
                  </a:lnTo>
                  <a:lnTo>
                    <a:pt x="14" y="14"/>
                  </a:lnTo>
                  <a:lnTo>
                    <a:pt x="14" y="13"/>
                  </a:lnTo>
                  <a:lnTo>
                    <a:pt x="14" y="11"/>
                  </a:lnTo>
                  <a:lnTo>
                    <a:pt x="13" y="9"/>
                  </a:lnTo>
                  <a:lnTo>
                    <a:pt x="11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8" y="2"/>
                  </a:lnTo>
                  <a:lnTo>
                    <a:pt x="8" y="0"/>
                  </a:lnTo>
                  <a:lnTo>
                    <a:pt x="7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2" name="Freeform 96"/>
            <p:cNvSpPr>
              <a:spLocks noEditPoints="1"/>
            </p:cNvSpPr>
            <p:nvPr/>
          </p:nvSpPr>
          <p:spPr bwMode="auto">
            <a:xfrm>
              <a:off x="6441643" y="1437763"/>
              <a:ext cx="4414539" cy="1885732"/>
            </a:xfrm>
            <a:custGeom>
              <a:avLst/>
              <a:gdLst>
                <a:gd name="T0" fmla="*/ 642 w 1859"/>
                <a:gd name="T1" fmla="*/ 254 h 793"/>
                <a:gd name="T2" fmla="*/ 580 w 1859"/>
                <a:gd name="T3" fmla="*/ 217 h 793"/>
                <a:gd name="T4" fmla="*/ 531 w 1859"/>
                <a:gd name="T5" fmla="*/ 242 h 793"/>
                <a:gd name="T6" fmla="*/ 560 w 1859"/>
                <a:gd name="T7" fmla="*/ 284 h 793"/>
                <a:gd name="T8" fmla="*/ 526 w 1859"/>
                <a:gd name="T9" fmla="*/ 287 h 793"/>
                <a:gd name="T10" fmla="*/ 462 w 1859"/>
                <a:gd name="T11" fmla="*/ 253 h 793"/>
                <a:gd name="T12" fmla="*/ 391 w 1859"/>
                <a:gd name="T13" fmla="*/ 265 h 793"/>
                <a:gd name="T14" fmla="*/ 300 w 1859"/>
                <a:gd name="T15" fmla="*/ 287 h 793"/>
                <a:gd name="T16" fmla="*/ 197 w 1859"/>
                <a:gd name="T17" fmla="*/ 287 h 793"/>
                <a:gd name="T18" fmla="*/ 120 w 1859"/>
                <a:gd name="T19" fmla="*/ 357 h 793"/>
                <a:gd name="T20" fmla="*/ 61 w 1859"/>
                <a:gd name="T21" fmla="*/ 316 h 793"/>
                <a:gd name="T22" fmla="*/ 73 w 1859"/>
                <a:gd name="T23" fmla="*/ 268 h 793"/>
                <a:gd name="T24" fmla="*/ 37 w 1859"/>
                <a:gd name="T25" fmla="*/ 368 h 793"/>
                <a:gd name="T26" fmla="*/ 14 w 1859"/>
                <a:gd name="T27" fmla="*/ 473 h 793"/>
                <a:gd name="T28" fmla="*/ 54 w 1859"/>
                <a:gd name="T29" fmla="*/ 581 h 793"/>
                <a:gd name="T30" fmla="*/ 124 w 1859"/>
                <a:gd name="T31" fmla="*/ 638 h 793"/>
                <a:gd name="T32" fmla="*/ 124 w 1859"/>
                <a:gd name="T33" fmla="*/ 734 h 793"/>
                <a:gd name="T34" fmla="*/ 241 w 1859"/>
                <a:gd name="T35" fmla="*/ 793 h 793"/>
                <a:gd name="T36" fmla="*/ 244 w 1859"/>
                <a:gd name="T37" fmla="*/ 692 h 793"/>
                <a:gd name="T38" fmla="*/ 290 w 1859"/>
                <a:gd name="T39" fmla="*/ 605 h 793"/>
                <a:gd name="T40" fmla="*/ 386 w 1859"/>
                <a:gd name="T41" fmla="*/ 565 h 793"/>
                <a:gd name="T42" fmla="*/ 881 w 1859"/>
                <a:gd name="T43" fmla="*/ 644 h 793"/>
                <a:gd name="T44" fmla="*/ 1199 w 1859"/>
                <a:gd name="T45" fmla="*/ 737 h 793"/>
                <a:gd name="T46" fmla="*/ 1275 w 1859"/>
                <a:gd name="T47" fmla="*/ 689 h 793"/>
                <a:gd name="T48" fmla="*/ 1262 w 1859"/>
                <a:gd name="T49" fmla="*/ 584 h 793"/>
                <a:gd name="T50" fmla="*/ 1364 w 1859"/>
                <a:gd name="T51" fmla="*/ 476 h 793"/>
                <a:gd name="T52" fmla="*/ 1462 w 1859"/>
                <a:gd name="T53" fmla="*/ 478 h 793"/>
                <a:gd name="T54" fmla="*/ 1527 w 1859"/>
                <a:gd name="T55" fmla="*/ 448 h 793"/>
                <a:gd name="T56" fmla="*/ 1516 w 1859"/>
                <a:gd name="T57" fmla="*/ 484 h 793"/>
                <a:gd name="T58" fmla="*/ 1522 w 1859"/>
                <a:gd name="T59" fmla="*/ 574 h 793"/>
                <a:gd name="T60" fmla="*/ 1586 w 1859"/>
                <a:gd name="T61" fmla="*/ 455 h 793"/>
                <a:gd name="T62" fmla="*/ 1736 w 1859"/>
                <a:gd name="T63" fmla="*/ 416 h 793"/>
                <a:gd name="T64" fmla="*/ 1767 w 1859"/>
                <a:gd name="T65" fmla="*/ 363 h 793"/>
                <a:gd name="T66" fmla="*/ 1840 w 1859"/>
                <a:gd name="T67" fmla="*/ 341 h 793"/>
                <a:gd name="T68" fmla="*/ 1682 w 1859"/>
                <a:gd name="T69" fmla="*/ 259 h 793"/>
                <a:gd name="T70" fmla="*/ 1549 w 1859"/>
                <a:gd name="T71" fmla="*/ 264 h 793"/>
                <a:gd name="T72" fmla="*/ 1397 w 1859"/>
                <a:gd name="T73" fmla="*/ 247 h 793"/>
                <a:gd name="T74" fmla="*/ 1317 w 1859"/>
                <a:gd name="T75" fmla="*/ 203 h 793"/>
                <a:gd name="T76" fmla="*/ 1230 w 1859"/>
                <a:gd name="T77" fmla="*/ 223 h 793"/>
                <a:gd name="T78" fmla="*/ 1140 w 1859"/>
                <a:gd name="T79" fmla="*/ 225 h 793"/>
                <a:gd name="T80" fmla="*/ 1103 w 1859"/>
                <a:gd name="T81" fmla="*/ 192 h 793"/>
                <a:gd name="T82" fmla="*/ 964 w 1859"/>
                <a:gd name="T83" fmla="*/ 183 h 793"/>
                <a:gd name="T84" fmla="*/ 940 w 1859"/>
                <a:gd name="T85" fmla="*/ 170 h 793"/>
                <a:gd name="T86" fmla="*/ 900 w 1859"/>
                <a:gd name="T87" fmla="*/ 104 h 793"/>
                <a:gd name="T88" fmla="*/ 827 w 1859"/>
                <a:gd name="T89" fmla="*/ 122 h 793"/>
                <a:gd name="T90" fmla="*/ 692 w 1859"/>
                <a:gd name="T91" fmla="*/ 139 h 793"/>
                <a:gd name="T92" fmla="*/ 765 w 1859"/>
                <a:gd name="T93" fmla="*/ 41 h 793"/>
                <a:gd name="T94" fmla="*/ 830 w 1859"/>
                <a:gd name="T95" fmla="*/ 54 h 793"/>
                <a:gd name="T96" fmla="*/ 878 w 1859"/>
                <a:gd name="T97" fmla="*/ 208 h 793"/>
                <a:gd name="T98" fmla="*/ 1091 w 1859"/>
                <a:gd name="T99" fmla="*/ 200 h 793"/>
                <a:gd name="T100" fmla="*/ 1134 w 1859"/>
                <a:gd name="T101" fmla="*/ 192 h 793"/>
                <a:gd name="T102" fmla="*/ 1406 w 1859"/>
                <a:gd name="T103" fmla="*/ 242 h 793"/>
                <a:gd name="T104" fmla="*/ 1364 w 1859"/>
                <a:gd name="T105" fmla="*/ 751 h 793"/>
                <a:gd name="T106" fmla="*/ 1420 w 1859"/>
                <a:gd name="T107" fmla="*/ 702 h 793"/>
                <a:gd name="T108" fmla="*/ 1324 w 1859"/>
                <a:gd name="T109" fmla="*/ 660 h 793"/>
                <a:gd name="T110" fmla="*/ 1257 w 1859"/>
                <a:gd name="T111" fmla="*/ 565 h 793"/>
                <a:gd name="T112" fmla="*/ 919 w 1859"/>
                <a:gd name="T113" fmla="*/ 581 h 793"/>
                <a:gd name="T114" fmla="*/ 1308 w 1859"/>
                <a:gd name="T115" fmla="*/ 169 h 793"/>
                <a:gd name="T116" fmla="*/ 1406 w 1859"/>
                <a:gd name="T117" fmla="*/ 146 h 793"/>
                <a:gd name="T118" fmla="*/ 855 w 1859"/>
                <a:gd name="T119" fmla="*/ 135 h 793"/>
                <a:gd name="T120" fmla="*/ 849 w 1859"/>
                <a:gd name="T121" fmla="*/ 48 h 793"/>
                <a:gd name="T122" fmla="*/ 379 w 1859"/>
                <a:gd name="T123" fmla="*/ 259 h 793"/>
                <a:gd name="T124" fmla="*/ 538 w 1859"/>
                <a:gd name="T125" fmla="*/ 194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59" h="793">
                  <a:moveTo>
                    <a:pt x="857" y="219"/>
                  </a:moveTo>
                  <a:lnTo>
                    <a:pt x="858" y="219"/>
                  </a:lnTo>
                  <a:lnTo>
                    <a:pt x="858" y="220"/>
                  </a:lnTo>
                  <a:lnTo>
                    <a:pt x="857" y="220"/>
                  </a:lnTo>
                  <a:lnTo>
                    <a:pt x="857" y="220"/>
                  </a:lnTo>
                  <a:lnTo>
                    <a:pt x="857" y="220"/>
                  </a:lnTo>
                  <a:lnTo>
                    <a:pt x="855" y="219"/>
                  </a:lnTo>
                  <a:lnTo>
                    <a:pt x="855" y="219"/>
                  </a:lnTo>
                  <a:lnTo>
                    <a:pt x="857" y="219"/>
                  </a:lnTo>
                  <a:lnTo>
                    <a:pt x="857" y="219"/>
                  </a:lnTo>
                  <a:lnTo>
                    <a:pt x="857" y="219"/>
                  </a:lnTo>
                  <a:lnTo>
                    <a:pt x="857" y="219"/>
                  </a:lnTo>
                  <a:close/>
                  <a:moveTo>
                    <a:pt x="691" y="183"/>
                  </a:moveTo>
                  <a:lnTo>
                    <a:pt x="689" y="183"/>
                  </a:lnTo>
                  <a:lnTo>
                    <a:pt x="687" y="183"/>
                  </a:lnTo>
                  <a:lnTo>
                    <a:pt x="686" y="183"/>
                  </a:lnTo>
                  <a:lnTo>
                    <a:pt x="684" y="183"/>
                  </a:lnTo>
                  <a:lnTo>
                    <a:pt x="683" y="183"/>
                  </a:lnTo>
                  <a:lnTo>
                    <a:pt x="683" y="181"/>
                  </a:lnTo>
                  <a:lnTo>
                    <a:pt x="683" y="181"/>
                  </a:lnTo>
                  <a:lnTo>
                    <a:pt x="683" y="181"/>
                  </a:lnTo>
                  <a:lnTo>
                    <a:pt x="683" y="180"/>
                  </a:lnTo>
                  <a:lnTo>
                    <a:pt x="684" y="180"/>
                  </a:lnTo>
                  <a:lnTo>
                    <a:pt x="684" y="180"/>
                  </a:lnTo>
                  <a:lnTo>
                    <a:pt x="684" y="180"/>
                  </a:lnTo>
                  <a:lnTo>
                    <a:pt x="686" y="178"/>
                  </a:lnTo>
                  <a:lnTo>
                    <a:pt x="686" y="178"/>
                  </a:lnTo>
                  <a:lnTo>
                    <a:pt x="686" y="177"/>
                  </a:lnTo>
                  <a:lnTo>
                    <a:pt x="684" y="177"/>
                  </a:lnTo>
                  <a:lnTo>
                    <a:pt x="684" y="175"/>
                  </a:lnTo>
                  <a:lnTo>
                    <a:pt x="683" y="174"/>
                  </a:lnTo>
                  <a:lnTo>
                    <a:pt x="681" y="174"/>
                  </a:lnTo>
                  <a:lnTo>
                    <a:pt x="680" y="174"/>
                  </a:lnTo>
                  <a:lnTo>
                    <a:pt x="678" y="174"/>
                  </a:lnTo>
                  <a:lnTo>
                    <a:pt x="677" y="174"/>
                  </a:lnTo>
                  <a:lnTo>
                    <a:pt x="677" y="174"/>
                  </a:lnTo>
                  <a:lnTo>
                    <a:pt x="675" y="174"/>
                  </a:lnTo>
                  <a:lnTo>
                    <a:pt x="673" y="175"/>
                  </a:lnTo>
                  <a:lnTo>
                    <a:pt x="670" y="175"/>
                  </a:lnTo>
                  <a:lnTo>
                    <a:pt x="669" y="175"/>
                  </a:lnTo>
                  <a:lnTo>
                    <a:pt x="666" y="175"/>
                  </a:lnTo>
                  <a:lnTo>
                    <a:pt x="664" y="178"/>
                  </a:lnTo>
                  <a:lnTo>
                    <a:pt x="663" y="177"/>
                  </a:lnTo>
                  <a:lnTo>
                    <a:pt x="663" y="177"/>
                  </a:lnTo>
                  <a:lnTo>
                    <a:pt x="661" y="177"/>
                  </a:lnTo>
                  <a:lnTo>
                    <a:pt x="661" y="177"/>
                  </a:lnTo>
                  <a:lnTo>
                    <a:pt x="660" y="175"/>
                  </a:lnTo>
                  <a:lnTo>
                    <a:pt x="658" y="174"/>
                  </a:lnTo>
                  <a:lnTo>
                    <a:pt x="656" y="174"/>
                  </a:lnTo>
                  <a:lnTo>
                    <a:pt x="655" y="174"/>
                  </a:lnTo>
                  <a:lnTo>
                    <a:pt x="653" y="174"/>
                  </a:lnTo>
                  <a:lnTo>
                    <a:pt x="652" y="175"/>
                  </a:lnTo>
                  <a:lnTo>
                    <a:pt x="649" y="177"/>
                  </a:lnTo>
                  <a:lnTo>
                    <a:pt x="647" y="177"/>
                  </a:lnTo>
                  <a:lnTo>
                    <a:pt x="644" y="177"/>
                  </a:lnTo>
                  <a:lnTo>
                    <a:pt x="642" y="177"/>
                  </a:lnTo>
                  <a:lnTo>
                    <a:pt x="641" y="175"/>
                  </a:lnTo>
                  <a:lnTo>
                    <a:pt x="639" y="175"/>
                  </a:lnTo>
                  <a:lnTo>
                    <a:pt x="636" y="178"/>
                  </a:lnTo>
                  <a:lnTo>
                    <a:pt x="633" y="178"/>
                  </a:lnTo>
                  <a:lnTo>
                    <a:pt x="632" y="178"/>
                  </a:lnTo>
                  <a:lnTo>
                    <a:pt x="630" y="177"/>
                  </a:lnTo>
                  <a:lnTo>
                    <a:pt x="627" y="178"/>
                  </a:lnTo>
                  <a:lnTo>
                    <a:pt x="625" y="180"/>
                  </a:lnTo>
                  <a:lnTo>
                    <a:pt x="624" y="180"/>
                  </a:lnTo>
                  <a:lnTo>
                    <a:pt x="621" y="180"/>
                  </a:lnTo>
                  <a:lnTo>
                    <a:pt x="619" y="183"/>
                  </a:lnTo>
                  <a:lnTo>
                    <a:pt x="618" y="186"/>
                  </a:lnTo>
                  <a:lnTo>
                    <a:pt x="618" y="187"/>
                  </a:lnTo>
                  <a:lnTo>
                    <a:pt x="618" y="191"/>
                  </a:lnTo>
                  <a:lnTo>
                    <a:pt x="618" y="194"/>
                  </a:lnTo>
                  <a:lnTo>
                    <a:pt x="616" y="197"/>
                  </a:lnTo>
                  <a:lnTo>
                    <a:pt x="616" y="200"/>
                  </a:lnTo>
                  <a:lnTo>
                    <a:pt x="616" y="203"/>
                  </a:lnTo>
                  <a:lnTo>
                    <a:pt x="616" y="205"/>
                  </a:lnTo>
                  <a:lnTo>
                    <a:pt x="616" y="206"/>
                  </a:lnTo>
                  <a:lnTo>
                    <a:pt x="616" y="206"/>
                  </a:lnTo>
                  <a:lnTo>
                    <a:pt x="618" y="208"/>
                  </a:lnTo>
                  <a:lnTo>
                    <a:pt x="618" y="209"/>
                  </a:lnTo>
                  <a:lnTo>
                    <a:pt x="621" y="211"/>
                  </a:lnTo>
                  <a:lnTo>
                    <a:pt x="622" y="212"/>
                  </a:lnTo>
                  <a:lnTo>
                    <a:pt x="625" y="212"/>
                  </a:lnTo>
                  <a:lnTo>
                    <a:pt x="627" y="215"/>
                  </a:lnTo>
                  <a:lnTo>
                    <a:pt x="628" y="215"/>
                  </a:lnTo>
                  <a:lnTo>
                    <a:pt x="630" y="214"/>
                  </a:lnTo>
                  <a:lnTo>
                    <a:pt x="633" y="214"/>
                  </a:lnTo>
                  <a:lnTo>
                    <a:pt x="635" y="215"/>
                  </a:lnTo>
                  <a:lnTo>
                    <a:pt x="636" y="217"/>
                  </a:lnTo>
                  <a:lnTo>
                    <a:pt x="638" y="220"/>
                  </a:lnTo>
                  <a:lnTo>
                    <a:pt x="639" y="222"/>
                  </a:lnTo>
                  <a:lnTo>
                    <a:pt x="642" y="222"/>
                  </a:lnTo>
                  <a:lnTo>
                    <a:pt x="644" y="223"/>
                  </a:lnTo>
                  <a:lnTo>
                    <a:pt x="647" y="223"/>
                  </a:lnTo>
                  <a:lnTo>
                    <a:pt x="647" y="225"/>
                  </a:lnTo>
                  <a:lnTo>
                    <a:pt x="647" y="226"/>
                  </a:lnTo>
                  <a:lnTo>
                    <a:pt x="647" y="228"/>
                  </a:lnTo>
                  <a:lnTo>
                    <a:pt x="647" y="229"/>
                  </a:lnTo>
                  <a:lnTo>
                    <a:pt x="646" y="233"/>
                  </a:lnTo>
                  <a:lnTo>
                    <a:pt x="642" y="237"/>
                  </a:lnTo>
                  <a:lnTo>
                    <a:pt x="642" y="239"/>
                  </a:lnTo>
                  <a:lnTo>
                    <a:pt x="644" y="240"/>
                  </a:lnTo>
                  <a:lnTo>
                    <a:pt x="644" y="242"/>
                  </a:lnTo>
                  <a:lnTo>
                    <a:pt x="644" y="243"/>
                  </a:lnTo>
                  <a:lnTo>
                    <a:pt x="646" y="247"/>
                  </a:lnTo>
                  <a:lnTo>
                    <a:pt x="647" y="248"/>
                  </a:lnTo>
                  <a:lnTo>
                    <a:pt x="647" y="251"/>
                  </a:lnTo>
                  <a:lnTo>
                    <a:pt x="647" y="254"/>
                  </a:lnTo>
                  <a:lnTo>
                    <a:pt x="646" y="254"/>
                  </a:lnTo>
                  <a:lnTo>
                    <a:pt x="642" y="254"/>
                  </a:lnTo>
                  <a:lnTo>
                    <a:pt x="641" y="256"/>
                  </a:lnTo>
                  <a:lnTo>
                    <a:pt x="639" y="256"/>
                  </a:lnTo>
                  <a:lnTo>
                    <a:pt x="639" y="262"/>
                  </a:lnTo>
                  <a:lnTo>
                    <a:pt x="642" y="264"/>
                  </a:lnTo>
                  <a:lnTo>
                    <a:pt x="646" y="265"/>
                  </a:lnTo>
                  <a:lnTo>
                    <a:pt x="649" y="267"/>
                  </a:lnTo>
                  <a:lnTo>
                    <a:pt x="652" y="268"/>
                  </a:lnTo>
                  <a:lnTo>
                    <a:pt x="652" y="268"/>
                  </a:lnTo>
                  <a:lnTo>
                    <a:pt x="653" y="268"/>
                  </a:lnTo>
                  <a:lnTo>
                    <a:pt x="655" y="267"/>
                  </a:lnTo>
                  <a:lnTo>
                    <a:pt x="655" y="267"/>
                  </a:lnTo>
                  <a:lnTo>
                    <a:pt x="658" y="265"/>
                  </a:lnTo>
                  <a:lnTo>
                    <a:pt x="660" y="264"/>
                  </a:lnTo>
                  <a:lnTo>
                    <a:pt x="660" y="264"/>
                  </a:lnTo>
                  <a:lnTo>
                    <a:pt x="661" y="264"/>
                  </a:lnTo>
                  <a:lnTo>
                    <a:pt x="663" y="265"/>
                  </a:lnTo>
                  <a:lnTo>
                    <a:pt x="663" y="268"/>
                  </a:lnTo>
                  <a:lnTo>
                    <a:pt x="664" y="268"/>
                  </a:lnTo>
                  <a:lnTo>
                    <a:pt x="667" y="268"/>
                  </a:lnTo>
                  <a:lnTo>
                    <a:pt x="669" y="268"/>
                  </a:lnTo>
                  <a:lnTo>
                    <a:pt x="669" y="270"/>
                  </a:lnTo>
                  <a:lnTo>
                    <a:pt x="670" y="271"/>
                  </a:lnTo>
                  <a:lnTo>
                    <a:pt x="670" y="273"/>
                  </a:lnTo>
                  <a:lnTo>
                    <a:pt x="670" y="276"/>
                  </a:lnTo>
                  <a:lnTo>
                    <a:pt x="672" y="278"/>
                  </a:lnTo>
                  <a:lnTo>
                    <a:pt x="670" y="278"/>
                  </a:lnTo>
                  <a:lnTo>
                    <a:pt x="669" y="278"/>
                  </a:lnTo>
                  <a:lnTo>
                    <a:pt x="669" y="278"/>
                  </a:lnTo>
                  <a:lnTo>
                    <a:pt x="667" y="278"/>
                  </a:lnTo>
                  <a:lnTo>
                    <a:pt x="667" y="278"/>
                  </a:lnTo>
                  <a:lnTo>
                    <a:pt x="667" y="276"/>
                  </a:lnTo>
                  <a:lnTo>
                    <a:pt x="666" y="273"/>
                  </a:lnTo>
                  <a:lnTo>
                    <a:pt x="666" y="271"/>
                  </a:lnTo>
                  <a:lnTo>
                    <a:pt x="664" y="271"/>
                  </a:lnTo>
                  <a:lnTo>
                    <a:pt x="663" y="270"/>
                  </a:lnTo>
                  <a:lnTo>
                    <a:pt x="663" y="270"/>
                  </a:lnTo>
                  <a:lnTo>
                    <a:pt x="661" y="268"/>
                  </a:lnTo>
                  <a:lnTo>
                    <a:pt x="660" y="268"/>
                  </a:lnTo>
                  <a:lnTo>
                    <a:pt x="660" y="268"/>
                  </a:lnTo>
                  <a:lnTo>
                    <a:pt x="658" y="268"/>
                  </a:lnTo>
                  <a:lnTo>
                    <a:pt x="658" y="270"/>
                  </a:lnTo>
                  <a:lnTo>
                    <a:pt x="656" y="270"/>
                  </a:lnTo>
                  <a:lnTo>
                    <a:pt x="655" y="271"/>
                  </a:lnTo>
                  <a:lnTo>
                    <a:pt x="652" y="271"/>
                  </a:lnTo>
                  <a:lnTo>
                    <a:pt x="647" y="270"/>
                  </a:lnTo>
                  <a:lnTo>
                    <a:pt x="644" y="270"/>
                  </a:lnTo>
                  <a:lnTo>
                    <a:pt x="642" y="270"/>
                  </a:lnTo>
                  <a:lnTo>
                    <a:pt x="639" y="268"/>
                  </a:lnTo>
                  <a:lnTo>
                    <a:pt x="639" y="268"/>
                  </a:lnTo>
                  <a:lnTo>
                    <a:pt x="639" y="267"/>
                  </a:lnTo>
                  <a:lnTo>
                    <a:pt x="639" y="264"/>
                  </a:lnTo>
                  <a:lnTo>
                    <a:pt x="635" y="262"/>
                  </a:lnTo>
                  <a:lnTo>
                    <a:pt x="633" y="261"/>
                  </a:lnTo>
                  <a:lnTo>
                    <a:pt x="633" y="259"/>
                  </a:lnTo>
                  <a:lnTo>
                    <a:pt x="633" y="259"/>
                  </a:lnTo>
                  <a:lnTo>
                    <a:pt x="632" y="257"/>
                  </a:lnTo>
                  <a:lnTo>
                    <a:pt x="630" y="261"/>
                  </a:lnTo>
                  <a:lnTo>
                    <a:pt x="627" y="262"/>
                  </a:lnTo>
                  <a:lnTo>
                    <a:pt x="625" y="264"/>
                  </a:lnTo>
                  <a:lnTo>
                    <a:pt x="622" y="264"/>
                  </a:lnTo>
                  <a:lnTo>
                    <a:pt x="625" y="261"/>
                  </a:lnTo>
                  <a:lnTo>
                    <a:pt x="627" y="259"/>
                  </a:lnTo>
                  <a:lnTo>
                    <a:pt x="628" y="256"/>
                  </a:lnTo>
                  <a:lnTo>
                    <a:pt x="630" y="251"/>
                  </a:lnTo>
                  <a:lnTo>
                    <a:pt x="632" y="250"/>
                  </a:lnTo>
                  <a:lnTo>
                    <a:pt x="632" y="243"/>
                  </a:lnTo>
                  <a:lnTo>
                    <a:pt x="632" y="240"/>
                  </a:lnTo>
                  <a:lnTo>
                    <a:pt x="632" y="239"/>
                  </a:lnTo>
                  <a:lnTo>
                    <a:pt x="633" y="237"/>
                  </a:lnTo>
                  <a:lnTo>
                    <a:pt x="633" y="236"/>
                  </a:lnTo>
                  <a:lnTo>
                    <a:pt x="635" y="233"/>
                  </a:lnTo>
                  <a:lnTo>
                    <a:pt x="636" y="233"/>
                  </a:lnTo>
                  <a:lnTo>
                    <a:pt x="639" y="229"/>
                  </a:lnTo>
                  <a:lnTo>
                    <a:pt x="641" y="228"/>
                  </a:lnTo>
                  <a:lnTo>
                    <a:pt x="641" y="226"/>
                  </a:lnTo>
                  <a:lnTo>
                    <a:pt x="641" y="226"/>
                  </a:lnTo>
                  <a:lnTo>
                    <a:pt x="641" y="225"/>
                  </a:lnTo>
                  <a:lnTo>
                    <a:pt x="639" y="225"/>
                  </a:lnTo>
                  <a:lnTo>
                    <a:pt x="639" y="225"/>
                  </a:lnTo>
                  <a:lnTo>
                    <a:pt x="636" y="223"/>
                  </a:lnTo>
                  <a:lnTo>
                    <a:pt x="635" y="223"/>
                  </a:lnTo>
                  <a:lnTo>
                    <a:pt x="632" y="223"/>
                  </a:lnTo>
                  <a:lnTo>
                    <a:pt x="628" y="223"/>
                  </a:lnTo>
                  <a:lnTo>
                    <a:pt x="627" y="223"/>
                  </a:lnTo>
                  <a:lnTo>
                    <a:pt x="624" y="225"/>
                  </a:lnTo>
                  <a:lnTo>
                    <a:pt x="622" y="223"/>
                  </a:lnTo>
                  <a:lnTo>
                    <a:pt x="621" y="223"/>
                  </a:lnTo>
                  <a:lnTo>
                    <a:pt x="619" y="223"/>
                  </a:lnTo>
                  <a:lnTo>
                    <a:pt x="618" y="222"/>
                  </a:lnTo>
                  <a:lnTo>
                    <a:pt x="618" y="222"/>
                  </a:lnTo>
                  <a:lnTo>
                    <a:pt x="616" y="220"/>
                  </a:lnTo>
                  <a:lnTo>
                    <a:pt x="616" y="219"/>
                  </a:lnTo>
                  <a:lnTo>
                    <a:pt x="615" y="217"/>
                  </a:lnTo>
                  <a:lnTo>
                    <a:pt x="613" y="217"/>
                  </a:lnTo>
                  <a:lnTo>
                    <a:pt x="611" y="217"/>
                  </a:lnTo>
                  <a:lnTo>
                    <a:pt x="610" y="215"/>
                  </a:lnTo>
                  <a:lnTo>
                    <a:pt x="608" y="212"/>
                  </a:lnTo>
                  <a:lnTo>
                    <a:pt x="607" y="212"/>
                  </a:lnTo>
                  <a:lnTo>
                    <a:pt x="604" y="211"/>
                  </a:lnTo>
                  <a:lnTo>
                    <a:pt x="601" y="209"/>
                  </a:lnTo>
                  <a:lnTo>
                    <a:pt x="599" y="209"/>
                  </a:lnTo>
                  <a:lnTo>
                    <a:pt x="597" y="209"/>
                  </a:lnTo>
                  <a:lnTo>
                    <a:pt x="596" y="209"/>
                  </a:lnTo>
                  <a:lnTo>
                    <a:pt x="594" y="209"/>
                  </a:lnTo>
                  <a:lnTo>
                    <a:pt x="593" y="209"/>
                  </a:lnTo>
                  <a:lnTo>
                    <a:pt x="591" y="211"/>
                  </a:lnTo>
                  <a:lnTo>
                    <a:pt x="588" y="211"/>
                  </a:lnTo>
                  <a:lnTo>
                    <a:pt x="583" y="214"/>
                  </a:lnTo>
                  <a:lnTo>
                    <a:pt x="580" y="217"/>
                  </a:lnTo>
                  <a:lnTo>
                    <a:pt x="583" y="217"/>
                  </a:lnTo>
                  <a:lnTo>
                    <a:pt x="585" y="217"/>
                  </a:lnTo>
                  <a:lnTo>
                    <a:pt x="587" y="219"/>
                  </a:lnTo>
                  <a:lnTo>
                    <a:pt x="590" y="219"/>
                  </a:lnTo>
                  <a:lnTo>
                    <a:pt x="588" y="220"/>
                  </a:lnTo>
                  <a:lnTo>
                    <a:pt x="587" y="223"/>
                  </a:lnTo>
                  <a:lnTo>
                    <a:pt x="587" y="223"/>
                  </a:lnTo>
                  <a:lnTo>
                    <a:pt x="585" y="225"/>
                  </a:lnTo>
                  <a:lnTo>
                    <a:pt x="585" y="225"/>
                  </a:lnTo>
                  <a:lnTo>
                    <a:pt x="583" y="226"/>
                  </a:lnTo>
                  <a:lnTo>
                    <a:pt x="583" y="226"/>
                  </a:lnTo>
                  <a:lnTo>
                    <a:pt x="582" y="226"/>
                  </a:lnTo>
                  <a:lnTo>
                    <a:pt x="582" y="226"/>
                  </a:lnTo>
                  <a:lnTo>
                    <a:pt x="582" y="225"/>
                  </a:lnTo>
                  <a:lnTo>
                    <a:pt x="582" y="225"/>
                  </a:lnTo>
                  <a:lnTo>
                    <a:pt x="582" y="225"/>
                  </a:lnTo>
                  <a:lnTo>
                    <a:pt x="579" y="223"/>
                  </a:lnTo>
                  <a:lnTo>
                    <a:pt x="576" y="222"/>
                  </a:lnTo>
                  <a:lnTo>
                    <a:pt x="571" y="220"/>
                  </a:lnTo>
                  <a:lnTo>
                    <a:pt x="566" y="220"/>
                  </a:lnTo>
                  <a:lnTo>
                    <a:pt x="566" y="222"/>
                  </a:lnTo>
                  <a:lnTo>
                    <a:pt x="565" y="225"/>
                  </a:lnTo>
                  <a:lnTo>
                    <a:pt x="565" y="226"/>
                  </a:lnTo>
                  <a:lnTo>
                    <a:pt x="563" y="229"/>
                  </a:lnTo>
                  <a:lnTo>
                    <a:pt x="566" y="229"/>
                  </a:lnTo>
                  <a:lnTo>
                    <a:pt x="570" y="231"/>
                  </a:lnTo>
                  <a:lnTo>
                    <a:pt x="570" y="233"/>
                  </a:lnTo>
                  <a:lnTo>
                    <a:pt x="571" y="234"/>
                  </a:lnTo>
                  <a:lnTo>
                    <a:pt x="573" y="234"/>
                  </a:lnTo>
                  <a:lnTo>
                    <a:pt x="576" y="234"/>
                  </a:lnTo>
                  <a:lnTo>
                    <a:pt x="576" y="236"/>
                  </a:lnTo>
                  <a:lnTo>
                    <a:pt x="577" y="237"/>
                  </a:lnTo>
                  <a:lnTo>
                    <a:pt x="579" y="237"/>
                  </a:lnTo>
                  <a:lnTo>
                    <a:pt x="580" y="237"/>
                  </a:lnTo>
                  <a:lnTo>
                    <a:pt x="582" y="239"/>
                  </a:lnTo>
                  <a:lnTo>
                    <a:pt x="582" y="240"/>
                  </a:lnTo>
                  <a:lnTo>
                    <a:pt x="582" y="242"/>
                  </a:lnTo>
                  <a:lnTo>
                    <a:pt x="580" y="243"/>
                  </a:lnTo>
                  <a:lnTo>
                    <a:pt x="580" y="240"/>
                  </a:lnTo>
                  <a:lnTo>
                    <a:pt x="576" y="242"/>
                  </a:lnTo>
                  <a:lnTo>
                    <a:pt x="574" y="242"/>
                  </a:lnTo>
                  <a:lnTo>
                    <a:pt x="571" y="242"/>
                  </a:lnTo>
                  <a:lnTo>
                    <a:pt x="568" y="243"/>
                  </a:lnTo>
                  <a:lnTo>
                    <a:pt x="568" y="240"/>
                  </a:lnTo>
                  <a:lnTo>
                    <a:pt x="563" y="240"/>
                  </a:lnTo>
                  <a:lnTo>
                    <a:pt x="562" y="240"/>
                  </a:lnTo>
                  <a:lnTo>
                    <a:pt x="560" y="242"/>
                  </a:lnTo>
                  <a:lnTo>
                    <a:pt x="560" y="242"/>
                  </a:lnTo>
                  <a:lnTo>
                    <a:pt x="559" y="243"/>
                  </a:lnTo>
                  <a:lnTo>
                    <a:pt x="559" y="243"/>
                  </a:lnTo>
                  <a:lnTo>
                    <a:pt x="559" y="243"/>
                  </a:lnTo>
                  <a:lnTo>
                    <a:pt x="557" y="243"/>
                  </a:lnTo>
                  <a:lnTo>
                    <a:pt x="556" y="243"/>
                  </a:lnTo>
                  <a:lnTo>
                    <a:pt x="554" y="242"/>
                  </a:lnTo>
                  <a:lnTo>
                    <a:pt x="552" y="240"/>
                  </a:lnTo>
                  <a:lnTo>
                    <a:pt x="551" y="239"/>
                  </a:lnTo>
                  <a:lnTo>
                    <a:pt x="551" y="239"/>
                  </a:lnTo>
                  <a:lnTo>
                    <a:pt x="551" y="237"/>
                  </a:lnTo>
                  <a:lnTo>
                    <a:pt x="552" y="237"/>
                  </a:lnTo>
                  <a:lnTo>
                    <a:pt x="552" y="237"/>
                  </a:lnTo>
                  <a:lnTo>
                    <a:pt x="552" y="236"/>
                  </a:lnTo>
                  <a:lnTo>
                    <a:pt x="552" y="234"/>
                  </a:lnTo>
                  <a:lnTo>
                    <a:pt x="551" y="233"/>
                  </a:lnTo>
                  <a:lnTo>
                    <a:pt x="549" y="229"/>
                  </a:lnTo>
                  <a:lnTo>
                    <a:pt x="548" y="226"/>
                  </a:lnTo>
                  <a:lnTo>
                    <a:pt x="548" y="225"/>
                  </a:lnTo>
                  <a:lnTo>
                    <a:pt x="548" y="222"/>
                  </a:lnTo>
                  <a:lnTo>
                    <a:pt x="548" y="222"/>
                  </a:lnTo>
                  <a:lnTo>
                    <a:pt x="546" y="222"/>
                  </a:lnTo>
                  <a:lnTo>
                    <a:pt x="546" y="222"/>
                  </a:lnTo>
                  <a:lnTo>
                    <a:pt x="546" y="220"/>
                  </a:lnTo>
                  <a:lnTo>
                    <a:pt x="548" y="220"/>
                  </a:lnTo>
                  <a:lnTo>
                    <a:pt x="548" y="219"/>
                  </a:lnTo>
                  <a:lnTo>
                    <a:pt x="548" y="217"/>
                  </a:lnTo>
                  <a:lnTo>
                    <a:pt x="549" y="215"/>
                  </a:lnTo>
                  <a:lnTo>
                    <a:pt x="551" y="214"/>
                  </a:lnTo>
                  <a:lnTo>
                    <a:pt x="549" y="212"/>
                  </a:lnTo>
                  <a:lnTo>
                    <a:pt x="548" y="211"/>
                  </a:lnTo>
                  <a:lnTo>
                    <a:pt x="548" y="209"/>
                  </a:lnTo>
                  <a:lnTo>
                    <a:pt x="546" y="208"/>
                  </a:lnTo>
                  <a:lnTo>
                    <a:pt x="546" y="208"/>
                  </a:lnTo>
                  <a:lnTo>
                    <a:pt x="548" y="206"/>
                  </a:lnTo>
                  <a:lnTo>
                    <a:pt x="548" y="205"/>
                  </a:lnTo>
                  <a:lnTo>
                    <a:pt x="548" y="205"/>
                  </a:lnTo>
                  <a:lnTo>
                    <a:pt x="548" y="205"/>
                  </a:lnTo>
                  <a:lnTo>
                    <a:pt x="549" y="205"/>
                  </a:lnTo>
                  <a:lnTo>
                    <a:pt x="549" y="205"/>
                  </a:lnTo>
                  <a:lnTo>
                    <a:pt x="549" y="203"/>
                  </a:lnTo>
                  <a:lnTo>
                    <a:pt x="546" y="200"/>
                  </a:lnTo>
                  <a:lnTo>
                    <a:pt x="545" y="197"/>
                  </a:lnTo>
                  <a:lnTo>
                    <a:pt x="543" y="197"/>
                  </a:lnTo>
                  <a:lnTo>
                    <a:pt x="542" y="198"/>
                  </a:lnTo>
                  <a:lnTo>
                    <a:pt x="543" y="203"/>
                  </a:lnTo>
                  <a:lnTo>
                    <a:pt x="545" y="208"/>
                  </a:lnTo>
                  <a:lnTo>
                    <a:pt x="545" y="211"/>
                  </a:lnTo>
                  <a:lnTo>
                    <a:pt x="545" y="214"/>
                  </a:lnTo>
                  <a:lnTo>
                    <a:pt x="545" y="217"/>
                  </a:lnTo>
                  <a:lnTo>
                    <a:pt x="543" y="220"/>
                  </a:lnTo>
                  <a:lnTo>
                    <a:pt x="543" y="222"/>
                  </a:lnTo>
                  <a:lnTo>
                    <a:pt x="542" y="225"/>
                  </a:lnTo>
                  <a:lnTo>
                    <a:pt x="538" y="226"/>
                  </a:lnTo>
                  <a:lnTo>
                    <a:pt x="537" y="229"/>
                  </a:lnTo>
                  <a:lnTo>
                    <a:pt x="535" y="229"/>
                  </a:lnTo>
                  <a:lnTo>
                    <a:pt x="534" y="231"/>
                  </a:lnTo>
                  <a:lnTo>
                    <a:pt x="534" y="233"/>
                  </a:lnTo>
                  <a:lnTo>
                    <a:pt x="534" y="236"/>
                  </a:lnTo>
                  <a:lnTo>
                    <a:pt x="532" y="239"/>
                  </a:lnTo>
                  <a:lnTo>
                    <a:pt x="531" y="240"/>
                  </a:lnTo>
                  <a:lnTo>
                    <a:pt x="531" y="242"/>
                  </a:lnTo>
                  <a:lnTo>
                    <a:pt x="531" y="243"/>
                  </a:lnTo>
                  <a:lnTo>
                    <a:pt x="532" y="245"/>
                  </a:lnTo>
                  <a:lnTo>
                    <a:pt x="535" y="247"/>
                  </a:lnTo>
                  <a:lnTo>
                    <a:pt x="535" y="250"/>
                  </a:lnTo>
                  <a:lnTo>
                    <a:pt x="537" y="253"/>
                  </a:lnTo>
                  <a:lnTo>
                    <a:pt x="537" y="254"/>
                  </a:lnTo>
                  <a:lnTo>
                    <a:pt x="538" y="256"/>
                  </a:lnTo>
                  <a:lnTo>
                    <a:pt x="538" y="256"/>
                  </a:lnTo>
                  <a:lnTo>
                    <a:pt x="538" y="257"/>
                  </a:lnTo>
                  <a:lnTo>
                    <a:pt x="537" y="261"/>
                  </a:lnTo>
                  <a:lnTo>
                    <a:pt x="535" y="264"/>
                  </a:lnTo>
                  <a:lnTo>
                    <a:pt x="535" y="265"/>
                  </a:lnTo>
                  <a:lnTo>
                    <a:pt x="535" y="267"/>
                  </a:lnTo>
                  <a:lnTo>
                    <a:pt x="535" y="270"/>
                  </a:lnTo>
                  <a:lnTo>
                    <a:pt x="535" y="271"/>
                  </a:lnTo>
                  <a:lnTo>
                    <a:pt x="537" y="273"/>
                  </a:lnTo>
                  <a:lnTo>
                    <a:pt x="537" y="276"/>
                  </a:lnTo>
                  <a:lnTo>
                    <a:pt x="537" y="279"/>
                  </a:lnTo>
                  <a:lnTo>
                    <a:pt x="538" y="281"/>
                  </a:lnTo>
                  <a:lnTo>
                    <a:pt x="542" y="281"/>
                  </a:lnTo>
                  <a:lnTo>
                    <a:pt x="542" y="279"/>
                  </a:lnTo>
                  <a:lnTo>
                    <a:pt x="543" y="279"/>
                  </a:lnTo>
                  <a:lnTo>
                    <a:pt x="543" y="278"/>
                  </a:lnTo>
                  <a:lnTo>
                    <a:pt x="548" y="278"/>
                  </a:lnTo>
                  <a:lnTo>
                    <a:pt x="551" y="278"/>
                  </a:lnTo>
                  <a:lnTo>
                    <a:pt x="554" y="276"/>
                  </a:lnTo>
                  <a:lnTo>
                    <a:pt x="557" y="274"/>
                  </a:lnTo>
                  <a:lnTo>
                    <a:pt x="559" y="274"/>
                  </a:lnTo>
                  <a:lnTo>
                    <a:pt x="562" y="274"/>
                  </a:lnTo>
                  <a:lnTo>
                    <a:pt x="565" y="276"/>
                  </a:lnTo>
                  <a:lnTo>
                    <a:pt x="568" y="276"/>
                  </a:lnTo>
                  <a:lnTo>
                    <a:pt x="571" y="278"/>
                  </a:lnTo>
                  <a:lnTo>
                    <a:pt x="574" y="278"/>
                  </a:lnTo>
                  <a:lnTo>
                    <a:pt x="577" y="279"/>
                  </a:lnTo>
                  <a:lnTo>
                    <a:pt x="577" y="279"/>
                  </a:lnTo>
                  <a:lnTo>
                    <a:pt x="579" y="281"/>
                  </a:lnTo>
                  <a:lnTo>
                    <a:pt x="579" y="282"/>
                  </a:lnTo>
                  <a:lnTo>
                    <a:pt x="579" y="284"/>
                  </a:lnTo>
                  <a:lnTo>
                    <a:pt x="579" y="284"/>
                  </a:lnTo>
                  <a:lnTo>
                    <a:pt x="580" y="287"/>
                  </a:lnTo>
                  <a:lnTo>
                    <a:pt x="580" y="290"/>
                  </a:lnTo>
                  <a:lnTo>
                    <a:pt x="582" y="290"/>
                  </a:lnTo>
                  <a:lnTo>
                    <a:pt x="583" y="292"/>
                  </a:lnTo>
                  <a:lnTo>
                    <a:pt x="585" y="293"/>
                  </a:lnTo>
                  <a:lnTo>
                    <a:pt x="585" y="296"/>
                  </a:lnTo>
                  <a:lnTo>
                    <a:pt x="587" y="298"/>
                  </a:lnTo>
                  <a:lnTo>
                    <a:pt x="588" y="299"/>
                  </a:lnTo>
                  <a:lnTo>
                    <a:pt x="587" y="301"/>
                  </a:lnTo>
                  <a:lnTo>
                    <a:pt x="585" y="301"/>
                  </a:lnTo>
                  <a:lnTo>
                    <a:pt x="583" y="302"/>
                  </a:lnTo>
                  <a:lnTo>
                    <a:pt x="582" y="304"/>
                  </a:lnTo>
                  <a:lnTo>
                    <a:pt x="580" y="304"/>
                  </a:lnTo>
                  <a:lnTo>
                    <a:pt x="580" y="306"/>
                  </a:lnTo>
                  <a:lnTo>
                    <a:pt x="580" y="306"/>
                  </a:lnTo>
                  <a:lnTo>
                    <a:pt x="580" y="307"/>
                  </a:lnTo>
                  <a:lnTo>
                    <a:pt x="580" y="307"/>
                  </a:lnTo>
                  <a:lnTo>
                    <a:pt x="580" y="309"/>
                  </a:lnTo>
                  <a:lnTo>
                    <a:pt x="580" y="310"/>
                  </a:lnTo>
                  <a:lnTo>
                    <a:pt x="580" y="310"/>
                  </a:lnTo>
                  <a:lnTo>
                    <a:pt x="582" y="312"/>
                  </a:lnTo>
                  <a:lnTo>
                    <a:pt x="583" y="312"/>
                  </a:lnTo>
                  <a:lnTo>
                    <a:pt x="585" y="313"/>
                  </a:lnTo>
                  <a:lnTo>
                    <a:pt x="587" y="315"/>
                  </a:lnTo>
                  <a:lnTo>
                    <a:pt x="591" y="316"/>
                  </a:lnTo>
                  <a:lnTo>
                    <a:pt x="594" y="316"/>
                  </a:lnTo>
                  <a:lnTo>
                    <a:pt x="596" y="316"/>
                  </a:lnTo>
                  <a:lnTo>
                    <a:pt x="597" y="318"/>
                  </a:lnTo>
                  <a:lnTo>
                    <a:pt x="601" y="318"/>
                  </a:lnTo>
                  <a:lnTo>
                    <a:pt x="602" y="318"/>
                  </a:lnTo>
                  <a:lnTo>
                    <a:pt x="602" y="320"/>
                  </a:lnTo>
                  <a:lnTo>
                    <a:pt x="604" y="321"/>
                  </a:lnTo>
                  <a:lnTo>
                    <a:pt x="601" y="321"/>
                  </a:lnTo>
                  <a:lnTo>
                    <a:pt x="596" y="321"/>
                  </a:lnTo>
                  <a:lnTo>
                    <a:pt x="594" y="321"/>
                  </a:lnTo>
                  <a:lnTo>
                    <a:pt x="593" y="321"/>
                  </a:lnTo>
                  <a:lnTo>
                    <a:pt x="591" y="320"/>
                  </a:lnTo>
                  <a:lnTo>
                    <a:pt x="590" y="320"/>
                  </a:lnTo>
                  <a:lnTo>
                    <a:pt x="588" y="318"/>
                  </a:lnTo>
                  <a:lnTo>
                    <a:pt x="588" y="316"/>
                  </a:lnTo>
                  <a:lnTo>
                    <a:pt x="585" y="318"/>
                  </a:lnTo>
                  <a:lnTo>
                    <a:pt x="582" y="318"/>
                  </a:lnTo>
                  <a:lnTo>
                    <a:pt x="582" y="320"/>
                  </a:lnTo>
                  <a:lnTo>
                    <a:pt x="582" y="323"/>
                  </a:lnTo>
                  <a:lnTo>
                    <a:pt x="583" y="323"/>
                  </a:lnTo>
                  <a:lnTo>
                    <a:pt x="583" y="324"/>
                  </a:lnTo>
                  <a:lnTo>
                    <a:pt x="583" y="324"/>
                  </a:lnTo>
                  <a:lnTo>
                    <a:pt x="583" y="324"/>
                  </a:lnTo>
                  <a:lnTo>
                    <a:pt x="583" y="324"/>
                  </a:lnTo>
                  <a:lnTo>
                    <a:pt x="582" y="324"/>
                  </a:lnTo>
                  <a:lnTo>
                    <a:pt x="580" y="323"/>
                  </a:lnTo>
                  <a:lnTo>
                    <a:pt x="577" y="321"/>
                  </a:lnTo>
                  <a:lnTo>
                    <a:pt x="576" y="318"/>
                  </a:lnTo>
                  <a:lnTo>
                    <a:pt x="573" y="316"/>
                  </a:lnTo>
                  <a:lnTo>
                    <a:pt x="574" y="310"/>
                  </a:lnTo>
                  <a:lnTo>
                    <a:pt x="574" y="304"/>
                  </a:lnTo>
                  <a:lnTo>
                    <a:pt x="576" y="302"/>
                  </a:lnTo>
                  <a:lnTo>
                    <a:pt x="576" y="299"/>
                  </a:lnTo>
                  <a:lnTo>
                    <a:pt x="576" y="296"/>
                  </a:lnTo>
                  <a:lnTo>
                    <a:pt x="574" y="293"/>
                  </a:lnTo>
                  <a:lnTo>
                    <a:pt x="573" y="292"/>
                  </a:lnTo>
                  <a:lnTo>
                    <a:pt x="571" y="290"/>
                  </a:lnTo>
                  <a:lnTo>
                    <a:pt x="571" y="288"/>
                  </a:lnTo>
                  <a:lnTo>
                    <a:pt x="570" y="285"/>
                  </a:lnTo>
                  <a:lnTo>
                    <a:pt x="570" y="282"/>
                  </a:lnTo>
                  <a:lnTo>
                    <a:pt x="568" y="281"/>
                  </a:lnTo>
                  <a:lnTo>
                    <a:pt x="565" y="281"/>
                  </a:lnTo>
                  <a:lnTo>
                    <a:pt x="562" y="281"/>
                  </a:lnTo>
                  <a:lnTo>
                    <a:pt x="560" y="282"/>
                  </a:lnTo>
                  <a:lnTo>
                    <a:pt x="560" y="284"/>
                  </a:lnTo>
                  <a:lnTo>
                    <a:pt x="559" y="284"/>
                  </a:lnTo>
                  <a:lnTo>
                    <a:pt x="556" y="284"/>
                  </a:lnTo>
                  <a:lnTo>
                    <a:pt x="554" y="285"/>
                  </a:lnTo>
                  <a:lnTo>
                    <a:pt x="552" y="285"/>
                  </a:lnTo>
                  <a:lnTo>
                    <a:pt x="551" y="285"/>
                  </a:lnTo>
                  <a:lnTo>
                    <a:pt x="548" y="285"/>
                  </a:lnTo>
                  <a:lnTo>
                    <a:pt x="546" y="287"/>
                  </a:lnTo>
                  <a:lnTo>
                    <a:pt x="545" y="288"/>
                  </a:lnTo>
                  <a:lnTo>
                    <a:pt x="545" y="288"/>
                  </a:lnTo>
                  <a:lnTo>
                    <a:pt x="545" y="288"/>
                  </a:lnTo>
                  <a:lnTo>
                    <a:pt x="545" y="290"/>
                  </a:lnTo>
                  <a:lnTo>
                    <a:pt x="545" y="290"/>
                  </a:lnTo>
                  <a:lnTo>
                    <a:pt x="545" y="293"/>
                  </a:lnTo>
                  <a:lnTo>
                    <a:pt x="543" y="295"/>
                  </a:lnTo>
                  <a:lnTo>
                    <a:pt x="543" y="296"/>
                  </a:lnTo>
                  <a:lnTo>
                    <a:pt x="542" y="298"/>
                  </a:lnTo>
                  <a:lnTo>
                    <a:pt x="543" y="299"/>
                  </a:lnTo>
                  <a:lnTo>
                    <a:pt x="545" y="301"/>
                  </a:lnTo>
                  <a:lnTo>
                    <a:pt x="545" y="302"/>
                  </a:lnTo>
                  <a:lnTo>
                    <a:pt x="545" y="306"/>
                  </a:lnTo>
                  <a:lnTo>
                    <a:pt x="545" y="309"/>
                  </a:lnTo>
                  <a:lnTo>
                    <a:pt x="543" y="310"/>
                  </a:lnTo>
                  <a:lnTo>
                    <a:pt x="542" y="312"/>
                  </a:lnTo>
                  <a:lnTo>
                    <a:pt x="542" y="315"/>
                  </a:lnTo>
                  <a:lnTo>
                    <a:pt x="542" y="315"/>
                  </a:lnTo>
                  <a:lnTo>
                    <a:pt x="542" y="316"/>
                  </a:lnTo>
                  <a:lnTo>
                    <a:pt x="542" y="316"/>
                  </a:lnTo>
                  <a:lnTo>
                    <a:pt x="542" y="316"/>
                  </a:lnTo>
                  <a:lnTo>
                    <a:pt x="542" y="316"/>
                  </a:lnTo>
                  <a:lnTo>
                    <a:pt x="542" y="316"/>
                  </a:lnTo>
                  <a:lnTo>
                    <a:pt x="542" y="318"/>
                  </a:lnTo>
                  <a:lnTo>
                    <a:pt x="542" y="320"/>
                  </a:lnTo>
                  <a:lnTo>
                    <a:pt x="535" y="329"/>
                  </a:lnTo>
                  <a:lnTo>
                    <a:pt x="534" y="330"/>
                  </a:lnTo>
                  <a:lnTo>
                    <a:pt x="532" y="330"/>
                  </a:lnTo>
                  <a:lnTo>
                    <a:pt x="531" y="330"/>
                  </a:lnTo>
                  <a:lnTo>
                    <a:pt x="531" y="330"/>
                  </a:lnTo>
                  <a:lnTo>
                    <a:pt x="528" y="330"/>
                  </a:lnTo>
                  <a:lnTo>
                    <a:pt x="525" y="330"/>
                  </a:lnTo>
                  <a:lnTo>
                    <a:pt x="521" y="332"/>
                  </a:lnTo>
                  <a:lnTo>
                    <a:pt x="518" y="334"/>
                  </a:lnTo>
                  <a:lnTo>
                    <a:pt x="517" y="335"/>
                  </a:lnTo>
                  <a:lnTo>
                    <a:pt x="515" y="337"/>
                  </a:lnTo>
                  <a:lnTo>
                    <a:pt x="518" y="338"/>
                  </a:lnTo>
                  <a:lnTo>
                    <a:pt x="521" y="338"/>
                  </a:lnTo>
                  <a:lnTo>
                    <a:pt x="523" y="343"/>
                  </a:lnTo>
                  <a:lnTo>
                    <a:pt x="523" y="346"/>
                  </a:lnTo>
                  <a:lnTo>
                    <a:pt x="525" y="351"/>
                  </a:lnTo>
                  <a:lnTo>
                    <a:pt x="525" y="354"/>
                  </a:lnTo>
                  <a:lnTo>
                    <a:pt x="525" y="352"/>
                  </a:lnTo>
                  <a:lnTo>
                    <a:pt x="523" y="351"/>
                  </a:lnTo>
                  <a:lnTo>
                    <a:pt x="523" y="351"/>
                  </a:lnTo>
                  <a:lnTo>
                    <a:pt x="521" y="351"/>
                  </a:lnTo>
                  <a:lnTo>
                    <a:pt x="521" y="352"/>
                  </a:lnTo>
                  <a:lnTo>
                    <a:pt x="520" y="352"/>
                  </a:lnTo>
                  <a:lnTo>
                    <a:pt x="520" y="349"/>
                  </a:lnTo>
                  <a:lnTo>
                    <a:pt x="518" y="346"/>
                  </a:lnTo>
                  <a:lnTo>
                    <a:pt x="517" y="344"/>
                  </a:lnTo>
                  <a:lnTo>
                    <a:pt x="515" y="344"/>
                  </a:lnTo>
                  <a:lnTo>
                    <a:pt x="514" y="343"/>
                  </a:lnTo>
                  <a:lnTo>
                    <a:pt x="514" y="341"/>
                  </a:lnTo>
                  <a:lnTo>
                    <a:pt x="512" y="340"/>
                  </a:lnTo>
                  <a:lnTo>
                    <a:pt x="509" y="340"/>
                  </a:lnTo>
                  <a:lnTo>
                    <a:pt x="506" y="340"/>
                  </a:lnTo>
                  <a:lnTo>
                    <a:pt x="503" y="340"/>
                  </a:lnTo>
                  <a:lnTo>
                    <a:pt x="501" y="341"/>
                  </a:lnTo>
                  <a:lnTo>
                    <a:pt x="500" y="341"/>
                  </a:lnTo>
                  <a:lnTo>
                    <a:pt x="497" y="341"/>
                  </a:lnTo>
                  <a:lnTo>
                    <a:pt x="495" y="340"/>
                  </a:lnTo>
                  <a:lnTo>
                    <a:pt x="493" y="340"/>
                  </a:lnTo>
                  <a:lnTo>
                    <a:pt x="489" y="337"/>
                  </a:lnTo>
                  <a:lnTo>
                    <a:pt x="486" y="335"/>
                  </a:lnTo>
                  <a:lnTo>
                    <a:pt x="486" y="334"/>
                  </a:lnTo>
                  <a:lnTo>
                    <a:pt x="486" y="330"/>
                  </a:lnTo>
                  <a:lnTo>
                    <a:pt x="489" y="330"/>
                  </a:lnTo>
                  <a:lnTo>
                    <a:pt x="492" y="330"/>
                  </a:lnTo>
                  <a:lnTo>
                    <a:pt x="495" y="332"/>
                  </a:lnTo>
                  <a:lnTo>
                    <a:pt x="498" y="332"/>
                  </a:lnTo>
                  <a:lnTo>
                    <a:pt x="501" y="332"/>
                  </a:lnTo>
                  <a:lnTo>
                    <a:pt x="504" y="332"/>
                  </a:lnTo>
                  <a:lnTo>
                    <a:pt x="506" y="332"/>
                  </a:lnTo>
                  <a:lnTo>
                    <a:pt x="507" y="330"/>
                  </a:lnTo>
                  <a:lnTo>
                    <a:pt x="507" y="330"/>
                  </a:lnTo>
                  <a:lnTo>
                    <a:pt x="509" y="330"/>
                  </a:lnTo>
                  <a:lnTo>
                    <a:pt x="511" y="327"/>
                  </a:lnTo>
                  <a:lnTo>
                    <a:pt x="512" y="324"/>
                  </a:lnTo>
                  <a:lnTo>
                    <a:pt x="514" y="326"/>
                  </a:lnTo>
                  <a:lnTo>
                    <a:pt x="515" y="326"/>
                  </a:lnTo>
                  <a:lnTo>
                    <a:pt x="518" y="327"/>
                  </a:lnTo>
                  <a:lnTo>
                    <a:pt x="520" y="327"/>
                  </a:lnTo>
                  <a:lnTo>
                    <a:pt x="521" y="326"/>
                  </a:lnTo>
                  <a:lnTo>
                    <a:pt x="523" y="324"/>
                  </a:lnTo>
                  <a:lnTo>
                    <a:pt x="521" y="321"/>
                  </a:lnTo>
                  <a:lnTo>
                    <a:pt x="523" y="320"/>
                  </a:lnTo>
                  <a:lnTo>
                    <a:pt x="525" y="320"/>
                  </a:lnTo>
                  <a:lnTo>
                    <a:pt x="526" y="316"/>
                  </a:lnTo>
                  <a:lnTo>
                    <a:pt x="526" y="315"/>
                  </a:lnTo>
                  <a:lnTo>
                    <a:pt x="529" y="313"/>
                  </a:lnTo>
                  <a:lnTo>
                    <a:pt x="531" y="313"/>
                  </a:lnTo>
                  <a:lnTo>
                    <a:pt x="529" y="310"/>
                  </a:lnTo>
                  <a:lnTo>
                    <a:pt x="528" y="307"/>
                  </a:lnTo>
                  <a:lnTo>
                    <a:pt x="528" y="306"/>
                  </a:lnTo>
                  <a:lnTo>
                    <a:pt x="528" y="302"/>
                  </a:lnTo>
                  <a:lnTo>
                    <a:pt x="529" y="299"/>
                  </a:lnTo>
                  <a:lnTo>
                    <a:pt x="531" y="292"/>
                  </a:lnTo>
                  <a:lnTo>
                    <a:pt x="529" y="292"/>
                  </a:lnTo>
                  <a:lnTo>
                    <a:pt x="528" y="290"/>
                  </a:lnTo>
                  <a:lnTo>
                    <a:pt x="526" y="288"/>
                  </a:lnTo>
                  <a:lnTo>
                    <a:pt x="526" y="287"/>
                  </a:lnTo>
                  <a:lnTo>
                    <a:pt x="525" y="285"/>
                  </a:lnTo>
                  <a:lnTo>
                    <a:pt x="523" y="284"/>
                  </a:lnTo>
                  <a:lnTo>
                    <a:pt x="523" y="282"/>
                  </a:lnTo>
                  <a:lnTo>
                    <a:pt x="521" y="279"/>
                  </a:lnTo>
                  <a:lnTo>
                    <a:pt x="520" y="279"/>
                  </a:lnTo>
                  <a:lnTo>
                    <a:pt x="520" y="276"/>
                  </a:lnTo>
                  <a:lnTo>
                    <a:pt x="520" y="276"/>
                  </a:lnTo>
                  <a:lnTo>
                    <a:pt x="521" y="271"/>
                  </a:lnTo>
                  <a:lnTo>
                    <a:pt x="520" y="271"/>
                  </a:lnTo>
                  <a:lnTo>
                    <a:pt x="520" y="271"/>
                  </a:lnTo>
                  <a:lnTo>
                    <a:pt x="520" y="271"/>
                  </a:lnTo>
                  <a:lnTo>
                    <a:pt x="520" y="270"/>
                  </a:lnTo>
                  <a:lnTo>
                    <a:pt x="520" y="268"/>
                  </a:lnTo>
                  <a:lnTo>
                    <a:pt x="520" y="268"/>
                  </a:lnTo>
                  <a:lnTo>
                    <a:pt x="521" y="264"/>
                  </a:lnTo>
                  <a:lnTo>
                    <a:pt x="523" y="262"/>
                  </a:lnTo>
                  <a:lnTo>
                    <a:pt x="523" y="257"/>
                  </a:lnTo>
                  <a:lnTo>
                    <a:pt x="523" y="254"/>
                  </a:lnTo>
                  <a:lnTo>
                    <a:pt x="521" y="253"/>
                  </a:lnTo>
                  <a:lnTo>
                    <a:pt x="521" y="253"/>
                  </a:lnTo>
                  <a:lnTo>
                    <a:pt x="521" y="250"/>
                  </a:lnTo>
                  <a:lnTo>
                    <a:pt x="521" y="247"/>
                  </a:lnTo>
                  <a:lnTo>
                    <a:pt x="518" y="245"/>
                  </a:lnTo>
                  <a:lnTo>
                    <a:pt x="517" y="243"/>
                  </a:lnTo>
                  <a:lnTo>
                    <a:pt x="515" y="242"/>
                  </a:lnTo>
                  <a:lnTo>
                    <a:pt x="515" y="242"/>
                  </a:lnTo>
                  <a:lnTo>
                    <a:pt x="514" y="240"/>
                  </a:lnTo>
                  <a:lnTo>
                    <a:pt x="514" y="239"/>
                  </a:lnTo>
                  <a:lnTo>
                    <a:pt x="514" y="236"/>
                  </a:lnTo>
                  <a:lnTo>
                    <a:pt x="514" y="234"/>
                  </a:lnTo>
                  <a:lnTo>
                    <a:pt x="515" y="233"/>
                  </a:lnTo>
                  <a:lnTo>
                    <a:pt x="515" y="233"/>
                  </a:lnTo>
                  <a:lnTo>
                    <a:pt x="517" y="231"/>
                  </a:lnTo>
                  <a:lnTo>
                    <a:pt x="518" y="229"/>
                  </a:lnTo>
                  <a:lnTo>
                    <a:pt x="518" y="228"/>
                  </a:lnTo>
                  <a:lnTo>
                    <a:pt x="520" y="226"/>
                  </a:lnTo>
                  <a:lnTo>
                    <a:pt x="520" y="225"/>
                  </a:lnTo>
                  <a:lnTo>
                    <a:pt x="521" y="223"/>
                  </a:lnTo>
                  <a:lnTo>
                    <a:pt x="521" y="222"/>
                  </a:lnTo>
                  <a:lnTo>
                    <a:pt x="520" y="220"/>
                  </a:lnTo>
                  <a:lnTo>
                    <a:pt x="520" y="219"/>
                  </a:lnTo>
                  <a:lnTo>
                    <a:pt x="520" y="217"/>
                  </a:lnTo>
                  <a:lnTo>
                    <a:pt x="520" y="215"/>
                  </a:lnTo>
                  <a:lnTo>
                    <a:pt x="521" y="214"/>
                  </a:lnTo>
                  <a:lnTo>
                    <a:pt x="521" y="212"/>
                  </a:lnTo>
                  <a:lnTo>
                    <a:pt x="523" y="211"/>
                  </a:lnTo>
                  <a:lnTo>
                    <a:pt x="523" y="208"/>
                  </a:lnTo>
                  <a:lnTo>
                    <a:pt x="523" y="205"/>
                  </a:lnTo>
                  <a:lnTo>
                    <a:pt x="523" y="205"/>
                  </a:lnTo>
                  <a:lnTo>
                    <a:pt x="523" y="205"/>
                  </a:lnTo>
                  <a:lnTo>
                    <a:pt x="523" y="203"/>
                  </a:lnTo>
                  <a:lnTo>
                    <a:pt x="523" y="203"/>
                  </a:lnTo>
                  <a:lnTo>
                    <a:pt x="523" y="203"/>
                  </a:lnTo>
                  <a:lnTo>
                    <a:pt x="523" y="203"/>
                  </a:lnTo>
                  <a:lnTo>
                    <a:pt x="521" y="201"/>
                  </a:lnTo>
                  <a:lnTo>
                    <a:pt x="521" y="200"/>
                  </a:lnTo>
                  <a:lnTo>
                    <a:pt x="521" y="197"/>
                  </a:lnTo>
                  <a:lnTo>
                    <a:pt x="521" y="195"/>
                  </a:lnTo>
                  <a:lnTo>
                    <a:pt x="520" y="195"/>
                  </a:lnTo>
                  <a:lnTo>
                    <a:pt x="518" y="195"/>
                  </a:lnTo>
                  <a:lnTo>
                    <a:pt x="515" y="194"/>
                  </a:lnTo>
                  <a:lnTo>
                    <a:pt x="512" y="192"/>
                  </a:lnTo>
                  <a:lnTo>
                    <a:pt x="509" y="192"/>
                  </a:lnTo>
                  <a:lnTo>
                    <a:pt x="507" y="192"/>
                  </a:lnTo>
                  <a:lnTo>
                    <a:pt x="503" y="192"/>
                  </a:lnTo>
                  <a:lnTo>
                    <a:pt x="500" y="192"/>
                  </a:lnTo>
                  <a:lnTo>
                    <a:pt x="497" y="194"/>
                  </a:lnTo>
                  <a:lnTo>
                    <a:pt x="492" y="194"/>
                  </a:lnTo>
                  <a:lnTo>
                    <a:pt x="492" y="192"/>
                  </a:lnTo>
                  <a:lnTo>
                    <a:pt x="492" y="192"/>
                  </a:lnTo>
                  <a:lnTo>
                    <a:pt x="492" y="192"/>
                  </a:lnTo>
                  <a:lnTo>
                    <a:pt x="492" y="192"/>
                  </a:lnTo>
                  <a:lnTo>
                    <a:pt x="492" y="192"/>
                  </a:lnTo>
                  <a:lnTo>
                    <a:pt x="492" y="192"/>
                  </a:lnTo>
                  <a:lnTo>
                    <a:pt x="490" y="194"/>
                  </a:lnTo>
                  <a:lnTo>
                    <a:pt x="489" y="195"/>
                  </a:lnTo>
                  <a:lnTo>
                    <a:pt x="487" y="195"/>
                  </a:lnTo>
                  <a:lnTo>
                    <a:pt x="486" y="197"/>
                  </a:lnTo>
                  <a:lnTo>
                    <a:pt x="484" y="198"/>
                  </a:lnTo>
                  <a:lnTo>
                    <a:pt x="484" y="200"/>
                  </a:lnTo>
                  <a:lnTo>
                    <a:pt x="483" y="200"/>
                  </a:lnTo>
                  <a:lnTo>
                    <a:pt x="483" y="201"/>
                  </a:lnTo>
                  <a:lnTo>
                    <a:pt x="483" y="203"/>
                  </a:lnTo>
                  <a:lnTo>
                    <a:pt x="481" y="206"/>
                  </a:lnTo>
                  <a:lnTo>
                    <a:pt x="480" y="209"/>
                  </a:lnTo>
                  <a:lnTo>
                    <a:pt x="480" y="211"/>
                  </a:lnTo>
                  <a:lnTo>
                    <a:pt x="478" y="212"/>
                  </a:lnTo>
                  <a:lnTo>
                    <a:pt x="476" y="214"/>
                  </a:lnTo>
                  <a:lnTo>
                    <a:pt x="475" y="215"/>
                  </a:lnTo>
                  <a:lnTo>
                    <a:pt x="472" y="219"/>
                  </a:lnTo>
                  <a:lnTo>
                    <a:pt x="470" y="220"/>
                  </a:lnTo>
                  <a:lnTo>
                    <a:pt x="469" y="223"/>
                  </a:lnTo>
                  <a:lnTo>
                    <a:pt x="469" y="225"/>
                  </a:lnTo>
                  <a:lnTo>
                    <a:pt x="467" y="225"/>
                  </a:lnTo>
                  <a:lnTo>
                    <a:pt x="467" y="226"/>
                  </a:lnTo>
                  <a:lnTo>
                    <a:pt x="467" y="226"/>
                  </a:lnTo>
                  <a:lnTo>
                    <a:pt x="466" y="228"/>
                  </a:lnTo>
                  <a:lnTo>
                    <a:pt x="464" y="229"/>
                  </a:lnTo>
                  <a:lnTo>
                    <a:pt x="462" y="229"/>
                  </a:lnTo>
                  <a:lnTo>
                    <a:pt x="459" y="231"/>
                  </a:lnTo>
                  <a:lnTo>
                    <a:pt x="458" y="231"/>
                  </a:lnTo>
                  <a:lnTo>
                    <a:pt x="458" y="234"/>
                  </a:lnTo>
                  <a:lnTo>
                    <a:pt x="458" y="236"/>
                  </a:lnTo>
                  <a:lnTo>
                    <a:pt x="458" y="239"/>
                  </a:lnTo>
                  <a:lnTo>
                    <a:pt x="458" y="240"/>
                  </a:lnTo>
                  <a:lnTo>
                    <a:pt x="459" y="243"/>
                  </a:lnTo>
                  <a:lnTo>
                    <a:pt x="461" y="247"/>
                  </a:lnTo>
                  <a:lnTo>
                    <a:pt x="462" y="250"/>
                  </a:lnTo>
                  <a:lnTo>
                    <a:pt x="462" y="253"/>
                  </a:lnTo>
                  <a:lnTo>
                    <a:pt x="462" y="254"/>
                  </a:lnTo>
                  <a:lnTo>
                    <a:pt x="462" y="257"/>
                  </a:lnTo>
                  <a:lnTo>
                    <a:pt x="461" y="257"/>
                  </a:lnTo>
                  <a:lnTo>
                    <a:pt x="459" y="259"/>
                  </a:lnTo>
                  <a:lnTo>
                    <a:pt x="458" y="261"/>
                  </a:lnTo>
                  <a:lnTo>
                    <a:pt x="456" y="261"/>
                  </a:lnTo>
                  <a:lnTo>
                    <a:pt x="456" y="262"/>
                  </a:lnTo>
                  <a:lnTo>
                    <a:pt x="456" y="264"/>
                  </a:lnTo>
                  <a:lnTo>
                    <a:pt x="456" y="267"/>
                  </a:lnTo>
                  <a:lnTo>
                    <a:pt x="456" y="270"/>
                  </a:lnTo>
                  <a:lnTo>
                    <a:pt x="458" y="268"/>
                  </a:lnTo>
                  <a:lnTo>
                    <a:pt x="459" y="268"/>
                  </a:lnTo>
                  <a:lnTo>
                    <a:pt x="462" y="270"/>
                  </a:lnTo>
                  <a:lnTo>
                    <a:pt x="466" y="273"/>
                  </a:lnTo>
                  <a:lnTo>
                    <a:pt x="467" y="271"/>
                  </a:lnTo>
                  <a:lnTo>
                    <a:pt x="469" y="271"/>
                  </a:lnTo>
                  <a:lnTo>
                    <a:pt x="467" y="271"/>
                  </a:lnTo>
                  <a:lnTo>
                    <a:pt x="467" y="271"/>
                  </a:lnTo>
                  <a:lnTo>
                    <a:pt x="469" y="271"/>
                  </a:lnTo>
                  <a:lnTo>
                    <a:pt x="469" y="271"/>
                  </a:lnTo>
                  <a:lnTo>
                    <a:pt x="470" y="271"/>
                  </a:lnTo>
                  <a:lnTo>
                    <a:pt x="470" y="271"/>
                  </a:lnTo>
                  <a:lnTo>
                    <a:pt x="470" y="273"/>
                  </a:lnTo>
                  <a:lnTo>
                    <a:pt x="470" y="274"/>
                  </a:lnTo>
                  <a:lnTo>
                    <a:pt x="469" y="276"/>
                  </a:lnTo>
                  <a:lnTo>
                    <a:pt x="469" y="278"/>
                  </a:lnTo>
                  <a:lnTo>
                    <a:pt x="467" y="278"/>
                  </a:lnTo>
                  <a:lnTo>
                    <a:pt x="467" y="278"/>
                  </a:lnTo>
                  <a:lnTo>
                    <a:pt x="467" y="279"/>
                  </a:lnTo>
                  <a:lnTo>
                    <a:pt x="467" y="281"/>
                  </a:lnTo>
                  <a:lnTo>
                    <a:pt x="467" y="281"/>
                  </a:lnTo>
                  <a:lnTo>
                    <a:pt x="467" y="281"/>
                  </a:lnTo>
                  <a:lnTo>
                    <a:pt x="469" y="282"/>
                  </a:lnTo>
                  <a:lnTo>
                    <a:pt x="469" y="282"/>
                  </a:lnTo>
                  <a:lnTo>
                    <a:pt x="469" y="282"/>
                  </a:lnTo>
                  <a:lnTo>
                    <a:pt x="469" y="282"/>
                  </a:lnTo>
                  <a:lnTo>
                    <a:pt x="469" y="285"/>
                  </a:lnTo>
                  <a:lnTo>
                    <a:pt x="470" y="288"/>
                  </a:lnTo>
                  <a:lnTo>
                    <a:pt x="470" y="288"/>
                  </a:lnTo>
                  <a:lnTo>
                    <a:pt x="472" y="288"/>
                  </a:lnTo>
                  <a:lnTo>
                    <a:pt x="472" y="287"/>
                  </a:lnTo>
                  <a:lnTo>
                    <a:pt x="472" y="287"/>
                  </a:lnTo>
                  <a:lnTo>
                    <a:pt x="472" y="287"/>
                  </a:lnTo>
                  <a:lnTo>
                    <a:pt x="472" y="287"/>
                  </a:lnTo>
                  <a:lnTo>
                    <a:pt x="475" y="287"/>
                  </a:lnTo>
                  <a:lnTo>
                    <a:pt x="473" y="290"/>
                  </a:lnTo>
                  <a:lnTo>
                    <a:pt x="473" y="295"/>
                  </a:lnTo>
                  <a:lnTo>
                    <a:pt x="473" y="296"/>
                  </a:lnTo>
                  <a:lnTo>
                    <a:pt x="472" y="298"/>
                  </a:lnTo>
                  <a:lnTo>
                    <a:pt x="472" y="299"/>
                  </a:lnTo>
                  <a:lnTo>
                    <a:pt x="470" y="299"/>
                  </a:lnTo>
                  <a:lnTo>
                    <a:pt x="469" y="301"/>
                  </a:lnTo>
                  <a:lnTo>
                    <a:pt x="466" y="302"/>
                  </a:lnTo>
                  <a:lnTo>
                    <a:pt x="466" y="301"/>
                  </a:lnTo>
                  <a:lnTo>
                    <a:pt x="464" y="298"/>
                  </a:lnTo>
                  <a:lnTo>
                    <a:pt x="462" y="296"/>
                  </a:lnTo>
                  <a:lnTo>
                    <a:pt x="461" y="296"/>
                  </a:lnTo>
                  <a:lnTo>
                    <a:pt x="461" y="295"/>
                  </a:lnTo>
                  <a:lnTo>
                    <a:pt x="459" y="295"/>
                  </a:lnTo>
                  <a:lnTo>
                    <a:pt x="458" y="292"/>
                  </a:lnTo>
                  <a:lnTo>
                    <a:pt x="456" y="290"/>
                  </a:lnTo>
                  <a:lnTo>
                    <a:pt x="455" y="288"/>
                  </a:lnTo>
                  <a:lnTo>
                    <a:pt x="453" y="287"/>
                  </a:lnTo>
                  <a:lnTo>
                    <a:pt x="452" y="287"/>
                  </a:lnTo>
                  <a:lnTo>
                    <a:pt x="450" y="285"/>
                  </a:lnTo>
                  <a:lnTo>
                    <a:pt x="447" y="285"/>
                  </a:lnTo>
                  <a:lnTo>
                    <a:pt x="444" y="284"/>
                  </a:lnTo>
                  <a:lnTo>
                    <a:pt x="444" y="282"/>
                  </a:lnTo>
                  <a:lnTo>
                    <a:pt x="444" y="282"/>
                  </a:lnTo>
                  <a:lnTo>
                    <a:pt x="444" y="281"/>
                  </a:lnTo>
                  <a:lnTo>
                    <a:pt x="445" y="281"/>
                  </a:lnTo>
                  <a:lnTo>
                    <a:pt x="445" y="281"/>
                  </a:lnTo>
                  <a:lnTo>
                    <a:pt x="442" y="279"/>
                  </a:lnTo>
                  <a:lnTo>
                    <a:pt x="439" y="279"/>
                  </a:lnTo>
                  <a:lnTo>
                    <a:pt x="438" y="278"/>
                  </a:lnTo>
                  <a:lnTo>
                    <a:pt x="436" y="276"/>
                  </a:lnTo>
                  <a:lnTo>
                    <a:pt x="433" y="284"/>
                  </a:lnTo>
                  <a:lnTo>
                    <a:pt x="431" y="284"/>
                  </a:lnTo>
                  <a:lnTo>
                    <a:pt x="431" y="281"/>
                  </a:lnTo>
                  <a:lnTo>
                    <a:pt x="431" y="279"/>
                  </a:lnTo>
                  <a:lnTo>
                    <a:pt x="431" y="276"/>
                  </a:lnTo>
                  <a:lnTo>
                    <a:pt x="431" y="273"/>
                  </a:lnTo>
                  <a:lnTo>
                    <a:pt x="428" y="271"/>
                  </a:lnTo>
                  <a:lnTo>
                    <a:pt x="425" y="271"/>
                  </a:lnTo>
                  <a:lnTo>
                    <a:pt x="422" y="271"/>
                  </a:lnTo>
                  <a:lnTo>
                    <a:pt x="419" y="271"/>
                  </a:lnTo>
                  <a:lnTo>
                    <a:pt x="419" y="270"/>
                  </a:lnTo>
                  <a:lnTo>
                    <a:pt x="417" y="268"/>
                  </a:lnTo>
                  <a:lnTo>
                    <a:pt x="416" y="268"/>
                  </a:lnTo>
                  <a:lnTo>
                    <a:pt x="414" y="268"/>
                  </a:lnTo>
                  <a:lnTo>
                    <a:pt x="414" y="267"/>
                  </a:lnTo>
                  <a:lnTo>
                    <a:pt x="413" y="265"/>
                  </a:lnTo>
                  <a:lnTo>
                    <a:pt x="411" y="265"/>
                  </a:lnTo>
                  <a:lnTo>
                    <a:pt x="411" y="264"/>
                  </a:lnTo>
                  <a:lnTo>
                    <a:pt x="410" y="264"/>
                  </a:lnTo>
                  <a:lnTo>
                    <a:pt x="410" y="264"/>
                  </a:lnTo>
                  <a:lnTo>
                    <a:pt x="408" y="264"/>
                  </a:lnTo>
                  <a:lnTo>
                    <a:pt x="407" y="264"/>
                  </a:lnTo>
                  <a:lnTo>
                    <a:pt x="407" y="265"/>
                  </a:lnTo>
                  <a:lnTo>
                    <a:pt x="405" y="267"/>
                  </a:lnTo>
                  <a:lnTo>
                    <a:pt x="405" y="268"/>
                  </a:lnTo>
                  <a:lnTo>
                    <a:pt x="404" y="268"/>
                  </a:lnTo>
                  <a:lnTo>
                    <a:pt x="400" y="268"/>
                  </a:lnTo>
                  <a:lnTo>
                    <a:pt x="397" y="268"/>
                  </a:lnTo>
                  <a:lnTo>
                    <a:pt x="396" y="268"/>
                  </a:lnTo>
                  <a:lnTo>
                    <a:pt x="394" y="267"/>
                  </a:lnTo>
                  <a:lnTo>
                    <a:pt x="393" y="267"/>
                  </a:lnTo>
                  <a:lnTo>
                    <a:pt x="391" y="265"/>
                  </a:lnTo>
                  <a:lnTo>
                    <a:pt x="391" y="265"/>
                  </a:lnTo>
                  <a:lnTo>
                    <a:pt x="390" y="265"/>
                  </a:lnTo>
                  <a:lnTo>
                    <a:pt x="388" y="268"/>
                  </a:lnTo>
                  <a:lnTo>
                    <a:pt x="388" y="270"/>
                  </a:lnTo>
                  <a:lnTo>
                    <a:pt x="385" y="270"/>
                  </a:lnTo>
                  <a:lnTo>
                    <a:pt x="382" y="271"/>
                  </a:lnTo>
                  <a:lnTo>
                    <a:pt x="382" y="273"/>
                  </a:lnTo>
                  <a:lnTo>
                    <a:pt x="382" y="273"/>
                  </a:lnTo>
                  <a:lnTo>
                    <a:pt x="383" y="274"/>
                  </a:lnTo>
                  <a:lnTo>
                    <a:pt x="383" y="276"/>
                  </a:lnTo>
                  <a:lnTo>
                    <a:pt x="385" y="278"/>
                  </a:lnTo>
                  <a:lnTo>
                    <a:pt x="385" y="279"/>
                  </a:lnTo>
                  <a:lnTo>
                    <a:pt x="386" y="281"/>
                  </a:lnTo>
                  <a:lnTo>
                    <a:pt x="386" y="284"/>
                  </a:lnTo>
                  <a:lnTo>
                    <a:pt x="386" y="288"/>
                  </a:lnTo>
                  <a:lnTo>
                    <a:pt x="386" y="292"/>
                  </a:lnTo>
                  <a:lnTo>
                    <a:pt x="385" y="293"/>
                  </a:lnTo>
                  <a:lnTo>
                    <a:pt x="383" y="295"/>
                  </a:lnTo>
                  <a:lnTo>
                    <a:pt x="382" y="295"/>
                  </a:lnTo>
                  <a:lnTo>
                    <a:pt x="382" y="295"/>
                  </a:lnTo>
                  <a:lnTo>
                    <a:pt x="380" y="295"/>
                  </a:lnTo>
                  <a:lnTo>
                    <a:pt x="379" y="293"/>
                  </a:lnTo>
                  <a:lnTo>
                    <a:pt x="377" y="292"/>
                  </a:lnTo>
                  <a:lnTo>
                    <a:pt x="376" y="292"/>
                  </a:lnTo>
                  <a:lnTo>
                    <a:pt x="374" y="292"/>
                  </a:lnTo>
                  <a:lnTo>
                    <a:pt x="374" y="293"/>
                  </a:lnTo>
                  <a:lnTo>
                    <a:pt x="374" y="295"/>
                  </a:lnTo>
                  <a:lnTo>
                    <a:pt x="372" y="298"/>
                  </a:lnTo>
                  <a:lnTo>
                    <a:pt x="372" y="299"/>
                  </a:lnTo>
                  <a:lnTo>
                    <a:pt x="372" y="302"/>
                  </a:lnTo>
                  <a:lnTo>
                    <a:pt x="368" y="299"/>
                  </a:lnTo>
                  <a:lnTo>
                    <a:pt x="366" y="296"/>
                  </a:lnTo>
                  <a:lnTo>
                    <a:pt x="365" y="295"/>
                  </a:lnTo>
                  <a:lnTo>
                    <a:pt x="366" y="292"/>
                  </a:lnTo>
                  <a:lnTo>
                    <a:pt x="366" y="287"/>
                  </a:lnTo>
                  <a:lnTo>
                    <a:pt x="366" y="285"/>
                  </a:lnTo>
                  <a:lnTo>
                    <a:pt x="365" y="285"/>
                  </a:lnTo>
                  <a:lnTo>
                    <a:pt x="362" y="285"/>
                  </a:lnTo>
                  <a:lnTo>
                    <a:pt x="360" y="287"/>
                  </a:lnTo>
                  <a:lnTo>
                    <a:pt x="357" y="288"/>
                  </a:lnTo>
                  <a:lnTo>
                    <a:pt x="355" y="290"/>
                  </a:lnTo>
                  <a:lnTo>
                    <a:pt x="354" y="290"/>
                  </a:lnTo>
                  <a:lnTo>
                    <a:pt x="352" y="290"/>
                  </a:lnTo>
                  <a:lnTo>
                    <a:pt x="351" y="290"/>
                  </a:lnTo>
                  <a:lnTo>
                    <a:pt x="351" y="290"/>
                  </a:lnTo>
                  <a:lnTo>
                    <a:pt x="351" y="288"/>
                  </a:lnTo>
                  <a:lnTo>
                    <a:pt x="351" y="288"/>
                  </a:lnTo>
                  <a:lnTo>
                    <a:pt x="349" y="288"/>
                  </a:lnTo>
                  <a:lnTo>
                    <a:pt x="349" y="290"/>
                  </a:lnTo>
                  <a:lnTo>
                    <a:pt x="349" y="290"/>
                  </a:lnTo>
                  <a:lnTo>
                    <a:pt x="349" y="290"/>
                  </a:lnTo>
                  <a:lnTo>
                    <a:pt x="349" y="290"/>
                  </a:lnTo>
                  <a:lnTo>
                    <a:pt x="351" y="290"/>
                  </a:lnTo>
                  <a:lnTo>
                    <a:pt x="351" y="292"/>
                  </a:lnTo>
                  <a:lnTo>
                    <a:pt x="351" y="292"/>
                  </a:lnTo>
                  <a:lnTo>
                    <a:pt x="349" y="293"/>
                  </a:lnTo>
                  <a:lnTo>
                    <a:pt x="349" y="295"/>
                  </a:lnTo>
                  <a:lnTo>
                    <a:pt x="348" y="295"/>
                  </a:lnTo>
                  <a:lnTo>
                    <a:pt x="346" y="295"/>
                  </a:lnTo>
                  <a:lnTo>
                    <a:pt x="345" y="293"/>
                  </a:lnTo>
                  <a:lnTo>
                    <a:pt x="343" y="293"/>
                  </a:lnTo>
                  <a:lnTo>
                    <a:pt x="341" y="292"/>
                  </a:lnTo>
                  <a:lnTo>
                    <a:pt x="340" y="292"/>
                  </a:lnTo>
                  <a:lnTo>
                    <a:pt x="338" y="290"/>
                  </a:lnTo>
                  <a:lnTo>
                    <a:pt x="337" y="290"/>
                  </a:lnTo>
                  <a:lnTo>
                    <a:pt x="335" y="290"/>
                  </a:lnTo>
                  <a:lnTo>
                    <a:pt x="332" y="290"/>
                  </a:lnTo>
                  <a:lnTo>
                    <a:pt x="331" y="290"/>
                  </a:lnTo>
                  <a:lnTo>
                    <a:pt x="329" y="290"/>
                  </a:lnTo>
                  <a:lnTo>
                    <a:pt x="327" y="292"/>
                  </a:lnTo>
                  <a:lnTo>
                    <a:pt x="326" y="292"/>
                  </a:lnTo>
                  <a:lnTo>
                    <a:pt x="321" y="293"/>
                  </a:lnTo>
                  <a:lnTo>
                    <a:pt x="318" y="295"/>
                  </a:lnTo>
                  <a:lnTo>
                    <a:pt x="320" y="296"/>
                  </a:lnTo>
                  <a:lnTo>
                    <a:pt x="320" y="298"/>
                  </a:lnTo>
                  <a:lnTo>
                    <a:pt x="320" y="299"/>
                  </a:lnTo>
                  <a:lnTo>
                    <a:pt x="318" y="301"/>
                  </a:lnTo>
                  <a:lnTo>
                    <a:pt x="317" y="299"/>
                  </a:lnTo>
                  <a:lnTo>
                    <a:pt x="315" y="299"/>
                  </a:lnTo>
                  <a:lnTo>
                    <a:pt x="315" y="299"/>
                  </a:lnTo>
                  <a:lnTo>
                    <a:pt x="315" y="299"/>
                  </a:lnTo>
                  <a:lnTo>
                    <a:pt x="315" y="298"/>
                  </a:lnTo>
                  <a:lnTo>
                    <a:pt x="315" y="298"/>
                  </a:lnTo>
                  <a:lnTo>
                    <a:pt x="314" y="298"/>
                  </a:lnTo>
                  <a:lnTo>
                    <a:pt x="314" y="296"/>
                  </a:lnTo>
                  <a:lnTo>
                    <a:pt x="312" y="299"/>
                  </a:lnTo>
                  <a:lnTo>
                    <a:pt x="309" y="301"/>
                  </a:lnTo>
                  <a:lnTo>
                    <a:pt x="307" y="301"/>
                  </a:lnTo>
                  <a:lnTo>
                    <a:pt x="304" y="301"/>
                  </a:lnTo>
                  <a:lnTo>
                    <a:pt x="301" y="301"/>
                  </a:lnTo>
                  <a:lnTo>
                    <a:pt x="298" y="301"/>
                  </a:lnTo>
                  <a:lnTo>
                    <a:pt x="298" y="299"/>
                  </a:lnTo>
                  <a:lnTo>
                    <a:pt x="298" y="298"/>
                  </a:lnTo>
                  <a:lnTo>
                    <a:pt x="300" y="298"/>
                  </a:lnTo>
                  <a:lnTo>
                    <a:pt x="300" y="296"/>
                  </a:lnTo>
                  <a:lnTo>
                    <a:pt x="303" y="296"/>
                  </a:lnTo>
                  <a:lnTo>
                    <a:pt x="307" y="296"/>
                  </a:lnTo>
                  <a:lnTo>
                    <a:pt x="306" y="295"/>
                  </a:lnTo>
                  <a:lnTo>
                    <a:pt x="307" y="295"/>
                  </a:lnTo>
                  <a:lnTo>
                    <a:pt x="304" y="293"/>
                  </a:lnTo>
                  <a:lnTo>
                    <a:pt x="303" y="292"/>
                  </a:lnTo>
                  <a:lnTo>
                    <a:pt x="303" y="290"/>
                  </a:lnTo>
                  <a:lnTo>
                    <a:pt x="303" y="288"/>
                  </a:lnTo>
                  <a:lnTo>
                    <a:pt x="301" y="288"/>
                  </a:lnTo>
                  <a:lnTo>
                    <a:pt x="300" y="288"/>
                  </a:lnTo>
                  <a:lnTo>
                    <a:pt x="300" y="288"/>
                  </a:lnTo>
                  <a:lnTo>
                    <a:pt x="298" y="288"/>
                  </a:lnTo>
                  <a:lnTo>
                    <a:pt x="298" y="287"/>
                  </a:lnTo>
                  <a:lnTo>
                    <a:pt x="300" y="287"/>
                  </a:lnTo>
                  <a:lnTo>
                    <a:pt x="300" y="287"/>
                  </a:lnTo>
                  <a:lnTo>
                    <a:pt x="300" y="285"/>
                  </a:lnTo>
                  <a:lnTo>
                    <a:pt x="300" y="285"/>
                  </a:lnTo>
                  <a:lnTo>
                    <a:pt x="301" y="285"/>
                  </a:lnTo>
                  <a:lnTo>
                    <a:pt x="300" y="285"/>
                  </a:lnTo>
                  <a:lnTo>
                    <a:pt x="301" y="284"/>
                  </a:lnTo>
                  <a:lnTo>
                    <a:pt x="301" y="284"/>
                  </a:lnTo>
                  <a:lnTo>
                    <a:pt x="300" y="284"/>
                  </a:lnTo>
                  <a:lnTo>
                    <a:pt x="300" y="284"/>
                  </a:lnTo>
                  <a:lnTo>
                    <a:pt x="298" y="284"/>
                  </a:lnTo>
                  <a:lnTo>
                    <a:pt x="298" y="284"/>
                  </a:lnTo>
                  <a:lnTo>
                    <a:pt x="298" y="284"/>
                  </a:lnTo>
                  <a:lnTo>
                    <a:pt x="296" y="285"/>
                  </a:lnTo>
                  <a:lnTo>
                    <a:pt x="296" y="285"/>
                  </a:lnTo>
                  <a:lnTo>
                    <a:pt x="296" y="287"/>
                  </a:lnTo>
                  <a:lnTo>
                    <a:pt x="295" y="288"/>
                  </a:lnTo>
                  <a:lnTo>
                    <a:pt x="292" y="288"/>
                  </a:lnTo>
                  <a:lnTo>
                    <a:pt x="289" y="290"/>
                  </a:lnTo>
                  <a:lnTo>
                    <a:pt x="287" y="292"/>
                  </a:lnTo>
                  <a:lnTo>
                    <a:pt x="287" y="292"/>
                  </a:lnTo>
                  <a:lnTo>
                    <a:pt x="289" y="293"/>
                  </a:lnTo>
                  <a:lnTo>
                    <a:pt x="289" y="293"/>
                  </a:lnTo>
                  <a:lnTo>
                    <a:pt x="289" y="295"/>
                  </a:lnTo>
                  <a:lnTo>
                    <a:pt x="289" y="295"/>
                  </a:lnTo>
                  <a:lnTo>
                    <a:pt x="289" y="295"/>
                  </a:lnTo>
                  <a:lnTo>
                    <a:pt x="287" y="296"/>
                  </a:lnTo>
                  <a:lnTo>
                    <a:pt x="287" y="296"/>
                  </a:lnTo>
                  <a:lnTo>
                    <a:pt x="287" y="296"/>
                  </a:lnTo>
                  <a:lnTo>
                    <a:pt x="287" y="295"/>
                  </a:lnTo>
                  <a:lnTo>
                    <a:pt x="287" y="295"/>
                  </a:lnTo>
                  <a:lnTo>
                    <a:pt x="287" y="293"/>
                  </a:lnTo>
                  <a:lnTo>
                    <a:pt x="284" y="293"/>
                  </a:lnTo>
                  <a:lnTo>
                    <a:pt x="282" y="293"/>
                  </a:lnTo>
                  <a:lnTo>
                    <a:pt x="281" y="293"/>
                  </a:lnTo>
                  <a:lnTo>
                    <a:pt x="278" y="295"/>
                  </a:lnTo>
                  <a:lnTo>
                    <a:pt x="276" y="295"/>
                  </a:lnTo>
                  <a:lnTo>
                    <a:pt x="276" y="296"/>
                  </a:lnTo>
                  <a:lnTo>
                    <a:pt x="273" y="296"/>
                  </a:lnTo>
                  <a:lnTo>
                    <a:pt x="270" y="296"/>
                  </a:lnTo>
                  <a:lnTo>
                    <a:pt x="269" y="298"/>
                  </a:lnTo>
                  <a:lnTo>
                    <a:pt x="267" y="299"/>
                  </a:lnTo>
                  <a:lnTo>
                    <a:pt x="265" y="301"/>
                  </a:lnTo>
                  <a:lnTo>
                    <a:pt x="262" y="301"/>
                  </a:lnTo>
                  <a:lnTo>
                    <a:pt x="261" y="302"/>
                  </a:lnTo>
                  <a:lnTo>
                    <a:pt x="259" y="304"/>
                  </a:lnTo>
                  <a:lnTo>
                    <a:pt x="258" y="304"/>
                  </a:lnTo>
                  <a:lnTo>
                    <a:pt x="256" y="306"/>
                  </a:lnTo>
                  <a:lnTo>
                    <a:pt x="255" y="306"/>
                  </a:lnTo>
                  <a:lnTo>
                    <a:pt x="253" y="306"/>
                  </a:lnTo>
                  <a:lnTo>
                    <a:pt x="250" y="307"/>
                  </a:lnTo>
                  <a:lnTo>
                    <a:pt x="245" y="307"/>
                  </a:lnTo>
                  <a:lnTo>
                    <a:pt x="245" y="309"/>
                  </a:lnTo>
                  <a:lnTo>
                    <a:pt x="245" y="310"/>
                  </a:lnTo>
                  <a:lnTo>
                    <a:pt x="242" y="312"/>
                  </a:lnTo>
                  <a:lnTo>
                    <a:pt x="239" y="312"/>
                  </a:lnTo>
                  <a:lnTo>
                    <a:pt x="237" y="312"/>
                  </a:lnTo>
                  <a:lnTo>
                    <a:pt x="236" y="312"/>
                  </a:lnTo>
                  <a:lnTo>
                    <a:pt x="236" y="316"/>
                  </a:lnTo>
                  <a:lnTo>
                    <a:pt x="234" y="320"/>
                  </a:lnTo>
                  <a:lnTo>
                    <a:pt x="234" y="324"/>
                  </a:lnTo>
                  <a:lnTo>
                    <a:pt x="234" y="329"/>
                  </a:lnTo>
                  <a:lnTo>
                    <a:pt x="233" y="329"/>
                  </a:lnTo>
                  <a:lnTo>
                    <a:pt x="230" y="329"/>
                  </a:lnTo>
                  <a:lnTo>
                    <a:pt x="230" y="330"/>
                  </a:lnTo>
                  <a:lnTo>
                    <a:pt x="230" y="332"/>
                  </a:lnTo>
                  <a:lnTo>
                    <a:pt x="227" y="334"/>
                  </a:lnTo>
                  <a:lnTo>
                    <a:pt x="224" y="334"/>
                  </a:lnTo>
                  <a:lnTo>
                    <a:pt x="220" y="334"/>
                  </a:lnTo>
                  <a:lnTo>
                    <a:pt x="219" y="335"/>
                  </a:lnTo>
                  <a:lnTo>
                    <a:pt x="216" y="335"/>
                  </a:lnTo>
                  <a:lnTo>
                    <a:pt x="213" y="335"/>
                  </a:lnTo>
                  <a:lnTo>
                    <a:pt x="213" y="334"/>
                  </a:lnTo>
                  <a:lnTo>
                    <a:pt x="213" y="330"/>
                  </a:lnTo>
                  <a:lnTo>
                    <a:pt x="213" y="327"/>
                  </a:lnTo>
                  <a:lnTo>
                    <a:pt x="211" y="326"/>
                  </a:lnTo>
                  <a:lnTo>
                    <a:pt x="211" y="324"/>
                  </a:lnTo>
                  <a:lnTo>
                    <a:pt x="210" y="324"/>
                  </a:lnTo>
                  <a:lnTo>
                    <a:pt x="210" y="323"/>
                  </a:lnTo>
                  <a:lnTo>
                    <a:pt x="210" y="323"/>
                  </a:lnTo>
                  <a:lnTo>
                    <a:pt x="208" y="321"/>
                  </a:lnTo>
                  <a:lnTo>
                    <a:pt x="210" y="320"/>
                  </a:lnTo>
                  <a:lnTo>
                    <a:pt x="210" y="318"/>
                  </a:lnTo>
                  <a:lnTo>
                    <a:pt x="211" y="318"/>
                  </a:lnTo>
                  <a:lnTo>
                    <a:pt x="213" y="315"/>
                  </a:lnTo>
                  <a:lnTo>
                    <a:pt x="213" y="313"/>
                  </a:lnTo>
                  <a:lnTo>
                    <a:pt x="216" y="313"/>
                  </a:lnTo>
                  <a:lnTo>
                    <a:pt x="219" y="313"/>
                  </a:lnTo>
                  <a:lnTo>
                    <a:pt x="222" y="313"/>
                  </a:lnTo>
                  <a:lnTo>
                    <a:pt x="225" y="312"/>
                  </a:lnTo>
                  <a:lnTo>
                    <a:pt x="227" y="310"/>
                  </a:lnTo>
                  <a:lnTo>
                    <a:pt x="225" y="309"/>
                  </a:lnTo>
                  <a:lnTo>
                    <a:pt x="224" y="307"/>
                  </a:lnTo>
                  <a:lnTo>
                    <a:pt x="224" y="306"/>
                  </a:lnTo>
                  <a:lnTo>
                    <a:pt x="224" y="304"/>
                  </a:lnTo>
                  <a:lnTo>
                    <a:pt x="222" y="304"/>
                  </a:lnTo>
                  <a:lnTo>
                    <a:pt x="222" y="302"/>
                  </a:lnTo>
                  <a:lnTo>
                    <a:pt x="219" y="299"/>
                  </a:lnTo>
                  <a:lnTo>
                    <a:pt x="217" y="296"/>
                  </a:lnTo>
                  <a:lnTo>
                    <a:pt x="217" y="295"/>
                  </a:lnTo>
                  <a:lnTo>
                    <a:pt x="216" y="293"/>
                  </a:lnTo>
                  <a:lnTo>
                    <a:pt x="214" y="292"/>
                  </a:lnTo>
                  <a:lnTo>
                    <a:pt x="213" y="292"/>
                  </a:lnTo>
                  <a:lnTo>
                    <a:pt x="213" y="292"/>
                  </a:lnTo>
                  <a:lnTo>
                    <a:pt x="211" y="292"/>
                  </a:lnTo>
                  <a:lnTo>
                    <a:pt x="210" y="290"/>
                  </a:lnTo>
                  <a:lnTo>
                    <a:pt x="208" y="290"/>
                  </a:lnTo>
                  <a:lnTo>
                    <a:pt x="205" y="292"/>
                  </a:lnTo>
                  <a:lnTo>
                    <a:pt x="203" y="290"/>
                  </a:lnTo>
                  <a:lnTo>
                    <a:pt x="202" y="288"/>
                  </a:lnTo>
                  <a:lnTo>
                    <a:pt x="197" y="287"/>
                  </a:lnTo>
                  <a:lnTo>
                    <a:pt x="194" y="287"/>
                  </a:lnTo>
                  <a:lnTo>
                    <a:pt x="192" y="285"/>
                  </a:lnTo>
                  <a:lnTo>
                    <a:pt x="189" y="284"/>
                  </a:lnTo>
                  <a:lnTo>
                    <a:pt x="189" y="285"/>
                  </a:lnTo>
                  <a:lnTo>
                    <a:pt x="189" y="288"/>
                  </a:lnTo>
                  <a:lnTo>
                    <a:pt x="189" y="288"/>
                  </a:lnTo>
                  <a:lnTo>
                    <a:pt x="191" y="290"/>
                  </a:lnTo>
                  <a:lnTo>
                    <a:pt x="192" y="292"/>
                  </a:lnTo>
                  <a:lnTo>
                    <a:pt x="194" y="292"/>
                  </a:lnTo>
                  <a:lnTo>
                    <a:pt x="196" y="293"/>
                  </a:lnTo>
                  <a:lnTo>
                    <a:pt x="199" y="295"/>
                  </a:lnTo>
                  <a:lnTo>
                    <a:pt x="197" y="298"/>
                  </a:lnTo>
                  <a:lnTo>
                    <a:pt x="197" y="299"/>
                  </a:lnTo>
                  <a:lnTo>
                    <a:pt x="197" y="301"/>
                  </a:lnTo>
                  <a:lnTo>
                    <a:pt x="197" y="301"/>
                  </a:lnTo>
                  <a:lnTo>
                    <a:pt x="197" y="302"/>
                  </a:lnTo>
                  <a:lnTo>
                    <a:pt x="197" y="304"/>
                  </a:lnTo>
                  <a:lnTo>
                    <a:pt x="196" y="304"/>
                  </a:lnTo>
                  <a:lnTo>
                    <a:pt x="194" y="304"/>
                  </a:lnTo>
                  <a:lnTo>
                    <a:pt x="194" y="306"/>
                  </a:lnTo>
                  <a:lnTo>
                    <a:pt x="194" y="307"/>
                  </a:lnTo>
                  <a:lnTo>
                    <a:pt x="194" y="307"/>
                  </a:lnTo>
                  <a:lnTo>
                    <a:pt x="192" y="309"/>
                  </a:lnTo>
                  <a:lnTo>
                    <a:pt x="191" y="310"/>
                  </a:lnTo>
                  <a:lnTo>
                    <a:pt x="191" y="310"/>
                  </a:lnTo>
                  <a:lnTo>
                    <a:pt x="191" y="312"/>
                  </a:lnTo>
                  <a:lnTo>
                    <a:pt x="191" y="312"/>
                  </a:lnTo>
                  <a:lnTo>
                    <a:pt x="191" y="312"/>
                  </a:lnTo>
                  <a:lnTo>
                    <a:pt x="189" y="313"/>
                  </a:lnTo>
                  <a:lnTo>
                    <a:pt x="189" y="313"/>
                  </a:lnTo>
                  <a:lnTo>
                    <a:pt x="189" y="315"/>
                  </a:lnTo>
                  <a:lnTo>
                    <a:pt x="189" y="315"/>
                  </a:lnTo>
                  <a:lnTo>
                    <a:pt x="189" y="315"/>
                  </a:lnTo>
                  <a:lnTo>
                    <a:pt x="191" y="316"/>
                  </a:lnTo>
                  <a:lnTo>
                    <a:pt x="191" y="318"/>
                  </a:lnTo>
                  <a:lnTo>
                    <a:pt x="194" y="320"/>
                  </a:lnTo>
                  <a:lnTo>
                    <a:pt x="194" y="321"/>
                  </a:lnTo>
                  <a:lnTo>
                    <a:pt x="194" y="323"/>
                  </a:lnTo>
                  <a:lnTo>
                    <a:pt x="194" y="324"/>
                  </a:lnTo>
                  <a:lnTo>
                    <a:pt x="194" y="324"/>
                  </a:lnTo>
                  <a:lnTo>
                    <a:pt x="194" y="324"/>
                  </a:lnTo>
                  <a:lnTo>
                    <a:pt x="196" y="324"/>
                  </a:lnTo>
                  <a:lnTo>
                    <a:pt x="194" y="326"/>
                  </a:lnTo>
                  <a:lnTo>
                    <a:pt x="192" y="327"/>
                  </a:lnTo>
                  <a:lnTo>
                    <a:pt x="191" y="329"/>
                  </a:lnTo>
                  <a:lnTo>
                    <a:pt x="189" y="330"/>
                  </a:lnTo>
                  <a:lnTo>
                    <a:pt x="189" y="332"/>
                  </a:lnTo>
                  <a:lnTo>
                    <a:pt x="188" y="334"/>
                  </a:lnTo>
                  <a:lnTo>
                    <a:pt x="188" y="337"/>
                  </a:lnTo>
                  <a:lnTo>
                    <a:pt x="188" y="340"/>
                  </a:lnTo>
                  <a:lnTo>
                    <a:pt x="186" y="344"/>
                  </a:lnTo>
                  <a:lnTo>
                    <a:pt x="185" y="344"/>
                  </a:lnTo>
                  <a:lnTo>
                    <a:pt x="182" y="344"/>
                  </a:lnTo>
                  <a:lnTo>
                    <a:pt x="182" y="341"/>
                  </a:lnTo>
                  <a:lnTo>
                    <a:pt x="182" y="341"/>
                  </a:lnTo>
                  <a:lnTo>
                    <a:pt x="182" y="340"/>
                  </a:lnTo>
                  <a:lnTo>
                    <a:pt x="179" y="338"/>
                  </a:lnTo>
                  <a:lnTo>
                    <a:pt x="179" y="337"/>
                  </a:lnTo>
                  <a:lnTo>
                    <a:pt x="177" y="337"/>
                  </a:lnTo>
                  <a:lnTo>
                    <a:pt x="174" y="337"/>
                  </a:lnTo>
                  <a:lnTo>
                    <a:pt x="174" y="335"/>
                  </a:lnTo>
                  <a:lnTo>
                    <a:pt x="172" y="332"/>
                  </a:lnTo>
                  <a:lnTo>
                    <a:pt x="171" y="332"/>
                  </a:lnTo>
                  <a:lnTo>
                    <a:pt x="169" y="334"/>
                  </a:lnTo>
                  <a:lnTo>
                    <a:pt x="168" y="334"/>
                  </a:lnTo>
                  <a:lnTo>
                    <a:pt x="166" y="335"/>
                  </a:lnTo>
                  <a:lnTo>
                    <a:pt x="165" y="337"/>
                  </a:lnTo>
                  <a:lnTo>
                    <a:pt x="163" y="338"/>
                  </a:lnTo>
                  <a:lnTo>
                    <a:pt x="160" y="338"/>
                  </a:lnTo>
                  <a:lnTo>
                    <a:pt x="158" y="340"/>
                  </a:lnTo>
                  <a:lnTo>
                    <a:pt x="157" y="341"/>
                  </a:lnTo>
                  <a:lnTo>
                    <a:pt x="157" y="343"/>
                  </a:lnTo>
                  <a:lnTo>
                    <a:pt x="154" y="344"/>
                  </a:lnTo>
                  <a:lnTo>
                    <a:pt x="151" y="348"/>
                  </a:lnTo>
                  <a:lnTo>
                    <a:pt x="149" y="348"/>
                  </a:lnTo>
                  <a:lnTo>
                    <a:pt x="147" y="349"/>
                  </a:lnTo>
                  <a:lnTo>
                    <a:pt x="147" y="349"/>
                  </a:lnTo>
                  <a:lnTo>
                    <a:pt x="146" y="351"/>
                  </a:lnTo>
                  <a:lnTo>
                    <a:pt x="146" y="352"/>
                  </a:lnTo>
                  <a:lnTo>
                    <a:pt x="146" y="354"/>
                  </a:lnTo>
                  <a:lnTo>
                    <a:pt x="146" y="355"/>
                  </a:lnTo>
                  <a:lnTo>
                    <a:pt x="147" y="357"/>
                  </a:lnTo>
                  <a:lnTo>
                    <a:pt x="147" y="357"/>
                  </a:lnTo>
                  <a:lnTo>
                    <a:pt x="149" y="358"/>
                  </a:lnTo>
                  <a:lnTo>
                    <a:pt x="152" y="360"/>
                  </a:lnTo>
                  <a:lnTo>
                    <a:pt x="154" y="361"/>
                  </a:lnTo>
                  <a:lnTo>
                    <a:pt x="155" y="363"/>
                  </a:lnTo>
                  <a:lnTo>
                    <a:pt x="155" y="365"/>
                  </a:lnTo>
                  <a:lnTo>
                    <a:pt x="157" y="368"/>
                  </a:lnTo>
                  <a:lnTo>
                    <a:pt x="157" y="369"/>
                  </a:lnTo>
                  <a:lnTo>
                    <a:pt x="154" y="369"/>
                  </a:lnTo>
                  <a:lnTo>
                    <a:pt x="152" y="369"/>
                  </a:lnTo>
                  <a:lnTo>
                    <a:pt x="149" y="369"/>
                  </a:lnTo>
                  <a:lnTo>
                    <a:pt x="146" y="368"/>
                  </a:lnTo>
                  <a:lnTo>
                    <a:pt x="144" y="366"/>
                  </a:lnTo>
                  <a:lnTo>
                    <a:pt x="141" y="365"/>
                  </a:lnTo>
                  <a:lnTo>
                    <a:pt x="138" y="365"/>
                  </a:lnTo>
                  <a:lnTo>
                    <a:pt x="135" y="365"/>
                  </a:lnTo>
                  <a:lnTo>
                    <a:pt x="137" y="363"/>
                  </a:lnTo>
                  <a:lnTo>
                    <a:pt x="137" y="361"/>
                  </a:lnTo>
                  <a:lnTo>
                    <a:pt x="134" y="360"/>
                  </a:lnTo>
                  <a:lnTo>
                    <a:pt x="129" y="360"/>
                  </a:lnTo>
                  <a:lnTo>
                    <a:pt x="127" y="357"/>
                  </a:lnTo>
                  <a:lnTo>
                    <a:pt x="126" y="355"/>
                  </a:lnTo>
                  <a:lnTo>
                    <a:pt x="124" y="355"/>
                  </a:lnTo>
                  <a:lnTo>
                    <a:pt x="121" y="355"/>
                  </a:lnTo>
                  <a:lnTo>
                    <a:pt x="121" y="355"/>
                  </a:lnTo>
                  <a:lnTo>
                    <a:pt x="120" y="357"/>
                  </a:lnTo>
                  <a:lnTo>
                    <a:pt x="120" y="357"/>
                  </a:lnTo>
                  <a:lnTo>
                    <a:pt x="120" y="357"/>
                  </a:lnTo>
                  <a:lnTo>
                    <a:pt x="121" y="358"/>
                  </a:lnTo>
                  <a:lnTo>
                    <a:pt x="121" y="357"/>
                  </a:lnTo>
                  <a:lnTo>
                    <a:pt x="121" y="360"/>
                  </a:lnTo>
                  <a:lnTo>
                    <a:pt x="121" y="361"/>
                  </a:lnTo>
                  <a:lnTo>
                    <a:pt x="120" y="363"/>
                  </a:lnTo>
                  <a:lnTo>
                    <a:pt x="118" y="363"/>
                  </a:lnTo>
                  <a:lnTo>
                    <a:pt x="120" y="365"/>
                  </a:lnTo>
                  <a:lnTo>
                    <a:pt x="121" y="368"/>
                  </a:lnTo>
                  <a:lnTo>
                    <a:pt x="121" y="369"/>
                  </a:lnTo>
                  <a:lnTo>
                    <a:pt x="121" y="371"/>
                  </a:lnTo>
                  <a:lnTo>
                    <a:pt x="123" y="372"/>
                  </a:lnTo>
                  <a:lnTo>
                    <a:pt x="124" y="372"/>
                  </a:lnTo>
                  <a:lnTo>
                    <a:pt x="126" y="374"/>
                  </a:lnTo>
                  <a:lnTo>
                    <a:pt x="129" y="374"/>
                  </a:lnTo>
                  <a:lnTo>
                    <a:pt x="129" y="385"/>
                  </a:lnTo>
                  <a:lnTo>
                    <a:pt x="129" y="385"/>
                  </a:lnTo>
                  <a:lnTo>
                    <a:pt x="129" y="386"/>
                  </a:lnTo>
                  <a:lnTo>
                    <a:pt x="127" y="386"/>
                  </a:lnTo>
                  <a:lnTo>
                    <a:pt x="126" y="386"/>
                  </a:lnTo>
                  <a:lnTo>
                    <a:pt x="124" y="386"/>
                  </a:lnTo>
                  <a:lnTo>
                    <a:pt x="124" y="388"/>
                  </a:lnTo>
                  <a:lnTo>
                    <a:pt x="124" y="388"/>
                  </a:lnTo>
                  <a:lnTo>
                    <a:pt x="124" y="388"/>
                  </a:lnTo>
                  <a:lnTo>
                    <a:pt x="124" y="389"/>
                  </a:lnTo>
                  <a:lnTo>
                    <a:pt x="124" y="389"/>
                  </a:lnTo>
                  <a:lnTo>
                    <a:pt x="124" y="389"/>
                  </a:lnTo>
                  <a:lnTo>
                    <a:pt x="123" y="389"/>
                  </a:lnTo>
                  <a:lnTo>
                    <a:pt x="123" y="388"/>
                  </a:lnTo>
                  <a:lnTo>
                    <a:pt x="121" y="386"/>
                  </a:lnTo>
                  <a:lnTo>
                    <a:pt x="120" y="386"/>
                  </a:lnTo>
                  <a:lnTo>
                    <a:pt x="118" y="385"/>
                  </a:lnTo>
                  <a:lnTo>
                    <a:pt x="116" y="385"/>
                  </a:lnTo>
                  <a:lnTo>
                    <a:pt x="115" y="385"/>
                  </a:lnTo>
                  <a:lnTo>
                    <a:pt x="113" y="385"/>
                  </a:lnTo>
                  <a:lnTo>
                    <a:pt x="110" y="386"/>
                  </a:lnTo>
                  <a:lnTo>
                    <a:pt x="107" y="386"/>
                  </a:lnTo>
                  <a:lnTo>
                    <a:pt x="107" y="383"/>
                  </a:lnTo>
                  <a:lnTo>
                    <a:pt x="107" y="380"/>
                  </a:lnTo>
                  <a:lnTo>
                    <a:pt x="106" y="379"/>
                  </a:lnTo>
                  <a:lnTo>
                    <a:pt x="104" y="377"/>
                  </a:lnTo>
                  <a:lnTo>
                    <a:pt x="104" y="377"/>
                  </a:lnTo>
                  <a:lnTo>
                    <a:pt x="103" y="377"/>
                  </a:lnTo>
                  <a:lnTo>
                    <a:pt x="101" y="377"/>
                  </a:lnTo>
                  <a:lnTo>
                    <a:pt x="101" y="377"/>
                  </a:lnTo>
                  <a:lnTo>
                    <a:pt x="101" y="377"/>
                  </a:lnTo>
                  <a:lnTo>
                    <a:pt x="101" y="377"/>
                  </a:lnTo>
                  <a:lnTo>
                    <a:pt x="101" y="379"/>
                  </a:lnTo>
                  <a:lnTo>
                    <a:pt x="99" y="379"/>
                  </a:lnTo>
                  <a:lnTo>
                    <a:pt x="99" y="379"/>
                  </a:lnTo>
                  <a:lnTo>
                    <a:pt x="98" y="377"/>
                  </a:lnTo>
                  <a:lnTo>
                    <a:pt x="96" y="377"/>
                  </a:lnTo>
                  <a:lnTo>
                    <a:pt x="96" y="374"/>
                  </a:lnTo>
                  <a:lnTo>
                    <a:pt x="96" y="369"/>
                  </a:lnTo>
                  <a:lnTo>
                    <a:pt x="96" y="366"/>
                  </a:lnTo>
                  <a:lnTo>
                    <a:pt x="95" y="361"/>
                  </a:lnTo>
                  <a:lnTo>
                    <a:pt x="93" y="358"/>
                  </a:lnTo>
                  <a:lnTo>
                    <a:pt x="93" y="357"/>
                  </a:lnTo>
                  <a:lnTo>
                    <a:pt x="93" y="355"/>
                  </a:lnTo>
                  <a:lnTo>
                    <a:pt x="93" y="354"/>
                  </a:lnTo>
                  <a:lnTo>
                    <a:pt x="95" y="351"/>
                  </a:lnTo>
                  <a:lnTo>
                    <a:pt x="95" y="351"/>
                  </a:lnTo>
                  <a:lnTo>
                    <a:pt x="95" y="349"/>
                  </a:lnTo>
                  <a:lnTo>
                    <a:pt x="95" y="348"/>
                  </a:lnTo>
                  <a:lnTo>
                    <a:pt x="93" y="348"/>
                  </a:lnTo>
                  <a:lnTo>
                    <a:pt x="92" y="348"/>
                  </a:lnTo>
                  <a:lnTo>
                    <a:pt x="90" y="344"/>
                  </a:lnTo>
                  <a:lnTo>
                    <a:pt x="89" y="343"/>
                  </a:lnTo>
                  <a:lnTo>
                    <a:pt x="85" y="343"/>
                  </a:lnTo>
                  <a:lnTo>
                    <a:pt x="82" y="343"/>
                  </a:lnTo>
                  <a:lnTo>
                    <a:pt x="81" y="341"/>
                  </a:lnTo>
                  <a:lnTo>
                    <a:pt x="79" y="340"/>
                  </a:lnTo>
                  <a:lnTo>
                    <a:pt x="76" y="340"/>
                  </a:lnTo>
                  <a:lnTo>
                    <a:pt x="75" y="340"/>
                  </a:lnTo>
                  <a:lnTo>
                    <a:pt x="73" y="340"/>
                  </a:lnTo>
                  <a:lnTo>
                    <a:pt x="71" y="338"/>
                  </a:lnTo>
                  <a:lnTo>
                    <a:pt x="70" y="337"/>
                  </a:lnTo>
                  <a:lnTo>
                    <a:pt x="71" y="337"/>
                  </a:lnTo>
                  <a:lnTo>
                    <a:pt x="75" y="337"/>
                  </a:lnTo>
                  <a:lnTo>
                    <a:pt x="75" y="334"/>
                  </a:lnTo>
                  <a:lnTo>
                    <a:pt x="75" y="334"/>
                  </a:lnTo>
                  <a:lnTo>
                    <a:pt x="73" y="335"/>
                  </a:lnTo>
                  <a:lnTo>
                    <a:pt x="71" y="335"/>
                  </a:lnTo>
                  <a:lnTo>
                    <a:pt x="71" y="335"/>
                  </a:lnTo>
                  <a:lnTo>
                    <a:pt x="70" y="335"/>
                  </a:lnTo>
                  <a:lnTo>
                    <a:pt x="70" y="335"/>
                  </a:lnTo>
                  <a:lnTo>
                    <a:pt x="68" y="334"/>
                  </a:lnTo>
                  <a:lnTo>
                    <a:pt x="68" y="332"/>
                  </a:lnTo>
                  <a:lnTo>
                    <a:pt x="68" y="330"/>
                  </a:lnTo>
                  <a:lnTo>
                    <a:pt x="68" y="329"/>
                  </a:lnTo>
                  <a:lnTo>
                    <a:pt x="70" y="329"/>
                  </a:lnTo>
                  <a:lnTo>
                    <a:pt x="70" y="329"/>
                  </a:lnTo>
                  <a:lnTo>
                    <a:pt x="70" y="327"/>
                  </a:lnTo>
                  <a:lnTo>
                    <a:pt x="70" y="327"/>
                  </a:lnTo>
                  <a:lnTo>
                    <a:pt x="70" y="327"/>
                  </a:lnTo>
                  <a:lnTo>
                    <a:pt x="70" y="327"/>
                  </a:lnTo>
                  <a:lnTo>
                    <a:pt x="70" y="327"/>
                  </a:lnTo>
                  <a:lnTo>
                    <a:pt x="68" y="326"/>
                  </a:lnTo>
                  <a:lnTo>
                    <a:pt x="67" y="326"/>
                  </a:lnTo>
                  <a:lnTo>
                    <a:pt x="65" y="326"/>
                  </a:lnTo>
                  <a:lnTo>
                    <a:pt x="64" y="327"/>
                  </a:lnTo>
                  <a:lnTo>
                    <a:pt x="64" y="326"/>
                  </a:lnTo>
                  <a:lnTo>
                    <a:pt x="65" y="326"/>
                  </a:lnTo>
                  <a:lnTo>
                    <a:pt x="65" y="326"/>
                  </a:lnTo>
                  <a:lnTo>
                    <a:pt x="65" y="326"/>
                  </a:lnTo>
                  <a:lnTo>
                    <a:pt x="65" y="324"/>
                  </a:lnTo>
                  <a:lnTo>
                    <a:pt x="65" y="323"/>
                  </a:lnTo>
                  <a:lnTo>
                    <a:pt x="62" y="320"/>
                  </a:lnTo>
                  <a:lnTo>
                    <a:pt x="61" y="316"/>
                  </a:lnTo>
                  <a:lnTo>
                    <a:pt x="59" y="316"/>
                  </a:lnTo>
                  <a:lnTo>
                    <a:pt x="61" y="315"/>
                  </a:lnTo>
                  <a:lnTo>
                    <a:pt x="61" y="315"/>
                  </a:lnTo>
                  <a:lnTo>
                    <a:pt x="64" y="315"/>
                  </a:lnTo>
                  <a:lnTo>
                    <a:pt x="67" y="316"/>
                  </a:lnTo>
                  <a:lnTo>
                    <a:pt x="67" y="318"/>
                  </a:lnTo>
                  <a:lnTo>
                    <a:pt x="67" y="320"/>
                  </a:lnTo>
                  <a:lnTo>
                    <a:pt x="67" y="320"/>
                  </a:lnTo>
                  <a:lnTo>
                    <a:pt x="68" y="321"/>
                  </a:lnTo>
                  <a:lnTo>
                    <a:pt x="68" y="321"/>
                  </a:lnTo>
                  <a:lnTo>
                    <a:pt x="70" y="323"/>
                  </a:lnTo>
                  <a:lnTo>
                    <a:pt x="71" y="323"/>
                  </a:lnTo>
                  <a:lnTo>
                    <a:pt x="71" y="323"/>
                  </a:lnTo>
                  <a:lnTo>
                    <a:pt x="73" y="323"/>
                  </a:lnTo>
                  <a:lnTo>
                    <a:pt x="75" y="323"/>
                  </a:lnTo>
                  <a:lnTo>
                    <a:pt x="76" y="323"/>
                  </a:lnTo>
                  <a:lnTo>
                    <a:pt x="78" y="323"/>
                  </a:lnTo>
                  <a:lnTo>
                    <a:pt x="79" y="324"/>
                  </a:lnTo>
                  <a:lnTo>
                    <a:pt x="81" y="327"/>
                  </a:lnTo>
                  <a:lnTo>
                    <a:pt x="82" y="327"/>
                  </a:lnTo>
                  <a:lnTo>
                    <a:pt x="84" y="327"/>
                  </a:lnTo>
                  <a:lnTo>
                    <a:pt x="84" y="329"/>
                  </a:lnTo>
                  <a:lnTo>
                    <a:pt x="84" y="330"/>
                  </a:lnTo>
                  <a:lnTo>
                    <a:pt x="85" y="330"/>
                  </a:lnTo>
                  <a:lnTo>
                    <a:pt x="85" y="327"/>
                  </a:lnTo>
                  <a:lnTo>
                    <a:pt x="85" y="326"/>
                  </a:lnTo>
                  <a:lnTo>
                    <a:pt x="89" y="324"/>
                  </a:lnTo>
                  <a:lnTo>
                    <a:pt x="90" y="329"/>
                  </a:lnTo>
                  <a:lnTo>
                    <a:pt x="90" y="332"/>
                  </a:lnTo>
                  <a:lnTo>
                    <a:pt x="93" y="332"/>
                  </a:lnTo>
                  <a:lnTo>
                    <a:pt x="95" y="332"/>
                  </a:lnTo>
                  <a:lnTo>
                    <a:pt x="96" y="332"/>
                  </a:lnTo>
                  <a:lnTo>
                    <a:pt x="99" y="332"/>
                  </a:lnTo>
                  <a:lnTo>
                    <a:pt x="99" y="335"/>
                  </a:lnTo>
                  <a:lnTo>
                    <a:pt x="103" y="335"/>
                  </a:lnTo>
                  <a:lnTo>
                    <a:pt x="107" y="335"/>
                  </a:lnTo>
                  <a:lnTo>
                    <a:pt x="109" y="337"/>
                  </a:lnTo>
                  <a:lnTo>
                    <a:pt x="112" y="338"/>
                  </a:lnTo>
                  <a:lnTo>
                    <a:pt x="118" y="340"/>
                  </a:lnTo>
                  <a:lnTo>
                    <a:pt x="123" y="340"/>
                  </a:lnTo>
                  <a:lnTo>
                    <a:pt x="127" y="340"/>
                  </a:lnTo>
                  <a:lnTo>
                    <a:pt x="134" y="340"/>
                  </a:lnTo>
                  <a:lnTo>
                    <a:pt x="135" y="340"/>
                  </a:lnTo>
                  <a:lnTo>
                    <a:pt x="137" y="341"/>
                  </a:lnTo>
                  <a:lnTo>
                    <a:pt x="140" y="340"/>
                  </a:lnTo>
                  <a:lnTo>
                    <a:pt x="140" y="338"/>
                  </a:lnTo>
                  <a:lnTo>
                    <a:pt x="143" y="337"/>
                  </a:lnTo>
                  <a:lnTo>
                    <a:pt x="146" y="337"/>
                  </a:lnTo>
                  <a:lnTo>
                    <a:pt x="147" y="334"/>
                  </a:lnTo>
                  <a:lnTo>
                    <a:pt x="149" y="332"/>
                  </a:lnTo>
                  <a:lnTo>
                    <a:pt x="152" y="332"/>
                  </a:lnTo>
                  <a:lnTo>
                    <a:pt x="152" y="330"/>
                  </a:lnTo>
                  <a:lnTo>
                    <a:pt x="152" y="329"/>
                  </a:lnTo>
                  <a:lnTo>
                    <a:pt x="155" y="327"/>
                  </a:lnTo>
                  <a:lnTo>
                    <a:pt x="157" y="327"/>
                  </a:lnTo>
                  <a:lnTo>
                    <a:pt x="158" y="326"/>
                  </a:lnTo>
                  <a:lnTo>
                    <a:pt x="158" y="324"/>
                  </a:lnTo>
                  <a:lnTo>
                    <a:pt x="160" y="323"/>
                  </a:lnTo>
                  <a:lnTo>
                    <a:pt x="160" y="320"/>
                  </a:lnTo>
                  <a:lnTo>
                    <a:pt x="160" y="318"/>
                  </a:lnTo>
                  <a:lnTo>
                    <a:pt x="160" y="315"/>
                  </a:lnTo>
                  <a:lnTo>
                    <a:pt x="160" y="313"/>
                  </a:lnTo>
                  <a:lnTo>
                    <a:pt x="158" y="312"/>
                  </a:lnTo>
                  <a:lnTo>
                    <a:pt x="149" y="302"/>
                  </a:lnTo>
                  <a:lnTo>
                    <a:pt x="146" y="302"/>
                  </a:lnTo>
                  <a:lnTo>
                    <a:pt x="144" y="302"/>
                  </a:lnTo>
                  <a:lnTo>
                    <a:pt x="143" y="299"/>
                  </a:lnTo>
                  <a:lnTo>
                    <a:pt x="141" y="296"/>
                  </a:lnTo>
                  <a:lnTo>
                    <a:pt x="140" y="298"/>
                  </a:lnTo>
                  <a:lnTo>
                    <a:pt x="138" y="298"/>
                  </a:lnTo>
                  <a:lnTo>
                    <a:pt x="135" y="295"/>
                  </a:lnTo>
                  <a:lnTo>
                    <a:pt x="132" y="293"/>
                  </a:lnTo>
                  <a:lnTo>
                    <a:pt x="130" y="292"/>
                  </a:lnTo>
                  <a:lnTo>
                    <a:pt x="129" y="290"/>
                  </a:lnTo>
                  <a:lnTo>
                    <a:pt x="127" y="288"/>
                  </a:lnTo>
                  <a:lnTo>
                    <a:pt x="126" y="288"/>
                  </a:lnTo>
                  <a:lnTo>
                    <a:pt x="123" y="287"/>
                  </a:lnTo>
                  <a:lnTo>
                    <a:pt x="120" y="287"/>
                  </a:lnTo>
                  <a:lnTo>
                    <a:pt x="118" y="285"/>
                  </a:lnTo>
                  <a:lnTo>
                    <a:pt x="116" y="284"/>
                  </a:lnTo>
                  <a:lnTo>
                    <a:pt x="115" y="282"/>
                  </a:lnTo>
                  <a:lnTo>
                    <a:pt x="112" y="282"/>
                  </a:lnTo>
                  <a:lnTo>
                    <a:pt x="109" y="282"/>
                  </a:lnTo>
                  <a:lnTo>
                    <a:pt x="107" y="281"/>
                  </a:lnTo>
                  <a:lnTo>
                    <a:pt x="106" y="279"/>
                  </a:lnTo>
                  <a:lnTo>
                    <a:pt x="103" y="278"/>
                  </a:lnTo>
                  <a:lnTo>
                    <a:pt x="101" y="279"/>
                  </a:lnTo>
                  <a:lnTo>
                    <a:pt x="101" y="279"/>
                  </a:lnTo>
                  <a:lnTo>
                    <a:pt x="98" y="276"/>
                  </a:lnTo>
                  <a:lnTo>
                    <a:pt x="96" y="274"/>
                  </a:lnTo>
                  <a:lnTo>
                    <a:pt x="95" y="274"/>
                  </a:lnTo>
                  <a:lnTo>
                    <a:pt x="95" y="274"/>
                  </a:lnTo>
                  <a:lnTo>
                    <a:pt x="95" y="274"/>
                  </a:lnTo>
                  <a:lnTo>
                    <a:pt x="93" y="274"/>
                  </a:lnTo>
                  <a:lnTo>
                    <a:pt x="93" y="276"/>
                  </a:lnTo>
                  <a:lnTo>
                    <a:pt x="92" y="276"/>
                  </a:lnTo>
                  <a:lnTo>
                    <a:pt x="90" y="273"/>
                  </a:lnTo>
                  <a:lnTo>
                    <a:pt x="89" y="271"/>
                  </a:lnTo>
                  <a:lnTo>
                    <a:pt x="87" y="271"/>
                  </a:lnTo>
                  <a:lnTo>
                    <a:pt x="85" y="271"/>
                  </a:lnTo>
                  <a:lnTo>
                    <a:pt x="84" y="270"/>
                  </a:lnTo>
                  <a:lnTo>
                    <a:pt x="82" y="270"/>
                  </a:lnTo>
                  <a:lnTo>
                    <a:pt x="79" y="270"/>
                  </a:lnTo>
                  <a:lnTo>
                    <a:pt x="76" y="270"/>
                  </a:lnTo>
                  <a:lnTo>
                    <a:pt x="76" y="268"/>
                  </a:lnTo>
                  <a:lnTo>
                    <a:pt x="76" y="268"/>
                  </a:lnTo>
                  <a:lnTo>
                    <a:pt x="75" y="267"/>
                  </a:lnTo>
                  <a:lnTo>
                    <a:pt x="75" y="268"/>
                  </a:lnTo>
                  <a:lnTo>
                    <a:pt x="73" y="268"/>
                  </a:lnTo>
                  <a:lnTo>
                    <a:pt x="73" y="268"/>
                  </a:lnTo>
                  <a:lnTo>
                    <a:pt x="71" y="268"/>
                  </a:lnTo>
                  <a:lnTo>
                    <a:pt x="70" y="268"/>
                  </a:lnTo>
                  <a:lnTo>
                    <a:pt x="67" y="268"/>
                  </a:lnTo>
                  <a:lnTo>
                    <a:pt x="65" y="268"/>
                  </a:lnTo>
                  <a:lnTo>
                    <a:pt x="64" y="267"/>
                  </a:lnTo>
                  <a:lnTo>
                    <a:pt x="61" y="267"/>
                  </a:lnTo>
                  <a:lnTo>
                    <a:pt x="61" y="265"/>
                  </a:lnTo>
                  <a:lnTo>
                    <a:pt x="61" y="264"/>
                  </a:lnTo>
                  <a:lnTo>
                    <a:pt x="62" y="264"/>
                  </a:lnTo>
                  <a:lnTo>
                    <a:pt x="65" y="264"/>
                  </a:lnTo>
                  <a:lnTo>
                    <a:pt x="65" y="262"/>
                  </a:lnTo>
                  <a:lnTo>
                    <a:pt x="68" y="262"/>
                  </a:lnTo>
                  <a:lnTo>
                    <a:pt x="67" y="261"/>
                  </a:lnTo>
                  <a:lnTo>
                    <a:pt x="64" y="259"/>
                  </a:lnTo>
                  <a:lnTo>
                    <a:pt x="59" y="257"/>
                  </a:lnTo>
                  <a:lnTo>
                    <a:pt x="58" y="256"/>
                  </a:lnTo>
                  <a:lnTo>
                    <a:pt x="58" y="256"/>
                  </a:lnTo>
                  <a:lnTo>
                    <a:pt x="56" y="257"/>
                  </a:lnTo>
                  <a:lnTo>
                    <a:pt x="56" y="257"/>
                  </a:lnTo>
                  <a:lnTo>
                    <a:pt x="58" y="259"/>
                  </a:lnTo>
                  <a:lnTo>
                    <a:pt x="56" y="259"/>
                  </a:lnTo>
                  <a:lnTo>
                    <a:pt x="54" y="259"/>
                  </a:lnTo>
                  <a:lnTo>
                    <a:pt x="54" y="261"/>
                  </a:lnTo>
                  <a:lnTo>
                    <a:pt x="53" y="261"/>
                  </a:lnTo>
                  <a:lnTo>
                    <a:pt x="53" y="261"/>
                  </a:lnTo>
                  <a:lnTo>
                    <a:pt x="51" y="261"/>
                  </a:lnTo>
                  <a:lnTo>
                    <a:pt x="51" y="261"/>
                  </a:lnTo>
                  <a:lnTo>
                    <a:pt x="51" y="259"/>
                  </a:lnTo>
                  <a:lnTo>
                    <a:pt x="50" y="259"/>
                  </a:lnTo>
                  <a:lnTo>
                    <a:pt x="48" y="259"/>
                  </a:lnTo>
                  <a:lnTo>
                    <a:pt x="47" y="259"/>
                  </a:lnTo>
                  <a:lnTo>
                    <a:pt x="45" y="259"/>
                  </a:lnTo>
                  <a:lnTo>
                    <a:pt x="42" y="261"/>
                  </a:lnTo>
                  <a:lnTo>
                    <a:pt x="42" y="261"/>
                  </a:lnTo>
                  <a:lnTo>
                    <a:pt x="40" y="261"/>
                  </a:lnTo>
                  <a:lnTo>
                    <a:pt x="39" y="262"/>
                  </a:lnTo>
                  <a:lnTo>
                    <a:pt x="39" y="262"/>
                  </a:lnTo>
                  <a:lnTo>
                    <a:pt x="39" y="264"/>
                  </a:lnTo>
                  <a:lnTo>
                    <a:pt x="37" y="264"/>
                  </a:lnTo>
                  <a:lnTo>
                    <a:pt x="37" y="264"/>
                  </a:lnTo>
                  <a:lnTo>
                    <a:pt x="37" y="264"/>
                  </a:lnTo>
                  <a:lnTo>
                    <a:pt x="36" y="264"/>
                  </a:lnTo>
                  <a:lnTo>
                    <a:pt x="36" y="264"/>
                  </a:lnTo>
                  <a:lnTo>
                    <a:pt x="36" y="264"/>
                  </a:lnTo>
                  <a:lnTo>
                    <a:pt x="36" y="265"/>
                  </a:lnTo>
                  <a:lnTo>
                    <a:pt x="37" y="267"/>
                  </a:lnTo>
                  <a:lnTo>
                    <a:pt x="37" y="270"/>
                  </a:lnTo>
                  <a:lnTo>
                    <a:pt x="37" y="271"/>
                  </a:lnTo>
                  <a:lnTo>
                    <a:pt x="37" y="274"/>
                  </a:lnTo>
                  <a:lnTo>
                    <a:pt x="36" y="276"/>
                  </a:lnTo>
                  <a:lnTo>
                    <a:pt x="36" y="276"/>
                  </a:lnTo>
                  <a:lnTo>
                    <a:pt x="36" y="278"/>
                  </a:lnTo>
                  <a:lnTo>
                    <a:pt x="36" y="279"/>
                  </a:lnTo>
                  <a:lnTo>
                    <a:pt x="34" y="279"/>
                  </a:lnTo>
                  <a:lnTo>
                    <a:pt x="34" y="279"/>
                  </a:lnTo>
                  <a:lnTo>
                    <a:pt x="33" y="279"/>
                  </a:lnTo>
                  <a:lnTo>
                    <a:pt x="33" y="279"/>
                  </a:lnTo>
                  <a:lnTo>
                    <a:pt x="33" y="278"/>
                  </a:lnTo>
                  <a:lnTo>
                    <a:pt x="33" y="278"/>
                  </a:lnTo>
                  <a:lnTo>
                    <a:pt x="33" y="274"/>
                  </a:lnTo>
                  <a:lnTo>
                    <a:pt x="28" y="279"/>
                  </a:lnTo>
                  <a:lnTo>
                    <a:pt x="28" y="281"/>
                  </a:lnTo>
                  <a:lnTo>
                    <a:pt x="26" y="285"/>
                  </a:lnTo>
                  <a:lnTo>
                    <a:pt x="26" y="287"/>
                  </a:lnTo>
                  <a:lnTo>
                    <a:pt x="26" y="290"/>
                  </a:lnTo>
                  <a:lnTo>
                    <a:pt x="26" y="292"/>
                  </a:lnTo>
                  <a:lnTo>
                    <a:pt x="28" y="293"/>
                  </a:lnTo>
                  <a:lnTo>
                    <a:pt x="28" y="295"/>
                  </a:lnTo>
                  <a:lnTo>
                    <a:pt x="30" y="295"/>
                  </a:lnTo>
                  <a:lnTo>
                    <a:pt x="30" y="295"/>
                  </a:lnTo>
                  <a:lnTo>
                    <a:pt x="31" y="295"/>
                  </a:lnTo>
                  <a:lnTo>
                    <a:pt x="31" y="295"/>
                  </a:lnTo>
                  <a:lnTo>
                    <a:pt x="31" y="295"/>
                  </a:lnTo>
                  <a:lnTo>
                    <a:pt x="33" y="295"/>
                  </a:lnTo>
                  <a:lnTo>
                    <a:pt x="33" y="298"/>
                  </a:lnTo>
                  <a:lnTo>
                    <a:pt x="34" y="299"/>
                  </a:lnTo>
                  <a:lnTo>
                    <a:pt x="34" y="301"/>
                  </a:lnTo>
                  <a:lnTo>
                    <a:pt x="34" y="302"/>
                  </a:lnTo>
                  <a:lnTo>
                    <a:pt x="34" y="304"/>
                  </a:lnTo>
                  <a:lnTo>
                    <a:pt x="33" y="306"/>
                  </a:lnTo>
                  <a:lnTo>
                    <a:pt x="31" y="309"/>
                  </a:lnTo>
                  <a:lnTo>
                    <a:pt x="30" y="310"/>
                  </a:lnTo>
                  <a:lnTo>
                    <a:pt x="28" y="312"/>
                  </a:lnTo>
                  <a:lnTo>
                    <a:pt x="28" y="313"/>
                  </a:lnTo>
                  <a:lnTo>
                    <a:pt x="28" y="315"/>
                  </a:lnTo>
                  <a:lnTo>
                    <a:pt x="28" y="320"/>
                  </a:lnTo>
                  <a:lnTo>
                    <a:pt x="31" y="327"/>
                  </a:lnTo>
                  <a:lnTo>
                    <a:pt x="33" y="334"/>
                  </a:lnTo>
                  <a:lnTo>
                    <a:pt x="34" y="337"/>
                  </a:lnTo>
                  <a:lnTo>
                    <a:pt x="34" y="338"/>
                  </a:lnTo>
                  <a:lnTo>
                    <a:pt x="34" y="340"/>
                  </a:lnTo>
                  <a:lnTo>
                    <a:pt x="36" y="341"/>
                  </a:lnTo>
                  <a:lnTo>
                    <a:pt x="36" y="343"/>
                  </a:lnTo>
                  <a:lnTo>
                    <a:pt x="36" y="343"/>
                  </a:lnTo>
                  <a:lnTo>
                    <a:pt x="34" y="344"/>
                  </a:lnTo>
                  <a:lnTo>
                    <a:pt x="36" y="348"/>
                  </a:lnTo>
                  <a:lnTo>
                    <a:pt x="36" y="351"/>
                  </a:lnTo>
                  <a:lnTo>
                    <a:pt x="34" y="352"/>
                  </a:lnTo>
                  <a:lnTo>
                    <a:pt x="34" y="354"/>
                  </a:lnTo>
                  <a:lnTo>
                    <a:pt x="34" y="355"/>
                  </a:lnTo>
                  <a:lnTo>
                    <a:pt x="34" y="355"/>
                  </a:lnTo>
                  <a:lnTo>
                    <a:pt x="34" y="357"/>
                  </a:lnTo>
                  <a:lnTo>
                    <a:pt x="34" y="357"/>
                  </a:lnTo>
                  <a:lnTo>
                    <a:pt x="36" y="361"/>
                  </a:lnTo>
                  <a:lnTo>
                    <a:pt x="36" y="365"/>
                  </a:lnTo>
                  <a:lnTo>
                    <a:pt x="36" y="365"/>
                  </a:lnTo>
                  <a:lnTo>
                    <a:pt x="37" y="366"/>
                  </a:lnTo>
                  <a:lnTo>
                    <a:pt x="37" y="368"/>
                  </a:lnTo>
                  <a:lnTo>
                    <a:pt x="37" y="369"/>
                  </a:lnTo>
                  <a:lnTo>
                    <a:pt x="39" y="369"/>
                  </a:lnTo>
                  <a:lnTo>
                    <a:pt x="39" y="371"/>
                  </a:lnTo>
                  <a:lnTo>
                    <a:pt x="42" y="372"/>
                  </a:lnTo>
                  <a:lnTo>
                    <a:pt x="42" y="374"/>
                  </a:lnTo>
                  <a:lnTo>
                    <a:pt x="42" y="374"/>
                  </a:lnTo>
                  <a:lnTo>
                    <a:pt x="44" y="377"/>
                  </a:lnTo>
                  <a:lnTo>
                    <a:pt x="44" y="377"/>
                  </a:lnTo>
                  <a:lnTo>
                    <a:pt x="44" y="379"/>
                  </a:lnTo>
                  <a:lnTo>
                    <a:pt x="44" y="380"/>
                  </a:lnTo>
                  <a:lnTo>
                    <a:pt x="45" y="380"/>
                  </a:lnTo>
                  <a:lnTo>
                    <a:pt x="45" y="382"/>
                  </a:lnTo>
                  <a:lnTo>
                    <a:pt x="45" y="383"/>
                  </a:lnTo>
                  <a:lnTo>
                    <a:pt x="45" y="383"/>
                  </a:lnTo>
                  <a:lnTo>
                    <a:pt x="45" y="385"/>
                  </a:lnTo>
                  <a:lnTo>
                    <a:pt x="44" y="386"/>
                  </a:lnTo>
                  <a:lnTo>
                    <a:pt x="42" y="388"/>
                  </a:lnTo>
                  <a:lnTo>
                    <a:pt x="42" y="389"/>
                  </a:lnTo>
                  <a:lnTo>
                    <a:pt x="42" y="389"/>
                  </a:lnTo>
                  <a:lnTo>
                    <a:pt x="42" y="391"/>
                  </a:lnTo>
                  <a:lnTo>
                    <a:pt x="42" y="393"/>
                  </a:lnTo>
                  <a:lnTo>
                    <a:pt x="42" y="394"/>
                  </a:lnTo>
                  <a:lnTo>
                    <a:pt x="42" y="396"/>
                  </a:lnTo>
                  <a:lnTo>
                    <a:pt x="42" y="397"/>
                  </a:lnTo>
                  <a:lnTo>
                    <a:pt x="42" y="399"/>
                  </a:lnTo>
                  <a:lnTo>
                    <a:pt x="42" y="399"/>
                  </a:lnTo>
                  <a:lnTo>
                    <a:pt x="44" y="400"/>
                  </a:lnTo>
                  <a:lnTo>
                    <a:pt x="45" y="400"/>
                  </a:lnTo>
                  <a:lnTo>
                    <a:pt x="45" y="402"/>
                  </a:lnTo>
                  <a:lnTo>
                    <a:pt x="47" y="402"/>
                  </a:lnTo>
                  <a:lnTo>
                    <a:pt x="48" y="402"/>
                  </a:lnTo>
                  <a:lnTo>
                    <a:pt x="50" y="402"/>
                  </a:lnTo>
                  <a:lnTo>
                    <a:pt x="50" y="402"/>
                  </a:lnTo>
                  <a:lnTo>
                    <a:pt x="50" y="403"/>
                  </a:lnTo>
                  <a:lnTo>
                    <a:pt x="51" y="403"/>
                  </a:lnTo>
                  <a:lnTo>
                    <a:pt x="51" y="407"/>
                  </a:lnTo>
                  <a:lnTo>
                    <a:pt x="51" y="408"/>
                  </a:lnTo>
                  <a:lnTo>
                    <a:pt x="53" y="410"/>
                  </a:lnTo>
                  <a:lnTo>
                    <a:pt x="53" y="410"/>
                  </a:lnTo>
                  <a:lnTo>
                    <a:pt x="53" y="411"/>
                  </a:lnTo>
                  <a:lnTo>
                    <a:pt x="53" y="413"/>
                  </a:lnTo>
                  <a:lnTo>
                    <a:pt x="53" y="413"/>
                  </a:lnTo>
                  <a:lnTo>
                    <a:pt x="51" y="414"/>
                  </a:lnTo>
                  <a:lnTo>
                    <a:pt x="50" y="416"/>
                  </a:lnTo>
                  <a:lnTo>
                    <a:pt x="47" y="417"/>
                  </a:lnTo>
                  <a:lnTo>
                    <a:pt x="40" y="422"/>
                  </a:lnTo>
                  <a:lnTo>
                    <a:pt x="33" y="427"/>
                  </a:lnTo>
                  <a:lnTo>
                    <a:pt x="25" y="431"/>
                  </a:lnTo>
                  <a:lnTo>
                    <a:pt x="19" y="435"/>
                  </a:lnTo>
                  <a:lnTo>
                    <a:pt x="14" y="438"/>
                  </a:lnTo>
                  <a:lnTo>
                    <a:pt x="13" y="439"/>
                  </a:lnTo>
                  <a:lnTo>
                    <a:pt x="6" y="444"/>
                  </a:lnTo>
                  <a:lnTo>
                    <a:pt x="6" y="444"/>
                  </a:lnTo>
                  <a:lnTo>
                    <a:pt x="8" y="445"/>
                  </a:lnTo>
                  <a:lnTo>
                    <a:pt x="8" y="445"/>
                  </a:lnTo>
                  <a:lnTo>
                    <a:pt x="8" y="444"/>
                  </a:lnTo>
                  <a:lnTo>
                    <a:pt x="11" y="442"/>
                  </a:lnTo>
                  <a:lnTo>
                    <a:pt x="16" y="441"/>
                  </a:lnTo>
                  <a:lnTo>
                    <a:pt x="14" y="442"/>
                  </a:lnTo>
                  <a:lnTo>
                    <a:pt x="14" y="442"/>
                  </a:lnTo>
                  <a:lnTo>
                    <a:pt x="14" y="442"/>
                  </a:lnTo>
                  <a:lnTo>
                    <a:pt x="14" y="442"/>
                  </a:lnTo>
                  <a:lnTo>
                    <a:pt x="14" y="444"/>
                  </a:lnTo>
                  <a:lnTo>
                    <a:pt x="13" y="445"/>
                  </a:lnTo>
                  <a:lnTo>
                    <a:pt x="16" y="447"/>
                  </a:lnTo>
                  <a:lnTo>
                    <a:pt x="17" y="450"/>
                  </a:lnTo>
                  <a:lnTo>
                    <a:pt x="20" y="452"/>
                  </a:lnTo>
                  <a:lnTo>
                    <a:pt x="23" y="453"/>
                  </a:lnTo>
                  <a:lnTo>
                    <a:pt x="25" y="453"/>
                  </a:lnTo>
                  <a:lnTo>
                    <a:pt x="26" y="453"/>
                  </a:lnTo>
                  <a:lnTo>
                    <a:pt x="30" y="452"/>
                  </a:lnTo>
                  <a:lnTo>
                    <a:pt x="31" y="452"/>
                  </a:lnTo>
                  <a:lnTo>
                    <a:pt x="33" y="452"/>
                  </a:lnTo>
                  <a:lnTo>
                    <a:pt x="33" y="453"/>
                  </a:lnTo>
                  <a:lnTo>
                    <a:pt x="34" y="453"/>
                  </a:lnTo>
                  <a:lnTo>
                    <a:pt x="34" y="455"/>
                  </a:lnTo>
                  <a:lnTo>
                    <a:pt x="36" y="456"/>
                  </a:lnTo>
                  <a:lnTo>
                    <a:pt x="37" y="458"/>
                  </a:lnTo>
                  <a:lnTo>
                    <a:pt x="39" y="458"/>
                  </a:lnTo>
                  <a:lnTo>
                    <a:pt x="40" y="459"/>
                  </a:lnTo>
                  <a:lnTo>
                    <a:pt x="40" y="459"/>
                  </a:lnTo>
                  <a:lnTo>
                    <a:pt x="39" y="459"/>
                  </a:lnTo>
                  <a:lnTo>
                    <a:pt x="39" y="461"/>
                  </a:lnTo>
                  <a:lnTo>
                    <a:pt x="37" y="461"/>
                  </a:lnTo>
                  <a:lnTo>
                    <a:pt x="36" y="461"/>
                  </a:lnTo>
                  <a:lnTo>
                    <a:pt x="36" y="461"/>
                  </a:lnTo>
                  <a:lnTo>
                    <a:pt x="34" y="461"/>
                  </a:lnTo>
                  <a:lnTo>
                    <a:pt x="33" y="459"/>
                  </a:lnTo>
                  <a:lnTo>
                    <a:pt x="33" y="459"/>
                  </a:lnTo>
                  <a:lnTo>
                    <a:pt x="31" y="459"/>
                  </a:lnTo>
                  <a:lnTo>
                    <a:pt x="31" y="459"/>
                  </a:lnTo>
                  <a:lnTo>
                    <a:pt x="30" y="459"/>
                  </a:lnTo>
                  <a:lnTo>
                    <a:pt x="26" y="461"/>
                  </a:lnTo>
                  <a:lnTo>
                    <a:pt x="23" y="464"/>
                  </a:lnTo>
                  <a:lnTo>
                    <a:pt x="20" y="462"/>
                  </a:lnTo>
                  <a:lnTo>
                    <a:pt x="17" y="462"/>
                  </a:lnTo>
                  <a:lnTo>
                    <a:pt x="17" y="464"/>
                  </a:lnTo>
                  <a:lnTo>
                    <a:pt x="16" y="464"/>
                  </a:lnTo>
                  <a:lnTo>
                    <a:pt x="16" y="464"/>
                  </a:lnTo>
                  <a:lnTo>
                    <a:pt x="16" y="462"/>
                  </a:lnTo>
                  <a:lnTo>
                    <a:pt x="16" y="462"/>
                  </a:lnTo>
                  <a:lnTo>
                    <a:pt x="14" y="462"/>
                  </a:lnTo>
                  <a:lnTo>
                    <a:pt x="14" y="464"/>
                  </a:lnTo>
                  <a:lnTo>
                    <a:pt x="13" y="466"/>
                  </a:lnTo>
                  <a:lnTo>
                    <a:pt x="13" y="467"/>
                  </a:lnTo>
                  <a:lnTo>
                    <a:pt x="11" y="470"/>
                  </a:lnTo>
                  <a:lnTo>
                    <a:pt x="13" y="470"/>
                  </a:lnTo>
                  <a:lnTo>
                    <a:pt x="13" y="472"/>
                  </a:lnTo>
                  <a:lnTo>
                    <a:pt x="14" y="473"/>
                  </a:lnTo>
                  <a:lnTo>
                    <a:pt x="14" y="475"/>
                  </a:lnTo>
                  <a:lnTo>
                    <a:pt x="14" y="476"/>
                  </a:lnTo>
                  <a:lnTo>
                    <a:pt x="13" y="478"/>
                  </a:lnTo>
                  <a:lnTo>
                    <a:pt x="13" y="478"/>
                  </a:lnTo>
                  <a:lnTo>
                    <a:pt x="13" y="480"/>
                  </a:lnTo>
                  <a:lnTo>
                    <a:pt x="9" y="481"/>
                  </a:lnTo>
                  <a:lnTo>
                    <a:pt x="11" y="484"/>
                  </a:lnTo>
                  <a:lnTo>
                    <a:pt x="11" y="487"/>
                  </a:lnTo>
                  <a:lnTo>
                    <a:pt x="11" y="489"/>
                  </a:lnTo>
                  <a:lnTo>
                    <a:pt x="11" y="490"/>
                  </a:lnTo>
                  <a:lnTo>
                    <a:pt x="11" y="494"/>
                  </a:lnTo>
                  <a:lnTo>
                    <a:pt x="9" y="495"/>
                  </a:lnTo>
                  <a:lnTo>
                    <a:pt x="8" y="495"/>
                  </a:lnTo>
                  <a:lnTo>
                    <a:pt x="8" y="495"/>
                  </a:lnTo>
                  <a:lnTo>
                    <a:pt x="6" y="497"/>
                  </a:lnTo>
                  <a:lnTo>
                    <a:pt x="5" y="498"/>
                  </a:lnTo>
                  <a:lnTo>
                    <a:pt x="5" y="498"/>
                  </a:lnTo>
                  <a:lnTo>
                    <a:pt x="3" y="500"/>
                  </a:lnTo>
                  <a:lnTo>
                    <a:pt x="3" y="500"/>
                  </a:lnTo>
                  <a:lnTo>
                    <a:pt x="2" y="500"/>
                  </a:lnTo>
                  <a:lnTo>
                    <a:pt x="2" y="501"/>
                  </a:lnTo>
                  <a:lnTo>
                    <a:pt x="2" y="501"/>
                  </a:lnTo>
                  <a:lnTo>
                    <a:pt x="0" y="503"/>
                  </a:lnTo>
                  <a:lnTo>
                    <a:pt x="0" y="504"/>
                  </a:lnTo>
                  <a:lnTo>
                    <a:pt x="0" y="506"/>
                  </a:lnTo>
                  <a:lnTo>
                    <a:pt x="0" y="508"/>
                  </a:lnTo>
                  <a:lnTo>
                    <a:pt x="0" y="509"/>
                  </a:lnTo>
                  <a:lnTo>
                    <a:pt x="2" y="512"/>
                  </a:lnTo>
                  <a:lnTo>
                    <a:pt x="2" y="512"/>
                  </a:lnTo>
                  <a:lnTo>
                    <a:pt x="2" y="512"/>
                  </a:lnTo>
                  <a:lnTo>
                    <a:pt x="2" y="512"/>
                  </a:lnTo>
                  <a:lnTo>
                    <a:pt x="3" y="512"/>
                  </a:lnTo>
                  <a:lnTo>
                    <a:pt x="3" y="512"/>
                  </a:lnTo>
                  <a:lnTo>
                    <a:pt x="5" y="512"/>
                  </a:lnTo>
                  <a:lnTo>
                    <a:pt x="6" y="512"/>
                  </a:lnTo>
                  <a:lnTo>
                    <a:pt x="8" y="512"/>
                  </a:lnTo>
                  <a:lnTo>
                    <a:pt x="8" y="512"/>
                  </a:lnTo>
                  <a:lnTo>
                    <a:pt x="8" y="515"/>
                  </a:lnTo>
                  <a:lnTo>
                    <a:pt x="8" y="518"/>
                  </a:lnTo>
                  <a:lnTo>
                    <a:pt x="8" y="520"/>
                  </a:lnTo>
                  <a:lnTo>
                    <a:pt x="8" y="522"/>
                  </a:lnTo>
                  <a:lnTo>
                    <a:pt x="8" y="522"/>
                  </a:lnTo>
                  <a:lnTo>
                    <a:pt x="9" y="522"/>
                  </a:lnTo>
                  <a:lnTo>
                    <a:pt x="9" y="522"/>
                  </a:lnTo>
                  <a:lnTo>
                    <a:pt x="11" y="522"/>
                  </a:lnTo>
                  <a:lnTo>
                    <a:pt x="11" y="522"/>
                  </a:lnTo>
                  <a:lnTo>
                    <a:pt x="13" y="523"/>
                  </a:lnTo>
                  <a:lnTo>
                    <a:pt x="13" y="523"/>
                  </a:lnTo>
                  <a:lnTo>
                    <a:pt x="16" y="528"/>
                  </a:lnTo>
                  <a:lnTo>
                    <a:pt x="17" y="528"/>
                  </a:lnTo>
                  <a:lnTo>
                    <a:pt x="17" y="534"/>
                  </a:lnTo>
                  <a:lnTo>
                    <a:pt x="17" y="532"/>
                  </a:lnTo>
                  <a:lnTo>
                    <a:pt x="19" y="532"/>
                  </a:lnTo>
                  <a:lnTo>
                    <a:pt x="19" y="532"/>
                  </a:lnTo>
                  <a:lnTo>
                    <a:pt x="19" y="532"/>
                  </a:lnTo>
                  <a:lnTo>
                    <a:pt x="19" y="534"/>
                  </a:lnTo>
                  <a:lnTo>
                    <a:pt x="19" y="535"/>
                  </a:lnTo>
                  <a:lnTo>
                    <a:pt x="19" y="535"/>
                  </a:lnTo>
                  <a:lnTo>
                    <a:pt x="20" y="537"/>
                  </a:lnTo>
                  <a:lnTo>
                    <a:pt x="20" y="537"/>
                  </a:lnTo>
                  <a:lnTo>
                    <a:pt x="20" y="537"/>
                  </a:lnTo>
                  <a:lnTo>
                    <a:pt x="20" y="537"/>
                  </a:lnTo>
                  <a:lnTo>
                    <a:pt x="22" y="537"/>
                  </a:lnTo>
                  <a:lnTo>
                    <a:pt x="23" y="535"/>
                  </a:lnTo>
                  <a:lnTo>
                    <a:pt x="25" y="535"/>
                  </a:lnTo>
                  <a:lnTo>
                    <a:pt x="25" y="535"/>
                  </a:lnTo>
                  <a:lnTo>
                    <a:pt x="26" y="535"/>
                  </a:lnTo>
                  <a:lnTo>
                    <a:pt x="28" y="535"/>
                  </a:lnTo>
                  <a:lnTo>
                    <a:pt x="31" y="537"/>
                  </a:lnTo>
                  <a:lnTo>
                    <a:pt x="34" y="537"/>
                  </a:lnTo>
                  <a:lnTo>
                    <a:pt x="36" y="539"/>
                  </a:lnTo>
                  <a:lnTo>
                    <a:pt x="36" y="539"/>
                  </a:lnTo>
                  <a:lnTo>
                    <a:pt x="37" y="540"/>
                  </a:lnTo>
                  <a:lnTo>
                    <a:pt x="37" y="540"/>
                  </a:lnTo>
                  <a:lnTo>
                    <a:pt x="37" y="542"/>
                  </a:lnTo>
                  <a:lnTo>
                    <a:pt x="39" y="542"/>
                  </a:lnTo>
                  <a:lnTo>
                    <a:pt x="39" y="543"/>
                  </a:lnTo>
                  <a:lnTo>
                    <a:pt x="39" y="543"/>
                  </a:lnTo>
                  <a:lnTo>
                    <a:pt x="40" y="543"/>
                  </a:lnTo>
                  <a:lnTo>
                    <a:pt x="40" y="543"/>
                  </a:lnTo>
                  <a:lnTo>
                    <a:pt x="42" y="545"/>
                  </a:lnTo>
                  <a:lnTo>
                    <a:pt x="42" y="545"/>
                  </a:lnTo>
                  <a:lnTo>
                    <a:pt x="42" y="546"/>
                  </a:lnTo>
                  <a:lnTo>
                    <a:pt x="42" y="548"/>
                  </a:lnTo>
                  <a:lnTo>
                    <a:pt x="42" y="549"/>
                  </a:lnTo>
                  <a:lnTo>
                    <a:pt x="44" y="551"/>
                  </a:lnTo>
                  <a:lnTo>
                    <a:pt x="44" y="551"/>
                  </a:lnTo>
                  <a:lnTo>
                    <a:pt x="44" y="553"/>
                  </a:lnTo>
                  <a:lnTo>
                    <a:pt x="45" y="553"/>
                  </a:lnTo>
                  <a:lnTo>
                    <a:pt x="45" y="554"/>
                  </a:lnTo>
                  <a:lnTo>
                    <a:pt x="45" y="557"/>
                  </a:lnTo>
                  <a:lnTo>
                    <a:pt x="45" y="560"/>
                  </a:lnTo>
                  <a:lnTo>
                    <a:pt x="45" y="562"/>
                  </a:lnTo>
                  <a:lnTo>
                    <a:pt x="45" y="563"/>
                  </a:lnTo>
                  <a:lnTo>
                    <a:pt x="45" y="565"/>
                  </a:lnTo>
                  <a:lnTo>
                    <a:pt x="45" y="565"/>
                  </a:lnTo>
                  <a:lnTo>
                    <a:pt x="47" y="567"/>
                  </a:lnTo>
                  <a:lnTo>
                    <a:pt x="48" y="568"/>
                  </a:lnTo>
                  <a:lnTo>
                    <a:pt x="50" y="568"/>
                  </a:lnTo>
                  <a:lnTo>
                    <a:pt x="51" y="570"/>
                  </a:lnTo>
                  <a:lnTo>
                    <a:pt x="53" y="570"/>
                  </a:lnTo>
                  <a:lnTo>
                    <a:pt x="53" y="571"/>
                  </a:lnTo>
                  <a:lnTo>
                    <a:pt x="54" y="573"/>
                  </a:lnTo>
                  <a:lnTo>
                    <a:pt x="54" y="576"/>
                  </a:lnTo>
                  <a:lnTo>
                    <a:pt x="56" y="577"/>
                  </a:lnTo>
                  <a:lnTo>
                    <a:pt x="56" y="579"/>
                  </a:lnTo>
                  <a:lnTo>
                    <a:pt x="56" y="581"/>
                  </a:lnTo>
                  <a:lnTo>
                    <a:pt x="54" y="581"/>
                  </a:lnTo>
                  <a:lnTo>
                    <a:pt x="54" y="581"/>
                  </a:lnTo>
                  <a:lnTo>
                    <a:pt x="53" y="581"/>
                  </a:lnTo>
                  <a:lnTo>
                    <a:pt x="51" y="581"/>
                  </a:lnTo>
                  <a:lnTo>
                    <a:pt x="50" y="581"/>
                  </a:lnTo>
                  <a:lnTo>
                    <a:pt x="50" y="581"/>
                  </a:lnTo>
                  <a:lnTo>
                    <a:pt x="48" y="581"/>
                  </a:lnTo>
                  <a:lnTo>
                    <a:pt x="48" y="581"/>
                  </a:lnTo>
                  <a:lnTo>
                    <a:pt x="47" y="581"/>
                  </a:lnTo>
                  <a:lnTo>
                    <a:pt x="47" y="582"/>
                  </a:lnTo>
                  <a:lnTo>
                    <a:pt x="45" y="582"/>
                  </a:lnTo>
                  <a:lnTo>
                    <a:pt x="45" y="584"/>
                  </a:lnTo>
                  <a:lnTo>
                    <a:pt x="45" y="584"/>
                  </a:lnTo>
                  <a:lnTo>
                    <a:pt x="47" y="584"/>
                  </a:lnTo>
                  <a:lnTo>
                    <a:pt x="47" y="585"/>
                  </a:lnTo>
                  <a:lnTo>
                    <a:pt x="48" y="585"/>
                  </a:lnTo>
                  <a:lnTo>
                    <a:pt x="48" y="587"/>
                  </a:lnTo>
                  <a:lnTo>
                    <a:pt x="50" y="587"/>
                  </a:lnTo>
                  <a:lnTo>
                    <a:pt x="50" y="588"/>
                  </a:lnTo>
                  <a:lnTo>
                    <a:pt x="50" y="588"/>
                  </a:lnTo>
                  <a:lnTo>
                    <a:pt x="50" y="602"/>
                  </a:lnTo>
                  <a:lnTo>
                    <a:pt x="51" y="604"/>
                  </a:lnTo>
                  <a:lnTo>
                    <a:pt x="53" y="605"/>
                  </a:lnTo>
                  <a:lnTo>
                    <a:pt x="53" y="605"/>
                  </a:lnTo>
                  <a:lnTo>
                    <a:pt x="53" y="605"/>
                  </a:lnTo>
                  <a:lnTo>
                    <a:pt x="54" y="605"/>
                  </a:lnTo>
                  <a:lnTo>
                    <a:pt x="54" y="605"/>
                  </a:lnTo>
                  <a:lnTo>
                    <a:pt x="56" y="605"/>
                  </a:lnTo>
                  <a:lnTo>
                    <a:pt x="56" y="605"/>
                  </a:lnTo>
                  <a:lnTo>
                    <a:pt x="56" y="604"/>
                  </a:lnTo>
                  <a:lnTo>
                    <a:pt x="58" y="604"/>
                  </a:lnTo>
                  <a:lnTo>
                    <a:pt x="58" y="602"/>
                  </a:lnTo>
                  <a:lnTo>
                    <a:pt x="59" y="602"/>
                  </a:lnTo>
                  <a:lnTo>
                    <a:pt x="59" y="601"/>
                  </a:lnTo>
                  <a:lnTo>
                    <a:pt x="59" y="602"/>
                  </a:lnTo>
                  <a:lnTo>
                    <a:pt x="61" y="602"/>
                  </a:lnTo>
                  <a:lnTo>
                    <a:pt x="62" y="604"/>
                  </a:lnTo>
                  <a:lnTo>
                    <a:pt x="64" y="604"/>
                  </a:lnTo>
                  <a:lnTo>
                    <a:pt x="64" y="604"/>
                  </a:lnTo>
                  <a:lnTo>
                    <a:pt x="65" y="604"/>
                  </a:lnTo>
                  <a:lnTo>
                    <a:pt x="67" y="604"/>
                  </a:lnTo>
                  <a:lnTo>
                    <a:pt x="67" y="604"/>
                  </a:lnTo>
                  <a:lnTo>
                    <a:pt x="67" y="604"/>
                  </a:lnTo>
                  <a:lnTo>
                    <a:pt x="68" y="604"/>
                  </a:lnTo>
                  <a:lnTo>
                    <a:pt x="68" y="605"/>
                  </a:lnTo>
                  <a:lnTo>
                    <a:pt x="68" y="607"/>
                  </a:lnTo>
                  <a:lnTo>
                    <a:pt x="68" y="609"/>
                  </a:lnTo>
                  <a:lnTo>
                    <a:pt x="70" y="610"/>
                  </a:lnTo>
                  <a:lnTo>
                    <a:pt x="70" y="610"/>
                  </a:lnTo>
                  <a:lnTo>
                    <a:pt x="70" y="612"/>
                  </a:lnTo>
                  <a:lnTo>
                    <a:pt x="70" y="613"/>
                  </a:lnTo>
                  <a:lnTo>
                    <a:pt x="70" y="615"/>
                  </a:lnTo>
                  <a:lnTo>
                    <a:pt x="71" y="616"/>
                  </a:lnTo>
                  <a:lnTo>
                    <a:pt x="71" y="616"/>
                  </a:lnTo>
                  <a:lnTo>
                    <a:pt x="71" y="616"/>
                  </a:lnTo>
                  <a:lnTo>
                    <a:pt x="73" y="616"/>
                  </a:lnTo>
                  <a:lnTo>
                    <a:pt x="73" y="618"/>
                  </a:lnTo>
                  <a:lnTo>
                    <a:pt x="73" y="618"/>
                  </a:lnTo>
                  <a:lnTo>
                    <a:pt x="73" y="619"/>
                  </a:lnTo>
                  <a:lnTo>
                    <a:pt x="73" y="619"/>
                  </a:lnTo>
                  <a:lnTo>
                    <a:pt x="73" y="621"/>
                  </a:lnTo>
                  <a:lnTo>
                    <a:pt x="75" y="621"/>
                  </a:lnTo>
                  <a:lnTo>
                    <a:pt x="75" y="621"/>
                  </a:lnTo>
                  <a:lnTo>
                    <a:pt x="78" y="621"/>
                  </a:lnTo>
                  <a:lnTo>
                    <a:pt x="79" y="621"/>
                  </a:lnTo>
                  <a:lnTo>
                    <a:pt x="81" y="621"/>
                  </a:lnTo>
                  <a:lnTo>
                    <a:pt x="82" y="621"/>
                  </a:lnTo>
                  <a:lnTo>
                    <a:pt x="82" y="621"/>
                  </a:lnTo>
                  <a:lnTo>
                    <a:pt x="84" y="621"/>
                  </a:lnTo>
                  <a:lnTo>
                    <a:pt x="84" y="622"/>
                  </a:lnTo>
                  <a:lnTo>
                    <a:pt x="85" y="622"/>
                  </a:lnTo>
                  <a:lnTo>
                    <a:pt x="87" y="624"/>
                  </a:lnTo>
                  <a:lnTo>
                    <a:pt x="87" y="624"/>
                  </a:lnTo>
                  <a:lnTo>
                    <a:pt x="89" y="624"/>
                  </a:lnTo>
                  <a:lnTo>
                    <a:pt x="92" y="622"/>
                  </a:lnTo>
                  <a:lnTo>
                    <a:pt x="92" y="622"/>
                  </a:lnTo>
                  <a:lnTo>
                    <a:pt x="93" y="624"/>
                  </a:lnTo>
                  <a:lnTo>
                    <a:pt x="93" y="624"/>
                  </a:lnTo>
                  <a:lnTo>
                    <a:pt x="93" y="624"/>
                  </a:lnTo>
                  <a:lnTo>
                    <a:pt x="93" y="626"/>
                  </a:lnTo>
                  <a:lnTo>
                    <a:pt x="95" y="627"/>
                  </a:lnTo>
                  <a:lnTo>
                    <a:pt x="95" y="627"/>
                  </a:lnTo>
                  <a:lnTo>
                    <a:pt x="95" y="629"/>
                  </a:lnTo>
                  <a:lnTo>
                    <a:pt x="96" y="629"/>
                  </a:lnTo>
                  <a:lnTo>
                    <a:pt x="98" y="629"/>
                  </a:lnTo>
                  <a:lnTo>
                    <a:pt x="98" y="630"/>
                  </a:lnTo>
                  <a:lnTo>
                    <a:pt x="99" y="630"/>
                  </a:lnTo>
                  <a:lnTo>
                    <a:pt x="101" y="630"/>
                  </a:lnTo>
                  <a:lnTo>
                    <a:pt x="101" y="632"/>
                  </a:lnTo>
                  <a:lnTo>
                    <a:pt x="103" y="632"/>
                  </a:lnTo>
                  <a:lnTo>
                    <a:pt x="103" y="633"/>
                  </a:lnTo>
                  <a:lnTo>
                    <a:pt x="103" y="636"/>
                  </a:lnTo>
                  <a:lnTo>
                    <a:pt x="103" y="638"/>
                  </a:lnTo>
                  <a:lnTo>
                    <a:pt x="106" y="636"/>
                  </a:lnTo>
                  <a:lnTo>
                    <a:pt x="109" y="635"/>
                  </a:lnTo>
                  <a:lnTo>
                    <a:pt x="113" y="635"/>
                  </a:lnTo>
                  <a:lnTo>
                    <a:pt x="113" y="633"/>
                  </a:lnTo>
                  <a:lnTo>
                    <a:pt x="115" y="633"/>
                  </a:lnTo>
                  <a:lnTo>
                    <a:pt x="116" y="633"/>
                  </a:lnTo>
                  <a:lnTo>
                    <a:pt x="118" y="633"/>
                  </a:lnTo>
                  <a:lnTo>
                    <a:pt x="118" y="633"/>
                  </a:lnTo>
                  <a:lnTo>
                    <a:pt x="120" y="635"/>
                  </a:lnTo>
                  <a:lnTo>
                    <a:pt x="120" y="635"/>
                  </a:lnTo>
                  <a:lnTo>
                    <a:pt x="120" y="636"/>
                  </a:lnTo>
                  <a:lnTo>
                    <a:pt x="120" y="636"/>
                  </a:lnTo>
                  <a:lnTo>
                    <a:pt x="121" y="638"/>
                  </a:lnTo>
                  <a:lnTo>
                    <a:pt x="121" y="638"/>
                  </a:lnTo>
                  <a:lnTo>
                    <a:pt x="121" y="638"/>
                  </a:lnTo>
                  <a:lnTo>
                    <a:pt x="123" y="638"/>
                  </a:lnTo>
                  <a:lnTo>
                    <a:pt x="124" y="638"/>
                  </a:lnTo>
                  <a:lnTo>
                    <a:pt x="124" y="638"/>
                  </a:lnTo>
                  <a:lnTo>
                    <a:pt x="126" y="638"/>
                  </a:lnTo>
                  <a:lnTo>
                    <a:pt x="126" y="640"/>
                  </a:lnTo>
                  <a:lnTo>
                    <a:pt x="127" y="640"/>
                  </a:lnTo>
                  <a:lnTo>
                    <a:pt x="129" y="641"/>
                  </a:lnTo>
                  <a:lnTo>
                    <a:pt x="132" y="643"/>
                  </a:lnTo>
                  <a:lnTo>
                    <a:pt x="137" y="644"/>
                  </a:lnTo>
                  <a:lnTo>
                    <a:pt x="141" y="646"/>
                  </a:lnTo>
                  <a:lnTo>
                    <a:pt x="144" y="647"/>
                  </a:lnTo>
                  <a:lnTo>
                    <a:pt x="144" y="649"/>
                  </a:lnTo>
                  <a:lnTo>
                    <a:pt x="146" y="649"/>
                  </a:lnTo>
                  <a:lnTo>
                    <a:pt x="146" y="650"/>
                  </a:lnTo>
                  <a:lnTo>
                    <a:pt x="144" y="650"/>
                  </a:lnTo>
                  <a:lnTo>
                    <a:pt x="144" y="652"/>
                  </a:lnTo>
                  <a:lnTo>
                    <a:pt x="144" y="652"/>
                  </a:lnTo>
                  <a:lnTo>
                    <a:pt x="144" y="654"/>
                  </a:lnTo>
                  <a:lnTo>
                    <a:pt x="144" y="654"/>
                  </a:lnTo>
                  <a:lnTo>
                    <a:pt x="144" y="654"/>
                  </a:lnTo>
                  <a:lnTo>
                    <a:pt x="144" y="654"/>
                  </a:lnTo>
                  <a:lnTo>
                    <a:pt x="146" y="655"/>
                  </a:lnTo>
                  <a:lnTo>
                    <a:pt x="149" y="655"/>
                  </a:lnTo>
                  <a:lnTo>
                    <a:pt x="149" y="655"/>
                  </a:lnTo>
                  <a:lnTo>
                    <a:pt x="149" y="655"/>
                  </a:lnTo>
                  <a:lnTo>
                    <a:pt x="151" y="657"/>
                  </a:lnTo>
                  <a:lnTo>
                    <a:pt x="149" y="657"/>
                  </a:lnTo>
                  <a:lnTo>
                    <a:pt x="149" y="658"/>
                  </a:lnTo>
                  <a:lnTo>
                    <a:pt x="147" y="660"/>
                  </a:lnTo>
                  <a:lnTo>
                    <a:pt x="146" y="661"/>
                  </a:lnTo>
                  <a:lnTo>
                    <a:pt x="146" y="661"/>
                  </a:lnTo>
                  <a:lnTo>
                    <a:pt x="146" y="661"/>
                  </a:lnTo>
                  <a:lnTo>
                    <a:pt x="147" y="661"/>
                  </a:lnTo>
                  <a:lnTo>
                    <a:pt x="147" y="661"/>
                  </a:lnTo>
                  <a:lnTo>
                    <a:pt x="149" y="661"/>
                  </a:lnTo>
                  <a:lnTo>
                    <a:pt x="149" y="663"/>
                  </a:lnTo>
                  <a:lnTo>
                    <a:pt x="149" y="663"/>
                  </a:lnTo>
                  <a:lnTo>
                    <a:pt x="149" y="664"/>
                  </a:lnTo>
                  <a:lnTo>
                    <a:pt x="149" y="666"/>
                  </a:lnTo>
                  <a:lnTo>
                    <a:pt x="149" y="668"/>
                  </a:lnTo>
                  <a:lnTo>
                    <a:pt x="149" y="668"/>
                  </a:lnTo>
                  <a:lnTo>
                    <a:pt x="149" y="669"/>
                  </a:lnTo>
                  <a:lnTo>
                    <a:pt x="149" y="671"/>
                  </a:lnTo>
                  <a:lnTo>
                    <a:pt x="151" y="671"/>
                  </a:lnTo>
                  <a:lnTo>
                    <a:pt x="151" y="672"/>
                  </a:lnTo>
                  <a:lnTo>
                    <a:pt x="151" y="674"/>
                  </a:lnTo>
                  <a:lnTo>
                    <a:pt x="151" y="675"/>
                  </a:lnTo>
                  <a:lnTo>
                    <a:pt x="151" y="678"/>
                  </a:lnTo>
                  <a:lnTo>
                    <a:pt x="151" y="680"/>
                  </a:lnTo>
                  <a:lnTo>
                    <a:pt x="149" y="682"/>
                  </a:lnTo>
                  <a:lnTo>
                    <a:pt x="149" y="685"/>
                  </a:lnTo>
                  <a:lnTo>
                    <a:pt x="147" y="685"/>
                  </a:lnTo>
                  <a:lnTo>
                    <a:pt x="147" y="686"/>
                  </a:lnTo>
                  <a:lnTo>
                    <a:pt x="146" y="686"/>
                  </a:lnTo>
                  <a:lnTo>
                    <a:pt x="144" y="686"/>
                  </a:lnTo>
                  <a:lnTo>
                    <a:pt x="141" y="688"/>
                  </a:lnTo>
                  <a:lnTo>
                    <a:pt x="140" y="688"/>
                  </a:lnTo>
                  <a:lnTo>
                    <a:pt x="137" y="691"/>
                  </a:lnTo>
                  <a:lnTo>
                    <a:pt x="135" y="694"/>
                  </a:lnTo>
                  <a:lnTo>
                    <a:pt x="137" y="696"/>
                  </a:lnTo>
                  <a:lnTo>
                    <a:pt x="137" y="696"/>
                  </a:lnTo>
                  <a:lnTo>
                    <a:pt x="138" y="694"/>
                  </a:lnTo>
                  <a:lnTo>
                    <a:pt x="140" y="694"/>
                  </a:lnTo>
                  <a:lnTo>
                    <a:pt x="140" y="692"/>
                  </a:lnTo>
                  <a:lnTo>
                    <a:pt x="141" y="692"/>
                  </a:lnTo>
                  <a:lnTo>
                    <a:pt x="143" y="694"/>
                  </a:lnTo>
                  <a:lnTo>
                    <a:pt x="143" y="696"/>
                  </a:lnTo>
                  <a:lnTo>
                    <a:pt x="140" y="697"/>
                  </a:lnTo>
                  <a:lnTo>
                    <a:pt x="135" y="699"/>
                  </a:lnTo>
                  <a:lnTo>
                    <a:pt x="134" y="700"/>
                  </a:lnTo>
                  <a:lnTo>
                    <a:pt x="132" y="702"/>
                  </a:lnTo>
                  <a:lnTo>
                    <a:pt x="130" y="700"/>
                  </a:lnTo>
                  <a:lnTo>
                    <a:pt x="129" y="700"/>
                  </a:lnTo>
                  <a:lnTo>
                    <a:pt x="129" y="703"/>
                  </a:lnTo>
                  <a:lnTo>
                    <a:pt x="129" y="706"/>
                  </a:lnTo>
                  <a:lnTo>
                    <a:pt x="127" y="706"/>
                  </a:lnTo>
                  <a:lnTo>
                    <a:pt x="124" y="706"/>
                  </a:lnTo>
                  <a:lnTo>
                    <a:pt x="121" y="706"/>
                  </a:lnTo>
                  <a:lnTo>
                    <a:pt x="120" y="706"/>
                  </a:lnTo>
                  <a:lnTo>
                    <a:pt x="121" y="708"/>
                  </a:lnTo>
                  <a:lnTo>
                    <a:pt x="123" y="709"/>
                  </a:lnTo>
                  <a:lnTo>
                    <a:pt x="126" y="711"/>
                  </a:lnTo>
                  <a:lnTo>
                    <a:pt x="127" y="711"/>
                  </a:lnTo>
                  <a:lnTo>
                    <a:pt x="127" y="713"/>
                  </a:lnTo>
                  <a:lnTo>
                    <a:pt x="127" y="714"/>
                  </a:lnTo>
                  <a:lnTo>
                    <a:pt x="127" y="714"/>
                  </a:lnTo>
                  <a:lnTo>
                    <a:pt x="127" y="716"/>
                  </a:lnTo>
                  <a:lnTo>
                    <a:pt x="127" y="716"/>
                  </a:lnTo>
                  <a:lnTo>
                    <a:pt x="126" y="717"/>
                  </a:lnTo>
                  <a:lnTo>
                    <a:pt x="124" y="717"/>
                  </a:lnTo>
                  <a:lnTo>
                    <a:pt x="123" y="719"/>
                  </a:lnTo>
                  <a:lnTo>
                    <a:pt x="123" y="720"/>
                  </a:lnTo>
                  <a:lnTo>
                    <a:pt x="123" y="722"/>
                  </a:lnTo>
                  <a:lnTo>
                    <a:pt x="118" y="722"/>
                  </a:lnTo>
                  <a:lnTo>
                    <a:pt x="115" y="722"/>
                  </a:lnTo>
                  <a:lnTo>
                    <a:pt x="115" y="723"/>
                  </a:lnTo>
                  <a:lnTo>
                    <a:pt x="115" y="727"/>
                  </a:lnTo>
                  <a:lnTo>
                    <a:pt x="113" y="727"/>
                  </a:lnTo>
                  <a:lnTo>
                    <a:pt x="110" y="727"/>
                  </a:lnTo>
                  <a:lnTo>
                    <a:pt x="110" y="728"/>
                  </a:lnTo>
                  <a:lnTo>
                    <a:pt x="110" y="730"/>
                  </a:lnTo>
                  <a:lnTo>
                    <a:pt x="112" y="730"/>
                  </a:lnTo>
                  <a:lnTo>
                    <a:pt x="113" y="728"/>
                  </a:lnTo>
                  <a:lnTo>
                    <a:pt x="116" y="728"/>
                  </a:lnTo>
                  <a:lnTo>
                    <a:pt x="118" y="727"/>
                  </a:lnTo>
                  <a:lnTo>
                    <a:pt x="118" y="730"/>
                  </a:lnTo>
                  <a:lnTo>
                    <a:pt x="118" y="731"/>
                  </a:lnTo>
                  <a:lnTo>
                    <a:pt x="120" y="733"/>
                  </a:lnTo>
                  <a:lnTo>
                    <a:pt x="121" y="736"/>
                  </a:lnTo>
                  <a:lnTo>
                    <a:pt x="123" y="736"/>
                  </a:lnTo>
                  <a:lnTo>
                    <a:pt x="124" y="736"/>
                  </a:lnTo>
                  <a:lnTo>
                    <a:pt x="124" y="734"/>
                  </a:lnTo>
                  <a:lnTo>
                    <a:pt x="126" y="734"/>
                  </a:lnTo>
                  <a:lnTo>
                    <a:pt x="126" y="737"/>
                  </a:lnTo>
                  <a:lnTo>
                    <a:pt x="127" y="739"/>
                  </a:lnTo>
                  <a:lnTo>
                    <a:pt x="129" y="741"/>
                  </a:lnTo>
                  <a:lnTo>
                    <a:pt x="132" y="741"/>
                  </a:lnTo>
                  <a:lnTo>
                    <a:pt x="132" y="744"/>
                  </a:lnTo>
                  <a:lnTo>
                    <a:pt x="134" y="745"/>
                  </a:lnTo>
                  <a:lnTo>
                    <a:pt x="135" y="747"/>
                  </a:lnTo>
                  <a:lnTo>
                    <a:pt x="137" y="747"/>
                  </a:lnTo>
                  <a:lnTo>
                    <a:pt x="138" y="748"/>
                  </a:lnTo>
                  <a:lnTo>
                    <a:pt x="140" y="748"/>
                  </a:lnTo>
                  <a:lnTo>
                    <a:pt x="140" y="750"/>
                  </a:lnTo>
                  <a:lnTo>
                    <a:pt x="141" y="751"/>
                  </a:lnTo>
                  <a:lnTo>
                    <a:pt x="143" y="753"/>
                  </a:lnTo>
                  <a:lnTo>
                    <a:pt x="144" y="755"/>
                  </a:lnTo>
                  <a:lnTo>
                    <a:pt x="144" y="756"/>
                  </a:lnTo>
                  <a:lnTo>
                    <a:pt x="146" y="756"/>
                  </a:lnTo>
                  <a:lnTo>
                    <a:pt x="146" y="756"/>
                  </a:lnTo>
                  <a:lnTo>
                    <a:pt x="146" y="753"/>
                  </a:lnTo>
                  <a:lnTo>
                    <a:pt x="147" y="751"/>
                  </a:lnTo>
                  <a:lnTo>
                    <a:pt x="147" y="751"/>
                  </a:lnTo>
                  <a:lnTo>
                    <a:pt x="149" y="750"/>
                  </a:lnTo>
                  <a:lnTo>
                    <a:pt x="149" y="750"/>
                  </a:lnTo>
                  <a:lnTo>
                    <a:pt x="151" y="748"/>
                  </a:lnTo>
                  <a:lnTo>
                    <a:pt x="154" y="748"/>
                  </a:lnTo>
                  <a:lnTo>
                    <a:pt x="155" y="747"/>
                  </a:lnTo>
                  <a:lnTo>
                    <a:pt x="155" y="747"/>
                  </a:lnTo>
                  <a:lnTo>
                    <a:pt x="157" y="748"/>
                  </a:lnTo>
                  <a:lnTo>
                    <a:pt x="157" y="748"/>
                  </a:lnTo>
                  <a:lnTo>
                    <a:pt x="158" y="750"/>
                  </a:lnTo>
                  <a:lnTo>
                    <a:pt x="158" y="750"/>
                  </a:lnTo>
                  <a:lnTo>
                    <a:pt x="160" y="750"/>
                  </a:lnTo>
                  <a:lnTo>
                    <a:pt x="160" y="750"/>
                  </a:lnTo>
                  <a:lnTo>
                    <a:pt x="163" y="751"/>
                  </a:lnTo>
                  <a:lnTo>
                    <a:pt x="165" y="751"/>
                  </a:lnTo>
                  <a:lnTo>
                    <a:pt x="168" y="751"/>
                  </a:lnTo>
                  <a:lnTo>
                    <a:pt x="171" y="751"/>
                  </a:lnTo>
                  <a:lnTo>
                    <a:pt x="172" y="751"/>
                  </a:lnTo>
                  <a:lnTo>
                    <a:pt x="174" y="751"/>
                  </a:lnTo>
                  <a:lnTo>
                    <a:pt x="175" y="751"/>
                  </a:lnTo>
                  <a:lnTo>
                    <a:pt x="175" y="751"/>
                  </a:lnTo>
                  <a:lnTo>
                    <a:pt x="177" y="751"/>
                  </a:lnTo>
                  <a:lnTo>
                    <a:pt x="177" y="753"/>
                  </a:lnTo>
                  <a:lnTo>
                    <a:pt x="179" y="753"/>
                  </a:lnTo>
                  <a:lnTo>
                    <a:pt x="180" y="755"/>
                  </a:lnTo>
                  <a:lnTo>
                    <a:pt x="182" y="756"/>
                  </a:lnTo>
                  <a:lnTo>
                    <a:pt x="185" y="759"/>
                  </a:lnTo>
                  <a:lnTo>
                    <a:pt x="185" y="761"/>
                  </a:lnTo>
                  <a:lnTo>
                    <a:pt x="186" y="761"/>
                  </a:lnTo>
                  <a:lnTo>
                    <a:pt x="188" y="762"/>
                  </a:lnTo>
                  <a:lnTo>
                    <a:pt x="189" y="762"/>
                  </a:lnTo>
                  <a:lnTo>
                    <a:pt x="192" y="761"/>
                  </a:lnTo>
                  <a:lnTo>
                    <a:pt x="194" y="761"/>
                  </a:lnTo>
                  <a:lnTo>
                    <a:pt x="196" y="761"/>
                  </a:lnTo>
                  <a:lnTo>
                    <a:pt x="196" y="761"/>
                  </a:lnTo>
                  <a:lnTo>
                    <a:pt x="197" y="761"/>
                  </a:lnTo>
                  <a:lnTo>
                    <a:pt x="197" y="761"/>
                  </a:lnTo>
                  <a:lnTo>
                    <a:pt x="199" y="762"/>
                  </a:lnTo>
                  <a:lnTo>
                    <a:pt x="199" y="762"/>
                  </a:lnTo>
                  <a:lnTo>
                    <a:pt x="199" y="762"/>
                  </a:lnTo>
                  <a:lnTo>
                    <a:pt x="200" y="761"/>
                  </a:lnTo>
                  <a:lnTo>
                    <a:pt x="202" y="761"/>
                  </a:lnTo>
                  <a:lnTo>
                    <a:pt x="203" y="759"/>
                  </a:lnTo>
                  <a:lnTo>
                    <a:pt x="203" y="759"/>
                  </a:lnTo>
                  <a:lnTo>
                    <a:pt x="205" y="759"/>
                  </a:lnTo>
                  <a:lnTo>
                    <a:pt x="205" y="758"/>
                  </a:lnTo>
                  <a:lnTo>
                    <a:pt x="206" y="759"/>
                  </a:lnTo>
                  <a:lnTo>
                    <a:pt x="206" y="759"/>
                  </a:lnTo>
                  <a:lnTo>
                    <a:pt x="208" y="759"/>
                  </a:lnTo>
                  <a:lnTo>
                    <a:pt x="208" y="759"/>
                  </a:lnTo>
                  <a:lnTo>
                    <a:pt x="208" y="761"/>
                  </a:lnTo>
                  <a:lnTo>
                    <a:pt x="210" y="762"/>
                  </a:lnTo>
                  <a:lnTo>
                    <a:pt x="211" y="764"/>
                  </a:lnTo>
                  <a:lnTo>
                    <a:pt x="211" y="764"/>
                  </a:lnTo>
                  <a:lnTo>
                    <a:pt x="211" y="764"/>
                  </a:lnTo>
                  <a:lnTo>
                    <a:pt x="213" y="765"/>
                  </a:lnTo>
                  <a:lnTo>
                    <a:pt x="213" y="765"/>
                  </a:lnTo>
                  <a:lnTo>
                    <a:pt x="216" y="767"/>
                  </a:lnTo>
                  <a:lnTo>
                    <a:pt x="217" y="769"/>
                  </a:lnTo>
                  <a:lnTo>
                    <a:pt x="219" y="769"/>
                  </a:lnTo>
                  <a:lnTo>
                    <a:pt x="219" y="769"/>
                  </a:lnTo>
                  <a:lnTo>
                    <a:pt x="219" y="770"/>
                  </a:lnTo>
                  <a:lnTo>
                    <a:pt x="217" y="770"/>
                  </a:lnTo>
                  <a:lnTo>
                    <a:pt x="217" y="772"/>
                  </a:lnTo>
                  <a:lnTo>
                    <a:pt x="217" y="773"/>
                  </a:lnTo>
                  <a:lnTo>
                    <a:pt x="217" y="773"/>
                  </a:lnTo>
                  <a:lnTo>
                    <a:pt x="219" y="773"/>
                  </a:lnTo>
                  <a:lnTo>
                    <a:pt x="220" y="775"/>
                  </a:lnTo>
                  <a:lnTo>
                    <a:pt x="222" y="773"/>
                  </a:lnTo>
                  <a:lnTo>
                    <a:pt x="222" y="773"/>
                  </a:lnTo>
                  <a:lnTo>
                    <a:pt x="224" y="773"/>
                  </a:lnTo>
                  <a:lnTo>
                    <a:pt x="224" y="775"/>
                  </a:lnTo>
                  <a:lnTo>
                    <a:pt x="225" y="775"/>
                  </a:lnTo>
                  <a:lnTo>
                    <a:pt x="227" y="778"/>
                  </a:lnTo>
                  <a:lnTo>
                    <a:pt x="228" y="779"/>
                  </a:lnTo>
                  <a:lnTo>
                    <a:pt x="230" y="781"/>
                  </a:lnTo>
                  <a:lnTo>
                    <a:pt x="233" y="784"/>
                  </a:lnTo>
                  <a:lnTo>
                    <a:pt x="234" y="786"/>
                  </a:lnTo>
                  <a:lnTo>
                    <a:pt x="236" y="786"/>
                  </a:lnTo>
                  <a:lnTo>
                    <a:pt x="237" y="787"/>
                  </a:lnTo>
                  <a:lnTo>
                    <a:pt x="237" y="787"/>
                  </a:lnTo>
                  <a:lnTo>
                    <a:pt x="237" y="787"/>
                  </a:lnTo>
                  <a:lnTo>
                    <a:pt x="237" y="789"/>
                  </a:lnTo>
                  <a:lnTo>
                    <a:pt x="239" y="790"/>
                  </a:lnTo>
                  <a:lnTo>
                    <a:pt x="239" y="792"/>
                  </a:lnTo>
                  <a:lnTo>
                    <a:pt x="239" y="792"/>
                  </a:lnTo>
                  <a:lnTo>
                    <a:pt x="241" y="792"/>
                  </a:lnTo>
                  <a:lnTo>
                    <a:pt x="241" y="793"/>
                  </a:lnTo>
                  <a:lnTo>
                    <a:pt x="241" y="793"/>
                  </a:lnTo>
                  <a:lnTo>
                    <a:pt x="242" y="793"/>
                  </a:lnTo>
                  <a:lnTo>
                    <a:pt x="242" y="793"/>
                  </a:lnTo>
                  <a:lnTo>
                    <a:pt x="244" y="793"/>
                  </a:lnTo>
                  <a:lnTo>
                    <a:pt x="244" y="792"/>
                  </a:lnTo>
                  <a:lnTo>
                    <a:pt x="245" y="792"/>
                  </a:lnTo>
                  <a:lnTo>
                    <a:pt x="247" y="790"/>
                  </a:lnTo>
                  <a:lnTo>
                    <a:pt x="248" y="787"/>
                  </a:lnTo>
                  <a:lnTo>
                    <a:pt x="248" y="786"/>
                  </a:lnTo>
                  <a:lnTo>
                    <a:pt x="248" y="784"/>
                  </a:lnTo>
                  <a:lnTo>
                    <a:pt x="247" y="783"/>
                  </a:lnTo>
                  <a:lnTo>
                    <a:pt x="244" y="779"/>
                  </a:lnTo>
                  <a:lnTo>
                    <a:pt x="239" y="776"/>
                  </a:lnTo>
                  <a:lnTo>
                    <a:pt x="239" y="773"/>
                  </a:lnTo>
                  <a:lnTo>
                    <a:pt x="237" y="770"/>
                  </a:lnTo>
                  <a:lnTo>
                    <a:pt x="236" y="769"/>
                  </a:lnTo>
                  <a:lnTo>
                    <a:pt x="234" y="767"/>
                  </a:lnTo>
                  <a:lnTo>
                    <a:pt x="234" y="765"/>
                  </a:lnTo>
                  <a:lnTo>
                    <a:pt x="233" y="764"/>
                  </a:lnTo>
                  <a:lnTo>
                    <a:pt x="233" y="764"/>
                  </a:lnTo>
                  <a:lnTo>
                    <a:pt x="231" y="762"/>
                  </a:lnTo>
                  <a:lnTo>
                    <a:pt x="231" y="759"/>
                  </a:lnTo>
                  <a:lnTo>
                    <a:pt x="231" y="756"/>
                  </a:lnTo>
                  <a:lnTo>
                    <a:pt x="231" y="753"/>
                  </a:lnTo>
                  <a:lnTo>
                    <a:pt x="231" y="751"/>
                  </a:lnTo>
                  <a:lnTo>
                    <a:pt x="230" y="750"/>
                  </a:lnTo>
                  <a:lnTo>
                    <a:pt x="230" y="747"/>
                  </a:lnTo>
                  <a:lnTo>
                    <a:pt x="230" y="745"/>
                  </a:lnTo>
                  <a:lnTo>
                    <a:pt x="230" y="744"/>
                  </a:lnTo>
                  <a:lnTo>
                    <a:pt x="230" y="741"/>
                  </a:lnTo>
                  <a:lnTo>
                    <a:pt x="228" y="741"/>
                  </a:lnTo>
                  <a:lnTo>
                    <a:pt x="225" y="741"/>
                  </a:lnTo>
                  <a:lnTo>
                    <a:pt x="222" y="741"/>
                  </a:lnTo>
                  <a:lnTo>
                    <a:pt x="220" y="741"/>
                  </a:lnTo>
                  <a:lnTo>
                    <a:pt x="220" y="739"/>
                  </a:lnTo>
                  <a:lnTo>
                    <a:pt x="222" y="739"/>
                  </a:lnTo>
                  <a:lnTo>
                    <a:pt x="222" y="737"/>
                  </a:lnTo>
                  <a:lnTo>
                    <a:pt x="222" y="737"/>
                  </a:lnTo>
                  <a:lnTo>
                    <a:pt x="222" y="737"/>
                  </a:lnTo>
                  <a:lnTo>
                    <a:pt x="220" y="736"/>
                  </a:lnTo>
                  <a:lnTo>
                    <a:pt x="220" y="736"/>
                  </a:lnTo>
                  <a:lnTo>
                    <a:pt x="222" y="734"/>
                  </a:lnTo>
                  <a:lnTo>
                    <a:pt x="222" y="733"/>
                  </a:lnTo>
                  <a:lnTo>
                    <a:pt x="224" y="733"/>
                  </a:lnTo>
                  <a:lnTo>
                    <a:pt x="224" y="730"/>
                  </a:lnTo>
                  <a:lnTo>
                    <a:pt x="224" y="728"/>
                  </a:lnTo>
                  <a:lnTo>
                    <a:pt x="225" y="725"/>
                  </a:lnTo>
                  <a:lnTo>
                    <a:pt x="225" y="723"/>
                  </a:lnTo>
                  <a:lnTo>
                    <a:pt x="227" y="720"/>
                  </a:lnTo>
                  <a:lnTo>
                    <a:pt x="227" y="719"/>
                  </a:lnTo>
                  <a:lnTo>
                    <a:pt x="228" y="717"/>
                  </a:lnTo>
                  <a:lnTo>
                    <a:pt x="230" y="714"/>
                  </a:lnTo>
                  <a:lnTo>
                    <a:pt x="230" y="714"/>
                  </a:lnTo>
                  <a:lnTo>
                    <a:pt x="228" y="714"/>
                  </a:lnTo>
                  <a:lnTo>
                    <a:pt x="228" y="713"/>
                  </a:lnTo>
                  <a:lnTo>
                    <a:pt x="230" y="711"/>
                  </a:lnTo>
                  <a:lnTo>
                    <a:pt x="228" y="711"/>
                  </a:lnTo>
                  <a:lnTo>
                    <a:pt x="228" y="711"/>
                  </a:lnTo>
                  <a:lnTo>
                    <a:pt x="228" y="711"/>
                  </a:lnTo>
                  <a:lnTo>
                    <a:pt x="228" y="711"/>
                  </a:lnTo>
                  <a:lnTo>
                    <a:pt x="228" y="709"/>
                  </a:lnTo>
                  <a:lnTo>
                    <a:pt x="230" y="709"/>
                  </a:lnTo>
                  <a:lnTo>
                    <a:pt x="230" y="709"/>
                  </a:lnTo>
                  <a:lnTo>
                    <a:pt x="231" y="709"/>
                  </a:lnTo>
                  <a:lnTo>
                    <a:pt x="233" y="709"/>
                  </a:lnTo>
                  <a:lnTo>
                    <a:pt x="234" y="708"/>
                  </a:lnTo>
                  <a:lnTo>
                    <a:pt x="234" y="706"/>
                  </a:lnTo>
                  <a:lnTo>
                    <a:pt x="234" y="706"/>
                  </a:lnTo>
                  <a:lnTo>
                    <a:pt x="236" y="706"/>
                  </a:lnTo>
                  <a:lnTo>
                    <a:pt x="236" y="708"/>
                  </a:lnTo>
                  <a:lnTo>
                    <a:pt x="236" y="709"/>
                  </a:lnTo>
                  <a:lnTo>
                    <a:pt x="237" y="709"/>
                  </a:lnTo>
                  <a:lnTo>
                    <a:pt x="239" y="709"/>
                  </a:lnTo>
                  <a:lnTo>
                    <a:pt x="239" y="711"/>
                  </a:lnTo>
                  <a:lnTo>
                    <a:pt x="239" y="711"/>
                  </a:lnTo>
                  <a:lnTo>
                    <a:pt x="239" y="713"/>
                  </a:lnTo>
                  <a:lnTo>
                    <a:pt x="239" y="713"/>
                  </a:lnTo>
                  <a:lnTo>
                    <a:pt x="242" y="711"/>
                  </a:lnTo>
                  <a:lnTo>
                    <a:pt x="244" y="709"/>
                  </a:lnTo>
                  <a:lnTo>
                    <a:pt x="244" y="708"/>
                  </a:lnTo>
                  <a:lnTo>
                    <a:pt x="244" y="706"/>
                  </a:lnTo>
                  <a:lnTo>
                    <a:pt x="242" y="706"/>
                  </a:lnTo>
                  <a:lnTo>
                    <a:pt x="241" y="706"/>
                  </a:lnTo>
                  <a:lnTo>
                    <a:pt x="241" y="706"/>
                  </a:lnTo>
                  <a:lnTo>
                    <a:pt x="239" y="705"/>
                  </a:lnTo>
                  <a:lnTo>
                    <a:pt x="241" y="705"/>
                  </a:lnTo>
                  <a:lnTo>
                    <a:pt x="241" y="705"/>
                  </a:lnTo>
                  <a:lnTo>
                    <a:pt x="241" y="705"/>
                  </a:lnTo>
                  <a:lnTo>
                    <a:pt x="241" y="705"/>
                  </a:lnTo>
                  <a:lnTo>
                    <a:pt x="241" y="703"/>
                  </a:lnTo>
                  <a:lnTo>
                    <a:pt x="241" y="703"/>
                  </a:lnTo>
                  <a:lnTo>
                    <a:pt x="242" y="703"/>
                  </a:lnTo>
                  <a:lnTo>
                    <a:pt x="242" y="705"/>
                  </a:lnTo>
                  <a:lnTo>
                    <a:pt x="242" y="705"/>
                  </a:lnTo>
                  <a:lnTo>
                    <a:pt x="242" y="706"/>
                  </a:lnTo>
                  <a:lnTo>
                    <a:pt x="244" y="706"/>
                  </a:lnTo>
                  <a:lnTo>
                    <a:pt x="245" y="706"/>
                  </a:lnTo>
                  <a:lnTo>
                    <a:pt x="245" y="705"/>
                  </a:lnTo>
                  <a:lnTo>
                    <a:pt x="245" y="703"/>
                  </a:lnTo>
                  <a:lnTo>
                    <a:pt x="245" y="703"/>
                  </a:lnTo>
                  <a:lnTo>
                    <a:pt x="245" y="700"/>
                  </a:lnTo>
                  <a:lnTo>
                    <a:pt x="244" y="700"/>
                  </a:lnTo>
                  <a:lnTo>
                    <a:pt x="244" y="699"/>
                  </a:lnTo>
                  <a:lnTo>
                    <a:pt x="244" y="699"/>
                  </a:lnTo>
                  <a:lnTo>
                    <a:pt x="244" y="697"/>
                  </a:lnTo>
                  <a:lnTo>
                    <a:pt x="245" y="697"/>
                  </a:lnTo>
                  <a:lnTo>
                    <a:pt x="245" y="696"/>
                  </a:lnTo>
                  <a:lnTo>
                    <a:pt x="245" y="694"/>
                  </a:lnTo>
                  <a:lnTo>
                    <a:pt x="245" y="694"/>
                  </a:lnTo>
                  <a:lnTo>
                    <a:pt x="244" y="692"/>
                  </a:lnTo>
                  <a:lnTo>
                    <a:pt x="244" y="691"/>
                  </a:lnTo>
                  <a:lnTo>
                    <a:pt x="239" y="680"/>
                  </a:lnTo>
                  <a:lnTo>
                    <a:pt x="239" y="682"/>
                  </a:lnTo>
                  <a:lnTo>
                    <a:pt x="237" y="682"/>
                  </a:lnTo>
                  <a:lnTo>
                    <a:pt x="236" y="683"/>
                  </a:lnTo>
                  <a:lnTo>
                    <a:pt x="234" y="683"/>
                  </a:lnTo>
                  <a:lnTo>
                    <a:pt x="234" y="683"/>
                  </a:lnTo>
                  <a:lnTo>
                    <a:pt x="234" y="682"/>
                  </a:lnTo>
                  <a:lnTo>
                    <a:pt x="234" y="682"/>
                  </a:lnTo>
                  <a:lnTo>
                    <a:pt x="234" y="682"/>
                  </a:lnTo>
                  <a:lnTo>
                    <a:pt x="234" y="678"/>
                  </a:lnTo>
                  <a:lnTo>
                    <a:pt x="234" y="675"/>
                  </a:lnTo>
                  <a:lnTo>
                    <a:pt x="234" y="675"/>
                  </a:lnTo>
                  <a:lnTo>
                    <a:pt x="233" y="674"/>
                  </a:lnTo>
                  <a:lnTo>
                    <a:pt x="233" y="672"/>
                  </a:lnTo>
                  <a:lnTo>
                    <a:pt x="233" y="672"/>
                  </a:lnTo>
                  <a:lnTo>
                    <a:pt x="233" y="672"/>
                  </a:lnTo>
                  <a:lnTo>
                    <a:pt x="231" y="672"/>
                  </a:lnTo>
                  <a:lnTo>
                    <a:pt x="230" y="671"/>
                  </a:lnTo>
                  <a:lnTo>
                    <a:pt x="230" y="671"/>
                  </a:lnTo>
                  <a:lnTo>
                    <a:pt x="228" y="671"/>
                  </a:lnTo>
                  <a:lnTo>
                    <a:pt x="228" y="669"/>
                  </a:lnTo>
                  <a:lnTo>
                    <a:pt x="227" y="669"/>
                  </a:lnTo>
                  <a:lnTo>
                    <a:pt x="227" y="668"/>
                  </a:lnTo>
                  <a:lnTo>
                    <a:pt x="227" y="668"/>
                  </a:lnTo>
                  <a:lnTo>
                    <a:pt x="228" y="666"/>
                  </a:lnTo>
                  <a:lnTo>
                    <a:pt x="230" y="664"/>
                  </a:lnTo>
                  <a:lnTo>
                    <a:pt x="231" y="661"/>
                  </a:lnTo>
                  <a:lnTo>
                    <a:pt x="233" y="658"/>
                  </a:lnTo>
                  <a:lnTo>
                    <a:pt x="233" y="658"/>
                  </a:lnTo>
                  <a:lnTo>
                    <a:pt x="233" y="658"/>
                  </a:lnTo>
                  <a:lnTo>
                    <a:pt x="234" y="657"/>
                  </a:lnTo>
                  <a:lnTo>
                    <a:pt x="234" y="657"/>
                  </a:lnTo>
                  <a:lnTo>
                    <a:pt x="234" y="657"/>
                  </a:lnTo>
                  <a:lnTo>
                    <a:pt x="234" y="655"/>
                  </a:lnTo>
                  <a:lnTo>
                    <a:pt x="234" y="654"/>
                  </a:lnTo>
                  <a:lnTo>
                    <a:pt x="234" y="654"/>
                  </a:lnTo>
                  <a:lnTo>
                    <a:pt x="234" y="652"/>
                  </a:lnTo>
                  <a:lnTo>
                    <a:pt x="233" y="652"/>
                  </a:lnTo>
                  <a:lnTo>
                    <a:pt x="233" y="652"/>
                  </a:lnTo>
                  <a:lnTo>
                    <a:pt x="231" y="652"/>
                  </a:lnTo>
                  <a:lnTo>
                    <a:pt x="231" y="650"/>
                  </a:lnTo>
                  <a:lnTo>
                    <a:pt x="233" y="650"/>
                  </a:lnTo>
                  <a:lnTo>
                    <a:pt x="234" y="647"/>
                  </a:lnTo>
                  <a:lnTo>
                    <a:pt x="234" y="646"/>
                  </a:lnTo>
                  <a:lnTo>
                    <a:pt x="236" y="644"/>
                  </a:lnTo>
                  <a:lnTo>
                    <a:pt x="236" y="643"/>
                  </a:lnTo>
                  <a:lnTo>
                    <a:pt x="236" y="643"/>
                  </a:lnTo>
                  <a:lnTo>
                    <a:pt x="236" y="641"/>
                  </a:lnTo>
                  <a:lnTo>
                    <a:pt x="234" y="641"/>
                  </a:lnTo>
                  <a:lnTo>
                    <a:pt x="237" y="640"/>
                  </a:lnTo>
                  <a:lnTo>
                    <a:pt x="241" y="638"/>
                  </a:lnTo>
                  <a:lnTo>
                    <a:pt x="241" y="636"/>
                  </a:lnTo>
                  <a:lnTo>
                    <a:pt x="241" y="635"/>
                  </a:lnTo>
                  <a:lnTo>
                    <a:pt x="242" y="635"/>
                  </a:lnTo>
                  <a:lnTo>
                    <a:pt x="242" y="633"/>
                  </a:lnTo>
                  <a:lnTo>
                    <a:pt x="244" y="632"/>
                  </a:lnTo>
                  <a:lnTo>
                    <a:pt x="245" y="632"/>
                  </a:lnTo>
                  <a:lnTo>
                    <a:pt x="245" y="632"/>
                  </a:lnTo>
                  <a:lnTo>
                    <a:pt x="245" y="632"/>
                  </a:lnTo>
                  <a:lnTo>
                    <a:pt x="245" y="633"/>
                  </a:lnTo>
                  <a:lnTo>
                    <a:pt x="245" y="633"/>
                  </a:lnTo>
                  <a:lnTo>
                    <a:pt x="247" y="636"/>
                  </a:lnTo>
                  <a:lnTo>
                    <a:pt x="248" y="638"/>
                  </a:lnTo>
                  <a:lnTo>
                    <a:pt x="250" y="641"/>
                  </a:lnTo>
                  <a:lnTo>
                    <a:pt x="250" y="641"/>
                  </a:lnTo>
                  <a:lnTo>
                    <a:pt x="258" y="638"/>
                  </a:lnTo>
                  <a:lnTo>
                    <a:pt x="256" y="636"/>
                  </a:lnTo>
                  <a:lnTo>
                    <a:pt x="255" y="635"/>
                  </a:lnTo>
                  <a:lnTo>
                    <a:pt x="253" y="635"/>
                  </a:lnTo>
                  <a:lnTo>
                    <a:pt x="253" y="633"/>
                  </a:lnTo>
                  <a:lnTo>
                    <a:pt x="251" y="632"/>
                  </a:lnTo>
                  <a:lnTo>
                    <a:pt x="251" y="630"/>
                  </a:lnTo>
                  <a:lnTo>
                    <a:pt x="253" y="629"/>
                  </a:lnTo>
                  <a:lnTo>
                    <a:pt x="253" y="626"/>
                  </a:lnTo>
                  <a:lnTo>
                    <a:pt x="253" y="624"/>
                  </a:lnTo>
                  <a:lnTo>
                    <a:pt x="253" y="624"/>
                  </a:lnTo>
                  <a:lnTo>
                    <a:pt x="255" y="622"/>
                  </a:lnTo>
                  <a:lnTo>
                    <a:pt x="255" y="622"/>
                  </a:lnTo>
                  <a:lnTo>
                    <a:pt x="256" y="622"/>
                  </a:lnTo>
                  <a:lnTo>
                    <a:pt x="256" y="622"/>
                  </a:lnTo>
                  <a:lnTo>
                    <a:pt x="258" y="621"/>
                  </a:lnTo>
                  <a:lnTo>
                    <a:pt x="258" y="619"/>
                  </a:lnTo>
                  <a:lnTo>
                    <a:pt x="258" y="619"/>
                  </a:lnTo>
                  <a:lnTo>
                    <a:pt x="259" y="619"/>
                  </a:lnTo>
                  <a:lnTo>
                    <a:pt x="259" y="618"/>
                  </a:lnTo>
                  <a:lnTo>
                    <a:pt x="261" y="618"/>
                  </a:lnTo>
                  <a:lnTo>
                    <a:pt x="261" y="619"/>
                  </a:lnTo>
                  <a:lnTo>
                    <a:pt x="262" y="619"/>
                  </a:lnTo>
                  <a:lnTo>
                    <a:pt x="264" y="619"/>
                  </a:lnTo>
                  <a:lnTo>
                    <a:pt x="265" y="619"/>
                  </a:lnTo>
                  <a:lnTo>
                    <a:pt x="269" y="619"/>
                  </a:lnTo>
                  <a:lnTo>
                    <a:pt x="269" y="619"/>
                  </a:lnTo>
                  <a:lnTo>
                    <a:pt x="270" y="618"/>
                  </a:lnTo>
                  <a:lnTo>
                    <a:pt x="273" y="615"/>
                  </a:lnTo>
                  <a:lnTo>
                    <a:pt x="276" y="612"/>
                  </a:lnTo>
                  <a:lnTo>
                    <a:pt x="278" y="609"/>
                  </a:lnTo>
                  <a:lnTo>
                    <a:pt x="278" y="609"/>
                  </a:lnTo>
                  <a:lnTo>
                    <a:pt x="278" y="609"/>
                  </a:lnTo>
                  <a:lnTo>
                    <a:pt x="278" y="607"/>
                  </a:lnTo>
                  <a:lnTo>
                    <a:pt x="278" y="607"/>
                  </a:lnTo>
                  <a:lnTo>
                    <a:pt x="276" y="607"/>
                  </a:lnTo>
                  <a:lnTo>
                    <a:pt x="276" y="605"/>
                  </a:lnTo>
                  <a:lnTo>
                    <a:pt x="286" y="604"/>
                  </a:lnTo>
                  <a:lnTo>
                    <a:pt x="286" y="607"/>
                  </a:lnTo>
                  <a:lnTo>
                    <a:pt x="292" y="607"/>
                  </a:lnTo>
                  <a:lnTo>
                    <a:pt x="292" y="607"/>
                  </a:lnTo>
                  <a:lnTo>
                    <a:pt x="292" y="605"/>
                  </a:lnTo>
                  <a:lnTo>
                    <a:pt x="290" y="605"/>
                  </a:lnTo>
                  <a:lnTo>
                    <a:pt x="290" y="605"/>
                  </a:lnTo>
                  <a:lnTo>
                    <a:pt x="292" y="604"/>
                  </a:lnTo>
                  <a:lnTo>
                    <a:pt x="292" y="604"/>
                  </a:lnTo>
                  <a:lnTo>
                    <a:pt x="293" y="604"/>
                  </a:lnTo>
                  <a:lnTo>
                    <a:pt x="295" y="605"/>
                  </a:lnTo>
                  <a:lnTo>
                    <a:pt x="296" y="605"/>
                  </a:lnTo>
                  <a:lnTo>
                    <a:pt x="296" y="605"/>
                  </a:lnTo>
                  <a:lnTo>
                    <a:pt x="298" y="607"/>
                  </a:lnTo>
                  <a:lnTo>
                    <a:pt x="298" y="607"/>
                  </a:lnTo>
                  <a:lnTo>
                    <a:pt x="298" y="609"/>
                  </a:lnTo>
                  <a:lnTo>
                    <a:pt x="300" y="610"/>
                  </a:lnTo>
                  <a:lnTo>
                    <a:pt x="300" y="612"/>
                  </a:lnTo>
                  <a:lnTo>
                    <a:pt x="298" y="613"/>
                  </a:lnTo>
                  <a:lnTo>
                    <a:pt x="300" y="613"/>
                  </a:lnTo>
                  <a:lnTo>
                    <a:pt x="301" y="613"/>
                  </a:lnTo>
                  <a:lnTo>
                    <a:pt x="303" y="613"/>
                  </a:lnTo>
                  <a:lnTo>
                    <a:pt x="306" y="613"/>
                  </a:lnTo>
                  <a:lnTo>
                    <a:pt x="307" y="615"/>
                  </a:lnTo>
                  <a:lnTo>
                    <a:pt x="309" y="616"/>
                  </a:lnTo>
                  <a:lnTo>
                    <a:pt x="310" y="616"/>
                  </a:lnTo>
                  <a:lnTo>
                    <a:pt x="312" y="619"/>
                  </a:lnTo>
                  <a:lnTo>
                    <a:pt x="312" y="621"/>
                  </a:lnTo>
                  <a:lnTo>
                    <a:pt x="314" y="622"/>
                  </a:lnTo>
                  <a:lnTo>
                    <a:pt x="314" y="622"/>
                  </a:lnTo>
                  <a:lnTo>
                    <a:pt x="315" y="622"/>
                  </a:lnTo>
                  <a:lnTo>
                    <a:pt x="315" y="624"/>
                  </a:lnTo>
                  <a:lnTo>
                    <a:pt x="317" y="624"/>
                  </a:lnTo>
                  <a:lnTo>
                    <a:pt x="318" y="624"/>
                  </a:lnTo>
                  <a:lnTo>
                    <a:pt x="320" y="622"/>
                  </a:lnTo>
                  <a:lnTo>
                    <a:pt x="321" y="622"/>
                  </a:lnTo>
                  <a:lnTo>
                    <a:pt x="321" y="624"/>
                  </a:lnTo>
                  <a:lnTo>
                    <a:pt x="323" y="624"/>
                  </a:lnTo>
                  <a:lnTo>
                    <a:pt x="323" y="626"/>
                  </a:lnTo>
                  <a:lnTo>
                    <a:pt x="323" y="626"/>
                  </a:lnTo>
                  <a:lnTo>
                    <a:pt x="323" y="627"/>
                  </a:lnTo>
                  <a:lnTo>
                    <a:pt x="323" y="629"/>
                  </a:lnTo>
                  <a:lnTo>
                    <a:pt x="323" y="629"/>
                  </a:lnTo>
                  <a:lnTo>
                    <a:pt x="321" y="630"/>
                  </a:lnTo>
                  <a:lnTo>
                    <a:pt x="321" y="632"/>
                  </a:lnTo>
                  <a:lnTo>
                    <a:pt x="327" y="633"/>
                  </a:lnTo>
                  <a:lnTo>
                    <a:pt x="327" y="632"/>
                  </a:lnTo>
                  <a:lnTo>
                    <a:pt x="327" y="629"/>
                  </a:lnTo>
                  <a:lnTo>
                    <a:pt x="327" y="629"/>
                  </a:lnTo>
                  <a:lnTo>
                    <a:pt x="327" y="627"/>
                  </a:lnTo>
                  <a:lnTo>
                    <a:pt x="327" y="626"/>
                  </a:lnTo>
                  <a:lnTo>
                    <a:pt x="327" y="626"/>
                  </a:lnTo>
                  <a:lnTo>
                    <a:pt x="329" y="626"/>
                  </a:lnTo>
                  <a:lnTo>
                    <a:pt x="329" y="626"/>
                  </a:lnTo>
                  <a:lnTo>
                    <a:pt x="329" y="624"/>
                  </a:lnTo>
                  <a:lnTo>
                    <a:pt x="331" y="624"/>
                  </a:lnTo>
                  <a:lnTo>
                    <a:pt x="331" y="624"/>
                  </a:lnTo>
                  <a:lnTo>
                    <a:pt x="331" y="624"/>
                  </a:lnTo>
                  <a:lnTo>
                    <a:pt x="332" y="624"/>
                  </a:lnTo>
                  <a:lnTo>
                    <a:pt x="334" y="624"/>
                  </a:lnTo>
                  <a:lnTo>
                    <a:pt x="337" y="626"/>
                  </a:lnTo>
                  <a:lnTo>
                    <a:pt x="340" y="627"/>
                  </a:lnTo>
                  <a:lnTo>
                    <a:pt x="341" y="627"/>
                  </a:lnTo>
                  <a:lnTo>
                    <a:pt x="343" y="627"/>
                  </a:lnTo>
                  <a:lnTo>
                    <a:pt x="343" y="627"/>
                  </a:lnTo>
                  <a:lnTo>
                    <a:pt x="345" y="627"/>
                  </a:lnTo>
                  <a:lnTo>
                    <a:pt x="346" y="626"/>
                  </a:lnTo>
                  <a:lnTo>
                    <a:pt x="348" y="624"/>
                  </a:lnTo>
                  <a:lnTo>
                    <a:pt x="351" y="622"/>
                  </a:lnTo>
                  <a:lnTo>
                    <a:pt x="354" y="622"/>
                  </a:lnTo>
                  <a:lnTo>
                    <a:pt x="354" y="621"/>
                  </a:lnTo>
                  <a:lnTo>
                    <a:pt x="355" y="622"/>
                  </a:lnTo>
                  <a:lnTo>
                    <a:pt x="357" y="622"/>
                  </a:lnTo>
                  <a:lnTo>
                    <a:pt x="357" y="622"/>
                  </a:lnTo>
                  <a:lnTo>
                    <a:pt x="357" y="624"/>
                  </a:lnTo>
                  <a:lnTo>
                    <a:pt x="359" y="624"/>
                  </a:lnTo>
                  <a:lnTo>
                    <a:pt x="359" y="626"/>
                  </a:lnTo>
                  <a:lnTo>
                    <a:pt x="360" y="626"/>
                  </a:lnTo>
                  <a:lnTo>
                    <a:pt x="362" y="624"/>
                  </a:lnTo>
                  <a:lnTo>
                    <a:pt x="362" y="622"/>
                  </a:lnTo>
                  <a:lnTo>
                    <a:pt x="363" y="622"/>
                  </a:lnTo>
                  <a:lnTo>
                    <a:pt x="363" y="622"/>
                  </a:lnTo>
                  <a:lnTo>
                    <a:pt x="363" y="622"/>
                  </a:lnTo>
                  <a:lnTo>
                    <a:pt x="365" y="624"/>
                  </a:lnTo>
                  <a:lnTo>
                    <a:pt x="365" y="624"/>
                  </a:lnTo>
                  <a:lnTo>
                    <a:pt x="366" y="626"/>
                  </a:lnTo>
                  <a:lnTo>
                    <a:pt x="368" y="627"/>
                  </a:lnTo>
                  <a:lnTo>
                    <a:pt x="368" y="629"/>
                  </a:lnTo>
                  <a:lnTo>
                    <a:pt x="369" y="632"/>
                  </a:lnTo>
                  <a:lnTo>
                    <a:pt x="369" y="632"/>
                  </a:lnTo>
                  <a:lnTo>
                    <a:pt x="377" y="635"/>
                  </a:lnTo>
                  <a:lnTo>
                    <a:pt x="382" y="635"/>
                  </a:lnTo>
                  <a:lnTo>
                    <a:pt x="383" y="635"/>
                  </a:lnTo>
                  <a:lnTo>
                    <a:pt x="385" y="633"/>
                  </a:lnTo>
                  <a:lnTo>
                    <a:pt x="385" y="632"/>
                  </a:lnTo>
                  <a:lnTo>
                    <a:pt x="386" y="630"/>
                  </a:lnTo>
                  <a:lnTo>
                    <a:pt x="386" y="629"/>
                  </a:lnTo>
                  <a:lnTo>
                    <a:pt x="388" y="627"/>
                  </a:lnTo>
                  <a:lnTo>
                    <a:pt x="386" y="626"/>
                  </a:lnTo>
                  <a:lnTo>
                    <a:pt x="385" y="626"/>
                  </a:lnTo>
                  <a:lnTo>
                    <a:pt x="383" y="624"/>
                  </a:lnTo>
                  <a:lnTo>
                    <a:pt x="383" y="624"/>
                  </a:lnTo>
                  <a:lnTo>
                    <a:pt x="380" y="622"/>
                  </a:lnTo>
                  <a:lnTo>
                    <a:pt x="380" y="622"/>
                  </a:lnTo>
                  <a:lnTo>
                    <a:pt x="376" y="618"/>
                  </a:lnTo>
                  <a:lnTo>
                    <a:pt x="380" y="610"/>
                  </a:lnTo>
                  <a:lnTo>
                    <a:pt x="380" y="607"/>
                  </a:lnTo>
                  <a:lnTo>
                    <a:pt x="374" y="601"/>
                  </a:lnTo>
                  <a:lnTo>
                    <a:pt x="374" y="595"/>
                  </a:lnTo>
                  <a:lnTo>
                    <a:pt x="376" y="590"/>
                  </a:lnTo>
                  <a:lnTo>
                    <a:pt x="376" y="584"/>
                  </a:lnTo>
                  <a:lnTo>
                    <a:pt x="382" y="577"/>
                  </a:lnTo>
                  <a:lnTo>
                    <a:pt x="382" y="573"/>
                  </a:lnTo>
                  <a:lnTo>
                    <a:pt x="382" y="568"/>
                  </a:lnTo>
                  <a:lnTo>
                    <a:pt x="386" y="565"/>
                  </a:lnTo>
                  <a:lnTo>
                    <a:pt x="393" y="568"/>
                  </a:lnTo>
                  <a:lnTo>
                    <a:pt x="399" y="568"/>
                  </a:lnTo>
                  <a:lnTo>
                    <a:pt x="405" y="571"/>
                  </a:lnTo>
                  <a:lnTo>
                    <a:pt x="414" y="570"/>
                  </a:lnTo>
                  <a:lnTo>
                    <a:pt x="422" y="567"/>
                  </a:lnTo>
                  <a:lnTo>
                    <a:pt x="433" y="568"/>
                  </a:lnTo>
                  <a:lnTo>
                    <a:pt x="444" y="563"/>
                  </a:lnTo>
                  <a:lnTo>
                    <a:pt x="448" y="563"/>
                  </a:lnTo>
                  <a:lnTo>
                    <a:pt x="459" y="559"/>
                  </a:lnTo>
                  <a:lnTo>
                    <a:pt x="467" y="556"/>
                  </a:lnTo>
                  <a:lnTo>
                    <a:pt x="473" y="554"/>
                  </a:lnTo>
                  <a:lnTo>
                    <a:pt x="475" y="557"/>
                  </a:lnTo>
                  <a:lnTo>
                    <a:pt x="480" y="560"/>
                  </a:lnTo>
                  <a:lnTo>
                    <a:pt x="480" y="562"/>
                  </a:lnTo>
                  <a:lnTo>
                    <a:pt x="478" y="568"/>
                  </a:lnTo>
                  <a:lnTo>
                    <a:pt x="483" y="568"/>
                  </a:lnTo>
                  <a:lnTo>
                    <a:pt x="487" y="574"/>
                  </a:lnTo>
                  <a:lnTo>
                    <a:pt x="490" y="573"/>
                  </a:lnTo>
                  <a:lnTo>
                    <a:pt x="497" y="567"/>
                  </a:lnTo>
                  <a:lnTo>
                    <a:pt x="504" y="571"/>
                  </a:lnTo>
                  <a:lnTo>
                    <a:pt x="506" y="573"/>
                  </a:lnTo>
                  <a:lnTo>
                    <a:pt x="509" y="571"/>
                  </a:lnTo>
                  <a:lnTo>
                    <a:pt x="511" y="571"/>
                  </a:lnTo>
                  <a:lnTo>
                    <a:pt x="511" y="571"/>
                  </a:lnTo>
                  <a:lnTo>
                    <a:pt x="512" y="571"/>
                  </a:lnTo>
                  <a:lnTo>
                    <a:pt x="512" y="571"/>
                  </a:lnTo>
                  <a:lnTo>
                    <a:pt x="514" y="573"/>
                  </a:lnTo>
                  <a:lnTo>
                    <a:pt x="514" y="573"/>
                  </a:lnTo>
                  <a:lnTo>
                    <a:pt x="514" y="576"/>
                  </a:lnTo>
                  <a:lnTo>
                    <a:pt x="514" y="577"/>
                  </a:lnTo>
                  <a:lnTo>
                    <a:pt x="514" y="577"/>
                  </a:lnTo>
                  <a:lnTo>
                    <a:pt x="514" y="577"/>
                  </a:lnTo>
                  <a:lnTo>
                    <a:pt x="523" y="579"/>
                  </a:lnTo>
                  <a:lnTo>
                    <a:pt x="534" y="574"/>
                  </a:lnTo>
                  <a:lnTo>
                    <a:pt x="545" y="570"/>
                  </a:lnTo>
                  <a:lnTo>
                    <a:pt x="554" y="567"/>
                  </a:lnTo>
                  <a:lnTo>
                    <a:pt x="563" y="563"/>
                  </a:lnTo>
                  <a:lnTo>
                    <a:pt x="565" y="567"/>
                  </a:lnTo>
                  <a:lnTo>
                    <a:pt x="563" y="573"/>
                  </a:lnTo>
                  <a:lnTo>
                    <a:pt x="571" y="585"/>
                  </a:lnTo>
                  <a:lnTo>
                    <a:pt x="580" y="604"/>
                  </a:lnTo>
                  <a:lnTo>
                    <a:pt x="587" y="618"/>
                  </a:lnTo>
                  <a:lnTo>
                    <a:pt x="587" y="619"/>
                  </a:lnTo>
                  <a:lnTo>
                    <a:pt x="590" y="621"/>
                  </a:lnTo>
                  <a:lnTo>
                    <a:pt x="590" y="622"/>
                  </a:lnTo>
                  <a:lnTo>
                    <a:pt x="591" y="624"/>
                  </a:lnTo>
                  <a:lnTo>
                    <a:pt x="593" y="626"/>
                  </a:lnTo>
                  <a:lnTo>
                    <a:pt x="594" y="626"/>
                  </a:lnTo>
                  <a:lnTo>
                    <a:pt x="596" y="626"/>
                  </a:lnTo>
                  <a:lnTo>
                    <a:pt x="601" y="624"/>
                  </a:lnTo>
                  <a:lnTo>
                    <a:pt x="604" y="624"/>
                  </a:lnTo>
                  <a:lnTo>
                    <a:pt x="605" y="622"/>
                  </a:lnTo>
                  <a:lnTo>
                    <a:pt x="618" y="622"/>
                  </a:lnTo>
                  <a:lnTo>
                    <a:pt x="619" y="624"/>
                  </a:lnTo>
                  <a:lnTo>
                    <a:pt x="621" y="624"/>
                  </a:lnTo>
                  <a:lnTo>
                    <a:pt x="622" y="626"/>
                  </a:lnTo>
                  <a:lnTo>
                    <a:pt x="624" y="627"/>
                  </a:lnTo>
                  <a:lnTo>
                    <a:pt x="627" y="632"/>
                  </a:lnTo>
                  <a:lnTo>
                    <a:pt x="628" y="632"/>
                  </a:lnTo>
                  <a:lnTo>
                    <a:pt x="630" y="640"/>
                  </a:lnTo>
                  <a:lnTo>
                    <a:pt x="632" y="647"/>
                  </a:lnTo>
                  <a:lnTo>
                    <a:pt x="635" y="652"/>
                  </a:lnTo>
                  <a:lnTo>
                    <a:pt x="641" y="655"/>
                  </a:lnTo>
                  <a:lnTo>
                    <a:pt x="649" y="654"/>
                  </a:lnTo>
                  <a:lnTo>
                    <a:pt x="663" y="647"/>
                  </a:lnTo>
                  <a:lnTo>
                    <a:pt x="672" y="646"/>
                  </a:lnTo>
                  <a:lnTo>
                    <a:pt x="677" y="646"/>
                  </a:lnTo>
                  <a:lnTo>
                    <a:pt x="680" y="650"/>
                  </a:lnTo>
                  <a:lnTo>
                    <a:pt x="684" y="655"/>
                  </a:lnTo>
                  <a:lnTo>
                    <a:pt x="687" y="658"/>
                  </a:lnTo>
                  <a:lnTo>
                    <a:pt x="695" y="660"/>
                  </a:lnTo>
                  <a:lnTo>
                    <a:pt x="700" y="658"/>
                  </a:lnTo>
                  <a:lnTo>
                    <a:pt x="706" y="655"/>
                  </a:lnTo>
                  <a:lnTo>
                    <a:pt x="709" y="654"/>
                  </a:lnTo>
                  <a:lnTo>
                    <a:pt x="712" y="650"/>
                  </a:lnTo>
                  <a:lnTo>
                    <a:pt x="712" y="646"/>
                  </a:lnTo>
                  <a:lnTo>
                    <a:pt x="715" y="643"/>
                  </a:lnTo>
                  <a:lnTo>
                    <a:pt x="720" y="640"/>
                  </a:lnTo>
                  <a:lnTo>
                    <a:pt x="725" y="638"/>
                  </a:lnTo>
                  <a:lnTo>
                    <a:pt x="734" y="635"/>
                  </a:lnTo>
                  <a:lnTo>
                    <a:pt x="737" y="632"/>
                  </a:lnTo>
                  <a:lnTo>
                    <a:pt x="745" y="630"/>
                  </a:lnTo>
                  <a:lnTo>
                    <a:pt x="751" y="632"/>
                  </a:lnTo>
                  <a:lnTo>
                    <a:pt x="754" y="635"/>
                  </a:lnTo>
                  <a:lnTo>
                    <a:pt x="760" y="632"/>
                  </a:lnTo>
                  <a:lnTo>
                    <a:pt x="768" y="636"/>
                  </a:lnTo>
                  <a:lnTo>
                    <a:pt x="776" y="641"/>
                  </a:lnTo>
                  <a:lnTo>
                    <a:pt x="782" y="641"/>
                  </a:lnTo>
                  <a:lnTo>
                    <a:pt x="790" y="643"/>
                  </a:lnTo>
                  <a:lnTo>
                    <a:pt x="801" y="641"/>
                  </a:lnTo>
                  <a:lnTo>
                    <a:pt x="810" y="641"/>
                  </a:lnTo>
                  <a:lnTo>
                    <a:pt x="813" y="638"/>
                  </a:lnTo>
                  <a:lnTo>
                    <a:pt x="812" y="630"/>
                  </a:lnTo>
                  <a:lnTo>
                    <a:pt x="808" y="626"/>
                  </a:lnTo>
                  <a:lnTo>
                    <a:pt x="802" y="622"/>
                  </a:lnTo>
                  <a:lnTo>
                    <a:pt x="805" y="616"/>
                  </a:lnTo>
                  <a:lnTo>
                    <a:pt x="808" y="613"/>
                  </a:lnTo>
                  <a:lnTo>
                    <a:pt x="810" y="609"/>
                  </a:lnTo>
                  <a:lnTo>
                    <a:pt x="818" y="610"/>
                  </a:lnTo>
                  <a:lnTo>
                    <a:pt x="824" y="610"/>
                  </a:lnTo>
                  <a:lnTo>
                    <a:pt x="832" y="610"/>
                  </a:lnTo>
                  <a:lnTo>
                    <a:pt x="835" y="615"/>
                  </a:lnTo>
                  <a:lnTo>
                    <a:pt x="844" y="615"/>
                  </a:lnTo>
                  <a:lnTo>
                    <a:pt x="855" y="624"/>
                  </a:lnTo>
                  <a:lnTo>
                    <a:pt x="861" y="630"/>
                  </a:lnTo>
                  <a:lnTo>
                    <a:pt x="864" y="638"/>
                  </a:lnTo>
                  <a:lnTo>
                    <a:pt x="869" y="640"/>
                  </a:lnTo>
                  <a:lnTo>
                    <a:pt x="877" y="646"/>
                  </a:lnTo>
                  <a:lnTo>
                    <a:pt x="881" y="644"/>
                  </a:lnTo>
                  <a:lnTo>
                    <a:pt x="886" y="644"/>
                  </a:lnTo>
                  <a:lnTo>
                    <a:pt x="892" y="643"/>
                  </a:lnTo>
                  <a:lnTo>
                    <a:pt x="897" y="640"/>
                  </a:lnTo>
                  <a:lnTo>
                    <a:pt x="905" y="641"/>
                  </a:lnTo>
                  <a:lnTo>
                    <a:pt x="914" y="644"/>
                  </a:lnTo>
                  <a:lnTo>
                    <a:pt x="920" y="646"/>
                  </a:lnTo>
                  <a:lnTo>
                    <a:pt x="919" y="650"/>
                  </a:lnTo>
                  <a:lnTo>
                    <a:pt x="923" y="654"/>
                  </a:lnTo>
                  <a:lnTo>
                    <a:pt x="929" y="654"/>
                  </a:lnTo>
                  <a:lnTo>
                    <a:pt x="934" y="657"/>
                  </a:lnTo>
                  <a:lnTo>
                    <a:pt x="940" y="657"/>
                  </a:lnTo>
                  <a:lnTo>
                    <a:pt x="945" y="655"/>
                  </a:lnTo>
                  <a:lnTo>
                    <a:pt x="951" y="657"/>
                  </a:lnTo>
                  <a:lnTo>
                    <a:pt x="957" y="658"/>
                  </a:lnTo>
                  <a:lnTo>
                    <a:pt x="967" y="657"/>
                  </a:lnTo>
                  <a:lnTo>
                    <a:pt x="971" y="654"/>
                  </a:lnTo>
                  <a:lnTo>
                    <a:pt x="982" y="652"/>
                  </a:lnTo>
                  <a:lnTo>
                    <a:pt x="993" y="644"/>
                  </a:lnTo>
                  <a:lnTo>
                    <a:pt x="996" y="643"/>
                  </a:lnTo>
                  <a:lnTo>
                    <a:pt x="1004" y="649"/>
                  </a:lnTo>
                  <a:lnTo>
                    <a:pt x="1010" y="647"/>
                  </a:lnTo>
                  <a:lnTo>
                    <a:pt x="1018" y="650"/>
                  </a:lnTo>
                  <a:lnTo>
                    <a:pt x="1024" y="647"/>
                  </a:lnTo>
                  <a:lnTo>
                    <a:pt x="1032" y="652"/>
                  </a:lnTo>
                  <a:lnTo>
                    <a:pt x="1037" y="655"/>
                  </a:lnTo>
                  <a:lnTo>
                    <a:pt x="1044" y="649"/>
                  </a:lnTo>
                  <a:lnTo>
                    <a:pt x="1044" y="649"/>
                  </a:lnTo>
                  <a:lnTo>
                    <a:pt x="1047" y="647"/>
                  </a:lnTo>
                  <a:lnTo>
                    <a:pt x="1049" y="647"/>
                  </a:lnTo>
                  <a:lnTo>
                    <a:pt x="1051" y="646"/>
                  </a:lnTo>
                  <a:lnTo>
                    <a:pt x="1051" y="646"/>
                  </a:lnTo>
                  <a:lnTo>
                    <a:pt x="1052" y="646"/>
                  </a:lnTo>
                  <a:lnTo>
                    <a:pt x="1052" y="644"/>
                  </a:lnTo>
                  <a:lnTo>
                    <a:pt x="1052" y="644"/>
                  </a:lnTo>
                  <a:lnTo>
                    <a:pt x="1051" y="644"/>
                  </a:lnTo>
                  <a:lnTo>
                    <a:pt x="1051" y="643"/>
                  </a:lnTo>
                  <a:lnTo>
                    <a:pt x="1051" y="643"/>
                  </a:lnTo>
                  <a:lnTo>
                    <a:pt x="1051" y="643"/>
                  </a:lnTo>
                  <a:lnTo>
                    <a:pt x="1052" y="641"/>
                  </a:lnTo>
                  <a:lnTo>
                    <a:pt x="1052" y="640"/>
                  </a:lnTo>
                  <a:lnTo>
                    <a:pt x="1055" y="638"/>
                  </a:lnTo>
                  <a:lnTo>
                    <a:pt x="1057" y="636"/>
                  </a:lnTo>
                  <a:lnTo>
                    <a:pt x="1060" y="630"/>
                  </a:lnTo>
                  <a:lnTo>
                    <a:pt x="1064" y="626"/>
                  </a:lnTo>
                  <a:lnTo>
                    <a:pt x="1063" y="619"/>
                  </a:lnTo>
                  <a:lnTo>
                    <a:pt x="1066" y="616"/>
                  </a:lnTo>
                  <a:lnTo>
                    <a:pt x="1066" y="610"/>
                  </a:lnTo>
                  <a:lnTo>
                    <a:pt x="1066" y="605"/>
                  </a:lnTo>
                  <a:lnTo>
                    <a:pt x="1061" y="605"/>
                  </a:lnTo>
                  <a:lnTo>
                    <a:pt x="1063" y="602"/>
                  </a:lnTo>
                  <a:lnTo>
                    <a:pt x="1064" y="599"/>
                  </a:lnTo>
                  <a:lnTo>
                    <a:pt x="1069" y="595"/>
                  </a:lnTo>
                  <a:lnTo>
                    <a:pt x="1074" y="591"/>
                  </a:lnTo>
                  <a:lnTo>
                    <a:pt x="1078" y="587"/>
                  </a:lnTo>
                  <a:lnTo>
                    <a:pt x="1085" y="587"/>
                  </a:lnTo>
                  <a:lnTo>
                    <a:pt x="1091" y="585"/>
                  </a:lnTo>
                  <a:lnTo>
                    <a:pt x="1094" y="584"/>
                  </a:lnTo>
                  <a:lnTo>
                    <a:pt x="1102" y="584"/>
                  </a:lnTo>
                  <a:lnTo>
                    <a:pt x="1106" y="588"/>
                  </a:lnTo>
                  <a:lnTo>
                    <a:pt x="1111" y="593"/>
                  </a:lnTo>
                  <a:lnTo>
                    <a:pt x="1114" y="596"/>
                  </a:lnTo>
                  <a:lnTo>
                    <a:pt x="1123" y="598"/>
                  </a:lnTo>
                  <a:lnTo>
                    <a:pt x="1128" y="602"/>
                  </a:lnTo>
                  <a:lnTo>
                    <a:pt x="1133" y="607"/>
                  </a:lnTo>
                  <a:lnTo>
                    <a:pt x="1136" y="613"/>
                  </a:lnTo>
                  <a:lnTo>
                    <a:pt x="1136" y="618"/>
                  </a:lnTo>
                  <a:lnTo>
                    <a:pt x="1137" y="626"/>
                  </a:lnTo>
                  <a:lnTo>
                    <a:pt x="1144" y="633"/>
                  </a:lnTo>
                  <a:lnTo>
                    <a:pt x="1147" y="641"/>
                  </a:lnTo>
                  <a:lnTo>
                    <a:pt x="1151" y="644"/>
                  </a:lnTo>
                  <a:lnTo>
                    <a:pt x="1156" y="644"/>
                  </a:lnTo>
                  <a:lnTo>
                    <a:pt x="1161" y="644"/>
                  </a:lnTo>
                  <a:lnTo>
                    <a:pt x="1167" y="647"/>
                  </a:lnTo>
                  <a:lnTo>
                    <a:pt x="1170" y="650"/>
                  </a:lnTo>
                  <a:lnTo>
                    <a:pt x="1172" y="655"/>
                  </a:lnTo>
                  <a:lnTo>
                    <a:pt x="1175" y="661"/>
                  </a:lnTo>
                  <a:lnTo>
                    <a:pt x="1179" y="666"/>
                  </a:lnTo>
                  <a:lnTo>
                    <a:pt x="1182" y="671"/>
                  </a:lnTo>
                  <a:lnTo>
                    <a:pt x="1181" y="675"/>
                  </a:lnTo>
                  <a:lnTo>
                    <a:pt x="1182" y="680"/>
                  </a:lnTo>
                  <a:lnTo>
                    <a:pt x="1189" y="683"/>
                  </a:lnTo>
                  <a:lnTo>
                    <a:pt x="1193" y="686"/>
                  </a:lnTo>
                  <a:lnTo>
                    <a:pt x="1196" y="685"/>
                  </a:lnTo>
                  <a:lnTo>
                    <a:pt x="1201" y="683"/>
                  </a:lnTo>
                  <a:lnTo>
                    <a:pt x="1206" y="678"/>
                  </a:lnTo>
                  <a:lnTo>
                    <a:pt x="1209" y="675"/>
                  </a:lnTo>
                  <a:lnTo>
                    <a:pt x="1213" y="675"/>
                  </a:lnTo>
                  <a:lnTo>
                    <a:pt x="1218" y="674"/>
                  </a:lnTo>
                  <a:lnTo>
                    <a:pt x="1221" y="671"/>
                  </a:lnTo>
                  <a:lnTo>
                    <a:pt x="1227" y="669"/>
                  </a:lnTo>
                  <a:lnTo>
                    <a:pt x="1224" y="675"/>
                  </a:lnTo>
                  <a:lnTo>
                    <a:pt x="1224" y="680"/>
                  </a:lnTo>
                  <a:lnTo>
                    <a:pt x="1227" y="683"/>
                  </a:lnTo>
                  <a:lnTo>
                    <a:pt x="1226" y="689"/>
                  </a:lnTo>
                  <a:lnTo>
                    <a:pt x="1223" y="692"/>
                  </a:lnTo>
                  <a:lnTo>
                    <a:pt x="1223" y="696"/>
                  </a:lnTo>
                  <a:lnTo>
                    <a:pt x="1223" y="705"/>
                  </a:lnTo>
                  <a:lnTo>
                    <a:pt x="1220" y="709"/>
                  </a:lnTo>
                  <a:lnTo>
                    <a:pt x="1215" y="716"/>
                  </a:lnTo>
                  <a:lnTo>
                    <a:pt x="1212" y="717"/>
                  </a:lnTo>
                  <a:lnTo>
                    <a:pt x="1209" y="720"/>
                  </a:lnTo>
                  <a:lnTo>
                    <a:pt x="1204" y="723"/>
                  </a:lnTo>
                  <a:lnTo>
                    <a:pt x="1203" y="727"/>
                  </a:lnTo>
                  <a:lnTo>
                    <a:pt x="1201" y="728"/>
                  </a:lnTo>
                  <a:lnTo>
                    <a:pt x="1201" y="730"/>
                  </a:lnTo>
                  <a:lnTo>
                    <a:pt x="1201" y="733"/>
                  </a:lnTo>
                  <a:lnTo>
                    <a:pt x="1201" y="736"/>
                  </a:lnTo>
                  <a:lnTo>
                    <a:pt x="1201" y="737"/>
                  </a:lnTo>
                  <a:lnTo>
                    <a:pt x="1199" y="737"/>
                  </a:lnTo>
                  <a:lnTo>
                    <a:pt x="1198" y="737"/>
                  </a:lnTo>
                  <a:lnTo>
                    <a:pt x="1196" y="736"/>
                  </a:lnTo>
                  <a:lnTo>
                    <a:pt x="1196" y="736"/>
                  </a:lnTo>
                  <a:lnTo>
                    <a:pt x="1196" y="734"/>
                  </a:lnTo>
                  <a:lnTo>
                    <a:pt x="1195" y="734"/>
                  </a:lnTo>
                  <a:lnTo>
                    <a:pt x="1195" y="733"/>
                  </a:lnTo>
                  <a:lnTo>
                    <a:pt x="1195" y="733"/>
                  </a:lnTo>
                  <a:lnTo>
                    <a:pt x="1196" y="731"/>
                  </a:lnTo>
                  <a:lnTo>
                    <a:pt x="1196" y="731"/>
                  </a:lnTo>
                  <a:lnTo>
                    <a:pt x="1196" y="730"/>
                  </a:lnTo>
                  <a:lnTo>
                    <a:pt x="1196" y="730"/>
                  </a:lnTo>
                  <a:lnTo>
                    <a:pt x="1198" y="728"/>
                  </a:lnTo>
                  <a:lnTo>
                    <a:pt x="1198" y="728"/>
                  </a:lnTo>
                  <a:lnTo>
                    <a:pt x="1196" y="727"/>
                  </a:lnTo>
                  <a:lnTo>
                    <a:pt x="1195" y="725"/>
                  </a:lnTo>
                  <a:lnTo>
                    <a:pt x="1192" y="728"/>
                  </a:lnTo>
                  <a:lnTo>
                    <a:pt x="1189" y="730"/>
                  </a:lnTo>
                  <a:lnTo>
                    <a:pt x="1189" y="734"/>
                  </a:lnTo>
                  <a:lnTo>
                    <a:pt x="1185" y="741"/>
                  </a:lnTo>
                  <a:lnTo>
                    <a:pt x="1187" y="750"/>
                  </a:lnTo>
                  <a:lnTo>
                    <a:pt x="1187" y="755"/>
                  </a:lnTo>
                  <a:lnTo>
                    <a:pt x="1184" y="756"/>
                  </a:lnTo>
                  <a:lnTo>
                    <a:pt x="1184" y="761"/>
                  </a:lnTo>
                  <a:lnTo>
                    <a:pt x="1182" y="765"/>
                  </a:lnTo>
                  <a:lnTo>
                    <a:pt x="1182" y="765"/>
                  </a:lnTo>
                  <a:lnTo>
                    <a:pt x="1184" y="765"/>
                  </a:lnTo>
                  <a:lnTo>
                    <a:pt x="1187" y="765"/>
                  </a:lnTo>
                  <a:lnTo>
                    <a:pt x="1187" y="764"/>
                  </a:lnTo>
                  <a:lnTo>
                    <a:pt x="1187" y="762"/>
                  </a:lnTo>
                  <a:lnTo>
                    <a:pt x="1189" y="761"/>
                  </a:lnTo>
                  <a:lnTo>
                    <a:pt x="1190" y="762"/>
                  </a:lnTo>
                  <a:lnTo>
                    <a:pt x="1192" y="761"/>
                  </a:lnTo>
                  <a:lnTo>
                    <a:pt x="1192" y="761"/>
                  </a:lnTo>
                  <a:lnTo>
                    <a:pt x="1193" y="759"/>
                  </a:lnTo>
                  <a:lnTo>
                    <a:pt x="1193" y="758"/>
                  </a:lnTo>
                  <a:lnTo>
                    <a:pt x="1195" y="756"/>
                  </a:lnTo>
                  <a:lnTo>
                    <a:pt x="1195" y="753"/>
                  </a:lnTo>
                  <a:lnTo>
                    <a:pt x="1196" y="753"/>
                  </a:lnTo>
                  <a:lnTo>
                    <a:pt x="1198" y="753"/>
                  </a:lnTo>
                  <a:lnTo>
                    <a:pt x="1198" y="755"/>
                  </a:lnTo>
                  <a:lnTo>
                    <a:pt x="1199" y="755"/>
                  </a:lnTo>
                  <a:lnTo>
                    <a:pt x="1199" y="755"/>
                  </a:lnTo>
                  <a:lnTo>
                    <a:pt x="1198" y="756"/>
                  </a:lnTo>
                  <a:lnTo>
                    <a:pt x="1199" y="756"/>
                  </a:lnTo>
                  <a:lnTo>
                    <a:pt x="1199" y="758"/>
                  </a:lnTo>
                  <a:lnTo>
                    <a:pt x="1199" y="756"/>
                  </a:lnTo>
                  <a:lnTo>
                    <a:pt x="1201" y="756"/>
                  </a:lnTo>
                  <a:lnTo>
                    <a:pt x="1203" y="755"/>
                  </a:lnTo>
                  <a:lnTo>
                    <a:pt x="1204" y="755"/>
                  </a:lnTo>
                  <a:lnTo>
                    <a:pt x="1204" y="758"/>
                  </a:lnTo>
                  <a:lnTo>
                    <a:pt x="1204" y="759"/>
                  </a:lnTo>
                  <a:lnTo>
                    <a:pt x="1204" y="761"/>
                  </a:lnTo>
                  <a:lnTo>
                    <a:pt x="1206" y="764"/>
                  </a:lnTo>
                  <a:lnTo>
                    <a:pt x="1207" y="764"/>
                  </a:lnTo>
                  <a:lnTo>
                    <a:pt x="1207" y="765"/>
                  </a:lnTo>
                  <a:lnTo>
                    <a:pt x="1207" y="767"/>
                  </a:lnTo>
                  <a:lnTo>
                    <a:pt x="1212" y="765"/>
                  </a:lnTo>
                  <a:lnTo>
                    <a:pt x="1213" y="767"/>
                  </a:lnTo>
                  <a:lnTo>
                    <a:pt x="1215" y="769"/>
                  </a:lnTo>
                  <a:lnTo>
                    <a:pt x="1215" y="769"/>
                  </a:lnTo>
                  <a:lnTo>
                    <a:pt x="1217" y="769"/>
                  </a:lnTo>
                  <a:lnTo>
                    <a:pt x="1218" y="769"/>
                  </a:lnTo>
                  <a:lnTo>
                    <a:pt x="1220" y="769"/>
                  </a:lnTo>
                  <a:lnTo>
                    <a:pt x="1220" y="767"/>
                  </a:lnTo>
                  <a:lnTo>
                    <a:pt x="1221" y="767"/>
                  </a:lnTo>
                  <a:lnTo>
                    <a:pt x="1223" y="764"/>
                  </a:lnTo>
                  <a:lnTo>
                    <a:pt x="1224" y="762"/>
                  </a:lnTo>
                  <a:lnTo>
                    <a:pt x="1226" y="759"/>
                  </a:lnTo>
                  <a:lnTo>
                    <a:pt x="1227" y="758"/>
                  </a:lnTo>
                  <a:lnTo>
                    <a:pt x="1229" y="756"/>
                  </a:lnTo>
                  <a:lnTo>
                    <a:pt x="1230" y="755"/>
                  </a:lnTo>
                  <a:lnTo>
                    <a:pt x="1230" y="755"/>
                  </a:lnTo>
                  <a:lnTo>
                    <a:pt x="1230" y="753"/>
                  </a:lnTo>
                  <a:lnTo>
                    <a:pt x="1232" y="751"/>
                  </a:lnTo>
                  <a:lnTo>
                    <a:pt x="1234" y="751"/>
                  </a:lnTo>
                  <a:lnTo>
                    <a:pt x="1235" y="751"/>
                  </a:lnTo>
                  <a:lnTo>
                    <a:pt x="1237" y="748"/>
                  </a:lnTo>
                  <a:lnTo>
                    <a:pt x="1237" y="747"/>
                  </a:lnTo>
                  <a:lnTo>
                    <a:pt x="1237" y="744"/>
                  </a:lnTo>
                  <a:lnTo>
                    <a:pt x="1238" y="742"/>
                  </a:lnTo>
                  <a:lnTo>
                    <a:pt x="1238" y="741"/>
                  </a:lnTo>
                  <a:lnTo>
                    <a:pt x="1240" y="741"/>
                  </a:lnTo>
                  <a:lnTo>
                    <a:pt x="1241" y="739"/>
                  </a:lnTo>
                  <a:lnTo>
                    <a:pt x="1241" y="737"/>
                  </a:lnTo>
                  <a:lnTo>
                    <a:pt x="1241" y="736"/>
                  </a:lnTo>
                  <a:lnTo>
                    <a:pt x="1243" y="737"/>
                  </a:lnTo>
                  <a:lnTo>
                    <a:pt x="1243" y="737"/>
                  </a:lnTo>
                  <a:lnTo>
                    <a:pt x="1243" y="737"/>
                  </a:lnTo>
                  <a:lnTo>
                    <a:pt x="1244" y="736"/>
                  </a:lnTo>
                  <a:lnTo>
                    <a:pt x="1244" y="736"/>
                  </a:lnTo>
                  <a:lnTo>
                    <a:pt x="1246" y="733"/>
                  </a:lnTo>
                  <a:lnTo>
                    <a:pt x="1246" y="731"/>
                  </a:lnTo>
                  <a:lnTo>
                    <a:pt x="1254" y="722"/>
                  </a:lnTo>
                  <a:lnTo>
                    <a:pt x="1255" y="722"/>
                  </a:lnTo>
                  <a:lnTo>
                    <a:pt x="1257" y="722"/>
                  </a:lnTo>
                  <a:lnTo>
                    <a:pt x="1258" y="720"/>
                  </a:lnTo>
                  <a:lnTo>
                    <a:pt x="1258" y="717"/>
                  </a:lnTo>
                  <a:lnTo>
                    <a:pt x="1262" y="716"/>
                  </a:lnTo>
                  <a:lnTo>
                    <a:pt x="1265" y="713"/>
                  </a:lnTo>
                  <a:lnTo>
                    <a:pt x="1269" y="703"/>
                  </a:lnTo>
                  <a:lnTo>
                    <a:pt x="1269" y="702"/>
                  </a:lnTo>
                  <a:lnTo>
                    <a:pt x="1268" y="700"/>
                  </a:lnTo>
                  <a:lnTo>
                    <a:pt x="1269" y="697"/>
                  </a:lnTo>
                  <a:lnTo>
                    <a:pt x="1271" y="694"/>
                  </a:lnTo>
                  <a:lnTo>
                    <a:pt x="1272" y="692"/>
                  </a:lnTo>
                  <a:lnTo>
                    <a:pt x="1272" y="691"/>
                  </a:lnTo>
                  <a:lnTo>
                    <a:pt x="1274" y="689"/>
                  </a:lnTo>
                  <a:lnTo>
                    <a:pt x="1275" y="689"/>
                  </a:lnTo>
                  <a:lnTo>
                    <a:pt x="1275" y="689"/>
                  </a:lnTo>
                  <a:lnTo>
                    <a:pt x="1277" y="688"/>
                  </a:lnTo>
                  <a:lnTo>
                    <a:pt x="1279" y="685"/>
                  </a:lnTo>
                  <a:lnTo>
                    <a:pt x="1279" y="682"/>
                  </a:lnTo>
                  <a:lnTo>
                    <a:pt x="1280" y="680"/>
                  </a:lnTo>
                  <a:lnTo>
                    <a:pt x="1282" y="678"/>
                  </a:lnTo>
                  <a:lnTo>
                    <a:pt x="1283" y="678"/>
                  </a:lnTo>
                  <a:lnTo>
                    <a:pt x="1283" y="677"/>
                  </a:lnTo>
                  <a:lnTo>
                    <a:pt x="1285" y="675"/>
                  </a:lnTo>
                  <a:lnTo>
                    <a:pt x="1286" y="675"/>
                  </a:lnTo>
                  <a:lnTo>
                    <a:pt x="1288" y="674"/>
                  </a:lnTo>
                  <a:lnTo>
                    <a:pt x="1289" y="672"/>
                  </a:lnTo>
                  <a:lnTo>
                    <a:pt x="1289" y="669"/>
                  </a:lnTo>
                  <a:lnTo>
                    <a:pt x="1289" y="666"/>
                  </a:lnTo>
                  <a:lnTo>
                    <a:pt x="1291" y="664"/>
                  </a:lnTo>
                  <a:lnTo>
                    <a:pt x="1293" y="664"/>
                  </a:lnTo>
                  <a:lnTo>
                    <a:pt x="1293" y="663"/>
                  </a:lnTo>
                  <a:lnTo>
                    <a:pt x="1291" y="661"/>
                  </a:lnTo>
                  <a:lnTo>
                    <a:pt x="1291" y="661"/>
                  </a:lnTo>
                  <a:lnTo>
                    <a:pt x="1289" y="660"/>
                  </a:lnTo>
                  <a:lnTo>
                    <a:pt x="1293" y="657"/>
                  </a:lnTo>
                  <a:lnTo>
                    <a:pt x="1294" y="654"/>
                  </a:lnTo>
                  <a:lnTo>
                    <a:pt x="1294" y="652"/>
                  </a:lnTo>
                  <a:lnTo>
                    <a:pt x="1294" y="650"/>
                  </a:lnTo>
                  <a:lnTo>
                    <a:pt x="1294" y="650"/>
                  </a:lnTo>
                  <a:lnTo>
                    <a:pt x="1294" y="649"/>
                  </a:lnTo>
                  <a:lnTo>
                    <a:pt x="1293" y="647"/>
                  </a:lnTo>
                  <a:lnTo>
                    <a:pt x="1293" y="646"/>
                  </a:lnTo>
                  <a:lnTo>
                    <a:pt x="1293" y="643"/>
                  </a:lnTo>
                  <a:lnTo>
                    <a:pt x="1294" y="641"/>
                  </a:lnTo>
                  <a:lnTo>
                    <a:pt x="1291" y="640"/>
                  </a:lnTo>
                  <a:lnTo>
                    <a:pt x="1291" y="638"/>
                  </a:lnTo>
                  <a:lnTo>
                    <a:pt x="1291" y="636"/>
                  </a:lnTo>
                  <a:lnTo>
                    <a:pt x="1294" y="633"/>
                  </a:lnTo>
                  <a:lnTo>
                    <a:pt x="1294" y="632"/>
                  </a:lnTo>
                  <a:lnTo>
                    <a:pt x="1294" y="630"/>
                  </a:lnTo>
                  <a:lnTo>
                    <a:pt x="1293" y="627"/>
                  </a:lnTo>
                  <a:lnTo>
                    <a:pt x="1294" y="626"/>
                  </a:lnTo>
                  <a:lnTo>
                    <a:pt x="1296" y="624"/>
                  </a:lnTo>
                  <a:lnTo>
                    <a:pt x="1297" y="622"/>
                  </a:lnTo>
                  <a:lnTo>
                    <a:pt x="1299" y="621"/>
                  </a:lnTo>
                  <a:lnTo>
                    <a:pt x="1299" y="619"/>
                  </a:lnTo>
                  <a:lnTo>
                    <a:pt x="1299" y="618"/>
                  </a:lnTo>
                  <a:lnTo>
                    <a:pt x="1300" y="616"/>
                  </a:lnTo>
                  <a:lnTo>
                    <a:pt x="1300" y="616"/>
                  </a:lnTo>
                  <a:lnTo>
                    <a:pt x="1300" y="615"/>
                  </a:lnTo>
                  <a:lnTo>
                    <a:pt x="1300" y="615"/>
                  </a:lnTo>
                  <a:lnTo>
                    <a:pt x="1300" y="615"/>
                  </a:lnTo>
                  <a:lnTo>
                    <a:pt x="1300" y="615"/>
                  </a:lnTo>
                  <a:lnTo>
                    <a:pt x="1299" y="613"/>
                  </a:lnTo>
                  <a:lnTo>
                    <a:pt x="1299" y="613"/>
                  </a:lnTo>
                  <a:lnTo>
                    <a:pt x="1299" y="613"/>
                  </a:lnTo>
                  <a:lnTo>
                    <a:pt x="1299" y="612"/>
                  </a:lnTo>
                  <a:lnTo>
                    <a:pt x="1299" y="612"/>
                  </a:lnTo>
                  <a:lnTo>
                    <a:pt x="1299" y="612"/>
                  </a:lnTo>
                  <a:lnTo>
                    <a:pt x="1299" y="612"/>
                  </a:lnTo>
                  <a:lnTo>
                    <a:pt x="1299" y="612"/>
                  </a:lnTo>
                  <a:lnTo>
                    <a:pt x="1299" y="610"/>
                  </a:lnTo>
                  <a:lnTo>
                    <a:pt x="1299" y="610"/>
                  </a:lnTo>
                  <a:lnTo>
                    <a:pt x="1300" y="610"/>
                  </a:lnTo>
                  <a:lnTo>
                    <a:pt x="1300" y="610"/>
                  </a:lnTo>
                  <a:lnTo>
                    <a:pt x="1300" y="609"/>
                  </a:lnTo>
                  <a:lnTo>
                    <a:pt x="1299" y="609"/>
                  </a:lnTo>
                  <a:lnTo>
                    <a:pt x="1297" y="607"/>
                  </a:lnTo>
                  <a:lnTo>
                    <a:pt x="1297" y="604"/>
                  </a:lnTo>
                  <a:lnTo>
                    <a:pt x="1299" y="601"/>
                  </a:lnTo>
                  <a:lnTo>
                    <a:pt x="1300" y="601"/>
                  </a:lnTo>
                  <a:lnTo>
                    <a:pt x="1300" y="601"/>
                  </a:lnTo>
                  <a:lnTo>
                    <a:pt x="1302" y="601"/>
                  </a:lnTo>
                  <a:lnTo>
                    <a:pt x="1303" y="601"/>
                  </a:lnTo>
                  <a:lnTo>
                    <a:pt x="1305" y="601"/>
                  </a:lnTo>
                  <a:lnTo>
                    <a:pt x="1308" y="602"/>
                  </a:lnTo>
                  <a:lnTo>
                    <a:pt x="1308" y="598"/>
                  </a:lnTo>
                  <a:lnTo>
                    <a:pt x="1307" y="598"/>
                  </a:lnTo>
                  <a:lnTo>
                    <a:pt x="1305" y="599"/>
                  </a:lnTo>
                  <a:lnTo>
                    <a:pt x="1302" y="598"/>
                  </a:lnTo>
                  <a:lnTo>
                    <a:pt x="1299" y="596"/>
                  </a:lnTo>
                  <a:lnTo>
                    <a:pt x="1299" y="595"/>
                  </a:lnTo>
                  <a:lnTo>
                    <a:pt x="1299" y="595"/>
                  </a:lnTo>
                  <a:lnTo>
                    <a:pt x="1299" y="595"/>
                  </a:lnTo>
                  <a:lnTo>
                    <a:pt x="1297" y="595"/>
                  </a:lnTo>
                  <a:lnTo>
                    <a:pt x="1291" y="590"/>
                  </a:lnTo>
                  <a:lnTo>
                    <a:pt x="1291" y="587"/>
                  </a:lnTo>
                  <a:lnTo>
                    <a:pt x="1289" y="584"/>
                  </a:lnTo>
                  <a:lnTo>
                    <a:pt x="1286" y="584"/>
                  </a:lnTo>
                  <a:lnTo>
                    <a:pt x="1283" y="582"/>
                  </a:lnTo>
                  <a:lnTo>
                    <a:pt x="1283" y="581"/>
                  </a:lnTo>
                  <a:lnTo>
                    <a:pt x="1283" y="579"/>
                  </a:lnTo>
                  <a:lnTo>
                    <a:pt x="1280" y="579"/>
                  </a:lnTo>
                  <a:lnTo>
                    <a:pt x="1277" y="579"/>
                  </a:lnTo>
                  <a:lnTo>
                    <a:pt x="1274" y="579"/>
                  </a:lnTo>
                  <a:lnTo>
                    <a:pt x="1271" y="579"/>
                  </a:lnTo>
                  <a:lnTo>
                    <a:pt x="1271" y="581"/>
                  </a:lnTo>
                  <a:lnTo>
                    <a:pt x="1271" y="582"/>
                  </a:lnTo>
                  <a:lnTo>
                    <a:pt x="1271" y="585"/>
                  </a:lnTo>
                  <a:lnTo>
                    <a:pt x="1271" y="587"/>
                  </a:lnTo>
                  <a:lnTo>
                    <a:pt x="1269" y="587"/>
                  </a:lnTo>
                  <a:lnTo>
                    <a:pt x="1266" y="585"/>
                  </a:lnTo>
                  <a:lnTo>
                    <a:pt x="1266" y="587"/>
                  </a:lnTo>
                  <a:lnTo>
                    <a:pt x="1265" y="590"/>
                  </a:lnTo>
                  <a:lnTo>
                    <a:pt x="1263" y="590"/>
                  </a:lnTo>
                  <a:lnTo>
                    <a:pt x="1263" y="591"/>
                  </a:lnTo>
                  <a:lnTo>
                    <a:pt x="1263" y="591"/>
                  </a:lnTo>
                  <a:lnTo>
                    <a:pt x="1262" y="591"/>
                  </a:lnTo>
                  <a:lnTo>
                    <a:pt x="1260" y="591"/>
                  </a:lnTo>
                  <a:lnTo>
                    <a:pt x="1258" y="591"/>
                  </a:lnTo>
                  <a:lnTo>
                    <a:pt x="1260" y="588"/>
                  </a:lnTo>
                  <a:lnTo>
                    <a:pt x="1262" y="585"/>
                  </a:lnTo>
                  <a:lnTo>
                    <a:pt x="1262" y="584"/>
                  </a:lnTo>
                  <a:lnTo>
                    <a:pt x="1262" y="584"/>
                  </a:lnTo>
                  <a:lnTo>
                    <a:pt x="1260" y="584"/>
                  </a:lnTo>
                  <a:lnTo>
                    <a:pt x="1260" y="582"/>
                  </a:lnTo>
                  <a:lnTo>
                    <a:pt x="1258" y="581"/>
                  </a:lnTo>
                  <a:lnTo>
                    <a:pt x="1255" y="579"/>
                  </a:lnTo>
                  <a:lnTo>
                    <a:pt x="1255" y="584"/>
                  </a:lnTo>
                  <a:lnTo>
                    <a:pt x="1254" y="587"/>
                  </a:lnTo>
                  <a:lnTo>
                    <a:pt x="1252" y="587"/>
                  </a:lnTo>
                  <a:lnTo>
                    <a:pt x="1251" y="587"/>
                  </a:lnTo>
                  <a:lnTo>
                    <a:pt x="1251" y="582"/>
                  </a:lnTo>
                  <a:lnTo>
                    <a:pt x="1251" y="577"/>
                  </a:lnTo>
                  <a:lnTo>
                    <a:pt x="1251" y="574"/>
                  </a:lnTo>
                  <a:lnTo>
                    <a:pt x="1251" y="570"/>
                  </a:lnTo>
                  <a:lnTo>
                    <a:pt x="1246" y="570"/>
                  </a:lnTo>
                  <a:lnTo>
                    <a:pt x="1243" y="570"/>
                  </a:lnTo>
                  <a:lnTo>
                    <a:pt x="1240" y="570"/>
                  </a:lnTo>
                  <a:lnTo>
                    <a:pt x="1238" y="570"/>
                  </a:lnTo>
                  <a:lnTo>
                    <a:pt x="1235" y="570"/>
                  </a:lnTo>
                  <a:lnTo>
                    <a:pt x="1234" y="570"/>
                  </a:lnTo>
                  <a:lnTo>
                    <a:pt x="1235" y="567"/>
                  </a:lnTo>
                  <a:lnTo>
                    <a:pt x="1235" y="563"/>
                  </a:lnTo>
                  <a:lnTo>
                    <a:pt x="1237" y="562"/>
                  </a:lnTo>
                  <a:lnTo>
                    <a:pt x="1237" y="560"/>
                  </a:lnTo>
                  <a:lnTo>
                    <a:pt x="1238" y="559"/>
                  </a:lnTo>
                  <a:lnTo>
                    <a:pt x="1240" y="559"/>
                  </a:lnTo>
                  <a:lnTo>
                    <a:pt x="1241" y="559"/>
                  </a:lnTo>
                  <a:lnTo>
                    <a:pt x="1243" y="557"/>
                  </a:lnTo>
                  <a:lnTo>
                    <a:pt x="1244" y="554"/>
                  </a:lnTo>
                  <a:lnTo>
                    <a:pt x="1248" y="551"/>
                  </a:lnTo>
                  <a:lnTo>
                    <a:pt x="1249" y="549"/>
                  </a:lnTo>
                  <a:lnTo>
                    <a:pt x="1251" y="549"/>
                  </a:lnTo>
                  <a:lnTo>
                    <a:pt x="1254" y="546"/>
                  </a:lnTo>
                  <a:lnTo>
                    <a:pt x="1257" y="543"/>
                  </a:lnTo>
                  <a:lnTo>
                    <a:pt x="1260" y="542"/>
                  </a:lnTo>
                  <a:lnTo>
                    <a:pt x="1262" y="542"/>
                  </a:lnTo>
                  <a:lnTo>
                    <a:pt x="1262" y="539"/>
                  </a:lnTo>
                  <a:lnTo>
                    <a:pt x="1262" y="537"/>
                  </a:lnTo>
                  <a:lnTo>
                    <a:pt x="1265" y="534"/>
                  </a:lnTo>
                  <a:lnTo>
                    <a:pt x="1268" y="532"/>
                  </a:lnTo>
                  <a:lnTo>
                    <a:pt x="1268" y="531"/>
                  </a:lnTo>
                  <a:lnTo>
                    <a:pt x="1268" y="529"/>
                  </a:lnTo>
                  <a:lnTo>
                    <a:pt x="1269" y="526"/>
                  </a:lnTo>
                  <a:lnTo>
                    <a:pt x="1271" y="525"/>
                  </a:lnTo>
                  <a:lnTo>
                    <a:pt x="1269" y="523"/>
                  </a:lnTo>
                  <a:lnTo>
                    <a:pt x="1269" y="522"/>
                  </a:lnTo>
                  <a:lnTo>
                    <a:pt x="1271" y="522"/>
                  </a:lnTo>
                  <a:lnTo>
                    <a:pt x="1272" y="520"/>
                  </a:lnTo>
                  <a:lnTo>
                    <a:pt x="1272" y="522"/>
                  </a:lnTo>
                  <a:lnTo>
                    <a:pt x="1272" y="522"/>
                  </a:lnTo>
                  <a:lnTo>
                    <a:pt x="1272" y="522"/>
                  </a:lnTo>
                  <a:lnTo>
                    <a:pt x="1272" y="523"/>
                  </a:lnTo>
                  <a:lnTo>
                    <a:pt x="1274" y="522"/>
                  </a:lnTo>
                  <a:lnTo>
                    <a:pt x="1274" y="520"/>
                  </a:lnTo>
                  <a:lnTo>
                    <a:pt x="1275" y="518"/>
                  </a:lnTo>
                  <a:lnTo>
                    <a:pt x="1275" y="518"/>
                  </a:lnTo>
                  <a:lnTo>
                    <a:pt x="1275" y="517"/>
                  </a:lnTo>
                  <a:lnTo>
                    <a:pt x="1277" y="517"/>
                  </a:lnTo>
                  <a:lnTo>
                    <a:pt x="1279" y="517"/>
                  </a:lnTo>
                  <a:lnTo>
                    <a:pt x="1279" y="515"/>
                  </a:lnTo>
                  <a:lnTo>
                    <a:pt x="1279" y="515"/>
                  </a:lnTo>
                  <a:lnTo>
                    <a:pt x="1282" y="514"/>
                  </a:lnTo>
                  <a:lnTo>
                    <a:pt x="1283" y="512"/>
                  </a:lnTo>
                  <a:lnTo>
                    <a:pt x="1285" y="511"/>
                  </a:lnTo>
                  <a:lnTo>
                    <a:pt x="1286" y="509"/>
                  </a:lnTo>
                  <a:lnTo>
                    <a:pt x="1288" y="509"/>
                  </a:lnTo>
                  <a:lnTo>
                    <a:pt x="1289" y="509"/>
                  </a:lnTo>
                  <a:lnTo>
                    <a:pt x="1289" y="508"/>
                  </a:lnTo>
                  <a:lnTo>
                    <a:pt x="1289" y="504"/>
                  </a:lnTo>
                  <a:lnTo>
                    <a:pt x="1294" y="504"/>
                  </a:lnTo>
                  <a:lnTo>
                    <a:pt x="1297" y="503"/>
                  </a:lnTo>
                  <a:lnTo>
                    <a:pt x="1299" y="498"/>
                  </a:lnTo>
                  <a:lnTo>
                    <a:pt x="1300" y="494"/>
                  </a:lnTo>
                  <a:lnTo>
                    <a:pt x="1300" y="490"/>
                  </a:lnTo>
                  <a:lnTo>
                    <a:pt x="1302" y="489"/>
                  </a:lnTo>
                  <a:lnTo>
                    <a:pt x="1303" y="486"/>
                  </a:lnTo>
                  <a:lnTo>
                    <a:pt x="1305" y="484"/>
                  </a:lnTo>
                  <a:lnTo>
                    <a:pt x="1308" y="483"/>
                  </a:lnTo>
                  <a:lnTo>
                    <a:pt x="1310" y="480"/>
                  </a:lnTo>
                  <a:lnTo>
                    <a:pt x="1310" y="478"/>
                  </a:lnTo>
                  <a:lnTo>
                    <a:pt x="1310" y="475"/>
                  </a:lnTo>
                  <a:lnTo>
                    <a:pt x="1311" y="476"/>
                  </a:lnTo>
                  <a:lnTo>
                    <a:pt x="1313" y="476"/>
                  </a:lnTo>
                  <a:lnTo>
                    <a:pt x="1316" y="473"/>
                  </a:lnTo>
                  <a:lnTo>
                    <a:pt x="1317" y="472"/>
                  </a:lnTo>
                  <a:lnTo>
                    <a:pt x="1320" y="470"/>
                  </a:lnTo>
                  <a:lnTo>
                    <a:pt x="1325" y="470"/>
                  </a:lnTo>
                  <a:lnTo>
                    <a:pt x="1325" y="467"/>
                  </a:lnTo>
                  <a:lnTo>
                    <a:pt x="1324" y="466"/>
                  </a:lnTo>
                  <a:lnTo>
                    <a:pt x="1327" y="466"/>
                  </a:lnTo>
                  <a:lnTo>
                    <a:pt x="1330" y="467"/>
                  </a:lnTo>
                  <a:lnTo>
                    <a:pt x="1330" y="466"/>
                  </a:lnTo>
                  <a:lnTo>
                    <a:pt x="1331" y="466"/>
                  </a:lnTo>
                  <a:lnTo>
                    <a:pt x="1331" y="466"/>
                  </a:lnTo>
                  <a:lnTo>
                    <a:pt x="1331" y="467"/>
                  </a:lnTo>
                  <a:lnTo>
                    <a:pt x="1331" y="467"/>
                  </a:lnTo>
                  <a:lnTo>
                    <a:pt x="1330" y="469"/>
                  </a:lnTo>
                  <a:lnTo>
                    <a:pt x="1330" y="470"/>
                  </a:lnTo>
                  <a:lnTo>
                    <a:pt x="1334" y="469"/>
                  </a:lnTo>
                  <a:lnTo>
                    <a:pt x="1339" y="469"/>
                  </a:lnTo>
                  <a:lnTo>
                    <a:pt x="1342" y="467"/>
                  </a:lnTo>
                  <a:lnTo>
                    <a:pt x="1347" y="467"/>
                  </a:lnTo>
                  <a:lnTo>
                    <a:pt x="1350" y="467"/>
                  </a:lnTo>
                  <a:lnTo>
                    <a:pt x="1353" y="469"/>
                  </a:lnTo>
                  <a:lnTo>
                    <a:pt x="1356" y="469"/>
                  </a:lnTo>
                  <a:lnTo>
                    <a:pt x="1361" y="470"/>
                  </a:lnTo>
                  <a:lnTo>
                    <a:pt x="1359" y="472"/>
                  </a:lnTo>
                  <a:lnTo>
                    <a:pt x="1361" y="475"/>
                  </a:lnTo>
                  <a:lnTo>
                    <a:pt x="1361" y="476"/>
                  </a:lnTo>
                  <a:lnTo>
                    <a:pt x="1362" y="476"/>
                  </a:lnTo>
                  <a:lnTo>
                    <a:pt x="1364" y="476"/>
                  </a:lnTo>
                  <a:lnTo>
                    <a:pt x="1364" y="476"/>
                  </a:lnTo>
                  <a:lnTo>
                    <a:pt x="1365" y="475"/>
                  </a:lnTo>
                  <a:lnTo>
                    <a:pt x="1369" y="470"/>
                  </a:lnTo>
                  <a:lnTo>
                    <a:pt x="1370" y="470"/>
                  </a:lnTo>
                  <a:lnTo>
                    <a:pt x="1372" y="470"/>
                  </a:lnTo>
                  <a:lnTo>
                    <a:pt x="1372" y="472"/>
                  </a:lnTo>
                  <a:lnTo>
                    <a:pt x="1372" y="473"/>
                  </a:lnTo>
                  <a:lnTo>
                    <a:pt x="1373" y="473"/>
                  </a:lnTo>
                  <a:lnTo>
                    <a:pt x="1375" y="473"/>
                  </a:lnTo>
                  <a:lnTo>
                    <a:pt x="1376" y="475"/>
                  </a:lnTo>
                  <a:lnTo>
                    <a:pt x="1378" y="475"/>
                  </a:lnTo>
                  <a:lnTo>
                    <a:pt x="1379" y="475"/>
                  </a:lnTo>
                  <a:lnTo>
                    <a:pt x="1381" y="475"/>
                  </a:lnTo>
                  <a:lnTo>
                    <a:pt x="1383" y="475"/>
                  </a:lnTo>
                  <a:lnTo>
                    <a:pt x="1384" y="475"/>
                  </a:lnTo>
                  <a:lnTo>
                    <a:pt x="1386" y="475"/>
                  </a:lnTo>
                  <a:lnTo>
                    <a:pt x="1387" y="473"/>
                  </a:lnTo>
                  <a:lnTo>
                    <a:pt x="1387" y="473"/>
                  </a:lnTo>
                  <a:lnTo>
                    <a:pt x="1389" y="473"/>
                  </a:lnTo>
                  <a:lnTo>
                    <a:pt x="1390" y="473"/>
                  </a:lnTo>
                  <a:lnTo>
                    <a:pt x="1390" y="475"/>
                  </a:lnTo>
                  <a:lnTo>
                    <a:pt x="1390" y="475"/>
                  </a:lnTo>
                  <a:lnTo>
                    <a:pt x="1390" y="476"/>
                  </a:lnTo>
                  <a:lnTo>
                    <a:pt x="1392" y="476"/>
                  </a:lnTo>
                  <a:lnTo>
                    <a:pt x="1392" y="478"/>
                  </a:lnTo>
                  <a:lnTo>
                    <a:pt x="1393" y="478"/>
                  </a:lnTo>
                  <a:lnTo>
                    <a:pt x="1395" y="478"/>
                  </a:lnTo>
                  <a:lnTo>
                    <a:pt x="1395" y="476"/>
                  </a:lnTo>
                  <a:lnTo>
                    <a:pt x="1395" y="476"/>
                  </a:lnTo>
                  <a:lnTo>
                    <a:pt x="1395" y="475"/>
                  </a:lnTo>
                  <a:lnTo>
                    <a:pt x="1395" y="475"/>
                  </a:lnTo>
                  <a:lnTo>
                    <a:pt x="1395" y="473"/>
                  </a:lnTo>
                  <a:lnTo>
                    <a:pt x="1395" y="473"/>
                  </a:lnTo>
                  <a:lnTo>
                    <a:pt x="1395" y="473"/>
                  </a:lnTo>
                  <a:lnTo>
                    <a:pt x="1395" y="473"/>
                  </a:lnTo>
                  <a:lnTo>
                    <a:pt x="1395" y="472"/>
                  </a:lnTo>
                  <a:lnTo>
                    <a:pt x="1395" y="472"/>
                  </a:lnTo>
                  <a:lnTo>
                    <a:pt x="1397" y="472"/>
                  </a:lnTo>
                  <a:lnTo>
                    <a:pt x="1397" y="470"/>
                  </a:lnTo>
                  <a:lnTo>
                    <a:pt x="1395" y="469"/>
                  </a:lnTo>
                  <a:lnTo>
                    <a:pt x="1395" y="469"/>
                  </a:lnTo>
                  <a:lnTo>
                    <a:pt x="1395" y="467"/>
                  </a:lnTo>
                  <a:lnTo>
                    <a:pt x="1395" y="467"/>
                  </a:lnTo>
                  <a:lnTo>
                    <a:pt x="1395" y="467"/>
                  </a:lnTo>
                  <a:lnTo>
                    <a:pt x="1397" y="466"/>
                  </a:lnTo>
                  <a:lnTo>
                    <a:pt x="1398" y="466"/>
                  </a:lnTo>
                  <a:lnTo>
                    <a:pt x="1400" y="466"/>
                  </a:lnTo>
                  <a:lnTo>
                    <a:pt x="1401" y="466"/>
                  </a:lnTo>
                  <a:lnTo>
                    <a:pt x="1404" y="467"/>
                  </a:lnTo>
                  <a:lnTo>
                    <a:pt x="1407" y="467"/>
                  </a:lnTo>
                  <a:lnTo>
                    <a:pt x="1409" y="467"/>
                  </a:lnTo>
                  <a:lnTo>
                    <a:pt x="1410" y="467"/>
                  </a:lnTo>
                  <a:lnTo>
                    <a:pt x="1414" y="467"/>
                  </a:lnTo>
                  <a:lnTo>
                    <a:pt x="1415" y="467"/>
                  </a:lnTo>
                  <a:lnTo>
                    <a:pt x="1415" y="467"/>
                  </a:lnTo>
                  <a:lnTo>
                    <a:pt x="1415" y="469"/>
                  </a:lnTo>
                  <a:lnTo>
                    <a:pt x="1415" y="469"/>
                  </a:lnTo>
                  <a:lnTo>
                    <a:pt x="1417" y="469"/>
                  </a:lnTo>
                  <a:lnTo>
                    <a:pt x="1417" y="469"/>
                  </a:lnTo>
                  <a:lnTo>
                    <a:pt x="1417" y="469"/>
                  </a:lnTo>
                  <a:lnTo>
                    <a:pt x="1417" y="469"/>
                  </a:lnTo>
                  <a:lnTo>
                    <a:pt x="1417" y="469"/>
                  </a:lnTo>
                  <a:lnTo>
                    <a:pt x="1418" y="470"/>
                  </a:lnTo>
                  <a:lnTo>
                    <a:pt x="1420" y="470"/>
                  </a:lnTo>
                  <a:lnTo>
                    <a:pt x="1420" y="469"/>
                  </a:lnTo>
                  <a:lnTo>
                    <a:pt x="1420" y="469"/>
                  </a:lnTo>
                  <a:lnTo>
                    <a:pt x="1420" y="467"/>
                  </a:lnTo>
                  <a:lnTo>
                    <a:pt x="1421" y="467"/>
                  </a:lnTo>
                  <a:lnTo>
                    <a:pt x="1423" y="466"/>
                  </a:lnTo>
                  <a:lnTo>
                    <a:pt x="1426" y="466"/>
                  </a:lnTo>
                  <a:lnTo>
                    <a:pt x="1426" y="467"/>
                  </a:lnTo>
                  <a:lnTo>
                    <a:pt x="1428" y="469"/>
                  </a:lnTo>
                  <a:lnTo>
                    <a:pt x="1431" y="472"/>
                  </a:lnTo>
                  <a:lnTo>
                    <a:pt x="1434" y="473"/>
                  </a:lnTo>
                  <a:lnTo>
                    <a:pt x="1432" y="476"/>
                  </a:lnTo>
                  <a:lnTo>
                    <a:pt x="1429" y="476"/>
                  </a:lnTo>
                  <a:lnTo>
                    <a:pt x="1426" y="476"/>
                  </a:lnTo>
                  <a:lnTo>
                    <a:pt x="1424" y="476"/>
                  </a:lnTo>
                  <a:lnTo>
                    <a:pt x="1421" y="476"/>
                  </a:lnTo>
                  <a:lnTo>
                    <a:pt x="1421" y="480"/>
                  </a:lnTo>
                  <a:lnTo>
                    <a:pt x="1423" y="483"/>
                  </a:lnTo>
                  <a:lnTo>
                    <a:pt x="1423" y="483"/>
                  </a:lnTo>
                  <a:lnTo>
                    <a:pt x="1423" y="484"/>
                  </a:lnTo>
                  <a:lnTo>
                    <a:pt x="1423" y="484"/>
                  </a:lnTo>
                  <a:lnTo>
                    <a:pt x="1424" y="484"/>
                  </a:lnTo>
                  <a:lnTo>
                    <a:pt x="1426" y="486"/>
                  </a:lnTo>
                  <a:lnTo>
                    <a:pt x="1428" y="486"/>
                  </a:lnTo>
                  <a:lnTo>
                    <a:pt x="1431" y="486"/>
                  </a:lnTo>
                  <a:lnTo>
                    <a:pt x="1434" y="486"/>
                  </a:lnTo>
                  <a:lnTo>
                    <a:pt x="1435" y="481"/>
                  </a:lnTo>
                  <a:lnTo>
                    <a:pt x="1437" y="481"/>
                  </a:lnTo>
                  <a:lnTo>
                    <a:pt x="1438" y="483"/>
                  </a:lnTo>
                  <a:lnTo>
                    <a:pt x="1440" y="483"/>
                  </a:lnTo>
                  <a:lnTo>
                    <a:pt x="1443" y="484"/>
                  </a:lnTo>
                  <a:lnTo>
                    <a:pt x="1443" y="483"/>
                  </a:lnTo>
                  <a:lnTo>
                    <a:pt x="1445" y="480"/>
                  </a:lnTo>
                  <a:lnTo>
                    <a:pt x="1446" y="480"/>
                  </a:lnTo>
                  <a:lnTo>
                    <a:pt x="1448" y="480"/>
                  </a:lnTo>
                  <a:lnTo>
                    <a:pt x="1448" y="478"/>
                  </a:lnTo>
                  <a:lnTo>
                    <a:pt x="1449" y="476"/>
                  </a:lnTo>
                  <a:lnTo>
                    <a:pt x="1451" y="476"/>
                  </a:lnTo>
                  <a:lnTo>
                    <a:pt x="1452" y="476"/>
                  </a:lnTo>
                  <a:lnTo>
                    <a:pt x="1452" y="476"/>
                  </a:lnTo>
                  <a:lnTo>
                    <a:pt x="1452" y="478"/>
                  </a:lnTo>
                  <a:lnTo>
                    <a:pt x="1452" y="480"/>
                  </a:lnTo>
                  <a:lnTo>
                    <a:pt x="1452" y="480"/>
                  </a:lnTo>
                  <a:lnTo>
                    <a:pt x="1455" y="480"/>
                  </a:lnTo>
                  <a:lnTo>
                    <a:pt x="1459" y="478"/>
                  </a:lnTo>
                  <a:lnTo>
                    <a:pt x="1462" y="478"/>
                  </a:lnTo>
                  <a:lnTo>
                    <a:pt x="1465" y="476"/>
                  </a:lnTo>
                  <a:lnTo>
                    <a:pt x="1465" y="473"/>
                  </a:lnTo>
                  <a:lnTo>
                    <a:pt x="1465" y="472"/>
                  </a:lnTo>
                  <a:lnTo>
                    <a:pt x="1462" y="472"/>
                  </a:lnTo>
                  <a:lnTo>
                    <a:pt x="1462" y="470"/>
                  </a:lnTo>
                  <a:lnTo>
                    <a:pt x="1462" y="470"/>
                  </a:lnTo>
                  <a:lnTo>
                    <a:pt x="1460" y="470"/>
                  </a:lnTo>
                  <a:lnTo>
                    <a:pt x="1459" y="470"/>
                  </a:lnTo>
                  <a:lnTo>
                    <a:pt x="1457" y="472"/>
                  </a:lnTo>
                  <a:lnTo>
                    <a:pt x="1455" y="473"/>
                  </a:lnTo>
                  <a:lnTo>
                    <a:pt x="1454" y="472"/>
                  </a:lnTo>
                  <a:lnTo>
                    <a:pt x="1452" y="472"/>
                  </a:lnTo>
                  <a:lnTo>
                    <a:pt x="1452" y="469"/>
                  </a:lnTo>
                  <a:lnTo>
                    <a:pt x="1452" y="466"/>
                  </a:lnTo>
                  <a:lnTo>
                    <a:pt x="1452" y="464"/>
                  </a:lnTo>
                  <a:lnTo>
                    <a:pt x="1452" y="464"/>
                  </a:lnTo>
                  <a:lnTo>
                    <a:pt x="1452" y="462"/>
                  </a:lnTo>
                  <a:lnTo>
                    <a:pt x="1452" y="462"/>
                  </a:lnTo>
                  <a:lnTo>
                    <a:pt x="1454" y="461"/>
                  </a:lnTo>
                  <a:lnTo>
                    <a:pt x="1454" y="462"/>
                  </a:lnTo>
                  <a:lnTo>
                    <a:pt x="1455" y="462"/>
                  </a:lnTo>
                  <a:lnTo>
                    <a:pt x="1455" y="462"/>
                  </a:lnTo>
                  <a:lnTo>
                    <a:pt x="1457" y="459"/>
                  </a:lnTo>
                  <a:lnTo>
                    <a:pt x="1457" y="458"/>
                  </a:lnTo>
                  <a:lnTo>
                    <a:pt x="1457" y="456"/>
                  </a:lnTo>
                  <a:lnTo>
                    <a:pt x="1459" y="455"/>
                  </a:lnTo>
                  <a:lnTo>
                    <a:pt x="1460" y="453"/>
                  </a:lnTo>
                  <a:lnTo>
                    <a:pt x="1460" y="453"/>
                  </a:lnTo>
                  <a:lnTo>
                    <a:pt x="1463" y="452"/>
                  </a:lnTo>
                  <a:lnTo>
                    <a:pt x="1465" y="452"/>
                  </a:lnTo>
                  <a:lnTo>
                    <a:pt x="1466" y="450"/>
                  </a:lnTo>
                  <a:lnTo>
                    <a:pt x="1468" y="448"/>
                  </a:lnTo>
                  <a:lnTo>
                    <a:pt x="1468" y="448"/>
                  </a:lnTo>
                  <a:lnTo>
                    <a:pt x="1469" y="448"/>
                  </a:lnTo>
                  <a:lnTo>
                    <a:pt x="1471" y="448"/>
                  </a:lnTo>
                  <a:lnTo>
                    <a:pt x="1471" y="448"/>
                  </a:lnTo>
                  <a:lnTo>
                    <a:pt x="1473" y="448"/>
                  </a:lnTo>
                  <a:lnTo>
                    <a:pt x="1473" y="448"/>
                  </a:lnTo>
                  <a:lnTo>
                    <a:pt x="1473" y="447"/>
                  </a:lnTo>
                  <a:lnTo>
                    <a:pt x="1474" y="445"/>
                  </a:lnTo>
                  <a:lnTo>
                    <a:pt x="1477" y="444"/>
                  </a:lnTo>
                  <a:lnTo>
                    <a:pt x="1476" y="441"/>
                  </a:lnTo>
                  <a:lnTo>
                    <a:pt x="1476" y="439"/>
                  </a:lnTo>
                  <a:lnTo>
                    <a:pt x="1477" y="439"/>
                  </a:lnTo>
                  <a:lnTo>
                    <a:pt x="1479" y="438"/>
                  </a:lnTo>
                  <a:lnTo>
                    <a:pt x="1480" y="438"/>
                  </a:lnTo>
                  <a:lnTo>
                    <a:pt x="1480" y="436"/>
                  </a:lnTo>
                  <a:lnTo>
                    <a:pt x="1482" y="435"/>
                  </a:lnTo>
                  <a:lnTo>
                    <a:pt x="1482" y="433"/>
                  </a:lnTo>
                  <a:lnTo>
                    <a:pt x="1482" y="431"/>
                  </a:lnTo>
                  <a:lnTo>
                    <a:pt x="1483" y="431"/>
                  </a:lnTo>
                  <a:lnTo>
                    <a:pt x="1483" y="431"/>
                  </a:lnTo>
                  <a:lnTo>
                    <a:pt x="1483" y="431"/>
                  </a:lnTo>
                  <a:lnTo>
                    <a:pt x="1483" y="431"/>
                  </a:lnTo>
                  <a:lnTo>
                    <a:pt x="1485" y="433"/>
                  </a:lnTo>
                  <a:lnTo>
                    <a:pt x="1485" y="433"/>
                  </a:lnTo>
                  <a:lnTo>
                    <a:pt x="1488" y="431"/>
                  </a:lnTo>
                  <a:lnTo>
                    <a:pt x="1490" y="428"/>
                  </a:lnTo>
                  <a:lnTo>
                    <a:pt x="1493" y="428"/>
                  </a:lnTo>
                  <a:lnTo>
                    <a:pt x="1494" y="428"/>
                  </a:lnTo>
                  <a:lnTo>
                    <a:pt x="1497" y="428"/>
                  </a:lnTo>
                  <a:lnTo>
                    <a:pt x="1500" y="428"/>
                  </a:lnTo>
                  <a:lnTo>
                    <a:pt x="1502" y="427"/>
                  </a:lnTo>
                  <a:lnTo>
                    <a:pt x="1505" y="427"/>
                  </a:lnTo>
                  <a:lnTo>
                    <a:pt x="1507" y="425"/>
                  </a:lnTo>
                  <a:lnTo>
                    <a:pt x="1508" y="425"/>
                  </a:lnTo>
                  <a:lnTo>
                    <a:pt x="1508" y="425"/>
                  </a:lnTo>
                  <a:lnTo>
                    <a:pt x="1510" y="425"/>
                  </a:lnTo>
                  <a:lnTo>
                    <a:pt x="1513" y="428"/>
                  </a:lnTo>
                  <a:lnTo>
                    <a:pt x="1514" y="431"/>
                  </a:lnTo>
                  <a:lnTo>
                    <a:pt x="1516" y="431"/>
                  </a:lnTo>
                  <a:lnTo>
                    <a:pt x="1518" y="431"/>
                  </a:lnTo>
                  <a:lnTo>
                    <a:pt x="1518" y="431"/>
                  </a:lnTo>
                  <a:lnTo>
                    <a:pt x="1518" y="431"/>
                  </a:lnTo>
                  <a:lnTo>
                    <a:pt x="1518" y="431"/>
                  </a:lnTo>
                  <a:lnTo>
                    <a:pt x="1518" y="431"/>
                  </a:lnTo>
                  <a:lnTo>
                    <a:pt x="1521" y="428"/>
                  </a:lnTo>
                  <a:lnTo>
                    <a:pt x="1524" y="427"/>
                  </a:lnTo>
                  <a:lnTo>
                    <a:pt x="1524" y="427"/>
                  </a:lnTo>
                  <a:lnTo>
                    <a:pt x="1524" y="430"/>
                  </a:lnTo>
                  <a:lnTo>
                    <a:pt x="1524" y="433"/>
                  </a:lnTo>
                  <a:lnTo>
                    <a:pt x="1524" y="435"/>
                  </a:lnTo>
                  <a:lnTo>
                    <a:pt x="1522" y="435"/>
                  </a:lnTo>
                  <a:lnTo>
                    <a:pt x="1522" y="435"/>
                  </a:lnTo>
                  <a:lnTo>
                    <a:pt x="1521" y="436"/>
                  </a:lnTo>
                  <a:lnTo>
                    <a:pt x="1521" y="438"/>
                  </a:lnTo>
                  <a:lnTo>
                    <a:pt x="1519" y="438"/>
                  </a:lnTo>
                  <a:lnTo>
                    <a:pt x="1519" y="439"/>
                  </a:lnTo>
                  <a:lnTo>
                    <a:pt x="1519" y="442"/>
                  </a:lnTo>
                  <a:lnTo>
                    <a:pt x="1519" y="445"/>
                  </a:lnTo>
                  <a:lnTo>
                    <a:pt x="1521" y="444"/>
                  </a:lnTo>
                  <a:lnTo>
                    <a:pt x="1524" y="444"/>
                  </a:lnTo>
                  <a:lnTo>
                    <a:pt x="1524" y="442"/>
                  </a:lnTo>
                  <a:lnTo>
                    <a:pt x="1525" y="441"/>
                  </a:lnTo>
                  <a:lnTo>
                    <a:pt x="1525" y="441"/>
                  </a:lnTo>
                  <a:lnTo>
                    <a:pt x="1525" y="441"/>
                  </a:lnTo>
                  <a:lnTo>
                    <a:pt x="1525" y="441"/>
                  </a:lnTo>
                  <a:lnTo>
                    <a:pt x="1525" y="442"/>
                  </a:lnTo>
                  <a:lnTo>
                    <a:pt x="1525" y="442"/>
                  </a:lnTo>
                  <a:lnTo>
                    <a:pt x="1525" y="444"/>
                  </a:lnTo>
                  <a:lnTo>
                    <a:pt x="1525" y="445"/>
                  </a:lnTo>
                  <a:lnTo>
                    <a:pt x="1524" y="445"/>
                  </a:lnTo>
                  <a:lnTo>
                    <a:pt x="1524" y="445"/>
                  </a:lnTo>
                  <a:lnTo>
                    <a:pt x="1522" y="447"/>
                  </a:lnTo>
                  <a:lnTo>
                    <a:pt x="1522" y="447"/>
                  </a:lnTo>
                  <a:lnTo>
                    <a:pt x="1522" y="448"/>
                  </a:lnTo>
                  <a:lnTo>
                    <a:pt x="1522" y="450"/>
                  </a:lnTo>
                  <a:lnTo>
                    <a:pt x="1525" y="452"/>
                  </a:lnTo>
                  <a:lnTo>
                    <a:pt x="1527" y="448"/>
                  </a:lnTo>
                  <a:lnTo>
                    <a:pt x="1530" y="445"/>
                  </a:lnTo>
                  <a:lnTo>
                    <a:pt x="1533" y="444"/>
                  </a:lnTo>
                  <a:lnTo>
                    <a:pt x="1535" y="442"/>
                  </a:lnTo>
                  <a:lnTo>
                    <a:pt x="1535" y="441"/>
                  </a:lnTo>
                  <a:lnTo>
                    <a:pt x="1535" y="439"/>
                  </a:lnTo>
                  <a:lnTo>
                    <a:pt x="1536" y="439"/>
                  </a:lnTo>
                  <a:lnTo>
                    <a:pt x="1538" y="439"/>
                  </a:lnTo>
                  <a:lnTo>
                    <a:pt x="1538" y="438"/>
                  </a:lnTo>
                  <a:lnTo>
                    <a:pt x="1539" y="435"/>
                  </a:lnTo>
                  <a:lnTo>
                    <a:pt x="1541" y="433"/>
                  </a:lnTo>
                  <a:lnTo>
                    <a:pt x="1544" y="431"/>
                  </a:lnTo>
                  <a:lnTo>
                    <a:pt x="1545" y="430"/>
                  </a:lnTo>
                  <a:lnTo>
                    <a:pt x="1547" y="428"/>
                  </a:lnTo>
                  <a:lnTo>
                    <a:pt x="1549" y="428"/>
                  </a:lnTo>
                  <a:lnTo>
                    <a:pt x="1550" y="428"/>
                  </a:lnTo>
                  <a:lnTo>
                    <a:pt x="1552" y="428"/>
                  </a:lnTo>
                  <a:lnTo>
                    <a:pt x="1553" y="428"/>
                  </a:lnTo>
                  <a:lnTo>
                    <a:pt x="1553" y="428"/>
                  </a:lnTo>
                  <a:lnTo>
                    <a:pt x="1553" y="428"/>
                  </a:lnTo>
                  <a:lnTo>
                    <a:pt x="1553" y="430"/>
                  </a:lnTo>
                  <a:lnTo>
                    <a:pt x="1555" y="431"/>
                  </a:lnTo>
                  <a:lnTo>
                    <a:pt x="1555" y="431"/>
                  </a:lnTo>
                  <a:lnTo>
                    <a:pt x="1555" y="431"/>
                  </a:lnTo>
                  <a:lnTo>
                    <a:pt x="1555" y="431"/>
                  </a:lnTo>
                  <a:lnTo>
                    <a:pt x="1556" y="431"/>
                  </a:lnTo>
                  <a:lnTo>
                    <a:pt x="1558" y="431"/>
                  </a:lnTo>
                  <a:lnTo>
                    <a:pt x="1559" y="430"/>
                  </a:lnTo>
                  <a:lnTo>
                    <a:pt x="1559" y="428"/>
                  </a:lnTo>
                  <a:lnTo>
                    <a:pt x="1559" y="428"/>
                  </a:lnTo>
                  <a:lnTo>
                    <a:pt x="1559" y="427"/>
                  </a:lnTo>
                  <a:lnTo>
                    <a:pt x="1559" y="427"/>
                  </a:lnTo>
                  <a:lnTo>
                    <a:pt x="1559" y="427"/>
                  </a:lnTo>
                  <a:lnTo>
                    <a:pt x="1558" y="427"/>
                  </a:lnTo>
                  <a:lnTo>
                    <a:pt x="1558" y="425"/>
                  </a:lnTo>
                  <a:lnTo>
                    <a:pt x="1558" y="424"/>
                  </a:lnTo>
                  <a:lnTo>
                    <a:pt x="1556" y="421"/>
                  </a:lnTo>
                  <a:lnTo>
                    <a:pt x="1556" y="419"/>
                  </a:lnTo>
                  <a:lnTo>
                    <a:pt x="1558" y="419"/>
                  </a:lnTo>
                  <a:lnTo>
                    <a:pt x="1559" y="419"/>
                  </a:lnTo>
                  <a:lnTo>
                    <a:pt x="1559" y="417"/>
                  </a:lnTo>
                  <a:lnTo>
                    <a:pt x="1559" y="417"/>
                  </a:lnTo>
                  <a:lnTo>
                    <a:pt x="1559" y="416"/>
                  </a:lnTo>
                  <a:lnTo>
                    <a:pt x="1559" y="413"/>
                  </a:lnTo>
                  <a:lnTo>
                    <a:pt x="1563" y="413"/>
                  </a:lnTo>
                  <a:lnTo>
                    <a:pt x="1564" y="413"/>
                  </a:lnTo>
                  <a:lnTo>
                    <a:pt x="1567" y="411"/>
                  </a:lnTo>
                  <a:lnTo>
                    <a:pt x="1570" y="410"/>
                  </a:lnTo>
                  <a:lnTo>
                    <a:pt x="1572" y="410"/>
                  </a:lnTo>
                  <a:lnTo>
                    <a:pt x="1573" y="410"/>
                  </a:lnTo>
                  <a:lnTo>
                    <a:pt x="1573" y="411"/>
                  </a:lnTo>
                  <a:lnTo>
                    <a:pt x="1575" y="413"/>
                  </a:lnTo>
                  <a:lnTo>
                    <a:pt x="1576" y="413"/>
                  </a:lnTo>
                  <a:lnTo>
                    <a:pt x="1578" y="414"/>
                  </a:lnTo>
                  <a:lnTo>
                    <a:pt x="1580" y="416"/>
                  </a:lnTo>
                  <a:lnTo>
                    <a:pt x="1581" y="416"/>
                  </a:lnTo>
                  <a:lnTo>
                    <a:pt x="1580" y="416"/>
                  </a:lnTo>
                  <a:lnTo>
                    <a:pt x="1578" y="417"/>
                  </a:lnTo>
                  <a:lnTo>
                    <a:pt x="1575" y="416"/>
                  </a:lnTo>
                  <a:lnTo>
                    <a:pt x="1573" y="416"/>
                  </a:lnTo>
                  <a:lnTo>
                    <a:pt x="1572" y="416"/>
                  </a:lnTo>
                  <a:lnTo>
                    <a:pt x="1572" y="416"/>
                  </a:lnTo>
                  <a:lnTo>
                    <a:pt x="1570" y="417"/>
                  </a:lnTo>
                  <a:lnTo>
                    <a:pt x="1569" y="419"/>
                  </a:lnTo>
                  <a:lnTo>
                    <a:pt x="1567" y="419"/>
                  </a:lnTo>
                  <a:lnTo>
                    <a:pt x="1566" y="421"/>
                  </a:lnTo>
                  <a:lnTo>
                    <a:pt x="1566" y="422"/>
                  </a:lnTo>
                  <a:lnTo>
                    <a:pt x="1566" y="422"/>
                  </a:lnTo>
                  <a:lnTo>
                    <a:pt x="1566" y="424"/>
                  </a:lnTo>
                  <a:lnTo>
                    <a:pt x="1567" y="425"/>
                  </a:lnTo>
                  <a:lnTo>
                    <a:pt x="1567" y="427"/>
                  </a:lnTo>
                  <a:lnTo>
                    <a:pt x="1567" y="427"/>
                  </a:lnTo>
                  <a:lnTo>
                    <a:pt x="1569" y="428"/>
                  </a:lnTo>
                  <a:lnTo>
                    <a:pt x="1569" y="430"/>
                  </a:lnTo>
                  <a:lnTo>
                    <a:pt x="1567" y="431"/>
                  </a:lnTo>
                  <a:lnTo>
                    <a:pt x="1566" y="433"/>
                  </a:lnTo>
                  <a:lnTo>
                    <a:pt x="1564" y="435"/>
                  </a:lnTo>
                  <a:lnTo>
                    <a:pt x="1564" y="435"/>
                  </a:lnTo>
                  <a:lnTo>
                    <a:pt x="1564" y="436"/>
                  </a:lnTo>
                  <a:lnTo>
                    <a:pt x="1564" y="438"/>
                  </a:lnTo>
                  <a:lnTo>
                    <a:pt x="1564" y="439"/>
                  </a:lnTo>
                  <a:lnTo>
                    <a:pt x="1566" y="442"/>
                  </a:lnTo>
                  <a:lnTo>
                    <a:pt x="1563" y="442"/>
                  </a:lnTo>
                  <a:lnTo>
                    <a:pt x="1563" y="445"/>
                  </a:lnTo>
                  <a:lnTo>
                    <a:pt x="1563" y="447"/>
                  </a:lnTo>
                  <a:lnTo>
                    <a:pt x="1559" y="447"/>
                  </a:lnTo>
                  <a:lnTo>
                    <a:pt x="1556" y="447"/>
                  </a:lnTo>
                  <a:lnTo>
                    <a:pt x="1553" y="447"/>
                  </a:lnTo>
                  <a:lnTo>
                    <a:pt x="1550" y="447"/>
                  </a:lnTo>
                  <a:lnTo>
                    <a:pt x="1549" y="448"/>
                  </a:lnTo>
                  <a:lnTo>
                    <a:pt x="1547" y="450"/>
                  </a:lnTo>
                  <a:lnTo>
                    <a:pt x="1544" y="448"/>
                  </a:lnTo>
                  <a:lnTo>
                    <a:pt x="1542" y="450"/>
                  </a:lnTo>
                  <a:lnTo>
                    <a:pt x="1541" y="450"/>
                  </a:lnTo>
                  <a:lnTo>
                    <a:pt x="1539" y="452"/>
                  </a:lnTo>
                  <a:lnTo>
                    <a:pt x="1539" y="459"/>
                  </a:lnTo>
                  <a:lnTo>
                    <a:pt x="1538" y="459"/>
                  </a:lnTo>
                  <a:lnTo>
                    <a:pt x="1535" y="461"/>
                  </a:lnTo>
                  <a:lnTo>
                    <a:pt x="1535" y="462"/>
                  </a:lnTo>
                  <a:lnTo>
                    <a:pt x="1535" y="464"/>
                  </a:lnTo>
                  <a:lnTo>
                    <a:pt x="1531" y="470"/>
                  </a:lnTo>
                  <a:lnTo>
                    <a:pt x="1530" y="470"/>
                  </a:lnTo>
                  <a:lnTo>
                    <a:pt x="1527" y="472"/>
                  </a:lnTo>
                  <a:lnTo>
                    <a:pt x="1525" y="473"/>
                  </a:lnTo>
                  <a:lnTo>
                    <a:pt x="1525" y="476"/>
                  </a:lnTo>
                  <a:lnTo>
                    <a:pt x="1522" y="478"/>
                  </a:lnTo>
                  <a:lnTo>
                    <a:pt x="1519" y="480"/>
                  </a:lnTo>
                  <a:lnTo>
                    <a:pt x="1518" y="481"/>
                  </a:lnTo>
                  <a:lnTo>
                    <a:pt x="1516" y="484"/>
                  </a:lnTo>
                  <a:lnTo>
                    <a:pt x="1516" y="484"/>
                  </a:lnTo>
                  <a:lnTo>
                    <a:pt x="1516" y="486"/>
                  </a:lnTo>
                  <a:lnTo>
                    <a:pt x="1514" y="489"/>
                  </a:lnTo>
                  <a:lnTo>
                    <a:pt x="1511" y="490"/>
                  </a:lnTo>
                  <a:lnTo>
                    <a:pt x="1508" y="494"/>
                  </a:lnTo>
                  <a:lnTo>
                    <a:pt x="1505" y="495"/>
                  </a:lnTo>
                  <a:lnTo>
                    <a:pt x="1504" y="498"/>
                  </a:lnTo>
                  <a:lnTo>
                    <a:pt x="1502" y="500"/>
                  </a:lnTo>
                  <a:lnTo>
                    <a:pt x="1500" y="501"/>
                  </a:lnTo>
                  <a:lnTo>
                    <a:pt x="1500" y="501"/>
                  </a:lnTo>
                  <a:lnTo>
                    <a:pt x="1499" y="500"/>
                  </a:lnTo>
                  <a:lnTo>
                    <a:pt x="1499" y="500"/>
                  </a:lnTo>
                  <a:lnTo>
                    <a:pt x="1499" y="500"/>
                  </a:lnTo>
                  <a:lnTo>
                    <a:pt x="1497" y="500"/>
                  </a:lnTo>
                  <a:lnTo>
                    <a:pt x="1497" y="500"/>
                  </a:lnTo>
                  <a:lnTo>
                    <a:pt x="1497" y="500"/>
                  </a:lnTo>
                  <a:lnTo>
                    <a:pt x="1494" y="501"/>
                  </a:lnTo>
                  <a:lnTo>
                    <a:pt x="1493" y="504"/>
                  </a:lnTo>
                  <a:lnTo>
                    <a:pt x="1491" y="504"/>
                  </a:lnTo>
                  <a:lnTo>
                    <a:pt x="1486" y="504"/>
                  </a:lnTo>
                  <a:lnTo>
                    <a:pt x="1485" y="504"/>
                  </a:lnTo>
                  <a:lnTo>
                    <a:pt x="1482" y="504"/>
                  </a:lnTo>
                  <a:lnTo>
                    <a:pt x="1482" y="506"/>
                  </a:lnTo>
                  <a:lnTo>
                    <a:pt x="1483" y="508"/>
                  </a:lnTo>
                  <a:lnTo>
                    <a:pt x="1486" y="509"/>
                  </a:lnTo>
                  <a:lnTo>
                    <a:pt x="1485" y="512"/>
                  </a:lnTo>
                  <a:lnTo>
                    <a:pt x="1485" y="515"/>
                  </a:lnTo>
                  <a:lnTo>
                    <a:pt x="1483" y="518"/>
                  </a:lnTo>
                  <a:lnTo>
                    <a:pt x="1483" y="523"/>
                  </a:lnTo>
                  <a:lnTo>
                    <a:pt x="1482" y="523"/>
                  </a:lnTo>
                  <a:lnTo>
                    <a:pt x="1480" y="523"/>
                  </a:lnTo>
                  <a:lnTo>
                    <a:pt x="1479" y="523"/>
                  </a:lnTo>
                  <a:lnTo>
                    <a:pt x="1479" y="525"/>
                  </a:lnTo>
                  <a:lnTo>
                    <a:pt x="1477" y="525"/>
                  </a:lnTo>
                  <a:lnTo>
                    <a:pt x="1476" y="526"/>
                  </a:lnTo>
                  <a:lnTo>
                    <a:pt x="1474" y="528"/>
                  </a:lnTo>
                  <a:lnTo>
                    <a:pt x="1473" y="528"/>
                  </a:lnTo>
                  <a:lnTo>
                    <a:pt x="1473" y="529"/>
                  </a:lnTo>
                  <a:lnTo>
                    <a:pt x="1473" y="529"/>
                  </a:lnTo>
                  <a:lnTo>
                    <a:pt x="1473" y="531"/>
                  </a:lnTo>
                  <a:lnTo>
                    <a:pt x="1473" y="532"/>
                  </a:lnTo>
                  <a:lnTo>
                    <a:pt x="1473" y="535"/>
                  </a:lnTo>
                  <a:lnTo>
                    <a:pt x="1473" y="537"/>
                  </a:lnTo>
                  <a:lnTo>
                    <a:pt x="1469" y="542"/>
                  </a:lnTo>
                  <a:lnTo>
                    <a:pt x="1468" y="545"/>
                  </a:lnTo>
                  <a:lnTo>
                    <a:pt x="1468" y="546"/>
                  </a:lnTo>
                  <a:lnTo>
                    <a:pt x="1468" y="549"/>
                  </a:lnTo>
                  <a:lnTo>
                    <a:pt x="1468" y="551"/>
                  </a:lnTo>
                  <a:lnTo>
                    <a:pt x="1468" y="554"/>
                  </a:lnTo>
                  <a:lnTo>
                    <a:pt x="1468" y="559"/>
                  </a:lnTo>
                  <a:lnTo>
                    <a:pt x="1469" y="563"/>
                  </a:lnTo>
                  <a:lnTo>
                    <a:pt x="1471" y="567"/>
                  </a:lnTo>
                  <a:lnTo>
                    <a:pt x="1471" y="568"/>
                  </a:lnTo>
                  <a:lnTo>
                    <a:pt x="1473" y="571"/>
                  </a:lnTo>
                  <a:lnTo>
                    <a:pt x="1474" y="574"/>
                  </a:lnTo>
                  <a:lnTo>
                    <a:pt x="1474" y="577"/>
                  </a:lnTo>
                  <a:lnTo>
                    <a:pt x="1474" y="581"/>
                  </a:lnTo>
                  <a:lnTo>
                    <a:pt x="1474" y="582"/>
                  </a:lnTo>
                  <a:lnTo>
                    <a:pt x="1474" y="585"/>
                  </a:lnTo>
                  <a:lnTo>
                    <a:pt x="1474" y="588"/>
                  </a:lnTo>
                  <a:lnTo>
                    <a:pt x="1474" y="591"/>
                  </a:lnTo>
                  <a:lnTo>
                    <a:pt x="1474" y="593"/>
                  </a:lnTo>
                  <a:lnTo>
                    <a:pt x="1474" y="596"/>
                  </a:lnTo>
                  <a:lnTo>
                    <a:pt x="1474" y="598"/>
                  </a:lnTo>
                  <a:lnTo>
                    <a:pt x="1474" y="601"/>
                  </a:lnTo>
                  <a:lnTo>
                    <a:pt x="1476" y="604"/>
                  </a:lnTo>
                  <a:lnTo>
                    <a:pt x="1476" y="607"/>
                  </a:lnTo>
                  <a:lnTo>
                    <a:pt x="1477" y="609"/>
                  </a:lnTo>
                  <a:lnTo>
                    <a:pt x="1479" y="612"/>
                  </a:lnTo>
                  <a:lnTo>
                    <a:pt x="1479" y="613"/>
                  </a:lnTo>
                  <a:lnTo>
                    <a:pt x="1480" y="615"/>
                  </a:lnTo>
                  <a:lnTo>
                    <a:pt x="1479" y="616"/>
                  </a:lnTo>
                  <a:lnTo>
                    <a:pt x="1479" y="618"/>
                  </a:lnTo>
                  <a:lnTo>
                    <a:pt x="1479" y="621"/>
                  </a:lnTo>
                  <a:lnTo>
                    <a:pt x="1479" y="624"/>
                  </a:lnTo>
                  <a:lnTo>
                    <a:pt x="1480" y="626"/>
                  </a:lnTo>
                  <a:lnTo>
                    <a:pt x="1482" y="627"/>
                  </a:lnTo>
                  <a:lnTo>
                    <a:pt x="1482" y="630"/>
                  </a:lnTo>
                  <a:lnTo>
                    <a:pt x="1482" y="632"/>
                  </a:lnTo>
                  <a:lnTo>
                    <a:pt x="1483" y="632"/>
                  </a:lnTo>
                  <a:lnTo>
                    <a:pt x="1485" y="632"/>
                  </a:lnTo>
                  <a:lnTo>
                    <a:pt x="1486" y="629"/>
                  </a:lnTo>
                  <a:lnTo>
                    <a:pt x="1493" y="624"/>
                  </a:lnTo>
                  <a:lnTo>
                    <a:pt x="1497" y="619"/>
                  </a:lnTo>
                  <a:lnTo>
                    <a:pt x="1500" y="618"/>
                  </a:lnTo>
                  <a:lnTo>
                    <a:pt x="1500" y="616"/>
                  </a:lnTo>
                  <a:lnTo>
                    <a:pt x="1500" y="613"/>
                  </a:lnTo>
                  <a:lnTo>
                    <a:pt x="1500" y="612"/>
                  </a:lnTo>
                  <a:lnTo>
                    <a:pt x="1500" y="610"/>
                  </a:lnTo>
                  <a:lnTo>
                    <a:pt x="1500" y="607"/>
                  </a:lnTo>
                  <a:lnTo>
                    <a:pt x="1500" y="605"/>
                  </a:lnTo>
                  <a:lnTo>
                    <a:pt x="1500" y="604"/>
                  </a:lnTo>
                  <a:lnTo>
                    <a:pt x="1500" y="602"/>
                  </a:lnTo>
                  <a:lnTo>
                    <a:pt x="1502" y="602"/>
                  </a:lnTo>
                  <a:lnTo>
                    <a:pt x="1504" y="602"/>
                  </a:lnTo>
                  <a:lnTo>
                    <a:pt x="1505" y="599"/>
                  </a:lnTo>
                  <a:lnTo>
                    <a:pt x="1508" y="598"/>
                  </a:lnTo>
                  <a:lnTo>
                    <a:pt x="1511" y="599"/>
                  </a:lnTo>
                  <a:lnTo>
                    <a:pt x="1514" y="598"/>
                  </a:lnTo>
                  <a:lnTo>
                    <a:pt x="1514" y="596"/>
                  </a:lnTo>
                  <a:lnTo>
                    <a:pt x="1514" y="595"/>
                  </a:lnTo>
                  <a:lnTo>
                    <a:pt x="1514" y="591"/>
                  </a:lnTo>
                  <a:lnTo>
                    <a:pt x="1514" y="590"/>
                  </a:lnTo>
                  <a:lnTo>
                    <a:pt x="1514" y="588"/>
                  </a:lnTo>
                  <a:lnTo>
                    <a:pt x="1514" y="585"/>
                  </a:lnTo>
                  <a:lnTo>
                    <a:pt x="1514" y="584"/>
                  </a:lnTo>
                  <a:lnTo>
                    <a:pt x="1516" y="582"/>
                  </a:lnTo>
                  <a:lnTo>
                    <a:pt x="1518" y="579"/>
                  </a:lnTo>
                  <a:lnTo>
                    <a:pt x="1521" y="576"/>
                  </a:lnTo>
                  <a:lnTo>
                    <a:pt x="1522" y="574"/>
                  </a:lnTo>
                  <a:lnTo>
                    <a:pt x="1524" y="573"/>
                  </a:lnTo>
                  <a:lnTo>
                    <a:pt x="1525" y="573"/>
                  </a:lnTo>
                  <a:lnTo>
                    <a:pt x="1527" y="571"/>
                  </a:lnTo>
                  <a:lnTo>
                    <a:pt x="1528" y="571"/>
                  </a:lnTo>
                  <a:lnTo>
                    <a:pt x="1530" y="571"/>
                  </a:lnTo>
                  <a:lnTo>
                    <a:pt x="1533" y="571"/>
                  </a:lnTo>
                  <a:lnTo>
                    <a:pt x="1535" y="571"/>
                  </a:lnTo>
                  <a:lnTo>
                    <a:pt x="1538" y="571"/>
                  </a:lnTo>
                  <a:lnTo>
                    <a:pt x="1538" y="571"/>
                  </a:lnTo>
                  <a:lnTo>
                    <a:pt x="1539" y="568"/>
                  </a:lnTo>
                  <a:lnTo>
                    <a:pt x="1539" y="568"/>
                  </a:lnTo>
                  <a:lnTo>
                    <a:pt x="1539" y="567"/>
                  </a:lnTo>
                  <a:lnTo>
                    <a:pt x="1541" y="567"/>
                  </a:lnTo>
                  <a:lnTo>
                    <a:pt x="1541" y="567"/>
                  </a:lnTo>
                  <a:lnTo>
                    <a:pt x="1542" y="567"/>
                  </a:lnTo>
                  <a:lnTo>
                    <a:pt x="1542" y="565"/>
                  </a:lnTo>
                  <a:lnTo>
                    <a:pt x="1542" y="563"/>
                  </a:lnTo>
                  <a:lnTo>
                    <a:pt x="1542" y="562"/>
                  </a:lnTo>
                  <a:lnTo>
                    <a:pt x="1541" y="562"/>
                  </a:lnTo>
                  <a:lnTo>
                    <a:pt x="1541" y="560"/>
                  </a:lnTo>
                  <a:lnTo>
                    <a:pt x="1539" y="560"/>
                  </a:lnTo>
                  <a:lnTo>
                    <a:pt x="1538" y="559"/>
                  </a:lnTo>
                  <a:lnTo>
                    <a:pt x="1535" y="557"/>
                  </a:lnTo>
                  <a:lnTo>
                    <a:pt x="1536" y="554"/>
                  </a:lnTo>
                  <a:lnTo>
                    <a:pt x="1538" y="549"/>
                  </a:lnTo>
                  <a:lnTo>
                    <a:pt x="1538" y="545"/>
                  </a:lnTo>
                  <a:lnTo>
                    <a:pt x="1538" y="542"/>
                  </a:lnTo>
                  <a:lnTo>
                    <a:pt x="1541" y="542"/>
                  </a:lnTo>
                  <a:lnTo>
                    <a:pt x="1544" y="540"/>
                  </a:lnTo>
                  <a:lnTo>
                    <a:pt x="1545" y="539"/>
                  </a:lnTo>
                  <a:lnTo>
                    <a:pt x="1547" y="537"/>
                  </a:lnTo>
                  <a:lnTo>
                    <a:pt x="1549" y="537"/>
                  </a:lnTo>
                  <a:lnTo>
                    <a:pt x="1550" y="539"/>
                  </a:lnTo>
                  <a:lnTo>
                    <a:pt x="1552" y="539"/>
                  </a:lnTo>
                  <a:lnTo>
                    <a:pt x="1553" y="540"/>
                  </a:lnTo>
                  <a:lnTo>
                    <a:pt x="1555" y="539"/>
                  </a:lnTo>
                  <a:lnTo>
                    <a:pt x="1556" y="537"/>
                  </a:lnTo>
                  <a:lnTo>
                    <a:pt x="1556" y="534"/>
                  </a:lnTo>
                  <a:lnTo>
                    <a:pt x="1556" y="531"/>
                  </a:lnTo>
                  <a:lnTo>
                    <a:pt x="1552" y="532"/>
                  </a:lnTo>
                  <a:lnTo>
                    <a:pt x="1549" y="532"/>
                  </a:lnTo>
                  <a:lnTo>
                    <a:pt x="1549" y="531"/>
                  </a:lnTo>
                  <a:lnTo>
                    <a:pt x="1549" y="529"/>
                  </a:lnTo>
                  <a:lnTo>
                    <a:pt x="1547" y="526"/>
                  </a:lnTo>
                  <a:lnTo>
                    <a:pt x="1545" y="525"/>
                  </a:lnTo>
                  <a:lnTo>
                    <a:pt x="1545" y="523"/>
                  </a:lnTo>
                  <a:lnTo>
                    <a:pt x="1545" y="523"/>
                  </a:lnTo>
                  <a:lnTo>
                    <a:pt x="1545" y="522"/>
                  </a:lnTo>
                  <a:lnTo>
                    <a:pt x="1545" y="522"/>
                  </a:lnTo>
                  <a:lnTo>
                    <a:pt x="1547" y="520"/>
                  </a:lnTo>
                  <a:lnTo>
                    <a:pt x="1547" y="520"/>
                  </a:lnTo>
                  <a:lnTo>
                    <a:pt x="1547" y="517"/>
                  </a:lnTo>
                  <a:lnTo>
                    <a:pt x="1547" y="514"/>
                  </a:lnTo>
                  <a:lnTo>
                    <a:pt x="1549" y="512"/>
                  </a:lnTo>
                  <a:lnTo>
                    <a:pt x="1552" y="512"/>
                  </a:lnTo>
                  <a:lnTo>
                    <a:pt x="1553" y="509"/>
                  </a:lnTo>
                  <a:lnTo>
                    <a:pt x="1555" y="506"/>
                  </a:lnTo>
                  <a:lnTo>
                    <a:pt x="1553" y="504"/>
                  </a:lnTo>
                  <a:lnTo>
                    <a:pt x="1555" y="503"/>
                  </a:lnTo>
                  <a:lnTo>
                    <a:pt x="1552" y="503"/>
                  </a:lnTo>
                  <a:lnTo>
                    <a:pt x="1550" y="501"/>
                  </a:lnTo>
                  <a:lnTo>
                    <a:pt x="1549" y="501"/>
                  </a:lnTo>
                  <a:lnTo>
                    <a:pt x="1545" y="500"/>
                  </a:lnTo>
                  <a:lnTo>
                    <a:pt x="1545" y="503"/>
                  </a:lnTo>
                  <a:lnTo>
                    <a:pt x="1544" y="501"/>
                  </a:lnTo>
                  <a:lnTo>
                    <a:pt x="1544" y="501"/>
                  </a:lnTo>
                  <a:lnTo>
                    <a:pt x="1542" y="498"/>
                  </a:lnTo>
                  <a:lnTo>
                    <a:pt x="1542" y="495"/>
                  </a:lnTo>
                  <a:lnTo>
                    <a:pt x="1542" y="492"/>
                  </a:lnTo>
                  <a:lnTo>
                    <a:pt x="1542" y="490"/>
                  </a:lnTo>
                  <a:lnTo>
                    <a:pt x="1544" y="487"/>
                  </a:lnTo>
                  <a:lnTo>
                    <a:pt x="1545" y="486"/>
                  </a:lnTo>
                  <a:lnTo>
                    <a:pt x="1547" y="484"/>
                  </a:lnTo>
                  <a:lnTo>
                    <a:pt x="1549" y="483"/>
                  </a:lnTo>
                  <a:lnTo>
                    <a:pt x="1550" y="481"/>
                  </a:lnTo>
                  <a:lnTo>
                    <a:pt x="1552" y="480"/>
                  </a:lnTo>
                  <a:lnTo>
                    <a:pt x="1552" y="480"/>
                  </a:lnTo>
                  <a:lnTo>
                    <a:pt x="1552" y="478"/>
                  </a:lnTo>
                  <a:lnTo>
                    <a:pt x="1553" y="478"/>
                  </a:lnTo>
                  <a:lnTo>
                    <a:pt x="1555" y="476"/>
                  </a:lnTo>
                  <a:lnTo>
                    <a:pt x="1555" y="475"/>
                  </a:lnTo>
                  <a:lnTo>
                    <a:pt x="1555" y="473"/>
                  </a:lnTo>
                  <a:lnTo>
                    <a:pt x="1556" y="473"/>
                  </a:lnTo>
                  <a:lnTo>
                    <a:pt x="1558" y="473"/>
                  </a:lnTo>
                  <a:lnTo>
                    <a:pt x="1558" y="470"/>
                  </a:lnTo>
                  <a:lnTo>
                    <a:pt x="1556" y="467"/>
                  </a:lnTo>
                  <a:lnTo>
                    <a:pt x="1558" y="467"/>
                  </a:lnTo>
                  <a:lnTo>
                    <a:pt x="1558" y="467"/>
                  </a:lnTo>
                  <a:lnTo>
                    <a:pt x="1559" y="467"/>
                  </a:lnTo>
                  <a:lnTo>
                    <a:pt x="1559" y="466"/>
                  </a:lnTo>
                  <a:lnTo>
                    <a:pt x="1559" y="464"/>
                  </a:lnTo>
                  <a:lnTo>
                    <a:pt x="1561" y="462"/>
                  </a:lnTo>
                  <a:lnTo>
                    <a:pt x="1563" y="459"/>
                  </a:lnTo>
                  <a:lnTo>
                    <a:pt x="1563" y="459"/>
                  </a:lnTo>
                  <a:lnTo>
                    <a:pt x="1564" y="459"/>
                  </a:lnTo>
                  <a:lnTo>
                    <a:pt x="1566" y="461"/>
                  </a:lnTo>
                  <a:lnTo>
                    <a:pt x="1566" y="462"/>
                  </a:lnTo>
                  <a:lnTo>
                    <a:pt x="1569" y="462"/>
                  </a:lnTo>
                  <a:lnTo>
                    <a:pt x="1572" y="462"/>
                  </a:lnTo>
                  <a:lnTo>
                    <a:pt x="1572" y="462"/>
                  </a:lnTo>
                  <a:lnTo>
                    <a:pt x="1573" y="464"/>
                  </a:lnTo>
                  <a:lnTo>
                    <a:pt x="1575" y="464"/>
                  </a:lnTo>
                  <a:lnTo>
                    <a:pt x="1576" y="464"/>
                  </a:lnTo>
                  <a:lnTo>
                    <a:pt x="1576" y="462"/>
                  </a:lnTo>
                  <a:lnTo>
                    <a:pt x="1576" y="459"/>
                  </a:lnTo>
                  <a:lnTo>
                    <a:pt x="1578" y="459"/>
                  </a:lnTo>
                  <a:lnTo>
                    <a:pt x="1581" y="458"/>
                  </a:lnTo>
                  <a:lnTo>
                    <a:pt x="1584" y="456"/>
                  </a:lnTo>
                  <a:lnTo>
                    <a:pt x="1586" y="455"/>
                  </a:lnTo>
                  <a:lnTo>
                    <a:pt x="1587" y="452"/>
                  </a:lnTo>
                  <a:lnTo>
                    <a:pt x="1589" y="450"/>
                  </a:lnTo>
                  <a:lnTo>
                    <a:pt x="1590" y="450"/>
                  </a:lnTo>
                  <a:lnTo>
                    <a:pt x="1590" y="450"/>
                  </a:lnTo>
                  <a:lnTo>
                    <a:pt x="1590" y="450"/>
                  </a:lnTo>
                  <a:lnTo>
                    <a:pt x="1590" y="450"/>
                  </a:lnTo>
                  <a:lnTo>
                    <a:pt x="1590" y="452"/>
                  </a:lnTo>
                  <a:lnTo>
                    <a:pt x="1590" y="453"/>
                  </a:lnTo>
                  <a:lnTo>
                    <a:pt x="1589" y="456"/>
                  </a:lnTo>
                  <a:lnTo>
                    <a:pt x="1589" y="459"/>
                  </a:lnTo>
                  <a:lnTo>
                    <a:pt x="1589" y="461"/>
                  </a:lnTo>
                  <a:lnTo>
                    <a:pt x="1589" y="462"/>
                  </a:lnTo>
                  <a:lnTo>
                    <a:pt x="1589" y="464"/>
                  </a:lnTo>
                  <a:lnTo>
                    <a:pt x="1589" y="466"/>
                  </a:lnTo>
                  <a:lnTo>
                    <a:pt x="1590" y="466"/>
                  </a:lnTo>
                  <a:lnTo>
                    <a:pt x="1592" y="466"/>
                  </a:lnTo>
                  <a:lnTo>
                    <a:pt x="1594" y="466"/>
                  </a:lnTo>
                  <a:lnTo>
                    <a:pt x="1595" y="464"/>
                  </a:lnTo>
                  <a:lnTo>
                    <a:pt x="1601" y="455"/>
                  </a:lnTo>
                  <a:lnTo>
                    <a:pt x="1601" y="453"/>
                  </a:lnTo>
                  <a:lnTo>
                    <a:pt x="1601" y="452"/>
                  </a:lnTo>
                  <a:lnTo>
                    <a:pt x="1603" y="452"/>
                  </a:lnTo>
                  <a:lnTo>
                    <a:pt x="1604" y="452"/>
                  </a:lnTo>
                  <a:lnTo>
                    <a:pt x="1604" y="452"/>
                  </a:lnTo>
                  <a:lnTo>
                    <a:pt x="1604" y="450"/>
                  </a:lnTo>
                  <a:lnTo>
                    <a:pt x="1606" y="450"/>
                  </a:lnTo>
                  <a:lnTo>
                    <a:pt x="1608" y="450"/>
                  </a:lnTo>
                  <a:lnTo>
                    <a:pt x="1609" y="450"/>
                  </a:lnTo>
                  <a:lnTo>
                    <a:pt x="1609" y="448"/>
                  </a:lnTo>
                  <a:lnTo>
                    <a:pt x="1611" y="447"/>
                  </a:lnTo>
                  <a:lnTo>
                    <a:pt x="1611" y="447"/>
                  </a:lnTo>
                  <a:lnTo>
                    <a:pt x="1612" y="447"/>
                  </a:lnTo>
                  <a:lnTo>
                    <a:pt x="1614" y="447"/>
                  </a:lnTo>
                  <a:lnTo>
                    <a:pt x="1615" y="447"/>
                  </a:lnTo>
                  <a:lnTo>
                    <a:pt x="1617" y="447"/>
                  </a:lnTo>
                  <a:lnTo>
                    <a:pt x="1617" y="448"/>
                  </a:lnTo>
                  <a:lnTo>
                    <a:pt x="1618" y="450"/>
                  </a:lnTo>
                  <a:lnTo>
                    <a:pt x="1621" y="452"/>
                  </a:lnTo>
                  <a:lnTo>
                    <a:pt x="1623" y="453"/>
                  </a:lnTo>
                  <a:lnTo>
                    <a:pt x="1626" y="453"/>
                  </a:lnTo>
                  <a:lnTo>
                    <a:pt x="1628" y="453"/>
                  </a:lnTo>
                  <a:lnTo>
                    <a:pt x="1628" y="456"/>
                  </a:lnTo>
                  <a:lnTo>
                    <a:pt x="1628" y="459"/>
                  </a:lnTo>
                  <a:lnTo>
                    <a:pt x="1629" y="459"/>
                  </a:lnTo>
                  <a:lnTo>
                    <a:pt x="1632" y="461"/>
                  </a:lnTo>
                  <a:lnTo>
                    <a:pt x="1635" y="464"/>
                  </a:lnTo>
                  <a:lnTo>
                    <a:pt x="1637" y="464"/>
                  </a:lnTo>
                  <a:lnTo>
                    <a:pt x="1639" y="462"/>
                  </a:lnTo>
                  <a:lnTo>
                    <a:pt x="1639" y="459"/>
                  </a:lnTo>
                  <a:lnTo>
                    <a:pt x="1639" y="456"/>
                  </a:lnTo>
                  <a:lnTo>
                    <a:pt x="1640" y="455"/>
                  </a:lnTo>
                  <a:lnTo>
                    <a:pt x="1642" y="453"/>
                  </a:lnTo>
                  <a:lnTo>
                    <a:pt x="1645" y="452"/>
                  </a:lnTo>
                  <a:lnTo>
                    <a:pt x="1645" y="450"/>
                  </a:lnTo>
                  <a:lnTo>
                    <a:pt x="1648" y="448"/>
                  </a:lnTo>
                  <a:lnTo>
                    <a:pt x="1651" y="447"/>
                  </a:lnTo>
                  <a:lnTo>
                    <a:pt x="1651" y="447"/>
                  </a:lnTo>
                  <a:lnTo>
                    <a:pt x="1651" y="445"/>
                  </a:lnTo>
                  <a:lnTo>
                    <a:pt x="1651" y="444"/>
                  </a:lnTo>
                  <a:lnTo>
                    <a:pt x="1651" y="444"/>
                  </a:lnTo>
                  <a:lnTo>
                    <a:pt x="1651" y="442"/>
                  </a:lnTo>
                  <a:lnTo>
                    <a:pt x="1654" y="441"/>
                  </a:lnTo>
                  <a:lnTo>
                    <a:pt x="1656" y="441"/>
                  </a:lnTo>
                  <a:lnTo>
                    <a:pt x="1656" y="441"/>
                  </a:lnTo>
                  <a:lnTo>
                    <a:pt x="1657" y="441"/>
                  </a:lnTo>
                  <a:lnTo>
                    <a:pt x="1659" y="441"/>
                  </a:lnTo>
                  <a:lnTo>
                    <a:pt x="1659" y="441"/>
                  </a:lnTo>
                  <a:lnTo>
                    <a:pt x="1662" y="439"/>
                  </a:lnTo>
                  <a:lnTo>
                    <a:pt x="1663" y="438"/>
                  </a:lnTo>
                  <a:lnTo>
                    <a:pt x="1662" y="436"/>
                  </a:lnTo>
                  <a:lnTo>
                    <a:pt x="1660" y="433"/>
                  </a:lnTo>
                  <a:lnTo>
                    <a:pt x="1663" y="435"/>
                  </a:lnTo>
                  <a:lnTo>
                    <a:pt x="1665" y="435"/>
                  </a:lnTo>
                  <a:lnTo>
                    <a:pt x="1668" y="436"/>
                  </a:lnTo>
                  <a:lnTo>
                    <a:pt x="1668" y="436"/>
                  </a:lnTo>
                  <a:lnTo>
                    <a:pt x="1670" y="435"/>
                  </a:lnTo>
                  <a:lnTo>
                    <a:pt x="1670" y="435"/>
                  </a:lnTo>
                  <a:lnTo>
                    <a:pt x="1670" y="435"/>
                  </a:lnTo>
                  <a:lnTo>
                    <a:pt x="1670" y="433"/>
                  </a:lnTo>
                  <a:lnTo>
                    <a:pt x="1670" y="431"/>
                  </a:lnTo>
                  <a:lnTo>
                    <a:pt x="1670" y="428"/>
                  </a:lnTo>
                  <a:lnTo>
                    <a:pt x="1673" y="430"/>
                  </a:lnTo>
                  <a:lnTo>
                    <a:pt x="1676" y="431"/>
                  </a:lnTo>
                  <a:lnTo>
                    <a:pt x="1677" y="428"/>
                  </a:lnTo>
                  <a:lnTo>
                    <a:pt x="1680" y="427"/>
                  </a:lnTo>
                  <a:lnTo>
                    <a:pt x="1684" y="425"/>
                  </a:lnTo>
                  <a:lnTo>
                    <a:pt x="1687" y="425"/>
                  </a:lnTo>
                  <a:lnTo>
                    <a:pt x="1688" y="424"/>
                  </a:lnTo>
                  <a:lnTo>
                    <a:pt x="1693" y="422"/>
                  </a:lnTo>
                  <a:lnTo>
                    <a:pt x="1693" y="422"/>
                  </a:lnTo>
                  <a:lnTo>
                    <a:pt x="1693" y="421"/>
                  </a:lnTo>
                  <a:lnTo>
                    <a:pt x="1696" y="419"/>
                  </a:lnTo>
                  <a:lnTo>
                    <a:pt x="1701" y="417"/>
                  </a:lnTo>
                  <a:lnTo>
                    <a:pt x="1704" y="417"/>
                  </a:lnTo>
                  <a:lnTo>
                    <a:pt x="1708" y="416"/>
                  </a:lnTo>
                  <a:lnTo>
                    <a:pt x="1710" y="414"/>
                  </a:lnTo>
                  <a:lnTo>
                    <a:pt x="1711" y="414"/>
                  </a:lnTo>
                  <a:lnTo>
                    <a:pt x="1713" y="416"/>
                  </a:lnTo>
                  <a:lnTo>
                    <a:pt x="1715" y="416"/>
                  </a:lnTo>
                  <a:lnTo>
                    <a:pt x="1718" y="414"/>
                  </a:lnTo>
                  <a:lnTo>
                    <a:pt x="1719" y="414"/>
                  </a:lnTo>
                  <a:lnTo>
                    <a:pt x="1721" y="414"/>
                  </a:lnTo>
                  <a:lnTo>
                    <a:pt x="1724" y="416"/>
                  </a:lnTo>
                  <a:lnTo>
                    <a:pt x="1725" y="417"/>
                  </a:lnTo>
                  <a:lnTo>
                    <a:pt x="1729" y="417"/>
                  </a:lnTo>
                  <a:lnTo>
                    <a:pt x="1730" y="419"/>
                  </a:lnTo>
                  <a:lnTo>
                    <a:pt x="1732" y="417"/>
                  </a:lnTo>
                  <a:lnTo>
                    <a:pt x="1733" y="417"/>
                  </a:lnTo>
                  <a:lnTo>
                    <a:pt x="1736" y="416"/>
                  </a:lnTo>
                  <a:lnTo>
                    <a:pt x="1739" y="413"/>
                  </a:lnTo>
                  <a:lnTo>
                    <a:pt x="1738" y="411"/>
                  </a:lnTo>
                  <a:lnTo>
                    <a:pt x="1736" y="411"/>
                  </a:lnTo>
                  <a:lnTo>
                    <a:pt x="1736" y="410"/>
                  </a:lnTo>
                  <a:lnTo>
                    <a:pt x="1736" y="410"/>
                  </a:lnTo>
                  <a:lnTo>
                    <a:pt x="1738" y="408"/>
                  </a:lnTo>
                  <a:lnTo>
                    <a:pt x="1738" y="408"/>
                  </a:lnTo>
                  <a:lnTo>
                    <a:pt x="1738" y="407"/>
                  </a:lnTo>
                  <a:lnTo>
                    <a:pt x="1738" y="407"/>
                  </a:lnTo>
                  <a:lnTo>
                    <a:pt x="1736" y="405"/>
                  </a:lnTo>
                  <a:lnTo>
                    <a:pt x="1736" y="405"/>
                  </a:lnTo>
                  <a:lnTo>
                    <a:pt x="1733" y="405"/>
                  </a:lnTo>
                  <a:lnTo>
                    <a:pt x="1732" y="405"/>
                  </a:lnTo>
                  <a:lnTo>
                    <a:pt x="1732" y="402"/>
                  </a:lnTo>
                  <a:lnTo>
                    <a:pt x="1733" y="400"/>
                  </a:lnTo>
                  <a:lnTo>
                    <a:pt x="1732" y="399"/>
                  </a:lnTo>
                  <a:lnTo>
                    <a:pt x="1730" y="396"/>
                  </a:lnTo>
                  <a:lnTo>
                    <a:pt x="1730" y="394"/>
                  </a:lnTo>
                  <a:lnTo>
                    <a:pt x="1729" y="393"/>
                  </a:lnTo>
                  <a:lnTo>
                    <a:pt x="1729" y="393"/>
                  </a:lnTo>
                  <a:lnTo>
                    <a:pt x="1727" y="389"/>
                  </a:lnTo>
                  <a:lnTo>
                    <a:pt x="1725" y="388"/>
                  </a:lnTo>
                  <a:lnTo>
                    <a:pt x="1725" y="385"/>
                  </a:lnTo>
                  <a:lnTo>
                    <a:pt x="1724" y="382"/>
                  </a:lnTo>
                  <a:lnTo>
                    <a:pt x="1722" y="383"/>
                  </a:lnTo>
                  <a:lnTo>
                    <a:pt x="1721" y="383"/>
                  </a:lnTo>
                  <a:lnTo>
                    <a:pt x="1719" y="383"/>
                  </a:lnTo>
                  <a:lnTo>
                    <a:pt x="1719" y="383"/>
                  </a:lnTo>
                  <a:lnTo>
                    <a:pt x="1718" y="383"/>
                  </a:lnTo>
                  <a:lnTo>
                    <a:pt x="1715" y="385"/>
                  </a:lnTo>
                  <a:lnTo>
                    <a:pt x="1716" y="382"/>
                  </a:lnTo>
                  <a:lnTo>
                    <a:pt x="1716" y="380"/>
                  </a:lnTo>
                  <a:lnTo>
                    <a:pt x="1718" y="379"/>
                  </a:lnTo>
                  <a:lnTo>
                    <a:pt x="1719" y="379"/>
                  </a:lnTo>
                  <a:lnTo>
                    <a:pt x="1719" y="377"/>
                  </a:lnTo>
                  <a:lnTo>
                    <a:pt x="1719" y="375"/>
                  </a:lnTo>
                  <a:lnTo>
                    <a:pt x="1716" y="377"/>
                  </a:lnTo>
                  <a:lnTo>
                    <a:pt x="1715" y="377"/>
                  </a:lnTo>
                  <a:lnTo>
                    <a:pt x="1713" y="377"/>
                  </a:lnTo>
                  <a:lnTo>
                    <a:pt x="1711" y="377"/>
                  </a:lnTo>
                  <a:lnTo>
                    <a:pt x="1711" y="375"/>
                  </a:lnTo>
                  <a:lnTo>
                    <a:pt x="1708" y="375"/>
                  </a:lnTo>
                  <a:lnTo>
                    <a:pt x="1702" y="374"/>
                  </a:lnTo>
                  <a:lnTo>
                    <a:pt x="1704" y="374"/>
                  </a:lnTo>
                  <a:lnTo>
                    <a:pt x="1704" y="372"/>
                  </a:lnTo>
                  <a:lnTo>
                    <a:pt x="1707" y="372"/>
                  </a:lnTo>
                  <a:lnTo>
                    <a:pt x="1710" y="372"/>
                  </a:lnTo>
                  <a:lnTo>
                    <a:pt x="1713" y="372"/>
                  </a:lnTo>
                  <a:lnTo>
                    <a:pt x="1715" y="374"/>
                  </a:lnTo>
                  <a:lnTo>
                    <a:pt x="1716" y="372"/>
                  </a:lnTo>
                  <a:lnTo>
                    <a:pt x="1716" y="372"/>
                  </a:lnTo>
                  <a:lnTo>
                    <a:pt x="1721" y="374"/>
                  </a:lnTo>
                  <a:lnTo>
                    <a:pt x="1725" y="375"/>
                  </a:lnTo>
                  <a:lnTo>
                    <a:pt x="1729" y="375"/>
                  </a:lnTo>
                  <a:lnTo>
                    <a:pt x="1732" y="375"/>
                  </a:lnTo>
                  <a:lnTo>
                    <a:pt x="1733" y="377"/>
                  </a:lnTo>
                  <a:lnTo>
                    <a:pt x="1736" y="375"/>
                  </a:lnTo>
                  <a:lnTo>
                    <a:pt x="1739" y="375"/>
                  </a:lnTo>
                  <a:lnTo>
                    <a:pt x="1744" y="374"/>
                  </a:lnTo>
                  <a:lnTo>
                    <a:pt x="1746" y="374"/>
                  </a:lnTo>
                  <a:lnTo>
                    <a:pt x="1747" y="372"/>
                  </a:lnTo>
                  <a:lnTo>
                    <a:pt x="1749" y="372"/>
                  </a:lnTo>
                  <a:lnTo>
                    <a:pt x="1749" y="371"/>
                  </a:lnTo>
                  <a:lnTo>
                    <a:pt x="1750" y="371"/>
                  </a:lnTo>
                  <a:lnTo>
                    <a:pt x="1750" y="369"/>
                  </a:lnTo>
                  <a:lnTo>
                    <a:pt x="1750" y="369"/>
                  </a:lnTo>
                  <a:lnTo>
                    <a:pt x="1750" y="368"/>
                  </a:lnTo>
                  <a:lnTo>
                    <a:pt x="1749" y="368"/>
                  </a:lnTo>
                  <a:lnTo>
                    <a:pt x="1749" y="366"/>
                  </a:lnTo>
                  <a:lnTo>
                    <a:pt x="1752" y="363"/>
                  </a:lnTo>
                  <a:lnTo>
                    <a:pt x="1753" y="361"/>
                  </a:lnTo>
                  <a:lnTo>
                    <a:pt x="1753" y="360"/>
                  </a:lnTo>
                  <a:lnTo>
                    <a:pt x="1753" y="358"/>
                  </a:lnTo>
                  <a:lnTo>
                    <a:pt x="1750" y="357"/>
                  </a:lnTo>
                  <a:lnTo>
                    <a:pt x="1747" y="355"/>
                  </a:lnTo>
                  <a:lnTo>
                    <a:pt x="1749" y="354"/>
                  </a:lnTo>
                  <a:lnTo>
                    <a:pt x="1749" y="351"/>
                  </a:lnTo>
                  <a:lnTo>
                    <a:pt x="1750" y="351"/>
                  </a:lnTo>
                  <a:lnTo>
                    <a:pt x="1750" y="351"/>
                  </a:lnTo>
                  <a:lnTo>
                    <a:pt x="1750" y="349"/>
                  </a:lnTo>
                  <a:lnTo>
                    <a:pt x="1750" y="348"/>
                  </a:lnTo>
                  <a:lnTo>
                    <a:pt x="1749" y="348"/>
                  </a:lnTo>
                  <a:lnTo>
                    <a:pt x="1749" y="344"/>
                  </a:lnTo>
                  <a:lnTo>
                    <a:pt x="1752" y="344"/>
                  </a:lnTo>
                  <a:lnTo>
                    <a:pt x="1753" y="343"/>
                  </a:lnTo>
                  <a:lnTo>
                    <a:pt x="1755" y="343"/>
                  </a:lnTo>
                  <a:lnTo>
                    <a:pt x="1758" y="343"/>
                  </a:lnTo>
                  <a:lnTo>
                    <a:pt x="1756" y="344"/>
                  </a:lnTo>
                  <a:lnTo>
                    <a:pt x="1755" y="346"/>
                  </a:lnTo>
                  <a:lnTo>
                    <a:pt x="1755" y="348"/>
                  </a:lnTo>
                  <a:lnTo>
                    <a:pt x="1756" y="348"/>
                  </a:lnTo>
                  <a:lnTo>
                    <a:pt x="1756" y="348"/>
                  </a:lnTo>
                  <a:lnTo>
                    <a:pt x="1758" y="349"/>
                  </a:lnTo>
                  <a:lnTo>
                    <a:pt x="1758" y="349"/>
                  </a:lnTo>
                  <a:lnTo>
                    <a:pt x="1758" y="351"/>
                  </a:lnTo>
                  <a:lnTo>
                    <a:pt x="1758" y="352"/>
                  </a:lnTo>
                  <a:lnTo>
                    <a:pt x="1758" y="354"/>
                  </a:lnTo>
                  <a:lnTo>
                    <a:pt x="1756" y="354"/>
                  </a:lnTo>
                  <a:lnTo>
                    <a:pt x="1756" y="354"/>
                  </a:lnTo>
                  <a:lnTo>
                    <a:pt x="1756" y="355"/>
                  </a:lnTo>
                  <a:lnTo>
                    <a:pt x="1756" y="357"/>
                  </a:lnTo>
                  <a:lnTo>
                    <a:pt x="1756" y="360"/>
                  </a:lnTo>
                  <a:lnTo>
                    <a:pt x="1758" y="360"/>
                  </a:lnTo>
                  <a:lnTo>
                    <a:pt x="1761" y="360"/>
                  </a:lnTo>
                  <a:lnTo>
                    <a:pt x="1763" y="361"/>
                  </a:lnTo>
                  <a:lnTo>
                    <a:pt x="1764" y="363"/>
                  </a:lnTo>
                  <a:lnTo>
                    <a:pt x="1764" y="363"/>
                  </a:lnTo>
                  <a:lnTo>
                    <a:pt x="1766" y="363"/>
                  </a:lnTo>
                  <a:lnTo>
                    <a:pt x="1767" y="363"/>
                  </a:lnTo>
                  <a:lnTo>
                    <a:pt x="1769" y="363"/>
                  </a:lnTo>
                  <a:lnTo>
                    <a:pt x="1772" y="361"/>
                  </a:lnTo>
                  <a:lnTo>
                    <a:pt x="1774" y="360"/>
                  </a:lnTo>
                  <a:lnTo>
                    <a:pt x="1775" y="358"/>
                  </a:lnTo>
                  <a:lnTo>
                    <a:pt x="1777" y="357"/>
                  </a:lnTo>
                  <a:lnTo>
                    <a:pt x="1778" y="357"/>
                  </a:lnTo>
                  <a:lnTo>
                    <a:pt x="1778" y="357"/>
                  </a:lnTo>
                  <a:lnTo>
                    <a:pt x="1778" y="358"/>
                  </a:lnTo>
                  <a:lnTo>
                    <a:pt x="1780" y="358"/>
                  </a:lnTo>
                  <a:lnTo>
                    <a:pt x="1783" y="358"/>
                  </a:lnTo>
                  <a:lnTo>
                    <a:pt x="1784" y="358"/>
                  </a:lnTo>
                  <a:lnTo>
                    <a:pt x="1786" y="358"/>
                  </a:lnTo>
                  <a:lnTo>
                    <a:pt x="1787" y="360"/>
                  </a:lnTo>
                  <a:lnTo>
                    <a:pt x="1789" y="361"/>
                  </a:lnTo>
                  <a:lnTo>
                    <a:pt x="1791" y="365"/>
                  </a:lnTo>
                  <a:lnTo>
                    <a:pt x="1792" y="365"/>
                  </a:lnTo>
                  <a:lnTo>
                    <a:pt x="1792" y="366"/>
                  </a:lnTo>
                  <a:lnTo>
                    <a:pt x="1792" y="368"/>
                  </a:lnTo>
                  <a:lnTo>
                    <a:pt x="1792" y="369"/>
                  </a:lnTo>
                  <a:lnTo>
                    <a:pt x="1792" y="371"/>
                  </a:lnTo>
                  <a:lnTo>
                    <a:pt x="1791" y="372"/>
                  </a:lnTo>
                  <a:lnTo>
                    <a:pt x="1794" y="375"/>
                  </a:lnTo>
                  <a:lnTo>
                    <a:pt x="1798" y="377"/>
                  </a:lnTo>
                  <a:lnTo>
                    <a:pt x="1798" y="377"/>
                  </a:lnTo>
                  <a:lnTo>
                    <a:pt x="1800" y="377"/>
                  </a:lnTo>
                  <a:lnTo>
                    <a:pt x="1800" y="377"/>
                  </a:lnTo>
                  <a:lnTo>
                    <a:pt x="1800" y="377"/>
                  </a:lnTo>
                  <a:lnTo>
                    <a:pt x="1801" y="377"/>
                  </a:lnTo>
                  <a:lnTo>
                    <a:pt x="1803" y="375"/>
                  </a:lnTo>
                  <a:lnTo>
                    <a:pt x="1803" y="375"/>
                  </a:lnTo>
                  <a:lnTo>
                    <a:pt x="1805" y="377"/>
                  </a:lnTo>
                  <a:lnTo>
                    <a:pt x="1808" y="377"/>
                  </a:lnTo>
                  <a:lnTo>
                    <a:pt x="1809" y="379"/>
                  </a:lnTo>
                  <a:lnTo>
                    <a:pt x="1812" y="380"/>
                  </a:lnTo>
                  <a:lnTo>
                    <a:pt x="1814" y="382"/>
                  </a:lnTo>
                  <a:lnTo>
                    <a:pt x="1815" y="385"/>
                  </a:lnTo>
                  <a:lnTo>
                    <a:pt x="1815" y="386"/>
                  </a:lnTo>
                  <a:lnTo>
                    <a:pt x="1819" y="385"/>
                  </a:lnTo>
                  <a:lnTo>
                    <a:pt x="1820" y="385"/>
                  </a:lnTo>
                  <a:lnTo>
                    <a:pt x="1820" y="385"/>
                  </a:lnTo>
                  <a:lnTo>
                    <a:pt x="1820" y="383"/>
                  </a:lnTo>
                  <a:lnTo>
                    <a:pt x="1823" y="382"/>
                  </a:lnTo>
                  <a:lnTo>
                    <a:pt x="1822" y="382"/>
                  </a:lnTo>
                  <a:lnTo>
                    <a:pt x="1822" y="382"/>
                  </a:lnTo>
                  <a:lnTo>
                    <a:pt x="1823" y="382"/>
                  </a:lnTo>
                  <a:lnTo>
                    <a:pt x="1823" y="382"/>
                  </a:lnTo>
                  <a:lnTo>
                    <a:pt x="1823" y="382"/>
                  </a:lnTo>
                  <a:lnTo>
                    <a:pt x="1825" y="382"/>
                  </a:lnTo>
                  <a:lnTo>
                    <a:pt x="1825" y="383"/>
                  </a:lnTo>
                  <a:lnTo>
                    <a:pt x="1825" y="385"/>
                  </a:lnTo>
                  <a:lnTo>
                    <a:pt x="1825" y="385"/>
                  </a:lnTo>
                  <a:lnTo>
                    <a:pt x="1826" y="386"/>
                  </a:lnTo>
                  <a:lnTo>
                    <a:pt x="1828" y="386"/>
                  </a:lnTo>
                  <a:lnTo>
                    <a:pt x="1828" y="386"/>
                  </a:lnTo>
                  <a:lnTo>
                    <a:pt x="1829" y="386"/>
                  </a:lnTo>
                  <a:lnTo>
                    <a:pt x="1829" y="385"/>
                  </a:lnTo>
                  <a:lnTo>
                    <a:pt x="1832" y="385"/>
                  </a:lnTo>
                  <a:lnTo>
                    <a:pt x="1836" y="386"/>
                  </a:lnTo>
                  <a:lnTo>
                    <a:pt x="1834" y="383"/>
                  </a:lnTo>
                  <a:lnTo>
                    <a:pt x="1832" y="382"/>
                  </a:lnTo>
                  <a:lnTo>
                    <a:pt x="1832" y="380"/>
                  </a:lnTo>
                  <a:lnTo>
                    <a:pt x="1831" y="380"/>
                  </a:lnTo>
                  <a:lnTo>
                    <a:pt x="1831" y="379"/>
                  </a:lnTo>
                  <a:lnTo>
                    <a:pt x="1831" y="377"/>
                  </a:lnTo>
                  <a:lnTo>
                    <a:pt x="1831" y="377"/>
                  </a:lnTo>
                  <a:lnTo>
                    <a:pt x="1831" y="375"/>
                  </a:lnTo>
                  <a:lnTo>
                    <a:pt x="1829" y="375"/>
                  </a:lnTo>
                  <a:lnTo>
                    <a:pt x="1829" y="374"/>
                  </a:lnTo>
                  <a:lnTo>
                    <a:pt x="1831" y="374"/>
                  </a:lnTo>
                  <a:lnTo>
                    <a:pt x="1832" y="374"/>
                  </a:lnTo>
                  <a:lnTo>
                    <a:pt x="1834" y="372"/>
                  </a:lnTo>
                  <a:lnTo>
                    <a:pt x="1837" y="372"/>
                  </a:lnTo>
                  <a:lnTo>
                    <a:pt x="1836" y="369"/>
                  </a:lnTo>
                  <a:lnTo>
                    <a:pt x="1836" y="366"/>
                  </a:lnTo>
                  <a:lnTo>
                    <a:pt x="1834" y="366"/>
                  </a:lnTo>
                  <a:lnTo>
                    <a:pt x="1831" y="368"/>
                  </a:lnTo>
                  <a:lnTo>
                    <a:pt x="1831" y="363"/>
                  </a:lnTo>
                  <a:lnTo>
                    <a:pt x="1834" y="363"/>
                  </a:lnTo>
                  <a:lnTo>
                    <a:pt x="1837" y="363"/>
                  </a:lnTo>
                  <a:lnTo>
                    <a:pt x="1840" y="363"/>
                  </a:lnTo>
                  <a:lnTo>
                    <a:pt x="1843" y="363"/>
                  </a:lnTo>
                  <a:lnTo>
                    <a:pt x="1843" y="363"/>
                  </a:lnTo>
                  <a:lnTo>
                    <a:pt x="1845" y="363"/>
                  </a:lnTo>
                  <a:lnTo>
                    <a:pt x="1845" y="365"/>
                  </a:lnTo>
                  <a:lnTo>
                    <a:pt x="1846" y="365"/>
                  </a:lnTo>
                  <a:lnTo>
                    <a:pt x="1850" y="365"/>
                  </a:lnTo>
                  <a:lnTo>
                    <a:pt x="1851" y="363"/>
                  </a:lnTo>
                  <a:lnTo>
                    <a:pt x="1851" y="360"/>
                  </a:lnTo>
                  <a:lnTo>
                    <a:pt x="1853" y="360"/>
                  </a:lnTo>
                  <a:lnTo>
                    <a:pt x="1856" y="360"/>
                  </a:lnTo>
                  <a:lnTo>
                    <a:pt x="1856" y="360"/>
                  </a:lnTo>
                  <a:lnTo>
                    <a:pt x="1854" y="358"/>
                  </a:lnTo>
                  <a:lnTo>
                    <a:pt x="1854" y="357"/>
                  </a:lnTo>
                  <a:lnTo>
                    <a:pt x="1854" y="357"/>
                  </a:lnTo>
                  <a:lnTo>
                    <a:pt x="1854" y="355"/>
                  </a:lnTo>
                  <a:lnTo>
                    <a:pt x="1856" y="355"/>
                  </a:lnTo>
                  <a:lnTo>
                    <a:pt x="1857" y="354"/>
                  </a:lnTo>
                  <a:lnTo>
                    <a:pt x="1859" y="354"/>
                  </a:lnTo>
                  <a:lnTo>
                    <a:pt x="1859" y="352"/>
                  </a:lnTo>
                  <a:lnTo>
                    <a:pt x="1857" y="352"/>
                  </a:lnTo>
                  <a:lnTo>
                    <a:pt x="1856" y="352"/>
                  </a:lnTo>
                  <a:lnTo>
                    <a:pt x="1854" y="351"/>
                  </a:lnTo>
                  <a:lnTo>
                    <a:pt x="1853" y="349"/>
                  </a:lnTo>
                  <a:lnTo>
                    <a:pt x="1851" y="348"/>
                  </a:lnTo>
                  <a:lnTo>
                    <a:pt x="1848" y="346"/>
                  </a:lnTo>
                  <a:lnTo>
                    <a:pt x="1845" y="346"/>
                  </a:lnTo>
                  <a:lnTo>
                    <a:pt x="1842" y="343"/>
                  </a:lnTo>
                  <a:lnTo>
                    <a:pt x="1842" y="343"/>
                  </a:lnTo>
                  <a:lnTo>
                    <a:pt x="1840" y="341"/>
                  </a:lnTo>
                  <a:lnTo>
                    <a:pt x="1839" y="340"/>
                  </a:lnTo>
                  <a:lnTo>
                    <a:pt x="1837" y="338"/>
                  </a:lnTo>
                  <a:lnTo>
                    <a:pt x="1836" y="335"/>
                  </a:lnTo>
                  <a:lnTo>
                    <a:pt x="1836" y="334"/>
                  </a:lnTo>
                  <a:lnTo>
                    <a:pt x="1832" y="332"/>
                  </a:lnTo>
                  <a:lnTo>
                    <a:pt x="1829" y="332"/>
                  </a:lnTo>
                  <a:lnTo>
                    <a:pt x="1826" y="330"/>
                  </a:lnTo>
                  <a:lnTo>
                    <a:pt x="1825" y="330"/>
                  </a:lnTo>
                  <a:lnTo>
                    <a:pt x="1823" y="330"/>
                  </a:lnTo>
                  <a:lnTo>
                    <a:pt x="1820" y="330"/>
                  </a:lnTo>
                  <a:lnTo>
                    <a:pt x="1817" y="330"/>
                  </a:lnTo>
                  <a:lnTo>
                    <a:pt x="1812" y="330"/>
                  </a:lnTo>
                  <a:lnTo>
                    <a:pt x="1808" y="332"/>
                  </a:lnTo>
                  <a:lnTo>
                    <a:pt x="1808" y="335"/>
                  </a:lnTo>
                  <a:lnTo>
                    <a:pt x="1808" y="337"/>
                  </a:lnTo>
                  <a:lnTo>
                    <a:pt x="1809" y="340"/>
                  </a:lnTo>
                  <a:lnTo>
                    <a:pt x="1809" y="341"/>
                  </a:lnTo>
                  <a:lnTo>
                    <a:pt x="1806" y="341"/>
                  </a:lnTo>
                  <a:lnTo>
                    <a:pt x="1805" y="340"/>
                  </a:lnTo>
                  <a:lnTo>
                    <a:pt x="1805" y="337"/>
                  </a:lnTo>
                  <a:lnTo>
                    <a:pt x="1805" y="334"/>
                  </a:lnTo>
                  <a:lnTo>
                    <a:pt x="1805" y="330"/>
                  </a:lnTo>
                  <a:lnTo>
                    <a:pt x="1805" y="327"/>
                  </a:lnTo>
                  <a:lnTo>
                    <a:pt x="1803" y="326"/>
                  </a:lnTo>
                  <a:lnTo>
                    <a:pt x="1800" y="324"/>
                  </a:lnTo>
                  <a:lnTo>
                    <a:pt x="1798" y="321"/>
                  </a:lnTo>
                  <a:lnTo>
                    <a:pt x="1798" y="320"/>
                  </a:lnTo>
                  <a:lnTo>
                    <a:pt x="1795" y="320"/>
                  </a:lnTo>
                  <a:lnTo>
                    <a:pt x="1792" y="318"/>
                  </a:lnTo>
                  <a:lnTo>
                    <a:pt x="1791" y="316"/>
                  </a:lnTo>
                  <a:lnTo>
                    <a:pt x="1791" y="315"/>
                  </a:lnTo>
                  <a:lnTo>
                    <a:pt x="1787" y="315"/>
                  </a:lnTo>
                  <a:lnTo>
                    <a:pt x="1784" y="313"/>
                  </a:lnTo>
                  <a:lnTo>
                    <a:pt x="1783" y="312"/>
                  </a:lnTo>
                  <a:lnTo>
                    <a:pt x="1781" y="310"/>
                  </a:lnTo>
                  <a:lnTo>
                    <a:pt x="1780" y="309"/>
                  </a:lnTo>
                  <a:lnTo>
                    <a:pt x="1778" y="309"/>
                  </a:lnTo>
                  <a:lnTo>
                    <a:pt x="1775" y="307"/>
                  </a:lnTo>
                  <a:lnTo>
                    <a:pt x="1774" y="306"/>
                  </a:lnTo>
                  <a:lnTo>
                    <a:pt x="1772" y="304"/>
                  </a:lnTo>
                  <a:lnTo>
                    <a:pt x="1770" y="304"/>
                  </a:lnTo>
                  <a:lnTo>
                    <a:pt x="1769" y="302"/>
                  </a:lnTo>
                  <a:lnTo>
                    <a:pt x="1767" y="302"/>
                  </a:lnTo>
                  <a:lnTo>
                    <a:pt x="1766" y="302"/>
                  </a:lnTo>
                  <a:lnTo>
                    <a:pt x="1766" y="301"/>
                  </a:lnTo>
                  <a:lnTo>
                    <a:pt x="1766" y="301"/>
                  </a:lnTo>
                  <a:lnTo>
                    <a:pt x="1766" y="301"/>
                  </a:lnTo>
                  <a:lnTo>
                    <a:pt x="1766" y="301"/>
                  </a:lnTo>
                  <a:lnTo>
                    <a:pt x="1767" y="299"/>
                  </a:lnTo>
                  <a:lnTo>
                    <a:pt x="1767" y="298"/>
                  </a:lnTo>
                  <a:lnTo>
                    <a:pt x="1766" y="296"/>
                  </a:lnTo>
                  <a:lnTo>
                    <a:pt x="1764" y="295"/>
                  </a:lnTo>
                  <a:lnTo>
                    <a:pt x="1763" y="295"/>
                  </a:lnTo>
                  <a:lnTo>
                    <a:pt x="1763" y="296"/>
                  </a:lnTo>
                  <a:lnTo>
                    <a:pt x="1761" y="296"/>
                  </a:lnTo>
                  <a:lnTo>
                    <a:pt x="1761" y="296"/>
                  </a:lnTo>
                  <a:lnTo>
                    <a:pt x="1760" y="296"/>
                  </a:lnTo>
                  <a:lnTo>
                    <a:pt x="1760" y="296"/>
                  </a:lnTo>
                  <a:lnTo>
                    <a:pt x="1758" y="293"/>
                  </a:lnTo>
                  <a:lnTo>
                    <a:pt x="1756" y="293"/>
                  </a:lnTo>
                  <a:lnTo>
                    <a:pt x="1753" y="293"/>
                  </a:lnTo>
                  <a:lnTo>
                    <a:pt x="1752" y="292"/>
                  </a:lnTo>
                  <a:lnTo>
                    <a:pt x="1749" y="292"/>
                  </a:lnTo>
                  <a:lnTo>
                    <a:pt x="1749" y="290"/>
                  </a:lnTo>
                  <a:lnTo>
                    <a:pt x="1749" y="288"/>
                  </a:lnTo>
                  <a:lnTo>
                    <a:pt x="1749" y="287"/>
                  </a:lnTo>
                  <a:lnTo>
                    <a:pt x="1747" y="285"/>
                  </a:lnTo>
                  <a:lnTo>
                    <a:pt x="1747" y="285"/>
                  </a:lnTo>
                  <a:lnTo>
                    <a:pt x="1746" y="284"/>
                  </a:lnTo>
                  <a:lnTo>
                    <a:pt x="1744" y="282"/>
                  </a:lnTo>
                  <a:lnTo>
                    <a:pt x="1744" y="282"/>
                  </a:lnTo>
                  <a:lnTo>
                    <a:pt x="1741" y="281"/>
                  </a:lnTo>
                  <a:lnTo>
                    <a:pt x="1739" y="279"/>
                  </a:lnTo>
                  <a:lnTo>
                    <a:pt x="1739" y="278"/>
                  </a:lnTo>
                  <a:lnTo>
                    <a:pt x="1739" y="276"/>
                  </a:lnTo>
                  <a:lnTo>
                    <a:pt x="1738" y="274"/>
                  </a:lnTo>
                  <a:lnTo>
                    <a:pt x="1736" y="273"/>
                  </a:lnTo>
                  <a:lnTo>
                    <a:pt x="1735" y="273"/>
                  </a:lnTo>
                  <a:lnTo>
                    <a:pt x="1732" y="273"/>
                  </a:lnTo>
                  <a:lnTo>
                    <a:pt x="1730" y="273"/>
                  </a:lnTo>
                  <a:lnTo>
                    <a:pt x="1727" y="273"/>
                  </a:lnTo>
                  <a:lnTo>
                    <a:pt x="1725" y="271"/>
                  </a:lnTo>
                  <a:lnTo>
                    <a:pt x="1724" y="270"/>
                  </a:lnTo>
                  <a:lnTo>
                    <a:pt x="1721" y="270"/>
                  </a:lnTo>
                  <a:lnTo>
                    <a:pt x="1719" y="270"/>
                  </a:lnTo>
                  <a:lnTo>
                    <a:pt x="1718" y="270"/>
                  </a:lnTo>
                  <a:lnTo>
                    <a:pt x="1716" y="271"/>
                  </a:lnTo>
                  <a:lnTo>
                    <a:pt x="1716" y="271"/>
                  </a:lnTo>
                  <a:lnTo>
                    <a:pt x="1715" y="271"/>
                  </a:lnTo>
                  <a:lnTo>
                    <a:pt x="1713" y="271"/>
                  </a:lnTo>
                  <a:lnTo>
                    <a:pt x="1711" y="271"/>
                  </a:lnTo>
                  <a:lnTo>
                    <a:pt x="1708" y="268"/>
                  </a:lnTo>
                  <a:lnTo>
                    <a:pt x="1707" y="264"/>
                  </a:lnTo>
                  <a:lnTo>
                    <a:pt x="1705" y="264"/>
                  </a:lnTo>
                  <a:lnTo>
                    <a:pt x="1704" y="264"/>
                  </a:lnTo>
                  <a:lnTo>
                    <a:pt x="1702" y="264"/>
                  </a:lnTo>
                  <a:lnTo>
                    <a:pt x="1701" y="264"/>
                  </a:lnTo>
                  <a:lnTo>
                    <a:pt x="1699" y="264"/>
                  </a:lnTo>
                  <a:lnTo>
                    <a:pt x="1696" y="262"/>
                  </a:lnTo>
                  <a:lnTo>
                    <a:pt x="1691" y="259"/>
                  </a:lnTo>
                  <a:lnTo>
                    <a:pt x="1691" y="257"/>
                  </a:lnTo>
                  <a:lnTo>
                    <a:pt x="1690" y="257"/>
                  </a:lnTo>
                  <a:lnTo>
                    <a:pt x="1690" y="257"/>
                  </a:lnTo>
                  <a:lnTo>
                    <a:pt x="1690" y="257"/>
                  </a:lnTo>
                  <a:lnTo>
                    <a:pt x="1690" y="257"/>
                  </a:lnTo>
                  <a:lnTo>
                    <a:pt x="1690" y="257"/>
                  </a:lnTo>
                  <a:lnTo>
                    <a:pt x="1688" y="259"/>
                  </a:lnTo>
                  <a:lnTo>
                    <a:pt x="1685" y="259"/>
                  </a:lnTo>
                  <a:lnTo>
                    <a:pt x="1682" y="259"/>
                  </a:lnTo>
                  <a:lnTo>
                    <a:pt x="1679" y="259"/>
                  </a:lnTo>
                  <a:lnTo>
                    <a:pt x="1676" y="259"/>
                  </a:lnTo>
                  <a:lnTo>
                    <a:pt x="1674" y="257"/>
                  </a:lnTo>
                  <a:lnTo>
                    <a:pt x="1673" y="257"/>
                  </a:lnTo>
                  <a:lnTo>
                    <a:pt x="1671" y="257"/>
                  </a:lnTo>
                  <a:lnTo>
                    <a:pt x="1670" y="257"/>
                  </a:lnTo>
                  <a:lnTo>
                    <a:pt x="1670" y="257"/>
                  </a:lnTo>
                  <a:lnTo>
                    <a:pt x="1668" y="257"/>
                  </a:lnTo>
                  <a:lnTo>
                    <a:pt x="1666" y="257"/>
                  </a:lnTo>
                  <a:lnTo>
                    <a:pt x="1666" y="257"/>
                  </a:lnTo>
                  <a:lnTo>
                    <a:pt x="1665" y="259"/>
                  </a:lnTo>
                  <a:lnTo>
                    <a:pt x="1665" y="259"/>
                  </a:lnTo>
                  <a:lnTo>
                    <a:pt x="1665" y="259"/>
                  </a:lnTo>
                  <a:lnTo>
                    <a:pt x="1663" y="259"/>
                  </a:lnTo>
                  <a:lnTo>
                    <a:pt x="1662" y="257"/>
                  </a:lnTo>
                  <a:lnTo>
                    <a:pt x="1660" y="256"/>
                  </a:lnTo>
                  <a:lnTo>
                    <a:pt x="1659" y="256"/>
                  </a:lnTo>
                  <a:lnTo>
                    <a:pt x="1657" y="256"/>
                  </a:lnTo>
                  <a:lnTo>
                    <a:pt x="1656" y="256"/>
                  </a:lnTo>
                  <a:lnTo>
                    <a:pt x="1654" y="256"/>
                  </a:lnTo>
                  <a:lnTo>
                    <a:pt x="1651" y="257"/>
                  </a:lnTo>
                  <a:lnTo>
                    <a:pt x="1649" y="257"/>
                  </a:lnTo>
                  <a:lnTo>
                    <a:pt x="1648" y="257"/>
                  </a:lnTo>
                  <a:lnTo>
                    <a:pt x="1646" y="257"/>
                  </a:lnTo>
                  <a:lnTo>
                    <a:pt x="1643" y="256"/>
                  </a:lnTo>
                  <a:lnTo>
                    <a:pt x="1642" y="254"/>
                  </a:lnTo>
                  <a:lnTo>
                    <a:pt x="1640" y="254"/>
                  </a:lnTo>
                  <a:lnTo>
                    <a:pt x="1639" y="254"/>
                  </a:lnTo>
                  <a:lnTo>
                    <a:pt x="1639" y="257"/>
                  </a:lnTo>
                  <a:lnTo>
                    <a:pt x="1640" y="261"/>
                  </a:lnTo>
                  <a:lnTo>
                    <a:pt x="1639" y="264"/>
                  </a:lnTo>
                  <a:lnTo>
                    <a:pt x="1639" y="265"/>
                  </a:lnTo>
                  <a:lnTo>
                    <a:pt x="1640" y="265"/>
                  </a:lnTo>
                  <a:lnTo>
                    <a:pt x="1642" y="265"/>
                  </a:lnTo>
                  <a:lnTo>
                    <a:pt x="1642" y="267"/>
                  </a:lnTo>
                  <a:lnTo>
                    <a:pt x="1643" y="268"/>
                  </a:lnTo>
                  <a:lnTo>
                    <a:pt x="1645" y="271"/>
                  </a:lnTo>
                  <a:lnTo>
                    <a:pt x="1645" y="273"/>
                  </a:lnTo>
                  <a:lnTo>
                    <a:pt x="1645" y="276"/>
                  </a:lnTo>
                  <a:lnTo>
                    <a:pt x="1645" y="278"/>
                  </a:lnTo>
                  <a:lnTo>
                    <a:pt x="1643" y="278"/>
                  </a:lnTo>
                  <a:lnTo>
                    <a:pt x="1642" y="278"/>
                  </a:lnTo>
                  <a:lnTo>
                    <a:pt x="1640" y="281"/>
                  </a:lnTo>
                  <a:lnTo>
                    <a:pt x="1639" y="282"/>
                  </a:lnTo>
                  <a:lnTo>
                    <a:pt x="1637" y="282"/>
                  </a:lnTo>
                  <a:lnTo>
                    <a:pt x="1635" y="282"/>
                  </a:lnTo>
                  <a:lnTo>
                    <a:pt x="1635" y="284"/>
                  </a:lnTo>
                  <a:lnTo>
                    <a:pt x="1635" y="285"/>
                  </a:lnTo>
                  <a:lnTo>
                    <a:pt x="1632" y="285"/>
                  </a:lnTo>
                  <a:lnTo>
                    <a:pt x="1629" y="285"/>
                  </a:lnTo>
                  <a:lnTo>
                    <a:pt x="1629" y="287"/>
                  </a:lnTo>
                  <a:lnTo>
                    <a:pt x="1629" y="288"/>
                  </a:lnTo>
                  <a:lnTo>
                    <a:pt x="1626" y="288"/>
                  </a:lnTo>
                  <a:lnTo>
                    <a:pt x="1625" y="288"/>
                  </a:lnTo>
                  <a:lnTo>
                    <a:pt x="1623" y="288"/>
                  </a:lnTo>
                  <a:lnTo>
                    <a:pt x="1621" y="288"/>
                  </a:lnTo>
                  <a:lnTo>
                    <a:pt x="1620" y="285"/>
                  </a:lnTo>
                  <a:lnTo>
                    <a:pt x="1620" y="282"/>
                  </a:lnTo>
                  <a:lnTo>
                    <a:pt x="1620" y="279"/>
                  </a:lnTo>
                  <a:lnTo>
                    <a:pt x="1618" y="276"/>
                  </a:lnTo>
                  <a:lnTo>
                    <a:pt x="1618" y="276"/>
                  </a:lnTo>
                  <a:lnTo>
                    <a:pt x="1617" y="276"/>
                  </a:lnTo>
                  <a:lnTo>
                    <a:pt x="1615" y="276"/>
                  </a:lnTo>
                  <a:lnTo>
                    <a:pt x="1615" y="276"/>
                  </a:lnTo>
                  <a:lnTo>
                    <a:pt x="1614" y="274"/>
                  </a:lnTo>
                  <a:lnTo>
                    <a:pt x="1614" y="274"/>
                  </a:lnTo>
                  <a:lnTo>
                    <a:pt x="1614" y="273"/>
                  </a:lnTo>
                  <a:lnTo>
                    <a:pt x="1614" y="271"/>
                  </a:lnTo>
                  <a:lnTo>
                    <a:pt x="1612" y="271"/>
                  </a:lnTo>
                  <a:lnTo>
                    <a:pt x="1612" y="270"/>
                  </a:lnTo>
                  <a:lnTo>
                    <a:pt x="1612" y="267"/>
                  </a:lnTo>
                  <a:lnTo>
                    <a:pt x="1612" y="265"/>
                  </a:lnTo>
                  <a:lnTo>
                    <a:pt x="1611" y="267"/>
                  </a:lnTo>
                  <a:lnTo>
                    <a:pt x="1608" y="270"/>
                  </a:lnTo>
                  <a:lnTo>
                    <a:pt x="1608" y="268"/>
                  </a:lnTo>
                  <a:lnTo>
                    <a:pt x="1606" y="268"/>
                  </a:lnTo>
                  <a:lnTo>
                    <a:pt x="1603" y="270"/>
                  </a:lnTo>
                  <a:lnTo>
                    <a:pt x="1600" y="270"/>
                  </a:lnTo>
                  <a:lnTo>
                    <a:pt x="1598" y="271"/>
                  </a:lnTo>
                  <a:lnTo>
                    <a:pt x="1597" y="271"/>
                  </a:lnTo>
                  <a:lnTo>
                    <a:pt x="1595" y="271"/>
                  </a:lnTo>
                  <a:lnTo>
                    <a:pt x="1595" y="271"/>
                  </a:lnTo>
                  <a:lnTo>
                    <a:pt x="1595" y="270"/>
                  </a:lnTo>
                  <a:lnTo>
                    <a:pt x="1595" y="268"/>
                  </a:lnTo>
                  <a:lnTo>
                    <a:pt x="1592" y="268"/>
                  </a:lnTo>
                  <a:lnTo>
                    <a:pt x="1589" y="267"/>
                  </a:lnTo>
                  <a:lnTo>
                    <a:pt x="1587" y="267"/>
                  </a:lnTo>
                  <a:lnTo>
                    <a:pt x="1586" y="265"/>
                  </a:lnTo>
                  <a:lnTo>
                    <a:pt x="1584" y="265"/>
                  </a:lnTo>
                  <a:lnTo>
                    <a:pt x="1581" y="265"/>
                  </a:lnTo>
                  <a:lnTo>
                    <a:pt x="1578" y="267"/>
                  </a:lnTo>
                  <a:lnTo>
                    <a:pt x="1576" y="267"/>
                  </a:lnTo>
                  <a:lnTo>
                    <a:pt x="1576" y="268"/>
                  </a:lnTo>
                  <a:lnTo>
                    <a:pt x="1575" y="270"/>
                  </a:lnTo>
                  <a:lnTo>
                    <a:pt x="1573" y="270"/>
                  </a:lnTo>
                  <a:lnTo>
                    <a:pt x="1573" y="270"/>
                  </a:lnTo>
                  <a:lnTo>
                    <a:pt x="1573" y="268"/>
                  </a:lnTo>
                  <a:lnTo>
                    <a:pt x="1572" y="268"/>
                  </a:lnTo>
                  <a:lnTo>
                    <a:pt x="1572" y="268"/>
                  </a:lnTo>
                  <a:lnTo>
                    <a:pt x="1570" y="268"/>
                  </a:lnTo>
                  <a:lnTo>
                    <a:pt x="1570" y="265"/>
                  </a:lnTo>
                  <a:lnTo>
                    <a:pt x="1570" y="264"/>
                  </a:lnTo>
                  <a:lnTo>
                    <a:pt x="1566" y="265"/>
                  </a:lnTo>
                  <a:lnTo>
                    <a:pt x="1561" y="265"/>
                  </a:lnTo>
                  <a:lnTo>
                    <a:pt x="1555" y="265"/>
                  </a:lnTo>
                  <a:lnTo>
                    <a:pt x="1550" y="265"/>
                  </a:lnTo>
                  <a:lnTo>
                    <a:pt x="1550" y="265"/>
                  </a:lnTo>
                  <a:lnTo>
                    <a:pt x="1549" y="264"/>
                  </a:lnTo>
                  <a:lnTo>
                    <a:pt x="1549" y="264"/>
                  </a:lnTo>
                  <a:lnTo>
                    <a:pt x="1547" y="264"/>
                  </a:lnTo>
                  <a:lnTo>
                    <a:pt x="1544" y="267"/>
                  </a:lnTo>
                  <a:lnTo>
                    <a:pt x="1541" y="268"/>
                  </a:lnTo>
                  <a:lnTo>
                    <a:pt x="1538" y="268"/>
                  </a:lnTo>
                  <a:lnTo>
                    <a:pt x="1535" y="270"/>
                  </a:lnTo>
                  <a:lnTo>
                    <a:pt x="1533" y="271"/>
                  </a:lnTo>
                  <a:lnTo>
                    <a:pt x="1533" y="276"/>
                  </a:lnTo>
                  <a:lnTo>
                    <a:pt x="1533" y="279"/>
                  </a:lnTo>
                  <a:lnTo>
                    <a:pt x="1531" y="282"/>
                  </a:lnTo>
                  <a:lnTo>
                    <a:pt x="1530" y="282"/>
                  </a:lnTo>
                  <a:lnTo>
                    <a:pt x="1530" y="284"/>
                  </a:lnTo>
                  <a:lnTo>
                    <a:pt x="1530" y="282"/>
                  </a:lnTo>
                  <a:lnTo>
                    <a:pt x="1530" y="279"/>
                  </a:lnTo>
                  <a:lnTo>
                    <a:pt x="1527" y="279"/>
                  </a:lnTo>
                  <a:lnTo>
                    <a:pt x="1527" y="278"/>
                  </a:lnTo>
                  <a:lnTo>
                    <a:pt x="1527" y="274"/>
                  </a:lnTo>
                  <a:lnTo>
                    <a:pt x="1527" y="273"/>
                  </a:lnTo>
                  <a:lnTo>
                    <a:pt x="1525" y="271"/>
                  </a:lnTo>
                  <a:lnTo>
                    <a:pt x="1524" y="270"/>
                  </a:lnTo>
                  <a:lnTo>
                    <a:pt x="1524" y="268"/>
                  </a:lnTo>
                  <a:lnTo>
                    <a:pt x="1522" y="267"/>
                  </a:lnTo>
                  <a:lnTo>
                    <a:pt x="1521" y="267"/>
                  </a:lnTo>
                  <a:lnTo>
                    <a:pt x="1519" y="267"/>
                  </a:lnTo>
                  <a:lnTo>
                    <a:pt x="1519" y="267"/>
                  </a:lnTo>
                  <a:lnTo>
                    <a:pt x="1519" y="265"/>
                  </a:lnTo>
                  <a:lnTo>
                    <a:pt x="1519" y="264"/>
                  </a:lnTo>
                  <a:lnTo>
                    <a:pt x="1519" y="262"/>
                  </a:lnTo>
                  <a:lnTo>
                    <a:pt x="1519" y="262"/>
                  </a:lnTo>
                  <a:lnTo>
                    <a:pt x="1519" y="261"/>
                  </a:lnTo>
                  <a:lnTo>
                    <a:pt x="1518" y="261"/>
                  </a:lnTo>
                  <a:lnTo>
                    <a:pt x="1518" y="261"/>
                  </a:lnTo>
                  <a:lnTo>
                    <a:pt x="1518" y="259"/>
                  </a:lnTo>
                  <a:lnTo>
                    <a:pt x="1519" y="257"/>
                  </a:lnTo>
                  <a:lnTo>
                    <a:pt x="1522" y="256"/>
                  </a:lnTo>
                  <a:lnTo>
                    <a:pt x="1519" y="254"/>
                  </a:lnTo>
                  <a:lnTo>
                    <a:pt x="1518" y="253"/>
                  </a:lnTo>
                  <a:lnTo>
                    <a:pt x="1518" y="251"/>
                  </a:lnTo>
                  <a:lnTo>
                    <a:pt x="1516" y="250"/>
                  </a:lnTo>
                  <a:lnTo>
                    <a:pt x="1514" y="250"/>
                  </a:lnTo>
                  <a:lnTo>
                    <a:pt x="1514" y="250"/>
                  </a:lnTo>
                  <a:lnTo>
                    <a:pt x="1513" y="250"/>
                  </a:lnTo>
                  <a:lnTo>
                    <a:pt x="1511" y="250"/>
                  </a:lnTo>
                  <a:lnTo>
                    <a:pt x="1510" y="247"/>
                  </a:lnTo>
                  <a:lnTo>
                    <a:pt x="1508" y="243"/>
                  </a:lnTo>
                  <a:lnTo>
                    <a:pt x="1507" y="243"/>
                  </a:lnTo>
                  <a:lnTo>
                    <a:pt x="1507" y="243"/>
                  </a:lnTo>
                  <a:lnTo>
                    <a:pt x="1505" y="242"/>
                  </a:lnTo>
                  <a:lnTo>
                    <a:pt x="1504" y="242"/>
                  </a:lnTo>
                  <a:lnTo>
                    <a:pt x="1502" y="242"/>
                  </a:lnTo>
                  <a:lnTo>
                    <a:pt x="1500" y="242"/>
                  </a:lnTo>
                  <a:lnTo>
                    <a:pt x="1497" y="240"/>
                  </a:lnTo>
                  <a:lnTo>
                    <a:pt x="1494" y="239"/>
                  </a:lnTo>
                  <a:lnTo>
                    <a:pt x="1493" y="240"/>
                  </a:lnTo>
                  <a:lnTo>
                    <a:pt x="1491" y="240"/>
                  </a:lnTo>
                  <a:lnTo>
                    <a:pt x="1491" y="242"/>
                  </a:lnTo>
                  <a:lnTo>
                    <a:pt x="1490" y="240"/>
                  </a:lnTo>
                  <a:lnTo>
                    <a:pt x="1486" y="240"/>
                  </a:lnTo>
                  <a:lnTo>
                    <a:pt x="1485" y="240"/>
                  </a:lnTo>
                  <a:lnTo>
                    <a:pt x="1483" y="242"/>
                  </a:lnTo>
                  <a:lnTo>
                    <a:pt x="1482" y="242"/>
                  </a:lnTo>
                  <a:lnTo>
                    <a:pt x="1480" y="242"/>
                  </a:lnTo>
                  <a:lnTo>
                    <a:pt x="1480" y="243"/>
                  </a:lnTo>
                  <a:lnTo>
                    <a:pt x="1479" y="243"/>
                  </a:lnTo>
                  <a:lnTo>
                    <a:pt x="1477" y="240"/>
                  </a:lnTo>
                  <a:lnTo>
                    <a:pt x="1476" y="240"/>
                  </a:lnTo>
                  <a:lnTo>
                    <a:pt x="1474" y="240"/>
                  </a:lnTo>
                  <a:lnTo>
                    <a:pt x="1471" y="240"/>
                  </a:lnTo>
                  <a:lnTo>
                    <a:pt x="1469" y="240"/>
                  </a:lnTo>
                  <a:lnTo>
                    <a:pt x="1468" y="240"/>
                  </a:lnTo>
                  <a:lnTo>
                    <a:pt x="1466" y="240"/>
                  </a:lnTo>
                  <a:lnTo>
                    <a:pt x="1466" y="239"/>
                  </a:lnTo>
                  <a:lnTo>
                    <a:pt x="1465" y="239"/>
                  </a:lnTo>
                  <a:lnTo>
                    <a:pt x="1463" y="239"/>
                  </a:lnTo>
                  <a:lnTo>
                    <a:pt x="1462" y="239"/>
                  </a:lnTo>
                  <a:lnTo>
                    <a:pt x="1462" y="240"/>
                  </a:lnTo>
                  <a:lnTo>
                    <a:pt x="1460" y="240"/>
                  </a:lnTo>
                  <a:lnTo>
                    <a:pt x="1459" y="240"/>
                  </a:lnTo>
                  <a:lnTo>
                    <a:pt x="1457" y="242"/>
                  </a:lnTo>
                  <a:lnTo>
                    <a:pt x="1455" y="243"/>
                  </a:lnTo>
                  <a:lnTo>
                    <a:pt x="1454" y="243"/>
                  </a:lnTo>
                  <a:lnTo>
                    <a:pt x="1452" y="243"/>
                  </a:lnTo>
                  <a:lnTo>
                    <a:pt x="1449" y="243"/>
                  </a:lnTo>
                  <a:lnTo>
                    <a:pt x="1448" y="243"/>
                  </a:lnTo>
                  <a:lnTo>
                    <a:pt x="1446" y="242"/>
                  </a:lnTo>
                  <a:lnTo>
                    <a:pt x="1446" y="242"/>
                  </a:lnTo>
                  <a:lnTo>
                    <a:pt x="1445" y="240"/>
                  </a:lnTo>
                  <a:lnTo>
                    <a:pt x="1443" y="240"/>
                  </a:lnTo>
                  <a:lnTo>
                    <a:pt x="1442" y="240"/>
                  </a:lnTo>
                  <a:lnTo>
                    <a:pt x="1440" y="242"/>
                  </a:lnTo>
                  <a:lnTo>
                    <a:pt x="1438" y="242"/>
                  </a:lnTo>
                  <a:lnTo>
                    <a:pt x="1435" y="243"/>
                  </a:lnTo>
                  <a:lnTo>
                    <a:pt x="1434" y="243"/>
                  </a:lnTo>
                  <a:lnTo>
                    <a:pt x="1432" y="245"/>
                  </a:lnTo>
                  <a:lnTo>
                    <a:pt x="1431" y="245"/>
                  </a:lnTo>
                  <a:lnTo>
                    <a:pt x="1429" y="247"/>
                  </a:lnTo>
                  <a:lnTo>
                    <a:pt x="1426" y="247"/>
                  </a:lnTo>
                  <a:lnTo>
                    <a:pt x="1423" y="247"/>
                  </a:lnTo>
                  <a:lnTo>
                    <a:pt x="1420" y="247"/>
                  </a:lnTo>
                  <a:lnTo>
                    <a:pt x="1417" y="245"/>
                  </a:lnTo>
                  <a:lnTo>
                    <a:pt x="1414" y="245"/>
                  </a:lnTo>
                  <a:lnTo>
                    <a:pt x="1410" y="247"/>
                  </a:lnTo>
                  <a:lnTo>
                    <a:pt x="1409" y="247"/>
                  </a:lnTo>
                  <a:lnTo>
                    <a:pt x="1406" y="247"/>
                  </a:lnTo>
                  <a:lnTo>
                    <a:pt x="1403" y="247"/>
                  </a:lnTo>
                  <a:lnTo>
                    <a:pt x="1401" y="247"/>
                  </a:lnTo>
                  <a:lnTo>
                    <a:pt x="1401" y="247"/>
                  </a:lnTo>
                  <a:lnTo>
                    <a:pt x="1401" y="247"/>
                  </a:lnTo>
                  <a:lnTo>
                    <a:pt x="1401" y="247"/>
                  </a:lnTo>
                  <a:lnTo>
                    <a:pt x="1397" y="247"/>
                  </a:lnTo>
                  <a:lnTo>
                    <a:pt x="1393" y="247"/>
                  </a:lnTo>
                  <a:lnTo>
                    <a:pt x="1392" y="247"/>
                  </a:lnTo>
                  <a:lnTo>
                    <a:pt x="1389" y="247"/>
                  </a:lnTo>
                  <a:lnTo>
                    <a:pt x="1390" y="243"/>
                  </a:lnTo>
                  <a:lnTo>
                    <a:pt x="1393" y="240"/>
                  </a:lnTo>
                  <a:lnTo>
                    <a:pt x="1395" y="239"/>
                  </a:lnTo>
                  <a:lnTo>
                    <a:pt x="1400" y="236"/>
                  </a:lnTo>
                  <a:lnTo>
                    <a:pt x="1398" y="233"/>
                  </a:lnTo>
                  <a:lnTo>
                    <a:pt x="1395" y="233"/>
                  </a:lnTo>
                  <a:lnTo>
                    <a:pt x="1393" y="233"/>
                  </a:lnTo>
                  <a:lnTo>
                    <a:pt x="1393" y="229"/>
                  </a:lnTo>
                  <a:lnTo>
                    <a:pt x="1393" y="226"/>
                  </a:lnTo>
                  <a:lnTo>
                    <a:pt x="1395" y="226"/>
                  </a:lnTo>
                  <a:lnTo>
                    <a:pt x="1393" y="226"/>
                  </a:lnTo>
                  <a:lnTo>
                    <a:pt x="1393" y="226"/>
                  </a:lnTo>
                  <a:lnTo>
                    <a:pt x="1393" y="226"/>
                  </a:lnTo>
                  <a:lnTo>
                    <a:pt x="1395" y="225"/>
                  </a:lnTo>
                  <a:lnTo>
                    <a:pt x="1395" y="225"/>
                  </a:lnTo>
                  <a:lnTo>
                    <a:pt x="1397" y="225"/>
                  </a:lnTo>
                  <a:lnTo>
                    <a:pt x="1397" y="228"/>
                  </a:lnTo>
                  <a:lnTo>
                    <a:pt x="1398" y="229"/>
                  </a:lnTo>
                  <a:lnTo>
                    <a:pt x="1401" y="228"/>
                  </a:lnTo>
                  <a:lnTo>
                    <a:pt x="1403" y="228"/>
                  </a:lnTo>
                  <a:lnTo>
                    <a:pt x="1403" y="225"/>
                  </a:lnTo>
                  <a:lnTo>
                    <a:pt x="1404" y="222"/>
                  </a:lnTo>
                  <a:lnTo>
                    <a:pt x="1403" y="220"/>
                  </a:lnTo>
                  <a:lnTo>
                    <a:pt x="1400" y="219"/>
                  </a:lnTo>
                  <a:lnTo>
                    <a:pt x="1400" y="217"/>
                  </a:lnTo>
                  <a:lnTo>
                    <a:pt x="1398" y="217"/>
                  </a:lnTo>
                  <a:lnTo>
                    <a:pt x="1397" y="215"/>
                  </a:lnTo>
                  <a:lnTo>
                    <a:pt x="1395" y="215"/>
                  </a:lnTo>
                  <a:lnTo>
                    <a:pt x="1392" y="215"/>
                  </a:lnTo>
                  <a:lnTo>
                    <a:pt x="1390" y="217"/>
                  </a:lnTo>
                  <a:lnTo>
                    <a:pt x="1389" y="215"/>
                  </a:lnTo>
                  <a:lnTo>
                    <a:pt x="1386" y="212"/>
                  </a:lnTo>
                  <a:lnTo>
                    <a:pt x="1384" y="212"/>
                  </a:lnTo>
                  <a:lnTo>
                    <a:pt x="1381" y="212"/>
                  </a:lnTo>
                  <a:lnTo>
                    <a:pt x="1379" y="212"/>
                  </a:lnTo>
                  <a:lnTo>
                    <a:pt x="1378" y="212"/>
                  </a:lnTo>
                  <a:lnTo>
                    <a:pt x="1373" y="214"/>
                  </a:lnTo>
                  <a:lnTo>
                    <a:pt x="1370" y="214"/>
                  </a:lnTo>
                  <a:lnTo>
                    <a:pt x="1367" y="219"/>
                  </a:lnTo>
                  <a:lnTo>
                    <a:pt x="1365" y="222"/>
                  </a:lnTo>
                  <a:lnTo>
                    <a:pt x="1362" y="226"/>
                  </a:lnTo>
                  <a:lnTo>
                    <a:pt x="1361" y="231"/>
                  </a:lnTo>
                  <a:lnTo>
                    <a:pt x="1361" y="233"/>
                  </a:lnTo>
                  <a:lnTo>
                    <a:pt x="1359" y="233"/>
                  </a:lnTo>
                  <a:lnTo>
                    <a:pt x="1358" y="234"/>
                  </a:lnTo>
                  <a:lnTo>
                    <a:pt x="1355" y="234"/>
                  </a:lnTo>
                  <a:lnTo>
                    <a:pt x="1350" y="236"/>
                  </a:lnTo>
                  <a:lnTo>
                    <a:pt x="1348" y="236"/>
                  </a:lnTo>
                  <a:lnTo>
                    <a:pt x="1347" y="234"/>
                  </a:lnTo>
                  <a:lnTo>
                    <a:pt x="1347" y="234"/>
                  </a:lnTo>
                  <a:lnTo>
                    <a:pt x="1347" y="233"/>
                  </a:lnTo>
                  <a:lnTo>
                    <a:pt x="1347" y="233"/>
                  </a:lnTo>
                  <a:lnTo>
                    <a:pt x="1347" y="233"/>
                  </a:lnTo>
                  <a:lnTo>
                    <a:pt x="1350" y="231"/>
                  </a:lnTo>
                  <a:lnTo>
                    <a:pt x="1352" y="231"/>
                  </a:lnTo>
                  <a:lnTo>
                    <a:pt x="1350" y="229"/>
                  </a:lnTo>
                  <a:lnTo>
                    <a:pt x="1348" y="228"/>
                  </a:lnTo>
                  <a:lnTo>
                    <a:pt x="1348" y="226"/>
                  </a:lnTo>
                  <a:lnTo>
                    <a:pt x="1348" y="225"/>
                  </a:lnTo>
                  <a:lnTo>
                    <a:pt x="1353" y="223"/>
                  </a:lnTo>
                  <a:lnTo>
                    <a:pt x="1355" y="223"/>
                  </a:lnTo>
                  <a:lnTo>
                    <a:pt x="1355" y="222"/>
                  </a:lnTo>
                  <a:lnTo>
                    <a:pt x="1355" y="222"/>
                  </a:lnTo>
                  <a:lnTo>
                    <a:pt x="1356" y="220"/>
                  </a:lnTo>
                  <a:lnTo>
                    <a:pt x="1356" y="217"/>
                  </a:lnTo>
                  <a:lnTo>
                    <a:pt x="1358" y="219"/>
                  </a:lnTo>
                  <a:lnTo>
                    <a:pt x="1359" y="219"/>
                  </a:lnTo>
                  <a:lnTo>
                    <a:pt x="1359" y="220"/>
                  </a:lnTo>
                  <a:lnTo>
                    <a:pt x="1359" y="220"/>
                  </a:lnTo>
                  <a:lnTo>
                    <a:pt x="1358" y="220"/>
                  </a:lnTo>
                  <a:lnTo>
                    <a:pt x="1358" y="220"/>
                  </a:lnTo>
                  <a:lnTo>
                    <a:pt x="1358" y="222"/>
                  </a:lnTo>
                  <a:lnTo>
                    <a:pt x="1358" y="222"/>
                  </a:lnTo>
                  <a:lnTo>
                    <a:pt x="1359" y="222"/>
                  </a:lnTo>
                  <a:lnTo>
                    <a:pt x="1359" y="223"/>
                  </a:lnTo>
                  <a:lnTo>
                    <a:pt x="1361" y="223"/>
                  </a:lnTo>
                  <a:lnTo>
                    <a:pt x="1361" y="222"/>
                  </a:lnTo>
                  <a:lnTo>
                    <a:pt x="1361" y="220"/>
                  </a:lnTo>
                  <a:lnTo>
                    <a:pt x="1362" y="219"/>
                  </a:lnTo>
                  <a:lnTo>
                    <a:pt x="1362" y="215"/>
                  </a:lnTo>
                  <a:lnTo>
                    <a:pt x="1358" y="215"/>
                  </a:lnTo>
                  <a:lnTo>
                    <a:pt x="1352" y="217"/>
                  </a:lnTo>
                  <a:lnTo>
                    <a:pt x="1344" y="217"/>
                  </a:lnTo>
                  <a:lnTo>
                    <a:pt x="1339" y="217"/>
                  </a:lnTo>
                  <a:lnTo>
                    <a:pt x="1339" y="214"/>
                  </a:lnTo>
                  <a:lnTo>
                    <a:pt x="1338" y="211"/>
                  </a:lnTo>
                  <a:lnTo>
                    <a:pt x="1338" y="211"/>
                  </a:lnTo>
                  <a:lnTo>
                    <a:pt x="1339" y="211"/>
                  </a:lnTo>
                  <a:lnTo>
                    <a:pt x="1339" y="209"/>
                  </a:lnTo>
                  <a:lnTo>
                    <a:pt x="1339" y="209"/>
                  </a:lnTo>
                  <a:lnTo>
                    <a:pt x="1342" y="211"/>
                  </a:lnTo>
                  <a:lnTo>
                    <a:pt x="1350" y="211"/>
                  </a:lnTo>
                  <a:lnTo>
                    <a:pt x="1350" y="209"/>
                  </a:lnTo>
                  <a:lnTo>
                    <a:pt x="1347" y="209"/>
                  </a:lnTo>
                  <a:lnTo>
                    <a:pt x="1344" y="208"/>
                  </a:lnTo>
                  <a:lnTo>
                    <a:pt x="1341" y="208"/>
                  </a:lnTo>
                  <a:lnTo>
                    <a:pt x="1338" y="206"/>
                  </a:lnTo>
                  <a:lnTo>
                    <a:pt x="1334" y="205"/>
                  </a:lnTo>
                  <a:lnTo>
                    <a:pt x="1333" y="205"/>
                  </a:lnTo>
                  <a:lnTo>
                    <a:pt x="1330" y="205"/>
                  </a:lnTo>
                  <a:lnTo>
                    <a:pt x="1328" y="206"/>
                  </a:lnTo>
                  <a:lnTo>
                    <a:pt x="1325" y="206"/>
                  </a:lnTo>
                  <a:lnTo>
                    <a:pt x="1324" y="205"/>
                  </a:lnTo>
                  <a:lnTo>
                    <a:pt x="1322" y="205"/>
                  </a:lnTo>
                  <a:lnTo>
                    <a:pt x="1319" y="203"/>
                  </a:lnTo>
                  <a:lnTo>
                    <a:pt x="1317" y="203"/>
                  </a:lnTo>
                  <a:lnTo>
                    <a:pt x="1314" y="203"/>
                  </a:lnTo>
                  <a:lnTo>
                    <a:pt x="1311" y="203"/>
                  </a:lnTo>
                  <a:lnTo>
                    <a:pt x="1311" y="203"/>
                  </a:lnTo>
                  <a:lnTo>
                    <a:pt x="1308" y="201"/>
                  </a:lnTo>
                  <a:lnTo>
                    <a:pt x="1305" y="201"/>
                  </a:lnTo>
                  <a:lnTo>
                    <a:pt x="1303" y="200"/>
                  </a:lnTo>
                  <a:lnTo>
                    <a:pt x="1302" y="198"/>
                  </a:lnTo>
                  <a:lnTo>
                    <a:pt x="1300" y="197"/>
                  </a:lnTo>
                  <a:lnTo>
                    <a:pt x="1299" y="197"/>
                  </a:lnTo>
                  <a:lnTo>
                    <a:pt x="1297" y="197"/>
                  </a:lnTo>
                  <a:lnTo>
                    <a:pt x="1296" y="197"/>
                  </a:lnTo>
                  <a:lnTo>
                    <a:pt x="1293" y="197"/>
                  </a:lnTo>
                  <a:lnTo>
                    <a:pt x="1294" y="198"/>
                  </a:lnTo>
                  <a:lnTo>
                    <a:pt x="1294" y="200"/>
                  </a:lnTo>
                  <a:lnTo>
                    <a:pt x="1296" y="200"/>
                  </a:lnTo>
                  <a:lnTo>
                    <a:pt x="1297" y="200"/>
                  </a:lnTo>
                  <a:lnTo>
                    <a:pt x="1297" y="200"/>
                  </a:lnTo>
                  <a:lnTo>
                    <a:pt x="1297" y="201"/>
                  </a:lnTo>
                  <a:lnTo>
                    <a:pt x="1297" y="201"/>
                  </a:lnTo>
                  <a:lnTo>
                    <a:pt x="1299" y="201"/>
                  </a:lnTo>
                  <a:lnTo>
                    <a:pt x="1299" y="201"/>
                  </a:lnTo>
                  <a:lnTo>
                    <a:pt x="1299" y="201"/>
                  </a:lnTo>
                  <a:lnTo>
                    <a:pt x="1299" y="201"/>
                  </a:lnTo>
                  <a:lnTo>
                    <a:pt x="1299" y="203"/>
                  </a:lnTo>
                  <a:lnTo>
                    <a:pt x="1297" y="205"/>
                  </a:lnTo>
                  <a:lnTo>
                    <a:pt x="1294" y="205"/>
                  </a:lnTo>
                  <a:lnTo>
                    <a:pt x="1293" y="205"/>
                  </a:lnTo>
                  <a:lnTo>
                    <a:pt x="1289" y="205"/>
                  </a:lnTo>
                  <a:lnTo>
                    <a:pt x="1286" y="205"/>
                  </a:lnTo>
                  <a:lnTo>
                    <a:pt x="1286" y="208"/>
                  </a:lnTo>
                  <a:lnTo>
                    <a:pt x="1285" y="211"/>
                  </a:lnTo>
                  <a:lnTo>
                    <a:pt x="1286" y="211"/>
                  </a:lnTo>
                  <a:lnTo>
                    <a:pt x="1289" y="211"/>
                  </a:lnTo>
                  <a:lnTo>
                    <a:pt x="1291" y="211"/>
                  </a:lnTo>
                  <a:lnTo>
                    <a:pt x="1291" y="211"/>
                  </a:lnTo>
                  <a:lnTo>
                    <a:pt x="1294" y="211"/>
                  </a:lnTo>
                  <a:lnTo>
                    <a:pt x="1296" y="211"/>
                  </a:lnTo>
                  <a:lnTo>
                    <a:pt x="1297" y="215"/>
                  </a:lnTo>
                  <a:lnTo>
                    <a:pt x="1294" y="214"/>
                  </a:lnTo>
                  <a:lnTo>
                    <a:pt x="1291" y="214"/>
                  </a:lnTo>
                  <a:lnTo>
                    <a:pt x="1289" y="214"/>
                  </a:lnTo>
                  <a:lnTo>
                    <a:pt x="1288" y="214"/>
                  </a:lnTo>
                  <a:lnTo>
                    <a:pt x="1286" y="214"/>
                  </a:lnTo>
                  <a:lnTo>
                    <a:pt x="1285" y="214"/>
                  </a:lnTo>
                  <a:lnTo>
                    <a:pt x="1285" y="215"/>
                  </a:lnTo>
                  <a:lnTo>
                    <a:pt x="1285" y="215"/>
                  </a:lnTo>
                  <a:lnTo>
                    <a:pt x="1283" y="217"/>
                  </a:lnTo>
                  <a:lnTo>
                    <a:pt x="1283" y="219"/>
                  </a:lnTo>
                  <a:lnTo>
                    <a:pt x="1283" y="220"/>
                  </a:lnTo>
                  <a:lnTo>
                    <a:pt x="1283" y="222"/>
                  </a:lnTo>
                  <a:lnTo>
                    <a:pt x="1283" y="223"/>
                  </a:lnTo>
                  <a:lnTo>
                    <a:pt x="1285" y="225"/>
                  </a:lnTo>
                  <a:lnTo>
                    <a:pt x="1285" y="226"/>
                  </a:lnTo>
                  <a:lnTo>
                    <a:pt x="1286" y="226"/>
                  </a:lnTo>
                  <a:lnTo>
                    <a:pt x="1286" y="229"/>
                  </a:lnTo>
                  <a:lnTo>
                    <a:pt x="1286" y="233"/>
                  </a:lnTo>
                  <a:lnTo>
                    <a:pt x="1285" y="233"/>
                  </a:lnTo>
                  <a:lnTo>
                    <a:pt x="1282" y="233"/>
                  </a:lnTo>
                  <a:lnTo>
                    <a:pt x="1282" y="233"/>
                  </a:lnTo>
                  <a:lnTo>
                    <a:pt x="1280" y="233"/>
                  </a:lnTo>
                  <a:lnTo>
                    <a:pt x="1280" y="231"/>
                  </a:lnTo>
                  <a:lnTo>
                    <a:pt x="1280" y="231"/>
                  </a:lnTo>
                  <a:lnTo>
                    <a:pt x="1279" y="231"/>
                  </a:lnTo>
                  <a:lnTo>
                    <a:pt x="1279" y="231"/>
                  </a:lnTo>
                  <a:lnTo>
                    <a:pt x="1277" y="233"/>
                  </a:lnTo>
                  <a:lnTo>
                    <a:pt x="1275" y="233"/>
                  </a:lnTo>
                  <a:lnTo>
                    <a:pt x="1275" y="231"/>
                  </a:lnTo>
                  <a:lnTo>
                    <a:pt x="1277" y="229"/>
                  </a:lnTo>
                  <a:lnTo>
                    <a:pt x="1275" y="228"/>
                  </a:lnTo>
                  <a:lnTo>
                    <a:pt x="1275" y="228"/>
                  </a:lnTo>
                  <a:lnTo>
                    <a:pt x="1275" y="226"/>
                  </a:lnTo>
                  <a:lnTo>
                    <a:pt x="1275" y="226"/>
                  </a:lnTo>
                  <a:lnTo>
                    <a:pt x="1274" y="226"/>
                  </a:lnTo>
                  <a:lnTo>
                    <a:pt x="1272" y="226"/>
                  </a:lnTo>
                  <a:lnTo>
                    <a:pt x="1272" y="226"/>
                  </a:lnTo>
                  <a:lnTo>
                    <a:pt x="1272" y="228"/>
                  </a:lnTo>
                  <a:lnTo>
                    <a:pt x="1272" y="228"/>
                  </a:lnTo>
                  <a:lnTo>
                    <a:pt x="1272" y="228"/>
                  </a:lnTo>
                  <a:lnTo>
                    <a:pt x="1271" y="228"/>
                  </a:lnTo>
                  <a:lnTo>
                    <a:pt x="1269" y="226"/>
                  </a:lnTo>
                  <a:lnTo>
                    <a:pt x="1269" y="228"/>
                  </a:lnTo>
                  <a:lnTo>
                    <a:pt x="1269" y="228"/>
                  </a:lnTo>
                  <a:lnTo>
                    <a:pt x="1269" y="228"/>
                  </a:lnTo>
                  <a:lnTo>
                    <a:pt x="1268" y="229"/>
                  </a:lnTo>
                  <a:lnTo>
                    <a:pt x="1268" y="229"/>
                  </a:lnTo>
                  <a:lnTo>
                    <a:pt x="1268" y="233"/>
                  </a:lnTo>
                  <a:lnTo>
                    <a:pt x="1269" y="234"/>
                  </a:lnTo>
                  <a:lnTo>
                    <a:pt x="1271" y="236"/>
                  </a:lnTo>
                  <a:lnTo>
                    <a:pt x="1268" y="236"/>
                  </a:lnTo>
                  <a:lnTo>
                    <a:pt x="1265" y="237"/>
                  </a:lnTo>
                  <a:lnTo>
                    <a:pt x="1263" y="237"/>
                  </a:lnTo>
                  <a:lnTo>
                    <a:pt x="1258" y="237"/>
                  </a:lnTo>
                  <a:lnTo>
                    <a:pt x="1258" y="236"/>
                  </a:lnTo>
                  <a:lnTo>
                    <a:pt x="1255" y="236"/>
                  </a:lnTo>
                  <a:lnTo>
                    <a:pt x="1254" y="236"/>
                  </a:lnTo>
                  <a:lnTo>
                    <a:pt x="1254" y="234"/>
                  </a:lnTo>
                  <a:lnTo>
                    <a:pt x="1252" y="233"/>
                  </a:lnTo>
                  <a:lnTo>
                    <a:pt x="1251" y="231"/>
                  </a:lnTo>
                  <a:lnTo>
                    <a:pt x="1248" y="229"/>
                  </a:lnTo>
                  <a:lnTo>
                    <a:pt x="1244" y="228"/>
                  </a:lnTo>
                  <a:lnTo>
                    <a:pt x="1241" y="226"/>
                  </a:lnTo>
                  <a:lnTo>
                    <a:pt x="1241" y="225"/>
                  </a:lnTo>
                  <a:lnTo>
                    <a:pt x="1238" y="225"/>
                  </a:lnTo>
                  <a:lnTo>
                    <a:pt x="1237" y="225"/>
                  </a:lnTo>
                  <a:lnTo>
                    <a:pt x="1235" y="223"/>
                  </a:lnTo>
                  <a:lnTo>
                    <a:pt x="1234" y="223"/>
                  </a:lnTo>
                  <a:lnTo>
                    <a:pt x="1234" y="222"/>
                  </a:lnTo>
                  <a:lnTo>
                    <a:pt x="1232" y="223"/>
                  </a:lnTo>
                  <a:lnTo>
                    <a:pt x="1230" y="223"/>
                  </a:lnTo>
                  <a:lnTo>
                    <a:pt x="1230" y="223"/>
                  </a:lnTo>
                  <a:lnTo>
                    <a:pt x="1227" y="225"/>
                  </a:lnTo>
                  <a:lnTo>
                    <a:pt x="1226" y="225"/>
                  </a:lnTo>
                  <a:lnTo>
                    <a:pt x="1224" y="226"/>
                  </a:lnTo>
                  <a:lnTo>
                    <a:pt x="1223" y="228"/>
                  </a:lnTo>
                  <a:lnTo>
                    <a:pt x="1221" y="229"/>
                  </a:lnTo>
                  <a:lnTo>
                    <a:pt x="1220" y="231"/>
                  </a:lnTo>
                  <a:lnTo>
                    <a:pt x="1218" y="231"/>
                  </a:lnTo>
                  <a:lnTo>
                    <a:pt x="1215" y="231"/>
                  </a:lnTo>
                  <a:lnTo>
                    <a:pt x="1213" y="231"/>
                  </a:lnTo>
                  <a:lnTo>
                    <a:pt x="1212" y="233"/>
                  </a:lnTo>
                  <a:lnTo>
                    <a:pt x="1212" y="231"/>
                  </a:lnTo>
                  <a:lnTo>
                    <a:pt x="1212" y="229"/>
                  </a:lnTo>
                  <a:lnTo>
                    <a:pt x="1212" y="226"/>
                  </a:lnTo>
                  <a:lnTo>
                    <a:pt x="1212" y="225"/>
                  </a:lnTo>
                  <a:lnTo>
                    <a:pt x="1212" y="225"/>
                  </a:lnTo>
                  <a:lnTo>
                    <a:pt x="1210" y="223"/>
                  </a:lnTo>
                  <a:lnTo>
                    <a:pt x="1209" y="223"/>
                  </a:lnTo>
                  <a:lnTo>
                    <a:pt x="1209" y="223"/>
                  </a:lnTo>
                  <a:lnTo>
                    <a:pt x="1209" y="223"/>
                  </a:lnTo>
                  <a:lnTo>
                    <a:pt x="1207" y="223"/>
                  </a:lnTo>
                  <a:lnTo>
                    <a:pt x="1207" y="220"/>
                  </a:lnTo>
                  <a:lnTo>
                    <a:pt x="1207" y="219"/>
                  </a:lnTo>
                  <a:lnTo>
                    <a:pt x="1207" y="217"/>
                  </a:lnTo>
                  <a:lnTo>
                    <a:pt x="1206" y="217"/>
                  </a:lnTo>
                  <a:lnTo>
                    <a:pt x="1201" y="225"/>
                  </a:lnTo>
                  <a:lnTo>
                    <a:pt x="1203" y="228"/>
                  </a:lnTo>
                  <a:lnTo>
                    <a:pt x="1203" y="231"/>
                  </a:lnTo>
                  <a:lnTo>
                    <a:pt x="1201" y="233"/>
                  </a:lnTo>
                  <a:lnTo>
                    <a:pt x="1199" y="233"/>
                  </a:lnTo>
                  <a:lnTo>
                    <a:pt x="1199" y="237"/>
                  </a:lnTo>
                  <a:lnTo>
                    <a:pt x="1199" y="239"/>
                  </a:lnTo>
                  <a:lnTo>
                    <a:pt x="1198" y="240"/>
                  </a:lnTo>
                  <a:lnTo>
                    <a:pt x="1198" y="243"/>
                  </a:lnTo>
                  <a:lnTo>
                    <a:pt x="1196" y="245"/>
                  </a:lnTo>
                  <a:lnTo>
                    <a:pt x="1193" y="250"/>
                  </a:lnTo>
                  <a:lnTo>
                    <a:pt x="1193" y="251"/>
                  </a:lnTo>
                  <a:lnTo>
                    <a:pt x="1192" y="253"/>
                  </a:lnTo>
                  <a:lnTo>
                    <a:pt x="1190" y="254"/>
                  </a:lnTo>
                  <a:lnTo>
                    <a:pt x="1189" y="254"/>
                  </a:lnTo>
                  <a:lnTo>
                    <a:pt x="1189" y="253"/>
                  </a:lnTo>
                  <a:lnTo>
                    <a:pt x="1187" y="253"/>
                  </a:lnTo>
                  <a:lnTo>
                    <a:pt x="1187" y="253"/>
                  </a:lnTo>
                  <a:lnTo>
                    <a:pt x="1187" y="253"/>
                  </a:lnTo>
                  <a:lnTo>
                    <a:pt x="1187" y="250"/>
                  </a:lnTo>
                  <a:lnTo>
                    <a:pt x="1189" y="248"/>
                  </a:lnTo>
                  <a:lnTo>
                    <a:pt x="1189" y="247"/>
                  </a:lnTo>
                  <a:lnTo>
                    <a:pt x="1189" y="243"/>
                  </a:lnTo>
                  <a:lnTo>
                    <a:pt x="1189" y="243"/>
                  </a:lnTo>
                  <a:lnTo>
                    <a:pt x="1187" y="243"/>
                  </a:lnTo>
                  <a:lnTo>
                    <a:pt x="1187" y="245"/>
                  </a:lnTo>
                  <a:lnTo>
                    <a:pt x="1185" y="245"/>
                  </a:lnTo>
                  <a:lnTo>
                    <a:pt x="1184" y="245"/>
                  </a:lnTo>
                  <a:lnTo>
                    <a:pt x="1182" y="245"/>
                  </a:lnTo>
                  <a:lnTo>
                    <a:pt x="1181" y="243"/>
                  </a:lnTo>
                  <a:lnTo>
                    <a:pt x="1179" y="242"/>
                  </a:lnTo>
                  <a:lnTo>
                    <a:pt x="1178" y="239"/>
                  </a:lnTo>
                  <a:lnTo>
                    <a:pt x="1175" y="240"/>
                  </a:lnTo>
                  <a:lnTo>
                    <a:pt x="1173" y="240"/>
                  </a:lnTo>
                  <a:lnTo>
                    <a:pt x="1172" y="240"/>
                  </a:lnTo>
                  <a:lnTo>
                    <a:pt x="1168" y="240"/>
                  </a:lnTo>
                  <a:lnTo>
                    <a:pt x="1168" y="239"/>
                  </a:lnTo>
                  <a:lnTo>
                    <a:pt x="1167" y="237"/>
                  </a:lnTo>
                  <a:lnTo>
                    <a:pt x="1165" y="236"/>
                  </a:lnTo>
                  <a:lnTo>
                    <a:pt x="1165" y="233"/>
                  </a:lnTo>
                  <a:lnTo>
                    <a:pt x="1162" y="234"/>
                  </a:lnTo>
                  <a:lnTo>
                    <a:pt x="1159" y="236"/>
                  </a:lnTo>
                  <a:lnTo>
                    <a:pt x="1159" y="234"/>
                  </a:lnTo>
                  <a:lnTo>
                    <a:pt x="1159" y="234"/>
                  </a:lnTo>
                  <a:lnTo>
                    <a:pt x="1159" y="233"/>
                  </a:lnTo>
                  <a:lnTo>
                    <a:pt x="1159" y="233"/>
                  </a:lnTo>
                  <a:lnTo>
                    <a:pt x="1159" y="231"/>
                  </a:lnTo>
                  <a:lnTo>
                    <a:pt x="1161" y="229"/>
                  </a:lnTo>
                  <a:lnTo>
                    <a:pt x="1162" y="229"/>
                  </a:lnTo>
                  <a:lnTo>
                    <a:pt x="1164" y="228"/>
                  </a:lnTo>
                  <a:lnTo>
                    <a:pt x="1164" y="228"/>
                  </a:lnTo>
                  <a:lnTo>
                    <a:pt x="1165" y="228"/>
                  </a:lnTo>
                  <a:lnTo>
                    <a:pt x="1165" y="228"/>
                  </a:lnTo>
                  <a:lnTo>
                    <a:pt x="1165" y="228"/>
                  </a:lnTo>
                  <a:lnTo>
                    <a:pt x="1164" y="226"/>
                  </a:lnTo>
                  <a:lnTo>
                    <a:pt x="1162" y="223"/>
                  </a:lnTo>
                  <a:lnTo>
                    <a:pt x="1161" y="223"/>
                  </a:lnTo>
                  <a:lnTo>
                    <a:pt x="1161" y="223"/>
                  </a:lnTo>
                  <a:lnTo>
                    <a:pt x="1161" y="225"/>
                  </a:lnTo>
                  <a:lnTo>
                    <a:pt x="1161" y="225"/>
                  </a:lnTo>
                  <a:lnTo>
                    <a:pt x="1161" y="225"/>
                  </a:lnTo>
                  <a:lnTo>
                    <a:pt x="1162" y="226"/>
                  </a:lnTo>
                  <a:lnTo>
                    <a:pt x="1162" y="226"/>
                  </a:lnTo>
                  <a:lnTo>
                    <a:pt x="1161" y="226"/>
                  </a:lnTo>
                  <a:lnTo>
                    <a:pt x="1161" y="228"/>
                  </a:lnTo>
                  <a:lnTo>
                    <a:pt x="1159" y="228"/>
                  </a:lnTo>
                  <a:lnTo>
                    <a:pt x="1156" y="228"/>
                  </a:lnTo>
                  <a:lnTo>
                    <a:pt x="1156" y="225"/>
                  </a:lnTo>
                  <a:lnTo>
                    <a:pt x="1154" y="223"/>
                  </a:lnTo>
                  <a:lnTo>
                    <a:pt x="1153" y="222"/>
                  </a:lnTo>
                  <a:lnTo>
                    <a:pt x="1151" y="220"/>
                  </a:lnTo>
                  <a:lnTo>
                    <a:pt x="1147" y="217"/>
                  </a:lnTo>
                  <a:lnTo>
                    <a:pt x="1144" y="214"/>
                  </a:lnTo>
                  <a:lnTo>
                    <a:pt x="1140" y="214"/>
                  </a:lnTo>
                  <a:lnTo>
                    <a:pt x="1139" y="215"/>
                  </a:lnTo>
                  <a:lnTo>
                    <a:pt x="1139" y="215"/>
                  </a:lnTo>
                  <a:lnTo>
                    <a:pt x="1137" y="215"/>
                  </a:lnTo>
                  <a:lnTo>
                    <a:pt x="1137" y="217"/>
                  </a:lnTo>
                  <a:lnTo>
                    <a:pt x="1137" y="217"/>
                  </a:lnTo>
                  <a:lnTo>
                    <a:pt x="1137" y="219"/>
                  </a:lnTo>
                  <a:lnTo>
                    <a:pt x="1139" y="220"/>
                  </a:lnTo>
                  <a:lnTo>
                    <a:pt x="1140" y="223"/>
                  </a:lnTo>
                  <a:lnTo>
                    <a:pt x="1140" y="225"/>
                  </a:lnTo>
                  <a:lnTo>
                    <a:pt x="1140" y="225"/>
                  </a:lnTo>
                  <a:lnTo>
                    <a:pt x="1140" y="226"/>
                  </a:lnTo>
                  <a:lnTo>
                    <a:pt x="1140" y="226"/>
                  </a:lnTo>
                  <a:lnTo>
                    <a:pt x="1140" y="226"/>
                  </a:lnTo>
                  <a:lnTo>
                    <a:pt x="1140" y="226"/>
                  </a:lnTo>
                  <a:lnTo>
                    <a:pt x="1140" y="226"/>
                  </a:lnTo>
                  <a:lnTo>
                    <a:pt x="1140" y="226"/>
                  </a:lnTo>
                  <a:lnTo>
                    <a:pt x="1140" y="226"/>
                  </a:lnTo>
                  <a:lnTo>
                    <a:pt x="1140" y="226"/>
                  </a:lnTo>
                  <a:lnTo>
                    <a:pt x="1140" y="228"/>
                  </a:lnTo>
                  <a:lnTo>
                    <a:pt x="1139" y="228"/>
                  </a:lnTo>
                  <a:lnTo>
                    <a:pt x="1139" y="226"/>
                  </a:lnTo>
                  <a:lnTo>
                    <a:pt x="1139" y="226"/>
                  </a:lnTo>
                  <a:lnTo>
                    <a:pt x="1137" y="225"/>
                  </a:lnTo>
                  <a:lnTo>
                    <a:pt x="1137" y="223"/>
                  </a:lnTo>
                  <a:lnTo>
                    <a:pt x="1136" y="222"/>
                  </a:lnTo>
                  <a:lnTo>
                    <a:pt x="1136" y="220"/>
                  </a:lnTo>
                  <a:lnTo>
                    <a:pt x="1136" y="219"/>
                  </a:lnTo>
                  <a:lnTo>
                    <a:pt x="1134" y="217"/>
                  </a:lnTo>
                  <a:lnTo>
                    <a:pt x="1133" y="215"/>
                  </a:lnTo>
                  <a:lnTo>
                    <a:pt x="1131" y="215"/>
                  </a:lnTo>
                  <a:lnTo>
                    <a:pt x="1128" y="215"/>
                  </a:lnTo>
                  <a:lnTo>
                    <a:pt x="1127" y="215"/>
                  </a:lnTo>
                  <a:lnTo>
                    <a:pt x="1123" y="214"/>
                  </a:lnTo>
                  <a:lnTo>
                    <a:pt x="1122" y="212"/>
                  </a:lnTo>
                  <a:lnTo>
                    <a:pt x="1122" y="212"/>
                  </a:lnTo>
                  <a:lnTo>
                    <a:pt x="1122" y="212"/>
                  </a:lnTo>
                  <a:lnTo>
                    <a:pt x="1122" y="212"/>
                  </a:lnTo>
                  <a:lnTo>
                    <a:pt x="1122" y="212"/>
                  </a:lnTo>
                  <a:lnTo>
                    <a:pt x="1122" y="212"/>
                  </a:lnTo>
                  <a:lnTo>
                    <a:pt x="1125" y="212"/>
                  </a:lnTo>
                  <a:lnTo>
                    <a:pt x="1130" y="212"/>
                  </a:lnTo>
                  <a:lnTo>
                    <a:pt x="1128" y="209"/>
                  </a:lnTo>
                  <a:lnTo>
                    <a:pt x="1128" y="206"/>
                  </a:lnTo>
                  <a:lnTo>
                    <a:pt x="1125" y="208"/>
                  </a:lnTo>
                  <a:lnTo>
                    <a:pt x="1122" y="208"/>
                  </a:lnTo>
                  <a:lnTo>
                    <a:pt x="1120" y="212"/>
                  </a:lnTo>
                  <a:lnTo>
                    <a:pt x="1119" y="212"/>
                  </a:lnTo>
                  <a:lnTo>
                    <a:pt x="1117" y="209"/>
                  </a:lnTo>
                  <a:lnTo>
                    <a:pt x="1116" y="208"/>
                  </a:lnTo>
                  <a:lnTo>
                    <a:pt x="1114" y="208"/>
                  </a:lnTo>
                  <a:lnTo>
                    <a:pt x="1113" y="208"/>
                  </a:lnTo>
                  <a:lnTo>
                    <a:pt x="1111" y="208"/>
                  </a:lnTo>
                  <a:lnTo>
                    <a:pt x="1111" y="208"/>
                  </a:lnTo>
                  <a:lnTo>
                    <a:pt x="1113" y="208"/>
                  </a:lnTo>
                  <a:lnTo>
                    <a:pt x="1114" y="208"/>
                  </a:lnTo>
                  <a:lnTo>
                    <a:pt x="1114" y="206"/>
                  </a:lnTo>
                  <a:lnTo>
                    <a:pt x="1116" y="205"/>
                  </a:lnTo>
                  <a:lnTo>
                    <a:pt x="1116" y="203"/>
                  </a:lnTo>
                  <a:lnTo>
                    <a:pt x="1114" y="203"/>
                  </a:lnTo>
                  <a:lnTo>
                    <a:pt x="1113" y="203"/>
                  </a:lnTo>
                  <a:lnTo>
                    <a:pt x="1113" y="203"/>
                  </a:lnTo>
                  <a:lnTo>
                    <a:pt x="1111" y="203"/>
                  </a:lnTo>
                  <a:lnTo>
                    <a:pt x="1111" y="203"/>
                  </a:lnTo>
                  <a:lnTo>
                    <a:pt x="1109" y="203"/>
                  </a:lnTo>
                  <a:lnTo>
                    <a:pt x="1108" y="203"/>
                  </a:lnTo>
                  <a:lnTo>
                    <a:pt x="1108" y="203"/>
                  </a:lnTo>
                  <a:lnTo>
                    <a:pt x="1108" y="203"/>
                  </a:lnTo>
                  <a:lnTo>
                    <a:pt x="1109" y="201"/>
                  </a:lnTo>
                  <a:lnTo>
                    <a:pt x="1111" y="201"/>
                  </a:lnTo>
                  <a:lnTo>
                    <a:pt x="1113" y="201"/>
                  </a:lnTo>
                  <a:lnTo>
                    <a:pt x="1113" y="200"/>
                  </a:lnTo>
                  <a:lnTo>
                    <a:pt x="1113" y="200"/>
                  </a:lnTo>
                  <a:lnTo>
                    <a:pt x="1113" y="200"/>
                  </a:lnTo>
                  <a:lnTo>
                    <a:pt x="1113" y="198"/>
                  </a:lnTo>
                  <a:lnTo>
                    <a:pt x="1113" y="197"/>
                  </a:lnTo>
                  <a:lnTo>
                    <a:pt x="1114" y="197"/>
                  </a:lnTo>
                  <a:lnTo>
                    <a:pt x="1117" y="197"/>
                  </a:lnTo>
                  <a:lnTo>
                    <a:pt x="1119" y="195"/>
                  </a:lnTo>
                  <a:lnTo>
                    <a:pt x="1120" y="194"/>
                  </a:lnTo>
                  <a:lnTo>
                    <a:pt x="1122" y="194"/>
                  </a:lnTo>
                  <a:lnTo>
                    <a:pt x="1123" y="194"/>
                  </a:lnTo>
                  <a:lnTo>
                    <a:pt x="1128" y="191"/>
                  </a:lnTo>
                  <a:lnTo>
                    <a:pt x="1131" y="187"/>
                  </a:lnTo>
                  <a:lnTo>
                    <a:pt x="1131" y="187"/>
                  </a:lnTo>
                  <a:lnTo>
                    <a:pt x="1131" y="184"/>
                  </a:lnTo>
                  <a:lnTo>
                    <a:pt x="1131" y="183"/>
                  </a:lnTo>
                  <a:lnTo>
                    <a:pt x="1128" y="183"/>
                  </a:lnTo>
                  <a:lnTo>
                    <a:pt x="1125" y="183"/>
                  </a:lnTo>
                  <a:lnTo>
                    <a:pt x="1123" y="180"/>
                  </a:lnTo>
                  <a:lnTo>
                    <a:pt x="1120" y="178"/>
                  </a:lnTo>
                  <a:lnTo>
                    <a:pt x="1119" y="178"/>
                  </a:lnTo>
                  <a:lnTo>
                    <a:pt x="1116" y="178"/>
                  </a:lnTo>
                  <a:lnTo>
                    <a:pt x="1116" y="177"/>
                  </a:lnTo>
                  <a:lnTo>
                    <a:pt x="1116" y="175"/>
                  </a:lnTo>
                  <a:lnTo>
                    <a:pt x="1114" y="174"/>
                  </a:lnTo>
                  <a:lnTo>
                    <a:pt x="1113" y="174"/>
                  </a:lnTo>
                  <a:lnTo>
                    <a:pt x="1111" y="174"/>
                  </a:lnTo>
                  <a:lnTo>
                    <a:pt x="1109" y="174"/>
                  </a:lnTo>
                  <a:lnTo>
                    <a:pt x="1106" y="174"/>
                  </a:lnTo>
                  <a:lnTo>
                    <a:pt x="1103" y="174"/>
                  </a:lnTo>
                  <a:lnTo>
                    <a:pt x="1099" y="175"/>
                  </a:lnTo>
                  <a:lnTo>
                    <a:pt x="1096" y="175"/>
                  </a:lnTo>
                  <a:lnTo>
                    <a:pt x="1096" y="177"/>
                  </a:lnTo>
                  <a:lnTo>
                    <a:pt x="1094" y="177"/>
                  </a:lnTo>
                  <a:lnTo>
                    <a:pt x="1092" y="178"/>
                  </a:lnTo>
                  <a:lnTo>
                    <a:pt x="1092" y="178"/>
                  </a:lnTo>
                  <a:lnTo>
                    <a:pt x="1092" y="180"/>
                  </a:lnTo>
                  <a:lnTo>
                    <a:pt x="1092" y="180"/>
                  </a:lnTo>
                  <a:lnTo>
                    <a:pt x="1091" y="181"/>
                  </a:lnTo>
                  <a:lnTo>
                    <a:pt x="1091" y="183"/>
                  </a:lnTo>
                  <a:lnTo>
                    <a:pt x="1091" y="184"/>
                  </a:lnTo>
                  <a:lnTo>
                    <a:pt x="1091" y="187"/>
                  </a:lnTo>
                  <a:lnTo>
                    <a:pt x="1094" y="189"/>
                  </a:lnTo>
                  <a:lnTo>
                    <a:pt x="1096" y="189"/>
                  </a:lnTo>
                  <a:lnTo>
                    <a:pt x="1096" y="191"/>
                  </a:lnTo>
                  <a:lnTo>
                    <a:pt x="1096" y="192"/>
                  </a:lnTo>
                  <a:lnTo>
                    <a:pt x="1097" y="192"/>
                  </a:lnTo>
                  <a:lnTo>
                    <a:pt x="1100" y="192"/>
                  </a:lnTo>
                  <a:lnTo>
                    <a:pt x="1103" y="192"/>
                  </a:lnTo>
                  <a:lnTo>
                    <a:pt x="1105" y="192"/>
                  </a:lnTo>
                  <a:lnTo>
                    <a:pt x="1106" y="194"/>
                  </a:lnTo>
                  <a:lnTo>
                    <a:pt x="1108" y="195"/>
                  </a:lnTo>
                  <a:lnTo>
                    <a:pt x="1109" y="195"/>
                  </a:lnTo>
                  <a:lnTo>
                    <a:pt x="1109" y="197"/>
                  </a:lnTo>
                  <a:lnTo>
                    <a:pt x="1109" y="197"/>
                  </a:lnTo>
                  <a:lnTo>
                    <a:pt x="1109" y="197"/>
                  </a:lnTo>
                  <a:lnTo>
                    <a:pt x="1108" y="197"/>
                  </a:lnTo>
                  <a:lnTo>
                    <a:pt x="1106" y="198"/>
                  </a:lnTo>
                  <a:lnTo>
                    <a:pt x="1106" y="198"/>
                  </a:lnTo>
                  <a:lnTo>
                    <a:pt x="1106" y="200"/>
                  </a:lnTo>
                  <a:lnTo>
                    <a:pt x="1106" y="201"/>
                  </a:lnTo>
                  <a:lnTo>
                    <a:pt x="1106" y="201"/>
                  </a:lnTo>
                  <a:lnTo>
                    <a:pt x="1106" y="201"/>
                  </a:lnTo>
                  <a:lnTo>
                    <a:pt x="1108" y="201"/>
                  </a:lnTo>
                  <a:lnTo>
                    <a:pt x="1100" y="203"/>
                  </a:lnTo>
                  <a:lnTo>
                    <a:pt x="1100" y="203"/>
                  </a:lnTo>
                  <a:lnTo>
                    <a:pt x="1100" y="203"/>
                  </a:lnTo>
                  <a:lnTo>
                    <a:pt x="1099" y="203"/>
                  </a:lnTo>
                  <a:lnTo>
                    <a:pt x="1099" y="205"/>
                  </a:lnTo>
                  <a:lnTo>
                    <a:pt x="1100" y="205"/>
                  </a:lnTo>
                  <a:lnTo>
                    <a:pt x="1100" y="206"/>
                  </a:lnTo>
                  <a:lnTo>
                    <a:pt x="1097" y="206"/>
                  </a:lnTo>
                  <a:lnTo>
                    <a:pt x="1094" y="206"/>
                  </a:lnTo>
                  <a:lnTo>
                    <a:pt x="1092" y="206"/>
                  </a:lnTo>
                  <a:lnTo>
                    <a:pt x="1091" y="206"/>
                  </a:lnTo>
                  <a:lnTo>
                    <a:pt x="1089" y="205"/>
                  </a:lnTo>
                  <a:lnTo>
                    <a:pt x="1088" y="205"/>
                  </a:lnTo>
                  <a:lnTo>
                    <a:pt x="1085" y="203"/>
                  </a:lnTo>
                  <a:lnTo>
                    <a:pt x="1083" y="200"/>
                  </a:lnTo>
                  <a:lnTo>
                    <a:pt x="1082" y="201"/>
                  </a:lnTo>
                  <a:lnTo>
                    <a:pt x="1078" y="201"/>
                  </a:lnTo>
                  <a:lnTo>
                    <a:pt x="1077" y="200"/>
                  </a:lnTo>
                  <a:lnTo>
                    <a:pt x="1074" y="198"/>
                  </a:lnTo>
                  <a:lnTo>
                    <a:pt x="1072" y="198"/>
                  </a:lnTo>
                  <a:lnTo>
                    <a:pt x="1071" y="200"/>
                  </a:lnTo>
                  <a:lnTo>
                    <a:pt x="1069" y="200"/>
                  </a:lnTo>
                  <a:lnTo>
                    <a:pt x="1068" y="200"/>
                  </a:lnTo>
                  <a:lnTo>
                    <a:pt x="1066" y="200"/>
                  </a:lnTo>
                  <a:lnTo>
                    <a:pt x="1064" y="198"/>
                  </a:lnTo>
                  <a:lnTo>
                    <a:pt x="1063" y="198"/>
                  </a:lnTo>
                  <a:lnTo>
                    <a:pt x="1063" y="198"/>
                  </a:lnTo>
                  <a:lnTo>
                    <a:pt x="1061" y="198"/>
                  </a:lnTo>
                  <a:lnTo>
                    <a:pt x="1060" y="198"/>
                  </a:lnTo>
                  <a:lnTo>
                    <a:pt x="1060" y="200"/>
                  </a:lnTo>
                  <a:lnTo>
                    <a:pt x="1060" y="200"/>
                  </a:lnTo>
                  <a:lnTo>
                    <a:pt x="1058" y="200"/>
                  </a:lnTo>
                  <a:lnTo>
                    <a:pt x="1057" y="200"/>
                  </a:lnTo>
                  <a:lnTo>
                    <a:pt x="1055" y="198"/>
                  </a:lnTo>
                  <a:lnTo>
                    <a:pt x="1052" y="195"/>
                  </a:lnTo>
                  <a:lnTo>
                    <a:pt x="1051" y="195"/>
                  </a:lnTo>
                  <a:lnTo>
                    <a:pt x="1049" y="195"/>
                  </a:lnTo>
                  <a:lnTo>
                    <a:pt x="1049" y="194"/>
                  </a:lnTo>
                  <a:lnTo>
                    <a:pt x="1046" y="194"/>
                  </a:lnTo>
                  <a:lnTo>
                    <a:pt x="1043" y="194"/>
                  </a:lnTo>
                  <a:lnTo>
                    <a:pt x="1041" y="192"/>
                  </a:lnTo>
                  <a:lnTo>
                    <a:pt x="1038" y="191"/>
                  </a:lnTo>
                  <a:lnTo>
                    <a:pt x="1038" y="189"/>
                  </a:lnTo>
                  <a:lnTo>
                    <a:pt x="1038" y="187"/>
                  </a:lnTo>
                  <a:lnTo>
                    <a:pt x="1040" y="187"/>
                  </a:lnTo>
                  <a:lnTo>
                    <a:pt x="1040" y="184"/>
                  </a:lnTo>
                  <a:lnTo>
                    <a:pt x="1040" y="183"/>
                  </a:lnTo>
                  <a:lnTo>
                    <a:pt x="1040" y="181"/>
                  </a:lnTo>
                  <a:lnTo>
                    <a:pt x="1040" y="178"/>
                  </a:lnTo>
                  <a:lnTo>
                    <a:pt x="1037" y="178"/>
                  </a:lnTo>
                  <a:lnTo>
                    <a:pt x="1033" y="178"/>
                  </a:lnTo>
                  <a:lnTo>
                    <a:pt x="1030" y="177"/>
                  </a:lnTo>
                  <a:lnTo>
                    <a:pt x="1026" y="178"/>
                  </a:lnTo>
                  <a:lnTo>
                    <a:pt x="1023" y="178"/>
                  </a:lnTo>
                  <a:lnTo>
                    <a:pt x="1019" y="178"/>
                  </a:lnTo>
                  <a:lnTo>
                    <a:pt x="1018" y="175"/>
                  </a:lnTo>
                  <a:lnTo>
                    <a:pt x="1016" y="177"/>
                  </a:lnTo>
                  <a:lnTo>
                    <a:pt x="1012" y="177"/>
                  </a:lnTo>
                  <a:lnTo>
                    <a:pt x="1010" y="175"/>
                  </a:lnTo>
                  <a:lnTo>
                    <a:pt x="1007" y="175"/>
                  </a:lnTo>
                  <a:lnTo>
                    <a:pt x="1006" y="174"/>
                  </a:lnTo>
                  <a:lnTo>
                    <a:pt x="1004" y="174"/>
                  </a:lnTo>
                  <a:lnTo>
                    <a:pt x="1002" y="174"/>
                  </a:lnTo>
                  <a:lnTo>
                    <a:pt x="1001" y="174"/>
                  </a:lnTo>
                  <a:lnTo>
                    <a:pt x="999" y="175"/>
                  </a:lnTo>
                  <a:lnTo>
                    <a:pt x="998" y="177"/>
                  </a:lnTo>
                  <a:lnTo>
                    <a:pt x="995" y="180"/>
                  </a:lnTo>
                  <a:lnTo>
                    <a:pt x="990" y="183"/>
                  </a:lnTo>
                  <a:lnTo>
                    <a:pt x="988" y="183"/>
                  </a:lnTo>
                  <a:lnTo>
                    <a:pt x="985" y="184"/>
                  </a:lnTo>
                  <a:lnTo>
                    <a:pt x="984" y="187"/>
                  </a:lnTo>
                  <a:lnTo>
                    <a:pt x="984" y="189"/>
                  </a:lnTo>
                  <a:lnTo>
                    <a:pt x="982" y="191"/>
                  </a:lnTo>
                  <a:lnTo>
                    <a:pt x="984" y="192"/>
                  </a:lnTo>
                  <a:lnTo>
                    <a:pt x="982" y="192"/>
                  </a:lnTo>
                  <a:lnTo>
                    <a:pt x="981" y="192"/>
                  </a:lnTo>
                  <a:lnTo>
                    <a:pt x="981" y="189"/>
                  </a:lnTo>
                  <a:lnTo>
                    <a:pt x="981" y="187"/>
                  </a:lnTo>
                  <a:lnTo>
                    <a:pt x="981" y="187"/>
                  </a:lnTo>
                  <a:lnTo>
                    <a:pt x="982" y="186"/>
                  </a:lnTo>
                  <a:lnTo>
                    <a:pt x="982" y="184"/>
                  </a:lnTo>
                  <a:lnTo>
                    <a:pt x="982" y="183"/>
                  </a:lnTo>
                  <a:lnTo>
                    <a:pt x="982" y="183"/>
                  </a:lnTo>
                  <a:lnTo>
                    <a:pt x="982" y="181"/>
                  </a:lnTo>
                  <a:lnTo>
                    <a:pt x="981" y="180"/>
                  </a:lnTo>
                  <a:lnTo>
                    <a:pt x="979" y="178"/>
                  </a:lnTo>
                  <a:lnTo>
                    <a:pt x="978" y="178"/>
                  </a:lnTo>
                  <a:lnTo>
                    <a:pt x="978" y="178"/>
                  </a:lnTo>
                  <a:lnTo>
                    <a:pt x="978" y="180"/>
                  </a:lnTo>
                  <a:lnTo>
                    <a:pt x="978" y="184"/>
                  </a:lnTo>
                  <a:lnTo>
                    <a:pt x="971" y="184"/>
                  </a:lnTo>
                  <a:lnTo>
                    <a:pt x="968" y="184"/>
                  </a:lnTo>
                  <a:lnTo>
                    <a:pt x="965" y="184"/>
                  </a:lnTo>
                  <a:lnTo>
                    <a:pt x="964" y="183"/>
                  </a:lnTo>
                  <a:lnTo>
                    <a:pt x="964" y="183"/>
                  </a:lnTo>
                  <a:lnTo>
                    <a:pt x="962" y="183"/>
                  </a:lnTo>
                  <a:lnTo>
                    <a:pt x="962" y="181"/>
                  </a:lnTo>
                  <a:lnTo>
                    <a:pt x="961" y="181"/>
                  </a:lnTo>
                  <a:lnTo>
                    <a:pt x="961" y="178"/>
                  </a:lnTo>
                  <a:lnTo>
                    <a:pt x="959" y="174"/>
                  </a:lnTo>
                  <a:lnTo>
                    <a:pt x="957" y="174"/>
                  </a:lnTo>
                  <a:lnTo>
                    <a:pt x="956" y="175"/>
                  </a:lnTo>
                  <a:lnTo>
                    <a:pt x="956" y="178"/>
                  </a:lnTo>
                  <a:lnTo>
                    <a:pt x="954" y="178"/>
                  </a:lnTo>
                  <a:lnTo>
                    <a:pt x="954" y="178"/>
                  </a:lnTo>
                  <a:lnTo>
                    <a:pt x="953" y="178"/>
                  </a:lnTo>
                  <a:lnTo>
                    <a:pt x="953" y="177"/>
                  </a:lnTo>
                  <a:lnTo>
                    <a:pt x="951" y="177"/>
                  </a:lnTo>
                  <a:lnTo>
                    <a:pt x="951" y="175"/>
                  </a:lnTo>
                  <a:lnTo>
                    <a:pt x="951" y="175"/>
                  </a:lnTo>
                  <a:lnTo>
                    <a:pt x="950" y="175"/>
                  </a:lnTo>
                  <a:lnTo>
                    <a:pt x="948" y="175"/>
                  </a:lnTo>
                  <a:lnTo>
                    <a:pt x="947" y="177"/>
                  </a:lnTo>
                  <a:lnTo>
                    <a:pt x="947" y="178"/>
                  </a:lnTo>
                  <a:lnTo>
                    <a:pt x="947" y="180"/>
                  </a:lnTo>
                  <a:lnTo>
                    <a:pt x="945" y="181"/>
                  </a:lnTo>
                  <a:lnTo>
                    <a:pt x="942" y="183"/>
                  </a:lnTo>
                  <a:lnTo>
                    <a:pt x="942" y="184"/>
                  </a:lnTo>
                  <a:lnTo>
                    <a:pt x="942" y="183"/>
                  </a:lnTo>
                  <a:lnTo>
                    <a:pt x="942" y="183"/>
                  </a:lnTo>
                  <a:lnTo>
                    <a:pt x="942" y="184"/>
                  </a:lnTo>
                  <a:lnTo>
                    <a:pt x="942" y="184"/>
                  </a:lnTo>
                  <a:lnTo>
                    <a:pt x="942" y="186"/>
                  </a:lnTo>
                  <a:lnTo>
                    <a:pt x="942" y="186"/>
                  </a:lnTo>
                  <a:lnTo>
                    <a:pt x="942" y="187"/>
                  </a:lnTo>
                  <a:lnTo>
                    <a:pt x="943" y="189"/>
                  </a:lnTo>
                  <a:lnTo>
                    <a:pt x="947" y="189"/>
                  </a:lnTo>
                  <a:lnTo>
                    <a:pt x="948" y="191"/>
                  </a:lnTo>
                  <a:lnTo>
                    <a:pt x="948" y="191"/>
                  </a:lnTo>
                  <a:lnTo>
                    <a:pt x="947" y="192"/>
                  </a:lnTo>
                  <a:lnTo>
                    <a:pt x="945" y="192"/>
                  </a:lnTo>
                  <a:lnTo>
                    <a:pt x="943" y="192"/>
                  </a:lnTo>
                  <a:lnTo>
                    <a:pt x="942" y="192"/>
                  </a:lnTo>
                  <a:lnTo>
                    <a:pt x="942" y="192"/>
                  </a:lnTo>
                  <a:lnTo>
                    <a:pt x="940" y="191"/>
                  </a:lnTo>
                  <a:lnTo>
                    <a:pt x="939" y="191"/>
                  </a:lnTo>
                  <a:lnTo>
                    <a:pt x="939" y="191"/>
                  </a:lnTo>
                  <a:lnTo>
                    <a:pt x="939" y="192"/>
                  </a:lnTo>
                  <a:lnTo>
                    <a:pt x="939" y="192"/>
                  </a:lnTo>
                  <a:lnTo>
                    <a:pt x="939" y="192"/>
                  </a:lnTo>
                  <a:lnTo>
                    <a:pt x="937" y="195"/>
                  </a:lnTo>
                  <a:lnTo>
                    <a:pt x="934" y="197"/>
                  </a:lnTo>
                  <a:lnTo>
                    <a:pt x="931" y="198"/>
                  </a:lnTo>
                  <a:lnTo>
                    <a:pt x="928" y="198"/>
                  </a:lnTo>
                  <a:lnTo>
                    <a:pt x="926" y="200"/>
                  </a:lnTo>
                  <a:lnTo>
                    <a:pt x="928" y="200"/>
                  </a:lnTo>
                  <a:lnTo>
                    <a:pt x="928" y="200"/>
                  </a:lnTo>
                  <a:lnTo>
                    <a:pt x="926" y="200"/>
                  </a:lnTo>
                  <a:lnTo>
                    <a:pt x="926" y="200"/>
                  </a:lnTo>
                  <a:lnTo>
                    <a:pt x="926" y="200"/>
                  </a:lnTo>
                  <a:lnTo>
                    <a:pt x="923" y="200"/>
                  </a:lnTo>
                  <a:lnTo>
                    <a:pt x="920" y="200"/>
                  </a:lnTo>
                  <a:lnTo>
                    <a:pt x="917" y="198"/>
                  </a:lnTo>
                  <a:lnTo>
                    <a:pt x="916" y="198"/>
                  </a:lnTo>
                  <a:lnTo>
                    <a:pt x="914" y="198"/>
                  </a:lnTo>
                  <a:lnTo>
                    <a:pt x="912" y="200"/>
                  </a:lnTo>
                  <a:lnTo>
                    <a:pt x="912" y="200"/>
                  </a:lnTo>
                  <a:lnTo>
                    <a:pt x="911" y="201"/>
                  </a:lnTo>
                  <a:lnTo>
                    <a:pt x="911" y="203"/>
                  </a:lnTo>
                  <a:lnTo>
                    <a:pt x="906" y="206"/>
                  </a:lnTo>
                  <a:lnTo>
                    <a:pt x="905" y="206"/>
                  </a:lnTo>
                  <a:lnTo>
                    <a:pt x="902" y="206"/>
                  </a:lnTo>
                  <a:lnTo>
                    <a:pt x="898" y="208"/>
                  </a:lnTo>
                  <a:lnTo>
                    <a:pt x="895" y="208"/>
                  </a:lnTo>
                  <a:lnTo>
                    <a:pt x="889" y="208"/>
                  </a:lnTo>
                  <a:lnTo>
                    <a:pt x="884" y="208"/>
                  </a:lnTo>
                  <a:lnTo>
                    <a:pt x="886" y="206"/>
                  </a:lnTo>
                  <a:lnTo>
                    <a:pt x="892" y="205"/>
                  </a:lnTo>
                  <a:lnTo>
                    <a:pt x="897" y="205"/>
                  </a:lnTo>
                  <a:lnTo>
                    <a:pt x="900" y="205"/>
                  </a:lnTo>
                  <a:lnTo>
                    <a:pt x="903" y="203"/>
                  </a:lnTo>
                  <a:lnTo>
                    <a:pt x="905" y="203"/>
                  </a:lnTo>
                  <a:lnTo>
                    <a:pt x="906" y="201"/>
                  </a:lnTo>
                  <a:lnTo>
                    <a:pt x="908" y="200"/>
                  </a:lnTo>
                  <a:lnTo>
                    <a:pt x="908" y="200"/>
                  </a:lnTo>
                  <a:lnTo>
                    <a:pt x="908" y="198"/>
                  </a:lnTo>
                  <a:lnTo>
                    <a:pt x="908" y="198"/>
                  </a:lnTo>
                  <a:lnTo>
                    <a:pt x="909" y="197"/>
                  </a:lnTo>
                  <a:lnTo>
                    <a:pt x="909" y="195"/>
                  </a:lnTo>
                  <a:lnTo>
                    <a:pt x="909" y="195"/>
                  </a:lnTo>
                  <a:lnTo>
                    <a:pt x="911" y="194"/>
                  </a:lnTo>
                  <a:lnTo>
                    <a:pt x="914" y="194"/>
                  </a:lnTo>
                  <a:lnTo>
                    <a:pt x="919" y="194"/>
                  </a:lnTo>
                  <a:lnTo>
                    <a:pt x="919" y="192"/>
                  </a:lnTo>
                  <a:lnTo>
                    <a:pt x="920" y="191"/>
                  </a:lnTo>
                  <a:lnTo>
                    <a:pt x="925" y="191"/>
                  </a:lnTo>
                  <a:lnTo>
                    <a:pt x="928" y="189"/>
                  </a:lnTo>
                  <a:lnTo>
                    <a:pt x="928" y="187"/>
                  </a:lnTo>
                  <a:lnTo>
                    <a:pt x="929" y="187"/>
                  </a:lnTo>
                  <a:lnTo>
                    <a:pt x="929" y="186"/>
                  </a:lnTo>
                  <a:lnTo>
                    <a:pt x="929" y="184"/>
                  </a:lnTo>
                  <a:lnTo>
                    <a:pt x="931" y="184"/>
                  </a:lnTo>
                  <a:lnTo>
                    <a:pt x="931" y="183"/>
                  </a:lnTo>
                  <a:lnTo>
                    <a:pt x="933" y="181"/>
                  </a:lnTo>
                  <a:lnTo>
                    <a:pt x="933" y="181"/>
                  </a:lnTo>
                  <a:lnTo>
                    <a:pt x="936" y="180"/>
                  </a:lnTo>
                  <a:lnTo>
                    <a:pt x="937" y="180"/>
                  </a:lnTo>
                  <a:lnTo>
                    <a:pt x="937" y="178"/>
                  </a:lnTo>
                  <a:lnTo>
                    <a:pt x="937" y="177"/>
                  </a:lnTo>
                  <a:lnTo>
                    <a:pt x="937" y="174"/>
                  </a:lnTo>
                  <a:lnTo>
                    <a:pt x="937" y="172"/>
                  </a:lnTo>
                  <a:lnTo>
                    <a:pt x="939" y="170"/>
                  </a:lnTo>
                  <a:lnTo>
                    <a:pt x="940" y="170"/>
                  </a:lnTo>
                  <a:lnTo>
                    <a:pt x="940" y="167"/>
                  </a:lnTo>
                  <a:lnTo>
                    <a:pt x="940" y="166"/>
                  </a:lnTo>
                  <a:lnTo>
                    <a:pt x="943" y="166"/>
                  </a:lnTo>
                  <a:lnTo>
                    <a:pt x="947" y="166"/>
                  </a:lnTo>
                  <a:lnTo>
                    <a:pt x="950" y="166"/>
                  </a:lnTo>
                  <a:lnTo>
                    <a:pt x="953" y="164"/>
                  </a:lnTo>
                  <a:lnTo>
                    <a:pt x="956" y="164"/>
                  </a:lnTo>
                  <a:lnTo>
                    <a:pt x="957" y="163"/>
                  </a:lnTo>
                  <a:lnTo>
                    <a:pt x="959" y="163"/>
                  </a:lnTo>
                  <a:lnTo>
                    <a:pt x="961" y="161"/>
                  </a:lnTo>
                  <a:lnTo>
                    <a:pt x="964" y="161"/>
                  </a:lnTo>
                  <a:lnTo>
                    <a:pt x="967" y="161"/>
                  </a:lnTo>
                  <a:lnTo>
                    <a:pt x="971" y="160"/>
                  </a:lnTo>
                  <a:lnTo>
                    <a:pt x="979" y="158"/>
                  </a:lnTo>
                  <a:lnTo>
                    <a:pt x="987" y="155"/>
                  </a:lnTo>
                  <a:lnTo>
                    <a:pt x="990" y="153"/>
                  </a:lnTo>
                  <a:lnTo>
                    <a:pt x="992" y="153"/>
                  </a:lnTo>
                  <a:lnTo>
                    <a:pt x="992" y="152"/>
                  </a:lnTo>
                  <a:lnTo>
                    <a:pt x="992" y="150"/>
                  </a:lnTo>
                  <a:lnTo>
                    <a:pt x="992" y="150"/>
                  </a:lnTo>
                  <a:lnTo>
                    <a:pt x="992" y="149"/>
                  </a:lnTo>
                  <a:lnTo>
                    <a:pt x="992" y="147"/>
                  </a:lnTo>
                  <a:lnTo>
                    <a:pt x="990" y="147"/>
                  </a:lnTo>
                  <a:lnTo>
                    <a:pt x="990" y="146"/>
                  </a:lnTo>
                  <a:lnTo>
                    <a:pt x="988" y="144"/>
                  </a:lnTo>
                  <a:lnTo>
                    <a:pt x="985" y="142"/>
                  </a:lnTo>
                  <a:lnTo>
                    <a:pt x="984" y="141"/>
                  </a:lnTo>
                  <a:lnTo>
                    <a:pt x="984" y="141"/>
                  </a:lnTo>
                  <a:lnTo>
                    <a:pt x="984" y="139"/>
                  </a:lnTo>
                  <a:lnTo>
                    <a:pt x="984" y="138"/>
                  </a:lnTo>
                  <a:lnTo>
                    <a:pt x="984" y="138"/>
                  </a:lnTo>
                  <a:lnTo>
                    <a:pt x="984" y="138"/>
                  </a:lnTo>
                  <a:lnTo>
                    <a:pt x="984" y="138"/>
                  </a:lnTo>
                  <a:lnTo>
                    <a:pt x="984" y="138"/>
                  </a:lnTo>
                  <a:lnTo>
                    <a:pt x="984" y="138"/>
                  </a:lnTo>
                  <a:lnTo>
                    <a:pt x="985" y="139"/>
                  </a:lnTo>
                  <a:lnTo>
                    <a:pt x="987" y="139"/>
                  </a:lnTo>
                  <a:lnTo>
                    <a:pt x="990" y="139"/>
                  </a:lnTo>
                  <a:lnTo>
                    <a:pt x="992" y="136"/>
                  </a:lnTo>
                  <a:lnTo>
                    <a:pt x="992" y="133"/>
                  </a:lnTo>
                  <a:lnTo>
                    <a:pt x="992" y="132"/>
                  </a:lnTo>
                  <a:lnTo>
                    <a:pt x="992" y="130"/>
                  </a:lnTo>
                  <a:lnTo>
                    <a:pt x="992" y="130"/>
                  </a:lnTo>
                  <a:lnTo>
                    <a:pt x="990" y="128"/>
                  </a:lnTo>
                  <a:lnTo>
                    <a:pt x="988" y="128"/>
                  </a:lnTo>
                  <a:lnTo>
                    <a:pt x="987" y="128"/>
                  </a:lnTo>
                  <a:lnTo>
                    <a:pt x="985" y="125"/>
                  </a:lnTo>
                  <a:lnTo>
                    <a:pt x="985" y="124"/>
                  </a:lnTo>
                  <a:lnTo>
                    <a:pt x="984" y="121"/>
                  </a:lnTo>
                  <a:lnTo>
                    <a:pt x="984" y="118"/>
                  </a:lnTo>
                  <a:lnTo>
                    <a:pt x="981" y="118"/>
                  </a:lnTo>
                  <a:lnTo>
                    <a:pt x="976" y="118"/>
                  </a:lnTo>
                  <a:lnTo>
                    <a:pt x="974" y="116"/>
                  </a:lnTo>
                  <a:lnTo>
                    <a:pt x="973" y="116"/>
                  </a:lnTo>
                  <a:lnTo>
                    <a:pt x="971" y="114"/>
                  </a:lnTo>
                  <a:lnTo>
                    <a:pt x="971" y="114"/>
                  </a:lnTo>
                  <a:lnTo>
                    <a:pt x="970" y="113"/>
                  </a:lnTo>
                  <a:lnTo>
                    <a:pt x="970" y="111"/>
                  </a:lnTo>
                  <a:lnTo>
                    <a:pt x="970" y="110"/>
                  </a:lnTo>
                  <a:lnTo>
                    <a:pt x="970" y="108"/>
                  </a:lnTo>
                  <a:lnTo>
                    <a:pt x="970" y="108"/>
                  </a:lnTo>
                  <a:lnTo>
                    <a:pt x="970" y="107"/>
                  </a:lnTo>
                  <a:lnTo>
                    <a:pt x="968" y="105"/>
                  </a:lnTo>
                  <a:lnTo>
                    <a:pt x="967" y="105"/>
                  </a:lnTo>
                  <a:lnTo>
                    <a:pt x="965" y="104"/>
                  </a:lnTo>
                  <a:lnTo>
                    <a:pt x="964" y="105"/>
                  </a:lnTo>
                  <a:lnTo>
                    <a:pt x="964" y="105"/>
                  </a:lnTo>
                  <a:lnTo>
                    <a:pt x="959" y="105"/>
                  </a:lnTo>
                  <a:lnTo>
                    <a:pt x="957" y="105"/>
                  </a:lnTo>
                  <a:lnTo>
                    <a:pt x="954" y="107"/>
                  </a:lnTo>
                  <a:lnTo>
                    <a:pt x="953" y="108"/>
                  </a:lnTo>
                  <a:lnTo>
                    <a:pt x="953" y="108"/>
                  </a:lnTo>
                  <a:lnTo>
                    <a:pt x="951" y="108"/>
                  </a:lnTo>
                  <a:lnTo>
                    <a:pt x="951" y="107"/>
                  </a:lnTo>
                  <a:lnTo>
                    <a:pt x="951" y="107"/>
                  </a:lnTo>
                  <a:lnTo>
                    <a:pt x="951" y="105"/>
                  </a:lnTo>
                  <a:lnTo>
                    <a:pt x="950" y="105"/>
                  </a:lnTo>
                  <a:lnTo>
                    <a:pt x="948" y="105"/>
                  </a:lnTo>
                  <a:lnTo>
                    <a:pt x="945" y="105"/>
                  </a:lnTo>
                  <a:lnTo>
                    <a:pt x="942" y="105"/>
                  </a:lnTo>
                  <a:lnTo>
                    <a:pt x="939" y="107"/>
                  </a:lnTo>
                  <a:lnTo>
                    <a:pt x="933" y="108"/>
                  </a:lnTo>
                  <a:lnTo>
                    <a:pt x="929" y="108"/>
                  </a:lnTo>
                  <a:lnTo>
                    <a:pt x="928" y="111"/>
                  </a:lnTo>
                  <a:lnTo>
                    <a:pt x="926" y="113"/>
                  </a:lnTo>
                  <a:lnTo>
                    <a:pt x="926" y="114"/>
                  </a:lnTo>
                  <a:lnTo>
                    <a:pt x="925" y="114"/>
                  </a:lnTo>
                  <a:lnTo>
                    <a:pt x="923" y="116"/>
                  </a:lnTo>
                  <a:lnTo>
                    <a:pt x="922" y="116"/>
                  </a:lnTo>
                  <a:lnTo>
                    <a:pt x="919" y="118"/>
                  </a:lnTo>
                  <a:lnTo>
                    <a:pt x="916" y="118"/>
                  </a:lnTo>
                  <a:lnTo>
                    <a:pt x="917" y="114"/>
                  </a:lnTo>
                  <a:lnTo>
                    <a:pt x="917" y="111"/>
                  </a:lnTo>
                  <a:lnTo>
                    <a:pt x="919" y="108"/>
                  </a:lnTo>
                  <a:lnTo>
                    <a:pt x="919" y="105"/>
                  </a:lnTo>
                  <a:lnTo>
                    <a:pt x="916" y="105"/>
                  </a:lnTo>
                  <a:lnTo>
                    <a:pt x="912" y="105"/>
                  </a:lnTo>
                  <a:lnTo>
                    <a:pt x="909" y="102"/>
                  </a:lnTo>
                  <a:lnTo>
                    <a:pt x="909" y="102"/>
                  </a:lnTo>
                  <a:lnTo>
                    <a:pt x="908" y="102"/>
                  </a:lnTo>
                  <a:lnTo>
                    <a:pt x="906" y="102"/>
                  </a:lnTo>
                  <a:lnTo>
                    <a:pt x="906" y="102"/>
                  </a:lnTo>
                  <a:lnTo>
                    <a:pt x="905" y="104"/>
                  </a:lnTo>
                  <a:lnTo>
                    <a:pt x="903" y="104"/>
                  </a:lnTo>
                  <a:lnTo>
                    <a:pt x="902" y="104"/>
                  </a:lnTo>
                  <a:lnTo>
                    <a:pt x="900" y="104"/>
                  </a:lnTo>
                  <a:lnTo>
                    <a:pt x="900" y="104"/>
                  </a:lnTo>
                  <a:lnTo>
                    <a:pt x="900" y="104"/>
                  </a:lnTo>
                  <a:lnTo>
                    <a:pt x="900" y="104"/>
                  </a:lnTo>
                  <a:lnTo>
                    <a:pt x="900" y="102"/>
                  </a:lnTo>
                  <a:lnTo>
                    <a:pt x="902" y="102"/>
                  </a:lnTo>
                  <a:lnTo>
                    <a:pt x="902" y="102"/>
                  </a:lnTo>
                  <a:lnTo>
                    <a:pt x="902" y="102"/>
                  </a:lnTo>
                  <a:lnTo>
                    <a:pt x="902" y="100"/>
                  </a:lnTo>
                  <a:lnTo>
                    <a:pt x="902" y="100"/>
                  </a:lnTo>
                  <a:lnTo>
                    <a:pt x="902" y="100"/>
                  </a:lnTo>
                  <a:lnTo>
                    <a:pt x="900" y="100"/>
                  </a:lnTo>
                  <a:lnTo>
                    <a:pt x="900" y="100"/>
                  </a:lnTo>
                  <a:lnTo>
                    <a:pt x="897" y="100"/>
                  </a:lnTo>
                  <a:lnTo>
                    <a:pt x="895" y="102"/>
                  </a:lnTo>
                  <a:lnTo>
                    <a:pt x="895" y="100"/>
                  </a:lnTo>
                  <a:lnTo>
                    <a:pt x="897" y="99"/>
                  </a:lnTo>
                  <a:lnTo>
                    <a:pt x="898" y="96"/>
                  </a:lnTo>
                  <a:lnTo>
                    <a:pt x="900" y="96"/>
                  </a:lnTo>
                  <a:lnTo>
                    <a:pt x="902" y="96"/>
                  </a:lnTo>
                  <a:lnTo>
                    <a:pt x="902" y="96"/>
                  </a:lnTo>
                  <a:lnTo>
                    <a:pt x="902" y="93"/>
                  </a:lnTo>
                  <a:lnTo>
                    <a:pt x="900" y="91"/>
                  </a:lnTo>
                  <a:lnTo>
                    <a:pt x="897" y="91"/>
                  </a:lnTo>
                  <a:lnTo>
                    <a:pt x="894" y="91"/>
                  </a:lnTo>
                  <a:lnTo>
                    <a:pt x="894" y="91"/>
                  </a:lnTo>
                  <a:lnTo>
                    <a:pt x="894" y="91"/>
                  </a:lnTo>
                  <a:lnTo>
                    <a:pt x="894" y="90"/>
                  </a:lnTo>
                  <a:lnTo>
                    <a:pt x="894" y="90"/>
                  </a:lnTo>
                  <a:lnTo>
                    <a:pt x="894" y="88"/>
                  </a:lnTo>
                  <a:lnTo>
                    <a:pt x="894" y="87"/>
                  </a:lnTo>
                  <a:lnTo>
                    <a:pt x="891" y="87"/>
                  </a:lnTo>
                  <a:lnTo>
                    <a:pt x="886" y="88"/>
                  </a:lnTo>
                  <a:lnTo>
                    <a:pt x="886" y="87"/>
                  </a:lnTo>
                  <a:lnTo>
                    <a:pt x="884" y="87"/>
                  </a:lnTo>
                  <a:lnTo>
                    <a:pt x="883" y="87"/>
                  </a:lnTo>
                  <a:lnTo>
                    <a:pt x="881" y="85"/>
                  </a:lnTo>
                  <a:lnTo>
                    <a:pt x="881" y="85"/>
                  </a:lnTo>
                  <a:lnTo>
                    <a:pt x="880" y="85"/>
                  </a:lnTo>
                  <a:lnTo>
                    <a:pt x="880" y="87"/>
                  </a:lnTo>
                  <a:lnTo>
                    <a:pt x="878" y="88"/>
                  </a:lnTo>
                  <a:lnTo>
                    <a:pt x="878" y="90"/>
                  </a:lnTo>
                  <a:lnTo>
                    <a:pt x="877" y="90"/>
                  </a:lnTo>
                  <a:lnTo>
                    <a:pt x="877" y="91"/>
                  </a:lnTo>
                  <a:lnTo>
                    <a:pt x="875" y="91"/>
                  </a:lnTo>
                  <a:lnTo>
                    <a:pt x="874" y="91"/>
                  </a:lnTo>
                  <a:lnTo>
                    <a:pt x="872" y="91"/>
                  </a:lnTo>
                  <a:lnTo>
                    <a:pt x="872" y="90"/>
                  </a:lnTo>
                  <a:lnTo>
                    <a:pt x="871" y="90"/>
                  </a:lnTo>
                  <a:lnTo>
                    <a:pt x="871" y="90"/>
                  </a:lnTo>
                  <a:lnTo>
                    <a:pt x="869" y="88"/>
                  </a:lnTo>
                  <a:lnTo>
                    <a:pt x="867" y="88"/>
                  </a:lnTo>
                  <a:lnTo>
                    <a:pt x="866" y="88"/>
                  </a:lnTo>
                  <a:lnTo>
                    <a:pt x="864" y="90"/>
                  </a:lnTo>
                  <a:lnTo>
                    <a:pt x="861" y="91"/>
                  </a:lnTo>
                  <a:lnTo>
                    <a:pt x="858" y="93"/>
                  </a:lnTo>
                  <a:lnTo>
                    <a:pt x="857" y="93"/>
                  </a:lnTo>
                  <a:lnTo>
                    <a:pt x="857" y="93"/>
                  </a:lnTo>
                  <a:lnTo>
                    <a:pt x="857" y="94"/>
                  </a:lnTo>
                  <a:lnTo>
                    <a:pt x="857" y="94"/>
                  </a:lnTo>
                  <a:lnTo>
                    <a:pt x="857" y="94"/>
                  </a:lnTo>
                  <a:lnTo>
                    <a:pt x="857" y="96"/>
                  </a:lnTo>
                  <a:lnTo>
                    <a:pt x="857" y="96"/>
                  </a:lnTo>
                  <a:lnTo>
                    <a:pt x="857" y="97"/>
                  </a:lnTo>
                  <a:lnTo>
                    <a:pt x="855" y="99"/>
                  </a:lnTo>
                  <a:lnTo>
                    <a:pt x="852" y="100"/>
                  </a:lnTo>
                  <a:lnTo>
                    <a:pt x="849" y="102"/>
                  </a:lnTo>
                  <a:lnTo>
                    <a:pt x="847" y="104"/>
                  </a:lnTo>
                  <a:lnTo>
                    <a:pt x="846" y="105"/>
                  </a:lnTo>
                  <a:lnTo>
                    <a:pt x="846" y="107"/>
                  </a:lnTo>
                  <a:lnTo>
                    <a:pt x="846" y="110"/>
                  </a:lnTo>
                  <a:lnTo>
                    <a:pt x="847" y="111"/>
                  </a:lnTo>
                  <a:lnTo>
                    <a:pt x="849" y="113"/>
                  </a:lnTo>
                  <a:lnTo>
                    <a:pt x="850" y="114"/>
                  </a:lnTo>
                  <a:lnTo>
                    <a:pt x="853" y="116"/>
                  </a:lnTo>
                  <a:lnTo>
                    <a:pt x="850" y="116"/>
                  </a:lnTo>
                  <a:lnTo>
                    <a:pt x="849" y="116"/>
                  </a:lnTo>
                  <a:lnTo>
                    <a:pt x="847" y="114"/>
                  </a:lnTo>
                  <a:lnTo>
                    <a:pt x="844" y="113"/>
                  </a:lnTo>
                  <a:lnTo>
                    <a:pt x="844" y="113"/>
                  </a:lnTo>
                  <a:lnTo>
                    <a:pt x="843" y="113"/>
                  </a:lnTo>
                  <a:lnTo>
                    <a:pt x="843" y="113"/>
                  </a:lnTo>
                  <a:lnTo>
                    <a:pt x="843" y="114"/>
                  </a:lnTo>
                  <a:lnTo>
                    <a:pt x="841" y="114"/>
                  </a:lnTo>
                  <a:lnTo>
                    <a:pt x="841" y="114"/>
                  </a:lnTo>
                  <a:lnTo>
                    <a:pt x="836" y="114"/>
                  </a:lnTo>
                  <a:lnTo>
                    <a:pt x="832" y="114"/>
                  </a:lnTo>
                  <a:lnTo>
                    <a:pt x="827" y="114"/>
                  </a:lnTo>
                  <a:lnTo>
                    <a:pt x="824" y="114"/>
                  </a:lnTo>
                  <a:lnTo>
                    <a:pt x="824" y="116"/>
                  </a:lnTo>
                  <a:lnTo>
                    <a:pt x="824" y="118"/>
                  </a:lnTo>
                  <a:lnTo>
                    <a:pt x="827" y="118"/>
                  </a:lnTo>
                  <a:lnTo>
                    <a:pt x="829" y="118"/>
                  </a:lnTo>
                  <a:lnTo>
                    <a:pt x="829" y="119"/>
                  </a:lnTo>
                  <a:lnTo>
                    <a:pt x="830" y="121"/>
                  </a:lnTo>
                  <a:lnTo>
                    <a:pt x="830" y="122"/>
                  </a:lnTo>
                  <a:lnTo>
                    <a:pt x="830" y="124"/>
                  </a:lnTo>
                  <a:lnTo>
                    <a:pt x="832" y="125"/>
                  </a:lnTo>
                  <a:lnTo>
                    <a:pt x="832" y="128"/>
                  </a:lnTo>
                  <a:lnTo>
                    <a:pt x="830" y="130"/>
                  </a:lnTo>
                  <a:lnTo>
                    <a:pt x="829" y="130"/>
                  </a:lnTo>
                  <a:lnTo>
                    <a:pt x="829" y="133"/>
                  </a:lnTo>
                  <a:lnTo>
                    <a:pt x="827" y="133"/>
                  </a:lnTo>
                  <a:lnTo>
                    <a:pt x="827" y="132"/>
                  </a:lnTo>
                  <a:lnTo>
                    <a:pt x="827" y="132"/>
                  </a:lnTo>
                  <a:lnTo>
                    <a:pt x="827" y="132"/>
                  </a:lnTo>
                  <a:lnTo>
                    <a:pt x="827" y="130"/>
                  </a:lnTo>
                  <a:lnTo>
                    <a:pt x="827" y="128"/>
                  </a:lnTo>
                  <a:lnTo>
                    <a:pt x="829" y="127"/>
                  </a:lnTo>
                  <a:lnTo>
                    <a:pt x="829" y="125"/>
                  </a:lnTo>
                  <a:lnTo>
                    <a:pt x="829" y="124"/>
                  </a:lnTo>
                  <a:lnTo>
                    <a:pt x="829" y="124"/>
                  </a:lnTo>
                  <a:lnTo>
                    <a:pt x="827" y="122"/>
                  </a:lnTo>
                  <a:lnTo>
                    <a:pt x="827" y="122"/>
                  </a:lnTo>
                  <a:lnTo>
                    <a:pt x="826" y="121"/>
                  </a:lnTo>
                  <a:lnTo>
                    <a:pt x="824" y="121"/>
                  </a:lnTo>
                  <a:lnTo>
                    <a:pt x="822" y="121"/>
                  </a:lnTo>
                  <a:lnTo>
                    <a:pt x="821" y="121"/>
                  </a:lnTo>
                  <a:lnTo>
                    <a:pt x="818" y="122"/>
                  </a:lnTo>
                  <a:lnTo>
                    <a:pt x="816" y="125"/>
                  </a:lnTo>
                  <a:lnTo>
                    <a:pt x="813" y="127"/>
                  </a:lnTo>
                  <a:lnTo>
                    <a:pt x="810" y="128"/>
                  </a:lnTo>
                  <a:lnTo>
                    <a:pt x="808" y="128"/>
                  </a:lnTo>
                  <a:lnTo>
                    <a:pt x="807" y="128"/>
                  </a:lnTo>
                  <a:lnTo>
                    <a:pt x="805" y="130"/>
                  </a:lnTo>
                  <a:lnTo>
                    <a:pt x="805" y="132"/>
                  </a:lnTo>
                  <a:lnTo>
                    <a:pt x="804" y="132"/>
                  </a:lnTo>
                  <a:lnTo>
                    <a:pt x="804" y="130"/>
                  </a:lnTo>
                  <a:lnTo>
                    <a:pt x="804" y="128"/>
                  </a:lnTo>
                  <a:lnTo>
                    <a:pt x="801" y="127"/>
                  </a:lnTo>
                  <a:lnTo>
                    <a:pt x="801" y="128"/>
                  </a:lnTo>
                  <a:lnTo>
                    <a:pt x="799" y="130"/>
                  </a:lnTo>
                  <a:lnTo>
                    <a:pt x="796" y="132"/>
                  </a:lnTo>
                  <a:lnTo>
                    <a:pt x="793" y="133"/>
                  </a:lnTo>
                  <a:lnTo>
                    <a:pt x="793" y="130"/>
                  </a:lnTo>
                  <a:lnTo>
                    <a:pt x="794" y="130"/>
                  </a:lnTo>
                  <a:lnTo>
                    <a:pt x="796" y="128"/>
                  </a:lnTo>
                  <a:lnTo>
                    <a:pt x="798" y="127"/>
                  </a:lnTo>
                  <a:lnTo>
                    <a:pt x="799" y="125"/>
                  </a:lnTo>
                  <a:lnTo>
                    <a:pt x="799" y="125"/>
                  </a:lnTo>
                  <a:lnTo>
                    <a:pt x="801" y="125"/>
                  </a:lnTo>
                  <a:lnTo>
                    <a:pt x="801" y="124"/>
                  </a:lnTo>
                  <a:lnTo>
                    <a:pt x="799" y="124"/>
                  </a:lnTo>
                  <a:lnTo>
                    <a:pt x="799" y="124"/>
                  </a:lnTo>
                  <a:lnTo>
                    <a:pt x="799" y="122"/>
                  </a:lnTo>
                  <a:lnTo>
                    <a:pt x="798" y="122"/>
                  </a:lnTo>
                  <a:lnTo>
                    <a:pt x="798" y="121"/>
                  </a:lnTo>
                  <a:lnTo>
                    <a:pt x="796" y="121"/>
                  </a:lnTo>
                  <a:lnTo>
                    <a:pt x="794" y="121"/>
                  </a:lnTo>
                  <a:lnTo>
                    <a:pt x="793" y="121"/>
                  </a:lnTo>
                  <a:lnTo>
                    <a:pt x="793" y="121"/>
                  </a:lnTo>
                  <a:lnTo>
                    <a:pt x="791" y="121"/>
                  </a:lnTo>
                  <a:lnTo>
                    <a:pt x="791" y="122"/>
                  </a:lnTo>
                  <a:lnTo>
                    <a:pt x="790" y="122"/>
                  </a:lnTo>
                  <a:lnTo>
                    <a:pt x="788" y="122"/>
                  </a:lnTo>
                  <a:lnTo>
                    <a:pt x="785" y="121"/>
                  </a:lnTo>
                  <a:lnTo>
                    <a:pt x="784" y="119"/>
                  </a:lnTo>
                  <a:lnTo>
                    <a:pt x="782" y="122"/>
                  </a:lnTo>
                  <a:lnTo>
                    <a:pt x="781" y="122"/>
                  </a:lnTo>
                  <a:lnTo>
                    <a:pt x="781" y="122"/>
                  </a:lnTo>
                  <a:lnTo>
                    <a:pt x="779" y="122"/>
                  </a:lnTo>
                  <a:lnTo>
                    <a:pt x="779" y="122"/>
                  </a:lnTo>
                  <a:lnTo>
                    <a:pt x="779" y="121"/>
                  </a:lnTo>
                  <a:lnTo>
                    <a:pt x="777" y="121"/>
                  </a:lnTo>
                  <a:lnTo>
                    <a:pt x="774" y="121"/>
                  </a:lnTo>
                  <a:lnTo>
                    <a:pt x="771" y="121"/>
                  </a:lnTo>
                  <a:lnTo>
                    <a:pt x="770" y="121"/>
                  </a:lnTo>
                  <a:lnTo>
                    <a:pt x="770" y="121"/>
                  </a:lnTo>
                  <a:lnTo>
                    <a:pt x="770" y="121"/>
                  </a:lnTo>
                  <a:lnTo>
                    <a:pt x="770" y="122"/>
                  </a:lnTo>
                  <a:lnTo>
                    <a:pt x="768" y="122"/>
                  </a:lnTo>
                  <a:lnTo>
                    <a:pt x="767" y="121"/>
                  </a:lnTo>
                  <a:lnTo>
                    <a:pt x="765" y="121"/>
                  </a:lnTo>
                  <a:lnTo>
                    <a:pt x="763" y="121"/>
                  </a:lnTo>
                  <a:lnTo>
                    <a:pt x="762" y="121"/>
                  </a:lnTo>
                  <a:lnTo>
                    <a:pt x="762" y="121"/>
                  </a:lnTo>
                  <a:lnTo>
                    <a:pt x="762" y="121"/>
                  </a:lnTo>
                  <a:lnTo>
                    <a:pt x="760" y="122"/>
                  </a:lnTo>
                  <a:lnTo>
                    <a:pt x="762" y="122"/>
                  </a:lnTo>
                  <a:lnTo>
                    <a:pt x="762" y="124"/>
                  </a:lnTo>
                  <a:lnTo>
                    <a:pt x="762" y="125"/>
                  </a:lnTo>
                  <a:lnTo>
                    <a:pt x="760" y="125"/>
                  </a:lnTo>
                  <a:lnTo>
                    <a:pt x="760" y="125"/>
                  </a:lnTo>
                  <a:lnTo>
                    <a:pt x="760" y="125"/>
                  </a:lnTo>
                  <a:lnTo>
                    <a:pt x="759" y="127"/>
                  </a:lnTo>
                  <a:lnTo>
                    <a:pt x="756" y="127"/>
                  </a:lnTo>
                  <a:lnTo>
                    <a:pt x="753" y="127"/>
                  </a:lnTo>
                  <a:lnTo>
                    <a:pt x="751" y="127"/>
                  </a:lnTo>
                  <a:lnTo>
                    <a:pt x="748" y="127"/>
                  </a:lnTo>
                  <a:lnTo>
                    <a:pt x="745" y="127"/>
                  </a:lnTo>
                  <a:lnTo>
                    <a:pt x="743" y="128"/>
                  </a:lnTo>
                  <a:lnTo>
                    <a:pt x="742" y="130"/>
                  </a:lnTo>
                  <a:lnTo>
                    <a:pt x="740" y="130"/>
                  </a:lnTo>
                  <a:lnTo>
                    <a:pt x="739" y="130"/>
                  </a:lnTo>
                  <a:lnTo>
                    <a:pt x="739" y="128"/>
                  </a:lnTo>
                  <a:lnTo>
                    <a:pt x="736" y="128"/>
                  </a:lnTo>
                  <a:lnTo>
                    <a:pt x="734" y="128"/>
                  </a:lnTo>
                  <a:lnTo>
                    <a:pt x="731" y="130"/>
                  </a:lnTo>
                  <a:lnTo>
                    <a:pt x="728" y="132"/>
                  </a:lnTo>
                  <a:lnTo>
                    <a:pt x="726" y="132"/>
                  </a:lnTo>
                  <a:lnTo>
                    <a:pt x="726" y="130"/>
                  </a:lnTo>
                  <a:lnTo>
                    <a:pt x="725" y="130"/>
                  </a:lnTo>
                  <a:lnTo>
                    <a:pt x="725" y="130"/>
                  </a:lnTo>
                  <a:lnTo>
                    <a:pt x="723" y="130"/>
                  </a:lnTo>
                  <a:lnTo>
                    <a:pt x="723" y="130"/>
                  </a:lnTo>
                  <a:lnTo>
                    <a:pt x="722" y="130"/>
                  </a:lnTo>
                  <a:lnTo>
                    <a:pt x="720" y="130"/>
                  </a:lnTo>
                  <a:lnTo>
                    <a:pt x="720" y="132"/>
                  </a:lnTo>
                  <a:lnTo>
                    <a:pt x="718" y="132"/>
                  </a:lnTo>
                  <a:lnTo>
                    <a:pt x="717" y="133"/>
                  </a:lnTo>
                  <a:lnTo>
                    <a:pt x="715" y="135"/>
                  </a:lnTo>
                  <a:lnTo>
                    <a:pt x="714" y="135"/>
                  </a:lnTo>
                  <a:lnTo>
                    <a:pt x="711" y="135"/>
                  </a:lnTo>
                  <a:lnTo>
                    <a:pt x="711" y="138"/>
                  </a:lnTo>
                  <a:lnTo>
                    <a:pt x="708" y="138"/>
                  </a:lnTo>
                  <a:lnTo>
                    <a:pt x="705" y="138"/>
                  </a:lnTo>
                  <a:lnTo>
                    <a:pt x="701" y="139"/>
                  </a:lnTo>
                  <a:lnTo>
                    <a:pt x="698" y="139"/>
                  </a:lnTo>
                  <a:lnTo>
                    <a:pt x="697" y="138"/>
                  </a:lnTo>
                  <a:lnTo>
                    <a:pt x="695" y="138"/>
                  </a:lnTo>
                  <a:lnTo>
                    <a:pt x="692" y="138"/>
                  </a:lnTo>
                  <a:lnTo>
                    <a:pt x="692" y="139"/>
                  </a:lnTo>
                  <a:lnTo>
                    <a:pt x="692" y="141"/>
                  </a:lnTo>
                  <a:lnTo>
                    <a:pt x="694" y="141"/>
                  </a:lnTo>
                  <a:lnTo>
                    <a:pt x="695" y="141"/>
                  </a:lnTo>
                  <a:lnTo>
                    <a:pt x="697" y="141"/>
                  </a:lnTo>
                  <a:lnTo>
                    <a:pt x="698" y="142"/>
                  </a:lnTo>
                  <a:lnTo>
                    <a:pt x="697" y="144"/>
                  </a:lnTo>
                  <a:lnTo>
                    <a:pt x="697" y="146"/>
                  </a:lnTo>
                  <a:lnTo>
                    <a:pt x="695" y="144"/>
                  </a:lnTo>
                  <a:lnTo>
                    <a:pt x="694" y="146"/>
                  </a:lnTo>
                  <a:lnTo>
                    <a:pt x="692" y="146"/>
                  </a:lnTo>
                  <a:lnTo>
                    <a:pt x="692" y="147"/>
                  </a:lnTo>
                  <a:lnTo>
                    <a:pt x="692" y="147"/>
                  </a:lnTo>
                  <a:lnTo>
                    <a:pt x="692" y="149"/>
                  </a:lnTo>
                  <a:lnTo>
                    <a:pt x="691" y="152"/>
                  </a:lnTo>
                  <a:lnTo>
                    <a:pt x="691" y="155"/>
                  </a:lnTo>
                  <a:lnTo>
                    <a:pt x="689" y="153"/>
                  </a:lnTo>
                  <a:lnTo>
                    <a:pt x="686" y="152"/>
                  </a:lnTo>
                  <a:lnTo>
                    <a:pt x="684" y="150"/>
                  </a:lnTo>
                  <a:lnTo>
                    <a:pt x="681" y="149"/>
                  </a:lnTo>
                  <a:lnTo>
                    <a:pt x="680" y="152"/>
                  </a:lnTo>
                  <a:lnTo>
                    <a:pt x="680" y="153"/>
                  </a:lnTo>
                  <a:lnTo>
                    <a:pt x="683" y="153"/>
                  </a:lnTo>
                  <a:lnTo>
                    <a:pt x="686" y="155"/>
                  </a:lnTo>
                  <a:lnTo>
                    <a:pt x="687" y="156"/>
                  </a:lnTo>
                  <a:lnTo>
                    <a:pt x="687" y="160"/>
                  </a:lnTo>
                  <a:lnTo>
                    <a:pt x="687" y="161"/>
                  </a:lnTo>
                  <a:lnTo>
                    <a:pt x="686" y="160"/>
                  </a:lnTo>
                  <a:lnTo>
                    <a:pt x="684" y="160"/>
                  </a:lnTo>
                  <a:lnTo>
                    <a:pt x="683" y="160"/>
                  </a:lnTo>
                  <a:lnTo>
                    <a:pt x="681" y="160"/>
                  </a:lnTo>
                  <a:lnTo>
                    <a:pt x="680" y="160"/>
                  </a:lnTo>
                  <a:lnTo>
                    <a:pt x="678" y="161"/>
                  </a:lnTo>
                  <a:lnTo>
                    <a:pt x="678" y="163"/>
                  </a:lnTo>
                  <a:lnTo>
                    <a:pt x="678" y="163"/>
                  </a:lnTo>
                  <a:lnTo>
                    <a:pt x="680" y="164"/>
                  </a:lnTo>
                  <a:lnTo>
                    <a:pt x="681" y="164"/>
                  </a:lnTo>
                  <a:lnTo>
                    <a:pt x="683" y="166"/>
                  </a:lnTo>
                  <a:lnTo>
                    <a:pt x="684" y="167"/>
                  </a:lnTo>
                  <a:lnTo>
                    <a:pt x="686" y="170"/>
                  </a:lnTo>
                  <a:lnTo>
                    <a:pt x="689" y="175"/>
                  </a:lnTo>
                  <a:lnTo>
                    <a:pt x="691" y="178"/>
                  </a:lnTo>
                  <a:lnTo>
                    <a:pt x="691" y="180"/>
                  </a:lnTo>
                  <a:lnTo>
                    <a:pt x="691" y="181"/>
                  </a:lnTo>
                  <a:lnTo>
                    <a:pt x="691" y="181"/>
                  </a:lnTo>
                  <a:lnTo>
                    <a:pt x="691" y="183"/>
                  </a:lnTo>
                  <a:lnTo>
                    <a:pt x="691" y="183"/>
                  </a:lnTo>
                  <a:lnTo>
                    <a:pt x="691" y="183"/>
                  </a:lnTo>
                  <a:close/>
                  <a:moveTo>
                    <a:pt x="757" y="121"/>
                  </a:moveTo>
                  <a:lnTo>
                    <a:pt x="757" y="121"/>
                  </a:lnTo>
                  <a:lnTo>
                    <a:pt x="759" y="122"/>
                  </a:lnTo>
                  <a:lnTo>
                    <a:pt x="759" y="122"/>
                  </a:lnTo>
                  <a:lnTo>
                    <a:pt x="759" y="122"/>
                  </a:lnTo>
                  <a:lnTo>
                    <a:pt x="759" y="122"/>
                  </a:lnTo>
                  <a:lnTo>
                    <a:pt x="759" y="124"/>
                  </a:lnTo>
                  <a:lnTo>
                    <a:pt x="757" y="124"/>
                  </a:lnTo>
                  <a:lnTo>
                    <a:pt x="757" y="124"/>
                  </a:lnTo>
                  <a:lnTo>
                    <a:pt x="757" y="121"/>
                  </a:lnTo>
                  <a:lnTo>
                    <a:pt x="757" y="121"/>
                  </a:lnTo>
                  <a:close/>
                  <a:moveTo>
                    <a:pt x="799" y="113"/>
                  </a:moveTo>
                  <a:lnTo>
                    <a:pt x="801" y="113"/>
                  </a:lnTo>
                  <a:lnTo>
                    <a:pt x="802" y="113"/>
                  </a:lnTo>
                  <a:lnTo>
                    <a:pt x="802" y="114"/>
                  </a:lnTo>
                  <a:lnTo>
                    <a:pt x="802" y="114"/>
                  </a:lnTo>
                  <a:lnTo>
                    <a:pt x="802" y="114"/>
                  </a:lnTo>
                  <a:lnTo>
                    <a:pt x="802" y="114"/>
                  </a:lnTo>
                  <a:lnTo>
                    <a:pt x="802" y="116"/>
                  </a:lnTo>
                  <a:lnTo>
                    <a:pt x="802" y="116"/>
                  </a:lnTo>
                  <a:lnTo>
                    <a:pt x="799" y="118"/>
                  </a:lnTo>
                  <a:lnTo>
                    <a:pt x="798" y="119"/>
                  </a:lnTo>
                  <a:lnTo>
                    <a:pt x="796" y="119"/>
                  </a:lnTo>
                  <a:lnTo>
                    <a:pt x="794" y="119"/>
                  </a:lnTo>
                  <a:lnTo>
                    <a:pt x="793" y="119"/>
                  </a:lnTo>
                  <a:lnTo>
                    <a:pt x="791" y="119"/>
                  </a:lnTo>
                  <a:lnTo>
                    <a:pt x="788" y="118"/>
                  </a:lnTo>
                  <a:lnTo>
                    <a:pt x="787" y="116"/>
                  </a:lnTo>
                  <a:lnTo>
                    <a:pt x="787" y="114"/>
                  </a:lnTo>
                  <a:lnTo>
                    <a:pt x="791" y="114"/>
                  </a:lnTo>
                  <a:lnTo>
                    <a:pt x="793" y="114"/>
                  </a:lnTo>
                  <a:lnTo>
                    <a:pt x="796" y="114"/>
                  </a:lnTo>
                  <a:lnTo>
                    <a:pt x="798" y="114"/>
                  </a:lnTo>
                  <a:lnTo>
                    <a:pt x="799" y="114"/>
                  </a:lnTo>
                  <a:lnTo>
                    <a:pt x="799" y="113"/>
                  </a:lnTo>
                  <a:lnTo>
                    <a:pt x="799" y="113"/>
                  </a:lnTo>
                  <a:close/>
                  <a:moveTo>
                    <a:pt x="743" y="32"/>
                  </a:moveTo>
                  <a:lnTo>
                    <a:pt x="742" y="34"/>
                  </a:lnTo>
                  <a:lnTo>
                    <a:pt x="742" y="34"/>
                  </a:lnTo>
                  <a:lnTo>
                    <a:pt x="742" y="34"/>
                  </a:lnTo>
                  <a:lnTo>
                    <a:pt x="743" y="35"/>
                  </a:lnTo>
                  <a:lnTo>
                    <a:pt x="743" y="37"/>
                  </a:lnTo>
                  <a:lnTo>
                    <a:pt x="743" y="37"/>
                  </a:lnTo>
                  <a:lnTo>
                    <a:pt x="742" y="38"/>
                  </a:lnTo>
                  <a:lnTo>
                    <a:pt x="740" y="38"/>
                  </a:lnTo>
                  <a:lnTo>
                    <a:pt x="740" y="41"/>
                  </a:lnTo>
                  <a:lnTo>
                    <a:pt x="740" y="45"/>
                  </a:lnTo>
                  <a:lnTo>
                    <a:pt x="743" y="45"/>
                  </a:lnTo>
                  <a:lnTo>
                    <a:pt x="742" y="46"/>
                  </a:lnTo>
                  <a:lnTo>
                    <a:pt x="742" y="48"/>
                  </a:lnTo>
                  <a:lnTo>
                    <a:pt x="746" y="48"/>
                  </a:lnTo>
                  <a:lnTo>
                    <a:pt x="753" y="48"/>
                  </a:lnTo>
                  <a:lnTo>
                    <a:pt x="756" y="48"/>
                  </a:lnTo>
                  <a:lnTo>
                    <a:pt x="759" y="48"/>
                  </a:lnTo>
                  <a:lnTo>
                    <a:pt x="762" y="46"/>
                  </a:lnTo>
                  <a:lnTo>
                    <a:pt x="763" y="46"/>
                  </a:lnTo>
                  <a:lnTo>
                    <a:pt x="765" y="46"/>
                  </a:lnTo>
                  <a:lnTo>
                    <a:pt x="767" y="45"/>
                  </a:lnTo>
                  <a:lnTo>
                    <a:pt x="767" y="43"/>
                  </a:lnTo>
                  <a:lnTo>
                    <a:pt x="767" y="43"/>
                  </a:lnTo>
                  <a:lnTo>
                    <a:pt x="767" y="41"/>
                  </a:lnTo>
                  <a:lnTo>
                    <a:pt x="765" y="41"/>
                  </a:lnTo>
                  <a:lnTo>
                    <a:pt x="765" y="40"/>
                  </a:lnTo>
                  <a:lnTo>
                    <a:pt x="763" y="40"/>
                  </a:lnTo>
                  <a:lnTo>
                    <a:pt x="759" y="38"/>
                  </a:lnTo>
                  <a:lnTo>
                    <a:pt x="754" y="37"/>
                  </a:lnTo>
                  <a:lnTo>
                    <a:pt x="754" y="35"/>
                  </a:lnTo>
                  <a:lnTo>
                    <a:pt x="753" y="32"/>
                  </a:lnTo>
                  <a:lnTo>
                    <a:pt x="751" y="32"/>
                  </a:lnTo>
                  <a:lnTo>
                    <a:pt x="748" y="32"/>
                  </a:lnTo>
                  <a:lnTo>
                    <a:pt x="745" y="32"/>
                  </a:lnTo>
                  <a:lnTo>
                    <a:pt x="743" y="32"/>
                  </a:lnTo>
                  <a:lnTo>
                    <a:pt x="743" y="32"/>
                  </a:lnTo>
                  <a:close/>
                  <a:moveTo>
                    <a:pt x="732" y="0"/>
                  </a:moveTo>
                  <a:lnTo>
                    <a:pt x="732" y="3"/>
                  </a:lnTo>
                  <a:lnTo>
                    <a:pt x="731" y="3"/>
                  </a:lnTo>
                  <a:lnTo>
                    <a:pt x="729" y="4"/>
                  </a:lnTo>
                  <a:lnTo>
                    <a:pt x="729" y="4"/>
                  </a:lnTo>
                  <a:lnTo>
                    <a:pt x="729" y="4"/>
                  </a:lnTo>
                  <a:lnTo>
                    <a:pt x="729" y="6"/>
                  </a:lnTo>
                  <a:lnTo>
                    <a:pt x="729" y="6"/>
                  </a:lnTo>
                  <a:lnTo>
                    <a:pt x="729" y="6"/>
                  </a:lnTo>
                  <a:lnTo>
                    <a:pt x="731" y="7"/>
                  </a:lnTo>
                  <a:lnTo>
                    <a:pt x="732" y="7"/>
                  </a:lnTo>
                  <a:lnTo>
                    <a:pt x="734" y="7"/>
                  </a:lnTo>
                  <a:lnTo>
                    <a:pt x="736" y="7"/>
                  </a:lnTo>
                  <a:lnTo>
                    <a:pt x="737" y="7"/>
                  </a:lnTo>
                  <a:lnTo>
                    <a:pt x="737" y="6"/>
                  </a:lnTo>
                  <a:lnTo>
                    <a:pt x="739" y="6"/>
                  </a:lnTo>
                  <a:lnTo>
                    <a:pt x="740" y="4"/>
                  </a:lnTo>
                  <a:lnTo>
                    <a:pt x="743" y="3"/>
                  </a:lnTo>
                  <a:lnTo>
                    <a:pt x="742" y="3"/>
                  </a:lnTo>
                  <a:lnTo>
                    <a:pt x="742" y="3"/>
                  </a:lnTo>
                  <a:lnTo>
                    <a:pt x="742" y="3"/>
                  </a:lnTo>
                  <a:lnTo>
                    <a:pt x="742" y="3"/>
                  </a:lnTo>
                  <a:lnTo>
                    <a:pt x="742" y="3"/>
                  </a:lnTo>
                  <a:lnTo>
                    <a:pt x="742" y="3"/>
                  </a:lnTo>
                  <a:lnTo>
                    <a:pt x="739" y="3"/>
                  </a:lnTo>
                  <a:lnTo>
                    <a:pt x="737" y="3"/>
                  </a:lnTo>
                  <a:lnTo>
                    <a:pt x="736" y="1"/>
                  </a:lnTo>
                  <a:lnTo>
                    <a:pt x="736" y="1"/>
                  </a:lnTo>
                  <a:lnTo>
                    <a:pt x="734" y="1"/>
                  </a:lnTo>
                  <a:lnTo>
                    <a:pt x="734" y="1"/>
                  </a:lnTo>
                  <a:lnTo>
                    <a:pt x="734" y="0"/>
                  </a:lnTo>
                  <a:lnTo>
                    <a:pt x="732" y="0"/>
                  </a:lnTo>
                  <a:lnTo>
                    <a:pt x="732" y="0"/>
                  </a:lnTo>
                  <a:close/>
                  <a:moveTo>
                    <a:pt x="790" y="3"/>
                  </a:moveTo>
                  <a:lnTo>
                    <a:pt x="791" y="4"/>
                  </a:lnTo>
                  <a:lnTo>
                    <a:pt x="793" y="4"/>
                  </a:lnTo>
                  <a:lnTo>
                    <a:pt x="796" y="6"/>
                  </a:lnTo>
                  <a:lnTo>
                    <a:pt x="796" y="7"/>
                  </a:lnTo>
                  <a:lnTo>
                    <a:pt x="796" y="9"/>
                  </a:lnTo>
                  <a:lnTo>
                    <a:pt x="799" y="10"/>
                  </a:lnTo>
                  <a:lnTo>
                    <a:pt x="802" y="12"/>
                  </a:lnTo>
                  <a:lnTo>
                    <a:pt x="802" y="13"/>
                  </a:lnTo>
                  <a:lnTo>
                    <a:pt x="804" y="15"/>
                  </a:lnTo>
                  <a:lnTo>
                    <a:pt x="804" y="15"/>
                  </a:lnTo>
                  <a:lnTo>
                    <a:pt x="805" y="17"/>
                  </a:lnTo>
                  <a:lnTo>
                    <a:pt x="807" y="18"/>
                  </a:lnTo>
                  <a:lnTo>
                    <a:pt x="808" y="18"/>
                  </a:lnTo>
                  <a:lnTo>
                    <a:pt x="812" y="20"/>
                  </a:lnTo>
                  <a:lnTo>
                    <a:pt x="815" y="21"/>
                  </a:lnTo>
                  <a:lnTo>
                    <a:pt x="815" y="26"/>
                  </a:lnTo>
                  <a:lnTo>
                    <a:pt x="813" y="29"/>
                  </a:lnTo>
                  <a:lnTo>
                    <a:pt x="812" y="31"/>
                  </a:lnTo>
                  <a:lnTo>
                    <a:pt x="812" y="31"/>
                  </a:lnTo>
                  <a:lnTo>
                    <a:pt x="808" y="32"/>
                  </a:lnTo>
                  <a:lnTo>
                    <a:pt x="807" y="32"/>
                  </a:lnTo>
                  <a:lnTo>
                    <a:pt x="804" y="34"/>
                  </a:lnTo>
                  <a:lnTo>
                    <a:pt x="805" y="34"/>
                  </a:lnTo>
                  <a:lnTo>
                    <a:pt x="808" y="34"/>
                  </a:lnTo>
                  <a:lnTo>
                    <a:pt x="812" y="34"/>
                  </a:lnTo>
                  <a:lnTo>
                    <a:pt x="813" y="34"/>
                  </a:lnTo>
                  <a:lnTo>
                    <a:pt x="815" y="32"/>
                  </a:lnTo>
                  <a:lnTo>
                    <a:pt x="815" y="31"/>
                  </a:lnTo>
                  <a:lnTo>
                    <a:pt x="818" y="32"/>
                  </a:lnTo>
                  <a:lnTo>
                    <a:pt x="819" y="32"/>
                  </a:lnTo>
                  <a:lnTo>
                    <a:pt x="821" y="32"/>
                  </a:lnTo>
                  <a:lnTo>
                    <a:pt x="822" y="34"/>
                  </a:lnTo>
                  <a:lnTo>
                    <a:pt x="822" y="35"/>
                  </a:lnTo>
                  <a:lnTo>
                    <a:pt x="822" y="37"/>
                  </a:lnTo>
                  <a:lnTo>
                    <a:pt x="822" y="37"/>
                  </a:lnTo>
                  <a:lnTo>
                    <a:pt x="824" y="38"/>
                  </a:lnTo>
                  <a:lnTo>
                    <a:pt x="824" y="40"/>
                  </a:lnTo>
                  <a:lnTo>
                    <a:pt x="822" y="41"/>
                  </a:lnTo>
                  <a:lnTo>
                    <a:pt x="821" y="43"/>
                  </a:lnTo>
                  <a:lnTo>
                    <a:pt x="819" y="43"/>
                  </a:lnTo>
                  <a:lnTo>
                    <a:pt x="824" y="43"/>
                  </a:lnTo>
                  <a:lnTo>
                    <a:pt x="827" y="43"/>
                  </a:lnTo>
                  <a:lnTo>
                    <a:pt x="829" y="38"/>
                  </a:lnTo>
                  <a:lnTo>
                    <a:pt x="829" y="37"/>
                  </a:lnTo>
                  <a:lnTo>
                    <a:pt x="830" y="37"/>
                  </a:lnTo>
                  <a:lnTo>
                    <a:pt x="830" y="35"/>
                  </a:lnTo>
                  <a:lnTo>
                    <a:pt x="830" y="37"/>
                  </a:lnTo>
                  <a:lnTo>
                    <a:pt x="832" y="37"/>
                  </a:lnTo>
                  <a:lnTo>
                    <a:pt x="833" y="37"/>
                  </a:lnTo>
                  <a:lnTo>
                    <a:pt x="835" y="40"/>
                  </a:lnTo>
                  <a:lnTo>
                    <a:pt x="835" y="41"/>
                  </a:lnTo>
                  <a:lnTo>
                    <a:pt x="836" y="43"/>
                  </a:lnTo>
                  <a:lnTo>
                    <a:pt x="836" y="45"/>
                  </a:lnTo>
                  <a:lnTo>
                    <a:pt x="836" y="45"/>
                  </a:lnTo>
                  <a:lnTo>
                    <a:pt x="836" y="46"/>
                  </a:lnTo>
                  <a:lnTo>
                    <a:pt x="835" y="49"/>
                  </a:lnTo>
                  <a:lnTo>
                    <a:pt x="832" y="49"/>
                  </a:lnTo>
                  <a:lnTo>
                    <a:pt x="830" y="49"/>
                  </a:lnTo>
                  <a:lnTo>
                    <a:pt x="830" y="51"/>
                  </a:lnTo>
                  <a:lnTo>
                    <a:pt x="830" y="51"/>
                  </a:lnTo>
                  <a:lnTo>
                    <a:pt x="832" y="52"/>
                  </a:lnTo>
                  <a:lnTo>
                    <a:pt x="832" y="52"/>
                  </a:lnTo>
                  <a:lnTo>
                    <a:pt x="830" y="52"/>
                  </a:lnTo>
                  <a:lnTo>
                    <a:pt x="830" y="54"/>
                  </a:lnTo>
                  <a:lnTo>
                    <a:pt x="829" y="54"/>
                  </a:lnTo>
                  <a:lnTo>
                    <a:pt x="826" y="55"/>
                  </a:lnTo>
                  <a:lnTo>
                    <a:pt x="822" y="55"/>
                  </a:lnTo>
                  <a:lnTo>
                    <a:pt x="819" y="57"/>
                  </a:lnTo>
                  <a:lnTo>
                    <a:pt x="819" y="59"/>
                  </a:lnTo>
                  <a:lnTo>
                    <a:pt x="818" y="60"/>
                  </a:lnTo>
                  <a:lnTo>
                    <a:pt x="816" y="57"/>
                  </a:lnTo>
                  <a:lnTo>
                    <a:pt x="815" y="55"/>
                  </a:lnTo>
                  <a:lnTo>
                    <a:pt x="812" y="55"/>
                  </a:lnTo>
                  <a:lnTo>
                    <a:pt x="812" y="59"/>
                  </a:lnTo>
                  <a:lnTo>
                    <a:pt x="810" y="59"/>
                  </a:lnTo>
                  <a:lnTo>
                    <a:pt x="807" y="59"/>
                  </a:lnTo>
                  <a:lnTo>
                    <a:pt x="805" y="57"/>
                  </a:lnTo>
                  <a:lnTo>
                    <a:pt x="802" y="57"/>
                  </a:lnTo>
                  <a:lnTo>
                    <a:pt x="798" y="55"/>
                  </a:lnTo>
                  <a:lnTo>
                    <a:pt x="794" y="54"/>
                  </a:lnTo>
                  <a:lnTo>
                    <a:pt x="791" y="54"/>
                  </a:lnTo>
                  <a:lnTo>
                    <a:pt x="790" y="55"/>
                  </a:lnTo>
                  <a:lnTo>
                    <a:pt x="787" y="52"/>
                  </a:lnTo>
                  <a:lnTo>
                    <a:pt x="785" y="52"/>
                  </a:lnTo>
                  <a:lnTo>
                    <a:pt x="784" y="52"/>
                  </a:lnTo>
                  <a:lnTo>
                    <a:pt x="781" y="54"/>
                  </a:lnTo>
                  <a:lnTo>
                    <a:pt x="779" y="54"/>
                  </a:lnTo>
                  <a:lnTo>
                    <a:pt x="779" y="54"/>
                  </a:lnTo>
                  <a:lnTo>
                    <a:pt x="777" y="52"/>
                  </a:lnTo>
                  <a:lnTo>
                    <a:pt x="777" y="52"/>
                  </a:lnTo>
                  <a:lnTo>
                    <a:pt x="777" y="52"/>
                  </a:lnTo>
                  <a:lnTo>
                    <a:pt x="777" y="51"/>
                  </a:lnTo>
                  <a:lnTo>
                    <a:pt x="777" y="51"/>
                  </a:lnTo>
                  <a:lnTo>
                    <a:pt x="777" y="49"/>
                  </a:lnTo>
                  <a:lnTo>
                    <a:pt x="777" y="49"/>
                  </a:lnTo>
                  <a:lnTo>
                    <a:pt x="776" y="49"/>
                  </a:lnTo>
                  <a:lnTo>
                    <a:pt x="773" y="51"/>
                  </a:lnTo>
                  <a:lnTo>
                    <a:pt x="770" y="51"/>
                  </a:lnTo>
                  <a:lnTo>
                    <a:pt x="767" y="51"/>
                  </a:lnTo>
                  <a:lnTo>
                    <a:pt x="768" y="49"/>
                  </a:lnTo>
                  <a:lnTo>
                    <a:pt x="767" y="48"/>
                  </a:lnTo>
                  <a:lnTo>
                    <a:pt x="768" y="48"/>
                  </a:lnTo>
                  <a:lnTo>
                    <a:pt x="770" y="48"/>
                  </a:lnTo>
                  <a:lnTo>
                    <a:pt x="773" y="45"/>
                  </a:lnTo>
                  <a:lnTo>
                    <a:pt x="773" y="45"/>
                  </a:lnTo>
                  <a:lnTo>
                    <a:pt x="774" y="45"/>
                  </a:lnTo>
                  <a:lnTo>
                    <a:pt x="777" y="45"/>
                  </a:lnTo>
                  <a:lnTo>
                    <a:pt x="777" y="43"/>
                  </a:lnTo>
                  <a:lnTo>
                    <a:pt x="777" y="40"/>
                  </a:lnTo>
                  <a:lnTo>
                    <a:pt x="781" y="38"/>
                  </a:lnTo>
                  <a:lnTo>
                    <a:pt x="784" y="37"/>
                  </a:lnTo>
                  <a:lnTo>
                    <a:pt x="785" y="35"/>
                  </a:lnTo>
                  <a:lnTo>
                    <a:pt x="785" y="35"/>
                  </a:lnTo>
                  <a:lnTo>
                    <a:pt x="788" y="35"/>
                  </a:lnTo>
                  <a:lnTo>
                    <a:pt x="790" y="35"/>
                  </a:lnTo>
                  <a:lnTo>
                    <a:pt x="791" y="35"/>
                  </a:lnTo>
                  <a:lnTo>
                    <a:pt x="794" y="34"/>
                  </a:lnTo>
                  <a:lnTo>
                    <a:pt x="796" y="32"/>
                  </a:lnTo>
                  <a:lnTo>
                    <a:pt x="798" y="32"/>
                  </a:lnTo>
                  <a:lnTo>
                    <a:pt x="796" y="32"/>
                  </a:lnTo>
                  <a:lnTo>
                    <a:pt x="794" y="32"/>
                  </a:lnTo>
                  <a:lnTo>
                    <a:pt x="791" y="32"/>
                  </a:lnTo>
                  <a:lnTo>
                    <a:pt x="790" y="31"/>
                  </a:lnTo>
                  <a:lnTo>
                    <a:pt x="790" y="31"/>
                  </a:lnTo>
                  <a:lnTo>
                    <a:pt x="788" y="31"/>
                  </a:lnTo>
                  <a:lnTo>
                    <a:pt x="788" y="31"/>
                  </a:lnTo>
                  <a:lnTo>
                    <a:pt x="787" y="31"/>
                  </a:lnTo>
                  <a:lnTo>
                    <a:pt x="787" y="31"/>
                  </a:lnTo>
                  <a:lnTo>
                    <a:pt x="785" y="31"/>
                  </a:lnTo>
                  <a:lnTo>
                    <a:pt x="784" y="32"/>
                  </a:lnTo>
                  <a:lnTo>
                    <a:pt x="782" y="32"/>
                  </a:lnTo>
                  <a:lnTo>
                    <a:pt x="781" y="34"/>
                  </a:lnTo>
                  <a:lnTo>
                    <a:pt x="781" y="34"/>
                  </a:lnTo>
                  <a:lnTo>
                    <a:pt x="777" y="35"/>
                  </a:lnTo>
                  <a:lnTo>
                    <a:pt x="776" y="35"/>
                  </a:lnTo>
                  <a:lnTo>
                    <a:pt x="765" y="31"/>
                  </a:lnTo>
                  <a:lnTo>
                    <a:pt x="765" y="29"/>
                  </a:lnTo>
                  <a:lnTo>
                    <a:pt x="763" y="29"/>
                  </a:lnTo>
                  <a:lnTo>
                    <a:pt x="762" y="27"/>
                  </a:lnTo>
                  <a:lnTo>
                    <a:pt x="759" y="29"/>
                  </a:lnTo>
                  <a:lnTo>
                    <a:pt x="757" y="29"/>
                  </a:lnTo>
                  <a:lnTo>
                    <a:pt x="754" y="29"/>
                  </a:lnTo>
                  <a:lnTo>
                    <a:pt x="757" y="26"/>
                  </a:lnTo>
                  <a:lnTo>
                    <a:pt x="760" y="24"/>
                  </a:lnTo>
                  <a:lnTo>
                    <a:pt x="763" y="23"/>
                  </a:lnTo>
                  <a:lnTo>
                    <a:pt x="767" y="23"/>
                  </a:lnTo>
                  <a:lnTo>
                    <a:pt x="767" y="23"/>
                  </a:lnTo>
                  <a:lnTo>
                    <a:pt x="768" y="23"/>
                  </a:lnTo>
                  <a:lnTo>
                    <a:pt x="770" y="23"/>
                  </a:lnTo>
                  <a:lnTo>
                    <a:pt x="771" y="23"/>
                  </a:lnTo>
                  <a:lnTo>
                    <a:pt x="771" y="21"/>
                  </a:lnTo>
                  <a:lnTo>
                    <a:pt x="771" y="20"/>
                  </a:lnTo>
                  <a:lnTo>
                    <a:pt x="771" y="20"/>
                  </a:lnTo>
                  <a:lnTo>
                    <a:pt x="771" y="20"/>
                  </a:lnTo>
                  <a:lnTo>
                    <a:pt x="770" y="20"/>
                  </a:lnTo>
                  <a:lnTo>
                    <a:pt x="770" y="20"/>
                  </a:lnTo>
                  <a:lnTo>
                    <a:pt x="770" y="18"/>
                  </a:lnTo>
                  <a:lnTo>
                    <a:pt x="770" y="17"/>
                  </a:lnTo>
                  <a:lnTo>
                    <a:pt x="774" y="13"/>
                  </a:lnTo>
                  <a:lnTo>
                    <a:pt x="774" y="12"/>
                  </a:lnTo>
                  <a:lnTo>
                    <a:pt x="774" y="10"/>
                  </a:lnTo>
                  <a:lnTo>
                    <a:pt x="776" y="10"/>
                  </a:lnTo>
                  <a:lnTo>
                    <a:pt x="777" y="12"/>
                  </a:lnTo>
                  <a:lnTo>
                    <a:pt x="779" y="10"/>
                  </a:lnTo>
                  <a:lnTo>
                    <a:pt x="784" y="9"/>
                  </a:lnTo>
                  <a:lnTo>
                    <a:pt x="785" y="7"/>
                  </a:lnTo>
                  <a:lnTo>
                    <a:pt x="787" y="6"/>
                  </a:lnTo>
                  <a:lnTo>
                    <a:pt x="790" y="3"/>
                  </a:lnTo>
                  <a:lnTo>
                    <a:pt x="790" y="3"/>
                  </a:lnTo>
                  <a:close/>
                  <a:moveTo>
                    <a:pt x="874" y="208"/>
                  </a:moveTo>
                  <a:lnTo>
                    <a:pt x="875" y="208"/>
                  </a:lnTo>
                  <a:lnTo>
                    <a:pt x="877" y="208"/>
                  </a:lnTo>
                  <a:lnTo>
                    <a:pt x="878" y="208"/>
                  </a:lnTo>
                  <a:lnTo>
                    <a:pt x="880" y="209"/>
                  </a:lnTo>
                  <a:lnTo>
                    <a:pt x="880" y="209"/>
                  </a:lnTo>
                  <a:lnTo>
                    <a:pt x="880" y="209"/>
                  </a:lnTo>
                  <a:lnTo>
                    <a:pt x="880" y="209"/>
                  </a:lnTo>
                  <a:lnTo>
                    <a:pt x="880" y="211"/>
                  </a:lnTo>
                  <a:lnTo>
                    <a:pt x="878" y="211"/>
                  </a:lnTo>
                  <a:lnTo>
                    <a:pt x="875" y="211"/>
                  </a:lnTo>
                  <a:lnTo>
                    <a:pt x="874" y="211"/>
                  </a:lnTo>
                  <a:lnTo>
                    <a:pt x="872" y="211"/>
                  </a:lnTo>
                  <a:lnTo>
                    <a:pt x="872" y="211"/>
                  </a:lnTo>
                  <a:lnTo>
                    <a:pt x="871" y="209"/>
                  </a:lnTo>
                  <a:lnTo>
                    <a:pt x="871" y="209"/>
                  </a:lnTo>
                  <a:lnTo>
                    <a:pt x="871" y="208"/>
                  </a:lnTo>
                  <a:lnTo>
                    <a:pt x="872" y="208"/>
                  </a:lnTo>
                  <a:lnTo>
                    <a:pt x="874" y="208"/>
                  </a:lnTo>
                  <a:lnTo>
                    <a:pt x="874" y="208"/>
                  </a:lnTo>
                  <a:close/>
                  <a:moveTo>
                    <a:pt x="1156" y="217"/>
                  </a:moveTo>
                  <a:lnTo>
                    <a:pt x="1158" y="217"/>
                  </a:lnTo>
                  <a:lnTo>
                    <a:pt x="1158" y="217"/>
                  </a:lnTo>
                  <a:lnTo>
                    <a:pt x="1158" y="217"/>
                  </a:lnTo>
                  <a:lnTo>
                    <a:pt x="1158" y="217"/>
                  </a:lnTo>
                  <a:lnTo>
                    <a:pt x="1156" y="219"/>
                  </a:lnTo>
                  <a:lnTo>
                    <a:pt x="1156" y="219"/>
                  </a:lnTo>
                  <a:lnTo>
                    <a:pt x="1154" y="220"/>
                  </a:lnTo>
                  <a:lnTo>
                    <a:pt x="1154" y="219"/>
                  </a:lnTo>
                  <a:lnTo>
                    <a:pt x="1154" y="219"/>
                  </a:lnTo>
                  <a:lnTo>
                    <a:pt x="1154" y="219"/>
                  </a:lnTo>
                  <a:lnTo>
                    <a:pt x="1156" y="217"/>
                  </a:lnTo>
                  <a:lnTo>
                    <a:pt x="1156" y="217"/>
                  </a:lnTo>
                  <a:lnTo>
                    <a:pt x="1156" y="217"/>
                  </a:lnTo>
                  <a:close/>
                  <a:moveTo>
                    <a:pt x="1148" y="215"/>
                  </a:moveTo>
                  <a:lnTo>
                    <a:pt x="1151" y="215"/>
                  </a:lnTo>
                  <a:lnTo>
                    <a:pt x="1154" y="215"/>
                  </a:lnTo>
                  <a:lnTo>
                    <a:pt x="1154" y="217"/>
                  </a:lnTo>
                  <a:lnTo>
                    <a:pt x="1151" y="217"/>
                  </a:lnTo>
                  <a:lnTo>
                    <a:pt x="1150" y="217"/>
                  </a:lnTo>
                  <a:lnTo>
                    <a:pt x="1148" y="215"/>
                  </a:lnTo>
                  <a:lnTo>
                    <a:pt x="1148" y="215"/>
                  </a:lnTo>
                  <a:close/>
                  <a:moveTo>
                    <a:pt x="1134" y="211"/>
                  </a:moveTo>
                  <a:lnTo>
                    <a:pt x="1136" y="212"/>
                  </a:lnTo>
                  <a:lnTo>
                    <a:pt x="1137" y="214"/>
                  </a:lnTo>
                  <a:lnTo>
                    <a:pt x="1137" y="215"/>
                  </a:lnTo>
                  <a:lnTo>
                    <a:pt x="1136" y="215"/>
                  </a:lnTo>
                  <a:lnTo>
                    <a:pt x="1134" y="217"/>
                  </a:lnTo>
                  <a:lnTo>
                    <a:pt x="1134" y="215"/>
                  </a:lnTo>
                  <a:lnTo>
                    <a:pt x="1131" y="214"/>
                  </a:lnTo>
                  <a:lnTo>
                    <a:pt x="1133" y="212"/>
                  </a:lnTo>
                  <a:lnTo>
                    <a:pt x="1134" y="211"/>
                  </a:lnTo>
                  <a:lnTo>
                    <a:pt x="1134" y="211"/>
                  </a:lnTo>
                  <a:close/>
                  <a:moveTo>
                    <a:pt x="1147" y="206"/>
                  </a:moveTo>
                  <a:lnTo>
                    <a:pt x="1151" y="209"/>
                  </a:lnTo>
                  <a:lnTo>
                    <a:pt x="1153" y="211"/>
                  </a:lnTo>
                  <a:lnTo>
                    <a:pt x="1153" y="211"/>
                  </a:lnTo>
                  <a:lnTo>
                    <a:pt x="1154" y="211"/>
                  </a:lnTo>
                  <a:lnTo>
                    <a:pt x="1154" y="212"/>
                  </a:lnTo>
                  <a:lnTo>
                    <a:pt x="1153" y="212"/>
                  </a:lnTo>
                  <a:lnTo>
                    <a:pt x="1153" y="212"/>
                  </a:lnTo>
                  <a:lnTo>
                    <a:pt x="1150" y="212"/>
                  </a:lnTo>
                  <a:lnTo>
                    <a:pt x="1147" y="212"/>
                  </a:lnTo>
                  <a:lnTo>
                    <a:pt x="1144" y="211"/>
                  </a:lnTo>
                  <a:lnTo>
                    <a:pt x="1145" y="209"/>
                  </a:lnTo>
                  <a:lnTo>
                    <a:pt x="1147" y="206"/>
                  </a:lnTo>
                  <a:lnTo>
                    <a:pt x="1147" y="206"/>
                  </a:lnTo>
                  <a:close/>
                  <a:moveTo>
                    <a:pt x="1158" y="205"/>
                  </a:moveTo>
                  <a:lnTo>
                    <a:pt x="1159" y="205"/>
                  </a:lnTo>
                  <a:lnTo>
                    <a:pt x="1161" y="205"/>
                  </a:lnTo>
                  <a:lnTo>
                    <a:pt x="1161" y="206"/>
                  </a:lnTo>
                  <a:lnTo>
                    <a:pt x="1162" y="208"/>
                  </a:lnTo>
                  <a:lnTo>
                    <a:pt x="1162" y="209"/>
                  </a:lnTo>
                  <a:lnTo>
                    <a:pt x="1162" y="212"/>
                  </a:lnTo>
                  <a:lnTo>
                    <a:pt x="1159" y="212"/>
                  </a:lnTo>
                  <a:lnTo>
                    <a:pt x="1158" y="211"/>
                  </a:lnTo>
                  <a:lnTo>
                    <a:pt x="1158" y="208"/>
                  </a:lnTo>
                  <a:lnTo>
                    <a:pt x="1158" y="205"/>
                  </a:lnTo>
                  <a:lnTo>
                    <a:pt x="1158" y="205"/>
                  </a:lnTo>
                  <a:close/>
                  <a:moveTo>
                    <a:pt x="1150" y="205"/>
                  </a:moveTo>
                  <a:lnTo>
                    <a:pt x="1151" y="205"/>
                  </a:lnTo>
                  <a:lnTo>
                    <a:pt x="1151" y="205"/>
                  </a:lnTo>
                  <a:lnTo>
                    <a:pt x="1151" y="205"/>
                  </a:lnTo>
                  <a:lnTo>
                    <a:pt x="1151" y="205"/>
                  </a:lnTo>
                  <a:lnTo>
                    <a:pt x="1151" y="206"/>
                  </a:lnTo>
                  <a:lnTo>
                    <a:pt x="1151" y="206"/>
                  </a:lnTo>
                  <a:lnTo>
                    <a:pt x="1150" y="205"/>
                  </a:lnTo>
                  <a:lnTo>
                    <a:pt x="1150" y="205"/>
                  </a:lnTo>
                  <a:close/>
                  <a:moveTo>
                    <a:pt x="1131" y="205"/>
                  </a:moveTo>
                  <a:lnTo>
                    <a:pt x="1131" y="205"/>
                  </a:lnTo>
                  <a:lnTo>
                    <a:pt x="1133" y="208"/>
                  </a:lnTo>
                  <a:lnTo>
                    <a:pt x="1134" y="208"/>
                  </a:lnTo>
                  <a:lnTo>
                    <a:pt x="1134" y="209"/>
                  </a:lnTo>
                  <a:lnTo>
                    <a:pt x="1133" y="209"/>
                  </a:lnTo>
                  <a:lnTo>
                    <a:pt x="1133" y="209"/>
                  </a:lnTo>
                  <a:lnTo>
                    <a:pt x="1133" y="209"/>
                  </a:lnTo>
                  <a:lnTo>
                    <a:pt x="1131" y="209"/>
                  </a:lnTo>
                  <a:lnTo>
                    <a:pt x="1131" y="208"/>
                  </a:lnTo>
                  <a:lnTo>
                    <a:pt x="1130" y="206"/>
                  </a:lnTo>
                  <a:lnTo>
                    <a:pt x="1131" y="205"/>
                  </a:lnTo>
                  <a:lnTo>
                    <a:pt x="1131" y="205"/>
                  </a:lnTo>
                  <a:lnTo>
                    <a:pt x="1131" y="205"/>
                  </a:lnTo>
                  <a:close/>
                  <a:moveTo>
                    <a:pt x="1091" y="200"/>
                  </a:moveTo>
                  <a:lnTo>
                    <a:pt x="1094" y="200"/>
                  </a:lnTo>
                  <a:lnTo>
                    <a:pt x="1097" y="200"/>
                  </a:lnTo>
                  <a:lnTo>
                    <a:pt x="1097" y="201"/>
                  </a:lnTo>
                  <a:lnTo>
                    <a:pt x="1096" y="201"/>
                  </a:lnTo>
                  <a:lnTo>
                    <a:pt x="1096" y="201"/>
                  </a:lnTo>
                  <a:lnTo>
                    <a:pt x="1096" y="201"/>
                  </a:lnTo>
                  <a:lnTo>
                    <a:pt x="1096" y="203"/>
                  </a:lnTo>
                  <a:lnTo>
                    <a:pt x="1094" y="203"/>
                  </a:lnTo>
                  <a:lnTo>
                    <a:pt x="1091" y="200"/>
                  </a:lnTo>
                  <a:lnTo>
                    <a:pt x="1091" y="200"/>
                  </a:lnTo>
                  <a:close/>
                  <a:moveTo>
                    <a:pt x="1140" y="200"/>
                  </a:moveTo>
                  <a:lnTo>
                    <a:pt x="1142" y="198"/>
                  </a:lnTo>
                  <a:lnTo>
                    <a:pt x="1144" y="198"/>
                  </a:lnTo>
                  <a:lnTo>
                    <a:pt x="1144" y="200"/>
                  </a:lnTo>
                  <a:lnTo>
                    <a:pt x="1142" y="200"/>
                  </a:lnTo>
                  <a:lnTo>
                    <a:pt x="1142" y="201"/>
                  </a:lnTo>
                  <a:lnTo>
                    <a:pt x="1140" y="203"/>
                  </a:lnTo>
                  <a:lnTo>
                    <a:pt x="1140" y="203"/>
                  </a:lnTo>
                  <a:lnTo>
                    <a:pt x="1139" y="205"/>
                  </a:lnTo>
                  <a:lnTo>
                    <a:pt x="1139" y="206"/>
                  </a:lnTo>
                  <a:lnTo>
                    <a:pt x="1137" y="206"/>
                  </a:lnTo>
                  <a:lnTo>
                    <a:pt x="1137" y="206"/>
                  </a:lnTo>
                  <a:lnTo>
                    <a:pt x="1137" y="206"/>
                  </a:lnTo>
                  <a:lnTo>
                    <a:pt x="1136" y="206"/>
                  </a:lnTo>
                  <a:lnTo>
                    <a:pt x="1136" y="205"/>
                  </a:lnTo>
                  <a:lnTo>
                    <a:pt x="1137" y="205"/>
                  </a:lnTo>
                  <a:lnTo>
                    <a:pt x="1139" y="201"/>
                  </a:lnTo>
                  <a:lnTo>
                    <a:pt x="1140" y="200"/>
                  </a:lnTo>
                  <a:lnTo>
                    <a:pt x="1140" y="200"/>
                  </a:lnTo>
                  <a:close/>
                  <a:moveTo>
                    <a:pt x="1156" y="197"/>
                  </a:moveTo>
                  <a:lnTo>
                    <a:pt x="1159" y="197"/>
                  </a:lnTo>
                  <a:lnTo>
                    <a:pt x="1162" y="197"/>
                  </a:lnTo>
                  <a:lnTo>
                    <a:pt x="1162" y="198"/>
                  </a:lnTo>
                  <a:lnTo>
                    <a:pt x="1162" y="198"/>
                  </a:lnTo>
                  <a:lnTo>
                    <a:pt x="1162" y="198"/>
                  </a:lnTo>
                  <a:lnTo>
                    <a:pt x="1162" y="198"/>
                  </a:lnTo>
                  <a:lnTo>
                    <a:pt x="1162" y="198"/>
                  </a:lnTo>
                  <a:lnTo>
                    <a:pt x="1162" y="198"/>
                  </a:lnTo>
                  <a:lnTo>
                    <a:pt x="1162" y="200"/>
                  </a:lnTo>
                  <a:lnTo>
                    <a:pt x="1162" y="201"/>
                  </a:lnTo>
                  <a:lnTo>
                    <a:pt x="1159" y="201"/>
                  </a:lnTo>
                  <a:lnTo>
                    <a:pt x="1158" y="200"/>
                  </a:lnTo>
                  <a:lnTo>
                    <a:pt x="1156" y="200"/>
                  </a:lnTo>
                  <a:lnTo>
                    <a:pt x="1153" y="200"/>
                  </a:lnTo>
                  <a:lnTo>
                    <a:pt x="1153" y="198"/>
                  </a:lnTo>
                  <a:lnTo>
                    <a:pt x="1154" y="197"/>
                  </a:lnTo>
                  <a:lnTo>
                    <a:pt x="1156" y="197"/>
                  </a:lnTo>
                  <a:lnTo>
                    <a:pt x="1156" y="197"/>
                  </a:lnTo>
                  <a:close/>
                  <a:moveTo>
                    <a:pt x="1122" y="195"/>
                  </a:moveTo>
                  <a:lnTo>
                    <a:pt x="1123" y="195"/>
                  </a:lnTo>
                  <a:lnTo>
                    <a:pt x="1125" y="195"/>
                  </a:lnTo>
                  <a:lnTo>
                    <a:pt x="1127" y="198"/>
                  </a:lnTo>
                  <a:lnTo>
                    <a:pt x="1128" y="201"/>
                  </a:lnTo>
                  <a:lnTo>
                    <a:pt x="1125" y="201"/>
                  </a:lnTo>
                  <a:lnTo>
                    <a:pt x="1123" y="200"/>
                  </a:lnTo>
                  <a:lnTo>
                    <a:pt x="1123" y="201"/>
                  </a:lnTo>
                  <a:lnTo>
                    <a:pt x="1122" y="203"/>
                  </a:lnTo>
                  <a:lnTo>
                    <a:pt x="1122" y="203"/>
                  </a:lnTo>
                  <a:lnTo>
                    <a:pt x="1122" y="203"/>
                  </a:lnTo>
                  <a:lnTo>
                    <a:pt x="1122" y="203"/>
                  </a:lnTo>
                  <a:lnTo>
                    <a:pt x="1122" y="203"/>
                  </a:lnTo>
                  <a:lnTo>
                    <a:pt x="1120" y="201"/>
                  </a:lnTo>
                  <a:lnTo>
                    <a:pt x="1122" y="200"/>
                  </a:lnTo>
                  <a:lnTo>
                    <a:pt x="1122" y="198"/>
                  </a:lnTo>
                  <a:lnTo>
                    <a:pt x="1122" y="195"/>
                  </a:lnTo>
                  <a:lnTo>
                    <a:pt x="1122" y="195"/>
                  </a:lnTo>
                  <a:close/>
                  <a:moveTo>
                    <a:pt x="1147" y="195"/>
                  </a:moveTo>
                  <a:lnTo>
                    <a:pt x="1150" y="195"/>
                  </a:lnTo>
                  <a:lnTo>
                    <a:pt x="1150" y="195"/>
                  </a:lnTo>
                  <a:lnTo>
                    <a:pt x="1151" y="195"/>
                  </a:lnTo>
                  <a:lnTo>
                    <a:pt x="1151" y="195"/>
                  </a:lnTo>
                  <a:lnTo>
                    <a:pt x="1151" y="195"/>
                  </a:lnTo>
                  <a:lnTo>
                    <a:pt x="1151" y="197"/>
                  </a:lnTo>
                  <a:lnTo>
                    <a:pt x="1150" y="197"/>
                  </a:lnTo>
                  <a:lnTo>
                    <a:pt x="1148" y="197"/>
                  </a:lnTo>
                  <a:lnTo>
                    <a:pt x="1148" y="197"/>
                  </a:lnTo>
                  <a:lnTo>
                    <a:pt x="1147" y="195"/>
                  </a:lnTo>
                  <a:lnTo>
                    <a:pt x="1147" y="195"/>
                  </a:lnTo>
                  <a:lnTo>
                    <a:pt x="1147" y="195"/>
                  </a:lnTo>
                  <a:lnTo>
                    <a:pt x="1147" y="195"/>
                  </a:lnTo>
                  <a:lnTo>
                    <a:pt x="1147" y="195"/>
                  </a:lnTo>
                  <a:lnTo>
                    <a:pt x="1147" y="195"/>
                  </a:lnTo>
                  <a:close/>
                  <a:moveTo>
                    <a:pt x="1099" y="194"/>
                  </a:moveTo>
                  <a:lnTo>
                    <a:pt x="1100" y="194"/>
                  </a:lnTo>
                  <a:lnTo>
                    <a:pt x="1102" y="194"/>
                  </a:lnTo>
                  <a:lnTo>
                    <a:pt x="1102" y="195"/>
                  </a:lnTo>
                  <a:lnTo>
                    <a:pt x="1102" y="195"/>
                  </a:lnTo>
                  <a:lnTo>
                    <a:pt x="1102" y="195"/>
                  </a:lnTo>
                  <a:lnTo>
                    <a:pt x="1102" y="197"/>
                  </a:lnTo>
                  <a:lnTo>
                    <a:pt x="1100" y="197"/>
                  </a:lnTo>
                  <a:lnTo>
                    <a:pt x="1099" y="197"/>
                  </a:lnTo>
                  <a:lnTo>
                    <a:pt x="1099" y="194"/>
                  </a:lnTo>
                  <a:lnTo>
                    <a:pt x="1099" y="194"/>
                  </a:lnTo>
                  <a:close/>
                  <a:moveTo>
                    <a:pt x="1144" y="194"/>
                  </a:moveTo>
                  <a:lnTo>
                    <a:pt x="1145" y="194"/>
                  </a:lnTo>
                  <a:lnTo>
                    <a:pt x="1145" y="194"/>
                  </a:lnTo>
                  <a:lnTo>
                    <a:pt x="1145" y="194"/>
                  </a:lnTo>
                  <a:lnTo>
                    <a:pt x="1145" y="194"/>
                  </a:lnTo>
                  <a:lnTo>
                    <a:pt x="1145" y="195"/>
                  </a:lnTo>
                  <a:lnTo>
                    <a:pt x="1144" y="195"/>
                  </a:lnTo>
                  <a:lnTo>
                    <a:pt x="1144" y="195"/>
                  </a:lnTo>
                  <a:lnTo>
                    <a:pt x="1142" y="195"/>
                  </a:lnTo>
                  <a:lnTo>
                    <a:pt x="1142" y="195"/>
                  </a:lnTo>
                  <a:lnTo>
                    <a:pt x="1144" y="195"/>
                  </a:lnTo>
                  <a:lnTo>
                    <a:pt x="1144" y="194"/>
                  </a:lnTo>
                  <a:lnTo>
                    <a:pt x="1144" y="194"/>
                  </a:lnTo>
                  <a:lnTo>
                    <a:pt x="1144" y="194"/>
                  </a:lnTo>
                  <a:close/>
                  <a:moveTo>
                    <a:pt x="1134" y="192"/>
                  </a:moveTo>
                  <a:lnTo>
                    <a:pt x="1134" y="192"/>
                  </a:lnTo>
                  <a:lnTo>
                    <a:pt x="1136" y="192"/>
                  </a:lnTo>
                  <a:lnTo>
                    <a:pt x="1136" y="192"/>
                  </a:lnTo>
                  <a:lnTo>
                    <a:pt x="1136" y="194"/>
                  </a:lnTo>
                  <a:lnTo>
                    <a:pt x="1134" y="194"/>
                  </a:lnTo>
                  <a:lnTo>
                    <a:pt x="1134" y="194"/>
                  </a:lnTo>
                  <a:lnTo>
                    <a:pt x="1134" y="194"/>
                  </a:lnTo>
                  <a:lnTo>
                    <a:pt x="1134" y="194"/>
                  </a:lnTo>
                  <a:lnTo>
                    <a:pt x="1134" y="194"/>
                  </a:lnTo>
                  <a:lnTo>
                    <a:pt x="1133" y="192"/>
                  </a:lnTo>
                  <a:lnTo>
                    <a:pt x="1134" y="192"/>
                  </a:lnTo>
                  <a:lnTo>
                    <a:pt x="1134" y="192"/>
                  </a:lnTo>
                  <a:lnTo>
                    <a:pt x="1134" y="192"/>
                  </a:lnTo>
                  <a:close/>
                  <a:moveTo>
                    <a:pt x="1130" y="192"/>
                  </a:moveTo>
                  <a:lnTo>
                    <a:pt x="1131" y="192"/>
                  </a:lnTo>
                  <a:lnTo>
                    <a:pt x="1131" y="192"/>
                  </a:lnTo>
                  <a:lnTo>
                    <a:pt x="1131" y="192"/>
                  </a:lnTo>
                  <a:lnTo>
                    <a:pt x="1131" y="194"/>
                  </a:lnTo>
                  <a:lnTo>
                    <a:pt x="1131" y="194"/>
                  </a:lnTo>
                  <a:lnTo>
                    <a:pt x="1130" y="195"/>
                  </a:lnTo>
                  <a:lnTo>
                    <a:pt x="1130" y="195"/>
                  </a:lnTo>
                  <a:lnTo>
                    <a:pt x="1128" y="195"/>
                  </a:lnTo>
                  <a:lnTo>
                    <a:pt x="1128" y="195"/>
                  </a:lnTo>
                  <a:lnTo>
                    <a:pt x="1128" y="194"/>
                  </a:lnTo>
                  <a:lnTo>
                    <a:pt x="1130" y="194"/>
                  </a:lnTo>
                  <a:lnTo>
                    <a:pt x="1130" y="192"/>
                  </a:lnTo>
                  <a:lnTo>
                    <a:pt x="1130" y="192"/>
                  </a:lnTo>
                  <a:close/>
                  <a:moveTo>
                    <a:pt x="984" y="192"/>
                  </a:moveTo>
                  <a:lnTo>
                    <a:pt x="985" y="194"/>
                  </a:lnTo>
                  <a:lnTo>
                    <a:pt x="987" y="194"/>
                  </a:lnTo>
                  <a:lnTo>
                    <a:pt x="987" y="197"/>
                  </a:lnTo>
                  <a:lnTo>
                    <a:pt x="987" y="198"/>
                  </a:lnTo>
                  <a:lnTo>
                    <a:pt x="985" y="200"/>
                  </a:lnTo>
                  <a:lnTo>
                    <a:pt x="984" y="203"/>
                  </a:lnTo>
                  <a:lnTo>
                    <a:pt x="982" y="205"/>
                  </a:lnTo>
                  <a:lnTo>
                    <a:pt x="979" y="208"/>
                  </a:lnTo>
                  <a:lnTo>
                    <a:pt x="981" y="208"/>
                  </a:lnTo>
                  <a:lnTo>
                    <a:pt x="981" y="211"/>
                  </a:lnTo>
                  <a:lnTo>
                    <a:pt x="979" y="211"/>
                  </a:lnTo>
                  <a:lnTo>
                    <a:pt x="979" y="208"/>
                  </a:lnTo>
                  <a:lnTo>
                    <a:pt x="978" y="206"/>
                  </a:lnTo>
                  <a:lnTo>
                    <a:pt x="979" y="205"/>
                  </a:lnTo>
                  <a:lnTo>
                    <a:pt x="981" y="205"/>
                  </a:lnTo>
                  <a:lnTo>
                    <a:pt x="981" y="203"/>
                  </a:lnTo>
                  <a:lnTo>
                    <a:pt x="981" y="201"/>
                  </a:lnTo>
                  <a:lnTo>
                    <a:pt x="981" y="201"/>
                  </a:lnTo>
                  <a:lnTo>
                    <a:pt x="981" y="200"/>
                  </a:lnTo>
                  <a:lnTo>
                    <a:pt x="981" y="200"/>
                  </a:lnTo>
                  <a:lnTo>
                    <a:pt x="979" y="198"/>
                  </a:lnTo>
                  <a:lnTo>
                    <a:pt x="979" y="198"/>
                  </a:lnTo>
                  <a:lnTo>
                    <a:pt x="979" y="198"/>
                  </a:lnTo>
                  <a:lnTo>
                    <a:pt x="979" y="198"/>
                  </a:lnTo>
                  <a:lnTo>
                    <a:pt x="979" y="198"/>
                  </a:lnTo>
                  <a:lnTo>
                    <a:pt x="981" y="197"/>
                  </a:lnTo>
                  <a:lnTo>
                    <a:pt x="984" y="195"/>
                  </a:lnTo>
                  <a:lnTo>
                    <a:pt x="984" y="195"/>
                  </a:lnTo>
                  <a:lnTo>
                    <a:pt x="984" y="194"/>
                  </a:lnTo>
                  <a:lnTo>
                    <a:pt x="984" y="194"/>
                  </a:lnTo>
                  <a:lnTo>
                    <a:pt x="984" y="192"/>
                  </a:lnTo>
                  <a:lnTo>
                    <a:pt x="984" y="192"/>
                  </a:lnTo>
                  <a:close/>
                  <a:moveTo>
                    <a:pt x="1139" y="187"/>
                  </a:moveTo>
                  <a:lnTo>
                    <a:pt x="1140" y="187"/>
                  </a:lnTo>
                  <a:lnTo>
                    <a:pt x="1142" y="187"/>
                  </a:lnTo>
                  <a:lnTo>
                    <a:pt x="1142" y="192"/>
                  </a:lnTo>
                  <a:lnTo>
                    <a:pt x="1140" y="192"/>
                  </a:lnTo>
                  <a:lnTo>
                    <a:pt x="1139" y="192"/>
                  </a:lnTo>
                  <a:lnTo>
                    <a:pt x="1139" y="187"/>
                  </a:lnTo>
                  <a:lnTo>
                    <a:pt x="1139" y="187"/>
                  </a:lnTo>
                  <a:close/>
                  <a:moveTo>
                    <a:pt x="953" y="184"/>
                  </a:moveTo>
                  <a:lnTo>
                    <a:pt x="953" y="184"/>
                  </a:lnTo>
                  <a:lnTo>
                    <a:pt x="953" y="186"/>
                  </a:lnTo>
                  <a:lnTo>
                    <a:pt x="951" y="186"/>
                  </a:lnTo>
                  <a:lnTo>
                    <a:pt x="951" y="186"/>
                  </a:lnTo>
                  <a:lnTo>
                    <a:pt x="951" y="186"/>
                  </a:lnTo>
                  <a:lnTo>
                    <a:pt x="951" y="186"/>
                  </a:lnTo>
                  <a:lnTo>
                    <a:pt x="953" y="184"/>
                  </a:lnTo>
                  <a:lnTo>
                    <a:pt x="953" y="184"/>
                  </a:lnTo>
                  <a:lnTo>
                    <a:pt x="953" y="184"/>
                  </a:lnTo>
                  <a:close/>
                  <a:moveTo>
                    <a:pt x="978" y="163"/>
                  </a:moveTo>
                  <a:lnTo>
                    <a:pt x="979" y="164"/>
                  </a:lnTo>
                  <a:lnTo>
                    <a:pt x="979" y="164"/>
                  </a:lnTo>
                  <a:lnTo>
                    <a:pt x="979" y="164"/>
                  </a:lnTo>
                  <a:lnTo>
                    <a:pt x="979" y="164"/>
                  </a:lnTo>
                  <a:lnTo>
                    <a:pt x="979" y="166"/>
                  </a:lnTo>
                  <a:lnTo>
                    <a:pt x="979" y="166"/>
                  </a:lnTo>
                  <a:lnTo>
                    <a:pt x="979" y="167"/>
                  </a:lnTo>
                  <a:lnTo>
                    <a:pt x="979" y="169"/>
                  </a:lnTo>
                  <a:lnTo>
                    <a:pt x="978" y="170"/>
                  </a:lnTo>
                  <a:lnTo>
                    <a:pt x="976" y="172"/>
                  </a:lnTo>
                  <a:lnTo>
                    <a:pt x="973" y="172"/>
                  </a:lnTo>
                  <a:lnTo>
                    <a:pt x="971" y="172"/>
                  </a:lnTo>
                  <a:lnTo>
                    <a:pt x="971" y="169"/>
                  </a:lnTo>
                  <a:lnTo>
                    <a:pt x="973" y="167"/>
                  </a:lnTo>
                  <a:lnTo>
                    <a:pt x="973" y="164"/>
                  </a:lnTo>
                  <a:lnTo>
                    <a:pt x="974" y="164"/>
                  </a:lnTo>
                  <a:lnTo>
                    <a:pt x="978" y="166"/>
                  </a:lnTo>
                  <a:lnTo>
                    <a:pt x="978" y="163"/>
                  </a:lnTo>
                  <a:lnTo>
                    <a:pt x="978" y="163"/>
                  </a:lnTo>
                  <a:close/>
                  <a:moveTo>
                    <a:pt x="1528" y="271"/>
                  </a:moveTo>
                  <a:lnTo>
                    <a:pt x="1528" y="271"/>
                  </a:lnTo>
                  <a:lnTo>
                    <a:pt x="1530" y="271"/>
                  </a:lnTo>
                  <a:lnTo>
                    <a:pt x="1530" y="273"/>
                  </a:lnTo>
                  <a:lnTo>
                    <a:pt x="1530" y="273"/>
                  </a:lnTo>
                  <a:lnTo>
                    <a:pt x="1530" y="273"/>
                  </a:lnTo>
                  <a:lnTo>
                    <a:pt x="1530" y="273"/>
                  </a:lnTo>
                  <a:lnTo>
                    <a:pt x="1530" y="274"/>
                  </a:lnTo>
                  <a:lnTo>
                    <a:pt x="1528" y="273"/>
                  </a:lnTo>
                  <a:lnTo>
                    <a:pt x="1528" y="273"/>
                  </a:lnTo>
                  <a:lnTo>
                    <a:pt x="1528" y="271"/>
                  </a:lnTo>
                  <a:lnTo>
                    <a:pt x="1528" y="271"/>
                  </a:lnTo>
                  <a:close/>
                  <a:moveTo>
                    <a:pt x="1527" y="264"/>
                  </a:moveTo>
                  <a:lnTo>
                    <a:pt x="1527" y="264"/>
                  </a:lnTo>
                  <a:lnTo>
                    <a:pt x="1527" y="265"/>
                  </a:lnTo>
                  <a:lnTo>
                    <a:pt x="1527" y="265"/>
                  </a:lnTo>
                  <a:lnTo>
                    <a:pt x="1527" y="265"/>
                  </a:lnTo>
                  <a:lnTo>
                    <a:pt x="1527" y="264"/>
                  </a:lnTo>
                  <a:lnTo>
                    <a:pt x="1527" y="264"/>
                  </a:lnTo>
                  <a:close/>
                  <a:moveTo>
                    <a:pt x="1404" y="240"/>
                  </a:moveTo>
                  <a:lnTo>
                    <a:pt x="1406" y="240"/>
                  </a:lnTo>
                  <a:lnTo>
                    <a:pt x="1406" y="242"/>
                  </a:lnTo>
                  <a:lnTo>
                    <a:pt x="1406" y="242"/>
                  </a:lnTo>
                  <a:lnTo>
                    <a:pt x="1406" y="242"/>
                  </a:lnTo>
                  <a:lnTo>
                    <a:pt x="1406" y="243"/>
                  </a:lnTo>
                  <a:lnTo>
                    <a:pt x="1404" y="243"/>
                  </a:lnTo>
                  <a:lnTo>
                    <a:pt x="1404" y="243"/>
                  </a:lnTo>
                  <a:lnTo>
                    <a:pt x="1404" y="243"/>
                  </a:lnTo>
                  <a:lnTo>
                    <a:pt x="1403" y="243"/>
                  </a:lnTo>
                  <a:lnTo>
                    <a:pt x="1403" y="243"/>
                  </a:lnTo>
                  <a:lnTo>
                    <a:pt x="1404" y="242"/>
                  </a:lnTo>
                  <a:lnTo>
                    <a:pt x="1404" y="240"/>
                  </a:lnTo>
                  <a:lnTo>
                    <a:pt x="1404" y="240"/>
                  </a:lnTo>
                  <a:close/>
                  <a:moveTo>
                    <a:pt x="1410" y="236"/>
                  </a:moveTo>
                  <a:lnTo>
                    <a:pt x="1412" y="236"/>
                  </a:lnTo>
                  <a:lnTo>
                    <a:pt x="1414" y="236"/>
                  </a:lnTo>
                  <a:lnTo>
                    <a:pt x="1414" y="236"/>
                  </a:lnTo>
                  <a:lnTo>
                    <a:pt x="1414" y="237"/>
                  </a:lnTo>
                  <a:lnTo>
                    <a:pt x="1412" y="239"/>
                  </a:lnTo>
                  <a:lnTo>
                    <a:pt x="1412" y="239"/>
                  </a:lnTo>
                  <a:lnTo>
                    <a:pt x="1412" y="240"/>
                  </a:lnTo>
                  <a:lnTo>
                    <a:pt x="1414" y="240"/>
                  </a:lnTo>
                  <a:lnTo>
                    <a:pt x="1410" y="240"/>
                  </a:lnTo>
                  <a:lnTo>
                    <a:pt x="1407" y="240"/>
                  </a:lnTo>
                  <a:lnTo>
                    <a:pt x="1409" y="237"/>
                  </a:lnTo>
                  <a:lnTo>
                    <a:pt x="1410" y="236"/>
                  </a:lnTo>
                  <a:lnTo>
                    <a:pt x="1410" y="236"/>
                  </a:lnTo>
                  <a:lnTo>
                    <a:pt x="1410" y="236"/>
                  </a:lnTo>
                  <a:close/>
                  <a:moveTo>
                    <a:pt x="1420" y="231"/>
                  </a:moveTo>
                  <a:lnTo>
                    <a:pt x="1423" y="233"/>
                  </a:lnTo>
                  <a:lnTo>
                    <a:pt x="1424" y="234"/>
                  </a:lnTo>
                  <a:lnTo>
                    <a:pt x="1426" y="236"/>
                  </a:lnTo>
                  <a:lnTo>
                    <a:pt x="1429" y="240"/>
                  </a:lnTo>
                  <a:lnTo>
                    <a:pt x="1431" y="240"/>
                  </a:lnTo>
                  <a:lnTo>
                    <a:pt x="1431" y="240"/>
                  </a:lnTo>
                  <a:lnTo>
                    <a:pt x="1431" y="240"/>
                  </a:lnTo>
                  <a:lnTo>
                    <a:pt x="1431" y="242"/>
                  </a:lnTo>
                  <a:lnTo>
                    <a:pt x="1431" y="242"/>
                  </a:lnTo>
                  <a:lnTo>
                    <a:pt x="1431" y="243"/>
                  </a:lnTo>
                  <a:lnTo>
                    <a:pt x="1429" y="243"/>
                  </a:lnTo>
                  <a:lnTo>
                    <a:pt x="1429" y="243"/>
                  </a:lnTo>
                  <a:lnTo>
                    <a:pt x="1428" y="243"/>
                  </a:lnTo>
                  <a:lnTo>
                    <a:pt x="1424" y="243"/>
                  </a:lnTo>
                  <a:lnTo>
                    <a:pt x="1423" y="243"/>
                  </a:lnTo>
                  <a:lnTo>
                    <a:pt x="1421" y="243"/>
                  </a:lnTo>
                  <a:lnTo>
                    <a:pt x="1418" y="243"/>
                  </a:lnTo>
                  <a:lnTo>
                    <a:pt x="1415" y="243"/>
                  </a:lnTo>
                  <a:lnTo>
                    <a:pt x="1417" y="240"/>
                  </a:lnTo>
                  <a:lnTo>
                    <a:pt x="1417" y="237"/>
                  </a:lnTo>
                  <a:lnTo>
                    <a:pt x="1418" y="234"/>
                  </a:lnTo>
                  <a:lnTo>
                    <a:pt x="1420" y="231"/>
                  </a:lnTo>
                  <a:lnTo>
                    <a:pt x="1420" y="231"/>
                  </a:lnTo>
                  <a:close/>
                  <a:moveTo>
                    <a:pt x="1409" y="226"/>
                  </a:moveTo>
                  <a:lnTo>
                    <a:pt x="1410" y="226"/>
                  </a:lnTo>
                  <a:lnTo>
                    <a:pt x="1410" y="226"/>
                  </a:lnTo>
                  <a:lnTo>
                    <a:pt x="1410" y="226"/>
                  </a:lnTo>
                  <a:lnTo>
                    <a:pt x="1410" y="226"/>
                  </a:lnTo>
                  <a:lnTo>
                    <a:pt x="1410" y="228"/>
                  </a:lnTo>
                  <a:lnTo>
                    <a:pt x="1410" y="229"/>
                  </a:lnTo>
                  <a:lnTo>
                    <a:pt x="1410" y="231"/>
                  </a:lnTo>
                  <a:lnTo>
                    <a:pt x="1410" y="233"/>
                  </a:lnTo>
                  <a:lnTo>
                    <a:pt x="1407" y="236"/>
                  </a:lnTo>
                  <a:lnTo>
                    <a:pt x="1403" y="239"/>
                  </a:lnTo>
                  <a:lnTo>
                    <a:pt x="1400" y="243"/>
                  </a:lnTo>
                  <a:lnTo>
                    <a:pt x="1398" y="245"/>
                  </a:lnTo>
                  <a:lnTo>
                    <a:pt x="1398" y="245"/>
                  </a:lnTo>
                  <a:lnTo>
                    <a:pt x="1397" y="245"/>
                  </a:lnTo>
                  <a:lnTo>
                    <a:pt x="1395" y="245"/>
                  </a:lnTo>
                  <a:lnTo>
                    <a:pt x="1395" y="243"/>
                  </a:lnTo>
                  <a:lnTo>
                    <a:pt x="1395" y="243"/>
                  </a:lnTo>
                  <a:lnTo>
                    <a:pt x="1395" y="243"/>
                  </a:lnTo>
                  <a:lnTo>
                    <a:pt x="1395" y="243"/>
                  </a:lnTo>
                  <a:lnTo>
                    <a:pt x="1395" y="242"/>
                  </a:lnTo>
                  <a:lnTo>
                    <a:pt x="1397" y="240"/>
                  </a:lnTo>
                  <a:lnTo>
                    <a:pt x="1398" y="239"/>
                  </a:lnTo>
                  <a:lnTo>
                    <a:pt x="1400" y="237"/>
                  </a:lnTo>
                  <a:lnTo>
                    <a:pt x="1401" y="236"/>
                  </a:lnTo>
                  <a:lnTo>
                    <a:pt x="1403" y="234"/>
                  </a:lnTo>
                  <a:lnTo>
                    <a:pt x="1406" y="234"/>
                  </a:lnTo>
                  <a:lnTo>
                    <a:pt x="1407" y="233"/>
                  </a:lnTo>
                  <a:lnTo>
                    <a:pt x="1409" y="231"/>
                  </a:lnTo>
                  <a:lnTo>
                    <a:pt x="1409" y="229"/>
                  </a:lnTo>
                  <a:lnTo>
                    <a:pt x="1409" y="226"/>
                  </a:lnTo>
                  <a:lnTo>
                    <a:pt x="1409" y="226"/>
                  </a:lnTo>
                  <a:close/>
                  <a:moveTo>
                    <a:pt x="1406" y="226"/>
                  </a:moveTo>
                  <a:lnTo>
                    <a:pt x="1406" y="226"/>
                  </a:lnTo>
                  <a:lnTo>
                    <a:pt x="1406" y="226"/>
                  </a:lnTo>
                  <a:lnTo>
                    <a:pt x="1406" y="228"/>
                  </a:lnTo>
                  <a:lnTo>
                    <a:pt x="1406" y="228"/>
                  </a:lnTo>
                  <a:lnTo>
                    <a:pt x="1406" y="229"/>
                  </a:lnTo>
                  <a:lnTo>
                    <a:pt x="1406" y="231"/>
                  </a:lnTo>
                  <a:lnTo>
                    <a:pt x="1406" y="231"/>
                  </a:lnTo>
                  <a:lnTo>
                    <a:pt x="1406" y="231"/>
                  </a:lnTo>
                  <a:lnTo>
                    <a:pt x="1406" y="229"/>
                  </a:lnTo>
                  <a:lnTo>
                    <a:pt x="1406" y="229"/>
                  </a:lnTo>
                  <a:lnTo>
                    <a:pt x="1406" y="228"/>
                  </a:lnTo>
                  <a:lnTo>
                    <a:pt x="1406" y="226"/>
                  </a:lnTo>
                  <a:lnTo>
                    <a:pt x="1406" y="226"/>
                  </a:lnTo>
                  <a:close/>
                  <a:moveTo>
                    <a:pt x="912" y="590"/>
                  </a:moveTo>
                  <a:lnTo>
                    <a:pt x="914" y="590"/>
                  </a:lnTo>
                  <a:lnTo>
                    <a:pt x="914" y="590"/>
                  </a:lnTo>
                  <a:lnTo>
                    <a:pt x="914" y="590"/>
                  </a:lnTo>
                  <a:lnTo>
                    <a:pt x="914" y="591"/>
                  </a:lnTo>
                  <a:lnTo>
                    <a:pt x="914" y="591"/>
                  </a:lnTo>
                  <a:lnTo>
                    <a:pt x="914" y="591"/>
                  </a:lnTo>
                  <a:lnTo>
                    <a:pt x="912" y="591"/>
                  </a:lnTo>
                  <a:lnTo>
                    <a:pt x="912" y="591"/>
                  </a:lnTo>
                  <a:lnTo>
                    <a:pt x="912" y="591"/>
                  </a:lnTo>
                  <a:lnTo>
                    <a:pt x="912" y="590"/>
                  </a:lnTo>
                  <a:lnTo>
                    <a:pt x="912" y="590"/>
                  </a:lnTo>
                  <a:close/>
                  <a:moveTo>
                    <a:pt x="1364" y="751"/>
                  </a:moveTo>
                  <a:lnTo>
                    <a:pt x="1365" y="751"/>
                  </a:lnTo>
                  <a:lnTo>
                    <a:pt x="1367" y="751"/>
                  </a:lnTo>
                  <a:lnTo>
                    <a:pt x="1367" y="751"/>
                  </a:lnTo>
                  <a:lnTo>
                    <a:pt x="1367" y="751"/>
                  </a:lnTo>
                  <a:lnTo>
                    <a:pt x="1367" y="753"/>
                  </a:lnTo>
                  <a:lnTo>
                    <a:pt x="1367" y="753"/>
                  </a:lnTo>
                  <a:lnTo>
                    <a:pt x="1365" y="753"/>
                  </a:lnTo>
                  <a:lnTo>
                    <a:pt x="1365" y="753"/>
                  </a:lnTo>
                  <a:lnTo>
                    <a:pt x="1365" y="753"/>
                  </a:lnTo>
                  <a:lnTo>
                    <a:pt x="1364" y="753"/>
                  </a:lnTo>
                  <a:lnTo>
                    <a:pt x="1364" y="751"/>
                  </a:lnTo>
                  <a:lnTo>
                    <a:pt x="1364" y="751"/>
                  </a:lnTo>
                  <a:lnTo>
                    <a:pt x="1364" y="751"/>
                  </a:lnTo>
                  <a:close/>
                  <a:moveTo>
                    <a:pt x="1358" y="741"/>
                  </a:moveTo>
                  <a:lnTo>
                    <a:pt x="1361" y="741"/>
                  </a:lnTo>
                  <a:lnTo>
                    <a:pt x="1362" y="741"/>
                  </a:lnTo>
                  <a:lnTo>
                    <a:pt x="1362" y="744"/>
                  </a:lnTo>
                  <a:lnTo>
                    <a:pt x="1361" y="744"/>
                  </a:lnTo>
                  <a:lnTo>
                    <a:pt x="1358" y="745"/>
                  </a:lnTo>
                  <a:lnTo>
                    <a:pt x="1356" y="747"/>
                  </a:lnTo>
                  <a:lnTo>
                    <a:pt x="1355" y="750"/>
                  </a:lnTo>
                  <a:lnTo>
                    <a:pt x="1353" y="753"/>
                  </a:lnTo>
                  <a:lnTo>
                    <a:pt x="1353" y="753"/>
                  </a:lnTo>
                  <a:lnTo>
                    <a:pt x="1352" y="753"/>
                  </a:lnTo>
                  <a:lnTo>
                    <a:pt x="1352" y="753"/>
                  </a:lnTo>
                  <a:lnTo>
                    <a:pt x="1352" y="753"/>
                  </a:lnTo>
                  <a:lnTo>
                    <a:pt x="1352" y="751"/>
                  </a:lnTo>
                  <a:lnTo>
                    <a:pt x="1352" y="751"/>
                  </a:lnTo>
                  <a:lnTo>
                    <a:pt x="1353" y="748"/>
                  </a:lnTo>
                  <a:lnTo>
                    <a:pt x="1355" y="747"/>
                  </a:lnTo>
                  <a:lnTo>
                    <a:pt x="1356" y="744"/>
                  </a:lnTo>
                  <a:lnTo>
                    <a:pt x="1358" y="741"/>
                  </a:lnTo>
                  <a:lnTo>
                    <a:pt x="1358" y="741"/>
                  </a:lnTo>
                  <a:close/>
                  <a:moveTo>
                    <a:pt x="1386" y="719"/>
                  </a:moveTo>
                  <a:lnTo>
                    <a:pt x="1387" y="720"/>
                  </a:lnTo>
                  <a:lnTo>
                    <a:pt x="1387" y="722"/>
                  </a:lnTo>
                  <a:lnTo>
                    <a:pt x="1387" y="725"/>
                  </a:lnTo>
                  <a:lnTo>
                    <a:pt x="1387" y="727"/>
                  </a:lnTo>
                  <a:lnTo>
                    <a:pt x="1387" y="727"/>
                  </a:lnTo>
                  <a:lnTo>
                    <a:pt x="1386" y="728"/>
                  </a:lnTo>
                  <a:lnTo>
                    <a:pt x="1386" y="730"/>
                  </a:lnTo>
                  <a:lnTo>
                    <a:pt x="1383" y="730"/>
                  </a:lnTo>
                  <a:lnTo>
                    <a:pt x="1379" y="731"/>
                  </a:lnTo>
                  <a:lnTo>
                    <a:pt x="1378" y="731"/>
                  </a:lnTo>
                  <a:lnTo>
                    <a:pt x="1378" y="733"/>
                  </a:lnTo>
                  <a:lnTo>
                    <a:pt x="1375" y="734"/>
                  </a:lnTo>
                  <a:lnTo>
                    <a:pt x="1373" y="734"/>
                  </a:lnTo>
                  <a:lnTo>
                    <a:pt x="1370" y="736"/>
                  </a:lnTo>
                  <a:lnTo>
                    <a:pt x="1369" y="739"/>
                  </a:lnTo>
                  <a:lnTo>
                    <a:pt x="1369" y="737"/>
                  </a:lnTo>
                  <a:lnTo>
                    <a:pt x="1367" y="737"/>
                  </a:lnTo>
                  <a:lnTo>
                    <a:pt x="1367" y="737"/>
                  </a:lnTo>
                  <a:lnTo>
                    <a:pt x="1367" y="737"/>
                  </a:lnTo>
                  <a:lnTo>
                    <a:pt x="1367" y="737"/>
                  </a:lnTo>
                  <a:lnTo>
                    <a:pt x="1367" y="737"/>
                  </a:lnTo>
                  <a:lnTo>
                    <a:pt x="1370" y="734"/>
                  </a:lnTo>
                  <a:lnTo>
                    <a:pt x="1373" y="733"/>
                  </a:lnTo>
                  <a:lnTo>
                    <a:pt x="1373" y="731"/>
                  </a:lnTo>
                  <a:lnTo>
                    <a:pt x="1373" y="730"/>
                  </a:lnTo>
                  <a:lnTo>
                    <a:pt x="1376" y="730"/>
                  </a:lnTo>
                  <a:lnTo>
                    <a:pt x="1376" y="728"/>
                  </a:lnTo>
                  <a:lnTo>
                    <a:pt x="1378" y="727"/>
                  </a:lnTo>
                  <a:lnTo>
                    <a:pt x="1379" y="728"/>
                  </a:lnTo>
                  <a:lnTo>
                    <a:pt x="1381" y="730"/>
                  </a:lnTo>
                  <a:lnTo>
                    <a:pt x="1381" y="728"/>
                  </a:lnTo>
                  <a:lnTo>
                    <a:pt x="1383" y="728"/>
                  </a:lnTo>
                  <a:lnTo>
                    <a:pt x="1384" y="725"/>
                  </a:lnTo>
                  <a:lnTo>
                    <a:pt x="1384" y="723"/>
                  </a:lnTo>
                  <a:lnTo>
                    <a:pt x="1386" y="722"/>
                  </a:lnTo>
                  <a:lnTo>
                    <a:pt x="1386" y="719"/>
                  </a:lnTo>
                  <a:lnTo>
                    <a:pt x="1386" y="719"/>
                  </a:lnTo>
                  <a:close/>
                  <a:moveTo>
                    <a:pt x="1404" y="708"/>
                  </a:moveTo>
                  <a:lnTo>
                    <a:pt x="1404" y="708"/>
                  </a:lnTo>
                  <a:lnTo>
                    <a:pt x="1404" y="708"/>
                  </a:lnTo>
                  <a:lnTo>
                    <a:pt x="1406" y="709"/>
                  </a:lnTo>
                  <a:lnTo>
                    <a:pt x="1406" y="709"/>
                  </a:lnTo>
                  <a:lnTo>
                    <a:pt x="1406" y="709"/>
                  </a:lnTo>
                  <a:lnTo>
                    <a:pt x="1404" y="711"/>
                  </a:lnTo>
                  <a:lnTo>
                    <a:pt x="1404" y="713"/>
                  </a:lnTo>
                  <a:lnTo>
                    <a:pt x="1404" y="714"/>
                  </a:lnTo>
                  <a:lnTo>
                    <a:pt x="1403" y="716"/>
                  </a:lnTo>
                  <a:lnTo>
                    <a:pt x="1403" y="717"/>
                  </a:lnTo>
                  <a:lnTo>
                    <a:pt x="1401" y="719"/>
                  </a:lnTo>
                  <a:lnTo>
                    <a:pt x="1400" y="719"/>
                  </a:lnTo>
                  <a:lnTo>
                    <a:pt x="1398" y="720"/>
                  </a:lnTo>
                  <a:lnTo>
                    <a:pt x="1397" y="720"/>
                  </a:lnTo>
                  <a:lnTo>
                    <a:pt x="1397" y="720"/>
                  </a:lnTo>
                  <a:lnTo>
                    <a:pt x="1397" y="720"/>
                  </a:lnTo>
                  <a:lnTo>
                    <a:pt x="1395" y="720"/>
                  </a:lnTo>
                  <a:lnTo>
                    <a:pt x="1395" y="720"/>
                  </a:lnTo>
                  <a:lnTo>
                    <a:pt x="1395" y="720"/>
                  </a:lnTo>
                  <a:lnTo>
                    <a:pt x="1397" y="719"/>
                  </a:lnTo>
                  <a:lnTo>
                    <a:pt x="1398" y="717"/>
                  </a:lnTo>
                  <a:lnTo>
                    <a:pt x="1398" y="717"/>
                  </a:lnTo>
                  <a:lnTo>
                    <a:pt x="1398" y="714"/>
                  </a:lnTo>
                  <a:lnTo>
                    <a:pt x="1398" y="713"/>
                  </a:lnTo>
                  <a:lnTo>
                    <a:pt x="1400" y="713"/>
                  </a:lnTo>
                  <a:lnTo>
                    <a:pt x="1401" y="711"/>
                  </a:lnTo>
                  <a:lnTo>
                    <a:pt x="1404" y="708"/>
                  </a:lnTo>
                  <a:lnTo>
                    <a:pt x="1404" y="708"/>
                  </a:lnTo>
                  <a:close/>
                  <a:moveTo>
                    <a:pt x="1423" y="694"/>
                  </a:moveTo>
                  <a:lnTo>
                    <a:pt x="1424" y="694"/>
                  </a:lnTo>
                  <a:lnTo>
                    <a:pt x="1424" y="696"/>
                  </a:lnTo>
                  <a:lnTo>
                    <a:pt x="1424" y="697"/>
                  </a:lnTo>
                  <a:lnTo>
                    <a:pt x="1423" y="699"/>
                  </a:lnTo>
                  <a:lnTo>
                    <a:pt x="1420" y="702"/>
                  </a:lnTo>
                  <a:lnTo>
                    <a:pt x="1420" y="702"/>
                  </a:lnTo>
                  <a:lnTo>
                    <a:pt x="1418" y="702"/>
                  </a:lnTo>
                  <a:lnTo>
                    <a:pt x="1420" y="702"/>
                  </a:lnTo>
                  <a:lnTo>
                    <a:pt x="1421" y="699"/>
                  </a:lnTo>
                  <a:lnTo>
                    <a:pt x="1421" y="696"/>
                  </a:lnTo>
                  <a:lnTo>
                    <a:pt x="1423" y="694"/>
                  </a:lnTo>
                  <a:lnTo>
                    <a:pt x="1423" y="694"/>
                  </a:lnTo>
                  <a:close/>
                  <a:moveTo>
                    <a:pt x="1448" y="663"/>
                  </a:moveTo>
                  <a:lnTo>
                    <a:pt x="1449" y="663"/>
                  </a:lnTo>
                  <a:lnTo>
                    <a:pt x="1449" y="664"/>
                  </a:lnTo>
                  <a:lnTo>
                    <a:pt x="1449" y="664"/>
                  </a:lnTo>
                  <a:lnTo>
                    <a:pt x="1449" y="666"/>
                  </a:lnTo>
                  <a:lnTo>
                    <a:pt x="1448" y="663"/>
                  </a:lnTo>
                  <a:lnTo>
                    <a:pt x="1448" y="663"/>
                  </a:lnTo>
                  <a:close/>
                  <a:moveTo>
                    <a:pt x="1455" y="652"/>
                  </a:moveTo>
                  <a:lnTo>
                    <a:pt x="1457" y="650"/>
                  </a:lnTo>
                  <a:lnTo>
                    <a:pt x="1457" y="652"/>
                  </a:lnTo>
                  <a:lnTo>
                    <a:pt x="1457" y="652"/>
                  </a:lnTo>
                  <a:lnTo>
                    <a:pt x="1457" y="652"/>
                  </a:lnTo>
                  <a:lnTo>
                    <a:pt x="1457" y="654"/>
                  </a:lnTo>
                  <a:lnTo>
                    <a:pt x="1457" y="655"/>
                  </a:lnTo>
                  <a:lnTo>
                    <a:pt x="1455" y="654"/>
                  </a:lnTo>
                  <a:lnTo>
                    <a:pt x="1455" y="654"/>
                  </a:lnTo>
                  <a:lnTo>
                    <a:pt x="1455" y="652"/>
                  </a:lnTo>
                  <a:lnTo>
                    <a:pt x="1455" y="652"/>
                  </a:lnTo>
                  <a:close/>
                  <a:moveTo>
                    <a:pt x="1471" y="633"/>
                  </a:moveTo>
                  <a:lnTo>
                    <a:pt x="1473" y="633"/>
                  </a:lnTo>
                  <a:lnTo>
                    <a:pt x="1473" y="633"/>
                  </a:lnTo>
                  <a:lnTo>
                    <a:pt x="1473" y="633"/>
                  </a:lnTo>
                  <a:lnTo>
                    <a:pt x="1473" y="635"/>
                  </a:lnTo>
                  <a:lnTo>
                    <a:pt x="1473" y="635"/>
                  </a:lnTo>
                  <a:lnTo>
                    <a:pt x="1471" y="636"/>
                  </a:lnTo>
                  <a:lnTo>
                    <a:pt x="1468" y="640"/>
                  </a:lnTo>
                  <a:lnTo>
                    <a:pt x="1466" y="641"/>
                  </a:lnTo>
                  <a:lnTo>
                    <a:pt x="1465" y="641"/>
                  </a:lnTo>
                  <a:lnTo>
                    <a:pt x="1465" y="641"/>
                  </a:lnTo>
                  <a:lnTo>
                    <a:pt x="1465" y="640"/>
                  </a:lnTo>
                  <a:lnTo>
                    <a:pt x="1465" y="640"/>
                  </a:lnTo>
                  <a:lnTo>
                    <a:pt x="1463" y="638"/>
                  </a:lnTo>
                  <a:lnTo>
                    <a:pt x="1463" y="638"/>
                  </a:lnTo>
                  <a:lnTo>
                    <a:pt x="1465" y="636"/>
                  </a:lnTo>
                  <a:lnTo>
                    <a:pt x="1465" y="636"/>
                  </a:lnTo>
                  <a:lnTo>
                    <a:pt x="1466" y="636"/>
                  </a:lnTo>
                  <a:lnTo>
                    <a:pt x="1468" y="636"/>
                  </a:lnTo>
                  <a:lnTo>
                    <a:pt x="1469" y="635"/>
                  </a:lnTo>
                  <a:lnTo>
                    <a:pt x="1471" y="633"/>
                  </a:lnTo>
                  <a:lnTo>
                    <a:pt x="1471" y="633"/>
                  </a:lnTo>
                  <a:close/>
                  <a:moveTo>
                    <a:pt x="1322" y="573"/>
                  </a:moveTo>
                  <a:lnTo>
                    <a:pt x="1324" y="576"/>
                  </a:lnTo>
                  <a:lnTo>
                    <a:pt x="1325" y="579"/>
                  </a:lnTo>
                  <a:lnTo>
                    <a:pt x="1327" y="581"/>
                  </a:lnTo>
                  <a:lnTo>
                    <a:pt x="1325" y="582"/>
                  </a:lnTo>
                  <a:lnTo>
                    <a:pt x="1325" y="584"/>
                  </a:lnTo>
                  <a:lnTo>
                    <a:pt x="1325" y="585"/>
                  </a:lnTo>
                  <a:lnTo>
                    <a:pt x="1324" y="587"/>
                  </a:lnTo>
                  <a:lnTo>
                    <a:pt x="1324" y="588"/>
                  </a:lnTo>
                  <a:lnTo>
                    <a:pt x="1324" y="590"/>
                  </a:lnTo>
                  <a:lnTo>
                    <a:pt x="1324" y="591"/>
                  </a:lnTo>
                  <a:lnTo>
                    <a:pt x="1325" y="595"/>
                  </a:lnTo>
                  <a:lnTo>
                    <a:pt x="1325" y="596"/>
                  </a:lnTo>
                  <a:lnTo>
                    <a:pt x="1327" y="596"/>
                  </a:lnTo>
                  <a:lnTo>
                    <a:pt x="1327" y="598"/>
                  </a:lnTo>
                  <a:lnTo>
                    <a:pt x="1328" y="599"/>
                  </a:lnTo>
                  <a:lnTo>
                    <a:pt x="1328" y="602"/>
                  </a:lnTo>
                  <a:lnTo>
                    <a:pt x="1330" y="604"/>
                  </a:lnTo>
                  <a:lnTo>
                    <a:pt x="1330" y="607"/>
                  </a:lnTo>
                  <a:lnTo>
                    <a:pt x="1328" y="610"/>
                  </a:lnTo>
                  <a:lnTo>
                    <a:pt x="1327" y="613"/>
                  </a:lnTo>
                  <a:lnTo>
                    <a:pt x="1327" y="613"/>
                  </a:lnTo>
                  <a:lnTo>
                    <a:pt x="1327" y="615"/>
                  </a:lnTo>
                  <a:lnTo>
                    <a:pt x="1327" y="615"/>
                  </a:lnTo>
                  <a:lnTo>
                    <a:pt x="1327" y="615"/>
                  </a:lnTo>
                  <a:lnTo>
                    <a:pt x="1328" y="615"/>
                  </a:lnTo>
                  <a:lnTo>
                    <a:pt x="1328" y="615"/>
                  </a:lnTo>
                  <a:lnTo>
                    <a:pt x="1328" y="618"/>
                  </a:lnTo>
                  <a:lnTo>
                    <a:pt x="1327" y="622"/>
                  </a:lnTo>
                  <a:lnTo>
                    <a:pt x="1327" y="624"/>
                  </a:lnTo>
                  <a:lnTo>
                    <a:pt x="1327" y="626"/>
                  </a:lnTo>
                  <a:lnTo>
                    <a:pt x="1327" y="627"/>
                  </a:lnTo>
                  <a:lnTo>
                    <a:pt x="1327" y="629"/>
                  </a:lnTo>
                  <a:lnTo>
                    <a:pt x="1327" y="629"/>
                  </a:lnTo>
                  <a:lnTo>
                    <a:pt x="1328" y="632"/>
                  </a:lnTo>
                  <a:lnTo>
                    <a:pt x="1330" y="633"/>
                  </a:lnTo>
                  <a:lnTo>
                    <a:pt x="1330" y="635"/>
                  </a:lnTo>
                  <a:lnTo>
                    <a:pt x="1330" y="636"/>
                  </a:lnTo>
                  <a:lnTo>
                    <a:pt x="1330" y="636"/>
                  </a:lnTo>
                  <a:lnTo>
                    <a:pt x="1330" y="638"/>
                  </a:lnTo>
                  <a:lnTo>
                    <a:pt x="1328" y="640"/>
                  </a:lnTo>
                  <a:lnTo>
                    <a:pt x="1328" y="641"/>
                  </a:lnTo>
                  <a:lnTo>
                    <a:pt x="1328" y="641"/>
                  </a:lnTo>
                  <a:lnTo>
                    <a:pt x="1327" y="643"/>
                  </a:lnTo>
                  <a:lnTo>
                    <a:pt x="1328" y="644"/>
                  </a:lnTo>
                  <a:lnTo>
                    <a:pt x="1331" y="649"/>
                  </a:lnTo>
                  <a:lnTo>
                    <a:pt x="1333" y="649"/>
                  </a:lnTo>
                  <a:lnTo>
                    <a:pt x="1334" y="649"/>
                  </a:lnTo>
                  <a:lnTo>
                    <a:pt x="1336" y="652"/>
                  </a:lnTo>
                  <a:lnTo>
                    <a:pt x="1336" y="655"/>
                  </a:lnTo>
                  <a:lnTo>
                    <a:pt x="1338" y="655"/>
                  </a:lnTo>
                  <a:lnTo>
                    <a:pt x="1339" y="658"/>
                  </a:lnTo>
                  <a:lnTo>
                    <a:pt x="1341" y="663"/>
                  </a:lnTo>
                  <a:lnTo>
                    <a:pt x="1338" y="661"/>
                  </a:lnTo>
                  <a:lnTo>
                    <a:pt x="1336" y="658"/>
                  </a:lnTo>
                  <a:lnTo>
                    <a:pt x="1334" y="657"/>
                  </a:lnTo>
                  <a:lnTo>
                    <a:pt x="1331" y="655"/>
                  </a:lnTo>
                  <a:lnTo>
                    <a:pt x="1330" y="655"/>
                  </a:lnTo>
                  <a:lnTo>
                    <a:pt x="1330" y="655"/>
                  </a:lnTo>
                  <a:lnTo>
                    <a:pt x="1328" y="655"/>
                  </a:lnTo>
                  <a:lnTo>
                    <a:pt x="1327" y="655"/>
                  </a:lnTo>
                  <a:lnTo>
                    <a:pt x="1325" y="655"/>
                  </a:lnTo>
                  <a:lnTo>
                    <a:pt x="1325" y="657"/>
                  </a:lnTo>
                  <a:lnTo>
                    <a:pt x="1324" y="658"/>
                  </a:lnTo>
                  <a:lnTo>
                    <a:pt x="1324" y="660"/>
                  </a:lnTo>
                  <a:lnTo>
                    <a:pt x="1322" y="663"/>
                  </a:lnTo>
                  <a:lnTo>
                    <a:pt x="1322" y="664"/>
                  </a:lnTo>
                  <a:lnTo>
                    <a:pt x="1322" y="668"/>
                  </a:lnTo>
                  <a:lnTo>
                    <a:pt x="1322" y="669"/>
                  </a:lnTo>
                  <a:lnTo>
                    <a:pt x="1322" y="674"/>
                  </a:lnTo>
                  <a:lnTo>
                    <a:pt x="1320" y="677"/>
                  </a:lnTo>
                  <a:lnTo>
                    <a:pt x="1319" y="680"/>
                  </a:lnTo>
                  <a:lnTo>
                    <a:pt x="1319" y="682"/>
                  </a:lnTo>
                  <a:lnTo>
                    <a:pt x="1317" y="683"/>
                  </a:lnTo>
                  <a:lnTo>
                    <a:pt x="1317" y="686"/>
                  </a:lnTo>
                  <a:lnTo>
                    <a:pt x="1317" y="688"/>
                  </a:lnTo>
                  <a:lnTo>
                    <a:pt x="1319" y="689"/>
                  </a:lnTo>
                  <a:lnTo>
                    <a:pt x="1319" y="691"/>
                  </a:lnTo>
                  <a:lnTo>
                    <a:pt x="1319" y="694"/>
                  </a:lnTo>
                  <a:lnTo>
                    <a:pt x="1320" y="697"/>
                  </a:lnTo>
                  <a:lnTo>
                    <a:pt x="1322" y="702"/>
                  </a:lnTo>
                  <a:lnTo>
                    <a:pt x="1325" y="702"/>
                  </a:lnTo>
                  <a:lnTo>
                    <a:pt x="1327" y="705"/>
                  </a:lnTo>
                  <a:lnTo>
                    <a:pt x="1327" y="708"/>
                  </a:lnTo>
                  <a:lnTo>
                    <a:pt x="1327" y="711"/>
                  </a:lnTo>
                  <a:lnTo>
                    <a:pt x="1328" y="714"/>
                  </a:lnTo>
                  <a:lnTo>
                    <a:pt x="1325" y="716"/>
                  </a:lnTo>
                  <a:lnTo>
                    <a:pt x="1324" y="713"/>
                  </a:lnTo>
                  <a:lnTo>
                    <a:pt x="1324" y="709"/>
                  </a:lnTo>
                  <a:lnTo>
                    <a:pt x="1322" y="709"/>
                  </a:lnTo>
                  <a:lnTo>
                    <a:pt x="1322" y="708"/>
                  </a:lnTo>
                  <a:lnTo>
                    <a:pt x="1320" y="708"/>
                  </a:lnTo>
                  <a:lnTo>
                    <a:pt x="1319" y="706"/>
                  </a:lnTo>
                  <a:lnTo>
                    <a:pt x="1317" y="705"/>
                  </a:lnTo>
                  <a:lnTo>
                    <a:pt x="1317" y="703"/>
                  </a:lnTo>
                  <a:lnTo>
                    <a:pt x="1316" y="703"/>
                  </a:lnTo>
                  <a:lnTo>
                    <a:pt x="1316" y="703"/>
                  </a:lnTo>
                  <a:lnTo>
                    <a:pt x="1314" y="703"/>
                  </a:lnTo>
                  <a:lnTo>
                    <a:pt x="1314" y="705"/>
                  </a:lnTo>
                  <a:lnTo>
                    <a:pt x="1313" y="706"/>
                  </a:lnTo>
                  <a:lnTo>
                    <a:pt x="1313" y="706"/>
                  </a:lnTo>
                  <a:lnTo>
                    <a:pt x="1313" y="709"/>
                  </a:lnTo>
                  <a:lnTo>
                    <a:pt x="1311" y="713"/>
                  </a:lnTo>
                  <a:lnTo>
                    <a:pt x="1311" y="713"/>
                  </a:lnTo>
                  <a:lnTo>
                    <a:pt x="1311" y="714"/>
                  </a:lnTo>
                  <a:lnTo>
                    <a:pt x="1310" y="714"/>
                  </a:lnTo>
                  <a:lnTo>
                    <a:pt x="1308" y="714"/>
                  </a:lnTo>
                  <a:lnTo>
                    <a:pt x="1308" y="711"/>
                  </a:lnTo>
                  <a:lnTo>
                    <a:pt x="1310" y="708"/>
                  </a:lnTo>
                  <a:lnTo>
                    <a:pt x="1310" y="706"/>
                  </a:lnTo>
                  <a:lnTo>
                    <a:pt x="1310" y="703"/>
                  </a:lnTo>
                  <a:lnTo>
                    <a:pt x="1311" y="702"/>
                  </a:lnTo>
                  <a:lnTo>
                    <a:pt x="1311" y="699"/>
                  </a:lnTo>
                  <a:lnTo>
                    <a:pt x="1311" y="697"/>
                  </a:lnTo>
                  <a:lnTo>
                    <a:pt x="1311" y="696"/>
                  </a:lnTo>
                  <a:lnTo>
                    <a:pt x="1311" y="692"/>
                  </a:lnTo>
                  <a:lnTo>
                    <a:pt x="1313" y="691"/>
                  </a:lnTo>
                  <a:lnTo>
                    <a:pt x="1313" y="688"/>
                  </a:lnTo>
                  <a:lnTo>
                    <a:pt x="1313" y="686"/>
                  </a:lnTo>
                  <a:lnTo>
                    <a:pt x="1313" y="683"/>
                  </a:lnTo>
                  <a:lnTo>
                    <a:pt x="1313" y="680"/>
                  </a:lnTo>
                  <a:lnTo>
                    <a:pt x="1313" y="678"/>
                  </a:lnTo>
                  <a:lnTo>
                    <a:pt x="1313" y="675"/>
                  </a:lnTo>
                  <a:lnTo>
                    <a:pt x="1311" y="672"/>
                  </a:lnTo>
                  <a:lnTo>
                    <a:pt x="1311" y="669"/>
                  </a:lnTo>
                  <a:lnTo>
                    <a:pt x="1311" y="669"/>
                  </a:lnTo>
                  <a:lnTo>
                    <a:pt x="1313" y="668"/>
                  </a:lnTo>
                  <a:lnTo>
                    <a:pt x="1313" y="666"/>
                  </a:lnTo>
                  <a:lnTo>
                    <a:pt x="1313" y="663"/>
                  </a:lnTo>
                  <a:lnTo>
                    <a:pt x="1311" y="661"/>
                  </a:lnTo>
                  <a:lnTo>
                    <a:pt x="1311" y="658"/>
                  </a:lnTo>
                  <a:lnTo>
                    <a:pt x="1313" y="655"/>
                  </a:lnTo>
                  <a:lnTo>
                    <a:pt x="1313" y="650"/>
                  </a:lnTo>
                  <a:lnTo>
                    <a:pt x="1313" y="646"/>
                  </a:lnTo>
                  <a:lnTo>
                    <a:pt x="1313" y="643"/>
                  </a:lnTo>
                  <a:lnTo>
                    <a:pt x="1313" y="640"/>
                  </a:lnTo>
                  <a:lnTo>
                    <a:pt x="1311" y="636"/>
                  </a:lnTo>
                  <a:lnTo>
                    <a:pt x="1311" y="633"/>
                  </a:lnTo>
                  <a:lnTo>
                    <a:pt x="1313" y="630"/>
                  </a:lnTo>
                  <a:lnTo>
                    <a:pt x="1313" y="629"/>
                  </a:lnTo>
                  <a:lnTo>
                    <a:pt x="1313" y="627"/>
                  </a:lnTo>
                  <a:lnTo>
                    <a:pt x="1313" y="626"/>
                  </a:lnTo>
                  <a:lnTo>
                    <a:pt x="1311" y="624"/>
                  </a:lnTo>
                  <a:lnTo>
                    <a:pt x="1310" y="621"/>
                  </a:lnTo>
                  <a:lnTo>
                    <a:pt x="1310" y="616"/>
                  </a:lnTo>
                  <a:lnTo>
                    <a:pt x="1310" y="613"/>
                  </a:lnTo>
                  <a:lnTo>
                    <a:pt x="1311" y="610"/>
                  </a:lnTo>
                  <a:lnTo>
                    <a:pt x="1311" y="607"/>
                  </a:lnTo>
                  <a:lnTo>
                    <a:pt x="1310" y="605"/>
                  </a:lnTo>
                  <a:lnTo>
                    <a:pt x="1310" y="604"/>
                  </a:lnTo>
                  <a:lnTo>
                    <a:pt x="1310" y="602"/>
                  </a:lnTo>
                  <a:lnTo>
                    <a:pt x="1311" y="601"/>
                  </a:lnTo>
                  <a:lnTo>
                    <a:pt x="1313" y="599"/>
                  </a:lnTo>
                  <a:lnTo>
                    <a:pt x="1313" y="598"/>
                  </a:lnTo>
                  <a:lnTo>
                    <a:pt x="1313" y="596"/>
                  </a:lnTo>
                  <a:lnTo>
                    <a:pt x="1316" y="595"/>
                  </a:lnTo>
                  <a:lnTo>
                    <a:pt x="1320" y="591"/>
                  </a:lnTo>
                  <a:lnTo>
                    <a:pt x="1319" y="588"/>
                  </a:lnTo>
                  <a:lnTo>
                    <a:pt x="1319" y="585"/>
                  </a:lnTo>
                  <a:lnTo>
                    <a:pt x="1317" y="581"/>
                  </a:lnTo>
                  <a:lnTo>
                    <a:pt x="1317" y="577"/>
                  </a:lnTo>
                  <a:lnTo>
                    <a:pt x="1319" y="577"/>
                  </a:lnTo>
                  <a:lnTo>
                    <a:pt x="1320" y="577"/>
                  </a:lnTo>
                  <a:lnTo>
                    <a:pt x="1322" y="574"/>
                  </a:lnTo>
                  <a:lnTo>
                    <a:pt x="1322" y="573"/>
                  </a:lnTo>
                  <a:lnTo>
                    <a:pt x="1322" y="573"/>
                  </a:lnTo>
                  <a:close/>
                  <a:moveTo>
                    <a:pt x="1260" y="559"/>
                  </a:moveTo>
                  <a:lnTo>
                    <a:pt x="1263" y="560"/>
                  </a:lnTo>
                  <a:lnTo>
                    <a:pt x="1266" y="563"/>
                  </a:lnTo>
                  <a:lnTo>
                    <a:pt x="1265" y="565"/>
                  </a:lnTo>
                  <a:lnTo>
                    <a:pt x="1263" y="568"/>
                  </a:lnTo>
                  <a:lnTo>
                    <a:pt x="1260" y="567"/>
                  </a:lnTo>
                  <a:lnTo>
                    <a:pt x="1258" y="567"/>
                  </a:lnTo>
                  <a:lnTo>
                    <a:pt x="1257" y="565"/>
                  </a:lnTo>
                  <a:lnTo>
                    <a:pt x="1257" y="565"/>
                  </a:lnTo>
                  <a:lnTo>
                    <a:pt x="1257" y="563"/>
                  </a:lnTo>
                  <a:lnTo>
                    <a:pt x="1257" y="562"/>
                  </a:lnTo>
                  <a:lnTo>
                    <a:pt x="1258" y="560"/>
                  </a:lnTo>
                  <a:lnTo>
                    <a:pt x="1260" y="559"/>
                  </a:lnTo>
                  <a:lnTo>
                    <a:pt x="1260" y="559"/>
                  </a:lnTo>
                  <a:close/>
                  <a:moveTo>
                    <a:pt x="940" y="545"/>
                  </a:moveTo>
                  <a:lnTo>
                    <a:pt x="942" y="545"/>
                  </a:lnTo>
                  <a:lnTo>
                    <a:pt x="942" y="546"/>
                  </a:lnTo>
                  <a:lnTo>
                    <a:pt x="942" y="548"/>
                  </a:lnTo>
                  <a:lnTo>
                    <a:pt x="942" y="549"/>
                  </a:lnTo>
                  <a:lnTo>
                    <a:pt x="942" y="549"/>
                  </a:lnTo>
                  <a:lnTo>
                    <a:pt x="942" y="551"/>
                  </a:lnTo>
                  <a:lnTo>
                    <a:pt x="942" y="551"/>
                  </a:lnTo>
                  <a:lnTo>
                    <a:pt x="940" y="551"/>
                  </a:lnTo>
                  <a:lnTo>
                    <a:pt x="940" y="553"/>
                  </a:lnTo>
                  <a:lnTo>
                    <a:pt x="940" y="554"/>
                  </a:lnTo>
                  <a:lnTo>
                    <a:pt x="940" y="559"/>
                  </a:lnTo>
                  <a:lnTo>
                    <a:pt x="940" y="562"/>
                  </a:lnTo>
                  <a:lnTo>
                    <a:pt x="940" y="565"/>
                  </a:lnTo>
                  <a:lnTo>
                    <a:pt x="940" y="565"/>
                  </a:lnTo>
                  <a:lnTo>
                    <a:pt x="940" y="567"/>
                  </a:lnTo>
                  <a:lnTo>
                    <a:pt x="942" y="567"/>
                  </a:lnTo>
                  <a:lnTo>
                    <a:pt x="942" y="568"/>
                  </a:lnTo>
                  <a:lnTo>
                    <a:pt x="942" y="568"/>
                  </a:lnTo>
                  <a:lnTo>
                    <a:pt x="942" y="570"/>
                  </a:lnTo>
                  <a:lnTo>
                    <a:pt x="940" y="571"/>
                  </a:lnTo>
                  <a:lnTo>
                    <a:pt x="939" y="574"/>
                  </a:lnTo>
                  <a:lnTo>
                    <a:pt x="937" y="576"/>
                  </a:lnTo>
                  <a:lnTo>
                    <a:pt x="937" y="579"/>
                  </a:lnTo>
                  <a:lnTo>
                    <a:pt x="936" y="579"/>
                  </a:lnTo>
                  <a:lnTo>
                    <a:pt x="934" y="577"/>
                  </a:lnTo>
                  <a:lnTo>
                    <a:pt x="933" y="577"/>
                  </a:lnTo>
                  <a:lnTo>
                    <a:pt x="931" y="579"/>
                  </a:lnTo>
                  <a:lnTo>
                    <a:pt x="931" y="581"/>
                  </a:lnTo>
                  <a:lnTo>
                    <a:pt x="931" y="582"/>
                  </a:lnTo>
                  <a:lnTo>
                    <a:pt x="929" y="582"/>
                  </a:lnTo>
                  <a:lnTo>
                    <a:pt x="929" y="584"/>
                  </a:lnTo>
                  <a:lnTo>
                    <a:pt x="928" y="584"/>
                  </a:lnTo>
                  <a:lnTo>
                    <a:pt x="928" y="585"/>
                  </a:lnTo>
                  <a:lnTo>
                    <a:pt x="929" y="585"/>
                  </a:lnTo>
                  <a:lnTo>
                    <a:pt x="929" y="585"/>
                  </a:lnTo>
                  <a:lnTo>
                    <a:pt x="931" y="585"/>
                  </a:lnTo>
                  <a:lnTo>
                    <a:pt x="933" y="584"/>
                  </a:lnTo>
                  <a:lnTo>
                    <a:pt x="933" y="585"/>
                  </a:lnTo>
                  <a:lnTo>
                    <a:pt x="933" y="587"/>
                  </a:lnTo>
                  <a:lnTo>
                    <a:pt x="929" y="588"/>
                  </a:lnTo>
                  <a:lnTo>
                    <a:pt x="928" y="590"/>
                  </a:lnTo>
                  <a:lnTo>
                    <a:pt x="926" y="593"/>
                  </a:lnTo>
                  <a:lnTo>
                    <a:pt x="925" y="596"/>
                  </a:lnTo>
                  <a:lnTo>
                    <a:pt x="922" y="596"/>
                  </a:lnTo>
                  <a:lnTo>
                    <a:pt x="919" y="596"/>
                  </a:lnTo>
                  <a:lnTo>
                    <a:pt x="919" y="598"/>
                  </a:lnTo>
                  <a:lnTo>
                    <a:pt x="919" y="599"/>
                  </a:lnTo>
                  <a:lnTo>
                    <a:pt x="917" y="601"/>
                  </a:lnTo>
                  <a:lnTo>
                    <a:pt x="914" y="602"/>
                  </a:lnTo>
                  <a:lnTo>
                    <a:pt x="912" y="604"/>
                  </a:lnTo>
                  <a:lnTo>
                    <a:pt x="911" y="605"/>
                  </a:lnTo>
                  <a:lnTo>
                    <a:pt x="908" y="605"/>
                  </a:lnTo>
                  <a:lnTo>
                    <a:pt x="906" y="604"/>
                  </a:lnTo>
                  <a:lnTo>
                    <a:pt x="905" y="605"/>
                  </a:lnTo>
                  <a:lnTo>
                    <a:pt x="903" y="609"/>
                  </a:lnTo>
                  <a:lnTo>
                    <a:pt x="902" y="610"/>
                  </a:lnTo>
                  <a:lnTo>
                    <a:pt x="900" y="612"/>
                  </a:lnTo>
                  <a:lnTo>
                    <a:pt x="898" y="615"/>
                  </a:lnTo>
                  <a:lnTo>
                    <a:pt x="897" y="618"/>
                  </a:lnTo>
                  <a:lnTo>
                    <a:pt x="895" y="618"/>
                  </a:lnTo>
                  <a:lnTo>
                    <a:pt x="895" y="619"/>
                  </a:lnTo>
                  <a:lnTo>
                    <a:pt x="894" y="621"/>
                  </a:lnTo>
                  <a:lnTo>
                    <a:pt x="892" y="621"/>
                  </a:lnTo>
                  <a:lnTo>
                    <a:pt x="891" y="622"/>
                  </a:lnTo>
                  <a:lnTo>
                    <a:pt x="889" y="624"/>
                  </a:lnTo>
                  <a:lnTo>
                    <a:pt x="888" y="626"/>
                  </a:lnTo>
                  <a:lnTo>
                    <a:pt x="886" y="626"/>
                  </a:lnTo>
                  <a:lnTo>
                    <a:pt x="883" y="627"/>
                  </a:lnTo>
                  <a:lnTo>
                    <a:pt x="881" y="627"/>
                  </a:lnTo>
                  <a:lnTo>
                    <a:pt x="878" y="627"/>
                  </a:lnTo>
                  <a:lnTo>
                    <a:pt x="875" y="626"/>
                  </a:lnTo>
                  <a:lnTo>
                    <a:pt x="872" y="622"/>
                  </a:lnTo>
                  <a:lnTo>
                    <a:pt x="872" y="621"/>
                  </a:lnTo>
                  <a:lnTo>
                    <a:pt x="875" y="621"/>
                  </a:lnTo>
                  <a:lnTo>
                    <a:pt x="878" y="619"/>
                  </a:lnTo>
                  <a:lnTo>
                    <a:pt x="880" y="619"/>
                  </a:lnTo>
                  <a:lnTo>
                    <a:pt x="883" y="618"/>
                  </a:lnTo>
                  <a:lnTo>
                    <a:pt x="884" y="616"/>
                  </a:lnTo>
                  <a:lnTo>
                    <a:pt x="886" y="615"/>
                  </a:lnTo>
                  <a:lnTo>
                    <a:pt x="888" y="613"/>
                  </a:lnTo>
                  <a:lnTo>
                    <a:pt x="889" y="610"/>
                  </a:lnTo>
                  <a:lnTo>
                    <a:pt x="892" y="609"/>
                  </a:lnTo>
                  <a:lnTo>
                    <a:pt x="894" y="607"/>
                  </a:lnTo>
                  <a:lnTo>
                    <a:pt x="895" y="604"/>
                  </a:lnTo>
                  <a:lnTo>
                    <a:pt x="897" y="601"/>
                  </a:lnTo>
                  <a:lnTo>
                    <a:pt x="897" y="601"/>
                  </a:lnTo>
                  <a:lnTo>
                    <a:pt x="897" y="599"/>
                  </a:lnTo>
                  <a:lnTo>
                    <a:pt x="898" y="598"/>
                  </a:lnTo>
                  <a:lnTo>
                    <a:pt x="900" y="598"/>
                  </a:lnTo>
                  <a:lnTo>
                    <a:pt x="902" y="596"/>
                  </a:lnTo>
                  <a:lnTo>
                    <a:pt x="903" y="596"/>
                  </a:lnTo>
                  <a:lnTo>
                    <a:pt x="905" y="596"/>
                  </a:lnTo>
                  <a:lnTo>
                    <a:pt x="905" y="596"/>
                  </a:lnTo>
                  <a:lnTo>
                    <a:pt x="906" y="595"/>
                  </a:lnTo>
                  <a:lnTo>
                    <a:pt x="906" y="595"/>
                  </a:lnTo>
                  <a:lnTo>
                    <a:pt x="908" y="591"/>
                  </a:lnTo>
                  <a:lnTo>
                    <a:pt x="908" y="590"/>
                  </a:lnTo>
                  <a:lnTo>
                    <a:pt x="911" y="588"/>
                  </a:lnTo>
                  <a:lnTo>
                    <a:pt x="914" y="587"/>
                  </a:lnTo>
                  <a:lnTo>
                    <a:pt x="916" y="585"/>
                  </a:lnTo>
                  <a:lnTo>
                    <a:pt x="917" y="584"/>
                  </a:lnTo>
                  <a:lnTo>
                    <a:pt x="919" y="581"/>
                  </a:lnTo>
                  <a:lnTo>
                    <a:pt x="920" y="579"/>
                  </a:lnTo>
                  <a:lnTo>
                    <a:pt x="922" y="577"/>
                  </a:lnTo>
                  <a:lnTo>
                    <a:pt x="925" y="574"/>
                  </a:lnTo>
                  <a:lnTo>
                    <a:pt x="926" y="571"/>
                  </a:lnTo>
                  <a:lnTo>
                    <a:pt x="926" y="568"/>
                  </a:lnTo>
                  <a:lnTo>
                    <a:pt x="928" y="567"/>
                  </a:lnTo>
                  <a:lnTo>
                    <a:pt x="929" y="565"/>
                  </a:lnTo>
                  <a:lnTo>
                    <a:pt x="931" y="563"/>
                  </a:lnTo>
                  <a:lnTo>
                    <a:pt x="931" y="559"/>
                  </a:lnTo>
                  <a:lnTo>
                    <a:pt x="933" y="559"/>
                  </a:lnTo>
                  <a:lnTo>
                    <a:pt x="934" y="557"/>
                  </a:lnTo>
                  <a:lnTo>
                    <a:pt x="934" y="557"/>
                  </a:lnTo>
                  <a:lnTo>
                    <a:pt x="936" y="556"/>
                  </a:lnTo>
                  <a:lnTo>
                    <a:pt x="936" y="554"/>
                  </a:lnTo>
                  <a:lnTo>
                    <a:pt x="936" y="553"/>
                  </a:lnTo>
                  <a:lnTo>
                    <a:pt x="936" y="551"/>
                  </a:lnTo>
                  <a:lnTo>
                    <a:pt x="937" y="549"/>
                  </a:lnTo>
                  <a:lnTo>
                    <a:pt x="939" y="548"/>
                  </a:lnTo>
                  <a:lnTo>
                    <a:pt x="940" y="545"/>
                  </a:lnTo>
                  <a:lnTo>
                    <a:pt x="940" y="545"/>
                  </a:lnTo>
                  <a:close/>
                  <a:moveTo>
                    <a:pt x="1564" y="475"/>
                  </a:moveTo>
                  <a:lnTo>
                    <a:pt x="1566" y="475"/>
                  </a:lnTo>
                  <a:lnTo>
                    <a:pt x="1566" y="480"/>
                  </a:lnTo>
                  <a:lnTo>
                    <a:pt x="1566" y="483"/>
                  </a:lnTo>
                  <a:lnTo>
                    <a:pt x="1563" y="486"/>
                  </a:lnTo>
                  <a:lnTo>
                    <a:pt x="1561" y="487"/>
                  </a:lnTo>
                  <a:lnTo>
                    <a:pt x="1559" y="490"/>
                  </a:lnTo>
                  <a:lnTo>
                    <a:pt x="1556" y="494"/>
                  </a:lnTo>
                  <a:lnTo>
                    <a:pt x="1556" y="492"/>
                  </a:lnTo>
                  <a:lnTo>
                    <a:pt x="1555" y="490"/>
                  </a:lnTo>
                  <a:lnTo>
                    <a:pt x="1555" y="490"/>
                  </a:lnTo>
                  <a:lnTo>
                    <a:pt x="1555" y="490"/>
                  </a:lnTo>
                  <a:lnTo>
                    <a:pt x="1555" y="489"/>
                  </a:lnTo>
                  <a:lnTo>
                    <a:pt x="1556" y="490"/>
                  </a:lnTo>
                  <a:lnTo>
                    <a:pt x="1556" y="487"/>
                  </a:lnTo>
                  <a:lnTo>
                    <a:pt x="1555" y="486"/>
                  </a:lnTo>
                  <a:lnTo>
                    <a:pt x="1555" y="484"/>
                  </a:lnTo>
                  <a:lnTo>
                    <a:pt x="1556" y="483"/>
                  </a:lnTo>
                  <a:lnTo>
                    <a:pt x="1558" y="481"/>
                  </a:lnTo>
                  <a:lnTo>
                    <a:pt x="1561" y="480"/>
                  </a:lnTo>
                  <a:lnTo>
                    <a:pt x="1563" y="478"/>
                  </a:lnTo>
                  <a:lnTo>
                    <a:pt x="1564" y="475"/>
                  </a:lnTo>
                  <a:lnTo>
                    <a:pt x="1564" y="475"/>
                  </a:lnTo>
                  <a:close/>
                  <a:moveTo>
                    <a:pt x="1617" y="253"/>
                  </a:moveTo>
                  <a:lnTo>
                    <a:pt x="1625" y="259"/>
                  </a:lnTo>
                  <a:lnTo>
                    <a:pt x="1625" y="261"/>
                  </a:lnTo>
                  <a:lnTo>
                    <a:pt x="1623" y="262"/>
                  </a:lnTo>
                  <a:lnTo>
                    <a:pt x="1621" y="262"/>
                  </a:lnTo>
                  <a:lnTo>
                    <a:pt x="1620" y="264"/>
                  </a:lnTo>
                  <a:lnTo>
                    <a:pt x="1618" y="262"/>
                  </a:lnTo>
                  <a:lnTo>
                    <a:pt x="1618" y="262"/>
                  </a:lnTo>
                  <a:lnTo>
                    <a:pt x="1615" y="261"/>
                  </a:lnTo>
                  <a:lnTo>
                    <a:pt x="1612" y="259"/>
                  </a:lnTo>
                  <a:lnTo>
                    <a:pt x="1614" y="257"/>
                  </a:lnTo>
                  <a:lnTo>
                    <a:pt x="1614" y="256"/>
                  </a:lnTo>
                  <a:lnTo>
                    <a:pt x="1615" y="254"/>
                  </a:lnTo>
                  <a:lnTo>
                    <a:pt x="1617" y="253"/>
                  </a:lnTo>
                  <a:lnTo>
                    <a:pt x="1617" y="253"/>
                  </a:lnTo>
                  <a:close/>
                  <a:moveTo>
                    <a:pt x="1752" y="231"/>
                  </a:moveTo>
                  <a:lnTo>
                    <a:pt x="1753" y="233"/>
                  </a:lnTo>
                  <a:lnTo>
                    <a:pt x="1755" y="234"/>
                  </a:lnTo>
                  <a:lnTo>
                    <a:pt x="1758" y="236"/>
                  </a:lnTo>
                  <a:lnTo>
                    <a:pt x="1760" y="236"/>
                  </a:lnTo>
                  <a:lnTo>
                    <a:pt x="1763" y="236"/>
                  </a:lnTo>
                  <a:lnTo>
                    <a:pt x="1766" y="236"/>
                  </a:lnTo>
                  <a:lnTo>
                    <a:pt x="1767" y="237"/>
                  </a:lnTo>
                  <a:lnTo>
                    <a:pt x="1769" y="237"/>
                  </a:lnTo>
                  <a:lnTo>
                    <a:pt x="1770" y="237"/>
                  </a:lnTo>
                  <a:lnTo>
                    <a:pt x="1772" y="237"/>
                  </a:lnTo>
                  <a:lnTo>
                    <a:pt x="1774" y="239"/>
                  </a:lnTo>
                  <a:lnTo>
                    <a:pt x="1775" y="240"/>
                  </a:lnTo>
                  <a:lnTo>
                    <a:pt x="1775" y="242"/>
                  </a:lnTo>
                  <a:lnTo>
                    <a:pt x="1775" y="243"/>
                  </a:lnTo>
                  <a:lnTo>
                    <a:pt x="1777" y="243"/>
                  </a:lnTo>
                  <a:lnTo>
                    <a:pt x="1777" y="245"/>
                  </a:lnTo>
                  <a:lnTo>
                    <a:pt x="1775" y="247"/>
                  </a:lnTo>
                  <a:lnTo>
                    <a:pt x="1775" y="248"/>
                  </a:lnTo>
                  <a:lnTo>
                    <a:pt x="1772" y="248"/>
                  </a:lnTo>
                  <a:lnTo>
                    <a:pt x="1766" y="248"/>
                  </a:lnTo>
                  <a:lnTo>
                    <a:pt x="1764" y="248"/>
                  </a:lnTo>
                  <a:lnTo>
                    <a:pt x="1761" y="247"/>
                  </a:lnTo>
                  <a:lnTo>
                    <a:pt x="1760" y="247"/>
                  </a:lnTo>
                  <a:lnTo>
                    <a:pt x="1758" y="247"/>
                  </a:lnTo>
                  <a:lnTo>
                    <a:pt x="1758" y="245"/>
                  </a:lnTo>
                  <a:lnTo>
                    <a:pt x="1756" y="245"/>
                  </a:lnTo>
                  <a:lnTo>
                    <a:pt x="1755" y="245"/>
                  </a:lnTo>
                  <a:lnTo>
                    <a:pt x="1753" y="245"/>
                  </a:lnTo>
                  <a:lnTo>
                    <a:pt x="1753" y="247"/>
                  </a:lnTo>
                  <a:lnTo>
                    <a:pt x="1752" y="248"/>
                  </a:lnTo>
                  <a:lnTo>
                    <a:pt x="1752" y="248"/>
                  </a:lnTo>
                  <a:lnTo>
                    <a:pt x="1750" y="248"/>
                  </a:lnTo>
                  <a:lnTo>
                    <a:pt x="1747" y="248"/>
                  </a:lnTo>
                  <a:lnTo>
                    <a:pt x="1746" y="248"/>
                  </a:lnTo>
                  <a:lnTo>
                    <a:pt x="1744" y="248"/>
                  </a:lnTo>
                  <a:lnTo>
                    <a:pt x="1741" y="247"/>
                  </a:lnTo>
                  <a:lnTo>
                    <a:pt x="1736" y="247"/>
                  </a:lnTo>
                  <a:lnTo>
                    <a:pt x="1736" y="245"/>
                  </a:lnTo>
                  <a:lnTo>
                    <a:pt x="1736" y="243"/>
                  </a:lnTo>
                  <a:lnTo>
                    <a:pt x="1743" y="237"/>
                  </a:lnTo>
                  <a:lnTo>
                    <a:pt x="1744" y="237"/>
                  </a:lnTo>
                  <a:lnTo>
                    <a:pt x="1746" y="237"/>
                  </a:lnTo>
                  <a:lnTo>
                    <a:pt x="1746" y="236"/>
                  </a:lnTo>
                  <a:lnTo>
                    <a:pt x="1747" y="236"/>
                  </a:lnTo>
                  <a:lnTo>
                    <a:pt x="1749" y="236"/>
                  </a:lnTo>
                  <a:lnTo>
                    <a:pt x="1749" y="234"/>
                  </a:lnTo>
                  <a:lnTo>
                    <a:pt x="1750" y="233"/>
                  </a:lnTo>
                  <a:lnTo>
                    <a:pt x="1752" y="231"/>
                  </a:lnTo>
                  <a:lnTo>
                    <a:pt x="1752" y="231"/>
                  </a:lnTo>
                  <a:close/>
                  <a:moveTo>
                    <a:pt x="1308" y="169"/>
                  </a:moveTo>
                  <a:lnTo>
                    <a:pt x="1310" y="169"/>
                  </a:lnTo>
                  <a:lnTo>
                    <a:pt x="1311" y="170"/>
                  </a:lnTo>
                  <a:lnTo>
                    <a:pt x="1314" y="172"/>
                  </a:lnTo>
                  <a:lnTo>
                    <a:pt x="1317" y="172"/>
                  </a:lnTo>
                  <a:lnTo>
                    <a:pt x="1319" y="172"/>
                  </a:lnTo>
                  <a:lnTo>
                    <a:pt x="1319" y="172"/>
                  </a:lnTo>
                  <a:lnTo>
                    <a:pt x="1320" y="174"/>
                  </a:lnTo>
                  <a:lnTo>
                    <a:pt x="1322" y="174"/>
                  </a:lnTo>
                  <a:lnTo>
                    <a:pt x="1322" y="175"/>
                  </a:lnTo>
                  <a:lnTo>
                    <a:pt x="1324" y="178"/>
                  </a:lnTo>
                  <a:lnTo>
                    <a:pt x="1325" y="178"/>
                  </a:lnTo>
                  <a:lnTo>
                    <a:pt x="1327" y="178"/>
                  </a:lnTo>
                  <a:lnTo>
                    <a:pt x="1327" y="178"/>
                  </a:lnTo>
                  <a:lnTo>
                    <a:pt x="1327" y="180"/>
                  </a:lnTo>
                  <a:lnTo>
                    <a:pt x="1328" y="180"/>
                  </a:lnTo>
                  <a:lnTo>
                    <a:pt x="1328" y="180"/>
                  </a:lnTo>
                  <a:lnTo>
                    <a:pt x="1328" y="181"/>
                  </a:lnTo>
                  <a:lnTo>
                    <a:pt x="1330" y="183"/>
                  </a:lnTo>
                  <a:lnTo>
                    <a:pt x="1330" y="184"/>
                  </a:lnTo>
                  <a:lnTo>
                    <a:pt x="1330" y="186"/>
                  </a:lnTo>
                  <a:lnTo>
                    <a:pt x="1328" y="189"/>
                  </a:lnTo>
                  <a:lnTo>
                    <a:pt x="1328" y="191"/>
                  </a:lnTo>
                  <a:lnTo>
                    <a:pt x="1324" y="191"/>
                  </a:lnTo>
                  <a:lnTo>
                    <a:pt x="1319" y="191"/>
                  </a:lnTo>
                  <a:lnTo>
                    <a:pt x="1317" y="191"/>
                  </a:lnTo>
                  <a:lnTo>
                    <a:pt x="1314" y="191"/>
                  </a:lnTo>
                  <a:lnTo>
                    <a:pt x="1313" y="189"/>
                  </a:lnTo>
                  <a:lnTo>
                    <a:pt x="1311" y="189"/>
                  </a:lnTo>
                  <a:lnTo>
                    <a:pt x="1310" y="187"/>
                  </a:lnTo>
                  <a:lnTo>
                    <a:pt x="1308" y="186"/>
                  </a:lnTo>
                  <a:lnTo>
                    <a:pt x="1307" y="186"/>
                  </a:lnTo>
                  <a:lnTo>
                    <a:pt x="1305" y="186"/>
                  </a:lnTo>
                  <a:lnTo>
                    <a:pt x="1305" y="187"/>
                  </a:lnTo>
                  <a:lnTo>
                    <a:pt x="1303" y="187"/>
                  </a:lnTo>
                  <a:lnTo>
                    <a:pt x="1302" y="187"/>
                  </a:lnTo>
                  <a:lnTo>
                    <a:pt x="1302" y="187"/>
                  </a:lnTo>
                  <a:lnTo>
                    <a:pt x="1300" y="187"/>
                  </a:lnTo>
                  <a:lnTo>
                    <a:pt x="1299" y="187"/>
                  </a:lnTo>
                  <a:lnTo>
                    <a:pt x="1297" y="187"/>
                  </a:lnTo>
                  <a:lnTo>
                    <a:pt x="1296" y="186"/>
                  </a:lnTo>
                  <a:lnTo>
                    <a:pt x="1293" y="186"/>
                  </a:lnTo>
                  <a:lnTo>
                    <a:pt x="1289" y="186"/>
                  </a:lnTo>
                  <a:lnTo>
                    <a:pt x="1288" y="183"/>
                  </a:lnTo>
                  <a:lnTo>
                    <a:pt x="1291" y="183"/>
                  </a:lnTo>
                  <a:lnTo>
                    <a:pt x="1293" y="181"/>
                  </a:lnTo>
                  <a:lnTo>
                    <a:pt x="1294" y="180"/>
                  </a:lnTo>
                  <a:lnTo>
                    <a:pt x="1296" y="180"/>
                  </a:lnTo>
                  <a:lnTo>
                    <a:pt x="1296" y="178"/>
                  </a:lnTo>
                  <a:lnTo>
                    <a:pt x="1296" y="178"/>
                  </a:lnTo>
                  <a:lnTo>
                    <a:pt x="1297" y="177"/>
                  </a:lnTo>
                  <a:lnTo>
                    <a:pt x="1297" y="175"/>
                  </a:lnTo>
                  <a:lnTo>
                    <a:pt x="1299" y="174"/>
                  </a:lnTo>
                  <a:lnTo>
                    <a:pt x="1299" y="174"/>
                  </a:lnTo>
                  <a:lnTo>
                    <a:pt x="1300" y="174"/>
                  </a:lnTo>
                  <a:lnTo>
                    <a:pt x="1302" y="174"/>
                  </a:lnTo>
                  <a:lnTo>
                    <a:pt x="1305" y="172"/>
                  </a:lnTo>
                  <a:lnTo>
                    <a:pt x="1307" y="172"/>
                  </a:lnTo>
                  <a:lnTo>
                    <a:pt x="1308" y="170"/>
                  </a:lnTo>
                  <a:lnTo>
                    <a:pt x="1308" y="169"/>
                  </a:lnTo>
                  <a:lnTo>
                    <a:pt x="1308" y="169"/>
                  </a:lnTo>
                  <a:close/>
                  <a:moveTo>
                    <a:pt x="1291" y="164"/>
                  </a:moveTo>
                  <a:lnTo>
                    <a:pt x="1293" y="164"/>
                  </a:lnTo>
                  <a:lnTo>
                    <a:pt x="1296" y="166"/>
                  </a:lnTo>
                  <a:lnTo>
                    <a:pt x="1296" y="167"/>
                  </a:lnTo>
                  <a:lnTo>
                    <a:pt x="1296" y="167"/>
                  </a:lnTo>
                  <a:lnTo>
                    <a:pt x="1296" y="170"/>
                  </a:lnTo>
                  <a:lnTo>
                    <a:pt x="1296" y="170"/>
                  </a:lnTo>
                  <a:lnTo>
                    <a:pt x="1296" y="170"/>
                  </a:lnTo>
                  <a:lnTo>
                    <a:pt x="1294" y="170"/>
                  </a:lnTo>
                  <a:lnTo>
                    <a:pt x="1294" y="172"/>
                  </a:lnTo>
                  <a:lnTo>
                    <a:pt x="1294" y="172"/>
                  </a:lnTo>
                  <a:lnTo>
                    <a:pt x="1294" y="172"/>
                  </a:lnTo>
                  <a:lnTo>
                    <a:pt x="1293" y="172"/>
                  </a:lnTo>
                  <a:lnTo>
                    <a:pt x="1291" y="170"/>
                  </a:lnTo>
                  <a:lnTo>
                    <a:pt x="1291" y="170"/>
                  </a:lnTo>
                  <a:lnTo>
                    <a:pt x="1291" y="170"/>
                  </a:lnTo>
                  <a:lnTo>
                    <a:pt x="1291" y="170"/>
                  </a:lnTo>
                  <a:lnTo>
                    <a:pt x="1291" y="170"/>
                  </a:lnTo>
                  <a:lnTo>
                    <a:pt x="1291" y="169"/>
                  </a:lnTo>
                  <a:lnTo>
                    <a:pt x="1289" y="169"/>
                  </a:lnTo>
                  <a:lnTo>
                    <a:pt x="1289" y="169"/>
                  </a:lnTo>
                  <a:lnTo>
                    <a:pt x="1289" y="167"/>
                  </a:lnTo>
                  <a:lnTo>
                    <a:pt x="1289" y="167"/>
                  </a:lnTo>
                  <a:lnTo>
                    <a:pt x="1291" y="166"/>
                  </a:lnTo>
                  <a:lnTo>
                    <a:pt x="1291" y="164"/>
                  </a:lnTo>
                  <a:lnTo>
                    <a:pt x="1291" y="164"/>
                  </a:lnTo>
                  <a:close/>
                  <a:moveTo>
                    <a:pt x="1373" y="133"/>
                  </a:moveTo>
                  <a:lnTo>
                    <a:pt x="1375" y="133"/>
                  </a:lnTo>
                  <a:lnTo>
                    <a:pt x="1378" y="135"/>
                  </a:lnTo>
                  <a:lnTo>
                    <a:pt x="1381" y="135"/>
                  </a:lnTo>
                  <a:lnTo>
                    <a:pt x="1384" y="135"/>
                  </a:lnTo>
                  <a:lnTo>
                    <a:pt x="1386" y="133"/>
                  </a:lnTo>
                  <a:lnTo>
                    <a:pt x="1387" y="133"/>
                  </a:lnTo>
                  <a:lnTo>
                    <a:pt x="1390" y="133"/>
                  </a:lnTo>
                  <a:lnTo>
                    <a:pt x="1392" y="133"/>
                  </a:lnTo>
                  <a:lnTo>
                    <a:pt x="1393" y="133"/>
                  </a:lnTo>
                  <a:lnTo>
                    <a:pt x="1395" y="135"/>
                  </a:lnTo>
                  <a:lnTo>
                    <a:pt x="1398" y="136"/>
                  </a:lnTo>
                  <a:lnTo>
                    <a:pt x="1403" y="136"/>
                  </a:lnTo>
                  <a:lnTo>
                    <a:pt x="1404" y="136"/>
                  </a:lnTo>
                  <a:lnTo>
                    <a:pt x="1406" y="136"/>
                  </a:lnTo>
                  <a:lnTo>
                    <a:pt x="1407" y="136"/>
                  </a:lnTo>
                  <a:lnTo>
                    <a:pt x="1409" y="138"/>
                  </a:lnTo>
                  <a:lnTo>
                    <a:pt x="1409" y="138"/>
                  </a:lnTo>
                  <a:lnTo>
                    <a:pt x="1410" y="139"/>
                  </a:lnTo>
                  <a:lnTo>
                    <a:pt x="1412" y="142"/>
                  </a:lnTo>
                  <a:lnTo>
                    <a:pt x="1409" y="144"/>
                  </a:lnTo>
                  <a:lnTo>
                    <a:pt x="1407" y="144"/>
                  </a:lnTo>
                  <a:lnTo>
                    <a:pt x="1406" y="146"/>
                  </a:lnTo>
                  <a:lnTo>
                    <a:pt x="1404" y="146"/>
                  </a:lnTo>
                  <a:lnTo>
                    <a:pt x="1403" y="146"/>
                  </a:lnTo>
                  <a:lnTo>
                    <a:pt x="1403" y="147"/>
                  </a:lnTo>
                  <a:lnTo>
                    <a:pt x="1403" y="149"/>
                  </a:lnTo>
                  <a:lnTo>
                    <a:pt x="1401" y="149"/>
                  </a:lnTo>
                  <a:lnTo>
                    <a:pt x="1400" y="150"/>
                  </a:lnTo>
                  <a:lnTo>
                    <a:pt x="1395" y="150"/>
                  </a:lnTo>
                  <a:lnTo>
                    <a:pt x="1392" y="152"/>
                  </a:lnTo>
                  <a:lnTo>
                    <a:pt x="1389" y="152"/>
                  </a:lnTo>
                  <a:lnTo>
                    <a:pt x="1389" y="150"/>
                  </a:lnTo>
                  <a:lnTo>
                    <a:pt x="1387" y="149"/>
                  </a:lnTo>
                  <a:lnTo>
                    <a:pt x="1386" y="149"/>
                  </a:lnTo>
                  <a:lnTo>
                    <a:pt x="1384" y="149"/>
                  </a:lnTo>
                  <a:lnTo>
                    <a:pt x="1381" y="149"/>
                  </a:lnTo>
                  <a:lnTo>
                    <a:pt x="1379" y="149"/>
                  </a:lnTo>
                  <a:lnTo>
                    <a:pt x="1378" y="147"/>
                  </a:lnTo>
                  <a:lnTo>
                    <a:pt x="1376" y="146"/>
                  </a:lnTo>
                  <a:lnTo>
                    <a:pt x="1373" y="144"/>
                  </a:lnTo>
                  <a:lnTo>
                    <a:pt x="1372" y="142"/>
                  </a:lnTo>
                  <a:lnTo>
                    <a:pt x="1372" y="141"/>
                  </a:lnTo>
                  <a:lnTo>
                    <a:pt x="1372" y="138"/>
                  </a:lnTo>
                  <a:lnTo>
                    <a:pt x="1372" y="135"/>
                  </a:lnTo>
                  <a:lnTo>
                    <a:pt x="1373" y="133"/>
                  </a:lnTo>
                  <a:lnTo>
                    <a:pt x="1373" y="133"/>
                  </a:lnTo>
                  <a:close/>
                  <a:moveTo>
                    <a:pt x="1322" y="132"/>
                  </a:moveTo>
                  <a:lnTo>
                    <a:pt x="1324" y="132"/>
                  </a:lnTo>
                  <a:lnTo>
                    <a:pt x="1325" y="133"/>
                  </a:lnTo>
                  <a:lnTo>
                    <a:pt x="1328" y="135"/>
                  </a:lnTo>
                  <a:lnTo>
                    <a:pt x="1330" y="138"/>
                  </a:lnTo>
                  <a:lnTo>
                    <a:pt x="1331" y="138"/>
                  </a:lnTo>
                  <a:lnTo>
                    <a:pt x="1331" y="138"/>
                  </a:lnTo>
                  <a:lnTo>
                    <a:pt x="1333" y="136"/>
                  </a:lnTo>
                  <a:lnTo>
                    <a:pt x="1333" y="136"/>
                  </a:lnTo>
                  <a:lnTo>
                    <a:pt x="1333" y="136"/>
                  </a:lnTo>
                  <a:lnTo>
                    <a:pt x="1334" y="135"/>
                  </a:lnTo>
                  <a:lnTo>
                    <a:pt x="1336" y="135"/>
                  </a:lnTo>
                  <a:lnTo>
                    <a:pt x="1338" y="135"/>
                  </a:lnTo>
                  <a:lnTo>
                    <a:pt x="1338" y="136"/>
                  </a:lnTo>
                  <a:lnTo>
                    <a:pt x="1339" y="136"/>
                  </a:lnTo>
                  <a:lnTo>
                    <a:pt x="1339" y="136"/>
                  </a:lnTo>
                  <a:lnTo>
                    <a:pt x="1341" y="138"/>
                  </a:lnTo>
                  <a:lnTo>
                    <a:pt x="1341" y="138"/>
                  </a:lnTo>
                  <a:lnTo>
                    <a:pt x="1341" y="139"/>
                  </a:lnTo>
                  <a:lnTo>
                    <a:pt x="1341" y="141"/>
                  </a:lnTo>
                  <a:lnTo>
                    <a:pt x="1341" y="142"/>
                  </a:lnTo>
                  <a:lnTo>
                    <a:pt x="1341" y="144"/>
                  </a:lnTo>
                  <a:lnTo>
                    <a:pt x="1341" y="147"/>
                  </a:lnTo>
                  <a:lnTo>
                    <a:pt x="1339" y="147"/>
                  </a:lnTo>
                  <a:lnTo>
                    <a:pt x="1338" y="147"/>
                  </a:lnTo>
                  <a:lnTo>
                    <a:pt x="1336" y="147"/>
                  </a:lnTo>
                  <a:lnTo>
                    <a:pt x="1336" y="147"/>
                  </a:lnTo>
                  <a:lnTo>
                    <a:pt x="1333" y="150"/>
                  </a:lnTo>
                  <a:lnTo>
                    <a:pt x="1331" y="152"/>
                  </a:lnTo>
                  <a:lnTo>
                    <a:pt x="1330" y="152"/>
                  </a:lnTo>
                  <a:lnTo>
                    <a:pt x="1328" y="152"/>
                  </a:lnTo>
                  <a:lnTo>
                    <a:pt x="1325" y="149"/>
                  </a:lnTo>
                  <a:lnTo>
                    <a:pt x="1324" y="146"/>
                  </a:lnTo>
                  <a:lnTo>
                    <a:pt x="1324" y="144"/>
                  </a:lnTo>
                  <a:lnTo>
                    <a:pt x="1325" y="141"/>
                  </a:lnTo>
                  <a:lnTo>
                    <a:pt x="1325" y="139"/>
                  </a:lnTo>
                  <a:lnTo>
                    <a:pt x="1325" y="138"/>
                  </a:lnTo>
                  <a:lnTo>
                    <a:pt x="1325" y="136"/>
                  </a:lnTo>
                  <a:lnTo>
                    <a:pt x="1325" y="135"/>
                  </a:lnTo>
                  <a:lnTo>
                    <a:pt x="1324" y="133"/>
                  </a:lnTo>
                  <a:lnTo>
                    <a:pt x="1322" y="132"/>
                  </a:lnTo>
                  <a:lnTo>
                    <a:pt x="1322" y="132"/>
                  </a:lnTo>
                  <a:close/>
                  <a:moveTo>
                    <a:pt x="877" y="125"/>
                  </a:moveTo>
                  <a:lnTo>
                    <a:pt x="878" y="125"/>
                  </a:lnTo>
                  <a:lnTo>
                    <a:pt x="880" y="127"/>
                  </a:lnTo>
                  <a:lnTo>
                    <a:pt x="880" y="127"/>
                  </a:lnTo>
                  <a:lnTo>
                    <a:pt x="880" y="127"/>
                  </a:lnTo>
                  <a:lnTo>
                    <a:pt x="880" y="128"/>
                  </a:lnTo>
                  <a:lnTo>
                    <a:pt x="880" y="128"/>
                  </a:lnTo>
                  <a:lnTo>
                    <a:pt x="880" y="130"/>
                  </a:lnTo>
                  <a:lnTo>
                    <a:pt x="881" y="130"/>
                  </a:lnTo>
                  <a:lnTo>
                    <a:pt x="883" y="130"/>
                  </a:lnTo>
                  <a:lnTo>
                    <a:pt x="884" y="130"/>
                  </a:lnTo>
                  <a:lnTo>
                    <a:pt x="884" y="132"/>
                  </a:lnTo>
                  <a:lnTo>
                    <a:pt x="881" y="133"/>
                  </a:lnTo>
                  <a:lnTo>
                    <a:pt x="878" y="135"/>
                  </a:lnTo>
                  <a:lnTo>
                    <a:pt x="877" y="135"/>
                  </a:lnTo>
                  <a:lnTo>
                    <a:pt x="875" y="135"/>
                  </a:lnTo>
                  <a:lnTo>
                    <a:pt x="874" y="136"/>
                  </a:lnTo>
                  <a:lnTo>
                    <a:pt x="872" y="138"/>
                  </a:lnTo>
                  <a:lnTo>
                    <a:pt x="869" y="139"/>
                  </a:lnTo>
                  <a:lnTo>
                    <a:pt x="864" y="139"/>
                  </a:lnTo>
                  <a:lnTo>
                    <a:pt x="864" y="141"/>
                  </a:lnTo>
                  <a:lnTo>
                    <a:pt x="864" y="142"/>
                  </a:lnTo>
                  <a:lnTo>
                    <a:pt x="863" y="144"/>
                  </a:lnTo>
                  <a:lnTo>
                    <a:pt x="861" y="144"/>
                  </a:lnTo>
                  <a:lnTo>
                    <a:pt x="861" y="144"/>
                  </a:lnTo>
                  <a:lnTo>
                    <a:pt x="860" y="144"/>
                  </a:lnTo>
                  <a:lnTo>
                    <a:pt x="860" y="146"/>
                  </a:lnTo>
                  <a:lnTo>
                    <a:pt x="860" y="146"/>
                  </a:lnTo>
                  <a:lnTo>
                    <a:pt x="860" y="147"/>
                  </a:lnTo>
                  <a:lnTo>
                    <a:pt x="860" y="149"/>
                  </a:lnTo>
                  <a:lnTo>
                    <a:pt x="858" y="149"/>
                  </a:lnTo>
                  <a:lnTo>
                    <a:pt x="857" y="149"/>
                  </a:lnTo>
                  <a:lnTo>
                    <a:pt x="855" y="147"/>
                  </a:lnTo>
                  <a:lnTo>
                    <a:pt x="855" y="146"/>
                  </a:lnTo>
                  <a:lnTo>
                    <a:pt x="853" y="144"/>
                  </a:lnTo>
                  <a:lnTo>
                    <a:pt x="849" y="144"/>
                  </a:lnTo>
                  <a:lnTo>
                    <a:pt x="850" y="141"/>
                  </a:lnTo>
                  <a:lnTo>
                    <a:pt x="850" y="139"/>
                  </a:lnTo>
                  <a:lnTo>
                    <a:pt x="850" y="138"/>
                  </a:lnTo>
                  <a:lnTo>
                    <a:pt x="850" y="135"/>
                  </a:lnTo>
                  <a:lnTo>
                    <a:pt x="852" y="133"/>
                  </a:lnTo>
                  <a:lnTo>
                    <a:pt x="853" y="133"/>
                  </a:lnTo>
                  <a:lnTo>
                    <a:pt x="855" y="135"/>
                  </a:lnTo>
                  <a:lnTo>
                    <a:pt x="857" y="138"/>
                  </a:lnTo>
                  <a:lnTo>
                    <a:pt x="860" y="136"/>
                  </a:lnTo>
                  <a:lnTo>
                    <a:pt x="863" y="136"/>
                  </a:lnTo>
                  <a:lnTo>
                    <a:pt x="867" y="135"/>
                  </a:lnTo>
                  <a:lnTo>
                    <a:pt x="871" y="135"/>
                  </a:lnTo>
                  <a:lnTo>
                    <a:pt x="874" y="133"/>
                  </a:lnTo>
                  <a:lnTo>
                    <a:pt x="877" y="130"/>
                  </a:lnTo>
                  <a:lnTo>
                    <a:pt x="877" y="130"/>
                  </a:lnTo>
                  <a:lnTo>
                    <a:pt x="877" y="128"/>
                  </a:lnTo>
                  <a:lnTo>
                    <a:pt x="877" y="128"/>
                  </a:lnTo>
                  <a:lnTo>
                    <a:pt x="877" y="128"/>
                  </a:lnTo>
                  <a:lnTo>
                    <a:pt x="877" y="128"/>
                  </a:lnTo>
                  <a:lnTo>
                    <a:pt x="875" y="128"/>
                  </a:lnTo>
                  <a:lnTo>
                    <a:pt x="875" y="128"/>
                  </a:lnTo>
                  <a:lnTo>
                    <a:pt x="875" y="127"/>
                  </a:lnTo>
                  <a:lnTo>
                    <a:pt x="875" y="127"/>
                  </a:lnTo>
                  <a:lnTo>
                    <a:pt x="875" y="125"/>
                  </a:lnTo>
                  <a:lnTo>
                    <a:pt x="877" y="125"/>
                  </a:lnTo>
                  <a:lnTo>
                    <a:pt x="877" y="125"/>
                  </a:lnTo>
                  <a:lnTo>
                    <a:pt x="877" y="125"/>
                  </a:lnTo>
                  <a:close/>
                  <a:moveTo>
                    <a:pt x="1275" y="122"/>
                  </a:moveTo>
                  <a:lnTo>
                    <a:pt x="1275" y="122"/>
                  </a:lnTo>
                  <a:lnTo>
                    <a:pt x="1275" y="122"/>
                  </a:lnTo>
                  <a:lnTo>
                    <a:pt x="1275" y="122"/>
                  </a:lnTo>
                  <a:lnTo>
                    <a:pt x="1275" y="124"/>
                  </a:lnTo>
                  <a:lnTo>
                    <a:pt x="1274" y="124"/>
                  </a:lnTo>
                  <a:lnTo>
                    <a:pt x="1274" y="125"/>
                  </a:lnTo>
                  <a:lnTo>
                    <a:pt x="1275" y="125"/>
                  </a:lnTo>
                  <a:lnTo>
                    <a:pt x="1277" y="127"/>
                  </a:lnTo>
                  <a:lnTo>
                    <a:pt x="1279" y="128"/>
                  </a:lnTo>
                  <a:lnTo>
                    <a:pt x="1280" y="130"/>
                  </a:lnTo>
                  <a:lnTo>
                    <a:pt x="1283" y="130"/>
                  </a:lnTo>
                  <a:lnTo>
                    <a:pt x="1285" y="130"/>
                  </a:lnTo>
                  <a:lnTo>
                    <a:pt x="1285" y="133"/>
                  </a:lnTo>
                  <a:lnTo>
                    <a:pt x="1285" y="135"/>
                  </a:lnTo>
                  <a:lnTo>
                    <a:pt x="1288" y="136"/>
                  </a:lnTo>
                  <a:lnTo>
                    <a:pt x="1289" y="138"/>
                  </a:lnTo>
                  <a:lnTo>
                    <a:pt x="1291" y="139"/>
                  </a:lnTo>
                  <a:lnTo>
                    <a:pt x="1291" y="142"/>
                  </a:lnTo>
                  <a:lnTo>
                    <a:pt x="1291" y="144"/>
                  </a:lnTo>
                  <a:lnTo>
                    <a:pt x="1291" y="147"/>
                  </a:lnTo>
                  <a:lnTo>
                    <a:pt x="1285" y="155"/>
                  </a:lnTo>
                  <a:lnTo>
                    <a:pt x="1283" y="155"/>
                  </a:lnTo>
                  <a:lnTo>
                    <a:pt x="1283" y="156"/>
                  </a:lnTo>
                  <a:lnTo>
                    <a:pt x="1283" y="158"/>
                  </a:lnTo>
                  <a:lnTo>
                    <a:pt x="1283" y="160"/>
                  </a:lnTo>
                  <a:lnTo>
                    <a:pt x="1282" y="160"/>
                  </a:lnTo>
                  <a:lnTo>
                    <a:pt x="1282" y="161"/>
                  </a:lnTo>
                  <a:lnTo>
                    <a:pt x="1280" y="163"/>
                  </a:lnTo>
                  <a:lnTo>
                    <a:pt x="1279" y="164"/>
                  </a:lnTo>
                  <a:lnTo>
                    <a:pt x="1277" y="166"/>
                  </a:lnTo>
                  <a:lnTo>
                    <a:pt x="1274" y="166"/>
                  </a:lnTo>
                  <a:lnTo>
                    <a:pt x="1271" y="164"/>
                  </a:lnTo>
                  <a:lnTo>
                    <a:pt x="1269" y="164"/>
                  </a:lnTo>
                  <a:lnTo>
                    <a:pt x="1269" y="164"/>
                  </a:lnTo>
                  <a:lnTo>
                    <a:pt x="1268" y="163"/>
                  </a:lnTo>
                  <a:lnTo>
                    <a:pt x="1266" y="163"/>
                  </a:lnTo>
                  <a:lnTo>
                    <a:pt x="1266" y="160"/>
                  </a:lnTo>
                  <a:lnTo>
                    <a:pt x="1265" y="158"/>
                  </a:lnTo>
                  <a:lnTo>
                    <a:pt x="1263" y="158"/>
                  </a:lnTo>
                  <a:lnTo>
                    <a:pt x="1262" y="158"/>
                  </a:lnTo>
                  <a:lnTo>
                    <a:pt x="1262" y="156"/>
                  </a:lnTo>
                  <a:lnTo>
                    <a:pt x="1263" y="156"/>
                  </a:lnTo>
                  <a:lnTo>
                    <a:pt x="1263" y="156"/>
                  </a:lnTo>
                  <a:lnTo>
                    <a:pt x="1263" y="156"/>
                  </a:lnTo>
                  <a:lnTo>
                    <a:pt x="1263" y="155"/>
                  </a:lnTo>
                  <a:lnTo>
                    <a:pt x="1263" y="155"/>
                  </a:lnTo>
                  <a:lnTo>
                    <a:pt x="1265" y="153"/>
                  </a:lnTo>
                  <a:lnTo>
                    <a:pt x="1263" y="153"/>
                  </a:lnTo>
                  <a:lnTo>
                    <a:pt x="1263" y="152"/>
                  </a:lnTo>
                  <a:lnTo>
                    <a:pt x="1263" y="152"/>
                  </a:lnTo>
                  <a:lnTo>
                    <a:pt x="1262" y="150"/>
                  </a:lnTo>
                  <a:lnTo>
                    <a:pt x="1260" y="149"/>
                  </a:lnTo>
                  <a:lnTo>
                    <a:pt x="1260" y="149"/>
                  </a:lnTo>
                  <a:lnTo>
                    <a:pt x="1260" y="149"/>
                  </a:lnTo>
                  <a:lnTo>
                    <a:pt x="1260" y="149"/>
                  </a:lnTo>
                  <a:lnTo>
                    <a:pt x="1260" y="149"/>
                  </a:lnTo>
                  <a:lnTo>
                    <a:pt x="1262" y="149"/>
                  </a:lnTo>
                  <a:lnTo>
                    <a:pt x="1262" y="149"/>
                  </a:lnTo>
                  <a:lnTo>
                    <a:pt x="1262" y="147"/>
                  </a:lnTo>
                  <a:lnTo>
                    <a:pt x="1260" y="146"/>
                  </a:lnTo>
                  <a:lnTo>
                    <a:pt x="1260" y="144"/>
                  </a:lnTo>
                  <a:lnTo>
                    <a:pt x="1260" y="144"/>
                  </a:lnTo>
                  <a:lnTo>
                    <a:pt x="1260" y="142"/>
                  </a:lnTo>
                  <a:lnTo>
                    <a:pt x="1260" y="141"/>
                  </a:lnTo>
                  <a:lnTo>
                    <a:pt x="1262" y="139"/>
                  </a:lnTo>
                  <a:lnTo>
                    <a:pt x="1263" y="138"/>
                  </a:lnTo>
                  <a:lnTo>
                    <a:pt x="1263" y="136"/>
                  </a:lnTo>
                  <a:lnTo>
                    <a:pt x="1263" y="133"/>
                  </a:lnTo>
                  <a:lnTo>
                    <a:pt x="1265" y="133"/>
                  </a:lnTo>
                  <a:lnTo>
                    <a:pt x="1265" y="133"/>
                  </a:lnTo>
                  <a:lnTo>
                    <a:pt x="1266" y="132"/>
                  </a:lnTo>
                  <a:lnTo>
                    <a:pt x="1268" y="130"/>
                  </a:lnTo>
                  <a:lnTo>
                    <a:pt x="1269" y="128"/>
                  </a:lnTo>
                  <a:lnTo>
                    <a:pt x="1271" y="125"/>
                  </a:lnTo>
                  <a:lnTo>
                    <a:pt x="1272" y="124"/>
                  </a:lnTo>
                  <a:lnTo>
                    <a:pt x="1274" y="122"/>
                  </a:lnTo>
                  <a:lnTo>
                    <a:pt x="1275" y="122"/>
                  </a:lnTo>
                  <a:lnTo>
                    <a:pt x="1275" y="122"/>
                  </a:lnTo>
                  <a:close/>
                  <a:moveTo>
                    <a:pt x="855" y="41"/>
                  </a:moveTo>
                  <a:lnTo>
                    <a:pt x="855" y="43"/>
                  </a:lnTo>
                  <a:lnTo>
                    <a:pt x="853" y="45"/>
                  </a:lnTo>
                  <a:lnTo>
                    <a:pt x="853" y="45"/>
                  </a:lnTo>
                  <a:lnTo>
                    <a:pt x="852" y="43"/>
                  </a:lnTo>
                  <a:lnTo>
                    <a:pt x="850" y="43"/>
                  </a:lnTo>
                  <a:lnTo>
                    <a:pt x="849" y="43"/>
                  </a:lnTo>
                  <a:lnTo>
                    <a:pt x="849" y="45"/>
                  </a:lnTo>
                  <a:lnTo>
                    <a:pt x="849" y="48"/>
                  </a:lnTo>
                  <a:lnTo>
                    <a:pt x="849" y="48"/>
                  </a:lnTo>
                  <a:lnTo>
                    <a:pt x="849" y="49"/>
                  </a:lnTo>
                  <a:lnTo>
                    <a:pt x="849" y="51"/>
                  </a:lnTo>
                  <a:lnTo>
                    <a:pt x="849" y="52"/>
                  </a:lnTo>
                  <a:lnTo>
                    <a:pt x="847" y="54"/>
                  </a:lnTo>
                  <a:lnTo>
                    <a:pt x="846" y="54"/>
                  </a:lnTo>
                  <a:lnTo>
                    <a:pt x="846" y="55"/>
                  </a:lnTo>
                  <a:lnTo>
                    <a:pt x="844" y="55"/>
                  </a:lnTo>
                  <a:lnTo>
                    <a:pt x="844" y="57"/>
                  </a:lnTo>
                  <a:lnTo>
                    <a:pt x="844" y="57"/>
                  </a:lnTo>
                  <a:lnTo>
                    <a:pt x="844" y="59"/>
                  </a:lnTo>
                  <a:lnTo>
                    <a:pt x="844" y="60"/>
                  </a:lnTo>
                  <a:lnTo>
                    <a:pt x="844" y="60"/>
                  </a:lnTo>
                  <a:lnTo>
                    <a:pt x="846" y="60"/>
                  </a:lnTo>
                  <a:lnTo>
                    <a:pt x="846" y="62"/>
                  </a:lnTo>
                  <a:lnTo>
                    <a:pt x="844" y="62"/>
                  </a:lnTo>
                  <a:lnTo>
                    <a:pt x="844" y="62"/>
                  </a:lnTo>
                  <a:lnTo>
                    <a:pt x="844" y="62"/>
                  </a:lnTo>
                  <a:lnTo>
                    <a:pt x="844" y="62"/>
                  </a:lnTo>
                  <a:lnTo>
                    <a:pt x="844" y="62"/>
                  </a:lnTo>
                  <a:lnTo>
                    <a:pt x="843" y="62"/>
                  </a:lnTo>
                  <a:lnTo>
                    <a:pt x="843" y="62"/>
                  </a:lnTo>
                  <a:lnTo>
                    <a:pt x="841" y="63"/>
                  </a:lnTo>
                  <a:lnTo>
                    <a:pt x="839" y="66"/>
                  </a:lnTo>
                  <a:lnTo>
                    <a:pt x="839" y="68"/>
                  </a:lnTo>
                  <a:lnTo>
                    <a:pt x="838" y="69"/>
                  </a:lnTo>
                  <a:lnTo>
                    <a:pt x="836" y="71"/>
                  </a:lnTo>
                  <a:lnTo>
                    <a:pt x="835" y="73"/>
                  </a:lnTo>
                  <a:lnTo>
                    <a:pt x="833" y="74"/>
                  </a:lnTo>
                  <a:lnTo>
                    <a:pt x="830" y="76"/>
                  </a:lnTo>
                  <a:lnTo>
                    <a:pt x="830" y="77"/>
                  </a:lnTo>
                  <a:lnTo>
                    <a:pt x="830" y="79"/>
                  </a:lnTo>
                  <a:lnTo>
                    <a:pt x="833" y="79"/>
                  </a:lnTo>
                  <a:lnTo>
                    <a:pt x="835" y="79"/>
                  </a:lnTo>
                  <a:lnTo>
                    <a:pt x="838" y="79"/>
                  </a:lnTo>
                  <a:lnTo>
                    <a:pt x="839" y="77"/>
                  </a:lnTo>
                  <a:lnTo>
                    <a:pt x="843" y="77"/>
                  </a:lnTo>
                  <a:lnTo>
                    <a:pt x="844" y="76"/>
                  </a:lnTo>
                  <a:lnTo>
                    <a:pt x="846" y="74"/>
                  </a:lnTo>
                  <a:lnTo>
                    <a:pt x="847" y="73"/>
                  </a:lnTo>
                  <a:lnTo>
                    <a:pt x="849" y="71"/>
                  </a:lnTo>
                  <a:lnTo>
                    <a:pt x="849" y="69"/>
                  </a:lnTo>
                  <a:lnTo>
                    <a:pt x="852" y="71"/>
                  </a:lnTo>
                  <a:lnTo>
                    <a:pt x="857" y="73"/>
                  </a:lnTo>
                  <a:lnTo>
                    <a:pt x="863" y="74"/>
                  </a:lnTo>
                  <a:lnTo>
                    <a:pt x="864" y="74"/>
                  </a:lnTo>
                  <a:lnTo>
                    <a:pt x="867" y="73"/>
                  </a:lnTo>
                  <a:lnTo>
                    <a:pt x="869" y="71"/>
                  </a:lnTo>
                  <a:lnTo>
                    <a:pt x="872" y="71"/>
                  </a:lnTo>
                  <a:lnTo>
                    <a:pt x="874" y="71"/>
                  </a:lnTo>
                  <a:lnTo>
                    <a:pt x="875" y="71"/>
                  </a:lnTo>
                  <a:lnTo>
                    <a:pt x="875" y="69"/>
                  </a:lnTo>
                  <a:lnTo>
                    <a:pt x="877" y="69"/>
                  </a:lnTo>
                  <a:lnTo>
                    <a:pt x="877" y="69"/>
                  </a:lnTo>
                  <a:lnTo>
                    <a:pt x="878" y="68"/>
                  </a:lnTo>
                  <a:lnTo>
                    <a:pt x="880" y="68"/>
                  </a:lnTo>
                  <a:lnTo>
                    <a:pt x="881" y="68"/>
                  </a:lnTo>
                  <a:lnTo>
                    <a:pt x="884" y="68"/>
                  </a:lnTo>
                  <a:lnTo>
                    <a:pt x="886" y="65"/>
                  </a:lnTo>
                  <a:lnTo>
                    <a:pt x="886" y="63"/>
                  </a:lnTo>
                  <a:lnTo>
                    <a:pt x="886" y="62"/>
                  </a:lnTo>
                  <a:lnTo>
                    <a:pt x="886" y="60"/>
                  </a:lnTo>
                  <a:lnTo>
                    <a:pt x="884" y="60"/>
                  </a:lnTo>
                  <a:lnTo>
                    <a:pt x="884" y="59"/>
                  </a:lnTo>
                  <a:lnTo>
                    <a:pt x="883" y="57"/>
                  </a:lnTo>
                  <a:lnTo>
                    <a:pt x="881" y="55"/>
                  </a:lnTo>
                  <a:lnTo>
                    <a:pt x="877" y="55"/>
                  </a:lnTo>
                  <a:lnTo>
                    <a:pt x="872" y="52"/>
                  </a:lnTo>
                  <a:lnTo>
                    <a:pt x="871" y="52"/>
                  </a:lnTo>
                  <a:lnTo>
                    <a:pt x="869" y="52"/>
                  </a:lnTo>
                  <a:lnTo>
                    <a:pt x="869" y="51"/>
                  </a:lnTo>
                  <a:lnTo>
                    <a:pt x="869" y="51"/>
                  </a:lnTo>
                  <a:lnTo>
                    <a:pt x="867" y="49"/>
                  </a:lnTo>
                  <a:lnTo>
                    <a:pt x="867" y="49"/>
                  </a:lnTo>
                  <a:lnTo>
                    <a:pt x="867" y="48"/>
                  </a:lnTo>
                  <a:lnTo>
                    <a:pt x="867" y="48"/>
                  </a:lnTo>
                  <a:lnTo>
                    <a:pt x="867" y="48"/>
                  </a:lnTo>
                  <a:lnTo>
                    <a:pt x="866" y="48"/>
                  </a:lnTo>
                  <a:lnTo>
                    <a:pt x="866" y="48"/>
                  </a:lnTo>
                  <a:lnTo>
                    <a:pt x="866" y="49"/>
                  </a:lnTo>
                  <a:lnTo>
                    <a:pt x="866" y="49"/>
                  </a:lnTo>
                  <a:lnTo>
                    <a:pt x="864" y="49"/>
                  </a:lnTo>
                  <a:lnTo>
                    <a:pt x="863" y="49"/>
                  </a:lnTo>
                  <a:lnTo>
                    <a:pt x="863" y="48"/>
                  </a:lnTo>
                  <a:lnTo>
                    <a:pt x="863" y="48"/>
                  </a:lnTo>
                  <a:lnTo>
                    <a:pt x="863" y="48"/>
                  </a:lnTo>
                  <a:lnTo>
                    <a:pt x="861" y="48"/>
                  </a:lnTo>
                  <a:lnTo>
                    <a:pt x="860" y="49"/>
                  </a:lnTo>
                  <a:lnTo>
                    <a:pt x="858" y="51"/>
                  </a:lnTo>
                  <a:lnTo>
                    <a:pt x="858" y="49"/>
                  </a:lnTo>
                  <a:lnTo>
                    <a:pt x="857" y="48"/>
                  </a:lnTo>
                  <a:lnTo>
                    <a:pt x="858" y="48"/>
                  </a:lnTo>
                  <a:lnTo>
                    <a:pt x="858" y="48"/>
                  </a:lnTo>
                  <a:lnTo>
                    <a:pt x="858" y="46"/>
                  </a:lnTo>
                  <a:lnTo>
                    <a:pt x="860" y="46"/>
                  </a:lnTo>
                  <a:lnTo>
                    <a:pt x="858" y="45"/>
                  </a:lnTo>
                  <a:lnTo>
                    <a:pt x="858" y="45"/>
                  </a:lnTo>
                  <a:lnTo>
                    <a:pt x="858" y="43"/>
                  </a:lnTo>
                  <a:lnTo>
                    <a:pt x="857" y="41"/>
                  </a:lnTo>
                  <a:lnTo>
                    <a:pt x="855" y="41"/>
                  </a:lnTo>
                  <a:lnTo>
                    <a:pt x="855" y="41"/>
                  </a:lnTo>
                  <a:lnTo>
                    <a:pt x="855" y="41"/>
                  </a:lnTo>
                  <a:close/>
                  <a:moveTo>
                    <a:pt x="362" y="250"/>
                  </a:moveTo>
                  <a:lnTo>
                    <a:pt x="363" y="250"/>
                  </a:lnTo>
                  <a:lnTo>
                    <a:pt x="366" y="250"/>
                  </a:lnTo>
                  <a:lnTo>
                    <a:pt x="368" y="253"/>
                  </a:lnTo>
                  <a:lnTo>
                    <a:pt x="369" y="256"/>
                  </a:lnTo>
                  <a:lnTo>
                    <a:pt x="372" y="256"/>
                  </a:lnTo>
                  <a:lnTo>
                    <a:pt x="376" y="257"/>
                  </a:lnTo>
                  <a:lnTo>
                    <a:pt x="379" y="259"/>
                  </a:lnTo>
                  <a:lnTo>
                    <a:pt x="380" y="261"/>
                  </a:lnTo>
                  <a:lnTo>
                    <a:pt x="382" y="264"/>
                  </a:lnTo>
                  <a:lnTo>
                    <a:pt x="383" y="265"/>
                  </a:lnTo>
                  <a:lnTo>
                    <a:pt x="383" y="267"/>
                  </a:lnTo>
                  <a:lnTo>
                    <a:pt x="382" y="268"/>
                  </a:lnTo>
                  <a:lnTo>
                    <a:pt x="382" y="268"/>
                  </a:lnTo>
                  <a:lnTo>
                    <a:pt x="380" y="267"/>
                  </a:lnTo>
                  <a:lnTo>
                    <a:pt x="379" y="267"/>
                  </a:lnTo>
                  <a:lnTo>
                    <a:pt x="379" y="267"/>
                  </a:lnTo>
                  <a:lnTo>
                    <a:pt x="376" y="267"/>
                  </a:lnTo>
                  <a:lnTo>
                    <a:pt x="372" y="267"/>
                  </a:lnTo>
                  <a:lnTo>
                    <a:pt x="371" y="265"/>
                  </a:lnTo>
                  <a:lnTo>
                    <a:pt x="369" y="262"/>
                  </a:lnTo>
                  <a:lnTo>
                    <a:pt x="369" y="262"/>
                  </a:lnTo>
                  <a:lnTo>
                    <a:pt x="368" y="262"/>
                  </a:lnTo>
                  <a:lnTo>
                    <a:pt x="366" y="262"/>
                  </a:lnTo>
                  <a:lnTo>
                    <a:pt x="366" y="262"/>
                  </a:lnTo>
                  <a:lnTo>
                    <a:pt x="365" y="262"/>
                  </a:lnTo>
                  <a:lnTo>
                    <a:pt x="363" y="262"/>
                  </a:lnTo>
                  <a:lnTo>
                    <a:pt x="362" y="261"/>
                  </a:lnTo>
                  <a:lnTo>
                    <a:pt x="360" y="259"/>
                  </a:lnTo>
                  <a:lnTo>
                    <a:pt x="360" y="257"/>
                  </a:lnTo>
                  <a:lnTo>
                    <a:pt x="360" y="257"/>
                  </a:lnTo>
                  <a:lnTo>
                    <a:pt x="360" y="256"/>
                  </a:lnTo>
                  <a:lnTo>
                    <a:pt x="360" y="254"/>
                  </a:lnTo>
                  <a:lnTo>
                    <a:pt x="360" y="254"/>
                  </a:lnTo>
                  <a:lnTo>
                    <a:pt x="362" y="253"/>
                  </a:lnTo>
                  <a:lnTo>
                    <a:pt x="362" y="251"/>
                  </a:lnTo>
                  <a:lnTo>
                    <a:pt x="362" y="250"/>
                  </a:lnTo>
                  <a:lnTo>
                    <a:pt x="362" y="250"/>
                  </a:lnTo>
                  <a:close/>
                  <a:moveTo>
                    <a:pt x="675" y="183"/>
                  </a:moveTo>
                  <a:lnTo>
                    <a:pt x="677" y="181"/>
                  </a:lnTo>
                  <a:lnTo>
                    <a:pt x="677" y="181"/>
                  </a:lnTo>
                  <a:lnTo>
                    <a:pt x="678" y="181"/>
                  </a:lnTo>
                  <a:lnTo>
                    <a:pt x="678" y="183"/>
                  </a:lnTo>
                  <a:lnTo>
                    <a:pt x="678" y="183"/>
                  </a:lnTo>
                  <a:lnTo>
                    <a:pt x="678" y="184"/>
                  </a:lnTo>
                  <a:lnTo>
                    <a:pt x="677" y="184"/>
                  </a:lnTo>
                  <a:lnTo>
                    <a:pt x="675" y="184"/>
                  </a:lnTo>
                  <a:lnTo>
                    <a:pt x="673" y="186"/>
                  </a:lnTo>
                  <a:lnTo>
                    <a:pt x="673" y="187"/>
                  </a:lnTo>
                  <a:lnTo>
                    <a:pt x="672" y="187"/>
                  </a:lnTo>
                  <a:lnTo>
                    <a:pt x="672" y="187"/>
                  </a:lnTo>
                  <a:lnTo>
                    <a:pt x="672" y="187"/>
                  </a:lnTo>
                  <a:lnTo>
                    <a:pt x="672" y="187"/>
                  </a:lnTo>
                  <a:lnTo>
                    <a:pt x="672" y="187"/>
                  </a:lnTo>
                  <a:lnTo>
                    <a:pt x="672" y="186"/>
                  </a:lnTo>
                  <a:lnTo>
                    <a:pt x="673" y="183"/>
                  </a:lnTo>
                  <a:lnTo>
                    <a:pt x="675" y="183"/>
                  </a:lnTo>
                  <a:lnTo>
                    <a:pt x="675" y="183"/>
                  </a:lnTo>
                  <a:close/>
                  <a:moveTo>
                    <a:pt x="498" y="175"/>
                  </a:moveTo>
                  <a:lnTo>
                    <a:pt x="501" y="177"/>
                  </a:lnTo>
                  <a:lnTo>
                    <a:pt x="504" y="178"/>
                  </a:lnTo>
                  <a:lnTo>
                    <a:pt x="504" y="183"/>
                  </a:lnTo>
                  <a:lnTo>
                    <a:pt x="504" y="184"/>
                  </a:lnTo>
                  <a:lnTo>
                    <a:pt x="503" y="186"/>
                  </a:lnTo>
                  <a:lnTo>
                    <a:pt x="503" y="186"/>
                  </a:lnTo>
                  <a:lnTo>
                    <a:pt x="500" y="186"/>
                  </a:lnTo>
                  <a:lnTo>
                    <a:pt x="498" y="187"/>
                  </a:lnTo>
                  <a:lnTo>
                    <a:pt x="498" y="187"/>
                  </a:lnTo>
                  <a:lnTo>
                    <a:pt x="498" y="187"/>
                  </a:lnTo>
                  <a:lnTo>
                    <a:pt x="497" y="187"/>
                  </a:lnTo>
                  <a:lnTo>
                    <a:pt x="497" y="187"/>
                  </a:lnTo>
                  <a:lnTo>
                    <a:pt x="495" y="187"/>
                  </a:lnTo>
                  <a:lnTo>
                    <a:pt x="493" y="187"/>
                  </a:lnTo>
                  <a:lnTo>
                    <a:pt x="493" y="186"/>
                  </a:lnTo>
                  <a:lnTo>
                    <a:pt x="493" y="184"/>
                  </a:lnTo>
                  <a:lnTo>
                    <a:pt x="495" y="184"/>
                  </a:lnTo>
                  <a:lnTo>
                    <a:pt x="497" y="183"/>
                  </a:lnTo>
                  <a:lnTo>
                    <a:pt x="497" y="180"/>
                  </a:lnTo>
                  <a:lnTo>
                    <a:pt x="497" y="178"/>
                  </a:lnTo>
                  <a:lnTo>
                    <a:pt x="498" y="177"/>
                  </a:lnTo>
                  <a:lnTo>
                    <a:pt x="498" y="175"/>
                  </a:lnTo>
                  <a:lnTo>
                    <a:pt x="498" y="175"/>
                  </a:lnTo>
                  <a:close/>
                  <a:moveTo>
                    <a:pt x="596" y="184"/>
                  </a:moveTo>
                  <a:lnTo>
                    <a:pt x="597" y="184"/>
                  </a:lnTo>
                  <a:lnTo>
                    <a:pt x="601" y="184"/>
                  </a:lnTo>
                  <a:lnTo>
                    <a:pt x="601" y="186"/>
                  </a:lnTo>
                  <a:lnTo>
                    <a:pt x="601" y="187"/>
                  </a:lnTo>
                  <a:lnTo>
                    <a:pt x="602" y="187"/>
                  </a:lnTo>
                  <a:lnTo>
                    <a:pt x="601" y="189"/>
                  </a:lnTo>
                  <a:lnTo>
                    <a:pt x="601" y="192"/>
                  </a:lnTo>
                  <a:lnTo>
                    <a:pt x="601" y="194"/>
                  </a:lnTo>
                  <a:lnTo>
                    <a:pt x="597" y="194"/>
                  </a:lnTo>
                  <a:lnTo>
                    <a:pt x="596" y="194"/>
                  </a:lnTo>
                  <a:lnTo>
                    <a:pt x="596" y="194"/>
                  </a:lnTo>
                  <a:lnTo>
                    <a:pt x="594" y="192"/>
                  </a:lnTo>
                  <a:lnTo>
                    <a:pt x="594" y="192"/>
                  </a:lnTo>
                  <a:lnTo>
                    <a:pt x="593" y="192"/>
                  </a:lnTo>
                  <a:lnTo>
                    <a:pt x="591" y="191"/>
                  </a:lnTo>
                  <a:lnTo>
                    <a:pt x="591" y="191"/>
                  </a:lnTo>
                  <a:lnTo>
                    <a:pt x="591" y="189"/>
                  </a:lnTo>
                  <a:lnTo>
                    <a:pt x="591" y="187"/>
                  </a:lnTo>
                  <a:lnTo>
                    <a:pt x="594" y="186"/>
                  </a:lnTo>
                  <a:lnTo>
                    <a:pt x="596" y="184"/>
                  </a:lnTo>
                  <a:lnTo>
                    <a:pt x="596" y="184"/>
                  </a:lnTo>
                  <a:close/>
                  <a:moveTo>
                    <a:pt x="535" y="191"/>
                  </a:moveTo>
                  <a:lnTo>
                    <a:pt x="537" y="191"/>
                  </a:lnTo>
                  <a:lnTo>
                    <a:pt x="538" y="191"/>
                  </a:lnTo>
                  <a:lnTo>
                    <a:pt x="538" y="191"/>
                  </a:lnTo>
                  <a:lnTo>
                    <a:pt x="538" y="192"/>
                  </a:lnTo>
                  <a:lnTo>
                    <a:pt x="538" y="192"/>
                  </a:lnTo>
                  <a:lnTo>
                    <a:pt x="538" y="192"/>
                  </a:lnTo>
                  <a:lnTo>
                    <a:pt x="538" y="192"/>
                  </a:lnTo>
                  <a:lnTo>
                    <a:pt x="538" y="192"/>
                  </a:lnTo>
                  <a:lnTo>
                    <a:pt x="538" y="194"/>
                  </a:lnTo>
                  <a:lnTo>
                    <a:pt x="538" y="194"/>
                  </a:lnTo>
                  <a:lnTo>
                    <a:pt x="538" y="194"/>
                  </a:lnTo>
                  <a:lnTo>
                    <a:pt x="538" y="194"/>
                  </a:lnTo>
                  <a:lnTo>
                    <a:pt x="538" y="194"/>
                  </a:lnTo>
                  <a:lnTo>
                    <a:pt x="537" y="194"/>
                  </a:lnTo>
                  <a:lnTo>
                    <a:pt x="537" y="194"/>
                  </a:lnTo>
                  <a:lnTo>
                    <a:pt x="537" y="194"/>
                  </a:lnTo>
                  <a:lnTo>
                    <a:pt x="537" y="194"/>
                  </a:lnTo>
                  <a:lnTo>
                    <a:pt x="535" y="192"/>
                  </a:lnTo>
                  <a:lnTo>
                    <a:pt x="535" y="191"/>
                  </a:lnTo>
                  <a:lnTo>
                    <a:pt x="535" y="191"/>
                  </a:lnTo>
                  <a:lnTo>
                    <a:pt x="535" y="191"/>
                  </a:lnTo>
                  <a:close/>
                  <a:moveTo>
                    <a:pt x="583" y="198"/>
                  </a:moveTo>
                  <a:lnTo>
                    <a:pt x="585" y="198"/>
                  </a:lnTo>
                  <a:lnTo>
                    <a:pt x="587" y="200"/>
                  </a:lnTo>
                  <a:lnTo>
                    <a:pt x="590" y="200"/>
                  </a:lnTo>
                  <a:lnTo>
                    <a:pt x="591" y="200"/>
                  </a:lnTo>
                  <a:lnTo>
                    <a:pt x="591" y="201"/>
                  </a:lnTo>
                  <a:lnTo>
                    <a:pt x="593" y="203"/>
                  </a:lnTo>
                  <a:lnTo>
                    <a:pt x="590" y="205"/>
                  </a:lnTo>
                  <a:lnTo>
                    <a:pt x="588" y="206"/>
                  </a:lnTo>
                  <a:lnTo>
                    <a:pt x="587" y="206"/>
                  </a:lnTo>
                  <a:lnTo>
                    <a:pt x="585" y="206"/>
                  </a:lnTo>
                  <a:lnTo>
                    <a:pt x="583" y="205"/>
                  </a:lnTo>
                  <a:lnTo>
                    <a:pt x="582" y="206"/>
                  </a:lnTo>
                  <a:lnTo>
                    <a:pt x="580" y="208"/>
                  </a:lnTo>
                  <a:lnTo>
                    <a:pt x="579" y="209"/>
                  </a:lnTo>
                  <a:lnTo>
                    <a:pt x="576" y="208"/>
                  </a:lnTo>
                  <a:lnTo>
                    <a:pt x="576" y="206"/>
                  </a:lnTo>
                  <a:lnTo>
                    <a:pt x="576" y="205"/>
                  </a:lnTo>
                  <a:lnTo>
                    <a:pt x="577" y="205"/>
                  </a:lnTo>
                  <a:lnTo>
                    <a:pt x="579" y="205"/>
                  </a:lnTo>
                  <a:lnTo>
                    <a:pt x="582" y="201"/>
                  </a:lnTo>
                  <a:lnTo>
                    <a:pt x="583" y="198"/>
                  </a:lnTo>
                  <a:lnTo>
                    <a:pt x="583" y="198"/>
                  </a:lnTo>
                  <a:close/>
                  <a:moveTo>
                    <a:pt x="582" y="243"/>
                  </a:moveTo>
                  <a:lnTo>
                    <a:pt x="583" y="245"/>
                  </a:lnTo>
                  <a:lnTo>
                    <a:pt x="585" y="245"/>
                  </a:lnTo>
                  <a:lnTo>
                    <a:pt x="585" y="245"/>
                  </a:lnTo>
                  <a:lnTo>
                    <a:pt x="587" y="247"/>
                  </a:lnTo>
                  <a:lnTo>
                    <a:pt x="587" y="247"/>
                  </a:lnTo>
                  <a:lnTo>
                    <a:pt x="585" y="247"/>
                  </a:lnTo>
                  <a:lnTo>
                    <a:pt x="582" y="247"/>
                  </a:lnTo>
                  <a:lnTo>
                    <a:pt x="582" y="247"/>
                  </a:lnTo>
                  <a:lnTo>
                    <a:pt x="582" y="245"/>
                  </a:lnTo>
                  <a:lnTo>
                    <a:pt x="582" y="243"/>
                  </a:lnTo>
                  <a:lnTo>
                    <a:pt x="582" y="243"/>
                  </a:lnTo>
                  <a:lnTo>
                    <a:pt x="582" y="243"/>
                  </a:lnTo>
                  <a:lnTo>
                    <a:pt x="582" y="243"/>
                  </a:lnTo>
                  <a:lnTo>
                    <a:pt x="582" y="243"/>
                  </a:lnTo>
                  <a:close/>
                  <a:moveTo>
                    <a:pt x="340" y="243"/>
                  </a:moveTo>
                  <a:lnTo>
                    <a:pt x="341" y="245"/>
                  </a:lnTo>
                  <a:lnTo>
                    <a:pt x="343" y="245"/>
                  </a:lnTo>
                  <a:lnTo>
                    <a:pt x="343" y="247"/>
                  </a:lnTo>
                  <a:lnTo>
                    <a:pt x="343" y="247"/>
                  </a:lnTo>
                  <a:lnTo>
                    <a:pt x="343" y="247"/>
                  </a:lnTo>
                  <a:lnTo>
                    <a:pt x="343" y="247"/>
                  </a:lnTo>
                  <a:lnTo>
                    <a:pt x="341" y="247"/>
                  </a:lnTo>
                  <a:lnTo>
                    <a:pt x="340" y="247"/>
                  </a:lnTo>
                  <a:lnTo>
                    <a:pt x="340" y="245"/>
                  </a:lnTo>
                  <a:lnTo>
                    <a:pt x="340" y="243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3" name="Freeform 97"/>
            <p:cNvSpPr>
              <a:spLocks/>
            </p:cNvSpPr>
            <p:nvPr/>
          </p:nvSpPr>
          <p:spPr bwMode="auto">
            <a:xfrm>
              <a:off x="7367770" y="3487575"/>
              <a:ext cx="415569" cy="468461"/>
            </a:xfrm>
            <a:custGeom>
              <a:avLst/>
              <a:gdLst>
                <a:gd name="T0" fmla="*/ 169 w 175"/>
                <a:gd name="T1" fmla="*/ 28 h 197"/>
                <a:gd name="T2" fmla="*/ 152 w 175"/>
                <a:gd name="T3" fmla="*/ 37 h 197"/>
                <a:gd name="T4" fmla="*/ 144 w 175"/>
                <a:gd name="T5" fmla="*/ 45 h 197"/>
                <a:gd name="T6" fmla="*/ 130 w 175"/>
                <a:gd name="T7" fmla="*/ 46 h 197"/>
                <a:gd name="T8" fmla="*/ 135 w 175"/>
                <a:gd name="T9" fmla="*/ 67 h 197"/>
                <a:gd name="T10" fmla="*/ 145 w 175"/>
                <a:gd name="T11" fmla="*/ 77 h 197"/>
                <a:gd name="T12" fmla="*/ 139 w 175"/>
                <a:gd name="T13" fmla="*/ 95 h 197"/>
                <a:gd name="T14" fmla="*/ 133 w 175"/>
                <a:gd name="T15" fmla="*/ 115 h 197"/>
                <a:gd name="T16" fmla="*/ 117 w 175"/>
                <a:gd name="T17" fmla="*/ 126 h 197"/>
                <a:gd name="T18" fmla="*/ 103 w 175"/>
                <a:gd name="T19" fmla="*/ 141 h 197"/>
                <a:gd name="T20" fmla="*/ 94 w 175"/>
                <a:gd name="T21" fmla="*/ 147 h 197"/>
                <a:gd name="T22" fmla="*/ 96 w 175"/>
                <a:gd name="T23" fmla="*/ 160 h 197"/>
                <a:gd name="T24" fmla="*/ 99 w 175"/>
                <a:gd name="T25" fmla="*/ 171 h 197"/>
                <a:gd name="T26" fmla="*/ 99 w 175"/>
                <a:gd name="T27" fmla="*/ 189 h 197"/>
                <a:gd name="T28" fmla="*/ 83 w 175"/>
                <a:gd name="T29" fmla="*/ 192 h 197"/>
                <a:gd name="T30" fmla="*/ 76 w 175"/>
                <a:gd name="T31" fmla="*/ 194 h 197"/>
                <a:gd name="T32" fmla="*/ 72 w 175"/>
                <a:gd name="T33" fmla="*/ 194 h 197"/>
                <a:gd name="T34" fmla="*/ 69 w 175"/>
                <a:gd name="T35" fmla="*/ 191 h 197"/>
                <a:gd name="T36" fmla="*/ 66 w 175"/>
                <a:gd name="T37" fmla="*/ 185 h 197"/>
                <a:gd name="T38" fmla="*/ 58 w 175"/>
                <a:gd name="T39" fmla="*/ 183 h 197"/>
                <a:gd name="T40" fmla="*/ 60 w 175"/>
                <a:gd name="T41" fmla="*/ 180 h 197"/>
                <a:gd name="T42" fmla="*/ 60 w 175"/>
                <a:gd name="T43" fmla="*/ 177 h 197"/>
                <a:gd name="T44" fmla="*/ 57 w 175"/>
                <a:gd name="T45" fmla="*/ 175 h 197"/>
                <a:gd name="T46" fmla="*/ 54 w 175"/>
                <a:gd name="T47" fmla="*/ 171 h 197"/>
                <a:gd name="T48" fmla="*/ 49 w 175"/>
                <a:gd name="T49" fmla="*/ 172 h 197"/>
                <a:gd name="T50" fmla="*/ 40 w 175"/>
                <a:gd name="T51" fmla="*/ 172 h 197"/>
                <a:gd name="T52" fmla="*/ 34 w 175"/>
                <a:gd name="T53" fmla="*/ 175 h 197"/>
                <a:gd name="T54" fmla="*/ 26 w 175"/>
                <a:gd name="T55" fmla="*/ 175 h 197"/>
                <a:gd name="T56" fmla="*/ 20 w 175"/>
                <a:gd name="T57" fmla="*/ 177 h 197"/>
                <a:gd name="T58" fmla="*/ 15 w 175"/>
                <a:gd name="T59" fmla="*/ 177 h 197"/>
                <a:gd name="T60" fmla="*/ 9 w 175"/>
                <a:gd name="T61" fmla="*/ 177 h 197"/>
                <a:gd name="T62" fmla="*/ 4 w 175"/>
                <a:gd name="T63" fmla="*/ 177 h 197"/>
                <a:gd name="T64" fmla="*/ 0 w 175"/>
                <a:gd name="T65" fmla="*/ 178 h 197"/>
                <a:gd name="T66" fmla="*/ 15 w 175"/>
                <a:gd name="T67" fmla="*/ 154 h 197"/>
                <a:gd name="T68" fmla="*/ 26 w 175"/>
                <a:gd name="T69" fmla="*/ 143 h 197"/>
                <a:gd name="T70" fmla="*/ 17 w 175"/>
                <a:gd name="T71" fmla="*/ 129 h 197"/>
                <a:gd name="T72" fmla="*/ 6 w 175"/>
                <a:gd name="T73" fmla="*/ 115 h 197"/>
                <a:gd name="T74" fmla="*/ 15 w 175"/>
                <a:gd name="T75" fmla="*/ 107 h 197"/>
                <a:gd name="T76" fmla="*/ 34 w 175"/>
                <a:gd name="T77" fmla="*/ 105 h 197"/>
                <a:gd name="T78" fmla="*/ 48 w 175"/>
                <a:gd name="T79" fmla="*/ 101 h 197"/>
                <a:gd name="T80" fmla="*/ 54 w 175"/>
                <a:gd name="T81" fmla="*/ 88 h 197"/>
                <a:gd name="T82" fmla="*/ 69 w 175"/>
                <a:gd name="T83" fmla="*/ 77 h 197"/>
                <a:gd name="T84" fmla="*/ 72 w 175"/>
                <a:gd name="T85" fmla="*/ 67 h 197"/>
                <a:gd name="T86" fmla="*/ 83 w 175"/>
                <a:gd name="T87" fmla="*/ 67 h 197"/>
                <a:gd name="T88" fmla="*/ 88 w 175"/>
                <a:gd name="T89" fmla="*/ 56 h 197"/>
                <a:gd name="T90" fmla="*/ 90 w 175"/>
                <a:gd name="T91" fmla="*/ 42 h 197"/>
                <a:gd name="T92" fmla="*/ 102 w 175"/>
                <a:gd name="T93" fmla="*/ 37 h 197"/>
                <a:gd name="T94" fmla="*/ 105 w 175"/>
                <a:gd name="T95" fmla="*/ 21 h 197"/>
                <a:gd name="T96" fmla="*/ 125 w 175"/>
                <a:gd name="T97" fmla="*/ 6 h 197"/>
                <a:gd name="T98" fmla="*/ 144 w 175"/>
                <a:gd name="T99" fmla="*/ 3 h 197"/>
                <a:gd name="T100" fmla="*/ 167 w 175"/>
                <a:gd name="T101" fmla="*/ 9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5" h="197">
                  <a:moveTo>
                    <a:pt x="175" y="17"/>
                  </a:moveTo>
                  <a:lnTo>
                    <a:pt x="172" y="23"/>
                  </a:lnTo>
                  <a:lnTo>
                    <a:pt x="169" y="28"/>
                  </a:lnTo>
                  <a:lnTo>
                    <a:pt x="166" y="31"/>
                  </a:lnTo>
                  <a:lnTo>
                    <a:pt x="159" y="35"/>
                  </a:lnTo>
                  <a:lnTo>
                    <a:pt x="152" y="37"/>
                  </a:lnTo>
                  <a:lnTo>
                    <a:pt x="147" y="40"/>
                  </a:lnTo>
                  <a:lnTo>
                    <a:pt x="145" y="42"/>
                  </a:lnTo>
                  <a:lnTo>
                    <a:pt x="144" y="45"/>
                  </a:lnTo>
                  <a:lnTo>
                    <a:pt x="139" y="42"/>
                  </a:lnTo>
                  <a:lnTo>
                    <a:pt x="135" y="45"/>
                  </a:lnTo>
                  <a:lnTo>
                    <a:pt x="130" y="46"/>
                  </a:lnTo>
                  <a:lnTo>
                    <a:pt x="128" y="51"/>
                  </a:lnTo>
                  <a:lnTo>
                    <a:pt x="133" y="56"/>
                  </a:lnTo>
                  <a:lnTo>
                    <a:pt x="135" y="67"/>
                  </a:lnTo>
                  <a:lnTo>
                    <a:pt x="138" y="70"/>
                  </a:lnTo>
                  <a:lnTo>
                    <a:pt x="141" y="73"/>
                  </a:lnTo>
                  <a:lnTo>
                    <a:pt x="145" y="77"/>
                  </a:lnTo>
                  <a:lnTo>
                    <a:pt x="145" y="85"/>
                  </a:lnTo>
                  <a:lnTo>
                    <a:pt x="144" y="90"/>
                  </a:lnTo>
                  <a:lnTo>
                    <a:pt x="139" y="95"/>
                  </a:lnTo>
                  <a:lnTo>
                    <a:pt x="139" y="104"/>
                  </a:lnTo>
                  <a:lnTo>
                    <a:pt x="138" y="110"/>
                  </a:lnTo>
                  <a:lnTo>
                    <a:pt x="133" y="115"/>
                  </a:lnTo>
                  <a:lnTo>
                    <a:pt x="128" y="118"/>
                  </a:lnTo>
                  <a:lnTo>
                    <a:pt x="125" y="121"/>
                  </a:lnTo>
                  <a:lnTo>
                    <a:pt x="117" y="126"/>
                  </a:lnTo>
                  <a:lnTo>
                    <a:pt x="113" y="133"/>
                  </a:lnTo>
                  <a:lnTo>
                    <a:pt x="108" y="140"/>
                  </a:lnTo>
                  <a:lnTo>
                    <a:pt x="103" y="141"/>
                  </a:lnTo>
                  <a:lnTo>
                    <a:pt x="100" y="138"/>
                  </a:lnTo>
                  <a:lnTo>
                    <a:pt x="99" y="144"/>
                  </a:lnTo>
                  <a:lnTo>
                    <a:pt x="94" y="147"/>
                  </a:lnTo>
                  <a:lnTo>
                    <a:pt x="91" y="155"/>
                  </a:lnTo>
                  <a:lnTo>
                    <a:pt x="94" y="158"/>
                  </a:lnTo>
                  <a:lnTo>
                    <a:pt x="96" y="160"/>
                  </a:lnTo>
                  <a:lnTo>
                    <a:pt x="94" y="164"/>
                  </a:lnTo>
                  <a:lnTo>
                    <a:pt x="94" y="169"/>
                  </a:lnTo>
                  <a:lnTo>
                    <a:pt x="99" y="171"/>
                  </a:lnTo>
                  <a:lnTo>
                    <a:pt x="102" y="177"/>
                  </a:lnTo>
                  <a:lnTo>
                    <a:pt x="102" y="191"/>
                  </a:lnTo>
                  <a:lnTo>
                    <a:pt x="99" y="189"/>
                  </a:lnTo>
                  <a:lnTo>
                    <a:pt x="91" y="189"/>
                  </a:lnTo>
                  <a:lnTo>
                    <a:pt x="88" y="189"/>
                  </a:lnTo>
                  <a:lnTo>
                    <a:pt x="83" y="192"/>
                  </a:lnTo>
                  <a:lnTo>
                    <a:pt x="82" y="197"/>
                  </a:lnTo>
                  <a:lnTo>
                    <a:pt x="76" y="197"/>
                  </a:lnTo>
                  <a:lnTo>
                    <a:pt x="76" y="194"/>
                  </a:lnTo>
                  <a:lnTo>
                    <a:pt x="76" y="194"/>
                  </a:lnTo>
                  <a:lnTo>
                    <a:pt x="74" y="194"/>
                  </a:lnTo>
                  <a:lnTo>
                    <a:pt x="72" y="194"/>
                  </a:lnTo>
                  <a:lnTo>
                    <a:pt x="71" y="194"/>
                  </a:lnTo>
                  <a:lnTo>
                    <a:pt x="71" y="192"/>
                  </a:lnTo>
                  <a:lnTo>
                    <a:pt x="69" y="191"/>
                  </a:lnTo>
                  <a:lnTo>
                    <a:pt x="69" y="189"/>
                  </a:lnTo>
                  <a:lnTo>
                    <a:pt x="66" y="186"/>
                  </a:lnTo>
                  <a:lnTo>
                    <a:pt x="66" y="185"/>
                  </a:lnTo>
                  <a:lnTo>
                    <a:pt x="65" y="185"/>
                  </a:lnTo>
                  <a:lnTo>
                    <a:pt x="62" y="183"/>
                  </a:lnTo>
                  <a:lnTo>
                    <a:pt x="58" y="183"/>
                  </a:lnTo>
                  <a:lnTo>
                    <a:pt x="58" y="182"/>
                  </a:lnTo>
                  <a:lnTo>
                    <a:pt x="58" y="182"/>
                  </a:lnTo>
                  <a:lnTo>
                    <a:pt x="60" y="180"/>
                  </a:lnTo>
                  <a:lnTo>
                    <a:pt x="60" y="178"/>
                  </a:lnTo>
                  <a:lnTo>
                    <a:pt x="60" y="177"/>
                  </a:lnTo>
                  <a:lnTo>
                    <a:pt x="60" y="177"/>
                  </a:lnTo>
                  <a:lnTo>
                    <a:pt x="58" y="175"/>
                  </a:lnTo>
                  <a:lnTo>
                    <a:pt x="58" y="175"/>
                  </a:lnTo>
                  <a:lnTo>
                    <a:pt x="57" y="175"/>
                  </a:lnTo>
                  <a:lnTo>
                    <a:pt x="57" y="172"/>
                  </a:lnTo>
                  <a:lnTo>
                    <a:pt x="57" y="171"/>
                  </a:lnTo>
                  <a:lnTo>
                    <a:pt x="54" y="171"/>
                  </a:lnTo>
                  <a:lnTo>
                    <a:pt x="52" y="171"/>
                  </a:lnTo>
                  <a:lnTo>
                    <a:pt x="51" y="172"/>
                  </a:lnTo>
                  <a:lnTo>
                    <a:pt x="49" y="172"/>
                  </a:lnTo>
                  <a:lnTo>
                    <a:pt x="46" y="172"/>
                  </a:lnTo>
                  <a:lnTo>
                    <a:pt x="43" y="171"/>
                  </a:lnTo>
                  <a:lnTo>
                    <a:pt x="40" y="172"/>
                  </a:lnTo>
                  <a:lnTo>
                    <a:pt x="37" y="175"/>
                  </a:lnTo>
                  <a:lnTo>
                    <a:pt x="35" y="175"/>
                  </a:lnTo>
                  <a:lnTo>
                    <a:pt x="34" y="175"/>
                  </a:lnTo>
                  <a:lnTo>
                    <a:pt x="32" y="175"/>
                  </a:lnTo>
                  <a:lnTo>
                    <a:pt x="29" y="175"/>
                  </a:lnTo>
                  <a:lnTo>
                    <a:pt x="26" y="175"/>
                  </a:lnTo>
                  <a:lnTo>
                    <a:pt x="23" y="175"/>
                  </a:lnTo>
                  <a:lnTo>
                    <a:pt x="21" y="177"/>
                  </a:lnTo>
                  <a:lnTo>
                    <a:pt x="20" y="177"/>
                  </a:lnTo>
                  <a:lnTo>
                    <a:pt x="18" y="177"/>
                  </a:lnTo>
                  <a:lnTo>
                    <a:pt x="17" y="177"/>
                  </a:lnTo>
                  <a:lnTo>
                    <a:pt x="15" y="177"/>
                  </a:lnTo>
                  <a:lnTo>
                    <a:pt x="14" y="175"/>
                  </a:lnTo>
                  <a:lnTo>
                    <a:pt x="10" y="175"/>
                  </a:lnTo>
                  <a:lnTo>
                    <a:pt x="9" y="177"/>
                  </a:lnTo>
                  <a:lnTo>
                    <a:pt x="7" y="177"/>
                  </a:lnTo>
                  <a:lnTo>
                    <a:pt x="4" y="177"/>
                  </a:lnTo>
                  <a:lnTo>
                    <a:pt x="4" y="177"/>
                  </a:lnTo>
                  <a:lnTo>
                    <a:pt x="4" y="178"/>
                  </a:lnTo>
                  <a:lnTo>
                    <a:pt x="1" y="178"/>
                  </a:lnTo>
                  <a:lnTo>
                    <a:pt x="0" y="178"/>
                  </a:lnTo>
                  <a:lnTo>
                    <a:pt x="1" y="166"/>
                  </a:lnTo>
                  <a:lnTo>
                    <a:pt x="9" y="155"/>
                  </a:lnTo>
                  <a:lnTo>
                    <a:pt x="15" y="154"/>
                  </a:lnTo>
                  <a:lnTo>
                    <a:pt x="21" y="150"/>
                  </a:lnTo>
                  <a:lnTo>
                    <a:pt x="26" y="147"/>
                  </a:lnTo>
                  <a:lnTo>
                    <a:pt x="26" y="143"/>
                  </a:lnTo>
                  <a:lnTo>
                    <a:pt x="21" y="141"/>
                  </a:lnTo>
                  <a:lnTo>
                    <a:pt x="21" y="133"/>
                  </a:lnTo>
                  <a:lnTo>
                    <a:pt x="17" y="129"/>
                  </a:lnTo>
                  <a:lnTo>
                    <a:pt x="12" y="127"/>
                  </a:lnTo>
                  <a:lnTo>
                    <a:pt x="7" y="119"/>
                  </a:lnTo>
                  <a:lnTo>
                    <a:pt x="6" y="115"/>
                  </a:lnTo>
                  <a:lnTo>
                    <a:pt x="7" y="113"/>
                  </a:lnTo>
                  <a:lnTo>
                    <a:pt x="3" y="101"/>
                  </a:lnTo>
                  <a:lnTo>
                    <a:pt x="15" y="107"/>
                  </a:lnTo>
                  <a:lnTo>
                    <a:pt x="18" y="105"/>
                  </a:lnTo>
                  <a:lnTo>
                    <a:pt x="23" y="105"/>
                  </a:lnTo>
                  <a:lnTo>
                    <a:pt x="34" y="105"/>
                  </a:lnTo>
                  <a:lnTo>
                    <a:pt x="38" y="107"/>
                  </a:lnTo>
                  <a:lnTo>
                    <a:pt x="40" y="102"/>
                  </a:lnTo>
                  <a:lnTo>
                    <a:pt x="48" y="101"/>
                  </a:lnTo>
                  <a:lnTo>
                    <a:pt x="48" y="96"/>
                  </a:lnTo>
                  <a:lnTo>
                    <a:pt x="49" y="91"/>
                  </a:lnTo>
                  <a:lnTo>
                    <a:pt x="54" y="88"/>
                  </a:lnTo>
                  <a:lnTo>
                    <a:pt x="63" y="77"/>
                  </a:lnTo>
                  <a:lnTo>
                    <a:pt x="66" y="79"/>
                  </a:lnTo>
                  <a:lnTo>
                    <a:pt x="69" y="77"/>
                  </a:lnTo>
                  <a:lnTo>
                    <a:pt x="71" y="74"/>
                  </a:lnTo>
                  <a:lnTo>
                    <a:pt x="66" y="70"/>
                  </a:lnTo>
                  <a:lnTo>
                    <a:pt x="72" y="67"/>
                  </a:lnTo>
                  <a:lnTo>
                    <a:pt x="76" y="62"/>
                  </a:lnTo>
                  <a:lnTo>
                    <a:pt x="77" y="65"/>
                  </a:lnTo>
                  <a:lnTo>
                    <a:pt x="83" y="67"/>
                  </a:lnTo>
                  <a:lnTo>
                    <a:pt x="86" y="65"/>
                  </a:lnTo>
                  <a:lnTo>
                    <a:pt x="88" y="60"/>
                  </a:lnTo>
                  <a:lnTo>
                    <a:pt x="88" y="56"/>
                  </a:lnTo>
                  <a:lnTo>
                    <a:pt x="93" y="53"/>
                  </a:lnTo>
                  <a:lnTo>
                    <a:pt x="93" y="45"/>
                  </a:lnTo>
                  <a:lnTo>
                    <a:pt x="90" y="42"/>
                  </a:lnTo>
                  <a:lnTo>
                    <a:pt x="91" y="37"/>
                  </a:lnTo>
                  <a:lnTo>
                    <a:pt x="96" y="37"/>
                  </a:lnTo>
                  <a:lnTo>
                    <a:pt x="102" y="37"/>
                  </a:lnTo>
                  <a:lnTo>
                    <a:pt x="103" y="29"/>
                  </a:lnTo>
                  <a:lnTo>
                    <a:pt x="100" y="25"/>
                  </a:lnTo>
                  <a:lnTo>
                    <a:pt x="105" y="21"/>
                  </a:lnTo>
                  <a:lnTo>
                    <a:pt x="105" y="15"/>
                  </a:lnTo>
                  <a:lnTo>
                    <a:pt x="117" y="8"/>
                  </a:lnTo>
                  <a:lnTo>
                    <a:pt x="125" y="6"/>
                  </a:lnTo>
                  <a:lnTo>
                    <a:pt x="133" y="3"/>
                  </a:lnTo>
                  <a:lnTo>
                    <a:pt x="141" y="3"/>
                  </a:lnTo>
                  <a:lnTo>
                    <a:pt x="144" y="3"/>
                  </a:lnTo>
                  <a:lnTo>
                    <a:pt x="147" y="1"/>
                  </a:lnTo>
                  <a:lnTo>
                    <a:pt x="155" y="0"/>
                  </a:lnTo>
                  <a:lnTo>
                    <a:pt x="167" y="9"/>
                  </a:lnTo>
                  <a:lnTo>
                    <a:pt x="170" y="12"/>
                  </a:lnTo>
                  <a:lnTo>
                    <a:pt x="175" y="17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4" name="Freeform 98"/>
            <p:cNvSpPr>
              <a:spLocks/>
            </p:cNvSpPr>
            <p:nvPr/>
          </p:nvSpPr>
          <p:spPr bwMode="auto">
            <a:xfrm>
              <a:off x="7875953" y="3737261"/>
              <a:ext cx="223220" cy="133166"/>
            </a:xfrm>
            <a:custGeom>
              <a:avLst/>
              <a:gdLst>
                <a:gd name="T0" fmla="*/ 94 w 94"/>
                <a:gd name="T1" fmla="*/ 36 h 56"/>
                <a:gd name="T2" fmla="*/ 85 w 94"/>
                <a:gd name="T3" fmla="*/ 33 h 56"/>
                <a:gd name="T4" fmla="*/ 74 w 94"/>
                <a:gd name="T5" fmla="*/ 33 h 56"/>
                <a:gd name="T6" fmla="*/ 69 w 94"/>
                <a:gd name="T7" fmla="*/ 30 h 56"/>
                <a:gd name="T8" fmla="*/ 63 w 94"/>
                <a:gd name="T9" fmla="*/ 30 h 56"/>
                <a:gd name="T10" fmla="*/ 60 w 94"/>
                <a:gd name="T11" fmla="*/ 25 h 56"/>
                <a:gd name="T12" fmla="*/ 56 w 94"/>
                <a:gd name="T13" fmla="*/ 19 h 56"/>
                <a:gd name="T14" fmla="*/ 49 w 94"/>
                <a:gd name="T15" fmla="*/ 16 h 56"/>
                <a:gd name="T16" fmla="*/ 49 w 94"/>
                <a:gd name="T17" fmla="*/ 11 h 56"/>
                <a:gd name="T18" fmla="*/ 46 w 94"/>
                <a:gd name="T19" fmla="*/ 8 h 56"/>
                <a:gd name="T20" fmla="*/ 40 w 94"/>
                <a:gd name="T21" fmla="*/ 10 h 56"/>
                <a:gd name="T22" fmla="*/ 34 w 94"/>
                <a:gd name="T23" fmla="*/ 10 h 56"/>
                <a:gd name="T24" fmla="*/ 29 w 94"/>
                <a:gd name="T25" fmla="*/ 2 h 56"/>
                <a:gd name="T26" fmla="*/ 24 w 94"/>
                <a:gd name="T27" fmla="*/ 0 h 56"/>
                <a:gd name="T28" fmla="*/ 20 w 94"/>
                <a:gd name="T29" fmla="*/ 0 h 56"/>
                <a:gd name="T30" fmla="*/ 14 w 94"/>
                <a:gd name="T31" fmla="*/ 0 h 56"/>
                <a:gd name="T32" fmla="*/ 11 w 94"/>
                <a:gd name="T33" fmla="*/ 0 h 56"/>
                <a:gd name="T34" fmla="*/ 4 w 94"/>
                <a:gd name="T35" fmla="*/ 5 h 56"/>
                <a:gd name="T36" fmla="*/ 0 w 94"/>
                <a:gd name="T37" fmla="*/ 13 h 56"/>
                <a:gd name="T38" fmla="*/ 1 w 94"/>
                <a:gd name="T39" fmla="*/ 19 h 56"/>
                <a:gd name="T40" fmla="*/ 9 w 94"/>
                <a:gd name="T41" fmla="*/ 22 h 56"/>
                <a:gd name="T42" fmla="*/ 11 w 94"/>
                <a:gd name="T43" fmla="*/ 27 h 56"/>
                <a:gd name="T44" fmla="*/ 17 w 94"/>
                <a:gd name="T45" fmla="*/ 28 h 56"/>
                <a:gd name="T46" fmla="*/ 21 w 94"/>
                <a:gd name="T47" fmla="*/ 31 h 56"/>
                <a:gd name="T48" fmla="*/ 29 w 94"/>
                <a:gd name="T49" fmla="*/ 35 h 56"/>
                <a:gd name="T50" fmla="*/ 37 w 94"/>
                <a:gd name="T51" fmla="*/ 36 h 56"/>
                <a:gd name="T52" fmla="*/ 42 w 94"/>
                <a:gd name="T53" fmla="*/ 39 h 56"/>
                <a:gd name="T54" fmla="*/ 45 w 94"/>
                <a:gd name="T55" fmla="*/ 44 h 56"/>
                <a:gd name="T56" fmla="*/ 51 w 94"/>
                <a:gd name="T57" fmla="*/ 44 h 56"/>
                <a:gd name="T58" fmla="*/ 56 w 94"/>
                <a:gd name="T59" fmla="*/ 49 h 56"/>
                <a:gd name="T60" fmla="*/ 65 w 94"/>
                <a:gd name="T61" fmla="*/ 49 h 56"/>
                <a:gd name="T62" fmla="*/ 74 w 94"/>
                <a:gd name="T63" fmla="*/ 55 h 56"/>
                <a:gd name="T64" fmla="*/ 80 w 94"/>
                <a:gd name="T65" fmla="*/ 55 h 56"/>
                <a:gd name="T66" fmla="*/ 87 w 94"/>
                <a:gd name="T67" fmla="*/ 56 h 56"/>
                <a:gd name="T68" fmla="*/ 91 w 94"/>
                <a:gd name="T69" fmla="*/ 55 h 56"/>
                <a:gd name="T70" fmla="*/ 94 w 94"/>
                <a:gd name="T71" fmla="*/ 52 h 56"/>
                <a:gd name="T72" fmla="*/ 94 w 94"/>
                <a:gd name="T73" fmla="*/ 49 h 56"/>
                <a:gd name="T74" fmla="*/ 91 w 94"/>
                <a:gd name="T75" fmla="*/ 45 h 56"/>
                <a:gd name="T76" fmla="*/ 93 w 94"/>
                <a:gd name="T77" fmla="*/ 42 h 56"/>
                <a:gd name="T78" fmla="*/ 94 w 94"/>
                <a:gd name="T79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4" h="56">
                  <a:moveTo>
                    <a:pt x="94" y="36"/>
                  </a:moveTo>
                  <a:lnTo>
                    <a:pt x="85" y="33"/>
                  </a:lnTo>
                  <a:lnTo>
                    <a:pt x="74" y="33"/>
                  </a:lnTo>
                  <a:lnTo>
                    <a:pt x="69" y="30"/>
                  </a:lnTo>
                  <a:lnTo>
                    <a:pt x="63" y="30"/>
                  </a:lnTo>
                  <a:lnTo>
                    <a:pt x="60" y="25"/>
                  </a:lnTo>
                  <a:lnTo>
                    <a:pt x="56" y="19"/>
                  </a:lnTo>
                  <a:lnTo>
                    <a:pt x="49" y="16"/>
                  </a:lnTo>
                  <a:lnTo>
                    <a:pt x="49" y="11"/>
                  </a:lnTo>
                  <a:lnTo>
                    <a:pt x="46" y="8"/>
                  </a:lnTo>
                  <a:lnTo>
                    <a:pt x="40" y="10"/>
                  </a:lnTo>
                  <a:lnTo>
                    <a:pt x="34" y="10"/>
                  </a:lnTo>
                  <a:lnTo>
                    <a:pt x="29" y="2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4" y="5"/>
                  </a:lnTo>
                  <a:lnTo>
                    <a:pt x="0" y="13"/>
                  </a:lnTo>
                  <a:lnTo>
                    <a:pt x="1" y="19"/>
                  </a:lnTo>
                  <a:lnTo>
                    <a:pt x="9" y="22"/>
                  </a:lnTo>
                  <a:lnTo>
                    <a:pt x="11" y="27"/>
                  </a:lnTo>
                  <a:lnTo>
                    <a:pt x="17" y="28"/>
                  </a:lnTo>
                  <a:lnTo>
                    <a:pt x="21" y="31"/>
                  </a:lnTo>
                  <a:lnTo>
                    <a:pt x="29" y="35"/>
                  </a:lnTo>
                  <a:lnTo>
                    <a:pt x="37" y="36"/>
                  </a:lnTo>
                  <a:lnTo>
                    <a:pt x="42" y="39"/>
                  </a:lnTo>
                  <a:lnTo>
                    <a:pt x="45" y="44"/>
                  </a:lnTo>
                  <a:lnTo>
                    <a:pt x="51" y="44"/>
                  </a:lnTo>
                  <a:lnTo>
                    <a:pt x="56" y="49"/>
                  </a:lnTo>
                  <a:lnTo>
                    <a:pt x="65" y="49"/>
                  </a:lnTo>
                  <a:lnTo>
                    <a:pt x="74" y="55"/>
                  </a:lnTo>
                  <a:lnTo>
                    <a:pt x="80" y="55"/>
                  </a:lnTo>
                  <a:lnTo>
                    <a:pt x="87" y="56"/>
                  </a:lnTo>
                  <a:lnTo>
                    <a:pt x="91" y="55"/>
                  </a:lnTo>
                  <a:lnTo>
                    <a:pt x="94" y="52"/>
                  </a:lnTo>
                  <a:lnTo>
                    <a:pt x="94" y="49"/>
                  </a:lnTo>
                  <a:lnTo>
                    <a:pt x="91" y="45"/>
                  </a:lnTo>
                  <a:lnTo>
                    <a:pt x="93" y="42"/>
                  </a:lnTo>
                  <a:lnTo>
                    <a:pt x="94" y="36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5" name="Freeform 99"/>
            <p:cNvSpPr>
              <a:spLocks noEditPoints="1"/>
            </p:cNvSpPr>
            <p:nvPr/>
          </p:nvSpPr>
          <p:spPr bwMode="auto">
            <a:xfrm>
              <a:off x="8099173" y="2885947"/>
              <a:ext cx="854887" cy="416146"/>
            </a:xfrm>
            <a:custGeom>
              <a:avLst/>
              <a:gdLst>
                <a:gd name="T0" fmla="*/ 11 w 360"/>
                <a:gd name="T1" fmla="*/ 45 h 175"/>
                <a:gd name="T2" fmla="*/ 17 w 360"/>
                <a:gd name="T3" fmla="*/ 34 h 175"/>
                <a:gd name="T4" fmla="*/ 36 w 360"/>
                <a:gd name="T5" fmla="*/ 26 h 175"/>
                <a:gd name="T6" fmla="*/ 53 w 360"/>
                <a:gd name="T7" fmla="*/ 23 h 175"/>
                <a:gd name="T8" fmla="*/ 70 w 360"/>
                <a:gd name="T9" fmla="*/ 27 h 175"/>
                <a:gd name="T10" fmla="*/ 92 w 360"/>
                <a:gd name="T11" fmla="*/ 34 h 175"/>
                <a:gd name="T12" fmla="*/ 115 w 360"/>
                <a:gd name="T13" fmla="*/ 29 h 175"/>
                <a:gd name="T14" fmla="*/ 104 w 360"/>
                <a:gd name="T15" fmla="*/ 13 h 175"/>
                <a:gd name="T16" fmla="*/ 112 w 360"/>
                <a:gd name="T17" fmla="*/ 0 h 175"/>
                <a:gd name="T18" fmla="*/ 134 w 360"/>
                <a:gd name="T19" fmla="*/ 1 h 175"/>
                <a:gd name="T20" fmla="*/ 157 w 360"/>
                <a:gd name="T21" fmla="*/ 15 h 175"/>
                <a:gd name="T22" fmla="*/ 171 w 360"/>
                <a:gd name="T23" fmla="*/ 31 h 175"/>
                <a:gd name="T24" fmla="*/ 188 w 360"/>
                <a:gd name="T25" fmla="*/ 35 h 175"/>
                <a:gd name="T26" fmla="*/ 207 w 360"/>
                <a:gd name="T27" fmla="*/ 32 h 175"/>
                <a:gd name="T28" fmla="*/ 221 w 360"/>
                <a:gd name="T29" fmla="*/ 41 h 175"/>
                <a:gd name="T30" fmla="*/ 236 w 360"/>
                <a:gd name="T31" fmla="*/ 48 h 175"/>
                <a:gd name="T32" fmla="*/ 253 w 360"/>
                <a:gd name="T33" fmla="*/ 48 h 175"/>
                <a:gd name="T34" fmla="*/ 273 w 360"/>
                <a:gd name="T35" fmla="*/ 45 h 175"/>
                <a:gd name="T36" fmla="*/ 298 w 360"/>
                <a:gd name="T37" fmla="*/ 34 h 175"/>
                <a:gd name="T38" fmla="*/ 320 w 360"/>
                <a:gd name="T39" fmla="*/ 41 h 175"/>
                <a:gd name="T40" fmla="*/ 317 w 360"/>
                <a:gd name="T41" fmla="*/ 60 h 175"/>
                <a:gd name="T42" fmla="*/ 317 w 360"/>
                <a:gd name="T43" fmla="*/ 65 h 175"/>
                <a:gd name="T44" fmla="*/ 314 w 360"/>
                <a:gd name="T45" fmla="*/ 68 h 175"/>
                <a:gd name="T46" fmla="*/ 329 w 360"/>
                <a:gd name="T47" fmla="*/ 76 h 175"/>
                <a:gd name="T48" fmla="*/ 343 w 360"/>
                <a:gd name="T49" fmla="*/ 74 h 175"/>
                <a:gd name="T50" fmla="*/ 360 w 360"/>
                <a:gd name="T51" fmla="*/ 87 h 175"/>
                <a:gd name="T52" fmla="*/ 356 w 360"/>
                <a:gd name="T53" fmla="*/ 91 h 175"/>
                <a:gd name="T54" fmla="*/ 349 w 360"/>
                <a:gd name="T55" fmla="*/ 91 h 175"/>
                <a:gd name="T56" fmla="*/ 346 w 360"/>
                <a:gd name="T57" fmla="*/ 94 h 175"/>
                <a:gd name="T58" fmla="*/ 342 w 360"/>
                <a:gd name="T59" fmla="*/ 97 h 175"/>
                <a:gd name="T60" fmla="*/ 325 w 360"/>
                <a:gd name="T61" fmla="*/ 104 h 175"/>
                <a:gd name="T62" fmla="*/ 315 w 360"/>
                <a:gd name="T63" fmla="*/ 107 h 175"/>
                <a:gd name="T64" fmla="*/ 294 w 360"/>
                <a:gd name="T65" fmla="*/ 122 h 175"/>
                <a:gd name="T66" fmla="*/ 272 w 360"/>
                <a:gd name="T67" fmla="*/ 119 h 175"/>
                <a:gd name="T68" fmla="*/ 259 w 360"/>
                <a:gd name="T69" fmla="*/ 128 h 175"/>
                <a:gd name="T70" fmla="*/ 263 w 360"/>
                <a:gd name="T71" fmla="*/ 147 h 175"/>
                <a:gd name="T72" fmla="*/ 244 w 360"/>
                <a:gd name="T73" fmla="*/ 158 h 175"/>
                <a:gd name="T74" fmla="*/ 216 w 360"/>
                <a:gd name="T75" fmla="*/ 163 h 175"/>
                <a:gd name="T76" fmla="*/ 199 w 360"/>
                <a:gd name="T77" fmla="*/ 172 h 175"/>
                <a:gd name="T78" fmla="*/ 171 w 360"/>
                <a:gd name="T79" fmla="*/ 175 h 175"/>
                <a:gd name="T80" fmla="*/ 157 w 360"/>
                <a:gd name="T81" fmla="*/ 163 h 175"/>
                <a:gd name="T82" fmla="*/ 120 w 360"/>
                <a:gd name="T83" fmla="*/ 160 h 175"/>
                <a:gd name="T84" fmla="*/ 98 w 360"/>
                <a:gd name="T85" fmla="*/ 156 h 175"/>
                <a:gd name="T86" fmla="*/ 81 w 360"/>
                <a:gd name="T87" fmla="*/ 142 h 175"/>
                <a:gd name="T88" fmla="*/ 67 w 360"/>
                <a:gd name="T89" fmla="*/ 128 h 175"/>
                <a:gd name="T90" fmla="*/ 50 w 360"/>
                <a:gd name="T91" fmla="*/ 121 h 175"/>
                <a:gd name="T92" fmla="*/ 44 w 360"/>
                <a:gd name="T93" fmla="*/ 107 h 175"/>
                <a:gd name="T94" fmla="*/ 34 w 360"/>
                <a:gd name="T95" fmla="*/ 93 h 175"/>
                <a:gd name="T96" fmla="*/ 20 w 360"/>
                <a:gd name="T97" fmla="*/ 76 h 175"/>
                <a:gd name="T98" fmla="*/ 3 w 360"/>
                <a:gd name="T99" fmla="*/ 73 h 175"/>
                <a:gd name="T100" fmla="*/ 2 w 360"/>
                <a:gd name="T101" fmla="*/ 49 h 175"/>
                <a:gd name="T102" fmla="*/ 52 w 360"/>
                <a:gd name="T103" fmla="*/ 27 h 175"/>
                <a:gd name="T104" fmla="*/ 52 w 360"/>
                <a:gd name="T105" fmla="*/ 32 h 175"/>
                <a:gd name="T106" fmla="*/ 53 w 360"/>
                <a:gd name="T107" fmla="*/ 31 h 175"/>
                <a:gd name="T108" fmla="*/ 55 w 360"/>
                <a:gd name="T109" fmla="*/ 27 h 175"/>
                <a:gd name="T110" fmla="*/ 53 w 360"/>
                <a:gd name="T111" fmla="*/ 26 h 175"/>
                <a:gd name="T112" fmla="*/ 138 w 360"/>
                <a:gd name="T113" fmla="*/ 20 h 175"/>
                <a:gd name="T114" fmla="*/ 138 w 360"/>
                <a:gd name="T115" fmla="*/ 23 h 175"/>
                <a:gd name="T116" fmla="*/ 140 w 360"/>
                <a:gd name="T117" fmla="*/ 23 h 175"/>
                <a:gd name="T118" fmla="*/ 141 w 360"/>
                <a:gd name="T119" fmla="*/ 20 h 175"/>
                <a:gd name="T120" fmla="*/ 140 w 360"/>
                <a:gd name="T121" fmla="*/ 1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60" h="175">
                  <a:moveTo>
                    <a:pt x="2" y="49"/>
                  </a:moveTo>
                  <a:lnTo>
                    <a:pt x="8" y="46"/>
                  </a:lnTo>
                  <a:lnTo>
                    <a:pt x="11" y="45"/>
                  </a:lnTo>
                  <a:lnTo>
                    <a:pt x="14" y="41"/>
                  </a:lnTo>
                  <a:lnTo>
                    <a:pt x="14" y="37"/>
                  </a:lnTo>
                  <a:lnTo>
                    <a:pt x="17" y="34"/>
                  </a:lnTo>
                  <a:lnTo>
                    <a:pt x="22" y="31"/>
                  </a:lnTo>
                  <a:lnTo>
                    <a:pt x="27" y="29"/>
                  </a:lnTo>
                  <a:lnTo>
                    <a:pt x="36" y="26"/>
                  </a:lnTo>
                  <a:lnTo>
                    <a:pt x="39" y="23"/>
                  </a:lnTo>
                  <a:lnTo>
                    <a:pt x="47" y="21"/>
                  </a:lnTo>
                  <a:lnTo>
                    <a:pt x="53" y="23"/>
                  </a:lnTo>
                  <a:lnTo>
                    <a:pt x="56" y="26"/>
                  </a:lnTo>
                  <a:lnTo>
                    <a:pt x="62" y="23"/>
                  </a:lnTo>
                  <a:lnTo>
                    <a:pt x="70" y="27"/>
                  </a:lnTo>
                  <a:lnTo>
                    <a:pt x="78" y="32"/>
                  </a:lnTo>
                  <a:lnTo>
                    <a:pt x="84" y="32"/>
                  </a:lnTo>
                  <a:lnTo>
                    <a:pt x="92" y="34"/>
                  </a:lnTo>
                  <a:lnTo>
                    <a:pt x="103" y="32"/>
                  </a:lnTo>
                  <a:lnTo>
                    <a:pt x="112" y="32"/>
                  </a:lnTo>
                  <a:lnTo>
                    <a:pt x="115" y="29"/>
                  </a:lnTo>
                  <a:lnTo>
                    <a:pt x="114" y="21"/>
                  </a:lnTo>
                  <a:lnTo>
                    <a:pt x="110" y="17"/>
                  </a:lnTo>
                  <a:lnTo>
                    <a:pt x="104" y="13"/>
                  </a:lnTo>
                  <a:lnTo>
                    <a:pt x="107" y="7"/>
                  </a:lnTo>
                  <a:lnTo>
                    <a:pt x="110" y="4"/>
                  </a:lnTo>
                  <a:lnTo>
                    <a:pt x="112" y="0"/>
                  </a:lnTo>
                  <a:lnTo>
                    <a:pt x="120" y="1"/>
                  </a:lnTo>
                  <a:lnTo>
                    <a:pt x="126" y="1"/>
                  </a:lnTo>
                  <a:lnTo>
                    <a:pt x="134" y="1"/>
                  </a:lnTo>
                  <a:lnTo>
                    <a:pt x="137" y="6"/>
                  </a:lnTo>
                  <a:lnTo>
                    <a:pt x="146" y="6"/>
                  </a:lnTo>
                  <a:lnTo>
                    <a:pt x="157" y="15"/>
                  </a:lnTo>
                  <a:lnTo>
                    <a:pt x="163" y="21"/>
                  </a:lnTo>
                  <a:lnTo>
                    <a:pt x="166" y="29"/>
                  </a:lnTo>
                  <a:lnTo>
                    <a:pt x="171" y="31"/>
                  </a:lnTo>
                  <a:lnTo>
                    <a:pt x="179" y="37"/>
                  </a:lnTo>
                  <a:lnTo>
                    <a:pt x="183" y="35"/>
                  </a:lnTo>
                  <a:lnTo>
                    <a:pt x="188" y="35"/>
                  </a:lnTo>
                  <a:lnTo>
                    <a:pt x="194" y="34"/>
                  </a:lnTo>
                  <a:lnTo>
                    <a:pt x="199" y="31"/>
                  </a:lnTo>
                  <a:lnTo>
                    <a:pt x="207" y="32"/>
                  </a:lnTo>
                  <a:lnTo>
                    <a:pt x="216" y="35"/>
                  </a:lnTo>
                  <a:lnTo>
                    <a:pt x="222" y="37"/>
                  </a:lnTo>
                  <a:lnTo>
                    <a:pt x="221" y="41"/>
                  </a:lnTo>
                  <a:lnTo>
                    <a:pt x="225" y="45"/>
                  </a:lnTo>
                  <a:lnTo>
                    <a:pt x="231" y="45"/>
                  </a:lnTo>
                  <a:lnTo>
                    <a:pt x="236" y="48"/>
                  </a:lnTo>
                  <a:lnTo>
                    <a:pt x="242" y="48"/>
                  </a:lnTo>
                  <a:lnTo>
                    <a:pt x="247" y="46"/>
                  </a:lnTo>
                  <a:lnTo>
                    <a:pt x="253" y="48"/>
                  </a:lnTo>
                  <a:lnTo>
                    <a:pt x="259" y="49"/>
                  </a:lnTo>
                  <a:lnTo>
                    <a:pt x="269" y="48"/>
                  </a:lnTo>
                  <a:lnTo>
                    <a:pt x="273" y="45"/>
                  </a:lnTo>
                  <a:lnTo>
                    <a:pt x="284" y="43"/>
                  </a:lnTo>
                  <a:lnTo>
                    <a:pt x="295" y="35"/>
                  </a:lnTo>
                  <a:lnTo>
                    <a:pt x="298" y="34"/>
                  </a:lnTo>
                  <a:lnTo>
                    <a:pt x="306" y="40"/>
                  </a:lnTo>
                  <a:lnTo>
                    <a:pt x="312" y="38"/>
                  </a:lnTo>
                  <a:lnTo>
                    <a:pt x="320" y="41"/>
                  </a:lnTo>
                  <a:lnTo>
                    <a:pt x="315" y="54"/>
                  </a:lnTo>
                  <a:lnTo>
                    <a:pt x="315" y="57"/>
                  </a:lnTo>
                  <a:lnTo>
                    <a:pt x="317" y="60"/>
                  </a:lnTo>
                  <a:lnTo>
                    <a:pt x="317" y="62"/>
                  </a:lnTo>
                  <a:lnTo>
                    <a:pt x="317" y="63"/>
                  </a:lnTo>
                  <a:lnTo>
                    <a:pt x="317" y="65"/>
                  </a:lnTo>
                  <a:lnTo>
                    <a:pt x="315" y="66"/>
                  </a:lnTo>
                  <a:lnTo>
                    <a:pt x="314" y="68"/>
                  </a:lnTo>
                  <a:lnTo>
                    <a:pt x="314" y="68"/>
                  </a:lnTo>
                  <a:lnTo>
                    <a:pt x="314" y="74"/>
                  </a:lnTo>
                  <a:lnTo>
                    <a:pt x="321" y="77"/>
                  </a:lnTo>
                  <a:lnTo>
                    <a:pt x="329" y="76"/>
                  </a:lnTo>
                  <a:lnTo>
                    <a:pt x="337" y="69"/>
                  </a:lnTo>
                  <a:lnTo>
                    <a:pt x="340" y="71"/>
                  </a:lnTo>
                  <a:lnTo>
                    <a:pt x="343" y="74"/>
                  </a:lnTo>
                  <a:lnTo>
                    <a:pt x="348" y="79"/>
                  </a:lnTo>
                  <a:lnTo>
                    <a:pt x="356" y="82"/>
                  </a:lnTo>
                  <a:lnTo>
                    <a:pt x="360" y="87"/>
                  </a:lnTo>
                  <a:lnTo>
                    <a:pt x="359" y="91"/>
                  </a:lnTo>
                  <a:lnTo>
                    <a:pt x="357" y="91"/>
                  </a:lnTo>
                  <a:lnTo>
                    <a:pt x="356" y="91"/>
                  </a:lnTo>
                  <a:lnTo>
                    <a:pt x="354" y="91"/>
                  </a:lnTo>
                  <a:lnTo>
                    <a:pt x="351" y="91"/>
                  </a:lnTo>
                  <a:lnTo>
                    <a:pt x="349" y="91"/>
                  </a:lnTo>
                  <a:lnTo>
                    <a:pt x="349" y="93"/>
                  </a:lnTo>
                  <a:lnTo>
                    <a:pt x="348" y="93"/>
                  </a:lnTo>
                  <a:lnTo>
                    <a:pt x="346" y="94"/>
                  </a:lnTo>
                  <a:lnTo>
                    <a:pt x="345" y="94"/>
                  </a:lnTo>
                  <a:lnTo>
                    <a:pt x="343" y="96"/>
                  </a:lnTo>
                  <a:lnTo>
                    <a:pt x="342" y="97"/>
                  </a:lnTo>
                  <a:lnTo>
                    <a:pt x="340" y="99"/>
                  </a:lnTo>
                  <a:lnTo>
                    <a:pt x="334" y="97"/>
                  </a:lnTo>
                  <a:lnTo>
                    <a:pt x="325" y="104"/>
                  </a:lnTo>
                  <a:lnTo>
                    <a:pt x="321" y="100"/>
                  </a:lnTo>
                  <a:lnTo>
                    <a:pt x="317" y="102"/>
                  </a:lnTo>
                  <a:lnTo>
                    <a:pt x="315" y="107"/>
                  </a:lnTo>
                  <a:lnTo>
                    <a:pt x="312" y="111"/>
                  </a:lnTo>
                  <a:lnTo>
                    <a:pt x="297" y="114"/>
                  </a:lnTo>
                  <a:lnTo>
                    <a:pt x="294" y="122"/>
                  </a:lnTo>
                  <a:lnTo>
                    <a:pt x="284" y="128"/>
                  </a:lnTo>
                  <a:lnTo>
                    <a:pt x="278" y="125"/>
                  </a:lnTo>
                  <a:lnTo>
                    <a:pt x="272" y="119"/>
                  </a:lnTo>
                  <a:lnTo>
                    <a:pt x="267" y="119"/>
                  </a:lnTo>
                  <a:lnTo>
                    <a:pt x="263" y="122"/>
                  </a:lnTo>
                  <a:lnTo>
                    <a:pt x="259" y="128"/>
                  </a:lnTo>
                  <a:lnTo>
                    <a:pt x="259" y="135"/>
                  </a:lnTo>
                  <a:lnTo>
                    <a:pt x="261" y="141"/>
                  </a:lnTo>
                  <a:lnTo>
                    <a:pt x="263" y="147"/>
                  </a:lnTo>
                  <a:lnTo>
                    <a:pt x="259" y="153"/>
                  </a:lnTo>
                  <a:lnTo>
                    <a:pt x="255" y="155"/>
                  </a:lnTo>
                  <a:lnTo>
                    <a:pt x="244" y="158"/>
                  </a:lnTo>
                  <a:lnTo>
                    <a:pt x="233" y="161"/>
                  </a:lnTo>
                  <a:lnTo>
                    <a:pt x="224" y="160"/>
                  </a:lnTo>
                  <a:lnTo>
                    <a:pt x="216" y="163"/>
                  </a:lnTo>
                  <a:lnTo>
                    <a:pt x="213" y="163"/>
                  </a:lnTo>
                  <a:lnTo>
                    <a:pt x="207" y="169"/>
                  </a:lnTo>
                  <a:lnTo>
                    <a:pt x="199" y="172"/>
                  </a:lnTo>
                  <a:lnTo>
                    <a:pt x="191" y="172"/>
                  </a:lnTo>
                  <a:lnTo>
                    <a:pt x="182" y="175"/>
                  </a:lnTo>
                  <a:lnTo>
                    <a:pt x="171" y="175"/>
                  </a:lnTo>
                  <a:lnTo>
                    <a:pt x="165" y="170"/>
                  </a:lnTo>
                  <a:lnTo>
                    <a:pt x="159" y="164"/>
                  </a:lnTo>
                  <a:lnTo>
                    <a:pt x="157" y="163"/>
                  </a:lnTo>
                  <a:lnTo>
                    <a:pt x="138" y="163"/>
                  </a:lnTo>
                  <a:lnTo>
                    <a:pt x="129" y="161"/>
                  </a:lnTo>
                  <a:lnTo>
                    <a:pt x="120" y="160"/>
                  </a:lnTo>
                  <a:lnTo>
                    <a:pt x="110" y="161"/>
                  </a:lnTo>
                  <a:lnTo>
                    <a:pt x="104" y="160"/>
                  </a:lnTo>
                  <a:lnTo>
                    <a:pt x="98" y="156"/>
                  </a:lnTo>
                  <a:lnTo>
                    <a:pt x="92" y="150"/>
                  </a:lnTo>
                  <a:lnTo>
                    <a:pt x="86" y="146"/>
                  </a:lnTo>
                  <a:lnTo>
                    <a:pt x="81" y="142"/>
                  </a:lnTo>
                  <a:lnTo>
                    <a:pt x="78" y="135"/>
                  </a:lnTo>
                  <a:lnTo>
                    <a:pt x="73" y="130"/>
                  </a:lnTo>
                  <a:lnTo>
                    <a:pt x="67" y="128"/>
                  </a:lnTo>
                  <a:lnTo>
                    <a:pt x="64" y="125"/>
                  </a:lnTo>
                  <a:lnTo>
                    <a:pt x="58" y="121"/>
                  </a:lnTo>
                  <a:lnTo>
                    <a:pt x="50" y="121"/>
                  </a:lnTo>
                  <a:lnTo>
                    <a:pt x="44" y="119"/>
                  </a:lnTo>
                  <a:lnTo>
                    <a:pt x="42" y="113"/>
                  </a:lnTo>
                  <a:lnTo>
                    <a:pt x="44" y="107"/>
                  </a:lnTo>
                  <a:lnTo>
                    <a:pt x="45" y="100"/>
                  </a:lnTo>
                  <a:lnTo>
                    <a:pt x="41" y="94"/>
                  </a:lnTo>
                  <a:lnTo>
                    <a:pt x="34" y="93"/>
                  </a:lnTo>
                  <a:lnTo>
                    <a:pt x="34" y="88"/>
                  </a:lnTo>
                  <a:lnTo>
                    <a:pt x="27" y="80"/>
                  </a:lnTo>
                  <a:lnTo>
                    <a:pt x="20" y="76"/>
                  </a:lnTo>
                  <a:lnTo>
                    <a:pt x="14" y="77"/>
                  </a:lnTo>
                  <a:lnTo>
                    <a:pt x="8" y="76"/>
                  </a:lnTo>
                  <a:lnTo>
                    <a:pt x="3" y="73"/>
                  </a:lnTo>
                  <a:lnTo>
                    <a:pt x="3" y="68"/>
                  </a:lnTo>
                  <a:lnTo>
                    <a:pt x="0" y="59"/>
                  </a:lnTo>
                  <a:lnTo>
                    <a:pt x="2" y="49"/>
                  </a:lnTo>
                  <a:lnTo>
                    <a:pt x="2" y="49"/>
                  </a:lnTo>
                  <a:close/>
                  <a:moveTo>
                    <a:pt x="53" y="26"/>
                  </a:moveTo>
                  <a:lnTo>
                    <a:pt x="52" y="27"/>
                  </a:lnTo>
                  <a:lnTo>
                    <a:pt x="48" y="27"/>
                  </a:lnTo>
                  <a:lnTo>
                    <a:pt x="50" y="31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3" y="31"/>
                  </a:lnTo>
                  <a:lnTo>
                    <a:pt x="53" y="31"/>
                  </a:lnTo>
                  <a:lnTo>
                    <a:pt x="55" y="31"/>
                  </a:lnTo>
                  <a:lnTo>
                    <a:pt x="55" y="29"/>
                  </a:lnTo>
                  <a:lnTo>
                    <a:pt x="55" y="27"/>
                  </a:lnTo>
                  <a:lnTo>
                    <a:pt x="53" y="26"/>
                  </a:lnTo>
                  <a:lnTo>
                    <a:pt x="53" y="26"/>
                  </a:lnTo>
                  <a:lnTo>
                    <a:pt x="53" y="26"/>
                  </a:lnTo>
                  <a:close/>
                  <a:moveTo>
                    <a:pt x="140" y="13"/>
                  </a:moveTo>
                  <a:lnTo>
                    <a:pt x="138" y="18"/>
                  </a:lnTo>
                  <a:lnTo>
                    <a:pt x="138" y="20"/>
                  </a:lnTo>
                  <a:lnTo>
                    <a:pt x="138" y="21"/>
                  </a:lnTo>
                  <a:lnTo>
                    <a:pt x="138" y="21"/>
                  </a:lnTo>
                  <a:lnTo>
                    <a:pt x="138" y="23"/>
                  </a:lnTo>
                  <a:lnTo>
                    <a:pt x="138" y="23"/>
                  </a:lnTo>
                  <a:lnTo>
                    <a:pt x="140" y="23"/>
                  </a:lnTo>
                  <a:lnTo>
                    <a:pt x="140" y="23"/>
                  </a:lnTo>
                  <a:lnTo>
                    <a:pt x="140" y="23"/>
                  </a:lnTo>
                  <a:lnTo>
                    <a:pt x="141" y="21"/>
                  </a:lnTo>
                  <a:lnTo>
                    <a:pt x="141" y="20"/>
                  </a:lnTo>
                  <a:lnTo>
                    <a:pt x="141" y="18"/>
                  </a:lnTo>
                  <a:lnTo>
                    <a:pt x="141" y="15"/>
                  </a:lnTo>
                  <a:lnTo>
                    <a:pt x="140" y="13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6" name="Freeform 100"/>
            <p:cNvSpPr>
              <a:spLocks noEditPoints="1"/>
            </p:cNvSpPr>
            <p:nvPr/>
          </p:nvSpPr>
          <p:spPr bwMode="auto">
            <a:xfrm>
              <a:off x="7583866" y="3242643"/>
              <a:ext cx="294461" cy="145057"/>
            </a:xfrm>
            <a:custGeom>
              <a:avLst/>
              <a:gdLst>
                <a:gd name="T0" fmla="*/ 50 w 124"/>
                <a:gd name="T1" fmla="*/ 55 h 61"/>
                <a:gd name="T2" fmla="*/ 57 w 124"/>
                <a:gd name="T3" fmla="*/ 45 h 61"/>
                <a:gd name="T4" fmla="*/ 65 w 124"/>
                <a:gd name="T5" fmla="*/ 50 h 61"/>
                <a:gd name="T6" fmla="*/ 68 w 124"/>
                <a:gd name="T7" fmla="*/ 48 h 61"/>
                <a:gd name="T8" fmla="*/ 78 w 124"/>
                <a:gd name="T9" fmla="*/ 47 h 61"/>
                <a:gd name="T10" fmla="*/ 82 w 124"/>
                <a:gd name="T11" fmla="*/ 42 h 61"/>
                <a:gd name="T12" fmla="*/ 82 w 124"/>
                <a:gd name="T13" fmla="*/ 34 h 61"/>
                <a:gd name="T14" fmla="*/ 90 w 124"/>
                <a:gd name="T15" fmla="*/ 31 h 61"/>
                <a:gd name="T16" fmla="*/ 101 w 124"/>
                <a:gd name="T17" fmla="*/ 30 h 61"/>
                <a:gd name="T18" fmla="*/ 102 w 124"/>
                <a:gd name="T19" fmla="*/ 24 h 61"/>
                <a:gd name="T20" fmla="*/ 115 w 124"/>
                <a:gd name="T21" fmla="*/ 16 h 61"/>
                <a:gd name="T22" fmla="*/ 118 w 124"/>
                <a:gd name="T23" fmla="*/ 8 h 61"/>
                <a:gd name="T24" fmla="*/ 112 w 124"/>
                <a:gd name="T25" fmla="*/ 6 h 61"/>
                <a:gd name="T26" fmla="*/ 109 w 124"/>
                <a:gd name="T27" fmla="*/ 2 h 61"/>
                <a:gd name="T28" fmla="*/ 102 w 124"/>
                <a:gd name="T29" fmla="*/ 0 h 61"/>
                <a:gd name="T30" fmla="*/ 95 w 124"/>
                <a:gd name="T31" fmla="*/ 0 h 61"/>
                <a:gd name="T32" fmla="*/ 79 w 124"/>
                <a:gd name="T33" fmla="*/ 2 h 61"/>
                <a:gd name="T34" fmla="*/ 71 w 124"/>
                <a:gd name="T35" fmla="*/ 6 h 61"/>
                <a:gd name="T36" fmla="*/ 65 w 124"/>
                <a:gd name="T37" fmla="*/ 6 h 61"/>
                <a:gd name="T38" fmla="*/ 64 w 124"/>
                <a:gd name="T39" fmla="*/ 5 h 61"/>
                <a:gd name="T40" fmla="*/ 53 w 124"/>
                <a:gd name="T41" fmla="*/ 3 h 61"/>
                <a:gd name="T42" fmla="*/ 48 w 124"/>
                <a:gd name="T43" fmla="*/ 6 h 61"/>
                <a:gd name="T44" fmla="*/ 45 w 124"/>
                <a:gd name="T45" fmla="*/ 10 h 61"/>
                <a:gd name="T46" fmla="*/ 44 w 124"/>
                <a:gd name="T47" fmla="*/ 13 h 61"/>
                <a:gd name="T48" fmla="*/ 37 w 124"/>
                <a:gd name="T49" fmla="*/ 8 h 61"/>
                <a:gd name="T50" fmla="*/ 22 w 124"/>
                <a:gd name="T51" fmla="*/ 5 h 61"/>
                <a:gd name="T52" fmla="*/ 12 w 124"/>
                <a:gd name="T53" fmla="*/ 13 h 61"/>
                <a:gd name="T54" fmla="*/ 19 w 124"/>
                <a:gd name="T55" fmla="*/ 11 h 61"/>
                <a:gd name="T56" fmla="*/ 19 w 124"/>
                <a:gd name="T57" fmla="*/ 17 h 61"/>
                <a:gd name="T58" fmla="*/ 9 w 124"/>
                <a:gd name="T59" fmla="*/ 24 h 61"/>
                <a:gd name="T60" fmla="*/ 12 w 124"/>
                <a:gd name="T61" fmla="*/ 25 h 61"/>
                <a:gd name="T62" fmla="*/ 17 w 124"/>
                <a:gd name="T63" fmla="*/ 28 h 61"/>
                <a:gd name="T64" fmla="*/ 22 w 124"/>
                <a:gd name="T65" fmla="*/ 27 h 61"/>
                <a:gd name="T66" fmla="*/ 22 w 124"/>
                <a:gd name="T67" fmla="*/ 31 h 61"/>
                <a:gd name="T68" fmla="*/ 28 w 124"/>
                <a:gd name="T69" fmla="*/ 31 h 61"/>
                <a:gd name="T70" fmla="*/ 37 w 124"/>
                <a:gd name="T71" fmla="*/ 34 h 61"/>
                <a:gd name="T72" fmla="*/ 31 w 124"/>
                <a:gd name="T73" fmla="*/ 42 h 61"/>
                <a:gd name="T74" fmla="*/ 26 w 124"/>
                <a:gd name="T75" fmla="*/ 47 h 61"/>
                <a:gd name="T76" fmla="*/ 17 w 124"/>
                <a:gd name="T77" fmla="*/ 50 h 61"/>
                <a:gd name="T78" fmla="*/ 14 w 124"/>
                <a:gd name="T79" fmla="*/ 51 h 61"/>
                <a:gd name="T80" fmla="*/ 12 w 124"/>
                <a:gd name="T81" fmla="*/ 50 h 61"/>
                <a:gd name="T82" fmla="*/ 0 w 124"/>
                <a:gd name="T83" fmla="*/ 51 h 61"/>
                <a:gd name="T84" fmla="*/ 11 w 124"/>
                <a:gd name="T85" fmla="*/ 58 h 61"/>
                <a:gd name="T86" fmla="*/ 19 w 124"/>
                <a:gd name="T87" fmla="*/ 58 h 61"/>
                <a:gd name="T88" fmla="*/ 22 w 124"/>
                <a:gd name="T89" fmla="*/ 59 h 61"/>
                <a:gd name="T90" fmla="*/ 26 w 124"/>
                <a:gd name="T91" fmla="*/ 61 h 61"/>
                <a:gd name="T92" fmla="*/ 33 w 124"/>
                <a:gd name="T93" fmla="*/ 61 h 61"/>
                <a:gd name="T94" fmla="*/ 42 w 124"/>
                <a:gd name="T95" fmla="*/ 59 h 61"/>
                <a:gd name="T96" fmla="*/ 101 w 124"/>
                <a:gd name="T97" fmla="*/ 6 h 61"/>
                <a:gd name="T98" fmla="*/ 95 w 124"/>
                <a:gd name="T99" fmla="*/ 10 h 61"/>
                <a:gd name="T100" fmla="*/ 85 w 124"/>
                <a:gd name="T101" fmla="*/ 10 h 61"/>
                <a:gd name="T102" fmla="*/ 84 w 124"/>
                <a:gd name="T103" fmla="*/ 6 h 61"/>
                <a:gd name="T104" fmla="*/ 87 w 124"/>
                <a:gd name="T105" fmla="*/ 3 h 61"/>
                <a:gd name="T106" fmla="*/ 99 w 124"/>
                <a:gd name="T107" fmla="*/ 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4" h="61">
                  <a:moveTo>
                    <a:pt x="42" y="59"/>
                  </a:moveTo>
                  <a:lnTo>
                    <a:pt x="44" y="58"/>
                  </a:lnTo>
                  <a:lnTo>
                    <a:pt x="45" y="56"/>
                  </a:lnTo>
                  <a:lnTo>
                    <a:pt x="48" y="55"/>
                  </a:lnTo>
                  <a:lnTo>
                    <a:pt x="50" y="55"/>
                  </a:lnTo>
                  <a:lnTo>
                    <a:pt x="51" y="51"/>
                  </a:lnTo>
                  <a:lnTo>
                    <a:pt x="54" y="48"/>
                  </a:lnTo>
                  <a:lnTo>
                    <a:pt x="56" y="47"/>
                  </a:lnTo>
                  <a:lnTo>
                    <a:pt x="57" y="47"/>
                  </a:lnTo>
                  <a:lnTo>
                    <a:pt x="57" y="45"/>
                  </a:lnTo>
                  <a:lnTo>
                    <a:pt x="59" y="45"/>
                  </a:lnTo>
                  <a:lnTo>
                    <a:pt x="59" y="45"/>
                  </a:lnTo>
                  <a:lnTo>
                    <a:pt x="61" y="45"/>
                  </a:lnTo>
                  <a:lnTo>
                    <a:pt x="62" y="48"/>
                  </a:lnTo>
                  <a:lnTo>
                    <a:pt x="65" y="50"/>
                  </a:lnTo>
                  <a:lnTo>
                    <a:pt x="65" y="50"/>
                  </a:lnTo>
                  <a:lnTo>
                    <a:pt x="67" y="50"/>
                  </a:lnTo>
                  <a:lnTo>
                    <a:pt x="67" y="50"/>
                  </a:lnTo>
                  <a:lnTo>
                    <a:pt x="68" y="50"/>
                  </a:lnTo>
                  <a:lnTo>
                    <a:pt x="68" y="48"/>
                  </a:lnTo>
                  <a:lnTo>
                    <a:pt x="70" y="48"/>
                  </a:lnTo>
                  <a:lnTo>
                    <a:pt x="73" y="47"/>
                  </a:lnTo>
                  <a:lnTo>
                    <a:pt x="76" y="47"/>
                  </a:lnTo>
                  <a:lnTo>
                    <a:pt x="78" y="47"/>
                  </a:lnTo>
                  <a:lnTo>
                    <a:pt x="78" y="47"/>
                  </a:lnTo>
                  <a:lnTo>
                    <a:pt x="79" y="47"/>
                  </a:lnTo>
                  <a:lnTo>
                    <a:pt x="81" y="45"/>
                  </a:lnTo>
                  <a:lnTo>
                    <a:pt x="81" y="44"/>
                  </a:lnTo>
                  <a:lnTo>
                    <a:pt x="81" y="42"/>
                  </a:lnTo>
                  <a:lnTo>
                    <a:pt x="82" y="42"/>
                  </a:lnTo>
                  <a:lnTo>
                    <a:pt x="82" y="41"/>
                  </a:lnTo>
                  <a:lnTo>
                    <a:pt x="82" y="39"/>
                  </a:lnTo>
                  <a:lnTo>
                    <a:pt x="82" y="37"/>
                  </a:lnTo>
                  <a:lnTo>
                    <a:pt x="82" y="36"/>
                  </a:lnTo>
                  <a:lnTo>
                    <a:pt x="82" y="34"/>
                  </a:lnTo>
                  <a:lnTo>
                    <a:pt x="84" y="34"/>
                  </a:lnTo>
                  <a:lnTo>
                    <a:pt x="85" y="33"/>
                  </a:lnTo>
                  <a:lnTo>
                    <a:pt x="85" y="33"/>
                  </a:lnTo>
                  <a:lnTo>
                    <a:pt x="87" y="31"/>
                  </a:lnTo>
                  <a:lnTo>
                    <a:pt x="90" y="31"/>
                  </a:lnTo>
                  <a:lnTo>
                    <a:pt x="93" y="31"/>
                  </a:lnTo>
                  <a:lnTo>
                    <a:pt x="96" y="30"/>
                  </a:lnTo>
                  <a:lnTo>
                    <a:pt x="99" y="30"/>
                  </a:lnTo>
                  <a:lnTo>
                    <a:pt x="99" y="30"/>
                  </a:lnTo>
                  <a:lnTo>
                    <a:pt x="101" y="30"/>
                  </a:lnTo>
                  <a:lnTo>
                    <a:pt x="101" y="28"/>
                  </a:lnTo>
                  <a:lnTo>
                    <a:pt x="101" y="28"/>
                  </a:lnTo>
                  <a:lnTo>
                    <a:pt x="102" y="27"/>
                  </a:lnTo>
                  <a:lnTo>
                    <a:pt x="102" y="25"/>
                  </a:lnTo>
                  <a:lnTo>
                    <a:pt x="102" y="24"/>
                  </a:lnTo>
                  <a:lnTo>
                    <a:pt x="104" y="24"/>
                  </a:lnTo>
                  <a:lnTo>
                    <a:pt x="106" y="22"/>
                  </a:lnTo>
                  <a:lnTo>
                    <a:pt x="110" y="20"/>
                  </a:lnTo>
                  <a:lnTo>
                    <a:pt x="112" y="19"/>
                  </a:lnTo>
                  <a:lnTo>
                    <a:pt x="115" y="16"/>
                  </a:lnTo>
                  <a:lnTo>
                    <a:pt x="118" y="14"/>
                  </a:lnTo>
                  <a:lnTo>
                    <a:pt x="120" y="13"/>
                  </a:lnTo>
                  <a:lnTo>
                    <a:pt x="123" y="13"/>
                  </a:lnTo>
                  <a:lnTo>
                    <a:pt x="124" y="11"/>
                  </a:lnTo>
                  <a:lnTo>
                    <a:pt x="118" y="8"/>
                  </a:lnTo>
                  <a:lnTo>
                    <a:pt x="118" y="8"/>
                  </a:lnTo>
                  <a:lnTo>
                    <a:pt x="115" y="6"/>
                  </a:lnTo>
                  <a:lnTo>
                    <a:pt x="115" y="6"/>
                  </a:lnTo>
                  <a:lnTo>
                    <a:pt x="113" y="6"/>
                  </a:lnTo>
                  <a:lnTo>
                    <a:pt x="112" y="6"/>
                  </a:lnTo>
                  <a:lnTo>
                    <a:pt x="112" y="5"/>
                  </a:lnTo>
                  <a:lnTo>
                    <a:pt x="112" y="5"/>
                  </a:lnTo>
                  <a:lnTo>
                    <a:pt x="110" y="3"/>
                  </a:lnTo>
                  <a:lnTo>
                    <a:pt x="110" y="3"/>
                  </a:lnTo>
                  <a:lnTo>
                    <a:pt x="109" y="2"/>
                  </a:lnTo>
                  <a:lnTo>
                    <a:pt x="109" y="2"/>
                  </a:lnTo>
                  <a:lnTo>
                    <a:pt x="107" y="2"/>
                  </a:lnTo>
                  <a:lnTo>
                    <a:pt x="106" y="2"/>
                  </a:lnTo>
                  <a:lnTo>
                    <a:pt x="104" y="2"/>
                  </a:lnTo>
                  <a:lnTo>
                    <a:pt x="102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8" y="0"/>
                  </a:lnTo>
                  <a:lnTo>
                    <a:pt x="96" y="0"/>
                  </a:lnTo>
                  <a:lnTo>
                    <a:pt x="95" y="0"/>
                  </a:lnTo>
                  <a:lnTo>
                    <a:pt x="90" y="0"/>
                  </a:lnTo>
                  <a:lnTo>
                    <a:pt x="87" y="0"/>
                  </a:lnTo>
                  <a:lnTo>
                    <a:pt x="84" y="2"/>
                  </a:lnTo>
                  <a:lnTo>
                    <a:pt x="81" y="2"/>
                  </a:lnTo>
                  <a:lnTo>
                    <a:pt x="79" y="2"/>
                  </a:lnTo>
                  <a:lnTo>
                    <a:pt x="78" y="2"/>
                  </a:lnTo>
                  <a:lnTo>
                    <a:pt x="76" y="3"/>
                  </a:lnTo>
                  <a:lnTo>
                    <a:pt x="75" y="3"/>
                  </a:lnTo>
                  <a:lnTo>
                    <a:pt x="73" y="5"/>
                  </a:lnTo>
                  <a:lnTo>
                    <a:pt x="71" y="6"/>
                  </a:lnTo>
                  <a:lnTo>
                    <a:pt x="70" y="6"/>
                  </a:lnTo>
                  <a:lnTo>
                    <a:pt x="68" y="6"/>
                  </a:lnTo>
                  <a:lnTo>
                    <a:pt x="67" y="6"/>
                  </a:lnTo>
                  <a:lnTo>
                    <a:pt x="67" y="6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5" y="5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59" y="2"/>
                  </a:lnTo>
                  <a:lnTo>
                    <a:pt x="57" y="2"/>
                  </a:lnTo>
                  <a:lnTo>
                    <a:pt x="54" y="3"/>
                  </a:lnTo>
                  <a:lnTo>
                    <a:pt x="53" y="3"/>
                  </a:lnTo>
                  <a:lnTo>
                    <a:pt x="53" y="3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0" y="5"/>
                  </a:lnTo>
                  <a:lnTo>
                    <a:pt x="50" y="5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5" y="10"/>
                  </a:lnTo>
                  <a:lnTo>
                    <a:pt x="45" y="10"/>
                  </a:lnTo>
                  <a:lnTo>
                    <a:pt x="44" y="11"/>
                  </a:lnTo>
                  <a:lnTo>
                    <a:pt x="44" y="11"/>
                  </a:lnTo>
                  <a:lnTo>
                    <a:pt x="44" y="13"/>
                  </a:lnTo>
                  <a:lnTo>
                    <a:pt x="44" y="13"/>
                  </a:lnTo>
                  <a:lnTo>
                    <a:pt x="44" y="13"/>
                  </a:lnTo>
                  <a:lnTo>
                    <a:pt x="42" y="13"/>
                  </a:lnTo>
                  <a:lnTo>
                    <a:pt x="42" y="11"/>
                  </a:lnTo>
                  <a:lnTo>
                    <a:pt x="40" y="11"/>
                  </a:lnTo>
                  <a:lnTo>
                    <a:pt x="39" y="10"/>
                  </a:lnTo>
                  <a:lnTo>
                    <a:pt x="37" y="8"/>
                  </a:lnTo>
                  <a:lnTo>
                    <a:pt x="36" y="6"/>
                  </a:lnTo>
                  <a:lnTo>
                    <a:pt x="33" y="5"/>
                  </a:lnTo>
                  <a:lnTo>
                    <a:pt x="31" y="5"/>
                  </a:lnTo>
                  <a:lnTo>
                    <a:pt x="23" y="5"/>
                  </a:lnTo>
                  <a:lnTo>
                    <a:pt x="22" y="5"/>
                  </a:lnTo>
                  <a:lnTo>
                    <a:pt x="20" y="6"/>
                  </a:lnTo>
                  <a:lnTo>
                    <a:pt x="19" y="8"/>
                  </a:lnTo>
                  <a:lnTo>
                    <a:pt x="17" y="10"/>
                  </a:lnTo>
                  <a:lnTo>
                    <a:pt x="14" y="13"/>
                  </a:lnTo>
                  <a:lnTo>
                    <a:pt x="12" y="13"/>
                  </a:lnTo>
                  <a:lnTo>
                    <a:pt x="16" y="13"/>
                  </a:lnTo>
                  <a:lnTo>
                    <a:pt x="17" y="11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20" y="13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0" y="16"/>
                  </a:lnTo>
                  <a:lnTo>
                    <a:pt x="19" y="17"/>
                  </a:lnTo>
                  <a:lnTo>
                    <a:pt x="17" y="19"/>
                  </a:lnTo>
                  <a:lnTo>
                    <a:pt x="14" y="20"/>
                  </a:lnTo>
                  <a:lnTo>
                    <a:pt x="12" y="22"/>
                  </a:lnTo>
                  <a:lnTo>
                    <a:pt x="11" y="22"/>
                  </a:lnTo>
                  <a:lnTo>
                    <a:pt x="9" y="24"/>
                  </a:lnTo>
                  <a:lnTo>
                    <a:pt x="9" y="24"/>
                  </a:lnTo>
                  <a:lnTo>
                    <a:pt x="9" y="24"/>
                  </a:lnTo>
                  <a:lnTo>
                    <a:pt x="11" y="24"/>
                  </a:lnTo>
                  <a:lnTo>
                    <a:pt x="12" y="24"/>
                  </a:lnTo>
                  <a:lnTo>
                    <a:pt x="12" y="25"/>
                  </a:lnTo>
                  <a:lnTo>
                    <a:pt x="14" y="25"/>
                  </a:lnTo>
                  <a:lnTo>
                    <a:pt x="14" y="27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7" y="28"/>
                  </a:lnTo>
                  <a:lnTo>
                    <a:pt x="17" y="27"/>
                  </a:lnTo>
                  <a:lnTo>
                    <a:pt x="19" y="27"/>
                  </a:lnTo>
                  <a:lnTo>
                    <a:pt x="20" y="25"/>
                  </a:lnTo>
                  <a:lnTo>
                    <a:pt x="22" y="25"/>
                  </a:lnTo>
                  <a:lnTo>
                    <a:pt x="22" y="27"/>
                  </a:lnTo>
                  <a:lnTo>
                    <a:pt x="22" y="27"/>
                  </a:lnTo>
                  <a:lnTo>
                    <a:pt x="22" y="28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22" y="31"/>
                  </a:lnTo>
                  <a:lnTo>
                    <a:pt x="22" y="31"/>
                  </a:lnTo>
                  <a:lnTo>
                    <a:pt x="23" y="31"/>
                  </a:lnTo>
                  <a:lnTo>
                    <a:pt x="25" y="31"/>
                  </a:lnTo>
                  <a:lnTo>
                    <a:pt x="26" y="31"/>
                  </a:lnTo>
                  <a:lnTo>
                    <a:pt x="28" y="31"/>
                  </a:lnTo>
                  <a:lnTo>
                    <a:pt x="30" y="33"/>
                  </a:lnTo>
                  <a:lnTo>
                    <a:pt x="33" y="34"/>
                  </a:lnTo>
                  <a:lnTo>
                    <a:pt x="34" y="34"/>
                  </a:lnTo>
                  <a:lnTo>
                    <a:pt x="36" y="34"/>
                  </a:lnTo>
                  <a:lnTo>
                    <a:pt x="37" y="34"/>
                  </a:lnTo>
                  <a:lnTo>
                    <a:pt x="37" y="34"/>
                  </a:lnTo>
                  <a:lnTo>
                    <a:pt x="37" y="36"/>
                  </a:lnTo>
                  <a:lnTo>
                    <a:pt x="36" y="36"/>
                  </a:lnTo>
                  <a:lnTo>
                    <a:pt x="34" y="39"/>
                  </a:lnTo>
                  <a:lnTo>
                    <a:pt x="31" y="42"/>
                  </a:lnTo>
                  <a:lnTo>
                    <a:pt x="31" y="44"/>
                  </a:lnTo>
                  <a:lnTo>
                    <a:pt x="30" y="45"/>
                  </a:lnTo>
                  <a:lnTo>
                    <a:pt x="28" y="47"/>
                  </a:lnTo>
                  <a:lnTo>
                    <a:pt x="28" y="47"/>
                  </a:lnTo>
                  <a:lnTo>
                    <a:pt x="26" y="47"/>
                  </a:lnTo>
                  <a:lnTo>
                    <a:pt x="26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20" y="48"/>
                  </a:lnTo>
                  <a:lnTo>
                    <a:pt x="17" y="50"/>
                  </a:lnTo>
                  <a:lnTo>
                    <a:pt x="17" y="50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4" y="51"/>
                  </a:lnTo>
                  <a:lnTo>
                    <a:pt x="14" y="50"/>
                  </a:lnTo>
                  <a:lnTo>
                    <a:pt x="14" y="50"/>
                  </a:lnTo>
                  <a:lnTo>
                    <a:pt x="14" y="50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1" y="50"/>
                  </a:lnTo>
                  <a:lnTo>
                    <a:pt x="11" y="50"/>
                  </a:lnTo>
                  <a:lnTo>
                    <a:pt x="9" y="51"/>
                  </a:lnTo>
                  <a:lnTo>
                    <a:pt x="6" y="50"/>
                  </a:lnTo>
                  <a:lnTo>
                    <a:pt x="0" y="51"/>
                  </a:lnTo>
                  <a:lnTo>
                    <a:pt x="3" y="56"/>
                  </a:lnTo>
                  <a:lnTo>
                    <a:pt x="11" y="56"/>
                  </a:lnTo>
                  <a:lnTo>
                    <a:pt x="11" y="56"/>
                  </a:lnTo>
                  <a:lnTo>
                    <a:pt x="11" y="58"/>
                  </a:lnTo>
                  <a:lnTo>
                    <a:pt x="11" y="58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4" y="59"/>
                  </a:lnTo>
                  <a:lnTo>
                    <a:pt x="16" y="59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2" y="59"/>
                  </a:lnTo>
                  <a:lnTo>
                    <a:pt x="22" y="59"/>
                  </a:lnTo>
                  <a:lnTo>
                    <a:pt x="23" y="61"/>
                  </a:lnTo>
                  <a:lnTo>
                    <a:pt x="23" y="61"/>
                  </a:lnTo>
                  <a:lnTo>
                    <a:pt x="25" y="61"/>
                  </a:lnTo>
                  <a:lnTo>
                    <a:pt x="26" y="61"/>
                  </a:lnTo>
                  <a:lnTo>
                    <a:pt x="26" y="61"/>
                  </a:lnTo>
                  <a:lnTo>
                    <a:pt x="26" y="61"/>
                  </a:lnTo>
                  <a:lnTo>
                    <a:pt x="28" y="61"/>
                  </a:lnTo>
                  <a:lnTo>
                    <a:pt x="30" y="61"/>
                  </a:lnTo>
                  <a:lnTo>
                    <a:pt x="31" y="61"/>
                  </a:lnTo>
                  <a:lnTo>
                    <a:pt x="33" y="61"/>
                  </a:lnTo>
                  <a:lnTo>
                    <a:pt x="33" y="61"/>
                  </a:lnTo>
                  <a:lnTo>
                    <a:pt x="36" y="59"/>
                  </a:lnTo>
                  <a:lnTo>
                    <a:pt x="37" y="59"/>
                  </a:lnTo>
                  <a:lnTo>
                    <a:pt x="39" y="59"/>
                  </a:lnTo>
                  <a:lnTo>
                    <a:pt x="42" y="59"/>
                  </a:lnTo>
                  <a:lnTo>
                    <a:pt x="42" y="59"/>
                  </a:lnTo>
                  <a:close/>
                  <a:moveTo>
                    <a:pt x="104" y="3"/>
                  </a:moveTo>
                  <a:lnTo>
                    <a:pt x="104" y="5"/>
                  </a:lnTo>
                  <a:lnTo>
                    <a:pt x="102" y="6"/>
                  </a:lnTo>
                  <a:lnTo>
                    <a:pt x="101" y="6"/>
                  </a:lnTo>
                  <a:lnTo>
                    <a:pt x="99" y="6"/>
                  </a:lnTo>
                  <a:lnTo>
                    <a:pt x="99" y="8"/>
                  </a:lnTo>
                  <a:lnTo>
                    <a:pt x="99" y="8"/>
                  </a:lnTo>
                  <a:lnTo>
                    <a:pt x="98" y="10"/>
                  </a:lnTo>
                  <a:lnTo>
                    <a:pt x="95" y="10"/>
                  </a:lnTo>
                  <a:lnTo>
                    <a:pt x="93" y="11"/>
                  </a:lnTo>
                  <a:lnTo>
                    <a:pt x="92" y="11"/>
                  </a:lnTo>
                  <a:lnTo>
                    <a:pt x="90" y="11"/>
                  </a:lnTo>
                  <a:lnTo>
                    <a:pt x="87" y="11"/>
                  </a:lnTo>
                  <a:lnTo>
                    <a:pt x="85" y="10"/>
                  </a:lnTo>
                  <a:lnTo>
                    <a:pt x="84" y="10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6"/>
                  </a:lnTo>
                  <a:lnTo>
                    <a:pt x="84" y="6"/>
                  </a:lnTo>
                  <a:lnTo>
                    <a:pt x="84" y="6"/>
                  </a:lnTo>
                  <a:lnTo>
                    <a:pt x="85" y="5"/>
                  </a:lnTo>
                  <a:lnTo>
                    <a:pt x="85" y="5"/>
                  </a:lnTo>
                  <a:lnTo>
                    <a:pt x="87" y="3"/>
                  </a:lnTo>
                  <a:lnTo>
                    <a:pt x="90" y="3"/>
                  </a:lnTo>
                  <a:lnTo>
                    <a:pt x="92" y="3"/>
                  </a:lnTo>
                  <a:lnTo>
                    <a:pt x="95" y="2"/>
                  </a:lnTo>
                  <a:lnTo>
                    <a:pt x="98" y="2"/>
                  </a:lnTo>
                  <a:lnTo>
                    <a:pt x="99" y="2"/>
                  </a:lnTo>
                  <a:lnTo>
                    <a:pt x="101" y="2"/>
                  </a:lnTo>
                  <a:lnTo>
                    <a:pt x="102" y="2"/>
                  </a:lnTo>
                  <a:lnTo>
                    <a:pt x="104" y="3"/>
                  </a:lnTo>
                  <a:lnTo>
                    <a:pt x="104" y="3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7" name="Freeform 101"/>
            <p:cNvSpPr>
              <a:spLocks noEditPoints="1"/>
            </p:cNvSpPr>
            <p:nvPr/>
          </p:nvSpPr>
          <p:spPr bwMode="auto">
            <a:xfrm>
              <a:off x="6980696" y="2755160"/>
              <a:ext cx="1111353" cy="573092"/>
            </a:xfrm>
            <a:custGeom>
              <a:avLst/>
              <a:gdLst>
                <a:gd name="T0" fmla="*/ 403 w 468"/>
                <a:gd name="T1" fmla="*/ 165 h 241"/>
                <a:gd name="T2" fmla="*/ 369 w 468"/>
                <a:gd name="T3" fmla="*/ 211 h 241"/>
                <a:gd name="T4" fmla="*/ 353 w 468"/>
                <a:gd name="T5" fmla="*/ 205 h 241"/>
                <a:gd name="T6" fmla="*/ 325 w 468"/>
                <a:gd name="T7" fmla="*/ 211 h 241"/>
                <a:gd name="T8" fmla="*/ 307 w 468"/>
                <a:gd name="T9" fmla="*/ 208 h 241"/>
                <a:gd name="T10" fmla="*/ 298 w 468"/>
                <a:gd name="T11" fmla="*/ 218 h 241"/>
                <a:gd name="T12" fmla="*/ 273 w 468"/>
                <a:gd name="T13" fmla="*/ 213 h 241"/>
                <a:gd name="T14" fmla="*/ 254 w 468"/>
                <a:gd name="T15" fmla="*/ 224 h 241"/>
                <a:gd name="T16" fmla="*/ 237 w 468"/>
                <a:gd name="T17" fmla="*/ 239 h 241"/>
                <a:gd name="T18" fmla="*/ 221 w 468"/>
                <a:gd name="T19" fmla="*/ 232 h 241"/>
                <a:gd name="T20" fmla="*/ 211 w 468"/>
                <a:gd name="T21" fmla="*/ 221 h 241"/>
                <a:gd name="T22" fmla="*/ 184 w 468"/>
                <a:gd name="T23" fmla="*/ 211 h 241"/>
                <a:gd name="T24" fmla="*/ 166 w 468"/>
                <a:gd name="T25" fmla="*/ 191 h 241"/>
                <a:gd name="T26" fmla="*/ 161 w 468"/>
                <a:gd name="T27" fmla="*/ 174 h 241"/>
                <a:gd name="T28" fmla="*/ 163 w 468"/>
                <a:gd name="T29" fmla="*/ 148 h 241"/>
                <a:gd name="T30" fmla="*/ 152 w 468"/>
                <a:gd name="T31" fmla="*/ 151 h 241"/>
                <a:gd name="T32" fmla="*/ 139 w 468"/>
                <a:gd name="T33" fmla="*/ 166 h 241"/>
                <a:gd name="T34" fmla="*/ 132 w 468"/>
                <a:gd name="T35" fmla="*/ 165 h 241"/>
                <a:gd name="T36" fmla="*/ 105 w 468"/>
                <a:gd name="T37" fmla="*/ 173 h 241"/>
                <a:gd name="T38" fmla="*/ 80 w 468"/>
                <a:gd name="T39" fmla="*/ 216 h 241"/>
                <a:gd name="T40" fmla="*/ 62 w 468"/>
                <a:gd name="T41" fmla="*/ 225 h 241"/>
                <a:gd name="T42" fmla="*/ 54 w 468"/>
                <a:gd name="T43" fmla="*/ 208 h 241"/>
                <a:gd name="T44" fmla="*/ 46 w 468"/>
                <a:gd name="T45" fmla="*/ 196 h 241"/>
                <a:gd name="T46" fmla="*/ 49 w 468"/>
                <a:gd name="T47" fmla="*/ 183 h 241"/>
                <a:gd name="T48" fmla="*/ 54 w 468"/>
                <a:gd name="T49" fmla="*/ 176 h 241"/>
                <a:gd name="T50" fmla="*/ 73 w 468"/>
                <a:gd name="T51" fmla="*/ 179 h 241"/>
                <a:gd name="T52" fmla="*/ 83 w 468"/>
                <a:gd name="T53" fmla="*/ 166 h 241"/>
                <a:gd name="T54" fmla="*/ 68 w 468"/>
                <a:gd name="T55" fmla="*/ 148 h 241"/>
                <a:gd name="T56" fmla="*/ 48 w 468"/>
                <a:gd name="T57" fmla="*/ 135 h 241"/>
                <a:gd name="T58" fmla="*/ 34 w 468"/>
                <a:gd name="T59" fmla="*/ 146 h 241"/>
                <a:gd name="T60" fmla="*/ 17 w 468"/>
                <a:gd name="T61" fmla="*/ 145 h 241"/>
                <a:gd name="T62" fmla="*/ 7 w 468"/>
                <a:gd name="T63" fmla="*/ 129 h 241"/>
                <a:gd name="T64" fmla="*/ 1 w 468"/>
                <a:gd name="T65" fmla="*/ 117 h 241"/>
                <a:gd name="T66" fmla="*/ 7 w 468"/>
                <a:gd name="T67" fmla="*/ 101 h 241"/>
                <a:gd name="T68" fmla="*/ 9 w 468"/>
                <a:gd name="T69" fmla="*/ 87 h 241"/>
                <a:gd name="T70" fmla="*/ 20 w 468"/>
                <a:gd name="T71" fmla="*/ 82 h 241"/>
                <a:gd name="T72" fmla="*/ 26 w 468"/>
                <a:gd name="T73" fmla="*/ 70 h 241"/>
                <a:gd name="T74" fmla="*/ 38 w 468"/>
                <a:gd name="T75" fmla="*/ 65 h 241"/>
                <a:gd name="T76" fmla="*/ 59 w 468"/>
                <a:gd name="T77" fmla="*/ 53 h 241"/>
                <a:gd name="T78" fmla="*/ 71 w 468"/>
                <a:gd name="T79" fmla="*/ 55 h 241"/>
                <a:gd name="T80" fmla="*/ 87 w 468"/>
                <a:gd name="T81" fmla="*/ 68 h 241"/>
                <a:gd name="T82" fmla="*/ 94 w 468"/>
                <a:gd name="T83" fmla="*/ 76 h 241"/>
                <a:gd name="T84" fmla="*/ 107 w 468"/>
                <a:gd name="T85" fmla="*/ 70 h 241"/>
                <a:gd name="T86" fmla="*/ 130 w 468"/>
                <a:gd name="T87" fmla="*/ 68 h 241"/>
                <a:gd name="T88" fmla="*/ 141 w 468"/>
                <a:gd name="T89" fmla="*/ 75 h 241"/>
                <a:gd name="T90" fmla="*/ 156 w 468"/>
                <a:gd name="T91" fmla="*/ 70 h 241"/>
                <a:gd name="T92" fmla="*/ 166 w 468"/>
                <a:gd name="T93" fmla="*/ 14 h 241"/>
                <a:gd name="T94" fmla="*/ 251 w 468"/>
                <a:gd name="T95" fmla="*/ 14 h 241"/>
                <a:gd name="T96" fmla="*/ 287 w 468"/>
                <a:gd name="T97" fmla="*/ 22 h 241"/>
                <a:gd name="T98" fmla="*/ 360 w 468"/>
                <a:gd name="T99" fmla="*/ 65 h 241"/>
                <a:gd name="T100" fmla="*/ 397 w 468"/>
                <a:gd name="T101" fmla="*/ 73 h 241"/>
                <a:gd name="T102" fmla="*/ 468 w 468"/>
                <a:gd name="T103" fmla="*/ 106 h 241"/>
                <a:gd name="T104" fmla="*/ 66 w 468"/>
                <a:gd name="T105" fmla="*/ 187 h 241"/>
                <a:gd name="T106" fmla="*/ 155 w 468"/>
                <a:gd name="T107" fmla="*/ 154 h 241"/>
                <a:gd name="T108" fmla="*/ 350 w 468"/>
                <a:gd name="T109" fmla="*/ 142 h 241"/>
                <a:gd name="T110" fmla="*/ 322 w 468"/>
                <a:gd name="T111" fmla="*/ 138 h 241"/>
                <a:gd name="T112" fmla="*/ 307 w 468"/>
                <a:gd name="T113" fmla="*/ 149 h 241"/>
                <a:gd name="T114" fmla="*/ 299 w 468"/>
                <a:gd name="T115" fmla="*/ 165 h 241"/>
                <a:gd name="T116" fmla="*/ 305 w 468"/>
                <a:gd name="T117" fmla="*/ 173 h 241"/>
                <a:gd name="T118" fmla="*/ 324 w 468"/>
                <a:gd name="T119" fmla="*/ 148 h 241"/>
                <a:gd name="T120" fmla="*/ 336 w 468"/>
                <a:gd name="T121" fmla="*/ 145 h 241"/>
                <a:gd name="T122" fmla="*/ 360 w 468"/>
                <a:gd name="T123" fmla="*/ 143 h 241"/>
                <a:gd name="T124" fmla="*/ 374 w 468"/>
                <a:gd name="T125" fmla="*/ 13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68" h="241">
                  <a:moveTo>
                    <a:pt x="468" y="107"/>
                  </a:moveTo>
                  <a:lnTo>
                    <a:pt x="451" y="110"/>
                  </a:lnTo>
                  <a:lnTo>
                    <a:pt x="446" y="115"/>
                  </a:lnTo>
                  <a:lnTo>
                    <a:pt x="442" y="120"/>
                  </a:lnTo>
                  <a:lnTo>
                    <a:pt x="436" y="123"/>
                  </a:lnTo>
                  <a:lnTo>
                    <a:pt x="434" y="126"/>
                  </a:lnTo>
                  <a:lnTo>
                    <a:pt x="433" y="132"/>
                  </a:lnTo>
                  <a:lnTo>
                    <a:pt x="423" y="135"/>
                  </a:lnTo>
                  <a:lnTo>
                    <a:pt x="417" y="135"/>
                  </a:lnTo>
                  <a:lnTo>
                    <a:pt x="412" y="138"/>
                  </a:lnTo>
                  <a:lnTo>
                    <a:pt x="409" y="145"/>
                  </a:lnTo>
                  <a:lnTo>
                    <a:pt x="405" y="149"/>
                  </a:lnTo>
                  <a:lnTo>
                    <a:pt x="401" y="159"/>
                  </a:lnTo>
                  <a:lnTo>
                    <a:pt x="403" y="165"/>
                  </a:lnTo>
                  <a:lnTo>
                    <a:pt x="408" y="169"/>
                  </a:lnTo>
                  <a:lnTo>
                    <a:pt x="405" y="174"/>
                  </a:lnTo>
                  <a:lnTo>
                    <a:pt x="394" y="174"/>
                  </a:lnTo>
                  <a:lnTo>
                    <a:pt x="384" y="177"/>
                  </a:lnTo>
                  <a:lnTo>
                    <a:pt x="375" y="179"/>
                  </a:lnTo>
                  <a:lnTo>
                    <a:pt x="372" y="182"/>
                  </a:lnTo>
                  <a:lnTo>
                    <a:pt x="375" y="187"/>
                  </a:lnTo>
                  <a:lnTo>
                    <a:pt x="380" y="191"/>
                  </a:lnTo>
                  <a:lnTo>
                    <a:pt x="383" y="197"/>
                  </a:lnTo>
                  <a:lnTo>
                    <a:pt x="378" y="207"/>
                  </a:lnTo>
                  <a:lnTo>
                    <a:pt x="378" y="216"/>
                  </a:lnTo>
                  <a:lnTo>
                    <a:pt x="372" y="213"/>
                  </a:lnTo>
                  <a:lnTo>
                    <a:pt x="372" y="213"/>
                  </a:lnTo>
                  <a:lnTo>
                    <a:pt x="369" y="211"/>
                  </a:lnTo>
                  <a:lnTo>
                    <a:pt x="369" y="211"/>
                  </a:lnTo>
                  <a:lnTo>
                    <a:pt x="367" y="211"/>
                  </a:lnTo>
                  <a:lnTo>
                    <a:pt x="366" y="211"/>
                  </a:lnTo>
                  <a:lnTo>
                    <a:pt x="366" y="210"/>
                  </a:lnTo>
                  <a:lnTo>
                    <a:pt x="366" y="210"/>
                  </a:lnTo>
                  <a:lnTo>
                    <a:pt x="364" y="208"/>
                  </a:lnTo>
                  <a:lnTo>
                    <a:pt x="364" y="208"/>
                  </a:lnTo>
                  <a:lnTo>
                    <a:pt x="363" y="207"/>
                  </a:lnTo>
                  <a:lnTo>
                    <a:pt x="363" y="207"/>
                  </a:lnTo>
                  <a:lnTo>
                    <a:pt x="361" y="207"/>
                  </a:lnTo>
                  <a:lnTo>
                    <a:pt x="360" y="207"/>
                  </a:lnTo>
                  <a:lnTo>
                    <a:pt x="358" y="207"/>
                  </a:lnTo>
                  <a:lnTo>
                    <a:pt x="356" y="205"/>
                  </a:lnTo>
                  <a:lnTo>
                    <a:pt x="353" y="205"/>
                  </a:lnTo>
                  <a:lnTo>
                    <a:pt x="353" y="205"/>
                  </a:lnTo>
                  <a:lnTo>
                    <a:pt x="352" y="205"/>
                  </a:lnTo>
                  <a:lnTo>
                    <a:pt x="350" y="205"/>
                  </a:lnTo>
                  <a:lnTo>
                    <a:pt x="349" y="205"/>
                  </a:lnTo>
                  <a:lnTo>
                    <a:pt x="344" y="205"/>
                  </a:lnTo>
                  <a:lnTo>
                    <a:pt x="341" y="205"/>
                  </a:lnTo>
                  <a:lnTo>
                    <a:pt x="338" y="207"/>
                  </a:lnTo>
                  <a:lnTo>
                    <a:pt x="335" y="207"/>
                  </a:lnTo>
                  <a:lnTo>
                    <a:pt x="333" y="207"/>
                  </a:lnTo>
                  <a:lnTo>
                    <a:pt x="332" y="207"/>
                  </a:lnTo>
                  <a:lnTo>
                    <a:pt x="330" y="208"/>
                  </a:lnTo>
                  <a:lnTo>
                    <a:pt x="329" y="208"/>
                  </a:lnTo>
                  <a:lnTo>
                    <a:pt x="327" y="210"/>
                  </a:lnTo>
                  <a:lnTo>
                    <a:pt x="325" y="211"/>
                  </a:lnTo>
                  <a:lnTo>
                    <a:pt x="324" y="211"/>
                  </a:lnTo>
                  <a:lnTo>
                    <a:pt x="322" y="211"/>
                  </a:lnTo>
                  <a:lnTo>
                    <a:pt x="321" y="211"/>
                  </a:lnTo>
                  <a:lnTo>
                    <a:pt x="321" y="211"/>
                  </a:lnTo>
                  <a:lnTo>
                    <a:pt x="319" y="211"/>
                  </a:lnTo>
                  <a:lnTo>
                    <a:pt x="319" y="211"/>
                  </a:lnTo>
                  <a:lnTo>
                    <a:pt x="319" y="211"/>
                  </a:lnTo>
                  <a:lnTo>
                    <a:pt x="319" y="210"/>
                  </a:lnTo>
                  <a:lnTo>
                    <a:pt x="318" y="210"/>
                  </a:lnTo>
                  <a:lnTo>
                    <a:pt x="318" y="210"/>
                  </a:lnTo>
                  <a:lnTo>
                    <a:pt x="313" y="207"/>
                  </a:lnTo>
                  <a:lnTo>
                    <a:pt x="311" y="207"/>
                  </a:lnTo>
                  <a:lnTo>
                    <a:pt x="308" y="208"/>
                  </a:lnTo>
                  <a:lnTo>
                    <a:pt x="307" y="208"/>
                  </a:lnTo>
                  <a:lnTo>
                    <a:pt x="307" y="208"/>
                  </a:lnTo>
                  <a:lnTo>
                    <a:pt x="305" y="208"/>
                  </a:lnTo>
                  <a:lnTo>
                    <a:pt x="305" y="208"/>
                  </a:lnTo>
                  <a:lnTo>
                    <a:pt x="304" y="210"/>
                  </a:lnTo>
                  <a:lnTo>
                    <a:pt x="304" y="210"/>
                  </a:lnTo>
                  <a:lnTo>
                    <a:pt x="302" y="211"/>
                  </a:lnTo>
                  <a:lnTo>
                    <a:pt x="302" y="213"/>
                  </a:lnTo>
                  <a:lnTo>
                    <a:pt x="301" y="213"/>
                  </a:lnTo>
                  <a:lnTo>
                    <a:pt x="301" y="213"/>
                  </a:lnTo>
                  <a:lnTo>
                    <a:pt x="299" y="215"/>
                  </a:lnTo>
                  <a:lnTo>
                    <a:pt x="299" y="215"/>
                  </a:lnTo>
                  <a:lnTo>
                    <a:pt x="298" y="216"/>
                  </a:lnTo>
                  <a:lnTo>
                    <a:pt x="298" y="216"/>
                  </a:lnTo>
                  <a:lnTo>
                    <a:pt x="298" y="218"/>
                  </a:lnTo>
                  <a:lnTo>
                    <a:pt x="298" y="218"/>
                  </a:lnTo>
                  <a:lnTo>
                    <a:pt x="298" y="218"/>
                  </a:lnTo>
                  <a:lnTo>
                    <a:pt x="296" y="218"/>
                  </a:lnTo>
                  <a:lnTo>
                    <a:pt x="296" y="216"/>
                  </a:lnTo>
                  <a:lnTo>
                    <a:pt x="294" y="216"/>
                  </a:lnTo>
                  <a:lnTo>
                    <a:pt x="293" y="215"/>
                  </a:lnTo>
                  <a:lnTo>
                    <a:pt x="291" y="213"/>
                  </a:lnTo>
                  <a:lnTo>
                    <a:pt x="290" y="211"/>
                  </a:lnTo>
                  <a:lnTo>
                    <a:pt x="287" y="210"/>
                  </a:lnTo>
                  <a:lnTo>
                    <a:pt x="285" y="210"/>
                  </a:lnTo>
                  <a:lnTo>
                    <a:pt x="277" y="210"/>
                  </a:lnTo>
                  <a:lnTo>
                    <a:pt x="276" y="210"/>
                  </a:lnTo>
                  <a:lnTo>
                    <a:pt x="274" y="211"/>
                  </a:lnTo>
                  <a:lnTo>
                    <a:pt x="273" y="213"/>
                  </a:lnTo>
                  <a:lnTo>
                    <a:pt x="271" y="215"/>
                  </a:lnTo>
                  <a:lnTo>
                    <a:pt x="268" y="218"/>
                  </a:lnTo>
                  <a:lnTo>
                    <a:pt x="266" y="218"/>
                  </a:lnTo>
                  <a:lnTo>
                    <a:pt x="265" y="219"/>
                  </a:lnTo>
                  <a:lnTo>
                    <a:pt x="263" y="219"/>
                  </a:lnTo>
                  <a:lnTo>
                    <a:pt x="262" y="219"/>
                  </a:lnTo>
                  <a:lnTo>
                    <a:pt x="260" y="221"/>
                  </a:lnTo>
                  <a:lnTo>
                    <a:pt x="259" y="221"/>
                  </a:lnTo>
                  <a:lnTo>
                    <a:pt x="256" y="221"/>
                  </a:lnTo>
                  <a:lnTo>
                    <a:pt x="256" y="221"/>
                  </a:lnTo>
                  <a:lnTo>
                    <a:pt x="256" y="222"/>
                  </a:lnTo>
                  <a:lnTo>
                    <a:pt x="254" y="222"/>
                  </a:lnTo>
                  <a:lnTo>
                    <a:pt x="254" y="222"/>
                  </a:lnTo>
                  <a:lnTo>
                    <a:pt x="254" y="224"/>
                  </a:lnTo>
                  <a:lnTo>
                    <a:pt x="253" y="224"/>
                  </a:lnTo>
                  <a:lnTo>
                    <a:pt x="253" y="225"/>
                  </a:lnTo>
                  <a:lnTo>
                    <a:pt x="251" y="225"/>
                  </a:lnTo>
                  <a:lnTo>
                    <a:pt x="249" y="225"/>
                  </a:lnTo>
                  <a:lnTo>
                    <a:pt x="248" y="225"/>
                  </a:lnTo>
                  <a:lnTo>
                    <a:pt x="246" y="227"/>
                  </a:lnTo>
                  <a:lnTo>
                    <a:pt x="246" y="227"/>
                  </a:lnTo>
                  <a:lnTo>
                    <a:pt x="245" y="229"/>
                  </a:lnTo>
                  <a:lnTo>
                    <a:pt x="245" y="230"/>
                  </a:lnTo>
                  <a:lnTo>
                    <a:pt x="245" y="232"/>
                  </a:lnTo>
                  <a:lnTo>
                    <a:pt x="243" y="233"/>
                  </a:lnTo>
                  <a:lnTo>
                    <a:pt x="242" y="233"/>
                  </a:lnTo>
                  <a:lnTo>
                    <a:pt x="237" y="235"/>
                  </a:lnTo>
                  <a:lnTo>
                    <a:pt x="237" y="239"/>
                  </a:lnTo>
                  <a:lnTo>
                    <a:pt x="235" y="239"/>
                  </a:lnTo>
                  <a:lnTo>
                    <a:pt x="232" y="241"/>
                  </a:lnTo>
                  <a:lnTo>
                    <a:pt x="232" y="238"/>
                  </a:lnTo>
                  <a:lnTo>
                    <a:pt x="232" y="233"/>
                  </a:lnTo>
                  <a:lnTo>
                    <a:pt x="231" y="233"/>
                  </a:lnTo>
                  <a:lnTo>
                    <a:pt x="231" y="233"/>
                  </a:lnTo>
                  <a:lnTo>
                    <a:pt x="229" y="232"/>
                  </a:lnTo>
                  <a:lnTo>
                    <a:pt x="228" y="232"/>
                  </a:lnTo>
                  <a:lnTo>
                    <a:pt x="226" y="232"/>
                  </a:lnTo>
                  <a:lnTo>
                    <a:pt x="225" y="232"/>
                  </a:lnTo>
                  <a:lnTo>
                    <a:pt x="225" y="232"/>
                  </a:lnTo>
                  <a:lnTo>
                    <a:pt x="223" y="232"/>
                  </a:lnTo>
                  <a:lnTo>
                    <a:pt x="223" y="232"/>
                  </a:lnTo>
                  <a:lnTo>
                    <a:pt x="221" y="232"/>
                  </a:lnTo>
                  <a:lnTo>
                    <a:pt x="220" y="232"/>
                  </a:lnTo>
                  <a:lnTo>
                    <a:pt x="218" y="232"/>
                  </a:lnTo>
                  <a:lnTo>
                    <a:pt x="215" y="230"/>
                  </a:lnTo>
                  <a:lnTo>
                    <a:pt x="212" y="230"/>
                  </a:lnTo>
                  <a:lnTo>
                    <a:pt x="212" y="229"/>
                  </a:lnTo>
                  <a:lnTo>
                    <a:pt x="212" y="229"/>
                  </a:lnTo>
                  <a:lnTo>
                    <a:pt x="212" y="229"/>
                  </a:lnTo>
                  <a:lnTo>
                    <a:pt x="212" y="227"/>
                  </a:lnTo>
                  <a:lnTo>
                    <a:pt x="212" y="227"/>
                  </a:lnTo>
                  <a:lnTo>
                    <a:pt x="212" y="225"/>
                  </a:lnTo>
                  <a:lnTo>
                    <a:pt x="212" y="224"/>
                  </a:lnTo>
                  <a:lnTo>
                    <a:pt x="211" y="222"/>
                  </a:lnTo>
                  <a:lnTo>
                    <a:pt x="211" y="221"/>
                  </a:lnTo>
                  <a:lnTo>
                    <a:pt x="211" y="221"/>
                  </a:lnTo>
                  <a:lnTo>
                    <a:pt x="209" y="221"/>
                  </a:lnTo>
                  <a:lnTo>
                    <a:pt x="209" y="219"/>
                  </a:lnTo>
                  <a:lnTo>
                    <a:pt x="208" y="219"/>
                  </a:lnTo>
                  <a:lnTo>
                    <a:pt x="206" y="219"/>
                  </a:lnTo>
                  <a:lnTo>
                    <a:pt x="204" y="219"/>
                  </a:lnTo>
                  <a:lnTo>
                    <a:pt x="203" y="219"/>
                  </a:lnTo>
                  <a:lnTo>
                    <a:pt x="201" y="219"/>
                  </a:lnTo>
                  <a:lnTo>
                    <a:pt x="200" y="218"/>
                  </a:lnTo>
                  <a:lnTo>
                    <a:pt x="198" y="213"/>
                  </a:lnTo>
                  <a:lnTo>
                    <a:pt x="197" y="211"/>
                  </a:lnTo>
                  <a:lnTo>
                    <a:pt x="194" y="213"/>
                  </a:lnTo>
                  <a:lnTo>
                    <a:pt x="192" y="213"/>
                  </a:lnTo>
                  <a:lnTo>
                    <a:pt x="189" y="213"/>
                  </a:lnTo>
                  <a:lnTo>
                    <a:pt x="184" y="211"/>
                  </a:lnTo>
                  <a:lnTo>
                    <a:pt x="181" y="211"/>
                  </a:lnTo>
                  <a:lnTo>
                    <a:pt x="180" y="210"/>
                  </a:lnTo>
                  <a:lnTo>
                    <a:pt x="177" y="210"/>
                  </a:lnTo>
                  <a:lnTo>
                    <a:pt x="175" y="210"/>
                  </a:lnTo>
                  <a:lnTo>
                    <a:pt x="173" y="210"/>
                  </a:lnTo>
                  <a:lnTo>
                    <a:pt x="170" y="210"/>
                  </a:lnTo>
                  <a:lnTo>
                    <a:pt x="169" y="210"/>
                  </a:lnTo>
                  <a:lnTo>
                    <a:pt x="169" y="208"/>
                  </a:lnTo>
                  <a:lnTo>
                    <a:pt x="167" y="205"/>
                  </a:lnTo>
                  <a:lnTo>
                    <a:pt x="167" y="201"/>
                  </a:lnTo>
                  <a:lnTo>
                    <a:pt x="167" y="197"/>
                  </a:lnTo>
                  <a:lnTo>
                    <a:pt x="167" y="196"/>
                  </a:lnTo>
                  <a:lnTo>
                    <a:pt x="166" y="193"/>
                  </a:lnTo>
                  <a:lnTo>
                    <a:pt x="166" y="191"/>
                  </a:lnTo>
                  <a:lnTo>
                    <a:pt x="166" y="191"/>
                  </a:lnTo>
                  <a:lnTo>
                    <a:pt x="163" y="190"/>
                  </a:lnTo>
                  <a:lnTo>
                    <a:pt x="166" y="188"/>
                  </a:lnTo>
                  <a:lnTo>
                    <a:pt x="167" y="187"/>
                  </a:lnTo>
                  <a:lnTo>
                    <a:pt x="167" y="185"/>
                  </a:lnTo>
                  <a:lnTo>
                    <a:pt x="167" y="183"/>
                  </a:lnTo>
                  <a:lnTo>
                    <a:pt x="167" y="182"/>
                  </a:lnTo>
                  <a:lnTo>
                    <a:pt x="170" y="180"/>
                  </a:lnTo>
                  <a:lnTo>
                    <a:pt x="170" y="179"/>
                  </a:lnTo>
                  <a:lnTo>
                    <a:pt x="167" y="177"/>
                  </a:lnTo>
                  <a:lnTo>
                    <a:pt x="164" y="176"/>
                  </a:lnTo>
                  <a:lnTo>
                    <a:pt x="163" y="176"/>
                  </a:lnTo>
                  <a:lnTo>
                    <a:pt x="161" y="174"/>
                  </a:lnTo>
                  <a:lnTo>
                    <a:pt x="161" y="174"/>
                  </a:lnTo>
                  <a:lnTo>
                    <a:pt x="159" y="173"/>
                  </a:lnTo>
                  <a:lnTo>
                    <a:pt x="159" y="169"/>
                  </a:lnTo>
                  <a:lnTo>
                    <a:pt x="159" y="168"/>
                  </a:lnTo>
                  <a:lnTo>
                    <a:pt x="161" y="165"/>
                  </a:lnTo>
                  <a:lnTo>
                    <a:pt x="161" y="165"/>
                  </a:lnTo>
                  <a:lnTo>
                    <a:pt x="161" y="162"/>
                  </a:lnTo>
                  <a:lnTo>
                    <a:pt x="159" y="159"/>
                  </a:lnTo>
                  <a:lnTo>
                    <a:pt x="161" y="157"/>
                  </a:lnTo>
                  <a:lnTo>
                    <a:pt x="163" y="154"/>
                  </a:lnTo>
                  <a:lnTo>
                    <a:pt x="166" y="151"/>
                  </a:lnTo>
                  <a:lnTo>
                    <a:pt x="167" y="148"/>
                  </a:lnTo>
                  <a:lnTo>
                    <a:pt x="164" y="148"/>
                  </a:lnTo>
                  <a:lnTo>
                    <a:pt x="164" y="148"/>
                  </a:lnTo>
                  <a:lnTo>
                    <a:pt x="163" y="148"/>
                  </a:lnTo>
                  <a:lnTo>
                    <a:pt x="161" y="146"/>
                  </a:lnTo>
                  <a:lnTo>
                    <a:pt x="161" y="146"/>
                  </a:lnTo>
                  <a:lnTo>
                    <a:pt x="159" y="146"/>
                  </a:lnTo>
                  <a:lnTo>
                    <a:pt x="159" y="148"/>
                  </a:lnTo>
                  <a:lnTo>
                    <a:pt x="159" y="148"/>
                  </a:lnTo>
                  <a:lnTo>
                    <a:pt x="161" y="148"/>
                  </a:lnTo>
                  <a:lnTo>
                    <a:pt x="161" y="149"/>
                  </a:lnTo>
                  <a:lnTo>
                    <a:pt x="158" y="149"/>
                  </a:lnTo>
                  <a:lnTo>
                    <a:pt x="156" y="149"/>
                  </a:lnTo>
                  <a:lnTo>
                    <a:pt x="155" y="149"/>
                  </a:lnTo>
                  <a:lnTo>
                    <a:pt x="152" y="148"/>
                  </a:lnTo>
                  <a:lnTo>
                    <a:pt x="152" y="149"/>
                  </a:lnTo>
                  <a:lnTo>
                    <a:pt x="152" y="151"/>
                  </a:lnTo>
                  <a:lnTo>
                    <a:pt x="152" y="151"/>
                  </a:lnTo>
                  <a:lnTo>
                    <a:pt x="152" y="151"/>
                  </a:lnTo>
                  <a:lnTo>
                    <a:pt x="152" y="152"/>
                  </a:lnTo>
                  <a:lnTo>
                    <a:pt x="153" y="152"/>
                  </a:lnTo>
                  <a:lnTo>
                    <a:pt x="152" y="154"/>
                  </a:lnTo>
                  <a:lnTo>
                    <a:pt x="152" y="155"/>
                  </a:lnTo>
                  <a:lnTo>
                    <a:pt x="149" y="155"/>
                  </a:lnTo>
                  <a:lnTo>
                    <a:pt x="147" y="154"/>
                  </a:lnTo>
                  <a:lnTo>
                    <a:pt x="145" y="157"/>
                  </a:lnTo>
                  <a:lnTo>
                    <a:pt x="144" y="157"/>
                  </a:lnTo>
                  <a:lnTo>
                    <a:pt x="142" y="157"/>
                  </a:lnTo>
                  <a:lnTo>
                    <a:pt x="141" y="160"/>
                  </a:lnTo>
                  <a:lnTo>
                    <a:pt x="141" y="163"/>
                  </a:lnTo>
                  <a:lnTo>
                    <a:pt x="141" y="165"/>
                  </a:lnTo>
                  <a:lnTo>
                    <a:pt x="139" y="166"/>
                  </a:lnTo>
                  <a:lnTo>
                    <a:pt x="139" y="166"/>
                  </a:lnTo>
                  <a:lnTo>
                    <a:pt x="138" y="166"/>
                  </a:lnTo>
                  <a:lnTo>
                    <a:pt x="138" y="166"/>
                  </a:lnTo>
                  <a:lnTo>
                    <a:pt x="138" y="166"/>
                  </a:lnTo>
                  <a:lnTo>
                    <a:pt x="138" y="166"/>
                  </a:lnTo>
                  <a:lnTo>
                    <a:pt x="138" y="165"/>
                  </a:lnTo>
                  <a:lnTo>
                    <a:pt x="138" y="162"/>
                  </a:lnTo>
                  <a:lnTo>
                    <a:pt x="139" y="160"/>
                  </a:lnTo>
                  <a:lnTo>
                    <a:pt x="136" y="162"/>
                  </a:lnTo>
                  <a:lnTo>
                    <a:pt x="136" y="162"/>
                  </a:lnTo>
                  <a:lnTo>
                    <a:pt x="135" y="162"/>
                  </a:lnTo>
                  <a:lnTo>
                    <a:pt x="133" y="163"/>
                  </a:lnTo>
                  <a:lnTo>
                    <a:pt x="132" y="163"/>
                  </a:lnTo>
                  <a:lnTo>
                    <a:pt x="132" y="165"/>
                  </a:lnTo>
                  <a:lnTo>
                    <a:pt x="132" y="165"/>
                  </a:lnTo>
                  <a:lnTo>
                    <a:pt x="132" y="166"/>
                  </a:lnTo>
                  <a:lnTo>
                    <a:pt x="132" y="168"/>
                  </a:lnTo>
                  <a:lnTo>
                    <a:pt x="128" y="168"/>
                  </a:lnTo>
                  <a:lnTo>
                    <a:pt x="125" y="166"/>
                  </a:lnTo>
                  <a:lnTo>
                    <a:pt x="124" y="166"/>
                  </a:lnTo>
                  <a:lnTo>
                    <a:pt x="121" y="168"/>
                  </a:lnTo>
                  <a:lnTo>
                    <a:pt x="119" y="168"/>
                  </a:lnTo>
                  <a:lnTo>
                    <a:pt x="116" y="168"/>
                  </a:lnTo>
                  <a:lnTo>
                    <a:pt x="114" y="169"/>
                  </a:lnTo>
                  <a:lnTo>
                    <a:pt x="113" y="169"/>
                  </a:lnTo>
                  <a:lnTo>
                    <a:pt x="111" y="169"/>
                  </a:lnTo>
                  <a:lnTo>
                    <a:pt x="110" y="171"/>
                  </a:lnTo>
                  <a:lnTo>
                    <a:pt x="105" y="173"/>
                  </a:lnTo>
                  <a:lnTo>
                    <a:pt x="104" y="174"/>
                  </a:lnTo>
                  <a:lnTo>
                    <a:pt x="102" y="229"/>
                  </a:lnTo>
                  <a:lnTo>
                    <a:pt x="102" y="229"/>
                  </a:lnTo>
                  <a:lnTo>
                    <a:pt x="99" y="229"/>
                  </a:lnTo>
                  <a:lnTo>
                    <a:pt x="94" y="229"/>
                  </a:lnTo>
                  <a:lnTo>
                    <a:pt x="93" y="229"/>
                  </a:lnTo>
                  <a:lnTo>
                    <a:pt x="90" y="225"/>
                  </a:lnTo>
                  <a:lnTo>
                    <a:pt x="88" y="221"/>
                  </a:lnTo>
                  <a:lnTo>
                    <a:pt x="87" y="221"/>
                  </a:lnTo>
                  <a:lnTo>
                    <a:pt x="85" y="219"/>
                  </a:lnTo>
                  <a:lnTo>
                    <a:pt x="85" y="218"/>
                  </a:lnTo>
                  <a:lnTo>
                    <a:pt x="83" y="218"/>
                  </a:lnTo>
                  <a:lnTo>
                    <a:pt x="82" y="216"/>
                  </a:lnTo>
                  <a:lnTo>
                    <a:pt x="80" y="216"/>
                  </a:lnTo>
                  <a:lnTo>
                    <a:pt x="77" y="216"/>
                  </a:lnTo>
                  <a:lnTo>
                    <a:pt x="76" y="216"/>
                  </a:lnTo>
                  <a:lnTo>
                    <a:pt x="73" y="216"/>
                  </a:lnTo>
                  <a:lnTo>
                    <a:pt x="68" y="216"/>
                  </a:lnTo>
                  <a:lnTo>
                    <a:pt x="66" y="218"/>
                  </a:lnTo>
                  <a:lnTo>
                    <a:pt x="65" y="218"/>
                  </a:lnTo>
                  <a:lnTo>
                    <a:pt x="65" y="219"/>
                  </a:lnTo>
                  <a:lnTo>
                    <a:pt x="65" y="219"/>
                  </a:lnTo>
                  <a:lnTo>
                    <a:pt x="63" y="221"/>
                  </a:lnTo>
                  <a:lnTo>
                    <a:pt x="63" y="222"/>
                  </a:lnTo>
                  <a:lnTo>
                    <a:pt x="63" y="224"/>
                  </a:lnTo>
                  <a:lnTo>
                    <a:pt x="63" y="224"/>
                  </a:lnTo>
                  <a:lnTo>
                    <a:pt x="63" y="225"/>
                  </a:lnTo>
                  <a:lnTo>
                    <a:pt x="62" y="225"/>
                  </a:lnTo>
                  <a:lnTo>
                    <a:pt x="62" y="227"/>
                  </a:lnTo>
                  <a:lnTo>
                    <a:pt x="62" y="227"/>
                  </a:lnTo>
                  <a:lnTo>
                    <a:pt x="60" y="227"/>
                  </a:lnTo>
                  <a:lnTo>
                    <a:pt x="62" y="222"/>
                  </a:lnTo>
                  <a:lnTo>
                    <a:pt x="62" y="218"/>
                  </a:lnTo>
                  <a:lnTo>
                    <a:pt x="63" y="215"/>
                  </a:lnTo>
                  <a:lnTo>
                    <a:pt x="65" y="211"/>
                  </a:lnTo>
                  <a:lnTo>
                    <a:pt x="63" y="211"/>
                  </a:lnTo>
                  <a:lnTo>
                    <a:pt x="60" y="210"/>
                  </a:lnTo>
                  <a:lnTo>
                    <a:pt x="57" y="210"/>
                  </a:lnTo>
                  <a:lnTo>
                    <a:pt x="55" y="210"/>
                  </a:lnTo>
                  <a:lnTo>
                    <a:pt x="55" y="208"/>
                  </a:lnTo>
                  <a:lnTo>
                    <a:pt x="55" y="208"/>
                  </a:lnTo>
                  <a:lnTo>
                    <a:pt x="54" y="208"/>
                  </a:lnTo>
                  <a:lnTo>
                    <a:pt x="54" y="207"/>
                  </a:lnTo>
                  <a:lnTo>
                    <a:pt x="54" y="207"/>
                  </a:lnTo>
                  <a:lnTo>
                    <a:pt x="54" y="205"/>
                  </a:lnTo>
                  <a:lnTo>
                    <a:pt x="54" y="205"/>
                  </a:lnTo>
                  <a:lnTo>
                    <a:pt x="54" y="205"/>
                  </a:lnTo>
                  <a:lnTo>
                    <a:pt x="54" y="205"/>
                  </a:lnTo>
                  <a:lnTo>
                    <a:pt x="54" y="205"/>
                  </a:lnTo>
                  <a:lnTo>
                    <a:pt x="52" y="205"/>
                  </a:lnTo>
                  <a:lnTo>
                    <a:pt x="49" y="205"/>
                  </a:lnTo>
                  <a:lnTo>
                    <a:pt x="49" y="202"/>
                  </a:lnTo>
                  <a:lnTo>
                    <a:pt x="49" y="201"/>
                  </a:lnTo>
                  <a:lnTo>
                    <a:pt x="48" y="201"/>
                  </a:lnTo>
                  <a:lnTo>
                    <a:pt x="48" y="199"/>
                  </a:lnTo>
                  <a:lnTo>
                    <a:pt x="46" y="196"/>
                  </a:lnTo>
                  <a:lnTo>
                    <a:pt x="45" y="194"/>
                  </a:lnTo>
                  <a:lnTo>
                    <a:pt x="43" y="193"/>
                  </a:lnTo>
                  <a:lnTo>
                    <a:pt x="42" y="193"/>
                  </a:lnTo>
                  <a:lnTo>
                    <a:pt x="40" y="191"/>
                  </a:lnTo>
                  <a:lnTo>
                    <a:pt x="38" y="190"/>
                  </a:lnTo>
                  <a:lnTo>
                    <a:pt x="37" y="190"/>
                  </a:lnTo>
                  <a:lnTo>
                    <a:pt x="37" y="187"/>
                  </a:lnTo>
                  <a:lnTo>
                    <a:pt x="38" y="185"/>
                  </a:lnTo>
                  <a:lnTo>
                    <a:pt x="42" y="187"/>
                  </a:lnTo>
                  <a:lnTo>
                    <a:pt x="45" y="187"/>
                  </a:lnTo>
                  <a:lnTo>
                    <a:pt x="48" y="187"/>
                  </a:lnTo>
                  <a:lnTo>
                    <a:pt x="51" y="187"/>
                  </a:lnTo>
                  <a:lnTo>
                    <a:pt x="52" y="183"/>
                  </a:lnTo>
                  <a:lnTo>
                    <a:pt x="49" y="183"/>
                  </a:lnTo>
                  <a:lnTo>
                    <a:pt x="48" y="183"/>
                  </a:lnTo>
                  <a:lnTo>
                    <a:pt x="46" y="180"/>
                  </a:lnTo>
                  <a:lnTo>
                    <a:pt x="45" y="179"/>
                  </a:lnTo>
                  <a:lnTo>
                    <a:pt x="45" y="177"/>
                  </a:lnTo>
                  <a:lnTo>
                    <a:pt x="45" y="176"/>
                  </a:lnTo>
                  <a:lnTo>
                    <a:pt x="46" y="177"/>
                  </a:lnTo>
                  <a:lnTo>
                    <a:pt x="48" y="177"/>
                  </a:lnTo>
                  <a:lnTo>
                    <a:pt x="49" y="177"/>
                  </a:lnTo>
                  <a:lnTo>
                    <a:pt x="49" y="177"/>
                  </a:lnTo>
                  <a:lnTo>
                    <a:pt x="51" y="177"/>
                  </a:lnTo>
                  <a:lnTo>
                    <a:pt x="51" y="177"/>
                  </a:lnTo>
                  <a:lnTo>
                    <a:pt x="52" y="176"/>
                  </a:lnTo>
                  <a:lnTo>
                    <a:pt x="54" y="176"/>
                  </a:lnTo>
                  <a:lnTo>
                    <a:pt x="54" y="176"/>
                  </a:lnTo>
                  <a:lnTo>
                    <a:pt x="57" y="177"/>
                  </a:lnTo>
                  <a:lnTo>
                    <a:pt x="57" y="173"/>
                  </a:lnTo>
                  <a:lnTo>
                    <a:pt x="57" y="169"/>
                  </a:lnTo>
                  <a:lnTo>
                    <a:pt x="59" y="169"/>
                  </a:lnTo>
                  <a:lnTo>
                    <a:pt x="62" y="169"/>
                  </a:lnTo>
                  <a:lnTo>
                    <a:pt x="63" y="171"/>
                  </a:lnTo>
                  <a:lnTo>
                    <a:pt x="65" y="173"/>
                  </a:lnTo>
                  <a:lnTo>
                    <a:pt x="66" y="174"/>
                  </a:lnTo>
                  <a:lnTo>
                    <a:pt x="69" y="174"/>
                  </a:lnTo>
                  <a:lnTo>
                    <a:pt x="73" y="174"/>
                  </a:lnTo>
                  <a:lnTo>
                    <a:pt x="74" y="176"/>
                  </a:lnTo>
                  <a:lnTo>
                    <a:pt x="73" y="177"/>
                  </a:lnTo>
                  <a:lnTo>
                    <a:pt x="71" y="179"/>
                  </a:lnTo>
                  <a:lnTo>
                    <a:pt x="73" y="179"/>
                  </a:lnTo>
                  <a:lnTo>
                    <a:pt x="74" y="177"/>
                  </a:lnTo>
                  <a:lnTo>
                    <a:pt x="76" y="177"/>
                  </a:lnTo>
                  <a:lnTo>
                    <a:pt x="77" y="177"/>
                  </a:lnTo>
                  <a:lnTo>
                    <a:pt x="79" y="177"/>
                  </a:lnTo>
                  <a:lnTo>
                    <a:pt x="79" y="177"/>
                  </a:lnTo>
                  <a:lnTo>
                    <a:pt x="79" y="177"/>
                  </a:lnTo>
                  <a:lnTo>
                    <a:pt x="80" y="177"/>
                  </a:lnTo>
                  <a:lnTo>
                    <a:pt x="80" y="177"/>
                  </a:lnTo>
                  <a:lnTo>
                    <a:pt x="82" y="176"/>
                  </a:lnTo>
                  <a:lnTo>
                    <a:pt x="83" y="173"/>
                  </a:lnTo>
                  <a:lnTo>
                    <a:pt x="83" y="171"/>
                  </a:lnTo>
                  <a:lnTo>
                    <a:pt x="83" y="169"/>
                  </a:lnTo>
                  <a:lnTo>
                    <a:pt x="83" y="166"/>
                  </a:lnTo>
                  <a:lnTo>
                    <a:pt x="83" y="166"/>
                  </a:lnTo>
                  <a:lnTo>
                    <a:pt x="82" y="166"/>
                  </a:lnTo>
                  <a:lnTo>
                    <a:pt x="80" y="165"/>
                  </a:lnTo>
                  <a:lnTo>
                    <a:pt x="80" y="163"/>
                  </a:lnTo>
                  <a:lnTo>
                    <a:pt x="79" y="163"/>
                  </a:lnTo>
                  <a:lnTo>
                    <a:pt x="77" y="163"/>
                  </a:lnTo>
                  <a:lnTo>
                    <a:pt x="77" y="160"/>
                  </a:lnTo>
                  <a:lnTo>
                    <a:pt x="77" y="157"/>
                  </a:lnTo>
                  <a:lnTo>
                    <a:pt x="77" y="154"/>
                  </a:lnTo>
                  <a:lnTo>
                    <a:pt x="76" y="152"/>
                  </a:lnTo>
                  <a:lnTo>
                    <a:pt x="74" y="152"/>
                  </a:lnTo>
                  <a:lnTo>
                    <a:pt x="71" y="152"/>
                  </a:lnTo>
                  <a:lnTo>
                    <a:pt x="69" y="149"/>
                  </a:lnTo>
                  <a:lnTo>
                    <a:pt x="69" y="148"/>
                  </a:lnTo>
                  <a:lnTo>
                    <a:pt x="68" y="148"/>
                  </a:lnTo>
                  <a:lnTo>
                    <a:pt x="66" y="146"/>
                  </a:lnTo>
                  <a:lnTo>
                    <a:pt x="65" y="145"/>
                  </a:lnTo>
                  <a:lnTo>
                    <a:pt x="63" y="143"/>
                  </a:lnTo>
                  <a:lnTo>
                    <a:pt x="62" y="143"/>
                  </a:lnTo>
                  <a:lnTo>
                    <a:pt x="60" y="143"/>
                  </a:lnTo>
                  <a:lnTo>
                    <a:pt x="59" y="142"/>
                  </a:lnTo>
                  <a:lnTo>
                    <a:pt x="57" y="142"/>
                  </a:lnTo>
                  <a:lnTo>
                    <a:pt x="55" y="142"/>
                  </a:lnTo>
                  <a:lnTo>
                    <a:pt x="54" y="142"/>
                  </a:lnTo>
                  <a:lnTo>
                    <a:pt x="51" y="142"/>
                  </a:lnTo>
                  <a:lnTo>
                    <a:pt x="51" y="140"/>
                  </a:lnTo>
                  <a:lnTo>
                    <a:pt x="51" y="138"/>
                  </a:lnTo>
                  <a:lnTo>
                    <a:pt x="49" y="137"/>
                  </a:lnTo>
                  <a:lnTo>
                    <a:pt x="48" y="135"/>
                  </a:lnTo>
                  <a:lnTo>
                    <a:pt x="45" y="135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42" y="135"/>
                  </a:lnTo>
                  <a:lnTo>
                    <a:pt x="42" y="137"/>
                  </a:lnTo>
                  <a:lnTo>
                    <a:pt x="42" y="140"/>
                  </a:lnTo>
                  <a:lnTo>
                    <a:pt x="42" y="140"/>
                  </a:lnTo>
                  <a:lnTo>
                    <a:pt x="40" y="140"/>
                  </a:lnTo>
                  <a:lnTo>
                    <a:pt x="40" y="142"/>
                  </a:lnTo>
                  <a:lnTo>
                    <a:pt x="38" y="142"/>
                  </a:lnTo>
                  <a:lnTo>
                    <a:pt x="37" y="143"/>
                  </a:lnTo>
                  <a:lnTo>
                    <a:pt x="35" y="143"/>
                  </a:lnTo>
                  <a:lnTo>
                    <a:pt x="35" y="145"/>
                  </a:lnTo>
                  <a:lnTo>
                    <a:pt x="34" y="146"/>
                  </a:lnTo>
                  <a:lnTo>
                    <a:pt x="31" y="146"/>
                  </a:lnTo>
                  <a:lnTo>
                    <a:pt x="28" y="146"/>
                  </a:lnTo>
                  <a:lnTo>
                    <a:pt x="26" y="148"/>
                  </a:lnTo>
                  <a:lnTo>
                    <a:pt x="24" y="149"/>
                  </a:lnTo>
                  <a:lnTo>
                    <a:pt x="23" y="149"/>
                  </a:lnTo>
                  <a:lnTo>
                    <a:pt x="23" y="149"/>
                  </a:lnTo>
                  <a:lnTo>
                    <a:pt x="21" y="149"/>
                  </a:lnTo>
                  <a:lnTo>
                    <a:pt x="21" y="149"/>
                  </a:lnTo>
                  <a:lnTo>
                    <a:pt x="20" y="149"/>
                  </a:lnTo>
                  <a:lnTo>
                    <a:pt x="18" y="149"/>
                  </a:lnTo>
                  <a:lnTo>
                    <a:pt x="18" y="149"/>
                  </a:lnTo>
                  <a:lnTo>
                    <a:pt x="18" y="146"/>
                  </a:lnTo>
                  <a:lnTo>
                    <a:pt x="17" y="146"/>
                  </a:lnTo>
                  <a:lnTo>
                    <a:pt x="17" y="145"/>
                  </a:lnTo>
                  <a:lnTo>
                    <a:pt x="17" y="145"/>
                  </a:lnTo>
                  <a:lnTo>
                    <a:pt x="17" y="143"/>
                  </a:lnTo>
                  <a:lnTo>
                    <a:pt x="18" y="143"/>
                  </a:lnTo>
                  <a:lnTo>
                    <a:pt x="18" y="142"/>
                  </a:lnTo>
                  <a:lnTo>
                    <a:pt x="18" y="140"/>
                  </a:lnTo>
                  <a:lnTo>
                    <a:pt x="18" y="140"/>
                  </a:lnTo>
                  <a:lnTo>
                    <a:pt x="17" y="138"/>
                  </a:lnTo>
                  <a:lnTo>
                    <a:pt x="17" y="137"/>
                  </a:lnTo>
                  <a:lnTo>
                    <a:pt x="12" y="126"/>
                  </a:lnTo>
                  <a:lnTo>
                    <a:pt x="12" y="128"/>
                  </a:lnTo>
                  <a:lnTo>
                    <a:pt x="10" y="128"/>
                  </a:lnTo>
                  <a:lnTo>
                    <a:pt x="9" y="129"/>
                  </a:lnTo>
                  <a:lnTo>
                    <a:pt x="7" y="129"/>
                  </a:lnTo>
                  <a:lnTo>
                    <a:pt x="7" y="129"/>
                  </a:lnTo>
                  <a:lnTo>
                    <a:pt x="7" y="128"/>
                  </a:lnTo>
                  <a:lnTo>
                    <a:pt x="7" y="128"/>
                  </a:lnTo>
                  <a:lnTo>
                    <a:pt x="7" y="128"/>
                  </a:lnTo>
                  <a:lnTo>
                    <a:pt x="7" y="124"/>
                  </a:lnTo>
                  <a:lnTo>
                    <a:pt x="7" y="121"/>
                  </a:lnTo>
                  <a:lnTo>
                    <a:pt x="7" y="121"/>
                  </a:lnTo>
                  <a:lnTo>
                    <a:pt x="6" y="120"/>
                  </a:lnTo>
                  <a:lnTo>
                    <a:pt x="6" y="118"/>
                  </a:lnTo>
                  <a:lnTo>
                    <a:pt x="6" y="118"/>
                  </a:lnTo>
                  <a:lnTo>
                    <a:pt x="6" y="118"/>
                  </a:lnTo>
                  <a:lnTo>
                    <a:pt x="4" y="118"/>
                  </a:lnTo>
                  <a:lnTo>
                    <a:pt x="3" y="117"/>
                  </a:lnTo>
                  <a:lnTo>
                    <a:pt x="3" y="117"/>
                  </a:lnTo>
                  <a:lnTo>
                    <a:pt x="1" y="117"/>
                  </a:lnTo>
                  <a:lnTo>
                    <a:pt x="1" y="115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2"/>
                  </a:lnTo>
                  <a:lnTo>
                    <a:pt x="3" y="110"/>
                  </a:lnTo>
                  <a:lnTo>
                    <a:pt x="4" y="107"/>
                  </a:lnTo>
                  <a:lnTo>
                    <a:pt x="6" y="104"/>
                  </a:lnTo>
                  <a:lnTo>
                    <a:pt x="6" y="104"/>
                  </a:lnTo>
                  <a:lnTo>
                    <a:pt x="6" y="104"/>
                  </a:lnTo>
                  <a:lnTo>
                    <a:pt x="7" y="103"/>
                  </a:lnTo>
                  <a:lnTo>
                    <a:pt x="7" y="103"/>
                  </a:lnTo>
                  <a:lnTo>
                    <a:pt x="7" y="103"/>
                  </a:lnTo>
                  <a:lnTo>
                    <a:pt x="7" y="101"/>
                  </a:lnTo>
                  <a:lnTo>
                    <a:pt x="7" y="100"/>
                  </a:lnTo>
                  <a:lnTo>
                    <a:pt x="7" y="100"/>
                  </a:lnTo>
                  <a:lnTo>
                    <a:pt x="7" y="98"/>
                  </a:lnTo>
                  <a:lnTo>
                    <a:pt x="6" y="98"/>
                  </a:lnTo>
                  <a:lnTo>
                    <a:pt x="6" y="98"/>
                  </a:lnTo>
                  <a:lnTo>
                    <a:pt x="4" y="98"/>
                  </a:lnTo>
                  <a:lnTo>
                    <a:pt x="4" y="96"/>
                  </a:lnTo>
                  <a:lnTo>
                    <a:pt x="6" y="96"/>
                  </a:lnTo>
                  <a:lnTo>
                    <a:pt x="7" y="93"/>
                  </a:lnTo>
                  <a:lnTo>
                    <a:pt x="7" y="92"/>
                  </a:lnTo>
                  <a:lnTo>
                    <a:pt x="9" y="90"/>
                  </a:lnTo>
                  <a:lnTo>
                    <a:pt x="9" y="89"/>
                  </a:lnTo>
                  <a:lnTo>
                    <a:pt x="9" y="89"/>
                  </a:lnTo>
                  <a:lnTo>
                    <a:pt x="9" y="87"/>
                  </a:lnTo>
                  <a:lnTo>
                    <a:pt x="7" y="87"/>
                  </a:lnTo>
                  <a:lnTo>
                    <a:pt x="10" y="86"/>
                  </a:lnTo>
                  <a:lnTo>
                    <a:pt x="14" y="84"/>
                  </a:lnTo>
                  <a:lnTo>
                    <a:pt x="14" y="82"/>
                  </a:lnTo>
                  <a:lnTo>
                    <a:pt x="14" y="81"/>
                  </a:lnTo>
                  <a:lnTo>
                    <a:pt x="15" y="81"/>
                  </a:lnTo>
                  <a:lnTo>
                    <a:pt x="15" y="79"/>
                  </a:lnTo>
                  <a:lnTo>
                    <a:pt x="17" y="78"/>
                  </a:lnTo>
                  <a:lnTo>
                    <a:pt x="18" y="78"/>
                  </a:lnTo>
                  <a:lnTo>
                    <a:pt x="18" y="78"/>
                  </a:lnTo>
                  <a:lnTo>
                    <a:pt x="18" y="78"/>
                  </a:lnTo>
                  <a:lnTo>
                    <a:pt x="18" y="79"/>
                  </a:lnTo>
                  <a:lnTo>
                    <a:pt x="18" y="79"/>
                  </a:lnTo>
                  <a:lnTo>
                    <a:pt x="20" y="82"/>
                  </a:lnTo>
                  <a:lnTo>
                    <a:pt x="21" y="84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31" y="84"/>
                  </a:lnTo>
                  <a:lnTo>
                    <a:pt x="29" y="82"/>
                  </a:lnTo>
                  <a:lnTo>
                    <a:pt x="28" y="81"/>
                  </a:lnTo>
                  <a:lnTo>
                    <a:pt x="26" y="81"/>
                  </a:lnTo>
                  <a:lnTo>
                    <a:pt x="26" y="79"/>
                  </a:lnTo>
                  <a:lnTo>
                    <a:pt x="24" y="78"/>
                  </a:lnTo>
                  <a:lnTo>
                    <a:pt x="24" y="76"/>
                  </a:lnTo>
                  <a:lnTo>
                    <a:pt x="26" y="75"/>
                  </a:lnTo>
                  <a:lnTo>
                    <a:pt x="26" y="72"/>
                  </a:lnTo>
                  <a:lnTo>
                    <a:pt x="26" y="70"/>
                  </a:lnTo>
                  <a:lnTo>
                    <a:pt x="26" y="70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9" y="68"/>
                  </a:lnTo>
                  <a:lnTo>
                    <a:pt x="29" y="68"/>
                  </a:lnTo>
                  <a:lnTo>
                    <a:pt x="31" y="67"/>
                  </a:lnTo>
                  <a:lnTo>
                    <a:pt x="31" y="65"/>
                  </a:lnTo>
                  <a:lnTo>
                    <a:pt x="31" y="65"/>
                  </a:lnTo>
                  <a:lnTo>
                    <a:pt x="32" y="65"/>
                  </a:lnTo>
                  <a:lnTo>
                    <a:pt x="32" y="64"/>
                  </a:lnTo>
                  <a:lnTo>
                    <a:pt x="34" y="64"/>
                  </a:lnTo>
                  <a:lnTo>
                    <a:pt x="34" y="65"/>
                  </a:lnTo>
                  <a:lnTo>
                    <a:pt x="35" y="65"/>
                  </a:lnTo>
                  <a:lnTo>
                    <a:pt x="37" y="65"/>
                  </a:lnTo>
                  <a:lnTo>
                    <a:pt x="38" y="65"/>
                  </a:lnTo>
                  <a:lnTo>
                    <a:pt x="42" y="65"/>
                  </a:lnTo>
                  <a:lnTo>
                    <a:pt x="42" y="65"/>
                  </a:lnTo>
                  <a:lnTo>
                    <a:pt x="43" y="64"/>
                  </a:lnTo>
                  <a:lnTo>
                    <a:pt x="46" y="61"/>
                  </a:lnTo>
                  <a:lnTo>
                    <a:pt x="49" y="58"/>
                  </a:lnTo>
                  <a:lnTo>
                    <a:pt x="51" y="55"/>
                  </a:lnTo>
                  <a:lnTo>
                    <a:pt x="51" y="55"/>
                  </a:lnTo>
                  <a:lnTo>
                    <a:pt x="51" y="55"/>
                  </a:lnTo>
                  <a:lnTo>
                    <a:pt x="51" y="53"/>
                  </a:lnTo>
                  <a:lnTo>
                    <a:pt x="51" y="53"/>
                  </a:lnTo>
                  <a:lnTo>
                    <a:pt x="49" y="53"/>
                  </a:lnTo>
                  <a:lnTo>
                    <a:pt x="49" y="51"/>
                  </a:lnTo>
                  <a:lnTo>
                    <a:pt x="59" y="50"/>
                  </a:lnTo>
                  <a:lnTo>
                    <a:pt x="59" y="53"/>
                  </a:lnTo>
                  <a:lnTo>
                    <a:pt x="65" y="53"/>
                  </a:lnTo>
                  <a:lnTo>
                    <a:pt x="65" y="53"/>
                  </a:lnTo>
                  <a:lnTo>
                    <a:pt x="65" y="51"/>
                  </a:lnTo>
                  <a:lnTo>
                    <a:pt x="63" y="51"/>
                  </a:lnTo>
                  <a:lnTo>
                    <a:pt x="63" y="51"/>
                  </a:lnTo>
                  <a:lnTo>
                    <a:pt x="65" y="50"/>
                  </a:lnTo>
                  <a:lnTo>
                    <a:pt x="65" y="50"/>
                  </a:lnTo>
                  <a:lnTo>
                    <a:pt x="66" y="50"/>
                  </a:lnTo>
                  <a:lnTo>
                    <a:pt x="68" y="51"/>
                  </a:lnTo>
                  <a:lnTo>
                    <a:pt x="69" y="51"/>
                  </a:lnTo>
                  <a:lnTo>
                    <a:pt x="69" y="51"/>
                  </a:lnTo>
                  <a:lnTo>
                    <a:pt x="71" y="53"/>
                  </a:lnTo>
                  <a:lnTo>
                    <a:pt x="71" y="53"/>
                  </a:lnTo>
                  <a:lnTo>
                    <a:pt x="71" y="55"/>
                  </a:lnTo>
                  <a:lnTo>
                    <a:pt x="73" y="56"/>
                  </a:lnTo>
                  <a:lnTo>
                    <a:pt x="73" y="58"/>
                  </a:lnTo>
                  <a:lnTo>
                    <a:pt x="71" y="59"/>
                  </a:lnTo>
                  <a:lnTo>
                    <a:pt x="73" y="59"/>
                  </a:lnTo>
                  <a:lnTo>
                    <a:pt x="74" y="59"/>
                  </a:lnTo>
                  <a:lnTo>
                    <a:pt x="76" y="59"/>
                  </a:lnTo>
                  <a:lnTo>
                    <a:pt x="79" y="59"/>
                  </a:lnTo>
                  <a:lnTo>
                    <a:pt x="80" y="61"/>
                  </a:lnTo>
                  <a:lnTo>
                    <a:pt x="82" y="62"/>
                  </a:lnTo>
                  <a:lnTo>
                    <a:pt x="83" y="62"/>
                  </a:lnTo>
                  <a:lnTo>
                    <a:pt x="85" y="65"/>
                  </a:lnTo>
                  <a:lnTo>
                    <a:pt x="85" y="67"/>
                  </a:lnTo>
                  <a:lnTo>
                    <a:pt x="87" y="68"/>
                  </a:lnTo>
                  <a:lnTo>
                    <a:pt x="87" y="68"/>
                  </a:lnTo>
                  <a:lnTo>
                    <a:pt x="88" y="68"/>
                  </a:lnTo>
                  <a:lnTo>
                    <a:pt x="88" y="70"/>
                  </a:lnTo>
                  <a:lnTo>
                    <a:pt x="90" y="70"/>
                  </a:lnTo>
                  <a:lnTo>
                    <a:pt x="91" y="70"/>
                  </a:lnTo>
                  <a:lnTo>
                    <a:pt x="93" y="68"/>
                  </a:lnTo>
                  <a:lnTo>
                    <a:pt x="94" y="68"/>
                  </a:lnTo>
                  <a:lnTo>
                    <a:pt x="94" y="70"/>
                  </a:lnTo>
                  <a:lnTo>
                    <a:pt x="96" y="70"/>
                  </a:lnTo>
                  <a:lnTo>
                    <a:pt x="96" y="72"/>
                  </a:lnTo>
                  <a:lnTo>
                    <a:pt x="96" y="72"/>
                  </a:lnTo>
                  <a:lnTo>
                    <a:pt x="96" y="73"/>
                  </a:lnTo>
                  <a:lnTo>
                    <a:pt x="96" y="75"/>
                  </a:lnTo>
                  <a:lnTo>
                    <a:pt x="96" y="75"/>
                  </a:lnTo>
                  <a:lnTo>
                    <a:pt x="94" y="76"/>
                  </a:lnTo>
                  <a:lnTo>
                    <a:pt x="94" y="78"/>
                  </a:lnTo>
                  <a:lnTo>
                    <a:pt x="100" y="79"/>
                  </a:lnTo>
                  <a:lnTo>
                    <a:pt x="100" y="78"/>
                  </a:lnTo>
                  <a:lnTo>
                    <a:pt x="100" y="75"/>
                  </a:lnTo>
                  <a:lnTo>
                    <a:pt x="100" y="75"/>
                  </a:lnTo>
                  <a:lnTo>
                    <a:pt x="100" y="73"/>
                  </a:lnTo>
                  <a:lnTo>
                    <a:pt x="100" y="72"/>
                  </a:lnTo>
                  <a:lnTo>
                    <a:pt x="100" y="72"/>
                  </a:lnTo>
                  <a:lnTo>
                    <a:pt x="102" y="72"/>
                  </a:lnTo>
                  <a:lnTo>
                    <a:pt x="104" y="70"/>
                  </a:lnTo>
                  <a:lnTo>
                    <a:pt x="104" y="70"/>
                  </a:lnTo>
                  <a:lnTo>
                    <a:pt x="104" y="70"/>
                  </a:lnTo>
                  <a:lnTo>
                    <a:pt x="105" y="70"/>
                  </a:lnTo>
                  <a:lnTo>
                    <a:pt x="107" y="70"/>
                  </a:lnTo>
                  <a:lnTo>
                    <a:pt x="110" y="72"/>
                  </a:lnTo>
                  <a:lnTo>
                    <a:pt x="113" y="73"/>
                  </a:lnTo>
                  <a:lnTo>
                    <a:pt x="114" y="73"/>
                  </a:lnTo>
                  <a:lnTo>
                    <a:pt x="116" y="73"/>
                  </a:lnTo>
                  <a:lnTo>
                    <a:pt x="116" y="73"/>
                  </a:lnTo>
                  <a:lnTo>
                    <a:pt x="118" y="73"/>
                  </a:lnTo>
                  <a:lnTo>
                    <a:pt x="119" y="72"/>
                  </a:lnTo>
                  <a:lnTo>
                    <a:pt x="121" y="70"/>
                  </a:lnTo>
                  <a:lnTo>
                    <a:pt x="124" y="68"/>
                  </a:lnTo>
                  <a:lnTo>
                    <a:pt x="127" y="68"/>
                  </a:lnTo>
                  <a:lnTo>
                    <a:pt x="127" y="67"/>
                  </a:lnTo>
                  <a:lnTo>
                    <a:pt x="128" y="68"/>
                  </a:lnTo>
                  <a:lnTo>
                    <a:pt x="130" y="68"/>
                  </a:lnTo>
                  <a:lnTo>
                    <a:pt x="130" y="68"/>
                  </a:lnTo>
                  <a:lnTo>
                    <a:pt x="130" y="70"/>
                  </a:lnTo>
                  <a:lnTo>
                    <a:pt x="132" y="70"/>
                  </a:lnTo>
                  <a:lnTo>
                    <a:pt x="132" y="72"/>
                  </a:lnTo>
                  <a:lnTo>
                    <a:pt x="133" y="72"/>
                  </a:lnTo>
                  <a:lnTo>
                    <a:pt x="135" y="70"/>
                  </a:lnTo>
                  <a:lnTo>
                    <a:pt x="135" y="68"/>
                  </a:lnTo>
                  <a:lnTo>
                    <a:pt x="136" y="68"/>
                  </a:lnTo>
                  <a:lnTo>
                    <a:pt x="136" y="68"/>
                  </a:lnTo>
                  <a:lnTo>
                    <a:pt x="136" y="68"/>
                  </a:lnTo>
                  <a:lnTo>
                    <a:pt x="138" y="70"/>
                  </a:lnTo>
                  <a:lnTo>
                    <a:pt x="138" y="70"/>
                  </a:lnTo>
                  <a:lnTo>
                    <a:pt x="139" y="72"/>
                  </a:lnTo>
                  <a:lnTo>
                    <a:pt x="141" y="73"/>
                  </a:lnTo>
                  <a:lnTo>
                    <a:pt x="141" y="75"/>
                  </a:lnTo>
                  <a:lnTo>
                    <a:pt x="142" y="78"/>
                  </a:lnTo>
                  <a:lnTo>
                    <a:pt x="142" y="78"/>
                  </a:lnTo>
                  <a:lnTo>
                    <a:pt x="150" y="81"/>
                  </a:lnTo>
                  <a:lnTo>
                    <a:pt x="155" y="81"/>
                  </a:lnTo>
                  <a:lnTo>
                    <a:pt x="156" y="81"/>
                  </a:lnTo>
                  <a:lnTo>
                    <a:pt x="158" y="79"/>
                  </a:lnTo>
                  <a:lnTo>
                    <a:pt x="158" y="78"/>
                  </a:lnTo>
                  <a:lnTo>
                    <a:pt x="159" y="76"/>
                  </a:lnTo>
                  <a:lnTo>
                    <a:pt x="159" y="75"/>
                  </a:lnTo>
                  <a:lnTo>
                    <a:pt x="161" y="73"/>
                  </a:lnTo>
                  <a:lnTo>
                    <a:pt x="159" y="72"/>
                  </a:lnTo>
                  <a:lnTo>
                    <a:pt x="158" y="72"/>
                  </a:lnTo>
                  <a:lnTo>
                    <a:pt x="156" y="70"/>
                  </a:lnTo>
                  <a:lnTo>
                    <a:pt x="156" y="70"/>
                  </a:lnTo>
                  <a:lnTo>
                    <a:pt x="153" y="68"/>
                  </a:lnTo>
                  <a:lnTo>
                    <a:pt x="153" y="68"/>
                  </a:lnTo>
                  <a:lnTo>
                    <a:pt x="149" y="64"/>
                  </a:lnTo>
                  <a:lnTo>
                    <a:pt x="153" y="56"/>
                  </a:lnTo>
                  <a:lnTo>
                    <a:pt x="153" y="53"/>
                  </a:lnTo>
                  <a:lnTo>
                    <a:pt x="147" y="47"/>
                  </a:lnTo>
                  <a:lnTo>
                    <a:pt x="147" y="41"/>
                  </a:lnTo>
                  <a:lnTo>
                    <a:pt x="149" y="36"/>
                  </a:lnTo>
                  <a:lnTo>
                    <a:pt x="149" y="30"/>
                  </a:lnTo>
                  <a:lnTo>
                    <a:pt x="155" y="23"/>
                  </a:lnTo>
                  <a:lnTo>
                    <a:pt x="155" y="19"/>
                  </a:lnTo>
                  <a:lnTo>
                    <a:pt x="155" y="14"/>
                  </a:lnTo>
                  <a:lnTo>
                    <a:pt x="159" y="11"/>
                  </a:lnTo>
                  <a:lnTo>
                    <a:pt x="166" y="14"/>
                  </a:lnTo>
                  <a:lnTo>
                    <a:pt x="172" y="14"/>
                  </a:lnTo>
                  <a:lnTo>
                    <a:pt x="178" y="17"/>
                  </a:lnTo>
                  <a:lnTo>
                    <a:pt x="187" y="16"/>
                  </a:lnTo>
                  <a:lnTo>
                    <a:pt x="195" y="13"/>
                  </a:lnTo>
                  <a:lnTo>
                    <a:pt x="206" y="14"/>
                  </a:lnTo>
                  <a:lnTo>
                    <a:pt x="217" y="9"/>
                  </a:lnTo>
                  <a:lnTo>
                    <a:pt x="221" y="9"/>
                  </a:lnTo>
                  <a:lnTo>
                    <a:pt x="232" y="5"/>
                  </a:lnTo>
                  <a:lnTo>
                    <a:pt x="240" y="2"/>
                  </a:lnTo>
                  <a:lnTo>
                    <a:pt x="246" y="0"/>
                  </a:lnTo>
                  <a:lnTo>
                    <a:pt x="248" y="3"/>
                  </a:lnTo>
                  <a:lnTo>
                    <a:pt x="253" y="6"/>
                  </a:lnTo>
                  <a:lnTo>
                    <a:pt x="253" y="8"/>
                  </a:lnTo>
                  <a:lnTo>
                    <a:pt x="251" y="14"/>
                  </a:lnTo>
                  <a:lnTo>
                    <a:pt x="256" y="14"/>
                  </a:lnTo>
                  <a:lnTo>
                    <a:pt x="260" y="20"/>
                  </a:lnTo>
                  <a:lnTo>
                    <a:pt x="263" y="19"/>
                  </a:lnTo>
                  <a:lnTo>
                    <a:pt x="270" y="13"/>
                  </a:lnTo>
                  <a:lnTo>
                    <a:pt x="277" y="17"/>
                  </a:lnTo>
                  <a:lnTo>
                    <a:pt x="279" y="19"/>
                  </a:lnTo>
                  <a:lnTo>
                    <a:pt x="282" y="17"/>
                  </a:lnTo>
                  <a:lnTo>
                    <a:pt x="284" y="17"/>
                  </a:lnTo>
                  <a:lnTo>
                    <a:pt x="284" y="17"/>
                  </a:lnTo>
                  <a:lnTo>
                    <a:pt x="285" y="17"/>
                  </a:lnTo>
                  <a:lnTo>
                    <a:pt x="285" y="17"/>
                  </a:lnTo>
                  <a:lnTo>
                    <a:pt x="287" y="19"/>
                  </a:lnTo>
                  <a:lnTo>
                    <a:pt x="287" y="19"/>
                  </a:lnTo>
                  <a:lnTo>
                    <a:pt x="287" y="22"/>
                  </a:lnTo>
                  <a:lnTo>
                    <a:pt x="287" y="23"/>
                  </a:lnTo>
                  <a:lnTo>
                    <a:pt x="287" y="23"/>
                  </a:lnTo>
                  <a:lnTo>
                    <a:pt x="287" y="23"/>
                  </a:lnTo>
                  <a:lnTo>
                    <a:pt x="296" y="25"/>
                  </a:lnTo>
                  <a:lnTo>
                    <a:pt x="307" y="20"/>
                  </a:lnTo>
                  <a:lnTo>
                    <a:pt x="318" y="16"/>
                  </a:lnTo>
                  <a:lnTo>
                    <a:pt x="327" y="13"/>
                  </a:lnTo>
                  <a:lnTo>
                    <a:pt x="336" y="9"/>
                  </a:lnTo>
                  <a:lnTo>
                    <a:pt x="338" y="13"/>
                  </a:lnTo>
                  <a:lnTo>
                    <a:pt x="336" y="19"/>
                  </a:lnTo>
                  <a:lnTo>
                    <a:pt x="344" y="31"/>
                  </a:lnTo>
                  <a:lnTo>
                    <a:pt x="353" y="50"/>
                  </a:lnTo>
                  <a:lnTo>
                    <a:pt x="360" y="64"/>
                  </a:lnTo>
                  <a:lnTo>
                    <a:pt x="360" y="65"/>
                  </a:lnTo>
                  <a:lnTo>
                    <a:pt x="363" y="67"/>
                  </a:lnTo>
                  <a:lnTo>
                    <a:pt x="363" y="68"/>
                  </a:lnTo>
                  <a:lnTo>
                    <a:pt x="364" y="70"/>
                  </a:lnTo>
                  <a:lnTo>
                    <a:pt x="366" y="72"/>
                  </a:lnTo>
                  <a:lnTo>
                    <a:pt x="367" y="72"/>
                  </a:lnTo>
                  <a:lnTo>
                    <a:pt x="369" y="72"/>
                  </a:lnTo>
                  <a:lnTo>
                    <a:pt x="374" y="70"/>
                  </a:lnTo>
                  <a:lnTo>
                    <a:pt x="377" y="70"/>
                  </a:lnTo>
                  <a:lnTo>
                    <a:pt x="378" y="68"/>
                  </a:lnTo>
                  <a:lnTo>
                    <a:pt x="391" y="68"/>
                  </a:lnTo>
                  <a:lnTo>
                    <a:pt x="392" y="70"/>
                  </a:lnTo>
                  <a:lnTo>
                    <a:pt x="394" y="70"/>
                  </a:lnTo>
                  <a:lnTo>
                    <a:pt x="395" y="72"/>
                  </a:lnTo>
                  <a:lnTo>
                    <a:pt x="397" y="73"/>
                  </a:lnTo>
                  <a:lnTo>
                    <a:pt x="400" y="78"/>
                  </a:lnTo>
                  <a:lnTo>
                    <a:pt x="401" y="78"/>
                  </a:lnTo>
                  <a:lnTo>
                    <a:pt x="403" y="86"/>
                  </a:lnTo>
                  <a:lnTo>
                    <a:pt x="405" y="93"/>
                  </a:lnTo>
                  <a:lnTo>
                    <a:pt x="408" y="98"/>
                  </a:lnTo>
                  <a:lnTo>
                    <a:pt x="414" y="101"/>
                  </a:lnTo>
                  <a:lnTo>
                    <a:pt x="422" y="100"/>
                  </a:lnTo>
                  <a:lnTo>
                    <a:pt x="436" y="93"/>
                  </a:lnTo>
                  <a:lnTo>
                    <a:pt x="445" y="92"/>
                  </a:lnTo>
                  <a:lnTo>
                    <a:pt x="450" y="92"/>
                  </a:lnTo>
                  <a:lnTo>
                    <a:pt x="453" y="96"/>
                  </a:lnTo>
                  <a:lnTo>
                    <a:pt x="457" y="101"/>
                  </a:lnTo>
                  <a:lnTo>
                    <a:pt x="460" y="104"/>
                  </a:lnTo>
                  <a:lnTo>
                    <a:pt x="468" y="106"/>
                  </a:lnTo>
                  <a:lnTo>
                    <a:pt x="468" y="107"/>
                  </a:lnTo>
                  <a:lnTo>
                    <a:pt x="468" y="107"/>
                  </a:lnTo>
                  <a:close/>
                  <a:moveTo>
                    <a:pt x="71" y="179"/>
                  </a:moveTo>
                  <a:lnTo>
                    <a:pt x="68" y="182"/>
                  </a:lnTo>
                  <a:lnTo>
                    <a:pt x="65" y="183"/>
                  </a:lnTo>
                  <a:lnTo>
                    <a:pt x="65" y="185"/>
                  </a:lnTo>
                  <a:lnTo>
                    <a:pt x="63" y="185"/>
                  </a:lnTo>
                  <a:lnTo>
                    <a:pt x="62" y="185"/>
                  </a:lnTo>
                  <a:lnTo>
                    <a:pt x="59" y="185"/>
                  </a:lnTo>
                  <a:lnTo>
                    <a:pt x="62" y="187"/>
                  </a:lnTo>
                  <a:lnTo>
                    <a:pt x="63" y="188"/>
                  </a:lnTo>
                  <a:lnTo>
                    <a:pt x="63" y="188"/>
                  </a:lnTo>
                  <a:lnTo>
                    <a:pt x="65" y="188"/>
                  </a:lnTo>
                  <a:lnTo>
                    <a:pt x="66" y="187"/>
                  </a:lnTo>
                  <a:lnTo>
                    <a:pt x="68" y="185"/>
                  </a:lnTo>
                  <a:lnTo>
                    <a:pt x="69" y="182"/>
                  </a:lnTo>
                  <a:lnTo>
                    <a:pt x="71" y="179"/>
                  </a:lnTo>
                  <a:lnTo>
                    <a:pt x="71" y="179"/>
                  </a:lnTo>
                  <a:close/>
                  <a:moveTo>
                    <a:pt x="155" y="154"/>
                  </a:moveTo>
                  <a:lnTo>
                    <a:pt x="155" y="155"/>
                  </a:lnTo>
                  <a:lnTo>
                    <a:pt x="156" y="157"/>
                  </a:lnTo>
                  <a:lnTo>
                    <a:pt x="158" y="155"/>
                  </a:lnTo>
                  <a:lnTo>
                    <a:pt x="158" y="155"/>
                  </a:lnTo>
                  <a:lnTo>
                    <a:pt x="158" y="155"/>
                  </a:lnTo>
                  <a:lnTo>
                    <a:pt x="158" y="155"/>
                  </a:lnTo>
                  <a:lnTo>
                    <a:pt x="156" y="155"/>
                  </a:lnTo>
                  <a:lnTo>
                    <a:pt x="156" y="154"/>
                  </a:lnTo>
                  <a:lnTo>
                    <a:pt x="155" y="154"/>
                  </a:lnTo>
                  <a:lnTo>
                    <a:pt x="155" y="154"/>
                  </a:lnTo>
                  <a:close/>
                  <a:moveTo>
                    <a:pt x="374" y="132"/>
                  </a:moveTo>
                  <a:lnTo>
                    <a:pt x="370" y="134"/>
                  </a:lnTo>
                  <a:lnTo>
                    <a:pt x="367" y="135"/>
                  </a:lnTo>
                  <a:lnTo>
                    <a:pt x="367" y="135"/>
                  </a:lnTo>
                  <a:lnTo>
                    <a:pt x="366" y="137"/>
                  </a:lnTo>
                  <a:lnTo>
                    <a:pt x="364" y="138"/>
                  </a:lnTo>
                  <a:lnTo>
                    <a:pt x="363" y="142"/>
                  </a:lnTo>
                  <a:lnTo>
                    <a:pt x="356" y="140"/>
                  </a:lnTo>
                  <a:lnTo>
                    <a:pt x="355" y="140"/>
                  </a:lnTo>
                  <a:lnTo>
                    <a:pt x="353" y="140"/>
                  </a:lnTo>
                  <a:lnTo>
                    <a:pt x="352" y="142"/>
                  </a:lnTo>
                  <a:lnTo>
                    <a:pt x="352" y="142"/>
                  </a:lnTo>
                  <a:lnTo>
                    <a:pt x="350" y="142"/>
                  </a:lnTo>
                  <a:lnTo>
                    <a:pt x="349" y="142"/>
                  </a:lnTo>
                  <a:lnTo>
                    <a:pt x="347" y="140"/>
                  </a:lnTo>
                  <a:lnTo>
                    <a:pt x="347" y="138"/>
                  </a:lnTo>
                  <a:lnTo>
                    <a:pt x="344" y="138"/>
                  </a:lnTo>
                  <a:lnTo>
                    <a:pt x="341" y="140"/>
                  </a:lnTo>
                  <a:lnTo>
                    <a:pt x="341" y="138"/>
                  </a:lnTo>
                  <a:lnTo>
                    <a:pt x="339" y="138"/>
                  </a:lnTo>
                  <a:lnTo>
                    <a:pt x="336" y="138"/>
                  </a:lnTo>
                  <a:lnTo>
                    <a:pt x="333" y="138"/>
                  </a:lnTo>
                  <a:lnTo>
                    <a:pt x="333" y="138"/>
                  </a:lnTo>
                  <a:lnTo>
                    <a:pt x="330" y="140"/>
                  </a:lnTo>
                  <a:lnTo>
                    <a:pt x="327" y="140"/>
                  </a:lnTo>
                  <a:lnTo>
                    <a:pt x="324" y="138"/>
                  </a:lnTo>
                  <a:lnTo>
                    <a:pt x="322" y="138"/>
                  </a:lnTo>
                  <a:lnTo>
                    <a:pt x="321" y="138"/>
                  </a:lnTo>
                  <a:lnTo>
                    <a:pt x="319" y="138"/>
                  </a:lnTo>
                  <a:lnTo>
                    <a:pt x="318" y="140"/>
                  </a:lnTo>
                  <a:lnTo>
                    <a:pt x="316" y="142"/>
                  </a:lnTo>
                  <a:lnTo>
                    <a:pt x="316" y="143"/>
                  </a:lnTo>
                  <a:lnTo>
                    <a:pt x="313" y="145"/>
                  </a:lnTo>
                  <a:lnTo>
                    <a:pt x="310" y="145"/>
                  </a:lnTo>
                  <a:lnTo>
                    <a:pt x="310" y="148"/>
                  </a:lnTo>
                  <a:lnTo>
                    <a:pt x="308" y="149"/>
                  </a:lnTo>
                  <a:lnTo>
                    <a:pt x="308" y="149"/>
                  </a:lnTo>
                  <a:lnTo>
                    <a:pt x="308" y="149"/>
                  </a:lnTo>
                  <a:lnTo>
                    <a:pt x="307" y="149"/>
                  </a:lnTo>
                  <a:lnTo>
                    <a:pt x="307" y="149"/>
                  </a:lnTo>
                  <a:lnTo>
                    <a:pt x="307" y="149"/>
                  </a:lnTo>
                  <a:lnTo>
                    <a:pt x="305" y="148"/>
                  </a:lnTo>
                  <a:lnTo>
                    <a:pt x="304" y="151"/>
                  </a:lnTo>
                  <a:lnTo>
                    <a:pt x="302" y="154"/>
                  </a:lnTo>
                  <a:lnTo>
                    <a:pt x="301" y="155"/>
                  </a:lnTo>
                  <a:lnTo>
                    <a:pt x="299" y="157"/>
                  </a:lnTo>
                  <a:lnTo>
                    <a:pt x="298" y="157"/>
                  </a:lnTo>
                  <a:lnTo>
                    <a:pt x="296" y="159"/>
                  </a:lnTo>
                  <a:lnTo>
                    <a:pt x="296" y="159"/>
                  </a:lnTo>
                  <a:lnTo>
                    <a:pt x="294" y="160"/>
                  </a:lnTo>
                  <a:lnTo>
                    <a:pt x="294" y="160"/>
                  </a:lnTo>
                  <a:lnTo>
                    <a:pt x="294" y="163"/>
                  </a:lnTo>
                  <a:lnTo>
                    <a:pt x="296" y="165"/>
                  </a:lnTo>
                  <a:lnTo>
                    <a:pt x="298" y="165"/>
                  </a:lnTo>
                  <a:lnTo>
                    <a:pt x="299" y="165"/>
                  </a:lnTo>
                  <a:lnTo>
                    <a:pt x="299" y="166"/>
                  </a:lnTo>
                  <a:lnTo>
                    <a:pt x="299" y="166"/>
                  </a:lnTo>
                  <a:lnTo>
                    <a:pt x="299" y="166"/>
                  </a:lnTo>
                  <a:lnTo>
                    <a:pt x="299" y="166"/>
                  </a:lnTo>
                  <a:lnTo>
                    <a:pt x="299" y="166"/>
                  </a:lnTo>
                  <a:lnTo>
                    <a:pt x="301" y="168"/>
                  </a:lnTo>
                  <a:lnTo>
                    <a:pt x="299" y="168"/>
                  </a:lnTo>
                  <a:lnTo>
                    <a:pt x="299" y="171"/>
                  </a:lnTo>
                  <a:lnTo>
                    <a:pt x="299" y="173"/>
                  </a:lnTo>
                  <a:lnTo>
                    <a:pt x="302" y="174"/>
                  </a:lnTo>
                  <a:lnTo>
                    <a:pt x="305" y="176"/>
                  </a:lnTo>
                  <a:lnTo>
                    <a:pt x="305" y="174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4" y="173"/>
                  </a:lnTo>
                  <a:lnTo>
                    <a:pt x="302" y="171"/>
                  </a:lnTo>
                  <a:lnTo>
                    <a:pt x="302" y="168"/>
                  </a:lnTo>
                  <a:lnTo>
                    <a:pt x="304" y="168"/>
                  </a:lnTo>
                  <a:lnTo>
                    <a:pt x="304" y="166"/>
                  </a:lnTo>
                  <a:lnTo>
                    <a:pt x="305" y="163"/>
                  </a:lnTo>
                  <a:lnTo>
                    <a:pt x="307" y="163"/>
                  </a:lnTo>
                  <a:lnTo>
                    <a:pt x="310" y="159"/>
                  </a:lnTo>
                  <a:lnTo>
                    <a:pt x="311" y="155"/>
                  </a:lnTo>
                  <a:lnTo>
                    <a:pt x="315" y="155"/>
                  </a:lnTo>
                  <a:lnTo>
                    <a:pt x="318" y="155"/>
                  </a:lnTo>
                  <a:lnTo>
                    <a:pt x="321" y="152"/>
                  </a:lnTo>
                  <a:lnTo>
                    <a:pt x="322" y="148"/>
                  </a:lnTo>
                  <a:lnTo>
                    <a:pt x="324" y="148"/>
                  </a:lnTo>
                  <a:lnTo>
                    <a:pt x="324" y="148"/>
                  </a:lnTo>
                  <a:lnTo>
                    <a:pt x="325" y="148"/>
                  </a:lnTo>
                  <a:lnTo>
                    <a:pt x="325" y="148"/>
                  </a:lnTo>
                  <a:lnTo>
                    <a:pt x="327" y="148"/>
                  </a:lnTo>
                  <a:lnTo>
                    <a:pt x="329" y="148"/>
                  </a:lnTo>
                  <a:lnTo>
                    <a:pt x="330" y="148"/>
                  </a:lnTo>
                  <a:lnTo>
                    <a:pt x="333" y="146"/>
                  </a:lnTo>
                  <a:lnTo>
                    <a:pt x="332" y="143"/>
                  </a:lnTo>
                  <a:lnTo>
                    <a:pt x="333" y="142"/>
                  </a:lnTo>
                  <a:lnTo>
                    <a:pt x="335" y="142"/>
                  </a:lnTo>
                  <a:lnTo>
                    <a:pt x="336" y="142"/>
                  </a:lnTo>
                  <a:lnTo>
                    <a:pt x="336" y="143"/>
                  </a:lnTo>
                  <a:lnTo>
                    <a:pt x="336" y="145"/>
                  </a:lnTo>
                  <a:lnTo>
                    <a:pt x="336" y="145"/>
                  </a:lnTo>
                  <a:lnTo>
                    <a:pt x="336" y="145"/>
                  </a:lnTo>
                  <a:lnTo>
                    <a:pt x="336" y="143"/>
                  </a:lnTo>
                  <a:lnTo>
                    <a:pt x="336" y="143"/>
                  </a:lnTo>
                  <a:lnTo>
                    <a:pt x="338" y="143"/>
                  </a:lnTo>
                  <a:lnTo>
                    <a:pt x="339" y="143"/>
                  </a:lnTo>
                  <a:lnTo>
                    <a:pt x="341" y="143"/>
                  </a:lnTo>
                  <a:lnTo>
                    <a:pt x="343" y="143"/>
                  </a:lnTo>
                  <a:lnTo>
                    <a:pt x="344" y="145"/>
                  </a:lnTo>
                  <a:lnTo>
                    <a:pt x="347" y="145"/>
                  </a:lnTo>
                  <a:lnTo>
                    <a:pt x="349" y="145"/>
                  </a:lnTo>
                  <a:lnTo>
                    <a:pt x="352" y="145"/>
                  </a:lnTo>
                  <a:lnTo>
                    <a:pt x="356" y="143"/>
                  </a:lnTo>
                  <a:lnTo>
                    <a:pt x="358" y="143"/>
                  </a:lnTo>
                  <a:lnTo>
                    <a:pt x="360" y="143"/>
                  </a:lnTo>
                  <a:lnTo>
                    <a:pt x="361" y="145"/>
                  </a:lnTo>
                  <a:lnTo>
                    <a:pt x="361" y="145"/>
                  </a:lnTo>
                  <a:lnTo>
                    <a:pt x="363" y="145"/>
                  </a:lnTo>
                  <a:lnTo>
                    <a:pt x="363" y="145"/>
                  </a:lnTo>
                  <a:lnTo>
                    <a:pt x="364" y="145"/>
                  </a:lnTo>
                  <a:lnTo>
                    <a:pt x="364" y="143"/>
                  </a:lnTo>
                  <a:lnTo>
                    <a:pt x="364" y="143"/>
                  </a:lnTo>
                  <a:lnTo>
                    <a:pt x="366" y="142"/>
                  </a:lnTo>
                  <a:lnTo>
                    <a:pt x="369" y="142"/>
                  </a:lnTo>
                  <a:lnTo>
                    <a:pt x="370" y="142"/>
                  </a:lnTo>
                  <a:lnTo>
                    <a:pt x="372" y="140"/>
                  </a:lnTo>
                  <a:lnTo>
                    <a:pt x="372" y="138"/>
                  </a:lnTo>
                  <a:lnTo>
                    <a:pt x="372" y="137"/>
                  </a:lnTo>
                  <a:lnTo>
                    <a:pt x="374" y="135"/>
                  </a:lnTo>
                  <a:lnTo>
                    <a:pt x="375" y="135"/>
                  </a:lnTo>
                  <a:lnTo>
                    <a:pt x="375" y="134"/>
                  </a:lnTo>
                  <a:lnTo>
                    <a:pt x="374" y="132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8" name="Freeform 102"/>
            <p:cNvSpPr>
              <a:spLocks noEditPoints="1"/>
            </p:cNvSpPr>
            <p:nvPr/>
          </p:nvSpPr>
          <p:spPr bwMode="auto">
            <a:xfrm>
              <a:off x="7562494" y="3513732"/>
              <a:ext cx="788396" cy="1022528"/>
            </a:xfrm>
            <a:custGeom>
              <a:avLst/>
              <a:gdLst>
                <a:gd name="T0" fmla="*/ 281 w 332"/>
                <a:gd name="T1" fmla="*/ 354 h 430"/>
                <a:gd name="T2" fmla="*/ 281 w 332"/>
                <a:gd name="T3" fmla="*/ 352 h 430"/>
                <a:gd name="T4" fmla="*/ 281 w 332"/>
                <a:gd name="T5" fmla="*/ 360 h 430"/>
                <a:gd name="T6" fmla="*/ 279 w 332"/>
                <a:gd name="T7" fmla="*/ 379 h 430"/>
                <a:gd name="T8" fmla="*/ 291 w 332"/>
                <a:gd name="T9" fmla="*/ 428 h 430"/>
                <a:gd name="T10" fmla="*/ 6 w 332"/>
                <a:gd name="T11" fmla="*/ 178 h 430"/>
                <a:gd name="T12" fmla="*/ 12 w 332"/>
                <a:gd name="T13" fmla="*/ 147 h 430"/>
                <a:gd name="T14" fmla="*/ 43 w 332"/>
                <a:gd name="T15" fmla="*/ 110 h 430"/>
                <a:gd name="T16" fmla="*/ 59 w 332"/>
                <a:gd name="T17" fmla="*/ 62 h 430"/>
                <a:gd name="T18" fmla="*/ 63 w 332"/>
                <a:gd name="T19" fmla="*/ 31 h 430"/>
                <a:gd name="T20" fmla="*/ 101 w 332"/>
                <a:gd name="T21" fmla="*/ 0 h 430"/>
                <a:gd name="T22" fmla="*/ 118 w 332"/>
                <a:gd name="T23" fmla="*/ 26 h 430"/>
                <a:gd name="T24" fmla="*/ 121 w 332"/>
                <a:gd name="T25" fmla="*/ 59 h 430"/>
                <a:gd name="T26" fmla="*/ 139 w 332"/>
                <a:gd name="T27" fmla="*/ 91 h 430"/>
                <a:gd name="T28" fmla="*/ 161 w 332"/>
                <a:gd name="T29" fmla="*/ 129 h 430"/>
                <a:gd name="T30" fmla="*/ 219 w 332"/>
                <a:gd name="T31" fmla="*/ 150 h 430"/>
                <a:gd name="T32" fmla="*/ 233 w 332"/>
                <a:gd name="T33" fmla="*/ 127 h 430"/>
                <a:gd name="T34" fmla="*/ 273 w 332"/>
                <a:gd name="T35" fmla="*/ 138 h 430"/>
                <a:gd name="T36" fmla="*/ 305 w 332"/>
                <a:gd name="T37" fmla="*/ 115 h 430"/>
                <a:gd name="T38" fmla="*/ 332 w 332"/>
                <a:gd name="T39" fmla="*/ 138 h 430"/>
                <a:gd name="T40" fmla="*/ 301 w 332"/>
                <a:gd name="T41" fmla="*/ 174 h 430"/>
                <a:gd name="T42" fmla="*/ 290 w 332"/>
                <a:gd name="T43" fmla="*/ 212 h 430"/>
                <a:gd name="T44" fmla="*/ 271 w 332"/>
                <a:gd name="T45" fmla="*/ 205 h 430"/>
                <a:gd name="T46" fmla="*/ 271 w 332"/>
                <a:gd name="T47" fmla="*/ 181 h 430"/>
                <a:gd name="T48" fmla="*/ 243 w 332"/>
                <a:gd name="T49" fmla="*/ 164 h 430"/>
                <a:gd name="T50" fmla="*/ 219 w 332"/>
                <a:gd name="T51" fmla="*/ 172 h 430"/>
                <a:gd name="T52" fmla="*/ 229 w 332"/>
                <a:gd name="T53" fmla="*/ 220 h 430"/>
                <a:gd name="T54" fmla="*/ 222 w 332"/>
                <a:gd name="T55" fmla="*/ 220 h 430"/>
                <a:gd name="T56" fmla="*/ 212 w 332"/>
                <a:gd name="T57" fmla="*/ 239 h 430"/>
                <a:gd name="T58" fmla="*/ 195 w 332"/>
                <a:gd name="T59" fmla="*/ 250 h 430"/>
                <a:gd name="T60" fmla="*/ 180 w 332"/>
                <a:gd name="T61" fmla="*/ 267 h 430"/>
                <a:gd name="T62" fmla="*/ 164 w 332"/>
                <a:gd name="T63" fmla="*/ 281 h 430"/>
                <a:gd name="T64" fmla="*/ 155 w 332"/>
                <a:gd name="T65" fmla="*/ 284 h 430"/>
                <a:gd name="T66" fmla="*/ 149 w 332"/>
                <a:gd name="T67" fmla="*/ 295 h 430"/>
                <a:gd name="T68" fmla="*/ 135 w 332"/>
                <a:gd name="T69" fmla="*/ 303 h 430"/>
                <a:gd name="T70" fmla="*/ 132 w 332"/>
                <a:gd name="T71" fmla="*/ 315 h 430"/>
                <a:gd name="T72" fmla="*/ 129 w 332"/>
                <a:gd name="T73" fmla="*/ 331 h 430"/>
                <a:gd name="T74" fmla="*/ 129 w 332"/>
                <a:gd name="T75" fmla="*/ 355 h 430"/>
                <a:gd name="T76" fmla="*/ 125 w 332"/>
                <a:gd name="T77" fmla="*/ 385 h 430"/>
                <a:gd name="T78" fmla="*/ 111 w 332"/>
                <a:gd name="T79" fmla="*/ 400 h 430"/>
                <a:gd name="T80" fmla="*/ 104 w 332"/>
                <a:gd name="T81" fmla="*/ 411 h 430"/>
                <a:gd name="T82" fmla="*/ 88 w 332"/>
                <a:gd name="T83" fmla="*/ 388 h 430"/>
                <a:gd name="T84" fmla="*/ 82 w 332"/>
                <a:gd name="T85" fmla="*/ 377 h 430"/>
                <a:gd name="T86" fmla="*/ 73 w 332"/>
                <a:gd name="T87" fmla="*/ 357 h 430"/>
                <a:gd name="T88" fmla="*/ 65 w 332"/>
                <a:gd name="T89" fmla="*/ 323 h 430"/>
                <a:gd name="T90" fmla="*/ 54 w 332"/>
                <a:gd name="T91" fmla="*/ 293 h 430"/>
                <a:gd name="T92" fmla="*/ 49 w 332"/>
                <a:gd name="T93" fmla="*/ 276 h 430"/>
                <a:gd name="T94" fmla="*/ 49 w 332"/>
                <a:gd name="T95" fmla="*/ 258 h 430"/>
                <a:gd name="T96" fmla="*/ 48 w 332"/>
                <a:gd name="T97" fmla="*/ 236 h 430"/>
                <a:gd name="T98" fmla="*/ 46 w 332"/>
                <a:gd name="T99" fmla="*/ 222 h 430"/>
                <a:gd name="T100" fmla="*/ 46 w 332"/>
                <a:gd name="T101" fmla="*/ 220 h 430"/>
                <a:gd name="T102" fmla="*/ 45 w 332"/>
                <a:gd name="T103" fmla="*/ 217 h 430"/>
                <a:gd name="T104" fmla="*/ 45 w 332"/>
                <a:gd name="T105" fmla="*/ 208 h 430"/>
                <a:gd name="T106" fmla="*/ 42 w 332"/>
                <a:gd name="T107" fmla="*/ 217 h 430"/>
                <a:gd name="T108" fmla="*/ 28 w 332"/>
                <a:gd name="T109" fmla="*/ 234 h 430"/>
                <a:gd name="T110" fmla="*/ 8 w 332"/>
                <a:gd name="T111" fmla="*/ 211 h 430"/>
                <a:gd name="T112" fmla="*/ 20 w 332"/>
                <a:gd name="T113" fmla="*/ 203 h 430"/>
                <a:gd name="T114" fmla="*/ 18 w 332"/>
                <a:gd name="T115" fmla="*/ 202 h 430"/>
                <a:gd name="T116" fmla="*/ 0 w 332"/>
                <a:gd name="T117" fmla="*/ 192 h 430"/>
                <a:gd name="T118" fmla="*/ 282 w 332"/>
                <a:gd name="T119" fmla="*/ 334 h 430"/>
                <a:gd name="T120" fmla="*/ 282 w 332"/>
                <a:gd name="T121" fmla="*/ 33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32" h="430">
                  <a:moveTo>
                    <a:pt x="281" y="346"/>
                  </a:moveTo>
                  <a:lnTo>
                    <a:pt x="282" y="348"/>
                  </a:lnTo>
                  <a:lnTo>
                    <a:pt x="282" y="348"/>
                  </a:lnTo>
                  <a:lnTo>
                    <a:pt x="282" y="346"/>
                  </a:lnTo>
                  <a:lnTo>
                    <a:pt x="282" y="346"/>
                  </a:lnTo>
                  <a:lnTo>
                    <a:pt x="281" y="346"/>
                  </a:lnTo>
                  <a:lnTo>
                    <a:pt x="281" y="346"/>
                  </a:lnTo>
                  <a:close/>
                  <a:moveTo>
                    <a:pt x="281" y="352"/>
                  </a:moveTo>
                  <a:lnTo>
                    <a:pt x="281" y="354"/>
                  </a:lnTo>
                  <a:lnTo>
                    <a:pt x="281" y="355"/>
                  </a:lnTo>
                  <a:lnTo>
                    <a:pt x="282" y="355"/>
                  </a:lnTo>
                  <a:lnTo>
                    <a:pt x="282" y="355"/>
                  </a:lnTo>
                  <a:lnTo>
                    <a:pt x="282" y="355"/>
                  </a:lnTo>
                  <a:lnTo>
                    <a:pt x="282" y="354"/>
                  </a:lnTo>
                  <a:lnTo>
                    <a:pt x="282" y="354"/>
                  </a:lnTo>
                  <a:lnTo>
                    <a:pt x="282" y="352"/>
                  </a:lnTo>
                  <a:lnTo>
                    <a:pt x="282" y="352"/>
                  </a:lnTo>
                  <a:lnTo>
                    <a:pt x="281" y="352"/>
                  </a:lnTo>
                  <a:lnTo>
                    <a:pt x="281" y="352"/>
                  </a:lnTo>
                  <a:close/>
                  <a:moveTo>
                    <a:pt x="279" y="360"/>
                  </a:moveTo>
                  <a:lnTo>
                    <a:pt x="279" y="360"/>
                  </a:lnTo>
                  <a:lnTo>
                    <a:pt x="281" y="362"/>
                  </a:lnTo>
                  <a:lnTo>
                    <a:pt x="281" y="362"/>
                  </a:lnTo>
                  <a:lnTo>
                    <a:pt x="281" y="362"/>
                  </a:lnTo>
                  <a:lnTo>
                    <a:pt x="281" y="362"/>
                  </a:lnTo>
                  <a:lnTo>
                    <a:pt x="281" y="362"/>
                  </a:lnTo>
                  <a:lnTo>
                    <a:pt x="281" y="360"/>
                  </a:lnTo>
                  <a:lnTo>
                    <a:pt x="281" y="360"/>
                  </a:lnTo>
                  <a:lnTo>
                    <a:pt x="281" y="360"/>
                  </a:lnTo>
                  <a:lnTo>
                    <a:pt x="279" y="360"/>
                  </a:lnTo>
                  <a:lnTo>
                    <a:pt x="279" y="360"/>
                  </a:lnTo>
                  <a:close/>
                  <a:moveTo>
                    <a:pt x="278" y="377"/>
                  </a:moveTo>
                  <a:lnTo>
                    <a:pt x="278" y="379"/>
                  </a:lnTo>
                  <a:lnTo>
                    <a:pt x="278" y="379"/>
                  </a:lnTo>
                  <a:lnTo>
                    <a:pt x="278" y="379"/>
                  </a:lnTo>
                  <a:lnTo>
                    <a:pt x="279" y="379"/>
                  </a:lnTo>
                  <a:lnTo>
                    <a:pt x="279" y="379"/>
                  </a:lnTo>
                  <a:lnTo>
                    <a:pt x="278" y="377"/>
                  </a:lnTo>
                  <a:lnTo>
                    <a:pt x="278" y="377"/>
                  </a:lnTo>
                  <a:lnTo>
                    <a:pt x="278" y="377"/>
                  </a:lnTo>
                  <a:close/>
                  <a:moveTo>
                    <a:pt x="288" y="427"/>
                  </a:moveTo>
                  <a:lnTo>
                    <a:pt x="290" y="430"/>
                  </a:lnTo>
                  <a:lnTo>
                    <a:pt x="290" y="430"/>
                  </a:lnTo>
                  <a:lnTo>
                    <a:pt x="291" y="430"/>
                  </a:lnTo>
                  <a:lnTo>
                    <a:pt x="291" y="428"/>
                  </a:lnTo>
                  <a:lnTo>
                    <a:pt x="291" y="428"/>
                  </a:lnTo>
                  <a:lnTo>
                    <a:pt x="291" y="427"/>
                  </a:lnTo>
                  <a:lnTo>
                    <a:pt x="291" y="427"/>
                  </a:lnTo>
                  <a:lnTo>
                    <a:pt x="290" y="427"/>
                  </a:lnTo>
                  <a:lnTo>
                    <a:pt x="288" y="427"/>
                  </a:lnTo>
                  <a:lnTo>
                    <a:pt x="288" y="427"/>
                  </a:lnTo>
                  <a:close/>
                  <a:moveTo>
                    <a:pt x="0" y="186"/>
                  </a:moveTo>
                  <a:lnTo>
                    <a:pt x="1" y="181"/>
                  </a:lnTo>
                  <a:lnTo>
                    <a:pt x="6" y="178"/>
                  </a:lnTo>
                  <a:lnTo>
                    <a:pt x="9" y="178"/>
                  </a:lnTo>
                  <a:lnTo>
                    <a:pt x="17" y="178"/>
                  </a:lnTo>
                  <a:lnTo>
                    <a:pt x="20" y="180"/>
                  </a:lnTo>
                  <a:lnTo>
                    <a:pt x="20" y="166"/>
                  </a:lnTo>
                  <a:lnTo>
                    <a:pt x="17" y="160"/>
                  </a:lnTo>
                  <a:lnTo>
                    <a:pt x="12" y="158"/>
                  </a:lnTo>
                  <a:lnTo>
                    <a:pt x="12" y="153"/>
                  </a:lnTo>
                  <a:lnTo>
                    <a:pt x="14" y="149"/>
                  </a:lnTo>
                  <a:lnTo>
                    <a:pt x="12" y="147"/>
                  </a:lnTo>
                  <a:lnTo>
                    <a:pt x="9" y="144"/>
                  </a:lnTo>
                  <a:lnTo>
                    <a:pt x="12" y="136"/>
                  </a:lnTo>
                  <a:lnTo>
                    <a:pt x="17" y="133"/>
                  </a:lnTo>
                  <a:lnTo>
                    <a:pt x="18" y="127"/>
                  </a:lnTo>
                  <a:lnTo>
                    <a:pt x="21" y="130"/>
                  </a:lnTo>
                  <a:lnTo>
                    <a:pt x="26" y="129"/>
                  </a:lnTo>
                  <a:lnTo>
                    <a:pt x="31" y="122"/>
                  </a:lnTo>
                  <a:lnTo>
                    <a:pt x="35" y="115"/>
                  </a:lnTo>
                  <a:lnTo>
                    <a:pt x="43" y="110"/>
                  </a:lnTo>
                  <a:lnTo>
                    <a:pt x="46" y="107"/>
                  </a:lnTo>
                  <a:lnTo>
                    <a:pt x="51" y="104"/>
                  </a:lnTo>
                  <a:lnTo>
                    <a:pt x="56" y="99"/>
                  </a:lnTo>
                  <a:lnTo>
                    <a:pt x="57" y="93"/>
                  </a:lnTo>
                  <a:lnTo>
                    <a:pt x="57" y="84"/>
                  </a:lnTo>
                  <a:lnTo>
                    <a:pt x="62" y="79"/>
                  </a:lnTo>
                  <a:lnTo>
                    <a:pt x="63" y="74"/>
                  </a:lnTo>
                  <a:lnTo>
                    <a:pt x="63" y="66"/>
                  </a:lnTo>
                  <a:lnTo>
                    <a:pt x="59" y="62"/>
                  </a:lnTo>
                  <a:lnTo>
                    <a:pt x="56" y="59"/>
                  </a:lnTo>
                  <a:lnTo>
                    <a:pt x="53" y="56"/>
                  </a:lnTo>
                  <a:lnTo>
                    <a:pt x="51" y="45"/>
                  </a:lnTo>
                  <a:lnTo>
                    <a:pt x="46" y="40"/>
                  </a:lnTo>
                  <a:lnTo>
                    <a:pt x="48" y="35"/>
                  </a:lnTo>
                  <a:lnTo>
                    <a:pt x="53" y="34"/>
                  </a:lnTo>
                  <a:lnTo>
                    <a:pt x="57" y="31"/>
                  </a:lnTo>
                  <a:lnTo>
                    <a:pt x="62" y="34"/>
                  </a:lnTo>
                  <a:lnTo>
                    <a:pt x="63" y="31"/>
                  </a:lnTo>
                  <a:lnTo>
                    <a:pt x="65" y="29"/>
                  </a:lnTo>
                  <a:lnTo>
                    <a:pt x="70" y="26"/>
                  </a:lnTo>
                  <a:lnTo>
                    <a:pt x="77" y="24"/>
                  </a:lnTo>
                  <a:lnTo>
                    <a:pt x="84" y="20"/>
                  </a:lnTo>
                  <a:lnTo>
                    <a:pt x="87" y="17"/>
                  </a:lnTo>
                  <a:lnTo>
                    <a:pt x="90" y="12"/>
                  </a:lnTo>
                  <a:lnTo>
                    <a:pt x="93" y="6"/>
                  </a:lnTo>
                  <a:lnTo>
                    <a:pt x="98" y="1"/>
                  </a:lnTo>
                  <a:lnTo>
                    <a:pt x="101" y="0"/>
                  </a:lnTo>
                  <a:lnTo>
                    <a:pt x="105" y="0"/>
                  </a:lnTo>
                  <a:lnTo>
                    <a:pt x="110" y="1"/>
                  </a:lnTo>
                  <a:lnTo>
                    <a:pt x="116" y="1"/>
                  </a:lnTo>
                  <a:lnTo>
                    <a:pt x="118" y="6"/>
                  </a:lnTo>
                  <a:lnTo>
                    <a:pt x="121" y="10"/>
                  </a:lnTo>
                  <a:lnTo>
                    <a:pt x="124" y="15"/>
                  </a:lnTo>
                  <a:lnTo>
                    <a:pt x="121" y="18"/>
                  </a:lnTo>
                  <a:lnTo>
                    <a:pt x="119" y="21"/>
                  </a:lnTo>
                  <a:lnTo>
                    <a:pt x="118" y="26"/>
                  </a:lnTo>
                  <a:lnTo>
                    <a:pt x="113" y="29"/>
                  </a:lnTo>
                  <a:lnTo>
                    <a:pt x="111" y="34"/>
                  </a:lnTo>
                  <a:lnTo>
                    <a:pt x="108" y="37"/>
                  </a:lnTo>
                  <a:lnTo>
                    <a:pt x="107" y="42"/>
                  </a:lnTo>
                  <a:lnTo>
                    <a:pt x="111" y="45"/>
                  </a:lnTo>
                  <a:lnTo>
                    <a:pt x="115" y="49"/>
                  </a:lnTo>
                  <a:lnTo>
                    <a:pt x="113" y="57"/>
                  </a:lnTo>
                  <a:lnTo>
                    <a:pt x="118" y="59"/>
                  </a:lnTo>
                  <a:lnTo>
                    <a:pt x="121" y="59"/>
                  </a:lnTo>
                  <a:lnTo>
                    <a:pt x="121" y="63"/>
                  </a:lnTo>
                  <a:lnTo>
                    <a:pt x="119" y="70"/>
                  </a:lnTo>
                  <a:lnTo>
                    <a:pt x="119" y="73"/>
                  </a:lnTo>
                  <a:lnTo>
                    <a:pt x="118" y="76"/>
                  </a:lnTo>
                  <a:lnTo>
                    <a:pt x="119" y="80"/>
                  </a:lnTo>
                  <a:lnTo>
                    <a:pt x="124" y="82"/>
                  </a:lnTo>
                  <a:lnTo>
                    <a:pt x="129" y="85"/>
                  </a:lnTo>
                  <a:lnTo>
                    <a:pt x="135" y="87"/>
                  </a:lnTo>
                  <a:lnTo>
                    <a:pt x="139" y="91"/>
                  </a:lnTo>
                  <a:lnTo>
                    <a:pt x="143" y="94"/>
                  </a:lnTo>
                  <a:lnTo>
                    <a:pt x="136" y="99"/>
                  </a:lnTo>
                  <a:lnTo>
                    <a:pt x="132" y="107"/>
                  </a:lnTo>
                  <a:lnTo>
                    <a:pt x="133" y="113"/>
                  </a:lnTo>
                  <a:lnTo>
                    <a:pt x="141" y="116"/>
                  </a:lnTo>
                  <a:lnTo>
                    <a:pt x="143" y="121"/>
                  </a:lnTo>
                  <a:lnTo>
                    <a:pt x="149" y="122"/>
                  </a:lnTo>
                  <a:lnTo>
                    <a:pt x="153" y="125"/>
                  </a:lnTo>
                  <a:lnTo>
                    <a:pt x="161" y="129"/>
                  </a:lnTo>
                  <a:lnTo>
                    <a:pt x="169" y="130"/>
                  </a:lnTo>
                  <a:lnTo>
                    <a:pt x="174" y="133"/>
                  </a:lnTo>
                  <a:lnTo>
                    <a:pt x="177" y="138"/>
                  </a:lnTo>
                  <a:lnTo>
                    <a:pt x="183" y="138"/>
                  </a:lnTo>
                  <a:lnTo>
                    <a:pt x="188" y="143"/>
                  </a:lnTo>
                  <a:lnTo>
                    <a:pt x="197" y="143"/>
                  </a:lnTo>
                  <a:lnTo>
                    <a:pt x="206" y="149"/>
                  </a:lnTo>
                  <a:lnTo>
                    <a:pt x="212" y="149"/>
                  </a:lnTo>
                  <a:lnTo>
                    <a:pt x="219" y="150"/>
                  </a:lnTo>
                  <a:lnTo>
                    <a:pt x="223" y="149"/>
                  </a:lnTo>
                  <a:lnTo>
                    <a:pt x="226" y="146"/>
                  </a:lnTo>
                  <a:lnTo>
                    <a:pt x="226" y="143"/>
                  </a:lnTo>
                  <a:lnTo>
                    <a:pt x="223" y="139"/>
                  </a:lnTo>
                  <a:lnTo>
                    <a:pt x="225" y="136"/>
                  </a:lnTo>
                  <a:lnTo>
                    <a:pt x="226" y="130"/>
                  </a:lnTo>
                  <a:lnTo>
                    <a:pt x="225" y="129"/>
                  </a:lnTo>
                  <a:lnTo>
                    <a:pt x="229" y="127"/>
                  </a:lnTo>
                  <a:lnTo>
                    <a:pt x="233" y="127"/>
                  </a:lnTo>
                  <a:lnTo>
                    <a:pt x="237" y="133"/>
                  </a:lnTo>
                  <a:lnTo>
                    <a:pt x="239" y="132"/>
                  </a:lnTo>
                  <a:lnTo>
                    <a:pt x="237" y="136"/>
                  </a:lnTo>
                  <a:lnTo>
                    <a:pt x="242" y="141"/>
                  </a:lnTo>
                  <a:lnTo>
                    <a:pt x="246" y="139"/>
                  </a:lnTo>
                  <a:lnTo>
                    <a:pt x="253" y="138"/>
                  </a:lnTo>
                  <a:lnTo>
                    <a:pt x="259" y="141"/>
                  </a:lnTo>
                  <a:lnTo>
                    <a:pt x="270" y="141"/>
                  </a:lnTo>
                  <a:lnTo>
                    <a:pt x="273" y="138"/>
                  </a:lnTo>
                  <a:lnTo>
                    <a:pt x="273" y="133"/>
                  </a:lnTo>
                  <a:lnTo>
                    <a:pt x="270" y="124"/>
                  </a:lnTo>
                  <a:lnTo>
                    <a:pt x="276" y="124"/>
                  </a:lnTo>
                  <a:lnTo>
                    <a:pt x="282" y="121"/>
                  </a:lnTo>
                  <a:lnTo>
                    <a:pt x="287" y="118"/>
                  </a:lnTo>
                  <a:lnTo>
                    <a:pt x="293" y="116"/>
                  </a:lnTo>
                  <a:lnTo>
                    <a:pt x="296" y="118"/>
                  </a:lnTo>
                  <a:lnTo>
                    <a:pt x="301" y="115"/>
                  </a:lnTo>
                  <a:lnTo>
                    <a:pt x="305" y="115"/>
                  </a:lnTo>
                  <a:lnTo>
                    <a:pt x="312" y="118"/>
                  </a:lnTo>
                  <a:lnTo>
                    <a:pt x="312" y="124"/>
                  </a:lnTo>
                  <a:lnTo>
                    <a:pt x="315" y="127"/>
                  </a:lnTo>
                  <a:lnTo>
                    <a:pt x="318" y="125"/>
                  </a:lnTo>
                  <a:lnTo>
                    <a:pt x="321" y="127"/>
                  </a:lnTo>
                  <a:lnTo>
                    <a:pt x="326" y="129"/>
                  </a:lnTo>
                  <a:lnTo>
                    <a:pt x="329" y="129"/>
                  </a:lnTo>
                  <a:lnTo>
                    <a:pt x="330" y="133"/>
                  </a:lnTo>
                  <a:lnTo>
                    <a:pt x="332" y="138"/>
                  </a:lnTo>
                  <a:lnTo>
                    <a:pt x="332" y="144"/>
                  </a:lnTo>
                  <a:lnTo>
                    <a:pt x="327" y="152"/>
                  </a:lnTo>
                  <a:lnTo>
                    <a:pt x="324" y="150"/>
                  </a:lnTo>
                  <a:lnTo>
                    <a:pt x="316" y="152"/>
                  </a:lnTo>
                  <a:lnTo>
                    <a:pt x="313" y="160"/>
                  </a:lnTo>
                  <a:lnTo>
                    <a:pt x="313" y="163"/>
                  </a:lnTo>
                  <a:lnTo>
                    <a:pt x="309" y="167"/>
                  </a:lnTo>
                  <a:lnTo>
                    <a:pt x="305" y="172"/>
                  </a:lnTo>
                  <a:lnTo>
                    <a:pt x="301" y="174"/>
                  </a:lnTo>
                  <a:lnTo>
                    <a:pt x="298" y="175"/>
                  </a:lnTo>
                  <a:lnTo>
                    <a:pt x="301" y="178"/>
                  </a:lnTo>
                  <a:lnTo>
                    <a:pt x="301" y="181"/>
                  </a:lnTo>
                  <a:lnTo>
                    <a:pt x="296" y="188"/>
                  </a:lnTo>
                  <a:lnTo>
                    <a:pt x="295" y="195"/>
                  </a:lnTo>
                  <a:lnTo>
                    <a:pt x="288" y="191"/>
                  </a:lnTo>
                  <a:lnTo>
                    <a:pt x="288" y="202"/>
                  </a:lnTo>
                  <a:lnTo>
                    <a:pt x="290" y="206"/>
                  </a:lnTo>
                  <a:lnTo>
                    <a:pt x="290" y="212"/>
                  </a:lnTo>
                  <a:lnTo>
                    <a:pt x="290" y="216"/>
                  </a:lnTo>
                  <a:lnTo>
                    <a:pt x="288" y="219"/>
                  </a:lnTo>
                  <a:lnTo>
                    <a:pt x="285" y="222"/>
                  </a:lnTo>
                  <a:lnTo>
                    <a:pt x="282" y="219"/>
                  </a:lnTo>
                  <a:lnTo>
                    <a:pt x="279" y="220"/>
                  </a:lnTo>
                  <a:lnTo>
                    <a:pt x="278" y="214"/>
                  </a:lnTo>
                  <a:lnTo>
                    <a:pt x="278" y="208"/>
                  </a:lnTo>
                  <a:lnTo>
                    <a:pt x="273" y="200"/>
                  </a:lnTo>
                  <a:lnTo>
                    <a:pt x="271" y="205"/>
                  </a:lnTo>
                  <a:lnTo>
                    <a:pt x="265" y="205"/>
                  </a:lnTo>
                  <a:lnTo>
                    <a:pt x="265" y="202"/>
                  </a:lnTo>
                  <a:lnTo>
                    <a:pt x="267" y="192"/>
                  </a:lnTo>
                  <a:lnTo>
                    <a:pt x="270" y="188"/>
                  </a:lnTo>
                  <a:lnTo>
                    <a:pt x="270" y="186"/>
                  </a:lnTo>
                  <a:lnTo>
                    <a:pt x="270" y="184"/>
                  </a:lnTo>
                  <a:lnTo>
                    <a:pt x="271" y="184"/>
                  </a:lnTo>
                  <a:lnTo>
                    <a:pt x="271" y="183"/>
                  </a:lnTo>
                  <a:lnTo>
                    <a:pt x="271" y="181"/>
                  </a:lnTo>
                  <a:lnTo>
                    <a:pt x="273" y="181"/>
                  </a:lnTo>
                  <a:lnTo>
                    <a:pt x="271" y="177"/>
                  </a:lnTo>
                  <a:lnTo>
                    <a:pt x="278" y="172"/>
                  </a:lnTo>
                  <a:lnTo>
                    <a:pt x="268" y="172"/>
                  </a:lnTo>
                  <a:lnTo>
                    <a:pt x="262" y="174"/>
                  </a:lnTo>
                  <a:lnTo>
                    <a:pt x="256" y="174"/>
                  </a:lnTo>
                  <a:lnTo>
                    <a:pt x="248" y="174"/>
                  </a:lnTo>
                  <a:lnTo>
                    <a:pt x="245" y="174"/>
                  </a:lnTo>
                  <a:lnTo>
                    <a:pt x="243" y="164"/>
                  </a:lnTo>
                  <a:lnTo>
                    <a:pt x="245" y="157"/>
                  </a:lnTo>
                  <a:lnTo>
                    <a:pt x="242" y="155"/>
                  </a:lnTo>
                  <a:lnTo>
                    <a:pt x="236" y="157"/>
                  </a:lnTo>
                  <a:lnTo>
                    <a:pt x="229" y="150"/>
                  </a:lnTo>
                  <a:lnTo>
                    <a:pt x="226" y="155"/>
                  </a:lnTo>
                  <a:lnTo>
                    <a:pt x="231" y="161"/>
                  </a:lnTo>
                  <a:lnTo>
                    <a:pt x="229" y="167"/>
                  </a:lnTo>
                  <a:lnTo>
                    <a:pt x="223" y="169"/>
                  </a:lnTo>
                  <a:lnTo>
                    <a:pt x="219" y="172"/>
                  </a:lnTo>
                  <a:lnTo>
                    <a:pt x="220" y="181"/>
                  </a:lnTo>
                  <a:lnTo>
                    <a:pt x="222" y="184"/>
                  </a:lnTo>
                  <a:lnTo>
                    <a:pt x="228" y="188"/>
                  </a:lnTo>
                  <a:lnTo>
                    <a:pt x="231" y="191"/>
                  </a:lnTo>
                  <a:lnTo>
                    <a:pt x="229" y="200"/>
                  </a:lnTo>
                  <a:lnTo>
                    <a:pt x="233" y="205"/>
                  </a:lnTo>
                  <a:lnTo>
                    <a:pt x="233" y="212"/>
                  </a:lnTo>
                  <a:lnTo>
                    <a:pt x="229" y="217"/>
                  </a:lnTo>
                  <a:lnTo>
                    <a:pt x="229" y="220"/>
                  </a:lnTo>
                  <a:lnTo>
                    <a:pt x="226" y="220"/>
                  </a:lnTo>
                  <a:lnTo>
                    <a:pt x="223" y="222"/>
                  </a:lnTo>
                  <a:lnTo>
                    <a:pt x="223" y="220"/>
                  </a:lnTo>
                  <a:lnTo>
                    <a:pt x="223" y="220"/>
                  </a:lnTo>
                  <a:lnTo>
                    <a:pt x="223" y="219"/>
                  </a:lnTo>
                  <a:lnTo>
                    <a:pt x="223" y="219"/>
                  </a:lnTo>
                  <a:lnTo>
                    <a:pt x="223" y="219"/>
                  </a:lnTo>
                  <a:lnTo>
                    <a:pt x="223" y="219"/>
                  </a:lnTo>
                  <a:lnTo>
                    <a:pt x="222" y="220"/>
                  </a:lnTo>
                  <a:lnTo>
                    <a:pt x="220" y="223"/>
                  </a:lnTo>
                  <a:lnTo>
                    <a:pt x="217" y="223"/>
                  </a:lnTo>
                  <a:lnTo>
                    <a:pt x="215" y="223"/>
                  </a:lnTo>
                  <a:lnTo>
                    <a:pt x="215" y="225"/>
                  </a:lnTo>
                  <a:lnTo>
                    <a:pt x="215" y="226"/>
                  </a:lnTo>
                  <a:lnTo>
                    <a:pt x="214" y="228"/>
                  </a:lnTo>
                  <a:lnTo>
                    <a:pt x="212" y="231"/>
                  </a:lnTo>
                  <a:lnTo>
                    <a:pt x="211" y="236"/>
                  </a:lnTo>
                  <a:lnTo>
                    <a:pt x="212" y="239"/>
                  </a:lnTo>
                  <a:lnTo>
                    <a:pt x="211" y="240"/>
                  </a:lnTo>
                  <a:lnTo>
                    <a:pt x="211" y="242"/>
                  </a:lnTo>
                  <a:lnTo>
                    <a:pt x="209" y="244"/>
                  </a:lnTo>
                  <a:lnTo>
                    <a:pt x="208" y="245"/>
                  </a:lnTo>
                  <a:lnTo>
                    <a:pt x="206" y="245"/>
                  </a:lnTo>
                  <a:lnTo>
                    <a:pt x="203" y="245"/>
                  </a:lnTo>
                  <a:lnTo>
                    <a:pt x="201" y="248"/>
                  </a:lnTo>
                  <a:lnTo>
                    <a:pt x="198" y="250"/>
                  </a:lnTo>
                  <a:lnTo>
                    <a:pt x="195" y="250"/>
                  </a:lnTo>
                  <a:lnTo>
                    <a:pt x="192" y="250"/>
                  </a:lnTo>
                  <a:lnTo>
                    <a:pt x="191" y="256"/>
                  </a:lnTo>
                  <a:lnTo>
                    <a:pt x="188" y="256"/>
                  </a:lnTo>
                  <a:lnTo>
                    <a:pt x="186" y="258"/>
                  </a:lnTo>
                  <a:lnTo>
                    <a:pt x="186" y="261"/>
                  </a:lnTo>
                  <a:lnTo>
                    <a:pt x="184" y="261"/>
                  </a:lnTo>
                  <a:lnTo>
                    <a:pt x="183" y="262"/>
                  </a:lnTo>
                  <a:lnTo>
                    <a:pt x="183" y="265"/>
                  </a:lnTo>
                  <a:lnTo>
                    <a:pt x="180" y="267"/>
                  </a:lnTo>
                  <a:lnTo>
                    <a:pt x="178" y="268"/>
                  </a:lnTo>
                  <a:lnTo>
                    <a:pt x="177" y="271"/>
                  </a:lnTo>
                  <a:lnTo>
                    <a:pt x="177" y="275"/>
                  </a:lnTo>
                  <a:lnTo>
                    <a:pt x="174" y="275"/>
                  </a:lnTo>
                  <a:lnTo>
                    <a:pt x="169" y="276"/>
                  </a:lnTo>
                  <a:lnTo>
                    <a:pt x="167" y="278"/>
                  </a:lnTo>
                  <a:lnTo>
                    <a:pt x="166" y="279"/>
                  </a:lnTo>
                  <a:lnTo>
                    <a:pt x="166" y="281"/>
                  </a:lnTo>
                  <a:lnTo>
                    <a:pt x="164" y="281"/>
                  </a:lnTo>
                  <a:lnTo>
                    <a:pt x="164" y="281"/>
                  </a:lnTo>
                  <a:lnTo>
                    <a:pt x="163" y="281"/>
                  </a:lnTo>
                  <a:lnTo>
                    <a:pt x="161" y="281"/>
                  </a:lnTo>
                  <a:lnTo>
                    <a:pt x="160" y="281"/>
                  </a:lnTo>
                  <a:lnTo>
                    <a:pt x="160" y="281"/>
                  </a:lnTo>
                  <a:lnTo>
                    <a:pt x="158" y="281"/>
                  </a:lnTo>
                  <a:lnTo>
                    <a:pt x="156" y="282"/>
                  </a:lnTo>
                  <a:lnTo>
                    <a:pt x="156" y="282"/>
                  </a:lnTo>
                  <a:lnTo>
                    <a:pt x="155" y="284"/>
                  </a:lnTo>
                  <a:lnTo>
                    <a:pt x="155" y="285"/>
                  </a:lnTo>
                  <a:lnTo>
                    <a:pt x="155" y="289"/>
                  </a:lnTo>
                  <a:lnTo>
                    <a:pt x="153" y="290"/>
                  </a:lnTo>
                  <a:lnTo>
                    <a:pt x="153" y="292"/>
                  </a:lnTo>
                  <a:lnTo>
                    <a:pt x="153" y="293"/>
                  </a:lnTo>
                  <a:lnTo>
                    <a:pt x="152" y="295"/>
                  </a:lnTo>
                  <a:lnTo>
                    <a:pt x="150" y="295"/>
                  </a:lnTo>
                  <a:lnTo>
                    <a:pt x="150" y="295"/>
                  </a:lnTo>
                  <a:lnTo>
                    <a:pt x="149" y="295"/>
                  </a:lnTo>
                  <a:lnTo>
                    <a:pt x="149" y="296"/>
                  </a:lnTo>
                  <a:lnTo>
                    <a:pt x="146" y="296"/>
                  </a:lnTo>
                  <a:lnTo>
                    <a:pt x="144" y="296"/>
                  </a:lnTo>
                  <a:lnTo>
                    <a:pt x="143" y="299"/>
                  </a:lnTo>
                  <a:lnTo>
                    <a:pt x="139" y="303"/>
                  </a:lnTo>
                  <a:lnTo>
                    <a:pt x="138" y="303"/>
                  </a:lnTo>
                  <a:lnTo>
                    <a:pt x="136" y="303"/>
                  </a:lnTo>
                  <a:lnTo>
                    <a:pt x="135" y="303"/>
                  </a:lnTo>
                  <a:lnTo>
                    <a:pt x="135" y="303"/>
                  </a:lnTo>
                  <a:lnTo>
                    <a:pt x="133" y="303"/>
                  </a:lnTo>
                  <a:lnTo>
                    <a:pt x="133" y="304"/>
                  </a:lnTo>
                  <a:lnTo>
                    <a:pt x="130" y="306"/>
                  </a:lnTo>
                  <a:lnTo>
                    <a:pt x="130" y="307"/>
                  </a:lnTo>
                  <a:lnTo>
                    <a:pt x="130" y="309"/>
                  </a:lnTo>
                  <a:lnTo>
                    <a:pt x="130" y="310"/>
                  </a:lnTo>
                  <a:lnTo>
                    <a:pt x="130" y="313"/>
                  </a:lnTo>
                  <a:lnTo>
                    <a:pt x="130" y="315"/>
                  </a:lnTo>
                  <a:lnTo>
                    <a:pt x="132" y="315"/>
                  </a:lnTo>
                  <a:lnTo>
                    <a:pt x="132" y="315"/>
                  </a:lnTo>
                  <a:lnTo>
                    <a:pt x="132" y="317"/>
                  </a:lnTo>
                  <a:lnTo>
                    <a:pt x="130" y="318"/>
                  </a:lnTo>
                  <a:lnTo>
                    <a:pt x="130" y="320"/>
                  </a:lnTo>
                  <a:lnTo>
                    <a:pt x="130" y="321"/>
                  </a:lnTo>
                  <a:lnTo>
                    <a:pt x="129" y="323"/>
                  </a:lnTo>
                  <a:lnTo>
                    <a:pt x="129" y="326"/>
                  </a:lnTo>
                  <a:lnTo>
                    <a:pt x="129" y="329"/>
                  </a:lnTo>
                  <a:lnTo>
                    <a:pt x="129" y="331"/>
                  </a:lnTo>
                  <a:lnTo>
                    <a:pt x="129" y="334"/>
                  </a:lnTo>
                  <a:lnTo>
                    <a:pt x="129" y="338"/>
                  </a:lnTo>
                  <a:lnTo>
                    <a:pt x="130" y="343"/>
                  </a:lnTo>
                  <a:lnTo>
                    <a:pt x="130" y="345"/>
                  </a:lnTo>
                  <a:lnTo>
                    <a:pt x="130" y="348"/>
                  </a:lnTo>
                  <a:lnTo>
                    <a:pt x="132" y="349"/>
                  </a:lnTo>
                  <a:lnTo>
                    <a:pt x="132" y="352"/>
                  </a:lnTo>
                  <a:lnTo>
                    <a:pt x="130" y="352"/>
                  </a:lnTo>
                  <a:lnTo>
                    <a:pt x="129" y="355"/>
                  </a:lnTo>
                  <a:lnTo>
                    <a:pt x="129" y="360"/>
                  </a:lnTo>
                  <a:lnTo>
                    <a:pt x="127" y="362"/>
                  </a:lnTo>
                  <a:lnTo>
                    <a:pt x="124" y="365"/>
                  </a:lnTo>
                  <a:lnTo>
                    <a:pt x="124" y="368"/>
                  </a:lnTo>
                  <a:lnTo>
                    <a:pt x="124" y="369"/>
                  </a:lnTo>
                  <a:lnTo>
                    <a:pt x="124" y="372"/>
                  </a:lnTo>
                  <a:lnTo>
                    <a:pt x="124" y="374"/>
                  </a:lnTo>
                  <a:lnTo>
                    <a:pt x="125" y="380"/>
                  </a:lnTo>
                  <a:lnTo>
                    <a:pt x="125" y="385"/>
                  </a:lnTo>
                  <a:lnTo>
                    <a:pt x="124" y="385"/>
                  </a:lnTo>
                  <a:lnTo>
                    <a:pt x="121" y="386"/>
                  </a:lnTo>
                  <a:lnTo>
                    <a:pt x="119" y="388"/>
                  </a:lnTo>
                  <a:lnTo>
                    <a:pt x="118" y="391"/>
                  </a:lnTo>
                  <a:lnTo>
                    <a:pt x="115" y="396"/>
                  </a:lnTo>
                  <a:lnTo>
                    <a:pt x="113" y="397"/>
                  </a:lnTo>
                  <a:lnTo>
                    <a:pt x="115" y="399"/>
                  </a:lnTo>
                  <a:lnTo>
                    <a:pt x="113" y="400"/>
                  </a:lnTo>
                  <a:lnTo>
                    <a:pt x="111" y="400"/>
                  </a:lnTo>
                  <a:lnTo>
                    <a:pt x="110" y="402"/>
                  </a:lnTo>
                  <a:lnTo>
                    <a:pt x="108" y="404"/>
                  </a:lnTo>
                  <a:lnTo>
                    <a:pt x="108" y="404"/>
                  </a:lnTo>
                  <a:lnTo>
                    <a:pt x="107" y="405"/>
                  </a:lnTo>
                  <a:lnTo>
                    <a:pt x="107" y="407"/>
                  </a:lnTo>
                  <a:lnTo>
                    <a:pt x="107" y="408"/>
                  </a:lnTo>
                  <a:lnTo>
                    <a:pt x="105" y="410"/>
                  </a:lnTo>
                  <a:lnTo>
                    <a:pt x="105" y="411"/>
                  </a:lnTo>
                  <a:lnTo>
                    <a:pt x="104" y="411"/>
                  </a:lnTo>
                  <a:lnTo>
                    <a:pt x="102" y="411"/>
                  </a:lnTo>
                  <a:lnTo>
                    <a:pt x="99" y="413"/>
                  </a:lnTo>
                  <a:lnTo>
                    <a:pt x="96" y="407"/>
                  </a:lnTo>
                  <a:lnTo>
                    <a:pt x="93" y="402"/>
                  </a:lnTo>
                  <a:lnTo>
                    <a:pt x="88" y="396"/>
                  </a:lnTo>
                  <a:lnTo>
                    <a:pt x="85" y="391"/>
                  </a:lnTo>
                  <a:lnTo>
                    <a:pt x="87" y="390"/>
                  </a:lnTo>
                  <a:lnTo>
                    <a:pt x="88" y="388"/>
                  </a:lnTo>
                  <a:lnTo>
                    <a:pt x="88" y="388"/>
                  </a:lnTo>
                  <a:lnTo>
                    <a:pt x="88" y="388"/>
                  </a:lnTo>
                  <a:lnTo>
                    <a:pt x="88" y="386"/>
                  </a:lnTo>
                  <a:lnTo>
                    <a:pt x="88" y="386"/>
                  </a:lnTo>
                  <a:lnTo>
                    <a:pt x="88" y="385"/>
                  </a:lnTo>
                  <a:lnTo>
                    <a:pt x="88" y="383"/>
                  </a:lnTo>
                  <a:lnTo>
                    <a:pt x="87" y="383"/>
                  </a:lnTo>
                  <a:lnTo>
                    <a:pt x="85" y="382"/>
                  </a:lnTo>
                  <a:lnTo>
                    <a:pt x="84" y="379"/>
                  </a:lnTo>
                  <a:lnTo>
                    <a:pt x="82" y="377"/>
                  </a:lnTo>
                  <a:lnTo>
                    <a:pt x="82" y="376"/>
                  </a:lnTo>
                  <a:lnTo>
                    <a:pt x="80" y="372"/>
                  </a:lnTo>
                  <a:lnTo>
                    <a:pt x="80" y="371"/>
                  </a:lnTo>
                  <a:lnTo>
                    <a:pt x="80" y="369"/>
                  </a:lnTo>
                  <a:lnTo>
                    <a:pt x="79" y="366"/>
                  </a:lnTo>
                  <a:lnTo>
                    <a:pt x="76" y="363"/>
                  </a:lnTo>
                  <a:lnTo>
                    <a:pt x="76" y="360"/>
                  </a:lnTo>
                  <a:lnTo>
                    <a:pt x="76" y="358"/>
                  </a:lnTo>
                  <a:lnTo>
                    <a:pt x="73" y="357"/>
                  </a:lnTo>
                  <a:lnTo>
                    <a:pt x="71" y="354"/>
                  </a:lnTo>
                  <a:lnTo>
                    <a:pt x="70" y="351"/>
                  </a:lnTo>
                  <a:lnTo>
                    <a:pt x="70" y="348"/>
                  </a:lnTo>
                  <a:lnTo>
                    <a:pt x="68" y="346"/>
                  </a:lnTo>
                  <a:lnTo>
                    <a:pt x="66" y="343"/>
                  </a:lnTo>
                  <a:lnTo>
                    <a:pt x="66" y="338"/>
                  </a:lnTo>
                  <a:lnTo>
                    <a:pt x="66" y="334"/>
                  </a:lnTo>
                  <a:lnTo>
                    <a:pt x="65" y="329"/>
                  </a:lnTo>
                  <a:lnTo>
                    <a:pt x="65" y="323"/>
                  </a:lnTo>
                  <a:lnTo>
                    <a:pt x="63" y="320"/>
                  </a:lnTo>
                  <a:lnTo>
                    <a:pt x="62" y="317"/>
                  </a:lnTo>
                  <a:lnTo>
                    <a:pt x="60" y="313"/>
                  </a:lnTo>
                  <a:lnTo>
                    <a:pt x="59" y="310"/>
                  </a:lnTo>
                  <a:lnTo>
                    <a:pt x="57" y="307"/>
                  </a:lnTo>
                  <a:lnTo>
                    <a:pt x="56" y="303"/>
                  </a:lnTo>
                  <a:lnTo>
                    <a:pt x="56" y="299"/>
                  </a:lnTo>
                  <a:lnTo>
                    <a:pt x="54" y="296"/>
                  </a:lnTo>
                  <a:lnTo>
                    <a:pt x="54" y="293"/>
                  </a:lnTo>
                  <a:lnTo>
                    <a:pt x="54" y="290"/>
                  </a:lnTo>
                  <a:lnTo>
                    <a:pt x="54" y="287"/>
                  </a:lnTo>
                  <a:lnTo>
                    <a:pt x="53" y="284"/>
                  </a:lnTo>
                  <a:lnTo>
                    <a:pt x="51" y="282"/>
                  </a:lnTo>
                  <a:lnTo>
                    <a:pt x="51" y="281"/>
                  </a:lnTo>
                  <a:lnTo>
                    <a:pt x="51" y="279"/>
                  </a:lnTo>
                  <a:lnTo>
                    <a:pt x="51" y="278"/>
                  </a:lnTo>
                  <a:lnTo>
                    <a:pt x="51" y="276"/>
                  </a:lnTo>
                  <a:lnTo>
                    <a:pt x="49" y="276"/>
                  </a:lnTo>
                  <a:lnTo>
                    <a:pt x="49" y="275"/>
                  </a:lnTo>
                  <a:lnTo>
                    <a:pt x="49" y="271"/>
                  </a:lnTo>
                  <a:lnTo>
                    <a:pt x="49" y="268"/>
                  </a:lnTo>
                  <a:lnTo>
                    <a:pt x="49" y="264"/>
                  </a:lnTo>
                  <a:lnTo>
                    <a:pt x="48" y="264"/>
                  </a:lnTo>
                  <a:lnTo>
                    <a:pt x="48" y="262"/>
                  </a:lnTo>
                  <a:lnTo>
                    <a:pt x="49" y="259"/>
                  </a:lnTo>
                  <a:lnTo>
                    <a:pt x="49" y="259"/>
                  </a:lnTo>
                  <a:lnTo>
                    <a:pt x="49" y="258"/>
                  </a:lnTo>
                  <a:lnTo>
                    <a:pt x="49" y="256"/>
                  </a:lnTo>
                  <a:lnTo>
                    <a:pt x="48" y="256"/>
                  </a:lnTo>
                  <a:lnTo>
                    <a:pt x="48" y="254"/>
                  </a:lnTo>
                  <a:lnTo>
                    <a:pt x="49" y="253"/>
                  </a:lnTo>
                  <a:lnTo>
                    <a:pt x="46" y="250"/>
                  </a:lnTo>
                  <a:lnTo>
                    <a:pt x="45" y="248"/>
                  </a:lnTo>
                  <a:lnTo>
                    <a:pt x="45" y="245"/>
                  </a:lnTo>
                  <a:lnTo>
                    <a:pt x="46" y="240"/>
                  </a:lnTo>
                  <a:lnTo>
                    <a:pt x="48" y="236"/>
                  </a:lnTo>
                  <a:lnTo>
                    <a:pt x="49" y="233"/>
                  </a:lnTo>
                  <a:lnTo>
                    <a:pt x="51" y="231"/>
                  </a:lnTo>
                  <a:lnTo>
                    <a:pt x="51" y="231"/>
                  </a:lnTo>
                  <a:lnTo>
                    <a:pt x="49" y="230"/>
                  </a:lnTo>
                  <a:lnTo>
                    <a:pt x="49" y="228"/>
                  </a:lnTo>
                  <a:lnTo>
                    <a:pt x="49" y="228"/>
                  </a:lnTo>
                  <a:lnTo>
                    <a:pt x="48" y="226"/>
                  </a:lnTo>
                  <a:lnTo>
                    <a:pt x="46" y="225"/>
                  </a:lnTo>
                  <a:lnTo>
                    <a:pt x="46" y="222"/>
                  </a:lnTo>
                  <a:lnTo>
                    <a:pt x="46" y="222"/>
                  </a:lnTo>
                  <a:lnTo>
                    <a:pt x="46" y="222"/>
                  </a:lnTo>
                  <a:lnTo>
                    <a:pt x="46" y="222"/>
                  </a:lnTo>
                  <a:lnTo>
                    <a:pt x="46" y="222"/>
                  </a:lnTo>
                  <a:lnTo>
                    <a:pt x="46" y="220"/>
                  </a:lnTo>
                  <a:lnTo>
                    <a:pt x="46" y="220"/>
                  </a:lnTo>
                  <a:lnTo>
                    <a:pt x="46" y="220"/>
                  </a:lnTo>
                  <a:lnTo>
                    <a:pt x="46" y="220"/>
                  </a:lnTo>
                  <a:lnTo>
                    <a:pt x="46" y="220"/>
                  </a:lnTo>
                  <a:lnTo>
                    <a:pt x="46" y="220"/>
                  </a:lnTo>
                  <a:lnTo>
                    <a:pt x="46" y="220"/>
                  </a:lnTo>
                  <a:lnTo>
                    <a:pt x="46" y="219"/>
                  </a:lnTo>
                  <a:lnTo>
                    <a:pt x="48" y="219"/>
                  </a:lnTo>
                  <a:lnTo>
                    <a:pt x="48" y="219"/>
                  </a:lnTo>
                  <a:lnTo>
                    <a:pt x="48" y="219"/>
                  </a:lnTo>
                  <a:lnTo>
                    <a:pt x="48" y="219"/>
                  </a:lnTo>
                  <a:lnTo>
                    <a:pt x="46" y="217"/>
                  </a:lnTo>
                  <a:lnTo>
                    <a:pt x="45" y="217"/>
                  </a:lnTo>
                  <a:lnTo>
                    <a:pt x="46" y="214"/>
                  </a:lnTo>
                  <a:lnTo>
                    <a:pt x="46" y="212"/>
                  </a:lnTo>
                  <a:lnTo>
                    <a:pt x="46" y="212"/>
                  </a:lnTo>
                  <a:lnTo>
                    <a:pt x="45" y="211"/>
                  </a:lnTo>
                  <a:lnTo>
                    <a:pt x="45" y="211"/>
                  </a:lnTo>
                  <a:lnTo>
                    <a:pt x="46" y="211"/>
                  </a:lnTo>
                  <a:lnTo>
                    <a:pt x="46" y="209"/>
                  </a:lnTo>
                  <a:lnTo>
                    <a:pt x="46" y="209"/>
                  </a:lnTo>
                  <a:lnTo>
                    <a:pt x="45" y="208"/>
                  </a:lnTo>
                  <a:lnTo>
                    <a:pt x="45" y="209"/>
                  </a:lnTo>
                  <a:lnTo>
                    <a:pt x="45" y="208"/>
                  </a:lnTo>
                  <a:lnTo>
                    <a:pt x="45" y="208"/>
                  </a:lnTo>
                  <a:lnTo>
                    <a:pt x="43" y="208"/>
                  </a:lnTo>
                  <a:lnTo>
                    <a:pt x="42" y="209"/>
                  </a:lnTo>
                  <a:lnTo>
                    <a:pt x="42" y="211"/>
                  </a:lnTo>
                  <a:lnTo>
                    <a:pt x="42" y="212"/>
                  </a:lnTo>
                  <a:lnTo>
                    <a:pt x="42" y="214"/>
                  </a:lnTo>
                  <a:lnTo>
                    <a:pt x="42" y="217"/>
                  </a:lnTo>
                  <a:lnTo>
                    <a:pt x="42" y="222"/>
                  </a:lnTo>
                  <a:lnTo>
                    <a:pt x="42" y="223"/>
                  </a:lnTo>
                  <a:lnTo>
                    <a:pt x="40" y="225"/>
                  </a:lnTo>
                  <a:lnTo>
                    <a:pt x="39" y="226"/>
                  </a:lnTo>
                  <a:lnTo>
                    <a:pt x="37" y="228"/>
                  </a:lnTo>
                  <a:lnTo>
                    <a:pt x="34" y="230"/>
                  </a:lnTo>
                  <a:lnTo>
                    <a:pt x="31" y="231"/>
                  </a:lnTo>
                  <a:lnTo>
                    <a:pt x="29" y="233"/>
                  </a:lnTo>
                  <a:lnTo>
                    <a:pt x="28" y="234"/>
                  </a:lnTo>
                  <a:lnTo>
                    <a:pt x="26" y="234"/>
                  </a:lnTo>
                  <a:lnTo>
                    <a:pt x="23" y="234"/>
                  </a:lnTo>
                  <a:lnTo>
                    <a:pt x="20" y="230"/>
                  </a:lnTo>
                  <a:lnTo>
                    <a:pt x="15" y="225"/>
                  </a:lnTo>
                  <a:lnTo>
                    <a:pt x="12" y="222"/>
                  </a:lnTo>
                  <a:lnTo>
                    <a:pt x="9" y="217"/>
                  </a:lnTo>
                  <a:lnTo>
                    <a:pt x="8" y="214"/>
                  </a:lnTo>
                  <a:lnTo>
                    <a:pt x="6" y="211"/>
                  </a:lnTo>
                  <a:lnTo>
                    <a:pt x="8" y="211"/>
                  </a:lnTo>
                  <a:lnTo>
                    <a:pt x="8" y="209"/>
                  </a:lnTo>
                  <a:lnTo>
                    <a:pt x="11" y="209"/>
                  </a:lnTo>
                  <a:lnTo>
                    <a:pt x="12" y="211"/>
                  </a:lnTo>
                  <a:lnTo>
                    <a:pt x="12" y="209"/>
                  </a:lnTo>
                  <a:lnTo>
                    <a:pt x="14" y="208"/>
                  </a:lnTo>
                  <a:lnTo>
                    <a:pt x="17" y="208"/>
                  </a:lnTo>
                  <a:lnTo>
                    <a:pt x="18" y="208"/>
                  </a:lnTo>
                  <a:lnTo>
                    <a:pt x="20" y="206"/>
                  </a:lnTo>
                  <a:lnTo>
                    <a:pt x="20" y="203"/>
                  </a:lnTo>
                  <a:lnTo>
                    <a:pt x="21" y="203"/>
                  </a:lnTo>
                  <a:lnTo>
                    <a:pt x="25" y="202"/>
                  </a:lnTo>
                  <a:lnTo>
                    <a:pt x="26" y="198"/>
                  </a:lnTo>
                  <a:lnTo>
                    <a:pt x="28" y="194"/>
                  </a:lnTo>
                  <a:lnTo>
                    <a:pt x="26" y="194"/>
                  </a:lnTo>
                  <a:lnTo>
                    <a:pt x="25" y="194"/>
                  </a:lnTo>
                  <a:lnTo>
                    <a:pt x="23" y="198"/>
                  </a:lnTo>
                  <a:lnTo>
                    <a:pt x="20" y="200"/>
                  </a:lnTo>
                  <a:lnTo>
                    <a:pt x="18" y="202"/>
                  </a:lnTo>
                  <a:lnTo>
                    <a:pt x="17" y="202"/>
                  </a:lnTo>
                  <a:lnTo>
                    <a:pt x="17" y="202"/>
                  </a:lnTo>
                  <a:lnTo>
                    <a:pt x="15" y="202"/>
                  </a:lnTo>
                  <a:lnTo>
                    <a:pt x="12" y="202"/>
                  </a:lnTo>
                  <a:lnTo>
                    <a:pt x="9" y="200"/>
                  </a:lnTo>
                  <a:lnTo>
                    <a:pt x="4" y="198"/>
                  </a:lnTo>
                  <a:lnTo>
                    <a:pt x="0" y="197"/>
                  </a:lnTo>
                  <a:lnTo>
                    <a:pt x="0" y="195"/>
                  </a:lnTo>
                  <a:lnTo>
                    <a:pt x="0" y="192"/>
                  </a:lnTo>
                  <a:lnTo>
                    <a:pt x="0" y="191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1" y="186"/>
                  </a:lnTo>
                  <a:lnTo>
                    <a:pt x="1" y="186"/>
                  </a:lnTo>
                  <a:lnTo>
                    <a:pt x="0" y="186"/>
                  </a:lnTo>
                  <a:lnTo>
                    <a:pt x="0" y="186"/>
                  </a:lnTo>
                  <a:close/>
                  <a:moveTo>
                    <a:pt x="282" y="334"/>
                  </a:moveTo>
                  <a:lnTo>
                    <a:pt x="282" y="335"/>
                  </a:lnTo>
                  <a:lnTo>
                    <a:pt x="281" y="337"/>
                  </a:lnTo>
                  <a:lnTo>
                    <a:pt x="281" y="337"/>
                  </a:lnTo>
                  <a:lnTo>
                    <a:pt x="281" y="337"/>
                  </a:lnTo>
                  <a:lnTo>
                    <a:pt x="282" y="338"/>
                  </a:lnTo>
                  <a:lnTo>
                    <a:pt x="282" y="338"/>
                  </a:lnTo>
                  <a:lnTo>
                    <a:pt x="282" y="337"/>
                  </a:lnTo>
                  <a:lnTo>
                    <a:pt x="282" y="335"/>
                  </a:lnTo>
                  <a:lnTo>
                    <a:pt x="282" y="335"/>
                  </a:lnTo>
                  <a:lnTo>
                    <a:pt x="282" y="334"/>
                  </a:lnTo>
                  <a:lnTo>
                    <a:pt x="282" y="334"/>
                  </a:lnTo>
                  <a:lnTo>
                    <a:pt x="282" y="334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9" name="Freeform 104"/>
            <p:cNvSpPr>
              <a:spLocks/>
            </p:cNvSpPr>
            <p:nvPr/>
          </p:nvSpPr>
          <p:spPr bwMode="auto">
            <a:xfrm>
              <a:off x="8125294" y="3803844"/>
              <a:ext cx="85489" cy="45182"/>
            </a:xfrm>
            <a:custGeom>
              <a:avLst/>
              <a:gdLst>
                <a:gd name="T0" fmla="*/ 2 w 36"/>
                <a:gd name="T1" fmla="*/ 10 h 19"/>
                <a:gd name="T2" fmla="*/ 0 w 36"/>
                <a:gd name="T3" fmla="*/ 14 h 19"/>
                <a:gd name="T4" fmla="*/ 5 w 36"/>
                <a:gd name="T5" fmla="*/ 19 h 19"/>
                <a:gd name="T6" fmla="*/ 9 w 36"/>
                <a:gd name="T7" fmla="*/ 17 h 19"/>
                <a:gd name="T8" fmla="*/ 16 w 36"/>
                <a:gd name="T9" fmla="*/ 16 h 19"/>
                <a:gd name="T10" fmla="*/ 22 w 36"/>
                <a:gd name="T11" fmla="*/ 19 h 19"/>
                <a:gd name="T12" fmla="*/ 33 w 36"/>
                <a:gd name="T13" fmla="*/ 19 h 19"/>
                <a:gd name="T14" fmla="*/ 36 w 36"/>
                <a:gd name="T15" fmla="*/ 16 h 19"/>
                <a:gd name="T16" fmla="*/ 36 w 36"/>
                <a:gd name="T17" fmla="*/ 11 h 19"/>
                <a:gd name="T18" fmla="*/ 33 w 36"/>
                <a:gd name="T19" fmla="*/ 2 h 19"/>
                <a:gd name="T20" fmla="*/ 27 w 36"/>
                <a:gd name="T21" fmla="*/ 2 h 19"/>
                <a:gd name="T22" fmla="*/ 22 w 36"/>
                <a:gd name="T23" fmla="*/ 2 h 19"/>
                <a:gd name="T24" fmla="*/ 14 w 36"/>
                <a:gd name="T25" fmla="*/ 0 h 19"/>
                <a:gd name="T26" fmla="*/ 8 w 36"/>
                <a:gd name="T27" fmla="*/ 0 h 19"/>
                <a:gd name="T28" fmla="*/ 5 w 36"/>
                <a:gd name="T29" fmla="*/ 2 h 19"/>
                <a:gd name="T30" fmla="*/ 2 w 36"/>
                <a:gd name="T31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" h="19">
                  <a:moveTo>
                    <a:pt x="2" y="10"/>
                  </a:moveTo>
                  <a:lnTo>
                    <a:pt x="0" y="14"/>
                  </a:lnTo>
                  <a:lnTo>
                    <a:pt x="5" y="19"/>
                  </a:lnTo>
                  <a:lnTo>
                    <a:pt x="9" y="17"/>
                  </a:lnTo>
                  <a:lnTo>
                    <a:pt x="16" y="16"/>
                  </a:lnTo>
                  <a:lnTo>
                    <a:pt x="22" y="19"/>
                  </a:lnTo>
                  <a:lnTo>
                    <a:pt x="33" y="19"/>
                  </a:lnTo>
                  <a:lnTo>
                    <a:pt x="36" y="16"/>
                  </a:lnTo>
                  <a:lnTo>
                    <a:pt x="36" y="11"/>
                  </a:lnTo>
                  <a:lnTo>
                    <a:pt x="33" y="2"/>
                  </a:lnTo>
                  <a:lnTo>
                    <a:pt x="27" y="2"/>
                  </a:lnTo>
                  <a:lnTo>
                    <a:pt x="22" y="2"/>
                  </a:lnTo>
                  <a:lnTo>
                    <a:pt x="14" y="0"/>
                  </a:lnTo>
                  <a:lnTo>
                    <a:pt x="8" y="0"/>
                  </a:lnTo>
                  <a:lnTo>
                    <a:pt x="5" y="2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0" name="Freeform 105"/>
            <p:cNvSpPr>
              <a:spLocks/>
            </p:cNvSpPr>
            <p:nvPr/>
          </p:nvSpPr>
          <p:spPr bwMode="auto">
            <a:xfrm>
              <a:off x="8082550" y="3870427"/>
              <a:ext cx="149604" cy="214017"/>
            </a:xfrm>
            <a:custGeom>
              <a:avLst/>
              <a:gdLst>
                <a:gd name="T0" fmla="*/ 10 w 63"/>
                <a:gd name="T1" fmla="*/ 72 h 90"/>
                <a:gd name="T2" fmla="*/ 14 w 63"/>
                <a:gd name="T3" fmla="*/ 73 h 90"/>
                <a:gd name="T4" fmla="*/ 15 w 63"/>
                <a:gd name="T5" fmla="*/ 73 h 90"/>
                <a:gd name="T6" fmla="*/ 17 w 63"/>
                <a:gd name="T7" fmla="*/ 72 h 90"/>
                <a:gd name="T8" fmla="*/ 20 w 63"/>
                <a:gd name="T9" fmla="*/ 70 h 90"/>
                <a:gd name="T10" fmla="*/ 21 w 63"/>
                <a:gd name="T11" fmla="*/ 69 h 90"/>
                <a:gd name="T12" fmla="*/ 26 w 63"/>
                <a:gd name="T13" fmla="*/ 69 h 90"/>
                <a:gd name="T14" fmla="*/ 26 w 63"/>
                <a:gd name="T15" fmla="*/ 67 h 90"/>
                <a:gd name="T16" fmla="*/ 27 w 63"/>
                <a:gd name="T17" fmla="*/ 67 h 90"/>
                <a:gd name="T18" fmla="*/ 27 w 63"/>
                <a:gd name="T19" fmla="*/ 69 h 90"/>
                <a:gd name="T20" fmla="*/ 31 w 63"/>
                <a:gd name="T21" fmla="*/ 69 h 90"/>
                <a:gd name="T22" fmla="*/ 32 w 63"/>
                <a:gd name="T23" fmla="*/ 67 h 90"/>
                <a:gd name="T24" fmla="*/ 34 w 63"/>
                <a:gd name="T25" fmla="*/ 64 h 90"/>
                <a:gd name="T26" fmla="*/ 34 w 63"/>
                <a:gd name="T27" fmla="*/ 64 h 90"/>
                <a:gd name="T28" fmla="*/ 32 w 63"/>
                <a:gd name="T29" fmla="*/ 62 h 90"/>
                <a:gd name="T30" fmla="*/ 32 w 63"/>
                <a:gd name="T31" fmla="*/ 61 h 90"/>
                <a:gd name="T32" fmla="*/ 32 w 63"/>
                <a:gd name="T33" fmla="*/ 61 h 90"/>
                <a:gd name="T34" fmla="*/ 31 w 63"/>
                <a:gd name="T35" fmla="*/ 61 h 90"/>
                <a:gd name="T36" fmla="*/ 32 w 63"/>
                <a:gd name="T37" fmla="*/ 59 h 90"/>
                <a:gd name="T38" fmla="*/ 31 w 63"/>
                <a:gd name="T39" fmla="*/ 59 h 90"/>
                <a:gd name="T40" fmla="*/ 31 w 63"/>
                <a:gd name="T41" fmla="*/ 59 h 90"/>
                <a:gd name="T42" fmla="*/ 31 w 63"/>
                <a:gd name="T43" fmla="*/ 58 h 90"/>
                <a:gd name="T44" fmla="*/ 32 w 63"/>
                <a:gd name="T45" fmla="*/ 56 h 90"/>
                <a:gd name="T46" fmla="*/ 34 w 63"/>
                <a:gd name="T47" fmla="*/ 52 h 90"/>
                <a:gd name="T48" fmla="*/ 32 w 63"/>
                <a:gd name="T49" fmla="*/ 48 h 90"/>
                <a:gd name="T50" fmla="*/ 31 w 63"/>
                <a:gd name="T51" fmla="*/ 48 h 90"/>
                <a:gd name="T52" fmla="*/ 32 w 63"/>
                <a:gd name="T53" fmla="*/ 47 h 90"/>
                <a:gd name="T54" fmla="*/ 32 w 63"/>
                <a:gd name="T55" fmla="*/ 47 h 90"/>
                <a:gd name="T56" fmla="*/ 35 w 63"/>
                <a:gd name="T57" fmla="*/ 52 h 90"/>
                <a:gd name="T58" fmla="*/ 41 w 63"/>
                <a:gd name="T59" fmla="*/ 55 h 90"/>
                <a:gd name="T60" fmla="*/ 43 w 63"/>
                <a:gd name="T61" fmla="*/ 56 h 90"/>
                <a:gd name="T62" fmla="*/ 46 w 63"/>
                <a:gd name="T63" fmla="*/ 59 h 90"/>
                <a:gd name="T64" fmla="*/ 49 w 63"/>
                <a:gd name="T65" fmla="*/ 64 h 90"/>
                <a:gd name="T66" fmla="*/ 51 w 63"/>
                <a:gd name="T67" fmla="*/ 67 h 90"/>
                <a:gd name="T68" fmla="*/ 51 w 63"/>
                <a:gd name="T69" fmla="*/ 73 h 90"/>
                <a:gd name="T70" fmla="*/ 51 w 63"/>
                <a:gd name="T71" fmla="*/ 78 h 90"/>
                <a:gd name="T72" fmla="*/ 52 w 63"/>
                <a:gd name="T73" fmla="*/ 81 h 90"/>
                <a:gd name="T74" fmla="*/ 54 w 63"/>
                <a:gd name="T75" fmla="*/ 83 h 90"/>
                <a:gd name="T76" fmla="*/ 57 w 63"/>
                <a:gd name="T77" fmla="*/ 90 h 90"/>
                <a:gd name="T78" fmla="*/ 59 w 63"/>
                <a:gd name="T79" fmla="*/ 81 h 90"/>
                <a:gd name="T80" fmla="*/ 62 w 63"/>
                <a:gd name="T81" fmla="*/ 78 h 90"/>
                <a:gd name="T82" fmla="*/ 60 w 63"/>
                <a:gd name="T83" fmla="*/ 69 h 90"/>
                <a:gd name="T84" fmla="*/ 59 w 63"/>
                <a:gd name="T85" fmla="*/ 58 h 90"/>
                <a:gd name="T86" fmla="*/ 52 w 63"/>
                <a:gd name="T87" fmla="*/ 55 h 90"/>
                <a:gd name="T88" fmla="*/ 46 w 63"/>
                <a:gd name="T89" fmla="*/ 52 h 90"/>
                <a:gd name="T90" fmla="*/ 51 w 63"/>
                <a:gd name="T91" fmla="*/ 38 h 90"/>
                <a:gd name="T92" fmla="*/ 51 w 63"/>
                <a:gd name="T93" fmla="*/ 34 h 90"/>
                <a:gd name="T94" fmla="*/ 52 w 63"/>
                <a:gd name="T95" fmla="*/ 33 h 90"/>
                <a:gd name="T96" fmla="*/ 54 w 63"/>
                <a:gd name="T97" fmla="*/ 31 h 90"/>
                <a:gd name="T98" fmla="*/ 59 w 63"/>
                <a:gd name="T99" fmla="*/ 22 h 90"/>
                <a:gd name="T100" fmla="*/ 43 w 63"/>
                <a:gd name="T101" fmla="*/ 24 h 90"/>
                <a:gd name="T102" fmla="*/ 29 w 63"/>
                <a:gd name="T103" fmla="*/ 24 h 90"/>
                <a:gd name="T104" fmla="*/ 24 w 63"/>
                <a:gd name="T105" fmla="*/ 14 h 90"/>
                <a:gd name="T106" fmla="*/ 23 w 63"/>
                <a:gd name="T107" fmla="*/ 5 h 90"/>
                <a:gd name="T108" fmla="*/ 10 w 63"/>
                <a:gd name="T109" fmla="*/ 0 h 90"/>
                <a:gd name="T110" fmla="*/ 12 w 63"/>
                <a:gd name="T111" fmla="*/ 11 h 90"/>
                <a:gd name="T112" fmla="*/ 4 w 63"/>
                <a:gd name="T113" fmla="*/ 19 h 90"/>
                <a:gd name="T114" fmla="*/ 1 w 63"/>
                <a:gd name="T115" fmla="*/ 31 h 90"/>
                <a:gd name="T116" fmla="*/ 9 w 63"/>
                <a:gd name="T117" fmla="*/ 38 h 90"/>
                <a:gd name="T118" fmla="*/ 10 w 63"/>
                <a:gd name="T119" fmla="*/ 50 h 90"/>
                <a:gd name="T120" fmla="*/ 14 w 63"/>
                <a:gd name="T121" fmla="*/ 62 h 90"/>
                <a:gd name="T122" fmla="*/ 10 w 63"/>
                <a:gd name="T123" fmla="*/ 7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3" h="90">
                  <a:moveTo>
                    <a:pt x="12" y="70"/>
                  </a:moveTo>
                  <a:lnTo>
                    <a:pt x="10" y="72"/>
                  </a:lnTo>
                  <a:lnTo>
                    <a:pt x="12" y="73"/>
                  </a:lnTo>
                  <a:lnTo>
                    <a:pt x="14" y="73"/>
                  </a:lnTo>
                  <a:lnTo>
                    <a:pt x="15" y="73"/>
                  </a:lnTo>
                  <a:lnTo>
                    <a:pt x="15" y="73"/>
                  </a:lnTo>
                  <a:lnTo>
                    <a:pt x="17" y="73"/>
                  </a:lnTo>
                  <a:lnTo>
                    <a:pt x="17" y="72"/>
                  </a:lnTo>
                  <a:lnTo>
                    <a:pt x="18" y="70"/>
                  </a:lnTo>
                  <a:lnTo>
                    <a:pt x="20" y="70"/>
                  </a:lnTo>
                  <a:lnTo>
                    <a:pt x="21" y="70"/>
                  </a:lnTo>
                  <a:lnTo>
                    <a:pt x="21" y="69"/>
                  </a:lnTo>
                  <a:lnTo>
                    <a:pt x="23" y="69"/>
                  </a:lnTo>
                  <a:lnTo>
                    <a:pt x="26" y="69"/>
                  </a:lnTo>
                  <a:lnTo>
                    <a:pt x="26" y="67"/>
                  </a:lnTo>
                  <a:lnTo>
                    <a:pt x="26" y="67"/>
                  </a:lnTo>
                  <a:lnTo>
                    <a:pt x="27" y="67"/>
                  </a:lnTo>
                  <a:lnTo>
                    <a:pt x="27" y="67"/>
                  </a:lnTo>
                  <a:lnTo>
                    <a:pt x="27" y="67"/>
                  </a:lnTo>
                  <a:lnTo>
                    <a:pt x="27" y="69"/>
                  </a:lnTo>
                  <a:lnTo>
                    <a:pt x="27" y="69"/>
                  </a:lnTo>
                  <a:lnTo>
                    <a:pt x="31" y="69"/>
                  </a:lnTo>
                  <a:lnTo>
                    <a:pt x="32" y="67"/>
                  </a:lnTo>
                  <a:lnTo>
                    <a:pt x="32" y="67"/>
                  </a:lnTo>
                  <a:lnTo>
                    <a:pt x="34" y="66"/>
                  </a:lnTo>
                  <a:lnTo>
                    <a:pt x="34" y="64"/>
                  </a:lnTo>
                  <a:lnTo>
                    <a:pt x="34" y="64"/>
                  </a:lnTo>
                  <a:lnTo>
                    <a:pt x="34" y="64"/>
                  </a:lnTo>
                  <a:lnTo>
                    <a:pt x="34" y="62"/>
                  </a:lnTo>
                  <a:lnTo>
                    <a:pt x="32" y="62"/>
                  </a:lnTo>
                  <a:lnTo>
                    <a:pt x="32" y="62"/>
                  </a:lnTo>
                  <a:lnTo>
                    <a:pt x="32" y="61"/>
                  </a:lnTo>
                  <a:lnTo>
                    <a:pt x="32" y="61"/>
                  </a:lnTo>
                  <a:lnTo>
                    <a:pt x="32" y="61"/>
                  </a:lnTo>
                  <a:lnTo>
                    <a:pt x="32" y="61"/>
                  </a:lnTo>
                  <a:lnTo>
                    <a:pt x="31" y="61"/>
                  </a:lnTo>
                  <a:lnTo>
                    <a:pt x="31" y="59"/>
                  </a:lnTo>
                  <a:lnTo>
                    <a:pt x="32" y="59"/>
                  </a:lnTo>
                  <a:lnTo>
                    <a:pt x="32" y="59"/>
                  </a:lnTo>
                  <a:lnTo>
                    <a:pt x="31" y="59"/>
                  </a:lnTo>
                  <a:lnTo>
                    <a:pt x="31" y="59"/>
                  </a:lnTo>
                  <a:lnTo>
                    <a:pt x="31" y="59"/>
                  </a:lnTo>
                  <a:lnTo>
                    <a:pt x="31" y="58"/>
                  </a:lnTo>
                  <a:lnTo>
                    <a:pt x="31" y="58"/>
                  </a:lnTo>
                  <a:lnTo>
                    <a:pt x="31" y="56"/>
                  </a:lnTo>
                  <a:lnTo>
                    <a:pt x="32" y="56"/>
                  </a:lnTo>
                  <a:lnTo>
                    <a:pt x="35" y="55"/>
                  </a:lnTo>
                  <a:lnTo>
                    <a:pt x="34" y="52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1" y="48"/>
                  </a:lnTo>
                  <a:lnTo>
                    <a:pt x="31" y="48"/>
                  </a:lnTo>
                  <a:lnTo>
                    <a:pt x="31" y="48"/>
                  </a:lnTo>
                  <a:lnTo>
                    <a:pt x="32" y="47"/>
                  </a:lnTo>
                  <a:lnTo>
                    <a:pt x="32" y="47"/>
                  </a:lnTo>
                  <a:lnTo>
                    <a:pt x="32" y="47"/>
                  </a:lnTo>
                  <a:lnTo>
                    <a:pt x="32" y="47"/>
                  </a:lnTo>
                  <a:lnTo>
                    <a:pt x="35" y="52"/>
                  </a:lnTo>
                  <a:lnTo>
                    <a:pt x="38" y="55"/>
                  </a:lnTo>
                  <a:lnTo>
                    <a:pt x="41" y="55"/>
                  </a:lnTo>
                  <a:lnTo>
                    <a:pt x="43" y="55"/>
                  </a:lnTo>
                  <a:lnTo>
                    <a:pt x="43" y="56"/>
                  </a:lnTo>
                  <a:lnTo>
                    <a:pt x="43" y="56"/>
                  </a:lnTo>
                  <a:lnTo>
                    <a:pt x="46" y="59"/>
                  </a:lnTo>
                  <a:lnTo>
                    <a:pt x="49" y="62"/>
                  </a:lnTo>
                  <a:lnTo>
                    <a:pt x="49" y="64"/>
                  </a:lnTo>
                  <a:lnTo>
                    <a:pt x="49" y="66"/>
                  </a:lnTo>
                  <a:lnTo>
                    <a:pt x="51" y="67"/>
                  </a:lnTo>
                  <a:lnTo>
                    <a:pt x="51" y="70"/>
                  </a:lnTo>
                  <a:lnTo>
                    <a:pt x="51" y="73"/>
                  </a:lnTo>
                  <a:lnTo>
                    <a:pt x="51" y="76"/>
                  </a:lnTo>
                  <a:lnTo>
                    <a:pt x="51" y="78"/>
                  </a:lnTo>
                  <a:lnTo>
                    <a:pt x="51" y="80"/>
                  </a:lnTo>
                  <a:lnTo>
                    <a:pt x="52" y="81"/>
                  </a:lnTo>
                  <a:lnTo>
                    <a:pt x="54" y="83"/>
                  </a:lnTo>
                  <a:lnTo>
                    <a:pt x="54" y="83"/>
                  </a:lnTo>
                  <a:lnTo>
                    <a:pt x="55" y="87"/>
                  </a:lnTo>
                  <a:lnTo>
                    <a:pt x="57" y="90"/>
                  </a:lnTo>
                  <a:lnTo>
                    <a:pt x="57" y="86"/>
                  </a:lnTo>
                  <a:lnTo>
                    <a:pt x="59" y="81"/>
                  </a:lnTo>
                  <a:lnTo>
                    <a:pt x="63" y="84"/>
                  </a:lnTo>
                  <a:lnTo>
                    <a:pt x="62" y="78"/>
                  </a:lnTo>
                  <a:lnTo>
                    <a:pt x="62" y="75"/>
                  </a:lnTo>
                  <a:lnTo>
                    <a:pt x="60" y="69"/>
                  </a:lnTo>
                  <a:lnTo>
                    <a:pt x="59" y="64"/>
                  </a:lnTo>
                  <a:lnTo>
                    <a:pt x="59" y="58"/>
                  </a:lnTo>
                  <a:lnTo>
                    <a:pt x="54" y="50"/>
                  </a:lnTo>
                  <a:lnTo>
                    <a:pt x="52" y="55"/>
                  </a:lnTo>
                  <a:lnTo>
                    <a:pt x="46" y="55"/>
                  </a:lnTo>
                  <a:lnTo>
                    <a:pt x="46" y="52"/>
                  </a:lnTo>
                  <a:lnTo>
                    <a:pt x="48" y="42"/>
                  </a:lnTo>
                  <a:lnTo>
                    <a:pt x="51" y="38"/>
                  </a:lnTo>
                  <a:lnTo>
                    <a:pt x="51" y="36"/>
                  </a:lnTo>
                  <a:lnTo>
                    <a:pt x="51" y="34"/>
                  </a:lnTo>
                  <a:lnTo>
                    <a:pt x="52" y="34"/>
                  </a:lnTo>
                  <a:lnTo>
                    <a:pt x="52" y="33"/>
                  </a:lnTo>
                  <a:lnTo>
                    <a:pt x="52" y="31"/>
                  </a:lnTo>
                  <a:lnTo>
                    <a:pt x="54" y="31"/>
                  </a:lnTo>
                  <a:lnTo>
                    <a:pt x="52" y="27"/>
                  </a:lnTo>
                  <a:lnTo>
                    <a:pt x="59" y="22"/>
                  </a:lnTo>
                  <a:lnTo>
                    <a:pt x="49" y="22"/>
                  </a:lnTo>
                  <a:lnTo>
                    <a:pt x="43" y="24"/>
                  </a:lnTo>
                  <a:lnTo>
                    <a:pt x="37" y="24"/>
                  </a:lnTo>
                  <a:lnTo>
                    <a:pt x="29" y="24"/>
                  </a:lnTo>
                  <a:lnTo>
                    <a:pt x="26" y="24"/>
                  </a:lnTo>
                  <a:lnTo>
                    <a:pt x="24" y="14"/>
                  </a:lnTo>
                  <a:lnTo>
                    <a:pt x="26" y="7"/>
                  </a:lnTo>
                  <a:lnTo>
                    <a:pt x="23" y="5"/>
                  </a:lnTo>
                  <a:lnTo>
                    <a:pt x="17" y="7"/>
                  </a:lnTo>
                  <a:lnTo>
                    <a:pt x="10" y="0"/>
                  </a:lnTo>
                  <a:lnTo>
                    <a:pt x="7" y="5"/>
                  </a:lnTo>
                  <a:lnTo>
                    <a:pt x="12" y="11"/>
                  </a:lnTo>
                  <a:lnTo>
                    <a:pt x="10" y="17"/>
                  </a:lnTo>
                  <a:lnTo>
                    <a:pt x="4" y="19"/>
                  </a:lnTo>
                  <a:lnTo>
                    <a:pt x="0" y="22"/>
                  </a:lnTo>
                  <a:lnTo>
                    <a:pt x="1" y="31"/>
                  </a:lnTo>
                  <a:lnTo>
                    <a:pt x="3" y="34"/>
                  </a:lnTo>
                  <a:lnTo>
                    <a:pt x="9" y="38"/>
                  </a:lnTo>
                  <a:lnTo>
                    <a:pt x="12" y="41"/>
                  </a:lnTo>
                  <a:lnTo>
                    <a:pt x="10" y="50"/>
                  </a:lnTo>
                  <a:lnTo>
                    <a:pt x="14" y="55"/>
                  </a:lnTo>
                  <a:lnTo>
                    <a:pt x="14" y="62"/>
                  </a:lnTo>
                  <a:lnTo>
                    <a:pt x="10" y="67"/>
                  </a:lnTo>
                  <a:lnTo>
                    <a:pt x="10" y="70"/>
                  </a:lnTo>
                  <a:lnTo>
                    <a:pt x="12" y="70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1" name="Freeform 108"/>
            <p:cNvSpPr>
              <a:spLocks/>
            </p:cNvSpPr>
            <p:nvPr/>
          </p:nvSpPr>
          <p:spPr bwMode="auto">
            <a:xfrm>
              <a:off x="7351146" y="3454283"/>
              <a:ext cx="365702" cy="287735"/>
            </a:xfrm>
            <a:custGeom>
              <a:avLst/>
              <a:gdLst>
                <a:gd name="T0" fmla="*/ 154 w 154"/>
                <a:gd name="T1" fmla="*/ 15 h 121"/>
                <a:gd name="T2" fmla="*/ 148 w 154"/>
                <a:gd name="T3" fmla="*/ 17 h 121"/>
                <a:gd name="T4" fmla="*/ 132 w 154"/>
                <a:gd name="T5" fmla="*/ 20 h 121"/>
                <a:gd name="T6" fmla="*/ 112 w 154"/>
                <a:gd name="T7" fmla="*/ 29 h 121"/>
                <a:gd name="T8" fmla="*/ 107 w 154"/>
                <a:gd name="T9" fmla="*/ 39 h 121"/>
                <a:gd name="T10" fmla="*/ 109 w 154"/>
                <a:gd name="T11" fmla="*/ 51 h 121"/>
                <a:gd name="T12" fmla="*/ 98 w 154"/>
                <a:gd name="T13" fmla="*/ 51 h 121"/>
                <a:gd name="T14" fmla="*/ 100 w 154"/>
                <a:gd name="T15" fmla="*/ 59 h 121"/>
                <a:gd name="T16" fmla="*/ 95 w 154"/>
                <a:gd name="T17" fmla="*/ 70 h 121"/>
                <a:gd name="T18" fmla="*/ 93 w 154"/>
                <a:gd name="T19" fmla="*/ 79 h 121"/>
                <a:gd name="T20" fmla="*/ 84 w 154"/>
                <a:gd name="T21" fmla="*/ 79 h 121"/>
                <a:gd name="T22" fmla="*/ 79 w 154"/>
                <a:gd name="T23" fmla="*/ 81 h 121"/>
                <a:gd name="T24" fmla="*/ 78 w 154"/>
                <a:gd name="T25" fmla="*/ 88 h 121"/>
                <a:gd name="T26" fmla="*/ 73 w 154"/>
                <a:gd name="T27" fmla="*/ 93 h 121"/>
                <a:gd name="T28" fmla="*/ 61 w 154"/>
                <a:gd name="T29" fmla="*/ 102 h 121"/>
                <a:gd name="T30" fmla="*/ 55 w 154"/>
                <a:gd name="T31" fmla="*/ 110 h 121"/>
                <a:gd name="T32" fmla="*/ 47 w 154"/>
                <a:gd name="T33" fmla="*/ 116 h 121"/>
                <a:gd name="T34" fmla="*/ 41 w 154"/>
                <a:gd name="T35" fmla="*/ 119 h 121"/>
                <a:gd name="T36" fmla="*/ 25 w 154"/>
                <a:gd name="T37" fmla="*/ 119 h 121"/>
                <a:gd name="T38" fmla="*/ 10 w 154"/>
                <a:gd name="T39" fmla="*/ 115 h 121"/>
                <a:gd name="T40" fmla="*/ 22 w 154"/>
                <a:gd name="T41" fmla="*/ 96 h 121"/>
                <a:gd name="T42" fmla="*/ 10 w 154"/>
                <a:gd name="T43" fmla="*/ 91 h 121"/>
                <a:gd name="T44" fmla="*/ 8 w 154"/>
                <a:gd name="T45" fmla="*/ 84 h 121"/>
                <a:gd name="T46" fmla="*/ 0 w 154"/>
                <a:gd name="T47" fmla="*/ 71 h 121"/>
                <a:gd name="T48" fmla="*/ 5 w 154"/>
                <a:gd name="T49" fmla="*/ 62 h 121"/>
                <a:gd name="T50" fmla="*/ 0 w 154"/>
                <a:gd name="T51" fmla="*/ 57 h 121"/>
                <a:gd name="T52" fmla="*/ 3 w 154"/>
                <a:gd name="T53" fmla="*/ 43 h 121"/>
                <a:gd name="T54" fmla="*/ 11 w 154"/>
                <a:gd name="T55" fmla="*/ 42 h 121"/>
                <a:gd name="T56" fmla="*/ 14 w 154"/>
                <a:gd name="T57" fmla="*/ 32 h 121"/>
                <a:gd name="T58" fmla="*/ 22 w 154"/>
                <a:gd name="T59" fmla="*/ 32 h 121"/>
                <a:gd name="T60" fmla="*/ 36 w 154"/>
                <a:gd name="T61" fmla="*/ 28 h 121"/>
                <a:gd name="T62" fmla="*/ 42 w 154"/>
                <a:gd name="T63" fmla="*/ 17 h 121"/>
                <a:gd name="T64" fmla="*/ 44 w 154"/>
                <a:gd name="T65" fmla="*/ 6 h 121"/>
                <a:gd name="T66" fmla="*/ 47 w 154"/>
                <a:gd name="T67" fmla="*/ 0 h 121"/>
                <a:gd name="T68" fmla="*/ 55 w 154"/>
                <a:gd name="T69" fmla="*/ 3 h 121"/>
                <a:gd name="T70" fmla="*/ 65 w 154"/>
                <a:gd name="T71" fmla="*/ 4 h 121"/>
                <a:gd name="T72" fmla="*/ 75 w 154"/>
                <a:gd name="T73" fmla="*/ 8 h 121"/>
                <a:gd name="T74" fmla="*/ 87 w 154"/>
                <a:gd name="T75" fmla="*/ 8 h 121"/>
                <a:gd name="T76" fmla="*/ 93 w 154"/>
                <a:gd name="T77" fmla="*/ 1 h 121"/>
                <a:gd name="T78" fmla="*/ 100 w 154"/>
                <a:gd name="T79" fmla="*/ 0 h 121"/>
                <a:gd name="T80" fmla="*/ 106 w 154"/>
                <a:gd name="T81" fmla="*/ 9 h 121"/>
                <a:gd name="T82" fmla="*/ 101 w 154"/>
                <a:gd name="T83" fmla="*/ 20 h 121"/>
                <a:gd name="T84" fmla="*/ 112 w 154"/>
                <a:gd name="T85" fmla="*/ 25 h 121"/>
                <a:gd name="T86" fmla="*/ 120 w 154"/>
                <a:gd name="T87" fmla="*/ 15 h 121"/>
                <a:gd name="T88" fmla="*/ 132 w 154"/>
                <a:gd name="T89" fmla="*/ 11 h 121"/>
                <a:gd name="T90" fmla="*/ 145 w 154"/>
                <a:gd name="T91" fmla="*/ 1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54" h="121">
                  <a:moveTo>
                    <a:pt x="154" y="11"/>
                  </a:moveTo>
                  <a:lnTo>
                    <a:pt x="154" y="15"/>
                  </a:lnTo>
                  <a:lnTo>
                    <a:pt x="151" y="17"/>
                  </a:lnTo>
                  <a:lnTo>
                    <a:pt x="148" y="17"/>
                  </a:lnTo>
                  <a:lnTo>
                    <a:pt x="140" y="17"/>
                  </a:lnTo>
                  <a:lnTo>
                    <a:pt x="132" y="20"/>
                  </a:lnTo>
                  <a:lnTo>
                    <a:pt x="124" y="22"/>
                  </a:lnTo>
                  <a:lnTo>
                    <a:pt x="112" y="29"/>
                  </a:lnTo>
                  <a:lnTo>
                    <a:pt x="112" y="35"/>
                  </a:lnTo>
                  <a:lnTo>
                    <a:pt x="107" y="39"/>
                  </a:lnTo>
                  <a:lnTo>
                    <a:pt x="110" y="43"/>
                  </a:lnTo>
                  <a:lnTo>
                    <a:pt x="109" y="51"/>
                  </a:lnTo>
                  <a:lnTo>
                    <a:pt x="103" y="51"/>
                  </a:lnTo>
                  <a:lnTo>
                    <a:pt x="98" y="51"/>
                  </a:lnTo>
                  <a:lnTo>
                    <a:pt x="97" y="56"/>
                  </a:lnTo>
                  <a:lnTo>
                    <a:pt x="100" y="59"/>
                  </a:lnTo>
                  <a:lnTo>
                    <a:pt x="100" y="67"/>
                  </a:lnTo>
                  <a:lnTo>
                    <a:pt x="95" y="70"/>
                  </a:lnTo>
                  <a:lnTo>
                    <a:pt x="95" y="74"/>
                  </a:lnTo>
                  <a:lnTo>
                    <a:pt x="93" y="79"/>
                  </a:lnTo>
                  <a:lnTo>
                    <a:pt x="90" y="81"/>
                  </a:lnTo>
                  <a:lnTo>
                    <a:pt x="84" y="79"/>
                  </a:lnTo>
                  <a:lnTo>
                    <a:pt x="83" y="76"/>
                  </a:lnTo>
                  <a:lnTo>
                    <a:pt x="79" y="81"/>
                  </a:lnTo>
                  <a:lnTo>
                    <a:pt x="73" y="84"/>
                  </a:lnTo>
                  <a:lnTo>
                    <a:pt x="78" y="88"/>
                  </a:lnTo>
                  <a:lnTo>
                    <a:pt x="76" y="91"/>
                  </a:lnTo>
                  <a:lnTo>
                    <a:pt x="73" y="93"/>
                  </a:lnTo>
                  <a:lnTo>
                    <a:pt x="70" y="91"/>
                  </a:lnTo>
                  <a:lnTo>
                    <a:pt x="61" y="102"/>
                  </a:lnTo>
                  <a:lnTo>
                    <a:pt x="56" y="105"/>
                  </a:lnTo>
                  <a:lnTo>
                    <a:pt x="55" y="110"/>
                  </a:lnTo>
                  <a:lnTo>
                    <a:pt x="55" y="115"/>
                  </a:lnTo>
                  <a:lnTo>
                    <a:pt x="47" y="116"/>
                  </a:lnTo>
                  <a:lnTo>
                    <a:pt x="45" y="121"/>
                  </a:lnTo>
                  <a:lnTo>
                    <a:pt x="41" y="119"/>
                  </a:lnTo>
                  <a:lnTo>
                    <a:pt x="30" y="119"/>
                  </a:lnTo>
                  <a:lnTo>
                    <a:pt x="25" y="119"/>
                  </a:lnTo>
                  <a:lnTo>
                    <a:pt x="22" y="121"/>
                  </a:lnTo>
                  <a:lnTo>
                    <a:pt x="10" y="115"/>
                  </a:lnTo>
                  <a:lnTo>
                    <a:pt x="22" y="99"/>
                  </a:lnTo>
                  <a:lnTo>
                    <a:pt x="22" y="96"/>
                  </a:lnTo>
                  <a:lnTo>
                    <a:pt x="19" y="93"/>
                  </a:lnTo>
                  <a:lnTo>
                    <a:pt x="10" y="91"/>
                  </a:lnTo>
                  <a:lnTo>
                    <a:pt x="8" y="90"/>
                  </a:lnTo>
                  <a:lnTo>
                    <a:pt x="8" y="84"/>
                  </a:lnTo>
                  <a:lnTo>
                    <a:pt x="5" y="76"/>
                  </a:lnTo>
                  <a:lnTo>
                    <a:pt x="0" y="71"/>
                  </a:lnTo>
                  <a:lnTo>
                    <a:pt x="0" y="65"/>
                  </a:lnTo>
                  <a:lnTo>
                    <a:pt x="5" y="62"/>
                  </a:lnTo>
                  <a:lnTo>
                    <a:pt x="0" y="60"/>
                  </a:lnTo>
                  <a:lnTo>
                    <a:pt x="0" y="57"/>
                  </a:lnTo>
                  <a:lnTo>
                    <a:pt x="2" y="48"/>
                  </a:lnTo>
                  <a:lnTo>
                    <a:pt x="3" y="43"/>
                  </a:lnTo>
                  <a:lnTo>
                    <a:pt x="7" y="42"/>
                  </a:lnTo>
                  <a:lnTo>
                    <a:pt x="11" y="42"/>
                  </a:lnTo>
                  <a:lnTo>
                    <a:pt x="13" y="37"/>
                  </a:lnTo>
                  <a:lnTo>
                    <a:pt x="14" y="32"/>
                  </a:lnTo>
                  <a:lnTo>
                    <a:pt x="21" y="34"/>
                  </a:lnTo>
                  <a:lnTo>
                    <a:pt x="22" y="32"/>
                  </a:lnTo>
                  <a:lnTo>
                    <a:pt x="27" y="34"/>
                  </a:lnTo>
                  <a:lnTo>
                    <a:pt x="36" y="28"/>
                  </a:lnTo>
                  <a:lnTo>
                    <a:pt x="34" y="23"/>
                  </a:lnTo>
                  <a:lnTo>
                    <a:pt x="42" y="17"/>
                  </a:lnTo>
                  <a:lnTo>
                    <a:pt x="44" y="12"/>
                  </a:lnTo>
                  <a:lnTo>
                    <a:pt x="44" y="6"/>
                  </a:lnTo>
                  <a:lnTo>
                    <a:pt x="45" y="3"/>
                  </a:lnTo>
                  <a:lnTo>
                    <a:pt x="47" y="0"/>
                  </a:lnTo>
                  <a:lnTo>
                    <a:pt x="52" y="0"/>
                  </a:lnTo>
                  <a:lnTo>
                    <a:pt x="55" y="3"/>
                  </a:lnTo>
                  <a:lnTo>
                    <a:pt x="61" y="3"/>
                  </a:lnTo>
                  <a:lnTo>
                    <a:pt x="65" y="4"/>
                  </a:lnTo>
                  <a:lnTo>
                    <a:pt x="70" y="9"/>
                  </a:lnTo>
                  <a:lnTo>
                    <a:pt x="75" y="8"/>
                  </a:lnTo>
                  <a:lnTo>
                    <a:pt x="83" y="6"/>
                  </a:lnTo>
                  <a:lnTo>
                    <a:pt x="87" y="8"/>
                  </a:lnTo>
                  <a:lnTo>
                    <a:pt x="90" y="4"/>
                  </a:lnTo>
                  <a:lnTo>
                    <a:pt x="93" y="1"/>
                  </a:lnTo>
                  <a:lnTo>
                    <a:pt x="97" y="0"/>
                  </a:lnTo>
                  <a:lnTo>
                    <a:pt x="100" y="0"/>
                  </a:lnTo>
                  <a:lnTo>
                    <a:pt x="103" y="4"/>
                  </a:lnTo>
                  <a:lnTo>
                    <a:pt x="106" y="9"/>
                  </a:lnTo>
                  <a:lnTo>
                    <a:pt x="103" y="14"/>
                  </a:lnTo>
                  <a:lnTo>
                    <a:pt x="101" y="20"/>
                  </a:lnTo>
                  <a:lnTo>
                    <a:pt x="106" y="26"/>
                  </a:lnTo>
                  <a:lnTo>
                    <a:pt x="112" y="25"/>
                  </a:lnTo>
                  <a:lnTo>
                    <a:pt x="118" y="20"/>
                  </a:lnTo>
                  <a:lnTo>
                    <a:pt x="120" y="15"/>
                  </a:lnTo>
                  <a:lnTo>
                    <a:pt x="124" y="14"/>
                  </a:lnTo>
                  <a:lnTo>
                    <a:pt x="132" y="11"/>
                  </a:lnTo>
                  <a:lnTo>
                    <a:pt x="137" y="9"/>
                  </a:lnTo>
                  <a:lnTo>
                    <a:pt x="145" y="12"/>
                  </a:lnTo>
                  <a:lnTo>
                    <a:pt x="154" y="11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2" name="Freeform 109"/>
            <p:cNvSpPr>
              <a:spLocks/>
            </p:cNvSpPr>
            <p:nvPr/>
          </p:nvSpPr>
          <p:spPr bwMode="auto">
            <a:xfrm>
              <a:off x="6299162" y="5049901"/>
              <a:ext cx="308709" cy="328160"/>
            </a:xfrm>
            <a:custGeom>
              <a:avLst/>
              <a:gdLst>
                <a:gd name="T0" fmla="*/ 31 w 130"/>
                <a:gd name="T1" fmla="*/ 134 h 138"/>
                <a:gd name="T2" fmla="*/ 34 w 130"/>
                <a:gd name="T3" fmla="*/ 137 h 138"/>
                <a:gd name="T4" fmla="*/ 38 w 130"/>
                <a:gd name="T5" fmla="*/ 138 h 138"/>
                <a:gd name="T6" fmla="*/ 45 w 130"/>
                <a:gd name="T7" fmla="*/ 138 h 138"/>
                <a:gd name="T8" fmla="*/ 48 w 130"/>
                <a:gd name="T9" fmla="*/ 137 h 138"/>
                <a:gd name="T10" fmla="*/ 54 w 130"/>
                <a:gd name="T11" fmla="*/ 137 h 138"/>
                <a:gd name="T12" fmla="*/ 63 w 130"/>
                <a:gd name="T13" fmla="*/ 134 h 138"/>
                <a:gd name="T14" fmla="*/ 69 w 130"/>
                <a:gd name="T15" fmla="*/ 132 h 138"/>
                <a:gd name="T16" fmla="*/ 71 w 130"/>
                <a:gd name="T17" fmla="*/ 124 h 138"/>
                <a:gd name="T18" fmla="*/ 76 w 130"/>
                <a:gd name="T19" fmla="*/ 118 h 138"/>
                <a:gd name="T20" fmla="*/ 79 w 130"/>
                <a:gd name="T21" fmla="*/ 112 h 138"/>
                <a:gd name="T22" fmla="*/ 82 w 130"/>
                <a:gd name="T23" fmla="*/ 109 h 138"/>
                <a:gd name="T24" fmla="*/ 96 w 130"/>
                <a:gd name="T25" fmla="*/ 101 h 138"/>
                <a:gd name="T26" fmla="*/ 94 w 130"/>
                <a:gd name="T27" fmla="*/ 96 h 138"/>
                <a:gd name="T28" fmla="*/ 118 w 130"/>
                <a:gd name="T29" fmla="*/ 78 h 138"/>
                <a:gd name="T30" fmla="*/ 119 w 130"/>
                <a:gd name="T31" fmla="*/ 64 h 138"/>
                <a:gd name="T32" fmla="*/ 125 w 130"/>
                <a:gd name="T33" fmla="*/ 57 h 138"/>
                <a:gd name="T34" fmla="*/ 127 w 130"/>
                <a:gd name="T35" fmla="*/ 53 h 138"/>
                <a:gd name="T36" fmla="*/ 124 w 130"/>
                <a:gd name="T37" fmla="*/ 53 h 138"/>
                <a:gd name="T38" fmla="*/ 124 w 130"/>
                <a:gd name="T39" fmla="*/ 43 h 138"/>
                <a:gd name="T40" fmla="*/ 125 w 130"/>
                <a:gd name="T41" fmla="*/ 39 h 138"/>
                <a:gd name="T42" fmla="*/ 128 w 130"/>
                <a:gd name="T43" fmla="*/ 36 h 138"/>
                <a:gd name="T44" fmla="*/ 130 w 130"/>
                <a:gd name="T45" fmla="*/ 31 h 138"/>
                <a:gd name="T46" fmla="*/ 128 w 130"/>
                <a:gd name="T47" fmla="*/ 25 h 138"/>
                <a:gd name="T48" fmla="*/ 125 w 130"/>
                <a:gd name="T49" fmla="*/ 19 h 138"/>
                <a:gd name="T50" fmla="*/ 121 w 130"/>
                <a:gd name="T51" fmla="*/ 15 h 138"/>
                <a:gd name="T52" fmla="*/ 116 w 130"/>
                <a:gd name="T53" fmla="*/ 11 h 138"/>
                <a:gd name="T54" fmla="*/ 113 w 130"/>
                <a:gd name="T55" fmla="*/ 9 h 138"/>
                <a:gd name="T56" fmla="*/ 113 w 130"/>
                <a:gd name="T57" fmla="*/ 5 h 138"/>
                <a:gd name="T58" fmla="*/ 104 w 130"/>
                <a:gd name="T59" fmla="*/ 6 h 138"/>
                <a:gd name="T60" fmla="*/ 100 w 130"/>
                <a:gd name="T61" fmla="*/ 5 h 138"/>
                <a:gd name="T62" fmla="*/ 102 w 130"/>
                <a:gd name="T63" fmla="*/ 0 h 138"/>
                <a:gd name="T64" fmla="*/ 79 w 130"/>
                <a:gd name="T65" fmla="*/ 6 h 138"/>
                <a:gd name="T66" fmla="*/ 77 w 130"/>
                <a:gd name="T67" fmla="*/ 9 h 138"/>
                <a:gd name="T68" fmla="*/ 71 w 130"/>
                <a:gd name="T69" fmla="*/ 15 h 138"/>
                <a:gd name="T70" fmla="*/ 68 w 130"/>
                <a:gd name="T71" fmla="*/ 19 h 138"/>
                <a:gd name="T72" fmla="*/ 69 w 130"/>
                <a:gd name="T73" fmla="*/ 23 h 138"/>
                <a:gd name="T74" fmla="*/ 71 w 130"/>
                <a:gd name="T75" fmla="*/ 36 h 138"/>
                <a:gd name="T76" fmla="*/ 71 w 130"/>
                <a:gd name="T77" fmla="*/ 40 h 138"/>
                <a:gd name="T78" fmla="*/ 80 w 130"/>
                <a:gd name="T79" fmla="*/ 47 h 138"/>
                <a:gd name="T80" fmla="*/ 85 w 130"/>
                <a:gd name="T81" fmla="*/ 53 h 138"/>
                <a:gd name="T82" fmla="*/ 94 w 130"/>
                <a:gd name="T83" fmla="*/ 51 h 138"/>
                <a:gd name="T84" fmla="*/ 83 w 130"/>
                <a:gd name="T85" fmla="*/ 65 h 138"/>
                <a:gd name="T86" fmla="*/ 79 w 130"/>
                <a:gd name="T87" fmla="*/ 65 h 138"/>
                <a:gd name="T88" fmla="*/ 79 w 130"/>
                <a:gd name="T89" fmla="*/ 59 h 138"/>
                <a:gd name="T90" fmla="*/ 76 w 130"/>
                <a:gd name="T91" fmla="*/ 56 h 138"/>
                <a:gd name="T92" fmla="*/ 71 w 130"/>
                <a:gd name="T93" fmla="*/ 54 h 138"/>
                <a:gd name="T94" fmla="*/ 65 w 130"/>
                <a:gd name="T95" fmla="*/ 45 h 138"/>
                <a:gd name="T96" fmla="*/ 62 w 130"/>
                <a:gd name="T97" fmla="*/ 43 h 138"/>
                <a:gd name="T98" fmla="*/ 59 w 130"/>
                <a:gd name="T99" fmla="*/ 45 h 138"/>
                <a:gd name="T100" fmla="*/ 51 w 130"/>
                <a:gd name="T101" fmla="*/ 47 h 138"/>
                <a:gd name="T102" fmla="*/ 43 w 130"/>
                <a:gd name="T103" fmla="*/ 47 h 138"/>
                <a:gd name="T104" fmla="*/ 41 w 130"/>
                <a:gd name="T105" fmla="*/ 43 h 138"/>
                <a:gd name="T106" fmla="*/ 40 w 130"/>
                <a:gd name="T107" fmla="*/ 39 h 138"/>
                <a:gd name="T108" fmla="*/ 37 w 130"/>
                <a:gd name="T109" fmla="*/ 40 h 138"/>
                <a:gd name="T110" fmla="*/ 34 w 130"/>
                <a:gd name="T111" fmla="*/ 40 h 138"/>
                <a:gd name="T112" fmla="*/ 24 w 130"/>
                <a:gd name="T113" fmla="*/ 34 h 138"/>
                <a:gd name="T114" fmla="*/ 26 w 130"/>
                <a:gd name="T115" fmla="*/ 47 h 138"/>
                <a:gd name="T116" fmla="*/ 24 w 130"/>
                <a:gd name="T117" fmla="*/ 59 h 138"/>
                <a:gd name="T118" fmla="*/ 1 w 130"/>
                <a:gd name="T119" fmla="*/ 113 h 138"/>
                <a:gd name="T120" fmla="*/ 7 w 130"/>
                <a:gd name="T121" fmla="*/ 126 h 138"/>
                <a:gd name="T122" fmla="*/ 12 w 130"/>
                <a:gd name="T123" fmla="*/ 134 h 138"/>
                <a:gd name="T124" fmla="*/ 15 w 130"/>
                <a:gd name="T125" fmla="*/ 1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0" h="138">
                  <a:moveTo>
                    <a:pt x="15" y="135"/>
                  </a:moveTo>
                  <a:lnTo>
                    <a:pt x="28" y="134"/>
                  </a:lnTo>
                  <a:lnTo>
                    <a:pt x="28" y="134"/>
                  </a:lnTo>
                  <a:lnTo>
                    <a:pt x="29" y="134"/>
                  </a:lnTo>
                  <a:lnTo>
                    <a:pt x="31" y="134"/>
                  </a:lnTo>
                  <a:lnTo>
                    <a:pt x="31" y="134"/>
                  </a:lnTo>
                  <a:lnTo>
                    <a:pt x="32" y="134"/>
                  </a:lnTo>
                  <a:lnTo>
                    <a:pt x="32" y="135"/>
                  </a:lnTo>
                  <a:lnTo>
                    <a:pt x="34" y="137"/>
                  </a:lnTo>
                  <a:lnTo>
                    <a:pt x="34" y="137"/>
                  </a:lnTo>
                  <a:lnTo>
                    <a:pt x="35" y="137"/>
                  </a:lnTo>
                  <a:lnTo>
                    <a:pt x="35" y="137"/>
                  </a:lnTo>
                  <a:lnTo>
                    <a:pt x="35" y="138"/>
                  </a:lnTo>
                  <a:lnTo>
                    <a:pt x="37" y="138"/>
                  </a:lnTo>
                  <a:lnTo>
                    <a:pt x="38" y="138"/>
                  </a:lnTo>
                  <a:lnTo>
                    <a:pt x="40" y="138"/>
                  </a:lnTo>
                  <a:lnTo>
                    <a:pt x="40" y="138"/>
                  </a:lnTo>
                  <a:lnTo>
                    <a:pt x="41" y="138"/>
                  </a:lnTo>
                  <a:lnTo>
                    <a:pt x="43" y="138"/>
                  </a:lnTo>
                  <a:lnTo>
                    <a:pt x="45" y="138"/>
                  </a:lnTo>
                  <a:lnTo>
                    <a:pt x="45" y="138"/>
                  </a:lnTo>
                  <a:lnTo>
                    <a:pt x="46" y="138"/>
                  </a:lnTo>
                  <a:lnTo>
                    <a:pt x="46" y="138"/>
                  </a:lnTo>
                  <a:lnTo>
                    <a:pt x="48" y="137"/>
                  </a:lnTo>
                  <a:lnTo>
                    <a:pt x="48" y="137"/>
                  </a:lnTo>
                  <a:lnTo>
                    <a:pt x="49" y="137"/>
                  </a:lnTo>
                  <a:lnTo>
                    <a:pt x="49" y="137"/>
                  </a:lnTo>
                  <a:lnTo>
                    <a:pt x="51" y="137"/>
                  </a:lnTo>
                  <a:lnTo>
                    <a:pt x="52" y="137"/>
                  </a:lnTo>
                  <a:lnTo>
                    <a:pt x="54" y="137"/>
                  </a:lnTo>
                  <a:lnTo>
                    <a:pt x="55" y="137"/>
                  </a:lnTo>
                  <a:lnTo>
                    <a:pt x="59" y="137"/>
                  </a:lnTo>
                  <a:lnTo>
                    <a:pt x="60" y="135"/>
                  </a:lnTo>
                  <a:lnTo>
                    <a:pt x="62" y="135"/>
                  </a:lnTo>
                  <a:lnTo>
                    <a:pt x="63" y="134"/>
                  </a:lnTo>
                  <a:lnTo>
                    <a:pt x="66" y="134"/>
                  </a:lnTo>
                  <a:lnTo>
                    <a:pt x="68" y="134"/>
                  </a:lnTo>
                  <a:lnTo>
                    <a:pt x="68" y="134"/>
                  </a:lnTo>
                  <a:lnTo>
                    <a:pt x="69" y="134"/>
                  </a:lnTo>
                  <a:lnTo>
                    <a:pt x="69" y="132"/>
                  </a:lnTo>
                  <a:lnTo>
                    <a:pt x="69" y="132"/>
                  </a:lnTo>
                  <a:lnTo>
                    <a:pt x="71" y="130"/>
                  </a:lnTo>
                  <a:lnTo>
                    <a:pt x="71" y="129"/>
                  </a:lnTo>
                  <a:lnTo>
                    <a:pt x="71" y="126"/>
                  </a:lnTo>
                  <a:lnTo>
                    <a:pt x="71" y="124"/>
                  </a:lnTo>
                  <a:lnTo>
                    <a:pt x="71" y="123"/>
                  </a:lnTo>
                  <a:lnTo>
                    <a:pt x="71" y="121"/>
                  </a:lnTo>
                  <a:lnTo>
                    <a:pt x="73" y="121"/>
                  </a:lnTo>
                  <a:lnTo>
                    <a:pt x="74" y="120"/>
                  </a:lnTo>
                  <a:lnTo>
                    <a:pt x="76" y="118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9" y="115"/>
                  </a:lnTo>
                  <a:lnTo>
                    <a:pt x="79" y="113"/>
                  </a:lnTo>
                  <a:lnTo>
                    <a:pt x="79" y="112"/>
                  </a:lnTo>
                  <a:lnTo>
                    <a:pt x="79" y="110"/>
                  </a:lnTo>
                  <a:lnTo>
                    <a:pt x="80" y="110"/>
                  </a:lnTo>
                  <a:lnTo>
                    <a:pt x="80" y="110"/>
                  </a:lnTo>
                  <a:lnTo>
                    <a:pt x="80" y="109"/>
                  </a:lnTo>
                  <a:lnTo>
                    <a:pt x="82" y="109"/>
                  </a:lnTo>
                  <a:lnTo>
                    <a:pt x="83" y="109"/>
                  </a:lnTo>
                  <a:lnTo>
                    <a:pt x="85" y="107"/>
                  </a:lnTo>
                  <a:lnTo>
                    <a:pt x="86" y="106"/>
                  </a:lnTo>
                  <a:lnTo>
                    <a:pt x="86" y="106"/>
                  </a:lnTo>
                  <a:lnTo>
                    <a:pt x="96" y="101"/>
                  </a:lnTo>
                  <a:lnTo>
                    <a:pt x="96" y="101"/>
                  </a:lnTo>
                  <a:lnTo>
                    <a:pt x="96" y="99"/>
                  </a:lnTo>
                  <a:lnTo>
                    <a:pt x="96" y="98"/>
                  </a:lnTo>
                  <a:lnTo>
                    <a:pt x="96" y="98"/>
                  </a:lnTo>
                  <a:lnTo>
                    <a:pt x="94" y="96"/>
                  </a:lnTo>
                  <a:lnTo>
                    <a:pt x="94" y="95"/>
                  </a:lnTo>
                  <a:lnTo>
                    <a:pt x="93" y="93"/>
                  </a:lnTo>
                  <a:lnTo>
                    <a:pt x="119" y="85"/>
                  </a:lnTo>
                  <a:lnTo>
                    <a:pt x="119" y="82"/>
                  </a:lnTo>
                  <a:lnTo>
                    <a:pt x="118" y="78"/>
                  </a:lnTo>
                  <a:lnTo>
                    <a:pt x="119" y="74"/>
                  </a:lnTo>
                  <a:lnTo>
                    <a:pt x="119" y="71"/>
                  </a:lnTo>
                  <a:lnTo>
                    <a:pt x="119" y="68"/>
                  </a:lnTo>
                  <a:lnTo>
                    <a:pt x="119" y="65"/>
                  </a:lnTo>
                  <a:lnTo>
                    <a:pt x="119" y="64"/>
                  </a:lnTo>
                  <a:lnTo>
                    <a:pt x="119" y="62"/>
                  </a:lnTo>
                  <a:lnTo>
                    <a:pt x="119" y="62"/>
                  </a:lnTo>
                  <a:lnTo>
                    <a:pt x="121" y="60"/>
                  </a:lnTo>
                  <a:lnTo>
                    <a:pt x="122" y="59"/>
                  </a:lnTo>
                  <a:lnTo>
                    <a:pt x="125" y="57"/>
                  </a:lnTo>
                  <a:lnTo>
                    <a:pt x="127" y="57"/>
                  </a:lnTo>
                  <a:lnTo>
                    <a:pt x="127" y="56"/>
                  </a:lnTo>
                  <a:lnTo>
                    <a:pt x="128" y="56"/>
                  </a:lnTo>
                  <a:lnTo>
                    <a:pt x="128" y="54"/>
                  </a:lnTo>
                  <a:lnTo>
                    <a:pt x="127" y="53"/>
                  </a:lnTo>
                  <a:lnTo>
                    <a:pt x="127" y="53"/>
                  </a:lnTo>
                  <a:lnTo>
                    <a:pt x="125" y="53"/>
                  </a:lnTo>
                  <a:lnTo>
                    <a:pt x="125" y="53"/>
                  </a:lnTo>
                  <a:lnTo>
                    <a:pt x="125" y="53"/>
                  </a:lnTo>
                  <a:lnTo>
                    <a:pt x="124" y="53"/>
                  </a:lnTo>
                  <a:lnTo>
                    <a:pt x="124" y="51"/>
                  </a:lnTo>
                  <a:lnTo>
                    <a:pt x="124" y="51"/>
                  </a:lnTo>
                  <a:lnTo>
                    <a:pt x="124" y="48"/>
                  </a:lnTo>
                  <a:lnTo>
                    <a:pt x="124" y="47"/>
                  </a:lnTo>
                  <a:lnTo>
                    <a:pt x="124" y="43"/>
                  </a:lnTo>
                  <a:lnTo>
                    <a:pt x="124" y="42"/>
                  </a:lnTo>
                  <a:lnTo>
                    <a:pt x="124" y="42"/>
                  </a:lnTo>
                  <a:lnTo>
                    <a:pt x="124" y="40"/>
                  </a:lnTo>
                  <a:lnTo>
                    <a:pt x="124" y="40"/>
                  </a:lnTo>
                  <a:lnTo>
                    <a:pt x="125" y="39"/>
                  </a:lnTo>
                  <a:lnTo>
                    <a:pt x="125" y="39"/>
                  </a:lnTo>
                  <a:lnTo>
                    <a:pt x="127" y="39"/>
                  </a:lnTo>
                  <a:lnTo>
                    <a:pt x="127" y="37"/>
                  </a:lnTo>
                  <a:lnTo>
                    <a:pt x="127" y="37"/>
                  </a:lnTo>
                  <a:lnTo>
                    <a:pt x="128" y="36"/>
                  </a:lnTo>
                  <a:lnTo>
                    <a:pt x="130" y="34"/>
                  </a:lnTo>
                  <a:lnTo>
                    <a:pt x="130" y="33"/>
                  </a:lnTo>
                  <a:lnTo>
                    <a:pt x="130" y="33"/>
                  </a:lnTo>
                  <a:lnTo>
                    <a:pt x="130" y="31"/>
                  </a:lnTo>
                  <a:lnTo>
                    <a:pt x="130" y="31"/>
                  </a:lnTo>
                  <a:lnTo>
                    <a:pt x="130" y="29"/>
                  </a:lnTo>
                  <a:lnTo>
                    <a:pt x="128" y="28"/>
                  </a:lnTo>
                  <a:lnTo>
                    <a:pt x="128" y="28"/>
                  </a:lnTo>
                  <a:lnTo>
                    <a:pt x="128" y="26"/>
                  </a:lnTo>
                  <a:lnTo>
                    <a:pt x="128" y="25"/>
                  </a:lnTo>
                  <a:lnTo>
                    <a:pt x="128" y="23"/>
                  </a:lnTo>
                  <a:lnTo>
                    <a:pt x="128" y="23"/>
                  </a:lnTo>
                  <a:lnTo>
                    <a:pt x="128" y="22"/>
                  </a:lnTo>
                  <a:lnTo>
                    <a:pt x="127" y="20"/>
                  </a:lnTo>
                  <a:lnTo>
                    <a:pt x="125" y="19"/>
                  </a:lnTo>
                  <a:lnTo>
                    <a:pt x="125" y="17"/>
                  </a:lnTo>
                  <a:lnTo>
                    <a:pt x="125" y="17"/>
                  </a:lnTo>
                  <a:lnTo>
                    <a:pt x="124" y="17"/>
                  </a:lnTo>
                  <a:lnTo>
                    <a:pt x="122" y="15"/>
                  </a:lnTo>
                  <a:lnTo>
                    <a:pt x="121" y="15"/>
                  </a:lnTo>
                  <a:lnTo>
                    <a:pt x="121" y="15"/>
                  </a:lnTo>
                  <a:lnTo>
                    <a:pt x="119" y="14"/>
                  </a:lnTo>
                  <a:lnTo>
                    <a:pt x="119" y="14"/>
                  </a:lnTo>
                  <a:lnTo>
                    <a:pt x="118" y="12"/>
                  </a:lnTo>
                  <a:lnTo>
                    <a:pt x="116" y="11"/>
                  </a:lnTo>
                  <a:lnTo>
                    <a:pt x="114" y="11"/>
                  </a:lnTo>
                  <a:lnTo>
                    <a:pt x="114" y="11"/>
                  </a:lnTo>
                  <a:lnTo>
                    <a:pt x="113" y="11"/>
                  </a:lnTo>
                  <a:lnTo>
                    <a:pt x="113" y="9"/>
                  </a:lnTo>
                  <a:lnTo>
                    <a:pt x="113" y="9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13" y="5"/>
                  </a:lnTo>
                  <a:lnTo>
                    <a:pt x="113" y="5"/>
                  </a:lnTo>
                  <a:lnTo>
                    <a:pt x="113" y="5"/>
                  </a:lnTo>
                  <a:lnTo>
                    <a:pt x="113" y="6"/>
                  </a:lnTo>
                  <a:lnTo>
                    <a:pt x="111" y="6"/>
                  </a:lnTo>
                  <a:lnTo>
                    <a:pt x="108" y="6"/>
                  </a:lnTo>
                  <a:lnTo>
                    <a:pt x="105" y="6"/>
                  </a:lnTo>
                  <a:lnTo>
                    <a:pt x="104" y="6"/>
                  </a:lnTo>
                  <a:lnTo>
                    <a:pt x="102" y="6"/>
                  </a:lnTo>
                  <a:lnTo>
                    <a:pt x="100" y="6"/>
                  </a:lnTo>
                  <a:lnTo>
                    <a:pt x="100" y="6"/>
                  </a:lnTo>
                  <a:lnTo>
                    <a:pt x="100" y="6"/>
                  </a:lnTo>
                  <a:lnTo>
                    <a:pt x="100" y="5"/>
                  </a:lnTo>
                  <a:lnTo>
                    <a:pt x="102" y="3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7" y="6"/>
                  </a:lnTo>
                  <a:lnTo>
                    <a:pt x="77" y="8"/>
                  </a:lnTo>
                  <a:lnTo>
                    <a:pt x="77" y="8"/>
                  </a:lnTo>
                  <a:lnTo>
                    <a:pt x="77" y="8"/>
                  </a:lnTo>
                  <a:lnTo>
                    <a:pt x="77" y="9"/>
                  </a:lnTo>
                  <a:lnTo>
                    <a:pt x="76" y="9"/>
                  </a:lnTo>
                  <a:lnTo>
                    <a:pt x="76" y="11"/>
                  </a:lnTo>
                  <a:lnTo>
                    <a:pt x="73" y="12"/>
                  </a:lnTo>
                  <a:lnTo>
                    <a:pt x="71" y="14"/>
                  </a:lnTo>
                  <a:lnTo>
                    <a:pt x="71" y="15"/>
                  </a:lnTo>
                  <a:lnTo>
                    <a:pt x="69" y="15"/>
                  </a:lnTo>
                  <a:lnTo>
                    <a:pt x="69" y="15"/>
                  </a:lnTo>
                  <a:lnTo>
                    <a:pt x="69" y="14"/>
                  </a:lnTo>
                  <a:lnTo>
                    <a:pt x="68" y="15"/>
                  </a:lnTo>
                  <a:lnTo>
                    <a:pt x="68" y="19"/>
                  </a:lnTo>
                  <a:lnTo>
                    <a:pt x="68" y="20"/>
                  </a:lnTo>
                  <a:lnTo>
                    <a:pt x="68" y="22"/>
                  </a:lnTo>
                  <a:lnTo>
                    <a:pt x="69" y="22"/>
                  </a:lnTo>
                  <a:lnTo>
                    <a:pt x="69" y="23"/>
                  </a:lnTo>
                  <a:lnTo>
                    <a:pt x="69" y="23"/>
                  </a:lnTo>
                  <a:lnTo>
                    <a:pt x="69" y="25"/>
                  </a:lnTo>
                  <a:lnTo>
                    <a:pt x="71" y="29"/>
                  </a:lnTo>
                  <a:lnTo>
                    <a:pt x="73" y="33"/>
                  </a:lnTo>
                  <a:lnTo>
                    <a:pt x="71" y="34"/>
                  </a:lnTo>
                  <a:lnTo>
                    <a:pt x="71" y="36"/>
                  </a:lnTo>
                  <a:lnTo>
                    <a:pt x="71" y="37"/>
                  </a:lnTo>
                  <a:lnTo>
                    <a:pt x="71" y="39"/>
                  </a:lnTo>
                  <a:lnTo>
                    <a:pt x="71" y="39"/>
                  </a:lnTo>
                  <a:lnTo>
                    <a:pt x="71" y="40"/>
                  </a:lnTo>
                  <a:lnTo>
                    <a:pt x="71" y="40"/>
                  </a:lnTo>
                  <a:lnTo>
                    <a:pt x="73" y="42"/>
                  </a:lnTo>
                  <a:lnTo>
                    <a:pt x="74" y="43"/>
                  </a:lnTo>
                  <a:lnTo>
                    <a:pt x="76" y="45"/>
                  </a:lnTo>
                  <a:lnTo>
                    <a:pt x="77" y="47"/>
                  </a:lnTo>
                  <a:lnTo>
                    <a:pt x="80" y="47"/>
                  </a:lnTo>
                  <a:lnTo>
                    <a:pt x="80" y="47"/>
                  </a:lnTo>
                  <a:lnTo>
                    <a:pt x="82" y="48"/>
                  </a:lnTo>
                  <a:lnTo>
                    <a:pt x="82" y="48"/>
                  </a:lnTo>
                  <a:lnTo>
                    <a:pt x="83" y="50"/>
                  </a:lnTo>
                  <a:lnTo>
                    <a:pt x="85" y="53"/>
                  </a:lnTo>
                  <a:lnTo>
                    <a:pt x="85" y="53"/>
                  </a:lnTo>
                  <a:lnTo>
                    <a:pt x="86" y="53"/>
                  </a:lnTo>
                  <a:lnTo>
                    <a:pt x="86" y="53"/>
                  </a:lnTo>
                  <a:lnTo>
                    <a:pt x="91" y="51"/>
                  </a:lnTo>
                  <a:lnTo>
                    <a:pt x="94" y="51"/>
                  </a:lnTo>
                  <a:lnTo>
                    <a:pt x="94" y="65"/>
                  </a:lnTo>
                  <a:lnTo>
                    <a:pt x="88" y="64"/>
                  </a:lnTo>
                  <a:lnTo>
                    <a:pt x="86" y="64"/>
                  </a:lnTo>
                  <a:lnTo>
                    <a:pt x="85" y="65"/>
                  </a:lnTo>
                  <a:lnTo>
                    <a:pt x="83" y="65"/>
                  </a:lnTo>
                  <a:lnTo>
                    <a:pt x="83" y="67"/>
                  </a:lnTo>
                  <a:lnTo>
                    <a:pt x="82" y="67"/>
                  </a:lnTo>
                  <a:lnTo>
                    <a:pt x="80" y="67"/>
                  </a:lnTo>
                  <a:lnTo>
                    <a:pt x="80" y="67"/>
                  </a:lnTo>
                  <a:lnTo>
                    <a:pt x="79" y="65"/>
                  </a:lnTo>
                  <a:lnTo>
                    <a:pt x="79" y="65"/>
                  </a:lnTo>
                  <a:lnTo>
                    <a:pt x="79" y="64"/>
                  </a:lnTo>
                  <a:lnTo>
                    <a:pt x="79" y="62"/>
                  </a:lnTo>
                  <a:lnTo>
                    <a:pt x="79" y="60"/>
                  </a:lnTo>
                  <a:lnTo>
                    <a:pt x="79" y="59"/>
                  </a:lnTo>
                  <a:lnTo>
                    <a:pt x="79" y="59"/>
                  </a:lnTo>
                  <a:lnTo>
                    <a:pt x="79" y="57"/>
                  </a:lnTo>
                  <a:lnTo>
                    <a:pt x="77" y="57"/>
                  </a:lnTo>
                  <a:lnTo>
                    <a:pt x="77" y="56"/>
                  </a:lnTo>
                  <a:lnTo>
                    <a:pt x="76" y="56"/>
                  </a:lnTo>
                  <a:lnTo>
                    <a:pt x="76" y="56"/>
                  </a:lnTo>
                  <a:lnTo>
                    <a:pt x="74" y="54"/>
                  </a:lnTo>
                  <a:lnTo>
                    <a:pt x="73" y="54"/>
                  </a:lnTo>
                  <a:lnTo>
                    <a:pt x="71" y="54"/>
                  </a:lnTo>
                  <a:lnTo>
                    <a:pt x="71" y="54"/>
                  </a:lnTo>
                  <a:lnTo>
                    <a:pt x="69" y="53"/>
                  </a:lnTo>
                  <a:lnTo>
                    <a:pt x="66" y="50"/>
                  </a:lnTo>
                  <a:lnTo>
                    <a:pt x="65" y="47"/>
                  </a:lnTo>
                  <a:lnTo>
                    <a:pt x="65" y="45"/>
                  </a:lnTo>
                  <a:lnTo>
                    <a:pt x="65" y="45"/>
                  </a:lnTo>
                  <a:lnTo>
                    <a:pt x="65" y="43"/>
                  </a:lnTo>
                  <a:lnTo>
                    <a:pt x="65" y="43"/>
                  </a:lnTo>
                  <a:lnTo>
                    <a:pt x="63" y="43"/>
                  </a:lnTo>
                  <a:lnTo>
                    <a:pt x="63" y="43"/>
                  </a:lnTo>
                  <a:lnTo>
                    <a:pt x="62" y="43"/>
                  </a:lnTo>
                  <a:lnTo>
                    <a:pt x="60" y="43"/>
                  </a:lnTo>
                  <a:lnTo>
                    <a:pt x="60" y="43"/>
                  </a:lnTo>
                  <a:lnTo>
                    <a:pt x="60" y="43"/>
                  </a:lnTo>
                  <a:lnTo>
                    <a:pt x="59" y="43"/>
                  </a:lnTo>
                  <a:lnTo>
                    <a:pt x="59" y="45"/>
                  </a:lnTo>
                  <a:lnTo>
                    <a:pt x="57" y="47"/>
                  </a:lnTo>
                  <a:lnTo>
                    <a:pt x="57" y="47"/>
                  </a:lnTo>
                  <a:lnTo>
                    <a:pt x="55" y="47"/>
                  </a:lnTo>
                  <a:lnTo>
                    <a:pt x="52" y="47"/>
                  </a:lnTo>
                  <a:lnTo>
                    <a:pt x="51" y="47"/>
                  </a:lnTo>
                  <a:lnTo>
                    <a:pt x="48" y="47"/>
                  </a:lnTo>
                  <a:lnTo>
                    <a:pt x="46" y="47"/>
                  </a:lnTo>
                  <a:lnTo>
                    <a:pt x="45" y="47"/>
                  </a:lnTo>
                  <a:lnTo>
                    <a:pt x="43" y="47"/>
                  </a:lnTo>
                  <a:lnTo>
                    <a:pt x="43" y="47"/>
                  </a:lnTo>
                  <a:lnTo>
                    <a:pt x="43" y="47"/>
                  </a:lnTo>
                  <a:lnTo>
                    <a:pt x="41" y="47"/>
                  </a:lnTo>
                  <a:lnTo>
                    <a:pt x="41" y="45"/>
                  </a:lnTo>
                  <a:lnTo>
                    <a:pt x="40" y="45"/>
                  </a:lnTo>
                  <a:lnTo>
                    <a:pt x="41" y="43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39"/>
                  </a:lnTo>
                  <a:lnTo>
                    <a:pt x="40" y="39"/>
                  </a:lnTo>
                  <a:lnTo>
                    <a:pt x="40" y="39"/>
                  </a:lnTo>
                  <a:lnTo>
                    <a:pt x="40" y="39"/>
                  </a:lnTo>
                  <a:lnTo>
                    <a:pt x="38" y="39"/>
                  </a:lnTo>
                  <a:lnTo>
                    <a:pt x="38" y="39"/>
                  </a:lnTo>
                  <a:lnTo>
                    <a:pt x="37" y="39"/>
                  </a:lnTo>
                  <a:lnTo>
                    <a:pt x="37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0"/>
                  </a:lnTo>
                  <a:lnTo>
                    <a:pt x="32" y="40"/>
                  </a:lnTo>
                  <a:lnTo>
                    <a:pt x="32" y="39"/>
                  </a:lnTo>
                  <a:lnTo>
                    <a:pt x="32" y="36"/>
                  </a:lnTo>
                  <a:lnTo>
                    <a:pt x="31" y="33"/>
                  </a:lnTo>
                  <a:lnTo>
                    <a:pt x="24" y="34"/>
                  </a:lnTo>
                  <a:lnTo>
                    <a:pt x="24" y="36"/>
                  </a:lnTo>
                  <a:lnTo>
                    <a:pt x="26" y="37"/>
                  </a:lnTo>
                  <a:lnTo>
                    <a:pt x="26" y="40"/>
                  </a:lnTo>
                  <a:lnTo>
                    <a:pt x="28" y="42"/>
                  </a:lnTo>
                  <a:lnTo>
                    <a:pt x="26" y="47"/>
                  </a:lnTo>
                  <a:lnTo>
                    <a:pt x="24" y="50"/>
                  </a:lnTo>
                  <a:lnTo>
                    <a:pt x="24" y="53"/>
                  </a:lnTo>
                  <a:lnTo>
                    <a:pt x="24" y="56"/>
                  </a:lnTo>
                  <a:lnTo>
                    <a:pt x="24" y="57"/>
                  </a:lnTo>
                  <a:lnTo>
                    <a:pt x="24" y="59"/>
                  </a:lnTo>
                  <a:lnTo>
                    <a:pt x="0" y="59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1" y="113"/>
                  </a:lnTo>
                  <a:lnTo>
                    <a:pt x="3" y="116"/>
                  </a:lnTo>
                  <a:lnTo>
                    <a:pt x="3" y="120"/>
                  </a:lnTo>
                  <a:lnTo>
                    <a:pt x="4" y="121"/>
                  </a:lnTo>
                  <a:lnTo>
                    <a:pt x="6" y="123"/>
                  </a:lnTo>
                  <a:lnTo>
                    <a:pt x="7" y="126"/>
                  </a:lnTo>
                  <a:lnTo>
                    <a:pt x="9" y="127"/>
                  </a:lnTo>
                  <a:lnTo>
                    <a:pt x="10" y="129"/>
                  </a:lnTo>
                  <a:lnTo>
                    <a:pt x="10" y="130"/>
                  </a:lnTo>
                  <a:lnTo>
                    <a:pt x="12" y="132"/>
                  </a:lnTo>
                  <a:lnTo>
                    <a:pt x="12" y="134"/>
                  </a:lnTo>
                  <a:lnTo>
                    <a:pt x="12" y="134"/>
                  </a:lnTo>
                  <a:lnTo>
                    <a:pt x="14" y="134"/>
                  </a:lnTo>
                  <a:lnTo>
                    <a:pt x="14" y="135"/>
                  </a:lnTo>
                  <a:lnTo>
                    <a:pt x="15" y="135"/>
                  </a:lnTo>
                  <a:lnTo>
                    <a:pt x="15" y="135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3" name="Freeform 110"/>
            <p:cNvSpPr>
              <a:spLocks/>
            </p:cNvSpPr>
            <p:nvPr/>
          </p:nvSpPr>
          <p:spPr bwMode="auto">
            <a:xfrm>
              <a:off x="6382275" y="5290077"/>
              <a:ext cx="211346" cy="242553"/>
            </a:xfrm>
            <a:custGeom>
              <a:avLst/>
              <a:gdLst>
                <a:gd name="T0" fmla="*/ 65 w 89"/>
                <a:gd name="T1" fmla="*/ 9 h 102"/>
                <a:gd name="T2" fmla="*/ 72 w 89"/>
                <a:gd name="T3" fmla="*/ 12 h 102"/>
                <a:gd name="T4" fmla="*/ 78 w 89"/>
                <a:gd name="T5" fmla="*/ 15 h 102"/>
                <a:gd name="T6" fmla="*/ 86 w 89"/>
                <a:gd name="T7" fmla="*/ 19 h 102"/>
                <a:gd name="T8" fmla="*/ 87 w 89"/>
                <a:gd name="T9" fmla="*/ 23 h 102"/>
                <a:gd name="T10" fmla="*/ 86 w 89"/>
                <a:gd name="T11" fmla="*/ 26 h 102"/>
                <a:gd name="T12" fmla="*/ 84 w 89"/>
                <a:gd name="T13" fmla="*/ 31 h 102"/>
                <a:gd name="T14" fmla="*/ 84 w 89"/>
                <a:gd name="T15" fmla="*/ 37 h 102"/>
                <a:gd name="T16" fmla="*/ 89 w 89"/>
                <a:gd name="T17" fmla="*/ 46 h 102"/>
                <a:gd name="T18" fmla="*/ 84 w 89"/>
                <a:gd name="T19" fmla="*/ 53 h 102"/>
                <a:gd name="T20" fmla="*/ 84 w 89"/>
                <a:gd name="T21" fmla="*/ 56 h 102"/>
                <a:gd name="T22" fmla="*/ 86 w 89"/>
                <a:gd name="T23" fmla="*/ 59 h 102"/>
                <a:gd name="T24" fmla="*/ 84 w 89"/>
                <a:gd name="T25" fmla="*/ 62 h 102"/>
                <a:gd name="T26" fmla="*/ 84 w 89"/>
                <a:gd name="T27" fmla="*/ 65 h 102"/>
                <a:gd name="T28" fmla="*/ 84 w 89"/>
                <a:gd name="T29" fmla="*/ 70 h 102"/>
                <a:gd name="T30" fmla="*/ 86 w 89"/>
                <a:gd name="T31" fmla="*/ 74 h 102"/>
                <a:gd name="T32" fmla="*/ 84 w 89"/>
                <a:gd name="T33" fmla="*/ 79 h 102"/>
                <a:gd name="T34" fmla="*/ 84 w 89"/>
                <a:gd name="T35" fmla="*/ 79 h 102"/>
                <a:gd name="T36" fmla="*/ 84 w 89"/>
                <a:gd name="T37" fmla="*/ 82 h 102"/>
                <a:gd name="T38" fmla="*/ 87 w 89"/>
                <a:gd name="T39" fmla="*/ 82 h 102"/>
                <a:gd name="T40" fmla="*/ 84 w 89"/>
                <a:gd name="T41" fmla="*/ 88 h 102"/>
                <a:gd name="T42" fmla="*/ 73 w 89"/>
                <a:gd name="T43" fmla="*/ 101 h 102"/>
                <a:gd name="T44" fmla="*/ 65 w 89"/>
                <a:gd name="T45" fmla="*/ 99 h 102"/>
                <a:gd name="T46" fmla="*/ 62 w 89"/>
                <a:gd name="T47" fmla="*/ 99 h 102"/>
                <a:gd name="T48" fmla="*/ 58 w 89"/>
                <a:gd name="T49" fmla="*/ 98 h 102"/>
                <a:gd name="T50" fmla="*/ 55 w 89"/>
                <a:gd name="T51" fmla="*/ 99 h 102"/>
                <a:gd name="T52" fmla="*/ 50 w 89"/>
                <a:gd name="T53" fmla="*/ 98 h 102"/>
                <a:gd name="T54" fmla="*/ 47 w 89"/>
                <a:gd name="T55" fmla="*/ 96 h 102"/>
                <a:gd name="T56" fmla="*/ 44 w 89"/>
                <a:gd name="T57" fmla="*/ 95 h 102"/>
                <a:gd name="T58" fmla="*/ 42 w 89"/>
                <a:gd name="T59" fmla="*/ 95 h 102"/>
                <a:gd name="T60" fmla="*/ 39 w 89"/>
                <a:gd name="T61" fmla="*/ 93 h 102"/>
                <a:gd name="T62" fmla="*/ 36 w 89"/>
                <a:gd name="T63" fmla="*/ 92 h 102"/>
                <a:gd name="T64" fmla="*/ 36 w 89"/>
                <a:gd name="T65" fmla="*/ 87 h 102"/>
                <a:gd name="T66" fmla="*/ 36 w 89"/>
                <a:gd name="T67" fmla="*/ 82 h 102"/>
                <a:gd name="T68" fmla="*/ 36 w 89"/>
                <a:gd name="T69" fmla="*/ 81 h 102"/>
                <a:gd name="T70" fmla="*/ 33 w 89"/>
                <a:gd name="T71" fmla="*/ 79 h 102"/>
                <a:gd name="T72" fmla="*/ 31 w 89"/>
                <a:gd name="T73" fmla="*/ 78 h 102"/>
                <a:gd name="T74" fmla="*/ 30 w 89"/>
                <a:gd name="T75" fmla="*/ 74 h 102"/>
                <a:gd name="T76" fmla="*/ 27 w 89"/>
                <a:gd name="T77" fmla="*/ 67 h 102"/>
                <a:gd name="T78" fmla="*/ 22 w 89"/>
                <a:gd name="T79" fmla="*/ 64 h 102"/>
                <a:gd name="T80" fmla="*/ 20 w 89"/>
                <a:gd name="T81" fmla="*/ 62 h 102"/>
                <a:gd name="T82" fmla="*/ 17 w 89"/>
                <a:gd name="T83" fmla="*/ 64 h 102"/>
                <a:gd name="T84" fmla="*/ 14 w 89"/>
                <a:gd name="T85" fmla="*/ 62 h 102"/>
                <a:gd name="T86" fmla="*/ 14 w 89"/>
                <a:gd name="T87" fmla="*/ 59 h 102"/>
                <a:gd name="T88" fmla="*/ 10 w 89"/>
                <a:gd name="T89" fmla="*/ 56 h 102"/>
                <a:gd name="T90" fmla="*/ 6 w 89"/>
                <a:gd name="T91" fmla="*/ 50 h 102"/>
                <a:gd name="T92" fmla="*/ 5 w 89"/>
                <a:gd name="T93" fmla="*/ 45 h 102"/>
                <a:gd name="T94" fmla="*/ 2 w 89"/>
                <a:gd name="T95" fmla="*/ 43 h 102"/>
                <a:gd name="T96" fmla="*/ 0 w 89"/>
                <a:gd name="T97" fmla="*/ 37 h 102"/>
                <a:gd name="T98" fmla="*/ 3 w 89"/>
                <a:gd name="T99" fmla="*/ 37 h 102"/>
                <a:gd name="T100" fmla="*/ 8 w 89"/>
                <a:gd name="T101" fmla="*/ 37 h 102"/>
                <a:gd name="T102" fmla="*/ 11 w 89"/>
                <a:gd name="T103" fmla="*/ 37 h 102"/>
                <a:gd name="T104" fmla="*/ 14 w 89"/>
                <a:gd name="T105" fmla="*/ 36 h 102"/>
                <a:gd name="T106" fmla="*/ 20 w 89"/>
                <a:gd name="T107" fmla="*/ 36 h 102"/>
                <a:gd name="T108" fmla="*/ 28 w 89"/>
                <a:gd name="T109" fmla="*/ 33 h 102"/>
                <a:gd name="T110" fmla="*/ 34 w 89"/>
                <a:gd name="T111" fmla="*/ 33 h 102"/>
                <a:gd name="T112" fmla="*/ 36 w 89"/>
                <a:gd name="T113" fmla="*/ 28 h 102"/>
                <a:gd name="T114" fmla="*/ 36 w 89"/>
                <a:gd name="T115" fmla="*/ 20 h 102"/>
                <a:gd name="T116" fmla="*/ 42 w 89"/>
                <a:gd name="T117" fmla="*/ 15 h 102"/>
                <a:gd name="T118" fmla="*/ 44 w 89"/>
                <a:gd name="T119" fmla="*/ 11 h 102"/>
                <a:gd name="T120" fmla="*/ 45 w 89"/>
                <a:gd name="T121" fmla="*/ 8 h 102"/>
                <a:gd name="T122" fmla="*/ 51 w 89"/>
                <a:gd name="T123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9" h="102">
                  <a:moveTo>
                    <a:pt x="61" y="0"/>
                  </a:moveTo>
                  <a:lnTo>
                    <a:pt x="61" y="8"/>
                  </a:lnTo>
                  <a:lnTo>
                    <a:pt x="62" y="8"/>
                  </a:lnTo>
                  <a:lnTo>
                    <a:pt x="65" y="9"/>
                  </a:lnTo>
                  <a:lnTo>
                    <a:pt x="67" y="9"/>
                  </a:lnTo>
                  <a:lnTo>
                    <a:pt x="69" y="9"/>
                  </a:lnTo>
                  <a:lnTo>
                    <a:pt x="70" y="11"/>
                  </a:lnTo>
                  <a:lnTo>
                    <a:pt x="72" y="12"/>
                  </a:lnTo>
                  <a:lnTo>
                    <a:pt x="73" y="12"/>
                  </a:lnTo>
                  <a:lnTo>
                    <a:pt x="75" y="14"/>
                  </a:lnTo>
                  <a:lnTo>
                    <a:pt x="76" y="15"/>
                  </a:lnTo>
                  <a:lnTo>
                    <a:pt x="78" y="15"/>
                  </a:lnTo>
                  <a:lnTo>
                    <a:pt x="79" y="17"/>
                  </a:lnTo>
                  <a:lnTo>
                    <a:pt x="83" y="17"/>
                  </a:lnTo>
                  <a:lnTo>
                    <a:pt x="84" y="19"/>
                  </a:lnTo>
                  <a:lnTo>
                    <a:pt x="86" y="19"/>
                  </a:lnTo>
                  <a:lnTo>
                    <a:pt x="86" y="20"/>
                  </a:lnTo>
                  <a:lnTo>
                    <a:pt x="86" y="22"/>
                  </a:lnTo>
                  <a:lnTo>
                    <a:pt x="87" y="22"/>
                  </a:lnTo>
                  <a:lnTo>
                    <a:pt x="87" y="23"/>
                  </a:lnTo>
                  <a:lnTo>
                    <a:pt x="87" y="25"/>
                  </a:lnTo>
                  <a:lnTo>
                    <a:pt x="87" y="25"/>
                  </a:lnTo>
                  <a:lnTo>
                    <a:pt x="86" y="26"/>
                  </a:lnTo>
                  <a:lnTo>
                    <a:pt x="86" y="26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4" y="29"/>
                  </a:lnTo>
                  <a:lnTo>
                    <a:pt x="84" y="31"/>
                  </a:lnTo>
                  <a:lnTo>
                    <a:pt x="84" y="33"/>
                  </a:lnTo>
                  <a:lnTo>
                    <a:pt x="84" y="36"/>
                  </a:lnTo>
                  <a:lnTo>
                    <a:pt x="84" y="37"/>
                  </a:lnTo>
                  <a:lnTo>
                    <a:pt x="84" y="37"/>
                  </a:lnTo>
                  <a:lnTo>
                    <a:pt x="84" y="39"/>
                  </a:lnTo>
                  <a:lnTo>
                    <a:pt x="84" y="40"/>
                  </a:lnTo>
                  <a:lnTo>
                    <a:pt x="87" y="43"/>
                  </a:lnTo>
                  <a:lnTo>
                    <a:pt x="89" y="46"/>
                  </a:lnTo>
                  <a:lnTo>
                    <a:pt x="89" y="46"/>
                  </a:lnTo>
                  <a:lnTo>
                    <a:pt x="86" y="50"/>
                  </a:lnTo>
                  <a:lnTo>
                    <a:pt x="84" y="51"/>
                  </a:lnTo>
                  <a:lnTo>
                    <a:pt x="84" y="53"/>
                  </a:lnTo>
                  <a:lnTo>
                    <a:pt x="84" y="53"/>
                  </a:lnTo>
                  <a:lnTo>
                    <a:pt x="83" y="54"/>
                  </a:lnTo>
                  <a:lnTo>
                    <a:pt x="84" y="54"/>
                  </a:lnTo>
                  <a:lnTo>
                    <a:pt x="84" y="56"/>
                  </a:lnTo>
                  <a:lnTo>
                    <a:pt x="86" y="57"/>
                  </a:lnTo>
                  <a:lnTo>
                    <a:pt x="86" y="57"/>
                  </a:lnTo>
                  <a:lnTo>
                    <a:pt x="86" y="59"/>
                  </a:lnTo>
                  <a:lnTo>
                    <a:pt x="86" y="59"/>
                  </a:lnTo>
                  <a:lnTo>
                    <a:pt x="86" y="59"/>
                  </a:lnTo>
                  <a:lnTo>
                    <a:pt x="86" y="60"/>
                  </a:lnTo>
                  <a:lnTo>
                    <a:pt x="84" y="62"/>
                  </a:lnTo>
                  <a:lnTo>
                    <a:pt x="84" y="62"/>
                  </a:lnTo>
                  <a:lnTo>
                    <a:pt x="84" y="64"/>
                  </a:lnTo>
                  <a:lnTo>
                    <a:pt x="84" y="64"/>
                  </a:lnTo>
                  <a:lnTo>
                    <a:pt x="84" y="64"/>
                  </a:lnTo>
                  <a:lnTo>
                    <a:pt x="84" y="65"/>
                  </a:lnTo>
                  <a:lnTo>
                    <a:pt x="84" y="67"/>
                  </a:lnTo>
                  <a:lnTo>
                    <a:pt x="84" y="67"/>
                  </a:lnTo>
                  <a:lnTo>
                    <a:pt x="84" y="68"/>
                  </a:lnTo>
                  <a:lnTo>
                    <a:pt x="84" y="70"/>
                  </a:lnTo>
                  <a:lnTo>
                    <a:pt x="84" y="71"/>
                  </a:lnTo>
                  <a:lnTo>
                    <a:pt x="84" y="73"/>
                  </a:lnTo>
                  <a:lnTo>
                    <a:pt x="86" y="73"/>
                  </a:lnTo>
                  <a:lnTo>
                    <a:pt x="86" y="74"/>
                  </a:lnTo>
                  <a:lnTo>
                    <a:pt x="86" y="76"/>
                  </a:lnTo>
                  <a:lnTo>
                    <a:pt x="86" y="76"/>
                  </a:lnTo>
                  <a:lnTo>
                    <a:pt x="86" y="78"/>
                  </a:lnTo>
                  <a:lnTo>
                    <a:pt x="84" y="79"/>
                  </a:lnTo>
                  <a:lnTo>
                    <a:pt x="84" y="79"/>
                  </a:lnTo>
                  <a:lnTo>
                    <a:pt x="84" y="79"/>
                  </a:lnTo>
                  <a:lnTo>
                    <a:pt x="84" y="79"/>
                  </a:lnTo>
                  <a:lnTo>
                    <a:pt x="84" y="79"/>
                  </a:lnTo>
                  <a:lnTo>
                    <a:pt x="84" y="81"/>
                  </a:lnTo>
                  <a:lnTo>
                    <a:pt x="84" y="81"/>
                  </a:lnTo>
                  <a:lnTo>
                    <a:pt x="84" y="82"/>
                  </a:lnTo>
                  <a:lnTo>
                    <a:pt x="84" y="82"/>
                  </a:lnTo>
                  <a:lnTo>
                    <a:pt x="86" y="82"/>
                  </a:lnTo>
                  <a:lnTo>
                    <a:pt x="87" y="82"/>
                  </a:lnTo>
                  <a:lnTo>
                    <a:pt x="87" y="82"/>
                  </a:lnTo>
                  <a:lnTo>
                    <a:pt x="87" y="82"/>
                  </a:lnTo>
                  <a:lnTo>
                    <a:pt x="87" y="82"/>
                  </a:lnTo>
                  <a:lnTo>
                    <a:pt x="87" y="82"/>
                  </a:lnTo>
                  <a:lnTo>
                    <a:pt x="86" y="85"/>
                  </a:lnTo>
                  <a:lnTo>
                    <a:pt x="84" y="88"/>
                  </a:lnTo>
                  <a:lnTo>
                    <a:pt x="83" y="90"/>
                  </a:lnTo>
                  <a:lnTo>
                    <a:pt x="81" y="92"/>
                  </a:lnTo>
                  <a:lnTo>
                    <a:pt x="73" y="102"/>
                  </a:lnTo>
                  <a:lnTo>
                    <a:pt x="73" y="101"/>
                  </a:lnTo>
                  <a:lnTo>
                    <a:pt x="72" y="101"/>
                  </a:lnTo>
                  <a:lnTo>
                    <a:pt x="70" y="101"/>
                  </a:lnTo>
                  <a:lnTo>
                    <a:pt x="67" y="99"/>
                  </a:lnTo>
                  <a:lnTo>
                    <a:pt x="65" y="99"/>
                  </a:lnTo>
                  <a:lnTo>
                    <a:pt x="64" y="99"/>
                  </a:lnTo>
                  <a:lnTo>
                    <a:pt x="64" y="99"/>
                  </a:lnTo>
                  <a:lnTo>
                    <a:pt x="62" y="99"/>
                  </a:lnTo>
                  <a:lnTo>
                    <a:pt x="62" y="99"/>
                  </a:lnTo>
                  <a:lnTo>
                    <a:pt x="62" y="98"/>
                  </a:lnTo>
                  <a:lnTo>
                    <a:pt x="61" y="98"/>
                  </a:lnTo>
                  <a:lnTo>
                    <a:pt x="59" y="98"/>
                  </a:lnTo>
                  <a:lnTo>
                    <a:pt x="58" y="98"/>
                  </a:lnTo>
                  <a:lnTo>
                    <a:pt x="58" y="98"/>
                  </a:lnTo>
                  <a:lnTo>
                    <a:pt x="56" y="99"/>
                  </a:lnTo>
                  <a:lnTo>
                    <a:pt x="56" y="99"/>
                  </a:lnTo>
                  <a:lnTo>
                    <a:pt x="55" y="99"/>
                  </a:lnTo>
                  <a:lnTo>
                    <a:pt x="53" y="99"/>
                  </a:lnTo>
                  <a:lnTo>
                    <a:pt x="53" y="99"/>
                  </a:lnTo>
                  <a:lnTo>
                    <a:pt x="51" y="99"/>
                  </a:lnTo>
                  <a:lnTo>
                    <a:pt x="50" y="98"/>
                  </a:lnTo>
                  <a:lnTo>
                    <a:pt x="50" y="98"/>
                  </a:lnTo>
                  <a:lnTo>
                    <a:pt x="50" y="98"/>
                  </a:lnTo>
                  <a:lnTo>
                    <a:pt x="48" y="98"/>
                  </a:lnTo>
                  <a:lnTo>
                    <a:pt x="47" y="96"/>
                  </a:lnTo>
                  <a:lnTo>
                    <a:pt x="47" y="96"/>
                  </a:lnTo>
                  <a:lnTo>
                    <a:pt x="45" y="96"/>
                  </a:lnTo>
                  <a:lnTo>
                    <a:pt x="45" y="95"/>
                  </a:lnTo>
                  <a:lnTo>
                    <a:pt x="44" y="95"/>
                  </a:lnTo>
                  <a:lnTo>
                    <a:pt x="44" y="93"/>
                  </a:lnTo>
                  <a:lnTo>
                    <a:pt x="44" y="93"/>
                  </a:lnTo>
                  <a:lnTo>
                    <a:pt x="42" y="95"/>
                  </a:lnTo>
                  <a:lnTo>
                    <a:pt x="42" y="95"/>
                  </a:lnTo>
                  <a:lnTo>
                    <a:pt x="42" y="95"/>
                  </a:lnTo>
                  <a:lnTo>
                    <a:pt x="41" y="95"/>
                  </a:lnTo>
                  <a:lnTo>
                    <a:pt x="39" y="93"/>
                  </a:lnTo>
                  <a:lnTo>
                    <a:pt x="39" y="93"/>
                  </a:lnTo>
                  <a:lnTo>
                    <a:pt x="38" y="92"/>
                  </a:lnTo>
                  <a:lnTo>
                    <a:pt x="38" y="92"/>
                  </a:lnTo>
                  <a:lnTo>
                    <a:pt x="36" y="92"/>
                  </a:lnTo>
                  <a:lnTo>
                    <a:pt x="36" y="92"/>
                  </a:lnTo>
                  <a:lnTo>
                    <a:pt x="36" y="92"/>
                  </a:lnTo>
                  <a:lnTo>
                    <a:pt x="36" y="90"/>
                  </a:lnTo>
                  <a:lnTo>
                    <a:pt x="36" y="90"/>
                  </a:lnTo>
                  <a:lnTo>
                    <a:pt x="36" y="87"/>
                  </a:lnTo>
                  <a:lnTo>
                    <a:pt x="34" y="85"/>
                  </a:lnTo>
                  <a:lnTo>
                    <a:pt x="34" y="84"/>
                  </a:lnTo>
                  <a:lnTo>
                    <a:pt x="34" y="84"/>
                  </a:lnTo>
                  <a:lnTo>
                    <a:pt x="36" y="82"/>
                  </a:lnTo>
                  <a:lnTo>
                    <a:pt x="36" y="81"/>
                  </a:lnTo>
                  <a:lnTo>
                    <a:pt x="36" y="81"/>
                  </a:lnTo>
                  <a:lnTo>
                    <a:pt x="36" y="81"/>
                  </a:lnTo>
                  <a:lnTo>
                    <a:pt x="36" y="81"/>
                  </a:lnTo>
                  <a:lnTo>
                    <a:pt x="36" y="81"/>
                  </a:lnTo>
                  <a:lnTo>
                    <a:pt x="36" y="79"/>
                  </a:lnTo>
                  <a:lnTo>
                    <a:pt x="34" y="79"/>
                  </a:lnTo>
                  <a:lnTo>
                    <a:pt x="33" y="79"/>
                  </a:lnTo>
                  <a:lnTo>
                    <a:pt x="33" y="79"/>
                  </a:lnTo>
                  <a:lnTo>
                    <a:pt x="31" y="79"/>
                  </a:lnTo>
                  <a:lnTo>
                    <a:pt x="31" y="78"/>
                  </a:lnTo>
                  <a:lnTo>
                    <a:pt x="31" y="78"/>
                  </a:lnTo>
                  <a:lnTo>
                    <a:pt x="31" y="76"/>
                  </a:lnTo>
                  <a:lnTo>
                    <a:pt x="31" y="76"/>
                  </a:lnTo>
                  <a:lnTo>
                    <a:pt x="31" y="76"/>
                  </a:lnTo>
                  <a:lnTo>
                    <a:pt x="30" y="74"/>
                  </a:lnTo>
                  <a:lnTo>
                    <a:pt x="28" y="73"/>
                  </a:lnTo>
                  <a:lnTo>
                    <a:pt x="28" y="70"/>
                  </a:lnTo>
                  <a:lnTo>
                    <a:pt x="28" y="68"/>
                  </a:lnTo>
                  <a:lnTo>
                    <a:pt x="27" y="67"/>
                  </a:lnTo>
                  <a:lnTo>
                    <a:pt x="25" y="67"/>
                  </a:lnTo>
                  <a:lnTo>
                    <a:pt x="24" y="65"/>
                  </a:lnTo>
                  <a:lnTo>
                    <a:pt x="22" y="65"/>
                  </a:lnTo>
                  <a:lnTo>
                    <a:pt x="22" y="64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19" y="62"/>
                  </a:lnTo>
                  <a:lnTo>
                    <a:pt x="19" y="64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16" y="62"/>
                  </a:lnTo>
                  <a:lnTo>
                    <a:pt x="16" y="62"/>
                  </a:lnTo>
                  <a:lnTo>
                    <a:pt x="14" y="62"/>
                  </a:lnTo>
                  <a:lnTo>
                    <a:pt x="14" y="60"/>
                  </a:lnTo>
                  <a:lnTo>
                    <a:pt x="14" y="60"/>
                  </a:lnTo>
                  <a:lnTo>
                    <a:pt x="14" y="60"/>
                  </a:lnTo>
                  <a:lnTo>
                    <a:pt x="14" y="59"/>
                  </a:lnTo>
                  <a:lnTo>
                    <a:pt x="14" y="59"/>
                  </a:lnTo>
                  <a:lnTo>
                    <a:pt x="13" y="59"/>
                  </a:lnTo>
                  <a:lnTo>
                    <a:pt x="11" y="57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8" y="51"/>
                  </a:lnTo>
                  <a:lnTo>
                    <a:pt x="6" y="50"/>
                  </a:lnTo>
                  <a:lnTo>
                    <a:pt x="6" y="50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5" y="45"/>
                  </a:lnTo>
                  <a:lnTo>
                    <a:pt x="5" y="45"/>
                  </a:lnTo>
                  <a:lnTo>
                    <a:pt x="3" y="45"/>
                  </a:lnTo>
                  <a:lnTo>
                    <a:pt x="3" y="43"/>
                  </a:lnTo>
                  <a:lnTo>
                    <a:pt x="3" y="43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2" y="42"/>
                  </a:lnTo>
                  <a:lnTo>
                    <a:pt x="0" y="40"/>
                  </a:lnTo>
                  <a:lnTo>
                    <a:pt x="0" y="37"/>
                  </a:lnTo>
                  <a:lnTo>
                    <a:pt x="0" y="36"/>
                  </a:lnTo>
                  <a:lnTo>
                    <a:pt x="0" y="37"/>
                  </a:lnTo>
                  <a:lnTo>
                    <a:pt x="2" y="37"/>
                  </a:lnTo>
                  <a:lnTo>
                    <a:pt x="3" y="37"/>
                  </a:lnTo>
                  <a:lnTo>
                    <a:pt x="5" y="37"/>
                  </a:lnTo>
                  <a:lnTo>
                    <a:pt x="5" y="37"/>
                  </a:lnTo>
                  <a:lnTo>
                    <a:pt x="6" y="37"/>
                  </a:lnTo>
                  <a:lnTo>
                    <a:pt x="8" y="37"/>
                  </a:lnTo>
                  <a:lnTo>
                    <a:pt x="10" y="37"/>
                  </a:lnTo>
                  <a:lnTo>
                    <a:pt x="10" y="37"/>
                  </a:lnTo>
                  <a:lnTo>
                    <a:pt x="11" y="37"/>
                  </a:lnTo>
                  <a:lnTo>
                    <a:pt x="11" y="37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6" y="36"/>
                  </a:lnTo>
                  <a:lnTo>
                    <a:pt x="17" y="36"/>
                  </a:lnTo>
                  <a:lnTo>
                    <a:pt x="19" y="36"/>
                  </a:lnTo>
                  <a:lnTo>
                    <a:pt x="20" y="36"/>
                  </a:lnTo>
                  <a:lnTo>
                    <a:pt x="24" y="36"/>
                  </a:lnTo>
                  <a:lnTo>
                    <a:pt x="25" y="34"/>
                  </a:lnTo>
                  <a:lnTo>
                    <a:pt x="27" y="34"/>
                  </a:lnTo>
                  <a:lnTo>
                    <a:pt x="28" y="33"/>
                  </a:lnTo>
                  <a:lnTo>
                    <a:pt x="31" y="33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34" y="33"/>
                  </a:lnTo>
                  <a:lnTo>
                    <a:pt x="34" y="31"/>
                  </a:lnTo>
                  <a:lnTo>
                    <a:pt x="34" y="31"/>
                  </a:lnTo>
                  <a:lnTo>
                    <a:pt x="36" y="29"/>
                  </a:lnTo>
                  <a:lnTo>
                    <a:pt x="36" y="28"/>
                  </a:lnTo>
                  <a:lnTo>
                    <a:pt x="36" y="25"/>
                  </a:lnTo>
                  <a:lnTo>
                    <a:pt x="36" y="23"/>
                  </a:lnTo>
                  <a:lnTo>
                    <a:pt x="36" y="22"/>
                  </a:lnTo>
                  <a:lnTo>
                    <a:pt x="36" y="20"/>
                  </a:lnTo>
                  <a:lnTo>
                    <a:pt x="38" y="20"/>
                  </a:lnTo>
                  <a:lnTo>
                    <a:pt x="39" y="19"/>
                  </a:lnTo>
                  <a:lnTo>
                    <a:pt x="41" y="17"/>
                  </a:lnTo>
                  <a:lnTo>
                    <a:pt x="42" y="15"/>
                  </a:lnTo>
                  <a:lnTo>
                    <a:pt x="42" y="15"/>
                  </a:lnTo>
                  <a:lnTo>
                    <a:pt x="44" y="14"/>
                  </a:lnTo>
                  <a:lnTo>
                    <a:pt x="44" y="12"/>
                  </a:lnTo>
                  <a:lnTo>
                    <a:pt x="44" y="11"/>
                  </a:lnTo>
                  <a:lnTo>
                    <a:pt x="44" y="9"/>
                  </a:lnTo>
                  <a:lnTo>
                    <a:pt x="45" y="9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7" y="8"/>
                  </a:lnTo>
                  <a:lnTo>
                    <a:pt x="48" y="8"/>
                  </a:lnTo>
                  <a:lnTo>
                    <a:pt x="50" y="6"/>
                  </a:lnTo>
                  <a:lnTo>
                    <a:pt x="51" y="5"/>
                  </a:lnTo>
                  <a:lnTo>
                    <a:pt x="51" y="5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4" name="Freeform 111"/>
            <p:cNvSpPr>
              <a:spLocks/>
            </p:cNvSpPr>
            <p:nvPr/>
          </p:nvSpPr>
          <p:spPr bwMode="auto">
            <a:xfrm>
              <a:off x="5237676" y="3815735"/>
              <a:ext cx="246967" cy="228285"/>
            </a:xfrm>
            <a:custGeom>
              <a:avLst/>
              <a:gdLst>
                <a:gd name="T0" fmla="*/ 3 w 104"/>
                <a:gd name="T1" fmla="*/ 95 h 96"/>
                <a:gd name="T2" fmla="*/ 3 w 104"/>
                <a:gd name="T3" fmla="*/ 93 h 96"/>
                <a:gd name="T4" fmla="*/ 46 w 104"/>
                <a:gd name="T5" fmla="*/ 93 h 96"/>
                <a:gd name="T6" fmla="*/ 46 w 104"/>
                <a:gd name="T7" fmla="*/ 84 h 96"/>
                <a:gd name="T8" fmla="*/ 45 w 104"/>
                <a:gd name="T9" fmla="*/ 70 h 96"/>
                <a:gd name="T10" fmla="*/ 46 w 104"/>
                <a:gd name="T11" fmla="*/ 67 h 96"/>
                <a:gd name="T12" fmla="*/ 48 w 104"/>
                <a:gd name="T13" fmla="*/ 65 h 96"/>
                <a:gd name="T14" fmla="*/ 49 w 104"/>
                <a:gd name="T15" fmla="*/ 64 h 96"/>
                <a:gd name="T16" fmla="*/ 52 w 104"/>
                <a:gd name="T17" fmla="*/ 62 h 96"/>
                <a:gd name="T18" fmla="*/ 59 w 104"/>
                <a:gd name="T19" fmla="*/ 62 h 96"/>
                <a:gd name="T20" fmla="*/ 104 w 104"/>
                <a:gd name="T21" fmla="*/ 30 h 96"/>
                <a:gd name="T22" fmla="*/ 102 w 104"/>
                <a:gd name="T23" fmla="*/ 0 h 96"/>
                <a:gd name="T24" fmla="*/ 52 w 104"/>
                <a:gd name="T25" fmla="*/ 3 h 96"/>
                <a:gd name="T26" fmla="*/ 48 w 104"/>
                <a:gd name="T27" fmla="*/ 5 h 96"/>
                <a:gd name="T28" fmla="*/ 45 w 104"/>
                <a:gd name="T29" fmla="*/ 5 h 96"/>
                <a:gd name="T30" fmla="*/ 43 w 104"/>
                <a:gd name="T31" fmla="*/ 8 h 96"/>
                <a:gd name="T32" fmla="*/ 42 w 104"/>
                <a:gd name="T33" fmla="*/ 11 h 96"/>
                <a:gd name="T34" fmla="*/ 40 w 104"/>
                <a:gd name="T35" fmla="*/ 14 h 96"/>
                <a:gd name="T36" fmla="*/ 40 w 104"/>
                <a:gd name="T37" fmla="*/ 16 h 96"/>
                <a:gd name="T38" fmla="*/ 39 w 104"/>
                <a:gd name="T39" fmla="*/ 17 h 96"/>
                <a:gd name="T40" fmla="*/ 35 w 104"/>
                <a:gd name="T41" fmla="*/ 20 h 96"/>
                <a:gd name="T42" fmla="*/ 31 w 104"/>
                <a:gd name="T43" fmla="*/ 26 h 96"/>
                <a:gd name="T44" fmla="*/ 28 w 104"/>
                <a:gd name="T45" fmla="*/ 30 h 96"/>
                <a:gd name="T46" fmla="*/ 28 w 104"/>
                <a:gd name="T47" fmla="*/ 36 h 96"/>
                <a:gd name="T48" fmla="*/ 26 w 104"/>
                <a:gd name="T49" fmla="*/ 39 h 96"/>
                <a:gd name="T50" fmla="*/ 23 w 104"/>
                <a:gd name="T51" fmla="*/ 44 h 96"/>
                <a:gd name="T52" fmla="*/ 21 w 104"/>
                <a:gd name="T53" fmla="*/ 50 h 96"/>
                <a:gd name="T54" fmla="*/ 20 w 104"/>
                <a:gd name="T55" fmla="*/ 53 h 96"/>
                <a:gd name="T56" fmla="*/ 17 w 104"/>
                <a:gd name="T57" fmla="*/ 56 h 96"/>
                <a:gd name="T58" fmla="*/ 14 w 104"/>
                <a:gd name="T59" fmla="*/ 57 h 96"/>
                <a:gd name="T60" fmla="*/ 14 w 104"/>
                <a:gd name="T61" fmla="*/ 59 h 96"/>
                <a:gd name="T62" fmla="*/ 15 w 104"/>
                <a:gd name="T63" fmla="*/ 61 h 96"/>
                <a:gd name="T64" fmla="*/ 14 w 104"/>
                <a:gd name="T65" fmla="*/ 62 h 96"/>
                <a:gd name="T66" fmla="*/ 12 w 104"/>
                <a:gd name="T67" fmla="*/ 65 h 96"/>
                <a:gd name="T68" fmla="*/ 11 w 104"/>
                <a:gd name="T69" fmla="*/ 68 h 96"/>
                <a:gd name="T70" fmla="*/ 9 w 104"/>
                <a:gd name="T71" fmla="*/ 71 h 96"/>
                <a:gd name="T72" fmla="*/ 9 w 104"/>
                <a:gd name="T73" fmla="*/ 75 h 96"/>
                <a:gd name="T74" fmla="*/ 7 w 104"/>
                <a:gd name="T75" fmla="*/ 76 h 96"/>
                <a:gd name="T76" fmla="*/ 6 w 104"/>
                <a:gd name="T77" fmla="*/ 81 h 96"/>
                <a:gd name="T78" fmla="*/ 3 w 104"/>
                <a:gd name="T79" fmla="*/ 82 h 96"/>
                <a:gd name="T80" fmla="*/ 1 w 104"/>
                <a:gd name="T81" fmla="*/ 85 h 96"/>
                <a:gd name="T82" fmla="*/ 1 w 104"/>
                <a:gd name="T83" fmla="*/ 87 h 96"/>
                <a:gd name="T84" fmla="*/ 1 w 104"/>
                <a:gd name="T85" fmla="*/ 87 h 96"/>
                <a:gd name="T86" fmla="*/ 1 w 104"/>
                <a:gd name="T87" fmla="*/ 89 h 96"/>
                <a:gd name="T88" fmla="*/ 0 w 104"/>
                <a:gd name="T89" fmla="*/ 92 h 96"/>
                <a:gd name="T90" fmla="*/ 0 w 104"/>
                <a:gd name="T91" fmla="*/ 95 h 96"/>
                <a:gd name="T92" fmla="*/ 0 w 104"/>
                <a:gd name="T93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4" h="96">
                  <a:moveTo>
                    <a:pt x="0" y="96"/>
                  </a:moveTo>
                  <a:lnTo>
                    <a:pt x="3" y="95"/>
                  </a:lnTo>
                  <a:lnTo>
                    <a:pt x="3" y="93"/>
                  </a:lnTo>
                  <a:lnTo>
                    <a:pt x="3" y="93"/>
                  </a:lnTo>
                  <a:lnTo>
                    <a:pt x="3" y="95"/>
                  </a:lnTo>
                  <a:lnTo>
                    <a:pt x="46" y="93"/>
                  </a:lnTo>
                  <a:lnTo>
                    <a:pt x="46" y="90"/>
                  </a:lnTo>
                  <a:lnTo>
                    <a:pt x="46" y="84"/>
                  </a:lnTo>
                  <a:lnTo>
                    <a:pt x="45" y="78"/>
                  </a:lnTo>
                  <a:lnTo>
                    <a:pt x="45" y="70"/>
                  </a:lnTo>
                  <a:lnTo>
                    <a:pt x="45" y="68"/>
                  </a:lnTo>
                  <a:lnTo>
                    <a:pt x="46" y="67"/>
                  </a:lnTo>
                  <a:lnTo>
                    <a:pt x="46" y="65"/>
                  </a:lnTo>
                  <a:lnTo>
                    <a:pt x="48" y="65"/>
                  </a:lnTo>
                  <a:lnTo>
                    <a:pt x="48" y="64"/>
                  </a:lnTo>
                  <a:lnTo>
                    <a:pt x="49" y="64"/>
                  </a:lnTo>
                  <a:lnTo>
                    <a:pt x="51" y="62"/>
                  </a:lnTo>
                  <a:lnTo>
                    <a:pt x="52" y="62"/>
                  </a:lnTo>
                  <a:lnTo>
                    <a:pt x="57" y="62"/>
                  </a:lnTo>
                  <a:lnTo>
                    <a:pt x="59" y="62"/>
                  </a:lnTo>
                  <a:lnTo>
                    <a:pt x="60" y="31"/>
                  </a:lnTo>
                  <a:lnTo>
                    <a:pt x="104" y="30"/>
                  </a:lnTo>
                  <a:lnTo>
                    <a:pt x="104" y="9"/>
                  </a:lnTo>
                  <a:lnTo>
                    <a:pt x="102" y="0"/>
                  </a:lnTo>
                  <a:lnTo>
                    <a:pt x="54" y="2"/>
                  </a:lnTo>
                  <a:lnTo>
                    <a:pt x="52" y="3"/>
                  </a:lnTo>
                  <a:lnTo>
                    <a:pt x="51" y="5"/>
                  </a:lnTo>
                  <a:lnTo>
                    <a:pt x="48" y="5"/>
                  </a:lnTo>
                  <a:lnTo>
                    <a:pt x="45" y="5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3" y="8"/>
                  </a:lnTo>
                  <a:lnTo>
                    <a:pt x="42" y="9"/>
                  </a:lnTo>
                  <a:lnTo>
                    <a:pt x="42" y="11"/>
                  </a:lnTo>
                  <a:lnTo>
                    <a:pt x="42" y="14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6"/>
                  </a:lnTo>
                  <a:lnTo>
                    <a:pt x="40" y="17"/>
                  </a:lnTo>
                  <a:lnTo>
                    <a:pt x="39" y="17"/>
                  </a:lnTo>
                  <a:lnTo>
                    <a:pt x="37" y="19"/>
                  </a:lnTo>
                  <a:lnTo>
                    <a:pt x="35" y="20"/>
                  </a:lnTo>
                  <a:lnTo>
                    <a:pt x="32" y="23"/>
                  </a:lnTo>
                  <a:lnTo>
                    <a:pt x="31" y="26"/>
                  </a:lnTo>
                  <a:lnTo>
                    <a:pt x="29" y="28"/>
                  </a:lnTo>
                  <a:lnTo>
                    <a:pt x="28" y="30"/>
                  </a:lnTo>
                  <a:lnTo>
                    <a:pt x="28" y="33"/>
                  </a:lnTo>
                  <a:lnTo>
                    <a:pt x="28" y="36"/>
                  </a:lnTo>
                  <a:lnTo>
                    <a:pt x="28" y="37"/>
                  </a:lnTo>
                  <a:lnTo>
                    <a:pt x="26" y="39"/>
                  </a:lnTo>
                  <a:lnTo>
                    <a:pt x="25" y="40"/>
                  </a:lnTo>
                  <a:lnTo>
                    <a:pt x="23" y="44"/>
                  </a:lnTo>
                  <a:lnTo>
                    <a:pt x="21" y="48"/>
                  </a:lnTo>
                  <a:lnTo>
                    <a:pt x="21" y="50"/>
                  </a:lnTo>
                  <a:lnTo>
                    <a:pt x="21" y="51"/>
                  </a:lnTo>
                  <a:lnTo>
                    <a:pt x="20" y="53"/>
                  </a:lnTo>
                  <a:lnTo>
                    <a:pt x="18" y="54"/>
                  </a:lnTo>
                  <a:lnTo>
                    <a:pt x="17" y="56"/>
                  </a:lnTo>
                  <a:lnTo>
                    <a:pt x="15" y="57"/>
                  </a:lnTo>
                  <a:lnTo>
                    <a:pt x="14" y="57"/>
                  </a:lnTo>
                  <a:lnTo>
                    <a:pt x="14" y="59"/>
                  </a:lnTo>
                  <a:lnTo>
                    <a:pt x="14" y="59"/>
                  </a:lnTo>
                  <a:lnTo>
                    <a:pt x="14" y="59"/>
                  </a:lnTo>
                  <a:lnTo>
                    <a:pt x="15" y="61"/>
                  </a:lnTo>
                  <a:lnTo>
                    <a:pt x="15" y="62"/>
                  </a:lnTo>
                  <a:lnTo>
                    <a:pt x="14" y="62"/>
                  </a:lnTo>
                  <a:lnTo>
                    <a:pt x="12" y="64"/>
                  </a:lnTo>
                  <a:lnTo>
                    <a:pt x="12" y="65"/>
                  </a:lnTo>
                  <a:lnTo>
                    <a:pt x="12" y="67"/>
                  </a:lnTo>
                  <a:lnTo>
                    <a:pt x="11" y="68"/>
                  </a:lnTo>
                  <a:lnTo>
                    <a:pt x="9" y="70"/>
                  </a:lnTo>
                  <a:lnTo>
                    <a:pt x="9" y="71"/>
                  </a:lnTo>
                  <a:lnTo>
                    <a:pt x="9" y="73"/>
                  </a:lnTo>
                  <a:lnTo>
                    <a:pt x="9" y="75"/>
                  </a:lnTo>
                  <a:lnTo>
                    <a:pt x="7" y="75"/>
                  </a:lnTo>
                  <a:lnTo>
                    <a:pt x="7" y="76"/>
                  </a:lnTo>
                  <a:lnTo>
                    <a:pt x="6" y="79"/>
                  </a:lnTo>
                  <a:lnTo>
                    <a:pt x="6" y="81"/>
                  </a:lnTo>
                  <a:lnTo>
                    <a:pt x="4" y="82"/>
                  </a:lnTo>
                  <a:lnTo>
                    <a:pt x="3" y="82"/>
                  </a:lnTo>
                  <a:lnTo>
                    <a:pt x="1" y="84"/>
                  </a:lnTo>
                  <a:lnTo>
                    <a:pt x="1" y="85"/>
                  </a:lnTo>
                  <a:lnTo>
                    <a:pt x="1" y="87"/>
                  </a:lnTo>
                  <a:lnTo>
                    <a:pt x="1" y="87"/>
                  </a:lnTo>
                  <a:lnTo>
                    <a:pt x="1" y="87"/>
                  </a:lnTo>
                  <a:lnTo>
                    <a:pt x="1" y="87"/>
                  </a:lnTo>
                  <a:lnTo>
                    <a:pt x="1" y="87"/>
                  </a:lnTo>
                  <a:lnTo>
                    <a:pt x="1" y="89"/>
                  </a:lnTo>
                  <a:lnTo>
                    <a:pt x="1" y="90"/>
                  </a:lnTo>
                  <a:lnTo>
                    <a:pt x="0" y="92"/>
                  </a:lnTo>
                  <a:lnTo>
                    <a:pt x="0" y="93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5" name="Freeform 112"/>
            <p:cNvSpPr>
              <a:spLocks noEditPoints="1"/>
            </p:cNvSpPr>
            <p:nvPr/>
          </p:nvSpPr>
          <p:spPr bwMode="auto">
            <a:xfrm>
              <a:off x="6489136" y="4621866"/>
              <a:ext cx="154354" cy="216396"/>
            </a:xfrm>
            <a:custGeom>
              <a:avLst/>
              <a:gdLst>
                <a:gd name="T0" fmla="*/ 58 w 65"/>
                <a:gd name="T1" fmla="*/ 65 h 91"/>
                <a:gd name="T2" fmla="*/ 59 w 65"/>
                <a:gd name="T3" fmla="*/ 62 h 91"/>
                <a:gd name="T4" fmla="*/ 58 w 65"/>
                <a:gd name="T5" fmla="*/ 56 h 91"/>
                <a:gd name="T6" fmla="*/ 58 w 65"/>
                <a:gd name="T7" fmla="*/ 53 h 91"/>
                <a:gd name="T8" fmla="*/ 59 w 65"/>
                <a:gd name="T9" fmla="*/ 49 h 91"/>
                <a:gd name="T10" fmla="*/ 59 w 65"/>
                <a:gd name="T11" fmla="*/ 42 h 91"/>
                <a:gd name="T12" fmla="*/ 62 w 65"/>
                <a:gd name="T13" fmla="*/ 39 h 91"/>
                <a:gd name="T14" fmla="*/ 64 w 65"/>
                <a:gd name="T15" fmla="*/ 35 h 91"/>
                <a:gd name="T16" fmla="*/ 64 w 65"/>
                <a:gd name="T17" fmla="*/ 26 h 91"/>
                <a:gd name="T18" fmla="*/ 61 w 65"/>
                <a:gd name="T19" fmla="*/ 23 h 91"/>
                <a:gd name="T20" fmla="*/ 61 w 65"/>
                <a:gd name="T21" fmla="*/ 18 h 91"/>
                <a:gd name="T22" fmla="*/ 62 w 65"/>
                <a:gd name="T23" fmla="*/ 11 h 91"/>
                <a:gd name="T24" fmla="*/ 61 w 65"/>
                <a:gd name="T25" fmla="*/ 7 h 91"/>
                <a:gd name="T26" fmla="*/ 61 w 65"/>
                <a:gd name="T27" fmla="*/ 7 h 91"/>
                <a:gd name="T28" fmla="*/ 56 w 65"/>
                <a:gd name="T29" fmla="*/ 0 h 91"/>
                <a:gd name="T30" fmla="*/ 47 w 65"/>
                <a:gd name="T31" fmla="*/ 0 h 91"/>
                <a:gd name="T32" fmla="*/ 42 w 65"/>
                <a:gd name="T33" fmla="*/ 1 h 91"/>
                <a:gd name="T34" fmla="*/ 38 w 65"/>
                <a:gd name="T35" fmla="*/ 1 h 91"/>
                <a:gd name="T36" fmla="*/ 31 w 65"/>
                <a:gd name="T37" fmla="*/ 6 h 91"/>
                <a:gd name="T38" fmla="*/ 31 w 65"/>
                <a:gd name="T39" fmla="*/ 11 h 91"/>
                <a:gd name="T40" fmla="*/ 27 w 65"/>
                <a:gd name="T41" fmla="*/ 18 h 91"/>
                <a:gd name="T42" fmla="*/ 27 w 65"/>
                <a:gd name="T43" fmla="*/ 20 h 91"/>
                <a:gd name="T44" fmla="*/ 28 w 65"/>
                <a:gd name="T45" fmla="*/ 21 h 91"/>
                <a:gd name="T46" fmla="*/ 25 w 65"/>
                <a:gd name="T47" fmla="*/ 28 h 91"/>
                <a:gd name="T48" fmla="*/ 25 w 65"/>
                <a:gd name="T49" fmla="*/ 32 h 91"/>
                <a:gd name="T50" fmla="*/ 27 w 65"/>
                <a:gd name="T51" fmla="*/ 34 h 91"/>
                <a:gd name="T52" fmla="*/ 28 w 65"/>
                <a:gd name="T53" fmla="*/ 35 h 91"/>
                <a:gd name="T54" fmla="*/ 28 w 65"/>
                <a:gd name="T55" fmla="*/ 39 h 91"/>
                <a:gd name="T56" fmla="*/ 24 w 65"/>
                <a:gd name="T57" fmla="*/ 45 h 91"/>
                <a:gd name="T58" fmla="*/ 19 w 65"/>
                <a:gd name="T59" fmla="*/ 48 h 91"/>
                <a:gd name="T60" fmla="*/ 11 w 65"/>
                <a:gd name="T61" fmla="*/ 51 h 91"/>
                <a:gd name="T62" fmla="*/ 8 w 65"/>
                <a:gd name="T63" fmla="*/ 59 h 91"/>
                <a:gd name="T64" fmla="*/ 5 w 65"/>
                <a:gd name="T65" fmla="*/ 68 h 91"/>
                <a:gd name="T66" fmla="*/ 6 w 65"/>
                <a:gd name="T67" fmla="*/ 71 h 91"/>
                <a:gd name="T68" fmla="*/ 2 w 65"/>
                <a:gd name="T69" fmla="*/ 76 h 91"/>
                <a:gd name="T70" fmla="*/ 0 w 65"/>
                <a:gd name="T71" fmla="*/ 79 h 91"/>
                <a:gd name="T72" fmla="*/ 0 w 65"/>
                <a:gd name="T73" fmla="*/ 84 h 91"/>
                <a:gd name="T74" fmla="*/ 5 w 65"/>
                <a:gd name="T75" fmla="*/ 87 h 91"/>
                <a:gd name="T76" fmla="*/ 11 w 65"/>
                <a:gd name="T77" fmla="*/ 91 h 91"/>
                <a:gd name="T78" fmla="*/ 14 w 65"/>
                <a:gd name="T79" fmla="*/ 91 h 91"/>
                <a:gd name="T80" fmla="*/ 19 w 65"/>
                <a:gd name="T81" fmla="*/ 87 h 91"/>
                <a:gd name="T82" fmla="*/ 36 w 65"/>
                <a:gd name="T83" fmla="*/ 87 h 91"/>
                <a:gd name="T84" fmla="*/ 34 w 65"/>
                <a:gd name="T85" fmla="*/ 84 h 91"/>
                <a:gd name="T86" fmla="*/ 34 w 65"/>
                <a:gd name="T87" fmla="*/ 74 h 91"/>
                <a:gd name="T88" fmla="*/ 33 w 65"/>
                <a:gd name="T89" fmla="*/ 68 h 91"/>
                <a:gd name="T90" fmla="*/ 34 w 65"/>
                <a:gd name="T91" fmla="*/ 66 h 91"/>
                <a:gd name="T92" fmla="*/ 34 w 65"/>
                <a:gd name="T93" fmla="*/ 63 h 91"/>
                <a:gd name="T94" fmla="*/ 42 w 65"/>
                <a:gd name="T95" fmla="*/ 62 h 91"/>
                <a:gd name="T96" fmla="*/ 50 w 65"/>
                <a:gd name="T97" fmla="*/ 63 h 91"/>
                <a:gd name="T98" fmla="*/ 55 w 65"/>
                <a:gd name="T99" fmla="*/ 59 h 91"/>
                <a:gd name="T100" fmla="*/ 56 w 65"/>
                <a:gd name="T101" fmla="*/ 62 h 91"/>
                <a:gd name="T102" fmla="*/ 58 w 65"/>
                <a:gd name="T103" fmla="*/ 63 h 91"/>
                <a:gd name="T104" fmla="*/ 58 w 65"/>
                <a:gd name="T105" fmla="*/ 66 h 91"/>
                <a:gd name="T106" fmla="*/ 24 w 65"/>
                <a:gd name="T107" fmla="*/ 40 h 91"/>
                <a:gd name="T108" fmla="*/ 24 w 65"/>
                <a:gd name="T109" fmla="*/ 40 h 91"/>
                <a:gd name="T110" fmla="*/ 41 w 65"/>
                <a:gd name="T111" fmla="*/ 40 h 91"/>
                <a:gd name="T112" fmla="*/ 44 w 65"/>
                <a:gd name="T113" fmla="*/ 43 h 91"/>
                <a:gd name="T114" fmla="*/ 44 w 65"/>
                <a:gd name="T115" fmla="*/ 45 h 91"/>
                <a:gd name="T116" fmla="*/ 39 w 65"/>
                <a:gd name="T117" fmla="*/ 45 h 91"/>
                <a:gd name="T118" fmla="*/ 36 w 65"/>
                <a:gd name="T119" fmla="*/ 42 h 91"/>
                <a:gd name="T120" fmla="*/ 38 w 65"/>
                <a:gd name="T121" fmla="*/ 4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5" h="91">
                  <a:moveTo>
                    <a:pt x="59" y="66"/>
                  </a:moveTo>
                  <a:lnTo>
                    <a:pt x="59" y="66"/>
                  </a:lnTo>
                  <a:lnTo>
                    <a:pt x="58" y="65"/>
                  </a:lnTo>
                  <a:lnTo>
                    <a:pt x="58" y="65"/>
                  </a:lnTo>
                  <a:lnTo>
                    <a:pt x="58" y="63"/>
                  </a:lnTo>
                  <a:lnTo>
                    <a:pt x="58" y="63"/>
                  </a:lnTo>
                  <a:lnTo>
                    <a:pt x="59" y="62"/>
                  </a:lnTo>
                  <a:lnTo>
                    <a:pt x="59" y="62"/>
                  </a:lnTo>
                  <a:lnTo>
                    <a:pt x="59" y="60"/>
                  </a:lnTo>
                  <a:lnTo>
                    <a:pt x="58" y="59"/>
                  </a:lnTo>
                  <a:lnTo>
                    <a:pt x="58" y="57"/>
                  </a:lnTo>
                  <a:lnTo>
                    <a:pt x="58" y="56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3"/>
                  </a:lnTo>
                  <a:lnTo>
                    <a:pt x="58" y="53"/>
                  </a:lnTo>
                  <a:lnTo>
                    <a:pt x="58" y="51"/>
                  </a:lnTo>
                  <a:lnTo>
                    <a:pt x="58" y="51"/>
                  </a:lnTo>
                  <a:lnTo>
                    <a:pt x="59" y="49"/>
                  </a:lnTo>
                  <a:lnTo>
                    <a:pt x="59" y="49"/>
                  </a:lnTo>
                  <a:lnTo>
                    <a:pt x="59" y="48"/>
                  </a:lnTo>
                  <a:lnTo>
                    <a:pt x="59" y="46"/>
                  </a:lnTo>
                  <a:lnTo>
                    <a:pt x="59" y="43"/>
                  </a:lnTo>
                  <a:lnTo>
                    <a:pt x="59" y="42"/>
                  </a:lnTo>
                  <a:lnTo>
                    <a:pt x="61" y="40"/>
                  </a:lnTo>
                  <a:lnTo>
                    <a:pt x="61" y="39"/>
                  </a:lnTo>
                  <a:lnTo>
                    <a:pt x="61" y="39"/>
                  </a:lnTo>
                  <a:lnTo>
                    <a:pt x="62" y="39"/>
                  </a:lnTo>
                  <a:lnTo>
                    <a:pt x="62" y="39"/>
                  </a:lnTo>
                  <a:lnTo>
                    <a:pt x="62" y="39"/>
                  </a:lnTo>
                  <a:lnTo>
                    <a:pt x="64" y="39"/>
                  </a:lnTo>
                  <a:lnTo>
                    <a:pt x="64" y="35"/>
                  </a:lnTo>
                  <a:lnTo>
                    <a:pt x="65" y="31"/>
                  </a:lnTo>
                  <a:lnTo>
                    <a:pt x="65" y="29"/>
                  </a:lnTo>
                  <a:lnTo>
                    <a:pt x="65" y="28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64" y="25"/>
                  </a:lnTo>
                  <a:lnTo>
                    <a:pt x="62" y="25"/>
                  </a:lnTo>
                  <a:lnTo>
                    <a:pt x="61" y="23"/>
                  </a:lnTo>
                  <a:lnTo>
                    <a:pt x="61" y="23"/>
                  </a:lnTo>
                  <a:lnTo>
                    <a:pt x="61" y="21"/>
                  </a:lnTo>
                  <a:lnTo>
                    <a:pt x="61" y="20"/>
                  </a:lnTo>
                  <a:lnTo>
                    <a:pt x="61" y="18"/>
                  </a:lnTo>
                  <a:lnTo>
                    <a:pt x="61" y="15"/>
                  </a:lnTo>
                  <a:lnTo>
                    <a:pt x="62" y="14"/>
                  </a:lnTo>
                  <a:lnTo>
                    <a:pt x="62" y="11"/>
                  </a:lnTo>
                  <a:lnTo>
                    <a:pt x="62" y="11"/>
                  </a:lnTo>
                  <a:lnTo>
                    <a:pt x="62" y="11"/>
                  </a:lnTo>
                  <a:lnTo>
                    <a:pt x="62" y="9"/>
                  </a:lnTo>
                  <a:lnTo>
                    <a:pt x="61" y="7"/>
                  </a:lnTo>
                  <a:lnTo>
                    <a:pt x="61" y="7"/>
                  </a:lnTo>
                  <a:lnTo>
                    <a:pt x="61" y="7"/>
                  </a:lnTo>
                  <a:lnTo>
                    <a:pt x="61" y="7"/>
                  </a:lnTo>
                  <a:lnTo>
                    <a:pt x="61" y="7"/>
                  </a:lnTo>
                  <a:lnTo>
                    <a:pt x="61" y="7"/>
                  </a:lnTo>
                  <a:lnTo>
                    <a:pt x="59" y="6"/>
                  </a:lnTo>
                  <a:lnTo>
                    <a:pt x="58" y="4"/>
                  </a:lnTo>
                  <a:lnTo>
                    <a:pt x="56" y="3"/>
                  </a:lnTo>
                  <a:lnTo>
                    <a:pt x="56" y="0"/>
                  </a:lnTo>
                  <a:lnTo>
                    <a:pt x="51" y="3"/>
                  </a:lnTo>
                  <a:lnTo>
                    <a:pt x="50" y="3"/>
                  </a:lnTo>
                  <a:lnTo>
                    <a:pt x="48" y="1"/>
                  </a:lnTo>
                  <a:lnTo>
                    <a:pt x="47" y="0"/>
                  </a:lnTo>
                  <a:lnTo>
                    <a:pt x="45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2" y="1"/>
                  </a:lnTo>
                  <a:lnTo>
                    <a:pt x="41" y="1"/>
                  </a:lnTo>
                  <a:lnTo>
                    <a:pt x="41" y="3"/>
                  </a:lnTo>
                  <a:lnTo>
                    <a:pt x="39" y="1"/>
                  </a:lnTo>
                  <a:lnTo>
                    <a:pt x="38" y="1"/>
                  </a:lnTo>
                  <a:lnTo>
                    <a:pt x="36" y="3"/>
                  </a:lnTo>
                  <a:lnTo>
                    <a:pt x="34" y="3"/>
                  </a:lnTo>
                  <a:lnTo>
                    <a:pt x="33" y="4"/>
                  </a:lnTo>
                  <a:lnTo>
                    <a:pt x="31" y="6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1" y="9"/>
                  </a:lnTo>
                  <a:lnTo>
                    <a:pt x="31" y="11"/>
                  </a:lnTo>
                  <a:lnTo>
                    <a:pt x="31" y="12"/>
                  </a:lnTo>
                  <a:lnTo>
                    <a:pt x="30" y="15"/>
                  </a:lnTo>
                  <a:lnTo>
                    <a:pt x="27" y="17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8" y="20"/>
                  </a:lnTo>
                  <a:lnTo>
                    <a:pt x="28" y="21"/>
                  </a:lnTo>
                  <a:lnTo>
                    <a:pt x="27" y="21"/>
                  </a:lnTo>
                  <a:lnTo>
                    <a:pt x="27" y="23"/>
                  </a:lnTo>
                  <a:lnTo>
                    <a:pt x="25" y="25"/>
                  </a:lnTo>
                  <a:lnTo>
                    <a:pt x="25" y="28"/>
                  </a:lnTo>
                  <a:lnTo>
                    <a:pt x="24" y="29"/>
                  </a:lnTo>
                  <a:lnTo>
                    <a:pt x="24" y="31"/>
                  </a:lnTo>
                  <a:lnTo>
                    <a:pt x="24" y="32"/>
                  </a:lnTo>
                  <a:lnTo>
                    <a:pt x="25" y="32"/>
                  </a:lnTo>
                  <a:lnTo>
                    <a:pt x="25" y="32"/>
                  </a:lnTo>
                  <a:lnTo>
                    <a:pt x="27" y="32"/>
                  </a:lnTo>
                  <a:lnTo>
                    <a:pt x="27" y="34"/>
                  </a:lnTo>
                  <a:lnTo>
                    <a:pt x="27" y="34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28" y="35"/>
                  </a:lnTo>
                  <a:lnTo>
                    <a:pt x="28" y="35"/>
                  </a:lnTo>
                  <a:lnTo>
                    <a:pt x="28" y="37"/>
                  </a:lnTo>
                  <a:lnTo>
                    <a:pt x="28" y="37"/>
                  </a:lnTo>
                  <a:lnTo>
                    <a:pt x="28" y="39"/>
                  </a:lnTo>
                  <a:lnTo>
                    <a:pt x="28" y="39"/>
                  </a:lnTo>
                  <a:lnTo>
                    <a:pt x="27" y="40"/>
                  </a:lnTo>
                  <a:lnTo>
                    <a:pt x="27" y="42"/>
                  </a:lnTo>
                  <a:lnTo>
                    <a:pt x="25" y="43"/>
                  </a:lnTo>
                  <a:lnTo>
                    <a:pt x="24" y="45"/>
                  </a:lnTo>
                  <a:lnTo>
                    <a:pt x="22" y="46"/>
                  </a:lnTo>
                  <a:lnTo>
                    <a:pt x="22" y="46"/>
                  </a:lnTo>
                  <a:lnTo>
                    <a:pt x="20" y="48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16" y="48"/>
                  </a:lnTo>
                  <a:lnTo>
                    <a:pt x="16" y="49"/>
                  </a:lnTo>
                  <a:lnTo>
                    <a:pt x="11" y="51"/>
                  </a:lnTo>
                  <a:lnTo>
                    <a:pt x="10" y="53"/>
                  </a:lnTo>
                  <a:lnTo>
                    <a:pt x="10" y="54"/>
                  </a:lnTo>
                  <a:lnTo>
                    <a:pt x="8" y="56"/>
                  </a:lnTo>
                  <a:lnTo>
                    <a:pt x="8" y="59"/>
                  </a:lnTo>
                  <a:lnTo>
                    <a:pt x="6" y="60"/>
                  </a:lnTo>
                  <a:lnTo>
                    <a:pt x="6" y="62"/>
                  </a:lnTo>
                  <a:lnTo>
                    <a:pt x="6" y="65"/>
                  </a:lnTo>
                  <a:lnTo>
                    <a:pt x="5" y="68"/>
                  </a:lnTo>
                  <a:lnTo>
                    <a:pt x="6" y="68"/>
                  </a:lnTo>
                  <a:lnTo>
                    <a:pt x="8" y="66"/>
                  </a:lnTo>
                  <a:lnTo>
                    <a:pt x="8" y="70"/>
                  </a:lnTo>
                  <a:lnTo>
                    <a:pt x="6" y="71"/>
                  </a:lnTo>
                  <a:lnTo>
                    <a:pt x="6" y="74"/>
                  </a:lnTo>
                  <a:lnTo>
                    <a:pt x="5" y="76"/>
                  </a:lnTo>
                  <a:lnTo>
                    <a:pt x="3" y="76"/>
                  </a:lnTo>
                  <a:lnTo>
                    <a:pt x="2" y="76"/>
                  </a:lnTo>
                  <a:lnTo>
                    <a:pt x="2" y="77"/>
                  </a:lnTo>
                  <a:lnTo>
                    <a:pt x="2" y="77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2"/>
                  </a:lnTo>
                  <a:lnTo>
                    <a:pt x="0" y="84"/>
                  </a:lnTo>
                  <a:lnTo>
                    <a:pt x="2" y="85"/>
                  </a:lnTo>
                  <a:lnTo>
                    <a:pt x="2" y="85"/>
                  </a:lnTo>
                  <a:lnTo>
                    <a:pt x="3" y="87"/>
                  </a:lnTo>
                  <a:lnTo>
                    <a:pt x="5" y="87"/>
                  </a:lnTo>
                  <a:lnTo>
                    <a:pt x="8" y="90"/>
                  </a:lnTo>
                  <a:lnTo>
                    <a:pt x="10" y="91"/>
                  </a:lnTo>
                  <a:lnTo>
                    <a:pt x="10" y="91"/>
                  </a:lnTo>
                  <a:lnTo>
                    <a:pt x="11" y="91"/>
                  </a:lnTo>
                  <a:lnTo>
                    <a:pt x="11" y="91"/>
                  </a:lnTo>
                  <a:lnTo>
                    <a:pt x="13" y="91"/>
                  </a:lnTo>
                  <a:lnTo>
                    <a:pt x="13" y="91"/>
                  </a:lnTo>
                  <a:lnTo>
                    <a:pt x="14" y="91"/>
                  </a:lnTo>
                  <a:lnTo>
                    <a:pt x="14" y="90"/>
                  </a:lnTo>
                  <a:lnTo>
                    <a:pt x="16" y="90"/>
                  </a:lnTo>
                  <a:lnTo>
                    <a:pt x="17" y="88"/>
                  </a:lnTo>
                  <a:lnTo>
                    <a:pt x="19" y="87"/>
                  </a:lnTo>
                  <a:lnTo>
                    <a:pt x="20" y="87"/>
                  </a:lnTo>
                  <a:lnTo>
                    <a:pt x="34" y="87"/>
                  </a:lnTo>
                  <a:lnTo>
                    <a:pt x="34" y="87"/>
                  </a:lnTo>
                  <a:lnTo>
                    <a:pt x="36" y="87"/>
                  </a:lnTo>
                  <a:lnTo>
                    <a:pt x="36" y="87"/>
                  </a:lnTo>
                  <a:lnTo>
                    <a:pt x="36" y="85"/>
                  </a:lnTo>
                  <a:lnTo>
                    <a:pt x="34" y="85"/>
                  </a:lnTo>
                  <a:lnTo>
                    <a:pt x="34" y="84"/>
                  </a:lnTo>
                  <a:lnTo>
                    <a:pt x="33" y="82"/>
                  </a:lnTo>
                  <a:lnTo>
                    <a:pt x="30" y="80"/>
                  </a:lnTo>
                  <a:lnTo>
                    <a:pt x="33" y="77"/>
                  </a:lnTo>
                  <a:lnTo>
                    <a:pt x="34" y="74"/>
                  </a:lnTo>
                  <a:lnTo>
                    <a:pt x="33" y="73"/>
                  </a:lnTo>
                  <a:lnTo>
                    <a:pt x="33" y="70"/>
                  </a:lnTo>
                  <a:lnTo>
                    <a:pt x="33" y="68"/>
                  </a:lnTo>
                  <a:lnTo>
                    <a:pt x="33" y="68"/>
                  </a:lnTo>
                  <a:lnTo>
                    <a:pt x="33" y="66"/>
                  </a:lnTo>
                  <a:lnTo>
                    <a:pt x="33" y="66"/>
                  </a:lnTo>
                  <a:lnTo>
                    <a:pt x="33" y="66"/>
                  </a:lnTo>
                  <a:lnTo>
                    <a:pt x="34" y="66"/>
                  </a:lnTo>
                  <a:lnTo>
                    <a:pt x="34" y="66"/>
                  </a:lnTo>
                  <a:lnTo>
                    <a:pt x="34" y="65"/>
                  </a:lnTo>
                  <a:lnTo>
                    <a:pt x="34" y="63"/>
                  </a:lnTo>
                  <a:lnTo>
                    <a:pt x="34" y="63"/>
                  </a:lnTo>
                  <a:lnTo>
                    <a:pt x="36" y="63"/>
                  </a:lnTo>
                  <a:lnTo>
                    <a:pt x="38" y="62"/>
                  </a:lnTo>
                  <a:lnTo>
                    <a:pt x="39" y="62"/>
                  </a:lnTo>
                  <a:lnTo>
                    <a:pt x="42" y="62"/>
                  </a:lnTo>
                  <a:lnTo>
                    <a:pt x="44" y="62"/>
                  </a:lnTo>
                  <a:lnTo>
                    <a:pt x="47" y="62"/>
                  </a:lnTo>
                  <a:lnTo>
                    <a:pt x="48" y="62"/>
                  </a:lnTo>
                  <a:lnTo>
                    <a:pt x="50" y="63"/>
                  </a:lnTo>
                  <a:lnTo>
                    <a:pt x="51" y="60"/>
                  </a:lnTo>
                  <a:lnTo>
                    <a:pt x="53" y="59"/>
                  </a:lnTo>
                  <a:lnTo>
                    <a:pt x="55" y="59"/>
                  </a:lnTo>
                  <a:lnTo>
                    <a:pt x="55" y="59"/>
                  </a:lnTo>
                  <a:lnTo>
                    <a:pt x="55" y="60"/>
                  </a:lnTo>
                  <a:lnTo>
                    <a:pt x="55" y="60"/>
                  </a:lnTo>
                  <a:lnTo>
                    <a:pt x="55" y="62"/>
                  </a:lnTo>
                  <a:lnTo>
                    <a:pt x="56" y="62"/>
                  </a:lnTo>
                  <a:lnTo>
                    <a:pt x="58" y="62"/>
                  </a:lnTo>
                  <a:lnTo>
                    <a:pt x="58" y="62"/>
                  </a:lnTo>
                  <a:lnTo>
                    <a:pt x="58" y="62"/>
                  </a:lnTo>
                  <a:lnTo>
                    <a:pt x="58" y="63"/>
                  </a:lnTo>
                  <a:lnTo>
                    <a:pt x="58" y="63"/>
                  </a:lnTo>
                  <a:lnTo>
                    <a:pt x="58" y="65"/>
                  </a:lnTo>
                  <a:lnTo>
                    <a:pt x="56" y="66"/>
                  </a:lnTo>
                  <a:lnTo>
                    <a:pt x="58" y="66"/>
                  </a:lnTo>
                  <a:lnTo>
                    <a:pt x="59" y="66"/>
                  </a:lnTo>
                  <a:lnTo>
                    <a:pt x="59" y="66"/>
                  </a:lnTo>
                  <a:close/>
                  <a:moveTo>
                    <a:pt x="24" y="39"/>
                  </a:moveTo>
                  <a:lnTo>
                    <a:pt x="24" y="40"/>
                  </a:lnTo>
                  <a:lnTo>
                    <a:pt x="24" y="40"/>
                  </a:lnTo>
                  <a:lnTo>
                    <a:pt x="22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9"/>
                  </a:lnTo>
                  <a:lnTo>
                    <a:pt x="24" y="39"/>
                  </a:lnTo>
                  <a:close/>
                  <a:moveTo>
                    <a:pt x="39" y="40"/>
                  </a:moveTo>
                  <a:lnTo>
                    <a:pt x="41" y="40"/>
                  </a:lnTo>
                  <a:lnTo>
                    <a:pt x="42" y="40"/>
                  </a:lnTo>
                  <a:lnTo>
                    <a:pt x="42" y="42"/>
                  </a:lnTo>
                  <a:lnTo>
                    <a:pt x="44" y="43"/>
                  </a:lnTo>
                  <a:lnTo>
                    <a:pt x="44" y="43"/>
                  </a:lnTo>
                  <a:lnTo>
                    <a:pt x="44" y="45"/>
                  </a:lnTo>
                  <a:lnTo>
                    <a:pt x="44" y="45"/>
                  </a:lnTo>
                  <a:lnTo>
                    <a:pt x="44" y="45"/>
                  </a:lnTo>
                  <a:lnTo>
                    <a:pt x="44" y="45"/>
                  </a:lnTo>
                  <a:lnTo>
                    <a:pt x="42" y="45"/>
                  </a:lnTo>
                  <a:lnTo>
                    <a:pt x="42" y="45"/>
                  </a:lnTo>
                  <a:lnTo>
                    <a:pt x="41" y="45"/>
                  </a:lnTo>
                  <a:lnTo>
                    <a:pt x="39" y="45"/>
                  </a:lnTo>
                  <a:lnTo>
                    <a:pt x="36" y="43"/>
                  </a:lnTo>
                  <a:lnTo>
                    <a:pt x="36" y="43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38" y="42"/>
                  </a:lnTo>
                  <a:lnTo>
                    <a:pt x="38" y="42"/>
                  </a:lnTo>
                  <a:lnTo>
                    <a:pt x="38" y="40"/>
                  </a:lnTo>
                  <a:lnTo>
                    <a:pt x="39" y="40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6" name="Freeform 114"/>
            <p:cNvSpPr>
              <a:spLocks/>
            </p:cNvSpPr>
            <p:nvPr/>
          </p:nvSpPr>
          <p:spPr bwMode="auto">
            <a:xfrm>
              <a:off x="5693616" y="4365046"/>
              <a:ext cx="54617" cy="206884"/>
            </a:xfrm>
            <a:custGeom>
              <a:avLst/>
              <a:gdLst>
                <a:gd name="T0" fmla="*/ 16 w 23"/>
                <a:gd name="T1" fmla="*/ 83 h 87"/>
                <a:gd name="T2" fmla="*/ 17 w 23"/>
                <a:gd name="T3" fmla="*/ 81 h 87"/>
                <a:gd name="T4" fmla="*/ 17 w 23"/>
                <a:gd name="T5" fmla="*/ 83 h 87"/>
                <a:gd name="T6" fmla="*/ 19 w 23"/>
                <a:gd name="T7" fmla="*/ 84 h 87"/>
                <a:gd name="T8" fmla="*/ 17 w 23"/>
                <a:gd name="T9" fmla="*/ 84 h 87"/>
                <a:gd name="T10" fmla="*/ 16 w 23"/>
                <a:gd name="T11" fmla="*/ 86 h 87"/>
                <a:gd name="T12" fmla="*/ 16 w 23"/>
                <a:gd name="T13" fmla="*/ 87 h 87"/>
                <a:gd name="T14" fmla="*/ 17 w 23"/>
                <a:gd name="T15" fmla="*/ 87 h 87"/>
                <a:gd name="T16" fmla="*/ 19 w 23"/>
                <a:gd name="T17" fmla="*/ 86 h 87"/>
                <a:gd name="T18" fmla="*/ 22 w 23"/>
                <a:gd name="T19" fmla="*/ 84 h 87"/>
                <a:gd name="T20" fmla="*/ 23 w 23"/>
                <a:gd name="T21" fmla="*/ 83 h 87"/>
                <a:gd name="T22" fmla="*/ 23 w 23"/>
                <a:gd name="T23" fmla="*/ 78 h 87"/>
                <a:gd name="T24" fmla="*/ 20 w 23"/>
                <a:gd name="T25" fmla="*/ 74 h 87"/>
                <a:gd name="T26" fmla="*/ 20 w 23"/>
                <a:gd name="T27" fmla="*/ 74 h 87"/>
                <a:gd name="T28" fmla="*/ 20 w 23"/>
                <a:gd name="T29" fmla="*/ 69 h 87"/>
                <a:gd name="T30" fmla="*/ 20 w 23"/>
                <a:gd name="T31" fmla="*/ 64 h 87"/>
                <a:gd name="T32" fmla="*/ 20 w 23"/>
                <a:gd name="T33" fmla="*/ 61 h 87"/>
                <a:gd name="T34" fmla="*/ 22 w 23"/>
                <a:gd name="T35" fmla="*/ 56 h 87"/>
                <a:gd name="T36" fmla="*/ 22 w 23"/>
                <a:gd name="T37" fmla="*/ 52 h 87"/>
                <a:gd name="T38" fmla="*/ 20 w 23"/>
                <a:gd name="T39" fmla="*/ 46 h 87"/>
                <a:gd name="T40" fmla="*/ 20 w 23"/>
                <a:gd name="T41" fmla="*/ 42 h 87"/>
                <a:gd name="T42" fmla="*/ 20 w 23"/>
                <a:gd name="T43" fmla="*/ 41 h 87"/>
                <a:gd name="T44" fmla="*/ 22 w 23"/>
                <a:gd name="T45" fmla="*/ 36 h 87"/>
                <a:gd name="T46" fmla="*/ 22 w 23"/>
                <a:gd name="T47" fmla="*/ 33 h 87"/>
                <a:gd name="T48" fmla="*/ 22 w 23"/>
                <a:gd name="T49" fmla="*/ 30 h 87"/>
                <a:gd name="T50" fmla="*/ 20 w 23"/>
                <a:gd name="T51" fmla="*/ 30 h 87"/>
                <a:gd name="T52" fmla="*/ 20 w 23"/>
                <a:gd name="T53" fmla="*/ 27 h 87"/>
                <a:gd name="T54" fmla="*/ 20 w 23"/>
                <a:gd name="T55" fmla="*/ 25 h 87"/>
                <a:gd name="T56" fmla="*/ 20 w 23"/>
                <a:gd name="T57" fmla="*/ 21 h 87"/>
                <a:gd name="T58" fmla="*/ 20 w 23"/>
                <a:gd name="T59" fmla="*/ 16 h 87"/>
                <a:gd name="T60" fmla="*/ 11 w 23"/>
                <a:gd name="T61" fmla="*/ 14 h 87"/>
                <a:gd name="T62" fmla="*/ 9 w 23"/>
                <a:gd name="T63" fmla="*/ 2 h 87"/>
                <a:gd name="T64" fmla="*/ 3 w 23"/>
                <a:gd name="T65" fmla="*/ 0 h 87"/>
                <a:gd name="T66" fmla="*/ 2 w 23"/>
                <a:gd name="T67" fmla="*/ 2 h 87"/>
                <a:gd name="T68" fmla="*/ 0 w 23"/>
                <a:gd name="T69" fmla="*/ 7 h 87"/>
                <a:gd name="T70" fmla="*/ 0 w 23"/>
                <a:gd name="T71" fmla="*/ 10 h 87"/>
                <a:gd name="T72" fmla="*/ 0 w 23"/>
                <a:gd name="T73" fmla="*/ 11 h 87"/>
                <a:gd name="T74" fmla="*/ 2 w 23"/>
                <a:gd name="T75" fmla="*/ 11 h 87"/>
                <a:gd name="T76" fmla="*/ 3 w 23"/>
                <a:gd name="T77" fmla="*/ 13 h 87"/>
                <a:gd name="T78" fmla="*/ 5 w 23"/>
                <a:gd name="T79" fmla="*/ 14 h 87"/>
                <a:gd name="T80" fmla="*/ 5 w 23"/>
                <a:gd name="T81" fmla="*/ 16 h 87"/>
                <a:gd name="T82" fmla="*/ 5 w 23"/>
                <a:gd name="T83" fmla="*/ 21 h 87"/>
                <a:gd name="T84" fmla="*/ 6 w 23"/>
                <a:gd name="T85" fmla="*/ 25 h 87"/>
                <a:gd name="T86" fmla="*/ 5 w 23"/>
                <a:gd name="T87" fmla="*/ 28 h 87"/>
                <a:gd name="T88" fmla="*/ 5 w 23"/>
                <a:gd name="T89" fmla="*/ 30 h 87"/>
                <a:gd name="T90" fmla="*/ 5 w 23"/>
                <a:gd name="T91" fmla="*/ 32 h 87"/>
                <a:gd name="T92" fmla="*/ 6 w 23"/>
                <a:gd name="T93" fmla="*/ 32 h 87"/>
                <a:gd name="T94" fmla="*/ 6 w 23"/>
                <a:gd name="T95" fmla="*/ 33 h 87"/>
                <a:gd name="T96" fmla="*/ 6 w 23"/>
                <a:gd name="T97" fmla="*/ 36 h 87"/>
                <a:gd name="T98" fmla="*/ 5 w 23"/>
                <a:gd name="T99" fmla="*/ 39 h 87"/>
                <a:gd name="T100" fmla="*/ 5 w 23"/>
                <a:gd name="T101" fmla="*/ 42 h 87"/>
                <a:gd name="T102" fmla="*/ 6 w 23"/>
                <a:gd name="T103" fmla="*/ 47 h 87"/>
                <a:gd name="T104" fmla="*/ 8 w 23"/>
                <a:gd name="T105" fmla="*/ 49 h 87"/>
                <a:gd name="T106" fmla="*/ 9 w 23"/>
                <a:gd name="T107" fmla="*/ 50 h 87"/>
                <a:gd name="T108" fmla="*/ 9 w 23"/>
                <a:gd name="T109" fmla="*/ 55 h 87"/>
                <a:gd name="T110" fmla="*/ 8 w 23"/>
                <a:gd name="T111" fmla="*/ 61 h 87"/>
                <a:gd name="T112" fmla="*/ 8 w 23"/>
                <a:gd name="T113" fmla="*/ 64 h 87"/>
                <a:gd name="T114" fmla="*/ 6 w 23"/>
                <a:gd name="T115" fmla="*/ 67 h 87"/>
                <a:gd name="T116" fmla="*/ 8 w 23"/>
                <a:gd name="T117" fmla="*/ 69 h 87"/>
                <a:gd name="T118" fmla="*/ 8 w 23"/>
                <a:gd name="T119" fmla="*/ 70 h 87"/>
                <a:gd name="T120" fmla="*/ 9 w 23"/>
                <a:gd name="T121" fmla="*/ 75 h 87"/>
                <a:gd name="T122" fmla="*/ 14 w 23"/>
                <a:gd name="T123" fmla="*/ 8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" h="87">
                  <a:moveTo>
                    <a:pt x="16" y="84"/>
                  </a:moveTo>
                  <a:lnTo>
                    <a:pt x="16" y="83"/>
                  </a:lnTo>
                  <a:lnTo>
                    <a:pt x="17" y="81"/>
                  </a:lnTo>
                  <a:lnTo>
                    <a:pt x="17" y="81"/>
                  </a:lnTo>
                  <a:lnTo>
                    <a:pt x="17" y="81"/>
                  </a:lnTo>
                  <a:lnTo>
                    <a:pt x="17" y="83"/>
                  </a:lnTo>
                  <a:lnTo>
                    <a:pt x="17" y="83"/>
                  </a:lnTo>
                  <a:lnTo>
                    <a:pt x="19" y="84"/>
                  </a:lnTo>
                  <a:lnTo>
                    <a:pt x="19" y="84"/>
                  </a:lnTo>
                  <a:lnTo>
                    <a:pt x="17" y="84"/>
                  </a:lnTo>
                  <a:lnTo>
                    <a:pt x="17" y="86"/>
                  </a:lnTo>
                  <a:lnTo>
                    <a:pt x="16" y="86"/>
                  </a:lnTo>
                  <a:lnTo>
                    <a:pt x="16" y="86"/>
                  </a:lnTo>
                  <a:lnTo>
                    <a:pt x="16" y="87"/>
                  </a:lnTo>
                  <a:lnTo>
                    <a:pt x="16" y="87"/>
                  </a:lnTo>
                  <a:lnTo>
                    <a:pt x="17" y="87"/>
                  </a:lnTo>
                  <a:lnTo>
                    <a:pt x="19" y="87"/>
                  </a:lnTo>
                  <a:lnTo>
                    <a:pt x="19" y="86"/>
                  </a:lnTo>
                  <a:lnTo>
                    <a:pt x="20" y="83"/>
                  </a:lnTo>
                  <a:lnTo>
                    <a:pt x="22" y="84"/>
                  </a:lnTo>
                  <a:lnTo>
                    <a:pt x="23" y="84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3" y="78"/>
                  </a:lnTo>
                  <a:lnTo>
                    <a:pt x="22" y="77"/>
                  </a:lnTo>
                  <a:lnTo>
                    <a:pt x="20" y="74"/>
                  </a:lnTo>
                  <a:lnTo>
                    <a:pt x="20" y="74"/>
                  </a:lnTo>
                  <a:lnTo>
                    <a:pt x="20" y="74"/>
                  </a:lnTo>
                  <a:lnTo>
                    <a:pt x="20" y="72"/>
                  </a:lnTo>
                  <a:lnTo>
                    <a:pt x="20" y="69"/>
                  </a:lnTo>
                  <a:lnTo>
                    <a:pt x="20" y="66"/>
                  </a:lnTo>
                  <a:lnTo>
                    <a:pt x="20" y="64"/>
                  </a:lnTo>
                  <a:lnTo>
                    <a:pt x="20" y="63"/>
                  </a:lnTo>
                  <a:lnTo>
                    <a:pt x="20" y="61"/>
                  </a:lnTo>
                  <a:lnTo>
                    <a:pt x="20" y="58"/>
                  </a:lnTo>
                  <a:lnTo>
                    <a:pt x="22" y="56"/>
                  </a:lnTo>
                  <a:lnTo>
                    <a:pt x="22" y="53"/>
                  </a:lnTo>
                  <a:lnTo>
                    <a:pt x="22" y="52"/>
                  </a:lnTo>
                  <a:lnTo>
                    <a:pt x="22" y="49"/>
                  </a:lnTo>
                  <a:lnTo>
                    <a:pt x="20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20" y="41"/>
                  </a:lnTo>
                  <a:lnTo>
                    <a:pt x="22" y="38"/>
                  </a:lnTo>
                  <a:lnTo>
                    <a:pt x="22" y="36"/>
                  </a:lnTo>
                  <a:lnTo>
                    <a:pt x="22" y="35"/>
                  </a:lnTo>
                  <a:lnTo>
                    <a:pt x="22" y="33"/>
                  </a:lnTo>
                  <a:lnTo>
                    <a:pt x="22" y="32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20" y="30"/>
                  </a:lnTo>
                  <a:lnTo>
                    <a:pt x="20" y="28"/>
                  </a:lnTo>
                  <a:lnTo>
                    <a:pt x="20" y="27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1"/>
                  </a:lnTo>
                  <a:lnTo>
                    <a:pt x="20" y="19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11" y="14"/>
                  </a:lnTo>
                  <a:lnTo>
                    <a:pt x="13" y="2"/>
                  </a:lnTo>
                  <a:lnTo>
                    <a:pt x="9" y="2"/>
                  </a:lnTo>
                  <a:lnTo>
                    <a:pt x="6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5" y="18"/>
                  </a:lnTo>
                  <a:lnTo>
                    <a:pt x="5" y="21"/>
                  </a:lnTo>
                  <a:lnTo>
                    <a:pt x="6" y="24"/>
                  </a:lnTo>
                  <a:lnTo>
                    <a:pt x="6" y="25"/>
                  </a:lnTo>
                  <a:lnTo>
                    <a:pt x="6" y="27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5" y="32"/>
                  </a:lnTo>
                  <a:lnTo>
                    <a:pt x="5" y="32"/>
                  </a:lnTo>
                  <a:lnTo>
                    <a:pt x="6" y="32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6" y="35"/>
                  </a:lnTo>
                  <a:lnTo>
                    <a:pt x="6" y="36"/>
                  </a:lnTo>
                  <a:lnTo>
                    <a:pt x="5" y="38"/>
                  </a:lnTo>
                  <a:lnTo>
                    <a:pt x="5" y="39"/>
                  </a:lnTo>
                  <a:lnTo>
                    <a:pt x="5" y="41"/>
                  </a:lnTo>
                  <a:lnTo>
                    <a:pt x="5" y="42"/>
                  </a:lnTo>
                  <a:lnTo>
                    <a:pt x="5" y="44"/>
                  </a:lnTo>
                  <a:lnTo>
                    <a:pt x="6" y="47"/>
                  </a:lnTo>
                  <a:lnTo>
                    <a:pt x="8" y="49"/>
                  </a:lnTo>
                  <a:lnTo>
                    <a:pt x="8" y="49"/>
                  </a:lnTo>
                  <a:lnTo>
                    <a:pt x="9" y="50"/>
                  </a:lnTo>
                  <a:lnTo>
                    <a:pt x="9" y="50"/>
                  </a:lnTo>
                  <a:lnTo>
                    <a:pt x="9" y="52"/>
                  </a:lnTo>
                  <a:lnTo>
                    <a:pt x="9" y="55"/>
                  </a:lnTo>
                  <a:lnTo>
                    <a:pt x="8" y="58"/>
                  </a:lnTo>
                  <a:lnTo>
                    <a:pt x="8" y="61"/>
                  </a:lnTo>
                  <a:lnTo>
                    <a:pt x="8" y="63"/>
                  </a:lnTo>
                  <a:lnTo>
                    <a:pt x="8" y="64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8" y="69"/>
                  </a:lnTo>
                  <a:lnTo>
                    <a:pt x="8" y="69"/>
                  </a:lnTo>
                  <a:lnTo>
                    <a:pt x="8" y="70"/>
                  </a:lnTo>
                  <a:lnTo>
                    <a:pt x="8" y="72"/>
                  </a:lnTo>
                  <a:lnTo>
                    <a:pt x="9" y="75"/>
                  </a:lnTo>
                  <a:lnTo>
                    <a:pt x="13" y="78"/>
                  </a:lnTo>
                  <a:lnTo>
                    <a:pt x="14" y="83"/>
                  </a:lnTo>
                  <a:lnTo>
                    <a:pt x="16" y="84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7" name="Freeform 115"/>
            <p:cNvSpPr>
              <a:spLocks noEditPoints="1"/>
            </p:cNvSpPr>
            <p:nvPr/>
          </p:nvSpPr>
          <p:spPr bwMode="auto">
            <a:xfrm>
              <a:off x="6508134" y="4828751"/>
              <a:ext cx="292086" cy="349563"/>
            </a:xfrm>
            <a:custGeom>
              <a:avLst/>
              <a:gdLst>
                <a:gd name="T0" fmla="*/ 109 w 123"/>
                <a:gd name="T1" fmla="*/ 49 h 147"/>
                <a:gd name="T2" fmla="*/ 106 w 123"/>
                <a:gd name="T3" fmla="*/ 57 h 147"/>
                <a:gd name="T4" fmla="*/ 104 w 123"/>
                <a:gd name="T5" fmla="*/ 63 h 147"/>
                <a:gd name="T6" fmla="*/ 112 w 123"/>
                <a:gd name="T7" fmla="*/ 74 h 147"/>
                <a:gd name="T8" fmla="*/ 113 w 123"/>
                <a:gd name="T9" fmla="*/ 80 h 147"/>
                <a:gd name="T10" fmla="*/ 110 w 123"/>
                <a:gd name="T11" fmla="*/ 93 h 147"/>
                <a:gd name="T12" fmla="*/ 113 w 123"/>
                <a:gd name="T13" fmla="*/ 112 h 147"/>
                <a:gd name="T14" fmla="*/ 121 w 123"/>
                <a:gd name="T15" fmla="*/ 122 h 147"/>
                <a:gd name="T16" fmla="*/ 123 w 123"/>
                <a:gd name="T17" fmla="*/ 129 h 147"/>
                <a:gd name="T18" fmla="*/ 110 w 123"/>
                <a:gd name="T19" fmla="*/ 136 h 147"/>
                <a:gd name="T20" fmla="*/ 98 w 123"/>
                <a:gd name="T21" fmla="*/ 141 h 147"/>
                <a:gd name="T22" fmla="*/ 92 w 123"/>
                <a:gd name="T23" fmla="*/ 141 h 147"/>
                <a:gd name="T24" fmla="*/ 84 w 123"/>
                <a:gd name="T25" fmla="*/ 146 h 147"/>
                <a:gd name="T26" fmla="*/ 71 w 123"/>
                <a:gd name="T27" fmla="*/ 147 h 147"/>
                <a:gd name="T28" fmla="*/ 67 w 123"/>
                <a:gd name="T29" fmla="*/ 144 h 147"/>
                <a:gd name="T30" fmla="*/ 61 w 123"/>
                <a:gd name="T31" fmla="*/ 144 h 147"/>
                <a:gd name="T32" fmla="*/ 57 w 123"/>
                <a:gd name="T33" fmla="*/ 143 h 147"/>
                <a:gd name="T34" fmla="*/ 56 w 123"/>
                <a:gd name="T35" fmla="*/ 122 h 147"/>
                <a:gd name="T36" fmla="*/ 51 w 123"/>
                <a:gd name="T37" fmla="*/ 113 h 147"/>
                <a:gd name="T38" fmla="*/ 37 w 123"/>
                <a:gd name="T39" fmla="*/ 108 h 147"/>
                <a:gd name="T40" fmla="*/ 31 w 123"/>
                <a:gd name="T41" fmla="*/ 107 h 147"/>
                <a:gd name="T42" fmla="*/ 25 w 123"/>
                <a:gd name="T43" fmla="*/ 102 h 147"/>
                <a:gd name="T44" fmla="*/ 23 w 123"/>
                <a:gd name="T45" fmla="*/ 94 h 147"/>
                <a:gd name="T46" fmla="*/ 17 w 123"/>
                <a:gd name="T47" fmla="*/ 88 h 147"/>
                <a:gd name="T48" fmla="*/ 11 w 123"/>
                <a:gd name="T49" fmla="*/ 79 h 147"/>
                <a:gd name="T50" fmla="*/ 9 w 123"/>
                <a:gd name="T51" fmla="*/ 70 h 147"/>
                <a:gd name="T52" fmla="*/ 0 w 123"/>
                <a:gd name="T53" fmla="*/ 62 h 147"/>
                <a:gd name="T54" fmla="*/ 2 w 123"/>
                <a:gd name="T55" fmla="*/ 53 h 147"/>
                <a:gd name="T56" fmla="*/ 0 w 123"/>
                <a:gd name="T57" fmla="*/ 51 h 147"/>
                <a:gd name="T58" fmla="*/ 2 w 123"/>
                <a:gd name="T59" fmla="*/ 49 h 147"/>
                <a:gd name="T60" fmla="*/ 2 w 123"/>
                <a:gd name="T61" fmla="*/ 45 h 147"/>
                <a:gd name="T62" fmla="*/ 11 w 123"/>
                <a:gd name="T63" fmla="*/ 42 h 147"/>
                <a:gd name="T64" fmla="*/ 19 w 123"/>
                <a:gd name="T65" fmla="*/ 26 h 147"/>
                <a:gd name="T66" fmla="*/ 14 w 123"/>
                <a:gd name="T67" fmla="*/ 23 h 147"/>
                <a:gd name="T68" fmla="*/ 14 w 123"/>
                <a:gd name="T69" fmla="*/ 17 h 147"/>
                <a:gd name="T70" fmla="*/ 12 w 123"/>
                <a:gd name="T71" fmla="*/ 0 h 147"/>
                <a:gd name="T72" fmla="*/ 25 w 123"/>
                <a:gd name="T73" fmla="*/ 11 h 147"/>
                <a:gd name="T74" fmla="*/ 30 w 123"/>
                <a:gd name="T75" fmla="*/ 21 h 147"/>
                <a:gd name="T76" fmla="*/ 34 w 123"/>
                <a:gd name="T77" fmla="*/ 17 h 147"/>
                <a:gd name="T78" fmla="*/ 36 w 123"/>
                <a:gd name="T79" fmla="*/ 14 h 147"/>
                <a:gd name="T80" fmla="*/ 40 w 123"/>
                <a:gd name="T81" fmla="*/ 14 h 147"/>
                <a:gd name="T82" fmla="*/ 48 w 123"/>
                <a:gd name="T83" fmla="*/ 23 h 147"/>
                <a:gd name="T84" fmla="*/ 50 w 123"/>
                <a:gd name="T85" fmla="*/ 15 h 147"/>
                <a:gd name="T86" fmla="*/ 57 w 123"/>
                <a:gd name="T87" fmla="*/ 14 h 147"/>
                <a:gd name="T88" fmla="*/ 53 w 123"/>
                <a:gd name="T89" fmla="*/ 11 h 147"/>
                <a:gd name="T90" fmla="*/ 53 w 123"/>
                <a:gd name="T91" fmla="*/ 7 h 147"/>
                <a:gd name="T92" fmla="*/ 53 w 123"/>
                <a:gd name="T93" fmla="*/ 3 h 147"/>
                <a:gd name="T94" fmla="*/ 92 w 123"/>
                <a:gd name="T95" fmla="*/ 20 h 147"/>
                <a:gd name="T96" fmla="*/ 92 w 123"/>
                <a:gd name="T97" fmla="*/ 28 h 147"/>
                <a:gd name="T98" fmla="*/ 98 w 123"/>
                <a:gd name="T99" fmla="*/ 31 h 147"/>
                <a:gd name="T100" fmla="*/ 37 w 123"/>
                <a:gd name="T101" fmla="*/ 84 h 147"/>
                <a:gd name="T102" fmla="*/ 39 w 123"/>
                <a:gd name="T103" fmla="*/ 88 h 147"/>
                <a:gd name="T104" fmla="*/ 40 w 123"/>
                <a:gd name="T105" fmla="*/ 84 h 147"/>
                <a:gd name="T106" fmla="*/ 110 w 123"/>
                <a:gd name="T107" fmla="*/ 66 h 147"/>
                <a:gd name="T108" fmla="*/ 113 w 123"/>
                <a:gd name="T109" fmla="*/ 66 h 147"/>
                <a:gd name="T110" fmla="*/ 61 w 123"/>
                <a:gd name="T111" fmla="*/ 32 h 147"/>
                <a:gd name="T112" fmla="*/ 61 w 123"/>
                <a:gd name="T113" fmla="*/ 35 h 147"/>
                <a:gd name="T114" fmla="*/ 62 w 123"/>
                <a:gd name="T115" fmla="*/ 31 h 147"/>
                <a:gd name="T116" fmla="*/ 45 w 123"/>
                <a:gd name="T117" fmla="*/ 9 h 147"/>
                <a:gd name="T118" fmla="*/ 48 w 123"/>
                <a:gd name="T119" fmla="*/ 6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3" h="147">
                  <a:moveTo>
                    <a:pt x="112" y="40"/>
                  </a:moveTo>
                  <a:lnTo>
                    <a:pt x="110" y="43"/>
                  </a:lnTo>
                  <a:lnTo>
                    <a:pt x="109" y="45"/>
                  </a:lnTo>
                  <a:lnTo>
                    <a:pt x="107" y="46"/>
                  </a:lnTo>
                  <a:lnTo>
                    <a:pt x="109" y="48"/>
                  </a:lnTo>
                  <a:lnTo>
                    <a:pt x="109" y="49"/>
                  </a:lnTo>
                  <a:lnTo>
                    <a:pt x="107" y="49"/>
                  </a:lnTo>
                  <a:lnTo>
                    <a:pt x="107" y="51"/>
                  </a:lnTo>
                  <a:lnTo>
                    <a:pt x="107" y="53"/>
                  </a:lnTo>
                  <a:lnTo>
                    <a:pt x="107" y="53"/>
                  </a:lnTo>
                  <a:lnTo>
                    <a:pt x="107" y="56"/>
                  </a:lnTo>
                  <a:lnTo>
                    <a:pt x="106" y="57"/>
                  </a:lnTo>
                  <a:lnTo>
                    <a:pt x="104" y="59"/>
                  </a:lnTo>
                  <a:lnTo>
                    <a:pt x="104" y="60"/>
                  </a:lnTo>
                  <a:lnTo>
                    <a:pt x="104" y="62"/>
                  </a:lnTo>
                  <a:lnTo>
                    <a:pt x="104" y="62"/>
                  </a:lnTo>
                  <a:lnTo>
                    <a:pt x="104" y="62"/>
                  </a:lnTo>
                  <a:lnTo>
                    <a:pt x="104" y="63"/>
                  </a:lnTo>
                  <a:lnTo>
                    <a:pt x="104" y="65"/>
                  </a:lnTo>
                  <a:lnTo>
                    <a:pt x="104" y="66"/>
                  </a:lnTo>
                  <a:lnTo>
                    <a:pt x="106" y="68"/>
                  </a:lnTo>
                  <a:lnTo>
                    <a:pt x="107" y="71"/>
                  </a:lnTo>
                  <a:lnTo>
                    <a:pt x="110" y="73"/>
                  </a:lnTo>
                  <a:lnTo>
                    <a:pt x="112" y="74"/>
                  </a:lnTo>
                  <a:lnTo>
                    <a:pt x="113" y="76"/>
                  </a:lnTo>
                  <a:lnTo>
                    <a:pt x="113" y="76"/>
                  </a:lnTo>
                  <a:lnTo>
                    <a:pt x="113" y="77"/>
                  </a:lnTo>
                  <a:lnTo>
                    <a:pt x="115" y="79"/>
                  </a:lnTo>
                  <a:lnTo>
                    <a:pt x="113" y="80"/>
                  </a:lnTo>
                  <a:lnTo>
                    <a:pt x="113" y="80"/>
                  </a:lnTo>
                  <a:lnTo>
                    <a:pt x="113" y="82"/>
                  </a:lnTo>
                  <a:lnTo>
                    <a:pt x="112" y="84"/>
                  </a:lnTo>
                  <a:lnTo>
                    <a:pt x="112" y="87"/>
                  </a:lnTo>
                  <a:lnTo>
                    <a:pt x="110" y="88"/>
                  </a:lnTo>
                  <a:lnTo>
                    <a:pt x="110" y="90"/>
                  </a:lnTo>
                  <a:lnTo>
                    <a:pt x="110" y="93"/>
                  </a:lnTo>
                  <a:lnTo>
                    <a:pt x="110" y="94"/>
                  </a:lnTo>
                  <a:lnTo>
                    <a:pt x="110" y="99"/>
                  </a:lnTo>
                  <a:lnTo>
                    <a:pt x="112" y="104"/>
                  </a:lnTo>
                  <a:lnTo>
                    <a:pt x="112" y="107"/>
                  </a:lnTo>
                  <a:lnTo>
                    <a:pt x="112" y="110"/>
                  </a:lnTo>
                  <a:lnTo>
                    <a:pt x="113" y="112"/>
                  </a:lnTo>
                  <a:lnTo>
                    <a:pt x="113" y="113"/>
                  </a:lnTo>
                  <a:lnTo>
                    <a:pt x="113" y="115"/>
                  </a:lnTo>
                  <a:lnTo>
                    <a:pt x="113" y="116"/>
                  </a:lnTo>
                  <a:lnTo>
                    <a:pt x="118" y="119"/>
                  </a:lnTo>
                  <a:lnTo>
                    <a:pt x="121" y="121"/>
                  </a:lnTo>
                  <a:lnTo>
                    <a:pt x="121" y="122"/>
                  </a:lnTo>
                  <a:lnTo>
                    <a:pt x="121" y="124"/>
                  </a:lnTo>
                  <a:lnTo>
                    <a:pt x="123" y="124"/>
                  </a:lnTo>
                  <a:lnTo>
                    <a:pt x="123" y="126"/>
                  </a:lnTo>
                  <a:lnTo>
                    <a:pt x="123" y="127"/>
                  </a:lnTo>
                  <a:lnTo>
                    <a:pt x="123" y="129"/>
                  </a:lnTo>
                  <a:lnTo>
                    <a:pt x="123" y="129"/>
                  </a:lnTo>
                  <a:lnTo>
                    <a:pt x="121" y="130"/>
                  </a:lnTo>
                  <a:lnTo>
                    <a:pt x="118" y="132"/>
                  </a:lnTo>
                  <a:lnTo>
                    <a:pt x="115" y="133"/>
                  </a:lnTo>
                  <a:lnTo>
                    <a:pt x="112" y="135"/>
                  </a:lnTo>
                  <a:lnTo>
                    <a:pt x="110" y="135"/>
                  </a:lnTo>
                  <a:lnTo>
                    <a:pt x="110" y="136"/>
                  </a:lnTo>
                  <a:lnTo>
                    <a:pt x="109" y="136"/>
                  </a:lnTo>
                  <a:lnTo>
                    <a:pt x="107" y="136"/>
                  </a:lnTo>
                  <a:lnTo>
                    <a:pt x="106" y="136"/>
                  </a:lnTo>
                  <a:lnTo>
                    <a:pt x="102" y="138"/>
                  </a:lnTo>
                  <a:lnTo>
                    <a:pt x="99" y="140"/>
                  </a:lnTo>
                  <a:lnTo>
                    <a:pt x="98" y="141"/>
                  </a:lnTo>
                  <a:lnTo>
                    <a:pt x="96" y="141"/>
                  </a:lnTo>
                  <a:lnTo>
                    <a:pt x="95" y="141"/>
                  </a:lnTo>
                  <a:lnTo>
                    <a:pt x="95" y="141"/>
                  </a:lnTo>
                  <a:lnTo>
                    <a:pt x="93" y="141"/>
                  </a:lnTo>
                  <a:lnTo>
                    <a:pt x="92" y="141"/>
                  </a:lnTo>
                  <a:lnTo>
                    <a:pt x="92" y="141"/>
                  </a:lnTo>
                  <a:lnTo>
                    <a:pt x="90" y="141"/>
                  </a:lnTo>
                  <a:lnTo>
                    <a:pt x="90" y="141"/>
                  </a:lnTo>
                  <a:lnTo>
                    <a:pt x="88" y="143"/>
                  </a:lnTo>
                  <a:lnTo>
                    <a:pt x="88" y="144"/>
                  </a:lnTo>
                  <a:lnTo>
                    <a:pt x="85" y="144"/>
                  </a:lnTo>
                  <a:lnTo>
                    <a:pt x="84" y="146"/>
                  </a:lnTo>
                  <a:lnTo>
                    <a:pt x="82" y="146"/>
                  </a:lnTo>
                  <a:lnTo>
                    <a:pt x="79" y="146"/>
                  </a:lnTo>
                  <a:lnTo>
                    <a:pt x="78" y="146"/>
                  </a:lnTo>
                  <a:lnTo>
                    <a:pt x="76" y="146"/>
                  </a:lnTo>
                  <a:lnTo>
                    <a:pt x="73" y="147"/>
                  </a:lnTo>
                  <a:lnTo>
                    <a:pt x="71" y="147"/>
                  </a:lnTo>
                  <a:lnTo>
                    <a:pt x="70" y="147"/>
                  </a:lnTo>
                  <a:lnTo>
                    <a:pt x="70" y="147"/>
                  </a:lnTo>
                  <a:lnTo>
                    <a:pt x="68" y="146"/>
                  </a:lnTo>
                  <a:lnTo>
                    <a:pt x="68" y="146"/>
                  </a:lnTo>
                  <a:lnTo>
                    <a:pt x="68" y="144"/>
                  </a:lnTo>
                  <a:lnTo>
                    <a:pt x="67" y="144"/>
                  </a:lnTo>
                  <a:lnTo>
                    <a:pt x="67" y="143"/>
                  </a:lnTo>
                  <a:lnTo>
                    <a:pt x="65" y="143"/>
                  </a:lnTo>
                  <a:lnTo>
                    <a:pt x="65" y="143"/>
                  </a:lnTo>
                  <a:lnTo>
                    <a:pt x="64" y="143"/>
                  </a:lnTo>
                  <a:lnTo>
                    <a:pt x="62" y="143"/>
                  </a:lnTo>
                  <a:lnTo>
                    <a:pt x="61" y="144"/>
                  </a:lnTo>
                  <a:lnTo>
                    <a:pt x="59" y="144"/>
                  </a:lnTo>
                  <a:lnTo>
                    <a:pt x="57" y="146"/>
                  </a:lnTo>
                  <a:lnTo>
                    <a:pt x="56" y="146"/>
                  </a:lnTo>
                  <a:lnTo>
                    <a:pt x="56" y="146"/>
                  </a:lnTo>
                  <a:lnTo>
                    <a:pt x="56" y="143"/>
                  </a:lnTo>
                  <a:lnTo>
                    <a:pt x="57" y="143"/>
                  </a:lnTo>
                  <a:lnTo>
                    <a:pt x="57" y="138"/>
                  </a:lnTo>
                  <a:lnTo>
                    <a:pt x="57" y="135"/>
                  </a:lnTo>
                  <a:lnTo>
                    <a:pt x="57" y="132"/>
                  </a:lnTo>
                  <a:lnTo>
                    <a:pt x="57" y="129"/>
                  </a:lnTo>
                  <a:lnTo>
                    <a:pt x="56" y="127"/>
                  </a:lnTo>
                  <a:lnTo>
                    <a:pt x="56" y="122"/>
                  </a:lnTo>
                  <a:lnTo>
                    <a:pt x="56" y="121"/>
                  </a:lnTo>
                  <a:lnTo>
                    <a:pt x="57" y="118"/>
                  </a:lnTo>
                  <a:lnTo>
                    <a:pt x="54" y="116"/>
                  </a:lnTo>
                  <a:lnTo>
                    <a:pt x="53" y="115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48" y="112"/>
                  </a:lnTo>
                  <a:lnTo>
                    <a:pt x="37" y="108"/>
                  </a:lnTo>
                  <a:lnTo>
                    <a:pt x="37" y="110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3" y="108"/>
                  </a:lnTo>
                  <a:lnTo>
                    <a:pt x="31" y="107"/>
                  </a:lnTo>
                  <a:lnTo>
                    <a:pt x="31" y="107"/>
                  </a:lnTo>
                  <a:lnTo>
                    <a:pt x="30" y="105"/>
                  </a:lnTo>
                  <a:lnTo>
                    <a:pt x="28" y="104"/>
                  </a:lnTo>
                  <a:lnTo>
                    <a:pt x="26" y="104"/>
                  </a:lnTo>
                  <a:lnTo>
                    <a:pt x="26" y="104"/>
                  </a:lnTo>
                  <a:lnTo>
                    <a:pt x="25" y="104"/>
                  </a:lnTo>
                  <a:lnTo>
                    <a:pt x="25" y="102"/>
                  </a:lnTo>
                  <a:lnTo>
                    <a:pt x="25" y="102"/>
                  </a:lnTo>
                  <a:lnTo>
                    <a:pt x="25" y="101"/>
                  </a:lnTo>
                  <a:lnTo>
                    <a:pt x="25" y="99"/>
                  </a:lnTo>
                  <a:lnTo>
                    <a:pt x="25" y="98"/>
                  </a:lnTo>
                  <a:lnTo>
                    <a:pt x="23" y="96"/>
                  </a:lnTo>
                  <a:lnTo>
                    <a:pt x="23" y="94"/>
                  </a:lnTo>
                  <a:lnTo>
                    <a:pt x="22" y="93"/>
                  </a:lnTo>
                  <a:lnTo>
                    <a:pt x="20" y="93"/>
                  </a:lnTo>
                  <a:lnTo>
                    <a:pt x="20" y="91"/>
                  </a:lnTo>
                  <a:lnTo>
                    <a:pt x="20" y="90"/>
                  </a:lnTo>
                  <a:lnTo>
                    <a:pt x="19" y="90"/>
                  </a:lnTo>
                  <a:lnTo>
                    <a:pt x="17" y="88"/>
                  </a:lnTo>
                  <a:lnTo>
                    <a:pt x="16" y="87"/>
                  </a:lnTo>
                  <a:lnTo>
                    <a:pt x="16" y="84"/>
                  </a:lnTo>
                  <a:lnTo>
                    <a:pt x="14" y="82"/>
                  </a:lnTo>
                  <a:lnTo>
                    <a:pt x="12" y="82"/>
                  </a:lnTo>
                  <a:lnTo>
                    <a:pt x="11" y="80"/>
                  </a:lnTo>
                  <a:lnTo>
                    <a:pt x="11" y="79"/>
                  </a:lnTo>
                  <a:lnTo>
                    <a:pt x="11" y="77"/>
                  </a:lnTo>
                  <a:lnTo>
                    <a:pt x="12" y="76"/>
                  </a:lnTo>
                  <a:lnTo>
                    <a:pt x="12" y="74"/>
                  </a:lnTo>
                  <a:lnTo>
                    <a:pt x="14" y="73"/>
                  </a:lnTo>
                  <a:lnTo>
                    <a:pt x="11" y="71"/>
                  </a:lnTo>
                  <a:lnTo>
                    <a:pt x="9" y="70"/>
                  </a:lnTo>
                  <a:lnTo>
                    <a:pt x="9" y="68"/>
                  </a:lnTo>
                  <a:lnTo>
                    <a:pt x="8" y="66"/>
                  </a:lnTo>
                  <a:lnTo>
                    <a:pt x="6" y="66"/>
                  </a:lnTo>
                  <a:lnTo>
                    <a:pt x="5" y="65"/>
                  </a:lnTo>
                  <a:lnTo>
                    <a:pt x="3" y="63"/>
                  </a:lnTo>
                  <a:lnTo>
                    <a:pt x="0" y="62"/>
                  </a:lnTo>
                  <a:lnTo>
                    <a:pt x="2" y="59"/>
                  </a:lnTo>
                  <a:lnTo>
                    <a:pt x="2" y="54"/>
                  </a:lnTo>
                  <a:lnTo>
                    <a:pt x="2" y="53"/>
                  </a:lnTo>
                  <a:lnTo>
                    <a:pt x="2" y="51"/>
                  </a:lnTo>
                  <a:lnTo>
                    <a:pt x="2" y="51"/>
                  </a:lnTo>
                  <a:lnTo>
                    <a:pt x="2" y="53"/>
                  </a:lnTo>
                  <a:lnTo>
                    <a:pt x="2" y="51"/>
                  </a:lnTo>
                  <a:lnTo>
                    <a:pt x="2" y="51"/>
                  </a:lnTo>
                  <a:lnTo>
                    <a:pt x="2" y="51"/>
                  </a:lnTo>
                  <a:lnTo>
                    <a:pt x="2" y="51"/>
                  </a:lnTo>
                  <a:lnTo>
                    <a:pt x="2" y="51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49"/>
                  </a:lnTo>
                  <a:lnTo>
                    <a:pt x="2" y="49"/>
                  </a:lnTo>
                  <a:lnTo>
                    <a:pt x="2" y="49"/>
                  </a:lnTo>
                  <a:lnTo>
                    <a:pt x="2" y="49"/>
                  </a:lnTo>
                  <a:lnTo>
                    <a:pt x="2" y="49"/>
                  </a:lnTo>
                  <a:lnTo>
                    <a:pt x="2" y="48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2" y="43"/>
                  </a:lnTo>
                  <a:lnTo>
                    <a:pt x="3" y="43"/>
                  </a:lnTo>
                  <a:lnTo>
                    <a:pt x="5" y="43"/>
                  </a:lnTo>
                  <a:lnTo>
                    <a:pt x="9" y="42"/>
                  </a:lnTo>
                  <a:lnTo>
                    <a:pt x="11" y="42"/>
                  </a:lnTo>
                  <a:lnTo>
                    <a:pt x="12" y="35"/>
                  </a:lnTo>
                  <a:lnTo>
                    <a:pt x="14" y="34"/>
                  </a:lnTo>
                  <a:lnTo>
                    <a:pt x="17" y="31"/>
                  </a:lnTo>
                  <a:lnTo>
                    <a:pt x="19" y="28"/>
                  </a:lnTo>
                  <a:lnTo>
                    <a:pt x="19" y="26"/>
                  </a:lnTo>
                  <a:lnTo>
                    <a:pt x="19" y="26"/>
                  </a:lnTo>
                  <a:lnTo>
                    <a:pt x="19" y="26"/>
                  </a:lnTo>
                  <a:lnTo>
                    <a:pt x="17" y="26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4" y="25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4" y="21"/>
                  </a:lnTo>
                  <a:lnTo>
                    <a:pt x="14" y="20"/>
                  </a:lnTo>
                  <a:lnTo>
                    <a:pt x="14" y="18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6" y="17"/>
                  </a:lnTo>
                  <a:lnTo>
                    <a:pt x="16" y="15"/>
                  </a:lnTo>
                  <a:lnTo>
                    <a:pt x="16" y="14"/>
                  </a:lnTo>
                  <a:lnTo>
                    <a:pt x="16" y="9"/>
                  </a:lnTo>
                  <a:lnTo>
                    <a:pt x="16" y="6"/>
                  </a:lnTo>
                  <a:lnTo>
                    <a:pt x="12" y="0"/>
                  </a:lnTo>
                  <a:lnTo>
                    <a:pt x="26" y="0"/>
                  </a:lnTo>
                  <a:lnTo>
                    <a:pt x="26" y="1"/>
                  </a:lnTo>
                  <a:lnTo>
                    <a:pt x="25" y="4"/>
                  </a:lnTo>
                  <a:lnTo>
                    <a:pt x="25" y="7"/>
                  </a:lnTo>
                  <a:lnTo>
                    <a:pt x="25" y="9"/>
                  </a:lnTo>
                  <a:lnTo>
                    <a:pt x="25" y="11"/>
                  </a:lnTo>
                  <a:lnTo>
                    <a:pt x="25" y="14"/>
                  </a:lnTo>
                  <a:lnTo>
                    <a:pt x="26" y="15"/>
                  </a:lnTo>
                  <a:lnTo>
                    <a:pt x="26" y="17"/>
                  </a:lnTo>
                  <a:lnTo>
                    <a:pt x="28" y="18"/>
                  </a:lnTo>
                  <a:lnTo>
                    <a:pt x="30" y="20"/>
                  </a:lnTo>
                  <a:lnTo>
                    <a:pt x="30" y="21"/>
                  </a:lnTo>
                  <a:lnTo>
                    <a:pt x="31" y="21"/>
                  </a:lnTo>
                  <a:lnTo>
                    <a:pt x="33" y="21"/>
                  </a:lnTo>
                  <a:lnTo>
                    <a:pt x="34" y="21"/>
                  </a:lnTo>
                  <a:lnTo>
                    <a:pt x="33" y="20"/>
                  </a:lnTo>
                  <a:lnTo>
                    <a:pt x="33" y="17"/>
                  </a:lnTo>
                  <a:lnTo>
                    <a:pt x="34" y="17"/>
                  </a:lnTo>
                  <a:lnTo>
                    <a:pt x="36" y="17"/>
                  </a:lnTo>
                  <a:lnTo>
                    <a:pt x="37" y="15"/>
                  </a:lnTo>
                  <a:lnTo>
                    <a:pt x="37" y="15"/>
                  </a:lnTo>
                  <a:lnTo>
                    <a:pt x="37" y="14"/>
                  </a:lnTo>
                  <a:lnTo>
                    <a:pt x="37" y="14"/>
                  </a:lnTo>
                  <a:lnTo>
                    <a:pt x="36" y="14"/>
                  </a:lnTo>
                  <a:lnTo>
                    <a:pt x="36" y="14"/>
                  </a:lnTo>
                  <a:lnTo>
                    <a:pt x="36" y="14"/>
                  </a:lnTo>
                  <a:lnTo>
                    <a:pt x="36" y="12"/>
                  </a:lnTo>
                  <a:lnTo>
                    <a:pt x="37" y="12"/>
                  </a:lnTo>
                  <a:lnTo>
                    <a:pt x="39" y="14"/>
                  </a:lnTo>
                  <a:lnTo>
                    <a:pt x="40" y="14"/>
                  </a:lnTo>
                  <a:lnTo>
                    <a:pt x="42" y="14"/>
                  </a:lnTo>
                  <a:lnTo>
                    <a:pt x="45" y="15"/>
                  </a:lnTo>
                  <a:lnTo>
                    <a:pt x="47" y="17"/>
                  </a:lnTo>
                  <a:lnTo>
                    <a:pt x="47" y="20"/>
                  </a:lnTo>
                  <a:lnTo>
                    <a:pt x="47" y="21"/>
                  </a:lnTo>
                  <a:lnTo>
                    <a:pt x="48" y="23"/>
                  </a:lnTo>
                  <a:lnTo>
                    <a:pt x="50" y="23"/>
                  </a:lnTo>
                  <a:lnTo>
                    <a:pt x="50" y="21"/>
                  </a:lnTo>
                  <a:lnTo>
                    <a:pt x="50" y="18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1" y="14"/>
                  </a:lnTo>
                  <a:lnTo>
                    <a:pt x="51" y="14"/>
                  </a:lnTo>
                  <a:lnTo>
                    <a:pt x="54" y="14"/>
                  </a:lnTo>
                  <a:lnTo>
                    <a:pt x="57" y="14"/>
                  </a:lnTo>
                  <a:lnTo>
                    <a:pt x="57" y="14"/>
                  </a:lnTo>
                  <a:lnTo>
                    <a:pt x="56" y="12"/>
                  </a:lnTo>
                  <a:lnTo>
                    <a:pt x="57" y="12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6" y="11"/>
                  </a:lnTo>
                  <a:lnTo>
                    <a:pt x="53" y="11"/>
                  </a:lnTo>
                  <a:lnTo>
                    <a:pt x="53" y="9"/>
                  </a:lnTo>
                  <a:lnTo>
                    <a:pt x="53" y="9"/>
                  </a:lnTo>
                  <a:lnTo>
                    <a:pt x="53" y="9"/>
                  </a:lnTo>
                  <a:lnTo>
                    <a:pt x="53" y="9"/>
                  </a:lnTo>
                  <a:lnTo>
                    <a:pt x="53" y="9"/>
                  </a:lnTo>
                  <a:lnTo>
                    <a:pt x="53" y="7"/>
                  </a:lnTo>
                  <a:lnTo>
                    <a:pt x="54" y="7"/>
                  </a:lnTo>
                  <a:lnTo>
                    <a:pt x="54" y="7"/>
                  </a:lnTo>
                  <a:lnTo>
                    <a:pt x="51" y="6"/>
                  </a:lnTo>
                  <a:lnTo>
                    <a:pt x="50" y="6"/>
                  </a:lnTo>
                  <a:lnTo>
                    <a:pt x="51" y="4"/>
                  </a:lnTo>
                  <a:lnTo>
                    <a:pt x="53" y="3"/>
                  </a:lnTo>
                  <a:lnTo>
                    <a:pt x="54" y="1"/>
                  </a:lnTo>
                  <a:lnTo>
                    <a:pt x="54" y="0"/>
                  </a:lnTo>
                  <a:lnTo>
                    <a:pt x="90" y="17"/>
                  </a:lnTo>
                  <a:lnTo>
                    <a:pt x="90" y="17"/>
                  </a:lnTo>
                  <a:lnTo>
                    <a:pt x="92" y="18"/>
                  </a:lnTo>
                  <a:lnTo>
                    <a:pt x="92" y="20"/>
                  </a:lnTo>
                  <a:lnTo>
                    <a:pt x="92" y="20"/>
                  </a:lnTo>
                  <a:lnTo>
                    <a:pt x="92" y="21"/>
                  </a:lnTo>
                  <a:lnTo>
                    <a:pt x="92" y="23"/>
                  </a:lnTo>
                  <a:lnTo>
                    <a:pt x="92" y="25"/>
                  </a:lnTo>
                  <a:lnTo>
                    <a:pt x="92" y="26"/>
                  </a:lnTo>
                  <a:lnTo>
                    <a:pt x="92" y="28"/>
                  </a:lnTo>
                  <a:lnTo>
                    <a:pt x="93" y="28"/>
                  </a:lnTo>
                  <a:lnTo>
                    <a:pt x="93" y="28"/>
                  </a:lnTo>
                  <a:lnTo>
                    <a:pt x="95" y="29"/>
                  </a:lnTo>
                  <a:lnTo>
                    <a:pt x="96" y="29"/>
                  </a:lnTo>
                  <a:lnTo>
                    <a:pt x="96" y="29"/>
                  </a:lnTo>
                  <a:lnTo>
                    <a:pt x="98" y="31"/>
                  </a:lnTo>
                  <a:lnTo>
                    <a:pt x="98" y="31"/>
                  </a:lnTo>
                  <a:lnTo>
                    <a:pt x="112" y="40"/>
                  </a:lnTo>
                  <a:lnTo>
                    <a:pt x="112" y="40"/>
                  </a:lnTo>
                  <a:close/>
                  <a:moveTo>
                    <a:pt x="39" y="84"/>
                  </a:moveTo>
                  <a:lnTo>
                    <a:pt x="37" y="84"/>
                  </a:lnTo>
                  <a:lnTo>
                    <a:pt x="37" y="84"/>
                  </a:lnTo>
                  <a:lnTo>
                    <a:pt x="37" y="84"/>
                  </a:lnTo>
                  <a:lnTo>
                    <a:pt x="36" y="84"/>
                  </a:lnTo>
                  <a:lnTo>
                    <a:pt x="37" y="85"/>
                  </a:lnTo>
                  <a:lnTo>
                    <a:pt x="37" y="85"/>
                  </a:lnTo>
                  <a:lnTo>
                    <a:pt x="39" y="88"/>
                  </a:lnTo>
                  <a:lnTo>
                    <a:pt x="39" y="88"/>
                  </a:lnTo>
                  <a:lnTo>
                    <a:pt x="40" y="88"/>
                  </a:lnTo>
                  <a:lnTo>
                    <a:pt x="42" y="88"/>
                  </a:lnTo>
                  <a:lnTo>
                    <a:pt x="42" y="87"/>
                  </a:lnTo>
                  <a:lnTo>
                    <a:pt x="40" y="85"/>
                  </a:lnTo>
                  <a:lnTo>
                    <a:pt x="40" y="85"/>
                  </a:lnTo>
                  <a:lnTo>
                    <a:pt x="40" y="84"/>
                  </a:lnTo>
                  <a:lnTo>
                    <a:pt x="39" y="84"/>
                  </a:lnTo>
                  <a:lnTo>
                    <a:pt x="39" y="84"/>
                  </a:lnTo>
                  <a:lnTo>
                    <a:pt x="39" y="84"/>
                  </a:lnTo>
                  <a:close/>
                  <a:moveTo>
                    <a:pt x="110" y="62"/>
                  </a:moveTo>
                  <a:lnTo>
                    <a:pt x="110" y="63"/>
                  </a:lnTo>
                  <a:lnTo>
                    <a:pt x="110" y="66"/>
                  </a:lnTo>
                  <a:lnTo>
                    <a:pt x="110" y="68"/>
                  </a:lnTo>
                  <a:lnTo>
                    <a:pt x="112" y="68"/>
                  </a:lnTo>
                  <a:lnTo>
                    <a:pt x="112" y="68"/>
                  </a:lnTo>
                  <a:lnTo>
                    <a:pt x="113" y="68"/>
                  </a:lnTo>
                  <a:lnTo>
                    <a:pt x="113" y="66"/>
                  </a:lnTo>
                  <a:lnTo>
                    <a:pt x="113" y="66"/>
                  </a:lnTo>
                  <a:lnTo>
                    <a:pt x="112" y="63"/>
                  </a:lnTo>
                  <a:lnTo>
                    <a:pt x="110" y="62"/>
                  </a:lnTo>
                  <a:lnTo>
                    <a:pt x="110" y="62"/>
                  </a:lnTo>
                  <a:close/>
                  <a:moveTo>
                    <a:pt x="62" y="31"/>
                  </a:moveTo>
                  <a:lnTo>
                    <a:pt x="61" y="32"/>
                  </a:lnTo>
                  <a:lnTo>
                    <a:pt x="61" y="32"/>
                  </a:lnTo>
                  <a:lnTo>
                    <a:pt x="61" y="34"/>
                  </a:lnTo>
                  <a:lnTo>
                    <a:pt x="59" y="35"/>
                  </a:lnTo>
                  <a:lnTo>
                    <a:pt x="59" y="35"/>
                  </a:lnTo>
                  <a:lnTo>
                    <a:pt x="59" y="37"/>
                  </a:lnTo>
                  <a:lnTo>
                    <a:pt x="59" y="37"/>
                  </a:lnTo>
                  <a:lnTo>
                    <a:pt x="61" y="35"/>
                  </a:lnTo>
                  <a:lnTo>
                    <a:pt x="62" y="35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31"/>
                  </a:lnTo>
                  <a:lnTo>
                    <a:pt x="62" y="31"/>
                  </a:lnTo>
                  <a:lnTo>
                    <a:pt x="62" y="31"/>
                  </a:lnTo>
                  <a:lnTo>
                    <a:pt x="62" y="31"/>
                  </a:lnTo>
                  <a:close/>
                  <a:moveTo>
                    <a:pt x="42" y="4"/>
                  </a:moveTo>
                  <a:lnTo>
                    <a:pt x="43" y="6"/>
                  </a:lnTo>
                  <a:lnTo>
                    <a:pt x="43" y="6"/>
                  </a:lnTo>
                  <a:lnTo>
                    <a:pt x="43" y="7"/>
                  </a:lnTo>
                  <a:lnTo>
                    <a:pt x="45" y="9"/>
                  </a:lnTo>
                  <a:lnTo>
                    <a:pt x="47" y="9"/>
                  </a:lnTo>
                  <a:lnTo>
                    <a:pt x="48" y="9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5" y="6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8" name="Freeform 116"/>
            <p:cNvSpPr>
              <a:spLocks/>
            </p:cNvSpPr>
            <p:nvPr/>
          </p:nvSpPr>
          <p:spPr bwMode="auto">
            <a:xfrm>
              <a:off x="6534255" y="5644394"/>
              <a:ext cx="35620" cy="52315"/>
            </a:xfrm>
            <a:custGeom>
              <a:avLst/>
              <a:gdLst>
                <a:gd name="T0" fmla="*/ 14 w 15"/>
                <a:gd name="T1" fmla="*/ 14 h 22"/>
                <a:gd name="T2" fmla="*/ 14 w 15"/>
                <a:gd name="T3" fmla="*/ 11 h 22"/>
                <a:gd name="T4" fmla="*/ 15 w 15"/>
                <a:gd name="T5" fmla="*/ 6 h 22"/>
                <a:gd name="T6" fmla="*/ 15 w 15"/>
                <a:gd name="T7" fmla="*/ 5 h 22"/>
                <a:gd name="T8" fmla="*/ 14 w 15"/>
                <a:gd name="T9" fmla="*/ 3 h 22"/>
                <a:gd name="T10" fmla="*/ 14 w 15"/>
                <a:gd name="T11" fmla="*/ 3 h 22"/>
                <a:gd name="T12" fmla="*/ 12 w 15"/>
                <a:gd name="T13" fmla="*/ 2 h 22"/>
                <a:gd name="T14" fmla="*/ 11 w 15"/>
                <a:gd name="T15" fmla="*/ 2 h 22"/>
                <a:gd name="T16" fmla="*/ 11 w 15"/>
                <a:gd name="T17" fmla="*/ 0 h 22"/>
                <a:gd name="T18" fmla="*/ 9 w 15"/>
                <a:gd name="T19" fmla="*/ 2 h 22"/>
                <a:gd name="T20" fmla="*/ 8 w 15"/>
                <a:gd name="T21" fmla="*/ 2 h 22"/>
                <a:gd name="T22" fmla="*/ 8 w 15"/>
                <a:gd name="T23" fmla="*/ 2 h 22"/>
                <a:gd name="T24" fmla="*/ 6 w 15"/>
                <a:gd name="T25" fmla="*/ 2 h 22"/>
                <a:gd name="T26" fmla="*/ 6 w 15"/>
                <a:gd name="T27" fmla="*/ 2 h 22"/>
                <a:gd name="T28" fmla="*/ 5 w 15"/>
                <a:gd name="T29" fmla="*/ 2 h 22"/>
                <a:gd name="T30" fmla="*/ 5 w 15"/>
                <a:gd name="T31" fmla="*/ 2 h 22"/>
                <a:gd name="T32" fmla="*/ 3 w 15"/>
                <a:gd name="T33" fmla="*/ 2 h 22"/>
                <a:gd name="T34" fmla="*/ 3 w 15"/>
                <a:gd name="T35" fmla="*/ 2 h 22"/>
                <a:gd name="T36" fmla="*/ 1 w 15"/>
                <a:gd name="T37" fmla="*/ 2 h 22"/>
                <a:gd name="T38" fmla="*/ 1 w 15"/>
                <a:gd name="T39" fmla="*/ 3 h 22"/>
                <a:gd name="T40" fmla="*/ 1 w 15"/>
                <a:gd name="T41" fmla="*/ 5 h 22"/>
                <a:gd name="T42" fmla="*/ 1 w 15"/>
                <a:gd name="T43" fmla="*/ 6 h 22"/>
                <a:gd name="T44" fmla="*/ 1 w 15"/>
                <a:gd name="T45" fmla="*/ 8 h 22"/>
                <a:gd name="T46" fmla="*/ 1 w 15"/>
                <a:gd name="T47" fmla="*/ 9 h 22"/>
                <a:gd name="T48" fmla="*/ 0 w 15"/>
                <a:gd name="T49" fmla="*/ 11 h 22"/>
                <a:gd name="T50" fmla="*/ 1 w 15"/>
                <a:gd name="T51" fmla="*/ 12 h 22"/>
                <a:gd name="T52" fmla="*/ 1 w 15"/>
                <a:gd name="T53" fmla="*/ 14 h 22"/>
                <a:gd name="T54" fmla="*/ 3 w 15"/>
                <a:gd name="T55" fmla="*/ 17 h 22"/>
                <a:gd name="T56" fmla="*/ 3 w 15"/>
                <a:gd name="T57" fmla="*/ 17 h 22"/>
                <a:gd name="T58" fmla="*/ 5 w 15"/>
                <a:gd name="T59" fmla="*/ 17 h 22"/>
                <a:gd name="T60" fmla="*/ 6 w 15"/>
                <a:gd name="T61" fmla="*/ 19 h 22"/>
                <a:gd name="T62" fmla="*/ 9 w 15"/>
                <a:gd name="T63" fmla="*/ 20 h 22"/>
                <a:gd name="T64" fmla="*/ 11 w 15"/>
                <a:gd name="T65" fmla="*/ 20 h 22"/>
                <a:gd name="T66" fmla="*/ 14 w 15"/>
                <a:gd name="T67" fmla="*/ 20 h 22"/>
                <a:gd name="T68" fmla="*/ 14 w 15"/>
                <a:gd name="T69" fmla="*/ 22 h 22"/>
                <a:gd name="T70" fmla="*/ 14 w 15"/>
                <a:gd name="T71" fmla="*/ 1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" h="22">
                  <a:moveTo>
                    <a:pt x="14" y="14"/>
                  </a:moveTo>
                  <a:lnTo>
                    <a:pt x="14" y="11"/>
                  </a:lnTo>
                  <a:lnTo>
                    <a:pt x="15" y="6"/>
                  </a:lnTo>
                  <a:lnTo>
                    <a:pt x="15" y="5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2" y="2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9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8"/>
                  </a:lnTo>
                  <a:lnTo>
                    <a:pt x="1" y="9"/>
                  </a:lnTo>
                  <a:lnTo>
                    <a:pt x="0" y="11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6" y="19"/>
                  </a:lnTo>
                  <a:lnTo>
                    <a:pt x="9" y="20"/>
                  </a:lnTo>
                  <a:lnTo>
                    <a:pt x="11" y="20"/>
                  </a:lnTo>
                  <a:lnTo>
                    <a:pt x="14" y="20"/>
                  </a:lnTo>
                  <a:lnTo>
                    <a:pt x="14" y="22"/>
                  </a:lnTo>
                  <a:lnTo>
                    <a:pt x="14" y="14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9" name="Freeform 117"/>
            <p:cNvSpPr>
              <a:spLocks noEditPoints="1"/>
            </p:cNvSpPr>
            <p:nvPr/>
          </p:nvSpPr>
          <p:spPr bwMode="auto">
            <a:xfrm>
              <a:off x="6287287" y="3963169"/>
              <a:ext cx="463063" cy="675344"/>
            </a:xfrm>
            <a:custGeom>
              <a:avLst/>
              <a:gdLst>
                <a:gd name="T0" fmla="*/ 183 w 195"/>
                <a:gd name="T1" fmla="*/ 65 h 284"/>
                <a:gd name="T2" fmla="*/ 180 w 195"/>
                <a:gd name="T3" fmla="*/ 53 h 284"/>
                <a:gd name="T4" fmla="*/ 183 w 195"/>
                <a:gd name="T5" fmla="*/ 41 h 284"/>
                <a:gd name="T6" fmla="*/ 178 w 195"/>
                <a:gd name="T7" fmla="*/ 28 h 284"/>
                <a:gd name="T8" fmla="*/ 174 w 195"/>
                <a:gd name="T9" fmla="*/ 16 h 284"/>
                <a:gd name="T10" fmla="*/ 164 w 195"/>
                <a:gd name="T11" fmla="*/ 3 h 284"/>
                <a:gd name="T12" fmla="*/ 144 w 195"/>
                <a:gd name="T13" fmla="*/ 20 h 284"/>
                <a:gd name="T14" fmla="*/ 42 w 195"/>
                <a:gd name="T15" fmla="*/ 45 h 284"/>
                <a:gd name="T16" fmla="*/ 25 w 195"/>
                <a:gd name="T17" fmla="*/ 110 h 284"/>
                <a:gd name="T18" fmla="*/ 19 w 195"/>
                <a:gd name="T19" fmla="*/ 109 h 284"/>
                <a:gd name="T20" fmla="*/ 15 w 195"/>
                <a:gd name="T21" fmla="*/ 118 h 284"/>
                <a:gd name="T22" fmla="*/ 11 w 195"/>
                <a:gd name="T23" fmla="*/ 124 h 284"/>
                <a:gd name="T24" fmla="*/ 9 w 195"/>
                <a:gd name="T25" fmla="*/ 134 h 284"/>
                <a:gd name="T26" fmla="*/ 5 w 195"/>
                <a:gd name="T27" fmla="*/ 140 h 284"/>
                <a:gd name="T28" fmla="*/ 1 w 195"/>
                <a:gd name="T29" fmla="*/ 146 h 284"/>
                <a:gd name="T30" fmla="*/ 0 w 195"/>
                <a:gd name="T31" fmla="*/ 152 h 284"/>
                <a:gd name="T32" fmla="*/ 8 w 195"/>
                <a:gd name="T33" fmla="*/ 152 h 284"/>
                <a:gd name="T34" fmla="*/ 9 w 195"/>
                <a:gd name="T35" fmla="*/ 159 h 284"/>
                <a:gd name="T36" fmla="*/ 9 w 195"/>
                <a:gd name="T37" fmla="*/ 166 h 284"/>
                <a:gd name="T38" fmla="*/ 8 w 195"/>
                <a:gd name="T39" fmla="*/ 173 h 284"/>
                <a:gd name="T40" fmla="*/ 11 w 195"/>
                <a:gd name="T41" fmla="*/ 180 h 284"/>
                <a:gd name="T42" fmla="*/ 17 w 195"/>
                <a:gd name="T43" fmla="*/ 196 h 284"/>
                <a:gd name="T44" fmla="*/ 23 w 195"/>
                <a:gd name="T45" fmla="*/ 204 h 284"/>
                <a:gd name="T46" fmla="*/ 23 w 195"/>
                <a:gd name="T47" fmla="*/ 213 h 284"/>
                <a:gd name="T48" fmla="*/ 29 w 195"/>
                <a:gd name="T49" fmla="*/ 221 h 284"/>
                <a:gd name="T50" fmla="*/ 37 w 195"/>
                <a:gd name="T51" fmla="*/ 224 h 284"/>
                <a:gd name="T52" fmla="*/ 43 w 195"/>
                <a:gd name="T53" fmla="*/ 229 h 284"/>
                <a:gd name="T54" fmla="*/ 50 w 195"/>
                <a:gd name="T55" fmla="*/ 233 h 284"/>
                <a:gd name="T56" fmla="*/ 56 w 195"/>
                <a:gd name="T57" fmla="*/ 239 h 284"/>
                <a:gd name="T58" fmla="*/ 60 w 195"/>
                <a:gd name="T59" fmla="*/ 247 h 284"/>
                <a:gd name="T60" fmla="*/ 64 w 195"/>
                <a:gd name="T61" fmla="*/ 253 h 284"/>
                <a:gd name="T62" fmla="*/ 68 w 195"/>
                <a:gd name="T63" fmla="*/ 266 h 284"/>
                <a:gd name="T64" fmla="*/ 74 w 195"/>
                <a:gd name="T65" fmla="*/ 269 h 284"/>
                <a:gd name="T66" fmla="*/ 76 w 195"/>
                <a:gd name="T67" fmla="*/ 266 h 284"/>
                <a:gd name="T68" fmla="*/ 85 w 195"/>
                <a:gd name="T69" fmla="*/ 269 h 284"/>
                <a:gd name="T70" fmla="*/ 90 w 195"/>
                <a:gd name="T71" fmla="*/ 266 h 284"/>
                <a:gd name="T72" fmla="*/ 96 w 195"/>
                <a:gd name="T73" fmla="*/ 275 h 284"/>
                <a:gd name="T74" fmla="*/ 107 w 195"/>
                <a:gd name="T75" fmla="*/ 281 h 284"/>
                <a:gd name="T76" fmla="*/ 121 w 195"/>
                <a:gd name="T77" fmla="*/ 280 h 284"/>
                <a:gd name="T78" fmla="*/ 129 w 195"/>
                <a:gd name="T79" fmla="*/ 277 h 284"/>
                <a:gd name="T80" fmla="*/ 146 w 195"/>
                <a:gd name="T81" fmla="*/ 275 h 284"/>
                <a:gd name="T82" fmla="*/ 166 w 195"/>
                <a:gd name="T83" fmla="*/ 272 h 284"/>
                <a:gd name="T84" fmla="*/ 163 w 195"/>
                <a:gd name="T85" fmla="*/ 266 h 284"/>
                <a:gd name="T86" fmla="*/ 154 w 195"/>
                <a:gd name="T87" fmla="*/ 263 h 284"/>
                <a:gd name="T88" fmla="*/ 147 w 195"/>
                <a:gd name="T89" fmla="*/ 250 h 284"/>
                <a:gd name="T90" fmla="*/ 143 w 195"/>
                <a:gd name="T91" fmla="*/ 243 h 284"/>
                <a:gd name="T92" fmla="*/ 136 w 195"/>
                <a:gd name="T93" fmla="*/ 233 h 284"/>
                <a:gd name="T94" fmla="*/ 127 w 195"/>
                <a:gd name="T95" fmla="*/ 232 h 284"/>
                <a:gd name="T96" fmla="*/ 132 w 195"/>
                <a:gd name="T97" fmla="*/ 224 h 284"/>
                <a:gd name="T98" fmla="*/ 140 w 195"/>
                <a:gd name="T99" fmla="*/ 211 h 284"/>
                <a:gd name="T100" fmla="*/ 143 w 195"/>
                <a:gd name="T101" fmla="*/ 196 h 284"/>
                <a:gd name="T102" fmla="*/ 147 w 195"/>
                <a:gd name="T103" fmla="*/ 179 h 284"/>
                <a:gd name="T104" fmla="*/ 158 w 195"/>
                <a:gd name="T105" fmla="*/ 165 h 284"/>
                <a:gd name="T106" fmla="*/ 161 w 195"/>
                <a:gd name="T107" fmla="*/ 152 h 284"/>
                <a:gd name="T108" fmla="*/ 171 w 195"/>
                <a:gd name="T109" fmla="*/ 138 h 284"/>
                <a:gd name="T110" fmla="*/ 174 w 195"/>
                <a:gd name="T111" fmla="*/ 121 h 284"/>
                <a:gd name="T112" fmla="*/ 177 w 195"/>
                <a:gd name="T113" fmla="*/ 107 h 284"/>
                <a:gd name="T114" fmla="*/ 177 w 195"/>
                <a:gd name="T115" fmla="*/ 95 h 284"/>
                <a:gd name="T116" fmla="*/ 180 w 195"/>
                <a:gd name="T117" fmla="*/ 87 h 284"/>
                <a:gd name="T118" fmla="*/ 183 w 195"/>
                <a:gd name="T119" fmla="*/ 81 h 284"/>
                <a:gd name="T120" fmla="*/ 124 w 195"/>
                <a:gd name="T121" fmla="*/ 176 h 284"/>
                <a:gd name="T122" fmla="*/ 124 w 195"/>
                <a:gd name="T123" fmla="*/ 177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5" h="284">
                  <a:moveTo>
                    <a:pt x="195" y="76"/>
                  </a:moveTo>
                  <a:lnTo>
                    <a:pt x="192" y="73"/>
                  </a:lnTo>
                  <a:lnTo>
                    <a:pt x="191" y="70"/>
                  </a:lnTo>
                  <a:lnTo>
                    <a:pt x="188" y="69"/>
                  </a:lnTo>
                  <a:lnTo>
                    <a:pt x="185" y="67"/>
                  </a:lnTo>
                  <a:lnTo>
                    <a:pt x="183" y="67"/>
                  </a:lnTo>
                  <a:lnTo>
                    <a:pt x="183" y="65"/>
                  </a:lnTo>
                  <a:lnTo>
                    <a:pt x="183" y="65"/>
                  </a:lnTo>
                  <a:lnTo>
                    <a:pt x="183" y="64"/>
                  </a:lnTo>
                  <a:lnTo>
                    <a:pt x="183" y="62"/>
                  </a:lnTo>
                  <a:lnTo>
                    <a:pt x="181" y="61"/>
                  </a:lnTo>
                  <a:lnTo>
                    <a:pt x="180" y="59"/>
                  </a:lnTo>
                  <a:lnTo>
                    <a:pt x="180" y="56"/>
                  </a:lnTo>
                  <a:lnTo>
                    <a:pt x="180" y="53"/>
                  </a:lnTo>
                  <a:lnTo>
                    <a:pt x="180" y="50"/>
                  </a:lnTo>
                  <a:lnTo>
                    <a:pt x="180" y="50"/>
                  </a:lnTo>
                  <a:lnTo>
                    <a:pt x="180" y="47"/>
                  </a:lnTo>
                  <a:lnTo>
                    <a:pt x="181" y="47"/>
                  </a:lnTo>
                  <a:lnTo>
                    <a:pt x="181" y="47"/>
                  </a:lnTo>
                  <a:lnTo>
                    <a:pt x="183" y="44"/>
                  </a:lnTo>
                  <a:lnTo>
                    <a:pt x="183" y="41"/>
                  </a:lnTo>
                  <a:lnTo>
                    <a:pt x="181" y="39"/>
                  </a:lnTo>
                  <a:lnTo>
                    <a:pt x="181" y="37"/>
                  </a:lnTo>
                  <a:lnTo>
                    <a:pt x="180" y="36"/>
                  </a:lnTo>
                  <a:lnTo>
                    <a:pt x="181" y="31"/>
                  </a:lnTo>
                  <a:lnTo>
                    <a:pt x="181" y="30"/>
                  </a:lnTo>
                  <a:lnTo>
                    <a:pt x="180" y="28"/>
                  </a:lnTo>
                  <a:lnTo>
                    <a:pt x="178" y="28"/>
                  </a:lnTo>
                  <a:lnTo>
                    <a:pt x="178" y="27"/>
                  </a:lnTo>
                  <a:lnTo>
                    <a:pt x="178" y="25"/>
                  </a:lnTo>
                  <a:lnTo>
                    <a:pt x="177" y="23"/>
                  </a:lnTo>
                  <a:lnTo>
                    <a:pt x="177" y="22"/>
                  </a:lnTo>
                  <a:lnTo>
                    <a:pt x="177" y="19"/>
                  </a:lnTo>
                  <a:lnTo>
                    <a:pt x="177" y="17"/>
                  </a:lnTo>
                  <a:lnTo>
                    <a:pt x="174" y="16"/>
                  </a:lnTo>
                  <a:lnTo>
                    <a:pt x="172" y="14"/>
                  </a:lnTo>
                  <a:lnTo>
                    <a:pt x="169" y="13"/>
                  </a:lnTo>
                  <a:lnTo>
                    <a:pt x="168" y="11"/>
                  </a:lnTo>
                  <a:lnTo>
                    <a:pt x="168" y="9"/>
                  </a:lnTo>
                  <a:lnTo>
                    <a:pt x="166" y="6"/>
                  </a:lnTo>
                  <a:lnTo>
                    <a:pt x="164" y="5"/>
                  </a:lnTo>
                  <a:lnTo>
                    <a:pt x="164" y="3"/>
                  </a:lnTo>
                  <a:lnTo>
                    <a:pt x="164" y="2"/>
                  </a:lnTo>
                  <a:lnTo>
                    <a:pt x="163" y="0"/>
                  </a:lnTo>
                  <a:lnTo>
                    <a:pt x="157" y="3"/>
                  </a:lnTo>
                  <a:lnTo>
                    <a:pt x="152" y="3"/>
                  </a:lnTo>
                  <a:lnTo>
                    <a:pt x="149" y="11"/>
                  </a:lnTo>
                  <a:lnTo>
                    <a:pt x="146" y="13"/>
                  </a:lnTo>
                  <a:lnTo>
                    <a:pt x="144" y="20"/>
                  </a:lnTo>
                  <a:lnTo>
                    <a:pt x="140" y="20"/>
                  </a:lnTo>
                  <a:lnTo>
                    <a:pt x="138" y="19"/>
                  </a:lnTo>
                  <a:lnTo>
                    <a:pt x="127" y="19"/>
                  </a:lnTo>
                  <a:lnTo>
                    <a:pt x="127" y="16"/>
                  </a:lnTo>
                  <a:lnTo>
                    <a:pt x="124" y="19"/>
                  </a:lnTo>
                  <a:lnTo>
                    <a:pt x="42" y="17"/>
                  </a:lnTo>
                  <a:lnTo>
                    <a:pt x="42" y="45"/>
                  </a:lnTo>
                  <a:lnTo>
                    <a:pt x="31" y="45"/>
                  </a:lnTo>
                  <a:lnTo>
                    <a:pt x="31" y="56"/>
                  </a:lnTo>
                  <a:lnTo>
                    <a:pt x="31" y="109"/>
                  </a:lnTo>
                  <a:lnTo>
                    <a:pt x="29" y="109"/>
                  </a:lnTo>
                  <a:lnTo>
                    <a:pt x="28" y="109"/>
                  </a:lnTo>
                  <a:lnTo>
                    <a:pt x="26" y="110"/>
                  </a:lnTo>
                  <a:lnTo>
                    <a:pt x="25" y="110"/>
                  </a:lnTo>
                  <a:lnTo>
                    <a:pt x="23" y="109"/>
                  </a:lnTo>
                  <a:lnTo>
                    <a:pt x="23" y="109"/>
                  </a:lnTo>
                  <a:lnTo>
                    <a:pt x="22" y="109"/>
                  </a:lnTo>
                  <a:lnTo>
                    <a:pt x="20" y="107"/>
                  </a:lnTo>
                  <a:lnTo>
                    <a:pt x="19" y="107"/>
                  </a:lnTo>
                  <a:lnTo>
                    <a:pt x="19" y="109"/>
                  </a:lnTo>
                  <a:lnTo>
                    <a:pt x="19" y="109"/>
                  </a:lnTo>
                  <a:lnTo>
                    <a:pt x="17" y="110"/>
                  </a:lnTo>
                  <a:lnTo>
                    <a:pt x="17" y="112"/>
                  </a:lnTo>
                  <a:lnTo>
                    <a:pt x="15" y="114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7"/>
                  </a:lnTo>
                  <a:lnTo>
                    <a:pt x="15" y="118"/>
                  </a:lnTo>
                  <a:lnTo>
                    <a:pt x="15" y="118"/>
                  </a:lnTo>
                  <a:lnTo>
                    <a:pt x="15" y="120"/>
                  </a:lnTo>
                  <a:lnTo>
                    <a:pt x="15" y="120"/>
                  </a:lnTo>
                  <a:lnTo>
                    <a:pt x="15" y="121"/>
                  </a:lnTo>
                  <a:lnTo>
                    <a:pt x="14" y="121"/>
                  </a:lnTo>
                  <a:lnTo>
                    <a:pt x="12" y="123"/>
                  </a:lnTo>
                  <a:lnTo>
                    <a:pt x="11" y="124"/>
                  </a:lnTo>
                  <a:lnTo>
                    <a:pt x="11" y="124"/>
                  </a:lnTo>
                  <a:lnTo>
                    <a:pt x="11" y="124"/>
                  </a:lnTo>
                  <a:lnTo>
                    <a:pt x="11" y="126"/>
                  </a:lnTo>
                  <a:lnTo>
                    <a:pt x="11" y="126"/>
                  </a:lnTo>
                  <a:lnTo>
                    <a:pt x="11" y="129"/>
                  </a:lnTo>
                  <a:lnTo>
                    <a:pt x="11" y="131"/>
                  </a:lnTo>
                  <a:lnTo>
                    <a:pt x="9" y="134"/>
                  </a:lnTo>
                  <a:lnTo>
                    <a:pt x="9" y="134"/>
                  </a:lnTo>
                  <a:lnTo>
                    <a:pt x="9" y="135"/>
                  </a:lnTo>
                  <a:lnTo>
                    <a:pt x="9" y="137"/>
                  </a:lnTo>
                  <a:lnTo>
                    <a:pt x="8" y="137"/>
                  </a:lnTo>
                  <a:lnTo>
                    <a:pt x="6" y="138"/>
                  </a:lnTo>
                  <a:lnTo>
                    <a:pt x="5" y="138"/>
                  </a:lnTo>
                  <a:lnTo>
                    <a:pt x="5" y="140"/>
                  </a:lnTo>
                  <a:lnTo>
                    <a:pt x="5" y="142"/>
                  </a:lnTo>
                  <a:lnTo>
                    <a:pt x="5" y="143"/>
                  </a:lnTo>
                  <a:lnTo>
                    <a:pt x="5" y="143"/>
                  </a:lnTo>
                  <a:lnTo>
                    <a:pt x="5" y="145"/>
                  </a:lnTo>
                  <a:lnTo>
                    <a:pt x="5" y="145"/>
                  </a:lnTo>
                  <a:lnTo>
                    <a:pt x="3" y="146"/>
                  </a:lnTo>
                  <a:lnTo>
                    <a:pt x="1" y="146"/>
                  </a:lnTo>
                  <a:lnTo>
                    <a:pt x="1" y="148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0" y="149"/>
                  </a:lnTo>
                  <a:lnTo>
                    <a:pt x="0" y="149"/>
                  </a:lnTo>
                  <a:lnTo>
                    <a:pt x="0" y="151"/>
                  </a:lnTo>
                  <a:lnTo>
                    <a:pt x="0" y="152"/>
                  </a:lnTo>
                  <a:lnTo>
                    <a:pt x="1" y="152"/>
                  </a:lnTo>
                  <a:lnTo>
                    <a:pt x="1" y="152"/>
                  </a:lnTo>
                  <a:lnTo>
                    <a:pt x="1" y="152"/>
                  </a:lnTo>
                  <a:lnTo>
                    <a:pt x="5" y="152"/>
                  </a:lnTo>
                  <a:lnTo>
                    <a:pt x="6" y="152"/>
                  </a:lnTo>
                  <a:lnTo>
                    <a:pt x="8" y="152"/>
                  </a:lnTo>
                  <a:lnTo>
                    <a:pt x="8" y="152"/>
                  </a:lnTo>
                  <a:lnTo>
                    <a:pt x="9" y="154"/>
                  </a:lnTo>
                  <a:lnTo>
                    <a:pt x="11" y="156"/>
                  </a:lnTo>
                  <a:lnTo>
                    <a:pt x="11" y="156"/>
                  </a:lnTo>
                  <a:lnTo>
                    <a:pt x="11" y="157"/>
                  </a:lnTo>
                  <a:lnTo>
                    <a:pt x="11" y="157"/>
                  </a:lnTo>
                  <a:lnTo>
                    <a:pt x="9" y="159"/>
                  </a:lnTo>
                  <a:lnTo>
                    <a:pt x="9" y="159"/>
                  </a:lnTo>
                  <a:lnTo>
                    <a:pt x="8" y="160"/>
                  </a:lnTo>
                  <a:lnTo>
                    <a:pt x="8" y="160"/>
                  </a:lnTo>
                  <a:lnTo>
                    <a:pt x="8" y="162"/>
                  </a:lnTo>
                  <a:lnTo>
                    <a:pt x="9" y="165"/>
                  </a:lnTo>
                  <a:lnTo>
                    <a:pt x="9" y="165"/>
                  </a:lnTo>
                  <a:lnTo>
                    <a:pt x="9" y="166"/>
                  </a:lnTo>
                  <a:lnTo>
                    <a:pt x="9" y="166"/>
                  </a:lnTo>
                  <a:lnTo>
                    <a:pt x="9" y="168"/>
                  </a:lnTo>
                  <a:lnTo>
                    <a:pt x="9" y="168"/>
                  </a:lnTo>
                  <a:lnTo>
                    <a:pt x="9" y="169"/>
                  </a:lnTo>
                  <a:lnTo>
                    <a:pt x="8" y="171"/>
                  </a:lnTo>
                  <a:lnTo>
                    <a:pt x="8" y="171"/>
                  </a:lnTo>
                  <a:lnTo>
                    <a:pt x="8" y="173"/>
                  </a:lnTo>
                  <a:lnTo>
                    <a:pt x="8" y="173"/>
                  </a:lnTo>
                  <a:lnTo>
                    <a:pt x="9" y="174"/>
                  </a:lnTo>
                  <a:lnTo>
                    <a:pt x="11" y="176"/>
                  </a:lnTo>
                  <a:lnTo>
                    <a:pt x="11" y="176"/>
                  </a:lnTo>
                  <a:lnTo>
                    <a:pt x="11" y="177"/>
                  </a:lnTo>
                  <a:lnTo>
                    <a:pt x="12" y="177"/>
                  </a:lnTo>
                  <a:lnTo>
                    <a:pt x="12" y="179"/>
                  </a:lnTo>
                  <a:lnTo>
                    <a:pt x="11" y="180"/>
                  </a:lnTo>
                  <a:lnTo>
                    <a:pt x="11" y="180"/>
                  </a:lnTo>
                  <a:lnTo>
                    <a:pt x="19" y="187"/>
                  </a:lnTo>
                  <a:lnTo>
                    <a:pt x="19" y="188"/>
                  </a:lnTo>
                  <a:lnTo>
                    <a:pt x="19" y="190"/>
                  </a:lnTo>
                  <a:lnTo>
                    <a:pt x="19" y="193"/>
                  </a:lnTo>
                  <a:lnTo>
                    <a:pt x="19" y="194"/>
                  </a:lnTo>
                  <a:lnTo>
                    <a:pt x="17" y="196"/>
                  </a:lnTo>
                  <a:lnTo>
                    <a:pt x="17" y="197"/>
                  </a:lnTo>
                  <a:lnTo>
                    <a:pt x="17" y="197"/>
                  </a:lnTo>
                  <a:lnTo>
                    <a:pt x="17" y="199"/>
                  </a:lnTo>
                  <a:lnTo>
                    <a:pt x="19" y="199"/>
                  </a:lnTo>
                  <a:lnTo>
                    <a:pt x="20" y="201"/>
                  </a:lnTo>
                  <a:lnTo>
                    <a:pt x="22" y="202"/>
                  </a:lnTo>
                  <a:lnTo>
                    <a:pt x="23" y="204"/>
                  </a:lnTo>
                  <a:lnTo>
                    <a:pt x="23" y="204"/>
                  </a:lnTo>
                  <a:lnTo>
                    <a:pt x="23" y="205"/>
                  </a:lnTo>
                  <a:lnTo>
                    <a:pt x="23" y="205"/>
                  </a:lnTo>
                  <a:lnTo>
                    <a:pt x="22" y="207"/>
                  </a:lnTo>
                  <a:lnTo>
                    <a:pt x="22" y="210"/>
                  </a:lnTo>
                  <a:lnTo>
                    <a:pt x="22" y="211"/>
                  </a:lnTo>
                  <a:lnTo>
                    <a:pt x="23" y="213"/>
                  </a:lnTo>
                  <a:lnTo>
                    <a:pt x="23" y="215"/>
                  </a:lnTo>
                  <a:lnTo>
                    <a:pt x="25" y="216"/>
                  </a:lnTo>
                  <a:lnTo>
                    <a:pt x="26" y="216"/>
                  </a:lnTo>
                  <a:lnTo>
                    <a:pt x="26" y="218"/>
                  </a:lnTo>
                  <a:lnTo>
                    <a:pt x="28" y="218"/>
                  </a:lnTo>
                  <a:lnTo>
                    <a:pt x="29" y="219"/>
                  </a:lnTo>
                  <a:lnTo>
                    <a:pt x="29" y="221"/>
                  </a:lnTo>
                  <a:lnTo>
                    <a:pt x="29" y="222"/>
                  </a:lnTo>
                  <a:lnTo>
                    <a:pt x="31" y="222"/>
                  </a:lnTo>
                  <a:lnTo>
                    <a:pt x="31" y="222"/>
                  </a:lnTo>
                  <a:lnTo>
                    <a:pt x="33" y="222"/>
                  </a:lnTo>
                  <a:lnTo>
                    <a:pt x="34" y="222"/>
                  </a:lnTo>
                  <a:lnTo>
                    <a:pt x="36" y="224"/>
                  </a:lnTo>
                  <a:lnTo>
                    <a:pt x="37" y="224"/>
                  </a:lnTo>
                  <a:lnTo>
                    <a:pt x="37" y="225"/>
                  </a:lnTo>
                  <a:lnTo>
                    <a:pt x="39" y="227"/>
                  </a:lnTo>
                  <a:lnTo>
                    <a:pt x="40" y="229"/>
                  </a:lnTo>
                  <a:lnTo>
                    <a:pt x="40" y="229"/>
                  </a:lnTo>
                  <a:lnTo>
                    <a:pt x="42" y="229"/>
                  </a:lnTo>
                  <a:lnTo>
                    <a:pt x="42" y="229"/>
                  </a:lnTo>
                  <a:lnTo>
                    <a:pt x="43" y="229"/>
                  </a:lnTo>
                  <a:lnTo>
                    <a:pt x="45" y="229"/>
                  </a:lnTo>
                  <a:lnTo>
                    <a:pt x="46" y="229"/>
                  </a:lnTo>
                  <a:lnTo>
                    <a:pt x="46" y="230"/>
                  </a:lnTo>
                  <a:lnTo>
                    <a:pt x="46" y="230"/>
                  </a:lnTo>
                  <a:lnTo>
                    <a:pt x="48" y="230"/>
                  </a:lnTo>
                  <a:lnTo>
                    <a:pt x="48" y="232"/>
                  </a:lnTo>
                  <a:lnTo>
                    <a:pt x="50" y="233"/>
                  </a:lnTo>
                  <a:lnTo>
                    <a:pt x="50" y="235"/>
                  </a:lnTo>
                  <a:lnTo>
                    <a:pt x="50" y="236"/>
                  </a:lnTo>
                  <a:lnTo>
                    <a:pt x="51" y="238"/>
                  </a:lnTo>
                  <a:lnTo>
                    <a:pt x="51" y="238"/>
                  </a:lnTo>
                  <a:lnTo>
                    <a:pt x="53" y="238"/>
                  </a:lnTo>
                  <a:lnTo>
                    <a:pt x="54" y="239"/>
                  </a:lnTo>
                  <a:lnTo>
                    <a:pt x="56" y="239"/>
                  </a:lnTo>
                  <a:lnTo>
                    <a:pt x="57" y="241"/>
                  </a:lnTo>
                  <a:lnTo>
                    <a:pt x="57" y="241"/>
                  </a:lnTo>
                  <a:lnTo>
                    <a:pt x="59" y="243"/>
                  </a:lnTo>
                  <a:lnTo>
                    <a:pt x="59" y="243"/>
                  </a:lnTo>
                  <a:lnTo>
                    <a:pt x="60" y="244"/>
                  </a:lnTo>
                  <a:lnTo>
                    <a:pt x="60" y="246"/>
                  </a:lnTo>
                  <a:lnTo>
                    <a:pt x="60" y="247"/>
                  </a:lnTo>
                  <a:lnTo>
                    <a:pt x="60" y="250"/>
                  </a:lnTo>
                  <a:lnTo>
                    <a:pt x="60" y="252"/>
                  </a:lnTo>
                  <a:lnTo>
                    <a:pt x="62" y="252"/>
                  </a:lnTo>
                  <a:lnTo>
                    <a:pt x="62" y="252"/>
                  </a:lnTo>
                  <a:lnTo>
                    <a:pt x="62" y="253"/>
                  </a:lnTo>
                  <a:lnTo>
                    <a:pt x="64" y="253"/>
                  </a:lnTo>
                  <a:lnTo>
                    <a:pt x="64" y="253"/>
                  </a:lnTo>
                  <a:lnTo>
                    <a:pt x="64" y="255"/>
                  </a:lnTo>
                  <a:lnTo>
                    <a:pt x="64" y="256"/>
                  </a:lnTo>
                  <a:lnTo>
                    <a:pt x="65" y="258"/>
                  </a:lnTo>
                  <a:lnTo>
                    <a:pt x="65" y="258"/>
                  </a:lnTo>
                  <a:lnTo>
                    <a:pt x="68" y="264"/>
                  </a:lnTo>
                  <a:lnTo>
                    <a:pt x="68" y="264"/>
                  </a:lnTo>
                  <a:lnTo>
                    <a:pt x="68" y="266"/>
                  </a:lnTo>
                  <a:lnTo>
                    <a:pt x="70" y="267"/>
                  </a:lnTo>
                  <a:lnTo>
                    <a:pt x="71" y="269"/>
                  </a:lnTo>
                  <a:lnTo>
                    <a:pt x="71" y="269"/>
                  </a:lnTo>
                  <a:lnTo>
                    <a:pt x="73" y="269"/>
                  </a:lnTo>
                  <a:lnTo>
                    <a:pt x="73" y="269"/>
                  </a:lnTo>
                  <a:lnTo>
                    <a:pt x="74" y="269"/>
                  </a:lnTo>
                  <a:lnTo>
                    <a:pt x="74" y="269"/>
                  </a:lnTo>
                  <a:lnTo>
                    <a:pt x="74" y="269"/>
                  </a:lnTo>
                  <a:lnTo>
                    <a:pt x="76" y="267"/>
                  </a:lnTo>
                  <a:lnTo>
                    <a:pt x="76" y="266"/>
                  </a:lnTo>
                  <a:lnTo>
                    <a:pt x="76" y="266"/>
                  </a:lnTo>
                  <a:lnTo>
                    <a:pt x="76" y="266"/>
                  </a:lnTo>
                  <a:lnTo>
                    <a:pt x="76" y="266"/>
                  </a:lnTo>
                  <a:lnTo>
                    <a:pt x="76" y="266"/>
                  </a:lnTo>
                  <a:lnTo>
                    <a:pt x="78" y="266"/>
                  </a:lnTo>
                  <a:lnTo>
                    <a:pt x="78" y="266"/>
                  </a:lnTo>
                  <a:lnTo>
                    <a:pt x="81" y="267"/>
                  </a:lnTo>
                  <a:lnTo>
                    <a:pt x="82" y="269"/>
                  </a:lnTo>
                  <a:lnTo>
                    <a:pt x="84" y="269"/>
                  </a:lnTo>
                  <a:lnTo>
                    <a:pt x="84" y="269"/>
                  </a:lnTo>
                  <a:lnTo>
                    <a:pt x="85" y="269"/>
                  </a:lnTo>
                  <a:lnTo>
                    <a:pt x="85" y="269"/>
                  </a:lnTo>
                  <a:lnTo>
                    <a:pt x="85" y="269"/>
                  </a:lnTo>
                  <a:lnTo>
                    <a:pt x="87" y="267"/>
                  </a:lnTo>
                  <a:lnTo>
                    <a:pt x="88" y="266"/>
                  </a:lnTo>
                  <a:lnTo>
                    <a:pt x="88" y="266"/>
                  </a:lnTo>
                  <a:lnTo>
                    <a:pt x="90" y="266"/>
                  </a:lnTo>
                  <a:lnTo>
                    <a:pt x="90" y="266"/>
                  </a:lnTo>
                  <a:lnTo>
                    <a:pt x="91" y="266"/>
                  </a:lnTo>
                  <a:lnTo>
                    <a:pt x="91" y="267"/>
                  </a:lnTo>
                  <a:lnTo>
                    <a:pt x="93" y="267"/>
                  </a:lnTo>
                  <a:lnTo>
                    <a:pt x="93" y="269"/>
                  </a:lnTo>
                  <a:lnTo>
                    <a:pt x="95" y="270"/>
                  </a:lnTo>
                  <a:lnTo>
                    <a:pt x="95" y="274"/>
                  </a:lnTo>
                  <a:lnTo>
                    <a:pt x="96" y="275"/>
                  </a:lnTo>
                  <a:lnTo>
                    <a:pt x="98" y="277"/>
                  </a:lnTo>
                  <a:lnTo>
                    <a:pt x="101" y="278"/>
                  </a:lnTo>
                  <a:lnTo>
                    <a:pt x="105" y="280"/>
                  </a:lnTo>
                  <a:lnTo>
                    <a:pt x="105" y="281"/>
                  </a:lnTo>
                  <a:lnTo>
                    <a:pt x="107" y="281"/>
                  </a:lnTo>
                  <a:lnTo>
                    <a:pt x="107" y="281"/>
                  </a:lnTo>
                  <a:lnTo>
                    <a:pt x="107" y="281"/>
                  </a:lnTo>
                  <a:lnTo>
                    <a:pt x="109" y="281"/>
                  </a:lnTo>
                  <a:lnTo>
                    <a:pt x="109" y="280"/>
                  </a:lnTo>
                  <a:lnTo>
                    <a:pt x="115" y="284"/>
                  </a:lnTo>
                  <a:lnTo>
                    <a:pt x="116" y="283"/>
                  </a:lnTo>
                  <a:lnTo>
                    <a:pt x="118" y="281"/>
                  </a:lnTo>
                  <a:lnTo>
                    <a:pt x="119" y="280"/>
                  </a:lnTo>
                  <a:lnTo>
                    <a:pt x="121" y="280"/>
                  </a:lnTo>
                  <a:lnTo>
                    <a:pt x="123" y="278"/>
                  </a:lnTo>
                  <a:lnTo>
                    <a:pt x="124" y="278"/>
                  </a:lnTo>
                  <a:lnTo>
                    <a:pt x="126" y="280"/>
                  </a:lnTo>
                  <a:lnTo>
                    <a:pt x="126" y="280"/>
                  </a:lnTo>
                  <a:lnTo>
                    <a:pt x="127" y="278"/>
                  </a:lnTo>
                  <a:lnTo>
                    <a:pt x="129" y="278"/>
                  </a:lnTo>
                  <a:lnTo>
                    <a:pt x="129" y="277"/>
                  </a:lnTo>
                  <a:lnTo>
                    <a:pt x="130" y="277"/>
                  </a:lnTo>
                  <a:lnTo>
                    <a:pt x="132" y="277"/>
                  </a:lnTo>
                  <a:lnTo>
                    <a:pt x="133" y="278"/>
                  </a:lnTo>
                  <a:lnTo>
                    <a:pt x="135" y="280"/>
                  </a:lnTo>
                  <a:lnTo>
                    <a:pt x="136" y="280"/>
                  </a:lnTo>
                  <a:lnTo>
                    <a:pt x="140" y="277"/>
                  </a:lnTo>
                  <a:lnTo>
                    <a:pt x="146" y="275"/>
                  </a:lnTo>
                  <a:lnTo>
                    <a:pt x="149" y="272"/>
                  </a:lnTo>
                  <a:lnTo>
                    <a:pt x="154" y="272"/>
                  </a:lnTo>
                  <a:lnTo>
                    <a:pt x="154" y="272"/>
                  </a:lnTo>
                  <a:lnTo>
                    <a:pt x="160" y="272"/>
                  </a:lnTo>
                  <a:lnTo>
                    <a:pt x="166" y="277"/>
                  </a:lnTo>
                  <a:lnTo>
                    <a:pt x="166" y="274"/>
                  </a:lnTo>
                  <a:lnTo>
                    <a:pt x="166" y="272"/>
                  </a:lnTo>
                  <a:lnTo>
                    <a:pt x="164" y="269"/>
                  </a:lnTo>
                  <a:lnTo>
                    <a:pt x="164" y="269"/>
                  </a:lnTo>
                  <a:lnTo>
                    <a:pt x="164" y="267"/>
                  </a:lnTo>
                  <a:lnTo>
                    <a:pt x="164" y="267"/>
                  </a:lnTo>
                  <a:lnTo>
                    <a:pt x="163" y="267"/>
                  </a:lnTo>
                  <a:lnTo>
                    <a:pt x="163" y="266"/>
                  </a:lnTo>
                  <a:lnTo>
                    <a:pt x="163" y="266"/>
                  </a:lnTo>
                  <a:lnTo>
                    <a:pt x="161" y="266"/>
                  </a:lnTo>
                  <a:lnTo>
                    <a:pt x="160" y="266"/>
                  </a:lnTo>
                  <a:lnTo>
                    <a:pt x="158" y="266"/>
                  </a:lnTo>
                  <a:lnTo>
                    <a:pt x="155" y="266"/>
                  </a:lnTo>
                  <a:lnTo>
                    <a:pt x="154" y="264"/>
                  </a:lnTo>
                  <a:lnTo>
                    <a:pt x="154" y="264"/>
                  </a:lnTo>
                  <a:lnTo>
                    <a:pt x="154" y="263"/>
                  </a:lnTo>
                  <a:lnTo>
                    <a:pt x="152" y="261"/>
                  </a:lnTo>
                  <a:lnTo>
                    <a:pt x="152" y="258"/>
                  </a:lnTo>
                  <a:lnTo>
                    <a:pt x="150" y="255"/>
                  </a:lnTo>
                  <a:lnTo>
                    <a:pt x="149" y="253"/>
                  </a:lnTo>
                  <a:lnTo>
                    <a:pt x="149" y="252"/>
                  </a:lnTo>
                  <a:lnTo>
                    <a:pt x="149" y="252"/>
                  </a:lnTo>
                  <a:lnTo>
                    <a:pt x="147" y="250"/>
                  </a:lnTo>
                  <a:lnTo>
                    <a:pt x="147" y="249"/>
                  </a:lnTo>
                  <a:lnTo>
                    <a:pt x="147" y="247"/>
                  </a:lnTo>
                  <a:lnTo>
                    <a:pt x="147" y="247"/>
                  </a:lnTo>
                  <a:lnTo>
                    <a:pt x="147" y="246"/>
                  </a:lnTo>
                  <a:lnTo>
                    <a:pt x="146" y="246"/>
                  </a:lnTo>
                  <a:lnTo>
                    <a:pt x="144" y="244"/>
                  </a:lnTo>
                  <a:lnTo>
                    <a:pt x="143" y="243"/>
                  </a:lnTo>
                  <a:lnTo>
                    <a:pt x="143" y="241"/>
                  </a:lnTo>
                  <a:lnTo>
                    <a:pt x="141" y="239"/>
                  </a:lnTo>
                  <a:lnTo>
                    <a:pt x="140" y="236"/>
                  </a:lnTo>
                  <a:lnTo>
                    <a:pt x="140" y="236"/>
                  </a:lnTo>
                  <a:lnTo>
                    <a:pt x="138" y="235"/>
                  </a:lnTo>
                  <a:lnTo>
                    <a:pt x="138" y="235"/>
                  </a:lnTo>
                  <a:lnTo>
                    <a:pt x="136" y="233"/>
                  </a:lnTo>
                  <a:lnTo>
                    <a:pt x="135" y="233"/>
                  </a:lnTo>
                  <a:lnTo>
                    <a:pt x="133" y="233"/>
                  </a:lnTo>
                  <a:lnTo>
                    <a:pt x="132" y="232"/>
                  </a:lnTo>
                  <a:lnTo>
                    <a:pt x="129" y="232"/>
                  </a:lnTo>
                  <a:lnTo>
                    <a:pt x="127" y="232"/>
                  </a:lnTo>
                  <a:lnTo>
                    <a:pt x="127" y="232"/>
                  </a:lnTo>
                  <a:lnTo>
                    <a:pt x="127" y="232"/>
                  </a:lnTo>
                  <a:lnTo>
                    <a:pt x="126" y="232"/>
                  </a:lnTo>
                  <a:lnTo>
                    <a:pt x="126" y="232"/>
                  </a:lnTo>
                  <a:lnTo>
                    <a:pt x="126" y="230"/>
                  </a:lnTo>
                  <a:lnTo>
                    <a:pt x="127" y="227"/>
                  </a:lnTo>
                  <a:lnTo>
                    <a:pt x="129" y="224"/>
                  </a:lnTo>
                  <a:lnTo>
                    <a:pt x="129" y="224"/>
                  </a:lnTo>
                  <a:lnTo>
                    <a:pt x="132" y="224"/>
                  </a:lnTo>
                  <a:lnTo>
                    <a:pt x="135" y="222"/>
                  </a:lnTo>
                  <a:lnTo>
                    <a:pt x="136" y="222"/>
                  </a:lnTo>
                  <a:lnTo>
                    <a:pt x="136" y="222"/>
                  </a:lnTo>
                  <a:lnTo>
                    <a:pt x="136" y="221"/>
                  </a:lnTo>
                  <a:lnTo>
                    <a:pt x="138" y="219"/>
                  </a:lnTo>
                  <a:lnTo>
                    <a:pt x="140" y="215"/>
                  </a:lnTo>
                  <a:lnTo>
                    <a:pt x="140" y="211"/>
                  </a:lnTo>
                  <a:lnTo>
                    <a:pt x="140" y="208"/>
                  </a:lnTo>
                  <a:lnTo>
                    <a:pt x="140" y="204"/>
                  </a:lnTo>
                  <a:lnTo>
                    <a:pt x="140" y="202"/>
                  </a:lnTo>
                  <a:lnTo>
                    <a:pt x="140" y="201"/>
                  </a:lnTo>
                  <a:lnTo>
                    <a:pt x="140" y="199"/>
                  </a:lnTo>
                  <a:lnTo>
                    <a:pt x="141" y="197"/>
                  </a:lnTo>
                  <a:lnTo>
                    <a:pt x="143" y="196"/>
                  </a:lnTo>
                  <a:lnTo>
                    <a:pt x="143" y="193"/>
                  </a:lnTo>
                  <a:lnTo>
                    <a:pt x="144" y="191"/>
                  </a:lnTo>
                  <a:lnTo>
                    <a:pt x="144" y="190"/>
                  </a:lnTo>
                  <a:lnTo>
                    <a:pt x="144" y="188"/>
                  </a:lnTo>
                  <a:lnTo>
                    <a:pt x="146" y="182"/>
                  </a:lnTo>
                  <a:lnTo>
                    <a:pt x="146" y="180"/>
                  </a:lnTo>
                  <a:lnTo>
                    <a:pt x="147" y="179"/>
                  </a:lnTo>
                  <a:lnTo>
                    <a:pt x="150" y="177"/>
                  </a:lnTo>
                  <a:lnTo>
                    <a:pt x="152" y="176"/>
                  </a:lnTo>
                  <a:lnTo>
                    <a:pt x="154" y="176"/>
                  </a:lnTo>
                  <a:lnTo>
                    <a:pt x="154" y="174"/>
                  </a:lnTo>
                  <a:lnTo>
                    <a:pt x="155" y="173"/>
                  </a:lnTo>
                  <a:lnTo>
                    <a:pt x="157" y="169"/>
                  </a:lnTo>
                  <a:lnTo>
                    <a:pt x="158" y="165"/>
                  </a:lnTo>
                  <a:lnTo>
                    <a:pt x="160" y="163"/>
                  </a:lnTo>
                  <a:lnTo>
                    <a:pt x="161" y="160"/>
                  </a:lnTo>
                  <a:lnTo>
                    <a:pt x="161" y="159"/>
                  </a:lnTo>
                  <a:lnTo>
                    <a:pt x="161" y="157"/>
                  </a:lnTo>
                  <a:lnTo>
                    <a:pt x="161" y="156"/>
                  </a:lnTo>
                  <a:lnTo>
                    <a:pt x="161" y="154"/>
                  </a:lnTo>
                  <a:lnTo>
                    <a:pt x="161" y="152"/>
                  </a:lnTo>
                  <a:lnTo>
                    <a:pt x="163" y="151"/>
                  </a:lnTo>
                  <a:lnTo>
                    <a:pt x="163" y="151"/>
                  </a:lnTo>
                  <a:lnTo>
                    <a:pt x="164" y="149"/>
                  </a:lnTo>
                  <a:lnTo>
                    <a:pt x="166" y="146"/>
                  </a:lnTo>
                  <a:lnTo>
                    <a:pt x="168" y="145"/>
                  </a:lnTo>
                  <a:lnTo>
                    <a:pt x="169" y="142"/>
                  </a:lnTo>
                  <a:lnTo>
                    <a:pt x="171" y="138"/>
                  </a:lnTo>
                  <a:lnTo>
                    <a:pt x="174" y="135"/>
                  </a:lnTo>
                  <a:lnTo>
                    <a:pt x="174" y="135"/>
                  </a:lnTo>
                  <a:lnTo>
                    <a:pt x="174" y="134"/>
                  </a:lnTo>
                  <a:lnTo>
                    <a:pt x="174" y="129"/>
                  </a:lnTo>
                  <a:lnTo>
                    <a:pt x="174" y="124"/>
                  </a:lnTo>
                  <a:lnTo>
                    <a:pt x="174" y="121"/>
                  </a:lnTo>
                  <a:lnTo>
                    <a:pt x="174" y="121"/>
                  </a:lnTo>
                  <a:lnTo>
                    <a:pt x="174" y="120"/>
                  </a:lnTo>
                  <a:lnTo>
                    <a:pt x="174" y="118"/>
                  </a:lnTo>
                  <a:lnTo>
                    <a:pt x="174" y="118"/>
                  </a:lnTo>
                  <a:lnTo>
                    <a:pt x="174" y="115"/>
                  </a:lnTo>
                  <a:lnTo>
                    <a:pt x="174" y="112"/>
                  </a:lnTo>
                  <a:lnTo>
                    <a:pt x="175" y="109"/>
                  </a:lnTo>
                  <a:lnTo>
                    <a:pt x="177" y="107"/>
                  </a:lnTo>
                  <a:lnTo>
                    <a:pt x="177" y="106"/>
                  </a:lnTo>
                  <a:lnTo>
                    <a:pt x="177" y="104"/>
                  </a:lnTo>
                  <a:lnTo>
                    <a:pt x="177" y="103"/>
                  </a:lnTo>
                  <a:lnTo>
                    <a:pt x="177" y="101"/>
                  </a:lnTo>
                  <a:lnTo>
                    <a:pt x="177" y="100"/>
                  </a:lnTo>
                  <a:lnTo>
                    <a:pt x="177" y="96"/>
                  </a:lnTo>
                  <a:lnTo>
                    <a:pt x="177" y="95"/>
                  </a:lnTo>
                  <a:lnTo>
                    <a:pt x="178" y="93"/>
                  </a:lnTo>
                  <a:lnTo>
                    <a:pt x="178" y="90"/>
                  </a:lnTo>
                  <a:lnTo>
                    <a:pt x="178" y="89"/>
                  </a:lnTo>
                  <a:lnTo>
                    <a:pt x="178" y="87"/>
                  </a:lnTo>
                  <a:lnTo>
                    <a:pt x="178" y="87"/>
                  </a:lnTo>
                  <a:lnTo>
                    <a:pt x="178" y="87"/>
                  </a:lnTo>
                  <a:lnTo>
                    <a:pt x="180" y="87"/>
                  </a:lnTo>
                  <a:lnTo>
                    <a:pt x="180" y="87"/>
                  </a:lnTo>
                  <a:lnTo>
                    <a:pt x="180" y="87"/>
                  </a:lnTo>
                  <a:lnTo>
                    <a:pt x="181" y="86"/>
                  </a:lnTo>
                  <a:lnTo>
                    <a:pt x="181" y="86"/>
                  </a:lnTo>
                  <a:lnTo>
                    <a:pt x="181" y="84"/>
                  </a:lnTo>
                  <a:lnTo>
                    <a:pt x="181" y="82"/>
                  </a:lnTo>
                  <a:lnTo>
                    <a:pt x="183" y="81"/>
                  </a:lnTo>
                  <a:lnTo>
                    <a:pt x="185" y="81"/>
                  </a:lnTo>
                  <a:lnTo>
                    <a:pt x="185" y="79"/>
                  </a:lnTo>
                  <a:lnTo>
                    <a:pt x="185" y="79"/>
                  </a:lnTo>
                  <a:lnTo>
                    <a:pt x="191" y="81"/>
                  </a:lnTo>
                  <a:lnTo>
                    <a:pt x="195" y="76"/>
                  </a:lnTo>
                  <a:lnTo>
                    <a:pt x="195" y="76"/>
                  </a:lnTo>
                  <a:close/>
                  <a:moveTo>
                    <a:pt x="124" y="176"/>
                  </a:moveTo>
                  <a:lnTo>
                    <a:pt x="126" y="176"/>
                  </a:lnTo>
                  <a:lnTo>
                    <a:pt x="126" y="177"/>
                  </a:lnTo>
                  <a:lnTo>
                    <a:pt x="126" y="177"/>
                  </a:lnTo>
                  <a:lnTo>
                    <a:pt x="126" y="177"/>
                  </a:lnTo>
                  <a:lnTo>
                    <a:pt x="126" y="177"/>
                  </a:lnTo>
                  <a:lnTo>
                    <a:pt x="124" y="179"/>
                  </a:lnTo>
                  <a:lnTo>
                    <a:pt x="124" y="177"/>
                  </a:lnTo>
                  <a:lnTo>
                    <a:pt x="124" y="176"/>
                  </a:lnTo>
                  <a:lnTo>
                    <a:pt x="124" y="176"/>
                  </a:lnTo>
                  <a:lnTo>
                    <a:pt x="124" y="176"/>
                  </a:lnTo>
                  <a:lnTo>
                    <a:pt x="124" y="176"/>
                  </a:lnTo>
                  <a:lnTo>
                    <a:pt x="124" y="176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0" name="Freeform 118"/>
            <p:cNvSpPr>
              <a:spLocks noEditPoints="1"/>
            </p:cNvSpPr>
            <p:nvPr/>
          </p:nvSpPr>
          <p:spPr bwMode="auto">
            <a:xfrm>
              <a:off x="6147182" y="5523118"/>
              <a:ext cx="439316" cy="442303"/>
            </a:xfrm>
            <a:custGeom>
              <a:avLst/>
              <a:gdLst>
                <a:gd name="T0" fmla="*/ 28 w 185"/>
                <a:gd name="T1" fmla="*/ 93 h 186"/>
                <a:gd name="T2" fmla="*/ 20 w 185"/>
                <a:gd name="T3" fmla="*/ 99 h 186"/>
                <a:gd name="T4" fmla="*/ 11 w 185"/>
                <a:gd name="T5" fmla="*/ 96 h 186"/>
                <a:gd name="T6" fmla="*/ 9 w 185"/>
                <a:gd name="T7" fmla="*/ 90 h 186"/>
                <a:gd name="T8" fmla="*/ 2 w 185"/>
                <a:gd name="T9" fmla="*/ 95 h 186"/>
                <a:gd name="T10" fmla="*/ 6 w 185"/>
                <a:gd name="T11" fmla="*/ 105 h 186"/>
                <a:gd name="T12" fmla="*/ 8 w 185"/>
                <a:gd name="T13" fmla="*/ 118 h 186"/>
                <a:gd name="T14" fmla="*/ 15 w 185"/>
                <a:gd name="T15" fmla="*/ 135 h 186"/>
                <a:gd name="T16" fmla="*/ 17 w 185"/>
                <a:gd name="T17" fmla="*/ 154 h 186"/>
                <a:gd name="T18" fmla="*/ 14 w 185"/>
                <a:gd name="T19" fmla="*/ 161 h 186"/>
                <a:gd name="T20" fmla="*/ 14 w 185"/>
                <a:gd name="T21" fmla="*/ 166 h 186"/>
                <a:gd name="T22" fmla="*/ 15 w 185"/>
                <a:gd name="T23" fmla="*/ 169 h 186"/>
                <a:gd name="T24" fmla="*/ 20 w 185"/>
                <a:gd name="T25" fmla="*/ 182 h 186"/>
                <a:gd name="T26" fmla="*/ 23 w 185"/>
                <a:gd name="T27" fmla="*/ 182 h 186"/>
                <a:gd name="T28" fmla="*/ 33 w 185"/>
                <a:gd name="T29" fmla="*/ 185 h 186"/>
                <a:gd name="T30" fmla="*/ 47 w 185"/>
                <a:gd name="T31" fmla="*/ 183 h 186"/>
                <a:gd name="T32" fmla="*/ 59 w 185"/>
                <a:gd name="T33" fmla="*/ 180 h 186"/>
                <a:gd name="T34" fmla="*/ 68 w 185"/>
                <a:gd name="T35" fmla="*/ 178 h 186"/>
                <a:gd name="T36" fmla="*/ 79 w 185"/>
                <a:gd name="T37" fmla="*/ 175 h 186"/>
                <a:gd name="T38" fmla="*/ 93 w 185"/>
                <a:gd name="T39" fmla="*/ 178 h 186"/>
                <a:gd name="T40" fmla="*/ 104 w 185"/>
                <a:gd name="T41" fmla="*/ 175 h 186"/>
                <a:gd name="T42" fmla="*/ 109 w 185"/>
                <a:gd name="T43" fmla="*/ 171 h 186"/>
                <a:gd name="T44" fmla="*/ 118 w 185"/>
                <a:gd name="T45" fmla="*/ 169 h 186"/>
                <a:gd name="T46" fmla="*/ 133 w 185"/>
                <a:gd name="T47" fmla="*/ 158 h 186"/>
                <a:gd name="T48" fmla="*/ 149 w 185"/>
                <a:gd name="T49" fmla="*/ 141 h 186"/>
                <a:gd name="T50" fmla="*/ 160 w 185"/>
                <a:gd name="T51" fmla="*/ 124 h 186"/>
                <a:gd name="T52" fmla="*/ 166 w 185"/>
                <a:gd name="T53" fmla="*/ 113 h 186"/>
                <a:gd name="T54" fmla="*/ 182 w 185"/>
                <a:gd name="T55" fmla="*/ 99 h 186"/>
                <a:gd name="T56" fmla="*/ 183 w 185"/>
                <a:gd name="T57" fmla="*/ 76 h 186"/>
                <a:gd name="T58" fmla="*/ 169 w 185"/>
                <a:gd name="T59" fmla="*/ 70 h 186"/>
                <a:gd name="T60" fmla="*/ 164 w 185"/>
                <a:gd name="T61" fmla="*/ 59 h 186"/>
                <a:gd name="T62" fmla="*/ 168 w 185"/>
                <a:gd name="T63" fmla="*/ 53 h 186"/>
                <a:gd name="T64" fmla="*/ 172 w 185"/>
                <a:gd name="T65" fmla="*/ 49 h 186"/>
                <a:gd name="T66" fmla="*/ 172 w 185"/>
                <a:gd name="T67" fmla="*/ 40 h 186"/>
                <a:gd name="T68" fmla="*/ 171 w 185"/>
                <a:gd name="T69" fmla="*/ 22 h 186"/>
                <a:gd name="T70" fmla="*/ 172 w 185"/>
                <a:gd name="T71" fmla="*/ 9 h 186"/>
                <a:gd name="T72" fmla="*/ 163 w 185"/>
                <a:gd name="T73" fmla="*/ 1 h 186"/>
                <a:gd name="T74" fmla="*/ 157 w 185"/>
                <a:gd name="T75" fmla="*/ 0 h 186"/>
                <a:gd name="T76" fmla="*/ 149 w 185"/>
                <a:gd name="T77" fmla="*/ 0 h 186"/>
                <a:gd name="T78" fmla="*/ 141 w 185"/>
                <a:gd name="T79" fmla="*/ 6 h 186"/>
                <a:gd name="T80" fmla="*/ 137 w 185"/>
                <a:gd name="T81" fmla="*/ 8 h 186"/>
                <a:gd name="T82" fmla="*/ 126 w 185"/>
                <a:gd name="T83" fmla="*/ 14 h 186"/>
                <a:gd name="T84" fmla="*/ 116 w 185"/>
                <a:gd name="T85" fmla="*/ 22 h 186"/>
                <a:gd name="T86" fmla="*/ 113 w 185"/>
                <a:gd name="T87" fmla="*/ 31 h 186"/>
                <a:gd name="T88" fmla="*/ 109 w 185"/>
                <a:gd name="T89" fmla="*/ 34 h 186"/>
                <a:gd name="T90" fmla="*/ 104 w 185"/>
                <a:gd name="T91" fmla="*/ 54 h 186"/>
                <a:gd name="T92" fmla="*/ 96 w 185"/>
                <a:gd name="T93" fmla="*/ 53 h 186"/>
                <a:gd name="T94" fmla="*/ 87 w 185"/>
                <a:gd name="T95" fmla="*/ 51 h 186"/>
                <a:gd name="T96" fmla="*/ 81 w 185"/>
                <a:gd name="T97" fmla="*/ 48 h 186"/>
                <a:gd name="T98" fmla="*/ 76 w 185"/>
                <a:gd name="T99" fmla="*/ 56 h 186"/>
                <a:gd name="T100" fmla="*/ 64 w 185"/>
                <a:gd name="T101" fmla="*/ 63 h 186"/>
                <a:gd name="T102" fmla="*/ 51 w 185"/>
                <a:gd name="T103" fmla="*/ 70 h 186"/>
                <a:gd name="T104" fmla="*/ 45 w 185"/>
                <a:gd name="T105" fmla="*/ 71 h 186"/>
                <a:gd name="T106" fmla="*/ 45 w 185"/>
                <a:gd name="T107" fmla="*/ 62 h 186"/>
                <a:gd name="T108" fmla="*/ 39 w 185"/>
                <a:gd name="T109" fmla="*/ 48 h 186"/>
                <a:gd name="T110" fmla="*/ 126 w 185"/>
                <a:gd name="T111" fmla="*/ 122 h 186"/>
                <a:gd name="T112" fmla="*/ 119 w 185"/>
                <a:gd name="T113" fmla="*/ 115 h 186"/>
                <a:gd name="T114" fmla="*/ 119 w 185"/>
                <a:gd name="T115" fmla="*/ 112 h 186"/>
                <a:gd name="T116" fmla="*/ 126 w 185"/>
                <a:gd name="T117" fmla="*/ 107 h 186"/>
                <a:gd name="T118" fmla="*/ 140 w 185"/>
                <a:gd name="T119" fmla="*/ 113 h 186"/>
                <a:gd name="T120" fmla="*/ 137 w 185"/>
                <a:gd name="T121" fmla="*/ 11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85" h="186">
                  <a:moveTo>
                    <a:pt x="36" y="46"/>
                  </a:moveTo>
                  <a:lnTo>
                    <a:pt x="36" y="91"/>
                  </a:lnTo>
                  <a:lnTo>
                    <a:pt x="34" y="91"/>
                  </a:lnTo>
                  <a:lnTo>
                    <a:pt x="33" y="91"/>
                  </a:lnTo>
                  <a:lnTo>
                    <a:pt x="31" y="91"/>
                  </a:lnTo>
                  <a:lnTo>
                    <a:pt x="29" y="91"/>
                  </a:lnTo>
                  <a:lnTo>
                    <a:pt x="29" y="93"/>
                  </a:lnTo>
                  <a:lnTo>
                    <a:pt x="28" y="93"/>
                  </a:lnTo>
                  <a:lnTo>
                    <a:pt x="26" y="95"/>
                  </a:lnTo>
                  <a:lnTo>
                    <a:pt x="26" y="96"/>
                  </a:lnTo>
                  <a:lnTo>
                    <a:pt x="25" y="98"/>
                  </a:lnTo>
                  <a:lnTo>
                    <a:pt x="23" y="98"/>
                  </a:lnTo>
                  <a:lnTo>
                    <a:pt x="22" y="99"/>
                  </a:lnTo>
                  <a:lnTo>
                    <a:pt x="22" y="99"/>
                  </a:lnTo>
                  <a:lnTo>
                    <a:pt x="22" y="99"/>
                  </a:lnTo>
                  <a:lnTo>
                    <a:pt x="20" y="99"/>
                  </a:lnTo>
                  <a:lnTo>
                    <a:pt x="19" y="99"/>
                  </a:lnTo>
                  <a:lnTo>
                    <a:pt x="17" y="98"/>
                  </a:lnTo>
                  <a:lnTo>
                    <a:pt x="14" y="98"/>
                  </a:lnTo>
                  <a:lnTo>
                    <a:pt x="12" y="98"/>
                  </a:lnTo>
                  <a:lnTo>
                    <a:pt x="12" y="98"/>
                  </a:lnTo>
                  <a:lnTo>
                    <a:pt x="11" y="98"/>
                  </a:lnTo>
                  <a:lnTo>
                    <a:pt x="11" y="96"/>
                  </a:lnTo>
                  <a:lnTo>
                    <a:pt x="11" y="96"/>
                  </a:lnTo>
                  <a:lnTo>
                    <a:pt x="11" y="95"/>
                  </a:lnTo>
                  <a:lnTo>
                    <a:pt x="11" y="93"/>
                  </a:lnTo>
                  <a:lnTo>
                    <a:pt x="11" y="93"/>
                  </a:lnTo>
                  <a:lnTo>
                    <a:pt x="11" y="91"/>
                  </a:lnTo>
                  <a:lnTo>
                    <a:pt x="11" y="91"/>
                  </a:lnTo>
                  <a:lnTo>
                    <a:pt x="11" y="91"/>
                  </a:lnTo>
                  <a:lnTo>
                    <a:pt x="11" y="90"/>
                  </a:lnTo>
                  <a:lnTo>
                    <a:pt x="9" y="90"/>
                  </a:lnTo>
                  <a:lnTo>
                    <a:pt x="8" y="90"/>
                  </a:lnTo>
                  <a:lnTo>
                    <a:pt x="6" y="90"/>
                  </a:lnTo>
                  <a:lnTo>
                    <a:pt x="6" y="91"/>
                  </a:lnTo>
                  <a:lnTo>
                    <a:pt x="5" y="91"/>
                  </a:lnTo>
                  <a:lnTo>
                    <a:pt x="5" y="93"/>
                  </a:lnTo>
                  <a:lnTo>
                    <a:pt x="5" y="93"/>
                  </a:lnTo>
                  <a:lnTo>
                    <a:pt x="3" y="95"/>
                  </a:lnTo>
                  <a:lnTo>
                    <a:pt x="2" y="95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8"/>
                  </a:lnTo>
                  <a:lnTo>
                    <a:pt x="2" y="101"/>
                  </a:lnTo>
                  <a:lnTo>
                    <a:pt x="3" y="102"/>
                  </a:lnTo>
                  <a:lnTo>
                    <a:pt x="3" y="104"/>
                  </a:lnTo>
                  <a:lnTo>
                    <a:pt x="5" y="104"/>
                  </a:lnTo>
                  <a:lnTo>
                    <a:pt x="6" y="105"/>
                  </a:lnTo>
                  <a:lnTo>
                    <a:pt x="6" y="107"/>
                  </a:lnTo>
                  <a:lnTo>
                    <a:pt x="5" y="109"/>
                  </a:lnTo>
                  <a:lnTo>
                    <a:pt x="6" y="110"/>
                  </a:lnTo>
                  <a:lnTo>
                    <a:pt x="8" y="112"/>
                  </a:lnTo>
                  <a:lnTo>
                    <a:pt x="8" y="113"/>
                  </a:lnTo>
                  <a:lnTo>
                    <a:pt x="8" y="115"/>
                  </a:lnTo>
                  <a:lnTo>
                    <a:pt x="8" y="116"/>
                  </a:lnTo>
                  <a:lnTo>
                    <a:pt x="8" y="118"/>
                  </a:lnTo>
                  <a:lnTo>
                    <a:pt x="8" y="119"/>
                  </a:lnTo>
                  <a:lnTo>
                    <a:pt x="8" y="121"/>
                  </a:lnTo>
                  <a:lnTo>
                    <a:pt x="9" y="122"/>
                  </a:lnTo>
                  <a:lnTo>
                    <a:pt x="11" y="126"/>
                  </a:lnTo>
                  <a:lnTo>
                    <a:pt x="14" y="127"/>
                  </a:lnTo>
                  <a:lnTo>
                    <a:pt x="14" y="129"/>
                  </a:lnTo>
                  <a:lnTo>
                    <a:pt x="15" y="132"/>
                  </a:lnTo>
                  <a:lnTo>
                    <a:pt x="15" y="135"/>
                  </a:lnTo>
                  <a:lnTo>
                    <a:pt x="17" y="138"/>
                  </a:lnTo>
                  <a:lnTo>
                    <a:pt x="17" y="140"/>
                  </a:lnTo>
                  <a:lnTo>
                    <a:pt x="19" y="141"/>
                  </a:lnTo>
                  <a:lnTo>
                    <a:pt x="19" y="143"/>
                  </a:lnTo>
                  <a:lnTo>
                    <a:pt x="19" y="146"/>
                  </a:lnTo>
                  <a:lnTo>
                    <a:pt x="19" y="147"/>
                  </a:lnTo>
                  <a:lnTo>
                    <a:pt x="19" y="150"/>
                  </a:lnTo>
                  <a:lnTo>
                    <a:pt x="17" y="154"/>
                  </a:lnTo>
                  <a:lnTo>
                    <a:pt x="17" y="155"/>
                  </a:lnTo>
                  <a:lnTo>
                    <a:pt x="14" y="155"/>
                  </a:lnTo>
                  <a:lnTo>
                    <a:pt x="14" y="155"/>
                  </a:lnTo>
                  <a:lnTo>
                    <a:pt x="14" y="157"/>
                  </a:lnTo>
                  <a:lnTo>
                    <a:pt x="12" y="157"/>
                  </a:lnTo>
                  <a:lnTo>
                    <a:pt x="12" y="157"/>
                  </a:lnTo>
                  <a:lnTo>
                    <a:pt x="14" y="160"/>
                  </a:lnTo>
                  <a:lnTo>
                    <a:pt x="14" y="161"/>
                  </a:lnTo>
                  <a:lnTo>
                    <a:pt x="15" y="161"/>
                  </a:lnTo>
                  <a:lnTo>
                    <a:pt x="15" y="163"/>
                  </a:lnTo>
                  <a:lnTo>
                    <a:pt x="15" y="164"/>
                  </a:lnTo>
                  <a:lnTo>
                    <a:pt x="14" y="164"/>
                  </a:lnTo>
                  <a:lnTo>
                    <a:pt x="14" y="164"/>
                  </a:lnTo>
                  <a:lnTo>
                    <a:pt x="14" y="164"/>
                  </a:lnTo>
                  <a:lnTo>
                    <a:pt x="14" y="164"/>
                  </a:lnTo>
                  <a:lnTo>
                    <a:pt x="14" y="166"/>
                  </a:lnTo>
                  <a:lnTo>
                    <a:pt x="14" y="166"/>
                  </a:lnTo>
                  <a:lnTo>
                    <a:pt x="14" y="166"/>
                  </a:lnTo>
                  <a:lnTo>
                    <a:pt x="14" y="166"/>
                  </a:lnTo>
                  <a:lnTo>
                    <a:pt x="14" y="168"/>
                  </a:lnTo>
                  <a:lnTo>
                    <a:pt x="14" y="168"/>
                  </a:lnTo>
                  <a:lnTo>
                    <a:pt x="15" y="168"/>
                  </a:lnTo>
                  <a:lnTo>
                    <a:pt x="15" y="169"/>
                  </a:lnTo>
                  <a:lnTo>
                    <a:pt x="15" y="169"/>
                  </a:lnTo>
                  <a:lnTo>
                    <a:pt x="17" y="171"/>
                  </a:lnTo>
                  <a:lnTo>
                    <a:pt x="17" y="172"/>
                  </a:lnTo>
                  <a:lnTo>
                    <a:pt x="17" y="175"/>
                  </a:lnTo>
                  <a:lnTo>
                    <a:pt x="17" y="175"/>
                  </a:lnTo>
                  <a:lnTo>
                    <a:pt x="15" y="177"/>
                  </a:lnTo>
                  <a:lnTo>
                    <a:pt x="17" y="180"/>
                  </a:lnTo>
                  <a:lnTo>
                    <a:pt x="19" y="182"/>
                  </a:lnTo>
                  <a:lnTo>
                    <a:pt x="20" y="182"/>
                  </a:lnTo>
                  <a:lnTo>
                    <a:pt x="22" y="182"/>
                  </a:lnTo>
                  <a:lnTo>
                    <a:pt x="22" y="182"/>
                  </a:lnTo>
                  <a:lnTo>
                    <a:pt x="22" y="180"/>
                  </a:lnTo>
                  <a:lnTo>
                    <a:pt x="22" y="180"/>
                  </a:lnTo>
                  <a:lnTo>
                    <a:pt x="23" y="180"/>
                  </a:lnTo>
                  <a:lnTo>
                    <a:pt x="23" y="180"/>
                  </a:lnTo>
                  <a:lnTo>
                    <a:pt x="23" y="180"/>
                  </a:lnTo>
                  <a:lnTo>
                    <a:pt x="23" y="182"/>
                  </a:lnTo>
                  <a:lnTo>
                    <a:pt x="25" y="182"/>
                  </a:lnTo>
                  <a:lnTo>
                    <a:pt x="25" y="182"/>
                  </a:lnTo>
                  <a:lnTo>
                    <a:pt x="26" y="182"/>
                  </a:lnTo>
                  <a:lnTo>
                    <a:pt x="28" y="182"/>
                  </a:lnTo>
                  <a:lnTo>
                    <a:pt x="29" y="183"/>
                  </a:lnTo>
                  <a:lnTo>
                    <a:pt x="29" y="183"/>
                  </a:lnTo>
                  <a:lnTo>
                    <a:pt x="31" y="185"/>
                  </a:lnTo>
                  <a:lnTo>
                    <a:pt x="33" y="185"/>
                  </a:lnTo>
                  <a:lnTo>
                    <a:pt x="34" y="186"/>
                  </a:lnTo>
                  <a:lnTo>
                    <a:pt x="36" y="186"/>
                  </a:lnTo>
                  <a:lnTo>
                    <a:pt x="37" y="186"/>
                  </a:lnTo>
                  <a:lnTo>
                    <a:pt x="39" y="186"/>
                  </a:lnTo>
                  <a:lnTo>
                    <a:pt x="39" y="185"/>
                  </a:lnTo>
                  <a:lnTo>
                    <a:pt x="42" y="185"/>
                  </a:lnTo>
                  <a:lnTo>
                    <a:pt x="43" y="183"/>
                  </a:lnTo>
                  <a:lnTo>
                    <a:pt x="47" y="183"/>
                  </a:lnTo>
                  <a:lnTo>
                    <a:pt x="48" y="182"/>
                  </a:lnTo>
                  <a:lnTo>
                    <a:pt x="48" y="180"/>
                  </a:lnTo>
                  <a:lnTo>
                    <a:pt x="48" y="178"/>
                  </a:lnTo>
                  <a:lnTo>
                    <a:pt x="50" y="178"/>
                  </a:lnTo>
                  <a:lnTo>
                    <a:pt x="51" y="178"/>
                  </a:lnTo>
                  <a:lnTo>
                    <a:pt x="53" y="178"/>
                  </a:lnTo>
                  <a:lnTo>
                    <a:pt x="54" y="180"/>
                  </a:lnTo>
                  <a:lnTo>
                    <a:pt x="59" y="180"/>
                  </a:lnTo>
                  <a:lnTo>
                    <a:pt x="62" y="182"/>
                  </a:lnTo>
                  <a:lnTo>
                    <a:pt x="62" y="180"/>
                  </a:lnTo>
                  <a:lnTo>
                    <a:pt x="64" y="180"/>
                  </a:lnTo>
                  <a:lnTo>
                    <a:pt x="64" y="178"/>
                  </a:lnTo>
                  <a:lnTo>
                    <a:pt x="64" y="178"/>
                  </a:lnTo>
                  <a:lnTo>
                    <a:pt x="64" y="177"/>
                  </a:lnTo>
                  <a:lnTo>
                    <a:pt x="67" y="177"/>
                  </a:lnTo>
                  <a:lnTo>
                    <a:pt x="68" y="178"/>
                  </a:lnTo>
                  <a:lnTo>
                    <a:pt x="68" y="177"/>
                  </a:lnTo>
                  <a:lnTo>
                    <a:pt x="70" y="175"/>
                  </a:lnTo>
                  <a:lnTo>
                    <a:pt x="71" y="175"/>
                  </a:lnTo>
                  <a:lnTo>
                    <a:pt x="73" y="177"/>
                  </a:lnTo>
                  <a:lnTo>
                    <a:pt x="76" y="177"/>
                  </a:lnTo>
                  <a:lnTo>
                    <a:pt x="78" y="177"/>
                  </a:lnTo>
                  <a:lnTo>
                    <a:pt x="79" y="175"/>
                  </a:lnTo>
                  <a:lnTo>
                    <a:pt x="79" y="175"/>
                  </a:lnTo>
                  <a:lnTo>
                    <a:pt x="81" y="174"/>
                  </a:lnTo>
                  <a:lnTo>
                    <a:pt x="82" y="174"/>
                  </a:lnTo>
                  <a:lnTo>
                    <a:pt x="82" y="174"/>
                  </a:lnTo>
                  <a:lnTo>
                    <a:pt x="85" y="175"/>
                  </a:lnTo>
                  <a:lnTo>
                    <a:pt x="87" y="177"/>
                  </a:lnTo>
                  <a:lnTo>
                    <a:pt x="88" y="177"/>
                  </a:lnTo>
                  <a:lnTo>
                    <a:pt x="92" y="178"/>
                  </a:lnTo>
                  <a:lnTo>
                    <a:pt x="93" y="178"/>
                  </a:lnTo>
                  <a:lnTo>
                    <a:pt x="95" y="178"/>
                  </a:lnTo>
                  <a:lnTo>
                    <a:pt x="96" y="177"/>
                  </a:lnTo>
                  <a:lnTo>
                    <a:pt x="96" y="175"/>
                  </a:lnTo>
                  <a:lnTo>
                    <a:pt x="98" y="175"/>
                  </a:lnTo>
                  <a:lnTo>
                    <a:pt x="99" y="174"/>
                  </a:lnTo>
                  <a:lnTo>
                    <a:pt x="101" y="174"/>
                  </a:lnTo>
                  <a:lnTo>
                    <a:pt x="101" y="174"/>
                  </a:lnTo>
                  <a:lnTo>
                    <a:pt x="104" y="175"/>
                  </a:lnTo>
                  <a:lnTo>
                    <a:pt x="107" y="175"/>
                  </a:lnTo>
                  <a:lnTo>
                    <a:pt x="107" y="174"/>
                  </a:lnTo>
                  <a:lnTo>
                    <a:pt x="107" y="172"/>
                  </a:lnTo>
                  <a:lnTo>
                    <a:pt x="107" y="172"/>
                  </a:lnTo>
                  <a:lnTo>
                    <a:pt x="107" y="171"/>
                  </a:lnTo>
                  <a:lnTo>
                    <a:pt x="107" y="171"/>
                  </a:lnTo>
                  <a:lnTo>
                    <a:pt x="107" y="171"/>
                  </a:lnTo>
                  <a:lnTo>
                    <a:pt x="109" y="171"/>
                  </a:lnTo>
                  <a:lnTo>
                    <a:pt x="110" y="171"/>
                  </a:lnTo>
                  <a:lnTo>
                    <a:pt x="112" y="171"/>
                  </a:lnTo>
                  <a:lnTo>
                    <a:pt x="112" y="172"/>
                  </a:lnTo>
                  <a:lnTo>
                    <a:pt x="113" y="172"/>
                  </a:lnTo>
                  <a:lnTo>
                    <a:pt x="115" y="171"/>
                  </a:lnTo>
                  <a:lnTo>
                    <a:pt x="116" y="171"/>
                  </a:lnTo>
                  <a:lnTo>
                    <a:pt x="116" y="171"/>
                  </a:lnTo>
                  <a:lnTo>
                    <a:pt x="118" y="169"/>
                  </a:lnTo>
                  <a:lnTo>
                    <a:pt x="119" y="168"/>
                  </a:lnTo>
                  <a:lnTo>
                    <a:pt x="121" y="168"/>
                  </a:lnTo>
                  <a:lnTo>
                    <a:pt x="123" y="168"/>
                  </a:lnTo>
                  <a:lnTo>
                    <a:pt x="126" y="164"/>
                  </a:lnTo>
                  <a:lnTo>
                    <a:pt x="129" y="161"/>
                  </a:lnTo>
                  <a:lnTo>
                    <a:pt x="130" y="160"/>
                  </a:lnTo>
                  <a:lnTo>
                    <a:pt x="132" y="158"/>
                  </a:lnTo>
                  <a:lnTo>
                    <a:pt x="133" y="158"/>
                  </a:lnTo>
                  <a:lnTo>
                    <a:pt x="135" y="155"/>
                  </a:lnTo>
                  <a:lnTo>
                    <a:pt x="138" y="152"/>
                  </a:lnTo>
                  <a:lnTo>
                    <a:pt x="140" y="150"/>
                  </a:lnTo>
                  <a:lnTo>
                    <a:pt x="141" y="150"/>
                  </a:lnTo>
                  <a:lnTo>
                    <a:pt x="143" y="147"/>
                  </a:lnTo>
                  <a:lnTo>
                    <a:pt x="146" y="143"/>
                  </a:lnTo>
                  <a:lnTo>
                    <a:pt x="147" y="143"/>
                  </a:lnTo>
                  <a:lnTo>
                    <a:pt x="149" y="141"/>
                  </a:lnTo>
                  <a:lnTo>
                    <a:pt x="150" y="138"/>
                  </a:lnTo>
                  <a:lnTo>
                    <a:pt x="150" y="136"/>
                  </a:lnTo>
                  <a:lnTo>
                    <a:pt x="154" y="135"/>
                  </a:lnTo>
                  <a:lnTo>
                    <a:pt x="157" y="132"/>
                  </a:lnTo>
                  <a:lnTo>
                    <a:pt x="158" y="130"/>
                  </a:lnTo>
                  <a:lnTo>
                    <a:pt x="158" y="129"/>
                  </a:lnTo>
                  <a:lnTo>
                    <a:pt x="158" y="126"/>
                  </a:lnTo>
                  <a:lnTo>
                    <a:pt x="160" y="124"/>
                  </a:lnTo>
                  <a:lnTo>
                    <a:pt x="161" y="122"/>
                  </a:lnTo>
                  <a:lnTo>
                    <a:pt x="163" y="122"/>
                  </a:lnTo>
                  <a:lnTo>
                    <a:pt x="163" y="121"/>
                  </a:lnTo>
                  <a:lnTo>
                    <a:pt x="164" y="121"/>
                  </a:lnTo>
                  <a:lnTo>
                    <a:pt x="164" y="119"/>
                  </a:lnTo>
                  <a:lnTo>
                    <a:pt x="164" y="118"/>
                  </a:lnTo>
                  <a:lnTo>
                    <a:pt x="164" y="116"/>
                  </a:lnTo>
                  <a:lnTo>
                    <a:pt x="166" y="113"/>
                  </a:lnTo>
                  <a:lnTo>
                    <a:pt x="166" y="112"/>
                  </a:lnTo>
                  <a:lnTo>
                    <a:pt x="169" y="109"/>
                  </a:lnTo>
                  <a:lnTo>
                    <a:pt x="171" y="107"/>
                  </a:lnTo>
                  <a:lnTo>
                    <a:pt x="172" y="105"/>
                  </a:lnTo>
                  <a:lnTo>
                    <a:pt x="174" y="104"/>
                  </a:lnTo>
                  <a:lnTo>
                    <a:pt x="177" y="102"/>
                  </a:lnTo>
                  <a:lnTo>
                    <a:pt x="178" y="101"/>
                  </a:lnTo>
                  <a:lnTo>
                    <a:pt x="182" y="99"/>
                  </a:lnTo>
                  <a:lnTo>
                    <a:pt x="182" y="96"/>
                  </a:lnTo>
                  <a:lnTo>
                    <a:pt x="180" y="93"/>
                  </a:lnTo>
                  <a:lnTo>
                    <a:pt x="180" y="90"/>
                  </a:lnTo>
                  <a:lnTo>
                    <a:pt x="178" y="87"/>
                  </a:lnTo>
                  <a:lnTo>
                    <a:pt x="182" y="87"/>
                  </a:lnTo>
                  <a:lnTo>
                    <a:pt x="183" y="87"/>
                  </a:lnTo>
                  <a:lnTo>
                    <a:pt x="183" y="81"/>
                  </a:lnTo>
                  <a:lnTo>
                    <a:pt x="183" y="76"/>
                  </a:lnTo>
                  <a:lnTo>
                    <a:pt x="185" y="70"/>
                  </a:lnTo>
                  <a:lnTo>
                    <a:pt x="185" y="65"/>
                  </a:lnTo>
                  <a:lnTo>
                    <a:pt x="177" y="65"/>
                  </a:lnTo>
                  <a:lnTo>
                    <a:pt x="177" y="73"/>
                  </a:lnTo>
                  <a:lnTo>
                    <a:pt x="177" y="71"/>
                  </a:lnTo>
                  <a:lnTo>
                    <a:pt x="174" y="71"/>
                  </a:lnTo>
                  <a:lnTo>
                    <a:pt x="172" y="71"/>
                  </a:lnTo>
                  <a:lnTo>
                    <a:pt x="169" y="70"/>
                  </a:lnTo>
                  <a:lnTo>
                    <a:pt x="168" y="68"/>
                  </a:lnTo>
                  <a:lnTo>
                    <a:pt x="166" y="68"/>
                  </a:lnTo>
                  <a:lnTo>
                    <a:pt x="166" y="68"/>
                  </a:lnTo>
                  <a:lnTo>
                    <a:pt x="164" y="65"/>
                  </a:lnTo>
                  <a:lnTo>
                    <a:pt x="164" y="63"/>
                  </a:lnTo>
                  <a:lnTo>
                    <a:pt x="163" y="62"/>
                  </a:lnTo>
                  <a:lnTo>
                    <a:pt x="164" y="60"/>
                  </a:lnTo>
                  <a:lnTo>
                    <a:pt x="164" y="59"/>
                  </a:lnTo>
                  <a:lnTo>
                    <a:pt x="164" y="57"/>
                  </a:lnTo>
                  <a:lnTo>
                    <a:pt x="164" y="56"/>
                  </a:lnTo>
                  <a:lnTo>
                    <a:pt x="164" y="54"/>
                  </a:lnTo>
                  <a:lnTo>
                    <a:pt x="164" y="53"/>
                  </a:lnTo>
                  <a:lnTo>
                    <a:pt x="166" y="53"/>
                  </a:lnTo>
                  <a:lnTo>
                    <a:pt x="166" y="53"/>
                  </a:lnTo>
                  <a:lnTo>
                    <a:pt x="168" y="53"/>
                  </a:lnTo>
                  <a:lnTo>
                    <a:pt x="168" y="53"/>
                  </a:lnTo>
                  <a:lnTo>
                    <a:pt x="169" y="53"/>
                  </a:lnTo>
                  <a:lnTo>
                    <a:pt x="169" y="53"/>
                  </a:lnTo>
                  <a:lnTo>
                    <a:pt x="171" y="53"/>
                  </a:lnTo>
                  <a:lnTo>
                    <a:pt x="171" y="53"/>
                  </a:lnTo>
                  <a:lnTo>
                    <a:pt x="172" y="53"/>
                  </a:lnTo>
                  <a:lnTo>
                    <a:pt x="174" y="51"/>
                  </a:lnTo>
                  <a:lnTo>
                    <a:pt x="174" y="51"/>
                  </a:lnTo>
                  <a:lnTo>
                    <a:pt x="172" y="49"/>
                  </a:lnTo>
                  <a:lnTo>
                    <a:pt x="172" y="49"/>
                  </a:lnTo>
                  <a:lnTo>
                    <a:pt x="171" y="46"/>
                  </a:lnTo>
                  <a:lnTo>
                    <a:pt x="171" y="46"/>
                  </a:lnTo>
                  <a:lnTo>
                    <a:pt x="171" y="45"/>
                  </a:lnTo>
                  <a:lnTo>
                    <a:pt x="171" y="45"/>
                  </a:lnTo>
                  <a:lnTo>
                    <a:pt x="171" y="43"/>
                  </a:lnTo>
                  <a:lnTo>
                    <a:pt x="171" y="42"/>
                  </a:lnTo>
                  <a:lnTo>
                    <a:pt x="172" y="40"/>
                  </a:lnTo>
                  <a:lnTo>
                    <a:pt x="172" y="39"/>
                  </a:lnTo>
                  <a:lnTo>
                    <a:pt x="172" y="35"/>
                  </a:lnTo>
                  <a:lnTo>
                    <a:pt x="172" y="34"/>
                  </a:lnTo>
                  <a:lnTo>
                    <a:pt x="172" y="32"/>
                  </a:lnTo>
                  <a:lnTo>
                    <a:pt x="172" y="31"/>
                  </a:lnTo>
                  <a:lnTo>
                    <a:pt x="172" y="29"/>
                  </a:lnTo>
                  <a:lnTo>
                    <a:pt x="171" y="25"/>
                  </a:lnTo>
                  <a:lnTo>
                    <a:pt x="171" y="22"/>
                  </a:lnTo>
                  <a:lnTo>
                    <a:pt x="171" y="20"/>
                  </a:lnTo>
                  <a:lnTo>
                    <a:pt x="171" y="18"/>
                  </a:lnTo>
                  <a:lnTo>
                    <a:pt x="171" y="17"/>
                  </a:lnTo>
                  <a:lnTo>
                    <a:pt x="172" y="15"/>
                  </a:lnTo>
                  <a:lnTo>
                    <a:pt x="172" y="14"/>
                  </a:lnTo>
                  <a:lnTo>
                    <a:pt x="172" y="12"/>
                  </a:lnTo>
                  <a:lnTo>
                    <a:pt x="172" y="11"/>
                  </a:lnTo>
                  <a:lnTo>
                    <a:pt x="172" y="9"/>
                  </a:lnTo>
                  <a:lnTo>
                    <a:pt x="172" y="6"/>
                  </a:lnTo>
                  <a:lnTo>
                    <a:pt x="172" y="4"/>
                  </a:lnTo>
                  <a:lnTo>
                    <a:pt x="172" y="3"/>
                  </a:lnTo>
                  <a:lnTo>
                    <a:pt x="171" y="3"/>
                  </a:lnTo>
                  <a:lnTo>
                    <a:pt x="169" y="3"/>
                  </a:lnTo>
                  <a:lnTo>
                    <a:pt x="166" y="1"/>
                  </a:lnTo>
                  <a:lnTo>
                    <a:pt x="164" y="1"/>
                  </a:lnTo>
                  <a:lnTo>
                    <a:pt x="163" y="1"/>
                  </a:lnTo>
                  <a:lnTo>
                    <a:pt x="163" y="1"/>
                  </a:lnTo>
                  <a:lnTo>
                    <a:pt x="161" y="1"/>
                  </a:lnTo>
                  <a:lnTo>
                    <a:pt x="161" y="1"/>
                  </a:lnTo>
                  <a:lnTo>
                    <a:pt x="161" y="0"/>
                  </a:lnTo>
                  <a:lnTo>
                    <a:pt x="160" y="0"/>
                  </a:lnTo>
                  <a:lnTo>
                    <a:pt x="158" y="0"/>
                  </a:lnTo>
                  <a:lnTo>
                    <a:pt x="157" y="0"/>
                  </a:lnTo>
                  <a:lnTo>
                    <a:pt x="157" y="0"/>
                  </a:lnTo>
                  <a:lnTo>
                    <a:pt x="155" y="1"/>
                  </a:lnTo>
                  <a:lnTo>
                    <a:pt x="155" y="1"/>
                  </a:lnTo>
                  <a:lnTo>
                    <a:pt x="154" y="1"/>
                  </a:lnTo>
                  <a:lnTo>
                    <a:pt x="152" y="1"/>
                  </a:lnTo>
                  <a:lnTo>
                    <a:pt x="152" y="1"/>
                  </a:lnTo>
                  <a:lnTo>
                    <a:pt x="150" y="1"/>
                  </a:lnTo>
                  <a:lnTo>
                    <a:pt x="149" y="0"/>
                  </a:lnTo>
                  <a:lnTo>
                    <a:pt x="149" y="0"/>
                  </a:lnTo>
                  <a:lnTo>
                    <a:pt x="149" y="1"/>
                  </a:lnTo>
                  <a:lnTo>
                    <a:pt x="147" y="3"/>
                  </a:lnTo>
                  <a:lnTo>
                    <a:pt x="146" y="4"/>
                  </a:lnTo>
                  <a:lnTo>
                    <a:pt x="144" y="4"/>
                  </a:lnTo>
                  <a:lnTo>
                    <a:pt x="144" y="6"/>
                  </a:lnTo>
                  <a:lnTo>
                    <a:pt x="144" y="6"/>
                  </a:lnTo>
                  <a:lnTo>
                    <a:pt x="143" y="6"/>
                  </a:lnTo>
                  <a:lnTo>
                    <a:pt x="141" y="6"/>
                  </a:lnTo>
                  <a:lnTo>
                    <a:pt x="141" y="6"/>
                  </a:lnTo>
                  <a:lnTo>
                    <a:pt x="140" y="6"/>
                  </a:lnTo>
                  <a:lnTo>
                    <a:pt x="140" y="6"/>
                  </a:lnTo>
                  <a:lnTo>
                    <a:pt x="140" y="6"/>
                  </a:lnTo>
                  <a:lnTo>
                    <a:pt x="138" y="8"/>
                  </a:lnTo>
                  <a:lnTo>
                    <a:pt x="138" y="8"/>
                  </a:lnTo>
                  <a:lnTo>
                    <a:pt x="138" y="8"/>
                  </a:lnTo>
                  <a:lnTo>
                    <a:pt x="137" y="8"/>
                  </a:lnTo>
                  <a:lnTo>
                    <a:pt x="135" y="9"/>
                  </a:lnTo>
                  <a:lnTo>
                    <a:pt x="133" y="9"/>
                  </a:lnTo>
                  <a:lnTo>
                    <a:pt x="133" y="9"/>
                  </a:lnTo>
                  <a:lnTo>
                    <a:pt x="132" y="11"/>
                  </a:lnTo>
                  <a:lnTo>
                    <a:pt x="130" y="12"/>
                  </a:lnTo>
                  <a:lnTo>
                    <a:pt x="129" y="12"/>
                  </a:lnTo>
                  <a:lnTo>
                    <a:pt x="127" y="12"/>
                  </a:lnTo>
                  <a:lnTo>
                    <a:pt x="126" y="14"/>
                  </a:lnTo>
                  <a:lnTo>
                    <a:pt x="124" y="14"/>
                  </a:lnTo>
                  <a:lnTo>
                    <a:pt x="124" y="14"/>
                  </a:lnTo>
                  <a:lnTo>
                    <a:pt x="123" y="15"/>
                  </a:lnTo>
                  <a:lnTo>
                    <a:pt x="121" y="17"/>
                  </a:lnTo>
                  <a:lnTo>
                    <a:pt x="121" y="18"/>
                  </a:lnTo>
                  <a:lnTo>
                    <a:pt x="119" y="20"/>
                  </a:lnTo>
                  <a:lnTo>
                    <a:pt x="118" y="22"/>
                  </a:lnTo>
                  <a:lnTo>
                    <a:pt x="116" y="22"/>
                  </a:lnTo>
                  <a:lnTo>
                    <a:pt x="116" y="22"/>
                  </a:lnTo>
                  <a:lnTo>
                    <a:pt x="116" y="23"/>
                  </a:lnTo>
                  <a:lnTo>
                    <a:pt x="115" y="23"/>
                  </a:lnTo>
                  <a:lnTo>
                    <a:pt x="115" y="25"/>
                  </a:lnTo>
                  <a:lnTo>
                    <a:pt x="115" y="26"/>
                  </a:lnTo>
                  <a:lnTo>
                    <a:pt x="115" y="28"/>
                  </a:lnTo>
                  <a:lnTo>
                    <a:pt x="113" y="29"/>
                  </a:lnTo>
                  <a:lnTo>
                    <a:pt x="113" y="31"/>
                  </a:lnTo>
                  <a:lnTo>
                    <a:pt x="113" y="32"/>
                  </a:lnTo>
                  <a:lnTo>
                    <a:pt x="113" y="32"/>
                  </a:lnTo>
                  <a:lnTo>
                    <a:pt x="113" y="32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10" y="34"/>
                  </a:lnTo>
                  <a:lnTo>
                    <a:pt x="109" y="34"/>
                  </a:lnTo>
                  <a:lnTo>
                    <a:pt x="109" y="34"/>
                  </a:lnTo>
                  <a:lnTo>
                    <a:pt x="107" y="35"/>
                  </a:lnTo>
                  <a:lnTo>
                    <a:pt x="105" y="35"/>
                  </a:lnTo>
                  <a:lnTo>
                    <a:pt x="105" y="39"/>
                  </a:lnTo>
                  <a:lnTo>
                    <a:pt x="105" y="43"/>
                  </a:lnTo>
                  <a:lnTo>
                    <a:pt x="105" y="48"/>
                  </a:lnTo>
                  <a:lnTo>
                    <a:pt x="105" y="53"/>
                  </a:lnTo>
                  <a:lnTo>
                    <a:pt x="105" y="53"/>
                  </a:lnTo>
                  <a:lnTo>
                    <a:pt x="104" y="54"/>
                  </a:lnTo>
                  <a:lnTo>
                    <a:pt x="104" y="54"/>
                  </a:lnTo>
                  <a:lnTo>
                    <a:pt x="104" y="54"/>
                  </a:lnTo>
                  <a:lnTo>
                    <a:pt x="101" y="53"/>
                  </a:lnTo>
                  <a:lnTo>
                    <a:pt x="99" y="53"/>
                  </a:lnTo>
                  <a:lnTo>
                    <a:pt x="99" y="53"/>
                  </a:lnTo>
                  <a:lnTo>
                    <a:pt x="98" y="53"/>
                  </a:lnTo>
                  <a:lnTo>
                    <a:pt x="96" y="53"/>
                  </a:lnTo>
                  <a:lnTo>
                    <a:pt x="96" y="53"/>
                  </a:lnTo>
                  <a:lnTo>
                    <a:pt x="95" y="53"/>
                  </a:lnTo>
                  <a:lnTo>
                    <a:pt x="93" y="53"/>
                  </a:lnTo>
                  <a:lnTo>
                    <a:pt x="92" y="53"/>
                  </a:lnTo>
                  <a:lnTo>
                    <a:pt x="90" y="51"/>
                  </a:lnTo>
                  <a:lnTo>
                    <a:pt x="90" y="51"/>
                  </a:lnTo>
                  <a:lnTo>
                    <a:pt x="88" y="51"/>
                  </a:lnTo>
                  <a:lnTo>
                    <a:pt x="87" y="51"/>
                  </a:lnTo>
                  <a:lnTo>
                    <a:pt x="87" y="51"/>
                  </a:lnTo>
                  <a:lnTo>
                    <a:pt x="87" y="51"/>
                  </a:lnTo>
                  <a:lnTo>
                    <a:pt x="85" y="51"/>
                  </a:lnTo>
                  <a:lnTo>
                    <a:pt x="85" y="51"/>
                  </a:lnTo>
                  <a:lnTo>
                    <a:pt x="84" y="51"/>
                  </a:lnTo>
                  <a:lnTo>
                    <a:pt x="82" y="49"/>
                  </a:lnTo>
                  <a:lnTo>
                    <a:pt x="82" y="49"/>
                  </a:lnTo>
                  <a:lnTo>
                    <a:pt x="81" y="48"/>
                  </a:lnTo>
                  <a:lnTo>
                    <a:pt x="81" y="48"/>
                  </a:lnTo>
                  <a:lnTo>
                    <a:pt x="81" y="48"/>
                  </a:lnTo>
                  <a:lnTo>
                    <a:pt x="79" y="48"/>
                  </a:lnTo>
                  <a:lnTo>
                    <a:pt x="78" y="49"/>
                  </a:lnTo>
                  <a:lnTo>
                    <a:pt x="76" y="51"/>
                  </a:lnTo>
                  <a:lnTo>
                    <a:pt x="76" y="51"/>
                  </a:lnTo>
                  <a:lnTo>
                    <a:pt x="76" y="53"/>
                  </a:lnTo>
                  <a:lnTo>
                    <a:pt x="76" y="54"/>
                  </a:lnTo>
                  <a:lnTo>
                    <a:pt x="76" y="56"/>
                  </a:lnTo>
                  <a:lnTo>
                    <a:pt x="76" y="56"/>
                  </a:lnTo>
                  <a:lnTo>
                    <a:pt x="74" y="57"/>
                  </a:lnTo>
                  <a:lnTo>
                    <a:pt x="74" y="57"/>
                  </a:lnTo>
                  <a:lnTo>
                    <a:pt x="73" y="57"/>
                  </a:lnTo>
                  <a:lnTo>
                    <a:pt x="71" y="59"/>
                  </a:lnTo>
                  <a:lnTo>
                    <a:pt x="70" y="60"/>
                  </a:lnTo>
                  <a:lnTo>
                    <a:pt x="65" y="63"/>
                  </a:lnTo>
                  <a:lnTo>
                    <a:pt x="64" y="63"/>
                  </a:lnTo>
                  <a:lnTo>
                    <a:pt x="62" y="65"/>
                  </a:lnTo>
                  <a:lnTo>
                    <a:pt x="59" y="67"/>
                  </a:lnTo>
                  <a:lnTo>
                    <a:pt x="57" y="68"/>
                  </a:lnTo>
                  <a:lnTo>
                    <a:pt x="56" y="68"/>
                  </a:lnTo>
                  <a:lnTo>
                    <a:pt x="54" y="68"/>
                  </a:lnTo>
                  <a:lnTo>
                    <a:pt x="53" y="68"/>
                  </a:lnTo>
                  <a:lnTo>
                    <a:pt x="51" y="70"/>
                  </a:lnTo>
                  <a:lnTo>
                    <a:pt x="51" y="70"/>
                  </a:lnTo>
                  <a:lnTo>
                    <a:pt x="50" y="70"/>
                  </a:lnTo>
                  <a:lnTo>
                    <a:pt x="50" y="70"/>
                  </a:lnTo>
                  <a:lnTo>
                    <a:pt x="50" y="71"/>
                  </a:lnTo>
                  <a:lnTo>
                    <a:pt x="50" y="71"/>
                  </a:lnTo>
                  <a:lnTo>
                    <a:pt x="48" y="71"/>
                  </a:lnTo>
                  <a:lnTo>
                    <a:pt x="48" y="71"/>
                  </a:lnTo>
                  <a:lnTo>
                    <a:pt x="47" y="71"/>
                  </a:lnTo>
                  <a:lnTo>
                    <a:pt x="45" y="71"/>
                  </a:lnTo>
                  <a:lnTo>
                    <a:pt x="45" y="70"/>
                  </a:lnTo>
                  <a:lnTo>
                    <a:pt x="45" y="70"/>
                  </a:lnTo>
                  <a:lnTo>
                    <a:pt x="43" y="68"/>
                  </a:lnTo>
                  <a:lnTo>
                    <a:pt x="43" y="67"/>
                  </a:lnTo>
                  <a:lnTo>
                    <a:pt x="45" y="65"/>
                  </a:lnTo>
                  <a:lnTo>
                    <a:pt x="45" y="63"/>
                  </a:lnTo>
                  <a:lnTo>
                    <a:pt x="45" y="63"/>
                  </a:lnTo>
                  <a:lnTo>
                    <a:pt x="45" y="62"/>
                  </a:lnTo>
                  <a:lnTo>
                    <a:pt x="45" y="60"/>
                  </a:lnTo>
                  <a:lnTo>
                    <a:pt x="45" y="60"/>
                  </a:lnTo>
                  <a:lnTo>
                    <a:pt x="45" y="57"/>
                  </a:lnTo>
                  <a:lnTo>
                    <a:pt x="43" y="54"/>
                  </a:lnTo>
                  <a:lnTo>
                    <a:pt x="42" y="53"/>
                  </a:lnTo>
                  <a:lnTo>
                    <a:pt x="42" y="51"/>
                  </a:lnTo>
                  <a:lnTo>
                    <a:pt x="40" y="49"/>
                  </a:lnTo>
                  <a:lnTo>
                    <a:pt x="39" y="48"/>
                  </a:lnTo>
                  <a:lnTo>
                    <a:pt x="37" y="46"/>
                  </a:lnTo>
                  <a:lnTo>
                    <a:pt x="36" y="46"/>
                  </a:lnTo>
                  <a:lnTo>
                    <a:pt x="36" y="46"/>
                  </a:lnTo>
                  <a:close/>
                  <a:moveTo>
                    <a:pt x="129" y="121"/>
                  </a:moveTo>
                  <a:lnTo>
                    <a:pt x="129" y="121"/>
                  </a:lnTo>
                  <a:lnTo>
                    <a:pt x="129" y="122"/>
                  </a:lnTo>
                  <a:lnTo>
                    <a:pt x="127" y="122"/>
                  </a:lnTo>
                  <a:lnTo>
                    <a:pt x="126" y="122"/>
                  </a:lnTo>
                  <a:lnTo>
                    <a:pt x="124" y="122"/>
                  </a:lnTo>
                  <a:lnTo>
                    <a:pt x="123" y="122"/>
                  </a:lnTo>
                  <a:lnTo>
                    <a:pt x="123" y="121"/>
                  </a:lnTo>
                  <a:lnTo>
                    <a:pt x="123" y="121"/>
                  </a:lnTo>
                  <a:lnTo>
                    <a:pt x="123" y="119"/>
                  </a:lnTo>
                  <a:lnTo>
                    <a:pt x="121" y="118"/>
                  </a:lnTo>
                  <a:lnTo>
                    <a:pt x="121" y="116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3"/>
                  </a:lnTo>
                  <a:lnTo>
                    <a:pt x="118" y="113"/>
                  </a:lnTo>
                  <a:lnTo>
                    <a:pt x="118" y="113"/>
                  </a:lnTo>
                  <a:lnTo>
                    <a:pt x="118" y="112"/>
                  </a:lnTo>
                  <a:lnTo>
                    <a:pt x="119" y="112"/>
                  </a:lnTo>
                  <a:lnTo>
                    <a:pt x="119" y="110"/>
                  </a:lnTo>
                  <a:lnTo>
                    <a:pt x="119" y="110"/>
                  </a:lnTo>
                  <a:lnTo>
                    <a:pt x="121" y="110"/>
                  </a:lnTo>
                  <a:lnTo>
                    <a:pt x="121" y="109"/>
                  </a:lnTo>
                  <a:lnTo>
                    <a:pt x="123" y="109"/>
                  </a:lnTo>
                  <a:lnTo>
                    <a:pt x="123" y="109"/>
                  </a:lnTo>
                  <a:lnTo>
                    <a:pt x="124" y="109"/>
                  </a:lnTo>
                  <a:lnTo>
                    <a:pt x="126" y="107"/>
                  </a:lnTo>
                  <a:lnTo>
                    <a:pt x="130" y="104"/>
                  </a:lnTo>
                  <a:lnTo>
                    <a:pt x="133" y="102"/>
                  </a:lnTo>
                  <a:lnTo>
                    <a:pt x="135" y="105"/>
                  </a:lnTo>
                  <a:lnTo>
                    <a:pt x="138" y="107"/>
                  </a:lnTo>
                  <a:lnTo>
                    <a:pt x="140" y="109"/>
                  </a:lnTo>
                  <a:lnTo>
                    <a:pt x="140" y="110"/>
                  </a:lnTo>
                  <a:lnTo>
                    <a:pt x="140" y="112"/>
                  </a:lnTo>
                  <a:lnTo>
                    <a:pt x="140" y="113"/>
                  </a:lnTo>
                  <a:lnTo>
                    <a:pt x="140" y="113"/>
                  </a:lnTo>
                  <a:lnTo>
                    <a:pt x="140" y="115"/>
                  </a:lnTo>
                  <a:lnTo>
                    <a:pt x="140" y="115"/>
                  </a:lnTo>
                  <a:lnTo>
                    <a:pt x="140" y="115"/>
                  </a:lnTo>
                  <a:lnTo>
                    <a:pt x="140" y="115"/>
                  </a:lnTo>
                  <a:lnTo>
                    <a:pt x="138" y="116"/>
                  </a:lnTo>
                  <a:lnTo>
                    <a:pt x="138" y="116"/>
                  </a:lnTo>
                  <a:lnTo>
                    <a:pt x="137" y="116"/>
                  </a:lnTo>
                  <a:lnTo>
                    <a:pt x="135" y="116"/>
                  </a:lnTo>
                  <a:lnTo>
                    <a:pt x="133" y="118"/>
                  </a:lnTo>
                  <a:lnTo>
                    <a:pt x="132" y="118"/>
                  </a:lnTo>
                  <a:lnTo>
                    <a:pt x="130" y="119"/>
                  </a:lnTo>
                  <a:lnTo>
                    <a:pt x="129" y="121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1" name="Freeform 119"/>
            <p:cNvSpPr>
              <a:spLocks/>
            </p:cNvSpPr>
            <p:nvPr/>
          </p:nvSpPr>
          <p:spPr bwMode="auto">
            <a:xfrm>
              <a:off x="6828716" y="4369801"/>
              <a:ext cx="265965" cy="425658"/>
            </a:xfrm>
            <a:custGeom>
              <a:avLst/>
              <a:gdLst>
                <a:gd name="T0" fmla="*/ 12 w 112"/>
                <a:gd name="T1" fmla="*/ 172 h 179"/>
                <a:gd name="T2" fmla="*/ 11 w 112"/>
                <a:gd name="T3" fmla="*/ 172 h 179"/>
                <a:gd name="T4" fmla="*/ 11 w 112"/>
                <a:gd name="T5" fmla="*/ 172 h 179"/>
                <a:gd name="T6" fmla="*/ 16 w 112"/>
                <a:gd name="T7" fmla="*/ 168 h 179"/>
                <a:gd name="T8" fmla="*/ 22 w 112"/>
                <a:gd name="T9" fmla="*/ 163 h 179"/>
                <a:gd name="T10" fmla="*/ 25 w 112"/>
                <a:gd name="T11" fmla="*/ 157 h 179"/>
                <a:gd name="T12" fmla="*/ 31 w 112"/>
                <a:gd name="T13" fmla="*/ 152 h 179"/>
                <a:gd name="T14" fmla="*/ 36 w 112"/>
                <a:gd name="T15" fmla="*/ 146 h 179"/>
                <a:gd name="T16" fmla="*/ 43 w 112"/>
                <a:gd name="T17" fmla="*/ 143 h 179"/>
                <a:gd name="T18" fmla="*/ 47 w 112"/>
                <a:gd name="T19" fmla="*/ 140 h 179"/>
                <a:gd name="T20" fmla="*/ 50 w 112"/>
                <a:gd name="T21" fmla="*/ 135 h 179"/>
                <a:gd name="T22" fmla="*/ 54 w 112"/>
                <a:gd name="T23" fmla="*/ 132 h 179"/>
                <a:gd name="T24" fmla="*/ 59 w 112"/>
                <a:gd name="T25" fmla="*/ 127 h 179"/>
                <a:gd name="T26" fmla="*/ 61 w 112"/>
                <a:gd name="T27" fmla="*/ 124 h 179"/>
                <a:gd name="T28" fmla="*/ 67 w 112"/>
                <a:gd name="T29" fmla="*/ 120 h 179"/>
                <a:gd name="T30" fmla="*/ 67 w 112"/>
                <a:gd name="T31" fmla="*/ 117 h 179"/>
                <a:gd name="T32" fmla="*/ 67 w 112"/>
                <a:gd name="T33" fmla="*/ 113 h 179"/>
                <a:gd name="T34" fmla="*/ 71 w 112"/>
                <a:gd name="T35" fmla="*/ 110 h 179"/>
                <a:gd name="T36" fmla="*/ 74 w 112"/>
                <a:gd name="T37" fmla="*/ 104 h 179"/>
                <a:gd name="T38" fmla="*/ 82 w 112"/>
                <a:gd name="T39" fmla="*/ 95 h 179"/>
                <a:gd name="T40" fmla="*/ 85 w 112"/>
                <a:gd name="T41" fmla="*/ 85 h 179"/>
                <a:gd name="T42" fmla="*/ 87 w 112"/>
                <a:gd name="T43" fmla="*/ 78 h 179"/>
                <a:gd name="T44" fmla="*/ 90 w 112"/>
                <a:gd name="T45" fmla="*/ 70 h 179"/>
                <a:gd name="T46" fmla="*/ 92 w 112"/>
                <a:gd name="T47" fmla="*/ 64 h 179"/>
                <a:gd name="T48" fmla="*/ 95 w 112"/>
                <a:gd name="T49" fmla="*/ 59 h 179"/>
                <a:gd name="T50" fmla="*/ 96 w 112"/>
                <a:gd name="T51" fmla="*/ 53 h 179"/>
                <a:gd name="T52" fmla="*/ 102 w 112"/>
                <a:gd name="T53" fmla="*/ 47 h 179"/>
                <a:gd name="T54" fmla="*/ 102 w 112"/>
                <a:gd name="T55" fmla="*/ 40 h 179"/>
                <a:gd name="T56" fmla="*/ 106 w 112"/>
                <a:gd name="T57" fmla="*/ 36 h 179"/>
                <a:gd name="T58" fmla="*/ 107 w 112"/>
                <a:gd name="T59" fmla="*/ 28 h 179"/>
                <a:gd name="T60" fmla="*/ 109 w 112"/>
                <a:gd name="T61" fmla="*/ 17 h 179"/>
                <a:gd name="T62" fmla="*/ 110 w 112"/>
                <a:gd name="T63" fmla="*/ 8 h 179"/>
                <a:gd name="T64" fmla="*/ 110 w 112"/>
                <a:gd name="T65" fmla="*/ 2 h 179"/>
                <a:gd name="T66" fmla="*/ 107 w 112"/>
                <a:gd name="T67" fmla="*/ 0 h 179"/>
                <a:gd name="T68" fmla="*/ 106 w 112"/>
                <a:gd name="T69" fmla="*/ 2 h 179"/>
                <a:gd name="T70" fmla="*/ 98 w 112"/>
                <a:gd name="T71" fmla="*/ 5 h 179"/>
                <a:gd name="T72" fmla="*/ 90 w 112"/>
                <a:gd name="T73" fmla="*/ 8 h 179"/>
                <a:gd name="T74" fmla="*/ 87 w 112"/>
                <a:gd name="T75" fmla="*/ 8 h 179"/>
                <a:gd name="T76" fmla="*/ 82 w 112"/>
                <a:gd name="T77" fmla="*/ 8 h 179"/>
                <a:gd name="T78" fmla="*/ 78 w 112"/>
                <a:gd name="T79" fmla="*/ 11 h 179"/>
                <a:gd name="T80" fmla="*/ 70 w 112"/>
                <a:gd name="T81" fmla="*/ 11 h 179"/>
                <a:gd name="T82" fmla="*/ 67 w 112"/>
                <a:gd name="T83" fmla="*/ 14 h 179"/>
                <a:gd name="T84" fmla="*/ 59 w 112"/>
                <a:gd name="T85" fmla="*/ 19 h 179"/>
                <a:gd name="T86" fmla="*/ 56 w 112"/>
                <a:gd name="T87" fmla="*/ 17 h 179"/>
                <a:gd name="T88" fmla="*/ 53 w 112"/>
                <a:gd name="T89" fmla="*/ 16 h 179"/>
                <a:gd name="T90" fmla="*/ 45 w 112"/>
                <a:gd name="T91" fmla="*/ 16 h 179"/>
                <a:gd name="T92" fmla="*/ 34 w 112"/>
                <a:gd name="T93" fmla="*/ 19 h 179"/>
                <a:gd name="T94" fmla="*/ 31 w 112"/>
                <a:gd name="T95" fmla="*/ 16 h 179"/>
                <a:gd name="T96" fmla="*/ 26 w 112"/>
                <a:gd name="T97" fmla="*/ 12 h 179"/>
                <a:gd name="T98" fmla="*/ 22 w 112"/>
                <a:gd name="T99" fmla="*/ 8 h 179"/>
                <a:gd name="T100" fmla="*/ 12 w 112"/>
                <a:gd name="T101" fmla="*/ 17 h 179"/>
                <a:gd name="T102" fmla="*/ 19 w 112"/>
                <a:gd name="T103" fmla="*/ 26 h 179"/>
                <a:gd name="T104" fmla="*/ 20 w 112"/>
                <a:gd name="T105" fmla="*/ 30 h 179"/>
                <a:gd name="T106" fmla="*/ 23 w 112"/>
                <a:gd name="T107" fmla="*/ 33 h 179"/>
                <a:gd name="T108" fmla="*/ 26 w 112"/>
                <a:gd name="T109" fmla="*/ 34 h 179"/>
                <a:gd name="T110" fmla="*/ 36 w 112"/>
                <a:gd name="T111" fmla="*/ 39 h 179"/>
                <a:gd name="T112" fmla="*/ 59 w 112"/>
                <a:gd name="T113" fmla="*/ 51 h 179"/>
                <a:gd name="T114" fmla="*/ 31 w 112"/>
                <a:gd name="T115" fmla="*/ 96 h 179"/>
                <a:gd name="T116" fmla="*/ 12 w 112"/>
                <a:gd name="T117" fmla="*/ 103 h 179"/>
                <a:gd name="T118" fmla="*/ 0 w 112"/>
                <a:gd name="T119" fmla="*/ 16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2" h="179">
                  <a:moveTo>
                    <a:pt x="9" y="179"/>
                  </a:moveTo>
                  <a:lnTo>
                    <a:pt x="11" y="176"/>
                  </a:lnTo>
                  <a:lnTo>
                    <a:pt x="12" y="172"/>
                  </a:lnTo>
                  <a:lnTo>
                    <a:pt x="12" y="172"/>
                  </a:lnTo>
                  <a:lnTo>
                    <a:pt x="11" y="172"/>
                  </a:lnTo>
                  <a:lnTo>
                    <a:pt x="11" y="172"/>
                  </a:lnTo>
                  <a:lnTo>
                    <a:pt x="11" y="172"/>
                  </a:lnTo>
                  <a:lnTo>
                    <a:pt x="11" y="172"/>
                  </a:lnTo>
                  <a:lnTo>
                    <a:pt x="11" y="172"/>
                  </a:lnTo>
                  <a:lnTo>
                    <a:pt x="14" y="171"/>
                  </a:lnTo>
                  <a:lnTo>
                    <a:pt x="16" y="169"/>
                  </a:lnTo>
                  <a:lnTo>
                    <a:pt x="16" y="168"/>
                  </a:lnTo>
                  <a:lnTo>
                    <a:pt x="16" y="166"/>
                  </a:lnTo>
                  <a:lnTo>
                    <a:pt x="19" y="165"/>
                  </a:lnTo>
                  <a:lnTo>
                    <a:pt x="22" y="163"/>
                  </a:lnTo>
                  <a:lnTo>
                    <a:pt x="22" y="160"/>
                  </a:lnTo>
                  <a:lnTo>
                    <a:pt x="23" y="159"/>
                  </a:lnTo>
                  <a:lnTo>
                    <a:pt x="25" y="157"/>
                  </a:lnTo>
                  <a:lnTo>
                    <a:pt x="28" y="155"/>
                  </a:lnTo>
                  <a:lnTo>
                    <a:pt x="29" y="154"/>
                  </a:lnTo>
                  <a:lnTo>
                    <a:pt x="31" y="152"/>
                  </a:lnTo>
                  <a:lnTo>
                    <a:pt x="33" y="149"/>
                  </a:lnTo>
                  <a:lnTo>
                    <a:pt x="34" y="148"/>
                  </a:lnTo>
                  <a:lnTo>
                    <a:pt x="36" y="146"/>
                  </a:lnTo>
                  <a:lnTo>
                    <a:pt x="40" y="145"/>
                  </a:lnTo>
                  <a:lnTo>
                    <a:pt x="42" y="143"/>
                  </a:lnTo>
                  <a:lnTo>
                    <a:pt x="43" y="143"/>
                  </a:lnTo>
                  <a:lnTo>
                    <a:pt x="45" y="141"/>
                  </a:lnTo>
                  <a:lnTo>
                    <a:pt x="47" y="140"/>
                  </a:lnTo>
                  <a:lnTo>
                    <a:pt x="47" y="140"/>
                  </a:lnTo>
                  <a:lnTo>
                    <a:pt x="47" y="138"/>
                  </a:lnTo>
                  <a:lnTo>
                    <a:pt x="48" y="137"/>
                  </a:lnTo>
                  <a:lnTo>
                    <a:pt x="50" y="135"/>
                  </a:lnTo>
                  <a:lnTo>
                    <a:pt x="51" y="134"/>
                  </a:lnTo>
                  <a:lnTo>
                    <a:pt x="53" y="134"/>
                  </a:lnTo>
                  <a:lnTo>
                    <a:pt x="54" y="132"/>
                  </a:lnTo>
                  <a:lnTo>
                    <a:pt x="56" y="131"/>
                  </a:lnTo>
                  <a:lnTo>
                    <a:pt x="57" y="129"/>
                  </a:lnTo>
                  <a:lnTo>
                    <a:pt x="59" y="127"/>
                  </a:lnTo>
                  <a:lnTo>
                    <a:pt x="59" y="126"/>
                  </a:lnTo>
                  <a:lnTo>
                    <a:pt x="59" y="124"/>
                  </a:lnTo>
                  <a:lnTo>
                    <a:pt x="61" y="124"/>
                  </a:lnTo>
                  <a:lnTo>
                    <a:pt x="62" y="124"/>
                  </a:lnTo>
                  <a:lnTo>
                    <a:pt x="64" y="121"/>
                  </a:lnTo>
                  <a:lnTo>
                    <a:pt x="67" y="120"/>
                  </a:lnTo>
                  <a:lnTo>
                    <a:pt x="67" y="118"/>
                  </a:lnTo>
                  <a:lnTo>
                    <a:pt x="67" y="117"/>
                  </a:lnTo>
                  <a:lnTo>
                    <a:pt x="67" y="117"/>
                  </a:lnTo>
                  <a:lnTo>
                    <a:pt x="67" y="115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2"/>
                  </a:lnTo>
                  <a:lnTo>
                    <a:pt x="68" y="112"/>
                  </a:lnTo>
                  <a:lnTo>
                    <a:pt x="71" y="110"/>
                  </a:lnTo>
                  <a:lnTo>
                    <a:pt x="74" y="109"/>
                  </a:lnTo>
                  <a:lnTo>
                    <a:pt x="74" y="107"/>
                  </a:lnTo>
                  <a:lnTo>
                    <a:pt x="74" y="104"/>
                  </a:lnTo>
                  <a:lnTo>
                    <a:pt x="79" y="96"/>
                  </a:lnTo>
                  <a:lnTo>
                    <a:pt x="81" y="96"/>
                  </a:lnTo>
                  <a:lnTo>
                    <a:pt x="82" y="95"/>
                  </a:lnTo>
                  <a:lnTo>
                    <a:pt x="82" y="92"/>
                  </a:lnTo>
                  <a:lnTo>
                    <a:pt x="82" y="89"/>
                  </a:lnTo>
                  <a:lnTo>
                    <a:pt x="85" y="85"/>
                  </a:lnTo>
                  <a:lnTo>
                    <a:pt x="87" y="81"/>
                  </a:lnTo>
                  <a:lnTo>
                    <a:pt x="87" y="79"/>
                  </a:lnTo>
                  <a:lnTo>
                    <a:pt x="87" y="78"/>
                  </a:lnTo>
                  <a:lnTo>
                    <a:pt x="88" y="75"/>
                  </a:lnTo>
                  <a:lnTo>
                    <a:pt x="88" y="73"/>
                  </a:lnTo>
                  <a:lnTo>
                    <a:pt x="90" y="70"/>
                  </a:lnTo>
                  <a:lnTo>
                    <a:pt x="92" y="68"/>
                  </a:lnTo>
                  <a:lnTo>
                    <a:pt x="92" y="65"/>
                  </a:lnTo>
                  <a:lnTo>
                    <a:pt x="92" y="64"/>
                  </a:lnTo>
                  <a:lnTo>
                    <a:pt x="92" y="62"/>
                  </a:lnTo>
                  <a:lnTo>
                    <a:pt x="93" y="59"/>
                  </a:lnTo>
                  <a:lnTo>
                    <a:pt x="95" y="59"/>
                  </a:lnTo>
                  <a:lnTo>
                    <a:pt x="95" y="56"/>
                  </a:lnTo>
                  <a:lnTo>
                    <a:pt x="95" y="54"/>
                  </a:lnTo>
                  <a:lnTo>
                    <a:pt x="96" y="53"/>
                  </a:lnTo>
                  <a:lnTo>
                    <a:pt x="99" y="50"/>
                  </a:lnTo>
                  <a:lnTo>
                    <a:pt x="101" y="48"/>
                  </a:lnTo>
                  <a:lnTo>
                    <a:pt x="102" y="47"/>
                  </a:lnTo>
                  <a:lnTo>
                    <a:pt x="102" y="45"/>
                  </a:lnTo>
                  <a:lnTo>
                    <a:pt x="102" y="42"/>
                  </a:lnTo>
                  <a:lnTo>
                    <a:pt x="102" y="40"/>
                  </a:lnTo>
                  <a:lnTo>
                    <a:pt x="104" y="39"/>
                  </a:lnTo>
                  <a:lnTo>
                    <a:pt x="106" y="37"/>
                  </a:lnTo>
                  <a:lnTo>
                    <a:pt x="106" y="36"/>
                  </a:lnTo>
                  <a:lnTo>
                    <a:pt x="106" y="33"/>
                  </a:lnTo>
                  <a:lnTo>
                    <a:pt x="106" y="31"/>
                  </a:lnTo>
                  <a:lnTo>
                    <a:pt x="107" y="28"/>
                  </a:lnTo>
                  <a:lnTo>
                    <a:pt x="107" y="25"/>
                  </a:lnTo>
                  <a:lnTo>
                    <a:pt x="109" y="23"/>
                  </a:lnTo>
                  <a:lnTo>
                    <a:pt x="109" y="17"/>
                  </a:lnTo>
                  <a:lnTo>
                    <a:pt x="110" y="12"/>
                  </a:lnTo>
                  <a:lnTo>
                    <a:pt x="110" y="9"/>
                  </a:lnTo>
                  <a:lnTo>
                    <a:pt x="110" y="8"/>
                  </a:lnTo>
                  <a:lnTo>
                    <a:pt x="110" y="5"/>
                  </a:lnTo>
                  <a:lnTo>
                    <a:pt x="112" y="2"/>
                  </a:lnTo>
                  <a:lnTo>
                    <a:pt x="110" y="2"/>
                  </a:lnTo>
                  <a:lnTo>
                    <a:pt x="109" y="2"/>
                  </a:lnTo>
                  <a:lnTo>
                    <a:pt x="109" y="0"/>
                  </a:lnTo>
                  <a:lnTo>
                    <a:pt x="107" y="0"/>
                  </a:lnTo>
                  <a:lnTo>
                    <a:pt x="107" y="0"/>
                  </a:lnTo>
                  <a:lnTo>
                    <a:pt x="106" y="0"/>
                  </a:lnTo>
                  <a:lnTo>
                    <a:pt x="106" y="2"/>
                  </a:lnTo>
                  <a:lnTo>
                    <a:pt x="104" y="3"/>
                  </a:lnTo>
                  <a:lnTo>
                    <a:pt x="102" y="5"/>
                  </a:lnTo>
                  <a:lnTo>
                    <a:pt x="98" y="5"/>
                  </a:lnTo>
                  <a:lnTo>
                    <a:pt x="95" y="6"/>
                  </a:lnTo>
                  <a:lnTo>
                    <a:pt x="93" y="8"/>
                  </a:lnTo>
                  <a:lnTo>
                    <a:pt x="90" y="8"/>
                  </a:lnTo>
                  <a:lnTo>
                    <a:pt x="88" y="8"/>
                  </a:lnTo>
                  <a:lnTo>
                    <a:pt x="87" y="8"/>
                  </a:lnTo>
                  <a:lnTo>
                    <a:pt x="87" y="8"/>
                  </a:lnTo>
                  <a:lnTo>
                    <a:pt x="85" y="8"/>
                  </a:lnTo>
                  <a:lnTo>
                    <a:pt x="84" y="8"/>
                  </a:lnTo>
                  <a:lnTo>
                    <a:pt x="82" y="8"/>
                  </a:lnTo>
                  <a:lnTo>
                    <a:pt x="81" y="8"/>
                  </a:lnTo>
                  <a:lnTo>
                    <a:pt x="79" y="9"/>
                  </a:lnTo>
                  <a:lnTo>
                    <a:pt x="78" y="11"/>
                  </a:lnTo>
                  <a:lnTo>
                    <a:pt x="74" y="11"/>
                  </a:lnTo>
                  <a:lnTo>
                    <a:pt x="73" y="11"/>
                  </a:lnTo>
                  <a:lnTo>
                    <a:pt x="70" y="11"/>
                  </a:lnTo>
                  <a:lnTo>
                    <a:pt x="68" y="12"/>
                  </a:lnTo>
                  <a:lnTo>
                    <a:pt x="67" y="12"/>
                  </a:lnTo>
                  <a:lnTo>
                    <a:pt x="67" y="14"/>
                  </a:lnTo>
                  <a:lnTo>
                    <a:pt x="64" y="16"/>
                  </a:lnTo>
                  <a:lnTo>
                    <a:pt x="61" y="16"/>
                  </a:lnTo>
                  <a:lnTo>
                    <a:pt x="59" y="19"/>
                  </a:lnTo>
                  <a:lnTo>
                    <a:pt x="57" y="19"/>
                  </a:lnTo>
                  <a:lnTo>
                    <a:pt x="56" y="17"/>
                  </a:lnTo>
                  <a:lnTo>
                    <a:pt x="56" y="17"/>
                  </a:lnTo>
                  <a:lnTo>
                    <a:pt x="56" y="17"/>
                  </a:lnTo>
                  <a:lnTo>
                    <a:pt x="54" y="16"/>
                  </a:lnTo>
                  <a:lnTo>
                    <a:pt x="53" y="16"/>
                  </a:lnTo>
                  <a:lnTo>
                    <a:pt x="50" y="16"/>
                  </a:lnTo>
                  <a:lnTo>
                    <a:pt x="48" y="16"/>
                  </a:lnTo>
                  <a:lnTo>
                    <a:pt x="45" y="16"/>
                  </a:lnTo>
                  <a:lnTo>
                    <a:pt x="43" y="16"/>
                  </a:lnTo>
                  <a:lnTo>
                    <a:pt x="39" y="17"/>
                  </a:lnTo>
                  <a:lnTo>
                    <a:pt x="34" y="19"/>
                  </a:lnTo>
                  <a:lnTo>
                    <a:pt x="33" y="17"/>
                  </a:lnTo>
                  <a:lnTo>
                    <a:pt x="33" y="17"/>
                  </a:lnTo>
                  <a:lnTo>
                    <a:pt x="31" y="16"/>
                  </a:lnTo>
                  <a:lnTo>
                    <a:pt x="28" y="16"/>
                  </a:lnTo>
                  <a:lnTo>
                    <a:pt x="26" y="14"/>
                  </a:lnTo>
                  <a:lnTo>
                    <a:pt x="26" y="12"/>
                  </a:lnTo>
                  <a:lnTo>
                    <a:pt x="25" y="11"/>
                  </a:lnTo>
                  <a:lnTo>
                    <a:pt x="23" y="9"/>
                  </a:lnTo>
                  <a:lnTo>
                    <a:pt x="22" y="8"/>
                  </a:lnTo>
                  <a:lnTo>
                    <a:pt x="20" y="5"/>
                  </a:lnTo>
                  <a:lnTo>
                    <a:pt x="16" y="12"/>
                  </a:lnTo>
                  <a:lnTo>
                    <a:pt x="12" y="17"/>
                  </a:lnTo>
                  <a:lnTo>
                    <a:pt x="14" y="20"/>
                  </a:lnTo>
                  <a:lnTo>
                    <a:pt x="17" y="25"/>
                  </a:lnTo>
                  <a:lnTo>
                    <a:pt x="19" y="26"/>
                  </a:lnTo>
                  <a:lnTo>
                    <a:pt x="19" y="28"/>
                  </a:lnTo>
                  <a:lnTo>
                    <a:pt x="19" y="28"/>
                  </a:lnTo>
                  <a:lnTo>
                    <a:pt x="20" y="30"/>
                  </a:lnTo>
                  <a:lnTo>
                    <a:pt x="20" y="30"/>
                  </a:lnTo>
                  <a:lnTo>
                    <a:pt x="20" y="31"/>
                  </a:lnTo>
                  <a:lnTo>
                    <a:pt x="23" y="33"/>
                  </a:lnTo>
                  <a:lnTo>
                    <a:pt x="25" y="33"/>
                  </a:lnTo>
                  <a:lnTo>
                    <a:pt x="25" y="34"/>
                  </a:lnTo>
                  <a:lnTo>
                    <a:pt x="26" y="34"/>
                  </a:lnTo>
                  <a:lnTo>
                    <a:pt x="28" y="36"/>
                  </a:lnTo>
                  <a:lnTo>
                    <a:pt x="29" y="36"/>
                  </a:lnTo>
                  <a:lnTo>
                    <a:pt x="36" y="39"/>
                  </a:lnTo>
                  <a:lnTo>
                    <a:pt x="45" y="45"/>
                  </a:lnTo>
                  <a:lnTo>
                    <a:pt x="56" y="48"/>
                  </a:lnTo>
                  <a:lnTo>
                    <a:pt x="59" y="51"/>
                  </a:lnTo>
                  <a:lnTo>
                    <a:pt x="74" y="51"/>
                  </a:lnTo>
                  <a:lnTo>
                    <a:pt x="45" y="96"/>
                  </a:lnTo>
                  <a:lnTo>
                    <a:pt x="31" y="96"/>
                  </a:lnTo>
                  <a:lnTo>
                    <a:pt x="26" y="99"/>
                  </a:lnTo>
                  <a:lnTo>
                    <a:pt x="16" y="101"/>
                  </a:lnTo>
                  <a:lnTo>
                    <a:pt x="12" y="103"/>
                  </a:lnTo>
                  <a:lnTo>
                    <a:pt x="6" y="118"/>
                  </a:lnTo>
                  <a:lnTo>
                    <a:pt x="0" y="123"/>
                  </a:lnTo>
                  <a:lnTo>
                    <a:pt x="0" y="169"/>
                  </a:lnTo>
                  <a:lnTo>
                    <a:pt x="9" y="179"/>
                  </a:lnTo>
                  <a:lnTo>
                    <a:pt x="9" y="179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2" name="Freeform 120"/>
            <p:cNvSpPr>
              <a:spLocks/>
            </p:cNvSpPr>
            <p:nvPr/>
          </p:nvSpPr>
          <p:spPr bwMode="auto">
            <a:xfrm>
              <a:off x="5330290" y="4417361"/>
              <a:ext cx="90238" cy="118899"/>
            </a:xfrm>
            <a:custGeom>
              <a:avLst/>
              <a:gdLst>
                <a:gd name="T0" fmla="*/ 1 w 38"/>
                <a:gd name="T1" fmla="*/ 16 h 50"/>
                <a:gd name="T2" fmla="*/ 0 w 38"/>
                <a:gd name="T3" fmla="*/ 19 h 50"/>
                <a:gd name="T4" fmla="*/ 1 w 38"/>
                <a:gd name="T5" fmla="*/ 20 h 50"/>
                <a:gd name="T6" fmla="*/ 3 w 38"/>
                <a:gd name="T7" fmla="*/ 27 h 50"/>
                <a:gd name="T8" fmla="*/ 4 w 38"/>
                <a:gd name="T9" fmla="*/ 28 h 50"/>
                <a:gd name="T10" fmla="*/ 3 w 38"/>
                <a:gd name="T11" fmla="*/ 30 h 50"/>
                <a:gd name="T12" fmla="*/ 3 w 38"/>
                <a:gd name="T13" fmla="*/ 30 h 50"/>
                <a:gd name="T14" fmla="*/ 3 w 38"/>
                <a:gd name="T15" fmla="*/ 31 h 50"/>
                <a:gd name="T16" fmla="*/ 6 w 38"/>
                <a:gd name="T17" fmla="*/ 31 h 50"/>
                <a:gd name="T18" fmla="*/ 7 w 38"/>
                <a:gd name="T19" fmla="*/ 34 h 50"/>
                <a:gd name="T20" fmla="*/ 7 w 38"/>
                <a:gd name="T21" fmla="*/ 41 h 50"/>
                <a:gd name="T22" fmla="*/ 9 w 38"/>
                <a:gd name="T23" fmla="*/ 41 h 50"/>
                <a:gd name="T24" fmla="*/ 9 w 38"/>
                <a:gd name="T25" fmla="*/ 41 h 50"/>
                <a:gd name="T26" fmla="*/ 9 w 38"/>
                <a:gd name="T27" fmla="*/ 39 h 50"/>
                <a:gd name="T28" fmla="*/ 10 w 38"/>
                <a:gd name="T29" fmla="*/ 41 h 50"/>
                <a:gd name="T30" fmla="*/ 13 w 38"/>
                <a:gd name="T31" fmla="*/ 45 h 50"/>
                <a:gd name="T32" fmla="*/ 15 w 38"/>
                <a:gd name="T33" fmla="*/ 47 h 50"/>
                <a:gd name="T34" fmla="*/ 20 w 38"/>
                <a:gd name="T35" fmla="*/ 50 h 50"/>
                <a:gd name="T36" fmla="*/ 23 w 38"/>
                <a:gd name="T37" fmla="*/ 48 h 50"/>
                <a:gd name="T38" fmla="*/ 24 w 38"/>
                <a:gd name="T39" fmla="*/ 44 h 50"/>
                <a:gd name="T40" fmla="*/ 31 w 38"/>
                <a:gd name="T41" fmla="*/ 36 h 50"/>
                <a:gd name="T42" fmla="*/ 32 w 38"/>
                <a:gd name="T43" fmla="*/ 33 h 50"/>
                <a:gd name="T44" fmla="*/ 34 w 38"/>
                <a:gd name="T45" fmla="*/ 31 h 50"/>
                <a:gd name="T46" fmla="*/ 35 w 38"/>
                <a:gd name="T47" fmla="*/ 30 h 50"/>
                <a:gd name="T48" fmla="*/ 37 w 38"/>
                <a:gd name="T49" fmla="*/ 28 h 50"/>
                <a:gd name="T50" fmla="*/ 38 w 38"/>
                <a:gd name="T51" fmla="*/ 28 h 50"/>
                <a:gd name="T52" fmla="*/ 38 w 38"/>
                <a:gd name="T53" fmla="*/ 25 h 50"/>
                <a:gd name="T54" fmla="*/ 34 w 38"/>
                <a:gd name="T55" fmla="*/ 25 h 50"/>
                <a:gd name="T56" fmla="*/ 35 w 38"/>
                <a:gd name="T57" fmla="*/ 24 h 50"/>
                <a:gd name="T58" fmla="*/ 35 w 38"/>
                <a:gd name="T59" fmla="*/ 20 h 50"/>
                <a:gd name="T60" fmla="*/ 35 w 38"/>
                <a:gd name="T61" fmla="*/ 19 h 50"/>
                <a:gd name="T62" fmla="*/ 34 w 38"/>
                <a:gd name="T63" fmla="*/ 13 h 50"/>
                <a:gd name="T64" fmla="*/ 32 w 38"/>
                <a:gd name="T65" fmla="*/ 11 h 50"/>
                <a:gd name="T66" fmla="*/ 31 w 38"/>
                <a:gd name="T67" fmla="*/ 11 h 50"/>
                <a:gd name="T68" fmla="*/ 29 w 38"/>
                <a:gd name="T69" fmla="*/ 10 h 50"/>
                <a:gd name="T70" fmla="*/ 29 w 38"/>
                <a:gd name="T71" fmla="*/ 8 h 50"/>
                <a:gd name="T72" fmla="*/ 29 w 38"/>
                <a:gd name="T73" fmla="*/ 3 h 50"/>
                <a:gd name="T74" fmla="*/ 27 w 38"/>
                <a:gd name="T75" fmla="*/ 2 h 50"/>
                <a:gd name="T76" fmla="*/ 26 w 38"/>
                <a:gd name="T77" fmla="*/ 2 h 50"/>
                <a:gd name="T78" fmla="*/ 23 w 38"/>
                <a:gd name="T79" fmla="*/ 2 h 50"/>
                <a:gd name="T80" fmla="*/ 21 w 38"/>
                <a:gd name="T81" fmla="*/ 2 h 50"/>
                <a:gd name="T82" fmla="*/ 20 w 38"/>
                <a:gd name="T83" fmla="*/ 2 h 50"/>
                <a:gd name="T84" fmla="*/ 17 w 38"/>
                <a:gd name="T85" fmla="*/ 0 h 50"/>
                <a:gd name="T86" fmla="*/ 13 w 38"/>
                <a:gd name="T87" fmla="*/ 0 h 50"/>
                <a:gd name="T88" fmla="*/ 12 w 38"/>
                <a:gd name="T89" fmla="*/ 0 h 50"/>
                <a:gd name="T90" fmla="*/ 10 w 38"/>
                <a:gd name="T91" fmla="*/ 3 h 50"/>
                <a:gd name="T92" fmla="*/ 9 w 38"/>
                <a:gd name="T93" fmla="*/ 8 h 50"/>
                <a:gd name="T94" fmla="*/ 9 w 38"/>
                <a:gd name="T95" fmla="*/ 11 h 50"/>
                <a:gd name="T96" fmla="*/ 7 w 38"/>
                <a:gd name="T97" fmla="*/ 11 h 50"/>
                <a:gd name="T98" fmla="*/ 7 w 38"/>
                <a:gd name="T99" fmla="*/ 13 h 50"/>
                <a:gd name="T100" fmla="*/ 6 w 38"/>
                <a:gd name="T101" fmla="*/ 14 h 50"/>
                <a:gd name="T102" fmla="*/ 6 w 38"/>
                <a:gd name="T103" fmla="*/ 16 h 50"/>
                <a:gd name="T104" fmla="*/ 4 w 38"/>
                <a:gd name="T105" fmla="*/ 16 h 50"/>
                <a:gd name="T106" fmla="*/ 1 w 38"/>
                <a:gd name="T107" fmla="*/ 1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" h="50">
                  <a:moveTo>
                    <a:pt x="1" y="16"/>
                  </a:moveTo>
                  <a:lnTo>
                    <a:pt x="1" y="16"/>
                  </a:lnTo>
                  <a:lnTo>
                    <a:pt x="1" y="17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1" y="20"/>
                  </a:lnTo>
                  <a:lnTo>
                    <a:pt x="1" y="24"/>
                  </a:lnTo>
                  <a:lnTo>
                    <a:pt x="3" y="27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30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6" y="31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8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9" y="41"/>
                  </a:lnTo>
                  <a:lnTo>
                    <a:pt x="9" y="41"/>
                  </a:lnTo>
                  <a:lnTo>
                    <a:pt x="9" y="41"/>
                  </a:lnTo>
                  <a:lnTo>
                    <a:pt x="9" y="39"/>
                  </a:lnTo>
                  <a:lnTo>
                    <a:pt x="9" y="39"/>
                  </a:lnTo>
                  <a:lnTo>
                    <a:pt x="10" y="39"/>
                  </a:lnTo>
                  <a:lnTo>
                    <a:pt x="10" y="41"/>
                  </a:lnTo>
                  <a:lnTo>
                    <a:pt x="12" y="44"/>
                  </a:lnTo>
                  <a:lnTo>
                    <a:pt x="13" y="45"/>
                  </a:lnTo>
                  <a:lnTo>
                    <a:pt x="13" y="47"/>
                  </a:lnTo>
                  <a:lnTo>
                    <a:pt x="15" y="47"/>
                  </a:lnTo>
                  <a:lnTo>
                    <a:pt x="17" y="48"/>
                  </a:lnTo>
                  <a:lnTo>
                    <a:pt x="20" y="50"/>
                  </a:lnTo>
                  <a:lnTo>
                    <a:pt x="23" y="50"/>
                  </a:lnTo>
                  <a:lnTo>
                    <a:pt x="23" y="48"/>
                  </a:lnTo>
                  <a:lnTo>
                    <a:pt x="24" y="47"/>
                  </a:lnTo>
                  <a:lnTo>
                    <a:pt x="24" y="44"/>
                  </a:lnTo>
                  <a:lnTo>
                    <a:pt x="26" y="41"/>
                  </a:lnTo>
                  <a:lnTo>
                    <a:pt x="31" y="36"/>
                  </a:lnTo>
                  <a:lnTo>
                    <a:pt x="32" y="33"/>
                  </a:lnTo>
                  <a:lnTo>
                    <a:pt x="32" y="33"/>
                  </a:lnTo>
                  <a:lnTo>
                    <a:pt x="34" y="31"/>
                  </a:lnTo>
                  <a:lnTo>
                    <a:pt x="34" y="31"/>
                  </a:lnTo>
                  <a:lnTo>
                    <a:pt x="35" y="30"/>
                  </a:lnTo>
                  <a:lnTo>
                    <a:pt x="35" y="30"/>
                  </a:lnTo>
                  <a:lnTo>
                    <a:pt x="37" y="30"/>
                  </a:lnTo>
                  <a:lnTo>
                    <a:pt x="37" y="28"/>
                  </a:lnTo>
                  <a:lnTo>
                    <a:pt x="38" y="28"/>
                  </a:lnTo>
                  <a:lnTo>
                    <a:pt x="38" y="28"/>
                  </a:lnTo>
                  <a:lnTo>
                    <a:pt x="38" y="27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34" y="25"/>
                  </a:lnTo>
                  <a:lnTo>
                    <a:pt x="34" y="25"/>
                  </a:lnTo>
                  <a:lnTo>
                    <a:pt x="35" y="24"/>
                  </a:lnTo>
                  <a:lnTo>
                    <a:pt x="35" y="22"/>
                  </a:lnTo>
                  <a:lnTo>
                    <a:pt x="35" y="20"/>
                  </a:lnTo>
                  <a:lnTo>
                    <a:pt x="35" y="19"/>
                  </a:lnTo>
                  <a:lnTo>
                    <a:pt x="35" y="19"/>
                  </a:lnTo>
                  <a:lnTo>
                    <a:pt x="35" y="16"/>
                  </a:lnTo>
                  <a:lnTo>
                    <a:pt x="34" y="13"/>
                  </a:lnTo>
                  <a:lnTo>
                    <a:pt x="34" y="13"/>
                  </a:lnTo>
                  <a:lnTo>
                    <a:pt x="32" y="11"/>
                  </a:lnTo>
                  <a:lnTo>
                    <a:pt x="32" y="11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29" y="10"/>
                  </a:lnTo>
                  <a:lnTo>
                    <a:pt x="29" y="10"/>
                  </a:lnTo>
                  <a:lnTo>
                    <a:pt x="29" y="8"/>
                  </a:lnTo>
                  <a:lnTo>
                    <a:pt x="29" y="5"/>
                  </a:lnTo>
                  <a:lnTo>
                    <a:pt x="29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4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0" y="2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9" y="8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7" y="11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1" y="16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3" name="Freeform 121"/>
            <p:cNvSpPr>
              <a:spLocks/>
            </p:cNvSpPr>
            <p:nvPr/>
          </p:nvSpPr>
          <p:spPr bwMode="auto">
            <a:xfrm>
              <a:off x="5225804" y="4184320"/>
              <a:ext cx="159103" cy="159325"/>
            </a:xfrm>
            <a:custGeom>
              <a:avLst/>
              <a:gdLst>
                <a:gd name="T0" fmla="*/ 9 w 67"/>
                <a:gd name="T1" fmla="*/ 11 h 67"/>
                <a:gd name="T2" fmla="*/ 9 w 67"/>
                <a:gd name="T3" fmla="*/ 16 h 67"/>
                <a:gd name="T4" fmla="*/ 9 w 67"/>
                <a:gd name="T5" fmla="*/ 21 h 67"/>
                <a:gd name="T6" fmla="*/ 6 w 67"/>
                <a:gd name="T7" fmla="*/ 28 h 67"/>
                <a:gd name="T8" fmla="*/ 3 w 67"/>
                <a:gd name="T9" fmla="*/ 33 h 67"/>
                <a:gd name="T10" fmla="*/ 0 w 67"/>
                <a:gd name="T11" fmla="*/ 35 h 67"/>
                <a:gd name="T12" fmla="*/ 5 w 67"/>
                <a:gd name="T13" fmla="*/ 42 h 67"/>
                <a:gd name="T14" fmla="*/ 6 w 67"/>
                <a:gd name="T15" fmla="*/ 49 h 67"/>
                <a:gd name="T16" fmla="*/ 9 w 67"/>
                <a:gd name="T17" fmla="*/ 49 h 67"/>
                <a:gd name="T18" fmla="*/ 16 w 67"/>
                <a:gd name="T19" fmla="*/ 49 h 67"/>
                <a:gd name="T20" fmla="*/ 19 w 67"/>
                <a:gd name="T21" fmla="*/ 47 h 67"/>
                <a:gd name="T22" fmla="*/ 22 w 67"/>
                <a:gd name="T23" fmla="*/ 45 h 67"/>
                <a:gd name="T24" fmla="*/ 25 w 67"/>
                <a:gd name="T25" fmla="*/ 47 h 67"/>
                <a:gd name="T26" fmla="*/ 31 w 67"/>
                <a:gd name="T27" fmla="*/ 47 h 67"/>
                <a:gd name="T28" fmla="*/ 40 w 67"/>
                <a:gd name="T29" fmla="*/ 47 h 67"/>
                <a:gd name="T30" fmla="*/ 45 w 67"/>
                <a:gd name="T31" fmla="*/ 47 h 67"/>
                <a:gd name="T32" fmla="*/ 45 w 67"/>
                <a:gd name="T33" fmla="*/ 49 h 67"/>
                <a:gd name="T34" fmla="*/ 45 w 67"/>
                <a:gd name="T35" fmla="*/ 52 h 67"/>
                <a:gd name="T36" fmla="*/ 42 w 67"/>
                <a:gd name="T37" fmla="*/ 53 h 67"/>
                <a:gd name="T38" fmla="*/ 37 w 67"/>
                <a:gd name="T39" fmla="*/ 55 h 67"/>
                <a:gd name="T40" fmla="*/ 22 w 67"/>
                <a:gd name="T41" fmla="*/ 55 h 67"/>
                <a:gd name="T42" fmla="*/ 19 w 67"/>
                <a:gd name="T43" fmla="*/ 55 h 67"/>
                <a:gd name="T44" fmla="*/ 17 w 67"/>
                <a:gd name="T45" fmla="*/ 58 h 67"/>
                <a:gd name="T46" fmla="*/ 8 w 67"/>
                <a:gd name="T47" fmla="*/ 59 h 67"/>
                <a:gd name="T48" fmla="*/ 9 w 67"/>
                <a:gd name="T49" fmla="*/ 61 h 67"/>
                <a:gd name="T50" fmla="*/ 8 w 67"/>
                <a:gd name="T51" fmla="*/ 63 h 67"/>
                <a:gd name="T52" fmla="*/ 11 w 67"/>
                <a:gd name="T53" fmla="*/ 66 h 67"/>
                <a:gd name="T54" fmla="*/ 23 w 67"/>
                <a:gd name="T55" fmla="*/ 61 h 67"/>
                <a:gd name="T56" fmla="*/ 36 w 67"/>
                <a:gd name="T57" fmla="*/ 63 h 67"/>
                <a:gd name="T58" fmla="*/ 45 w 67"/>
                <a:gd name="T59" fmla="*/ 64 h 67"/>
                <a:gd name="T60" fmla="*/ 48 w 67"/>
                <a:gd name="T61" fmla="*/ 64 h 67"/>
                <a:gd name="T62" fmla="*/ 50 w 67"/>
                <a:gd name="T63" fmla="*/ 63 h 67"/>
                <a:gd name="T64" fmla="*/ 54 w 67"/>
                <a:gd name="T65" fmla="*/ 64 h 67"/>
                <a:gd name="T66" fmla="*/ 57 w 67"/>
                <a:gd name="T67" fmla="*/ 66 h 67"/>
                <a:gd name="T68" fmla="*/ 65 w 67"/>
                <a:gd name="T69" fmla="*/ 64 h 67"/>
                <a:gd name="T70" fmla="*/ 65 w 67"/>
                <a:gd name="T71" fmla="*/ 59 h 67"/>
                <a:gd name="T72" fmla="*/ 65 w 67"/>
                <a:gd name="T73" fmla="*/ 55 h 67"/>
                <a:gd name="T74" fmla="*/ 64 w 67"/>
                <a:gd name="T75" fmla="*/ 53 h 67"/>
                <a:gd name="T76" fmla="*/ 61 w 67"/>
                <a:gd name="T77" fmla="*/ 50 h 67"/>
                <a:gd name="T78" fmla="*/ 61 w 67"/>
                <a:gd name="T79" fmla="*/ 47 h 67"/>
                <a:gd name="T80" fmla="*/ 61 w 67"/>
                <a:gd name="T81" fmla="*/ 44 h 67"/>
                <a:gd name="T82" fmla="*/ 62 w 67"/>
                <a:gd name="T83" fmla="*/ 38 h 67"/>
                <a:gd name="T84" fmla="*/ 62 w 67"/>
                <a:gd name="T85" fmla="*/ 36 h 67"/>
                <a:gd name="T86" fmla="*/ 61 w 67"/>
                <a:gd name="T87" fmla="*/ 35 h 67"/>
                <a:gd name="T88" fmla="*/ 61 w 67"/>
                <a:gd name="T89" fmla="*/ 30 h 67"/>
                <a:gd name="T90" fmla="*/ 57 w 67"/>
                <a:gd name="T91" fmla="*/ 25 h 67"/>
                <a:gd name="T92" fmla="*/ 56 w 67"/>
                <a:gd name="T93" fmla="*/ 24 h 67"/>
                <a:gd name="T94" fmla="*/ 53 w 67"/>
                <a:gd name="T95" fmla="*/ 24 h 67"/>
                <a:gd name="T96" fmla="*/ 51 w 67"/>
                <a:gd name="T97" fmla="*/ 19 h 67"/>
                <a:gd name="T98" fmla="*/ 51 w 67"/>
                <a:gd name="T99" fmla="*/ 16 h 67"/>
                <a:gd name="T100" fmla="*/ 48 w 67"/>
                <a:gd name="T101" fmla="*/ 14 h 67"/>
                <a:gd name="T102" fmla="*/ 45 w 67"/>
                <a:gd name="T103" fmla="*/ 13 h 67"/>
                <a:gd name="T104" fmla="*/ 44 w 67"/>
                <a:gd name="T105" fmla="*/ 10 h 67"/>
                <a:gd name="T106" fmla="*/ 40 w 67"/>
                <a:gd name="T107" fmla="*/ 5 h 67"/>
                <a:gd name="T108" fmla="*/ 37 w 67"/>
                <a:gd name="T109" fmla="*/ 2 h 67"/>
                <a:gd name="T110" fmla="*/ 34 w 67"/>
                <a:gd name="T111" fmla="*/ 2 h 67"/>
                <a:gd name="T112" fmla="*/ 28 w 67"/>
                <a:gd name="T113" fmla="*/ 2 h 67"/>
                <a:gd name="T114" fmla="*/ 22 w 67"/>
                <a:gd name="T115" fmla="*/ 0 h 67"/>
                <a:gd name="T116" fmla="*/ 20 w 67"/>
                <a:gd name="T117" fmla="*/ 0 h 67"/>
                <a:gd name="T118" fmla="*/ 19 w 67"/>
                <a:gd name="T119" fmla="*/ 3 h 67"/>
                <a:gd name="T120" fmla="*/ 16 w 67"/>
                <a:gd name="T121" fmla="*/ 5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7" h="67">
                  <a:moveTo>
                    <a:pt x="11" y="8"/>
                  </a:moveTo>
                  <a:lnTo>
                    <a:pt x="11" y="10"/>
                  </a:lnTo>
                  <a:lnTo>
                    <a:pt x="9" y="11"/>
                  </a:lnTo>
                  <a:lnTo>
                    <a:pt x="9" y="13"/>
                  </a:lnTo>
                  <a:lnTo>
                    <a:pt x="9" y="14"/>
                  </a:lnTo>
                  <a:lnTo>
                    <a:pt x="9" y="16"/>
                  </a:lnTo>
                  <a:lnTo>
                    <a:pt x="9" y="17"/>
                  </a:lnTo>
                  <a:lnTo>
                    <a:pt x="9" y="19"/>
                  </a:lnTo>
                  <a:lnTo>
                    <a:pt x="9" y="21"/>
                  </a:lnTo>
                  <a:lnTo>
                    <a:pt x="9" y="22"/>
                  </a:lnTo>
                  <a:lnTo>
                    <a:pt x="9" y="24"/>
                  </a:lnTo>
                  <a:lnTo>
                    <a:pt x="6" y="28"/>
                  </a:lnTo>
                  <a:lnTo>
                    <a:pt x="5" y="30"/>
                  </a:lnTo>
                  <a:lnTo>
                    <a:pt x="3" y="30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2" y="35"/>
                  </a:lnTo>
                  <a:lnTo>
                    <a:pt x="0" y="35"/>
                  </a:lnTo>
                  <a:lnTo>
                    <a:pt x="3" y="38"/>
                  </a:lnTo>
                  <a:lnTo>
                    <a:pt x="5" y="41"/>
                  </a:lnTo>
                  <a:lnTo>
                    <a:pt x="5" y="42"/>
                  </a:lnTo>
                  <a:lnTo>
                    <a:pt x="5" y="45"/>
                  </a:lnTo>
                  <a:lnTo>
                    <a:pt x="6" y="49"/>
                  </a:lnTo>
                  <a:lnTo>
                    <a:pt x="6" y="49"/>
                  </a:lnTo>
                  <a:lnTo>
                    <a:pt x="8" y="50"/>
                  </a:lnTo>
                  <a:lnTo>
                    <a:pt x="8" y="50"/>
                  </a:lnTo>
                  <a:lnTo>
                    <a:pt x="9" y="49"/>
                  </a:lnTo>
                  <a:lnTo>
                    <a:pt x="11" y="49"/>
                  </a:lnTo>
                  <a:lnTo>
                    <a:pt x="12" y="49"/>
                  </a:lnTo>
                  <a:lnTo>
                    <a:pt x="16" y="49"/>
                  </a:lnTo>
                  <a:lnTo>
                    <a:pt x="16" y="49"/>
                  </a:lnTo>
                  <a:lnTo>
                    <a:pt x="17" y="49"/>
                  </a:lnTo>
                  <a:lnTo>
                    <a:pt x="19" y="47"/>
                  </a:lnTo>
                  <a:lnTo>
                    <a:pt x="20" y="47"/>
                  </a:lnTo>
                  <a:lnTo>
                    <a:pt x="20" y="45"/>
                  </a:lnTo>
                  <a:lnTo>
                    <a:pt x="22" y="45"/>
                  </a:lnTo>
                  <a:lnTo>
                    <a:pt x="22" y="47"/>
                  </a:lnTo>
                  <a:lnTo>
                    <a:pt x="23" y="47"/>
                  </a:lnTo>
                  <a:lnTo>
                    <a:pt x="25" y="47"/>
                  </a:lnTo>
                  <a:lnTo>
                    <a:pt x="26" y="47"/>
                  </a:lnTo>
                  <a:lnTo>
                    <a:pt x="28" y="47"/>
                  </a:lnTo>
                  <a:lnTo>
                    <a:pt x="31" y="47"/>
                  </a:lnTo>
                  <a:lnTo>
                    <a:pt x="33" y="47"/>
                  </a:lnTo>
                  <a:lnTo>
                    <a:pt x="37" y="47"/>
                  </a:lnTo>
                  <a:lnTo>
                    <a:pt x="40" y="47"/>
                  </a:lnTo>
                  <a:lnTo>
                    <a:pt x="42" y="47"/>
                  </a:lnTo>
                  <a:lnTo>
                    <a:pt x="44" y="47"/>
                  </a:lnTo>
                  <a:lnTo>
                    <a:pt x="45" y="47"/>
                  </a:lnTo>
                  <a:lnTo>
                    <a:pt x="45" y="47"/>
                  </a:lnTo>
                  <a:lnTo>
                    <a:pt x="45" y="47"/>
                  </a:lnTo>
                  <a:lnTo>
                    <a:pt x="45" y="49"/>
                  </a:lnTo>
                  <a:lnTo>
                    <a:pt x="45" y="50"/>
                  </a:lnTo>
                  <a:lnTo>
                    <a:pt x="45" y="52"/>
                  </a:lnTo>
                  <a:lnTo>
                    <a:pt x="45" y="52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42" y="53"/>
                  </a:lnTo>
                  <a:lnTo>
                    <a:pt x="42" y="53"/>
                  </a:lnTo>
                  <a:lnTo>
                    <a:pt x="40" y="53"/>
                  </a:lnTo>
                  <a:lnTo>
                    <a:pt x="37" y="55"/>
                  </a:lnTo>
                  <a:lnTo>
                    <a:pt x="31" y="55"/>
                  </a:lnTo>
                  <a:lnTo>
                    <a:pt x="26" y="55"/>
                  </a:lnTo>
                  <a:lnTo>
                    <a:pt x="22" y="55"/>
                  </a:lnTo>
                  <a:lnTo>
                    <a:pt x="22" y="55"/>
                  </a:lnTo>
                  <a:lnTo>
                    <a:pt x="20" y="55"/>
                  </a:lnTo>
                  <a:lnTo>
                    <a:pt x="19" y="55"/>
                  </a:lnTo>
                  <a:lnTo>
                    <a:pt x="19" y="56"/>
                  </a:lnTo>
                  <a:lnTo>
                    <a:pt x="19" y="56"/>
                  </a:lnTo>
                  <a:lnTo>
                    <a:pt x="17" y="58"/>
                  </a:lnTo>
                  <a:lnTo>
                    <a:pt x="8" y="58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9" y="61"/>
                  </a:lnTo>
                  <a:lnTo>
                    <a:pt x="9" y="61"/>
                  </a:lnTo>
                  <a:lnTo>
                    <a:pt x="9" y="61"/>
                  </a:lnTo>
                  <a:lnTo>
                    <a:pt x="9" y="61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9" y="64"/>
                  </a:lnTo>
                  <a:lnTo>
                    <a:pt x="11" y="66"/>
                  </a:lnTo>
                  <a:lnTo>
                    <a:pt x="11" y="67"/>
                  </a:lnTo>
                  <a:lnTo>
                    <a:pt x="17" y="66"/>
                  </a:lnTo>
                  <a:lnTo>
                    <a:pt x="23" y="61"/>
                  </a:lnTo>
                  <a:lnTo>
                    <a:pt x="25" y="61"/>
                  </a:lnTo>
                  <a:lnTo>
                    <a:pt x="31" y="63"/>
                  </a:lnTo>
                  <a:lnTo>
                    <a:pt x="36" y="63"/>
                  </a:lnTo>
                  <a:lnTo>
                    <a:pt x="40" y="63"/>
                  </a:lnTo>
                  <a:lnTo>
                    <a:pt x="42" y="63"/>
                  </a:lnTo>
                  <a:lnTo>
                    <a:pt x="45" y="64"/>
                  </a:lnTo>
                  <a:lnTo>
                    <a:pt x="45" y="64"/>
                  </a:lnTo>
                  <a:lnTo>
                    <a:pt x="47" y="64"/>
                  </a:lnTo>
                  <a:lnTo>
                    <a:pt x="48" y="64"/>
                  </a:lnTo>
                  <a:lnTo>
                    <a:pt x="48" y="64"/>
                  </a:lnTo>
                  <a:lnTo>
                    <a:pt x="50" y="63"/>
                  </a:lnTo>
                  <a:lnTo>
                    <a:pt x="50" y="63"/>
                  </a:lnTo>
                  <a:lnTo>
                    <a:pt x="51" y="63"/>
                  </a:lnTo>
                  <a:lnTo>
                    <a:pt x="53" y="63"/>
                  </a:lnTo>
                  <a:lnTo>
                    <a:pt x="54" y="64"/>
                  </a:lnTo>
                  <a:lnTo>
                    <a:pt x="56" y="64"/>
                  </a:lnTo>
                  <a:lnTo>
                    <a:pt x="56" y="66"/>
                  </a:lnTo>
                  <a:lnTo>
                    <a:pt x="57" y="66"/>
                  </a:lnTo>
                  <a:lnTo>
                    <a:pt x="61" y="66"/>
                  </a:lnTo>
                  <a:lnTo>
                    <a:pt x="62" y="64"/>
                  </a:lnTo>
                  <a:lnTo>
                    <a:pt x="65" y="64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5" y="59"/>
                  </a:lnTo>
                  <a:lnTo>
                    <a:pt x="65" y="58"/>
                  </a:lnTo>
                  <a:lnTo>
                    <a:pt x="65" y="55"/>
                  </a:lnTo>
                  <a:lnTo>
                    <a:pt x="65" y="55"/>
                  </a:lnTo>
                  <a:lnTo>
                    <a:pt x="65" y="55"/>
                  </a:lnTo>
                  <a:lnTo>
                    <a:pt x="65" y="53"/>
                  </a:lnTo>
                  <a:lnTo>
                    <a:pt x="64" y="53"/>
                  </a:lnTo>
                  <a:lnTo>
                    <a:pt x="62" y="52"/>
                  </a:lnTo>
                  <a:lnTo>
                    <a:pt x="62" y="50"/>
                  </a:lnTo>
                  <a:lnTo>
                    <a:pt x="61" y="50"/>
                  </a:lnTo>
                  <a:lnTo>
                    <a:pt x="61" y="49"/>
                  </a:lnTo>
                  <a:lnTo>
                    <a:pt x="61" y="49"/>
                  </a:lnTo>
                  <a:lnTo>
                    <a:pt x="61" y="47"/>
                  </a:lnTo>
                  <a:lnTo>
                    <a:pt x="61" y="47"/>
                  </a:lnTo>
                  <a:lnTo>
                    <a:pt x="61" y="45"/>
                  </a:lnTo>
                  <a:lnTo>
                    <a:pt x="61" y="44"/>
                  </a:lnTo>
                  <a:lnTo>
                    <a:pt x="62" y="41"/>
                  </a:lnTo>
                  <a:lnTo>
                    <a:pt x="62" y="39"/>
                  </a:lnTo>
                  <a:lnTo>
                    <a:pt x="62" y="38"/>
                  </a:lnTo>
                  <a:lnTo>
                    <a:pt x="62" y="38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61" y="36"/>
                  </a:lnTo>
                  <a:lnTo>
                    <a:pt x="61" y="35"/>
                  </a:lnTo>
                  <a:lnTo>
                    <a:pt x="61" y="33"/>
                  </a:lnTo>
                  <a:lnTo>
                    <a:pt x="61" y="33"/>
                  </a:lnTo>
                  <a:lnTo>
                    <a:pt x="61" y="30"/>
                  </a:lnTo>
                  <a:lnTo>
                    <a:pt x="61" y="28"/>
                  </a:lnTo>
                  <a:lnTo>
                    <a:pt x="59" y="28"/>
                  </a:lnTo>
                  <a:lnTo>
                    <a:pt x="57" y="25"/>
                  </a:lnTo>
                  <a:lnTo>
                    <a:pt x="57" y="25"/>
                  </a:lnTo>
                  <a:lnTo>
                    <a:pt x="57" y="24"/>
                  </a:lnTo>
                  <a:lnTo>
                    <a:pt x="56" y="24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1" y="22"/>
                  </a:lnTo>
                  <a:lnTo>
                    <a:pt x="51" y="19"/>
                  </a:lnTo>
                  <a:lnTo>
                    <a:pt x="51" y="17"/>
                  </a:lnTo>
                  <a:lnTo>
                    <a:pt x="51" y="16"/>
                  </a:lnTo>
                  <a:lnTo>
                    <a:pt x="51" y="16"/>
                  </a:lnTo>
                  <a:lnTo>
                    <a:pt x="51" y="16"/>
                  </a:lnTo>
                  <a:lnTo>
                    <a:pt x="50" y="14"/>
                  </a:lnTo>
                  <a:lnTo>
                    <a:pt x="48" y="14"/>
                  </a:lnTo>
                  <a:lnTo>
                    <a:pt x="47" y="14"/>
                  </a:lnTo>
                  <a:lnTo>
                    <a:pt x="45" y="14"/>
                  </a:lnTo>
                  <a:lnTo>
                    <a:pt x="45" y="13"/>
                  </a:lnTo>
                  <a:lnTo>
                    <a:pt x="44" y="13"/>
                  </a:lnTo>
                  <a:lnTo>
                    <a:pt x="44" y="11"/>
                  </a:lnTo>
                  <a:lnTo>
                    <a:pt x="44" y="10"/>
                  </a:lnTo>
                  <a:lnTo>
                    <a:pt x="44" y="8"/>
                  </a:lnTo>
                  <a:lnTo>
                    <a:pt x="42" y="7"/>
                  </a:lnTo>
                  <a:lnTo>
                    <a:pt x="40" y="5"/>
                  </a:lnTo>
                  <a:lnTo>
                    <a:pt x="39" y="3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2"/>
                  </a:lnTo>
                  <a:lnTo>
                    <a:pt x="31" y="2"/>
                  </a:lnTo>
                  <a:lnTo>
                    <a:pt x="30" y="2"/>
                  </a:lnTo>
                  <a:lnTo>
                    <a:pt x="28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2"/>
                  </a:lnTo>
                  <a:lnTo>
                    <a:pt x="20" y="3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7" y="5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1" y="8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4" name="Freeform 122"/>
            <p:cNvSpPr>
              <a:spLocks/>
            </p:cNvSpPr>
            <p:nvPr/>
          </p:nvSpPr>
          <p:spPr bwMode="auto">
            <a:xfrm>
              <a:off x="6479638" y="4828751"/>
              <a:ext cx="66491" cy="54694"/>
            </a:xfrm>
            <a:custGeom>
              <a:avLst/>
              <a:gdLst>
                <a:gd name="T0" fmla="*/ 1 w 28"/>
                <a:gd name="T1" fmla="*/ 11 h 23"/>
                <a:gd name="T2" fmla="*/ 1 w 28"/>
                <a:gd name="T3" fmla="*/ 11 h 23"/>
                <a:gd name="T4" fmla="*/ 0 w 28"/>
                <a:gd name="T5" fmla="*/ 12 h 23"/>
                <a:gd name="T6" fmla="*/ 0 w 28"/>
                <a:gd name="T7" fmla="*/ 14 h 23"/>
                <a:gd name="T8" fmla="*/ 0 w 28"/>
                <a:gd name="T9" fmla="*/ 15 h 23"/>
                <a:gd name="T10" fmla="*/ 1 w 28"/>
                <a:gd name="T11" fmla="*/ 17 h 23"/>
                <a:gd name="T12" fmla="*/ 4 w 28"/>
                <a:gd name="T13" fmla="*/ 18 h 23"/>
                <a:gd name="T14" fmla="*/ 6 w 28"/>
                <a:gd name="T15" fmla="*/ 17 h 23"/>
                <a:gd name="T16" fmla="*/ 7 w 28"/>
                <a:gd name="T17" fmla="*/ 15 h 23"/>
                <a:gd name="T18" fmla="*/ 9 w 28"/>
                <a:gd name="T19" fmla="*/ 17 h 23"/>
                <a:gd name="T20" fmla="*/ 12 w 28"/>
                <a:gd name="T21" fmla="*/ 20 h 23"/>
                <a:gd name="T22" fmla="*/ 12 w 28"/>
                <a:gd name="T23" fmla="*/ 21 h 23"/>
                <a:gd name="T24" fmla="*/ 14 w 28"/>
                <a:gd name="T25" fmla="*/ 21 h 23"/>
                <a:gd name="T26" fmla="*/ 17 w 28"/>
                <a:gd name="T27" fmla="*/ 20 h 23"/>
                <a:gd name="T28" fmla="*/ 17 w 28"/>
                <a:gd name="T29" fmla="*/ 18 h 23"/>
                <a:gd name="T30" fmla="*/ 18 w 28"/>
                <a:gd name="T31" fmla="*/ 15 h 23"/>
                <a:gd name="T32" fmla="*/ 18 w 28"/>
                <a:gd name="T33" fmla="*/ 15 h 23"/>
                <a:gd name="T34" fmla="*/ 21 w 28"/>
                <a:gd name="T35" fmla="*/ 17 h 23"/>
                <a:gd name="T36" fmla="*/ 26 w 28"/>
                <a:gd name="T37" fmla="*/ 17 h 23"/>
                <a:gd name="T38" fmla="*/ 26 w 28"/>
                <a:gd name="T39" fmla="*/ 17 h 23"/>
                <a:gd name="T40" fmla="*/ 28 w 28"/>
                <a:gd name="T41" fmla="*/ 15 h 23"/>
                <a:gd name="T42" fmla="*/ 28 w 28"/>
                <a:gd name="T43" fmla="*/ 9 h 23"/>
                <a:gd name="T44" fmla="*/ 24 w 28"/>
                <a:gd name="T45" fmla="*/ 0 h 23"/>
                <a:gd name="T46" fmla="*/ 21 w 28"/>
                <a:gd name="T47" fmla="*/ 1 h 23"/>
                <a:gd name="T48" fmla="*/ 18 w 28"/>
                <a:gd name="T49" fmla="*/ 3 h 23"/>
                <a:gd name="T50" fmla="*/ 17 w 28"/>
                <a:gd name="T51" fmla="*/ 4 h 23"/>
                <a:gd name="T52" fmla="*/ 15 w 28"/>
                <a:gd name="T53" fmla="*/ 4 h 23"/>
                <a:gd name="T54" fmla="*/ 14 w 28"/>
                <a:gd name="T55" fmla="*/ 4 h 23"/>
                <a:gd name="T56" fmla="*/ 12 w 28"/>
                <a:gd name="T57" fmla="*/ 3 h 23"/>
                <a:gd name="T58" fmla="*/ 6 w 28"/>
                <a:gd name="T59" fmla="*/ 0 h 23"/>
                <a:gd name="T60" fmla="*/ 6 w 28"/>
                <a:gd name="T61" fmla="*/ 1 h 23"/>
                <a:gd name="T62" fmla="*/ 7 w 28"/>
                <a:gd name="T63" fmla="*/ 3 h 23"/>
                <a:gd name="T64" fmla="*/ 7 w 28"/>
                <a:gd name="T65" fmla="*/ 4 h 23"/>
                <a:gd name="T66" fmla="*/ 6 w 28"/>
                <a:gd name="T67" fmla="*/ 9 h 23"/>
                <a:gd name="T68" fmla="*/ 3 w 28"/>
                <a:gd name="T69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" h="23">
                  <a:moveTo>
                    <a:pt x="3" y="11"/>
                  </a:moveTo>
                  <a:lnTo>
                    <a:pt x="1" y="11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1" y="15"/>
                  </a:lnTo>
                  <a:lnTo>
                    <a:pt x="1" y="17"/>
                  </a:lnTo>
                  <a:lnTo>
                    <a:pt x="3" y="17"/>
                  </a:lnTo>
                  <a:lnTo>
                    <a:pt x="4" y="18"/>
                  </a:lnTo>
                  <a:lnTo>
                    <a:pt x="6" y="18"/>
                  </a:lnTo>
                  <a:lnTo>
                    <a:pt x="6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12" y="20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4" y="23"/>
                  </a:lnTo>
                  <a:lnTo>
                    <a:pt x="14" y="21"/>
                  </a:lnTo>
                  <a:lnTo>
                    <a:pt x="15" y="21"/>
                  </a:lnTo>
                  <a:lnTo>
                    <a:pt x="17" y="20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17" y="17"/>
                  </a:lnTo>
                  <a:lnTo>
                    <a:pt x="18" y="15"/>
                  </a:lnTo>
                  <a:lnTo>
                    <a:pt x="18" y="15"/>
                  </a:lnTo>
                  <a:lnTo>
                    <a:pt x="18" y="15"/>
                  </a:lnTo>
                  <a:lnTo>
                    <a:pt x="18" y="15"/>
                  </a:lnTo>
                  <a:lnTo>
                    <a:pt x="21" y="17"/>
                  </a:lnTo>
                  <a:lnTo>
                    <a:pt x="23" y="17"/>
                  </a:lnTo>
                  <a:lnTo>
                    <a:pt x="26" y="17"/>
                  </a:lnTo>
                  <a:lnTo>
                    <a:pt x="26" y="17"/>
                  </a:lnTo>
                  <a:lnTo>
                    <a:pt x="26" y="17"/>
                  </a:lnTo>
                  <a:lnTo>
                    <a:pt x="28" y="17"/>
                  </a:lnTo>
                  <a:lnTo>
                    <a:pt x="28" y="15"/>
                  </a:lnTo>
                  <a:lnTo>
                    <a:pt x="28" y="14"/>
                  </a:lnTo>
                  <a:lnTo>
                    <a:pt x="28" y="9"/>
                  </a:lnTo>
                  <a:lnTo>
                    <a:pt x="28" y="6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1" y="1"/>
                  </a:lnTo>
                  <a:lnTo>
                    <a:pt x="20" y="3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2" y="3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6"/>
                  </a:lnTo>
                  <a:lnTo>
                    <a:pt x="6" y="9"/>
                  </a:lnTo>
                  <a:lnTo>
                    <a:pt x="4" y="9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5" name="Freeform 123"/>
            <p:cNvSpPr>
              <a:spLocks/>
            </p:cNvSpPr>
            <p:nvPr/>
          </p:nvSpPr>
          <p:spPr bwMode="auto">
            <a:xfrm>
              <a:off x="7189668" y="5489827"/>
              <a:ext cx="18997" cy="14268"/>
            </a:xfrm>
            <a:custGeom>
              <a:avLst/>
              <a:gdLst>
                <a:gd name="T0" fmla="*/ 2 w 8"/>
                <a:gd name="T1" fmla="*/ 0 h 6"/>
                <a:gd name="T2" fmla="*/ 2 w 8"/>
                <a:gd name="T3" fmla="*/ 0 h 6"/>
                <a:gd name="T4" fmla="*/ 2 w 8"/>
                <a:gd name="T5" fmla="*/ 1 h 6"/>
                <a:gd name="T6" fmla="*/ 2 w 8"/>
                <a:gd name="T7" fmla="*/ 1 h 6"/>
                <a:gd name="T8" fmla="*/ 0 w 8"/>
                <a:gd name="T9" fmla="*/ 1 h 6"/>
                <a:gd name="T10" fmla="*/ 2 w 8"/>
                <a:gd name="T11" fmla="*/ 3 h 6"/>
                <a:gd name="T12" fmla="*/ 2 w 8"/>
                <a:gd name="T13" fmla="*/ 6 h 6"/>
                <a:gd name="T14" fmla="*/ 5 w 8"/>
                <a:gd name="T15" fmla="*/ 6 h 6"/>
                <a:gd name="T16" fmla="*/ 6 w 8"/>
                <a:gd name="T17" fmla="*/ 6 h 6"/>
                <a:gd name="T18" fmla="*/ 8 w 8"/>
                <a:gd name="T19" fmla="*/ 6 h 6"/>
                <a:gd name="T20" fmla="*/ 8 w 8"/>
                <a:gd name="T21" fmla="*/ 6 h 6"/>
                <a:gd name="T22" fmla="*/ 8 w 8"/>
                <a:gd name="T23" fmla="*/ 4 h 6"/>
                <a:gd name="T24" fmla="*/ 8 w 8"/>
                <a:gd name="T25" fmla="*/ 4 h 6"/>
                <a:gd name="T26" fmla="*/ 6 w 8"/>
                <a:gd name="T27" fmla="*/ 1 h 6"/>
                <a:gd name="T28" fmla="*/ 6 w 8"/>
                <a:gd name="T29" fmla="*/ 0 h 6"/>
                <a:gd name="T30" fmla="*/ 3 w 8"/>
                <a:gd name="T31" fmla="*/ 0 h 6"/>
                <a:gd name="T32" fmla="*/ 2 w 8"/>
                <a:gd name="T3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" h="6">
                  <a:moveTo>
                    <a:pt x="2" y="0"/>
                  </a:move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0" y="1"/>
                  </a:lnTo>
                  <a:lnTo>
                    <a:pt x="2" y="3"/>
                  </a:lnTo>
                  <a:lnTo>
                    <a:pt x="2" y="6"/>
                  </a:lnTo>
                  <a:lnTo>
                    <a:pt x="5" y="6"/>
                  </a:lnTo>
                  <a:lnTo>
                    <a:pt x="6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4"/>
                  </a:lnTo>
                  <a:lnTo>
                    <a:pt x="8" y="4"/>
                  </a:lnTo>
                  <a:lnTo>
                    <a:pt x="6" y="1"/>
                  </a:lnTo>
                  <a:lnTo>
                    <a:pt x="6" y="0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6" name="Freeform 124"/>
            <p:cNvSpPr>
              <a:spLocks/>
            </p:cNvSpPr>
            <p:nvPr/>
          </p:nvSpPr>
          <p:spPr bwMode="auto">
            <a:xfrm>
              <a:off x="5771981" y="4281817"/>
              <a:ext cx="322957" cy="340051"/>
            </a:xfrm>
            <a:custGeom>
              <a:avLst/>
              <a:gdLst>
                <a:gd name="T0" fmla="*/ 66 w 136"/>
                <a:gd name="T1" fmla="*/ 126 h 143"/>
                <a:gd name="T2" fmla="*/ 65 w 136"/>
                <a:gd name="T3" fmla="*/ 121 h 143"/>
                <a:gd name="T4" fmla="*/ 68 w 136"/>
                <a:gd name="T5" fmla="*/ 118 h 143"/>
                <a:gd name="T6" fmla="*/ 71 w 136"/>
                <a:gd name="T7" fmla="*/ 110 h 143"/>
                <a:gd name="T8" fmla="*/ 79 w 136"/>
                <a:gd name="T9" fmla="*/ 107 h 143"/>
                <a:gd name="T10" fmla="*/ 82 w 136"/>
                <a:gd name="T11" fmla="*/ 107 h 143"/>
                <a:gd name="T12" fmla="*/ 87 w 136"/>
                <a:gd name="T13" fmla="*/ 113 h 143"/>
                <a:gd name="T14" fmla="*/ 91 w 136"/>
                <a:gd name="T15" fmla="*/ 113 h 143"/>
                <a:gd name="T16" fmla="*/ 96 w 136"/>
                <a:gd name="T17" fmla="*/ 109 h 143"/>
                <a:gd name="T18" fmla="*/ 94 w 136"/>
                <a:gd name="T19" fmla="*/ 101 h 143"/>
                <a:gd name="T20" fmla="*/ 99 w 136"/>
                <a:gd name="T21" fmla="*/ 93 h 143"/>
                <a:gd name="T22" fmla="*/ 104 w 136"/>
                <a:gd name="T23" fmla="*/ 87 h 143"/>
                <a:gd name="T24" fmla="*/ 107 w 136"/>
                <a:gd name="T25" fmla="*/ 81 h 143"/>
                <a:gd name="T26" fmla="*/ 110 w 136"/>
                <a:gd name="T27" fmla="*/ 71 h 143"/>
                <a:gd name="T28" fmla="*/ 119 w 136"/>
                <a:gd name="T29" fmla="*/ 67 h 143"/>
                <a:gd name="T30" fmla="*/ 119 w 136"/>
                <a:gd name="T31" fmla="*/ 60 h 143"/>
                <a:gd name="T32" fmla="*/ 121 w 136"/>
                <a:gd name="T33" fmla="*/ 56 h 143"/>
                <a:gd name="T34" fmla="*/ 124 w 136"/>
                <a:gd name="T35" fmla="*/ 48 h 143"/>
                <a:gd name="T36" fmla="*/ 128 w 136"/>
                <a:gd name="T37" fmla="*/ 39 h 143"/>
                <a:gd name="T38" fmla="*/ 132 w 136"/>
                <a:gd name="T39" fmla="*/ 35 h 143"/>
                <a:gd name="T40" fmla="*/ 136 w 136"/>
                <a:gd name="T41" fmla="*/ 28 h 143"/>
                <a:gd name="T42" fmla="*/ 135 w 136"/>
                <a:gd name="T43" fmla="*/ 22 h 143"/>
                <a:gd name="T44" fmla="*/ 119 w 136"/>
                <a:gd name="T45" fmla="*/ 4 h 143"/>
                <a:gd name="T46" fmla="*/ 108 w 136"/>
                <a:gd name="T47" fmla="*/ 8 h 143"/>
                <a:gd name="T48" fmla="*/ 97 w 136"/>
                <a:gd name="T49" fmla="*/ 6 h 143"/>
                <a:gd name="T50" fmla="*/ 87 w 136"/>
                <a:gd name="T51" fmla="*/ 6 h 143"/>
                <a:gd name="T52" fmla="*/ 82 w 136"/>
                <a:gd name="T53" fmla="*/ 11 h 143"/>
                <a:gd name="T54" fmla="*/ 71 w 136"/>
                <a:gd name="T55" fmla="*/ 11 h 143"/>
                <a:gd name="T56" fmla="*/ 65 w 136"/>
                <a:gd name="T57" fmla="*/ 8 h 143"/>
                <a:gd name="T58" fmla="*/ 56 w 136"/>
                <a:gd name="T59" fmla="*/ 8 h 143"/>
                <a:gd name="T60" fmla="*/ 49 w 136"/>
                <a:gd name="T61" fmla="*/ 9 h 143"/>
                <a:gd name="T62" fmla="*/ 43 w 136"/>
                <a:gd name="T63" fmla="*/ 3 h 143"/>
                <a:gd name="T64" fmla="*/ 28 w 136"/>
                <a:gd name="T65" fmla="*/ 1 h 143"/>
                <a:gd name="T66" fmla="*/ 15 w 136"/>
                <a:gd name="T67" fmla="*/ 12 h 143"/>
                <a:gd name="T68" fmla="*/ 11 w 136"/>
                <a:gd name="T69" fmla="*/ 20 h 143"/>
                <a:gd name="T70" fmla="*/ 7 w 136"/>
                <a:gd name="T71" fmla="*/ 35 h 143"/>
                <a:gd name="T72" fmla="*/ 7 w 136"/>
                <a:gd name="T73" fmla="*/ 39 h 143"/>
                <a:gd name="T74" fmla="*/ 11 w 136"/>
                <a:gd name="T75" fmla="*/ 45 h 143"/>
                <a:gd name="T76" fmla="*/ 11 w 136"/>
                <a:gd name="T77" fmla="*/ 53 h 143"/>
                <a:gd name="T78" fmla="*/ 7 w 136"/>
                <a:gd name="T79" fmla="*/ 54 h 143"/>
                <a:gd name="T80" fmla="*/ 6 w 136"/>
                <a:gd name="T81" fmla="*/ 63 h 143"/>
                <a:gd name="T82" fmla="*/ 3 w 136"/>
                <a:gd name="T83" fmla="*/ 70 h 143"/>
                <a:gd name="T84" fmla="*/ 4 w 136"/>
                <a:gd name="T85" fmla="*/ 74 h 143"/>
                <a:gd name="T86" fmla="*/ 0 w 136"/>
                <a:gd name="T87" fmla="*/ 74 h 143"/>
                <a:gd name="T88" fmla="*/ 1 w 136"/>
                <a:gd name="T89" fmla="*/ 84 h 143"/>
                <a:gd name="T90" fmla="*/ 0 w 136"/>
                <a:gd name="T91" fmla="*/ 93 h 143"/>
                <a:gd name="T92" fmla="*/ 1 w 136"/>
                <a:gd name="T93" fmla="*/ 101 h 143"/>
                <a:gd name="T94" fmla="*/ 3 w 136"/>
                <a:gd name="T95" fmla="*/ 112 h 143"/>
                <a:gd name="T96" fmla="*/ 11 w 136"/>
                <a:gd name="T97" fmla="*/ 112 h 143"/>
                <a:gd name="T98" fmla="*/ 29 w 136"/>
                <a:gd name="T99" fmla="*/ 119 h 143"/>
                <a:gd name="T100" fmla="*/ 35 w 136"/>
                <a:gd name="T101" fmla="*/ 129 h 143"/>
                <a:gd name="T102" fmla="*/ 35 w 136"/>
                <a:gd name="T103" fmla="*/ 138 h 143"/>
                <a:gd name="T104" fmla="*/ 48 w 136"/>
                <a:gd name="T105" fmla="*/ 143 h 143"/>
                <a:gd name="T106" fmla="*/ 54 w 136"/>
                <a:gd name="T107" fmla="*/ 141 h 143"/>
                <a:gd name="T108" fmla="*/ 59 w 136"/>
                <a:gd name="T109" fmla="*/ 136 h 143"/>
                <a:gd name="T110" fmla="*/ 65 w 136"/>
                <a:gd name="T111" fmla="*/ 140 h 143"/>
                <a:gd name="T112" fmla="*/ 65 w 136"/>
                <a:gd name="T113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6" h="143">
                  <a:moveTo>
                    <a:pt x="65" y="136"/>
                  </a:moveTo>
                  <a:lnTo>
                    <a:pt x="65" y="132"/>
                  </a:lnTo>
                  <a:lnTo>
                    <a:pt x="68" y="127"/>
                  </a:lnTo>
                  <a:lnTo>
                    <a:pt x="66" y="127"/>
                  </a:lnTo>
                  <a:lnTo>
                    <a:pt x="66" y="126"/>
                  </a:lnTo>
                  <a:lnTo>
                    <a:pt x="66" y="126"/>
                  </a:lnTo>
                  <a:lnTo>
                    <a:pt x="66" y="126"/>
                  </a:lnTo>
                  <a:lnTo>
                    <a:pt x="65" y="124"/>
                  </a:lnTo>
                  <a:lnTo>
                    <a:pt x="65" y="124"/>
                  </a:lnTo>
                  <a:lnTo>
                    <a:pt x="65" y="122"/>
                  </a:lnTo>
                  <a:lnTo>
                    <a:pt x="65" y="121"/>
                  </a:lnTo>
                  <a:lnTo>
                    <a:pt x="65" y="121"/>
                  </a:lnTo>
                  <a:lnTo>
                    <a:pt x="65" y="119"/>
                  </a:lnTo>
                  <a:lnTo>
                    <a:pt x="66" y="119"/>
                  </a:lnTo>
                  <a:lnTo>
                    <a:pt x="66" y="119"/>
                  </a:lnTo>
                  <a:lnTo>
                    <a:pt x="66" y="119"/>
                  </a:lnTo>
                  <a:lnTo>
                    <a:pt x="68" y="119"/>
                  </a:lnTo>
                  <a:lnTo>
                    <a:pt x="68" y="118"/>
                  </a:lnTo>
                  <a:lnTo>
                    <a:pt x="68" y="116"/>
                  </a:lnTo>
                  <a:lnTo>
                    <a:pt x="68" y="115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3" y="110"/>
                  </a:lnTo>
                  <a:lnTo>
                    <a:pt x="74" y="109"/>
                  </a:lnTo>
                  <a:lnTo>
                    <a:pt x="76" y="109"/>
                  </a:lnTo>
                  <a:lnTo>
                    <a:pt x="76" y="109"/>
                  </a:lnTo>
                  <a:lnTo>
                    <a:pt x="77" y="107"/>
                  </a:lnTo>
                  <a:lnTo>
                    <a:pt x="79" y="107"/>
                  </a:lnTo>
                  <a:lnTo>
                    <a:pt x="79" y="107"/>
                  </a:lnTo>
                  <a:lnTo>
                    <a:pt x="80" y="105"/>
                  </a:lnTo>
                  <a:lnTo>
                    <a:pt x="80" y="105"/>
                  </a:lnTo>
                  <a:lnTo>
                    <a:pt x="80" y="105"/>
                  </a:lnTo>
                  <a:lnTo>
                    <a:pt x="82" y="107"/>
                  </a:lnTo>
                  <a:lnTo>
                    <a:pt x="82" y="107"/>
                  </a:lnTo>
                  <a:lnTo>
                    <a:pt x="85" y="107"/>
                  </a:lnTo>
                  <a:lnTo>
                    <a:pt x="87" y="109"/>
                  </a:lnTo>
                  <a:lnTo>
                    <a:pt x="87" y="109"/>
                  </a:lnTo>
                  <a:lnTo>
                    <a:pt x="87" y="110"/>
                  </a:lnTo>
                  <a:lnTo>
                    <a:pt x="87" y="110"/>
                  </a:lnTo>
                  <a:lnTo>
                    <a:pt x="87" y="113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90" y="115"/>
                  </a:lnTo>
                  <a:lnTo>
                    <a:pt x="91" y="113"/>
                  </a:lnTo>
                  <a:lnTo>
                    <a:pt x="91" y="113"/>
                  </a:lnTo>
                  <a:lnTo>
                    <a:pt x="93" y="112"/>
                  </a:lnTo>
                  <a:lnTo>
                    <a:pt x="93" y="110"/>
                  </a:lnTo>
                  <a:lnTo>
                    <a:pt x="94" y="109"/>
                  </a:lnTo>
                  <a:lnTo>
                    <a:pt x="94" y="109"/>
                  </a:lnTo>
                  <a:lnTo>
                    <a:pt x="96" y="109"/>
                  </a:lnTo>
                  <a:lnTo>
                    <a:pt x="96" y="107"/>
                  </a:lnTo>
                  <a:lnTo>
                    <a:pt x="96" y="107"/>
                  </a:lnTo>
                  <a:lnTo>
                    <a:pt x="96" y="105"/>
                  </a:lnTo>
                  <a:lnTo>
                    <a:pt x="96" y="104"/>
                  </a:lnTo>
                  <a:lnTo>
                    <a:pt x="94" y="102"/>
                  </a:lnTo>
                  <a:lnTo>
                    <a:pt x="94" y="101"/>
                  </a:lnTo>
                  <a:lnTo>
                    <a:pt x="96" y="99"/>
                  </a:lnTo>
                  <a:lnTo>
                    <a:pt x="96" y="98"/>
                  </a:lnTo>
                  <a:lnTo>
                    <a:pt x="97" y="95"/>
                  </a:lnTo>
                  <a:lnTo>
                    <a:pt x="97" y="93"/>
                  </a:lnTo>
                  <a:lnTo>
                    <a:pt x="99" y="93"/>
                  </a:lnTo>
                  <a:lnTo>
                    <a:pt x="99" y="93"/>
                  </a:lnTo>
                  <a:lnTo>
                    <a:pt x="101" y="91"/>
                  </a:lnTo>
                  <a:lnTo>
                    <a:pt x="101" y="91"/>
                  </a:lnTo>
                  <a:lnTo>
                    <a:pt x="101" y="91"/>
                  </a:lnTo>
                  <a:lnTo>
                    <a:pt x="102" y="90"/>
                  </a:lnTo>
                  <a:lnTo>
                    <a:pt x="102" y="88"/>
                  </a:lnTo>
                  <a:lnTo>
                    <a:pt x="104" y="87"/>
                  </a:lnTo>
                  <a:lnTo>
                    <a:pt x="104" y="85"/>
                  </a:lnTo>
                  <a:lnTo>
                    <a:pt x="104" y="85"/>
                  </a:lnTo>
                  <a:lnTo>
                    <a:pt x="105" y="84"/>
                  </a:lnTo>
                  <a:lnTo>
                    <a:pt x="105" y="82"/>
                  </a:lnTo>
                  <a:lnTo>
                    <a:pt x="107" y="82"/>
                  </a:lnTo>
                  <a:lnTo>
                    <a:pt x="107" y="81"/>
                  </a:lnTo>
                  <a:lnTo>
                    <a:pt x="107" y="81"/>
                  </a:lnTo>
                  <a:lnTo>
                    <a:pt x="107" y="77"/>
                  </a:lnTo>
                  <a:lnTo>
                    <a:pt x="107" y="76"/>
                  </a:lnTo>
                  <a:lnTo>
                    <a:pt x="107" y="73"/>
                  </a:lnTo>
                  <a:lnTo>
                    <a:pt x="108" y="73"/>
                  </a:lnTo>
                  <a:lnTo>
                    <a:pt x="110" y="71"/>
                  </a:lnTo>
                  <a:lnTo>
                    <a:pt x="111" y="71"/>
                  </a:lnTo>
                  <a:lnTo>
                    <a:pt x="113" y="70"/>
                  </a:lnTo>
                  <a:lnTo>
                    <a:pt x="115" y="68"/>
                  </a:lnTo>
                  <a:lnTo>
                    <a:pt x="118" y="68"/>
                  </a:lnTo>
                  <a:lnTo>
                    <a:pt x="119" y="67"/>
                  </a:lnTo>
                  <a:lnTo>
                    <a:pt x="119" y="67"/>
                  </a:lnTo>
                  <a:lnTo>
                    <a:pt x="119" y="65"/>
                  </a:lnTo>
                  <a:lnTo>
                    <a:pt x="119" y="65"/>
                  </a:lnTo>
                  <a:lnTo>
                    <a:pt x="119" y="63"/>
                  </a:lnTo>
                  <a:lnTo>
                    <a:pt x="119" y="62"/>
                  </a:lnTo>
                  <a:lnTo>
                    <a:pt x="119" y="62"/>
                  </a:lnTo>
                  <a:lnTo>
                    <a:pt x="119" y="60"/>
                  </a:lnTo>
                  <a:lnTo>
                    <a:pt x="119" y="59"/>
                  </a:lnTo>
                  <a:lnTo>
                    <a:pt x="119" y="57"/>
                  </a:lnTo>
                  <a:lnTo>
                    <a:pt x="119" y="57"/>
                  </a:lnTo>
                  <a:lnTo>
                    <a:pt x="121" y="56"/>
                  </a:lnTo>
                  <a:lnTo>
                    <a:pt x="121" y="56"/>
                  </a:lnTo>
                  <a:lnTo>
                    <a:pt x="121" y="56"/>
                  </a:lnTo>
                  <a:lnTo>
                    <a:pt x="122" y="56"/>
                  </a:lnTo>
                  <a:lnTo>
                    <a:pt x="122" y="54"/>
                  </a:lnTo>
                  <a:lnTo>
                    <a:pt x="122" y="54"/>
                  </a:lnTo>
                  <a:lnTo>
                    <a:pt x="124" y="53"/>
                  </a:lnTo>
                  <a:lnTo>
                    <a:pt x="124" y="51"/>
                  </a:lnTo>
                  <a:lnTo>
                    <a:pt x="124" y="48"/>
                  </a:lnTo>
                  <a:lnTo>
                    <a:pt x="125" y="45"/>
                  </a:lnTo>
                  <a:lnTo>
                    <a:pt x="125" y="43"/>
                  </a:lnTo>
                  <a:lnTo>
                    <a:pt x="127" y="42"/>
                  </a:lnTo>
                  <a:lnTo>
                    <a:pt x="128" y="40"/>
                  </a:lnTo>
                  <a:lnTo>
                    <a:pt x="128" y="40"/>
                  </a:lnTo>
                  <a:lnTo>
                    <a:pt x="128" y="39"/>
                  </a:lnTo>
                  <a:lnTo>
                    <a:pt x="128" y="39"/>
                  </a:lnTo>
                  <a:lnTo>
                    <a:pt x="128" y="37"/>
                  </a:lnTo>
                  <a:lnTo>
                    <a:pt x="130" y="37"/>
                  </a:lnTo>
                  <a:lnTo>
                    <a:pt x="130" y="35"/>
                  </a:lnTo>
                  <a:lnTo>
                    <a:pt x="130" y="35"/>
                  </a:lnTo>
                  <a:lnTo>
                    <a:pt x="132" y="35"/>
                  </a:lnTo>
                  <a:lnTo>
                    <a:pt x="133" y="35"/>
                  </a:lnTo>
                  <a:lnTo>
                    <a:pt x="133" y="35"/>
                  </a:lnTo>
                  <a:lnTo>
                    <a:pt x="135" y="34"/>
                  </a:lnTo>
                  <a:lnTo>
                    <a:pt x="135" y="32"/>
                  </a:lnTo>
                  <a:lnTo>
                    <a:pt x="136" y="31"/>
                  </a:lnTo>
                  <a:lnTo>
                    <a:pt x="136" y="28"/>
                  </a:lnTo>
                  <a:lnTo>
                    <a:pt x="136" y="25"/>
                  </a:lnTo>
                  <a:lnTo>
                    <a:pt x="136" y="25"/>
                  </a:lnTo>
                  <a:lnTo>
                    <a:pt x="136" y="23"/>
                  </a:lnTo>
                  <a:lnTo>
                    <a:pt x="136" y="23"/>
                  </a:lnTo>
                  <a:lnTo>
                    <a:pt x="135" y="23"/>
                  </a:lnTo>
                  <a:lnTo>
                    <a:pt x="135" y="22"/>
                  </a:lnTo>
                  <a:lnTo>
                    <a:pt x="133" y="22"/>
                  </a:lnTo>
                  <a:lnTo>
                    <a:pt x="135" y="11"/>
                  </a:lnTo>
                  <a:lnTo>
                    <a:pt x="128" y="0"/>
                  </a:lnTo>
                  <a:lnTo>
                    <a:pt x="121" y="1"/>
                  </a:lnTo>
                  <a:lnTo>
                    <a:pt x="121" y="3"/>
                  </a:lnTo>
                  <a:lnTo>
                    <a:pt x="119" y="4"/>
                  </a:lnTo>
                  <a:lnTo>
                    <a:pt x="118" y="6"/>
                  </a:lnTo>
                  <a:lnTo>
                    <a:pt x="118" y="6"/>
                  </a:lnTo>
                  <a:lnTo>
                    <a:pt x="116" y="8"/>
                  </a:lnTo>
                  <a:lnTo>
                    <a:pt x="115" y="8"/>
                  </a:lnTo>
                  <a:lnTo>
                    <a:pt x="111" y="8"/>
                  </a:lnTo>
                  <a:lnTo>
                    <a:pt x="108" y="8"/>
                  </a:lnTo>
                  <a:lnTo>
                    <a:pt x="107" y="8"/>
                  </a:lnTo>
                  <a:lnTo>
                    <a:pt x="105" y="8"/>
                  </a:lnTo>
                  <a:lnTo>
                    <a:pt x="104" y="8"/>
                  </a:lnTo>
                  <a:lnTo>
                    <a:pt x="101" y="6"/>
                  </a:lnTo>
                  <a:lnTo>
                    <a:pt x="99" y="6"/>
                  </a:lnTo>
                  <a:lnTo>
                    <a:pt x="97" y="6"/>
                  </a:lnTo>
                  <a:lnTo>
                    <a:pt x="96" y="6"/>
                  </a:lnTo>
                  <a:lnTo>
                    <a:pt x="94" y="6"/>
                  </a:lnTo>
                  <a:lnTo>
                    <a:pt x="91" y="6"/>
                  </a:lnTo>
                  <a:lnTo>
                    <a:pt x="90" y="6"/>
                  </a:lnTo>
                  <a:lnTo>
                    <a:pt x="88" y="6"/>
                  </a:lnTo>
                  <a:lnTo>
                    <a:pt x="87" y="6"/>
                  </a:lnTo>
                  <a:lnTo>
                    <a:pt x="87" y="8"/>
                  </a:lnTo>
                  <a:lnTo>
                    <a:pt x="85" y="8"/>
                  </a:lnTo>
                  <a:lnTo>
                    <a:pt x="83" y="8"/>
                  </a:lnTo>
                  <a:lnTo>
                    <a:pt x="83" y="9"/>
                  </a:lnTo>
                  <a:lnTo>
                    <a:pt x="82" y="9"/>
                  </a:lnTo>
                  <a:lnTo>
                    <a:pt x="82" y="11"/>
                  </a:lnTo>
                  <a:lnTo>
                    <a:pt x="82" y="11"/>
                  </a:lnTo>
                  <a:lnTo>
                    <a:pt x="80" y="11"/>
                  </a:lnTo>
                  <a:lnTo>
                    <a:pt x="80" y="11"/>
                  </a:lnTo>
                  <a:lnTo>
                    <a:pt x="79" y="11"/>
                  </a:lnTo>
                  <a:lnTo>
                    <a:pt x="76" y="11"/>
                  </a:lnTo>
                  <a:lnTo>
                    <a:pt x="71" y="11"/>
                  </a:lnTo>
                  <a:lnTo>
                    <a:pt x="70" y="11"/>
                  </a:lnTo>
                  <a:lnTo>
                    <a:pt x="68" y="11"/>
                  </a:lnTo>
                  <a:lnTo>
                    <a:pt x="66" y="9"/>
                  </a:lnTo>
                  <a:lnTo>
                    <a:pt x="66" y="9"/>
                  </a:lnTo>
                  <a:lnTo>
                    <a:pt x="66" y="9"/>
                  </a:lnTo>
                  <a:lnTo>
                    <a:pt x="65" y="8"/>
                  </a:lnTo>
                  <a:lnTo>
                    <a:pt x="65" y="6"/>
                  </a:lnTo>
                  <a:lnTo>
                    <a:pt x="63" y="6"/>
                  </a:lnTo>
                  <a:lnTo>
                    <a:pt x="62" y="6"/>
                  </a:lnTo>
                  <a:lnTo>
                    <a:pt x="60" y="6"/>
                  </a:lnTo>
                  <a:lnTo>
                    <a:pt x="59" y="8"/>
                  </a:lnTo>
                  <a:lnTo>
                    <a:pt x="56" y="8"/>
                  </a:lnTo>
                  <a:lnTo>
                    <a:pt x="56" y="9"/>
                  </a:lnTo>
                  <a:lnTo>
                    <a:pt x="54" y="9"/>
                  </a:lnTo>
                  <a:lnTo>
                    <a:pt x="52" y="9"/>
                  </a:lnTo>
                  <a:lnTo>
                    <a:pt x="51" y="9"/>
                  </a:lnTo>
                  <a:lnTo>
                    <a:pt x="49" y="9"/>
                  </a:lnTo>
                  <a:lnTo>
                    <a:pt x="49" y="9"/>
                  </a:lnTo>
                  <a:lnTo>
                    <a:pt x="48" y="8"/>
                  </a:lnTo>
                  <a:lnTo>
                    <a:pt x="46" y="6"/>
                  </a:lnTo>
                  <a:lnTo>
                    <a:pt x="46" y="4"/>
                  </a:lnTo>
                  <a:lnTo>
                    <a:pt x="45" y="3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0" y="1"/>
                  </a:lnTo>
                  <a:lnTo>
                    <a:pt x="37" y="0"/>
                  </a:lnTo>
                  <a:lnTo>
                    <a:pt x="35" y="0"/>
                  </a:lnTo>
                  <a:lnTo>
                    <a:pt x="32" y="0"/>
                  </a:lnTo>
                  <a:lnTo>
                    <a:pt x="31" y="0"/>
                  </a:lnTo>
                  <a:lnTo>
                    <a:pt x="28" y="1"/>
                  </a:lnTo>
                  <a:lnTo>
                    <a:pt x="25" y="3"/>
                  </a:lnTo>
                  <a:lnTo>
                    <a:pt x="21" y="4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7" y="9"/>
                  </a:lnTo>
                  <a:lnTo>
                    <a:pt x="15" y="12"/>
                  </a:lnTo>
                  <a:lnTo>
                    <a:pt x="15" y="14"/>
                  </a:lnTo>
                  <a:lnTo>
                    <a:pt x="15" y="15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2" y="18"/>
                  </a:lnTo>
                  <a:lnTo>
                    <a:pt x="11" y="20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32"/>
                  </a:lnTo>
                  <a:lnTo>
                    <a:pt x="7" y="32"/>
                  </a:lnTo>
                  <a:lnTo>
                    <a:pt x="7" y="34"/>
                  </a:lnTo>
                  <a:lnTo>
                    <a:pt x="7" y="35"/>
                  </a:lnTo>
                  <a:lnTo>
                    <a:pt x="6" y="35"/>
                  </a:lnTo>
                  <a:lnTo>
                    <a:pt x="6" y="37"/>
                  </a:lnTo>
                  <a:lnTo>
                    <a:pt x="6" y="37"/>
                  </a:lnTo>
                  <a:lnTo>
                    <a:pt x="6" y="37"/>
                  </a:lnTo>
                  <a:lnTo>
                    <a:pt x="6" y="39"/>
                  </a:lnTo>
                  <a:lnTo>
                    <a:pt x="7" y="39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11" y="42"/>
                  </a:lnTo>
                  <a:lnTo>
                    <a:pt x="11" y="42"/>
                  </a:lnTo>
                  <a:lnTo>
                    <a:pt x="11" y="45"/>
                  </a:lnTo>
                  <a:lnTo>
                    <a:pt x="9" y="46"/>
                  </a:lnTo>
                  <a:lnTo>
                    <a:pt x="9" y="48"/>
                  </a:lnTo>
                  <a:lnTo>
                    <a:pt x="9" y="49"/>
                  </a:lnTo>
                  <a:lnTo>
                    <a:pt x="9" y="51"/>
                  </a:lnTo>
                  <a:lnTo>
                    <a:pt x="9" y="53"/>
                  </a:lnTo>
                  <a:lnTo>
                    <a:pt x="11" y="53"/>
                  </a:lnTo>
                  <a:lnTo>
                    <a:pt x="11" y="53"/>
                  </a:lnTo>
                  <a:lnTo>
                    <a:pt x="11" y="54"/>
                  </a:lnTo>
                  <a:lnTo>
                    <a:pt x="9" y="54"/>
                  </a:lnTo>
                  <a:lnTo>
                    <a:pt x="9" y="54"/>
                  </a:lnTo>
                  <a:lnTo>
                    <a:pt x="7" y="54"/>
                  </a:lnTo>
                  <a:lnTo>
                    <a:pt x="7" y="54"/>
                  </a:lnTo>
                  <a:lnTo>
                    <a:pt x="7" y="54"/>
                  </a:lnTo>
                  <a:lnTo>
                    <a:pt x="7" y="56"/>
                  </a:lnTo>
                  <a:lnTo>
                    <a:pt x="6" y="57"/>
                  </a:lnTo>
                  <a:lnTo>
                    <a:pt x="6" y="60"/>
                  </a:lnTo>
                  <a:lnTo>
                    <a:pt x="6" y="62"/>
                  </a:lnTo>
                  <a:lnTo>
                    <a:pt x="6" y="63"/>
                  </a:lnTo>
                  <a:lnTo>
                    <a:pt x="6" y="65"/>
                  </a:lnTo>
                  <a:lnTo>
                    <a:pt x="4" y="67"/>
                  </a:lnTo>
                  <a:lnTo>
                    <a:pt x="4" y="68"/>
                  </a:lnTo>
                  <a:lnTo>
                    <a:pt x="3" y="68"/>
                  </a:lnTo>
                  <a:lnTo>
                    <a:pt x="3" y="68"/>
                  </a:lnTo>
                  <a:lnTo>
                    <a:pt x="3" y="70"/>
                  </a:lnTo>
                  <a:lnTo>
                    <a:pt x="4" y="70"/>
                  </a:lnTo>
                  <a:lnTo>
                    <a:pt x="4" y="71"/>
                  </a:lnTo>
                  <a:lnTo>
                    <a:pt x="4" y="71"/>
                  </a:lnTo>
                  <a:lnTo>
                    <a:pt x="4" y="73"/>
                  </a:lnTo>
                  <a:lnTo>
                    <a:pt x="4" y="74"/>
                  </a:lnTo>
                  <a:lnTo>
                    <a:pt x="4" y="74"/>
                  </a:lnTo>
                  <a:lnTo>
                    <a:pt x="3" y="74"/>
                  </a:lnTo>
                  <a:lnTo>
                    <a:pt x="3" y="74"/>
                  </a:lnTo>
                  <a:lnTo>
                    <a:pt x="3" y="74"/>
                  </a:lnTo>
                  <a:lnTo>
                    <a:pt x="1" y="74"/>
                  </a:lnTo>
                  <a:lnTo>
                    <a:pt x="1" y="7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6"/>
                  </a:lnTo>
                  <a:lnTo>
                    <a:pt x="1" y="79"/>
                  </a:lnTo>
                  <a:lnTo>
                    <a:pt x="1" y="81"/>
                  </a:lnTo>
                  <a:lnTo>
                    <a:pt x="1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88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0" y="93"/>
                  </a:lnTo>
                  <a:lnTo>
                    <a:pt x="0" y="93"/>
                  </a:lnTo>
                  <a:lnTo>
                    <a:pt x="0" y="95"/>
                  </a:lnTo>
                  <a:lnTo>
                    <a:pt x="1" y="95"/>
                  </a:lnTo>
                  <a:lnTo>
                    <a:pt x="1" y="96"/>
                  </a:lnTo>
                  <a:lnTo>
                    <a:pt x="1" y="98"/>
                  </a:lnTo>
                  <a:lnTo>
                    <a:pt x="1" y="98"/>
                  </a:lnTo>
                  <a:lnTo>
                    <a:pt x="1" y="101"/>
                  </a:lnTo>
                  <a:lnTo>
                    <a:pt x="1" y="102"/>
                  </a:lnTo>
                  <a:lnTo>
                    <a:pt x="1" y="105"/>
                  </a:lnTo>
                  <a:lnTo>
                    <a:pt x="1" y="109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3" y="112"/>
                  </a:lnTo>
                  <a:lnTo>
                    <a:pt x="6" y="110"/>
                  </a:lnTo>
                  <a:lnTo>
                    <a:pt x="9" y="110"/>
                  </a:lnTo>
                  <a:lnTo>
                    <a:pt x="11" y="110"/>
                  </a:lnTo>
                  <a:lnTo>
                    <a:pt x="9" y="112"/>
                  </a:lnTo>
                  <a:lnTo>
                    <a:pt x="7" y="113"/>
                  </a:lnTo>
                  <a:lnTo>
                    <a:pt x="11" y="112"/>
                  </a:lnTo>
                  <a:lnTo>
                    <a:pt x="14" y="112"/>
                  </a:lnTo>
                  <a:lnTo>
                    <a:pt x="18" y="112"/>
                  </a:lnTo>
                  <a:lnTo>
                    <a:pt x="20" y="113"/>
                  </a:lnTo>
                  <a:lnTo>
                    <a:pt x="25" y="116"/>
                  </a:lnTo>
                  <a:lnTo>
                    <a:pt x="28" y="119"/>
                  </a:lnTo>
                  <a:lnTo>
                    <a:pt x="29" y="119"/>
                  </a:lnTo>
                  <a:lnTo>
                    <a:pt x="31" y="119"/>
                  </a:lnTo>
                  <a:lnTo>
                    <a:pt x="31" y="121"/>
                  </a:lnTo>
                  <a:lnTo>
                    <a:pt x="31" y="122"/>
                  </a:lnTo>
                  <a:lnTo>
                    <a:pt x="32" y="122"/>
                  </a:lnTo>
                  <a:lnTo>
                    <a:pt x="34" y="126"/>
                  </a:lnTo>
                  <a:lnTo>
                    <a:pt x="35" y="129"/>
                  </a:lnTo>
                  <a:lnTo>
                    <a:pt x="35" y="129"/>
                  </a:lnTo>
                  <a:lnTo>
                    <a:pt x="35" y="129"/>
                  </a:lnTo>
                  <a:lnTo>
                    <a:pt x="34" y="130"/>
                  </a:lnTo>
                  <a:lnTo>
                    <a:pt x="32" y="130"/>
                  </a:lnTo>
                  <a:lnTo>
                    <a:pt x="34" y="135"/>
                  </a:lnTo>
                  <a:lnTo>
                    <a:pt x="35" y="138"/>
                  </a:lnTo>
                  <a:lnTo>
                    <a:pt x="37" y="141"/>
                  </a:lnTo>
                  <a:lnTo>
                    <a:pt x="39" y="143"/>
                  </a:lnTo>
                  <a:lnTo>
                    <a:pt x="42" y="143"/>
                  </a:lnTo>
                  <a:lnTo>
                    <a:pt x="43" y="143"/>
                  </a:lnTo>
                  <a:lnTo>
                    <a:pt x="45" y="143"/>
                  </a:lnTo>
                  <a:lnTo>
                    <a:pt x="48" y="143"/>
                  </a:lnTo>
                  <a:lnTo>
                    <a:pt x="48" y="141"/>
                  </a:lnTo>
                  <a:lnTo>
                    <a:pt x="49" y="141"/>
                  </a:lnTo>
                  <a:lnTo>
                    <a:pt x="52" y="141"/>
                  </a:lnTo>
                  <a:lnTo>
                    <a:pt x="52" y="140"/>
                  </a:lnTo>
                  <a:lnTo>
                    <a:pt x="54" y="140"/>
                  </a:lnTo>
                  <a:lnTo>
                    <a:pt x="54" y="141"/>
                  </a:lnTo>
                  <a:lnTo>
                    <a:pt x="54" y="141"/>
                  </a:lnTo>
                  <a:lnTo>
                    <a:pt x="56" y="141"/>
                  </a:lnTo>
                  <a:lnTo>
                    <a:pt x="56" y="141"/>
                  </a:lnTo>
                  <a:lnTo>
                    <a:pt x="56" y="141"/>
                  </a:lnTo>
                  <a:lnTo>
                    <a:pt x="57" y="138"/>
                  </a:lnTo>
                  <a:lnTo>
                    <a:pt x="59" y="136"/>
                  </a:lnTo>
                  <a:lnTo>
                    <a:pt x="60" y="136"/>
                  </a:lnTo>
                  <a:lnTo>
                    <a:pt x="62" y="136"/>
                  </a:lnTo>
                  <a:lnTo>
                    <a:pt x="63" y="138"/>
                  </a:lnTo>
                  <a:lnTo>
                    <a:pt x="63" y="138"/>
                  </a:lnTo>
                  <a:lnTo>
                    <a:pt x="63" y="140"/>
                  </a:lnTo>
                  <a:lnTo>
                    <a:pt x="65" y="140"/>
                  </a:lnTo>
                  <a:lnTo>
                    <a:pt x="65" y="138"/>
                  </a:lnTo>
                  <a:lnTo>
                    <a:pt x="65" y="138"/>
                  </a:lnTo>
                  <a:lnTo>
                    <a:pt x="65" y="136"/>
                  </a:lnTo>
                  <a:lnTo>
                    <a:pt x="65" y="136"/>
                  </a:lnTo>
                  <a:lnTo>
                    <a:pt x="65" y="136"/>
                  </a:lnTo>
                  <a:lnTo>
                    <a:pt x="65" y="136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7" name="Freeform 125"/>
            <p:cNvSpPr>
              <a:spLocks/>
            </p:cNvSpPr>
            <p:nvPr/>
          </p:nvSpPr>
          <p:spPr bwMode="auto">
            <a:xfrm>
              <a:off x="5691242" y="3956034"/>
              <a:ext cx="436942" cy="394743"/>
            </a:xfrm>
            <a:custGeom>
              <a:avLst/>
              <a:gdLst>
                <a:gd name="T0" fmla="*/ 162 w 184"/>
                <a:gd name="T1" fmla="*/ 16 h 166"/>
                <a:gd name="T2" fmla="*/ 66 w 184"/>
                <a:gd name="T3" fmla="*/ 59 h 166"/>
                <a:gd name="T4" fmla="*/ 48 w 184"/>
                <a:gd name="T5" fmla="*/ 98 h 166"/>
                <a:gd name="T6" fmla="*/ 48 w 184"/>
                <a:gd name="T7" fmla="*/ 106 h 166"/>
                <a:gd name="T8" fmla="*/ 38 w 184"/>
                <a:gd name="T9" fmla="*/ 107 h 166"/>
                <a:gd name="T10" fmla="*/ 24 w 184"/>
                <a:gd name="T11" fmla="*/ 112 h 166"/>
                <a:gd name="T12" fmla="*/ 17 w 184"/>
                <a:gd name="T13" fmla="*/ 113 h 166"/>
                <a:gd name="T14" fmla="*/ 14 w 184"/>
                <a:gd name="T15" fmla="*/ 115 h 166"/>
                <a:gd name="T16" fmla="*/ 10 w 184"/>
                <a:gd name="T17" fmla="*/ 115 h 166"/>
                <a:gd name="T18" fmla="*/ 6 w 184"/>
                <a:gd name="T19" fmla="*/ 115 h 166"/>
                <a:gd name="T20" fmla="*/ 0 w 184"/>
                <a:gd name="T21" fmla="*/ 121 h 166"/>
                <a:gd name="T22" fmla="*/ 12 w 184"/>
                <a:gd name="T23" fmla="*/ 137 h 166"/>
                <a:gd name="T24" fmla="*/ 20 w 184"/>
                <a:gd name="T25" fmla="*/ 146 h 166"/>
                <a:gd name="T26" fmla="*/ 21 w 184"/>
                <a:gd name="T27" fmla="*/ 148 h 166"/>
                <a:gd name="T28" fmla="*/ 21 w 184"/>
                <a:gd name="T29" fmla="*/ 151 h 166"/>
                <a:gd name="T30" fmla="*/ 23 w 184"/>
                <a:gd name="T31" fmla="*/ 165 h 166"/>
                <a:gd name="T32" fmla="*/ 29 w 184"/>
                <a:gd name="T33" fmla="*/ 159 h 166"/>
                <a:gd name="T34" fmla="*/ 32 w 184"/>
                <a:gd name="T35" fmla="*/ 159 h 166"/>
                <a:gd name="T36" fmla="*/ 34 w 184"/>
                <a:gd name="T37" fmla="*/ 160 h 166"/>
                <a:gd name="T38" fmla="*/ 34 w 184"/>
                <a:gd name="T39" fmla="*/ 163 h 166"/>
                <a:gd name="T40" fmla="*/ 45 w 184"/>
                <a:gd name="T41" fmla="*/ 157 h 166"/>
                <a:gd name="T42" fmla="*/ 48 w 184"/>
                <a:gd name="T43" fmla="*/ 154 h 166"/>
                <a:gd name="T44" fmla="*/ 49 w 184"/>
                <a:gd name="T45" fmla="*/ 149 h 166"/>
                <a:gd name="T46" fmla="*/ 52 w 184"/>
                <a:gd name="T47" fmla="*/ 143 h 166"/>
                <a:gd name="T48" fmla="*/ 62 w 184"/>
                <a:gd name="T49" fmla="*/ 138 h 166"/>
                <a:gd name="T50" fmla="*/ 69 w 184"/>
                <a:gd name="T51" fmla="*/ 137 h 166"/>
                <a:gd name="T52" fmla="*/ 77 w 184"/>
                <a:gd name="T53" fmla="*/ 140 h 166"/>
                <a:gd name="T54" fmla="*/ 80 w 184"/>
                <a:gd name="T55" fmla="*/ 141 h 166"/>
                <a:gd name="T56" fmla="*/ 83 w 184"/>
                <a:gd name="T57" fmla="*/ 146 h 166"/>
                <a:gd name="T58" fmla="*/ 86 w 184"/>
                <a:gd name="T59" fmla="*/ 146 h 166"/>
                <a:gd name="T60" fmla="*/ 90 w 184"/>
                <a:gd name="T61" fmla="*/ 145 h 166"/>
                <a:gd name="T62" fmla="*/ 96 w 184"/>
                <a:gd name="T63" fmla="*/ 143 h 166"/>
                <a:gd name="T64" fmla="*/ 99 w 184"/>
                <a:gd name="T65" fmla="*/ 145 h 166"/>
                <a:gd name="T66" fmla="*/ 100 w 184"/>
                <a:gd name="T67" fmla="*/ 146 h 166"/>
                <a:gd name="T68" fmla="*/ 105 w 184"/>
                <a:gd name="T69" fmla="*/ 148 h 166"/>
                <a:gd name="T70" fmla="*/ 114 w 184"/>
                <a:gd name="T71" fmla="*/ 148 h 166"/>
                <a:gd name="T72" fmla="*/ 116 w 184"/>
                <a:gd name="T73" fmla="*/ 148 h 166"/>
                <a:gd name="T74" fmla="*/ 117 w 184"/>
                <a:gd name="T75" fmla="*/ 145 h 166"/>
                <a:gd name="T76" fmla="*/ 121 w 184"/>
                <a:gd name="T77" fmla="*/ 143 h 166"/>
                <a:gd name="T78" fmla="*/ 125 w 184"/>
                <a:gd name="T79" fmla="*/ 143 h 166"/>
                <a:gd name="T80" fmla="*/ 131 w 184"/>
                <a:gd name="T81" fmla="*/ 143 h 166"/>
                <a:gd name="T82" fmla="*/ 138 w 184"/>
                <a:gd name="T83" fmla="*/ 145 h 166"/>
                <a:gd name="T84" fmla="*/ 142 w 184"/>
                <a:gd name="T85" fmla="*/ 145 h 166"/>
                <a:gd name="T86" fmla="*/ 150 w 184"/>
                <a:gd name="T87" fmla="*/ 145 h 166"/>
                <a:gd name="T88" fmla="*/ 153 w 184"/>
                <a:gd name="T89" fmla="*/ 141 h 166"/>
                <a:gd name="T90" fmla="*/ 162 w 184"/>
                <a:gd name="T91" fmla="*/ 137 h 166"/>
                <a:gd name="T92" fmla="*/ 180 w 184"/>
                <a:gd name="T93" fmla="*/ 106 h 166"/>
                <a:gd name="T94" fmla="*/ 180 w 184"/>
                <a:gd name="T95" fmla="*/ 85 h 166"/>
                <a:gd name="T96" fmla="*/ 180 w 184"/>
                <a:gd name="T97" fmla="*/ 64 h 166"/>
                <a:gd name="T98" fmla="*/ 181 w 184"/>
                <a:gd name="T99" fmla="*/ 54 h 166"/>
                <a:gd name="T100" fmla="*/ 183 w 184"/>
                <a:gd name="T101" fmla="*/ 50 h 166"/>
                <a:gd name="T102" fmla="*/ 184 w 184"/>
                <a:gd name="T103" fmla="*/ 47 h 166"/>
                <a:gd name="T104" fmla="*/ 183 w 184"/>
                <a:gd name="T105" fmla="*/ 44 h 166"/>
                <a:gd name="T106" fmla="*/ 178 w 184"/>
                <a:gd name="T107" fmla="*/ 3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84" h="166">
                  <a:moveTo>
                    <a:pt x="172" y="8"/>
                  </a:moveTo>
                  <a:lnTo>
                    <a:pt x="164" y="14"/>
                  </a:lnTo>
                  <a:lnTo>
                    <a:pt x="162" y="16"/>
                  </a:lnTo>
                  <a:lnTo>
                    <a:pt x="135" y="0"/>
                  </a:lnTo>
                  <a:lnTo>
                    <a:pt x="73" y="47"/>
                  </a:lnTo>
                  <a:lnTo>
                    <a:pt x="66" y="59"/>
                  </a:lnTo>
                  <a:lnTo>
                    <a:pt x="51" y="62"/>
                  </a:lnTo>
                  <a:lnTo>
                    <a:pt x="52" y="95"/>
                  </a:lnTo>
                  <a:lnTo>
                    <a:pt x="48" y="98"/>
                  </a:lnTo>
                  <a:lnTo>
                    <a:pt x="48" y="99"/>
                  </a:lnTo>
                  <a:lnTo>
                    <a:pt x="48" y="104"/>
                  </a:lnTo>
                  <a:lnTo>
                    <a:pt x="48" y="106"/>
                  </a:lnTo>
                  <a:lnTo>
                    <a:pt x="46" y="107"/>
                  </a:lnTo>
                  <a:lnTo>
                    <a:pt x="40" y="107"/>
                  </a:lnTo>
                  <a:lnTo>
                    <a:pt x="38" y="107"/>
                  </a:lnTo>
                  <a:lnTo>
                    <a:pt x="34" y="109"/>
                  </a:lnTo>
                  <a:lnTo>
                    <a:pt x="29" y="110"/>
                  </a:lnTo>
                  <a:lnTo>
                    <a:pt x="24" y="112"/>
                  </a:lnTo>
                  <a:lnTo>
                    <a:pt x="21" y="112"/>
                  </a:lnTo>
                  <a:lnTo>
                    <a:pt x="18" y="113"/>
                  </a:lnTo>
                  <a:lnTo>
                    <a:pt x="17" y="113"/>
                  </a:lnTo>
                  <a:lnTo>
                    <a:pt x="15" y="113"/>
                  </a:lnTo>
                  <a:lnTo>
                    <a:pt x="14" y="113"/>
                  </a:lnTo>
                  <a:lnTo>
                    <a:pt x="14" y="115"/>
                  </a:lnTo>
                  <a:lnTo>
                    <a:pt x="12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9" y="115"/>
                  </a:lnTo>
                  <a:lnTo>
                    <a:pt x="7" y="115"/>
                  </a:lnTo>
                  <a:lnTo>
                    <a:pt x="6" y="115"/>
                  </a:lnTo>
                  <a:lnTo>
                    <a:pt x="4" y="118"/>
                  </a:lnTo>
                  <a:lnTo>
                    <a:pt x="3" y="118"/>
                  </a:lnTo>
                  <a:lnTo>
                    <a:pt x="0" y="121"/>
                  </a:lnTo>
                  <a:lnTo>
                    <a:pt x="4" y="127"/>
                  </a:lnTo>
                  <a:lnTo>
                    <a:pt x="12" y="132"/>
                  </a:lnTo>
                  <a:lnTo>
                    <a:pt x="12" y="137"/>
                  </a:lnTo>
                  <a:lnTo>
                    <a:pt x="17" y="148"/>
                  </a:lnTo>
                  <a:lnTo>
                    <a:pt x="17" y="146"/>
                  </a:lnTo>
                  <a:lnTo>
                    <a:pt x="20" y="146"/>
                  </a:lnTo>
                  <a:lnTo>
                    <a:pt x="20" y="146"/>
                  </a:lnTo>
                  <a:lnTo>
                    <a:pt x="21" y="146"/>
                  </a:lnTo>
                  <a:lnTo>
                    <a:pt x="21" y="148"/>
                  </a:lnTo>
                  <a:lnTo>
                    <a:pt x="21" y="148"/>
                  </a:lnTo>
                  <a:lnTo>
                    <a:pt x="21" y="149"/>
                  </a:lnTo>
                  <a:lnTo>
                    <a:pt x="21" y="151"/>
                  </a:lnTo>
                  <a:lnTo>
                    <a:pt x="20" y="152"/>
                  </a:lnTo>
                  <a:lnTo>
                    <a:pt x="20" y="154"/>
                  </a:lnTo>
                  <a:lnTo>
                    <a:pt x="23" y="165"/>
                  </a:lnTo>
                  <a:lnTo>
                    <a:pt x="28" y="159"/>
                  </a:lnTo>
                  <a:lnTo>
                    <a:pt x="28" y="159"/>
                  </a:lnTo>
                  <a:lnTo>
                    <a:pt x="29" y="159"/>
                  </a:lnTo>
                  <a:lnTo>
                    <a:pt x="31" y="159"/>
                  </a:lnTo>
                  <a:lnTo>
                    <a:pt x="31" y="159"/>
                  </a:lnTo>
                  <a:lnTo>
                    <a:pt x="32" y="159"/>
                  </a:lnTo>
                  <a:lnTo>
                    <a:pt x="32" y="159"/>
                  </a:lnTo>
                  <a:lnTo>
                    <a:pt x="34" y="160"/>
                  </a:lnTo>
                  <a:lnTo>
                    <a:pt x="34" y="160"/>
                  </a:lnTo>
                  <a:lnTo>
                    <a:pt x="35" y="162"/>
                  </a:lnTo>
                  <a:lnTo>
                    <a:pt x="35" y="162"/>
                  </a:lnTo>
                  <a:lnTo>
                    <a:pt x="34" y="163"/>
                  </a:lnTo>
                  <a:lnTo>
                    <a:pt x="34" y="163"/>
                  </a:lnTo>
                  <a:lnTo>
                    <a:pt x="41" y="166"/>
                  </a:lnTo>
                  <a:lnTo>
                    <a:pt x="45" y="157"/>
                  </a:lnTo>
                  <a:lnTo>
                    <a:pt x="46" y="155"/>
                  </a:lnTo>
                  <a:lnTo>
                    <a:pt x="48" y="154"/>
                  </a:lnTo>
                  <a:lnTo>
                    <a:pt x="48" y="154"/>
                  </a:lnTo>
                  <a:lnTo>
                    <a:pt x="49" y="152"/>
                  </a:lnTo>
                  <a:lnTo>
                    <a:pt x="49" y="151"/>
                  </a:lnTo>
                  <a:lnTo>
                    <a:pt x="49" y="149"/>
                  </a:lnTo>
                  <a:lnTo>
                    <a:pt x="51" y="146"/>
                  </a:lnTo>
                  <a:lnTo>
                    <a:pt x="51" y="143"/>
                  </a:lnTo>
                  <a:lnTo>
                    <a:pt x="52" y="143"/>
                  </a:lnTo>
                  <a:lnTo>
                    <a:pt x="55" y="141"/>
                  </a:lnTo>
                  <a:lnTo>
                    <a:pt x="59" y="140"/>
                  </a:lnTo>
                  <a:lnTo>
                    <a:pt x="62" y="138"/>
                  </a:lnTo>
                  <a:lnTo>
                    <a:pt x="65" y="137"/>
                  </a:lnTo>
                  <a:lnTo>
                    <a:pt x="66" y="137"/>
                  </a:lnTo>
                  <a:lnTo>
                    <a:pt x="69" y="137"/>
                  </a:lnTo>
                  <a:lnTo>
                    <a:pt x="71" y="137"/>
                  </a:lnTo>
                  <a:lnTo>
                    <a:pt x="74" y="138"/>
                  </a:lnTo>
                  <a:lnTo>
                    <a:pt x="77" y="140"/>
                  </a:lnTo>
                  <a:lnTo>
                    <a:pt x="77" y="140"/>
                  </a:lnTo>
                  <a:lnTo>
                    <a:pt x="79" y="140"/>
                  </a:lnTo>
                  <a:lnTo>
                    <a:pt x="80" y="141"/>
                  </a:lnTo>
                  <a:lnTo>
                    <a:pt x="80" y="143"/>
                  </a:lnTo>
                  <a:lnTo>
                    <a:pt x="82" y="145"/>
                  </a:lnTo>
                  <a:lnTo>
                    <a:pt x="83" y="146"/>
                  </a:lnTo>
                  <a:lnTo>
                    <a:pt x="83" y="146"/>
                  </a:lnTo>
                  <a:lnTo>
                    <a:pt x="85" y="146"/>
                  </a:lnTo>
                  <a:lnTo>
                    <a:pt x="86" y="146"/>
                  </a:lnTo>
                  <a:lnTo>
                    <a:pt x="88" y="146"/>
                  </a:lnTo>
                  <a:lnTo>
                    <a:pt x="90" y="146"/>
                  </a:lnTo>
                  <a:lnTo>
                    <a:pt x="90" y="145"/>
                  </a:lnTo>
                  <a:lnTo>
                    <a:pt x="93" y="145"/>
                  </a:lnTo>
                  <a:lnTo>
                    <a:pt x="94" y="143"/>
                  </a:lnTo>
                  <a:lnTo>
                    <a:pt x="96" y="143"/>
                  </a:lnTo>
                  <a:lnTo>
                    <a:pt x="97" y="143"/>
                  </a:lnTo>
                  <a:lnTo>
                    <a:pt x="99" y="143"/>
                  </a:lnTo>
                  <a:lnTo>
                    <a:pt x="99" y="145"/>
                  </a:lnTo>
                  <a:lnTo>
                    <a:pt x="100" y="146"/>
                  </a:lnTo>
                  <a:lnTo>
                    <a:pt x="100" y="146"/>
                  </a:lnTo>
                  <a:lnTo>
                    <a:pt x="100" y="146"/>
                  </a:lnTo>
                  <a:lnTo>
                    <a:pt x="102" y="148"/>
                  </a:lnTo>
                  <a:lnTo>
                    <a:pt x="104" y="148"/>
                  </a:lnTo>
                  <a:lnTo>
                    <a:pt x="105" y="148"/>
                  </a:lnTo>
                  <a:lnTo>
                    <a:pt x="110" y="148"/>
                  </a:lnTo>
                  <a:lnTo>
                    <a:pt x="113" y="148"/>
                  </a:lnTo>
                  <a:lnTo>
                    <a:pt x="114" y="148"/>
                  </a:lnTo>
                  <a:lnTo>
                    <a:pt x="114" y="148"/>
                  </a:lnTo>
                  <a:lnTo>
                    <a:pt x="116" y="148"/>
                  </a:lnTo>
                  <a:lnTo>
                    <a:pt x="116" y="148"/>
                  </a:lnTo>
                  <a:lnTo>
                    <a:pt x="116" y="146"/>
                  </a:lnTo>
                  <a:lnTo>
                    <a:pt x="117" y="146"/>
                  </a:lnTo>
                  <a:lnTo>
                    <a:pt x="117" y="145"/>
                  </a:lnTo>
                  <a:lnTo>
                    <a:pt x="119" y="145"/>
                  </a:lnTo>
                  <a:lnTo>
                    <a:pt x="121" y="145"/>
                  </a:lnTo>
                  <a:lnTo>
                    <a:pt x="121" y="143"/>
                  </a:lnTo>
                  <a:lnTo>
                    <a:pt x="122" y="143"/>
                  </a:lnTo>
                  <a:lnTo>
                    <a:pt x="124" y="143"/>
                  </a:lnTo>
                  <a:lnTo>
                    <a:pt x="125" y="143"/>
                  </a:lnTo>
                  <a:lnTo>
                    <a:pt x="128" y="143"/>
                  </a:lnTo>
                  <a:lnTo>
                    <a:pt x="130" y="143"/>
                  </a:lnTo>
                  <a:lnTo>
                    <a:pt x="131" y="143"/>
                  </a:lnTo>
                  <a:lnTo>
                    <a:pt x="133" y="143"/>
                  </a:lnTo>
                  <a:lnTo>
                    <a:pt x="135" y="143"/>
                  </a:lnTo>
                  <a:lnTo>
                    <a:pt x="138" y="145"/>
                  </a:lnTo>
                  <a:lnTo>
                    <a:pt x="139" y="145"/>
                  </a:lnTo>
                  <a:lnTo>
                    <a:pt x="141" y="145"/>
                  </a:lnTo>
                  <a:lnTo>
                    <a:pt x="142" y="145"/>
                  </a:lnTo>
                  <a:lnTo>
                    <a:pt x="145" y="145"/>
                  </a:lnTo>
                  <a:lnTo>
                    <a:pt x="149" y="145"/>
                  </a:lnTo>
                  <a:lnTo>
                    <a:pt x="150" y="145"/>
                  </a:lnTo>
                  <a:lnTo>
                    <a:pt x="152" y="143"/>
                  </a:lnTo>
                  <a:lnTo>
                    <a:pt x="152" y="143"/>
                  </a:lnTo>
                  <a:lnTo>
                    <a:pt x="153" y="141"/>
                  </a:lnTo>
                  <a:lnTo>
                    <a:pt x="155" y="140"/>
                  </a:lnTo>
                  <a:lnTo>
                    <a:pt x="155" y="138"/>
                  </a:lnTo>
                  <a:lnTo>
                    <a:pt x="162" y="137"/>
                  </a:lnTo>
                  <a:lnTo>
                    <a:pt x="162" y="123"/>
                  </a:lnTo>
                  <a:lnTo>
                    <a:pt x="180" y="109"/>
                  </a:lnTo>
                  <a:lnTo>
                    <a:pt x="180" y="106"/>
                  </a:lnTo>
                  <a:lnTo>
                    <a:pt x="180" y="101"/>
                  </a:lnTo>
                  <a:lnTo>
                    <a:pt x="180" y="95"/>
                  </a:lnTo>
                  <a:lnTo>
                    <a:pt x="180" y="85"/>
                  </a:lnTo>
                  <a:lnTo>
                    <a:pt x="180" y="78"/>
                  </a:lnTo>
                  <a:lnTo>
                    <a:pt x="180" y="70"/>
                  </a:lnTo>
                  <a:lnTo>
                    <a:pt x="180" y="64"/>
                  </a:lnTo>
                  <a:lnTo>
                    <a:pt x="180" y="61"/>
                  </a:lnTo>
                  <a:lnTo>
                    <a:pt x="180" y="58"/>
                  </a:lnTo>
                  <a:lnTo>
                    <a:pt x="181" y="54"/>
                  </a:lnTo>
                  <a:lnTo>
                    <a:pt x="181" y="53"/>
                  </a:lnTo>
                  <a:lnTo>
                    <a:pt x="181" y="51"/>
                  </a:lnTo>
                  <a:lnTo>
                    <a:pt x="183" y="50"/>
                  </a:lnTo>
                  <a:lnTo>
                    <a:pt x="183" y="48"/>
                  </a:lnTo>
                  <a:lnTo>
                    <a:pt x="183" y="48"/>
                  </a:lnTo>
                  <a:lnTo>
                    <a:pt x="184" y="47"/>
                  </a:lnTo>
                  <a:lnTo>
                    <a:pt x="184" y="47"/>
                  </a:lnTo>
                  <a:lnTo>
                    <a:pt x="183" y="45"/>
                  </a:lnTo>
                  <a:lnTo>
                    <a:pt x="183" y="44"/>
                  </a:lnTo>
                  <a:lnTo>
                    <a:pt x="181" y="42"/>
                  </a:lnTo>
                  <a:lnTo>
                    <a:pt x="180" y="37"/>
                  </a:lnTo>
                  <a:lnTo>
                    <a:pt x="178" y="36"/>
                  </a:lnTo>
                  <a:lnTo>
                    <a:pt x="172" y="8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8" name="Freeform 126"/>
            <p:cNvSpPr>
              <a:spLocks noEditPoints="1"/>
            </p:cNvSpPr>
            <p:nvPr/>
          </p:nvSpPr>
          <p:spPr bwMode="auto">
            <a:xfrm>
              <a:off x="6018949" y="5342393"/>
              <a:ext cx="363326" cy="416146"/>
            </a:xfrm>
            <a:custGeom>
              <a:avLst/>
              <a:gdLst>
                <a:gd name="T0" fmla="*/ 1 w 153"/>
                <a:gd name="T1" fmla="*/ 9 h 175"/>
                <a:gd name="T2" fmla="*/ 0 w 153"/>
                <a:gd name="T3" fmla="*/ 15 h 175"/>
                <a:gd name="T4" fmla="*/ 6 w 153"/>
                <a:gd name="T5" fmla="*/ 21 h 175"/>
                <a:gd name="T6" fmla="*/ 11 w 153"/>
                <a:gd name="T7" fmla="*/ 31 h 175"/>
                <a:gd name="T8" fmla="*/ 14 w 153"/>
                <a:gd name="T9" fmla="*/ 37 h 175"/>
                <a:gd name="T10" fmla="*/ 17 w 153"/>
                <a:gd name="T11" fmla="*/ 46 h 175"/>
                <a:gd name="T12" fmla="*/ 23 w 153"/>
                <a:gd name="T13" fmla="*/ 59 h 175"/>
                <a:gd name="T14" fmla="*/ 24 w 153"/>
                <a:gd name="T15" fmla="*/ 63 h 175"/>
                <a:gd name="T16" fmla="*/ 26 w 153"/>
                <a:gd name="T17" fmla="*/ 71 h 175"/>
                <a:gd name="T18" fmla="*/ 31 w 153"/>
                <a:gd name="T19" fmla="*/ 76 h 175"/>
                <a:gd name="T20" fmla="*/ 32 w 153"/>
                <a:gd name="T21" fmla="*/ 80 h 175"/>
                <a:gd name="T22" fmla="*/ 32 w 153"/>
                <a:gd name="T23" fmla="*/ 82 h 175"/>
                <a:gd name="T24" fmla="*/ 31 w 153"/>
                <a:gd name="T25" fmla="*/ 87 h 175"/>
                <a:gd name="T26" fmla="*/ 31 w 153"/>
                <a:gd name="T27" fmla="*/ 91 h 175"/>
                <a:gd name="T28" fmla="*/ 31 w 153"/>
                <a:gd name="T29" fmla="*/ 96 h 175"/>
                <a:gd name="T30" fmla="*/ 32 w 153"/>
                <a:gd name="T31" fmla="*/ 104 h 175"/>
                <a:gd name="T32" fmla="*/ 32 w 153"/>
                <a:gd name="T33" fmla="*/ 108 h 175"/>
                <a:gd name="T34" fmla="*/ 37 w 153"/>
                <a:gd name="T35" fmla="*/ 118 h 175"/>
                <a:gd name="T36" fmla="*/ 37 w 153"/>
                <a:gd name="T37" fmla="*/ 127 h 175"/>
                <a:gd name="T38" fmla="*/ 35 w 153"/>
                <a:gd name="T39" fmla="*/ 130 h 175"/>
                <a:gd name="T40" fmla="*/ 37 w 153"/>
                <a:gd name="T41" fmla="*/ 135 h 175"/>
                <a:gd name="T42" fmla="*/ 37 w 153"/>
                <a:gd name="T43" fmla="*/ 144 h 175"/>
                <a:gd name="T44" fmla="*/ 40 w 153"/>
                <a:gd name="T45" fmla="*/ 149 h 175"/>
                <a:gd name="T46" fmla="*/ 43 w 153"/>
                <a:gd name="T47" fmla="*/ 160 h 175"/>
                <a:gd name="T48" fmla="*/ 46 w 153"/>
                <a:gd name="T49" fmla="*/ 164 h 175"/>
                <a:gd name="T50" fmla="*/ 52 w 153"/>
                <a:gd name="T51" fmla="*/ 166 h 175"/>
                <a:gd name="T52" fmla="*/ 52 w 153"/>
                <a:gd name="T53" fmla="*/ 171 h 175"/>
                <a:gd name="T54" fmla="*/ 56 w 153"/>
                <a:gd name="T55" fmla="*/ 171 h 175"/>
                <a:gd name="T56" fmla="*/ 60 w 153"/>
                <a:gd name="T57" fmla="*/ 166 h 175"/>
                <a:gd name="T58" fmla="*/ 65 w 153"/>
                <a:gd name="T59" fmla="*/ 167 h 175"/>
                <a:gd name="T60" fmla="*/ 65 w 153"/>
                <a:gd name="T61" fmla="*/ 169 h 175"/>
                <a:gd name="T62" fmla="*/ 65 w 153"/>
                <a:gd name="T63" fmla="*/ 174 h 175"/>
                <a:gd name="T64" fmla="*/ 71 w 153"/>
                <a:gd name="T65" fmla="*/ 174 h 175"/>
                <a:gd name="T66" fmla="*/ 76 w 153"/>
                <a:gd name="T67" fmla="*/ 175 h 175"/>
                <a:gd name="T68" fmla="*/ 80 w 153"/>
                <a:gd name="T69" fmla="*/ 172 h 175"/>
                <a:gd name="T70" fmla="*/ 83 w 153"/>
                <a:gd name="T71" fmla="*/ 167 h 175"/>
                <a:gd name="T72" fmla="*/ 90 w 153"/>
                <a:gd name="T73" fmla="*/ 167 h 175"/>
                <a:gd name="T74" fmla="*/ 104 w 153"/>
                <a:gd name="T75" fmla="*/ 23 h 175"/>
                <a:gd name="T76" fmla="*/ 139 w 153"/>
                <a:gd name="T77" fmla="*/ 21 h 175"/>
                <a:gd name="T78" fmla="*/ 141 w 153"/>
                <a:gd name="T79" fmla="*/ 18 h 175"/>
                <a:gd name="T80" fmla="*/ 142 w 153"/>
                <a:gd name="T81" fmla="*/ 17 h 175"/>
                <a:gd name="T82" fmla="*/ 147 w 153"/>
                <a:gd name="T83" fmla="*/ 18 h 175"/>
                <a:gd name="T84" fmla="*/ 149 w 153"/>
                <a:gd name="T85" fmla="*/ 17 h 175"/>
                <a:gd name="T86" fmla="*/ 150 w 153"/>
                <a:gd name="T87" fmla="*/ 14 h 175"/>
                <a:gd name="T88" fmla="*/ 152 w 153"/>
                <a:gd name="T89" fmla="*/ 14 h 175"/>
                <a:gd name="T90" fmla="*/ 149 w 153"/>
                <a:gd name="T91" fmla="*/ 11 h 175"/>
                <a:gd name="T92" fmla="*/ 146 w 153"/>
                <a:gd name="T93" fmla="*/ 11 h 175"/>
                <a:gd name="T94" fmla="*/ 102 w 153"/>
                <a:gd name="T95" fmla="*/ 15 h 175"/>
                <a:gd name="T96" fmla="*/ 96 w 153"/>
                <a:gd name="T97" fmla="*/ 14 h 175"/>
                <a:gd name="T98" fmla="*/ 94 w 153"/>
                <a:gd name="T99" fmla="*/ 14 h 175"/>
                <a:gd name="T100" fmla="*/ 93 w 153"/>
                <a:gd name="T101" fmla="*/ 14 h 175"/>
                <a:gd name="T102" fmla="*/ 88 w 153"/>
                <a:gd name="T103" fmla="*/ 12 h 175"/>
                <a:gd name="T104" fmla="*/ 83 w 153"/>
                <a:gd name="T105" fmla="*/ 12 h 175"/>
                <a:gd name="T106" fmla="*/ 80 w 153"/>
                <a:gd name="T107" fmla="*/ 11 h 175"/>
                <a:gd name="T108" fmla="*/ 77 w 153"/>
                <a:gd name="T109" fmla="*/ 9 h 175"/>
                <a:gd name="T110" fmla="*/ 74 w 153"/>
                <a:gd name="T111" fmla="*/ 7 h 175"/>
                <a:gd name="T112" fmla="*/ 21 w 153"/>
                <a:gd name="T113" fmla="*/ 3 h 175"/>
                <a:gd name="T114" fmla="*/ 17 w 153"/>
                <a:gd name="T115" fmla="*/ 0 h 175"/>
                <a:gd name="T116" fmla="*/ 14 w 153"/>
                <a:gd name="T117" fmla="*/ 1 h 175"/>
                <a:gd name="T118" fmla="*/ 11 w 153"/>
                <a:gd name="T119" fmla="*/ 4 h 175"/>
                <a:gd name="T120" fmla="*/ 1 w 153"/>
                <a:gd name="T121" fmla="*/ 3 h 175"/>
                <a:gd name="T122" fmla="*/ 34 w 153"/>
                <a:gd name="T123" fmla="*/ 40 h 175"/>
                <a:gd name="T124" fmla="*/ 32 w 153"/>
                <a:gd name="T125" fmla="*/ 4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3" h="175">
                  <a:moveTo>
                    <a:pt x="1" y="3"/>
                  </a:moveTo>
                  <a:lnTo>
                    <a:pt x="1" y="6"/>
                  </a:lnTo>
                  <a:lnTo>
                    <a:pt x="1" y="7"/>
                  </a:lnTo>
                  <a:lnTo>
                    <a:pt x="1" y="9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1" y="20"/>
                  </a:lnTo>
                  <a:lnTo>
                    <a:pt x="3" y="21"/>
                  </a:lnTo>
                  <a:lnTo>
                    <a:pt x="6" y="21"/>
                  </a:lnTo>
                  <a:lnTo>
                    <a:pt x="7" y="24"/>
                  </a:lnTo>
                  <a:lnTo>
                    <a:pt x="7" y="26"/>
                  </a:lnTo>
                  <a:lnTo>
                    <a:pt x="9" y="29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4" y="32"/>
                  </a:lnTo>
                  <a:lnTo>
                    <a:pt x="14" y="34"/>
                  </a:lnTo>
                  <a:lnTo>
                    <a:pt x="14" y="37"/>
                  </a:lnTo>
                  <a:lnTo>
                    <a:pt x="14" y="38"/>
                  </a:lnTo>
                  <a:lnTo>
                    <a:pt x="14" y="40"/>
                  </a:lnTo>
                  <a:lnTo>
                    <a:pt x="15" y="43"/>
                  </a:lnTo>
                  <a:lnTo>
                    <a:pt x="17" y="46"/>
                  </a:lnTo>
                  <a:lnTo>
                    <a:pt x="15" y="48"/>
                  </a:lnTo>
                  <a:lnTo>
                    <a:pt x="17" y="51"/>
                  </a:lnTo>
                  <a:lnTo>
                    <a:pt x="20" y="59"/>
                  </a:lnTo>
                  <a:lnTo>
                    <a:pt x="23" y="59"/>
                  </a:lnTo>
                  <a:lnTo>
                    <a:pt x="24" y="60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24" y="63"/>
                  </a:lnTo>
                  <a:lnTo>
                    <a:pt x="24" y="65"/>
                  </a:lnTo>
                  <a:lnTo>
                    <a:pt x="24" y="68"/>
                  </a:lnTo>
                  <a:lnTo>
                    <a:pt x="24" y="71"/>
                  </a:lnTo>
                  <a:lnTo>
                    <a:pt x="26" y="71"/>
                  </a:lnTo>
                  <a:lnTo>
                    <a:pt x="28" y="73"/>
                  </a:lnTo>
                  <a:lnTo>
                    <a:pt x="28" y="74"/>
                  </a:lnTo>
                  <a:lnTo>
                    <a:pt x="29" y="76"/>
                  </a:lnTo>
                  <a:lnTo>
                    <a:pt x="31" y="76"/>
                  </a:lnTo>
                  <a:lnTo>
                    <a:pt x="31" y="77"/>
                  </a:lnTo>
                  <a:lnTo>
                    <a:pt x="31" y="79"/>
                  </a:lnTo>
                  <a:lnTo>
                    <a:pt x="32" y="79"/>
                  </a:lnTo>
                  <a:lnTo>
                    <a:pt x="32" y="80"/>
                  </a:lnTo>
                  <a:lnTo>
                    <a:pt x="32" y="80"/>
                  </a:lnTo>
                  <a:lnTo>
                    <a:pt x="32" y="82"/>
                  </a:lnTo>
                  <a:lnTo>
                    <a:pt x="32" y="82"/>
                  </a:lnTo>
                  <a:lnTo>
                    <a:pt x="32" y="82"/>
                  </a:lnTo>
                  <a:lnTo>
                    <a:pt x="32" y="82"/>
                  </a:lnTo>
                  <a:lnTo>
                    <a:pt x="32" y="84"/>
                  </a:lnTo>
                  <a:lnTo>
                    <a:pt x="31" y="85"/>
                  </a:lnTo>
                  <a:lnTo>
                    <a:pt x="31" y="87"/>
                  </a:lnTo>
                  <a:lnTo>
                    <a:pt x="32" y="87"/>
                  </a:lnTo>
                  <a:lnTo>
                    <a:pt x="32" y="88"/>
                  </a:lnTo>
                  <a:lnTo>
                    <a:pt x="31" y="90"/>
                  </a:lnTo>
                  <a:lnTo>
                    <a:pt x="31" y="91"/>
                  </a:lnTo>
                  <a:lnTo>
                    <a:pt x="31" y="93"/>
                  </a:lnTo>
                  <a:lnTo>
                    <a:pt x="32" y="94"/>
                  </a:lnTo>
                  <a:lnTo>
                    <a:pt x="32" y="96"/>
                  </a:lnTo>
                  <a:lnTo>
                    <a:pt x="31" y="96"/>
                  </a:lnTo>
                  <a:lnTo>
                    <a:pt x="31" y="98"/>
                  </a:lnTo>
                  <a:lnTo>
                    <a:pt x="32" y="101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2" y="105"/>
                  </a:lnTo>
                  <a:lnTo>
                    <a:pt x="32" y="105"/>
                  </a:lnTo>
                  <a:lnTo>
                    <a:pt x="32" y="107"/>
                  </a:lnTo>
                  <a:lnTo>
                    <a:pt x="32" y="108"/>
                  </a:lnTo>
                  <a:lnTo>
                    <a:pt x="32" y="110"/>
                  </a:lnTo>
                  <a:lnTo>
                    <a:pt x="34" y="113"/>
                  </a:lnTo>
                  <a:lnTo>
                    <a:pt x="35" y="115"/>
                  </a:lnTo>
                  <a:lnTo>
                    <a:pt x="37" y="118"/>
                  </a:lnTo>
                  <a:lnTo>
                    <a:pt x="37" y="119"/>
                  </a:lnTo>
                  <a:lnTo>
                    <a:pt x="37" y="121"/>
                  </a:lnTo>
                  <a:lnTo>
                    <a:pt x="37" y="124"/>
                  </a:lnTo>
                  <a:lnTo>
                    <a:pt x="37" y="127"/>
                  </a:lnTo>
                  <a:lnTo>
                    <a:pt x="35" y="127"/>
                  </a:lnTo>
                  <a:lnTo>
                    <a:pt x="34" y="129"/>
                  </a:lnTo>
                  <a:lnTo>
                    <a:pt x="35" y="129"/>
                  </a:lnTo>
                  <a:lnTo>
                    <a:pt x="35" y="130"/>
                  </a:lnTo>
                  <a:lnTo>
                    <a:pt x="37" y="132"/>
                  </a:lnTo>
                  <a:lnTo>
                    <a:pt x="37" y="133"/>
                  </a:lnTo>
                  <a:lnTo>
                    <a:pt x="37" y="133"/>
                  </a:lnTo>
                  <a:lnTo>
                    <a:pt x="37" y="135"/>
                  </a:lnTo>
                  <a:lnTo>
                    <a:pt x="37" y="136"/>
                  </a:lnTo>
                  <a:lnTo>
                    <a:pt x="37" y="138"/>
                  </a:lnTo>
                  <a:lnTo>
                    <a:pt x="37" y="141"/>
                  </a:lnTo>
                  <a:lnTo>
                    <a:pt x="37" y="144"/>
                  </a:lnTo>
                  <a:lnTo>
                    <a:pt x="38" y="146"/>
                  </a:lnTo>
                  <a:lnTo>
                    <a:pt x="38" y="146"/>
                  </a:lnTo>
                  <a:lnTo>
                    <a:pt x="40" y="147"/>
                  </a:lnTo>
                  <a:lnTo>
                    <a:pt x="40" y="149"/>
                  </a:lnTo>
                  <a:lnTo>
                    <a:pt x="40" y="152"/>
                  </a:lnTo>
                  <a:lnTo>
                    <a:pt x="40" y="153"/>
                  </a:lnTo>
                  <a:lnTo>
                    <a:pt x="42" y="157"/>
                  </a:lnTo>
                  <a:lnTo>
                    <a:pt x="43" y="160"/>
                  </a:lnTo>
                  <a:lnTo>
                    <a:pt x="43" y="161"/>
                  </a:lnTo>
                  <a:lnTo>
                    <a:pt x="45" y="163"/>
                  </a:lnTo>
                  <a:lnTo>
                    <a:pt x="46" y="164"/>
                  </a:lnTo>
                  <a:lnTo>
                    <a:pt x="46" y="164"/>
                  </a:lnTo>
                  <a:lnTo>
                    <a:pt x="49" y="164"/>
                  </a:lnTo>
                  <a:lnTo>
                    <a:pt x="51" y="164"/>
                  </a:lnTo>
                  <a:lnTo>
                    <a:pt x="52" y="166"/>
                  </a:lnTo>
                  <a:lnTo>
                    <a:pt x="52" y="166"/>
                  </a:lnTo>
                  <a:lnTo>
                    <a:pt x="52" y="166"/>
                  </a:lnTo>
                  <a:lnTo>
                    <a:pt x="52" y="167"/>
                  </a:lnTo>
                  <a:lnTo>
                    <a:pt x="52" y="169"/>
                  </a:lnTo>
                  <a:lnTo>
                    <a:pt x="52" y="171"/>
                  </a:lnTo>
                  <a:lnTo>
                    <a:pt x="52" y="171"/>
                  </a:lnTo>
                  <a:lnTo>
                    <a:pt x="54" y="172"/>
                  </a:lnTo>
                  <a:lnTo>
                    <a:pt x="54" y="172"/>
                  </a:lnTo>
                  <a:lnTo>
                    <a:pt x="56" y="171"/>
                  </a:lnTo>
                  <a:lnTo>
                    <a:pt x="59" y="169"/>
                  </a:lnTo>
                  <a:lnTo>
                    <a:pt x="59" y="167"/>
                  </a:lnTo>
                  <a:lnTo>
                    <a:pt x="60" y="167"/>
                  </a:lnTo>
                  <a:lnTo>
                    <a:pt x="60" y="166"/>
                  </a:lnTo>
                  <a:lnTo>
                    <a:pt x="62" y="166"/>
                  </a:lnTo>
                  <a:lnTo>
                    <a:pt x="63" y="166"/>
                  </a:lnTo>
                  <a:lnTo>
                    <a:pt x="65" y="166"/>
                  </a:lnTo>
                  <a:lnTo>
                    <a:pt x="65" y="167"/>
                  </a:lnTo>
                  <a:lnTo>
                    <a:pt x="65" y="167"/>
                  </a:lnTo>
                  <a:lnTo>
                    <a:pt x="65" y="167"/>
                  </a:lnTo>
                  <a:lnTo>
                    <a:pt x="65" y="169"/>
                  </a:lnTo>
                  <a:lnTo>
                    <a:pt x="65" y="169"/>
                  </a:lnTo>
                  <a:lnTo>
                    <a:pt x="65" y="171"/>
                  </a:lnTo>
                  <a:lnTo>
                    <a:pt x="65" y="172"/>
                  </a:lnTo>
                  <a:lnTo>
                    <a:pt x="65" y="172"/>
                  </a:lnTo>
                  <a:lnTo>
                    <a:pt x="65" y="174"/>
                  </a:lnTo>
                  <a:lnTo>
                    <a:pt x="66" y="174"/>
                  </a:lnTo>
                  <a:lnTo>
                    <a:pt x="66" y="174"/>
                  </a:lnTo>
                  <a:lnTo>
                    <a:pt x="68" y="174"/>
                  </a:lnTo>
                  <a:lnTo>
                    <a:pt x="71" y="174"/>
                  </a:lnTo>
                  <a:lnTo>
                    <a:pt x="73" y="175"/>
                  </a:lnTo>
                  <a:lnTo>
                    <a:pt x="74" y="175"/>
                  </a:lnTo>
                  <a:lnTo>
                    <a:pt x="76" y="175"/>
                  </a:lnTo>
                  <a:lnTo>
                    <a:pt x="76" y="175"/>
                  </a:lnTo>
                  <a:lnTo>
                    <a:pt x="76" y="175"/>
                  </a:lnTo>
                  <a:lnTo>
                    <a:pt x="77" y="174"/>
                  </a:lnTo>
                  <a:lnTo>
                    <a:pt x="79" y="174"/>
                  </a:lnTo>
                  <a:lnTo>
                    <a:pt x="80" y="172"/>
                  </a:lnTo>
                  <a:lnTo>
                    <a:pt x="80" y="171"/>
                  </a:lnTo>
                  <a:lnTo>
                    <a:pt x="82" y="169"/>
                  </a:lnTo>
                  <a:lnTo>
                    <a:pt x="83" y="169"/>
                  </a:lnTo>
                  <a:lnTo>
                    <a:pt x="83" y="167"/>
                  </a:lnTo>
                  <a:lnTo>
                    <a:pt x="85" y="167"/>
                  </a:lnTo>
                  <a:lnTo>
                    <a:pt x="87" y="167"/>
                  </a:lnTo>
                  <a:lnTo>
                    <a:pt x="88" y="167"/>
                  </a:lnTo>
                  <a:lnTo>
                    <a:pt x="90" y="167"/>
                  </a:lnTo>
                  <a:lnTo>
                    <a:pt x="90" y="122"/>
                  </a:lnTo>
                  <a:lnTo>
                    <a:pt x="90" y="71"/>
                  </a:lnTo>
                  <a:lnTo>
                    <a:pt x="102" y="71"/>
                  </a:lnTo>
                  <a:lnTo>
                    <a:pt x="104" y="23"/>
                  </a:lnTo>
                  <a:lnTo>
                    <a:pt x="111" y="23"/>
                  </a:lnTo>
                  <a:lnTo>
                    <a:pt x="138" y="20"/>
                  </a:lnTo>
                  <a:lnTo>
                    <a:pt x="138" y="20"/>
                  </a:lnTo>
                  <a:lnTo>
                    <a:pt x="139" y="21"/>
                  </a:lnTo>
                  <a:lnTo>
                    <a:pt x="141" y="21"/>
                  </a:lnTo>
                  <a:lnTo>
                    <a:pt x="141" y="20"/>
                  </a:lnTo>
                  <a:lnTo>
                    <a:pt x="141" y="20"/>
                  </a:lnTo>
                  <a:lnTo>
                    <a:pt x="141" y="18"/>
                  </a:lnTo>
                  <a:lnTo>
                    <a:pt x="142" y="18"/>
                  </a:lnTo>
                  <a:lnTo>
                    <a:pt x="142" y="17"/>
                  </a:lnTo>
                  <a:lnTo>
                    <a:pt x="142" y="17"/>
                  </a:lnTo>
                  <a:lnTo>
                    <a:pt x="142" y="17"/>
                  </a:lnTo>
                  <a:lnTo>
                    <a:pt x="144" y="17"/>
                  </a:lnTo>
                  <a:lnTo>
                    <a:pt x="146" y="18"/>
                  </a:lnTo>
                  <a:lnTo>
                    <a:pt x="146" y="18"/>
                  </a:lnTo>
                  <a:lnTo>
                    <a:pt x="147" y="18"/>
                  </a:lnTo>
                  <a:lnTo>
                    <a:pt x="147" y="18"/>
                  </a:lnTo>
                  <a:lnTo>
                    <a:pt x="147" y="18"/>
                  </a:lnTo>
                  <a:lnTo>
                    <a:pt x="149" y="18"/>
                  </a:lnTo>
                  <a:lnTo>
                    <a:pt x="149" y="17"/>
                  </a:lnTo>
                  <a:lnTo>
                    <a:pt x="149" y="17"/>
                  </a:lnTo>
                  <a:lnTo>
                    <a:pt x="149" y="15"/>
                  </a:lnTo>
                  <a:lnTo>
                    <a:pt x="150" y="15"/>
                  </a:lnTo>
                  <a:lnTo>
                    <a:pt x="150" y="14"/>
                  </a:lnTo>
                  <a:lnTo>
                    <a:pt x="152" y="14"/>
                  </a:lnTo>
                  <a:lnTo>
                    <a:pt x="153" y="14"/>
                  </a:lnTo>
                  <a:lnTo>
                    <a:pt x="153" y="14"/>
                  </a:lnTo>
                  <a:lnTo>
                    <a:pt x="152" y="14"/>
                  </a:lnTo>
                  <a:lnTo>
                    <a:pt x="152" y="14"/>
                  </a:lnTo>
                  <a:lnTo>
                    <a:pt x="150" y="12"/>
                  </a:lnTo>
                  <a:lnTo>
                    <a:pt x="150" y="11"/>
                  </a:lnTo>
                  <a:lnTo>
                    <a:pt x="149" y="11"/>
                  </a:lnTo>
                  <a:lnTo>
                    <a:pt x="149" y="11"/>
                  </a:lnTo>
                  <a:lnTo>
                    <a:pt x="147" y="11"/>
                  </a:lnTo>
                  <a:lnTo>
                    <a:pt x="146" y="11"/>
                  </a:lnTo>
                  <a:lnTo>
                    <a:pt x="146" y="11"/>
                  </a:lnTo>
                  <a:lnTo>
                    <a:pt x="130" y="12"/>
                  </a:lnTo>
                  <a:lnTo>
                    <a:pt x="105" y="17"/>
                  </a:lnTo>
                  <a:lnTo>
                    <a:pt x="105" y="15"/>
                  </a:lnTo>
                  <a:lnTo>
                    <a:pt x="102" y="15"/>
                  </a:lnTo>
                  <a:lnTo>
                    <a:pt x="101" y="14"/>
                  </a:lnTo>
                  <a:lnTo>
                    <a:pt x="99" y="14"/>
                  </a:lnTo>
                  <a:lnTo>
                    <a:pt x="97" y="14"/>
                  </a:lnTo>
                  <a:lnTo>
                    <a:pt x="96" y="14"/>
                  </a:lnTo>
                  <a:lnTo>
                    <a:pt x="96" y="14"/>
                  </a:lnTo>
                  <a:lnTo>
                    <a:pt x="96" y="14"/>
                  </a:lnTo>
                  <a:lnTo>
                    <a:pt x="94" y="14"/>
                  </a:lnTo>
                  <a:lnTo>
                    <a:pt x="94" y="14"/>
                  </a:lnTo>
                  <a:lnTo>
                    <a:pt x="94" y="14"/>
                  </a:lnTo>
                  <a:lnTo>
                    <a:pt x="94" y="14"/>
                  </a:lnTo>
                  <a:lnTo>
                    <a:pt x="93" y="14"/>
                  </a:lnTo>
                  <a:lnTo>
                    <a:pt x="93" y="14"/>
                  </a:lnTo>
                  <a:lnTo>
                    <a:pt x="91" y="14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88" y="12"/>
                  </a:lnTo>
                  <a:lnTo>
                    <a:pt x="87" y="12"/>
                  </a:lnTo>
                  <a:lnTo>
                    <a:pt x="87" y="12"/>
                  </a:lnTo>
                  <a:lnTo>
                    <a:pt x="85" y="12"/>
                  </a:lnTo>
                  <a:lnTo>
                    <a:pt x="83" y="12"/>
                  </a:lnTo>
                  <a:lnTo>
                    <a:pt x="82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1"/>
                  </a:lnTo>
                  <a:lnTo>
                    <a:pt x="80" y="11"/>
                  </a:lnTo>
                  <a:lnTo>
                    <a:pt x="79" y="11"/>
                  </a:lnTo>
                  <a:lnTo>
                    <a:pt x="79" y="9"/>
                  </a:lnTo>
                  <a:lnTo>
                    <a:pt x="77" y="9"/>
                  </a:lnTo>
                  <a:lnTo>
                    <a:pt x="77" y="9"/>
                  </a:lnTo>
                  <a:lnTo>
                    <a:pt x="76" y="9"/>
                  </a:lnTo>
                  <a:lnTo>
                    <a:pt x="76" y="7"/>
                  </a:lnTo>
                  <a:lnTo>
                    <a:pt x="74" y="7"/>
                  </a:lnTo>
                  <a:lnTo>
                    <a:pt x="74" y="6"/>
                  </a:lnTo>
                  <a:lnTo>
                    <a:pt x="73" y="4"/>
                  </a:lnTo>
                  <a:lnTo>
                    <a:pt x="23" y="3"/>
                  </a:lnTo>
                  <a:lnTo>
                    <a:pt x="21" y="3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4" y="1"/>
                  </a:lnTo>
                  <a:lnTo>
                    <a:pt x="14" y="3"/>
                  </a:lnTo>
                  <a:lnTo>
                    <a:pt x="12" y="3"/>
                  </a:lnTo>
                  <a:lnTo>
                    <a:pt x="12" y="4"/>
                  </a:lnTo>
                  <a:lnTo>
                    <a:pt x="11" y="4"/>
                  </a:lnTo>
                  <a:lnTo>
                    <a:pt x="9" y="4"/>
                  </a:lnTo>
                  <a:lnTo>
                    <a:pt x="7" y="3"/>
                  </a:lnTo>
                  <a:lnTo>
                    <a:pt x="4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close/>
                  <a:moveTo>
                    <a:pt x="32" y="40"/>
                  </a:moveTo>
                  <a:lnTo>
                    <a:pt x="34" y="40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2" y="43"/>
                  </a:lnTo>
                  <a:lnTo>
                    <a:pt x="32" y="43"/>
                  </a:lnTo>
                  <a:lnTo>
                    <a:pt x="32" y="42"/>
                  </a:lnTo>
                  <a:lnTo>
                    <a:pt x="32" y="40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9" name="Freeform 127"/>
            <p:cNvSpPr>
              <a:spLocks/>
            </p:cNvSpPr>
            <p:nvPr/>
          </p:nvSpPr>
          <p:spPr bwMode="auto">
            <a:xfrm>
              <a:off x="6520007" y="5135508"/>
              <a:ext cx="289712" cy="542177"/>
            </a:xfrm>
            <a:custGeom>
              <a:avLst/>
              <a:gdLst>
                <a:gd name="T0" fmla="*/ 59 w 122"/>
                <a:gd name="T1" fmla="*/ 48 h 228"/>
                <a:gd name="T2" fmla="*/ 63 w 122"/>
                <a:gd name="T3" fmla="*/ 56 h 228"/>
                <a:gd name="T4" fmla="*/ 62 w 122"/>
                <a:gd name="T5" fmla="*/ 66 h 228"/>
                <a:gd name="T6" fmla="*/ 62 w 122"/>
                <a:gd name="T7" fmla="*/ 73 h 228"/>
                <a:gd name="T8" fmla="*/ 56 w 122"/>
                <a:gd name="T9" fmla="*/ 73 h 228"/>
                <a:gd name="T10" fmla="*/ 56 w 122"/>
                <a:gd name="T11" fmla="*/ 82 h 228"/>
                <a:gd name="T12" fmla="*/ 56 w 122"/>
                <a:gd name="T13" fmla="*/ 88 h 228"/>
                <a:gd name="T14" fmla="*/ 52 w 122"/>
                <a:gd name="T15" fmla="*/ 84 h 228"/>
                <a:gd name="T16" fmla="*/ 40 w 122"/>
                <a:gd name="T17" fmla="*/ 74 h 228"/>
                <a:gd name="T18" fmla="*/ 43 w 122"/>
                <a:gd name="T19" fmla="*/ 66 h 228"/>
                <a:gd name="T20" fmla="*/ 40 w 122"/>
                <a:gd name="T21" fmla="*/ 56 h 228"/>
                <a:gd name="T22" fmla="*/ 32 w 122"/>
                <a:gd name="T23" fmla="*/ 56 h 228"/>
                <a:gd name="T24" fmla="*/ 26 w 122"/>
                <a:gd name="T25" fmla="*/ 49 h 228"/>
                <a:gd name="T26" fmla="*/ 3 w 122"/>
                <a:gd name="T27" fmla="*/ 65 h 228"/>
                <a:gd name="T28" fmla="*/ 12 w 122"/>
                <a:gd name="T29" fmla="*/ 76 h 228"/>
                <a:gd name="T30" fmla="*/ 25 w 122"/>
                <a:gd name="T31" fmla="*/ 82 h 228"/>
                <a:gd name="T32" fmla="*/ 29 w 122"/>
                <a:gd name="T33" fmla="*/ 90 h 228"/>
                <a:gd name="T34" fmla="*/ 26 w 122"/>
                <a:gd name="T35" fmla="*/ 96 h 228"/>
                <a:gd name="T36" fmla="*/ 29 w 122"/>
                <a:gd name="T37" fmla="*/ 108 h 228"/>
                <a:gd name="T38" fmla="*/ 25 w 122"/>
                <a:gd name="T39" fmla="*/ 119 h 228"/>
                <a:gd name="T40" fmla="*/ 28 w 122"/>
                <a:gd name="T41" fmla="*/ 124 h 228"/>
                <a:gd name="T42" fmla="*/ 26 w 122"/>
                <a:gd name="T43" fmla="*/ 130 h 228"/>
                <a:gd name="T44" fmla="*/ 28 w 122"/>
                <a:gd name="T45" fmla="*/ 138 h 228"/>
                <a:gd name="T46" fmla="*/ 26 w 122"/>
                <a:gd name="T47" fmla="*/ 144 h 228"/>
                <a:gd name="T48" fmla="*/ 28 w 122"/>
                <a:gd name="T49" fmla="*/ 147 h 228"/>
                <a:gd name="T50" fmla="*/ 26 w 122"/>
                <a:gd name="T51" fmla="*/ 153 h 228"/>
                <a:gd name="T52" fmla="*/ 15 w 122"/>
                <a:gd name="T53" fmla="*/ 175 h 228"/>
                <a:gd name="T54" fmla="*/ 14 w 122"/>
                <a:gd name="T55" fmla="*/ 188 h 228"/>
                <a:gd name="T56" fmla="*/ 15 w 122"/>
                <a:gd name="T57" fmla="*/ 203 h 228"/>
                <a:gd name="T58" fmla="*/ 15 w 122"/>
                <a:gd name="T59" fmla="*/ 212 h 228"/>
                <a:gd name="T60" fmla="*/ 20 w 122"/>
                <a:gd name="T61" fmla="*/ 217 h 228"/>
                <a:gd name="T62" fmla="*/ 29 w 122"/>
                <a:gd name="T63" fmla="*/ 223 h 228"/>
                <a:gd name="T64" fmla="*/ 29 w 122"/>
                <a:gd name="T65" fmla="*/ 212 h 228"/>
                <a:gd name="T66" fmla="*/ 54 w 122"/>
                <a:gd name="T67" fmla="*/ 202 h 228"/>
                <a:gd name="T68" fmla="*/ 60 w 122"/>
                <a:gd name="T69" fmla="*/ 194 h 228"/>
                <a:gd name="T70" fmla="*/ 59 w 122"/>
                <a:gd name="T71" fmla="*/ 174 h 228"/>
                <a:gd name="T72" fmla="*/ 52 w 122"/>
                <a:gd name="T73" fmla="*/ 153 h 228"/>
                <a:gd name="T74" fmla="*/ 49 w 122"/>
                <a:gd name="T75" fmla="*/ 141 h 228"/>
                <a:gd name="T76" fmla="*/ 52 w 122"/>
                <a:gd name="T77" fmla="*/ 127 h 228"/>
                <a:gd name="T78" fmla="*/ 65 w 122"/>
                <a:gd name="T79" fmla="*/ 115 h 228"/>
                <a:gd name="T80" fmla="*/ 73 w 122"/>
                <a:gd name="T81" fmla="*/ 104 h 228"/>
                <a:gd name="T82" fmla="*/ 85 w 122"/>
                <a:gd name="T83" fmla="*/ 101 h 228"/>
                <a:gd name="T84" fmla="*/ 97 w 122"/>
                <a:gd name="T85" fmla="*/ 94 h 228"/>
                <a:gd name="T86" fmla="*/ 110 w 122"/>
                <a:gd name="T87" fmla="*/ 85 h 228"/>
                <a:gd name="T88" fmla="*/ 116 w 122"/>
                <a:gd name="T89" fmla="*/ 76 h 228"/>
                <a:gd name="T90" fmla="*/ 116 w 122"/>
                <a:gd name="T91" fmla="*/ 68 h 228"/>
                <a:gd name="T92" fmla="*/ 118 w 122"/>
                <a:gd name="T93" fmla="*/ 62 h 228"/>
                <a:gd name="T94" fmla="*/ 118 w 122"/>
                <a:gd name="T95" fmla="*/ 56 h 228"/>
                <a:gd name="T96" fmla="*/ 119 w 122"/>
                <a:gd name="T97" fmla="*/ 42 h 228"/>
                <a:gd name="T98" fmla="*/ 121 w 122"/>
                <a:gd name="T99" fmla="*/ 38 h 228"/>
                <a:gd name="T100" fmla="*/ 119 w 122"/>
                <a:gd name="T101" fmla="*/ 31 h 228"/>
                <a:gd name="T102" fmla="*/ 118 w 122"/>
                <a:gd name="T103" fmla="*/ 7 h 228"/>
                <a:gd name="T104" fmla="*/ 110 w 122"/>
                <a:gd name="T105" fmla="*/ 4 h 228"/>
                <a:gd name="T106" fmla="*/ 97 w 122"/>
                <a:gd name="T107" fmla="*/ 9 h 228"/>
                <a:gd name="T108" fmla="*/ 87 w 122"/>
                <a:gd name="T109" fmla="*/ 12 h 228"/>
                <a:gd name="T110" fmla="*/ 79 w 122"/>
                <a:gd name="T111" fmla="*/ 17 h 228"/>
                <a:gd name="T112" fmla="*/ 65 w 122"/>
                <a:gd name="T113" fmla="*/ 18 h 228"/>
                <a:gd name="T114" fmla="*/ 60 w 122"/>
                <a:gd name="T115" fmla="*/ 14 h 228"/>
                <a:gd name="T116" fmla="*/ 52 w 122"/>
                <a:gd name="T117" fmla="*/ 15 h 228"/>
                <a:gd name="T118" fmla="*/ 52 w 122"/>
                <a:gd name="T119" fmla="*/ 26 h 228"/>
                <a:gd name="T120" fmla="*/ 52 w 122"/>
                <a:gd name="T121" fmla="*/ 35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2" h="228">
                  <a:moveTo>
                    <a:pt x="52" y="38"/>
                  </a:moveTo>
                  <a:lnTo>
                    <a:pt x="54" y="40"/>
                  </a:lnTo>
                  <a:lnTo>
                    <a:pt x="54" y="40"/>
                  </a:lnTo>
                  <a:lnTo>
                    <a:pt x="56" y="42"/>
                  </a:lnTo>
                  <a:lnTo>
                    <a:pt x="57" y="45"/>
                  </a:lnTo>
                  <a:lnTo>
                    <a:pt x="57" y="46"/>
                  </a:lnTo>
                  <a:lnTo>
                    <a:pt x="59" y="48"/>
                  </a:lnTo>
                  <a:lnTo>
                    <a:pt x="59" y="51"/>
                  </a:lnTo>
                  <a:lnTo>
                    <a:pt x="60" y="52"/>
                  </a:lnTo>
                  <a:lnTo>
                    <a:pt x="62" y="52"/>
                  </a:lnTo>
                  <a:lnTo>
                    <a:pt x="62" y="54"/>
                  </a:lnTo>
                  <a:lnTo>
                    <a:pt x="63" y="54"/>
                  </a:lnTo>
                  <a:lnTo>
                    <a:pt x="63" y="54"/>
                  </a:lnTo>
                  <a:lnTo>
                    <a:pt x="63" y="56"/>
                  </a:lnTo>
                  <a:lnTo>
                    <a:pt x="63" y="57"/>
                  </a:lnTo>
                  <a:lnTo>
                    <a:pt x="63" y="60"/>
                  </a:lnTo>
                  <a:lnTo>
                    <a:pt x="62" y="63"/>
                  </a:lnTo>
                  <a:lnTo>
                    <a:pt x="62" y="65"/>
                  </a:lnTo>
                  <a:lnTo>
                    <a:pt x="62" y="65"/>
                  </a:lnTo>
                  <a:lnTo>
                    <a:pt x="62" y="66"/>
                  </a:lnTo>
                  <a:lnTo>
                    <a:pt x="62" y="66"/>
                  </a:lnTo>
                  <a:lnTo>
                    <a:pt x="63" y="66"/>
                  </a:lnTo>
                  <a:lnTo>
                    <a:pt x="63" y="66"/>
                  </a:lnTo>
                  <a:lnTo>
                    <a:pt x="63" y="68"/>
                  </a:lnTo>
                  <a:lnTo>
                    <a:pt x="63" y="70"/>
                  </a:lnTo>
                  <a:lnTo>
                    <a:pt x="63" y="71"/>
                  </a:lnTo>
                  <a:lnTo>
                    <a:pt x="62" y="71"/>
                  </a:lnTo>
                  <a:lnTo>
                    <a:pt x="62" y="73"/>
                  </a:lnTo>
                  <a:lnTo>
                    <a:pt x="60" y="73"/>
                  </a:lnTo>
                  <a:lnTo>
                    <a:pt x="59" y="73"/>
                  </a:lnTo>
                  <a:lnTo>
                    <a:pt x="57" y="73"/>
                  </a:lnTo>
                  <a:lnTo>
                    <a:pt x="57" y="73"/>
                  </a:lnTo>
                  <a:lnTo>
                    <a:pt x="56" y="71"/>
                  </a:lnTo>
                  <a:lnTo>
                    <a:pt x="56" y="71"/>
                  </a:lnTo>
                  <a:lnTo>
                    <a:pt x="56" y="73"/>
                  </a:lnTo>
                  <a:lnTo>
                    <a:pt x="56" y="73"/>
                  </a:lnTo>
                  <a:lnTo>
                    <a:pt x="56" y="73"/>
                  </a:lnTo>
                  <a:lnTo>
                    <a:pt x="54" y="74"/>
                  </a:lnTo>
                  <a:lnTo>
                    <a:pt x="56" y="76"/>
                  </a:lnTo>
                  <a:lnTo>
                    <a:pt x="56" y="79"/>
                  </a:lnTo>
                  <a:lnTo>
                    <a:pt x="56" y="80"/>
                  </a:lnTo>
                  <a:lnTo>
                    <a:pt x="56" y="82"/>
                  </a:lnTo>
                  <a:lnTo>
                    <a:pt x="57" y="82"/>
                  </a:lnTo>
                  <a:lnTo>
                    <a:pt x="57" y="84"/>
                  </a:lnTo>
                  <a:lnTo>
                    <a:pt x="57" y="84"/>
                  </a:lnTo>
                  <a:lnTo>
                    <a:pt x="57" y="85"/>
                  </a:lnTo>
                  <a:lnTo>
                    <a:pt x="57" y="87"/>
                  </a:lnTo>
                  <a:lnTo>
                    <a:pt x="56" y="87"/>
                  </a:lnTo>
                  <a:lnTo>
                    <a:pt x="56" y="88"/>
                  </a:lnTo>
                  <a:lnTo>
                    <a:pt x="54" y="88"/>
                  </a:lnTo>
                  <a:lnTo>
                    <a:pt x="54" y="88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2" y="87"/>
                  </a:lnTo>
                  <a:lnTo>
                    <a:pt x="52" y="87"/>
                  </a:lnTo>
                  <a:lnTo>
                    <a:pt x="52" y="84"/>
                  </a:lnTo>
                  <a:lnTo>
                    <a:pt x="52" y="84"/>
                  </a:lnTo>
                  <a:lnTo>
                    <a:pt x="51" y="84"/>
                  </a:lnTo>
                  <a:lnTo>
                    <a:pt x="48" y="82"/>
                  </a:lnTo>
                  <a:lnTo>
                    <a:pt x="45" y="79"/>
                  </a:lnTo>
                  <a:lnTo>
                    <a:pt x="42" y="76"/>
                  </a:lnTo>
                  <a:lnTo>
                    <a:pt x="40" y="74"/>
                  </a:lnTo>
                  <a:lnTo>
                    <a:pt x="40" y="74"/>
                  </a:lnTo>
                  <a:lnTo>
                    <a:pt x="40" y="73"/>
                  </a:lnTo>
                  <a:lnTo>
                    <a:pt x="40" y="73"/>
                  </a:lnTo>
                  <a:lnTo>
                    <a:pt x="40" y="71"/>
                  </a:lnTo>
                  <a:lnTo>
                    <a:pt x="42" y="70"/>
                  </a:lnTo>
                  <a:lnTo>
                    <a:pt x="42" y="68"/>
                  </a:lnTo>
                  <a:lnTo>
                    <a:pt x="43" y="66"/>
                  </a:lnTo>
                  <a:lnTo>
                    <a:pt x="43" y="66"/>
                  </a:lnTo>
                  <a:lnTo>
                    <a:pt x="43" y="65"/>
                  </a:lnTo>
                  <a:lnTo>
                    <a:pt x="43" y="63"/>
                  </a:lnTo>
                  <a:lnTo>
                    <a:pt x="43" y="60"/>
                  </a:lnTo>
                  <a:lnTo>
                    <a:pt x="42" y="59"/>
                  </a:lnTo>
                  <a:lnTo>
                    <a:pt x="42" y="57"/>
                  </a:lnTo>
                  <a:lnTo>
                    <a:pt x="42" y="56"/>
                  </a:lnTo>
                  <a:lnTo>
                    <a:pt x="40" y="56"/>
                  </a:lnTo>
                  <a:lnTo>
                    <a:pt x="38" y="56"/>
                  </a:lnTo>
                  <a:lnTo>
                    <a:pt x="34" y="59"/>
                  </a:lnTo>
                  <a:lnTo>
                    <a:pt x="32" y="59"/>
                  </a:lnTo>
                  <a:lnTo>
                    <a:pt x="32" y="59"/>
                  </a:lnTo>
                  <a:lnTo>
                    <a:pt x="32" y="57"/>
                  </a:lnTo>
                  <a:lnTo>
                    <a:pt x="32" y="57"/>
                  </a:lnTo>
                  <a:lnTo>
                    <a:pt x="32" y="56"/>
                  </a:lnTo>
                  <a:lnTo>
                    <a:pt x="31" y="54"/>
                  </a:lnTo>
                  <a:lnTo>
                    <a:pt x="31" y="52"/>
                  </a:lnTo>
                  <a:lnTo>
                    <a:pt x="31" y="52"/>
                  </a:lnTo>
                  <a:lnTo>
                    <a:pt x="29" y="51"/>
                  </a:lnTo>
                  <a:lnTo>
                    <a:pt x="29" y="51"/>
                  </a:lnTo>
                  <a:lnTo>
                    <a:pt x="26" y="49"/>
                  </a:lnTo>
                  <a:lnTo>
                    <a:pt x="26" y="49"/>
                  </a:lnTo>
                  <a:lnTo>
                    <a:pt x="0" y="57"/>
                  </a:lnTo>
                  <a:lnTo>
                    <a:pt x="1" y="59"/>
                  </a:lnTo>
                  <a:lnTo>
                    <a:pt x="1" y="60"/>
                  </a:lnTo>
                  <a:lnTo>
                    <a:pt x="3" y="62"/>
                  </a:lnTo>
                  <a:lnTo>
                    <a:pt x="3" y="62"/>
                  </a:lnTo>
                  <a:lnTo>
                    <a:pt x="3" y="63"/>
                  </a:lnTo>
                  <a:lnTo>
                    <a:pt x="3" y="65"/>
                  </a:lnTo>
                  <a:lnTo>
                    <a:pt x="3" y="65"/>
                  </a:lnTo>
                  <a:lnTo>
                    <a:pt x="3" y="73"/>
                  </a:lnTo>
                  <a:lnTo>
                    <a:pt x="4" y="73"/>
                  </a:lnTo>
                  <a:lnTo>
                    <a:pt x="7" y="74"/>
                  </a:lnTo>
                  <a:lnTo>
                    <a:pt x="9" y="74"/>
                  </a:lnTo>
                  <a:lnTo>
                    <a:pt x="11" y="74"/>
                  </a:lnTo>
                  <a:lnTo>
                    <a:pt x="12" y="76"/>
                  </a:lnTo>
                  <a:lnTo>
                    <a:pt x="14" y="77"/>
                  </a:lnTo>
                  <a:lnTo>
                    <a:pt x="15" y="77"/>
                  </a:lnTo>
                  <a:lnTo>
                    <a:pt x="17" y="79"/>
                  </a:lnTo>
                  <a:lnTo>
                    <a:pt x="18" y="80"/>
                  </a:lnTo>
                  <a:lnTo>
                    <a:pt x="20" y="80"/>
                  </a:lnTo>
                  <a:lnTo>
                    <a:pt x="21" y="82"/>
                  </a:lnTo>
                  <a:lnTo>
                    <a:pt x="25" y="82"/>
                  </a:lnTo>
                  <a:lnTo>
                    <a:pt x="26" y="84"/>
                  </a:lnTo>
                  <a:lnTo>
                    <a:pt x="28" y="84"/>
                  </a:lnTo>
                  <a:lnTo>
                    <a:pt x="28" y="85"/>
                  </a:lnTo>
                  <a:lnTo>
                    <a:pt x="28" y="87"/>
                  </a:lnTo>
                  <a:lnTo>
                    <a:pt x="29" y="87"/>
                  </a:lnTo>
                  <a:lnTo>
                    <a:pt x="29" y="88"/>
                  </a:lnTo>
                  <a:lnTo>
                    <a:pt x="29" y="90"/>
                  </a:lnTo>
                  <a:lnTo>
                    <a:pt x="29" y="90"/>
                  </a:lnTo>
                  <a:lnTo>
                    <a:pt x="28" y="91"/>
                  </a:lnTo>
                  <a:lnTo>
                    <a:pt x="28" y="91"/>
                  </a:lnTo>
                  <a:lnTo>
                    <a:pt x="26" y="93"/>
                  </a:lnTo>
                  <a:lnTo>
                    <a:pt x="26" y="93"/>
                  </a:lnTo>
                  <a:lnTo>
                    <a:pt x="26" y="94"/>
                  </a:lnTo>
                  <a:lnTo>
                    <a:pt x="26" y="96"/>
                  </a:lnTo>
                  <a:lnTo>
                    <a:pt x="26" y="98"/>
                  </a:lnTo>
                  <a:lnTo>
                    <a:pt x="26" y="101"/>
                  </a:lnTo>
                  <a:lnTo>
                    <a:pt x="26" y="102"/>
                  </a:lnTo>
                  <a:lnTo>
                    <a:pt x="26" y="102"/>
                  </a:lnTo>
                  <a:lnTo>
                    <a:pt x="26" y="104"/>
                  </a:lnTo>
                  <a:lnTo>
                    <a:pt x="26" y="105"/>
                  </a:lnTo>
                  <a:lnTo>
                    <a:pt x="29" y="108"/>
                  </a:lnTo>
                  <a:lnTo>
                    <a:pt x="31" y="111"/>
                  </a:lnTo>
                  <a:lnTo>
                    <a:pt x="31" y="111"/>
                  </a:lnTo>
                  <a:lnTo>
                    <a:pt x="28" y="115"/>
                  </a:lnTo>
                  <a:lnTo>
                    <a:pt x="26" y="116"/>
                  </a:lnTo>
                  <a:lnTo>
                    <a:pt x="26" y="118"/>
                  </a:lnTo>
                  <a:lnTo>
                    <a:pt x="26" y="118"/>
                  </a:lnTo>
                  <a:lnTo>
                    <a:pt x="25" y="119"/>
                  </a:lnTo>
                  <a:lnTo>
                    <a:pt x="26" y="119"/>
                  </a:lnTo>
                  <a:lnTo>
                    <a:pt x="26" y="121"/>
                  </a:lnTo>
                  <a:lnTo>
                    <a:pt x="28" y="122"/>
                  </a:lnTo>
                  <a:lnTo>
                    <a:pt x="28" y="122"/>
                  </a:lnTo>
                  <a:lnTo>
                    <a:pt x="28" y="124"/>
                  </a:lnTo>
                  <a:lnTo>
                    <a:pt x="28" y="124"/>
                  </a:lnTo>
                  <a:lnTo>
                    <a:pt x="28" y="124"/>
                  </a:lnTo>
                  <a:lnTo>
                    <a:pt x="28" y="125"/>
                  </a:lnTo>
                  <a:lnTo>
                    <a:pt x="26" y="127"/>
                  </a:lnTo>
                  <a:lnTo>
                    <a:pt x="26" y="127"/>
                  </a:lnTo>
                  <a:lnTo>
                    <a:pt x="26" y="129"/>
                  </a:lnTo>
                  <a:lnTo>
                    <a:pt x="26" y="129"/>
                  </a:lnTo>
                  <a:lnTo>
                    <a:pt x="26" y="129"/>
                  </a:lnTo>
                  <a:lnTo>
                    <a:pt x="26" y="130"/>
                  </a:lnTo>
                  <a:lnTo>
                    <a:pt x="26" y="132"/>
                  </a:lnTo>
                  <a:lnTo>
                    <a:pt x="26" y="132"/>
                  </a:lnTo>
                  <a:lnTo>
                    <a:pt x="26" y="133"/>
                  </a:lnTo>
                  <a:lnTo>
                    <a:pt x="26" y="135"/>
                  </a:lnTo>
                  <a:lnTo>
                    <a:pt x="26" y="136"/>
                  </a:lnTo>
                  <a:lnTo>
                    <a:pt x="26" y="138"/>
                  </a:lnTo>
                  <a:lnTo>
                    <a:pt x="28" y="138"/>
                  </a:lnTo>
                  <a:lnTo>
                    <a:pt x="28" y="139"/>
                  </a:lnTo>
                  <a:lnTo>
                    <a:pt x="28" y="141"/>
                  </a:lnTo>
                  <a:lnTo>
                    <a:pt x="28" y="141"/>
                  </a:lnTo>
                  <a:lnTo>
                    <a:pt x="28" y="143"/>
                  </a:lnTo>
                  <a:lnTo>
                    <a:pt x="26" y="144"/>
                  </a:lnTo>
                  <a:lnTo>
                    <a:pt x="26" y="144"/>
                  </a:lnTo>
                  <a:lnTo>
                    <a:pt x="26" y="144"/>
                  </a:lnTo>
                  <a:lnTo>
                    <a:pt x="26" y="144"/>
                  </a:lnTo>
                  <a:lnTo>
                    <a:pt x="26" y="144"/>
                  </a:lnTo>
                  <a:lnTo>
                    <a:pt x="26" y="146"/>
                  </a:lnTo>
                  <a:lnTo>
                    <a:pt x="26" y="146"/>
                  </a:lnTo>
                  <a:lnTo>
                    <a:pt x="26" y="147"/>
                  </a:lnTo>
                  <a:lnTo>
                    <a:pt x="26" y="147"/>
                  </a:lnTo>
                  <a:lnTo>
                    <a:pt x="28" y="147"/>
                  </a:lnTo>
                  <a:lnTo>
                    <a:pt x="29" y="147"/>
                  </a:lnTo>
                  <a:lnTo>
                    <a:pt x="29" y="147"/>
                  </a:lnTo>
                  <a:lnTo>
                    <a:pt x="29" y="147"/>
                  </a:lnTo>
                  <a:lnTo>
                    <a:pt x="29" y="147"/>
                  </a:lnTo>
                  <a:lnTo>
                    <a:pt x="29" y="147"/>
                  </a:lnTo>
                  <a:lnTo>
                    <a:pt x="28" y="150"/>
                  </a:lnTo>
                  <a:lnTo>
                    <a:pt x="26" y="153"/>
                  </a:lnTo>
                  <a:lnTo>
                    <a:pt x="25" y="155"/>
                  </a:lnTo>
                  <a:lnTo>
                    <a:pt x="23" y="157"/>
                  </a:lnTo>
                  <a:lnTo>
                    <a:pt x="15" y="167"/>
                  </a:lnTo>
                  <a:lnTo>
                    <a:pt x="15" y="169"/>
                  </a:lnTo>
                  <a:lnTo>
                    <a:pt x="15" y="172"/>
                  </a:lnTo>
                  <a:lnTo>
                    <a:pt x="15" y="174"/>
                  </a:lnTo>
                  <a:lnTo>
                    <a:pt x="15" y="175"/>
                  </a:lnTo>
                  <a:lnTo>
                    <a:pt x="15" y="177"/>
                  </a:lnTo>
                  <a:lnTo>
                    <a:pt x="15" y="178"/>
                  </a:lnTo>
                  <a:lnTo>
                    <a:pt x="14" y="180"/>
                  </a:lnTo>
                  <a:lnTo>
                    <a:pt x="14" y="181"/>
                  </a:lnTo>
                  <a:lnTo>
                    <a:pt x="14" y="183"/>
                  </a:lnTo>
                  <a:lnTo>
                    <a:pt x="14" y="185"/>
                  </a:lnTo>
                  <a:lnTo>
                    <a:pt x="14" y="188"/>
                  </a:lnTo>
                  <a:lnTo>
                    <a:pt x="15" y="192"/>
                  </a:lnTo>
                  <a:lnTo>
                    <a:pt x="15" y="194"/>
                  </a:lnTo>
                  <a:lnTo>
                    <a:pt x="15" y="195"/>
                  </a:lnTo>
                  <a:lnTo>
                    <a:pt x="15" y="197"/>
                  </a:lnTo>
                  <a:lnTo>
                    <a:pt x="15" y="198"/>
                  </a:lnTo>
                  <a:lnTo>
                    <a:pt x="15" y="202"/>
                  </a:lnTo>
                  <a:lnTo>
                    <a:pt x="15" y="203"/>
                  </a:lnTo>
                  <a:lnTo>
                    <a:pt x="14" y="205"/>
                  </a:lnTo>
                  <a:lnTo>
                    <a:pt x="14" y="206"/>
                  </a:lnTo>
                  <a:lnTo>
                    <a:pt x="14" y="208"/>
                  </a:lnTo>
                  <a:lnTo>
                    <a:pt x="14" y="208"/>
                  </a:lnTo>
                  <a:lnTo>
                    <a:pt x="14" y="209"/>
                  </a:lnTo>
                  <a:lnTo>
                    <a:pt x="14" y="209"/>
                  </a:lnTo>
                  <a:lnTo>
                    <a:pt x="15" y="212"/>
                  </a:lnTo>
                  <a:lnTo>
                    <a:pt x="15" y="212"/>
                  </a:lnTo>
                  <a:lnTo>
                    <a:pt x="17" y="214"/>
                  </a:lnTo>
                  <a:lnTo>
                    <a:pt x="17" y="214"/>
                  </a:lnTo>
                  <a:lnTo>
                    <a:pt x="17" y="216"/>
                  </a:lnTo>
                  <a:lnTo>
                    <a:pt x="18" y="216"/>
                  </a:lnTo>
                  <a:lnTo>
                    <a:pt x="20" y="217"/>
                  </a:lnTo>
                  <a:lnTo>
                    <a:pt x="20" y="217"/>
                  </a:lnTo>
                  <a:lnTo>
                    <a:pt x="21" y="219"/>
                  </a:lnTo>
                  <a:lnTo>
                    <a:pt x="21" y="220"/>
                  </a:lnTo>
                  <a:lnTo>
                    <a:pt x="20" y="225"/>
                  </a:lnTo>
                  <a:lnTo>
                    <a:pt x="20" y="228"/>
                  </a:lnTo>
                  <a:lnTo>
                    <a:pt x="28" y="228"/>
                  </a:lnTo>
                  <a:lnTo>
                    <a:pt x="28" y="225"/>
                  </a:lnTo>
                  <a:lnTo>
                    <a:pt x="29" y="223"/>
                  </a:lnTo>
                  <a:lnTo>
                    <a:pt x="26" y="222"/>
                  </a:lnTo>
                  <a:lnTo>
                    <a:pt x="25" y="220"/>
                  </a:lnTo>
                  <a:lnTo>
                    <a:pt x="25" y="219"/>
                  </a:lnTo>
                  <a:lnTo>
                    <a:pt x="25" y="217"/>
                  </a:lnTo>
                  <a:lnTo>
                    <a:pt x="26" y="216"/>
                  </a:lnTo>
                  <a:lnTo>
                    <a:pt x="28" y="214"/>
                  </a:lnTo>
                  <a:lnTo>
                    <a:pt x="29" y="212"/>
                  </a:lnTo>
                  <a:lnTo>
                    <a:pt x="32" y="211"/>
                  </a:lnTo>
                  <a:lnTo>
                    <a:pt x="37" y="209"/>
                  </a:lnTo>
                  <a:lnTo>
                    <a:pt x="42" y="208"/>
                  </a:lnTo>
                  <a:lnTo>
                    <a:pt x="46" y="206"/>
                  </a:lnTo>
                  <a:lnTo>
                    <a:pt x="51" y="203"/>
                  </a:lnTo>
                  <a:lnTo>
                    <a:pt x="52" y="203"/>
                  </a:lnTo>
                  <a:lnTo>
                    <a:pt x="54" y="202"/>
                  </a:lnTo>
                  <a:lnTo>
                    <a:pt x="56" y="200"/>
                  </a:lnTo>
                  <a:lnTo>
                    <a:pt x="57" y="198"/>
                  </a:lnTo>
                  <a:lnTo>
                    <a:pt x="59" y="197"/>
                  </a:lnTo>
                  <a:lnTo>
                    <a:pt x="60" y="195"/>
                  </a:lnTo>
                  <a:lnTo>
                    <a:pt x="60" y="195"/>
                  </a:lnTo>
                  <a:lnTo>
                    <a:pt x="60" y="194"/>
                  </a:lnTo>
                  <a:lnTo>
                    <a:pt x="60" y="194"/>
                  </a:lnTo>
                  <a:lnTo>
                    <a:pt x="59" y="192"/>
                  </a:lnTo>
                  <a:lnTo>
                    <a:pt x="59" y="191"/>
                  </a:lnTo>
                  <a:lnTo>
                    <a:pt x="57" y="191"/>
                  </a:lnTo>
                  <a:lnTo>
                    <a:pt x="57" y="185"/>
                  </a:lnTo>
                  <a:lnTo>
                    <a:pt x="57" y="180"/>
                  </a:lnTo>
                  <a:lnTo>
                    <a:pt x="59" y="177"/>
                  </a:lnTo>
                  <a:lnTo>
                    <a:pt x="59" y="174"/>
                  </a:lnTo>
                  <a:lnTo>
                    <a:pt x="59" y="171"/>
                  </a:lnTo>
                  <a:lnTo>
                    <a:pt x="57" y="167"/>
                  </a:lnTo>
                  <a:lnTo>
                    <a:pt x="57" y="166"/>
                  </a:lnTo>
                  <a:lnTo>
                    <a:pt x="56" y="163"/>
                  </a:lnTo>
                  <a:lnTo>
                    <a:pt x="54" y="160"/>
                  </a:lnTo>
                  <a:lnTo>
                    <a:pt x="54" y="158"/>
                  </a:lnTo>
                  <a:lnTo>
                    <a:pt x="52" y="153"/>
                  </a:lnTo>
                  <a:lnTo>
                    <a:pt x="54" y="150"/>
                  </a:lnTo>
                  <a:lnTo>
                    <a:pt x="54" y="147"/>
                  </a:lnTo>
                  <a:lnTo>
                    <a:pt x="54" y="146"/>
                  </a:lnTo>
                  <a:lnTo>
                    <a:pt x="52" y="144"/>
                  </a:lnTo>
                  <a:lnTo>
                    <a:pt x="49" y="143"/>
                  </a:lnTo>
                  <a:lnTo>
                    <a:pt x="49" y="143"/>
                  </a:lnTo>
                  <a:lnTo>
                    <a:pt x="49" y="141"/>
                  </a:lnTo>
                  <a:lnTo>
                    <a:pt x="49" y="138"/>
                  </a:lnTo>
                  <a:lnTo>
                    <a:pt x="49" y="136"/>
                  </a:lnTo>
                  <a:lnTo>
                    <a:pt x="49" y="133"/>
                  </a:lnTo>
                  <a:lnTo>
                    <a:pt x="49" y="132"/>
                  </a:lnTo>
                  <a:lnTo>
                    <a:pt x="49" y="130"/>
                  </a:lnTo>
                  <a:lnTo>
                    <a:pt x="49" y="129"/>
                  </a:lnTo>
                  <a:lnTo>
                    <a:pt x="52" y="127"/>
                  </a:lnTo>
                  <a:lnTo>
                    <a:pt x="56" y="125"/>
                  </a:lnTo>
                  <a:lnTo>
                    <a:pt x="57" y="122"/>
                  </a:lnTo>
                  <a:lnTo>
                    <a:pt x="59" y="119"/>
                  </a:lnTo>
                  <a:lnTo>
                    <a:pt x="60" y="118"/>
                  </a:lnTo>
                  <a:lnTo>
                    <a:pt x="63" y="116"/>
                  </a:lnTo>
                  <a:lnTo>
                    <a:pt x="65" y="116"/>
                  </a:lnTo>
                  <a:lnTo>
                    <a:pt x="65" y="115"/>
                  </a:lnTo>
                  <a:lnTo>
                    <a:pt x="65" y="113"/>
                  </a:lnTo>
                  <a:lnTo>
                    <a:pt x="65" y="111"/>
                  </a:lnTo>
                  <a:lnTo>
                    <a:pt x="66" y="107"/>
                  </a:lnTo>
                  <a:lnTo>
                    <a:pt x="66" y="104"/>
                  </a:lnTo>
                  <a:lnTo>
                    <a:pt x="68" y="104"/>
                  </a:lnTo>
                  <a:lnTo>
                    <a:pt x="71" y="104"/>
                  </a:lnTo>
                  <a:lnTo>
                    <a:pt x="73" y="104"/>
                  </a:lnTo>
                  <a:lnTo>
                    <a:pt x="76" y="104"/>
                  </a:lnTo>
                  <a:lnTo>
                    <a:pt x="76" y="104"/>
                  </a:lnTo>
                  <a:lnTo>
                    <a:pt x="76" y="102"/>
                  </a:lnTo>
                  <a:lnTo>
                    <a:pt x="79" y="102"/>
                  </a:lnTo>
                  <a:lnTo>
                    <a:pt x="82" y="102"/>
                  </a:lnTo>
                  <a:lnTo>
                    <a:pt x="82" y="101"/>
                  </a:lnTo>
                  <a:lnTo>
                    <a:pt x="85" y="101"/>
                  </a:lnTo>
                  <a:lnTo>
                    <a:pt x="87" y="99"/>
                  </a:lnTo>
                  <a:lnTo>
                    <a:pt x="88" y="98"/>
                  </a:lnTo>
                  <a:lnTo>
                    <a:pt x="90" y="96"/>
                  </a:lnTo>
                  <a:lnTo>
                    <a:pt x="93" y="94"/>
                  </a:lnTo>
                  <a:lnTo>
                    <a:pt x="94" y="94"/>
                  </a:lnTo>
                  <a:lnTo>
                    <a:pt x="96" y="94"/>
                  </a:lnTo>
                  <a:lnTo>
                    <a:pt x="97" y="94"/>
                  </a:lnTo>
                  <a:lnTo>
                    <a:pt x="99" y="94"/>
                  </a:lnTo>
                  <a:lnTo>
                    <a:pt x="101" y="93"/>
                  </a:lnTo>
                  <a:lnTo>
                    <a:pt x="102" y="90"/>
                  </a:lnTo>
                  <a:lnTo>
                    <a:pt x="105" y="87"/>
                  </a:lnTo>
                  <a:lnTo>
                    <a:pt x="107" y="85"/>
                  </a:lnTo>
                  <a:lnTo>
                    <a:pt x="108" y="85"/>
                  </a:lnTo>
                  <a:lnTo>
                    <a:pt x="110" y="85"/>
                  </a:lnTo>
                  <a:lnTo>
                    <a:pt x="110" y="85"/>
                  </a:lnTo>
                  <a:lnTo>
                    <a:pt x="110" y="84"/>
                  </a:lnTo>
                  <a:lnTo>
                    <a:pt x="111" y="84"/>
                  </a:lnTo>
                  <a:lnTo>
                    <a:pt x="111" y="80"/>
                  </a:lnTo>
                  <a:lnTo>
                    <a:pt x="111" y="77"/>
                  </a:lnTo>
                  <a:lnTo>
                    <a:pt x="114" y="77"/>
                  </a:lnTo>
                  <a:lnTo>
                    <a:pt x="116" y="76"/>
                  </a:lnTo>
                  <a:lnTo>
                    <a:pt x="116" y="74"/>
                  </a:lnTo>
                  <a:lnTo>
                    <a:pt x="116" y="73"/>
                  </a:lnTo>
                  <a:lnTo>
                    <a:pt x="118" y="73"/>
                  </a:lnTo>
                  <a:lnTo>
                    <a:pt x="116" y="71"/>
                  </a:lnTo>
                  <a:lnTo>
                    <a:pt x="116" y="71"/>
                  </a:lnTo>
                  <a:lnTo>
                    <a:pt x="116" y="70"/>
                  </a:lnTo>
                  <a:lnTo>
                    <a:pt x="116" y="68"/>
                  </a:lnTo>
                  <a:lnTo>
                    <a:pt x="116" y="68"/>
                  </a:lnTo>
                  <a:lnTo>
                    <a:pt x="118" y="66"/>
                  </a:lnTo>
                  <a:lnTo>
                    <a:pt x="121" y="66"/>
                  </a:lnTo>
                  <a:lnTo>
                    <a:pt x="121" y="65"/>
                  </a:lnTo>
                  <a:lnTo>
                    <a:pt x="121" y="63"/>
                  </a:lnTo>
                  <a:lnTo>
                    <a:pt x="119" y="63"/>
                  </a:lnTo>
                  <a:lnTo>
                    <a:pt x="118" y="62"/>
                  </a:lnTo>
                  <a:lnTo>
                    <a:pt x="118" y="60"/>
                  </a:lnTo>
                  <a:lnTo>
                    <a:pt x="118" y="59"/>
                  </a:lnTo>
                  <a:lnTo>
                    <a:pt x="116" y="57"/>
                  </a:lnTo>
                  <a:lnTo>
                    <a:pt x="116" y="57"/>
                  </a:lnTo>
                  <a:lnTo>
                    <a:pt x="116" y="57"/>
                  </a:lnTo>
                  <a:lnTo>
                    <a:pt x="118" y="57"/>
                  </a:lnTo>
                  <a:lnTo>
                    <a:pt x="118" y="56"/>
                  </a:lnTo>
                  <a:lnTo>
                    <a:pt x="118" y="56"/>
                  </a:lnTo>
                  <a:lnTo>
                    <a:pt x="118" y="54"/>
                  </a:lnTo>
                  <a:lnTo>
                    <a:pt x="118" y="52"/>
                  </a:lnTo>
                  <a:lnTo>
                    <a:pt x="119" y="49"/>
                  </a:lnTo>
                  <a:lnTo>
                    <a:pt x="119" y="46"/>
                  </a:lnTo>
                  <a:lnTo>
                    <a:pt x="119" y="43"/>
                  </a:lnTo>
                  <a:lnTo>
                    <a:pt x="119" y="42"/>
                  </a:lnTo>
                  <a:lnTo>
                    <a:pt x="121" y="40"/>
                  </a:lnTo>
                  <a:lnTo>
                    <a:pt x="121" y="40"/>
                  </a:lnTo>
                  <a:lnTo>
                    <a:pt x="122" y="40"/>
                  </a:lnTo>
                  <a:lnTo>
                    <a:pt x="122" y="40"/>
                  </a:lnTo>
                  <a:lnTo>
                    <a:pt x="122" y="40"/>
                  </a:lnTo>
                  <a:lnTo>
                    <a:pt x="122" y="40"/>
                  </a:lnTo>
                  <a:lnTo>
                    <a:pt x="121" y="38"/>
                  </a:lnTo>
                  <a:lnTo>
                    <a:pt x="121" y="38"/>
                  </a:lnTo>
                  <a:lnTo>
                    <a:pt x="121" y="38"/>
                  </a:lnTo>
                  <a:lnTo>
                    <a:pt x="119" y="38"/>
                  </a:lnTo>
                  <a:lnTo>
                    <a:pt x="119" y="37"/>
                  </a:lnTo>
                  <a:lnTo>
                    <a:pt x="119" y="35"/>
                  </a:lnTo>
                  <a:lnTo>
                    <a:pt x="119" y="34"/>
                  </a:lnTo>
                  <a:lnTo>
                    <a:pt x="119" y="31"/>
                  </a:lnTo>
                  <a:lnTo>
                    <a:pt x="119" y="29"/>
                  </a:lnTo>
                  <a:lnTo>
                    <a:pt x="119" y="23"/>
                  </a:lnTo>
                  <a:lnTo>
                    <a:pt x="119" y="15"/>
                  </a:lnTo>
                  <a:lnTo>
                    <a:pt x="118" y="12"/>
                  </a:lnTo>
                  <a:lnTo>
                    <a:pt x="118" y="9"/>
                  </a:lnTo>
                  <a:lnTo>
                    <a:pt x="118" y="9"/>
                  </a:lnTo>
                  <a:lnTo>
                    <a:pt x="118" y="7"/>
                  </a:lnTo>
                  <a:lnTo>
                    <a:pt x="116" y="6"/>
                  </a:lnTo>
                  <a:lnTo>
                    <a:pt x="116" y="6"/>
                  </a:lnTo>
                  <a:lnTo>
                    <a:pt x="116" y="4"/>
                  </a:lnTo>
                  <a:lnTo>
                    <a:pt x="118" y="0"/>
                  </a:lnTo>
                  <a:lnTo>
                    <a:pt x="116" y="1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07" y="6"/>
                  </a:lnTo>
                  <a:lnTo>
                    <a:pt x="105" y="6"/>
                  </a:lnTo>
                  <a:lnTo>
                    <a:pt x="105" y="7"/>
                  </a:lnTo>
                  <a:lnTo>
                    <a:pt x="104" y="7"/>
                  </a:lnTo>
                  <a:lnTo>
                    <a:pt x="102" y="7"/>
                  </a:lnTo>
                  <a:lnTo>
                    <a:pt x="101" y="7"/>
                  </a:lnTo>
                  <a:lnTo>
                    <a:pt x="97" y="9"/>
                  </a:lnTo>
                  <a:lnTo>
                    <a:pt x="94" y="11"/>
                  </a:lnTo>
                  <a:lnTo>
                    <a:pt x="93" y="12"/>
                  </a:lnTo>
                  <a:lnTo>
                    <a:pt x="91" y="12"/>
                  </a:lnTo>
                  <a:lnTo>
                    <a:pt x="90" y="12"/>
                  </a:lnTo>
                  <a:lnTo>
                    <a:pt x="90" y="12"/>
                  </a:lnTo>
                  <a:lnTo>
                    <a:pt x="88" y="12"/>
                  </a:lnTo>
                  <a:lnTo>
                    <a:pt x="87" y="12"/>
                  </a:lnTo>
                  <a:lnTo>
                    <a:pt x="87" y="12"/>
                  </a:lnTo>
                  <a:lnTo>
                    <a:pt x="85" y="12"/>
                  </a:lnTo>
                  <a:lnTo>
                    <a:pt x="85" y="12"/>
                  </a:lnTo>
                  <a:lnTo>
                    <a:pt x="83" y="14"/>
                  </a:lnTo>
                  <a:lnTo>
                    <a:pt x="83" y="15"/>
                  </a:lnTo>
                  <a:lnTo>
                    <a:pt x="80" y="15"/>
                  </a:lnTo>
                  <a:lnTo>
                    <a:pt x="79" y="17"/>
                  </a:lnTo>
                  <a:lnTo>
                    <a:pt x="77" y="17"/>
                  </a:lnTo>
                  <a:lnTo>
                    <a:pt x="74" y="17"/>
                  </a:lnTo>
                  <a:lnTo>
                    <a:pt x="73" y="17"/>
                  </a:lnTo>
                  <a:lnTo>
                    <a:pt x="71" y="17"/>
                  </a:lnTo>
                  <a:lnTo>
                    <a:pt x="68" y="18"/>
                  </a:lnTo>
                  <a:lnTo>
                    <a:pt x="66" y="18"/>
                  </a:lnTo>
                  <a:lnTo>
                    <a:pt x="65" y="18"/>
                  </a:lnTo>
                  <a:lnTo>
                    <a:pt x="65" y="18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15"/>
                  </a:lnTo>
                  <a:lnTo>
                    <a:pt x="62" y="15"/>
                  </a:lnTo>
                  <a:lnTo>
                    <a:pt x="62" y="14"/>
                  </a:lnTo>
                  <a:lnTo>
                    <a:pt x="60" y="14"/>
                  </a:lnTo>
                  <a:lnTo>
                    <a:pt x="60" y="14"/>
                  </a:lnTo>
                  <a:lnTo>
                    <a:pt x="59" y="14"/>
                  </a:lnTo>
                  <a:lnTo>
                    <a:pt x="57" y="14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4" y="15"/>
                  </a:lnTo>
                  <a:lnTo>
                    <a:pt x="52" y="15"/>
                  </a:lnTo>
                  <a:lnTo>
                    <a:pt x="51" y="15"/>
                  </a:lnTo>
                  <a:lnTo>
                    <a:pt x="51" y="18"/>
                  </a:lnTo>
                  <a:lnTo>
                    <a:pt x="49" y="20"/>
                  </a:lnTo>
                  <a:lnTo>
                    <a:pt x="49" y="21"/>
                  </a:lnTo>
                  <a:lnTo>
                    <a:pt x="49" y="23"/>
                  </a:lnTo>
                  <a:lnTo>
                    <a:pt x="51" y="24"/>
                  </a:lnTo>
                  <a:lnTo>
                    <a:pt x="52" y="26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2" y="32"/>
                  </a:lnTo>
                  <a:lnTo>
                    <a:pt x="52" y="34"/>
                  </a:lnTo>
                  <a:lnTo>
                    <a:pt x="52" y="35"/>
                  </a:lnTo>
                  <a:lnTo>
                    <a:pt x="52" y="38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0" name="Freeform 129"/>
            <p:cNvSpPr>
              <a:spLocks/>
            </p:cNvSpPr>
            <p:nvPr/>
          </p:nvSpPr>
          <p:spPr bwMode="auto">
            <a:xfrm>
              <a:off x="7249036" y="5451779"/>
              <a:ext cx="14248" cy="23780"/>
            </a:xfrm>
            <a:custGeom>
              <a:avLst/>
              <a:gdLst>
                <a:gd name="T0" fmla="*/ 3 w 6"/>
                <a:gd name="T1" fmla="*/ 0 h 10"/>
                <a:gd name="T2" fmla="*/ 3 w 6"/>
                <a:gd name="T3" fmla="*/ 2 h 10"/>
                <a:gd name="T4" fmla="*/ 1 w 6"/>
                <a:gd name="T5" fmla="*/ 3 h 10"/>
                <a:gd name="T6" fmla="*/ 1 w 6"/>
                <a:gd name="T7" fmla="*/ 3 h 10"/>
                <a:gd name="T8" fmla="*/ 0 w 6"/>
                <a:gd name="T9" fmla="*/ 3 h 10"/>
                <a:gd name="T10" fmla="*/ 0 w 6"/>
                <a:gd name="T11" fmla="*/ 6 h 10"/>
                <a:gd name="T12" fmla="*/ 0 w 6"/>
                <a:gd name="T13" fmla="*/ 10 h 10"/>
                <a:gd name="T14" fmla="*/ 3 w 6"/>
                <a:gd name="T15" fmla="*/ 10 h 10"/>
                <a:gd name="T16" fmla="*/ 5 w 6"/>
                <a:gd name="T17" fmla="*/ 10 h 10"/>
                <a:gd name="T18" fmla="*/ 6 w 6"/>
                <a:gd name="T19" fmla="*/ 10 h 10"/>
                <a:gd name="T20" fmla="*/ 6 w 6"/>
                <a:gd name="T21" fmla="*/ 8 h 10"/>
                <a:gd name="T22" fmla="*/ 6 w 6"/>
                <a:gd name="T23" fmla="*/ 8 h 10"/>
                <a:gd name="T24" fmla="*/ 6 w 6"/>
                <a:gd name="T25" fmla="*/ 8 h 10"/>
                <a:gd name="T26" fmla="*/ 6 w 6"/>
                <a:gd name="T27" fmla="*/ 6 h 10"/>
                <a:gd name="T28" fmla="*/ 6 w 6"/>
                <a:gd name="T29" fmla="*/ 3 h 10"/>
                <a:gd name="T30" fmla="*/ 6 w 6"/>
                <a:gd name="T31" fmla="*/ 2 h 10"/>
                <a:gd name="T32" fmla="*/ 6 w 6"/>
                <a:gd name="T33" fmla="*/ 0 h 10"/>
                <a:gd name="T34" fmla="*/ 3 w 6"/>
                <a:gd name="T3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" h="10">
                  <a:moveTo>
                    <a:pt x="3" y="0"/>
                  </a:moveTo>
                  <a:lnTo>
                    <a:pt x="3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6" y="1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6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1" name="Freeform 130"/>
            <p:cNvSpPr>
              <a:spLocks/>
            </p:cNvSpPr>
            <p:nvPr/>
          </p:nvSpPr>
          <p:spPr bwMode="auto">
            <a:xfrm>
              <a:off x="5237676" y="3837136"/>
              <a:ext cx="334830" cy="418523"/>
            </a:xfrm>
            <a:custGeom>
              <a:avLst/>
              <a:gdLst>
                <a:gd name="T0" fmla="*/ 11 w 141"/>
                <a:gd name="T1" fmla="*/ 151 h 176"/>
                <a:gd name="T2" fmla="*/ 14 w 141"/>
                <a:gd name="T3" fmla="*/ 149 h 176"/>
                <a:gd name="T4" fmla="*/ 15 w 141"/>
                <a:gd name="T5" fmla="*/ 146 h 176"/>
                <a:gd name="T6" fmla="*/ 17 w 141"/>
                <a:gd name="T7" fmla="*/ 146 h 176"/>
                <a:gd name="T8" fmla="*/ 23 w 141"/>
                <a:gd name="T9" fmla="*/ 148 h 176"/>
                <a:gd name="T10" fmla="*/ 29 w 141"/>
                <a:gd name="T11" fmla="*/ 148 h 176"/>
                <a:gd name="T12" fmla="*/ 32 w 141"/>
                <a:gd name="T13" fmla="*/ 148 h 176"/>
                <a:gd name="T14" fmla="*/ 35 w 141"/>
                <a:gd name="T15" fmla="*/ 151 h 176"/>
                <a:gd name="T16" fmla="*/ 39 w 141"/>
                <a:gd name="T17" fmla="*/ 156 h 176"/>
                <a:gd name="T18" fmla="*/ 40 w 141"/>
                <a:gd name="T19" fmla="*/ 159 h 176"/>
                <a:gd name="T20" fmla="*/ 43 w 141"/>
                <a:gd name="T21" fmla="*/ 160 h 176"/>
                <a:gd name="T22" fmla="*/ 46 w 141"/>
                <a:gd name="T23" fmla="*/ 162 h 176"/>
                <a:gd name="T24" fmla="*/ 46 w 141"/>
                <a:gd name="T25" fmla="*/ 165 h 176"/>
                <a:gd name="T26" fmla="*/ 48 w 141"/>
                <a:gd name="T27" fmla="*/ 170 h 176"/>
                <a:gd name="T28" fmla="*/ 51 w 141"/>
                <a:gd name="T29" fmla="*/ 170 h 176"/>
                <a:gd name="T30" fmla="*/ 52 w 141"/>
                <a:gd name="T31" fmla="*/ 171 h 176"/>
                <a:gd name="T32" fmla="*/ 56 w 141"/>
                <a:gd name="T33" fmla="*/ 176 h 176"/>
                <a:gd name="T34" fmla="*/ 59 w 141"/>
                <a:gd name="T35" fmla="*/ 174 h 176"/>
                <a:gd name="T36" fmla="*/ 62 w 141"/>
                <a:gd name="T37" fmla="*/ 173 h 176"/>
                <a:gd name="T38" fmla="*/ 62 w 141"/>
                <a:gd name="T39" fmla="*/ 171 h 176"/>
                <a:gd name="T40" fmla="*/ 62 w 141"/>
                <a:gd name="T41" fmla="*/ 168 h 176"/>
                <a:gd name="T42" fmla="*/ 62 w 141"/>
                <a:gd name="T43" fmla="*/ 162 h 176"/>
                <a:gd name="T44" fmla="*/ 63 w 141"/>
                <a:gd name="T45" fmla="*/ 162 h 176"/>
                <a:gd name="T46" fmla="*/ 66 w 141"/>
                <a:gd name="T47" fmla="*/ 162 h 176"/>
                <a:gd name="T48" fmla="*/ 73 w 141"/>
                <a:gd name="T49" fmla="*/ 163 h 176"/>
                <a:gd name="T50" fmla="*/ 76 w 141"/>
                <a:gd name="T51" fmla="*/ 163 h 176"/>
                <a:gd name="T52" fmla="*/ 79 w 141"/>
                <a:gd name="T53" fmla="*/ 163 h 176"/>
                <a:gd name="T54" fmla="*/ 82 w 141"/>
                <a:gd name="T55" fmla="*/ 163 h 176"/>
                <a:gd name="T56" fmla="*/ 80 w 141"/>
                <a:gd name="T57" fmla="*/ 160 h 176"/>
                <a:gd name="T58" fmla="*/ 80 w 141"/>
                <a:gd name="T59" fmla="*/ 157 h 176"/>
                <a:gd name="T60" fmla="*/ 82 w 141"/>
                <a:gd name="T61" fmla="*/ 156 h 176"/>
                <a:gd name="T62" fmla="*/ 84 w 141"/>
                <a:gd name="T63" fmla="*/ 156 h 176"/>
                <a:gd name="T64" fmla="*/ 87 w 141"/>
                <a:gd name="T65" fmla="*/ 159 h 176"/>
                <a:gd name="T66" fmla="*/ 130 w 141"/>
                <a:gd name="T67" fmla="*/ 157 h 176"/>
                <a:gd name="T68" fmla="*/ 132 w 141"/>
                <a:gd name="T69" fmla="*/ 148 h 176"/>
                <a:gd name="T70" fmla="*/ 129 w 141"/>
                <a:gd name="T71" fmla="*/ 146 h 176"/>
                <a:gd name="T72" fmla="*/ 141 w 141"/>
                <a:gd name="T73" fmla="*/ 30 h 176"/>
                <a:gd name="T74" fmla="*/ 60 w 141"/>
                <a:gd name="T75" fmla="*/ 22 h 176"/>
                <a:gd name="T76" fmla="*/ 52 w 141"/>
                <a:gd name="T77" fmla="*/ 53 h 176"/>
                <a:gd name="T78" fmla="*/ 48 w 141"/>
                <a:gd name="T79" fmla="*/ 55 h 176"/>
                <a:gd name="T80" fmla="*/ 46 w 141"/>
                <a:gd name="T81" fmla="*/ 58 h 176"/>
                <a:gd name="T82" fmla="*/ 45 w 141"/>
                <a:gd name="T83" fmla="*/ 69 h 176"/>
                <a:gd name="T84" fmla="*/ 46 w 141"/>
                <a:gd name="T85" fmla="*/ 84 h 176"/>
                <a:gd name="T86" fmla="*/ 3 w 141"/>
                <a:gd name="T87" fmla="*/ 84 h 176"/>
                <a:gd name="T88" fmla="*/ 1 w 141"/>
                <a:gd name="T89" fmla="*/ 90 h 176"/>
                <a:gd name="T90" fmla="*/ 6 w 141"/>
                <a:gd name="T91" fmla="*/ 97 h 176"/>
                <a:gd name="T92" fmla="*/ 7 w 141"/>
                <a:gd name="T93" fmla="*/ 98 h 176"/>
                <a:gd name="T94" fmla="*/ 6 w 141"/>
                <a:gd name="T95" fmla="*/ 101 h 176"/>
                <a:gd name="T96" fmla="*/ 4 w 141"/>
                <a:gd name="T97" fmla="*/ 103 h 176"/>
                <a:gd name="T98" fmla="*/ 6 w 141"/>
                <a:gd name="T99" fmla="*/ 106 h 176"/>
                <a:gd name="T100" fmla="*/ 6 w 141"/>
                <a:gd name="T101" fmla="*/ 109 h 176"/>
                <a:gd name="T102" fmla="*/ 6 w 141"/>
                <a:gd name="T103" fmla="*/ 112 h 176"/>
                <a:gd name="T104" fmla="*/ 6 w 141"/>
                <a:gd name="T105" fmla="*/ 120 h 176"/>
                <a:gd name="T106" fmla="*/ 9 w 141"/>
                <a:gd name="T107" fmla="*/ 128 h 176"/>
                <a:gd name="T108" fmla="*/ 9 w 141"/>
                <a:gd name="T109" fmla="*/ 132 h 176"/>
                <a:gd name="T110" fmla="*/ 9 w 141"/>
                <a:gd name="T111" fmla="*/ 135 h 176"/>
                <a:gd name="T112" fmla="*/ 7 w 141"/>
                <a:gd name="T113" fmla="*/ 139 h 176"/>
                <a:gd name="T114" fmla="*/ 9 w 141"/>
                <a:gd name="T115" fmla="*/ 145 h 176"/>
                <a:gd name="T116" fmla="*/ 6 w 141"/>
                <a:gd name="T117" fmla="*/ 15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1" h="176">
                  <a:moveTo>
                    <a:pt x="6" y="153"/>
                  </a:moveTo>
                  <a:lnTo>
                    <a:pt x="11" y="151"/>
                  </a:lnTo>
                  <a:lnTo>
                    <a:pt x="11" y="151"/>
                  </a:lnTo>
                  <a:lnTo>
                    <a:pt x="12" y="151"/>
                  </a:lnTo>
                  <a:lnTo>
                    <a:pt x="14" y="149"/>
                  </a:lnTo>
                  <a:lnTo>
                    <a:pt x="14" y="149"/>
                  </a:lnTo>
                  <a:lnTo>
                    <a:pt x="15" y="149"/>
                  </a:lnTo>
                  <a:lnTo>
                    <a:pt x="15" y="148"/>
                  </a:lnTo>
                  <a:lnTo>
                    <a:pt x="15" y="146"/>
                  </a:lnTo>
                  <a:lnTo>
                    <a:pt x="15" y="146"/>
                  </a:lnTo>
                  <a:lnTo>
                    <a:pt x="17" y="146"/>
                  </a:lnTo>
                  <a:lnTo>
                    <a:pt x="17" y="146"/>
                  </a:lnTo>
                  <a:lnTo>
                    <a:pt x="18" y="148"/>
                  </a:lnTo>
                  <a:lnTo>
                    <a:pt x="21" y="148"/>
                  </a:lnTo>
                  <a:lnTo>
                    <a:pt x="23" y="148"/>
                  </a:lnTo>
                  <a:lnTo>
                    <a:pt x="25" y="148"/>
                  </a:lnTo>
                  <a:lnTo>
                    <a:pt x="26" y="148"/>
                  </a:lnTo>
                  <a:lnTo>
                    <a:pt x="29" y="148"/>
                  </a:lnTo>
                  <a:lnTo>
                    <a:pt x="31" y="148"/>
                  </a:lnTo>
                  <a:lnTo>
                    <a:pt x="31" y="148"/>
                  </a:lnTo>
                  <a:lnTo>
                    <a:pt x="32" y="148"/>
                  </a:lnTo>
                  <a:lnTo>
                    <a:pt x="32" y="148"/>
                  </a:lnTo>
                  <a:lnTo>
                    <a:pt x="34" y="149"/>
                  </a:lnTo>
                  <a:lnTo>
                    <a:pt x="35" y="151"/>
                  </a:lnTo>
                  <a:lnTo>
                    <a:pt x="37" y="153"/>
                  </a:lnTo>
                  <a:lnTo>
                    <a:pt x="39" y="154"/>
                  </a:lnTo>
                  <a:lnTo>
                    <a:pt x="39" y="156"/>
                  </a:lnTo>
                  <a:lnTo>
                    <a:pt x="39" y="157"/>
                  </a:lnTo>
                  <a:lnTo>
                    <a:pt x="39" y="159"/>
                  </a:lnTo>
                  <a:lnTo>
                    <a:pt x="40" y="159"/>
                  </a:lnTo>
                  <a:lnTo>
                    <a:pt x="40" y="160"/>
                  </a:lnTo>
                  <a:lnTo>
                    <a:pt x="42" y="160"/>
                  </a:lnTo>
                  <a:lnTo>
                    <a:pt x="43" y="160"/>
                  </a:lnTo>
                  <a:lnTo>
                    <a:pt x="45" y="160"/>
                  </a:lnTo>
                  <a:lnTo>
                    <a:pt x="46" y="162"/>
                  </a:lnTo>
                  <a:lnTo>
                    <a:pt x="46" y="162"/>
                  </a:lnTo>
                  <a:lnTo>
                    <a:pt x="46" y="162"/>
                  </a:lnTo>
                  <a:lnTo>
                    <a:pt x="46" y="163"/>
                  </a:lnTo>
                  <a:lnTo>
                    <a:pt x="46" y="165"/>
                  </a:lnTo>
                  <a:lnTo>
                    <a:pt x="46" y="168"/>
                  </a:lnTo>
                  <a:lnTo>
                    <a:pt x="48" y="170"/>
                  </a:lnTo>
                  <a:lnTo>
                    <a:pt x="48" y="170"/>
                  </a:lnTo>
                  <a:lnTo>
                    <a:pt x="49" y="170"/>
                  </a:lnTo>
                  <a:lnTo>
                    <a:pt x="49" y="170"/>
                  </a:lnTo>
                  <a:lnTo>
                    <a:pt x="51" y="170"/>
                  </a:lnTo>
                  <a:lnTo>
                    <a:pt x="52" y="170"/>
                  </a:lnTo>
                  <a:lnTo>
                    <a:pt x="52" y="171"/>
                  </a:lnTo>
                  <a:lnTo>
                    <a:pt x="52" y="171"/>
                  </a:lnTo>
                  <a:lnTo>
                    <a:pt x="54" y="174"/>
                  </a:lnTo>
                  <a:lnTo>
                    <a:pt x="56" y="174"/>
                  </a:lnTo>
                  <a:lnTo>
                    <a:pt x="56" y="176"/>
                  </a:lnTo>
                  <a:lnTo>
                    <a:pt x="57" y="176"/>
                  </a:lnTo>
                  <a:lnTo>
                    <a:pt x="59" y="176"/>
                  </a:lnTo>
                  <a:lnTo>
                    <a:pt x="59" y="174"/>
                  </a:lnTo>
                  <a:lnTo>
                    <a:pt x="60" y="174"/>
                  </a:lnTo>
                  <a:lnTo>
                    <a:pt x="60" y="174"/>
                  </a:lnTo>
                  <a:lnTo>
                    <a:pt x="62" y="173"/>
                  </a:lnTo>
                  <a:lnTo>
                    <a:pt x="62" y="173"/>
                  </a:lnTo>
                  <a:lnTo>
                    <a:pt x="62" y="171"/>
                  </a:lnTo>
                  <a:lnTo>
                    <a:pt x="62" y="171"/>
                  </a:lnTo>
                  <a:lnTo>
                    <a:pt x="62" y="170"/>
                  </a:lnTo>
                  <a:lnTo>
                    <a:pt x="62" y="170"/>
                  </a:lnTo>
                  <a:lnTo>
                    <a:pt x="62" y="168"/>
                  </a:lnTo>
                  <a:lnTo>
                    <a:pt x="62" y="167"/>
                  </a:lnTo>
                  <a:lnTo>
                    <a:pt x="62" y="163"/>
                  </a:lnTo>
                  <a:lnTo>
                    <a:pt x="62" y="162"/>
                  </a:lnTo>
                  <a:lnTo>
                    <a:pt x="63" y="162"/>
                  </a:lnTo>
                  <a:lnTo>
                    <a:pt x="63" y="162"/>
                  </a:lnTo>
                  <a:lnTo>
                    <a:pt x="63" y="162"/>
                  </a:lnTo>
                  <a:lnTo>
                    <a:pt x="63" y="162"/>
                  </a:lnTo>
                  <a:lnTo>
                    <a:pt x="65" y="162"/>
                  </a:lnTo>
                  <a:lnTo>
                    <a:pt x="66" y="162"/>
                  </a:lnTo>
                  <a:lnTo>
                    <a:pt x="70" y="162"/>
                  </a:lnTo>
                  <a:lnTo>
                    <a:pt x="73" y="163"/>
                  </a:lnTo>
                  <a:lnTo>
                    <a:pt x="73" y="163"/>
                  </a:lnTo>
                  <a:lnTo>
                    <a:pt x="74" y="163"/>
                  </a:lnTo>
                  <a:lnTo>
                    <a:pt x="76" y="163"/>
                  </a:lnTo>
                  <a:lnTo>
                    <a:pt x="76" y="163"/>
                  </a:lnTo>
                  <a:lnTo>
                    <a:pt x="77" y="163"/>
                  </a:lnTo>
                  <a:lnTo>
                    <a:pt x="77" y="163"/>
                  </a:lnTo>
                  <a:lnTo>
                    <a:pt x="79" y="163"/>
                  </a:lnTo>
                  <a:lnTo>
                    <a:pt x="80" y="163"/>
                  </a:lnTo>
                  <a:lnTo>
                    <a:pt x="80" y="163"/>
                  </a:lnTo>
                  <a:lnTo>
                    <a:pt x="82" y="163"/>
                  </a:lnTo>
                  <a:lnTo>
                    <a:pt x="82" y="162"/>
                  </a:lnTo>
                  <a:lnTo>
                    <a:pt x="82" y="162"/>
                  </a:lnTo>
                  <a:lnTo>
                    <a:pt x="80" y="160"/>
                  </a:lnTo>
                  <a:lnTo>
                    <a:pt x="80" y="159"/>
                  </a:lnTo>
                  <a:lnTo>
                    <a:pt x="80" y="159"/>
                  </a:lnTo>
                  <a:lnTo>
                    <a:pt x="80" y="157"/>
                  </a:lnTo>
                  <a:lnTo>
                    <a:pt x="80" y="157"/>
                  </a:lnTo>
                  <a:lnTo>
                    <a:pt x="80" y="156"/>
                  </a:lnTo>
                  <a:lnTo>
                    <a:pt x="82" y="156"/>
                  </a:lnTo>
                  <a:lnTo>
                    <a:pt x="82" y="156"/>
                  </a:lnTo>
                  <a:lnTo>
                    <a:pt x="84" y="156"/>
                  </a:lnTo>
                  <a:lnTo>
                    <a:pt x="84" y="156"/>
                  </a:lnTo>
                  <a:lnTo>
                    <a:pt x="85" y="156"/>
                  </a:lnTo>
                  <a:lnTo>
                    <a:pt x="85" y="157"/>
                  </a:lnTo>
                  <a:lnTo>
                    <a:pt x="87" y="159"/>
                  </a:lnTo>
                  <a:lnTo>
                    <a:pt x="87" y="159"/>
                  </a:lnTo>
                  <a:lnTo>
                    <a:pt x="129" y="159"/>
                  </a:lnTo>
                  <a:lnTo>
                    <a:pt x="130" y="157"/>
                  </a:lnTo>
                  <a:lnTo>
                    <a:pt x="132" y="151"/>
                  </a:lnTo>
                  <a:lnTo>
                    <a:pt x="132" y="149"/>
                  </a:lnTo>
                  <a:lnTo>
                    <a:pt x="132" y="148"/>
                  </a:lnTo>
                  <a:lnTo>
                    <a:pt x="132" y="148"/>
                  </a:lnTo>
                  <a:lnTo>
                    <a:pt x="130" y="146"/>
                  </a:lnTo>
                  <a:lnTo>
                    <a:pt x="129" y="146"/>
                  </a:lnTo>
                  <a:lnTo>
                    <a:pt x="129" y="146"/>
                  </a:lnTo>
                  <a:lnTo>
                    <a:pt x="121" y="30"/>
                  </a:lnTo>
                  <a:lnTo>
                    <a:pt x="141" y="30"/>
                  </a:lnTo>
                  <a:lnTo>
                    <a:pt x="104" y="0"/>
                  </a:lnTo>
                  <a:lnTo>
                    <a:pt x="104" y="21"/>
                  </a:lnTo>
                  <a:lnTo>
                    <a:pt x="60" y="22"/>
                  </a:lnTo>
                  <a:lnTo>
                    <a:pt x="59" y="53"/>
                  </a:lnTo>
                  <a:lnTo>
                    <a:pt x="57" y="53"/>
                  </a:lnTo>
                  <a:lnTo>
                    <a:pt x="52" y="53"/>
                  </a:lnTo>
                  <a:lnTo>
                    <a:pt x="51" y="53"/>
                  </a:lnTo>
                  <a:lnTo>
                    <a:pt x="49" y="55"/>
                  </a:lnTo>
                  <a:lnTo>
                    <a:pt x="48" y="55"/>
                  </a:lnTo>
                  <a:lnTo>
                    <a:pt x="48" y="56"/>
                  </a:lnTo>
                  <a:lnTo>
                    <a:pt x="46" y="56"/>
                  </a:lnTo>
                  <a:lnTo>
                    <a:pt x="46" y="58"/>
                  </a:lnTo>
                  <a:lnTo>
                    <a:pt x="45" y="59"/>
                  </a:lnTo>
                  <a:lnTo>
                    <a:pt x="45" y="61"/>
                  </a:lnTo>
                  <a:lnTo>
                    <a:pt x="45" y="69"/>
                  </a:lnTo>
                  <a:lnTo>
                    <a:pt x="46" y="75"/>
                  </a:lnTo>
                  <a:lnTo>
                    <a:pt x="46" y="81"/>
                  </a:lnTo>
                  <a:lnTo>
                    <a:pt x="46" y="84"/>
                  </a:lnTo>
                  <a:lnTo>
                    <a:pt x="3" y="86"/>
                  </a:lnTo>
                  <a:lnTo>
                    <a:pt x="3" y="84"/>
                  </a:lnTo>
                  <a:lnTo>
                    <a:pt x="3" y="84"/>
                  </a:lnTo>
                  <a:lnTo>
                    <a:pt x="1" y="86"/>
                  </a:lnTo>
                  <a:lnTo>
                    <a:pt x="0" y="87"/>
                  </a:lnTo>
                  <a:lnTo>
                    <a:pt x="1" y="90"/>
                  </a:lnTo>
                  <a:lnTo>
                    <a:pt x="3" y="94"/>
                  </a:lnTo>
                  <a:lnTo>
                    <a:pt x="4" y="95"/>
                  </a:lnTo>
                  <a:lnTo>
                    <a:pt x="6" y="97"/>
                  </a:lnTo>
                  <a:lnTo>
                    <a:pt x="6" y="97"/>
                  </a:lnTo>
                  <a:lnTo>
                    <a:pt x="6" y="98"/>
                  </a:lnTo>
                  <a:lnTo>
                    <a:pt x="7" y="98"/>
                  </a:lnTo>
                  <a:lnTo>
                    <a:pt x="6" y="100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4" y="103"/>
                  </a:lnTo>
                  <a:lnTo>
                    <a:pt x="4" y="103"/>
                  </a:lnTo>
                  <a:lnTo>
                    <a:pt x="6" y="104"/>
                  </a:lnTo>
                  <a:lnTo>
                    <a:pt x="6" y="106"/>
                  </a:lnTo>
                  <a:lnTo>
                    <a:pt x="6" y="108"/>
                  </a:lnTo>
                  <a:lnTo>
                    <a:pt x="6" y="109"/>
                  </a:lnTo>
                  <a:lnTo>
                    <a:pt x="6" y="109"/>
                  </a:lnTo>
                  <a:lnTo>
                    <a:pt x="6" y="109"/>
                  </a:lnTo>
                  <a:lnTo>
                    <a:pt x="6" y="111"/>
                  </a:lnTo>
                  <a:lnTo>
                    <a:pt x="6" y="112"/>
                  </a:lnTo>
                  <a:lnTo>
                    <a:pt x="4" y="115"/>
                  </a:lnTo>
                  <a:lnTo>
                    <a:pt x="4" y="117"/>
                  </a:lnTo>
                  <a:lnTo>
                    <a:pt x="6" y="120"/>
                  </a:lnTo>
                  <a:lnTo>
                    <a:pt x="9" y="123"/>
                  </a:lnTo>
                  <a:lnTo>
                    <a:pt x="9" y="126"/>
                  </a:lnTo>
                  <a:lnTo>
                    <a:pt x="9" y="128"/>
                  </a:lnTo>
                  <a:lnTo>
                    <a:pt x="7" y="131"/>
                  </a:lnTo>
                  <a:lnTo>
                    <a:pt x="7" y="132"/>
                  </a:lnTo>
                  <a:lnTo>
                    <a:pt x="9" y="132"/>
                  </a:lnTo>
                  <a:lnTo>
                    <a:pt x="9" y="134"/>
                  </a:lnTo>
                  <a:lnTo>
                    <a:pt x="9" y="135"/>
                  </a:lnTo>
                  <a:lnTo>
                    <a:pt x="9" y="135"/>
                  </a:lnTo>
                  <a:lnTo>
                    <a:pt x="7" y="137"/>
                  </a:lnTo>
                  <a:lnTo>
                    <a:pt x="7" y="137"/>
                  </a:lnTo>
                  <a:lnTo>
                    <a:pt x="7" y="139"/>
                  </a:lnTo>
                  <a:lnTo>
                    <a:pt x="7" y="140"/>
                  </a:lnTo>
                  <a:lnTo>
                    <a:pt x="9" y="142"/>
                  </a:lnTo>
                  <a:lnTo>
                    <a:pt x="9" y="145"/>
                  </a:lnTo>
                  <a:lnTo>
                    <a:pt x="9" y="146"/>
                  </a:lnTo>
                  <a:lnTo>
                    <a:pt x="7" y="149"/>
                  </a:lnTo>
                  <a:lnTo>
                    <a:pt x="6" y="153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2" name="Freeform 131"/>
            <p:cNvSpPr>
              <a:spLocks/>
            </p:cNvSpPr>
            <p:nvPr/>
          </p:nvSpPr>
          <p:spPr bwMode="auto">
            <a:xfrm>
              <a:off x="5370659" y="3908475"/>
              <a:ext cx="444065" cy="532666"/>
            </a:xfrm>
            <a:custGeom>
              <a:avLst/>
              <a:gdLst>
                <a:gd name="T0" fmla="*/ 74 w 187"/>
                <a:gd name="T1" fmla="*/ 197 h 224"/>
                <a:gd name="T2" fmla="*/ 77 w 187"/>
                <a:gd name="T3" fmla="*/ 194 h 224"/>
                <a:gd name="T4" fmla="*/ 77 w 187"/>
                <a:gd name="T5" fmla="*/ 186 h 224"/>
                <a:gd name="T6" fmla="*/ 80 w 187"/>
                <a:gd name="T7" fmla="*/ 180 h 224"/>
                <a:gd name="T8" fmla="*/ 85 w 187"/>
                <a:gd name="T9" fmla="*/ 182 h 224"/>
                <a:gd name="T10" fmla="*/ 88 w 187"/>
                <a:gd name="T11" fmla="*/ 171 h 224"/>
                <a:gd name="T12" fmla="*/ 94 w 187"/>
                <a:gd name="T13" fmla="*/ 165 h 224"/>
                <a:gd name="T14" fmla="*/ 102 w 187"/>
                <a:gd name="T15" fmla="*/ 161 h 224"/>
                <a:gd name="T16" fmla="*/ 105 w 187"/>
                <a:gd name="T17" fmla="*/ 155 h 224"/>
                <a:gd name="T18" fmla="*/ 114 w 187"/>
                <a:gd name="T19" fmla="*/ 147 h 224"/>
                <a:gd name="T20" fmla="*/ 116 w 187"/>
                <a:gd name="T21" fmla="*/ 141 h 224"/>
                <a:gd name="T22" fmla="*/ 124 w 187"/>
                <a:gd name="T23" fmla="*/ 138 h 224"/>
                <a:gd name="T24" fmla="*/ 125 w 187"/>
                <a:gd name="T25" fmla="*/ 133 h 224"/>
                <a:gd name="T26" fmla="*/ 130 w 187"/>
                <a:gd name="T27" fmla="*/ 132 h 224"/>
                <a:gd name="T28" fmla="*/ 139 w 187"/>
                <a:gd name="T29" fmla="*/ 138 h 224"/>
                <a:gd name="T30" fmla="*/ 147 w 187"/>
                <a:gd name="T31" fmla="*/ 135 h 224"/>
                <a:gd name="T32" fmla="*/ 156 w 187"/>
                <a:gd name="T33" fmla="*/ 132 h 224"/>
                <a:gd name="T34" fmla="*/ 181 w 187"/>
                <a:gd name="T35" fmla="*/ 127 h 224"/>
                <a:gd name="T36" fmla="*/ 186 w 187"/>
                <a:gd name="T37" fmla="*/ 82 h 224"/>
                <a:gd name="T38" fmla="*/ 175 w 187"/>
                <a:gd name="T39" fmla="*/ 84 h 224"/>
                <a:gd name="T40" fmla="*/ 173 w 187"/>
                <a:gd name="T41" fmla="*/ 78 h 224"/>
                <a:gd name="T42" fmla="*/ 173 w 187"/>
                <a:gd name="T43" fmla="*/ 68 h 224"/>
                <a:gd name="T44" fmla="*/ 166 w 187"/>
                <a:gd name="T45" fmla="*/ 64 h 224"/>
                <a:gd name="T46" fmla="*/ 158 w 187"/>
                <a:gd name="T47" fmla="*/ 57 h 224"/>
                <a:gd name="T48" fmla="*/ 73 w 187"/>
                <a:gd name="T49" fmla="*/ 116 h 224"/>
                <a:gd name="T50" fmla="*/ 74 w 187"/>
                <a:gd name="T51" fmla="*/ 127 h 224"/>
                <a:gd name="T52" fmla="*/ 28 w 187"/>
                <a:gd name="T53" fmla="*/ 126 h 224"/>
                <a:gd name="T54" fmla="*/ 24 w 187"/>
                <a:gd name="T55" fmla="*/ 127 h 224"/>
                <a:gd name="T56" fmla="*/ 26 w 187"/>
                <a:gd name="T57" fmla="*/ 133 h 224"/>
                <a:gd name="T58" fmla="*/ 20 w 187"/>
                <a:gd name="T59" fmla="*/ 133 h 224"/>
                <a:gd name="T60" fmla="*/ 10 w 187"/>
                <a:gd name="T61" fmla="*/ 132 h 224"/>
                <a:gd name="T62" fmla="*/ 6 w 187"/>
                <a:gd name="T63" fmla="*/ 132 h 224"/>
                <a:gd name="T64" fmla="*/ 6 w 187"/>
                <a:gd name="T65" fmla="*/ 141 h 224"/>
                <a:gd name="T66" fmla="*/ 3 w 187"/>
                <a:gd name="T67" fmla="*/ 144 h 224"/>
                <a:gd name="T68" fmla="*/ 0 w 187"/>
                <a:gd name="T69" fmla="*/ 149 h 224"/>
                <a:gd name="T70" fmla="*/ 1 w 187"/>
                <a:gd name="T71" fmla="*/ 152 h 224"/>
                <a:gd name="T72" fmla="*/ 0 w 187"/>
                <a:gd name="T73" fmla="*/ 161 h 224"/>
                <a:gd name="T74" fmla="*/ 1 w 187"/>
                <a:gd name="T75" fmla="*/ 166 h 224"/>
                <a:gd name="T76" fmla="*/ 4 w 187"/>
                <a:gd name="T77" fmla="*/ 171 h 224"/>
                <a:gd name="T78" fmla="*/ 9 w 187"/>
                <a:gd name="T79" fmla="*/ 185 h 224"/>
                <a:gd name="T80" fmla="*/ 12 w 187"/>
                <a:gd name="T81" fmla="*/ 183 h 224"/>
                <a:gd name="T82" fmla="*/ 20 w 187"/>
                <a:gd name="T83" fmla="*/ 183 h 224"/>
                <a:gd name="T84" fmla="*/ 24 w 187"/>
                <a:gd name="T85" fmla="*/ 183 h 224"/>
                <a:gd name="T86" fmla="*/ 31 w 187"/>
                <a:gd name="T87" fmla="*/ 183 h 224"/>
                <a:gd name="T88" fmla="*/ 32 w 187"/>
                <a:gd name="T89" fmla="*/ 192 h 224"/>
                <a:gd name="T90" fmla="*/ 31 w 187"/>
                <a:gd name="T91" fmla="*/ 197 h 224"/>
                <a:gd name="T92" fmla="*/ 34 w 187"/>
                <a:gd name="T93" fmla="*/ 203 h 224"/>
                <a:gd name="T94" fmla="*/ 38 w 187"/>
                <a:gd name="T95" fmla="*/ 205 h 224"/>
                <a:gd name="T96" fmla="*/ 32 w 187"/>
                <a:gd name="T97" fmla="*/ 213 h 224"/>
                <a:gd name="T98" fmla="*/ 37 w 187"/>
                <a:gd name="T99" fmla="*/ 211 h 224"/>
                <a:gd name="T100" fmla="*/ 41 w 187"/>
                <a:gd name="T101" fmla="*/ 213 h 224"/>
                <a:gd name="T102" fmla="*/ 46 w 187"/>
                <a:gd name="T103" fmla="*/ 220 h 224"/>
                <a:gd name="T104" fmla="*/ 51 w 187"/>
                <a:gd name="T105" fmla="*/ 224 h 224"/>
                <a:gd name="T106" fmla="*/ 55 w 187"/>
                <a:gd name="T107" fmla="*/ 219 h 224"/>
                <a:gd name="T108" fmla="*/ 60 w 187"/>
                <a:gd name="T109" fmla="*/ 220 h 224"/>
                <a:gd name="T110" fmla="*/ 66 w 187"/>
                <a:gd name="T111" fmla="*/ 214 h 224"/>
                <a:gd name="T112" fmla="*/ 71 w 187"/>
                <a:gd name="T113" fmla="*/ 213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7" h="224">
                  <a:moveTo>
                    <a:pt x="74" y="206"/>
                  </a:moveTo>
                  <a:lnTo>
                    <a:pt x="74" y="205"/>
                  </a:lnTo>
                  <a:lnTo>
                    <a:pt x="74" y="202"/>
                  </a:lnTo>
                  <a:lnTo>
                    <a:pt x="74" y="200"/>
                  </a:lnTo>
                  <a:lnTo>
                    <a:pt x="74" y="199"/>
                  </a:lnTo>
                  <a:lnTo>
                    <a:pt x="74" y="197"/>
                  </a:lnTo>
                  <a:lnTo>
                    <a:pt x="74" y="197"/>
                  </a:lnTo>
                  <a:lnTo>
                    <a:pt x="76" y="197"/>
                  </a:lnTo>
                  <a:lnTo>
                    <a:pt x="76" y="197"/>
                  </a:lnTo>
                  <a:lnTo>
                    <a:pt x="77" y="196"/>
                  </a:lnTo>
                  <a:lnTo>
                    <a:pt x="77" y="196"/>
                  </a:lnTo>
                  <a:lnTo>
                    <a:pt x="77" y="194"/>
                  </a:lnTo>
                  <a:lnTo>
                    <a:pt x="77" y="194"/>
                  </a:lnTo>
                  <a:lnTo>
                    <a:pt x="77" y="192"/>
                  </a:lnTo>
                  <a:lnTo>
                    <a:pt x="77" y="191"/>
                  </a:lnTo>
                  <a:lnTo>
                    <a:pt x="77" y="189"/>
                  </a:lnTo>
                  <a:lnTo>
                    <a:pt x="77" y="188"/>
                  </a:lnTo>
                  <a:lnTo>
                    <a:pt x="77" y="186"/>
                  </a:lnTo>
                  <a:lnTo>
                    <a:pt x="77" y="186"/>
                  </a:lnTo>
                  <a:lnTo>
                    <a:pt x="77" y="185"/>
                  </a:lnTo>
                  <a:lnTo>
                    <a:pt x="79" y="183"/>
                  </a:lnTo>
                  <a:lnTo>
                    <a:pt x="79" y="182"/>
                  </a:lnTo>
                  <a:lnTo>
                    <a:pt x="80" y="182"/>
                  </a:lnTo>
                  <a:lnTo>
                    <a:pt x="80" y="180"/>
                  </a:lnTo>
                  <a:lnTo>
                    <a:pt x="82" y="180"/>
                  </a:lnTo>
                  <a:lnTo>
                    <a:pt x="82" y="180"/>
                  </a:lnTo>
                  <a:lnTo>
                    <a:pt x="83" y="180"/>
                  </a:lnTo>
                  <a:lnTo>
                    <a:pt x="83" y="180"/>
                  </a:lnTo>
                  <a:lnTo>
                    <a:pt x="83" y="180"/>
                  </a:lnTo>
                  <a:lnTo>
                    <a:pt x="85" y="182"/>
                  </a:lnTo>
                  <a:lnTo>
                    <a:pt x="85" y="182"/>
                  </a:lnTo>
                  <a:lnTo>
                    <a:pt x="85" y="180"/>
                  </a:lnTo>
                  <a:lnTo>
                    <a:pt x="85" y="179"/>
                  </a:lnTo>
                  <a:lnTo>
                    <a:pt x="86" y="175"/>
                  </a:lnTo>
                  <a:lnTo>
                    <a:pt x="86" y="172"/>
                  </a:lnTo>
                  <a:lnTo>
                    <a:pt x="88" y="171"/>
                  </a:lnTo>
                  <a:lnTo>
                    <a:pt x="88" y="168"/>
                  </a:lnTo>
                  <a:lnTo>
                    <a:pt x="90" y="168"/>
                  </a:lnTo>
                  <a:lnTo>
                    <a:pt x="90" y="166"/>
                  </a:lnTo>
                  <a:lnTo>
                    <a:pt x="91" y="166"/>
                  </a:lnTo>
                  <a:lnTo>
                    <a:pt x="91" y="166"/>
                  </a:lnTo>
                  <a:lnTo>
                    <a:pt x="94" y="165"/>
                  </a:lnTo>
                  <a:lnTo>
                    <a:pt x="96" y="163"/>
                  </a:lnTo>
                  <a:lnTo>
                    <a:pt x="99" y="163"/>
                  </a:lnTo>
                  <a:lnTo>
                    <a:pt x="100" y="163"/>
                  </a:lnTo>
                  <a:lnTo>
                    <a:pt x="100" y="163"/>
                  </a:lnTo>
                  <a:lnTo>
                    <a:pt x="102" y="163"/>
                  </a:lnTo>
                  <a:lnTo>
                    <a:pt x="102" y="161"/>
                  </a:lnTo>
                  <a:lnTo>
                    <a:pt x="104" y="161"/>
                  </a:lnTo>
                  <a:lnTo>
                    <a:pt x="104" y="160"/>
                  </a:lnTo>
                  <a:lnTo>
                    <a:pt x="105" y="160"/>
                  </a:lnTo>
                  <a:lnTo>
                    <a:pt x="105" y="158"/>
                  </a:lnTo>
                  <a:lnTo>
                    <a:pt x="105" y="157"/>
                  </a:lnTo>
                  <a:lnTo>
                    <a:pt x="105" y="155"/>
                  </a:lnTo>
                  <a:lnTo>
                    <a:pt x="107" y="154"/>
                  </a:lnTo>
                  <a:lnTo>
                    <a:pt x="107" y="152"/>
                  </a:lnTo>
                  <a:lnTo>
                    <a:pt x="110" y="151"/>
                  </a:lnTo>
                  <a:lnTo>
                    <a:pt x="111" y="149"/>
                  </a:lnTo>
                  <a:lnTo>
                    <a:pt x="113" y="149"/>
                  </a:lnTo>
                  <a:lnTo>
                    <a:pt x="114" y="147"/>
                  </a:lnTo>
                  <a:lnTo>
                    <a:pt x="114" y="147"/>
                  </a:lnTo>
                  <a:lnTo>
                    <a:pt x="114" y="147"/>
                  </a:lnTo>
                  <a:lnTo>
                    <a:pt x="114" y="146"/>
                  </a:lnTo>
                  <a:lnTo>
                    <a:pt x="116" y="144"/>
                  </a:lnTo>
                  <a:lnTo>
                    <a:pt x="116" y="141"/>
                  </a:lnTo>
                  <a:lnTo>
                    <a:pt x="116" y="141"/>
                  </a:lnTo>
                  <a:lnTo>
                    <a:pt x="118" y="140"/>
                  </a:lnTo>
                  <a:lnTo>
                    <a:pt x="119" y="140"/>
                  </a:lnTo>
                  <a:lnTo>
                    <a:pt x="119" y="138"/>
                  </a:lnTo>
                  <a:lnTo>
                    <a:pt x="121" y="138"/>
                  </a:lnTo>
                  <a:lnTo>
                    <a:pt x="122" y="138"/>
                  </a:lnTo>
                  <a:lnTo>
                    <a:pt x="124" y="138"/>
                  </a:lnTo>
                  <a:lnTo>
                    <a:pt x="124" y="138"/>
                  </a:lnTo>
                  <a:lnTo>
                    <a:pt x="125" y="137"/>
                  </a:lnTo>
                  <a:lnTo>
                    <a:pt x="125" y="137"/>
                  </a:lnTo>
                  <a:lnTo>
                    <a:pt x="125" y="135"/>
                  </a:lnTo>
                  <a:lnTo>
                    <a:pt x="125" y="135"/>
                  </a:lnTo>
                  <a:lnTo>
                    <a:pt x="125" y="133"/>
                  </a:lnTo>
                  <a:lnTo>
                    <a:pt x="127" y="133"/>
                  </a:lnTo>
                  <a:lnTo>
                    <a:pt x="127" y="132"/>
                  </a:lnTo>
                  <a:lnTo>
                    <a:pt x="127" y="132"/>
                  </a:lnTo>
                  <a:lnTo>
                    <a:pt x="128" y="132"/>
                  </a:lnTo>
                  <a:lnTo>
                    <a:pt x="128" y="132"/>
                  </a:lnTo>
                  <a:lnTo>
                    <a:pt x="130" y="132"/>
                  </a:lnTo>
                  <a:lnTo>
                    <a:pt x="130" y="132"/>
                  </a:lnTo>
                  <a:lnTo>
                    <a:pt x="131" y="133"/>
                  </a:lnTo>
                  <a:lnTo>
                    <a:pt x="135" y="133"/>
                  </a:lnTo>
                  <a:lnTo>
                    <a:pt x="136" y="137"/>
                  </a:lnTo>
                  <a:lnTo>
                    <a:pt x="138" y="138"/>
                  </a:lnTo>
                  <a:lnTo>
                    <a:pt x="139" y="138"/>
                  </a:lnTo>
                  <a:lnTo>
                    <a:pt x="141" y="135"/>
                  </a:lnTo>
                  <a:lnTo>
                    <a:pt x="142" y="135"/>
                  </a:lnTo>
                  <a:lnTo>
                    <a:pt x="144" y="135"/>
                  </a:lnTo>
                  <a:lnTo>
                    <a:pt x="145" y="135"/>
                  </a:lnTo>
                  <a:lnTo>
                    <a:pt x="145" y="135"/>
                  </a:lnTo>
                  <a:lnTo>
                    <a:pt x="147" y="135"/>
                  </a:lnTo>
                  <a:lnTo>
                    <a:pt x="149" y="135"/>
                  </a:lnTo>
                  <a:lnTo>
                    <a:pt x="149" y="133"/>
                  </a:lnTo>
                  <a:lnTo>
                    <a:pt x="150" y="133"/>
                  </a:lnTo>
                  <a:lnTo>
                    <a:pt x="152" y="133"/>
                  </a:lnTo>
                  <a:lnTo>
                    <a:pt x="153" y="133"/>
                  </a:lnTo>
                  <a:lnTo>
                    <a:pt x="156" y="132"/>
                  </a:lnTo>
                  <a:lnTo>
                    <a:pt x="159" y="132"/>
                  </a:lnTo>
                  <a:lnTo>
                    <a:pt x="164" y="130"/>
                  </a:lnTo>
                  <a:lnTo>
                    <a:pt x="169" y="129"/>
                  </a:lnTo>
                  <a:lnTo>
                    <a:pt x="173" y="127"/>
                  </a:lnTo>
                  <a:lnTo>
                    <a:pt x="175" y="127"/>
                  </a:lnTo>
                  <a:lnTo>
                    <a:pt x="181" y="127"/>
                  </a:lnTo>
                  <a:lnTo>
                    <a:pt x="183" y="126"/>
                  </a:lnTo>
                  <a:lnTo>
                    <a:pt x="183" y="124"/>
                  </a:lnTo>
                  <a:lnTo>
                    <a:pt x="183" y="119"/>
                  </a:lnTo>
                  <a:lnTo>
                    <a:pt x="183" y="118"/>
                  </a:lnTo>
                  <a:lnTo>
                    <a:pt x="187" y="115"/>
                  </a:lnTo>
                  <a:lnTo>
                    <a:pt x="186" y="82"/>
                  </a:lnTo>
                  <a:lnTo>
                    <a:pt x="184" y="82"/>
                  </a:lnTo>
                  <a:lnTo>
                    <a:pt x="180" y="84"/>
                  </a:lnTo>
                  <a:lnTo>
                    <a:pt x="178" y="84"/>
                  </a:lnTo>
                  <a:lnTo>
                    <a:pt x="175" y="84"/>
                  </a:lnTo>
                  <a:lnTo>
                    <a:pt x="175" y="84"/>
                  </a:lnTo>
                  <a:lnTo>
                    <a:pt x="175" y="84"/>
                  </a:lnTo>
                  <a:lnTo>
                    <a:pt x="173" y="84"/>
                  </a:lnTo>
                  <a:lnTo>
                    <a:pt x="173" y="84"/>
                  </a:lnTo>
                  <a:lnTo>
                    <a:pt x="175" y="82"/>
                  </a:lnTo>
                  <a:lnTo>
                    <a:pt x="175" y="81"/>
                  </a:lnTo>
                  <a:lnTo>
                    <a:pt x="175" y="79"/>
                  </a:lnTo>
                  <a:lnTo>
                    <a:pt x="173" y="78"/>
                  </a:lnTo>
                  <a:lnTo>
                    <a:pt x="173" y="76"/>
                  </a:lnTo>
                  <a:lnTo>
                    <a:pt x="173" y="74"/>
                  </a:lnTo>
                  <a:lnTo>
                    <a:pt x="173" y="73"/>
                  </a:lnTo>
                  <a:lnTo>
                    <a:pt x="173" y="71"/>
                  </a:lnTo>
                  <a:lnTo>
                    <a:pt x="173" y="70"/>
                  </a:lnTo>
                  <a:lnTo>
                    <a:pt x="173" y="68"/>
                  </a:lnTo>
                  <a:lnTo>
                    <a:pt x="173" y="67"/>
                  </a:lnTo>
                  <a:lnTo>
                    <a:pt x="173" y="67"/>
                  </a:lnTo>
                  <a:lnTo>
                    <a:pt x="172" y="65"/>
                  </a:lnTo>
                  <a:lnTo>
                    <a:pt x="170" y="65"/>
                  </a:lnTo>
                  <a:lnTo>
                    <a:pt x="167" y="64"/>
                  </a:lnTo>
                  <a:lnTo>
                    <a:pt x="166" y="64"/>
                  </a:lnTo>
                  <a:lnTo>
                    <a:pt x="163" y="62"/>
                  </a:lnTo>
                  <a:lnTo>
                    <a:pt x="161" y="60"/>
                  </a:lnTo>
                  <a:lnTo>
                    <a:pt x="159" y="59"/>
                  </a:lnTo>
                  <a:lnTo>
                    <a:pt x="159" y="59"/>
                  </a:lnTo>
                  <a:lnTo>
                    <a:pt x="159" y="57"/>
                  </a:lnTo>
                  <a:lnTo>
                    <a:pt x="158" y="57"/>
                  </a:lnTo>
                  <a:lnTo>
                    <a:pt x="158" y="56"/>
                  </a:lnTo>
                  <a:lnTo>
                    <a:pt x="158" y="54"/>
                  </a:lnTo>
                  <a:lnTo>
                    <a:pt x="85" y="0"/>
                  </a:lnTo>
                  <a:lnTo>
                    <a:pt x="65" y="0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4" y="116"/>
                  </a:lnTo>
                  <a:lnTo>
                    <a:pt x="76" y="118"/>
                  </a:lnTo>
                  <a:lnTo>
                    <a:pt x="76" y="118"/>
                  </a:lnTo>
                  <a:lnTo>
                    <a:pt x="76" y="119"/>
                  </a:lnTo>
                  <a:lnTo>
                    <a:pt x="76" y="121"/>
                  </a:lnTo>
                  <a:lnTo>
                    <a:pt x="74" y="127"/>
                  </a:lnTo>
                  <a:lnTo>
                    <a:pt x="73" y="129"/>
                  </a:lnTo>
                  <a:lnTo>
                    <a:pt x="31" y="129"/>
                  </a:lnTo>
                  <a:lnTo>
                    <a:pt x="31" y="129"/>
                  </a:lnTo>
                  <a:lnTo>
                    <a:pt x="29" y="127"/>
                  </a:lnTo>
                  <a:lnTo>
                    <a:pt x="29" y="126"/>
                  </a:lnTo>
                  <a:lnTo>
                    <a:pt x="28" y="126"/>
                  </a:lnTo>
                  <a:lnTo>
                    <a:pt x="28" y="126"/>
                  </a:lnTo>
                  <a:lnTo>
                    <a:pt x="26" y="126"/>
                  </a:lnTo>
                  <a:lnTo>
                    <a:pt x="26" y="126"/>
                  </a:lnTo>
                  <a:lnTo>
                    <a:pt x="24" y="126"/>
                  </a:lnTo>
                  <a:lnTo>
                    <a:pt x="24" y="127"/>
                  </a:lnTo>
                  <a:lnTo>
                    <a:pt x="24" y="127"/>
                  </a:lnTo>
                  <a:lnTo>
                    <a:pt x="24" y="129"/>
                  </a:lnTo>
                  <a:lnTo>
                    <a:pt x="24" y="129"/>
                  </a:lnTo>
                  <a:lnTo>
                    <a:pt x="24" y="130"/>
                  </a:lnTo>
                  <a:lnTo>
                    <a:pt x="26" y="132"/>
                  </a:lnTo>
                  <a:lnTo>
                    <a:pt x="26" y="132"/>
                  </a:lnTo>
                  <a:lnTo>
                    <a:pt x="26" y="133"/>
                  </a:lnTo>
                  <a:lnTo>
                    <a:pt x="24" y="133"/>
                  </a:lnTo>
                  <a:lnTo>
                    <a:pt x="24" y="133"/>
                  </a:lnTo>
                  <a:lnTo>
                    <a:pt x="23" y="133"/>
                  </a:lnTo>
                  <a:lnTo>
                    <a:pt x="21" y="133"/>
                  </a:lnTo>
                  <a:lnTo>
                    <a:pt x="21" y="133"/>
                  </a:lnTo>
                  <a:lnTo>
                    <a:pt x="20" y="133"/>
                  </a:lnTo>
                  <a:lnTo>
                    <a:pt x="20" y="133"/>
                  </a:lnTo>
                  <a:lnTo>
                    <a:pt x="18" y="133"/>
                  </a:lnTo>
                  <a:lnTo>
                    <a:pt x="17" y="133"/>
                  </a:lnTo>
                  <a:lnTo>
                    <a:pt x="17" y="133"/>
                  </a:lnTo>
                  <a:lnTo>
                    <a:pt x="14" y="132"/>
                  </a:lnTo>
                  <a:lnTo>
                    <a:pt x="10" y="132"/>
                  </a:lnTo>
                  <a:lnTo>
                    <a:pt x="9" y="132"/>
                  </a:lnTo>
                  <a:lnTo>
                    <a:pt x="7" y="132"/>
                  </a:lnTo>
                  <a:lnTo>
                    <a:pt x="7" y="132"/>
                  </a:lnTo>
                  <a:lnTo>
                    <a:pt x="7" y="132"/>
                  </a:lnTo>
                  <a:lnTo>
                    <a:pt x="7" y="132"/>
                  </a:lnTo>
                  <a:lnTo>
                    <a:pt x="6" y="132"/>
                  </a:lnTo>
                  <a:lnTo>
                    <a:pt x="6" y="133"/>
                  </a:lnTo>
                  <a:lnTo>
                    <a:pt x="6" y="137"/>
                  </a:lnTo>
                  <a:lnTo>
                    <a:pt x="6" y="138"/>
                  </a:lnTo>
                  <a:lnTo>
                    <a:pt x="6" y="140"/>
                  </a:lnTo>
                  <a:lnTo>
                    <a:pt x="6" y="140"/>
                  </a:lnTo>
                  <a:lnTo>
                    <a:pt x="6" y="141"/>
                  </a:lnTo>
                  <a:lnTo>
                    <a:pt x="6" y="141"/>
                  </a:lnTo>
                  <a:lnTo>
                    <a:pt x="6" y="143"/>
                  </a:lnTo>
                  <a:lnTo>
                    <a:pt x="6" y="143"/>
                  </a:lnTo>
                  <a:lnTo>
                    <a:pt x="4" y="144"/>
                  </a:lnTo>
                  <a:lnTo>
                    <a:pt x="4" y="144"/>
                  </a:lnTo>
                  <a:lnTo>
                    <a:pt x="3" y="144"/>
                  </a:lnTo>
                  <a:lnTo>
                    <a:pt x="3" y="146"/>
                  </a:lnTo>
                  <a:lnTo>
                    <a:pt x="1" y="146"/>
                  </a:lnTo>
                  <a:lnTo>
                    <a:pt x="0" y="146"/>
                  </a:lnTo>
                  <a:lnTo>
                    <a:pt x="0" y="144"/>
                  </a:lnTo>
                  <a:lnTo>
                    <a:pt x="0" y="146"/>
                  </a:lnTo>
                  <a:lnTo>
                    <a:pt x="0" y="149"/>
                  </a:lnTo>
                  <a:lnTo>
                    <a:pt x="0" y="149"/>
                  </a:lnTo>
                  <a:lnTo>
                    <a:pt x="0" y="151"/>
                  </a:lnTo>
                  <a:lnTo>
                    <a:pt x="0" y="152"/>
                  </a:lnTo>
                  <a:lnTo>
                    <a:pt x="1" y="152"/>
                  </a:lnTo>
                  <a:lnTo>
                    <a:pt x="1" y="152"/>
                  </a:lnTo>
                  <a:lnTo>
                    <a:pt x="1" y="152"/>
                  </a:lnTo>
                  <a:lnTo>
                    <a:pt x="1" y="154"/>
                  </a:lnTo>
                  <a:lnTo>
                    <a:pt x="1" y="154"/>
                  </a:lnTo>
                  <a:lnTo>
                    <a:pt x="1" y="155"/>
                  </a:lnTo>
                  <a:lnTo>
                    <a:pt x="1" y="157"/>
                  </a:lnTo>
                  <a:lnTo>
                    <a:pt x="0" y="160"/>
                  </a:lnTo>
                  <a:lnTo>
                    <a:pt x="0" y="161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0" y="165"/>
                  </a:lnTo>
                  <a:lnTo>
                    <a:pt x="0" y="165"/>
                  </a:lnTo>
                  <a:lnTo>
                    <a:pt x="0" y="166"/>
                  </a:lnTo>
                  <a:lnTo>
                    <a:pt x="1" y="166"/>
                  </a:lnTo>
                  <a:lnTo>
                    <a:pt x="1" y="168"/>
                  </a:lnTo>
                  <a:lnTo>
                    <a:pt x="3" y="169"/>
                  </a:lnTo>
                  <a:lnTo>
                    <a:pt x="4" y="169"/>
                  </a:lnTo>
                  <a:lnTo>
                    <a:pt x="4" y="171"/>
                  </a:lnTo>
                  <a:lnTo>
                    <a:pt x="4" y="171"/>
                  </a:lnTo>
                  <a:lnTo>
                    <a:pt x="4" y="171"/>
                  </a:lnTo>
                  <a:lnTo>
                    <a:pt x="4" y="174"/>
                  </a:lnTo>
                  <a:lnTo>
                    <a:pt x="4" y="175"/>
                  </a:lnTo>
                  <a:lnTo>
                    <a:pt x="6" y="179"/>
                  </a:lnTo>
                  <a:lnTo>
                    <a:pt x="6" y="180"/>
                  </a:lnTo>
                  <a:lnTo>
                    <a:pt x="6" y="185"/>
                  </a:lnTo>
                  <a:lnTo>
                    <a:pt x="9" y="185"/>
                  </a:lnTo>
                  <a:lnTo>
                    <a:pt x="9" y="185"/>
                  </a:lnTo>
                  <a:lnTo>
                    <a:pt x="9" y="183"/>
                  </a:lnTo>
                  <a:lnTo>
                    <a:pt x="10" y="183"/>
                  </a:lnTo>
                  <a:lnTo>
                    <a:pt x="10" y="183"/>
                  </a:lnTo>
                  <a:lnTo>
                    <a:pt x="12" y="183"/>
                  </a:lnTo>
                  <a:lnTo>
                    <a:pt x="12" y="183"/>
                  </a:lnTo>
                  <a:lnTo>
                    <a:pt x="15" y="185"/>
                  </a:lnTo>
                  <a:lnTo>
                    <a:pt x="17" y="186"/>
                  </a:lnTo>
                  <a:lnTo>
                    <a:pt x="18" y="185"/>
                  </a:lnTo>
                  <a:lnTo>
                    <a:pt x="18" y="185"/>
                  </a:lnTo>
                  <a:lnTo>
                    <a:pt x="20" y="183"/>
                  </a:lnTo>
                  <a:lnTo>
                    <a:pt x="20" y="183"/>
                  </a:lnTo>
                  <a:lnTo>
                    <a:pt x="20" y="182"/>
                  </a:lnTo>
                  <a:lnTo>
                    <a:pt x="20" y="182"/>
                  </a:lnTo>
                  <a:lnTo>
                    <a:pt x="21" y="182"/>
                  </a:lnTo>
                  <a:lnTo>
                    <a:pt x="21" y="183"/>
                  </a:lnTo>
                  <a:lnTo>
                    <a:pt x="23" y="183"/>
                  </a:lnTo>
                  <a:lnTo>
                    <a:pt x="24" y="183"/>
                  </a:lnTo>
                  <a:lnTo>
                    <a:pt x="24" y="183"/>
                  </a:lnTo>
                  <a:lnTo>
                    <a:pt x="26" y="183"/>
                  </a:lnTo>
                  <a:lnTo>
                    <a:pt x="28" y="183"/>
                  </a:lnTo>
                  <a:lnTo>
                    <a:pt x="29" y="183"/>
                  </a:lnTo>
                  <a:lnTo>
                    <a:pt x="31" y="183"/>
                  </a:lnTo>
                  <a:lnTo>
                    <a:pt x="31" y="183"/>
                  </a:lnTo>
                  <a:lnTo>
                    <a:pt x="31" y="183"/>
                  </a:lnTo>
                  <a:lnTo>
                    <a:pt x="31" y="185"/>
                  </a:lnTo>
                  <a:lnTo>
                    <a:pt x="32" y="186"/>
                  </a:lnTo>
                  <a:lnTo>
                    <a:pt x="34" y="191"/>
                  </a:lnTo>
                  <a:lnTo>
                    <a:pt x="32" y="192"/>
                  </a:lnTo>
                  <a:lnTo>
                    <a:pt x="32" y="192"/>
                  </a:lnTo>
                  <a:lnTo>
                    <a:pt x="32" y="194"/>
                  </a:lnTo>
                  <a:lnTo>
                    <a:pt x="32" y="196"/>
                  </a:lnTo>
                  <a:lnTo>
                    <a:pt x="31" y="196"/>
                  </a:lnTo>
                  <a:lnTo>
                    <a:pt x="31" y="197"/>
                  </a:lnTo>
                  <a:lnTo>
                    <a:pt x="31" y="197"/>
                  </a:lnTo>
                  <a:lnTo>
                    <a:pt x="31" y="197"/>
                  </a:lnTo>
                  <a:lnTo>
                    <a:pt x="32" y="199"/>
                  </a:lnTo>
                  <a:lnTo>
                    <a:pt x="34" y="200"/>
                  </a:lnTo>
                  <a:lnTo>
                    <a:pt x="34" y="202"/>
                  </a:lnTo>
                  <a:lnTo>
                    <a:pt x="34" y="202"/>
                  </a:lnTo>
                  <a:lnTo>
                    <a:pt x="34" y="203"/>
                  </a:lnTo>
                  <a:lnTo>
                    <a:pt x="34" y="203"/>
                  </a:lnTo>
                  <a:lnTo>
                    <a:pt x="34" y="205"/>
                  </a:lnTo>
                  <a:lnTo>
                    <a:pt x="35" y="205"/>
                  </a:lnTo>
                  <a:lnTo>
                    <a:pt x="35" y="205"/>
                  </a:lnTo>
                  <a:lnTo>
                    <a:pt x="37" y="205"/>
                  </a:lnTo>
                  <a:lnTo>
                    <a:pt x="38" y="205"/>
                  </a:lnTo>
                  <a:lnTo>
                    <a:pt x="38" y="205"/>
                  </a:lnTo>
                  <a:lnTo>
                    <a:pt x="31" y="210"/>
                  </a:lnTo>
                  <a:lnTo>
                    <a:pt x="31" y="210"/>
                  </a:lnTo>
                  <a:lnTo>
                    <a:pt x="31" y="211"/>
                  </a:lnTo>
                  <a:lnTo>
                    <a:pt x="31" y="211"/>
                  </a:lnTo>
                  <a:lnTo>
                    <a:pt x="32" y="211"/>
                  </a:lnTo>
                  <a:lnTo>
                    <a:pt x="32" y="213"/>
                  </a:lnTo>
                  <a:lnTo>
                    <a:pt x="34" y="213"/>
                  </a:lnTo>
                  <a:lnTo>
                    <a:pt x="34" y="211"/>
                  </a:lnTo>
                  <a:lnTo>
                    <a:pt x="35" y="211"/>
                  </a:lnTo>
                  <a:lnTo>
                    <a:pt x="35" y="211"/>
                  </a:lnTo>
                  <a:lnTo>
                    <a:pt x="35" y="211"/>
                  </a:lnTo>
                  <a:lnTo>
                    <a:pt x="37" y="211"/>
                  </a:lnTo>
                  <a:lnTo>
                    <a:pt x="37" y="213"/>
                  </a:lnTo>
                  <a:lnTo>
                    <a:pt x="38" y="213"/>
                  </a:lnTo>
                  <a:lnTo>
                    <a:pt x="38" y="213"/>
                  </a:lnTo>
                  <a:lnTo>
                    <a:pt x="40" y="213"/>
                  </a:lnTo>
                  <a:lnTo>
                    <a:pt x="40" y="213"/>
                  </a:lnTo>
                  <a:lnTo>
                    <a:pt x="41" y="213"/>
                  </a:lnTo>
                  <a:lnTo>
                    <a:pt x="41" y="213"/>
                  </a:lnTo>
                  <a:lnTo>
                    <a:pt x="43" y="214"/>
                  </a:lnTo>
                  <a:lnTo>
                    <a:pt x="43" y="214"/>
                  </a:lnTo>
                  <a:lnTo>
                    <a:pt x="45" y="217"/>
                  </a:lnTo>
                  <a:lnTo>
                    <a:pt x="45" y="219"/>
                  </a:lnTo>
                  <a:lnTo>
                    <a:pt x="46" y="220"/>
                  </a:lnTo>
                  <a:lnTo>
                    <a:pt x="46" y="220"/>
                  </a:lnTo>
                  <a:lnTo>
                    <a:pt x="48" y="220"/>
                  </a:lnTo>
                  <a:lnTo>
                    <a:pt x="48" y="222"/>
                  </a:lnTo>
                  <a:lnTo>
                    <a:pt x="49" y="222"/>
                  </a:lnTo>
                  <a:lnTo>
                    <a:pt x="51" y="222"/>
                  </a:lnTo>
                  <a:lnTo>
                    <a:pt x="51" y="224"/>
                  </a:lnTo>
                  <a:lnTo>
                    <a:pt x="52" y="224"/>
                  </a:lnTo>
                  <a:lnTo>
                    <a:pt x="52" y="222"/>
                  </a:lnTo>
                  <a:lnTo>
                    <a:pt x="52" y="222"/>
                  </a:lnTo>
                  <a:lnTo>
                    <a:pt x="54" y="220"/>
                  </a:lnTo>
                  <a:lnTo>
                    <a:pt x="54" y="220"/>
                  </a:lnTo>
                  <a:lnTo>
                    <a:pt x="55" y="219"/>
                  </a:lnTo>
                  <a:lnTo>
                    <a:pt x="57" y="219"/>
                  </a:lnTo>
                  <a:lnTo>
                    <a:pt x="57" y="219"/>
                  </a:lnTo>
                  <a:lnTo>
                    <a:pt x="59" y="219"/>
                  </a:lnTo>
                  <a:lnTo>
                    <a:pt x="59" y="219"/>
                  </a:lnTo>
                  <a:lnTo>
                    <a:pt x="59" y="219"/>
                  </a:lnTo>
                  <a:lnTo>
                    <a:pt x="60" y="220"/>
                  </a:lnTo>
                  <a:lnTo>
                    <a:pt x="60" y="220"/>
                  </a:lnTo>
                  <a:lnTo>
                    <a:pt x="62" y="213"/>
                  </a:lnTo>
                  <a:lnTo>
                    <a:pt x="65" y="211"/>
                  </a:lnTo>
                  <a:lnTo>
                    <a:pt x="65" y="213"/>
                  </a:lnTo>
                  <a:lnTo>
                    <a:pt x="65" y="214"/>
                  </a:lnTo>
                  <a:lnTo>
                    <a:pt x="66" y="214"/>
                  </a:lnTo>
                  <a:lnTo>
                    <a:pt x="66" y="214"/>
                  </a:lnTo>
                  <a:lnTo>
                    <a:pt x="68" y="216"/>
                  </a:lnTo>
                  <a:lnTo>
                    <a:pt x="69" y="216"/>
                  </a:lnTo>
                  <a:lnTo>
                    <a:pt x="69" y="214"/>
                  </a:lnTo>
                  <a:lnTo>
                    <a:pt x="71" y="214"/>
                  </a:lnTo>
                  <a:lnTo>
                    <a:pt x="71" y="213"/>
                  </a:lnTo>
                  <a:lnTo>
                    <a:pt x="71" y="213"/>
                  </a:lnTo>
                  <a:lnTo>
                    <a:pt x="73" y="211"/>
                  </a:lnTo>
                  <a:lnTo>
                    <a:pt x="73" y="210"/>
                  </a:lnTo>
                  <a:lnTo>
                    <a:pt x="74" y="206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3" name="Freeform 132"/>
            <p:cNvSpPr>
              <a:spLocks/>
            </p:cNvSpPr>
            <p:nvPr/>
          </p:nvSpPr>
          <p:spPr bwMode="auto">
            <a:xfrm>
              <a:off x="6579374" y="5085572"/>
              <a:ext cx="90238" cy="259200"/>
            </a:xfrm>
            <a:custGeom>
              <a:avLst/>
              <a:gdLst>
                <a:gd name="T0" fmla="*/ 7 w 38"/>
                <a:gd name="T1" fmla="*/ 2 h 109"/>
                <a:gd name="T2" fmla="*/ 10 w 38"/>
                <a:gd name="T3" fmla="*/ 8 h 109"/>
                <a:gd name="T4" fmla="*/ 10 w 38"/>
                <a:gd name="T5" fmla="*/ 13 h 109"/>
                <a:gd name="T6" fmla="*/ 12 w 38"/>
                <a:gd name="T7" fmla="*/ 16 h 109"/>
                <a:gd name="T8" fmla="*/ 10 w 38"/>
                <a:gd name="T9" fmla="*/ 21 h 109"/>
                <a:gd name="T10" fmla="*/ 7 w 38"/>
                <a:gd name="T11" fmla="*/ 24 h 109"/>
                <a:gd name="T12" fmla="*/ 6 w 38"/>
                <a:gd name="T13" fmla="*/ 27 h 109"/>
                <a:gd name="T14" fmla="*/ 6 w 38"/>
                <a:gd name="T15" fmla="*/ 33 h 109"/>
                <a:gd name="T16" fmla="*/ 7 w 38"/>
                <a:gd name="T17" fmla="*/ 38 h 109"/>
                <a:gd name="T18" fmla="*/ 9 w 38"/>
                <a:gd name="T19" fmla="*/ 38 h 109"/>
                <a:gd name="T20" fmla="*/ 9 w 38"/>
                <a:gd name="T21" fmla="*/ 42 h 109"/>
                <a:gd name="T22" fmla="*/ 1 w 38"/>
                <a:gd name="T23" fmla="*/ 47 h 109"/>
                <a:gd name="T24" fmla="*/ 1 w 38"/>
                <a:gd name="T25" fmla="*/ 53 h 109"/>
                <a:gd name="T26" fmla="*/ 1 w 38"/>
                <a:gd name="T27" fmla="*/ 67 h 109"/>
                <a:gd name="T28" fmla="*/ 4 w 38"/>
                <a:gd name="T29" fmla="*/ 72 h 109"/>
                <a:gd name="T30" fmla="*/ 7 w 38"/>
                <a:gd name="T31" fmla="*/ 77 h 109"/>
                <a:gd name="T32" fmla="*/ 7 w 38"/>
                <a:gd name="T33" fmla="*/ 80 h 109"/>
                <a:gd name="T34" fmla="*/ 17 w 38"/>
                <a:gd name="T35" fmla="*/ 77 h 109"/>
                <a:gd name="T36" fmla="*/ 18 w 38"/>
                <a:gd name="T37" fmla="*/ 84 h 109"/>
                <a:gd name="T38" fmla="*/ 17 w 38"/>
                <a:gd name="T39" fmla="*/ 89 h 109"/>
                <a:gd name="T40" fmla="*/ 15 w 38"/>
                <a:gd name="T41" fmla="*/ 94 h 109"/>
                <a:gd name="T42" fmla="*/ 20 w 38"/>
                <a:gd name="T43" fmla="*/ 100 h 109"/>
                <a:gd name="T44" fmla="*/ 27 w 38"/>
                <a:gd name="T45" fmla="*/ 105 h 109"/>
                <a:gd name="T46" fmla="*/ 27 w 38"/>
                <a:gd name="T47" fmla="*/ 109 h 109"/>
                <a:gd name="T48" fmla="*/ 31 w 38"/>
                <a:gd name="T49" fmla="*/ 108 h 109"/>
                <a:gd name="T50" fmla="*/ 32 w 38"/>
                <a:gd name="T51" fmla="*/ 105 h 109"/>
                <a:gd name="T52" fmla="*/ 31 w 38"/>
                <a:gd name="T53" fmla="*/ 100 h 109"/>
                <a:gd name="T54" fmla="*/ 31 w 38"/>
                <a:gd name="T55" fmla="*/ 94 h 109"/>
                <a:gd name="T56" fmla="*/ 32 w 38"/>
                <a:gd name="T57" fmla="*/ 94 h 109"/>
                <a:gd name="T58" fmla="*/ 37 w 38"/>
                <a:gd name="T59" fmla="*/ 94 h 109"/>
                <a:gd name="T60" fmla="*/ 38 w 38"/>
                <a:gd name="T61" fmla="*/ 89 h 109"/>
                <a:gd name="T62" fmla="*/ 37 w 38"/>
                <a:gd name="T63" fmla="*/ 87 h 109"/>
                <a:gd name="T64" fmla="*/ 38 w 38"/>
                <a:gd name="T65" fmla="*/ 81 h 109"/>
                <a:gd name="T66" fmla="*/ 38 w 38"/>
                <a:gd name="T67" fmla="*/ 75 h 109"/>
                <a:gd name="T68" fmla="*/ 34 w 38"/>
                <a:gd name="T69" fmla="*/ 72 h 109"/>
                <a:gd name="T70" fmla="*/ 31 w 38"/>
                <a:gd name="T71" fmla="*/ 63 h 109"/>
                <a:gd name="T72" fmla="*/ 27 w 38"/>
                <a:gd name="T73" fmla="*/ 61 h 109"/>
                <a:gd name="T74" fmla="*/ 31 w 38"/>
                <a:gd name="T75" fmla="*/ 66 h 109"/>
                <a:gd name="T76" fmla="*/ 26 w 38"/>
                <a:gd name="T77" fmla="*/ 66 h 109"/>
                <a:gd name="T78" fmla="*/ 23 w 38"/>
                <a:gd name="T79" fmla="*/ 58 h 109"/>
                <a:gd name="T80" fmla="*/ 21 w 38"/>
                <a:gd name="T81" fmla="*/ 52 h 109"/>
                <a:gd name="T82" fmla="*/ 23 w 38"/>
                <a:gd name="T83" fmla="*/ 50 h 109"/>
                <a:gd name="T84" fmla="*/ 21 w 38"/>
                <a:gd name="T85" fmla="*/ 47 h 109"/>
                <a:gd name="T86" fmla="*/ 21 w 38"/>
                <a:gd name="T87" fmla="*/ 39 h 109"/>
                <a:gd name="T88" fmla="*/ 18 w 38"/>
                <a:gd name="T89" fmla="*/ 36 h 109"/>
                <a:gd name="T90" fmla="*/ 21 w 38"/>
                <a:gd name="T91" fmla="*/ 19 h 109"/>
                <a:gd name="T92" fmla="*/ 20 w 38"/>
                <a:gd name="T93" fmla="*/ 7 h 109"/>
                <a:gd name="T94" fmla="*/ 20 w 38"/>
                <a:gd name="T95" fmla="*/ 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8" h="109">
                  <a:moveTo>
                    <a:pt x="20" y="4"/>
                  </a:moveTo>
                  <a:lnTo>
                    <a:pt x="18" y="4"/>
                  </a:lnTo>
                  <a:lnTo>
                    <a:pt x="7" y="0"/>
                  </a:lnTo>
                  <a:lnTo>
                    <a:pt x="7" y="2"/>
                  </a:lnTo>
                  <a:lnTo>
                    <a:pt x="7" y="4"/>
                  </a:lnTo>
                  <a:lnTo>
                    <a:pt x="9" y="5"/>
                  </a:lnTo>
                  <a:lnTo>
                    <a:pt x="10" y="7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10" y="11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2" y="14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9"/>
                  </a:lnTo>
                  <a:lnTo>
                    <a:pt x="10" y="21"/>
                  </a:lnTo>
                  <a:lnTo>
                    <a:pt x="9" y="22"/>
                  </a:lnTo>
                  <a:lnTo>
                    <a:pt x="9" y="22"/>
                  </a:lnTo>
                  <a:lnTo>
                    <a:pt x="9" y="24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6" y="25"/>
                  </a:lnTo>
                  <a:lnTo>
                    <a:pt x="6" y="25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6" y="28"/>
                  </a:lnTo>
                  <a:lnTo>
                    <a:pt x="6" y="32"/>
                  </a:lnTo>
                  <a:lnTo>
                    <a:pt x="6" y="33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6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9" y="38"/>
                  </a:lnTo>
                  <a:lnTo>
                    <a:pt x="9" y="38"/>
                  </a:lnTo>
                  <a:lnTo>
                    <a:pt x="10" y="39"/>
                  </a:lnTo>
                  <a:lnTo>
                    <a:pt x="10" y="41"/>
                  </a:lnTo>
                  <a:lnTo>
                    <a:pt x="9" y="41"/>
                  </a:lnTo>
                  <a:lnTo>
                    <a:pt x="9" y="42"/>
                  </a:lnTo>
                  <a:lnTo>
                    <a:pt x="7" y="42"/>
                  </a:lnTo>
                  <a:lnTo>
                    <a:pt x="4" y="44"/>
                  </a:lnTo>
                  <a:lnTo>
                    <a:pt x="3" y="45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9"/>
                  </a:lnTo>
                  <a:lnTo>
                    <a:pt x="1" y="50"/>
                  </a:lnTo>
                  <a:lnTo>
                    <a:pt x="1" y="53"/>
                  </a:lnTo>
                  <a:lnTo>
                    <a:pt x="1" y="56"/>
                  </a:lnTo>
                  <a:lnTo>
                    <a:pt x="1" y="59"/>
                  </a:lnTo>
                  <a:lnTo>
                    <a:pt x="0" y="63"/>
                  </a:lnTo>
                  <a:lnTo>
                    <a:pt x="1" y="67"/>
                  </a:lnTo>
                  <a:lnTo>
                    <a:pt x="1" y="70"/>
                  </a:lnTo>
                  <a:lnTo>
                    <a:pt x="1" y="70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6" y="73"/>
                  </a:lnTo>
                  <a:lnTo>
                    <a:pt x="6" y="73"/>
                  </a:lnTo>
                  <a:lnTo>
                    <a:pt x="6" y="75"/>
                  </a:lnTo>
                  <a:lnTo>
                    <a:pt x="7" y="77"/>
                  </a:lnTo>
                  <a:lnTo>
                    <a:pt x="7" y="78"/>
                  </a:lnTo>
                  <a:lnTo>
                    <a:pt x="7" y="78"/>
                  </a:lnTo>
                  <a:lnTo>
                    <a:pt x="7" y="80"/>
                  </a:lnTo>
                  <a:lnTo>
                    <a:pt x="7" y="80"/>
                  </a:lnTo>
                  <a:lnTo>
                    <a:pt x="9" y="80"/>
                  </a:lnTo>
                  <a:lnTo>
                    <a:pt x="13" y="77"/>
                  </a:lnTo>
                  <a:lnTo>
                    <a:pt x="15" y="77"/>
                  </a:lnTo>
                  <a:lnTo>
                    <a:pt x="17" y="77"/>
                  </a:lnTo>
                  <a:lnTo>
                    <a:pt x="17" y="78"/>
                  </a:lnTo>
                  <a:lnTo>
                    <a:pt x="17" y="80"/>
                  </a:lnTo>
                  <a:lnTo>
                    <a:pt x="18" y="81"/>
                  </a:lnTo>
                  <a:lnTo>
                    <a:pt x="18" y="84"/>
                  </a:lnTo>
                  <a:lnTo>
                    <a:pt x="18" y="86"/>
                  </a:lnTo>
                  <a:lnTo>
                    <a:pt x="18" y="87"/>
                  </a:lnTo>
                  <a:lnTo>
                    <a:pt x="18" y="87"/>
                  </a:lnTo>
                  <a:lnTo>
                    <a:pt x="17" y="89"/>
                  </a:lnTo>
                  <a:lnTo>
                    <a:pt x="17" y="91"/>
                  </a:lnTo>
                  <a:lnTo>
                    <a:pt x="15" y="92"/>
                  </a:lnTo>
                  <a:lnTo>
                    <a:pt x="15" y="94"/>
                  </a:lnTo>
                  <a:lnTo>
                    <a:pt x="15" y="94"/>
                  </a:lnTo>
                  <a:lnTo>
                    <a:pt x="15" y="95"/>
                  </a:lnTo>
                  <a:lnTo>
                    <a:pt x="15" y="95"/>
                  </a:lnTo>
                  <a:lnTo>
                    <a:pt x="17" y="97"/>
                  </a:lnTo>
                  <a:lnTo>
                    <a:pt x="20" y="100"/>
                  </a:lnTo>
                  <a:lnTo>
                    <a:pt x="23" y="103"/>
                  </a:lnTo>
                  <a:lnTo>
                    <a:pt x="26" y="105"/>
                  </a:lnTo>
                  <a:lnTo>
                    <a:pt x="27" y="105"/>
                  </a:lnTo>
                  <a:lnTo>
                    <a:pt x="27" y="105"/>
                  </a:lnTo>
                  <a:lnTo>
                    <a:pt x="27" y="108"/>
                  </a:lnTo>
                  <a:lnTo>
                    <a:pt x="27" y="108"/>
                  </a:lnTo>
                  <a:lnTo>
                    <a:pt x="27" y="109"/>
                  </a:lnTo>
                  <a:lnTo>
                    <a:pt x="27" y="109"/>
                  </a:lnTo>
                  <a:lnTo>
                    <a:pt x="29" y="109"/>
                  </a:lnTo>
                  <a:lnTo>
                    <a:pt x="29" y="109"/>
                  </a:lnTo>
                  <a:lnTo>
                    <a:pt x="31" y="109"/>
                  </a:lnTo>
                  <a:lnTo>
                    <a:pt x="31" y="108"/>
                  </a:lnTo>
                  <a:lnTo>
                    <a:pt x="32" y="108"/>
                  </a:lnTo>
                  <a:lnTo>
                    <a:pt x="32" y="106"/>
                  </a:lnTo>
                  <a:lnTo>
                    <a:pt x="32" y="105"/>
                  </a:lnTo>
                  <a:lnTo>
                    <a:pt x="32" y="105"/>
                  </a:lnTo>
                  <a:lnTo>
                    <a:pt x="32" y="103"/>
                  </a:lnTo>
                  <a:lnTo>
                    <a:pt x="31" y="103"/>
                  </a:lnTo>
                  <a:lnTo>
                    <a:pt x="31" y="101"/>
                  </a:lnTo>
                  <a:lnTo>
                    <a:pt x="31" y="100"/>
                  </a:lnTo>
                  <a:lnTo>
                    <a:pt x="31" y="97"/>
                  </a:lnTo>
                  <a:lnTo>
                    <a:pt x="29" y="95"/>
                  </a:lnTo>
                  <a:lnTo>
                    <a:pt x="31" y="94"/>
                  </a:lnTo>
                  <a:lnTo>
                    <a:pt x="31" y="94"/>
                  </a:lnTo>
                  <a:lnTo>
                    <a:pt x="31" y="94"/>
                  </a:lnTo>
                  <a:lnTo>
                    <a:pt x="31" y="92"/>
                  </a:lnTo>
                  <a:lnTo>
                    <a:pt x="31" y="92"/>
                  </a:lnTo>
                  <a:lnTo>
                    <a:pt x="32" y="94"/>
                  </a:lnTo>
                  <a:lnTo>
                    <a:pt x="32" y="94"/>
                  </a:lnTo>
                  <a:lnTo>
                    <a:pt x="34" y="94"/>
                  </a:lnTo>
                  <a:lnTo>
                    <a:pt x="35" y="94"/>
                  </a:lnTo>
                  <a:lnTo>
                    <a:pt x="37" y="94"/>
                  </a:lnTo>
                  <a:lnTo>
                    <a:pt x="37" y="92"/>
                  </a:lnTo>
                  <a:lnTo>
                    <a:pt x="38" y="92"/>
                  </a:lnTo>
                  <a:lnTo>
                    <a:pt x="38" y="91"/>
                  </a:lnTo>
                  <a:lnTo>
                    <a:pt x="38" y="89"/>
                  </a:lnTo>
                  <a:lnTo>
                    <a:pt x="38" y="87"/>
                  </a:lnTo>
                  <a:lnTo>
                    <a:pt x="38" y="87"/>
                  </a:lnTo>
                  <a:lnTo>
                    <a:pt x="37" y="87"/>
                  </a:lnTo>
                  <a:lnTo>
                    <a:pt x="37" y="87"/>
                  </a:lnTo>
                  <a:lnTo>
                    <a:pt x="37" y="86"/>
                  </a:lnTo>
                  <a:lnTo>
                    <a:pt x="37" y="86"/>
                  </a:lnTo>
                  <a:lnTo>
                    <a:pt x="37" y="84"/>
                  </a:lnTo>
                  <a:lnTo>
                    <a:pt x="38" y="81"/>
                  </a:lnTo>
                  <a:lnTo>
                    <a:pt x="38" y="78"/>
                  </a:lnTo>
                  <a:lnTo>
                    <a:pt x="38" y="77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7" y="75"/>
                  </a:lnTo>
                  <a:lnTo>
                    <a:pt x="37" y="73"/>
                  </a:lnTo>
                  <a:lnTo>
                    <a:pt x="35" y="73"/>
                  </a:lnTo>
                  <a:lnTo>
                    <a:pt x="34" y="72"/>
                  </a:lnTo>
                  <a:lnTo>
                    <a:pt x="34" y="69"/>
                  </a:lnTo>
                  <a:lnTo>
                    <a:pt x="32" y="67"/>
                  </a:lnTo>
                  <a:lnTo>
                    <a:pt x="32" y="66"/>
                  </a:lnTo>
                  <a:lnTo>
                    <a:pt x="31" y="63"/>
                  </a:lnTo>
                  <a:lnTo>
                    <a:pt x="29" y="61"/>
                  </a:lnTo>
                  <a:lnTo>
                    <a:pt x="29" y="61"/>
                  </a:lnTo>
                  <a:lnTo>
                    <a:pt x="27" y="59"/>
                  </a:lnTo>
                  <a:lnTo>
                    <a:pt x="27" y="61"/>
                  </a:lnTo>
                  <a:lnTo>
                    <a:pt x="29" y="63"/>
                  </a:lnTo>
                  <a:lnTo>
                    <a:pt x="29" y="63"/>
                  </a:lnTo>
                  <a:lnTo>
                    <a:pt x="31" y="63"/>
                  </a:lnTo>
                  <a:lnTo>
                    <a:pt x="31" y="66"/>
                  </a:lnTo>
                  <a:lnTo>
                    <a:pt x="31" y="67"/>
                  </a:lnTo>
                  <a:lnTo>
                    <a:pt x="29" y="66"/>
                  </a:lnTo>
                  <a:lnTo>
                    <a:pt x="27" y="64"/>
                  </a:lnTo>
                  <a:lnTo>
                    <a:pt x="26" y="66"/>
                  </a:lnTo>
                  <a:lnTo>
                    <a:pt x="24" y="66"/>
                  </a:lnTo>
                  <a:lnTo>
                    <a:pt x="24" y="61"/>
                  </a:lnTo>
                  <a:lnTo>
                    <a:pt x="24" y="58"/>
                  </a:lnTo>
                  <a:lnTo>
                    <a:pt x="23" y="58"/>
                  </a:lnTo>
                  <a:lnTo>
                    <a:pt x="21" y="56"/>
                  </a:lnTo>
                  <a:lnTo>
                    <a:pt x="21" y="55"/>
                  </a:lnTo>
                  <a:lnTo>
                    <a:pt x="21" y="53"/>
                  </a:lnTo>
                  <a:lnTo>
                    <a:pt x="21" y="52"/>
                  </a:lnTo>
                  <a:lnTo>
                    <a:pt x="21" y="52"/>
                  </a:lnTo>
                  <a:lnTo>
                    <a:pt x="21" y="50"/>
                  </a:lnTo>
                  <a:lnTo>
                    <a:pt x="23" y="50"/>
                  </a:lnTo>
                  <a:lnTo>
                    <a:pt x="23" y="50"/>
                  </a:lnTo>
                  <a:lnTo>
                    <a:pt x="23" y="50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1" y="47"/>
                  </a:lnTo>
                  <a:lnTo>
                    <a:pt x="21" y="45"/>
                  </a:lnTo>
                  <a:lnTo>
                    <a:pt x="20" y="44"/>
                  </a:lnTo>
                  <a:lnTo>
                    <a:pt x="21" y="42"/>
                  </a:lnTo>
                  <a:lnTo>
                    <a:pt x="21" y="39"/>
                  </a:lnTo>
                  <a:lnTo>
                    <a:pt x="21" y="38"/>
                  </a:lnTo>
                  <a:lnTo>
                    <a:pt x="20" y="38"/>
                  </a:lnTo>
                  <a:lnTo>
                    <a:pt x="18" y="38"/>
                  </a:lnTo>
                  <a:lnTo>
                    <a:pt x="18" y="36"/>
                  </a:lnTo>
                  <a:lnTo>
                    <a:pt x="18" y="35"/>
                  </a:lnTo>
                  <a:lnTo>
                    <a:pt x="21" y="28"/>
                  </a:lnTo>
                  <a:lnTo>
                    <a:pt x="21" y="24"/>
                  </a:lnTo>
                  <a:lnTo>
                    <a:pt x="21" y="19"/>
                  </a:lnTo>
                  <a:lnTo>
                    <a:pt x="21" y="14"/>
                  </a:lnTo>
                  <a:lnTo>
                    <a:pt x="21" y="10"/>
                  </a:lnTo>
                  <a:lnTo>
                    <a:pt x="20" y="8"/>
                  </a:lnTo>
                  <a:lnTo>
                    <a:pt x="20" y="7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4" name="Freeform 133"/>
            <p:cNvSpPr>
              <a:spLocks noEditPoints="1"/>
            </p:cNvSpPr>
            <p:nvPr/>
          </p:nvSpPr>
          <p:spPr bwMode="auto">
            <a:xfrm>
              <a:off x="6857212" y="5192580"/>
              <a:ext cx="211346" cy="456571"/>
            </a:xfrm>
            <a:custGeom>
              <a:avLst/>
              <a:gdLst>
                <a:gd name="T0" fmla="*/ 84 w 89"/>
                <a:gd name="T1" fmla="*/ 70 h 192"/>
                <a:gd name="T2" fmla="*/ 86 w 89"/>
                <a:gd name="T3" fmla="*/ 67 h 192"/>
                <a:gd name="T4" fmla="*/ 73 w 89"/>
                <a:gd name="T5" fmla="*/ 0 h 192"/>
                <a:gd name="T6" fmla="*/ 75 w 89"/>
                <a:gd name="T7" fmla="*/ 4 h 192"/>
                <a:gd name="T8" fmla="*/ 76 w 89"/>
                <a:gd name="T9" fmla="*/ 7 h 192"/>
                <a:gd name="T10" fmla="*/ 80 w 89"/>
                <a:gd name="T11" fmla="*/ 8 h 192"/>
                <a:gd name="T12" fmla="*/ 83 w 89"/>
                <a:gd name="T13" fmla="*/ 11 h 192"/>
                <a:gd name="T14" fmla="*/ 84 w 89"/>
                <a:gd name="T15" fmla="*/ 25 h 192"/>
                <a:gd name="T16" fmla="*/ 89 w 89"/>
                <a:gd name="T17" fmla="*/ 38 h 192"/>
                <a:gd name="T18" fmla="*/ 86 w 89"/>
                <a:gd name="T19" fmla="*/ 52 h 192"/>
                <a:gd name="T20" fmla="*/ 80 w 89"/>
                <a:gd name="T21" fmla="*/ 46 h 192"/>
                <a:gd name="T22" fmla="*/ 80 w 89"/>
                <a:gd name="T23" fmla="*/ 53 h 192"/>
                <a:gd name="T24" fmla="*/ 83 w 89"/>
                <a:gd name="T25" fmla="*/ 64 h 192"/>
                <a:gd name="T26" fmla="*/ 80 w 89"/>
                <a:gd name="T27" fmla="*/ 67 h 192"/>
                <a:gd name="T28" fmla="*/ 80 w 89"/>
                <a:gd name="T29" fmla="*/ 70 h 192"/>
                <a:gd name="T30" fmla="*/ 76 w 89"/>
                <a:gd name="T31" fmla="*/ 78 h 192"/>
                <a:gd name="T32" fmla="*/ 76 w 89"/>
                <a:gd name="T33" fmla="*/ 86 h 192"/>
                <a:gd name="T34" fmla="*/ 70 w 89"/>
                <a:gd name="T35" fmla="*/ 97 h 192"/>
                <a:gd name="T36" fmla="*/ 67 w 89"/>
                <a:gd name="T37" fmla="*/ 111 h 192"/>
                <a:gd name="T38" fmla="*/ 64 w 89"/>
                <a:gd name="T39" fmla="*/ 122 h 192"/>
                <a:gd name="T40" fmla="*/ 61 w 89"/>
                <a:gd name="T41" fmla="*/ 134 h 192"/>
                <a:gd name="T42" fmla="*/ 59 w 89"/>
                <a:gd name="T43" fmla="*/ 143 h 192"/>
                <a:gd name="T44" fmla="*/ 55 w 89"/>
                <a:gd name="T45" fmla="*/ 154 h 192"/>
                <a:gd name="T46" fmla="*/ 53 w 89"/>
                <a:gd name="T47" fmla="*/ 165 h 192"/>
                <a:gd name="T48" fmla="*/ 49 w 89"/>
                <a:gd name="T49" fmla="*/ 179 h 192"/>
                <a:gd name="T50" fmla="*/ 45 w 89"/>
                <a:gd name="T51" fmla="*/ 184 h 192"/>
                <a:gd name="T52" fmla="*/ 36 w 89"/>
                <a:gd name="T53" fmla="*/ 188 h 192"/>
                <a:gd name="T54" fmla="*/ 30 w 89"/>
                <a:gd name="T55" fmla="*/ 192 h 192"/>
                <a:gd name="T56" fmla="*/ 19 w 89"/>
                <a:gd name="T57" fmla="*/ 185 h 192"/>
                <a:gd name="T58" fmla="*/ 13 w 89"/>
                <a:gd name="T59" fmla="*/ 178 h 192"/>
                <a:gd name="T60" fmla="*/ 8 w 89"/>
                <a:gd name="T61" fmla="*/ 162 h 192"/>
                <a:gd name="T62" fmla="*/ 4 w 89"/>
                <a:gd name="T63" fmla="*/ 154 h 192"/>
                <a:gd name="T64" fmla="*/ 0 w 89"/>
                <a:gd name="T65" fmla="*/ 140 h 192"/>
                <a:gd name="T66" fmla="*/ 4 w 89"/>
                <a:gd name="T67" fmla="*/ 129 h 192"/>
                <a:gd name="T68" fmla="*/ 8 w 89"/>
                <a:gd name="T69" fmla="*/ 119 h 192"/>
                <a:gd name="T70" fmla="*/ 16 w 89"/>
                <a:gd name="T71" fmla="*/ 109 h 192"/>
                <a:gd name="T72" fmla="*/ 17 w 89"/>
                <a:gd name="T73" fmla="*/ 105 h 192"/>
                <a:gd name="T74" fmla="*/ 16 w 89"/>
                <a:gd name="T75" fmla="*/ 97 h 192"/>
                <a:gd name="T76" fmla="*/ 13 w 89"/>
                <a:gd name="T77" fmla="*/ 84 h 192"/>
                <a:gd name="T78" fmla="*/ 11 w 89"/>
                <a:gd name="T79" fmla="*/ 70 h 192"/>
                <a:gd name="T80" fmla="*/ 16 w 89"/>
                <a:gd name="T81" fmla="*/ 63 h 192"/>
                <a:gd name="T82" fmla="*/ 22 w 89"/>
                <a:gd name="T83" fmla="*/ 56 h 192"/>
                <a:gd name="T84" fmla="*/ 31 w 89"/>
                <a:gd name="T85" fmla="*/ 53 h 192"/>
                <a:gd name="T86" fmla="*/ 33 w 89"/>
                <a:gd name="T87" fmla="*/ 50 h 192"/>
                <a:gd name="T88" fmla="*/ 41 w 89"/>
                <a:gd name="T89" fmla="*/ 49 h 192"/>
                <a:gd name="T90" fmla="*/ 47 w 89"/>
                <a:gd name="T91" fmla="*/ 46 h 192"/>
                <a:gd name="T92" fmla="*/ 50 w 89"/>
                <a:gd name="T93" fmla="*/ 47 h 192"/>
                <a:gd name="T94" fmla="*/ 52 w 89"/>
                <a:gd name="T95" fmla="*/ 38 h 192"/>
                <a:gd name="T96" fmla="*/ 56 w 89"/>
                <a:gd name="T97" fmla="*/ 36 h 192"/>
                <a:gd name="T98" fmla="*/ 59 w 89"/>
                <a:gd name="T99" fmla="*/ 32 h 192"/>
                <a:gd name="T100" fmla="*/ 59 w 89"/>
                <a:gd name="T101" fmla="*/ 24 h 192"/>
                <a:gd name="T102" fmla="*/ 64 w 89"/>
                <a:gd name="T103" fmla="*/ 22 h 192"/>
                <a:gd name="T104" fmla="*/ 69 w 89"/>
                <a:gd name="T105" fmla="*/ 11 h 192"/>
                <a:gd name="T106" fmla="*/ 73 w 89"/>
                <a:gd name="T10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9" h="192">
                  <a:moveTo>
                    <a:pt x="84" y="67"/>
                  </a:moveTo>
                  <a:lnTo>
                    <a:pt x="84" y="69"/>
                  </a:lnTo>
                  <a:lnTo>
                    <a:pt x="84" y="69"/>
                  </a:lnTo>
                  <a:lnTo>
                    <a:pt x="84" y="70"/>
                  </a:lnTo>
                  <a:lnTo>
                    <a:pt x="84" y="70"/>
                  </a:lnTo>
                  <a:lnTo>
                    <a:pt x="84" y="70"/>
                  </a:lnTo>
                  <a:lnTo>
                    <a:pt x="84" y="70"/>
                  </a:lnTo>
                  <a:lnTo>
                    <a:pt x="84" y="70"/>
                  </a:lnTo>
                  <a:lnTo>
                    <a:pt x="86" y="69"/>
                  </a:lnTo>
                  <a:lnTo>
                    <a:pt x="86" y="67"/>
                  </a:lnTo>
                  <a:lnTo>
                    <a:pt x="86" y="67"/>
                  </a:lnTo>
                  <a:lnTo>
                    <a:pt x="86" y="67"/>
                  </a:lnTo>
                  <a:lnTo>
                    <a:pt x="84" y="67"/>
                  </a:lnTo>
                  <a:lnTo>
                    <a:pt x="84" y="67"/>
                  </a:lnTo>
                  <a:close/>
                  <a:moveTo>
                    <a:pt x="73" y="0"/>
                  </a:moveTo>
                  <a:lnTo>
                    <a:pt x="73" y="0"/>
                  </a:lnTo>
                  <a:lnTo>
                    <a:pt x="73" y="0"/>
                  </a:lnTo>
                  <a:lnTo>
                    <a:pt x="75" y="2"/>
                  </a:lnTo>
                  <a:lnTo>
                    <a:pt x="75" y="2"/>
                  </a:lnTo>
                  <a:lnTo>
                    <a:pt x="75" y="4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75" y="4"/>
                  </a:lnTo>
                  <a:lnTo>
                    <a:pt x="76" y="5"/>
                  </a:lnTo>
                  <a:lnTo>
                    <a:pt x="76" y="7"/>
                  </a:lnTo>
                  <a:lnTo>
                    <a:pt x="78" y="8"/>
                  </a:lnTo>
                  <a:lnTo>
                    <a:pt x="78" y="8"/>
                  </a:lnTo>
                  <a:lnTo>
                    <a:pt x="80" y="8"/>
                  </a:lnTo>
                  <a:lnTo>
                    <a:pt x="80" y="8"/>
                  </a:lnTo>
                  <a:lnTo>
                    <a:pt x="80" y="8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3" y="10"/>
                  </a:lnTo>
                  <a:lnTo>
                    <a:pt x="83" y="11"/>
                  </a:lnTo>
                  <a:lnTo>
                    <a:pt x="84" y="16"/>
                  </a:lnTo>
                  <a:lnTo>
                    <a:pt x="86" y="21"/>
                  </a:lnTo>
                  <a:lnTo>
                    <a:pt x="86" y="24"/>
                  </a:lnTo>
                  <a:lnTo>
                    <a:pt x="86" y="25"/>
                  </a:lnTo>
                  <a:lnTo>
                    <a:pt x="84" y="25"/>
                  </a:lnTo>
                  <a:lnTo>
                    <a:pt x="84" y="28"/>
                  </a:lnTo>
                  <a:lnTo>
                    <a:pt x="84" y="30"/>
                  </a:lnTo>
                  <a:lnTo>
                    <a:pt x="87" y="32"/>
                  </a:lnTo>
                  <a:lnTo>
                    <a:pt x="89" y="35"/>
                  </a:lnTo>
                  <a:lnTo>
                    <a:pt x="89" y="38"/>
                  </a:lnTo>
                  <a:lnTo>
                    <a:pt x="89" y="39"/>
                  </a:lnTo>
                  <a:lnTo>
                    <a:pt x="89" y="42"/>
                  </a:lnTo>
                  <a:lnTo>
                    <a:pt x="89" y="44"/>
                  </a:lnTo>
                  <a:lnTo>
                    <a:pt x="87" y="49"/>
                  </a:lnTo>
                  <a:lnTo>
                    <a:pt x="86" y="52"/>
                  </a:lnTo>
                  <a:lnTo>
                    <a:pt x="84" y="52"/>
                  </a:lnTo>
                  <a:lnTo>
                    <a:pt x="83" y="49"/>
                  </a:lnTo>
                  <a:lnTo>
                    <a:pt x="81" y="46"/>
                  </a:lnTo>
                  <a:lnTo>
                    <a:pt x="80" y="46"/>
                  </a:lnTo>
                  <a:lnTo>
                    <a:pt x="80" y="46"/>
                  </a:lnTo>
                  <a:lnTo>
                    <a:pt x="80" y="46"/>
                  </a:lnTo>
                  <a:lnTo>
                    <a:pt x="78" y="46"/>
                  </a:lnTo>
                  <a:lnTo>
                    <a:pt x="78" y="49"/>
                  </a:lnTo>
                  <a:lnTo>
                    <a:pt x="78" y="52"/>
                  </a:lnTo>
                  <a:lnTo>
                    <a:pt x="80" y="53"/>
                  </a:lnTo>
                  <a:lnTo>
                    <a:pt x="80" y="56"/>
                  </a:lnTo>
                  <a:lnTo>
                    <a:pt x="81" y="58"/>
                  </a:lnTo>
                  <a:lnTo>
                    <a:pt x="83" y="58"/>
                  </a:lnTo>
                  <a:lnTo>
                    <a:pt x="83" y="61"/>
                  </a:lnTo>
                  <a:lnTo>
                    <a:pt x="83" y="64"/>
                  </a:lnTo>
                  <a:lnTo>
                    <a:pt x="81" y="64"/>
                  </a:lnTo>
                  <a:lnTo>
                    <a:pt x="81" y="66"/>
                  </a:lnTo>
                  <a:lnTo>
                    <a:pt x="80" y="66"/>
                  </a:lnTo>
                  <a:lnTo>
                    <a:pt x="80" y="67"/>
                  </a:lnTo>
                  <a:lnTo>
                    <a:pt x="80" y="67"/>
                  </a:lnTo>
                  <a:lnTo>
                    <a:pt x="80" y="67"/>
                  </a:lnTo>
                  <a:lnTo>
                    <a:pt x="81" y="67"/>
                  </a:lnTo>
                  <a:lnTo>
                    <a:pt x="81" y="67"/>
                  </a:lnTo>
                  <a:lnTo>
                    <a:pt x="81" y="69"/>
                  </a:lnTo>
                  <a:lnTo>
                    <a:pt x="80" y="70"/>
                  </a:lnTo>
                  <a:lnTo>
                    <a:pt x="78" y="72"/>
                  </a:lnTo>
                  <a:lnTo>
                    <a:pt x="78" y="74"/>
                  </a:lnTo>
                  <a:lnTo>
                    <a:pt x="76" y="75"/>
                  </a:lnTo>
                  <a:lnTo>
                    <a:pt x="76" y="77"/>
                  </a:lnTo>
                  <a:lnTo>
                    <a:pt x="76" y="78"/>
                  </a:lnTo>
                  <a:lnTo>
                    <a:pt x="78" y="80"/>
                  </a:lnTo>
                  <a:lnTo>
                    <a:pt x="78" y="81"/>
                  </a:lnTo>
                  <a:lnTo>
                    <a:pt x="78" y="83"/>
                  </a:lnTo>
                  <a:lnTo>
                    <a:pt x="76" y="84"/>
                  </a:lnTo>
                  <a:lnTo>
                    <a:pt x="76" y="86"/>
                  </a:lnTo>
                  <a:lnTo>
                    <a:pt x="75" y="89"/>
                  </a:lnTo>
                  <a:lnTo>
                    <a:pt x="73" y="91"/>
                  </a:lnTo>
                  <a:lnTo>
                    <a:pt x="73" y="94"/>
                  </a:lnTo>
                  <a:lnTo>
                    <a:pt x="72" y="95"/>
                  </a:lnTo>
                  <a:lnTo>
                    <a:pt x="70" y="97"/>
                  </a:lnTo>
                  <a:lnTo>
                    <a:pt x="70" y="100"/>
                  </a:lnTo>
                  <a:lnTo>
                    <a:pt x="70" y="101"/>
                  </a:lnTo>
                  <a:lnTo>
                    <a:pt x="69" y="105"/>
                  </a:lnTo>
                  <a:lnTo>
                    <a:pt x="67" y="106"/>
                  </a:lnTo>
                  <a:lnTo>
                    <a:pt x="67" y="111"/>
                  </a:lnTo>
                  <a:lnTo>
                    <a:pt x="67" y="114"/>
                  </a:lnTo>
                  <a:lnTo>
                    <a:pt x="67" y="115"/>
                  </a:lnTo>
                  <a:lnTo>
                    <a:pt x="66" y="119"/>
                  </a:lnTo>
                  <a:lnTo>
                    <a:pt x="66" y="120"/>
                  </a:lnTo>
                  <a:lnTo>
                    <a:pt x="64" y="122"/>
                  </a:lnTo>
                  <a:lnTo>
                    <a:pt x="64" y="125"/>
                  </a:lnTo>
                  <a:lnTo>
                    <a:pt x="64" y="128"/>
                  </a:lnTo>
                  <a:lnTo>
                    <a:pt x="62" y="129"/>
                  </a:lnTo>
                  <a:lnTo>
                    <a:pt x="61" y="131"/>
                  </a:lnTo>
                  <a:lnTo>
                    <a:pt x="61" y="134"/>
                  </a:lnTo>
                  <a:lnTo>
                    <a:pt x="61" y="136"/>
                  </a:lnTo>
                  <a:lnTo>
                    <a:pt x="61" y="136"/>
                  </a:lnTo>
                  <a:lnTo>
                    <a:pt x="61" y="139"/>
                  </a:lnTo>
                  <a:lnTo>
                    <a:pt x="59" y="140"/>
                  </a:lnTo>
                  <a:lnTo>
                    <a:pt x="59" y="143"/>
                  </a:lnTo>
                  <a:lnTo>
                    <a:pt x="59" y="147"/>
                  </a:lnTo>
                  <a:lnTo>
                    <a:pt x="58" y="148"/>
                  </a:lnTo>
                  <a:lnTo>
                    <a:pt x="58" y="151"/>
                  </a:lnTo>
                  <a:lnTo>
                    <a:pt x="56" y="153"/>
                  </a:lnTo>
                  <a:lnTo>
                    <a:pt x="55" y="154"/>
                  </a:lnTo>
                  <a:lnTo>
                    <a:pt x="55" y="157"/>
                  </a:lnTo>
                  <a:lnTo>
                    <a:pt x="53" y="159"/>
                  </a:lnTo>
                  <a:lnTo>
                    <a:pt x="53" y="162"/>
                  </a:lnTo>
                  <a:lnTo>
                    <a:pt x="53" y="164"/>
                  </a:lnTo>
                  <a:lnTo>
                    <a:pt x="53" y="165"/>
                  </a:lnTo>
                  <a:lnTo>
                    <a:pt x="52" y="168"/>
                  </a:lnTo>
                  <a:lnTo>
                    <a:pt x="52" y="170"/>
                  </a:lnTo>
                  <a:lnTo>
                    <a:pt x="50" y="173"/>
                  </a:lnTo>
                  <a:lnTo>
                    <a:pt x="50" y="176"/>
                  </a:lnTo>
                  <a:lnTo>
                    <a:pt x="49" y="179"/>
                  </a:lnTo>
                  <a:lnTo>
                    <a:pt x="49" y="179"/>
                  </a:lnTo>
                  <a:lnTo>
                    <a:pt x="47" y="179"/>
                  </a:lnTo>
                  <a:lnTo>
                    <a:pt x="47" y="181"/>
                  </a:lnTo>
                  <a:lnTo>
                    <a:pt x="47" y="182"/>
                  </a:lnTo>
                  <a:lnTo>
                    <a:pt x="45" y="184"/>
                  </a:lnTo>
                  <a:lnTo>
                    <a:pt x="45" y="184"/>
                  </a:lnTo>
                  <a:lnTo>
                    <a:pt x="44" y="185"/>
                  </a:lnTo>
                  <a:lnTo>
                    <a:pt x="42" y="185"/>
                  </a:lnTo>
                  <a:lnTo>
                    <a:pt x="39" y="187"/>
                  </a:lnTo>
                  <a:lnTo>
                    <a:pt x="36" y="188"/>
                  </a:lnTo>
                  <a:lnTo>
                    <a:pt x="35" y="188"/>
                  </a:lnTo>
                  <a:lnTo>
                    <a:pt x="33" y="190"/>
                  </a:lnTo>
                  <a:lnTo>
                    <a:pt x="31" y="192"/>
                  </a:lnTo>
                  <a:lnTo>
                    <a:pt x="30" y="192"/>
                  </a:lnTo>
                  <a:lnTo>
                    <a:pt x="30" y="192"/>
                  </a:lnTo>
                  <a:lnTo>
                    <a:pt x="28" y="192"/>
                  </a:lnTo>
                  <a:lnTo>
                    <a:pt x="27" y="190"/>
                  </a:lnTo>
                  <a:lnTo>
                    <a:pt x="24" y="188"/>
                  </a:lnTo>
                  <a:lnTo>
                    <a:pt x="22" y="187"/>
                  </a:lnTo>
                  <a:lnTo>
                    <a:pt x="19" y="185"/>
                  </a:lnTo>
                  <a:lnTo>
                    <a:pt x="17" y="185"/>
                  </a:lnTo>
                  <a:lnTo>
                    <a:pt x="16" y="184"/>
                  </a:lnTo>
                  <a:lnTo>
                    <a:pt x="14" y="182"/>
                  </a:lnTo>
                  <a:lnTo>
                    <a:pt x="13" y="181"/>
                  </a:lnTo>
                  <a:lnTo>
                    <a:pt x="13" y="178"/>
                  </a:lnTo>
                  <a:lnTo>
                    <a:pt x="11" y="176"/>
                  </a:lnTo>
                  <a:lnTo>
                    <a:pt x="10" y="171"/>
                  </a:lnTo>
                  <a:lnTo>
                    <a:pt x="10" y="167"/>
                  </a:lnTo>
                  <a:lnTo>
                    <a:pt x="7" y="164"/>
                  </a:lnTo>
                  <a:lnTo>
                    <a:pt x="8" y="162"/>
                  </a:lnTo>
                  <a:lnTo>
                    <a:pt x="8" y="161"/>
                  </a:lnTo>
                  <a:lnTo>
                    <a:pt x="7" y="159"/>
                  </a:lnTo>
                  <a:lnTo>
                    <a:pt x="5" y="157"/>
                  </a:lnTo>
                  <a:lnTo>
                    <a:pt x="4" y="156"/>
                  </a:lnTo>
                  <a:lnTo>
                    <a:pt x="4" y="154"/>
                  </a:lnTo>
                  <a:lnTo>
                    <a:pt x="2" y="151"/>
                  </a:lnTo>
                  <a:lnTo>
                    <a:pt x="2" y="150"/>
                  </a:lnTo>
                  <a:lnTo>
                    <a:pt x="2" y="147"/>
                  </a:lnTo>
                  <a:lnTo>
                    <a:pt x="0" y="143"/>
                  </a:lnTo>
                  <a:lnTo>
                    <a:pt x="0" y="140"/>
                  </a:lnTo>
                  <a:lnTo>
                    <a:pt x="2" y="139"/>
                  </a:lnTo>
                  <a:lnTo>
                    <a:pt x="2" y="137"/>
                  </a:lnTo>
                  <a:lnTo>
                    <a:pt x="4" y="136"/>
                  </a:lnTo>
                  <a:lnTo>
                    <a:pt x="4" y="133"/>
                  </a:lnTo>
                  <a:lnTo>
                    <a:pt x="4" y="129"/>
                  </a:lnTo>
                  <a:lnTo>
                    <a:pt x="10" y="125"/>
                  </a:lnTo>
                  <a:lnTo>
                    <a:pt x="10" y="123"/>
                  </a:lnTo>
                  <a:lnTo>
                    <a:pt x="10" y="122"/>
                  </a:lnTo>
                  <a:lnTo>
                    <a:pt x="8" y="120"/>
                  </a:lnTo>
                  <a:lnTo>
                    <a:pt x="8" y="119"/>
                  </a:lnTo>
                  <a:lnTo>
                    <a:pt x="10" y="117"/>
                  </a:lnTo>
                  <a:lnTo>
                    <a:pt x="11" y="115"/>
                  </a:lnTo>
                  <a:lnTo>
                    <a:pt x="14" y="114"/>
                  </a:lnTo>
                  <a:lnTo>
                    <a:pt x="14" y="112"/>
                  </a:lnTo>
                  <a:lnTo>
                    <a:pt x="16" y="109"/>
                  </a:lnTo>
                  <a:lnTo>
                    <a:pt x="17" y="109"/>
                  </a:lnTo>
                  <a:lnTo>
                    <a:pt x="17" y="108"/>
                  </a:lnTo>
                  <a:lnTo>
                    <a:pt x="19" y="106"/>
                  </a:lnTo>
                  <a:lnTo>
                    <a:pt x="19" y="106"/>
                  </a:lnTo>
                  <a:lnTo>
                    <a:pt x="17" y="105"/>
                  </a:lnTo>
                  <a:lnTo>
                    <a:pt x="17" y="103"/>
                  </a:lnTo>
                  <a:lnTo>
                    <a:pt x="17" y="101"/>
                  </a:lnTo>
                  <a:lnTo>
                    <a:pt x="17" y="98"/>
                  </a:lnTo>
                  <a:lnTo>
                    <a:pt x="16" y="98"/>
                  </a:lnTo>
                  <a:lnTo>
                    <a:pt x="16" y="97"/>
                  </a:lnTo>
                  <a:lnTo>
                    <a:pt x="14" y="95"/>
                  </a:lnTo>
                  <a:lnTo>
                    <a:pt x="14" y="92"/>
                  </a:lnTo>
                  <a:lnTo>
                    <a:pt x="14" y="89"/>
                  </a:lnTo>
                  <a:lnTo>
                    <a:pt x="14" y="86"/>
                  </a:lnTo>
                  <a:lnTo>
                    <a:pt x="13" y="84"/>
                  </a:lnTo>
                  <a:lnTo>
                    <a:pt x="11" y="80"/>
                  </a:lnTo>
                  <a:lnTo>
                    <a:pt x="11" y="78"/>
                  </a:lnTo>
                  <a:lnTo>
                    <a:pt x="11" y="77"/>
                  </a:lnTo>
                  <a:lnTo>
                    <a:pt x="11" y="74"/>
                  </a:lnTo>
                  <a:lnTo>
                    <a:pt x="11" y="70"/>
                  </a:lnTo>
                  <a:lnTo>
                    <a:pt x="13" y="69"/>
                  </a:lnTo>
                  <a:lnTo>
                    <a:pt x="16" y="66"/>
                  </a:lnTo>
                  <a:lnTo>
                    <a:pt x="16" y="64"/>
                  </a:lnTo>
                  <a:lnTo>
                    <a:pt x="16" y="63"/>
                  </a:lnTo>
                  <a:lnTo>
                    <a:pt x="16" y="63"/>
                  </a:lnTo>
                  <a:lnTo>
                    <a:pt x="17" y="61"/>
                  </a:lnTo>
                  <a:lnTo>
                    <a:pt x="19" y="61"/>
                  </a:lnTo>
                  <a:lnTo>
                    <a:pt x="21" y="60"/>
                  </a:lnTo>
                  <a:lnTo>
                    <a:pt x="22" y="58"/>
                  </a:lnTo>
                  <a:lnTo>
                    <a:pt x="22" y="56"/>
                  </a:lnTo>
                  <a:lnTo>
                    <a:pt x="22" y="56"/>
                  </a:lnTo>
                  <a:lnTo>
                    <a:pt x="25" y="55"/>
                  </a:lnTo>
                  <a:lnTo>
                    <a:pt x="28" y="53"/>
                  </a:lnTo>
                  <a:lnTo>
                    <a:pt x="28" y="52"/>
                  </a:lnTo>
                  <a:lnTo>
                    <a:pt x="31" y="53"/>
                  </a:lnTo>
                  <a:lnTo>
                    <a:pt x="31" y="53"/>
                  </a:lnTo>
                  <a:lnTo>
                    <a:pt x="33" y="52"/>
                  </a:lnTo>
                  <a:lnTo>
                    <a:pt x="33" y="52"/>
                  </a:lnTo>
                  <a:lnTo>
                    <a:pt x="33" y="50"/>
                  </a:lnTo>
                  <a:lnTo>
                    <a:pt x="33" y="50"/>
                  </a:lnTo>
                  <a:lnTo>
                    <a:pt x="33" y="50"/>
                  </a:lnTo>
                  <a:lnTo>
                    <a:pt x="33" y="50"/>
                  </a:lnTo>
                  <a:lnTo>
                    <a:pt x="36" y="50"/>
                  </a:lnTo>
                  <a:lnTo>
                    <a:pt x="39" y="52"/>
                  </a:lnTo>
                  <a:lnTo>
                    <a:pt x="41" y="49"/>
                  </a:lnTo>
                  <a:lnTo>
                    <a:pt x="42" y="47"/>
                  </a:lnTo>
                  <a:lnTo>
                    <a:pt x="44" y="47"/>
                  </a:lnTo>
                  <a:lnTo>
                    <a:pt x="45" y="46"/>
                  </a:lnTo>
                  <a:lnTo>
                    <a:pt x="45" y="46"/>
                  </a:lnTo>
                  <a:lnTo>
                    <a:pt x="47" y="46"/>
                  </a:lnTo>
                  <a:lnTo>
                    <a:pt x="49" y="46"/>
                  </a:lnTo>
                  <a:lnTo>
                    <a:pt x="49" y="46"/>
                  </a:lnTo>
                  <a:lnTo>
                    <a:pt x="49" y="47"/>
                  </a:lnTo>
                  <a:lnTo>
                    <a:pt x="49" y="47"/>
                  </a:lnTo>
                  <a:lnTo>
                    <a:pt x="50" y="47"/>
                  </a:lnTo>
                  <a:lnTo>
                    <a:pt x="50" y="46"/>
                  </a:lnTo>
                  <a:lnTo>
                    <a:pt x="50" y="44"/>
                  </a:lnTo>
                  <a:lnTo>
                    <a:pt x="50" y="41"/>
                  </a:lnTo>
                  <a:lnTo>
                    <a:pt x="50" y="39"/>
                  </a:lnTo>
                  <a:lnTo>
                    <a:pt x="52" y="38"/>
                  </a:lnTo>
                  <a:lnTo>
                    <a:pt x="52" y="38"/>
                  </a:lnTo>
                  <a:lnTo>
                    <a:pt x="53" y="39"/>
                  </a:lnTo>
                  <a:lnTo>
                    <a:pt x="55" y="39"/>
                  </a:lnTo>
                  <a:lnTo>
                    <a:pt x="55" y="38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9" y="36"/>
                  </a:lnTo>
                  <a:lnTo>
                    <a:pt x="58" y="35"/>
                  </a:lnTo>
                  <a:lnTo>
                    <a:pt x="58" y="32"/>
                  </a:lnTo>
                  <a:lnTo>
                    <a:pt x="59" y="32"/>
                  </a:lnTo>
                  <a:lnTo>
                    <a:pt x="61" y="32"/>
                  </a:lnTo>
                  <a:lnTo>
                    <a:pt x="59" y="28"/>
                  </a:lnTo>
                  <a:lnTo>
                    <a:pt x="59" y="27"/>
                  </a:lnTo>
                  <a:lnTo>
                    <a:pt x="59" y="25"/>
                  </a:lnTo>
                  <a:lnTo>
                    <a:pt x="59" y="24"/>
                  </a:lnTo>
                  <a:lnTo>
                    <a:pt x="61" y="24"/>
                  </a:lnTo>
                  <a:lnTo>
                    <a:pt x="61" y="24"/>
                  </a:lnTo>
                  <a:lnTo>
                    <a:pt x="61" y="24"/>
                  </a:lnTo>
                  <a:lnTo>
                    <a:pt x="62" y="24"/>
                  </a:lnTo>
                  <a:lnTo>
                    <a:pt x="64" y="22"/>
                  </a:lnTo>
                  <a:lnTo>
                    <a:pt x="66" y="22"/>
                  </a:lnTo>
                  <a:lnTo>
                    <a:pt x="69" y="21"/>
                  </a:lnTo>
                  <a:lnTo>
                    <a:pt x="69" y="18"/>
                  </a:lnTo>
                  <a:lnTo>
                    <a:pt x="69" y="14"/>
                  </a:lnTo>
                  <a:lnTo>
                    <a:pt x="69" y="11"/>
                  </a:lnTo>
                  <a:lnTo>
                    <a:pt x="69" y="10"/>
                  </a:lnTo>
                  <a:lnTo>
                    <a:pt x="69" y="8"/>
                  </a:lnTo>
                  <a:lnTo>
                    <a:pt x="69" y="5"/>
                  </a:lnTo>
                  <a:lnTo>
                    <a:pt x="70" y="2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5" name="Freeform 135"/>
            <p:cNvSpPr>
              <a:spLocks/>
            </p:cNvSpPr>
            <p:nvPr/>
          </p:nvSpPr>
          <p:spPr bwMode="auto">
            <a:xfrm>
              <a:off x="5384907" y="4464920"/>
              <a:ext cx="113985" cy="159325"/>
            </a:xfrm>
            <a:custGeom>
              <a:avLst/>
              <a:gdLst>
                <a:gd name="T0" fmla="*/ 1 w 48"/>
                <a:gd name="T1" fmla="*/ 32 h 67"/>
                <a:gd name="T2" fmla="*/ 3 w 48"/>
                <a:gd name="T3" fmla="*/ 35 h 67"/>
                <a:gd name="T4" fmla="*/ 4 w 48"/>
                <a:gd name="T5" fmla="*/ 36 h 67"/>
                <a:gd name="T6" fmla="*/ 6 w 48"/>
                <a:gd name="T7" fmla="*/ 39 h 67"/>
                <a:gd name="T8" fmla="*/ 9 w 48"/>
                <a:gd name="T9" fmla="*/ 41 h 67"/>
                <a:gd name="T10" fmla="*/ 11 w 48"/>
                <a:gd name="T11" fmla="*/ 41 h 67"/>
                <a:gd name="T12" fmla="*/ 12 w 48"/>
                <a:gd name="T13" fmla="*/ 42 h 67"/>
                <a:gd name="T14" fmla="*/ 17 w 48"/>
                <a:gd name="T15" fmla="*/ 47 h 67"/>
                <a:gd name="T16" fmla="*/ 20 w 48"/>
                <a:gd name="T17" fmla="*/ 49 h 67"/>
                <a:gd name="T18" fmla="*/ 22 w 48"/>
                <a:gd name="T19" fmla="*/ 53 h 67"/>
                <a:gd name="T20" fmla="*/ 34 w 48"/>
                <a:gd name="T21" fmla="*/ 63 h 67"/>
                <a:gd name="T22" fmla="*/ 39 w 48"/>
                <a:gd name="T23" fmla="*/ 64 h 67"/>
                <a:gd name="T24" fmla="*/ 43 w 48"/>
                <a:gd name="T25" fmla="*/ 67 h 67"/>
                <a:gd name="T26" fmla="*/ 45 w 48"/>
                <a:gd name="T27" fmla="*/ 66 h 67"/>
                <a:gd name="T28" fmla="*/ 45 w 48"/>
                <a:gd name="T29" fmla="*/ 61 h 67"/>
                <a:gd name="T30" fmla="*/ 43 w 48"/>
                <a:gd name="T31" fmla="*/ 58 h 67"/>
                <a:gd name="T32" fmla="*/ 45 w 48"/>
                <a:gd name="T33" fmla="*/ 58 h 67"/>
                <a:gd name="T34" fmla="*/ 46 w 48"/>
                <a:gd name="T35" fmla="*/ 56 h 67"/>
                <a:gd name="T36" fmla="*/ 46 w 48"/>
                <a:gd name="T37" fmla="*/ 55 h 67"/>
                <a:gd name="T38" fmla="*/ 46 w 48"/>
                <a:gd name="T39" fmla="*/ 52 h 67"/>
                <a:gd name="T40" fmla="*/ 48 w 48"/>
                <a:gd name="T41" fmla="*/ 49 h 67"/>
                <a:gd name="T42" fmla="*/ 48 w 48"/>
                <a:gd name="T43" fmla="*/ 47 h 67"/>
                <a:gd name="T44" fmla="*/ 48 w 48"/>
                <a:gd name="T45" fmla="*/ 47 h 67"/>
                <a:gd name="T46" fmla="*/ 46 w 48"/>
                <a:gd name="T47" fmla="*/ 47 h 67"/>
                <a:gd name="T48" fmla="*/ 45 w 48"/>
                <a:gd name="T49" fmla="*/ 45 h 67"/>
                <a:gd name="T50" fmla="*/ 43 w 48"/>
                <a:gd name="T51" fmla="*/ 42 h 67"/>
                <a:gd name="T52" fmla="*/ 42 w 48"/>
                <a:gd name="T53" fmla="*/ 38 h 67"/>
                <a:gd name="T54" fmla="*/ 40 w 48"/>
                <a:gd name="T55" fmla="*/ 35 h 67"/>
                <a:gd name="T56" fmla="*/ 39 w 48"/>
                <a:gd name="T57" fmla="*/ 33 h 67"/>
                <a:gd name="T58" fmla="*/ 34 w 48"/>
                <a:gd name="T59" fmla="*/ 32 h 67"/>
                <a:gd name="T60" fmla="*/ 31 w 48"/>
                <a:gd name="T61" fmla="*/ 30 h 67"/>
                <a:gd name="T62" fmla="*/ 34 w 48"/>
                <a:gd name="T63" fmla="*/ 24 h 67"/>
                <a:gd name="T64" fmla="*/ 37 w 48"/>
                <a:gd name="T65" fmla="*/ 22 h 67"/>
                <a:gd name="T66" fmla="*/ 37 w 48"/>
                <a:gd name="T67" fmla="*/ 21 h 67"/>
                <a:gd name="T68" fmla="*/ 37 w 48"/>
                <a:gd name="T69" fmla="*/ 19 h 67"/>
                <a:gd name="T70" fmla="*/ 35 w 48"/>
                <a:gd name="T71" fmla="*/ 14 h 67"/>
                <a:gd name="T72" fmla="*/ 35 w 48"/>
                <a:gd name="T73" fmla="*/ 13 h 67"/>
                <a:gd name="T74" fmla="*/ 34 w 48"/>
                <a:gd name="T75" fmla="*/ 11 h 67"/>
                <a:gd name="T76" fmla="*/ 32 w 48"/>
                <a:gd name="T77" fmla="*/ 11 h 67"/>
                <a:gd name="T78" fmla="*/ 28 w 48"/>
                <a:gd name="T79" fmla="*/ 18 h 67"/>
                <a:gd name="T80" fmla="*/ 25 w 48"/>
                <a:gd name="T81" fmla="*/ 18 h 67"/>
                <a:gd name="T82" fmla="*/ 26 w 48"/>
                <a:gd name="T83" fmla="*/ 14 h 67"/>
                <a:gd name="T84" fmla="*/ 26 w 48"/>
                <a:gd name="T85" fmla="*/ 11 h 67"/>
                <a:gd name="T86" fmla="*/ 26 w 48"/>
                <a:gd name="T87" fmla="*/ 8 h 67"/>
                <a:gd name="T88" fmla="*/ 23 w 48"/>
                <a:gd name="T89" fmla="*/ 0 h 67"/>
                <a:gd name="T90" fmla="*/ 23 w 48"/>
                <a:gd name="T91" fmla="*/ 2 h 67"/>
                <a:gd name="T92" fmla="*/ 23 w 48"/>
                <a:gd name="T93" fmla="*/ 4 h 67"/>
                <a:gd name="T94" fmla="*/ 22 w 48"/>
                <a:gd name="T95" fmla="*/ 5 h 67"/>
                <a:gd name="T96" fmla="*/ 18 w 48"/>
                <a:gd name="T97" fmla="*/ 5 h 67"/>
                <a:gd name="T98" fmla="*/ 15 w 48"/>
                <a:gd name="T99" fmla="*/ 5 h 67"/>
                <a:gd name="T100" fmla="*/ 15 w 48"/>
                <a:gd name="T101" fmla="*/ 7 h 67"/>
                <a:gd name="T102" fmla="*/ 15 w 48"/>
                <a:gd name="T103" fmla="*/ 8 h 67"/>
                <a:gd name="T104" fmla="*/ 14 w 48"/>
                <a:gd name="T105" fmla="*/ 10 h 67"/>
                <a:gd name="T106" fmla="*/ 12 w 48"/>
                <a:gd name="T107" fmla="*/ 10 h 67"/>
                <a:gd name="T108" fmla="*/ 11 w 48"/>
                <a:gd name="T109" fmla="*/ 11 h 67"/>
                <a:gd name="T110" fmla="*/ 9 w 48"/>
                <a:gd name="T111" fmla="*/ 13 h 67"/>
                <a:gd name="T112" fmla="*/ 3 w 48"/>
                <a:gd name="T113" fmla="*/ 21 h 67"/>
                <a:gd name="T114" fmla="*/ 1 w 48"/>
                <a:gd name="T115" fmla="*/ 27 h 67"/>
                <a:gd name="T116" fmla="*/ 0 w 48"/>
                <a:gd name="T117" fmla="*/ 3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8" h="67">
                  <a:moveTo>
                    <a:pt x="0" y="30"/>
                  </a:moveTo>
                  <a:lnTo>
                    <a:pt x="1" y="32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4" y="35"/>
                  </a:lnTo>
                  <a:lnTo>
                    <a:pt x="4" y="36"/>
                  </a:lnTo>
                  <a:lnTo>
                    <a:pt x="6" y="38"/>
                  </a:lnTo>
                  <a:lnTo>
                    <a:pt x="6" y="39"/>
                  </a:lnTo>
                  <a:lnTo>
                    <a:pt x="8" y="41"/>
                  </a:lnTo>
                  <a:lnTo>
                    <a:pt x="9" y="41"/>
                  </a:lnTo>
                  <a:lnTo>
                    <a:pt x="11" y="41"/>
                  </a:lnTo>
                  <a:lnTo>
                    <a:pt x="11" y="41"/>
                  </a:lnTo>
                  <a:lnTo>
                    <a:pt x="11" y="41"/>
                  </a:lnTo>
                  <a:lnTo>
                    <a:pt x="12" y="42"/>
                  </a:lnTo>
                  <a:lnTo>
                    <a:pt x="15" y="45"/>
                  </a:lnTo>
                  <a:lnTo>
                    <a:pt x="17" y="47"/>
                  </a:lnTo>
                  <a:lnTo>
                    <a:pt x="18" y="49"/>
                  </a:lnTo>
                  <a:lnTo>
                    <a:pt x="20" y="49"/>
                  </a:lnTo>
                  <a:lnTo>
                    <a:pt x="22" y="52"/>
                  </a:lnTo>
                  <a:lnTo>
                    <a:pt x="22" y="53"/>
                  </a:lnTo>
                  <a:lnTo>
                    <a:pt x="32" y="63"/>
                  </a:lnTo>
                  <a:lnTo>
                    <a:pt x="34" y="63"/>
                  </a:lnTo>
                  <a:lnTo>
                    <a:pt x="37" y="63"/>
                  </a:lnTo>
                  <a:lnTo>
                    <a:pt x="39" y="64"/>
                  </a:lnTo>
                  <a:lnTo>
                    <a:pt x="42" y="66"/>
                  </a:lnTo>
                  <a:lnTo>
                    <a:pt x="43" y="67"/>
                  </a:lnTo>
                  <a:lnTo>
                    <a:pt x="45" y="66"/>
                  </a:lnTo>
                  <a:lnTo>
                    <a:pt x="45" y="66"/>
                  </a:lnTo>
                  <a:lnTo>
                    <a:pt x="45" y="63"/>
                  </a:lnTo>
                  <a:lnTo>
                    <a:pt x="45" y="61"/>
                  </a:lnTo>
                  <a:lnTo>
                    <a:pt x="43" y="59"/>
                  </a:lnTo>
                  <a:lnTo>
                    <a:pt x="43" y="58"/>
                  </a:lnTo>
                  <a:lnTo>
                    <a:pt x="43" y="58"/>
                  </a:lnTo>
                  <a:lnTo>
                    <a:pt x="45" y="58"/>
                  </a:lnTo>
                  <a:lnTo>
                    <a:pt x="45" y="56"/>
                  </a:lnTo>
                  <a:lnTo>
                    <a:pt x="46" y="56"/>
                  </a:lnTo>
                  <a:lnTo>
                    <a:pt x="46" y="55"/>
                  </a:lnTo>
                  <a:lnTo>
                    <a:pt x="46" y="55"/>
                  </a:lnTo>
                  <a:lnTo>
                    <a:pt x="46" y="53"/>
                  </a:lnTo>
                  <a:lnTo>
                    <a:pt x="46" y="52"/>
                  </a:lnTo>
                  <a:lnTo>
                    <a:pt x="48" y="50"/>
                  </a:lnTo>
                  <a:lnTo>
                    <a:pt x="48" y="49"/>
                  </a:lnTo>
                  <a:lnTo>
                    <a:pt x="48" y="47"/>
                  </a:lnTo>
                  <a:lnTo>
                    <a:pt x="48" y="47"/>
                  </a:lnTo>
                  <a:lnTo>
                    <a:pt x="48" y="47"/>
                  </a:lnTo>
                  <a:lnTo>
                    <a:pt x="48" y="47"/>
                  </a:lnTo>
                  <a:lnTo>
                    <a:pt x="46" y="47"/>
                  </a:lnTo>
                  <a:lnTo>
                    <a:pt x="46" y="47"/>
                  </a:lnTo>
                  <a:lnTo>
                    <a:pt x="46" y="45"/>
                  </a:lnTo>
                  <a:lnTo>
                    <a:pt x="45" y="45"/>
                  </a:lnTo>
                  <a:lnTo>
                    <a:pt x="45" y="44"/>
                  </a:lnTo>
                  <a:lnTo>
                    <a:pt x="43" y="42"/>
                  </a:lnTo>
                  <a:lnTo>
                    <a:pt x="43" y="39"/>
                  </a:lnTo>
                  <a:lnTo>
                    <a:pt x="42" y="38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4" y="32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2" y="27"/>
                  </a:lnTo>
                  <a:lnTo>
                    <a:pt x="34" y="24"/>
                  </a:lnTo>
                  <a:lnTo>
                    <a:pt x="37" y="22"/>
                  </a:lnTo>
                  <a:lnTo>
                    <a:pt x="37" y="22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5" y="14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34" y="11"/>
                  </a:lnTo>
                  <a:lnTo>
                    <a:pt x="34" y="11"/>
                  </a:lnTo>
                  <a:lnTo>
                    <a:pt x="34" y="11"/>
                  </a:lnTo>
                  <a:lnTo>
                    <a:pt x="32" y="11"/>
                  </a:lnTo>
                  <a:lnTo>
                    <a:pt x="31" y="13"/>
                  </a:lnTo>
                  <a:lnTo>
                    <a:pt x="28" y="18"/>
                  </a:lnTo>
                  <a:lnTo>
                    <a:pt x="28" y="21"/>
                  </a:lnTo>
                  <a:lnTo>
                    <a:pt x="25" y="18"/>
                  </a:lnTo>
                  <a:lnTo>
                    <a:pt x="25" y="16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6" y="11"/>
                  </a:lnTo>
                  <a:lnTo>
                    <a:pt x="26" y="10"/>
                  </a:lnTo>
                  <a:lnTo>
                    <a:pt x="26" y="8"/>
                  </a:lnTo>
                  <a:lnTo>
                    <a:pt x="25" y="4"/>
                  </a:lnTo>
                  <a:lnTo>
                    <a:pt x="23" y="0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0" y="5"/>
                  </a:lnTo>
                  <a:lnTo>
                    <a:pt x="18" y="5"/>
                  </a:lnTo>
                  <a:lnTo>
                    <a:pt x="17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7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8" y="16"/>
                  </a:lnTo>
                  <a:lnTo>
                    <a:pt x="3" y="21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6" name="Freeform 136"/>
            <p:cNvSpPr>
              <a:spLocks/>
            </p:cNvSpPr>
            <p:nvPr/>
          </p:nvSpPr>
          <p:spPr bwMode="auto">
            <a:xfrm>
              <a:off x="6427395" y="5765671"/>
              <a:ext cx="52243" cy="47559"/>
            </a:xfrm>
            <a:custGeom>
              <a:avLst/>
              <a:gdLst>
                <a:gd name="T0" fmla="*/ 11 w 22"/>
                <a:gd name="T1" fmla="*/ 19 h 20"/>
                <a:gd name="T2" fmla="*/ 12 w 22"/>
                <a:gd name="T3" fmla="*/ 17 h 20"/>
                <a:gd name="T4" fmla="*/ 14 w 22"/>
                <a:gd name="T5" fmla="*/ 16 h 20"/>
                <a:gd name="T6" fmla="*/ 15 w 22"/>
                <a:gd name="T7" fmla="*/ 16 h 20"/>
                <a:gd name="T8" fmla="*/ 17 w 22"/>
                <a:gd name="T9" fmla="*/ 14 h 20"/>
                <a:gd name="T10" fmla="*/ 19 w 22"/>
                <a:gd name="T11" fmla="*/ 14 h 20"/>
                <a:gd name="T12" fmla="*/ 20 w 22"/>
                <a:gd name="T13" fmla="*/ 14 h 20"/>
                <a:gd name="T14" fmla="*/ 20 w 22"/>
                <a:gd name="T15" fmla="*/ 14 h 20"/>
                <a:gd name="T16" fmla="*/ 22 w 22"/>
                <a:gd name="T17" fmla="*/ 13 h 20"/>
                <a:gd name="T18" fmla="*/ 22 w 22"/>
                <a:gd name="T19" fmla="*/ 13 h 20"/>
                <a:gd name="T20" fmla="*/ 22 w 22"/>
                <a:gd name="T21" fmla="*/ 13 h 20"/>
                <a:gd name="T22" fmla="*/ 22 w 22"/>
                <a:gd name="T23" fmla="*/ 13 h 20"/>
                <a:gd name="T24" fmla="*/ 22 w 22"/>
                <a:gd name="T25" fmla="*/ 11 h 20"/>
                <a:gd name="T26" fmla="*/ 22 w 22"/>
                <a:gd name="T27" fmla="*/ 11 h 20"/>
                <a:gd name="T28" fmla="*/ 22 w 22"/>
                <a:gd name="T29" fmla="*/ 10 h 20"/>
                <a:gd name="T30" fmla="*/ 22 w 22"/>
                <a:gd name="T31" fmla="*/ 8 h 20"/>
                <a:gd name="T32" fmla="*/ 22 w 22"/>
                <a:gd name="T33" fmla="*/ 7 h 20"/>
                <a:gd name="T34" fmla="*/ 20 w 22"/>
                <a:gd name="T35" fmla="*/ 5 h 20"/>
                <a:gd name="T36" fmla="*/ 17 w 22"/>
                <a:gd name="T37" fmla="*/ 3 h 20"/>
                <a:gd name="T38" fmla="*/ 15 w 22"/>
                <a:gd name="T39" fmla="*/ 2 h 20"/>
                <a:gd name="T40" fmla="*/ 15 w 22"/>
                <a:gd name="T41" fmla="*/ 0 h 20"/>
                <a:gd name="T42" fmla="*/ 12 w 22"/>
                <a:gd name="T43" fmla="*/ 2 h 20"/>
                <a:gd name="T44" fmla="*/ 8 w 22"/>
                <a:gd name="T45" fmla="*/ 5 h 20"/>
                <a:gd name="T46" fmla="*/ 6 w 22"/>
                <a:gd name="T47" fmla="*/ 7 h 20"/>
                <a:gd name="T48" fmla="*/ 5 w 22"/>
                <a:gd name="T49" fmla="*/ 7 h 20"/>
                <a:gd name="T50" fmla="*/ 5 w 22"/>
                <a:gd name="T51" fmla="*/ 7 h 20"/>
                <a:gd name="T52" fmla="*/ 3 w 22"/>
                <a:gd name="T53" fmla="*/ 7 h 20"/>
                <a:gd name="T54" fmla="*/ 3 w 22"/>
                <a:gd name="T55" fmla="*/ 8 h 20"/>
                <a:gd name="T56" fmla="*/ 1 w 22"/>
                <a:gd name="T57" fmla="*/ 8 h 20"/>
                <a:gd name="T58" fmla="*/ 1 w 22"/>
                <a:gd name="T59" fmla="*/ 8 h 20"/>
                <a:gd name="T60" fmla="*/ 1 w 22"/>
                <a:gd name="T61" fmla="*/ 10 h 20"/>
                <a:gd name="T62" fmla="*/ 0 w 22"/>
                <a:gd name="T63" fmla="*/ 10 h 20"/>
                <a:gd name="T64" fmla="*/ 0 w 22"/>
                <a:gd name="T65" fmla="*/ 11 h 20"/>
                <a:gd name="T66" fmla="*/ 0 w 22"/>
                <a:gd name="T67" fmla="*/ 11 h 20"/>
                <a:gd name="T68" fmla="*/ 1 w 22"/>
                <a:gd name="T69" fmla="*/ 11 h 20"/>
                <a:gd name="T70" fmla="*/ 1 w 22"/>
                <a:gd name="T71" fmla="*/ 13 h 20"/>
                <a:gd name="T72" fmla="*/ 1 w 22"/>
                <a:gd name="T73" fmla="*/ 13 h 20"/>
                <a:gd name="T74" fmla="*/ 1 w 22"/>
                <a:gd name="T75" fmla="*/ 13 h 20"/>
                <a:gd name="T76" fmla="*/ 1 w 22"/>
                <a:gd name="T77" fmla="*/ 13 h 20"/>
                <a:gd name="T78" fmla="*/ 3 w 22"/>
                <a:gd name="T79" fmla="*/ 14 h 20"/>
                <a:gd name="T80" fmla="*/ 3 w 22"/>
                <a:gd name="T81" fmla="*/ 16 h 20"/>
                <a:gd name="T82" fmla="*/ 5 w 22"/>
                <a:gd name="T83" fmla="*/ 17 h 20"/>
                <a:gd name="T84" fmla="*/ 5 w 22"/>
                <a:gd name="T85" fmla="*/ 19 h 20"/>
                <a:gd name="T86" fmla="*/ 5 w 22"/>
                <a:gd name="T87" fmla="*/ 19 h 20"/>
                <a:gd name="T88" fmla="*/ 5 w 22"/>
                <a:gd name="T89" fmla="*/ 20 h 20"/>
                <a:gd name="T90" fmla="*/ 6 w 22"/>
                <a:gd name="T91" fmla="*/ 20 h 20"/>
                <a:gd name="T92" fmla="*/ 8 w 22"/>
                <a:gd name="T93" fmla="*/ 20 h 20"/>
                <a:gd name="T94" fmla="*/ 9 w 22"/>
                <a:gd name="T95" fmla="*/ 20 h 20"/>
                <a:gd name="T96" fmla="*/ 11 w 22"/>
                <a:gd name="T97" fmla="*/ 20 h 20"/>
                <a:gd name="T98" fmla="*/ 11 w 22"/>
                <a:gd name="T99" fmla="*/ 19 h 20"/>
                <a:gd name="T100" fmla="*/ 11 w 22"/>
                <a:gd name="T101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2" h="20">
                  <a:moveTo>
                    <a:pt x="11" y="19"/>
                  </a:moveTo>
                  <a:lnTo>
                    <a:pt x="12" y="17"/>
                  </a:lnTo>
                  <a:lnTo>
                    <a:pt x="14" y="16"/>
                  </a:lnTo>
                  <a:lnTo>
                    <a:pt x="15" y="16"/>
                  </a:lnTo>
                  <a:lnTo>
                    <a:pt x="17" y="14"/>
                  </a:lnTo>
                  <a:lnTo>
                    <a:pt x="19" y="14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2" y="8"/>
                  </a:lnTo>
                  <a:lnTo>
                    <a:pt x="22" y="7"/>
                  </a:lnTo>
                  <a:lnTo>
                    <a:pt x="20" y="5"/>
                  </a:lnTo>
                  <a:lnTo>
                    <a:pt x="17" y="3"/>
                  </a:lnTo>
                  <a:lnTo>
                    <a:pt x="15" y="2"/>
                  </a:lnTo>
                  <a:lnTo>
                    <a:pt x="15" y="0"/>
                  </a:lnTo>
                  <a:lnTo>
                    <a:pt x="12" y="2"/>
                  </a:lnTo>
                  <a:lnTo>
                    <a:pt x="8" y="5"/>
                  </a:lnTo>
                  <a:lnTo>
                    <a:pt x="6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3" y="7"/>
                  </a:lnTo>
                  <a:lnTo>
                    <a:pt x="3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1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3" y="14"/>
                  </a:lnTo>
                  <a:lnTo>
                    <a:pt x="3" y="16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20"/>
                  </a:lnTo>
                  <a:lnTo>
                    <a:pt x="6" y="20"/>
                  </a:lnTo>
                  <a:lnTo>
                    <a:pt x="8" y="20"/>
                  </a:lnTo>
                  <a:lnTo>
                    <a:pt x="9" y="20"/>
                  </a:lnTo>
                  <a:lnTo>
                    <a:pt x="11" y="20"/>
                  </a:lnTo>
                  <a:lnTo>
                    <a:pt x="11" y="19"/>
                  </a:lnTo>
                  <a:lnTo>
                    <a:pt x="11" y="19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7" name="Freeform 137"/>
            <p:cNvSpPr>
              <a:spLocks noEditPoints="1"/>
            </p:cNvSpPr>
            <p:nvPr/>
          </p:nvSpPr>
          <p:spPr bwMode="auto">
            <a:xfrm>
              <a:off x="6622119" y="4605221"/>
              <a:ext cx="235093" cy="318648"/>
            </a:xfrm>
            <a:custGeom>
              <a:avLst/>
              <a:gdLst>
                <a:gd name="T0" fmla="*/ 8 w 99"/>
                <a:gd name="T1" fmla="*/ 78 h 134"/>
                <a:gd name="T2" fmla="*/ 13 w 99"/>
                <a:gd name="T3" fmla="*/ 77 h 134"/>
                <a:gd name="T4" fmla="*/ 9 w 99"/>
                <a:gd name="T5" fmla="*/ 84 h 134"/>
                <a:gd name="T6" fmla="*/ 6 w 99"/>
                <a:gd name="T7" fmla="*/ 91 h 134"/>
                <a:gd name="T8" fmla="*/ 42 w 99"/>
                <a:gd name="T9" fmla="*/ 111 h 134"/>
                <a:gd name="T10" fmla="*/ 44 w 99"/>
                <a:gd name="T11" fmla="*/ 115 h 134"/>
                <a:gd name="T12" fmla="*/ 44 w 99"/>
                <a:gd name="T13" fmla="*/ 122 h 134"/>
                <a:gd name="T14" fmla="*/ 48 w 99"/>
                <a:gd name="T15" fmla="*/ 123 h 134"/>
                <a:gd name="T16" fmla="*/ 64 w 99"/>
                <a:gd name="T17" fmla="*/ 134 h 134"/>
                <a:gd name="T18" fmla="*/ 65 w 99"/>
                <a:gd name="T19" fmla="*/ 125 h 134"/>
                <a:gd name="T20" fmla="*/ 65 w 99"/>
                <a:gd name="T21" fmla="*/ 119 h 134"/>
                <a:gd name="T22" fmla="*/ 70 w 99"/>
                <a:gd name="T23" fmla="*/ 112 h 134"/>
                <a:gd name="T24" fmla="*/ 76 w 99"/>
                <a:gd name="T25" fmla="*/ 109 h 134"/>
                <a:gd name="T26" fmla="*/ 82 w 99"/>
                <a:gd name="T27" fmla="*/ 100 h 134"/>
                <a:gd name="T28" fmla="*/ 87 w 99"/>
                <a:gd name="T29" fmla="*/ 98 h 134"/>
                <a:gd name="T30" fmla="*/ 89 w 99"/>
                <a:gd name="T31" fmla="*/ 97 h 134"/>
                <a:gd name="T32" fmla="*/ 90 w 99"/>
                <a:gd name="T33" fmla="*/ 91 h 134"/>
                <a:gd name="T34" fmla="*/ 95 w 99"/>
                <a:gd name="T35" fmla="*/ 83 h 134"/>
                <a:gd name="T36" fmla="*/ 87 w 99"/>
                <a:gd name="T37" fmla="*/ 70 h 134"/>
                <a:gd name="T38" fmla="*/ 98 w 99"/>
                <a:gd name="T39" fmla="*/ 5 h 134"/>
                <a:gd name="T40" fmla="*/ 89 w 99"/>
                <a:gd name="T41" fmla="*/ 5 h 134"/>
                <a:gd name="T42" fmla="*/ 84 w 99"/>
                <a:gd name="T43" fmla="*/ 4 h 134"/>
                <a:gd name="T44" fmla="*/ 82 w 99"/>
                <a:gd name="T45" fmla="*/ 2 h 134"/>
                <a:gd name="T46" fmla="*/ 78 w 99"/>
                <a:gd name="T47" fmla="*/ 5 h 134"/>
                <a:gd name="T48" fmla="*/ 75 w 99"/>
                <a:gd name="T49" fmla="*/ 4 h 134"/>
                <a:gd name="T50" fmla="*/ 71 w 99"/>
                <a:gd name="T51" fmla="*/ 8 h 134"/>
                <a:gd name="T52" fmla="*/ 64 w 99"/>
                <a:gd name="T53" fmla="*/ 8 h 134"/>
                <a:gd name="T54" fmla="*/ 59 w 99"/>
                <a:gd name="T55" fmla="*/ 8 h 134"/>
                <a:gd name="T56" fmla="*/ 54 w 99"/>
                <a:gd name="T57" fmla="*/ 7 h 134"/>
                <a:gd name="T58" fmla="*/ 48 w 99"/>
                <a:gd name="T59" fmla="*/ 7 h 134"/>
                <a:gd name="T60" fmla="*/ 42 w 99"/>
                <a:gd name="T61" fmla="*/ 7 h 134"/>
                <a:gd name="T62" fmla="*/ 39 w 99"/>
                <a:gd name="T63" fmla="*/ 7 h 134"/>
                <a:gd name="T64" fmla="*/ 31 w 99"/>
                <a:gd name="T65" fmla="*/ 7 h 134"/>
                <a:gd name="T66" fmla="*/ 19 w 99"/>
                <a:gd name="T67" fmla="*/ 2 h 134"/>
                <a:gd name="T68" fmla="*/ 5 w 99"/>
                <a:gd name="T69" fmla="*/ 5 h 134"/>
                <a:gd name="T70" fmla="*/ 3 w 99"/>
                <a:gd name="T71" fmla="*/ 13 h 134"/>
                <a:gd name="T72" fmla="*/ 5 w 99"/>
                <a:gd name="T73" fmla="*/ 14 h 134"/>
                <a:gd name="T74" fmla="*/ 6 w 99"/>
                <a:gd name="T75" fmla="*/ 18 h 134"/>
                <a:gd name="T76" fmla="*/ 5 w 99"/>
                <a:gd name="T77" fmla="*/ 22 h 134"/>
                <a:gd name="T78" fmla="*/ 5 w 99"/>
                <a:gd name="T79" fmla="*/ 30 h 134"/>
                <a:gd name="T80" fmla="*/ 8 w 99"/>
                <a:gd name="T81" fmla="*/ 33 h 134"/>
                <a:gd name="T82" fmla="*/ 9 w 99"/>
                <a:gd name="T83" fmla="*/ 38 h 134"/>
                <a:gd name="T84" fmla="*/ 6 w 99"/>
                <a:gd name="T85" fmla="*/ 46 h 134"/>
                <a:gd name="T86" fmla="*/ 5 w 99"/>
                <a:gd name="T87" fmla="*/ 47 h 134"/>
                <a:gd name="T88" fmla="*/ 3 w 99"/>
                <a:gd name="T89" fmla="*/ 55 h 134"/>
                <a:gd name="T90" fmla="*/ 2 w 99"/>
                <a:gd name="T91" fmla="*/ 58 h 134"/>
                <a:gd name="T92" fmla="*/ 2 w 99"/>
                <a:gd name="T93" fmla="*/ 61 h 134"/>
                <a:gd name="T94" fmla="*/ 3 w 99"/>
                <a:gd name="T95" fmla="*/ 67 h 134"/>
                <a:gd name="T96" fmla="*/ 2 w 99"/>
                <a:gd name="T97" fmla="*/ 70 h 134"/>
                <a:gd name="T98" fmla="*/ 3 w 99"/>
                <a:gd name="T99" fmla="*/ 73 h 134"/>
                <a:gd name="T100" fmla="*/ 27 w 99"/>
                <a:gd name="T101" fmla="*/ 7 h 134"/>
                <a:gd name="T102" fmla="*/ 30 w 99"/>
                <a:gd name="T103" fmla="*/ 13 h 134"/>
                <a:gd name="T104" fmla="*/ 30 w 99"/>
                <a:gd name="T105" fmla="*/ 22 h 134"/>
                <a:gd name="T106" fmla="*/ 36 w 99"/>
                <a:gd name="T107" fmla="*/ 36 h 134"/>
                <a:gd name="T108" fmla="*/ 28 w 99"/>
                <a:gd name="T109" fmla="*/ 27 h 134"/>
                <a:gd name="T110" fmla="*/ 23 w 99"/>
                <a:gd name="T111" fmla="*/ 21 h 134"/>
                <a:gd name="T112" fmla="*/ 25 w 99"/>
                <a:gd name="T113" fmla="*/ 1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9" h="134">
                  <a:moveTo>
                    <a:pt x="5" y="73"/>
                  </a:moveTo>
                  <a:lnTo>
                    <a:pt x="5" y="77"/>
                  </a:lnTo>
                  <a:lnTo>
                    <a:pt x="6" y="78"/>
                  </a:lnTo>
                  <a:lnTo>
                    <a:pt x="8" y="78"/>
                  </a:lnTo>
                  <a:lnTo>
                    <a:pt x="8" y="77"/>
                  </a:lnTo>
                  <a:lnTo>
                    <a:pt x="9" y="77"/>
                  </a:lnTo>
                  <a:lnTo>
                    <a:pt x="11" y="77"/>
                  </a:lnTo>
                  <a:lnTo>
                    <a:pt x="13" y="77"/>
                  </a:lnTo>
                  <a:lnTo>
                    <a:pt x="11" y="78"/>
                  </a:lnTo>
                  <a:lnTo>
                    <a:pt x="11" y="78"/>
                  </a:lnTo>
                  <a:lnTo>
                    <a:pt x="9" y="81"/>
                  </a:lnTo>
                  <a:lnTo>
                    <a:pt x="9" y="84"/>
                  </a:lnTo>
                  <a:lnTo>
                    <a:pt x="8" y="86"/>
                  </a:lnTo>
                  <a:lnTo>
                    <a:pt x="6" y="86"/>
                  </a:lnTo>
                  <a:lnTo>
                    <a:pt x="6" y="89"/>
                  </a:lnTo>
                  <a:lnTo>
                    <a:pt x="6" y="91"/>
                  </a:lnTo>
                  <a:lnTo>
                    <a:pt x="6" y="92"/>
                  </a:lnTo>
                  <a:lnTo>
                    <a:pt x="6" y="94"/>
                  </a:lnTo>
                  <a:lnTo>
                    <a:pt x="42" y="111"/>
                  </a:lnTo>
                  <a:lnTo>
                    <a:pt x="42" y="111"/>
                  </a:lnTo>
                  <a:lnTo>
                    <a:pt x="44" y="112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7"/>
                  </a:lnTo>
                  <a:lnTo>
                    <a:pt x="44" y="119"/>
                  </a:lnTo>
                  <a:lnTo>
                    <a:pt x="44" y="120"/>
                  </a:lnTo>
                  <a:lnTo>
                    <a:pt x="44" y="122"/>
                  </a:lnTo>
                  <a:lnTo>
                    <a:pt x="45" y="122"/>
                  </a:lnTo>
                  <a:lnTo>
                    <a:pt x="45" y="122"/>
                  </a:lnTo>
                  <a:lnTo>
                    <a:pt x="47" y="123"/>
                  </a:lnTo>
                  <a:lnTo>
                    <a:pt x="48" y="123"/>
                  </a:lnTo>
                  <a:lnTo>
                    <a:pt x="48" y="123"/>
                  </a:lnTo>
                  <a:lnTo>
                    <a:pt x="50" y="125"/>
                  </a:lnTo>
                  <a:lnTo>
                    <a:pt x="50" y="125"/>
                  </a:lnTo>
                  <a:lnTo>
                    <a:pt x="64" y="134"/>
                  </a:lnTo>
                  <a:lnTo>
                    <a:pt x="65" y="133"/>
                  </a:lnTo>
                  <a:lnTo>
                    <a:pt x="65" y="131"/>
                  </a:lnTo>
                  <a:lnTo>
                    <a:pt x="65" y="128"/>
                  </a:lnTo>
                  <a:lnTo>
                    <a:pt x="65" y="125"/>
                  </a:lnTo>
                  <a:lnTo>
                    <a:pt x="65" y="125"/>
                  </a:lnTo>
                  <a:lnTo>
                    <a:pt x="65" y="123"/>
                  </a:lnTo>
                  <a:lnTo>
                    <a:pt x="65" y="122"/>
                  </a:lnTo>
                  <a:lnTo>
                    <a:pt x="65" y="119"/>
                  </a:lnTo>
                  <a:lnTo>
                    <a:pt x="68" y="119"/>
                  </a:lnTo>
                  <a:lnTo>
                    <a:pt x="68" y="117"/>
                  </a:lnTo>
                  <a:lnTo>
                    <a:pt x="70" y="114"/>
                  </a:lnTo>
                  <a:lnTo>
                    <a:pt x="70" y="11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3" y="109"/>
                  </a:lnTo>
                  <a:lnTo>
                    <a:pt x="76" y="109"/>
                  </a:lnTo>
                  <a:lnTo>
                    <a:pt x="79" y="108"/>
                  </a:lnTo>
                  <a:lnTo>
                    <a:pt x="81" y="106"/>
                  </a:lnTo>
                  <a:lnTo>
                    <a:pt x="81" y="103"/>
                  </a:lnTo>
                  <a:lnTo>
                    <a:pt x="82" y="100"/>
                  </a:lnTo>
                  <a:lnTo>
                    <a:pt x="84" y="98"/>
                  </a:lnTo>
                  <a:lnTo>
                    <a:pt x="84" y="98"/>
                  </a:lnTo>
                  <a:lnTo>
                    <a:pt x="85" y="100"/>
                  </a:lnTo>
                  <a:lnTo>
                    <a:pt x="87" y="98"/>
                  </a:lnTo>
                  <a:lnTo>
                    <a:pt x="87" y="98"/>
                  </a:lnTo>
                  <a:lnTo>
                    <a:pt x="89" y="98"/>
                  </a:lnTo>
                  <a:lnTo>
                    <a:pt x="89" y="98"/>
                  </a:lnTo>
                  <a:lnTo>
                    <a:pt x="89" y="97"/>
                  </a:lnTo>
                  <a:lnTo>
                    <a:pt x="90" y="97"/>
                  </a:lnTo>
                  <a:lnTo>
                    <a:pt x="90" y="95"/>
                  </a:lnTo>
                  <a:lnTo>
                    <a:pt x="90" y="94"/>
                  </a:lnTo>
                  <a:lnTo>
                    <a:pt x="90" y="91"/>
                  </a:lnTo>
                  <a:lnTo>
                    <a:pt x="90" y="89"/>
                  </a:lnTo>
                  <a:lnTo>
                    <a:pt x="93" y="86"/>
                  </a:lnTo>
                  <a:lnTo>
                    <a:pt x="95" y="84"/>
                  </a:lnTo>
                  <a:lnTo>
                    <a:pt x="95" y="83"/>
                  </a:lnTo>
                  <a:lnTo>
                    <a:pt x="95" y="81"/>
                  </a:lnTo>
                  <a:lnTo>
                    <a:pt x="95" y="81"/>
                  </a:lnTo>
                  <a:lnTo>
                    <a:pt x="96" y="80"/>
                  </a:lnTo>
                  <a:lnTo>
                    <a:pt x="87" y="70"/>
                  </a:lnTo>
                  <a:lnTo>
                    <a:pt x="87" y="24"/>
                  </a:lnTo>
                  <a:lnTo>
                    <a:pt x="93" y="19"/>
                  </a:lnTo>
                  <a:lnTo>
                    <a:pt x="99" y="4"/>
                  </a:lnTo>
                  <a:lnTo>
                    <a:pt x="98" y="5"/>
                  </a:lnTo>
                  <a:lnTo>
                    <a:pt x="95" y="5"/>
                  </a:lnTo>
                  <a:lnTo>
                    <a:pt x="92" y="5"/>
                  </a:lnTo>
                  <a:lnTo>
                    <a:pt x="90" y="5"/>
                  </a:lnTo>
                  <a:lnTo>
                    <a:pt x="89" y="5"/>
                  </a:lnTo>
                  <a:lnTo>
                    <a:pt x="87" y="5"/>
                  </a:lnTo>
                  <a:lnTo>
                    <a:pt x="85" y="5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0"/>
                  </a:lnTo>
                  <a:lnTo>
                    <a:pt x="82" y="2"/>
                  </a:lnTo>
                  <a:lnTo>
                    <a:pt x="81" y="4"/>
                  </a:lnTo>
                  <a:lnTo>
                    <a:pt x="79" y="4"/>
                  </a:lnTo>
                  <a:lnTo>
                    <a:pt x="79" y="5"/>
                  </a:lnTo>
                  <a:lnTo>
                    <a:pt x="78" y="5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3" y="5"/>
                  </a:lnTo>
                  <a:lnTo>
                    <a:pt x="73" y="5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0" y="8"/>
                  </a:lnTo>
                  <a:lnTo>
                    <a:pt x="65" y="8"/>
                  </a:lnTo>
                  <a:lnTo>
                    <a:pt x="64" y="8"/>
                  </a:lnTo>
                  <a:lnTo>
                    <a:pt x="62" y="8"/>
                  </a:lnTo>
                  <a:lnTo>
                    <a:pt x="61" y="8"/>
                  </a:lnTo>
                  <a:lnTo>
                    <a:pt x="61" y="8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58" y="7"/>
                  </a:lnTo>
                  <a:lnTo>
                    <a:pt x="56" y="7"/>
                  </a:lnTo>
                  <a:lnTo>
                    <a:pt x="54" y="7"/>
                  </a:lnTo>
                  <a:lnTo>
                    <a:pt x="53" y="7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48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4" y="8"/>
                  </a:lnTo>
                  <a:lnTo>
                    <a:pt x="42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39" y="5"/>
                  </a:lnTo>
                  <a:lnTo>
                    <a:pt x="39" y="7"/>
                  </a:lnTo>
                  <a:lnTo>
                    <a:pt x="37" y="7"/>
                  </a:lnTo>
                  <a:lnTo>
                    <a:pt x="36" y="7"/>
                  </a:lnTo>
                  <a:lnTo>
                    <a:pt x="33" y="8"/>
                  </a:lnTo>
                  <a:lnTo>
                    <a:pt x="31" y="7"/>
                  </a:lnTo>
                  <a:lnTo>
                    <a:pt x="28" y="7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19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8" y="2"/>
                  </a:lnTo>
                  <a:lnTo>
                    <a:pt x="5" y="5"/>
                  </a:lnTo>
                  <a:lnTo>
                    <a:pt x="0" y="7"/>
                  </a:lnTo>
                  <a:lnTo>
                    <a:pt x="0" y="10"/>
                  </a:lnTo>
                  <a:lnTo>
                    <a:pt x="2" y="11"/>
                  </a:lnTo>
                  <a:lnTo>
                    <a:pt x="3" y="13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6" y="16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21"/>
                  </a:lnTo>
                  <a:lnTo>
                    <a:pt x="5" y="22"/>
                  </a:lnTo>
                  <a:lnTo>
                    <a:pt x="5" y="25"/>
                  </a:lnTo>
                  <a:lnTo>
                    <a:pt x="5" y="27"/>
                  </a:lnTo>
                  <a:lnTo>
                    <a:pt x="5" y="28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6" y="32"/>
                  </a:lnTo>
                  <a:lnTo>
                    <a:pt x="8" y="32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9" y="35"/>
                  </a:lnTo>
                  <a:lnTo>
                    <a:pt x="9" y="36"/>
                  </a:lnTo>
                  <a:lnTo>
                    <a:pt x="9" y="38"/>
                  </a:lnTo>
                  <a:lnTo>
                    <a:pt x="8" y="42"/>
                  </a:lnTo>
                  <a:lnTo>
                    <a:pt x="8" y="46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5" y="46"/>
                  </a:lnTo>
                  <a:lnTo>
                    <a:pt x="5" y="46"/>
                  </a:lnTo>
                  <a:lnTo>
                    <a:pt x="5" y="47"/>
                  </a:lnTo>
                  <a:lnTo>
                    <a:pt x="3" y="49"/>
                  </a:lnTo>
                  <a:lnTo>
                    <a:pt x="3" y="50"/>
                  </a:lnTo>
                  <a:lnTo>
                    <a:pt x="3" y="53"/>
                  </a:lnTo>
                  <a:lnTo>
                    <a:pt x="3" y="55"/>
                  </a:lnTo>
                  <a:lnTo>
                    <a:pt x="3" y="56"/>
                  </a:lnTo>
                  <a:lnTo>
                    <a:pt x="3" y="56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60"/>
                  </a:lnTo>
                  <a:lnTo>
                    <a:pt x="2" y="60"/>
                  </a:lnTo>
                  <a:lnTo>
                    <a:pt x="2" y="61"/>
                  </a:lnTo>
                  <a:lnTo>
                    <a:pt x="2" y="61"/>
                  </a:lnTo>
                  <a:lnTo>
                    <a:pt x="2" y="63"/>
                  </a:lnTo>
                  <a:lnTo>
                    <a:pt x="2" y="64"/>
                  </a:lnTo>
                  <a:lnTo>
                    <a:pt x="2" y="66"/>
                  </a:lnTo>
                  <a:lnTo>
                    <a:pt x="3" y="67"/>
                  </a:lnTo>
                  <a:lnTo>
                    <a:pt x="3" y="69"/>
                  </a:lnTo>
                  <a:lnTo>
                    <a:pt x="3" y="69"/>
                  </a:lnTo>
                  <a:lnTo>
                    <a:pt x="2" y="70"/>
                  </a:lnTo>
                  <a:lnTo>
                    <a:pt x="2" y="70"/>
                  </a:lnTo>
                  <a:lnTo>
                    <a:pt x="2" y="72"/>
                  </a:lnTo>
                  <a:lnTo>
                    <a:pt x="2" y="72"/>
                  </a:lnTo>
                  <a:lnTo>
                    <a:pt x="3" y="73"/>
                  </a:lnTo>
                  <a:lnTo>
                    <a:pt x="3" y="73"/>
                  </a:lnTo>
                  <a:lnTo>
                    <a:pt x="3" y="73"/>
                  </a:lnTo>
                  <a:lnTo>
                    <a:pt x="5" y="73"/>
                  </a:lnTo>
                  <a:lnTo>
                    <a:pt x="5" y="73"/>
                  </a:lnTo>
                  <a:close/>
                  <a:moveTo>
                    <a:pt x="27" y="7"/>
                  </a:moveTo>
                  <a:lnTo>
                    <a:pt x="28" y="8"/>
                  </a:lnTo>
                  <a:lnTo>
                    <a:pt x="30" y="10"/>
                  </a:lnTo>
                  <a:lnTo>
                    <a:pt x="30" y="11"/>
                  </a:lnTo>
                  <a:lnTo>
                    <a:pt x="30" y="13"/>
                  </a:lnTo>
                  <a:lnTo>
                    <a:pt x="30" y="14"/>
                  </a:lnTo>
                  <a:lnTo>
                    <a:pt x="30" y="16"/>
                  </a:lnTo>
                  <a:lnTo>
                    <a:pt x="30" y="19"/>
                  </a:lnTo>
                  <a:lnTo>
                    <a:pt x="30" y="22"/>
                  </a:lnTo>
                  <a:lnTo>
                    <a:pt x="31" y="25"/>
                  </a:lnTo>
                  <a:lnTo>
                    <a:pt x="34" y="30"/>
                  </a:lnTo>
                  <a:lnTo>
                    <a:pt x="34" y="32"/>
                  </a:lnTo>
                  <a:lnTo>
                    <a:pt x="36" y="36"/>
                  </a:lnTo>
                  <a:lnTo>
                    <a:pt x="33" y="36"/>
                  </a:lnTo>
                  <a:lnTo>
                    <a:pt x="33" y="32"/>
                  </a:lnTo>
                  <a:lnTo>
                    <a:pt x="31" y="28"/>
                  </a:lnTo>
                  <a:lnTo>
                    <a:pt x="28" y="27"/>
                  </a:lnTo>
                  <a:lnTo>
                    <a:pt x="25" y="24"/>
                  </a:lnTo>
                  <a:lnTo>
                    <a:pt x="25" y="22"/>
                  </a:lnTo>
                  <a:lnTo>
                    <a:pt x="25" y="21"/>
                  </a:lnTo>
                  <a:lnTo>
                    <a:pt x="23" y="21"/>
                  </a:lnTo>
                  <a:lnTo>
                    <a:pt x="23" y="19"/>
                  </a:lnTo>
                  <a:lnTo>
                    <a:pt x="23" y="18"/>
                  </a:lnTo>
                  <a:lnTo>
                    <a:pt x="23" y="16"/>
                  </a:lnTo>
                  <a:lnTo>
                    <a:pt x="25" y="14"/>
                  </a:lnTo>
                  <a:lnTo>
                    <a:pt x="25" y="10"/>
                  </a:lnTo>
                  <a:lnTo>
                    <a:pt x="27" y="7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8" name="Freeform 138"/>
            <p:cNvSpPr>
              <a:spLocks/>
            </p:cNvSpPr>
            <p:nvPr/>
          </p:nvSpPr>
          <p:spPr bwMode="auto">
            <a:xfrm>
              <a:off x="5458523" y="4398337"/>
              <a:ext cx="175727" cy="223529"/>
            </a:xfrm>
            <a:custGeom>
              <a:avLst/>
              <a:gdLst>
                <a:gd name="T0" fmla="*/ 18 w 74"/>
                <a:gd name="T1" fmla="*/ 92 h 94"/>
                <a:gd name="T2" fmla="*/ 26 w 74"/>
                <a:gd name="T3" fmla="*/ 87 h 94"/>
                <a:gd name="T4" fmla="*/ 32 w 74"/>
                <a:gd name="T5" fmla="*/ 81 h 94"/>
                <a:gd name="T6" fmla="*/ 39 w 74"/>
                <a:gd name="T7" fmla="*/ 81 h 94"/>
                <a:gd name="T8" fmla="*/ 51 w 74"/>
                <a:gd name="T9" fmla="*/ 81 h 94"/>
                <a:gd name="T10" fmla="*/ 57 w 74"/>
                <a:gd name="T11" fmla="*/ 84 h 94"/>
                <a:gd name="T12" fmla="*/ 62 w 74"/>
                <a:gd name="T13" fmla="*/ 80 h 94"/>
                <a:gd name="T14" fmla="*/ 62 w 74"/>
                <a:gd name="T15" fmla="*/ 77 h 94"/>
                <a:gd name="T16" fmla="*/ 62 w 74"/>
                <a:gd name="T17" fmla="*/ 73 h 94"/>
                <a:gd name="T18" fmla="*/ 63 w 74"/>
                <a:gd name="T19" fmla="*/ 56 h 94"/>
                <a:gd name="T20" fmla="*/ 67 w 74"/>
                <a:gd name="T21" fmla="*/ 49 h 94"/>
                <a:gd name="T22" fmla="*/ 70 w 74"/>
                <a:gd name="T23" fmla="*/ 42 h 94"/>
                <a:gd name="T24" fmla="*/ 71 w 74"/>
                <a:gd name="T25" fmla="*/ 35 h 94"/>
                <a:gd name="T26" fmla="*/ 73 w 74"/>
                <a:gd name="T27" fmla="*/ 32 h 94"/>
                <a:gd name="T28" fmla="*/ 74 w 74"/>
                <a:gd name="T29" fmla="*/ 24 h 94"/>
                <a:gd name="T30" fmla="*/ 71 w 74"/>
                <a:gd name="T31" fmla="*/ 14 h 94"/>
                <a:gd name="T32" fmla="*/ 71 w 74"/>
                <a:gd name="T33" fmla="*/ 11 h 94"/>
                <a:gd name="T34" fmla="*/ 70 w 74"/>
                <a:gd name="T35" fmla="*/ 8 h 94"/>
                <a:gd name="T36" fmla="*/ 62 w 74"/>
                <a:gd name="T37" fmla="*/ 8 h 94"/>
                <a:gd name="T38" fmla="*/ 60 w 74"/>
                <a:gd name="T39" fmla="*/ 7 h 94"/>
                <a:gd name="T40" fmla="*/ 60 w 74"/>
                <a:gd name="T41" fmla="*/ 4 h 94"/>
                <a:gd name="T42" fmla="*/ 48 w 74"/>
                <a:gd name="T43" fmla="*/ 5 h 94"/>
                <a:gd name="T44" fmla="*/ 36 w 74"/>
                <a:gd name="T45" fmla="*/ 4 h 94"/>
                <a:gd name="T46" fmla="*/ 34 w 74"/>
                <a:gd name="T47" fmla="*/ 7 h 94"/>
                <a:gd name="T48" fmla="*/ 32 w 74"/>
                <a:gd name="T49" fmla="*/ 10 h 94"/>
                <a:gd name="T50" fmla="*/ 29 w 74"/>
                <a:gd name="T51" fmla="*/ 8 h 94"/>
                <a:gd name="T52" fmla="*/ 28 w 74"/>
                <a:gd name="T53" fmla="*/ 5 h 94"/>
                <a:gd name="T54" fmla="*/ 23 w 74"/>
                <a:gd name="T55" fmla="*/ 14 h 94"/>
                <a:gd name="T56" fmla="*/ 22 w 74"/>
                <a:gd name="T57" fmla="*/ 13 h 94"/>
                <a:gd name="T58" fmla="*/ 18 w 74"/>
                <a:gd name="T59" fmla="*/ 13 h 94"/>
                <a:gd name="T60" fmla="*/ 15 w 74"/>
                <a:gd name="T61" fmla="*/ 16 h 94"/>
                <a:gd name="T62" fmla="*/ 14 w 74"/>
                <a:gd name="T63" fmla="*/ 18 h 94"/>
                <a:gd name="T64" fmla="*/ 11 w 74"/>
                <a:gd name="T65" fmla="*/ 21 h 94"/>
                <a:gd name="T66" fmla="*/ 12 w 74"/>
                <a:gd name="T67" fmla="*/ 25 h 94"/>
                <a:gd name="T68" fmla="*/ 15 w 74"/>
                <a:gd name="T69" fmla="*/ 28 h 94"/>
                <a:gd name="T70" fmla="*/ 14 w 74"/>
                <a:gd name="T71" fmla="*/ 32 h 94"/>
                <a:gd name="T72" fmla="*/ 9 w 74"/>
                <a:gd name="T73" fmla="*/ 33 h 94"/>
                <a:gd name="T74" fmla="*/ 8 w 74"/>
                <a:gd name="T75" fmla="*/ 35 h 94"/>
                <a:gd name="T76" fmla="*/ 9 w 74"/>
                <a:gd name="T77" fmla="*/ 39 h 94"/>
                <a:gd name="T78" fmla="*/ 6 w 74"/>
                <a:gd name="T79" fmla="*/ 46 h 94"/>
                <a:gd name="T80" fmla="*/ 6 w 74"/>
                <a:gd name="T81" fmla="*/ 49 h 94"/>
                <a:gd name="T82" fmla="*/ 6 w 74"/>
                <a:gd name="T83" fmla="*/ 50 h 94"/>
                <a:gd name="T84" fmla="*/ 0 w 74"/>
                <a:gd name="T85" fmla="*/ 58 h 94"/>
                <a:gd name="T86" fmla="*/ 8 w 74"/>
                <a:gd name="T87" fmla="*/ 61 h 94"/>
                <a:gd name="T88" fmla="*/ 9 w 74"/>
                <a:gd name="T89" fmla="*/ 63 h 94"/>
                <a:gd name="T90" fmla="*/ 12 w 74"/>
                <a:gd name="T91" fmla="*/ 67 h 94"/>
                <a:gd name="T92" fmla="*/ 14 w 74"/>
                <a:gd name="T93" fmla="*/ 73 h 94"/>
                <a:gd name="T94" fmla="*/ 15 w 74"/>
                <a:gd name="T95" fmla="*/ 75 h 94"/>
                <a:gd name="T96" fmla="*/ 17 w 74"/>
                <a:gd name="T97" fmla="*/ 75 h 94"/>
                <a:gd name="T98" fmla="*/ 17 w 74"/>
                <a:gd name="T99" fmla="*/ 78 h 94"/>
                <a:gd name="T100" fmla="*/ 15 w 74"/>
                <a:gd name="T101" fmla="*/ 83 h 94"/>
                <a:gd name="T102" fmla="*/ 14 w 74"/>
                <a:gd name="T103" fmla="*/ 84 h 94"/>
                <a:gd name="T104" fmla="*/ 12 w 74"/>
                <a:gd name="T105" fmla="*/ 86 h 94"/>
                <a:gd name="T106" fmla="*/ 14 w 74"/>
                <a:gd name="T107" fmla="*/ 91 h 94"/>
                <a:gd name="T108" fmla="*/ 14 w 74"/>
                <a:gd name="T10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4" h="94">
                  <a:moveTo>
                    <a:pt x="14" y="94"/>
                  </a:moveTo>
                  <a:lnTo>
                    <a:pt x="15" y="94"/>
                  </a:lnTo>
                  <a:lnTo>
                    <a:pt x="18" y="92"/>
                  </a:lnTo>
                  <a:lnTo>
                    <a:pt x="20" y="92"/>
                  </a:lnTo>
                  <a:lnTo>
                    <a:pt x="23" y="91"/>
                  </a:lnTo>
                  <a:lnTo>
                    <a:pt x="26" y="87"/>
                  </a:lnTo>
                  <a:lnTo>
                    <a:pt x="29" y="86"/>
                  </a:lnTo>
                  <a:lnTo>
                    <a:pt x="31" y="84"/>
                  </a:lnTo>
                  <a:lnTo>
                    <a:pt x="32" y="81"/>
                  </a:lnTo>
                  <a:lnTo>
                    <a:pt x="34" y="81"/>
                  </a:lnTo>
                  <a:lnTo>
                    <a:pt x="37" y="81"/>
                  </a:lnTo>
                  <a:lnTo>
                    <a:pt x="39" y="81"/>
                  </a:lnTo>
                  <a:lnTo>
                    <a:pt x="42" y="81"/>
                  </a:lnTo>
                  <a:lnTo>
                    <a:pt x="48" y="81"/>
                  </a:lnTo>
                  <a:lnTo>
                    <a:pt x="51" y="81"/>
                  </a:lnTo>
                  <a:lnTo>
                    <a:pt x="53" y="83"/>
                  </a:lnTo>
                  <a:lnTo>
                    <a:pt x="56" y="84"/>
                  </a:lnTo>
                  <a:lnTo>
                    <a:pt x="57" y="84"/>
                  </a:lnTo>
                  <a:lnTo>
                    <a:pt x="60" y="86"/>
                  </a:lnTo>
                  <a:lnTo>
                    <a:pt x="60" y="84"/>
                  </a:lnTo>
                  <a:lnTo>
                    <a:pt x="62" y="80"/>
                  </a:lnTo>
                  <a:lnTo>
                    <a:pt x="62" y="80"/>
                  </a:lnTo>
                  <a:lnTo>
                    <a:pt x="62" y="78"/>
                  </a:lnTo>
                  <a:lnTo>
                    <a:pt x="62" y="77"/>
                  </a:lnTo>
                  <a:lnTo>
                    <a:pt x="62" y="77"/>
                  </a:lnTo>
                  <a:lnTo>
                    <a:pt x="62" y="75"/>
                  </a:lnTo>
                  <a:lnTo>
                    <a:pt x="62" y="73"/>
                  </a:lnTo>
                  <a:lnTo>
                    <a:pt x="60" y="66"/>
                  </a:lnTo>
                  <a:lnTo>
                    <a:pt x="63" y="58"/>
                  </a:lnTo>
                  <a:lnTo>
                    <a:pt x="63" y="56"/>
                  </a:lnTo>
                  <a:lnTo>
                    <a:pt x="65" y="55"/>
                  </a:lnTo>
                  <a:lnTo>
                    <a:pt x="65" y="52"/>
                  </a:lnTo>
                  <a:lnTo>
                    <a:pt x="67" y="49"/>
                  </a:lnTo>
                  <a:lnTo>
                    <a:pt x="67" y="47"/>
                  </a:lnTo>
                  <a:lnTo>
                    <a:pt x="68" y="44"/>
                  </a:lnTo>
                  <a:lnTo>
                    <a:pt x="70" y="42"/>
                  </a:lnTo>
                  <a:lnTo>
                    <a:pt x="70" y="39"/>
                  </a:lnTo>
                  <a:lnTo>
                    <a:pt x="71" y="38"/>
                  </a:lnTo>
                  <a:lnTo>
                    <a:pt x="71" y="35"/>
                  </a:lnTo>
                  <a:lnTo>
                    <a:pt x="73" y="33"/>
                  </a:lnTo>
                  <a:lnTo>
                    <a:pt x="73" y="33"/>
                  </a:lnTo>
                  <a:lnTo>
                    <a:pt x="73" y="32"/>
                  </a:lnTo>
                  <a:lnTo>
                    <a:pt x="73" y="30"/>
                  </a:lnTo>
                  <a:lnTo>
                    <a:pt x="74" y="27"/>
                  </a:lnTo>
                  <a:lnTo>
                    <a:pt x="74" y="24"/>
                  </a:lnTo>
                  <a:lnTo>
                    <a:pt x="73" y="19"/>
                  </a:lnTo>
                  <a:lnTo>
                    <a:pt x="71" y="16"/>
                  </a:lnTo>
                  <a:lnTo>
                    <a:pt x="71" y="14"/>
                  </a:lnTo>
                  <a:lnTo>
                    <a:pt x="71" y="14"/>
                  </a:lnTo>
                  <a:lnTo>
                    <a:pt x="71" y="13"/>
                  </a:lnTo>
                  <a:lnTo>
                    <a:pt x="71" y="11"/>
                  </a:lnTo>
                  <a:lnTo>
                    <a:pt x="71" y="10"/>
                  </a:lnTo>
                  <a:lnTo>
                    <a:pt x="71" y="8"/>
                  </a:lnTo>
                  <a:lnTo>
                    <a:pt x="70" y="8"/>
                  </a:lnTo>
                  <a:lnTo>
                    <a:pt x="68" y="8"/>
                  </a:lnTo>
                  <a:lnTo>
                    <a:pt x="65" y="8"/>
                  </a:lnTo>
                  <a:lnTo>
                    <a:pt x="62" y="8"/>
                  </a:lnTo>
                  <a:lnTo>
                    <a:pt x="62" y="8"/>
                  </a:lnTo>
                  <a:lnTo>
                    <a:pt x="62" y="8"/>
                  </a:lnTo>
                  <a:lnTo>
                    <a:pt x="60" y="7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56" y="4"/>
                  </a:lnTo>
                  <a:lnTo>
                    <a:pt x="53" y="5"/>
                  </a:lnTo>
                  <a:lnTo>
                    <a:pt x="48" y="5"/>
                  </a:lnTo>
                  <a:lnTo>
                    <a:pt x="46" y="0"/>
                  </a:lnTo>
                  <a:lnTo>
                    <a:pt x="37" y="0"/>
                  </a:lnTo>
                  <a:lnTo>
                    <a:pt x="36" y="4"/>
                  </a:lnTo>
                  <a:lnTo>
                    <a:pt x="36" y="5"/>
                  </a:lnTo>
                  <a:lnTo>
                    <a:pt x="34" y="7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2" y="8"/>
                  </a:lnTo>
                  <a:lnTo>
                    <a:pt x="32" y="10"/>
                  </a:lnTo>
                  <a:lnTo>
                    <a:pt x="31" y="10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8" y="7"/>
                  </a:lnTo>
                  <a:lnTo>
                    <a:pt x="28" y="5"/>
                  </a:lnTo>
                  <a:lnTo>
                    <a:pt x="25" y="7"/>
                  </a:lnTo>
                  <a:lnTo>
                    <a:pt x="23" y="14"/>
                  </a:lnTo>
                  <a:lnTo>
                    <a:pt x="23" y="14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3"/>
                  </a:lnTo>
                  <a:lnTo>
                    <a:pt x="18" y="13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8"/>
                  </a:lnTo>
                  <a:lnTo>
                    <a:pt x="14" y="18"/>
                  </a:lnTo>
                  <a:lnTo>
                    <a:pt x="12" y="19"/>
                  </a:lnTo>
                  <a:lnTo>
                    <a:pt x="12" y="21"/>
                  </a:lnTo>
                  <a:lnTo>
                    <a:pt x="11" y="21"/>
                  </a:lnTo>
                  <a:lnTo>
                    <a:pt x="11" y="22"/>
                  </a:lnTo>
                  <a:lnTo>
                    <a:pt x="12" y="22"/>
                  </a:lnTo>
                  <a:lnTo>
                    <a:pt x="12" y="25"/>
                  </a:lnTo>
                  <a:lnTo>
                    <a:pt x="14" y="27"/>
                  </a:lnTo>
                  <a:lnTo>
                    <a:pt x="15" y="27"/>
                  </a:lnTo>
                  <a:lnTo>
                    <a:pt x="15" y="28"/>
                  </a:lnTo>
                  <a:lnTo>
                    <a:pt x="15" y="30"/>
                  </a:lnTo>
                  <a:lnTo>
                    <a:pt x="14" y="30"/>
                  </a:lnTo>
                  <a:lnTo>
                    <a:pt x="14" y="32"/>
                  </a:lnTo>
                  <a:lnTo>
                    <a:pt x="12" y="33"/>
                  </a:lnTo>
                  <a:lnTo>
                    <a:pt x="11" y="33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6" y="35"/>
                  </a:lnTo>
                  <a:lnTo>
                    <a:pt x="8" y="38"/>
                  </a:lnTo>
                  <a:lnTo>
                    <a:pt x="9" y="39"/>
                  </a:lnTo>
                  <a:lnTo>
                    <a:pt x="4" y="41"/>
                  </a:lnTo>
                  <a:lnTo>
                    <a:pt x="4" y="42"/>
                  </a:lnTo>
                  <a:lnTo>
                    <a:pt x="6" y="46"/>
                  </a:lnTo>
                  <a:lnTo>
                    <a:pt x="6" y="47"/>
                  </a:lnTo>
                  <a:lnTo>
                    <a:pt x="6" y="49"/>
                  </a:lnTo>
                  <a:lnTo>
                    <a:pt x="6" y="49"/>
                  </a:lnTo>
                  <a:lnTo>
                    <a:pt x="6" y="49"/>
                  </a:lnTo>
                  <a:lnTo>
                    <a:pt x="6" y="50"/>
                  </a:lnTo>
                  <a:lnTo>
                    <a:pt x="6" y="50"/>
                  </a:lnTo>
                  <a:lnTo>
                    <a:pt x="3" y="52"/>
                  </a:lnTo>
                  <a:lnTo>
                    <a:pt x="1" y="55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3" y="60"/>
                  </a:lnTo>
                  <a:lnTo>
                    <a:pt x="8" y="61"/>
                  </a:lnTo>
                  <a:lnTo>
                    <a:pt x="8" y="61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4"/>
                  </a:lnTo>
                  <a:lnTo>
                    <a:pt x="11" y="66"/>
                  </a:lnTo>
                  <a:lnTo>
                    <a:pt x="12" y="67"/>
                  </a:lnTo>
                  <a:lnTo>
                    <a:pt x="12" y="70"/>
                  </a:lnTo>
                  <a:lnTo>
                    <a:pt x="14" y="72"/>
                  </a:lnTo>
                  <a:lnTo>
                    <a:pt x="14" y="73"/>
                  </a:lnTo>
                  <a:lnTo>
                    <a:pt x="15" y="73"/>
                  </a:lnTo>
                  <a:lnTo>
                    <a:pt x="15" y="75"/>
                  </a:lnTo>
                  <a:lnTo>
                    <a:pt x="15" y="75"/>
                  </a:lnTo>
                  <a:lnTo>
                    <a:pt x="17" y="75"/>
                  </a:lnTo>
                  <a:lnTo>
                    <a:pt x="17" y="75"/>
                  </a:lnTo>
                  <a:lnTo>
                    <a:pt x="17" y="75"/>
                  </a:lnTo>
                  <a:lnTo>
                    <a:pt x="17" y="75"/>
                  </a:lnTo>
                  <a:lnTo>
                    <a:pt x="17" y="77"/>
                  </a:lnTo>
                  <a:lnTo>
                    <a:pt x="17" y="78"/>
                  </a:lnTo>
                  <a:lnTo>
                    <a:pt x="15" y="80"/>
                  </a:lnTo>
                  <a:lnTo>
                    <a:pt x="15" y="81"/>
                  </a:lnTo>
                  <a:lnTo>
                    <a:pt x="15" y="83"/>
                  </a:lnTo>
                  <a:lnTo>
                    <a:pt x="15" y="83"/>
                  </a:lnTo>
                  <a:lnTo>
                    <a:pt x="15" y="84"/>
                  </a:lnTo>
                  <a:lnTo>
                    <a:pt x="14" y="84"/>
                  </a:lnTo>
                  <a:lnTo>
                    <a:pt x="14" y="86"/>
                  </a:lnTo>
                  <a:lnTo>
                    <a:pt x="12" y="86"/>
                  </a:lnTo>
                  <a:lnTo>
                    <a:pt x="12" y="86"/>
                  </a:lnTo>
                  <a:lnTo>
                    <a:pt x="12" y="87"/>
                  </a:lnTo>
                  <a:lnTo>
                    <a:pt x="14" y="89"/>
                  </a:lnTo>
                  <a:lnTo>
                    <a:pt x="14" y="91"/>
                  </a:lnTo>
                  <a:lnTo>
                    <a:pt x="14" y="94"/>
                  </a:lnTo>
                  <a:lnTo>
                    <a:pt x="14" y="94"/>
                  </a:lnTo>
                  <a:lnTo>
                    <a:pt x="14" y="94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9" name="Freeform 139"/>
            <p:cNvSpPr>
              <a:spLocks/>
            </p:cNvSpPr>
            <p:nvPr/>
          </p:nvSpPr>
          <p:spPr bwMode="auto">
            <a:xfrm>
              <a:off x="5251925" y="4329377"/>
              <a:ext cx="73615" cy="59450"/>
            </a:xfrm>
            <a:custGeom>
              <a:avLst/>
              <a:gdLst>
                <a:gd name="T0" fmla="*/ 19 w 31"/>
                <a:gd name="T1" fmla="*/ 25 h 25"/>
                <a:gd name="T2" fmla="*/ 19 w 31"/>
                <a:gd name="T3" fmla="*/ 22 h 25"/>
                <a:gd name="T4" fmla="*/ 23 w 31"/>
                <a:gd name="T5" fmla="*/ 22 h 25"/>
                <a:gd name="T6" fmla="*/ 25 w 31"/>
                <a:gd name="T7" fmla="*/ 20 h 25"/>
                <a:gd name="T8" fmla="*/ 26 w 31"/>
                <a:gd name="T9" fmla="*/ 19 h 25"/>
                <a:gd name="T10" fmla="*/ 28 w 31"/>
                <a:gd name="T11" fmla="*/ 17 h 25"/>
                <a:gd name="T12" fmla="*/ 28 w 31"/>
                <a:gd name="T13" fmla="*/ 14 h 25"/>
                <a:gd name="T14" fmla="*/ 28 w 31"/>
                <a:gd name="T15" fmla="*/ 12 h 25"/>
                <a:gd name="T16" fmla="*/ 26 w 31"/>
                <a:gd name="T17" fmla="*/ 11 h 25"/>
                <a:gd name="T18" fmla="*/ 26 w 31"/>
                <a:gd name="T19" fmla="*/ 11 h 25"/>
                <a:gd name="T20" fmla="*/ 28 w 31"/>
                <a:gd name="T21" fmla="*/ 9 h 25"/>
                <a:gd name="T22" fmla="*/ 28 w 31"/>
                <a:gd name="T23" fmla="*/ 9 h 25"/>
                <a:gd name="T24" fmla="*/ 29 w 31"/>
                <a:gd name="T25" fmla="*/ 8 h 25"/>
                <a:gd name="T26" fmla="*/ 29 w 31"/>
                <a:gd name="T27" fmla="*/ 8 h 25"/>
                <a:gd name="T28" fmla="*/ 31 w 31"/>
                <a:gd name="T29" fmla="*/ 6 h 25"/>
                <a:gd name="T30" fmla="*/ 29 w 31"/>
                <a:gd name="T31" fmla="*/ 3 h 25"/>
                <a:gd name="T32" fmla="*/ 25 w 31"/>
                <a:gd name="T33" fmla="*/ 2 h 25"/>
                <a:gd name="T34" fmla="*/ 14 w 31"/>
                <a:gd name="T35" fmla="*/ 0 h 25"/>
                <a:gd name="T36" fmla="*/ 6 w 31"/>
                <a:gd name="T37" fmla="*/ 5 h 25"/>
                <a:gd name="T38" fmla="*/ 1 w 31"/>
                <a:gd name="T39" fmla="*/ 6 h 25"/>
                <a:gd name="T40" fmla="*/ 1 w 31"/>
                <a:gd name="T41" fmla="*/ 6 h 25"/>
                <a:gd name="T42" fmla="*/ 0 w 31"/>
                <a:gd name="T43" fmla="*/ 8 h 25"/>
                <a:gd name="T44" fmla="*/ 0 w 31"/>
                <a:gd name="T45" fmla="*/ 8 h 25"/>
                <a:gd name="T46" fmla="*/ 1 w 31"/>
                <a:gd name="T47" fmla="*/ 9 h 25"/>
                <a:gd name="T48" fmla="*/ 3 w 31"/>
                <a:gd name="T49" fmla="*/ 11 h 25"/>
                <a:gd name="T50" fmla="*/ 8 w 31"/>
                <a:gd name="T51" fmla="*/ 12 h 25"/>
                <a:gd name="T52" fmla="*/ 11 w 31"/>
                <a:gd name="T53" fmla="*/ 17 h 25"/>
                <a:gd name="T54" fmla="*/ 11 w 31"/>
                <a:gd name="T55" fmla="*/ 22 h 25"/>
                <a:gd name="T56" fmla="*/ 12 w 31"/>
                <a:gd name="T57" fmla="*/ 22 h 25"/>
                <a:gd name="T58" fmla="*/ 14 w 31"/>
                <a:gd name="T59" fmla="*/ 22 h 25"/>
                <a:gd name="T60" fmla="*/ 15 w 31"/>
                <a:gd name="T61" fmla="*/ 25 h 25"/>
                <a:gd name="T62" fmla="*/ 17 w 31"/>
                <a:gd name="T6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1" h="25">
                  <a:moveTo>
                    <a:pt x="19" y="25"/>
                  </a:moveTo>
                  <a:lnTo>
                    <a:pt x="19" y="25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22" y="22"/>
                  </a:lnTo>
                  <a:lnTo>
                    <a:pt x="23" y="22"/>
                  </a:lnTo>
                  <a:lnTo>
                    <a:pt x="25" y="20"/>
                  </a:lnTo>
                  <a:lnTo>
                    <a:pt x="25" y="20"/>
                  </a:lnTo>
                  <a:lnTo>
                    <a:pt x="26" y="20"/>
                  </a:lnTo>
                  <a:lnTo>
                    <a:pt x="26" y="19"/>
                  </a:lnTo>
                  <a:lnTo>
                    <a:pt x="28" y="17"/>
                  </a:lnTo>
                  <a:lnTo>
                    <a:pt x="28" y="17"/>
                  </a:lnTo>
                  <a:lnTo>
                    <a:pt x="28" y="15"/>
                  </a:lnTo>
                  <a:lnTo>
                    <a:pt x="28" y="14"/>
                  </a:lnTo>
                  <a:lnTo>
                    <a:pt x="29" y="14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6" y="9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31" y="6"/>
                  </a:lnTo>
                  <a:lnTo>
                    <a:pt x="31" y="5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5" y="2"/>
                  </a:lnTo>
                  <a:lnTo>
                    <a:pt x="20" y="2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6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9"/>
                  </a:lnTo>
                  <a:lnTo>
                    <a:pt x="1" y="9"/>
                  </a:lnTo>
                  <a:lnTo>
                    <a:pt x="1" y="11"/>
                  </a:lnTo>
                  <a:lnTo>
                    <a:pt x="3" y="11"/>
                  </a:lnTo>
                  <a:lnTo>
                    <a:pt x="5" y="12"/>
                  </a:lnTo>
                  <a:lnTo>
                    <a:pt x="8" y="12"/>
                  </a:lnTo>
                  <a:lnTo>
                    <a:pt x="11" y="14"/>
                  </a:lnTo>
                  <a:lnTo>
                    <a:pt x="11" y="17"/>
                  </a:lnTo>
                  <a:lnTo>
                    <a:pt x="11" y="20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4" y="22"/>
                  </a:lnTo>
                  <a:lnTo>
                    <a:pt x="15" y="23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9" y="25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0" name="Freeform 140"/>
            <p:cNvSpPr>
              <a:spLocks/>
            </p:cNvSpPr>
            <p:nvPr/>
          </p:nvSpPr>
          <p:spPr bwMode="auto">
            <a:xfrm>
              <a:off x="5297044" y="4334133"/>
              <a:ext cx="197098" cy="180726"/>
            </a:xfrm>
            <a:custGeom>
              <a:avLst/>
              <a:gdLst>
                <a:gd name="T0" fmla="*/ 20 w 83"/>
                <a:gd name="T1" fmla="*/ 51 h 76"/>
                <a:gd name="T2" fmla="*/ 21 w 83"/>
                <a:gd name="T3" fmla="*/ 48 h 76"/>
                <a:gd name="T4" fmla="*/ 23 w 83"/>
                <a:gd name="T5" fmla="*/ 43 h 76"/>
                <a:gd name="T6" fmla="*/ 27 w 83"/>
                <a:gd name="T7" fmla="*/ 35 h 76"/>
                <a:gd name="T8" fmla="*/ 34 w 83"/>
                <a:gd name="T9" fmla="*/ 37 h 76"/>
                <a:gd name="T10" fmla="*/ 38 w 83"/>
                <a:gd name="T11" fmla="*/ 37 h 76"/>
                <a:gd name="T12" fmla="*/ 43 w 83"/>
                <a:gd name="T13" fmla="*/ 38 h 76"/>
                <a:gd name="T14" fmla="*/ 45 w 83"/>
                <a:gd name="T15" fmla="*/ 45 h 76"/>
                <a:gd name="T16" fmla="*/ 48 w 83"/>
                <a:gd name="T17" fmla="*/ 48 h 76"/>
                <a:gd name="T18" fmla="*/ 49 w 83"/>
                <a:gd name="T19" fmla="*/ 57 h 76"/>
                <a:gd name="T20" fmla="*/ 54 w 83"/>
                <a:gd name="T21" fmla="*/ 60 h 76"/>
                <a:gd name="T22" fmla="*/ 60 w 83"/>
                <a:gd name="T23" fmla="*/ 59 h 76"/>
                <a:gd name="T24" fmla="*/ 62 w 83"/>
                <a:gd name="T25" fmla="*/ 59 h 76"/>
                <a:gd name="T26" fmla="*/ 63 w 83"/>
                <a:gd name="T27" fmla="*/ 69 h 76"/>
                <a:gd name="T28" fmla="*/ 68 w 83"/>
                <a:gd name="T29" fmla="*/ 68 h 76"/>
                <a:gd name="T30" fmla="*/ 72 w 83"/>
                <a:gd name="T31" fmla="*/ 68 h 76"/>
                <a:gd name="T32" fmla="*/ 76 w 83"/>
                <a:gd name="T33" fmla="*/ 62 h 76"/>
                <a:gd name="T34" fmla="*/ 80 w 83"/>
                <a:gd name="T35" fmla="*/ 60 h 76"/>
                <a:gd name="T36" fmla="*/ 83 w 83"/>
                <a:gd name="T37" fmla="*/ 54 h 76"/>
                <a:gd name="T38" fmla="*/ 79 w 83"/>
                <a:gd name="T39" fmla="*/ 48 h 76"/>
                <a:gd name="T40" fmla="*/ 82 w 83"/>
                <a:gd name="T41" fmla="*/ 45 h 76"/>
                <a:gd name="T42" fmla="*/ 77 w 83"/>
                <a:gd name="T43" fmla="*/ 41 h 76"/>
                <a:gd name="T44" fmla="*/ 74 w 83"/>
                <a:gd name="T45" fmla="*/ 35 h 76"/>
                <a:gd name="T46" fmla="*/ 69 w 83"/>
                <a:gd name="T47" fmla="*/ 34 h 76"/>
                <a:gd name="T48" fmla="*/ 66 w 83"/>
                <a:gd name="T49" fmla="*/ 32 h 76"/>
                <a:gd name="T50" fmla="*/ 63 w 83"/>
                <a:gd name="T51" fmla="*/ 32 h 76"/>
                <a:gd name="T52" fmla="*/ 69 w 83"/>
                <a:gd name="T53" fmla="*/ 26 h 76"/>
                <a:gd name="T54" fmla="*/ 65 w 83"/>
                <a:gd name="T55" fmla="*/ 26 h 76"/>
                <a:gd name="T56" fmla="*/ 65 w 83"/>
                <a:gd name="T57" fmla="*/ 21 h 76"/>
                <a:gd name="T58" fmla="*/ 62 w 83"/>
                <a:gd name="T59" fmla="*/ 17 h 76"/>
                <a:gd name="T60" fmla="*/ 65 w 83"/>
                <a:gd name="T61" fmla="*/ 12 h 76"/>
                <a:gd name="T62" fmla="*/ 62 w 83"/>
                <a:gd name="T63" fmla="*/ 4 h 76"/>
                <a:gd name="T64" fmla="*/ 55 w 83"/>
                <a:gd name="T65" fmla="*/ 4 h 76"/>
                <a:gd name="T66" fmla="*/ 51 w 83"/>
                <a:gd name="T67" fmla="*/ 3 h 76"/>
                <a:gd name="T68" fmla="*/ 48 w 83"/>
                <a:gd name="T69" fmla="*/ 7 h 76"/>
                <a:gd name="T70" fmla="*/ 41 w 83"/>
                <a:gd name="T71" fmla="*/ 4 h 76"/>
                <a:gd name="T72" fmla="*/ 37 w 83"/>
                <a:gd name="T73" fmla="*/ 1 h 76"/>
                <a:gd name="T74" fmla="*/ 26 w 83"/>
                <a:gd name="T75" fmla="*/ 3 h 76"/>
                <a:gd name="T76" fmla="*/ 20 w 83"/>
                <a:gd name="T77" fmla="*/ 0 h 76"/>
                <a:gd name="T78" fmla="*/ 15 w 83"/>
                <a:gd name="T79" fmla="*/ 1 h 76"/>
                <a:gd name="T80" fmla="*/ 12 w 83"/>
                <a:gd name="T81" fmla="*/ 3 h 76"/>
                <a:gd name="T82" fmla="*/ 10 w 83"/>
                <a:gd name="T83" fmla="*/ 6 h 76"/>
                <a:gd name="T84" fmla="*/ 7 w 83"/>
                <a:gd name="T85" fmla="*/ 7 h 76"/>
                <a:gd name="T86" fmla="*/ 9 w 83"/>
                <a:gd name="T87" fmla="*/ 10 h 76"/>
                <a:gd name="T88" fmla="*/ 9 w 83"/>
                <a:gd name="T89" fmla="*/ 15 h 76"/>
                <a:gd name="T90" fmla="*/ 4 w 83"/>
                <a:gd name="T91" fmla="*/ 20 h 76"/>
                <a:gd name="T92" fmla="*/ 0 w 83"/>
                <a:gd name="T93" fmla="*/ 23 h 76"/>
                <a:gd name="T94" fmla="*/ 3 w 83"/>
                <a:gd name="T95" fmla="*/ 29 h 76"/>
                <a:gd name="T96" fmla="*/ 3 w 83"/>
                <a:gd name="T97" fmla="*/ 31 h 76"/>
                <a:gd name="T98" fmla="*/ 9 w 83"/>
                <a:gd name="T99" fmla="*/ 37 h 76"/>
                <a:gd name="T100" fmla="*/ 9 w 83"/>
                <a:gd name="T101" fmla="*/ 4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3" h="76">
                  <a:moveTo>
                    <a:pt x="15" y="51"/>
                  </a:moveTo>
                  <a:lnTo>
                    <a:pt x="17" y="51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0" y="49"/>
                  </a:lnTo>
                  <a:lnTo>
                    <a:pt x="20" y="49"/>
                  </a:lnTo>
                  <a:lnTo>
                    <a:pt x="20" y="49"/>
                  </a:lnTo>
                  <a:lnTo>
                    <a:pt x="21" y="48"/>
                  </a:lnTo>
                  <a:lnTo>
                    <a:pt x="21" y="48"/>
                  </a:lnTo>
                  <a:lnTo>
                    <a:pt x="21" y="46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23" y="45"/>
                  </a:lnTo>
                  <a:lnTo>
                    <a:pt x="23" y="43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7"/>
                  </a:lnTo>
                  <a:lnTo>
                    <a:pt x="26" y="35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29" y="35"/>
                  </a:lnTo>
                  <a:lnTo>
                    <a:pt x="31" y="35"/>
                  </a:lnTo>
                  <a:lnTo>
                    <a:pt x="32" y="35"/>
                  </a:lnTo>
                  <a:lnTo>
                    <a:pt x="34" y="37"/>
                  </a:lnTo>
                  <a:lnTo>
                    <a:pt x="35" y="37"/>
                  </a:lnTo>
                  <a:lnTo>
                    <a:pt x="35" y="37"/>
                  </a:lnTo>
                  <a:lnTo>
                    <a:pt x="37" y="37"/>
                  </a:lnTo>
                  <a:lnTo>
                    <a:pt x="37" y="37"/>
                  </a:lnTo>
                  <a:lnTo>
                    <a:pt x="38" y="37"/>
                  </a:lnTo>
                  <a:lnTo>
                    <a:pt x="40" y="37"/>
                  </a:lnTo>
                  <a:lnTo>
                    <a:pt x="41" y="37"/>
                  </a:lnTo>
                  <a:lnTo>
                    <a:pt x="41" y="37"/>
                  </a:lnTo>
                  <a:lnTo>
                    <a:pt x="41" y="37"/>
                  </a:lnTo>
                  <a:lnTo>
                    <a:pt x="43" y="38"/>
                  </a:lnTo>
                  <a:lnTo>
                    <a:pt x="43" y="40"/>
                  </a:lnTo>
                  <a:lnTo>
                    <a:pt x="43" y="43"/>
                  </a:lnTo>
                  <a:lnTo>
                    <a:pt x="43" y="45"/>
                  </a:lnTo>
                  <a:lnTo>
                    <a:pt x="43" y="45"/>
                  </a:lnTo>
                  <a:lnTo>
                    <a:pt x="45" y="45"/>
                  </a:lnTo>
                  <a:lnTo>
                    <a:pt x="45" y="46"/>
                  </a:lnTo>
                  <a:lnTo>
                    <a:pt x="46" y="46"/>
                  </a:lnTo>
                  <a:lnTo>
                    <a:pt x="46" y="46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9" y="51"/>
                  </a:lnTo>
                  <a:lnTo>
                    <a:pt x="49" y="54"/>
                  </a:lnTo>
                  <a:lnTo>
                    <a:pt x="49" y="54"/>
                  </a:lnTo>
                  <a:lnTo>
                    <a:pt x="49" y="55"/>
                  </a:lnTo>
                  <a:lnTo>
                    <a:pt x="49" y="57"/>
                  </a:lnTo>
                  <a:lnTo>
                    <a:pt x="49" y="59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52" y="60"/>
                  </a:lnTo>
                  <a:lnTo>
                    <a:pt x="54" y="60"/>
                  </a:lnTo>
                  <a:lnTo>
                    <a:pt x="55" y="60"/>
                  </a:lnTo>
                  <a:lnTo>
                    <a:pt x="57" y="60"/>
                  </a:lnTo>
                  <a:lnTo>
                    <a:pt x="59" y="60"/>
                  </a:lnTo>
                  <a:lnTo>
                    <a:pt x="59" y="60"/>
                  </a:lnTo>
                  <a:lnTo>
                    <a:pt x="60" y="59"/>
                  </a:lnTo>
                  <a:lnTo>
                    <a:pt x="60" y="59"/>
                  </a:lnTo>
                  <a:lnTo>
                    <a:pt x="60" y="57"/>
                  </a:lnTo>
                  <a:lnTo>
                    <a:pt x="60" y="57"/>
                  </a:lnTo>
                  <a:lnTo>
                    <a:pt x="60" y="55"/>
                  </a:lnTo>
                  <a:lnTo>
                    <a:pt x="62" y="59"/>
                  </a:lnTo>
                  <a:lnTo>
                    <a:pt x="63" y="63"/>
                  </a:lnTo>
                  <a:lnTo>
                    <a:pt x="63" y="65"/>
                  </a:lnTo>
                  <a:lnTo>
                    <a:pt x="63" y="66"/>
                  </a:lnTo>
                  <a:lnTo>
                    <a:pt x="63" y="68"/>
                  </a:lnTo>
                  <a:lnTo>
                    <a:pt x="63" y="69"/>
                  </a:lnTo>
                  <a:lnTo>
                    <a:pt x="62" y="71"/>
                  </a:lnTo>
                  <a:lnTo>
                    <a:pt x="62" y="73"/>
                  </a:lnTo>
                  <a:lnTo>
                    <a:pt x="65" y="76"/>
                  </a:lnTo>
                  <a:lnTo>
                    <a:pt x="65" y="73"/>
                  </a:lnTo>
                  <a:lnTo>
                    <a:pt x="68" y="68"/>
                  </a:lnTo>
                  <a:lnTo>
                    <a:pt x="69" y="66"/>
                  </a:lnTo>
                  <a:lnTo>
                    <a:pt x="71" y="66"/>
                  </a:lnTo>
                  <a:lnTo>
                    <a:pt x="71" y="66"/>
                  </a:lnTo>
                  <a:lnTo>
                    <a:pt x="71" y="66"/>
                  </a:lnTo>
                  <a:lnTo>
                    <a:pt x="72" y="68"/>
                  </a:lnTo>
                  <a:lnTo>
                    <a:pt x="72" y="68"/>
                  </a:lnTo>
                  <a:lnTo>
                    <a:pt x="77" y="66"/>
                  </a:lnTo>
                  <a:lnTo>
                    <a:pt x="76" y="65"/>
                  </a:lnTo>
                  <a:lnTo>
                    <a:pt x="74" y="62"/>
                  </a:lnTo>
                  <a:lnTo>
                    <a:pt x="76" y="62"/>
                  </a:lnTo>
                  <a:lnTo>
                    <a:pt x="76" y="62"/>
                  </a:lnTo>
                  <a:lnTo>
                    <a:pt x="77" y="60"/>
                  </a:lnTo>
                  <a:lnTo>
                    <a:pt x="77" y="60"/>
                  </a:lnTo>
                  <a:lnTo>
                    <a:pt x="79" y="60"/>
                  </a:lnTo>
                  <a:lnTo>
                    <a:pt x="80" y="60"/>
                  </a:lnTo>
                  <a:lnTo>
                    <a:pt x="82" y="59"/>
                  </a:lnTo>
                  <a:lnTo>
                    <a:pt x="82" y="57"/>
                  </a:lnTo>
                  <a:lnTo>
                    <a:pt x="83" y="57"/>
                  </a:lnTo>
                  <a:lnTo>
                    <a:pt x="83" y="55"/>
                  </a:lnTo>
                  <a:lnTo>
                    <a:pt x="83" y="54"/>
                  </a:lnTo>
                  <a:lnTo>
                    <a:pt x="82" y="54"/>
                  </a:lnTo>
                  <a:lnTo>
                    <a:pt x="80" y="52"/>
                  </a:lnTo>
                  <a:lnTo>
                    <a:pt x="80" y="49"/>
                  </a:lnTo>
                  <a:lnTo>
                    <a:pt x="79" y="49"/>
                  </a:lnTo>
                  <a:lnTo>
                    <a:pt x="79" y="48"/>
                  </a:lnTo>
                  <a:lnTo>
                    <a:pt x="80" y="48"/>
                  </a:lnTo>
                  <a:lnTo>
                    <a:pt x="80" y="46"/>
                  </a:lnTo>
                  <a:lnTo>
                    <a:pt x="82" y="45"/>
                  </a:lnTo>
                  <a:lnTo>
                    <a:pt x="83" y="45"/>
                  </a:lnTo>
                  <a:lnTo>
                    <a:pt x="82" y="45"/>
                  </a:lnTo>
                  <a:lnTo>
                    <a:pt x="82" y="43"/>
                  </a:lnTo>
                  <a:lnTo>
                    <a:pt x="80" y="43"/>
                  </a:lnTo>
                  <a:lnTo>
                    <a:pt x="79" y="43"/>
                  </a:lnTo>
                  <a:lnTo>
                    <a:pt x="79" y="41"/>
                  </a:lnTo>
                  <a:lnTo>
                    <a:pt x="77" y="41"/>
                  </a:lnTo>
                  <a:lnTo>
                    <a:pt x="77" y="41"/>
                  </a:lnTo>
                  <a:lnTo>
                    <a:pt x="76" y="40"/>
                  </a:lnTo>
                  <a:lnTo>
                    <a:pt x="76" y="38"/>
                  </a:lnTo>
                  <a:lnTo>
                    <a:pt x="74" y="35"/>
                  </a:lnTo>
                  <a:lnTo>
                    <a:pt x="74" y="35"/>
                  </a:lnTo>
                  <a:lnTo>
                    <a:pt x="72" y="34"/>
                  </a:lnTo>
                  <a:lnTo>
                    <a:pt x="72" y="34"/>
                  </a:lnTo>
                  <a:lnTo>
                    <a:pt x="71" y="34"/>
                  </a:lnTo>
                  <a:lnTo>
                    <a:pt x="71" y="34"/>
                  </a:lnTo>
                  <a:lnTo>
                    <a:pt x="69" y="34"/>
                  </a:lnTo>
                  <a:lnTo>
                    <a:pt x="69" y="34"/>
                  </a:lnTo>
                  <a:lnTo>
                    <a:pt x="68" y="34"/>
                  </a:lnTo>
                  <a:lnTo>
                    <a:pt x="68" y="32"/>
                  </a:lnTo>
                  <a:lnTo>
                    <a:pt x="66" y="32"/>
                  </a:lnTo>
                  <a:lnTo>
                    <a:pt x="66" y="32"/>
                  </a:lnTo>
                  <a:lnTo>
                    <a:pt x="66" y="32"/>
                  </a:lnTo>
                  <a:lnTo>
                    <a:pt x="65" y="32"/>
                  </a:lnTo>
                  <a:lnTo>
                    <a:pt x="65" y="34"/>
                  </a:lnTo>
                  <a:lnTo>
                    <a:pt x="63" y="34"/>
                  </a:lnTo>
                  <a:lnTo>
                    <a:pt x="63" y="32"/>
                  </a:lnTo>
                  <a:lnTo>
                    <a:pt x="62" y="32"/>
                  </a:lnTo>
                  <a:lnTo>
                    <a:pt x="62" y="32"/>
                  </a:lnTo>
                  <a:lnTo>
                    <a:pt x="62" y="31"/>
                  </a:lnTo>
                  <a:lnTo>
                    <a:pt x="62" y="31"/>
                  </a:lnTo>
                  <a:lnTo>
                    <a:pt x="69" y="26"/>
                  </a:lnTo>
                  <a:lnTo>
                    <a:pt x="69" y="26"/>
                  </a:lnTo>
                  <a:lnTo>
                    <a:pt x="68" y="26"/>
                  </a:lnTo>
                  <a:lnTo>
                    <a:pt x="66" y="26"/>
                  </a:lnTo>
                  <a:lnTo>
                    <a:pt x="66" y="26"/>
                  </a:lnTo>
                  <a:lnTo>
                    <a:pt x="65" y="26"/>
                  </a:lnTo>
                  <a:lnTo>
                    <a:pt x="65" y="24"/>
                  </a:lnTo>
                  <a:lnTo>
                    <a:pt x="65" y="24"/>
                  </a:lnTo>
                  <a:lnTo>
                    <a:pt x="65" y="23"/>
                  </a:lnTo>
                  <a:lnTo>
                    <a:pt x="65" y="23"/>
                  </a:lnTo>
                  <a:lnTo>
                    <a:pt x="65" y="21"/>
                  </a:lnTo>
                  <a:lnTo>
                    <a:pt x="63" y="20"/>
                  </a:lnTo>
                  <a:lnTo>
                    <a:pt x="62" y="18"/>
                  </a:lnTo>
                  <a:lnTo>
                    <a:pt x="62" y="18"/>
                  </a:lnTo>
                  <a:lnTo>
                    <a:pt x="62" y="18"/>
                  </a:lnTo>
                  <a:lnTo>
                    <a:pt x="62" y="17"/>
                  </a:lnTo>
                  <a:lnTo>
                    <a:pt x="63" y="17"/>
                  </a:lnTo>
                  <a:lnTo>
                    <a:pt x="63" y="15"/>
                  </a:lnTo>
                  <a:lnTo>
                    <a:pt x="63" y="13"/>
                  </a:lnTo>
                  <a:lnTo>
                    <a:pt x="63" y="13"/>
                  </a:lnTo>
                  <a:lnTo>
                    <a:pt x="65" y="12"/>
                  </a:lnTo>
                  <a:lnTo>
                    <a:pt x="63" y="7"/>
                  </a:lnTo>
                  <a:lnTo>
                    <a:pt x="62" y="6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0" y="4"/>
                  </a:lnTo>
                  <a:lnTo>
                    <a:pt x="59" y="4"/>
                  </a:lnTo>
                  <a:lnTo>
                    <a:pt x="57" y="4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4" y="4"/>
                  </a:lnTo>
                  <a:lnTo>
                    <a:pt x="52" y="4"/>
                  </a:lnTo>
                  <a:lnTo>
                    <a:pt x="52" y="3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8" y="7"/>
                  </a:lnTo>
                  <a:lnTo>
                    <a:pt x="46" y="6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37" y="6"/>
                  </a:lnTo>
                  <a:lnTo>
                    <a:pt x="37" y="1"/>
                  </a:lnTo>
                  <a:lnTo>
                    <a:pt x="35" y="1"/>
                  </a:lnTo>
                  <a:lnTo>
                    <a:pt x="32" y="1"/>
                  </a:lnTo>
                  <a:lnTo>
                    <a:pt x="31" y="3"/>
                  </a:lnTo>
                  <a:lnTo>
                    <a:pt x="27" y="3"/>
                  </a:lnTo>
                  <a:lnTo>
                    <a:pt x="26" y="3"/>
                  </a:lnTo>
                  <a:lnTo>
                    <a:pt x="26" y="1"/>
                  </a:lnTo>
                  <a:lnTo>
                    <a:pt x="24" y="1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7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2" y="3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7" y="7"/>
                  </a:lnTo>
                  <a:lnTo>
                    <a:pt x="7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0" y="12"/>
                  </a:lnTo>
                  <a:lnTo>
                    <a:pt x="9" y="12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7" y="17"/>
                  </a:lnTo>
                  <a:lnTo>
                    <a:pt x="7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4" y="20"/>
                  </a:lnTo>
                  <a:lnTo>
                    <a:pt x="3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6"/>
                  </a:lnTo>
                  <a:lnTo>
                    <a:pt x="1" y="26"/>
                  </a:lnTo>
                  <a:lnTo>
                    <a:pt x="3" y="27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3" y="32"/>
                  </a:lnTo>
                  <a:lnTo>
                    <a:pt x="4" y="34"/>
                  </a:lnTo>
                  <a:lnTo>
                    <a:pt x="4" y="35"/>
                  </a:lnTo>
                  <a:lnTo>
                    <a:pt x="7" y="37"/>
                  </a:lnTo>
                  <a:lnTo>
                    <a:pt x="9" y="37"/>
                  </a:lnTo>
                  <a:lnTo>
                    <a:pt x="9" y="40"/>
                  </a:lnTo>
                  <a:lnTo>
                    <a:pt x="9" y="43"/>
                  </a:lnTo>
                  <a:lnTo>
                    <a:pt x="9" y="45"/>
                  </a:lnTo>
                  <a:lnTo>
                    <a:pt x="9" y="46"/>
                  </a:lnTo>
                  <a:lnTo>
                    <a:pt x="9" y="48"/>
                  </a:lnTo>
                  <a:lnTo>
                    <a:pt x="10" y="49"/>
                  </a:lnTo>
                  <a:lnTo>
                    <a:pt x="15" y="51"/>
                  </a:lnTo>
                  <a:lnTo>
                    <a:pt x="15" y="51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1" name="Freeform 141"/>
            <p:cNvSpPr>
              <a:spLocks/>
            </p:cNvSpPr>
            <p:nvPr/>
          </p:nvSpPr>
          <p:spPr bwMode="auto">
            <a:xfrm>
              <a:off x="5601004" y="4362668"/>
              <a:ext cx="130607" cy="240176"/>
            </a:xfrm>
            <a:custGeom>
              <a:avLst/>
              <a:gdLst>
                <a:gd name="T0" fmla="*/ 52 w 55"/>
                <a:gd name="T1" fmla="*/ 79 h 101"/>
                <a:gd name="T2" fmla="*/ 47 w 55"/>
                <a:gd name="T3" fmla="*/ 71 h 101"/>
                <a:gd name="T4" fmla="*/ 47 w 55"/>
                <a:gd name="T5" fmla="*/ 68 h 101"/>
                <a:gd name="T6" fmla="*/ 47 w 55"/>
                <a:gd name="T7" fmla="*/ 65 h 101"/>
                <a:gd name="T8" fmla="*/ 47 w 55"/>
                <a:gd name="T9" fmla="*/ 59 h 101"/>
                <a:gd name="T10" fmla="*/ 48 w 55"/>
                <a:gd name="T11" fmla="*/ 51 h 101"/>
                <a:gd name="T12" fmla="*/ 47 w 55"/>
                <a:gd name="T13" fmla="*/ 50 h 101"/>
                <a:gd name="T14" fmla="*/ 44 w 55"/>
                <a:gd name="T15" fmla="*/ 43 h 101"/>
                <a:gd name="T16" fmla="*/ 44 w 55"/>
                <a:gd name="T17" fmla="*/ 39 h 101"/>
                <a:gd name="T18" fmla="*/ 45 w 55"/>
                <a:gd name="T19" fmla="*/ 34 h 101"/>
                <a:gd name="T20" fmla="*/ 44 w 55"/>
                <a:gd name="T21" fmla="*/ 33 h 101"/>
                <a:gd name="T22" fmla="*/ 44 w 55"/>
                <a:gd name="T23" fmla="*/ 31 h 101"/>
                <a:gd name="T24" fmla="*/ 45 w 55"/>
                <a:gd name="T25" fmla="*/ 28 h 101"/>
                <a:gd name="T26" fmla="*/ 44 w 55"/>
                <a:gd name="T27" fmla="*/ 22 h 101"/>
                <a:gd name="T28" fmla="*/ 44 w 55"/>
                <a:gd name="T29" fmla="*/ 15 h 101"/>
                <a:gd name="T30" fmla="*/ 42 w 55"/>
                <a:gd name="T31" fmla="*/ 14 h 101"/>
                <a:gd name="T32" fmla="*/ 41 w 55"/>
                <a:gd name="T33" fmla="*/ 12 h 101"/>
                <a:gd name="T34" fmla="*/ 39 w 55"/>
                <a:gd name="T35" fmla="*/ 11 h 101"/>
                <a:gd name="T36" fmla="*/ 39 w 55"/>
                <a:gd name="T37" fmla="*/ 6 h 101"/>
                <a:gd name="T38" fmla="*/ 33 w 55"/>
                <a:gd name="T39" fmla="*/ 0 h 101"/>
                <a:gd name="T40" fmla="*/ 24 w 55"/>
                <a:gd name="T41" fmla="*/ 1 h 101"/>
                <a:gd name="T42" fmla="*/ 16 w 55"/>
                <a:gd name="T43" fmla="*/ 1 h 101"/>
                <a:gd name="T44" fmla="*/ 11 w 55"/>
                <a:gd name="T45" fmla="*/ 5 h 101"/>
                <a:gd name="T46" fmla="*/ 11 w 55"/>
                <a:gd name="T47" fmla="*/ 8 h 101"/>
                <a:gd name="T48" fmla="*/ 13 w 55"/>
                <a:gd name="T49" fmla="*/ 15 h 101"/>
                <a:gd name="T50" fmla="*/ 11 w 55"/>
                <a:gd name="T51" fmla="*/ 25 h 101"/>
                <a:gd name="T52" fmla="*/ 11 w 55"/>
                <a:gd name="T53" fmla="*/ 29 h 101"/>
                <a:gd name="T54" fmla="*/ 13 w 55"/>
                <a:gd name="T55" fmla="*/ 34 h 101"/>
                <a:gd name="T56" fmla="*/ 13 w 55"/>
                <a:gd name="T57" fmla="*/ 45 h 101"/>
                <a:gd name="T58" fmla="*/ 13 w 55"/>
                <a:gd name="T59" fmla="*/ 48 h 101"/>
                <a:gd name="T60" fmla="*/ 10 w 55"/>
                <a:gd name="T61" fmla="*/ 54 h 101"/>
                <a:gd name="T62" fmla="*/ 7 w 55"/>
                <a:gd name="T63" fmla="*/ 62 h 101"/>
                <a:gd name="T64" fmla="*/ 5 w 55"/>
                <a:gd name="T65" fmla="*/ 70 h 101"/>
                <a:gd name="T66" fmla="*/ 0 w 55"/>
                <a:gd name="T67" fmla="*/ 81 h 101"/>
                <a:gd name="T68" fmla="*/ 2 w 55"/>
                <a:gd name="T69" fmla="*/ 92 h 101"/>
                <a:gd name="T70" fmla="*/ 2 w 55"/>
                <a:gd name="T71" fmla="*/ 95 h 101"/>
                <a:gd name="T72" fmla="*/ 0 w 55"/>
                <a:gd name="T73" fmla="*/ 101 h 101"/>
                <a:gd name="T74" fmla="*/ 5 w 55"/>
                <a:gd name="T75" fmla="*/ 101 h 101"/>
                <a:gd name="T76" fmla="*/ 14 w 55"/>
                <a:gd name="T77" fmla="*/ 96 h 101"/>
                <a:gd name="T78" fmla="*/ 21 w 55"/>
                <a:gd name="T79" fmla="*/ 96 h 101"/>
                <a:gd name="T80" fmla="*/ 30 w 55"/>
                <a:gd name="T81" fmla="*/ 92 h 101"/>
                <a:gd name="T82" fmla="*/ 36 w 55"/>
                <a:gd name="T83" fmla="*/ 92 h 101"/>
                <a:gd name="T84" fmla="*/ 44 w 55"/>
                <a:gd name="T85" fmla="*/ 88 h 101"/>
                <a:gd name="T86" fmla="*/ 48 w 55"/>
                <a:gd name="T87" fmla="*/ 87 h 101"/>
                <a:gd name="T88" fmla="*/ 45 w 55"/>
                <a:gd name="T89" fmla="*/ 82 h 101"/>
                <a:gd name="T90" fmla="*/ 50 w 55"/>
                <a:gd name="T91" fmla="*/ 84 h 101"/>
                <a:gd name="T92" fmla="*/ 53 w 55"/>
                <a:gd name="T93" fmla="*/ 8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5" h="101">
                  <a:moveTo>
                    <a:pt x="55" y="85"/>
                  </a:moveTo>
                  <a:lnTo>
                    <a:pt x="53" y="84"/>
                  </a:lnTo>
                  <a:lnTo>
                    <a:pt x="52" y="79"/>
                  </a:lnTo>
                  <a:lnTo>
                    <a:pt x="48" y="76"/>
                  </a:lnTo>
                  <a:lnTo>
                    <a:pt x="47" y="73"/>
                  </a:lnTo>
                  <a:lnTo>
                    <a:pt x="47" y="71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68"/>
                  </a:lnTo>
                  <a:lnTo>
                    <a:pt x="45" y="68"/>
                  </a:lnTo>
                  <a:lnTo>
                    <a:pt x="45" y="67"/>
                  </a:lnTo>
                  <a:lnTo>
                    <a:pt x="47" y="65"/>
                  </a:lnTo>
                  <a:lnTo>
                    <a:pt x="47" y="64"/>
                  </a:lnTo>
                  <a:lnTo>
                    <a:pt x="47" y="62"/>
                  </a:lnTo>
                  <a:lnTo>
                    <a:pt x="47" y="59"/>
                  </a:lnTo>
                  <a:lnTo>
                    <a:pt x="48" y="56"/>
                  </a:lnTo>
                  <a:lnTo>
                    <a:pt x="48" y="53"/>
                  </a:lnTo>
                  <a:lnTo>
                    <a:pt x="48" y="51"/>
                  </a:lnTo>
                  <a:lnTo>
                    <a:pt x="48" y="51"/>
                  </a:lnTo>
                  <a:lnTo>
                    <a:pt x="47" y="50"/>
                  </a:lnTo>
                  <a:lnTo>
                    <a:pt x="47" y="50"/>
                  </a:lnTo>
                  <a:lnTo>
                    <a:pt x="45" y="48"/>
                  </a:lnTo>
                  <a:lnTo>
                    <a:pt x="44" y="45"/>
                  </a:lnTo>
                  <a:lnTo>
                    <a:pt x="44" y="43"/>
                  </a:lnTo>
                  <a:lnTo>
                    <a:pt x="44" y="42"/>
                  </a:lnTo>
                  <a:lnTo>
                    <a:pt x="44" y="40"/>
                  </a:lnTo>
                  <a:lnTo>
                    <a:pt x="44" y="39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5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5" y="28"/>
                  </a:lnTo>
                  <a:lnTo>
                    <a:pt x="45" y="26"/>
                  </a:lnTo>
                  <a:lnTo>
                    <a:pt x="45" y="25"/>
                  </a:lnTo>
                  <a:lnTo>
                    <a:pt x="44" y="22"/>
                  </a:lnTo>
                  <a:lnTo>
                    <a:pt x="44" y="19"/>
                  </a:lnTo>
                  <a:lnTo>
                    <a:pt x="44" y="17"/>
                  </a:lnTo>
                  <a:lnTo>
                    <a:pt x="44" y="15"/>
                  </a:lnTo>
                  <a:lnTo>
                    <a:pt x="44" y="15"/>
                  </a:lnTo>
                  <a:lnTo>
                    <a:pt x="42" y="14"/>
                  </a:lnTo>
                  <a:lnTo>
                    <a:pt x="42" y="14"/>
                  </a:lnTo>
                  <a:lnTo>
                    <a:pt x="42" y="12"/>
                  </a:lnTo>
                  <a:lnTo>
                    <a:pt x="41" y="12"/>
                  </a:lnTo>
                  <a:lnTo>
                    <a:pt x="41" y="12"/>
                  </a:lnTo>
                  <a:lnTo>
                    <a:pt x="39" y="12"/>
                  </a:lnTo>
                  <a:lnTo>
                    <a:pt x="39" y="11"/>
                  </a:lnTo>
                  <a:lnTo>
                    <a:pt x="39" y="11"/>
                  </a:lnTo>
                  <a:lnTo>
                    <a:pt x="39" y="11"/>
                  </a:lnTo>
                  <a:lnTo>
                    <a:pt x="39" y="8"/>
                  </a:lnTo>
                  <a:lnTo>
                    <a:pt x="39" y="6"/>
                  </a:lnTo>
                  <a:lnTo>
                    <a:pt x="41" y="3"/>
                  </a:lnTo>
                  <a:lnTo>
                    <a:pt x="41" y="1"/>
                  </a:lnTo>
                  <a:lnTo>
                    <a:pt x="33" y="0"/>
                  </a:lnTo>
                  <a:lnTo>
                    <a:pt x="31" y="3"/>
                  </a:lnTo>
                  <a:lnTo>
                    <a:pt x="28" y="3"/>
                  </a:lnTo>
                  <a:lnTo>
                    <a:pt x="24" y="1"/>
                  </a:lnTo>
                  <a:lnTo>
                    <a:pt x="21" y="1"/>
                  </a:lnTo>
                  <a:lnTo>
                    <a:pt x="17" y="1"/>
                  </a:lnTo>
                  <a:lnTo>
                    <a:pt x="16" y="1"/>
                  </a:lnTo>
                  <a:lnTo>
                    <a:pt x="14" y="1"/>
                  </a:lnTo>
                  <a:lnTo>
                    <a:pt x="13" y="3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1" y="12"/>
                  </a:lnTo>
                  <a:lnTo>
                    <a:pt x="13" y="15"/>
                  </a:lnTo>
                  <a:lnTo>
                    <a:pt x="11" y="20"/>
                  </a:lnTo>
                  <a:lnTo>
                    <a:pt x="11" y="23"/>
                  </a:lnTo>
                  <a:lnTo>
                    <a:pt x="11" y="25"/>
                  </a:lnTo>
                  <a:lnTo>
                    <a:pt x="11" y="26"/>
                  </a:lnTo>
                  <a:lnTo>
                    <a:pt x="11" y="28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1" y="31"/>
                  </a:lnTo>
                  <a:lnTo>
                    <a:pt x="13" y="34"/>
                  </a:lnTo>
                  <a:lnTo>
                    <a:pt x="14" y="39"/>
                  </a:lnTo>
                  <a:lnTo>
                    <a:pt x="14" y="42"/>
                  </a:lnTo>
                  <a:lnTo>
                    <a:pt x="13" y="45"/>
                  </a:lnTo>
                  <a:lnTo>
                    <a:pt x="13" y="47"/>
                  </a:lnTo>
                  <a:lnTo>
                    <a:pt x="13" y="48"/>
                  </a:lnTo>
                  <a:lnTo>
                    <a:pt x="13" y="48"/>
                  </a:lnTo>
                  <a:lnTo>
                    <a:pt x="11" y="50"/>
                  </a:lnTo>
                  <a:lnTo>
                    <a:pt x="11" y="53"/>
                  </a:lnTo>
                  <a:lnTo>
                    <a:pt x="10" y="54"/>
                  </a:lnTo>
                  <a:lnTo>
                    <a:pt x="10" y="57"/>
                  </a:lnTo>
                  <a:lnTo>
                    <a:pt x="8" y="59"/>
                  </a:lnTo>
                  <a:lnTo>
                    <a:pt x="7" y="62"/>
                  </a:lnTo>
                  <a:lnTo>
                    <a:pt x="7" y="64"/>
                  </a:lnTo>
                  <a:lnTo>
                    <a:pt x="5" y="67"/>
                  </a:lnTo>
                  <a:lnTo>
                    <a:pt x="5" y="70"/>
                  </a:lnTo>
                  <a:lnTo>
                    <a:pt x="3" y="71"/>
                  </a:lnTo>
                  <a:lnTo>
                    <a:pt x="3" y="73"/>
                  </a:lnTo>
                  <a:lnTo>
                    <a:pt x="0" y="81"/>
                  </a:lnTo>
                  <a:lnTo>
                    <a:pt x="2" y="88"/>
                  </a:lnTo>
                  <a:lnTo>
                    <a:pt x="2" y="90"/>
                  </a:lnTo>
                  <a:lnTo>
                    <a:pt x="2" y="92"/>
                  </a:lnTo>
                  <a:lnTo>
                    <a:pt x="2" y="92"/>
                  </a:lnTo>
                  <a:lnTo>
                    <a:pt x="2" y="93"/>
                  </a:lnTo>
                  <a:lnTo>
                    <a:pt x="2" y="95"/>
                  </a:lnTo>
                  <a:lnTo>
                    <a:pt x="2" y="95"/>
                  </a:lnTo>
                  <a:lnTo>
                    <a:pt x="0" y="99"/>
                  </a:lnTo>
                  <a:lnTo>
                    <a:pt x="0" y="101"/>
                  </a:lnTo>
                  <a:lnTo>
                    <a:pt x="2" y="101"/>
                  </a:lnTo>
                  <a:lnTo>
                    <a:pt x="3" y="101"/>
                  </a:lnTo>
                  <a:lnTo>
                    <a:pt x="5" y="101"/>
                  </a:lnTo>
                  <a:lnTo>
                    <a:pt x="8" y="101"/>
                  </a:lnTo>
                  <a:lnTo>
                    <a:pt x="11" y="99"/>
                  </a:lnTo>
                  <a:lnTo>
                    <a:pt x="14" y="96"/>
                  </a:lnTo>
                  <a:lnTo>
                    <a:pt x="17" y="96"/>
                  </a:lnTo>
                  <a:lnTo>
                    <a:pt x="19" y="96"/>
                  </a:lnTo>
                  <a:lnTo>
                    <a:pt x="21" y="96"/>
                  </a:lnTo>
                  <a:lnTo>
                    <a:pt x="24" y="96"/>
                  </a:lnTo>
                  <a:lnTo>
                    <a:pt x="25" y="93"/>
                  </a:lnTo>
                  <a:lnTo>
                    <a:pt x="30" y="92"/>
                  </a:lnTo>
                  <a:lnTo>
                    <a:pt x="31" y="92"/>
                  </a:lnTo>
                  <a:lnTo>
                    <a:pt x="34" y="92"/>
                  </a:lnTo>
                  <a:lnTo>
                    <a:pt x="36" y="92"/>
                  </a:lnTo>
                  <a:lnTo>
                    <a:pt x="39" y="92"/>
                  </a:lnTo>
                  <a:lnTo>
                    <a:pt x="41" y="90"/>
                  </a:lnTo>
                  <a:lnTo>
                    <a:pt x="44" y="88"/>
                  </a:lnTo>
                  <a:lnTo>
                    <a:pt x="45" y="88"/>
                  </a:lnTo>
                  <a:lnTo>
                    <a:pt x="48" y="88"/>
                  </a:lnTo>
                  <a:lnTo>
                    <a:pt x="48" y="87"/>
                  </a:lnTo>
                  <a:lnTo>
                    <a:pt x="48" y="84"/>
                  </a:lnTo>
                  <a:lnTo>
                    <a:pt x="47" y="84"/>
                  </a:lnTo>
                  <a:lnTo>
                    <a:pt x="45" y="82"/>
                  </a:lnTo>
                  <a:lnTo>
                    <a:pt x="47" y="82"/>
                  </a:lnTo>
                  <a:lnTo>
                    <a:pt x="50" y="82"/>
                  </a:lnTo>
                  <a:lnTo>
                    <a:pt x="50" y="84"/>
                  </a:lnTo>
                  <a:lnTo>
                    <a:pt x="52" y="87"/>
                  </a:lnTo>
                  <a:lnTo>
                    <a:pt x="53" y="85"/>
                  </a:lnTo>
                  <a:lnTo>
                    <a:pt x="53" y="87"/>
                  </a:lnTo>
                  <a:lnTo>
                    <a:pt x="55" y="85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2" name="Freeform 142"/>
            <p:cNvSpPr>
              <a:spLocks/>
            </p:cNvSpPr>
            <p:nvPr/>
          </p:nvSpPr>
          <p:spPr bwMode="auto">
            <a:xfrm>
              <a:off x="5244801" y="4291329"/>
              <a:ext cx="87863" cy="30914"/>
            </a:xfrm>
            <a:custGeom>
              <a:avLst/>
              <a:gdLst>
                <a:gd name="T0" fmla="*/ 0 w 37"/>
                <a:gd name="T1" fmla="*/ 13 h 13"/>
                <a:gd name="T2" fmla="*/ 9 w 37"/>
                <a:gd name="T3" fmla="*/ 13 h 13"/>
                <a:gd name="T4" fmla="*/ 11 w 37"/>
                <a:gd name="T5" fmla="*/ 11 h 13"/>
                <a:gd name="T6" fmla="*/ 11 w 37"/>
                <a:gd name="T7" fmla="*/ 11 h 13"/>
                <a:gd name="T8" fmla="*/ 11 w 37"/>
                <a:gd name="T9" fmla="*/ 10 h 13"/>
                <a:gd name="T10" fmla="*/ 12 w 37"/>
                <a:gd name="T11" fmla="*/ 10 h 13"/>
                <a:gd name="T12" fmla="*/ 14 w 37"/>
                <a:gd name="T13" fmla="*/ 10 h 13"/>
                <a:gd name="T14" fmla="*/ 14 w 37"/>
                <a:gd name="T15" fmla="*/ 10 h 13"/>
                <a:gd name="T16" fmla="*/ 18 w 37"/>
                <a:gd name="T17" fmla="*/ 10 h 13"/>
                <a:gd name="T18" fmla="*/ 23 w 37"/>
                <a:gd name="T19" fmla="*/ 10 h 13"/>
                <a:gd name="T20" fmla="*/ 29 w 37"/>
                <a:gd name="T21" fmla="*/ 10 h 13"/>
                <a:gd name="T22" fmla="*/ 32 w 37"/>
                <a:gd name="T23" fmla="*/ 8 h 13"/>
                <a:gd name="T24" fmla="*/ 34 w 37"/>
                <a:gd name="T25" fmla="*/ 8 h 13"/>
                <a:gd name="T26" fmla="*/ 34 w 37"/>
                <a:gd name="T27" fmla="*/ 8 h 13"/>
                <a:gd name="T28" fmla="*/ 36 w 37"/>
                <a:gd name="T29" fmla="*/ 8 h 13"/>
                <a:gd name="T30" fmla="*/ 36 w 37"/>
                <a:gd name="T31" fmla="*/ 8 h 13"/>
                <a:gd name="T32" fmla="*/ 37 w 37"/>
                <a:gd name="T33" fmla="*/ 7 h 13"/>
                <a:gd name="T34" fmla="*/ 37 w 37"/>
                <a:gd name="T35" fmla="*/ 7 h 13"/>
                <a:gd name="T36" fmla="*/ 37 w 37"/>
                <a:gd name="T37" fmla="*/ 5 h 13"/>
                <a:gd name="T38" fmla="*/ 37 w 37"/>
                <a:gd name="T39" fmla="*/ 4 h 13"/>
                <a:gd name="T40" fmla="*/ 37 w 37"/>
                <a:gd name="T41" fmla="*/ 2 h 13"/>
                <a:gd name="T42" fmla="*/ 37 w 37"/>
                <a:gd name="T43" fmla="*/ 2 h 13"/>
                <a:gd name="T44" fmla="*/ 37 w 37"/>
                <a:gd name="T45" fmla="*/ 2 h 13"/>
                <a:gd name="T46" fmla="*/ 36 w 37"/>
                <a:gd name="T47" fmla="*/ 2 h 13"/>
                <a:gd name="T48" fmla="*/ 34 w 37"/>
                <a:gd name="T49" fmla="*/ 2 h 13"/>
                <a:gd name="T50" fmla="*/ 32 w 37"/>
                <a:gd name="T51" fmla="*/ 2 h 13"/>
                <a:gd name="T52" fmla="*/ 29 w 37"/>
                <a:gd name="T53" fmla="*/ 2 h 13"/>
                <a:gd name="T54" fmla="*/ 25 w 37"/>
                <a:gd name="T55" fmla="*/ 2 h 13"/>
                <a:gd name="T56" fmla="*/ 23 w 37"/>
                <a:gd name="T57" fmla="*/ 2 h 13"/>
                <a:gd name="T58" fmla="*/ 20 w 37"/>
                <a:gd name="T59" fmla="*/ 2 h 13"/>
                <a:gd name="T60" fmla="*/ 18 w 37"/>
                <a:gd name="T61" fmla="*/ 2 h 13"/>
                <a:gd name="T62" fmla="*/ 17 w 37"/>
                <a:gd name="T63" fmla="*/ 2 h 13"/>
                <a:gd name="T64" fmla="*/ 15 w 37"/>
                <a:gd name="T65" fmla="*/ 2 h 13"/>
                <a:gd name="T66" fmla="*/ 14 w 37"/>
                <a:gd name="T67" fmla="*/ 2 h 13"/>
                <a:gd name="T68" fmla="*/ 14 w 37"/>
                <a:gd name="T69" fmla="*/ 0 h 13"/>
                <a:gd name="T70" fmla="*/ 12 w 37"/>
                <a:gd name="T71" fmla="*/ 0 h 13"/>
                <a:gd name="T72" fmla="*/ 12 w 37"/>
                <a:gd name="T73" fmla="*/ 2 h 13"/>
                <a:gd name="T74" fmla="*/ 11 w 37"/>
                <a:gd name="T75" fmla="*/ 2 h 13"/>
                <a:gd name="T76" fmla="*/ 9 w 37"/>
                <a:gd name="T77" fmla="*/ 4 h 13"/>
                <a:gd name="T78" fmla="*/ 8 w 37"/>
                <a:gd name="T79" fmla="*/ 4 h 13"/>
                <a:gd name="T80" fmla="*/ 8 w 37"/>
                <a:gd name="T81" fmla="*/ 4 h 13"/>
                <a:gd name="T82" fmla="*/ 4 w 37"/>
                <a:gd name="T83" fmla="*/ 4 h 13"/>
                <a:gd name="T84" fmla="*/ 3 w 37"/>
                <a:gd name="T85" fmla="*/ 4 h 13"/>
                <a:gd name="T86" fmla="*/ 1 w 37"/>
                <a:gd name="T87" fmla="*/ 4 h 13"/>
                <a:gd name="T88" fmla="*/ 0 w 37"/>
                <a:gd name="T89" fmla="*/ 5 h 13"/>
                <a:gd name="T90" fmla="*/ 0 w 37"/>
                <a:gd name="T91" fmla="*/ 5 h 13"/>
                <a:gd name="T92" fmla="*/ 1 w 37"/>
                <a:gd name="T93" fmla="*/ 7 h 13"/>
                <a:gd name="T94" fmla="*/ 1 w 37"/>
                <a:gd name="T95" fmla="*/ 7 h 13"/>
                <a:gd name="T96" fmla="*/ 1 w 37"/>
                <a:gd name="T97" fmla="*/ 8 h 13"/>
                <a:gd name="T98" fmla="*/ 1 w 37"/>
                <a:gd name="T99" fmla="*/ 8 h 13"/>
                <a:gd name="T100" fmla="*/ 1 w 37"/>
                <a:gd name="T101" fmla="*/ 10 h 13"/>
                <a:gd name="T102" fmla="*/ 1 w 37"/>
                <a:gd name="T103" fmla="*/ 10 h 13"/>
                <a:gd name="T104" fmla="*/ 1 w 37"/>
                <a:gd name="T105" fmla="*/ 10 h 13"/>
                <a:gd name="T106" fmla="*/ 0 w 37"/>
                <a:gd name="T107" fmla="*/ 10 h 13"/>
                <a:gd name="T108" fmla="*/ 0 w 37"/>
                <a:gd name="T109" fmla="*/ 10 h 13"/>
                <a:gd name="T110" fmla="*/ 0 w 37"/>
                <a:gd name="T111" fmla="*/ 11 h 13"/>
                <a:gd name="T112" fmla="*/ 0 w 37"/>
                <a:gd name="T1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7" h="13">
                  <a:moveTo>
                    <a:pt x="0" y="13"/>
                  </a:moveTo>
                  <a:lnTo>
                    <a:pt x="9" y="13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0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8" y="10"/>
                  </a:lnTo>
                  <a:lnTo>
                    <a:pt x="23" y="10"/>
                  </a:lnTo>
                  <a:lnTo>
                    <a:pt x="29" y="10"/>
                  </a:lnTo>
                  <a:lnTo>
                    <a:pt x="32" y="8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37" y="5"/>
                  </a:lnTo>
                  <a:lnTo>
                    <a:pt x="37" y="4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6" y="2"/>
                  </a:lnTo>
                  <a:lnTo>
                    <a:pt x="34" y="2"/>
                  </a:lnTo>
                  <a:lnTo>
                    <a:pt x="32" y="2"/>
                  </a:lnTo>
                  <a:lnTo>
                    <a:pt x="29" y="2"/>
                  </a:lnTo>
                  <a:lnTo>
                    <a:pt x="25" y="2"/>
                  </a:lnTo>
                  <a:lnTo>
                    <a:pt x="23" y="2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11" y="2"/>
                  </a:lnTo>
                  <a:lnTo>
                    <a:pt x="9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4" y="4"/>
                  </a:lnTo>
                  <a:lnTo>
                    <a:pt x="3" y="4"/>
                  </a:lnTo>
                  <a:lnTo>
                    <a:pt x="1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3" name="Freeform 143"/>
            <p:cNvSpPr>
              <a:spLocks/>
            </p:cNvSpPr>
            <p:nvPr/>
          </p:nvSpPr>
          <p:spPr bwMode="auto">
            <a:xfrm>
              <a:off x="5938209" y="4671805"/>
              <a:ext cx="161479" cy="218773"/>
            </a:xfrm>
            <a:custGeom>
              <a:avLst/>
              <a:gdLst>
                <a:gd name="T0" fmla="*/ 27 w 68"/>
                <a:gd name="T1" fmla="*/ 87 h 92"/>
                <a:gd name="T2" fmla="*/ 32 w 68"/>
                <a:gd name="T3" fmla="*/ 86 h 92"/>
                <a:gd name="T4" fmla="*/ 38 w 68"/>
                <a:gd name="T5" fmla="*/ 87 h 92"/>
                <a:gd name="T6" fmla="*/ 40 w 68"/>
                <a:gd name="T7" fmla="*/ 86 h 92"/>
                <a:gd name="T8" fmla="*/ 37 w 68"/>
                <a:gd name="T9" fmla="*/ 78 h 92"/>
                <a:gd name="T10" fmla="*/ 35 w 68"/>
                <a:gd name="T11" fmla="*/ 75 h 92"/>
                <a:gd name="T12" fmla="*/ 38 w 68"/>
                <a:gd name="T13" fmla="*/ 72 h 92"/>
                <a:gd name="T14" fmla="*/ 37 w 68"/>
                <a:gd name="T15" fmla="*/ 69 h 92"/>
                <a:gd name="T16" fmla="*/ 41 w 68"/>
                <a:gd name="T17" fmla="*/ 69 h 92"/>
                <a:gd name="T18" fmla="*/ 45 w 68"/>
                <a:gd name="T19" fmla="*/ 67 h 92"/>
                <a:gd name="T20" fmla="*/ 45 w 68"/>
                <a:gd name="T21" fmla="*/ 64 h 92"/>
                <a:gd name="T22" fmla="*/ 46 w 68"/>
                <a:gd name="T23" fmla="*/ 64 h 92"/>
                <a:gd name="T24" fmla="*/ 49 w 68"/>
                <a:gd name="T25" fmla="*/ 67 h 92"/>
                <a:gd name="T26" fmla="*/ 52 w 68"/>
                <a:gd name="T27" fmla="*/ 66 h 92"/>
                <a:gd name="T28" fmla="*/ 57 w 68"/>
                <a:gd name="T29" fmla="*/ 66 h 92"/>
                <a:gd name="T30" fmla="*/ 60 w 68"/>
                <a:gd name="T31" fmla="*/ 70 h 92"/>
                <a:gd name="T32" fmla="*/ 63 w 68"/>
                <a:gd name="T33" fmla="*/ 72 h 92"/>
                <a:gd name="T34" fmla="*/ 65 w 68"/>
                <a:gd name="T35" fmla="*/ 64 h 92"/>
                <a:gd name="T36" fmla="*/ 65 w 68"/>
                <a:gd name="T37" fmla="*/ 59 h 92"/>
                <a:gd name="T38" fmla="*/ 63 w 68"/>
                <a:gd name="T39" fmla="*/ 58 h 92"/>
                <a:gd name="T40" fmla="*/ 63 w 68"/>
                <a:gd name="T41" fmla="*/ 53 h 92"/>
                <a:gd name="T42" fmla="*/ 62 w 68"/>
                <a:gd name="T43" fmla="*/ 49 h 92"/>
                <a:gd name="T44" fmla="*/ 62 w 68"/>
                <a:gd name="T45" fmla="*/ 42 h 92"/>
                <a:gd name="T46" fmla="*/ 58 w 68"/>
                <a:gd name="T47" fmla="*/ 36 h 92"/>
                <a:gd name="T48" fmla="*/ 57 w 68"/>
                <a:gd name="T49" fmla="*/ 35 h 92"/>
                <a:gd name="T50" fmla="*/ 58 w 68"/>
                <a:gd name="T51" fmla="*/ 32 h 92"/>
                <a:gd name="T52" fmla="*/ 58 w 68"/>
                <a:gd name="T53" fmla="*/ 25 h 92"/>
                <a:gd name="T54" fmla="*/ 65 w 68"/>
                <a:gd name="T55" fmla="*/ 24 h 92"/>
                <a:gd name="T56" fmla="*/ 68 w 68"/>
                <a:gd name="T57" fmla="*/ 14 h 92"/>
                <a:gd name="T58" fmla="*/ 58 w 68"/>
                <a:gd name="T59" fmla="*/ 13 h 92"/>
                <a:gd name="T60" fmla="*/ 54 w 68"/>
                <a:gd name="T61" fmla="*/ 14 h 92"/>
                <a:gd name="T62" fmla="*/ 54 w 68"/>
                <a:gd name="T63" fmla="*/ 10 h 92"/>
                <a:gd name="T64" fmla="*/ 54 w 68"/>
                <a:gd name="T65" fmla="*/ 0 h 92"/>
                <a:gd name="T66" fmla="*/ 49 w 68"/>
                <a:gd name="T67" fmla="*/ 0 h 92"/>
                <a:gd name="T68" fmla="*/ 38 w 68"/>
                <a:gd name="T69" fmla="*/ 2 h 92"/>
                <a:gd name="T70" fmla="*/ 32 w 68"/>
                <a:gd name="T71" fmla="*/ 4 h 92"/>
                <a:gd name="T72" fmla="*/ 7 w 68"/>
                <a:gd name="T73" fmla="*/ 19 h 92"/>
                <a:gd name="T74" fmla="*/ 7 w 68"/>
                <a:gd name="T75" fmla="*/ 22 h 92"/>
                <a:gd name="T76" fmla="*/ 10 w 68"/>
                <a:gd name="T77" fmla="*/ 27 h 92"/>
                <a:gd name="T78" fmla="*/ 6 w 68"/>
                <a:gd name="T79" fmla="*/ 33 h 92"/>
                <a:gd name="T80" fmla="*/ 7 w 68"/>
                <a:gd name="T81" fmla="*/ 36 h 92"/>
                <a:gd name="T82" fmla="*/ 7 w 68"/>
                <a:gd name="T83" fmla="*/ 38 h 92"/>
                <a:gd name="T84" fmla="*/ 7 w 68"/>
                <a:gd name="T85" fmla="*/ 41 h 92"/>
                <a:gd name="T86" fmla="*/ 3 w 68"/>
                <a:gd name="T87" fmla="*/ 53 h 92"/>
                <a:gd name="T88" fmla="*/ 0 w 68"/>
                <a:gd name="T89" fmla="*/ 56 h 92"/>
                <a:gd name="T90" fmla="*/ 3 w 68"/>
                <a:gd name="T91" fmla="*/ 59 h 92"/>
                <a:gd name="T92" fmla="*/ 3 w 68"/>
                <a:gd name="T93" fmla="*/ 61 h 92"/>
                <a:gd name="T94" fmla="*/ 7 w 68"/>
                <a:gd name="T95" fmla="*/ 64 h 92"/>
                <a:gd name="T96" fmla="*/ 9 w 68"/>
                <a:gd name="T97" fmla="*/ 64 h 92"/>
                <a:gd name="T98" fmla="*/ 6 w 68"/>
                <a:gd name="T99" fmla="*/ 66 h 92"/>
                <a:gd name="T100" fmla="*/ 15 w 68"/>
                <a:gd name="T101" fmla="*/ 77 h 92"/>
                <a:gd name="T102" fmla="*/ 24 w 68"/>
                <a:gd name="T103" fmla="*/ 91 h 92"/>
                <a:gd name="T104" fmla="*/ 26 w 68"/>
                <a:gd name="T105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8" h="92">
                  <a:moveTo>
                    <a:pt x="26" y="92"/>
                  </a:moveTo>
                  <a:lnTo>
                    <a:pt x="26" y="92"/>
                  </a:lnTo>
                  <a:lnTo>
                    <a:pt x="27" y="89"/>
                  </a:lnTo>
                  <a:lnTo>
                    <a:pt x="27" y="87"/>
                  </a:lnTo>
                  <a:lnTo>
                    <a:pt x="27" y="86"/>
                  </a:lnTo>
                  <a:lnTo>
                    <a:pt x="29" y="86"/>
                  </a:lnTo>
                  <a:lnTo>
                    <a:pt x="31" y="86"/>
                  </a:lnTo>
                  <a:lnTo>
                    <a:pt x="32" y="86"/>
                  </a:lnTo>
                  <a:lnTo>
                    <a:pt x="32" y="86"/>
                  </a:lnTo>
                  <a:lnTo>
                    <a:pt x="34" y="87"/>
                  </a:lnTo>
                  <a:lnTo>
                    <a:pt x="37" y="87"/>
                  </a:lnTo>
                  <a:lnTo>
                    <a:pt x="38" y="87"/>
                  </a:lnTo>
                  <a:lnTo>
                    <a:pt x="38" y="87"/>
                  </a:lnTo>
                  <a:lnTo>
                    <a:pt x="40" y="87"/>
                  </a:lnTo>
                  <a:lnTo>
                    <a:pt x="40" y="87"/>
                  </a:lnTo>
                  <a:lnTo>
                    <a:pt x="40" y="86"/>
                  </a:lnTo>
                  <a:lnTo>
                    <a:pt x="38" y="83"/>
                  </a:lnTo>
                  <a:lnTo>
                    <a:pt x="38" y="81"/>
                  </a:lnTo>
                  <a:lnTo>
                    <a:pt x="38" y="80"/>
                  </a:lnTo>
                  <a:lnTo>
                    <a:pt x="37" y="78"/>
                  </a:lnTo>
                  <a:lnTo>
                    <a:pt x="37" y="78"/>
                  </a:lnTo>
                  <a:lnTo>
                    <a:pt x="37" y="77"/>
                  </a:lnTo>
                  <a:lnTo>
                    <a:pt x="35" y="75"/>
                  </a:lnTo>
                  <a:lnTo>
                    <a:pt x="35" y="75"/>
                  </a:lnTo>
                  <a:lnTo>
                    <a:pt x="37" y="73"/>
                  </a:lnTo>
                  <a:lnTo>
                    <a:pt x="37" y="73"/>
                  </a:lnTo>
                  <a:lnTo>
                    <a:pt x="38" y="73"/>
                  </a:lnTo>
                  <a:lnTo>
                    <a:pt x="38" y="72"/>
                  </a:lnTo>
                  <a:lnTo>
                    <a:pt x="37" y="70"/>
                  </a:lnTo>
                  <a:lnTo>
                    <a:pt x="37" y="70"/>
                  </a:lnTo>
                  <a:lnTo>
                    <a:pt x="37" y="69"/>
                  </a:lnTo>
                  <a:lnTo>
                    <a:pt x="37" y="69"/>
                  </a:lnTo>
                  <a:lnTo>
                    <a:pt x="37" y="69"/>
                  </a:lnTo>
                  <a:lnTo>
                    <a:pt x="38" y="69"/>
                  </a:lnTo>
                  <a:lnTo>
                    <a:pt x="38" y="67"/>
                  </a:lnTo>
                  <a:lnTo>
                    <a:pt x="41" y="69"/>
                  </a:lnTo>
                  <a:lnTo>
                    <a:pt x="45" y="69"/>
                  </a:lnTo>
                  <a:lnTo>
                    <a:pt x="45" y="67"/>
                  </a:lnTo>
                  <a:lnTo>
                    <a:pt x="45" y="67"/>
                  </a:lnTo>
                  <a:lnTo>
                    <a:pt x="45" y="67"/>
                  </a:lnTo>
                  <a:lnTo>
                    <a:pt x="45" y="67"/>
                  </a:lnTo>
                  <a:lnTo>
                    <a:pt x="45" y="66"/>
                  </a:lnTo>
                  <a:lnTo>
                    <a:pt x="45" y="64"/>
                  </a:lnTo>
                  <a:lnTo>
                    <a:pt x="45" y="64"/>
                  </a:lnTo>
                  <a:lnTo>
                    <a:pt x="45" y="64"/>
                  </a:lnTo>
                  <a:lnTo>
                    <a:pt x="45" y="63"/>
                  </a:lnTo>
                  <a:lnTo>
                    <a:pt x="45" y="63"/>
                  </a:lnTo>
                  <a:lnTo>
                    <a:pt x="46" y="64"/>
                  </a:lnTo>
                  <a:lnTo>
                    <a:pt x="46" y="64"/>
                  </a:lnTo>
                  <a:lnTo>
                    <a:pt x="48" y="64"/>
                  </a:lnTo>
                  <a:lnTo>
                    <a:pt x="48" y="66"/>
                  </a:lnTo>
                  <a:lnTo>
                    <a:pt x="49" y="67"/>
                  </a:lnTo>
                  <a:lnTo>
                    <a:pt x="49" y="67"/>
                  </a:lnTo>
                  <a:lnTo>
                    <a:pt x="49" y="67"/>
                  </a:lnTo>
                  <a:lnTo>
                    <a:pt x="51" y="66"/>
                  </a:lnTo>
                  <a:lnTo>
                    <a:pt x="52" y="66"/>
                  </a:lnTo>
                  <a:lnTo>
                    <a:pt x="54" y="66"/>
                  </a:lnTo>
                  <a:lnTo>
                    <a:pt x="55" y="66"/>
                  </a:lnTo>
                  <a:lnTo>
                    <a:pt x="57" y="66"/>
                  </a:lnTo>
                  <a:lnTo>
                    <a:pt x="57" y="66"/>
                  </a:lnTo>
                  <a:lnTo>
                    <a:pt x="58" y="66"/>
                  </a:lnTo>
                  <a:lnTo>
                    <a:pt x="58" y="67"/>
                  </a:lnTo>
                  <a:lnTo>
                    <a:pt x="60" y="67"/>
                  </a:lnTo>
                  <a:lnTo>
                    <a:pt x="60" y="70"/>
                  </a:lnTo>
                  <a:lnTo>
                    <a:pt x="62" y="72"/>
                  </a:lnTo>
                  <a:lnTo>
                    <a:pt x="63" y="72"/>
                  </a:lnTo>
                  <a:lnTo>
                    <a:pt x="63" y="72"/>
                  </a:lnTo>
                  <a:lnTo>
                    <a:pt x="63" y="72"/>
                  </a:lnTo>
                  <a:lnTo>
                    <a:pt x="63" y="72"/>
                  </a:lnTo>
                  <a:lnTo>
                    <a:pt x="65" y="70"/>
                  </a:lnTo>
                  <a:lnTo>
                    <a:pt x="65" y="66"/>
                  </a:lnTo>
                  <a:lnTo>
                    <a:pt x="65" y="64"/>
                  </a:lnTo>
                  <a:lnTo>
                    <a:pt x="66" y="63"/>
                  </a:lnTo>
                  <a:lnTo>
                    <a:pt x="66" y="63"/>
                  </a:lnTo>
                  <a:lnTo>
                    <a:pt x="65" y="61"/>
                  </a:lnTo>
                  <a:lnTo>
                    <a:pt x="65" y="59"/>
                  </a:lnTo>
                  <a:lnTo>
                    <a:pt x="63" y="59"/>
                  </a:lnTo>
                  <a:lnTo>
                    <a:pt x="62" y="58"/>
                  </a:lnTo>
                  <a:lnTo>
                    <a:pt x="62" y="58"/>
                  </a:lnTo>
                  <a:lnTo>
                    <a:pt x="63" y="58"/>
                  </a:lnTo>
                  <a:lnTo>
                    <a:pt x="63" y="56"/>
                  </a:lnTo>
                  <a:lnTo>
                    <a:pt x="63" y="56"/>
                  </a:lnTo>
                  <a:lnTo>
                    <a:pt x="63" y="55"/>
                  </a:lnTo>
                  <a:lnTo>
                    <a:pt x="63" y="53"/>
                  </a:lnTo>
                  <a:lnTo>
                    <a:pt x="63" y="53"/>
                  </a:lnTo>
                  <a:lnTo>
                    <a:pt x="62" y="52"/>
                  </a:lnTo>
                  <a:lnTo>
                    <a:pt x="62" y="50"/>
                  </a:lnTo>
                  <a:lnTo>
                    <a:pt x="62" y="49"/>
                  </a:lnTo>
                  <a:lnTo>
                    <a:pt x="62" y="47"/>
                  </a:lnTo>
                  <a:lnTo>
                    <a:pt x="62" y="44"/>
                  </a:lnTo>
                  <a:lnTo>
                    <a:pt x="63" y="42"/>
                  </a:lnTo>
                  <a:lnTo>
                    <a:pt x="62" y="42"/>
                  </a:lnTo>
                  <a:lnTo>
                    <a:pt x="62" y="41"/>
                  </a:lnTo>
                  <a:lnTo>
                    <a:pt x="62" y="39"/>
                  </a:lnTo>
                  <a:lnTo>
                    <a:pt x="60" y="38"/>
                  </a:lnTo>
                  <a:lnTo>
                    <a:pt x="58" y="36"/>
                  </a:lnTo>
                  <a:lnTo>
                    <a:pt x="57" y="35"/>
                  </a:lnTo>
                  <a:lnTo>
                    <a:pt x="57" y="35"/>
                  </a:lnTo>
                  <a:lnTo>
                    <a:pt x="57" y="35"/>
                  </a:lnTo>
                  <a:lnTo>
                    <a:pt x="57" y="35"/>
                  </a:lnTo>
                  <a:lnTo>
                    <a:pt x="57" y="35"/>
                  </a:lnTo>
                  <a:lnTo>
                    <a:pt x="58" y="35"/>
                  </a:lnTo>
                  <a:lnTo>
                    <a:pt x="58" y="35"/>
                  </a:lnTo>
                  <a:lnTo>
                    <a:pt x="58" y="32"/>
                  </a:lnTo>
                  <a:lnTo>
                    <a:pt x="58" y="27"/>
                  </a:lnTo>
                  <a:lnTo>
                    <a:pt x="58" y="27"/>
                  </a:lnTo>
                  <a:lnTo>
                    <a:pt x="58" y="25"/>
                  </a:lnTo>
                  <a:lnTo>
                    <a:pt x="58" y="25"/>
                  </a:lnTo>
                  <a:lnTo>
                    <a:pt x="58" y="25"/>
                  </a:lnTo>
                  <a:lnTo>
                    <a:pt x="60" y="24"/>
                  </a:lnTo>
                  <a:lnTo>
                    <a:pt x="62" y="24"/>
                  </a:lnTo>
                  <a:lnTo>
                    <a:pt x="65" y="24"/>
                  </a:lnTo>
                  <a:lnTo>
                    <a:pt x="66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14"/>
                  </a:lnTo>
                  <a:lnTo>
                    <a:pt x="66" y="14"/>
                  </a:lnTo>
                  <a:lnTo>
                    <a:pt x="62" y="13"/>
                  </a:lnTo>
                  <a:lnTo>
                    <a:pt x="60" y="13"/>
                  </a:lnTo>
                  <a:lnTo>
                    <a:pt x="58" y="13"/>
                  </a:lnTo>
                  <a:lnTo>
                    <a:pt x="57" y="13"/>
                  </a:lnTo>
                  <a:lnTo>
                    <a:pt x="55" y="14"/>
                  </a:lnTo>
                  <a:lnTo>
                    <a:pt x="55" y="14"/>
                  </a:lnTo>
                  <a:lnTo>
                    <a:pt x="54" y="14"/>
                  </a:lnTo>
                  <a:lnTo>
                    <a:pt x="54" y="13"/>
                  </a:lnTo>
                  <a:lnTo>
                    <a:pt x="54" y="13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4" y="8"/>
                  </a:lnTo>
                  <a:lnTo>
                    <a:pt x="54" y="5"/>
                  </a:lnTo>
                  <a:lnTo>
                    <a:pt x="54" y="2"/>
                  </a:lnTo>
                  <a:lnTo>
                    <a:pt x="54" y="0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6" y="0"/>
                  </a:lnTo>
                  <a:lnTo>
                    <a:pt x="41" y="0"/>
                  </a:lnTo>
                  <a:lnTo>
                    <a:pt x="38" y="2"/>
                  </a:lnTo>
                  <a:lnTo>
                    <a:pt x="37" y="2"/>
                  </a:lnTo>
                  <a:lnTo>
                    <a:pt x="35" y="2"/>
                  </a:lnTo>
                  <a:lnTo>
                    <a:pt x="34" y="4"/>
                  </a:lnTo>
                  <a:lnTo>
                    <a:pt x="32" y="4"/>
                  </a:lnTo>
                  <a:lnTo>
                    <a:pt x="31" y="19"/>
                  </a:lnTo>
                  <a:lnTo>
                    <a:pt x="9" y="18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9" y="25"/>
                  </a:lnTo>
                  <a:lnTo>
                    <a:pt x="10" y="27"/>
                  </a:lnTo>
                  <a:lnTo>
                    <a:pt x="10" y="30"/>
                  </a:lnTo>
                  <a:lnTo>
                    <a:pt x="10" y="33"/>
                  </a:lnTo>
                  <a:lnTo>
                    <a:pt x="7" y="33"/>
                  </a:lnTo>
                  <a:lnTo>
                    <a:pt x="6" y="33"/>
                  </a:lnTo>
                  <a:lnTo>
                    <a:pt x="6" y="35"/>
                  </a:lnTo>
                  <a:lnTo>
                    <a:pt x="6" y="36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9" y="36"/>
                  </a:lnTo>
                  <a:lnTo>
                    <a:pt x="9" y="36"/>
                  </a:lnTo>
                  <a:lnTo>
                    <a:pt x="9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6" y="38"/>
                  </a:lnTo>
                  <a:lnTo>
                    <a:pt x="6" y="39"/>
                  </a:lnTo>
                  <a:lnTo>
                    <a:pt x="7" y="41"/>
                  </a:lnTo>
                  <a:lnTo>
                    <a:pt x="6" y="44"/>
                  </a:lnTo>
                  <a:lnTo>
                    <a:pt x="6" y="47"/>
                  </a:lnTo>
                  <a:lnTo>
                    <a:pt x="4" y="50"/>
                  </a:lnTo>
                  <a:lnTo>
                    <a:pt x="3" y="53"/>
                  </a:lnTo>
                  <a:lnTo>
                    <a:pt x="1" y="52"/>
                  </a:lnTo>
                  <a:lnTo>
                    <a:pt x="0" y="53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1" y="56"/>
                  </a:lnTo>
                  <a:lnTo>
                    <a:pt x="3" y="56"/>
                  </a:lnTo>
                  <a:lnTo>
                    <a:pt x="3" y="58"/>
                  </a:lnTo>
                  <a:lnTo>
                    <a:pt x="3" y="59"/>
                  </a:lnTo>
                  <a:lnTo>
                    <a:pt x="3" y="59"/>
                  </a:lnTo>
                  <a:lnTo>
                    <a:pt x="3" y="61"/>
                  </a:lnTo>
                  <a:lnTo>
                    <a:pt x="3" y="61"/>
                  </a:lnTo>
                  <a:lnTo>
                    <a:pt x="3" y="61"/>
                  </a:lnTo>
                  <a:lnTo>
                    <a:pt x="6" y="61"/>
                  </a:lnTo>
                  <a:lnTo>
                    <a:pt x="7" y="61"/>
                  </a:lnTo>
                  <a:lnTo>
                    <a:pt x="7" y="63"/>
                  </a:lnTo>
                  <a:lnTo>
                    <a:pt x="7" y="64"/>
                  </a:lnTo>
                  <a:lnTo>
                    <a:pt x="7" y="64"/>
                  </a:lnTo>
                  <a:lnTo>
                    <a:pt x="9" y="64"/>
                  </a:lnTo>
                  <a:lnTo>
                    <a:pt x="9" y="64"/>
                  </a:lnTo>
                  <a:lnTo>
                    <a:pt x="9" y="64"/>
                  </a:lnTo>
                  <a:lnTo>
                    <a:pt x="9" y="66"/>
                  </a:lnTo>
                  <a:lnTo>
                    <a:pt x="10" y="66"/>
                  </a:lnTo>
                  <a:lnTo>
                    <a:pt x="7" y="66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6" y="69"/>
                  </a:lnTo>
                  <a:lnTo>
                    <a:pt x="9" y="72"/>
                  </a:lnTo>
                  <a:lnTo>
                    <a:pt x="15" y="77"/>
                  </a:lnTo>
                  <a:lnTo>
                    <a:pt x="21" y="81"/>
                  </a:lnTo>
                  <a:lnTo>
                    <a:pt x="24" y="84"/>
                  </a:lnTo>
                  <a:lnTo>
                    <a:pt x="23" y="87"/>
                  </a:lnTo>
                  <a:lnTo>
                    <a:pt x="24" y="91"/>
                  </a:lnTo>
                  <a:lnTo>
                    <a:pt x="24" y="91"/>
                  </a:lnTo>
                  <a:lnTo>
                    <a:pt x="24" y="92"/>
                  </a:lnTo>
                  <a:lnTo>
                    <a:pt x="26" y="92"/>
                  </a:lnTo>
                  <a:lnTo>
                    <a:pt x="26" y="92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4" name="Freeform 144"/>
            <p:cNvSpPr>
              <a:spLocks/>
            </p:cNvSpPr>
            <p:nvPr/>
          </p:nvSpPr>
          <p:spPr bwMode="auto">
            <a:xfrm>
              <a:off x="6586498" y="4258038"/>
              <a:ext cx="417945" cy="366208"/>
            </a:xfrm>
            <a:custGeom>
              <a:avLst/>
              <a:gdLst>
                <a:gd name="T0" fmla="*/ 119 w 176"/>
                <a:gd name="T1" fmla="*/ 72 h 154"/>
                <a:gd name="T2" fmla="*/ 122 w 176"/>
                <a:gd name="T3" fmla="*/ 77 h 154"/>
                <a:gd name="T4" fmla="*/ 127 w 176"/>
                <a:gd name="T5" fmla="*/ 80 h 154"/>
                <a:gd name="T6" fmla="*/ 131 w 176"/>
                <a:gd name="T7" fmla="*/ 83 h 154"/>
                <a:gd name="T8" fmla="*/ 161 w 176"/>
                <a:gd name="T9" fmla="*/ 98 h 154"/>
                <a:gd name="T10" fmla="*/ 128 w 176"/>
                <a:gd name="T11" fmla="*/ 146 h 154"/>
                <a:gd name="T12" fmla="*/ 110 w 176"/>
                <a:gd name="T13" fmla="*/ 151 h 154"/>
                <a:gd name="T14" fmla="*/ 102 w 176"/>
                <a:gd name="T15" fmla="*/ 151 h 154"/>
                <a:gd name="T16" fmla="*/ 99 w 176"/>
                <a:gd name="T17" fmla="*/ 148 h 154"/>
                <a:gd name="T18" fmla="*/ 96 w 176"/>
                <a:gd name="T19" fmla="*/ 150 h 154"/>
                <a:gd name="T20" fmla="*/ 91 w 176"/>
                <a:gd name="T21" fmla="*/ 150 h 154"/>
                <a:gd name="T22" fmla="*/ 90 w 176"/>
                <a:gd name="T23" fmla="*/ 150 h 154"/>
                <a:gd name="T24" fmla="*/ 86 w 176"/>
                <a:gd name="T25" fmla="*/ 154 h 154"/>
                <a:gd name="T26" fmla="*/ 77 w 176"/>
                <a:gd name="T27" fmla="*/ 154 h 154"/>
                <a:gd name="T28" fmla="*/ 74 w 176"/>
                <a:gd name="T29" fmla="*/ 154 h 154"/>
                <a:gd name="T30" fmla="*/ 68 w 176"/>
                <a:gd name="T31" fmla="*/ 153 h 154"/>
                <a:gd name="T32" fmla="*/ 60 w 176"/>
                <a:gd name="T33" fmla="*/ 153 h 154"/>
                <a:gd name="T34" fmla="*/ 55 w 176"/>
                <a:gd name="T35" fmla="*/ 153 h 154"/>
                <a:gd name="T36" fmla="*/ 52 w 176"/>
                <a:gd name="T37" fmla="*/ 153 h 154"/>
                <a:gd name="T38" fmla="*/ 43 w 176"/>
                <a:gd name="T39" fmla="*/ 153 h 154"/>
                <a:gd name="T40" fmla="*/ 40 w 176"/>
                <a:gd name="T41" fmla="*/ 148 h 154"/>
                <a:gd name="T42" fmla="*/ 38 w 176"/>
                <a:gd name="T43" fmla="*/ 143 h 154"/>
                <a:gd name="T44" fmla="*/ 35 w 176"/>
                <a:gd name="T45" fmla="*/ 142 h 154"/>
                <a:gd name="T46" fmla="*/ 28 w 176"/>
                <a:gd name="T47" fmla="*/ 140 h 154"/>
                <a:gd name="T48" fmla="*/ 26 w 176"/>
                <a:gd name="T49" fmla="*/ 134 h 154"/>
                <a:gd name="T50" fmla="*/ 23 w 176"/>
                <a:gd name="T51" fmla="*/ 128 h 154"/>
                <a:gd name="T52" fmla="*/ 21 w 176"/>
                <a:gd name="T53" fmla="*/ 123 h 154"/>
                <a:gd name="T54" fmla="*/ 17 w 176"/>
                <a:gd name="T55" fmla="*/ 119 h 154"/>
                <a:gd name="T56" fmla="*/ 14 w 176"/>
                <a:gd name="T57" fmla="*/ 112 h 154"/>
                <a:gd name="T58" fmla="*/ 9 w 176"/>
                <a:gd name="T59" fmla="*/ 109 h 154"/>
                <a:gd name="T60" fmla="*/ 1 w 176"/>
                <a:gd name="T61" fmla="*/ 108 h 154"/>
                <a:gd name="T62" fmla="*/ 0 w 176"/>
                <a:gd name="T63" fmla="*/ 108 h 154"/>
                <a:gd name="T64" fmla="*/ 3 w 176"/>
                <a:gd name="T65" fmla="*/ 100 h 154"/>
                <a:gd name="T66" fmla="*/ 10 w 176"/>
                <a:gd name="T67" fmla="*/ 98 h 154"/>
                <a:gd name="T68" fmla="*/ 14 w 176"/>
                <a:gd name="T69" fmla="*/ 87 h 154"/>
                <a:gd name="T70" fmla="*/ 14 w 176"/>
                <a:gd name="T71" fmla="*/ 77 h 154"/>
                <a:gd name="T72" fmla="*/ 17 w 176"/>
                <a:gd name="T73" fmla="*/ 69 h 154"/>
                <a:gd name="T74" fmla="*/ 20 w 176"/>
                <a:gd name="T75" fmla="*/ 58 h 154"/>
                <a:gd name="T76" fmla="*/ 26 w 176"/>
                <a:gd name="T77" fmla="*/ 52 h 154"/>
                <a:gd name="T78" fmla="*/ 31 w 176"/>
                <a:gd name="T79" fmla="*/ 45 h 154"/>
                <a:gd name="T80" fmla="*/ 35 w 176"/>
                <a:gd name="T81" fmla="*/ 35 h 154"/>
                <a:gd name="T82" fmla="*/ 35 w 176"/>
                <a:gd name="T83" fmla="*/ 28 h 154"/>
                <a:gd name="T84" fmla="*/ 40 w 176"/>
                <a:gd name="T85" fmla="*/ 22 h 154"/>
                <a:gd name="T86" fmla="*/ 48 w 176"/>
                <a:gd name="T87" fmla="*/ 11 h 154"/>
                <a:gd name="T88" fmla="*/ 57 w 176"/>
                <a:gd name="T89" fmla="*/ 8 h 154"/>
                <a:gd name="T90" fmla="*/ 60 w 176"/>
                <a:gd name="T91" fmla="*/ 10 h 154"/>
                <a:gd name="T92" fmla="*/ 65 w 176"/>
                <a:gd name="T93" fmla="*/ 2 h 154"/>
                <a:gd name="T94" fmla="*/ 68 w 176"/>
                <a:gd name="T95" fmla="*/ 0 h 154"/>
                <a:gd name="T96" fmla="*/ 73 w 176"/>
                <a:gd name="T97" fmla="*/ 7 h 154"/>
                <a:gd name="T98" fmla="*/ 77 w 176"/>
                <a:gd name="T99" fmla="*/ 8 h 154"/>
                <a:gd name="T100" fmla="*/ 80 w 176"/>
                <a:gd name="T101" fmla="*/ 8 h 154"/>
                <a:gd name="T102" fmla="*/ 85 w 176"/>
                <a:gd name="T103" fmla="*/ 11 h 154"/>
                <a:gd name="T104" fmla="*/ 94 w 176"/>
                <a:gd name="T105" fmla="*/ 14 h 154"/>
                <a:gd name="T106" fmla="*/ 99 w 176"/>
                <a:gd name="T107" fmla="*/ 19 h 154"/>
                <a:gd name="T108" fmla="*/ 104 w 176"/>
                <a:gd name="T109" fmla="*/ 25 h 154"/>
                <a:gd name="T110" fmla="*/ 110 w 176"/>
                <a:gd name="T111" fmla="*/ 33 h 154"/>
                <a:gd name="T112" fmla="*/ 107 w 176"/>
                <a:gd name="T113" fmla="*/ 42 h 154"/>
                <a:gd name="T114" fmla="*/ 105 w 176"/>
                <a:gd name="T115" fmla="*/ 49 h 154"/>
                <a:gd name="T116" fmla="*/ 104 w 176"/>
                <a:gd name="T117" fmla="*/ 53 h 154"/>
                <a:gd name="T118" fmla="*/ 102 w 176"/>
                <a:gd name="T119" fmla="*/ 58 h 154"/>
                <a:gd name="T120" fmla="*/ 107 w 176"/>
                <a:gd name="T121" fmla="*/ 59 h 154"/>
                <a:gd name="T122" fmla="*/ 118 w 176"/>
                <a:gd name="T123" fmla="*/ 59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6" h="154">
                  <a:moveTo>
                    <a:pt x="118" y="59"/>
                  </a:moveTo>
                  <a:lnTo>
                    <a:pt x="114" y="64"/>
                  </a:lnTo>
                  <a:lnTo>
                    <a:pt x="116" y="67"/>
                  </a:lnTo>
                  <a:lnTo>
                    <a:pt x="119" y="72"/>
                  </a:lnTo>
                  <a:lnTo>
                    <a:pt x="121" y="73"/>
                  </a:lnTo>
                  <a:lnTo>
                    <a:pt x="121" y="75"/>
                  </a:lnTo>
                  <a:lnTo>
                    <a:pt x="121" y="75"/>
                  </a:lnTo>
                  <a:lnTo>
                    <a:pt x="122" y="77"/>
                  </a:lnTo>
                  <a:lnTo>
                    <a:pt x="122" y="77"/>
                  </a:lnTo>
                  <a:lnTo>
                    <a:pt x="122" y="78"/>
                  </a:lnTo>
                  <a:lnTo>
                    <a:pt x="125" y="80"/>
                  </a:lnTo>
                  <a:lnTo>
                    <a:pt x="127" y="80"/>
                  </a:lnTo>
                  <a:lnTo>
                    <a:pt x="127" y="81"/>
                  </a:lnTo>
                  <a:lnTo>
                    <a:pt x="128" y="81"/>
                  </a:lnTo>
                  <a:lnTo>
                    <a:pt x="130" y="83"/>
                  </a:lnTo>
                  <a:lnTo>
                    <a:pt x="131" y="83"/>
                  </a:lnTo>
                  <a:lnTo>
                    <a:pt x="138" y="86"/>
                  </a:lnTo>
                  <a:lnTo>
                    <a:pt x="147" y="92"/>
                  </a:lnTo>
                  <a:lnTo>
                    <a:pt x="158" y="95"/>
                  </a:lnTo>
                  <a:lnTo>
                    <a:pt x="161" y="98"/>
                  </a:lnTo>
                  <a:lnTo>
                    <a:pt x="176" y="98"/>
                  </a:lnTo>
                  <a:lnTo>
                    <a:pt x="147" y="143"/>
                  </a:lnTo>
                  <a:lnTo>
                    <a:pt x="133" y="143"/>
                  </a:lnTo>
                  <a:lnTo>
                    <a:pt x="128" y="146"/>
                  </a:lnTo>
                  <a:lnTo>
                    <a:pt x="118" y="148"/>
                  </a:lnTo>
                  <a:lnTo>
                    <a:pt x="114" y="150"/>
                  </a:lnTo>
                  <a:lnTo>
                    <a:pt x="113" y="151"/>
                  </a:lnTo>
                  <a:lnTo>
                    <a:pt x="110" y="151"/>
                  </a:lnTo>
                  <a:lnTo>
                    <a:pt x="107" y="151"/>
                  </a:lnTo>
                  <a:lnTo>
                    <a:pt x="105" y="151"/>
                  </a:lnTo>
                  <a:lnTo>
                    <a:pt x="104" y="151"/>
                  </a:lnTo>
                  <a:lnTo>
                    <a:pt x="102" y="151"/>
                  </a:lnTo>
                  <a:lnTo>
                    <a:pt x="100" y="151"/>
                  </a:lnTo>
                  <a:lnTo>
                    <a:pt x="99" y="150"/>
                  </a:lnTo>
                  <a:lnTo>
                    <a:pt x="99" y="150"/>
                  </a:lnTo>
                  <a:lnTo>
                    <a:pt x="99" y="148"/>
                  </a:lnTo>
                  <a:lnTo>
                    <a:pt x="99" y="148"/>
                  </a:lnTo>
                  <a:lnTo>
                    <a:pt x="99" y="146"/>
                  </a:lnTo>
                  <a:lnTo>
                    <a:pt x="97" y="148"/>
                  </a:lnTo>
                  <a:lnTo>
                    <a:pt x="96" y="150"/>
                  </a:lnTo>
                  <a:lnTo>
                    <a:pt x="94" y="150"/>
                  </a:lnTo>
                  <a:lnTo>
                    <a:pt x="94" y="151"/>
                  </a:lnTo>
                  <a:lnTo>
                    <a:pt x="93" y="151"/>
                  </a:lnTo>
                  <a:lnTo>
                    <a:pt x="91" y="150"/>
                  </a:lnTo>
                  <a:lnTo>
                    <a:pt x="91" y="150"/>
                  </a:lnTo>
                  <a:lnTo>
                    <a:pt x="90" y="150"/>
                  </a:lnTo>
                  <a:lnTo>
                    <a:pt x="90" y="150"/>
                  </a:lnTo>
                  <a:lnTo>
                    <a:pt x="90" y="150"/>
                  </a:lnTo>
                  <a:lnTo>
                    <a:pt x="88" y="151"/>
                  </a:lnTo>
                  <a:lnTo>
                    <a:pt x="88" y="151"/>
                  </a:lnTo>
                  <a:lnTo>
                    <a:pt x="86" y="154"/>
                  </a:lnTo>
                  <a:lnTo>
                    <a:pt x="86" y="154"/>
                  </a:lnTo>
                  <a:lnTo>
                    <a:pt x="85" y="154"/>
                  </a:lnTo>
                  <a:lnTo>
                    <a:pt x="80" y="154"/>
                  </a:lnTo>
                  <a:lnTo>
                    <a:pt x="79" y="154"/>
                  </a:lnTo>
                  <a:lnTo>
                    <a:pt x="77" y="154"/>
                  </a:lnTo>
                  <a:lnTo>
                    <a:pt x="76" y="154"/>
                  </a:lnTo>
                  <a:lnTo>
                    <a:pt x="76" y="154"/>
                  </a:lnTo>
                  <a:lnTo>
                    <a:pt x="74" y="154"/>
                  </a:lnTo>
                  <a:lnTo>
                    <a:pt x="74" y="154"/>
                  </a:lnTo>
                  <a:lnTo>
                    <a:pt x="73" y="153"/>
                  </a:lnTo>
                  <a:lnTo>
                    <a:pt x="71" y="153"/>
                  </a:lnTo>
                  <a:lnTo>
                    <a:pt x="69" y="153"/>
                  </a:lnTo>
                  <a:lnTo>
                    <a:pt x="68" y="153"/>
                  </a:lnTo>
                  <a:lnTo>
                    <a:pt x="65" y="153"/>
                  </a:lnTo>
                  <a:lnTo>
                    <a:pt x="65" y="153"/>
                  </a:lnTo>
                  <a:lnTo>
                    <a:pt x="63" y="153"/>
                  </a:lnTo>
                  <a:lnTo>
                    <a:pt x="60" y="153"/>
                  </a:lnTo>
                  <a:lnTo>
                    <a:pt x="60" y="153"/>
                  </a:lnTo>
                  <a:lnTo>
                    <a:pt x="59" y="154"/>
                  </a:lnTo>
                  <a:lnTo>
                    <a:pt x="57" y="153"/>
                  </a:lnTo>
                  <a:lnTo>
                    <a:pt x="55" y="153"/>
                  </a:lnTo>
                  <a:lnTo>
                    <a:pt x="55" y="153"/>
                  </a:lnTo>
                  <a:lnTo>
                    <a:pt x="54" y="151"/>
                  </a:lnTo>
                  <a:lnTo>
                    <a:pt x="54" y="153"/>
                  </a:lnTo>
                  <a:lnTo>
                    <a:pt x="52" y="153"/>
                  </a:lnTo>
                  <a:lnTo>
                    <a:pt x="51" y="153"/>
                  </a:lnTo>
                  <a:lnTo>
                    <a:pt x="48" y="154"/>
                  </a:lnTo>
                  <a:lnTo>
                    <a:pt x="46" y="153"/>
                  </a:lnTo>
                  <a:lnTo>
                    <a:pt x="43" y="153"/>
                  </a:lnTo>
                  <a:lnTo>
                    <a:pt x="42" y="153"/>
                  </a:lnTo>
                  <a:lnTo>
                    <a:pt x="40" y="153"/>
                  </a:lnTo>
                  <a:lnTo>
                    <a:pt x="40" y="150"/>
                  </a:lnTo>
                  <a:lnTo>
                    <a:pt x="40" y="148"/>
                  </a:lnTo>
                  <a:lnTo>
                    <a:pt x="38" y="145"/>
                  </a:lnTo>
                  <a:lnTo>
                    <a:pt x="38" y="145"/>
                  </a:lnTo>
                  <a:lnTo>
                    <a:pt x="38" y="143"/>
                  </a:lnTo>
                  <a:lnTo>
                    <a:pt x="38" y="143"/>
                  </a:lnTo>
                  <a:lnTo>
                    <a:pt x="37" y="143"/>
                  </a:lnTo>
                  <a:lnTo>
                    <a:pt x="37" y="142"/>
                  </a:lnTo>
                  <a:lnTo>
                    <a:pt x="37" y="142"/>
                  </a:lnTo>
                  <a:lnTo>
                    <a:pt x="35" y="142"/>
                  </a:lnTo>
                  <a:lnTo>
                    <a:pt x="34" y="142"/>
                  </a:lnTo>
                  <a:lnTo>
                    <a:pt x="32" y="142"/>
                  </a:lnTo>
                  <a:lnTo>
                    <a:pt x="29" y="142"/>
                  </a:lnTo>
                  <a:lnTo>
                    <a:pt x="28" y="140"/>
                  </a:lnTo>
                  <a:lnTo>
                    <a:pt x="28" y="140"/>
                  </a:lnTo>
                  <a:lnTo>
                    <a:pt x="28" y="139"/>
                  </a:lnTo>
                  <a:lnTo>
                    <a:pt x="26" y="137"/>
                  </a:lnTo>
                  <a:lnTo>
                    <a:pt x="26" y="134"/>
                  </a:lnTo>
                  <a:lnTo>
                    <a:pt x="24" y="131"/>
                  </a:lnTo>
                  <a:lnTo>
                    <a:pt x="23" y="129"/>
                  </a:lnTo>
                  <a:lnTo>
                    <a:pt x="23" y="128"/>
                  </a:lnTo>
                  <a:lnTo>
                    <a:pt x="23" y="128"/>
                  </a:lnTo>
                  <a:lnTo>
                    <a:pt x="21" y="126"/>
                  </a:lnTo>
                  <a:lnTo>
                    <a:pt x="21" y="125"/>
                  </a:lnTo>
                  <a:lnTo>
                    <a:pt x="21" y="123"/>
                  </a:lnTo>
                  <a:lnTo>
                    <a:pt x="21" y="123"/>
                  </a:lnTo>
                  <a:lnTo>
                    <a:pt x="21" y="122"/>
                  </a:lnTo>
                  <a:lnTo>
                    <a:pt x="20" y="122"/>
                  </a:lnTo>
                  <a:lnTo>
                    <a:pt x="18" y="120"/>
                  </a:lnTo>
                  <a:lnTo>
                    <a:pt x="17" y="119"/>
                  </a:lnTo>
                  <a:lnTo>
                    <a:pt x="17" y="117"/>
                  </a:lnTo>
                  <a:lnTo>
                    <a:pt x="15" y="115"/>
                  </a:lnTo>
                  <a:lnTo>
                    <a:pt x="14" y="112"/>
                  </a:lnTo>
                  <a:lnTo>
                    <a:pt x="14" y="112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0" y="109"/>
                  </a:lnTo>
                  <a:lnTo>
                    <a:pt x="9" y="109"/>
                  </a:lnTo>
                  <a:lnTo>
                    <a:pt x="7" y="109"/>
                  </a:lnTo>
                  <a:lnTo>
                    <a:pt x="6" y="108"/>
                  </a:lnTo>
                  <a:lnTo>
                    <a:pt x="3" y="108"/>
                  </a:lnTo>
                  <a:lnTo>
                    <a:pt x="1" y="108"/>
                  </a:lnTo>
                  <a:lnTo>
                    <a:pt x="1" y="108"/>
                  </a:lnTo>
                  <a:lnTo>
                    <a:pt x="1" y="108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0" y="106"/>
                  </a:lnTo>
                  <a:lnTo>
                    <a:pt x="1" y="103"/>
                  </a:lnTo>
                  <a:lnTo>
                    <a:pt x="3" y="100"/>
                  </a:lnTo>
                  <a:lnTo>
                    <a:pt x="3" y="100"/>
                  </a:lnTo>
                  <a:lnTo>
                    <a:pt x="6" y="100"/>
                  </a:lnTo>
                  <a:lnTo>
                    <a:pt x="9" y="98"/>
                  </a:lnTo>
                  <a:lnTo>
                    <a:pt x="10" y="98"/>
                  </a:lnTo>
                  <a:lnTo>
                    <a:pt x="10" y="98"/>
                  </a:lnTo>
                  <a:lnTo>
                    <a:pt x="10" y="97"/>
                  </a:lnTo>
                  <a:lnTo>
                    <a:pt x="12" y="95"/>
                  </a:lnTo>
                  <a:lnTo>
                    <a:pt x="14" y="91"/>
                  </a:lnTo>
                  <a:lnTo>
                    <a:pt x="14" y="87"/>
                  </a:lnTo>
                  <a:lnTo>
                    <a:pt x="14" y="84"/>
                  </a:lnTo>
                  <a:lnTo>
                    <a:pt x="14" y="80"/>
                  </a:lnTo>
                  <a:lnTo>
                    <a:pt x="14" y="78"/>
                  </a:lnTo>
                  <a:lnTo>
                    <a:pt x="14" y="77"/>
                  </a:lnTo>
                  <a:lnTo>
                    <a:pt x="14" y="75"/>
                  </a:lnTo>
                  <a:lnTo>
                    <a:pt x="15" y="73"/>
                  </a:lnTo>
                  <a:lnTo>
                    <a:pt x="17" y="72"/>
                  </a:lnTo>
                  <a:lnTo>
                    <a:pt x="17" y="69"/>
                  </a:lnTo>
                  <a:lnTo>
                    <a:pt x="18" y="67"/>
                  </a:lnTo>
                  <a:lnTo>
                    <a:pt x="18" y="66"/>
                  </a:lnTo>
                  <a:lnTo>
                    <a:pt x="18" y="64"/>
                  </a:lnTo>
                  <a:lnTo>
                    <a:pt x="20" y="58"/>
                  </a:lnTo>
                  <a:lnTo>
                    <a:pt x="20" y="56"/>
                  </a:lnTo>
                  <a:lnTo>
                    <a:pt x="21" y="55"/>
                  </a:lnTo>
                  <a:lnTo>
                    <a:pt x="24" y="53"/>
                  </a:lnTo>
                  <a:lnTo>
                    <a:pt x="26" y="52"/>
                  </a:lnTo>
                  <a:lnTo>
                    <a:pt x="28" y="52"/>
                  </a:lnTo>
                  <a:lnTo>
                    <a:pt x="28" y="50"/>
                  </a:lnTo>
                  <a:lnTo>
                    <a:pt x="29" y="49"/>
                  </a:lnTo>
                  <a:lnTo>
                    <a:pt x="31" y="45"/>
                  </a:lnTo>
                  <a:lnTo>
                    <a:pt x="32" y="41"/>
                  </a:lnTo>
                  <a:lnTo>
                    <a:pt x="34" y="39"/>
                  </a:lnTo>
                  <a:lnTo>
                    <a:pt x="35" y="36"/>
                  </a:lnTo>
                  <a:lnTo>
                    <a:pt x="35" y="35"/>
                  </a:lnTo>
                  <a:lnTo>
                    <a:pt x="35" y="33"/>
                  </a:lnTo>
                  <a:lnTo>
                    <a:pt x="35" y="32"/>
                  </a:lnTo>
                  <a:lnTo>
                    <a:pt x="35" y="30"/>
                  </a:lnTo>
                  <a:lnTo>
                    <a:pt x="35" y="28"/>
                  </a:lnTo>
                  <a:lnTo>
                    <a:pt x="37" y="27"/>
                  </a:lnTo>
                  <a:lnTo>
                    <a:pt x="37" y="27"/>
                  </a:lnTo>
                  <a:lnTo>
                    <a:pt x="38" y="25"/>
                  </a:lnTo>
                  <a:lnTo>
                    <a:pt x="40" y="22"/>
                  </a:lnTo>
                  <a:lnTo>
                    <a:pt x="42" y="21"/>
                  </a:lnTo>
                  <a:lnTo>
                    <a:pt x="43" y="18"/>
                  </a:lnTo>
                  <a:lnTo>
                    <a:pt x="45" y="14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54" y="8"/>
                  </a:lnTo>
                  <a:lnTo>
                    <a:pt x="55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60" y="10"/>
                  </a:lnTo>
                  <a:lnTo>
                    <a:pt x="60" y="11"/>
                  </a:lnTo>
                  <a:lnTo>
                    <a:pt x="62" y="13"/>
                  </a:lnTo>
                  <a:lnTo>
                    <a:pt x="63" y="2"/>
                  </a:lnTo>
                  <a:lnTo>
                    <a:pt x="65" y="2"/>
                  </a:lnTo>
                  <a:lnTo>
                    <a:pt x="65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8" y="0"/>
                  </a:lnTo>
                  <a:lnTo>
                    <a:pt x="68" y="2"/>
                  </a:lnTo>
                  <a:lnTo>
                    <a:pt x="71" y="4"/>
                  </a:lnTo>
                  <a:lnTo>
                    <a:pt x="73" y="5"/>
                  </a:lnTo>
                  <a:lnTo>
                    <a:pt x="73" y="7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6" y="8"/>
                  </a:lnTo>
                  <a:lnTo>
                    <a:pt x="77" y="8"/>
                  </a:lnTo>
                  <a:lnTo>
                    <a:pt x="79" y="8"/>
                  </a:lnTo>
                  <a:lnTo>
                    <a:pt x="79" y="8"/>
                  </a:lnTo>
                  <a:lnTo>
                    <a:pt x="80" y="8"/>
                  </a:lnTo>
                  <a:lnTo>
                    <a:pt x="80" y="8"/>
                  </a:lnTo>
                  <a:lnTo>
                    <a:pt x="80" y="10"/>
                  </a:lnTo>
                  <a:lnTo>
                    <a:pt x="82" y="10"/>
                  </a:lnTo>
                  <a:lnTo>
                    <a:pt x="83" y="11"/>
                  </a:lnTo>
                  <a:lnTo>
                    <a:pt x="85" y="11"/>
                  </a:lnTo>
                  <a:lnTo>
                    <a:pt x="86" y="11"/>
                  </a:lnTo>
                  <a:lnTo>
                    <a:pt x="90" y="13"/>
                  </a:lnTo>
                  <a:lnTo>
                    <a:pt x="93" y="13"/>
                  </a:lnTo>
                  <a:lnTo>
                    <a:pt x="94" y="14"/>
                  </a:lnTo>
                  <a:lnTo>
                    <a:pt x="96" y="14"/>
                  </a:lnTo>
                  <a:lnTo>
                    <a:pt x="96" y="16"/>
                  </a:lnTo>
                  <a:lnTo>
                    <a:pt x="97" y="16"/>
                  </a:lnTo>
                  <a:lnTo>
                    <a:pt x="99" y="19"/>
                  </a:lnTo>
                  <a:lnTo>
                    <a:pt x="100" y="21"/>
                  </a:lnTo>
                  <a:lnTo>
                    <a:pt x="102" y="22"/>
                  </a:lnTo>
                  <a:lnTo>
                    <a:pt x="104" y="24"/>
                  </a:lnTo>
                  <a:lnTo>
                    <a:pt x="104" y="25"/>
                  </a:lnTo>
                  <a:lnTo>
                    <a:pt x="104" y="27"/>
                  </a:lnTo>
                  <a:lnTo>
                    <a:pt x="105" y="28"/>
                  </a:lnTo>
                  <a:lnTo>
                    <a:pt x="107" y="30"/>
                  </a:lnTo>
                  <a:lnTo>
                    <a:pt x="110" y="33"/>
                  </a:lnTo>
                  <a:lnTo>
                    <a:pt x="111" y="35"/>
                  </a:lnTo>
                  <a:lnTo>
                    <a:pt x="110" y="36"/>
                  </a:lnTo>
                  <a:lnTo>
                    <a:pt x="108" y="39"/>
                  </a:lnTo>
                  <a:lnTo>
                    <a:pt x="107" y="42"/>
                  </a:lnTo>
                  <a:lnTo>
                    <a:pt x="105" y="44"/>
                  </a:lnTo>
                  <a:lnTo>
                    <a:pt x="105" y="45"/>
                  </a:lnTo>
                  <a:lnTo>
                    <a:pt x="105" y="47"/>
                  </a:lnTo>
                  <a:lnTo>
                    <a:pt x="105" y="49"/>
                  </a:lnTo>
                  <a:lnTo>
                    <a:pt x="105" y="49"/>
                  </a:lnTo>
                  <a:lnTo>
                    <a:pt x="104" y="50"/>
                  </a:lnTo>
                  <a:lnTo>
                    <a:pt x="104" y="52"/>
                  </a:lnTo>
                  <a:lnTo>
                    <a:pt x="104" y="53"/>
                  </a:lnTo>
                  <a:lnTo>
                    <a:pt x="102" y="55"/>
                  </a:lnTo>
                  <a:lnTo>
                    <a:pt x="102" y="56"/>
                  </a:lnTo>
                  <a:lnTo>
                    <a:pt x="102" y="56"/>
                  </a:lnTo>
                  <a:lnTo>
                    <a:pt x="102" y="58"/>
                  </a:lnTo>
                  <a:lnTo>
                    <a:pt x="104" y="58"/>
                  </a:lnTo>
                  <a:lnTo>
                    <a:pt x="104" y="59"/>
                  </a:lnTo>
                  <a:lnTo>
                    <a:pt x="105" y="59"/>
                  </a:lnTo>
                  <a:lnTo>
                    <a:pt x="107" y="59"/>
                  </a:lnTo>
                  <a:lnTo>
                    <a:pt x="110" y="59"/>
                  </a:lnTo>
                  <a:lnTo>
                    <a:pt x="113" y="59"/>
                  </a:lnTo>
                  <a:lnTo>
                    <a:pt x="113" y="59"/>
                  </a:lnTo>
                  <a:lnTo>
                    <a:pt x="118" y="59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5" name="Freeform 145"/>
            <p:cNvSpPr>
              <a:spLocks/>
            </p:cNvSpPr>
            <p:nvPr/>
          </p:nvSpPr>
          <p:spPr bwMode="auto">
            <a:xfrm>
              <a:off x="6700483" y="4143895"/>
              <a:ext cx="173351" cy="197372"/>
            </a:xfrm>
            <a:custGeom>
              <a:avLst/>
              <a:gdLst>
                <a:gd name="T0" fmla="*/ 11 w 73"/>
                <a:gd name="T1" fmla="*/ 3 h 83"/>
                <a:gd name="T2" fmla="*/ 9 w 73"/>
                <a:gd name="T3" fmla="*/ 5 h 83"/>
                <a:gd name="T4" fmla="*/ 7 w 73"/>
                <a:gd name="T5" fmla="*/ 10 h 83"/>
                <a:gd name="T6" fmla="*/ 6 w 73"/>
                <a:gd name="T7" fmla="*/ 11 h 83"/>
                <a:gd name="T8" fmla="*/ 4 w 73"/>
                <a:gd name="T9" fmla="*/ 11 h 83"/>
                <a:gd name="T10" fmla="*/ 4 w 73"/>
                <a:gd name="T11" fmla="*/ 14 h 83"/>
                <a:gd name="T12" fmla="*/ 3 w 73"/>
                <a:gd name="T13" fmla="*/ 20 h 83"/>
                <a:gd name="T14" fmla="*/ 3 w 73"/>
                <a:gd name="T15" fmla="*/ 27 h 83"/>
                <a:gd name="T16" fmla="*/ 3 w 73"/>
                <a:gd name="T17" fmla="*/ 31 h 83"/>
                <a:gd name="T18" fmla="*/ 0 w 73"/>
                <a:gd name="T19" fmla="*/ 39 h 83"/>
                <a:gd name="T20" fmla="*/ 0 w 73"/>
                <a:gd name="T21" fmla="*/ 44 h 83"/>
                <a:gd name="T22" fmla="*/ 0 w 73"/>
                <a:gd name="T23" fmla="*/ 48 h 83"/>
                <a:gd name="T24" fmla="*/ 0 w 73"/>
                <a:gd name="T25" fmla="*/ 59 h 83"/>
                <a:gd name="T26" fmla="*/ 9 w 73"/>
                <a:gd name="T27" fmla="*/ 56 h 83"/>
                <a:gd name="T28" fmla="*/ 11 w 73"/>
                <a:gd name="T29" fmla="*/ 56 h 83"/>
                <a:gd name="T30" fmla="*/ 14 w 73"/>
                <a:gd name="T31" fmla="*/ 61 h 83"/>
                <a:gd name="T32" fmla="*/ 17 w 73"/>
                <a:gd name="T33" fmla="*/ 48 h 83"/>
                <a:gd name="T34" fmla="*/ 20 w 73"/>
                <a:gd name="T35" fmla="*/ 48 h 83"/>
                <a:gd name="T36" fmla="*/ 25 w 73"/>
                <a:gd name="T37" fmla="*/ 53 h 83"/>
                <a:gd name="T38" fmla="*/ 26 w 73"/>
                <a:gd name="T39" fmla="*/ 56 h 83"/>
                <a:gd name="T40" fmla="*/ 31 w 73"/>
                <a:gd name="T41" fmla="*/ 56 h 83"/>
                <a:gd name="T42" fmla="*/ 32 w 73"/>
                <a:gd name="T43" fmla="*/ 56 h 83"/>
                <a:gd name="T44" fmla="*/ 35 w 73"/>
                <a:gd name="T45" fmla="*/ 59 h 83"/>
                <a:gd name="T46" fmla="*/ 42 w 73"/>
                <a:gd name="T47" fmla="*/ 61 h 83"/>
                <a:gd name="T48" fmla="*/ 48 w 73"/>
                <a:gd name="T49" fmla="*/ 62 h 83"/>
                <a:gd name="T50" fmla="*/ 51 w 73"/>
                <a:gd name="T51" fmla="*/ 67 h 83"/>
                <a:gd name="T52" fmla="*/ 56 w 73"/>
                <a:gd name="T53" fmla="*/ 72 h 83"/>
                <a:gd name="T54" fmla="*/ 57 w 73"/>
                <a:gd name="T55" fmla="*/ 76 h 83"/>
                <a:gd name="T56" fmla="*/ 63 w 73"/>
                <a:gd name="T57" fmla="*/ 83 h 83"/>
                <a:gd name="T58" fmla="*/ 73 w 73"/>
                <a:gd name="T59" fmla="*/ 80 h 83"/>
                <a:gd name="T60" fmla="*/ 65 w 73"/>
                <a:gd name="T61" fmla="*/ 73 h 83"/>
                <a:gd name="T62" fmla="*/ 63 w 73"/>
                <a:gd name="T63" fmla="*/ 67 h 83"/>
                <a:gd name="T64" fmla="*/ 59 w 73"/>
                <a:gd name="T65" fmla="*/ 64 h 83"/>
                <a:gd name="T66" fmla="*/ 54 w 73"/>
                <a:gd name="T67" fmla="*/ 59 h 83"/>
                <a:gd name="T68" fmla="*/ 54 w 73"/>
                <a:gd name="T69" fmla="*/ 56 h 83"/>
                <a:gd name="T70" fmla="*/ 52 w 73"/>
                <a:gd name="T71" fmla="*/ 52 h 83"/>
                <a:gd name="T72" fmla="*/ 49 w 73"/>
                <a:gd name="T73" fmla="*/ 50 h 83"/>
                <a:gd name="T74" fmla="*/ 46 w 73"/>
                <a:gd name="T75" fmla="*/ 50 h 83"/>
                <a:gd name="T76" fmla="*/ 42 w 73"/>
                <a:gd name="T77" fmla="*/ 45 h 83"/>
                <a:gd name="T78" fmla="*/ 37 w 73"/>
                <a:gd name="T79" fmla="*/ 39 h 83"/>
                <a:gd name="T80" fmla="*/ 37 w 73"/>
                <a:gd name="T81" fmla="*/ 39 h 83"/>
                <a:gd name="T82" fmla="*/ 35 w 73"/>
                <a:gd name="T83" fmla="*/ 41 h 83"/>
                <a:gd name="T84" fmla="*/ 31 w 73"/>
                <a:gd name="T85" fmla="*/ 34 h 83"/>
                <a:gd name="T86" fmla="*/ 29 w 73"/>
                <a:gd name="T87" fmla="*/ 25 h 83"/>
                <a:gd name="T88" fmla="*/ 29 w 73"/>
                <a:gd name="T89" fmla="*/ 16 h 83"/>
                <a:gd name="T90" fmla="*/ 26 w 73"/>
                <a:gd name="T91" fmla="*/ 8 h 83"/>
                <a:gd name="T92" fmla="*/ 25 w 73"/>
                <a:gd name="T93" fmla="*/ 3 h 83"/>
                <a:gd name="T94" fmla="*/ 25 w 73"/>
                <a:gd name="T95" fmla="*/ 2 h 83"/>
                <a:gd name="T96" fmla="*/ 21 w 73"/>
                <a:gd name="T9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3" h="83">
                  <a:moveTo>
                    <a:pt x="21" y="0"/>
                  </a:moveTo>
                  <a:lnTo>
                    <a:pt x="17" y="5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9" y="5"/>
                  </a:lnTo>
                  <a:lnTo>
                    <a:pt x="7" y="6"/>
                  </a:lnTo>
                  <a:lnTo>
                    <a:pt x="7" y="8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7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24"/>
                  </a:lnTo>
                  <a:lnTo>
                    <a:pt x="3" y="25"/>
                  </a:lnTo>
                  <a:lnTo>
                    <a:pt x="3" y="27"/>
                  </a:lnTo>
                  <a:lnTo>
                    <a:pt x="3" y="28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1" y="33"/>
                  </a:lnTo>
                  <a:lnTo>
                    <a:pt x="0" y="36"/>
                  </a:lnTo>
                  <a:lnTo>
                    <a:pt x="0" y="39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44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8"/>
                  </a:lnTo>
                  <a:lnTo>
                    <a:pt x="0" y="53"/>
                  </a:lnTo>
                  <a:lnTo>
                    <a:pt x="0" y="58"/>
                  </a:lnTo>
                  <a:lnTo>
                    <a:pt x="0" y="59"/>
                  </a:lnTo>
                  <a:lnTo>
                    <a:pt x="6" y="56"/>
                  </a:lnTo>
                  <a:lnTo>
                    <a:pt x="7" y="56"/>
                  </a:lnTo>
                  <a:lnTo>
                    <a:pt x="9" y="56"/>
                  </a:lnTo>
                  <a:lnTo>
                    <a:pt x="9" y="56"/>
                  </a:lnTo>
                  <a:lnTo>
                    <a:pt x="11" y="56"/>
                  </a:lnTo>
                  <a:lnTo>
                    <a:pt x="11" y="56"/>
                  </a:lnTo>
                  <a:lnTo>
                    <a:pt x="12" y="58"/>
                  </a:lnTo>
                  <a:lnTo>
                    <a:pt x="12" y="59"/>
                  </a:lnTo>
                  <a:lnTo>
                    <a:pt x="14" y="61"/>
                  </a:lnTo>
                  <a:lnTo>
                    <a:pt x="15" y="50"/>
                  </a:lnTo>
                  <a:lnTo>
                    <a:pt x="17" y="50"/>
                  </a:lnTo>
                  <a:lnTo>
                    <a:pt x="17" y="48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20" y="48"/>
                  </a:lnTo>
                  <a:lnTo>
                    <a:pt x="20" y="50"/>
                  </a:lnTo>
                  <a:lnTo>
                    <a:pt x="23" y="52"/>
                  </a:lnTo>
                  <a:lnTo>
                    <a:pt x="25" y="53"/>
                  </a:lnTo>
                  <a:lnTo>
                    <a:pt x="25" y="55"/>
                  </a:lnTo>
                  <a:lnTo>
                    <a:pt x="26" y="56"/>
                  </a:lnTo>
                  <a:lnTo>
                    <a:pt x="26" y="56"/>
                  </a:lnTo>
                  <a:lnTo>
                    <a:pt x="28" y="56"/>
                  </a:lnTo>
                  <a:lnTo>
                    <a:pt x="29" y="56"/>
                  </a:lnTo>
                  <a:lnTo>
                    <a:pt x="31" y="56"/>
                  </a:lnTo>
                  <a:lnTo>
                    <a:pt x="31" y="56"/>
                  </a:lnTo>
                  <a:lnTo>
                    <a:pt x="32" y="56"/>
                  </a:lnTo>
                  <a:lnTo>
                    <a:pt x="32" y="56"/>
                  </a:lnTo>
                  <a:lnTo>
                    <a:pt x="32" y="58"/>
                  </a:lnTo>
                  <a:lnTo>
                    <a:pt x="34" y="58"/>
                  </a:lnTo>
                  <a:lnTo>
                    <a:pt x="35" y="59"/>
                  </a:lnTo>
                  <a:lnTo>
                    <a:pt x="37" y="59"/>
                  </a:lnTo>
                  <a:lnTo>
                    <a:pt x="38" y="59"/>
                  </a:lnTo>
                  <a:lnTo>
                    <a:pt x="42" y="61"/>
                  </a:lnTo>
                  <a:lnTo>
                    <a:pt x="45" y="61"/>
                  </a:lnTo>
                  <a:lnTo>
                    <a:pt x="46" y="62"/>
                  </a:lnTo>
                  <a:lnTo>
                    <a:pt x="48" y="62"/>
                  </a:lnTo>
                  <a:lnTo>
                    <a:pt x="48" y="64"/>
                  </a:lnTo>
                  <a:lnTo>
                    <a:pt x="49" y="64"/>
                  </a:lnTo>
                  <a:lnTo>
                    <a:pt x="51" y="67"/>
                  </a:lnTo>
                  <a:lnTo>
                    <a:pt x="52" y="69"/>
                  </a:lnTo>
                  <a:lnTo>
                    <a:pt x="54" y="70"/>
                  </a:lnTo>
                  <a:lnTo>
                    <a:pt x="56" y="72"/>
                  </a:lnTo>
                  <a:lnTo>
                    <a:pt x="56" y="73"/>
                  </a:lnTo>
                  <a:lnTo>
                    <a:pt x="56" y="75"/>
                  </a:lnTo>
                  <a:lnTo>
                    <a:pt x="57" y="76"/>
                  </a:lnTo>
                  <a:lnTo>
                    <a:pt x="59" y="78"/>
                  </a:lnTo>
                  <a:lnTo>
                    <a:pt x="62" y="81"/>
                  </a:lnTo>
                  <a:lnTo>
                    <a:pt x="63" y="83"/>
                  </a:lnTo>
                  <a:lnTo>
                    <a:pt x="65" y="81"/>
                  </a:lnTo>
                  <a:lnTo>
                    <a:pt x="68" y="83"/>
                  </a:lnTo>
                  <a:lnTo>
                    <a:pt x="73" y="80"/>
                  </a:lnTo>
                  <a:lnTo>
                    <a:pt x="71" y="78"/>
                  </a:lnTo>
                  <a:lnTo>
                    <a:pt x="66" y="73"/>
                  </a:lnTo>
                  <a:lnTo>
                    <a:pt x="65" y="73"/>
                  </a:lnTo>
                  <a:lnTo>
                    <a:pt x="63" y="72"/>
                  </a:lnTo>
                  <a:lnTo>
                    <a:pt x="63" y="69"/>
                  </a:lnTo>
                  <a:lnTo>
                    <a:pt x="63" y="67"/>
                  </a:lnTo>
                  <a:lnTo>
                    <a:pt x="63" y="66"/>
                  </a:lnTo>
                  <a:lnTo>
                    <a:pt x="62" y="64"/>
                  </a:lnTo>
                  <a:lnTo>
                    <a:pt x="59" y="64"/>
                  </a:lnTo>
                  <a:lnTo>
                    <a:pt x="57" y="62"/>
                  </a:lnTo>
                  <a:lnTo>
                    <a:pt x="56" y="61"/>
                  </a:lnTo>
                  <a:lnTo>
                    <a:pt x="54" y="59"/>
                  </a:lnTo>
                  <a:lnTo>
                    <a:pt x="54" y="59"/>
                  </a:lnTo>
                  <a:lnTo>
                    <a:pt x="54" y="58"/>
                  </a:lnTo>
                  <a:lnTo>
                    <a:pt x="54" y="56"/>
                  </a:lnTo>
                  <a:lnTo>
                    <a:pt x="52" y="55"/>
                  </a:lnTo>
                  <a:lnTo>
                    <a:pt x="52" y="53"/>
                  </a:lnTo>
                  <a:lnTo>
                    <a:pt x="52" y="52"/>
                  </a:lnTo>
                  <a:lnTo>
                    <a:pt x="51" y="52"/>
                  </a:lnTo>
                  <a:lnTo>
                    <a:pt x="51" y="50"/>
                  </a:lnTo>
                  <a:lnTo>
                    <a:pt x="49" y="50"/>
                  </a:lnTo>
                  <a:lnTo>
                    <a:pt x="49" y="50"/>
                  </a:lnTo>
                  <a:lnTo>
                    <a:pt x="48" y="50"/>
                  </a:lnTo>
                  <a:lnTo>
                    <a:pt x="46" y="50"/>
                  </a:lnTo>
                  <a:lnTo>
                    <a:pt x="45" y="50"/>
                  </a:lnTo>
                  <a:lnTo>
                    <a:pt x="43" y="45"/>
                  </a:lnTo>
                  <a:lnTo>
                    <a:pt x="42" y="45"/>
                  </a:lnTo>
                  <a:lnTo>
                    <a:pt x="38" y="44"/>
                  </a:lnTo>
                  <a:lnTo>
                    <a:pt x="38" y="42"/>
                  </a:lnTo>
                  <a:lnTo>
                    <a:pt x="37" y="39"/>
                  </a:lnTo>
                  <a:lnTo>
                    <a:pt x="37" y="39"/>
                  </a:lnTo>
                  <a:lnTo>
                    <a:pt x="37" y="39"/>
                  </a:lnTo>
                  <a:lnTo>
                    <a:pt x="37" y="39"/>
                  </a:lnTo>
                  <a:lnTo>
                    <a:pt x="37" y="39"/>
                  </a:lnTo>
                  <a:lnTo>
                    <a:pt x="35" y="41"/>
                  </a:lnTo>
                  <a:lnTo>
                    <a:pt x="35" y="41"/>
                  </a:lnTo>
                  <a:lnTo>
                    <a:pt x="34" y="39"/>
                  </a:lnTo>
                  <a:lnTo>
                    <a:pt x="31" y="38"/>
                  </a:lnTo>
                  <a:lnTo>
                    <a:pt x="31" y="34"/>
                  </a:lnTo>
                  <a:lnTo>
                    <a:pt x="31" y="31"/>
                  </a:lnTo>
                  <a:lnTo>
                    <a:pt x="31" y="30"/>
                  </a:lnTo>
                  <a:lnTo>
                    <a:pt x="29" y="25"/>
                  </a:lnTo>
                  <a:lnTo>
                    <a:pt x="29" y="22"/>
                  </a:lnTo>
                  <a:lnTo>
                    <a:pt x="28" y="19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28" y="11"/>
                  </a:lnTo>
                  <a:lnTo>
                    <a:pt x="26" y="8"/>
                  </a:lnTo>
                  <a:lnTo>
                    <a:pt x="26" y="6"/>
                  </a:lnTo>
                  <a:lnTo>
                    <a:pt x="26" y="3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3" y="2"/>
                  </a:lnTo>
                  <a:lnTo>
                    <a:pt x="21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6" name="Freeform 146"/>
            <p:cNvSpPr>
              <a:spLocks noEditPoints="1"/>
            </p:cNvSpPr>
            <p:nvPr/>
          </p:nvSpPr>
          <p:spPr bwMode="auto">
            <a:xfrm>
              <a:off x="5926335" y="4631378"/>
              <a:ext cx="87863" cy="85607"/>
            </a:xfrm>
            <a:custGeom>
              <a:avLst/>
              <a:gdLst>
                <a:gd name="T0" fmla="*/ 18 w 37"/>
                <a:gd name="T1" fmla="*/ 21 h 36"/>
                <a:gd name="T2" fmla="*/ 17 w 37"/>
                <a:gd name="T3" fmla="*/ 22 h 36"/>
                <a:gd name="T4" fmla="*/ 17 w 37"/>
                <a:gd name="T5" fmla="*/ 22 h 36"/>
                <a:gd name="T6" fmla="*/ 15 w 37"/>
                <a:gd name="T7" fmla="*/ 24 h 36"/>
                <a:gd name="T8" fmla="*/ 15 w 37"/>
                <a:gd name="T9" fmla="*/ 27 h 36"/>
                <a:gd name="T10" fmla="*/ 17 w 37"/>
                <a:gd name="T11" fmla="*/ 30 h 36"/>
                <a:gd name="T12" fmla="*/ 15 w 37"/>
                <a:gd name="T13" fmla="*/ 33 h 36"/>
                <a:gd name="T14" fmla="*/ 14 w 37"/>
                <a:gd name="T15" fmla="*/ 35 h 36"/>
                <a:gd name="T16" fmla="*/ 36 w 37"/>
                <a:gd name="T17" fmla="*/ 36 h 36"/>
                <a:gd name="T18" fmla="*/ 37 w 37"/>
                <a:gd name="T19" fmla="*/ 21 h 36"/>
                <a:gd name="T20" fmla="*/ 18 w 37"/>
                <a:gd name="T21" fmla="*/ 21 h 36"/>
                <a:gd name="T22" fmla="*/ 18 w 37"/>
                <a:gd name="T23" fmla="*/ 21 h 36"/>
                <a:gd name="T24" fmla="*/ 3 w 37"/>
                <a:gd name="T25" fmla="*/ 0 h 36"/>
                <a:gd name="T26" fmla="*/ 1 w 37"/>
                <a:gd name="T27" fmla="*/ 2 h 36"/>
                <a:gd name="T28" fmla="*/ 0 w 37"/>
                <a:gd name="T29" fmla="*/ 3 h 36"/>
                <a:gd name="T30" fmla="*/ 1 w 37"/>
                <a:gd name="T31" fmla="*/ 7 h 36"/>
                <a:gd name="T32" fmla="*/ 3 w 37"/>
                <a:gd name="T33" fmla="*/ 7 h 36"/>
                <a:gd name="T34" fmla="*/ 5 w 37"/>
                <a:gd name="T35" fmla="*/ 7 h 36"/>
                <a:gd name="T36" fmla="*/ 5 w 37"/>
                <a:gd name="T37" fmla="*/ 3 h 36"/>
                <a:gd name="T38" fmla="*/ 5 w 37"/>
                <a:gd name="T39" fmla="*/ 0 h 36"/>
                <a:gd name="T40" fmla="*/ 3 w 37"/>
                <a:gd name="T41" fmla="*/ 0 h 36"/>
                <a:gd name="T42" fmla="*/ 3 w 37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6">
                  <a:moveTo>
                    <a:pt x="18" y="21"/>
                  </a:moveTo>
                  <a:lnTo>
                    <a:pt x="17" y="22"/>
                  </a:lnTo>
                  <a:lnTo>
                    <a:pt x="17" y="22"/>
                  </a:lnTo>
                  <a:lnTo>
                    <a:pt x="15" y="24"/>
                  </a:lnTo>
                  <a:lnTo>
                    <a:pt x="15" y="27"/>
                  </a:lnTo>
                  <a:lnTo>
                    <a:pt x="17" y="30"/>
                  </a:lnTo>
                  <a:lnTo>
                    <a:pt x="15" y="33"/>
                  </a:lnTo>
                  <a:lnTo>
                    <a:pt x="14" y="35"/>
                  </a:lnTo>
                  <a:lnTo>
                    <a:pt x="36" y="36"/>
                  </a:lnTo>
                  <a:lnTo>
                    <a:pt x="37" y="21"/>
                  </a:lnTo>
                  <a:lnTo>
                    <a:pt x="18" y="21"/>
                  </a:lnTo>
                  <a:lnTo>
                    <a:pt x="18" y="21"/>
                  </a:lnTo>
                  <a:close/>
                  <a:moveTo>
                    <a:pt x="3" y="0"/>
                  </a:moveTo>
                  <a:lnTo>
                    <a:pt x="1" y="2"/>
                  </a:lnTo>
                  <a:lnTo>
                    <a:pt x="0" y="3"/>
                  </a:lnTo>
                  <a:lnTo>
                    <a:pt x="1" y="7"/>
                  </a:lnTo>
                  <a:lnTo>
                    <a:pt x="3" y="7"/>
                  </a:lnTo>
                  <a:lnTo>
                    <a:pt x="5" y="7"/>
                  </a:lnTo>
                  <a:lnTo>
                    <a:pt x="5" y="3"/>
                  </a:lnTo>
                  <a:lnTo>
                    <a:pt x="5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7" name="Freeform 148"/>
            <p:cNvSpPr>
              <a:spLocks/>
            </p:cNvSpPr>
            <p:nvPr/>
          </p:nvSpPr>
          <p:spPr bwMode="auto">
            <a:xfrm>
              <a:off x="6828716" y="4334133"/>
              <a:ext cx="54617" cy="64206"/>
            </a:xfrm>
            <a:custGeom>
              <a:avLst/>
              <a:gdLst>
                <a:gd name="T0" fmla="*/ 22 w 23"/>
                <a:gd name="T1" fmla="*/ 20 h 27"/>
                <a:gd name="T2" fmla="*/ 20 w 23"/>
                <a:gd name="T3" fmla="*/ 18 h 27"/>
                <a:gd name="T4" fmla="*/ 19 w 23"/>
                <a:gd name="T5" fmla="*/ 17 h 27"/>
                <a:gd name="T6" fmla="*/ 19 w 23"/>
                <a:gd name="T7" fmla="*/ 17 h 27"/>
                <a:gd name="T8" fmla="*/ 17 w 23"/>
                <a:gd name="T9" fmla="*/ 17 h 27"/>
                <a:gd name="T10" fmla="*/ 17 w 23"/>
                <a:gd name="T11" fmla="*/ 15 h 27"/>
                <a:gd name="T12" fmla="*/ 19 w 23"/>
                <a:gd name="T13" fmla="*/ 13 h 27"/>
                <a:gd name="T14" fmla="*/ 20 w 23"/>
                <a:gd name="T15" fmla="*/ 13 h 27"/>
                <a:gd name="T16" fmla="*/ 20 w 23"/>
                <a:gd name="T17" fmla="*/ 12 h 27"/>
                <a:gd name="T18" fmla="*/ 22 w 23"/>
                <a:gd name="T19" fmla="*/ 10 h 27"/>
                <a:gd name="T20" fmla="*/ 23 w 23"/>
                <a:gd name="T21" fmla="*/ 9 h 27"/>
                <a:gd name="T22" fmla="*/ 23 w 23"/>
                <a:gd name="T23" fmla="*/ 7 h 27"/>
                <a:gd name="T24" fmla="*/ 23 w 23"/>
                <a:gd name="T25" fmla="*/ 6 h 27"/>
                <a:gd name="T26" fmla="*/ 23 w 23"/>
                <a:gd name="T27" fmla="*/ 4 h 27"/>
                <a:gd name="T28" fmla="*/ 23 w 23"/>
                <a:gd name="T29" fmla="*/ 3 h 27"/>
                <a:gd name="T30" fmla="*/ 22 w 23"/>
                <a:gd name="T31" fmla="*/ 3 h 27"/>
                <a:gd name="T32" fmla="*/ 19 w 23"/>
                <a:gd name="T33" fmla="*/ 0 h 27"/>
                <a:gd name="T34" fmla="*/ 14 w 23"/>
                <a:gd name="T35" fmla="*/ 3 h 27"/>
                <a:gd name="T36" fmla="*/ 11 w 23"/>
                <a:gd name="T37" fmla="*/ 1 h 27"/>
                <a:gd name="T38" fmla="*/ 9 w 23"/>
                <a:gd name="T39" fmla="*/ 3 h 27"/>
                <a:gd name="T40" fmla="*/ 8 w 23"/>
                <a:gd name="T41" fmla="*/ 4 h 27"/>
                <a:gd name="T42" fmla="*/ 6 w 23"/>
                <a:gd name="T43" fmla="*/ 7 h 27"/>
                <a:gd name="T44" fmla="*/ 5 w 23"/>
                <a:gd name="T45" fmla="*/ 10 h 27"/>
                <a:gd name="T46" fmla="*/ 3 w 23"/>
                <a:gd name="T47" fmla="*/ 12 h 27"/>
                <a:gd name="T48" fmla="*/ 3 w 23"/>
                <a:gd name="T49" fmla="*/ 13 h 27"/>
                <a:gd name="T50" fmla="*/ 3 w 23"/>
                <a:gd name="T51" fmla="*/ 15 h 27"/>
                <a:gd name="T52" fmla="*/ 3 w 23"/>
                <a:gd name="T53" fmla="*/ 17 h 27"/>
                <a:gd name="T54" fmla="*/ 3 w 23"/>
                <a:gd name="T55" fmla="*/ 17 h 27"/>
                <a:gd name="T56" fmla="*/ 2 w 23"/>
                <a:gd name="T57" fmla="*/ 18 h 27"/>
                <a:gd name="T58" fmla="*/ 2 w 23"/>
                <a:gd name="T59" fmla="*/ 20 h 27"/>
                <a:gd name="T60" fmla="*/ 2 w 23"/>
                <a:gd name="T61" fmla="*/ 21 h 27"/>
                <a:gd name="T62" fmla="*/ 0 w 23"/>
                <a:gd name="T63" fmla="*/ 23 h 27"/>
                <a:gd name="T64" fmla="*/ 0 w 23"/>
                <a:gd name="T65" fmla="*/ 24 h 27"/>
                <a:gd name="T66" fmla="*/ 0 w 23"/>
                <a:gd name="T67" fmla="*/ 24 h 27"/>
                <a:gd name="T68" fmla="*/ 0 w 23"/>
                <a:gd name="T69" fmla="*/ 26 h 27"/>
                <a:gd name="T70" fmla="*/ 2 w 23"/>
                <a:gd name="T71" fmla="*/ 26 h 27"/>
                <a:gd name="T72" fmla="*/ 2 w 23"/>
                <a:gd name="T73" fmla="*/ 27 h 27"/>
                <a:gd name="T74" fmla="*/ 3 w 23"/>
                <a:gd name="T75" fmla="*/ 27 h 27"/>
                <a:gd name="T76" fmla="*/ 5 w 23"/>
                <a:gd name="T77" fmla="*/ 27 h 27"/>
                <a:gd name="T78" fmla="*/ 8 w 23"/>
                <a:gd name="T79" fmla="*/ 27 h 27"/>
                <a:gd name="T80" fmla="*/ 11 w 23"/>
                <a:gd name="T81" fmla="*/ 27 h 27"/>
                <a:gd name="T82" fmla="*/ 11 w 23"/>
                <a:gd name="T83" fmla="*/ 27 h 27"/>
                <a:gd name="T84" fmla="*/ 16 w 23"/>
                <a:gd name="T85" fmla="*/ 27 h 27"/>
                <a:gd name="T86" fmla="*/ 22 w 23"/>
                <a:gd name="T87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" h="27">
                  <a:moveTo>
                    <a:pt x="22" y="20"/>
                  </a:moveTo>
                  <a:lnTo>
                    <a:pt x="20" y="18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7" y="17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3" y="9"/>
                  </a:lnTo>
                  <a:lnTo>
                    <a:pt x="23" y="7"/>
                  </a:lnTo>
                  <a:lnTo>
                    <a:pt x="23" y="6"/>
                  </a:lnTo>
                  <a:lnTo>
                    <a:pt x="23" y="4"/>
                  </a:lnTo>
                  <a:lnTo>
                    <a:pt x="23" y="3"/>
                  </a:lnTo>
                  <a:lnTo>
                    <a:pt x="22" y="3"/>
                  </a:lnTo>
                  <a:lnTo>
                    <a:pt x="19" y="0"/>
                  </a:lnTo>
                  <a:lnTo>
                    <a:pt x="14" y="3"/>
                  </a:lnTo>
                  <a:lnTo>
                    <a:pt x="11" y="1"/>
                  </a:lnTo>
                  <a:lnTo>
                    <a:pt x="9" y="3"/>
                  </a:lnTo>
                  <a:lnTo>
                    <a:pt x="8" y="4"/>
                  </a:lnTo>
                  <a:lnTo>
                    <a:pt x="6" y="7"/>
                  </a:lnTo>
                  <a:lnTo>
                    <a:pt x="5" y="10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5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2" y="18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2" y="26"/>
                  </a:lnTo>
                  <a:lnTo>
                    <a:pt x="2" y="27"/>
                  </a:lnTo>
                  <a:lnTo>
                    <a:pt x="3" y="27"/>
                  </a:lnTo>
                  <a:lnTo>
                    <a:pt x="5" y="27"/>
                  </a:lnTo>
                  <a:lnTo>
                    <a:pt x="8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6" y="27"/>
                  </a:lnTo>
                  <a:lnTo>
                    <a:pt x="22" y="20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8" name="Freeform 149"/>
            <p:cNvSpPr>
              <a:spLocks/>
            </p:cNvSpPr>
            <p:nvPr/>
          </p:nvSpPr>
          <p:spPr bwMode="auto">
            <a:xfrm>
              <a:off x="6028447" y="4571930"/>
              <a:ext cx="534303" cy="637296"/>
            </a:xfrm>
            <a:custGeom>
              <a:avLst/>
              <a:gdLst>
                <a:gd name="T0" fmla="*/ 10 w 225"/>
                <a:gd name="T1" fmla="*/ 165 h 268"/>
                <a:gd name="T2" fmla="*/ 28 w 225"/>
                <a:gd name="T3" fmla="*/ 161 h 268"/>
                <a:gd name="T4" fmla="*/ 65 w 225"/>
                <a:gd name="T5" fmla="*/ 179 h 268"/>
                <a:gd name="T6" fmla="*/ 73 w 225"/>
                <a:gd name="T7" fmla="*/ 192 h 268"/>
                <a:gd name="T8" fmla="*/ 83 w 225"/>
                <a:gd name="T9" fmla="*/ 188 h 268"/>
                <a:gd name="T10" fmla="*/ 86 w 225"/>
                <a:gd name="T11" fmla="*/ 182 h 268"/>
                <a:gd name="T12" fmla="*/ 95 w 225"/>
                <a:gd name="T13" fmla="*/ 178 h 268"/>
                <a:gd name="T14" fmla="*/ 106 w 225"/>
                <a:gd name="T15" fmla="*/ 182 h 268"/>
                <a:gd name="T16" fmla="*/ 112 w 225"/>
                <a:gd name="T17" fmla="*/ 192 h 268"/>
                <a:gd name="T18" fmla="*/ 114 w 225"/>
                <a:gd name="T19" fmla="*/ 204 h 268"/>
                <a:gd name="T20" fmla="*/ 118 w 225"/>
                <a:gd name="T21" fmla="*/ 215 h 268"/>
                <a:gd name="T22" fmla="*/ 118 w 225"/>
                <a:gd name="T23" fmla="*/ 227 h 268"/>
                <a:gd name="T24" fmla="*/ 123 w 225"/>
                <a:gd name="T25" fmla="*/ 237 h 268"/>
                <a:gd name="T26" fmla="*/ 131 w 225"/>
                <a:gd name="T27" fmla="*/ 235 h 268"/>
                <a:gd name="T28" fmla="*/ 149 w 225"/>
                <a:gd name="T29" fmla="*/ 241 h 268"/>
                <a:gd name="T30" fmla="*/ 155 w 225"/>
                <a:gd name="T31" fmla="*/ 241 h 268"/>
                <a:gd name="T32" fmla="*/ 160 w 225"/>
                <a:gd name="T33" fmla="*/ 248 h 268"/>
                <a:gd name="T34" fmla="*/ 174 w 225"/>
                <a:gd name="T35" fmla="*/ 244 h 268"/>
                <a:gd name="T36" fmla="*/ 180 w 225"/>
                <a:gd name="T37" fmla="*/ 251 h 268"/>
                <a:gd name="T38" fmla="*/ 193 w 225"/>
                <a:gd name="T39" fmla="*/ 258 h 268"/>
                <a:gd name="T40" fmla="*/ 196 w 225"/>
                <a:gd name="T41" fmla="*/ 268 h 268"/>
                <a:gd name="T42" fmla="*/ 200 w 225"/>
                <a:gd name="T43" fmla="*/ 254 h 268"/>
                <a:gd name="T44" fmla="*/ 188 w 225"/>
                <a:gd name="T45" fmla="*/ 244 h 268"/>
                <a:gd name="T46" fmla="*/ 185 w 225"/>
                <a:gd name="T47" fmla="*/ 230 h 268"/>
                <a:gd name="T48" fmla="*/ 182 w 225"/>
                <a:gd name="T49" fmla="*/ 216 h 268"/>
                <a:gd name="T50" fmla="*/ 214 w 225"/>
                <a:gd name="T51" fmla="*/ 201 h 268"/>
                <a:gd name="T52" fmla="*/ 204 w 225"/>
                <a:gd name="T53" fmla="*/ 182 h 268"/>
                <a:gd name="T54" fmla="*/ 197 w 225"/>
                <a:gd name="T55" fmla="*/ 157 h 268"/>
                <a:gd name="T56" fmla="*/ 194 w 225"/>
                <a:gd name="T57" fmla="*/ 143 h 268"/>
                <a:gd name="T58" fmla="*/ 196 w 225"/>
                <a:gd name="T59" fmla="*/ 126 h 268"/>
                <a:gd name="T60" fmla="*/ 190 w 225"/>
                <a:gd name="T61" fmla="*/ 120 h 268"/>
                <a:gd name="T62" fmla="*/ 191 w 225"/>
                <a:gd name="T63" fmla="*/ 108 h 268"/>
                <a:gd name="T64" fmla="*/ 194 w 225"/>
                <a:gd name="T65" fmla="*/ 101 h 268"/>
                <a:gd name="T66" fmla="*/ 196 w 225"/>
                <a:gd name="T67" fmla="*/ 94 h 268"/>
                <a:gd name="T68" fmla="*/ 204 w 225"/>
                <a:gd name="T69" fmla="*/ 75 h 268"/>
                <a:gd name="T70" fmla="*/ 214 w 225"/>
                <a:gd name="T71" fmla="*/ 64 h 268"/>
                <a:gd name="T72" fmla="*/ 221 w 225"/>
                <a:gd name="T73" fmla="*/ 53 h 268"/>
                <a:gd name="T74" fmla="*/ 222 w 225"/>
                <a:gd name="T75" fmla="*/ 42 h 268"/>
                <a:gd name="T76" fmla="*/ 224 w 225"/>
                <a:gd name="T77" fmla="*/ 36 h 268"/>
                <a:gd name="T78" fmla="*/ 216 w 225"/>
                <a:gd name="T79" fmla="*/ 25 h 268"/>
                <a:gd name="T80" fmla="*/ 200 w 225"/>
                <a:gd name="T81" fmla="*/ 11 h 268"/>
                <a:gd name="T82" fmla="*/ 193 w 225"/>
                <a:gd name="T83" fmla="*/ 13 h 268"/>
                <a:gd name="T84" fmla="*/ 185 w 225"/>
                <a:gd name="T85" fmla="*/ 10 h 268"/>
                <a:gd name="T86" fmla="*/ 177 w 225"/>
                <a:gd name="T87" fmla="*/ 10 h 268"/>
                <a:gd name="T88" fmla="*/ 166 w 225"/>
                <a:gd name="T89" fmla="*/ 2 h 268"/>
                <a:gd name="T90" fmla="*/ 152 w 225"/>
                <a:gd name="T91" fmla="*/ 0 h 268"/>
                <a:gd name="T92" fmla="*/ 145 w 225"/>
                <a:gd name="T93" fmla="*/ 4 h 268"/>
                <a:gd name="T94" fmla="*/ 134 w 225"/>
                <a:gd name="T95" fmla="*/ 10 h 268"/>
                <a:gd name="T96" fmla="*/ 126 w 225"/>
                <a:gd name="T97" fmla="*/ 7 h 268"/>
                <a:gd name="T98" fmla="*/ 114 w 225"/>
                <a:gd name="T99" fmla="*/ 11 h 268"/>
                <a:gd name="T100" fmla="*/ 90 w 225"/>
                <a:gd name="T101" fmla="*/ 2 h 268"/>
                <a:gd name="T102" fmla="*/ 81 w 225"/>
                <a:gd name="T103" fmla="*/ 8 h 268"/>
                <a:gd name="T104" fmla="*/ 72 w 225"/>
                <a:gd name="T105" fmla="*/ 39 h 268"/>
                <a:gd name="T106" fmla="*/ 61 w 225"/>
                <a:gd name="T107" fmla="*/ 89 h 268"/>
                <a:gd name="T108" fmla="*/ 52 w 225"/>
                <a:gd name="T109" fmla="*/ 128 h 268"/>
                <a:gd name="T110" fmla="*/ 28 w 225"/>
                <a:gd name="T111" fmla="*/ 136 h 268"/>
                <a:gd name="T112" fmla="*/ 19 w 225"/>
                <a:gd name="T113" fmla="*/ 139 h 268"/>
                <a:gd name="T114" fmla="*/ 11 w 225"/>
                <a:gd name="T115" fmla="*/ 140 h 268"/>
                <a:gd name="T116" fmla="*/ 8 w 225"/>
                <a:gd name="T117" fmla="*/ 14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5" h="268">
                  <a:moveTo>
                    <a:pt x="2" y="151"/>
                  </a:moveTo>
                  <a:lnTo>
                    <a:pt x="2" y="154"/>
                  </a:lnTo>
                  <a:lnTo>
                    <a:pt x="0" y="157"/>
                  </a:lnTo>
                  <a:lnTo>
                    <a:pt x="3" y="161"/>
                  </a:lnTo>
                  <a:lnTo>
                    <a:pt x="5" y="162"/>
                  </a:lnTo>
                  <a:lnTo>
                    <a:pt x="5" y="164"/>
                  </a:lnTo>
                  <a:lnTo>
                    <a:pt x="5" y="167"/>
                  </a:lnTo>
                  <a:lnTo>
                    <a:pt x="7" y="167"/>
                  </a:lnTo>
                  <a:lnTo>
                    <a:pt x="8" y="165"/>
                  </a:lnTo>
                  <a:lnTo>
                    <a:pt x="10" y="165"/>
                  </a:lnTo>
                  <a:lnTo>
                    <a:pt x="11" y="164"/>
                  </a:lnTo>
                  <a:lnTo>
                    <a:pt x="13" y="162"/>
                  </a:lnTo>
                  <a:lnTo>
                    <a:pt x="13" y="162"/>
                  </a:lnTo>
                  <a:lnTo>
                    <a:pt x="14" y="161"/>
                  </a:lnTo>
                  <a:lnTo>
                    <a:pt x="16" y="161"/>
                  </a:lnTo>
                  <a:lnTo>
                    <a:pt x="17" y="161"/>
                  </a:lnTo>
                  <a:lnTo>
                    <a:pt x="19" y="159"/>
                  </a:lnTo>
                  <a:lnTo>
                    <a:pt x="22" y="159"/>
                  </a:lnTo>
                  <a:lnTo>
                    <a:pt x="24" y="159"/>
                  </a:lnTo>
                  <a:lnTo>
                    <a:pt x="28" y="161"/>
                  </a:lnTo>
                  <a:lnTo>
                    <a:pt x="33" y="161"/>
                  </a:lnTo>
                  <a:lnTo>
                    <a:pt x="38" y="161"/>
                  </a:lnTo>
                  <a:lnTo>
                    <a:pt x="39" y="161"/>
                  </a:lnTo>
                  <a:lnTo>
                    <a:pt x="61" y="161"/>
                  </a:lnTo>
                  <a:lnTo>
                    <a:pt x="62" y="164"/>
                  </a:lnTo>
                  <a:lnTo>
                    <a:pt x="64" y="168"/>
                  </a:lnTo>
                  <a:lnTo>
                    <a:pt x="64" y="171"/>
                  </a:lnTo>
                  <a:lnTo>
                    <a:pt x="64" y="174"/>
                  </a:lnTo>
                  <a:lnTo>
                    <a:pt x="65" y="178"/>
                  </a:lnTo>
                  <a:lnTo>
                    <a:pt x="65" y="179"/>
                  </a:lnTo>
                  <a:lnTo>
                    <a:pt x="65" y="181"/>
                  </a:lnTo>
                  <a:lnTo>
                    <a:pt x="65" y="184"/>
                  </a:lnTo>
                  <a:lnTo>
                    <a:pt x="67" y="187"/>
                  </a:lnTo>
                  <a:lnTo>
                    <a:pt x="67" y="188"/>
                  </a:lnTo>
                  <a:lnTo>
                    <a:pt x="69" y="188"/>
                  </a:lnTo>
                  <a:lnTo>
                    <a:pt x="69" y="190"/>
                  </a:lnTo>
                  <a:lnTo>
                    <a:pt x="70" y="192"/>
                  </a:lnTo>
                  <a:lnTo>
                    <a:pt x="72" y="192"/>
                  </a:lnTo>
                  <a:lnTo>
                    <a:pt x="72" y="192"/>
                  </a:lnTo>
                  <a:lnTo>
                    <a:pt x="73" y="192"/>
                  </a:lnTo>
                  <a:lnTo>
                    <a:pt x="75" y="192"/>
                  </a:lnTo>
                  <a:lnTo>
                    <a:pt x="76" y="192"/>
                  </a:lnTo>
                  <a:lnTo>
                    <a:pt x="78" y="192"/>
                  </a:lnTo>
                  <a:lnTo>
                    <a:pt x="79" y="192"/>
                  </a:lnTo>
                  <a:lnTo>
                    <a:pt x="79" y="190"/>
                  </a:lnTo>
                  <a:lnTo>
                    <a:pt x="81" y="190"/>
                  </a:lnTo>
                  <a:lnTo>
                    <a:pt x="81" y="188"/>
                  </a:lnTo>
                  <a:lnTo>
                    <a:pt x="83" y="188"/>
                  </a:lnTo>
                  <a:lnTo>
                    <a:pt x="83" y="188"/>
                  </a:lnTo>
                  <a:lnTo>
                    <a:pt x="83" y="188"/>
                  </a:lnTo>
                  <a:lnTo>
                    <a:pt x="84" y="190"/>
                  </a:lnTo>
                  <a:lnTo>
                    <a:pt x="84" y="190"/>
                  </a:lnTo>
                  <a:lnTo>
                    <a:pt x="86" y="190"/>
                  </a:lnTo>
                  <a:lnTo>
                    <a:pt x="86" y="190"/>
                  </a:lnTo>
                  <a:lnTo>
                    <a:pt x="87" y="188"/>
                  </a:lnTo>
                  <a:lnTo>
                    <a:pt x="87" y="188"/>
                  </a:lnTo>
                  <a:lnTo>
                    <a:pt x="87" y="188"/>
                  </a:lnTo>
                  <a:lnTo>
                    <a:pt x="87" y="187"/>
                  </a:lnTo>
                  <a:lnTo>
                    <a:pt x="87" y="185"/>
                  </a:lnTo>
                  <a:lnTo>
                    <a:pt x="86" y="182"/>
                  </a:lnTo>
                  <a:lnTo>
                    <a:pt x="86" y="182"/>
                  </a:lnTo>
                  <a:lnTo>
                    <a:pt x="86" y="181"/>
                  </a:lnTo>
                  <a:lnTo>
                    <a:pt x="86" y="179"/>
                  </a:lnTo>
                  <a:lnTo>
                    <a:pt x="87" y="179"/>
                  </a:lnTo>
                  <a:lnTo>
                    <a:pt x="87" y="178"/>
                  </a:lnTo>
                  <a:lnTo>
                    <a:pt x="89" y="178"/>
                  </a:lnTo>
                  <a:lnTo>
                    <a:pt x="89" y="178"/>
                  </a:lnTo>
                  <a:lnTo>
                    <a:pt x="89" y="178"/>
                  </a:lnTo>
                  <a:lnTo>
                    <a:pt x="92" y="178"/>
                  </a:lnTo>
                  <a:lnTo>
                    <a:pt x="95" y="178"/>
                  </a:lnTo>
                  <a:lnTo>
                    <a:pt x="97" y="178"/>
                  </a:lnTo>
                  <a:lnTo>
                    <a:pt x="100" y="178"/>
                  </a:lnTo>
                  <a:lnTo>
                    <a:pt x="100" y="178"/>
                  </a:lnTo>
                  <a:lnTo>
                    <a:pt x="101" y="178"/>
                  </a:lnTo>
                  <a:lnTo>
                    <a:pt x="101" y="178"/>
                  </a:lnTo>
                  <a:lnTo>
                    <a:pt x="101" y="179"/>
                  </a:lnTo>
                  <a:lnTo>
                    <a:pt x="101" y="182"/>
                  </a:lnTo>
                  <a:lnTo>
                    <a:pt x="101" y="182"/>
                  </a:lnTo>
                  <a:lnTo>
                    <a:pt x="103" y="182"/>
                  </a:lnTo>
                  <a:lnTo>
                    <a:pt x="106" y="182"/>
                  </a:lnTo>
                  <a:lnTo>
                    <a:pt x="107" y="182"/>
                  </a:lnTo>
                  <a:lnTo>
                    <a:pt x="109" y="182"/>
                  </a:lnTo>
                  <a:lnTo>
                    <a:pt x="110" y="182"/>
                  </a:lnTo>
                  <a:lnTo>
                    <a:pt x="110" y="184"/>
                  </a:lnTo>
                  <a:lnTo>
                    <a:pt x="112" y="184"/>
                  </a:lnTo>
                  <a:lnTo>
                    <a:pt x="112" y="185"/>
                  </a:lnTo>
                  <a:lnTo>
                    <a:pt x="112" y="187"/>
                  </a:lnTo>
                  <a:lnTo>
                    <a:pt x="112" y="190"/>
                  </a:lnTo>
                  <a:lnTo>
                    <a:pt x="112" y="190"/>
                  </a:lnTo>
                  <a:lnTo>
                    <a:pt x="112" y="192"/>
                  </a:lnTo>
                  <a:lnTo>
                    <a:pt x="112" y="192"/>
                  </a:lnTo>
                  <a:lnTo>
                    <a:pt x="112" y="193"/>
                  </a:lnTo>
                  <a:lnTo>
                    <a:pt x="114" y="193"/>
                  </a:lnTo>
                  <a:lnTo>
                    <a:pt x="114" y="193"/>
                  </a:lnTo>
                  <a:lnTo>
                    <a:pt x="114" y="195"/>
                  </a:lnTo>
                  <a:lnTo>
                    <a:pt x="114" y="195"/>
                  </a:lnTo>
                  <a:lnTo>
                    <a:pt x="114" y="198"/>
                  </a:lnTo>
                  <a:lnTo>
                    <a:pt x="114" y="199"/>
                  </a:lnTo>
                  <a:lnTo>
                    <a:pt x="114" y="202"/>
                  </a:lnTo>
                  <a:lnTo>
                    <a:pt x="114" y="204"/>
                  </a:lnTo>
                  <a:lnTo>
                    <a:pt x="115" y="206"/>
                  </a:lnTo>
                  <a:lnTo>
                    <a:pt x="115" y="207"/>
                  </a:lnTo>
                  <a:lnTo>
                    <a:pt x="117" y="209"/>
                  </a:lnTo>
                  <a:lnTo>
                    <a:pt x="117" y="210"/>
                  </a:lnTo>
                  <a:lnTo>
                    <a:pt x="117" y="210"/>
                  </a:lnTo>
                  <a:lnTo>
                    <a:pt x="117" y="212"/>
                  </a:lnTo>
                  <a:lnTo>
                    <a:pt x="117" y="212"/>
                  </a:lnTo>
                  <a:lnTo>
                    <a:pt x="117" y="213"/>
                  </a:lnTo>
                  <a:lnTo>
                    <a:pt x="117" y="213"/>
                  </a:lnTo>
                  <a:lnTo>
                    <a:pt x="118" y="215"/>
                  </a:lnTo>
                  <a:lnTo>
                    <a:pt x="118" y="215"/>
                  </a:lnTo>
                  <a:lnTo>
                    <a:pt x="118" y="216"/>
                  </a:lnTo>
                  <a:lnTo>
                    <a:pt x="120" y="216"/>
                  </a:lnTo>
                  <a:lnTo>
                    <a:pt x="120" y="218"/>
                  </a:lnTo>
                  <a:lnTo>
                    <a:pt x="120" y="220"/>
                  </a:lnTo>
                  <a:lnTo>
                    <a:pt x="118" y="221"/>
                  </a:lnTo>
                  <a:lnTo>
                    <a:pt x="118" y="223"/>
                  </a:lnTo>
                  <a:lnTo>
                    <a:pt x="118" y="224"/>
                  </a:lnTo>
                  <a:lnTo>
                    <a:pt x="118" y="226"/>
                  </a:lnTo>
                  <a:lnTo>
                    <a:pt x="118" y="227"/>
                  </a:lnTo>
                  <a:lnTo>
                    <a:pt x="118" y="230"/>
                  </a:lnTo>
                  <a:lnTo>
                    <a:pt x="118" y="232"/>
                  </a:lnTo>
                  <a:lnTo>
                    <a:pt x="118" y="234"/>
                  </a:lnTo>
                  <a:lnTo>
                    <a:pt x="120" y="234"/>
                  </a:lnTo>
                  <a:lnTo>
                    <a:pt x="120" y="235"/>
                  </a:lnTo>
                  <a:lnTo>
                    <a:pt x="120" y="235"/>
                  </a:lnTo>
                  <a:lnTo>
                    <a:pt x="121" y="237"/>
                  </a:lnTo>
                  <a:lnTo>
                    <a:pt x="121" y="237"/>
                  </a:lnTo>
                  <a:lnTo>
                    <a:pt x="123" y="237"/>
                  </a:lnTo>
                  <a:lnTo>
                    <a:pt x="123" y="237"/>
                  </a:lnTo>
                  <a:lnTo>
                    <a:pt x="124" y="237"/>
                  </a:lnTo>
                  <a:lnTo>
                    <a:pt x="124" y="237"/>
                  </a:lnTo>
                  <a:lnTo>
                    <a:pt x="126" y="237"/>
                  </a:lnTo>
                  <a:lnTo>
                    <a:pt x="126" y="237"/>
                  </a:lnTo>
                  <a:lnTo>
                    <a:pt x="126" y="235"/>
                  </a:lnTo>
                  <a:lnTo>
                    <a:pt x="128" y="235"/>
                  </a:lnTo>
                  <a:lnTo>
                    <a:pt x="128" y="235"/>
                  </a:lnTo>
                  <a:lnTo>
                    <a:pt x="128" y="235"/>
                  </a:lnTo>
                  <a:lnTo>
                    <a:pt x="129" y="235"/>
                  </a:lnTo>
                  <a:lnTo>
                    <a:pt x="131" y="235"/>
                  </a:lnTo>
                  <a:lnTo>
                    <a:pt x="135" y="235"/>
                  </a:lnTo>
                  <a:lnTo>
                    <a:pt x="138" y="235"/>
                  </a:lnTo>
                  <a:lnTo>
                    <a:pt x="145" y="234"/>
                  </a:lnTo>
                  <a:lnTo>
                    <a:pt x="146" y="237"/>
                  </a:lnTo>
                  <a:lnTo>
                    <a:pt x="146" y="240"/>
                  </a:lnTo>
                  <a:lnTo>
                    <a:pt x="146" y="241"/>
                  </a:lnTo>
                  <a:lnTo>
                    <a:pt x="148" y="241"/>
                  </a:lnTo>
                  <a:lnTo>
                    <a:pt x="148" y="243"/>
                  </a:lnTo>
                  <a:lnTo>
                    <a:pt x="148" y="243"/>
                  </a:lnTo>
                  <a:lnTo>
                    <a:pt x="149" y="241"/>
                  </a:lnTo>
                  <a:lnTo>
                    <a:pt x="149" y="241"/>
                  </a:lnTo>
                  <a:lnTo>
                    <a:pt x="151" y="241"/>
                  </a:lnTo>
                  <a:lnTo>
                    <a:pt x="151" y="240"/>
                  </a:lnTo>
                  <a:lnTo>
                    <a:pt x="152" y="240"/>
                  </a:lnTo>
                  <a:lnTo>
                    <a:pt x="152" y="240"/>
                  </a:lnTo>
                  <a:lnTo>
                    <a:pt x="154" y="240"/>
                  </a:lnTo>
                  <a:lnTo>
                    <a:pt x="154" y="240"/>
                  </a:lnTo>
                  <a:lnTo>
                    <a:pt x="154" y="240"/>
                  </a:lnTo>
                  <a:lnTo>
                    <a:pt x="155" y="240"/>
                  </a:lnTo>
                  <a:lnTo>
                    <a:pt x="155" y="241"/>
                  </a:lnTo>
                  <a:lnTo>
                    <a:pt x="155" y="241"/>
                  </a:lnTo>
                  <a:lnTo>
                    <a:pt x="155" y="244"/>
                  </a:lnTo>
                  <a:lnTo>
                    <a:pt x="154" y="246"/>
                  </a:lnTo>
                  <a:lnTo>
                    <a:pt x="155" y="246"/>
                  </a:lnTo>
                  <a:lnTo>
                    <a:pt x="155" y="248"/>
                  </a:lnTo>
                  <a:lnTo>
                    <a:pt x="157" y="248"/>
                  </a:lnTo>
                  <a:lnTo>
                    <a:pt x="157" y="248"/>
                  </a:lnTo>
                  <a:lnTo>
                    <a:pt x="157" y="248"/>
                  </a:lnTo>
                  <a:lnTo>
                    <a:pt x="159" y="248"/>
                  </a:lnTo>
                  <a:lnTo>
                    <a:pt x="160" y="248"/>
                  </a:lnTo>
                  <a:lnTo>
                    <a:pt x="162" y="248"/>
                  </a:lnTo>
                  <a:lnTo>
                    <a:pt x="165" y="248"/>
                  </a:lnTo>
                  <a:lnTo>
                    <a:pt x="166" y="248"/>
                  </a:lnTo>
                  <a:lnTo>
                    <a:pt x="169" y="248"/>
                  </a:lnTo>
                  <a:lnTo>
                    <a:pt x="171" y="248"/>
                  </a:lnTo>
                  <a:lnTo>
                    <a:pt x="171" y="248"/>
                  </a:lnTo>
                  <a:lnTo>
                    <a:pt x="173" y="246"/>
                  </a:lnTo>
                  <a:lnTo>
                    <a:pt x="173" y="244"/>
                  </a:lnTo>
                  <a:lnTo>
                    <a:pt x="174" y="244"/>
                  </a:lnTo>
                  <a:lnTo>
                    <a:pt x="174" y="244"/>
                  </a:lnTo>
                  <a:lnTo>
                    <a:pt x="174" y="244"/>
                  </a:lnTo>
                  <a:lnTo>
                    <a:pt x="176" y="244"/>
                  </a:lnTo>
                  <a:lnTo>
                    <a:pt x="177" y="244"/>
                  </a:lnTo>
                  <a:lnTo>
                    <a:pt x="177" y="244"/>
                  </a:lnTo>
                  <a:lnTo>
                    <a:pt x="179" y="244"/>
                  </a:lnTo>
                  <a:lnTo>
                    <a:pt x="179" y="244"/>
                  </a:lnTo>
                  <a:lnTo>
                    <a:pt x="179" y="246"/>
                  </a:lnTo>
                  <a:lnTo>
                    <a:pt x="179" y="246"/>
                  </a:lnTo>
                  <a:lnTo>
                    <a:pt x="179" y="248"/>
                  </a:lnTo>
                  <a:lnTo>
                    <a:pt x="180" y="251"/>
                  </a:lnTo>
                  <a:lnTo>
                    <a:pt x="183" y="254"/>
                  </a:lnTo>
                  <a:lnTo>
                    <a:pt x="185" y="255"/>
                  </a:lnTo>
                  <a:lnTo>
                    <a:pt x="185" y="255"/>
                  </a:lnTo>
                  <a:lnTo>
                    <a:pt x="187" y="255"/>
                  </a:lnTo>
                  <a:lnTo>
                    <a:pt x="188" y="255"/>
                  </a:lnTo>
                  <a:lnTo>
                    <a:pt x="190" y="257"/>
                  </a:lnTo>
                  <a:lnTo>
                    <a:pt x="190" y="257"/>
                  </a:lnTo>
                  <a:lnTo>
                    <a:pt x="191" y="257"/>
                  </a:lnTo>
                  <a:lnTo>
                    <a:pt x="191" y="258"/>
                  </a:lnTo>
                  <a:lnTo>
                    <a:pt x="193" y="258"/>
                  </a:lnTo>
                  <a:lnTo>
                    <a:pt x="193" y="260"/>
                  </a:lnTo>
                  <a:lnTo>
                    <a:pt x="193" y="260"/>
                  </a:lnTo>
                  <a:lnTo>
                    <a:pt x="193" y="261"/>
                  </a:lnTo>
                  <a:lnTo>
                    <a:pt x="193" y="263"/>
                  </a:lnTo>
                  <a:lnTo>
                    <a:pt x="193" y="265"/>
                  </a:lnTo>
                  <a:lnTo>
                    <a:pt x="193" y="266"/>
                  </a:lnTo>
                  <a:lnTo>
                    <a:pt x="193" y="266"/>
                  </a:lnTo>
                  <a:lnTo>
                    <a:pt x="194" y="268"/>
                  </a:lnTo>
                  <a:lnTo>
                    <a:pt x="194" y="268"/>
                  </a:lnTo>
                  <a:lnTo>
                    <a:pt x="196" y="268"/>
                  </a:lnTo>
                  <a:lnTo>
                    <a:pt x="197" y="268"/>
                  </a:lnTo>
                  <a:lnTo>
                    <a:pt x="197" y="266"/>
                  </a:lnTo>
                  <a:lnTo>
                    <a:pt x="199" y="266"/>
                  </a:lnTo>
                  <a:lnTo>
                    <a:pt x="200" y="265"/>
                  </a:lnTo>
                  <a:lnTo>
                    <a:pt x="202" y="265"/>
                  </a:lnTo>
                  <a:lnTo>
                    <a:pt x="208" y="266"/>
                  </a:lnTo>
                  <a:lnTo>
                    <a:pt x="208" y="252"/>
                  </a:lnTo>
                  <a:lnTo>
                    <a:pt x="205" y="252"/>
                  </a:lnTo>
                  <a:lnTo>
                    <a:pt x="200" y="254"/>
                  </a:lnTo>
                  <a:lnTo>
                    <a:pt x="200" y="254"/>
                  </a:lnTo>
                  <a:lnTo>
                    <a:pt x="199" y="254"/>
                  </a:lnTo>
                  <a:lnTo>
                    <a:pt x="199" y="254"/>
                  </a:lnTo>
                  <a:lnTo>
                    <a:pt x="197" y="251"/>
                  </a:lnTo>
                  <a:lnTo>
                    <a:pt x="196" y="249"/>
                  </a:lnTo>
                  <a:lnTo>
                    <a:pt x="196" y="249"/>
                  </a:lnTo>
                  <a:lnTo>
                    <a:pt x="194" y="248"/>
                  </a:lnTo>
                  <a:lnTo>
                    <a:pt x="194" y="248"/>
                  </a:lnTo>
                  <a:lnTo>
                    <a:pt x="191" y="248"/>
                  </a:lnTo>
                  <a:lnTo>
                    <a:pt x="190" y="246"/>
                  </a:lnTo>
                  <a:lnTo>
                    <a:pt x="188" y="244"/>
                  </a:lnTo>
                  <a:lnTo>
                    <a:pt x="187" y="243"/>
                  </a:lnTo>
                  <a:lnTo>
                    <a:pt x="185" y="241"/>
                  </a:lnTo>
                  <a:lnTo>
                    <a:pt x="185" y="241"/>
                  </a:lnTo>
                  <a:lnTo>
                    <a:pt x="185" y="240"/>
                  </a:lnTo>
                  <a:lnTo>
                    <a:pt x="185" y="240"/>
                  </a:lnTo>
                  <a:lnTo>
                    <a:pt x="185" y="238"/>
                  </a:lnTo>
                  <a:lnTo>
                    <a:pt x="185" y="237"/>
                  </a:lnTo>
                  <a:lnTo>
                    <a:pt x="185" y="235"/>
                  </a:lnTo>
                  <a:lnTo>
                    <a:pt x="187" y="234"/>
                  </a:lnTo>
                  <a:lnTo>
                    <a:pt x="185" y="230"/>
                  </a:lnTo>
                  <a:lnTo>
                    <a:pt x="183" y="226"/>
                  </a:lnTo>
                  <a:lnTo>
                    <a:pt x="183" y="224"/>
                  </a:lnTo>
                  <a:lnTo>
                    <a:pt x="183" y="224"/>
                  </a:lnTo>
                  <a:lnTo>
                    <a:pt x="183" y="223"/>
                  </a:lnTo>
                  <a:lnTo>
                    <a:pt x="182" y="223"/>
                  </a:lnTo>
                  <a:lnTo>
                    <a:pt x="182" y="221"/>
                  </a:lnTo>
                  <a:lnTo>
                    <a:pt x="182" y="218"/>
                  </a:lnTo>
                  <a:lnTo>
                    <a:pt x="182" y="218"/>
                  </a:lnTo>
                  <a:lnTo>
                    <a:pt x="182" y="216"/>
                  </a:lnTo>
                  <a:lnTo>
                    <a:pt x="182" y="216"/>
                  </a:lnTo>
                  <a:lnTo>
                    <a:pt x="183" y="215"/>
                  </a:lnTo>
                  <a:lnTo>
                    <a:pt x="182" y="213"/>
                  </a:lnTo>
                  <a:lnTo>
                    <a:pt x="182" y="210"/>
                  </a:lnTo>
                  <a:lnTo>
                    <a:pt x="185" y="209"/>
                  </a:lnTo>
                  <a:lnTo>
                    <a:pt x="190" y="207"/>
                  </a:lnTo>
                  <a:lnTo>
                    <a:pt x="190" y="207"/>
                  </a:lnTo>
                  <a:lnTo>
                    <a:pt x="191" y="207"/>
                  </a:lnTo>
                  <a:lnTo>
                    <a:pt x="193" y="207"/>
                  </a:lnTo>
                  <a:lnTo>
                    <a:pt x="193" y="207"/>
                  </a:lnTo>
                  <a:lnTo>
                    <a:pt x="214" y="201"/>
                  </a:lnTo>
                  <a:lnTo>
                    <a:pt x="214" y="198"/>
                  </a:lnTo>
                  <a:lnTo>
                    <a:pt x="214" y="195"/>
                  </a:lnTo>
                  <a:lnTo>
                    <a:pt x="213" y="193"/>
                  </a:lnTo>
                  <a:lnTo>
                    <a:pt x="211" y="192"/>
                  </a:lnTo>
                  <a:lnTo>
                    <a:pt x="211" y="190"/>
                  </a:lnTo>
                  <a:lnTo>
                    <a:pt x="211" y="188"/>
                  </a:lnTo>
                  <a:lnTo>
                    <a:pt x="210" y="187"/>
                  </a:lnTo>
                  <a:lnTo>
                    <a:pt x="207" y="185"/>
                  </a:lnTo>
                  <a:lnTo>
                    <a:pt x="207" y="184"/>
                  </a:lnTo>
                  <a:lnTo>
                    <a:pt x="204" y="182"/>
                  </a:lnTo>
                  <a:lnTo>
                    <a:pt x="202" y="181"/>
                  </a:lnTo>
                  <a:lnTo>
                    <a:pt x="200" y="178"/>
                  </a:lnTo>
                  <a:lnTo>
                    <a:pt x="199" y="173"/>
                  </a:lnTo>
                  <a:lnTo>
                    <a:pt x="197" y="167"/>
                  </a:lnTo>
                  <a:lnTo>
                    <a:pt x="196" y="164"/>
                  </a:lnTo>
                  <a:lnTo>
                    <a:pt x="196" y="162"/>
                  </a:lnTo>
                  <a:lnTo>
                    <a:pt x="197" y="161"/>
                  </a:lnTo>
                  <a:lnTo>
                    <a:pt x="197" y="159"/>
                  </a:lnTo>
                  <a:lnTo>
                    <a:pt x="197" y="159"/>
                  </a:lnTo>
                  <a:lnTo>
                    <a:pt x="197" y="157"/>
                  </a:lnTo>
                  <a:lnTo>
                    <a:pt x="197" y="156"/>
                  </a:lnTo>
                  <a:lnTo>
                    <a:pt x="196" y="154"/>
                  </a:lnTo>
                  <a:lnTo>
                    <a:pt x="196" y="151"/>
                  </a:lnTo>
                  <a:lnTo>
                    <a:pt x="196" y="150"/>
                  </a:lnTo>
                  <a:lnTo>
                    <a:pt x="196" y="148"/>
                  </a:lnTo>
                  <a:lnTo>
                    <a:pt x="196" y="147"/>
                  </a:lnTo>
                  <a:lnTo>
                    <a:pt x="196" y="145"/>
                  </a:lnTo>
                  <a:lnTo>
                    <a:pt x="196" y="145"/>
                  </a:lnTo>
                  <a:lnTo>
                    <a:pt x="194" y="143"/>
                  </a:lnTo>
                  <a:lnTo>
                    <a:pt x="194" y="143"/>
                  </a:lnTo>
                  <a:lnTo>
                    <a:pt x="194" y="143"/>
                  </a:lnTo>
                  <a:lnTo>
                    <a:pt x="194" y="143"/>
                  </a:lnTo>
                  <a:lnTo>
                    <a:pt x="194" y="142"/>
                  </a:lnTo>
                  <a:lnTo>
                    <a:pt x="194" y="140"/>
                  </a:lnTo>
                  <a:lnTo>
                    <a:pt x="194" y="137"/>
                  </a:lnTo>
                  <a:lnTo>
                    <a:pt x="194" y="134"/>
                  </a:lnTo>
                  <a:lnTo>
                    <a:pt x="196" y="131"/>
                  </a:lnTo>
                  <a:lnTo>
                    <a:pt x="196" y="131"/>
                  </a:lnTo>
                  <a:lnTo>
                    <a:pt x="197" y="131"/>
                  </a:lnTo>
                  <a:lnTo>
                    <a:pt x="196" y="126"/>
                  </a:lnTo>
                  <a:lnTo>
                    <a:pt x="194" y="126"/>
                  </a:lnTo>
                  <a:lnTo>
                    <a:pt x="193" y="125"/>
                  </a:lnTo>
                  <a:lnTo>
                    <a:pt x="191" y="125"/>
                  </a:lnTo>
                  <a:lnTo>
                    <a:pt x="191" y="123"/>
                  </a:lnTo>
                  <a:lnTo>
                    <a:pt x="190" y="123"/>
                  </a:lnTo>
                  <a:lnTo>
                    <a:pt x="190" y="122"/>
                  </a:lnTo>
                  <a:lnTo>
                    <a:pt x="190" y="122"/>
                  </a:lnTo>
                  <a:lnTo>
                    <a:pt x="190" y="120"/>
                  </a:lnTo>
                  <a:lnTo>
                    <a:pt x="190" y="120"/>
                  </a:lnTo>
                  <a:lnTo>
                    <a:pt x="190" y="120"/>
                  </a:lnTo>
                  <a:lnTo>
                    <a:pt x="191" y="119"/>
                  </a:lnTo>
                  <a:lnTo>
                    <a:pt x="191" y="119"/>
                  </a:lnTo>
                  <a:lnTo>
                    <a:pt x="191" y="119"/>
                  </a:lnTo>
                  <a:lnTo>
                    <a:pt x="193" y="117"/>
                  </a:lnTo>
                  <a:lnTo>
                    <a:pt x="191" y="119"/>
                  </a:lnTo>
                  <a:lnTo>
                    <a:pt x="191" y="115"/>
                  </a:lnTo>
                  <a:lnTo>
                    <a:pt x="191" y="112"/>
                  </a:lnTo>
                  <a:lnTo>
                    <a:pt x="191" y="111"/>
                  </a:lnTo>
                  <a:lnTo>
                    <a:pt x="191" y="108"/>
                  </a:lnTo>
                  <a:lnTo>
                    <a:pt x="191" y="108"/>
                  </a:lnTo>
                  <a:lnTo>
                    <a:pt x="193" y="106"/>
                  </a:lnTo>
                  <a:lnTo>
                    <a:pt x="194" y="108"/>
                  </a:lnTo>
                  <a:lnTo>
                    <a:pt x="196" y="109"/>
                  </a:lnTo>
                  <a:lnTo>
                    <a:pt x="196" y="108"/>
                  </a:lnTo>
                  <a:lnTo>
                    <a:pt x="196" y="106"/>
                  </a:lnTo>
                  <a:lnTo>
                    <a:pt x="196" y="106"/>
                  </a:lnTo>
                  <a:lnTo>
                    <a:pt x="194" y="105"/>
                  </a:lnTo>
                  <a:lnTo>
                    <a:pt x="194" y="103"/>
                  </a:lnTo>
                  <a:lnTo>
                    <a:pt x="194" y="101"/>
                  </a:lnTo>
                  <a:lnTo>
                    <a:pt x="194" y="101"/>
                  </a:lnTo>
                  <a:lnTo>
                    <a:pt x="194" y="100"/>
                  </a:lnTo>
                  <a:lnTo>
                    <a:pt x="194" y="100"/>
                  </a:lnTo>
                  <a:lnTo>
                    <a:pt x="196" y="98"/>
                  </a:lnTo>
                  <a:lnTo>
                    <a:pt x="196" y="98"/>
                  </a:lnTo>
                  <a:lnTo>
                    <a:pt x="196" y="97"/>
                  </a:lnTo>
                  <a:lnTo>
                    <a:pt x="196" y="98"/>
                  </a:lnTo>
                  <a:lnTo>
                    <a:pt x="194" y="97"/>
                  </a:lnTo>
                  <a:lnTo>
                    <a:pt x="194" y="95"/>
                  </a:lnTo>
                  <a:lnTo>
                    <a:pt x="194" y="94"/>
                  </a:lnTo>
                  <a:lnTo>
                    <a:pt x="196" y="94"/>
                  </a:lnTo>
                  <a:lnTo>
                    <a:pt x="197" y="91"/>
                  </a:lnTo>
                  <a:lnTo>
                    <a:pt x="197" y="89"/>
                  </a:lnTo>
                  <a:lnTo>
                    <a:pt x="199" y="87"/>
                  </a:lnTo>
                  <a:lnTo>
                    <a:pt x="199" y="89"/>
                  </a:lnTo>
                  <a:lnTo>
                    <a:pt x="200" y="86"/>
                  </a:lnTo>
                  <a:lnTo>
                    <a:pt x="200" y="83"/>
                  </a:lnTo>
                  <a:lnTo>
                    <a:pt x="200" y="81"/>
                  </a:lnTo>
                  <a:lnTo>
                    <a:pt x="202" y="80"/>
                  </a:lnTo>
                  <a:lnTo>
                    <a:pt x="202" y="77"/>
                  </a:lnTo>
                  <a:lnTo>
                    <a:pt x="204" y="75"/>
                  </a:lnTo>
                  <a:lnTo>
                    <a:pt x="204" y="74"/>
                  </a:lnTo>
                  <a:lnTo>
                    <a:pt x="205" y="72"/>
                  </a:lnTo>
                  <a:lnTo>
                    <a:pt x="210" y="70"/>
                  </a:lnTo>
                  <a:lnTo>
                    <a:pt x="210" y="69"/>
                  </a:lnTo>
                  <a:lnTo>
                    <a:pt x="213" y="67"/>
                  </a:lnTo>
                  <a:lnTo>
                    <a:pt x="211" y="67"/>
                  </a:lnTo>
                  <a:lnTo>
                    <a:pt x="213" y="66"/>
                  </a:lnTo>
                  <a:lnTo>
                    <a:pt x="213" y="66"/>
                  </a:lnTo>
                  <a:lnTo>
                    <a:pt x="213" y="66"/>
                  </a:lnTo>
                  <a:lnTo>
                    <a:pt x="214" y="64"/>
                  </a:lnTo>
                  <a:lnTo>
                    <a:pt x="216" y="63"/>
                  </a:lnTo>
                  <a:lnTo>
                    <a:pt x="218" y="61"/>
                  </a:lnTo>
                  <a:lnTo>
                    <a:pt x="218" y="60"/>
                  </a:lnTo>
                  <a:lnTo>
                    <a:pt x="219" y="60"/>
                  </a:lnTo>
                  <a:lnTo>
                    <a:pt x="219" y="58"/>
                  </a:lnTo>
                  <a:lnTo>
                    <a:pt x="221" y="58"/>
                  </a:lnTo>
                  <a:lnTo>
                    <a:pt x="221" y="56"/>
                  </a:lnTo>
                  <a:lnTo>
                    <a:pt x="221" y="55"/>
                  </a:lnTo>
                  <a:lnTo>
                    <a:pt x="221" y="55"/>
                  </a:lnTo>
                  <a:lnTo>
                    <a:pt x="221" y="53"/>
                  </a:lnTo>
                  <a:lnTo>
                    <a:pt x="219" y="53"/>
                  </a:lnTo>
                  <a:lnTo>
                    <a:pt x="219" y="53"/>
                  </a:lnTo>
                  <a:lnTo>
                    <a:pt x="218" y="53"/>
                  </a:lnTo>
                  <a:lnTo>
                    <a:pt x="218" y="52"/>
                  </a:lnTo>
                  <a:lnTo>
                    <a:pt x="218" y="50"/>
                  </a:lnTo>
                  <a:lnTo>
                    <a:pt x="219" y="49"/>
                  </a:lnTo>
                  <a:lnTo>
                    <a:pt x="219" y="46"/>
                  </a:lnTo>
                  <a:lnTo>
                    <a:pt x="221" y="44"/>
                  </a:lnTo>
                  <a:lnTo>
                    <a:pt x="221" y="42"/>
                  </a:lnTo>
                  <a:lnTo>
                    <a:pt x="222" y="42"/>
                  </a:lnTo>
                  <a:lnTo>
                    <a:pt x="222" y="41"/>
                  </a:lnTo>
                  <a:lnTo>
                    <a:pt x="221" y="41"/>
                  </a:lnTo>
                  <a:lnTo>
                    <a:pt x="221" y="41"/>
                  </a:lnTo>
                  <a:lnTo>
                    <a:pt x="221" y="41"/>
                  </a:lnTo>
                  <a:lnTo>
                    <a:pt x="221" y="41"/>
                  </a:lnTo>
                  <a:lnTo>
                    <a:pt x="221" y="41"/>
                  </a:lnTo>
                  <a:lnTo>
                    <a:pt x="221" y="39"/>
                  </a:lnTo>
                  <a:lnTo>
                    <a:pt x="221" y="39"/>
                  </a:lnTo>
                  <a:lnTo>
                    <a:pt x="221" y="38"/>
                  </a:lnTo>
                  <a:lnTo>
                    <a:pt x="224" y="36"/>
                  </a:lnTo>
                  <a:lnTo>
                    <a:pt x="225" y="33"/>
                  </a:lnTo>
                  <a:lnTo>
                    <a:pt x="225" y="32"/>
                  </a:lnTo>
                  <a:lnTo>
                    <a:pt x="225" y="30"/>
                  </a:lnTo>
                  <a:lnTo>
                    <a:pt x="224" y="28"/>
                  </a:lnTo>
                  <a:lnTo>
                    <a:pt x="224" y="28"/>
                  </a:lnTo>
                  <a:lnTo>
                    <a:pt x="218" y="24"/>
                  </a:lnTo>
                  <a:lnTo>
                    <a:pt x="218" y="25"/>
                  </a:lnTo>
                  <a:lnTo>
                    <a:pt x="216" y="25"/>
                  </a:lnTo>
                  <a:lnTo>
                    <a:pt x="216" y="25"/>
                  </a:lnTo>
                  <a:lnTo>
                    <a:pt x="216" y="25"/>
                  </a:lnTo>
                  <a:lnTo>
                    <a:pt x="214" y="25"/>
                  </a:lnTo>
                  <a:lnTo>
                    <a:pt x="214" y="24"/>
                  </a:lnTo>
                  <a:lnTo>
                    <a:pt x="210" y="22"/>
                  </a:lnTo>
                  <a:lnTo>
                    <a:pt x="207" y="21"/>
                  </a:lnTo>
                  <a:lnTo>
                    <a:pt x="205" y="19"/>
                  </a:lnTo>
                  <a:lnTo>
                    <a:pt x="204" y="18"/>
                  </a:lnTo>
                  <a:lnTo>
                    <a:pt x="204" y="14"/>
                  </a:lnTo>
                  <a:lnTo>
                    <a:pt x="202" y="13"/>
                  </a:lnTo>
                  <a:lnTo>
                    <a:pt x="202" y="11"/>
                  </a:lnTo>
                  <a:lnTo>
                    <a:pt x="200" y="11"/>
                  </a:lnTo>
                  <a:lnTo>
                    <a:pt x="200" y="10"/>
                  </a:lnTo>
                  <a:lnTo>
                    <a:pt x="199" y="10"/>
                  </a:lnTo>
                  <a:lnTo>
                    <a:pt x="199" y="10"/>
                  </a:lnTo>
                  <a:lnTo>
                    <a:pt x="197" y="10"/>
                  </a:lnTo>
                  <a:lnTo>
                    <a:pt x="197" y="10"/>
                  </a:lnTo>
                  <a:lnTo>
                    <a:pt x="196" y="11"/>
                  </a:lnTo>
                  <a:lnTo>
                    <a:pt x="194" y="13"/>
                  </a:lnTo>
                  <a:lnTo>
                    <a:pt x="194" y="13"/>
                  </a:lnTo>
                  <a:lnTo>
                    <a:pt x="194" y="13"/>
                  </a:lnTo>
                  <a:lnTo>
                    <a:pt x="193" y="13"/>
                  </a:lnTo>
                  <a:lnTo>
                    <a:pt x="193" y="13"/>
                  </a:lnTo>
                  <a:lnTo>
                    <a:pt x="191" y="13"/>
                  </a:lnTo>
                  <a:lnTo>
                    <a:pt x="190" y="11"/>
                  </a:lnTo>
                  <a:lnTo>
                    <a:pt x="187" y="10"/>
                  </a:lnTo>
                  <a:lnTo>
                    <a:pt x="187" y="10"/>
                  </a:lnTo>
                  <a:lnTo>
                    <a:pt x="185" y="10"/>
                  </a:lnTo>
                  <a:lnTo>
                    <a:pt x="185" y="10"/>
                  </a:lnTo>
                  <a:lnTo>
                    <a:pt x="185" y="10"/>
                  </a:lnTo>
                  <a:lnTo>
                    <a:pt x="185" y="10"/>
                  </a:lnTo>
                  <a:lnTo>
                    <a:pt x="185" y="10"/>
                  </a:lnTo>
                  <a:lnTo>
                    <a:pt x="185" y="11"/>
                  </a:lnTo>
                  <a:lnTo>
                    <a:pt x="183" y="13"/>
                  </a:lnTo>
                  <a:lnTo>
                    <a:pt x="183" y="13"/>
                  </a:lnTo>
                  <a:lnTo>
                    <a:pt x="183" y="13"/>
                  </a:lnTo>
                  <a:lnTo>
                    <a:pt x="182" y="13"/>
                  </a:lnTo>
                  <a:lnTo>
                    <a:pt x="182" y="13"/>
                  </a:lnTo>
                  <a:lnTo>
                    <a:pt x="180" y="13"/>
                  </a:lnTo>
                  <a:lnTo>
                    <a:pt x="180" y="13"/>
                  </a:lnTo>
                  <a:lnTo>
                    <a:pt x="179" y="11"/>
                  </a:lnTo>
                  <a:lnTo>
                    <a:pt x="177" y="10"/>
                  </a:lnTo>
                  <a:lnTo>
                    <a:pt x="177" y="8"/>
                  </a:lnTo>
                  <a:lnTo>
                    <a:pt x="177" y="8"/>
                  </a:lnTo>
                  <a:lnTo>
                    <a:pt x="174" y="2"/>
                  </a:lnTo>
                  <a:lnTo>
                    <a:pt x="171" y="2"/>
                  </a:lnTo>
                  <a:lnTo>
                    <a:pt x="166" y="2"/>
                  </a:lnTo>
                  <a:lnTo>
                    <a:pt x="166" y="2"/>
                  </a:lnTo>
                  <a:lnTo>
                    <a:pt x="166" y="2"/>
                  </a:lnTo>
                  <a:lnTo>
                    <a:pt x="166" y="2"/>
                  </a:lnTo>
                  <a:lnTo>
                    <a:pt x="166" y="2"/>
                  </a:lnTo>
                  <a:lnTo>
                    <a:pt x="166" y="2"/>
                  </a:lnTo>
                  <a:lnTo>
                    <a:pt x="165" y="0"/>
                  </a:lnTo>
                  <a:lnTo>
                    <a:pt x="165" y="0"/>
                  </a:lnTo>
                  <a:lnTo>
                    <a:pt x="163" y="0"/>
                  </a:lnTo>
                  <a:lnTo>
                    <a:pt x="162" y="0"/>
                  </a:lnTo>
                  <a:lnTo>
                    <a:pt x="159" y="0"/>
                  </a:lnTo>
                  <a:lnTo>
                    <a:pt x="157" y="0"/>
                  </a:lnTo>
                  <a:lnTo>
                    <a:pt x="154" y="0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151" y="2"/>
                  </a:lnTo>
                  <a:lnTo>
                    <a:pt x="151" y="2"/>
                  </a:lnTo>
                  <a:lnTo>
                    <a:pt x="149" y="5"/>
                  </a:lnTo>
                  <a:lnTo>
                    <a:pt x="148" y="5"/>
                  </a:lnTo>
                  <a:lnTo>
                    <a:pt x="146" y="7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46" y="5"/>
                  </a:lnTo>
                  <a:lnTo>
                    <a:pt x="146" y="4"/>
                  </a:lnTo>
                  <a:lnTo>
                    <a:pt x="145" y="4"/>
                  </a:lnTo>
                  <a:lnTo>
                    <a:pt x="145" y="4"/>
                  </a:lnTo>
                  <a:lnTo>
                    <a:pt x="143" y="4"/>
                  </a:lnTo>
                  <a:lnTo>
                    <a:pt x="143" y="5"/>
                  </a:lnTo>
                  <a:lnTo>
                    <a:pt x="142" y="5"/>
                  </a:lnTo>
                  <a:lnTo>
                    <a:pt x="142" y="7"/>
                  </a:lnTo>
                  <a:lnTo>
                    <a:pt x="142" y="7"/>
                  </a:lnTo>
                  <a:lnTo>
                    <a:pt x="142" y="8"/>
                  </a:lnTo>
                  <a:lnTo>
                    <a:pt x="140" y="8"/>
                  </a:lnTo>
                  <a:lnTo>
                    <a:pt x="135" y="10"/>
                  </a:lnTo>
                  <a:lnTo>
                    <a:pt x="134" y="10"/>
                  </a:lnTo>
                  <a:lnTo>
                    <a:pt x="132" y="10"/>
                  </a:lnTo>
                  <a:lnTo>
                    <a:pt x="132" y="10"/>
                  </a:lnTo>
                  <a:lnTo>
                    <a:pt x="131" y="8"/>
                  </a:lnTo>
                  <a:lnTo>
                    <a:pt x="131" y="8"/>
                  </a:lnTo>
                  <a:lnTo>
                    <a:pt x="131" y="7"/>
                  </a:lnTo>
                  <a:lnTo>
                    <a:pt x="129" y="7"/>
                  </a:lnTo>
                  <a:lnTo>
                    <a:pt x="128" y="7"/>
                  </a:lnTo>
                  <a:lnTo>
                    <a:pt x="128" y="7"/>
                  </a:lnTo>
                  <a:lnTo>
                    <a:pt x="128" y="7"/>
                  </a:lnTo>
                  <a:lnTo>
                    <a:pt x="126" y="7"/>
                  </a:lnTo>
                  <a:lnTo>
                    <a:pt x="126" y="8"/>
                  </a:lnTo>
                  <a:lnTo>
                    <a:pt x="126" y="8"/>
                  </a:lnTo>
                  <a:lnTo>
                    <a:pt x="126" y="10"/>
                  </a:lnTo>
                  <a:lnTo>
                    <a:pt x="126" y="13"/>
                  </a:lnTo>
                  <a:lnTo>
                    <a:pt x="126" y="13"/>
                  </a:lnTo>
                  <a:lnTo>
                    <a:pt x="123" y="13"/>
                  </a:lnTo>
                  <a:lnTo>
                    <a:pt x="118" y="11"/>
                  </a:lnTo>
                  <a:lnTo>
                    <a:pt x="117" y="11"/>
                  </a:lnTo>
                  <a:lnTo>
                    <a:pt x="115" y="11"/>
                  </a:lnTo>
                  <a:lnTo>
                    <a:pt x="114" y="11"/>
                  </a:lnTo>
                  <a:lnTo>
                    <a:pt x="112" y="11"/>
                  </a:lnTo>
                  <a:lnTo>
                    <a:pt x="109" y="11"/>
                  </a:lnTo>
                  <a:lnTo>
                    <a:pt x="106" y="10"/>
                  </a:lnTo>
                  <a:lnTo>
                    <a:pt x="104" y="10"/>
                  </a:lnTo>
                  <a:lnTo>
                    <a:pt x="101" y="10"/>
                  </a:lnTo>
                  <a:lnTo>
                    <a:pt x="98" y="7"/>
                  </a:lnTo>
                  <a:lnTo>
                    <a:pt x="95" y="4"/>
                  </a:lnTo>
                  <a:lnTo>
                    <a:pt x="93" y="2"/>
                  </a:lnTo>
                  <a:lnTo>
                    <a:pt x="92" y="2"/>
                  </a:lnTo>
                  <a:lnTo>
                    <a:pt x="90" y="2"/>
                  </a:lnTo>
                  <a:lnTo>
                    <a:pt x="89" y="2"/>
                  </a:lnTo>
                  <a:lnTo>
                    <a:pt x="87" y="2"/>
                  </a:lnTo>
                  <a:lnTo>
                    <a:pt x="86" y="2"/>
                  </a:lnTo>
                  <a:lnTo>
                    <a:pt x="84" y="2"/>
                  </a:lnTo>
                  <a:lnTo>
                    <a:pt x="84" y="4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81" y="5"/>
                  </a:lnTo>
                  <a:lnTo>
                    <a:pt x="81" y="7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10"/>
                  </a:lnTo>
                  <a:lnTo>
                    <a:pt x="79" y="11"/>
                  </a:lnTo>
                  <a:lnTo>
                    <a:pt x="79" y="13"/>
                  </a:lnTo>
                  <a:lnTo>
                    <a:pt x="78" y="13"/>
                  </a:lnTo>
                  <a:lnTo>
                    <a:pt x="76" y="14"/>
                  </a:lnTo>
                  <a:lnTo>
                    <a:pt x="75" y="14"/>
                  </a:lnTo>
                  <a:lnTo>
                    <a:pt x="73" y="27"/>
                  </a:lnTo>
                  <a:lnTo>
                    <a:pt x="73" y="33"/>
                  </a:lnTo>
                  <a:lnTo>
                    <a:pt x="72" y="39"/>
                  </a:lnTo>
                  <a:lnTo>
                    <a:pt x="70" y="42"/>
                  </a:lnTo>
                  <a:lnTo>
                    <a:pt x="69" y="47"/>
                  </a:lnTo>
                  <a:lnTo>
                    <a:pt x="67" y="52"/>
                  </a:lnTo>
                  <a:lnTo>
                    <a:pt x="67" y="56"/>
                  </a:lnTo>
                  <a:lnTo>
                    <a:pt x="67" y="61"/>
                  </a:lnTo>
                  <a:lnTo>
                    <a:pt x="67" y="67"/>
                  </a:lnTo>
                  <a:lnTo>
                    <a:pt x="67" y="74"/>
                  </a:lnTo>
                  <a:lnTo>
                    <a:pt x="65" y="80"/>
                  </a:lnTo>
                  <a:lnTo>
                    <a:pt x="62" y="84"/>
                  </a:lnTo>
                  <a:lnTo>
                    <a:pt x="61" y="89"/>
                  </a:lnTo>
                  <a:lnTo>
                    <a:pt x="61" y="95"/>
                  </a:lnTo>
                  <a:lnTo>
                    <a:pt x="61" y="94"/>
                  </a:lnTo>
                  <a:lnTo>
                    <a:pt x="58" y="98"/>
                  </a:lnTo>
                  <a:lnTo>
                    <a:pt x="56" y="103"/>
                  </a:lnTo>
                  <a:lnTo>
                    <a:pt x="55" y="108"/>
                  </a:lnTo>
                  <a:lnTo>
                    <a:pt x="55" y="112"/>
                  </a:lnTo>
                  <a:lnTo>
                    <a:pt x="55" y="117"/>
                  </a:lnTo>
                  <a:lnTo>
                    <a:pt x="53" y="120"/>
                  </a:lnTo>
                  <a:lnTo>
                    <a:pt x="53" y="123"/>
                  </a:lnTo>
                  <a:lnTo>
                    <a:pt x="52" y="128"/>
                  </a:lnTo>
                  <a:lnTo>
                    <a:pt x="48" y="133"/>
                  </a:lnTo>
                  <a:lnTo>
                    <a:pt x="47" y="137"/>
                  </a:lnTo>
                  <a:lnTo>
                    <a:pt x="42" y="142"/>
                  </a:lnTo>
                  <a:lnTo>
                    <a:pt x="36" y="143"/>
                  </a:lnTo>
                  <a:lnTo>
                    <a:pt x="33" y="145"/>
                  </a:lnTo>
                  <a:lnTo>
                    <a:pt x="31" y="142"/>
                  </a:lnTo>
                  <a:lnTo>
                    <a:pt x="31" y="134"/>
                  </a:lnTo>
                  <a:lnTo>
                    <a:pt x="31" y="134"/>
                  </a:lnTo>
                  <a:lnTo>
                    <a:pt x="30" y="134"/>
                  </a:lnTo>
                  <a:lnTo>
                    <a:pt x="28" y="136"/>
                  </a:lnTo>
                  <a:lnTo>
                    <a:pt x="27" y="136"/>
                  </a:lnTo>
                  <a:lnTo>
                    <a:pt x="24" y="134"/>
                  </a:lnTo>
                  <a:lnTo>
                    <a:pt x="22" y="134"/>
                  </a:lnTo>
                  <a:lnTo>
                    <a:pt x="22" y="136"/>
                  </a:lnTo>
                  <a:lnTo>
                    <a:pt x="22" y="137"/>
                  </a:lnTo>
                  <a:lnTo>
                    <a:pt x="22" y="137"/>
                  </a:lnTo>
                  <a:lnTo>
                    <a:pt x="22" y="139"/>
                  </a:lnTo>
                  <a:lnTo>
                    <a:pt x="22" y="139"/>
                  </a:lnTo>
                  <a:lnTo>
                    <a:pt x="20" y="140"/>
                  </a:lnTo>
                  <a:lnTo>
                    <a:pt x="19" y="139"/>
                  </a:lnTo>
                  <a:lnTo>
                    <a:pt x="17" y="139"/>
                  </a:lnTo>
                  <a:lnTo>
                    <a:pt x="16" y="139"/>
                  </a:lnTo>
                  <a:lnTo>
                    <a:pt x="14" y="139"/>
                  </a:lnTo>
                  <a:lnTo>
                    <a:pt x="14" y="139"/>
                  </a:lnTo>
                  <a:lnTo>
                    <a:pt x="14" y="140"/>
                  </a:lnTo>
                  <a:lnTo>
                    <a:pt x="13" y="140"/>
                  </a:lnTo>
                  <a:lnTo>
                    <a:pt x="13" y="140"/>
                  </a:lnTo>
                  <a:lnTo>
                    <a:pt x="13" y="140"/>
                  </a:lnTo>
                  <a:lnTo>
                    <a:pt x="11" y="140"/>
                  </a:lnTo>
                  <a:lnTo>
                    <a:pt x="11" y="140"/>
                  </a:lnTo>
                  <a:lnTo>
                    <a:pt x="11" y="140"/>
                  </a:lnTo>
                  <a:lnTo>
                    <a:pt x="10" y="140"/>
                  </a:lnTo>
                  <a:lnTo>
                    <a:pt x="8" y="142"/>
                  </a:lnTo>
                  <a:lnTo>
                    <a:pt x="8" y="143"/>
                  </a:lnTo>
                  <a:lnTo>
                    <a:pt x="7" y="143"/>
                  </a:lnTo>
                  <a:lnTo>
                    <a:pt x="7" y="145"/>
                  </a:lnTo>
                  <a:lnTo>
                    <a:pt x="7" y="147"/>
                  </a:lnTo>
                  <a:lnTo>
                    <a:pt x="8" y="147"/>
                  </a:lnTo>
                  <a:lnTo>
                    <a:pt x="8" y="148"/>
                  </a:lnTo>
                  <a:lnTo>
                    <a:pt x="8" y="148"/>
                  </a:lnTo>
                  <a:lnTo>
                    <a:pt x="8" y="150"/>
                  </a:lnTo>
                  <a:lnTo>
                    <a:pt x="7" y="150"/>
                  </a:lnTo>
                  <a:lnTo>
                    <a:pt x="7" y="150"/>
                  </a:lnTo>
                  <a:lnTo>
                    <a:pt x="2" y="151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9" name="Freeform 150"/>
            <p:cNvSpPr>
              <a:spLocks/>
            </p:cNvSpPr>
            <p:nvPr/>
          </p:nvSpPr>
          <p:spPr bwMode="auto">
            <a:xfrm>
              <a:off x="5999951" y="4636134"/>
              <a:ext cx="201848" cy="280601"/>
            </a:xfrm>
            <a:custGeom>
              <a:avLst/>
              <a:gdLst>
                <a:gd name="T0" fmla="*/ 12 w 85"/>
                <a:gd name="T1" fmla="*/ 115 h 118"/>
                <a:gd name="T2" fmla="*/ 17 w 85"/>
                <a:gd name="T3" fmla="*/ 115 h 118"/>
                <a:gd name="T4" fmla="*/ 19 w 85"/>
                <a:gd name="T5" fmla="*/ 112 h 118"/>
                <a:gd name="T6" fmla="*/ 22 w 85"/>
                <a:gd name="T7" fmla="*/ 113 h 118"/>
                <a:gd name="T8" fmla="*/ 25 w 85"/>
                <a:gd name="T9" fmla="*/ 113 h 118"/>
                <a:gd name="T10" fmla="*/ 26 w 85"/>
                <a:gd name="T11" fmla="*/ 112 h 118"/>
                <a:gd name="T12" fmla="*/ 31 w 85"/>
                <a:gd name="T13" fmla="*/ 112 h 118"/>
                <a:gd name="T14" fmla="*/ 34 w 85"/>
                <a:gd name="T15" fmla="*/ 110 h 118"/>
                <a:gd name="T16" fmla="*/ 36 w 85"/>
                <a:gd name="T17" fmla="*/ 107 h 118"/>
                <a:gd name="T18" fmla="*/ 43 w 85"/>
                <a:gd name="T19" fmla="*/ 107 h 118"/>
                <a:gd name="T20" fmla="*/ 48 w 85"/>
                <a:gd name="T21" fmla="*/ 116 h 118"/>
                <a:gd name="T22" fmla="*/ 64 w 85"/>
                <a:gd name="T23" fmla="*/ 101 h 118"/>
                <a:gd name="T24" fmla="*/ 67 w 85"/>
                <a:gd name="T25" fmla="*/ 85 h 118"/>
                <a:gd name="T26" fmla="*/ 73 w 85"/>
                <a:gd name="T27" fmla="*/ 67 h 118"/>
                <a:gd name="T28" fmla="*/ 77 w 85"/>
                <a:gd name="T29" fmla="*/ 53 h 118"/>
                <a:gd name="T30" fmla="*/ 79 w 85"/>
                <a:gd name="T31" fmla="*/ 29 h 118"/>
                <a:gd name="T32" fmla="*/ 84 w 85"/>
                <a:gd name="T33" fmla="*/ 12 h 118"/>
                <a:gd name="T34" fmla="*/ 77 w 85"/>
                <a:gd name="T35" fmla="*/ 1 h 118"/>
                <a:gd name="T36" fmla="*/ 70 w 85"/>
                <a:gd name="T37" fmla="*/ 1 h 118"/>
                <a:gd name="T38" fmla="*/ 68 w 85"/>
                <a:gd name="T39" fmla="*/ 6 h 118"/>
                <a:gd name="T40" fmla="*/ 65 w 85"/>
                <a:gd name="T41" fmla="*/ 9 h 118"/>
                <a:gd name="T42" fmla="*/ 62 w 85"/>
                <a:gd name="T43" fmla="*/ 11 h 118"/>
                <a:gd name="T44" fmla="*/ 60 w 85"/>
                <a:gd name="T45" fmla="*/ 15 h 118"/>
                <a:gd name="T46" fmla="*/ 56 w 85"/>
                <a:gd name="T47" fmla="*/ 19 h 118"/>
                <a:gd name="T48" fmla="*/ 46 w 85"/>
                <a:gd name="T49" fmla="*/ 19 h 118"/>
                <a:gd name="T50" fmla="*/ 43 w 85"/>
                <a:gd name="T51" fmla="*/ 15 h 118"/>
                <a:gd name="T52" fmla="*/ 39 w 85"/>
                <a:gd name="T53" fmla="*/ 15 h 118"/>
                <a:gd name="T54" fmla="*/ 28 w 85"/>
                <a:gd name="T55" fmla="*/ 17 h 118"/>
                <a:gd name="T56" fmla="*/ 28 w 85"/>
                <a:gd name="T57" fmla="*/ 26 h 118"/>
                <a:gd name="T58" fmla="*/ 29 w 85"/>
                <a:gd name="T59" fmla="*/ 29 h 118"/>
                <a:gd name="T60" fmla="*/ 34 w 85"/>
                <a:gd name="T61" fmla="*/ 28 h 118"/>
                <a:gd name="T62" fmla="*/ 42 w 85"/>
                <a:gd name="T63" fmla="*/ 39 h 118"/>
                <a:gd name="T64" fmla="*/ 36 w 85"/>
                <a:gd name="T65" fmla="*/ 39 h 118"/>
                <a:gd name="T66" fmla="*/ 32 w 85"/>
                <a:gd name="T67" fmla="*/ 40 h 118"/>
                <a:gd name="T68" fmla="*/ 32 w 85"/>
                <a:gd name="T69" fmla="*/ 50 h 118"/>
                <a:gd name="T70" fmla="*/ 31 w 85"/>
                <a:gd name="T71" fmla="*/ 50 h 118"/>
                <a:gd name="T72" fmla="*/ 34 w 85"/>
                <a:gd name="T73" fmla="*/ 53 h 118"/>
                <a:gd name="T74" fmla="*/ 37 w 85"/>
                <a:gd name="T75" fmla="*/ 57 h 118"/>
                <a:gd name="T76" fmla="*/ 36 w 85"/>
                <a:gd name="T77" fmla="*/ 65 h 118"/>
                <a:gd name="T78" fmla="*/ 37 w 85"/>
                <a:gd name="T79" fmla="*/ 70 h 118"/>
                <a:gd name="T80" fmla="*/ 36 w 85"/>
                <a:gd name="T81" fmla="*/ 73 h 118"/>
                <a:gd name="T82" fmla="*/ 39 w 85"/>
                <a:gd name="T83" fmla="*/ 76 h 118"/>
                <a:gd name="T84" fmla="*/ 39 w 85"/>
                <a:gd name="T85" fmla="*/ 81 h 118"/>
                <a:gd name="T86" fmla="*/ 37 w 85"/>
                <a:gd name="T87" fmla="*/ 87 h 118"/>
                <a:gd name="T88" fmla="*/ 34 w 85"/>
                <a:gd name="T89" fmla="*/ 82 h 118"/>
                <a:gd name="T90" fmla="*/ 31 w 85"/>
                <a:gd name="T91" fmla="*/ 81 h 118"/>
                <a:gd name="T92" fmla="*/ 25 w 85"/>
                <a:gd name="T93" fmla="*/ 81 h 118"/>
                <a:gd name="T94" fmla="*/ 22 w 85"/>
                <a:gd name="T95" fmla="*/ 81 h 118"/>
                <a:gd name="T96" fmla="*/ 19 w 85"/>
                <a:gd name="T97" fmla="*/ 78 h 118"/>
                <a:gd name="T98" fmla="*/ 19 w 85"/>
                <a:gd name="T99" fmla="*/ 79 h 118"/>
                <a:gd name="T100" fmla="*/ 19 w 85"/>
                <a:gd name="T101" fmla="*/ 82 h 118"/>
                <a:gd name="T102" fmla="*/ 12 w 85"/>
                <a:gd name="T103" fmla="*/ 82 h 118"/>
                <a:gd name="T104" fmla="*/ 11 w 85"/>
                <a:gd name="T105" fmla="*/ 84 h 118"/>
                <a:gd name="T106" fmla="*/ 12 w 85"/>
                <a:gd name="T107" fmla="*/ 88 h 118"/>
                <a:gd name="T108" fmla="*/ 9 w 85"/>
                <a:gd name="T109" fmla="*/ 90 h 118"/>
                <a:gd name="T110" fmla="*/ 12 w 85"/>
                <a:gd name="T111" fmla="*/ 95 h 118"/>
                <a:gd name="T112" fmla="*/ 14 w 85"/>
                <a:gd name="T113" fmla="*/ 102 h 118"/>
                <a:gd name="T114" fmla="*/ 11 w 85"/>
                <a:gd name="T115" fmla="*/ 102 h 118"/>
                <a:gd name="T116" fmla="*/ 5 w 85"/>
                <a:gd name="T117" fmla="*/ 101 h 118"/>
                <a:gd name="T118" fmla="*/ 1 w 85"/>
                <a:gd name="T119" fmla="*/ 102 h 118"/>
                <a:gd name="T120" fmla="*/ 0 w 85"/>
                <a:gd name="T121" fmla="*/ 109 h 118"/>
                <a:gd name="T122" fmla="*/ 5 w 85"/>
                <a:gd name="T123" fmla="*/ 112 h 118"/>
                <a:gd name="T124" fmla="*/ 8 w 85"/>
                <a:gd name="T125" fmla="*/ 11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5" h="118">
                  <a:moveTo>
                    <a:pt x="11" y="116"/>
                  </a:moveTo>
                  <a:lnTo>
                    <a:pt x="11" y="116"/>
                  </a:lnTo>
                  <a:lnTo>
                    <a:pt x="11" y="115"/>
                  </a:lnTo>
                  <a:lnTo>
                    <a:pt x="12" y="115"/>
                  </a:lnTo>
                  <a:lnTo>
                    <a:pt x="14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3"/>
                  </a:lnTo>
                  <a:lnTo>
                    <a:pt x="17" y="112"/>
                  </a:lnTo>
                  <a:lnTo>
                    <a:pt x="19" y="112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2" y="112"/>
                  </a:lnTo>
                  <a:lnTo>
                    <a:pt x="22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31" y="112"/>
                  </a:lnTo>
                  <a:lnTo>
                    <a:pt x="32" y="113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0"/>
                  </a:lnTo>
                  <a:lnTo>
                    <a:pt x="34" y="110"/>
                  </a:lnTo>
                  <a:lnTo>
                    <a:pt x="34" y="109"/>
                  </a:lnTo>
                  <a:lnTo>
                    <a:pt x="34" y="107"/>
                  </a:lnTo>
                  <a:lnTo>
                    <a:pt x="36" y="107"/>
                  </a:lnTo>
                  <a:lnTo>
                    <a:pt x="39" y="109"/>
                  </a:lnTo>
                  <a:lnTo>
                    <a:pt x="40" y="109"/>
                  </a:lnTo>
                  <a:lnTo>
                    <a:pt x="42" y="107"/>
                  </a:lnTo>
                  <a:lnTo>
                    <a:pt x="43" y="107"/>
                  </a:lnTo>
                  <a:lnTo>
                    <a:pt x="43" y="107"/>
                  </a:lnTo>
                  <a:lnTo>
                    <a:pt x="43" y="115"/>
                  </a:lnTo>
                  <a:lnTo>
                    <a:pt x="45" y="118"/>
                  </a:lnTo>
                  <a:lnTo>
                    <a:pt x="48" y="116"/>
                  </a:lnTo>
                  <a:lnTo>
                    <a:pt x="54" y="115"/>
                  </a:lnTo>
                  <a:lnTo>
                    <a:pt x="59" y="110"/>
                  </a:lnTo>
                  <a:lnTo>
                    <a:pt x="60" y="106"/>
                  </a:lnTo>
                  <a:lnTo>
                    <a:pt x="64" y="101"/>
                  </a:lnTo>
                  <a:lnTo>
                    <a:pt x="65" y="96"/>
                  </a:lnTo>
                  <a:lnTo>
                    <a:pt x="65" y="93"/>
                  </a:lnTo>
                  <a:lnTo>
                    <a:pt x="67" y="90"/>
                  </a:lnTo>
                  <a:lnTo>
                    <a:pt x="67" y="85"/>
                  </a:lnTo>
                  <a:lnTo>
                    <a:pt x="67" y="81"/>
                  </a:lnTo>
                  <a:lnTo>
                    <a:pt x="68" y="76"/>
                  </a:lnTo>
                  <a:lnTo>
                    <a:pt x="70" y="71"/>
                  </a:lnTo>
                  <a:lnTo>
                    <a:pt x="73" y="67"/>
                  </a:lnTo>
                  <a:lnTo>
                    <a:pt x="73" y="68"/>
                  </a:lnTo>
                  <a:lnTo>
                    <a:pt x="73" y="62"/>
                  </a:lnTo>
                  <a:lnTo>
                    <a:pt x="74" y="57"/>
                  </a:lnTo>
                  <a:lnTo>
                    <a:pt x="77" y="53"/>
                  </a:lnTo>
                  <a:lnTo>
                    <a:pt x="79" y="47"/>
                  </a:lnTo>
                  <a:lnTo>
                    <a:pt x="79" y="40"/>
                  </a:lnTo>
                  <a:lnTo>
                    <a:pt x="79" y="34"/>
                  </a:lnTo>
                  <a:lnTo>
                    <a:pt x="79" y="29"/>
                  </a:lnTo>
                  <a:lnTo>
                    <a:pt x="79" y="25"/>
                  </a:lnTo>
                  <a:lnTo>
                    <a:pt x="81" y="20"/>
                  </a:lnTo>
                  <a:lnTo>
                    <a:pt x="82" y="15"/>
                  </a:lnTo>
                  <a:lnTo>
                    <a:pt x="84" y="12"/>
                  </a:lnTo>
                  <a:lnTo>
                    <a:pt x="85" y="6"/>
                  </a:lnTo>
                  <a:lnTo>
                    <a:pt x="85" y="0"/>
                  </a:lnTo>
                  <a:lnTo>
                    <a:pt x="84" y="0"/>
                  </a:lnTo>
                  <a:lnTo>
                    <a:pt x="77" y="1"/>
                  </a:lnTo>
                  <a:lnTo>
                    <a:pt x="76" y="1"/>
                  </a:lnTo>
                  <a:lnTo>
                    <a:pt x="73" y="1"/>
                  </a:lnTo>
                  <a:lnTo>
                    <a:pt x="71" y="1"/>
                  </a:lnTo>
                  <a:lnTo>
                    <a:pt x="70" y="1"/>
                  </a:lnTo>
                  <a:lnTo>
                    <a:pt x="70" y="1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68" y="6"/>
                  </a:lnTo>
                  <a:lnTo>
                    <a:pt x="68" y="8"/>
                  </a:lnTo>
                  <a:lnTo>
                    <a:pt x="67" y="8"/>
                  </a:lnTo>
                  <a:lnTo>
                    <a:pt x="67" y="9"/>
                  </a:lnTo>
                  <a:lnTo>
                    <a:pt x="65" y="9"/>
                  </a:lnTo>
                  <a:lnTo>
                    <a:pt x="64" y="9"/>
                  </a:lnTo>
                  <a:lnTo>
                    <a:pt x="64" y="9"/>
                  </a:lnTo>
                  <a:lnTo>
                    <a:pt x="62" y="9"/>
                  </a:lnTo>
                  <a:lnTo>
                    <a:pt x="62" y="11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4"/>
                  </a:lnTo>
                  <a:lnTo>
                    <a:pt x="60" y="15"/>
                  </a:lnTo>
                  <a:lnTo>
                    <a:pt x="62" y="19"/>
                  </a:lnTo>
                  <a:lnTo>
                    <a:pt x="62" y="20"/>
                  </a:lnTo>
                  <a:lnTo>
                    <a:pt x="60" y="20"/>
                  </a:lnTo>
                  <a:lnTo>
                    <a:pt x="56" y="19"/>
                  </a:lnTo>
                  <a:lnTo>
                    <a:pt x="53" y="19"/>
                  </a:lnTo>
                  <a:lnTo>
                    <a:pt x="50" y="19"/>
                  </a:lnTo>
                  <a:lnTo>
                    <a:pt x="48" y="19"/>
                  </a:lnTo>
                  <a:lnTo>
                    <a:pt x="46" y="19"/>
                  </a:lnTo>
                  <a:lnTo>
                    <a:pt x="46" y="19"/>
                  </a:lnTo>
                  <a:lnTo>
                    <a:pt x="45" y="17"/>
                  </a:lnTo>
                  <a:lnTo>
                    <a:pt x="45" y="17"/>
                  </a:lnTo>
                  <a:lnTo>
                    <a:pt x="43" y="15"/>
                  </a:lnTo>
                  <a:lnTo>
                    <a:pt x="42" y="15"/>
                  </a:lnTo>
                  <a:lnTo>
                    <a:pt x="42" y="15"/>
                  </a:lnTo>
                  <a:lnTo>
                    <a:pt x="40" y="15"/>
                  </a:lnTo>
                  <a:lnTo>
                    <a:pt x="39" y="15"/>
                  </a:lnTo>
                  <a:lnTo>
                    <a:pt x="39" y="15"/>
                  </a:lnTo>
                  <a:lnTo>
                    <a:pt x="37" y="15"/>
                  </a:lnTo>
                  <a:lnTo>
                    <a:pt x="28" y="15"/>
                  </a:lnTo>
                  <a:lnTo>
                    <a:pt x="28" y="17"/>
                  </a:lnTo>
                  <a:lnTo>
                    <a:pt x="28" y="20"/>
                  </a:lnTo>
                  <a:lnTo>
                    <a:pt x="28" y="23"/>
                  </a:lnTo>
                  <a:lnTo>
                    <a:pt x="28" y="25"/>
                  </a:lnTo>
                  <a:lnTo>
                    <a:pt x="28" y="26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9"/>
                  </a:lnTo>
                  <a:lnTo>
                    <a:pt x="29" y="29"/>
                  </a:lnTo>
                  <a:lnTo>
                    <a:pt x="29" y="29"/>
                  </a:lnTo>
                  <a:lnTo>
                    <a:pt x="31" y="28"/>
                  </a:lnTo>
                  <a:lnTo>
                    <a:pt x="32" y="28"/>
                  </a:lnTo>
                  <a:lnTo>
                    <a:pt x="34" y="28"/>
                  </a:lnTo>
                  <a:lnTo>
                    <a:pt x="36" y="28"/>
                  </a:lnTo>
                  <a:lnTo>
                    <a:pt x="40" y="29"/>
                  </a:lnTo>
                  <a:lnTo>
                    <a:pt x="42" y="29"/>
                  </a:lnTo>
                  <a:lnTo>
                    <a:pt x="42" y="39"/>
                  </a:lnTo>
                  <a:lnTo>
                    <a:pt x="42" y="39"/>
                  </a:lnTo>
                  <a:lnTo>
                    <a:pt x="40" y="39"/>
                  </a:lnTo>
                  <a:lnTo>
                    <a:pt x="39" y="39"/>
                  </a:lnTo>
                  <a:lnTo>
                    <a:pt x="36" y="39"/>
                  </a:lnTo>
                  <a:lnTo>
                    <a:pt x="34" y="39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2"/>
                  </a:lnTo>
                  <a:lnTo>
                    <a:pt x="32" y="42"/>
                  </a:lnTo>
                  <a:lnTo>
                    <a:pt x="32" y="47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31" y="50"/>
                  </a:lnTo>
                  <a:lnTo>
                    <a:pt x="31" y="50"/>
                  </a:lnTo>
                  <a:lnTo>
                    <a:pt x="31" y="50"/>
                  </a:lnTo>
                  <a:lnTo>
                    <a:pt x="31" y="50"/>
                  </a:lnTo>
                  <a:lnTo>
                    <a:pt x="31" y="50"/>
                  </a:lnTo>
                  <a:lnTo>
                    <a:pt x="32" y="51"/>
                  </a:lnTo>
                  <a:lnTo>
                    <a:pt x="34" y="53"/>
                  </a:lnTo>
                  <a:lnTo>
                    <a:pt x="36" y="54"/>
                  </a:lnTo>
                  <a:lnTo>
                    <a:pt x="36" y="56"/>
                  </a:lnTo>
                  <a:lnTo>
                    <a:pt x="36" y="57"/>
                  </a:lnTo>
                  <a:lnTo>
                    <a:pt x="37" y="57"/>
                  </a:lnTo>
                  <a:lnTo>
                    <a:pt x="36" y="59"/>
                  </a:lnTo>
                  <a:lnTo>
                    <a:pt x="36" y="62"/>
                  </a:lnTo>
                  <a:lnTo>
                    <a:pt x="36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7" y="68"/>
                  </a:lnTo>
                  <a:lnTo>
                    <a:pt x="37" y="68"/>
                  </a:lnTo>
                  <a:lnTo>
                    <a:pt x="37" y="70"/>
                  </a:lnTo>
                  <a:lnTo>
                    <a:pt x="37" y="71"/>
                  </a:lnTo>
                  <a:lnTo>
                    <a:pt x="37" y="71"/>
                  </a:lnTo>
                  <a:lnTo>
                    <a:pt x="37" y="73"/>
                  </a:lnTo>
                  <a:lnTo>
                    <a:pt x="36" y="73"/>
                  </a:lnTo>
                  <a:lnTo>
                    <a:pt x="36" y="73"/>
                  </a:lnTo>
                  <a:lnTo>
                    <a:pt x="37" y="74"/>
                  </a:lnTo>
                  <a:lnTo>
                    <a:pt x="39" y="74"/>
                  </a:lnTo>
                  <a:lnTo>
                    <a:pt x="39" y="76"/>
                  </a:lnTo>
                  <a:lnTo>
                    <a:pt x="40" y="78"/>
                  </a:lnTo>
                  <a:lnTo>
                    <a:pt x="40" y="78"/>
                  </a:lnTo>
                  <a:lnTo>
                    <a:pt x="39" y="79"/>
                  </a:lnTo>
                  <a:lnTo>
                    <a:pt x="39" y="81"/>
                  </a:lnTo>
                  <a:lnTo>
                    <a:pt x="39" y="85"/>
                  </a:lnTo>
                  <a:lnTo>
                    <a:pt x="37" y="87"/>
                  </a:lnTo>
                  <a:lnTo>
                    <a:pt x="37" y="87"/>
                  </a:lnTo>
                  <a:lnTo>
                    <a:pt x="37" y="87"/>
                  </a:lnTo>
                  <a:lnTo>
                    <a:pt x="37" y="87"/>
                  </a:lnTo>
                  <a:lnTo>
                    <a:pt x="36" y="87"/>
                  </a:lnTo>
                  <a:lnTo>
                    <a:pt x="34" y="85"/>
                  </a:lnTo>
                  <a:lnTo>
                    <a:pt x="34" y="82"/>
                  </a:lnTo>
                  <a:lnTo>
                    <a:pt x="32" y="82"/>
                  </a:lnTo>
                  <a:lnTo>
                    <a:pt x="32" y="81"/>
                  </a:lnTo>
                  <a:lnTo>
                    <a:pt x="31" y="81"/>
                  </a:lnTo>
                  <a:lnTo>
                    <a:pt x="31" y="81"/>
                  </a:lnTo>
                  <a:lnTo>
                    <a:pt x="29" y="81"/>
                  </a:lnTo>
                  <a:lnTo>
                    <a:pt x="28" y="81"/>
                  </a:lnTo>
                  <a:lnTo>
                    <a:pt x="26" y="81"/>
                  </a:lnTo>
                  <a:lnTo>
                    <a:pt x="25" y="81"/>
                  </a:lnTo>
                  <a:lnTo>
                    <a:pt x="23" y="82"/>
                  </a:lnTo>
                  <a:lnTo>
                    <a:pt x="23" y="82"/>
                  </a:lnTo>
                  <a:lnTo>
                    <a:pt x="23" y="82"/>
                  </a:lnTo>
                  <a:lnTo>
                    <a:pt x="22" y="81"/>
                  </a:lnTo>
                  <a:lnTo>
                    <a:pt x="22" y="79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19" y="78"/>
                  </a:lnTo>
                  <a:lnTo>
                    <a:pt x="19" y="78"/>
                  </a:lnTo>
                  <a:lnTo>
                    <a:pt x="19" y="79"/>
                  </a:lnTo>
                  <a:lnTo>
                    <a:pt x="19" y="79"/>
                  </a:lnTo>
                  <a:lnTo>
                    <a:pt x="19" y="79"/>
                  </a:lnTo>
                  <a:lnTo>
                    <a:pt x="19" y="81"/>
                  </a:lnTo>
                  <a:lnTo>
                    <a:pt x="19" y="82"/>
                  </a:lnTo>
                  <a:lnTo>
                    <a:pt x="19" y="82"/>
                  </a:lnTo>
                  <a:lnTo>
                    <a:pt x="19" y="82"/>
                  </a:lnTo>
                  <a:lnTo>
                    <a:pt x="19" y="82"/>
                  </a:lnTo>
                  <a:lnTo>
                    <a:pt x="19" y="84"/>
                  </a:lnTo>
                  <a:lnTo>
                    <a:pt x="15" y="84"/>
                  </a:lnTo>
                  <a:lnTo>
                    <a:pt x="12" y="82"/>
                  </a:lnTo>
                  <a:lnTo>
                    <a:pt x="12" y="84"/>
                  </a:lnTo>
                  <a:lnTo>
                    <a:pt x="11" y="84"/>
                  </a:lnTo>
                  <a:lnTo>
                    <a:pt x="11" y="84"/>
                  </a:lnTo>
                  <a:lnTo>
                    <a:pt x="11" y="84"/>
                  </a:lnTo>
                  <a:lnTo>
                    <a:pt x="11" y="85"/>
                  </a:lnTo>
                  <a:lnTo>
                    <a:pt x="11" y="85"/>
                  </a:lnTo>
                  <a:lnTo>
                    <a:pt x="12" y="87"/>
                  </a:lnTo>
                  <a:lnTo>
                    <a:pt x="12" y="88"/>
                  </a:lnTo>
                  <a:lnTo>
                    <a:pt x="11" y="88"/>
                  </a:lnTo>
                  <a:lnTo>
                    <a:pt x="11" y="88"/>
                  </a:lnTo>
                  <a:lnTo>
                    <a:pt x="9" y="90"/>
                  </a:lnTo>
                  <a:lnTo>
                    <a:pt x="9" y="90"/>
                  </a:lnTo>
                  <a:lnTo>
                    <a:pt x="11" y="92"/>
                  </a:lnTo>
                  <a:lnTo>
                    <a:pt x="11" y="93"/>
                  </a:lnTo>
                  <a:lnTo>
                    <a:pt x="11" y="93"/>
                  </a:lnTo>
                  <a:lnTo>
                    <a:pt x="12" y="95"/>
                  </a:lnTo>
                  <a:lnTo>
                    <a:pt x="12" y="96"/>
                  </a:lnTo>
                  <a:lnTo>
                    <a:pt x="12" y="98"/>
                  </a:lnTo>
                  <a:lnTo>
                    <a:pt x="14" y="101"/>
                  </a:lnTo>
                  <a:lnTo>
                    <a:pt x="14" y="102"/>
                  </a:lnTo>
                  <a:lnTo>
                    <a:pt x="14" y="102"/>
                  </a:lnTo>
                  <a:lnTo>
                    <a:pt x="12" y="102"/>
                  </a:lnTo>
                  <a:lnTo>
                    <a:pt x="12" y="102"/>
                  </a:lnTo>
                  <a:lnTo>
                    <a:pt x="11" y="102"/>
                  </a:lnTo>
                  <a:lnTo>
                    <a:pt x="8" y="102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5" y="101"/>
                  </a:lnTo>
                  <a:lnTo>
                    <a:pt x="3" y="101"/>
                  </a:lnTo>
                  <a:lnTo>
                    <a:pt x="3" y="101"/>
                  </a:lnTo>
                  <a:lnTo>
                    <a:pt x="3" y="101"/>
                  </a:lnTo>
                  <a:lnTo>
                    <a:pt x="1" y="102"/>
                  </a:lnTo>
                  <a:lnTo>
                    <a:pt x="1" y="102"/>
                  </a:lnTo>
                  <a:lnTo>
                    <a:pt x="1" y="104"/>
                  </a:lnTo>
                  <a:lnTo>
                    <a:pt x="0" y="107"/>
                  </a:lnTo>
                  <a:lnTo>
                    <a:pt x="0" y="109"/>
                  </a:lnTo>
                  <a:lnTo>
                    <a:pt x="1" y="109"/>
                  </a:lnTo>
                  <a:lnTo>
                    <a:pt x="3" y="110"/>
                  </a:lnTo>
                  <a:lnTo>
                    <a:pt x="5" y="110"/>
                  </a:lnTo>
                  <a:lnTo>
                    <a:pt x="5" y="112"/>
                  </a:lnTo>
                  <a:lnTo>
                    <a:pt x="6" y="113"/>
                  </a:lnTo>
                  <a:lnTo>
                    <a:pt x="8" y="113"/>
                  </a:lnTo>
                  <a:lnTo>
                    <a:pt x="8" y="115"/>
                  </a:lnTo>
                  <a:lnTo>
                    <a:pt x="8" y="116"/>
                  </a:lnTo>
                  <a:lnTo>
                    <a:pt x="11" y="116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0" name="Freeform 151"/>
            <p:cNvSpPr>
              <a:spLocks noEditPoints="1"/>
            </p:cNvSpPr>
            <p:nvPr/>
          </p:nvSpPr>
          <p:spPr bwMode="auto">
            <a:xfrm>
              <a:off x="6075941" y="3951278"/>
              <a:ext cx="284962" cy="558824"/>
            </a:xfrm>
            <a:custGeom>
              <a:avLst/>
              <a:gdLst>
                <a:gd name="T0" fmla="*/ 16 w 120"/>
                <a:gd name="T1" fmla="*/ 164 h 235"/>
                <a:gd name="T2" fmla="*/ 18 w 120"/>
                <a:gd name="T3" fmla="*/ 173 h 235"/>
                <a:gd name="T4" fmla="*/ 16 w 120"/>
                <a:gd name="T5" fmla="*/ 176 h 235"/>
                <a:gd name="T6" fmla="*/ 18 w 120"/>
                <a:gd name="T7" fmla="*/ 185 h 235"/>
                <a:gd name="T8" fmla="*/ 21 w 120"/>
                <a:gd name="T9" fmla="*/ 198 h 235"/>
                <a:gd name="T10" fmla="*/ 11 w 120"/>
                <a:gd name="T11" fmla="*/ 199 h 235"/>
                <a:gd name="T12" fmla="*/ 5 w 120"/>
                <a:gd name="T13" fmla="*/ 202 h 235"/>
                <a:gd name="T14" fmla="*/ 4 w 120"/>
                <a:gd name="T15" fmla="*/ 207 h 235"/>
                <a:gd name="T16" fmla="*/ 13 w 120"/>
                <a:gd name="T17" fmla="*/ 218 h 235"/>
                <a:gd name="T18" fmla="*/ 16 w 120"/>
                <a:gd name="T19" fmla="*/ 227 h 235"/>
                <a:gd name="T20" fmla="*/ 25 w 120"/>
                <a:gd name="T21" fmla="*/ 230 h 235"/>
                <a:gd name="T22" fmla="*/ 30 w 120"/>
                <a:gd name="T23" fmla="*/ 232 h 235"/>
                <a:gd name="T24" fmla="*/ 45 w 120"/>
                <a:gd name="T25" fmla="*/ 230 h 235"/>
                <a:gd name="T26" fmla="*/ 53 w 120"/>
                <a:gd name="T27" fmla="*/ 226 h 235"/>
                <a:gd name="T28" fmla="*/ 58 w 120"/>
                <a:gd name="T29" fmla="*/ 221 h 235"/>
                <a:gd name="T30" fmla="*/ 64 w 120"/>
                <a:gd name="T31" fmla="*/ 218 h 235"/>
                <a:gd name="T32" fmla="*/ 59 w 120"/>
                <a:gd name="T33" fmla="*/ 215 h 235"/>
                <a:gd name="T34" fmla="*/ 61 w 120"/>
                <a:gd name="T35" fmla="*/ 210 h 235"/>
                <a:gd name="T36" fmla="*/ 70 w 120"/>
                <a:gd name="T37" fmla="*/ 209 h 235"/>
                <a:gd name="T38" fmla="*/ 78 w 120"/>
                <a:gd name="T39" fmla="*/ 204 h 235"/>
                <a:gd name="T40" fmla="*/ 83 w 120"/>
                <a:gd name="T41" fmla="*/ 201 h 235"/>
                <a:gd name="T42" fmla="*/ 92 w 120"/>
                <a:gd name="T43" fmla="*/ 193 h 235"/>
                <a:gd name="T44" fmla="*/ 95 w 120"/>
                <a:gd name="T45" fmla="*/ 187 h 235"/>
                <a:gd name="T46" fmla="*/ 100 w 120"/>
                <a:gd name="T47" fmla="*/ 185 h 235"/>
                <a:gd name="T48" fmla="*/ 100 w 120"/>
                <a:gd name="T49" fmla="*/ 181 h 235"/>
                <a:gd name="T50" fmla="*/ 97 w 120"/>
                <a:gd name="T51" fmla="*/ 176 h 235"/>
                <a:gd name="T52" fmla="*/ 98 w 120"/>
                <a:gd name="T53" fmla="*/ 171 h 235"/>
                <a:gd name="T54" fmla="*/ 97 w 120"/>
                <a:gd name="T55" fmla="*/ 165 h 235"/>
                <a:gd name="T56" fmla="*/ 100 w 120"/>
                <a:gd name="T57" fmla="*/ 161 h 235"/>
                <a:gd name="T58" fmla="*/ 95 w 120"/>
                <a:gd name="T59" fmla="*/ 157 h 235"/>
                <a:gd name="T60" fmla="*/ 89 w 120"/>
                <a:gd name="T61" fmla="*/ 157 h 235"/>
                <a:gd name="T62" fmla="*/ 89 w 120"/>
                <a:gd name="T63" fmla="*/ 153 h 235"/>
                <a:gd name="T64" fmla="*/ 94 w 120"/>
                <a:gd name="T65" fmla="*/ 150 h 235"/>
                <a:gd name="T66" fmla="*/ 94 w 120"/>
                <a:gd name="T67" fmla="*/ 143 h 235"/>
                <a:gd name="T68" fmla="*/ 98 w 120"/>
                <a:gd name="T69" fmla="*/ 139 h 235"/>
                <a:gd name="T70" fmla="*/ 100 w 120"/>
                <a:gd name="T71" fmla="*/ 131 h 235"/>
                <a:gd name="T72" fmla="*/ 103 w 120"/>
                <a:gd name="T73" fmla="*/ 126 h 235"/>
                <a:gd name="T74" fmla="*/ 104 w 120"/>
                <a:gd name="T75" fmla="*/ 123 h 235"/>
                <a:gd name="T76" fmla="*/ 106 w 120"/>
                <a:gd name="T77" fmla="*/ 117 h 235"/>
                <a:gd name="T78" fmla="*/ 109 w 120"/>
                <a:gd name="T79" fmla="*/ 112 h 235"/>
                <a:gd name="T80" fmla="*/ 115 w 120"/>
                <a:gd name="T81" fmla="*/ 115 h 235"/>
                <a:gd name="T82" fmla="*/ 21 w 120"/>
                <a:gd name="T83" fmla="*/ 0 h 235"/>
                <a:gd name="T84" fmla="*/ 21 w 120"/>
                <a:gd name="T85" fmla="*/ 46 h 235"/>
                <a:gd name="T86" fmla="*/ 21 w 120"/>
                <a:gd name="T87" fmla="*/ 50 h 235"/>
                <a:gd name="T88" fmla="*/ 18 w 120"/>
                <a:gd name="T89" fmla="*/ 60 h 235"/>
                <a:gd name="T90" fmla="*/ 18 w 120"/>
                <a:gd name="T91" fmla="*/ 87 h 235"/>
                <a:gd name="T92" fmla="*/ 0 w 120"/>
                <a:gd name="T93" fmla="*/ 125 h 235"/>
                <a:gd name="T94" fmla="*/ 2 w 120"/>
                <a:gd name="T95" fmla="*/ 137 h 235"/>
                <a:gd name="T96" fmla="*/ 10 w 120"/>
                <a:gd name="T97" fmla="*/ 143 h 235"/>
                <a:gd name="T98" fmla="*/ 19 w 120"/>
                <a:gd name="T99" fmla="*/ 147 h 235"/>
                <a:gd name="T100" fmla="*/ 16 w 120"/>
                <a:gd name="T101" fmla="*/ 147 h 235"/>
                <a:gd name="T102" fmla="*/ 8 w 120"/>
                <a:gd name="T103" fmla="*/ 148 h 235"/>
                <a:gd name="T104" fmla="*/ 0 w 120"/>
                <a:gd name="T105" fmla="*/ 137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0" h="235">
                  <a:moveTo>
                    <a:pt x="7" y="150"/>
                  </a:moveTo>
                  <a:lnTo>
                    <a:pt x="10" y="153"/>
                  </a:lnTo>
                  <a:lnTo>
                    <a:pt x="14" y="157"/>
                  </a:lnTo>
                  <a:lnTo>
                    <a:pt x="14" y="161"/>
                  </a:lnTo>
                  <a:lnTo>
                    <a:pt x="16" y="164"/>
                  </a:lnTo>
                  <a:lnTo>
                    <a:pt x="16" y="165"/>
                  </a:lnTo>
                  <a:lnTo>
                    <a:pt x="18" y="167"/>
                  </a:lnTo>
                  <a:lnTo>
                    <a:pt x="18" y="168"/>
                  </a:lnTo>
                  <a:lnTo>
                    <a:pt x="18" y="170"/>
                  </a:lnTo>
                  <a:lnTo>
                    <a:pt x="18" y="173"/>
                  </a:lnTo>
                  <a:lnTo>
                    <a:pt x="18" y="174"/>
                  </a:lnTo>
                  <a:lnTo>
                    <a:pt x="18" y="174"/>
                  </a:lnTo>
                  <a:lnTo>
                    <a:pt x="16" y="174"/>
                  </a:lnTo>
                  <a:lnTo>
                    <a:pt x="16" y="176"/>
                  </a:lnTo>
                  <a:lnTo>
                    <a:pt x="16" y="176"/>
                  </a:lnTo>
                  <a:lnTo>
                    <a:pt x="16" y="178"/>
                  </a:lnTo>
                  <a:lnTo>
                    <a:pt x="16" y="178"/>
                  </a:lnTo>
                  <a:lnTo>
                    <a:pt x="16" y="181"/>
                  </a:lnTo>
                  <a:lnTo>
                    <a:pt x="16" y="184"/>
                  </a:lnTo>
                  <a:lnTo>
                    <a:pt x="18" y="185"/>
                  </a:lnTo>
                  <a:lnTo>
                    <a:pt x="18" y="188"/>
                  </a:lnTo>
                  <a:lnTo>
                    <a:pt x="19" y="192"/>
                  </a:lnTo>
                  <a:lnTo>
                    <a:pt x="19" y="195"/>
                  </a:lnTo>
                  <a:lnTo>
                    <a:pt x="19" y="196"/>
                  </a:lnTo>
                  <a:lnTo>
                    <a:pt x="21" y="198"/>
                  </a:lnTo>
                  <a:lnTo>
                    <a:pt x="21" y="199"/>
                  </a:lnTo>
                  <a:lnTo>
                    <a:pt x="21" y="201"/>
                  </a:lnTo>
                  <a:lnTo>
                    <a:pt x="19" y="199"/>
                  </a:lnTo>
                  <a:lnTo>
                    <a:pt x="14" y="199"/>
                  </a:lnTo>
                  <a:lnTo>
                    <a:pt x="11" y="199"/>
                  </a:lnTo>
                  <a:lnTo>
                    <a:pt x="10" y="199"/>
                  </a:lnTo>
                  <a:lnTo>
                    <a:pt x="7" y="199"/>
                  </a:lnTo>
                  <a:lnTo>
                    <a:pt x="7" y="201"/>
                  </a:lnTo>
                  <a:lnTo>
                    <a:pt x="5" y="201"/>
                  </a:lnTo>
                  <a:lnTo>
                    <a:pt x="5" y="202"/>
                  </a:lnTo>
                  <a:lnTo>
                    <a:pt x="4" y="202"/>
                  </a:lnTo>
                  <a:lnTo>
                    <a:pt x="4" y="204"/>
                  </a:lnTo>
                  <a:lnTo>
                    <a:pt x="4" y="206"/>
                  </a:lnTo>
                  <a:lnTo>
                    <a:pt x="4" y="206"/>
                  </a:lnTo>
                  <a:lnTo>
                    <a:pt x="4" y="207"/>
                  </a:lnTo>
                  <a:lnTo>
                    <a:pt x="4" y="207"/>
                  </a:lnTo>
                  <a:lnTo>
                    <a:pt x="7" y="209"/>
                  </a:lnTo>
                  <a:lnTo>
                    <a:pt x="8" y="212"/>
                  </a:lnTo>
                  <a:lnTo>
                    <a:pt x="11" y="215"/>
                  </a:lnTo>
                  <a:lnTo>
                    <a:pt x="13" y="218"/>
                  </a:lnTo>
                  <a:lnTo>
                    <a:pt x="13" y="218"/>
                  </a:lnTo>
                  <a:lnTo>
                    <a:pt x="14" y="220"/>
                  </a:lnTo>
                  <a:lnTo>
                    <a:pt x="14" y="221"/>
                  </a:lnTo>
                  <a:lnTo>
                    <a:pt x="14" y="224"/>
                  </a:lnTo>
                  <a:lnTo>
                    <a:pt x="16" y="227"/>
                  </a:lnTo>
                  <a:lnTo>
                    <a:pt x="16" y="229"/>
                  </a:lnTo>
                  <a:lnTo>
                    <a:pt x="13" y="235"/>
                  </a:lnTo>
                  <a:lnTo>
                    <a:pt x="18" y="235"/>
                  </a:lnTo>
                  <a:lnTo>
                    <a:pt x="22" y="235"/>
                  </a:lnTo>
                  <a:lnTo>
                    <a:pt x="25" y="230"/>
                  </a:lnTo>
                  <a:lnTo>
                    <a:pt x="27" y="230"/>
                  </a:lnTo>
                  <a:lnTo>
                    <a:pt x="28" y="232"/>
                  </a:lnTo>
                  <a:lnTo>
                    <a:pt x="28" y="232"/>
                  </a:lnTo>
                  <a:lnTo>
                    <a:pt x="30" y="232"/>
                  </a:lnTo>
                  <a:lnTo>
                    <a:pt x="30" y="232"/>
                  </a:lnTo>
                  <a:lnTo>
                    <a:pt x="32" y="234"/>
                  </a:lnTo>
                  <a:lnTo>
                    <a:pt x="35" y="232"/>
                  </a:lnTo>
                  <a:lnTo>
                    <a:pt x="38" y="232"/>
                  </a:lnTo>
                  <a:lnTo>
                    <a:pt x="42" y="230"/>
                  </a:lnTo>
                  <a:lnTo>
                    <a:pt x="45" y="230"/>
                  </a:lnTo>
                  <a:lnTo>
                    <a:pt x="47" y="229"/>
                  </a:lnTo>
                  <a:lnTo>
                    <a:pt x="50" y="229"/>
                  </a:lnTo>
                  <a:lnTo>
                    <a:pt x="50" y="227"/>
                  </a:lnTo>
                  <a:lnTo>
                    <a:pt x="52" y="226"/>
                  </a:lnTo>
                  <a:lnTo>
                    <a:pt x="53" y="226"/>
                  </a:lnTo>
                  <a:lnTo>
                    <a:pt x="55" y="224"/>
                  </a:lnTo>
                  <a:lnTo>
                    <a:pt x="55" y="223"/>
                  </a:lnTo>
                  <a:lnTo>
                    <a:pt x="56" y="221"/>
                  </a:lnTo>
                  <a:lnTo>
                    <a:pt x="58" y="221"/>
                  </a:lnTo>
                  <a:lnTo>
                    <a:pt x="58" y="221"/>
                  </a:lnTo>
                  <a:lnTo>
                    <a:pt x="61" y="220"/>
                  </a:lnTo>
                  <a:lnTo>
                    <a:pt x="63" y="220"/>
                  </a:lnTo>
                  <a:lnTo>
                    <a:pt x="63" y="218"/>
                  </a:lnTo>
                  <a:lnTo>
                    <a:pt x="64" y="218"/>
                  </a:lnTo>
                  <a:lnTo>
                    <a:pt x="64" y="218"/>
                  </a:lnTo>
                  <a:lnTo>
                    <a:pt x="63" y="218"/>
                  </a:lnTo>
                  <a:lnTo>
                    <a:pt x="63" y="216"/>
                  </a:lnTo>
                  <a:lnTo>
                    <a:pt x="61" y="216"/>
                  </a:lnTo>
                  <a:lnTo>
                    <a:pt x="61" y="215"/>
                  </a:lnTo>
                  <a:lnTo>
                    <a:pt x="59" y="215"/>
                  </a:lnTo>
                  <a:lnTo>
                    <a:pt x="59" y="213"/>
                  </a:lnTo>
                  <a:lnTo>
                    <a:pt x="59" y="213"/>
                  </a:lnTo>
                  <a:lnTo>
                    <a:pt x="59" y="212"/>
                  </a:lnTo>
                  <a:lnTo>
                    <a:pt x="59" y="212"/>
                  </a:lnTo>
                  <a:lnTo>
                    <a:pt x="61" y="210"/>
                  </a:lnTo>
                  <a:lnTo>
                    <a:pt x="63" y="210"/>
                  </a:lnTo>
                  <a:lnTo>
                    <a:pt x="64" y="209"/>
                  </a:lnTo>
                  <a:lnTo>
                    <a:pt x="66" y="209"/>
                  </a:lnTo>
                  <a:lnTo>
                    <a:pt x="69" y="209"/>
                  </a:lnTo>
                  <a:lnTo>
                    <a:pt x="70" y="209"/>
                  </a:lnTo>
                  <a:lnTo>
                    <a:pt x="72" y="207"/>
                  </a:lnTo>
                  <a:lnTo>
                    <a:pt x="73" y="207"/>
                  </a:lnTo>
                  <a:lnTo>
                    <a:pt x="75" y="206"/>
                  </a:lnTo>
                  <a:lnTo>
                    <a:pt x="77" y="204"/>
                  </a:lnTo>
                  <a:lnTo>
                    <a:pt x="78" y="204"/>
                  </a:lnTo>
                  <a:lnTo>
                    <a:pt x="80" y="204"/>
                  </a:lnTo>
                  <a:lnTo>
                    <a:pt x="81" y="202"/>
                  </a:lnTo>
                  <a:lnTo>
                    <a:pt x="81" y="202"/>
                  </a:lnTo>
                  <a:lnTo>
                    <a:pt x="83" y="202"/>
                  </a:lnTo>
                  <a:lnTo>
                    <a:pt x="83" y="201"/>
                  </a:lnTo>
                  <a:lnTo>
                    <a:pt x="83" y="199"/>
                  </a:lnTo>
                  <a:lnTo>
                    <a:pt x="84" y="198"/>
                  </a:lnTo>
                  <a:lnTo>
                    <a:pt x="87" y="196"/>
                  </a:lnTo>
                  <a:lnTo>
                    <a:pt x="90" y="195"/>
                  </a:lnTo>
                  <a:lnTo>
                    <a:pt x="92" y="193"/>
                  </a:lnTo>
                  <a:lnTo>
                    <a:pt x="94" y="193"/>
                  </a:lnTo>
                  <a:lnTo>
                    <a:pt x="94" y="192"/>
                  </a:lnTo>
                  <a:lnTo>
                    <a:pt x="94" y="190"/>
                  </a:lnTo>
                  <a:lnTo>
                    <a:pt x="95" y="188"/>
                  </a:lnTo>
                  <a:lnTo>
                    <a:pt x="95" y="187"/>
                  </a:lnTo>
                  <a:lnTo>
                    <a:pt x="97" y="187"/>
                  </a:lnTo>
                  <a:lnTo>
                    <a:pt x="98" y="185"/>
                  </a:lnTo>
                  <a:lnTo>
                    <a:pt x="100" y="185"/>
                  </a:lnTo>
                  <a:lnTo>
                    <a:pt x="100" y="185"/>
                  </a:lnTo>
                  <a:lnTo>
                    <a:pt x="100" y="185"/>
                  </a:lnTo>
                  <a:lnTo>
                    <a:pt x="101" y="184"/>
                  </a:lnTo>
                  <a:lnTo>
                    <a:pt x="101" y="182"/>
                  </a:lnTo>
                  <a:lnTo>
                    <a:pt x="100" y="182"/>
                  </a:lnTo>
                  <a:lnTo>
                    <a:pt x="100" y="181"/>
                  </a:lnTo>
                  <a:lnTo>
                    <a:pt x="100" y="181"/>
                  </a:lnTo>
                  <a:lnTo>
                    <a:pt x="98" y="179"/>
                  </a:lnTo>
                  <a:lnTo>
                    <a:pt x="97" y="178"/>
                  </a:lnTo>
                  <a:lnTo>
                    <a:pt x="97" y="178"/>
                  </a:lnTo>
                  <a:lnTo>
                    <a:pt x="97" y="176"/>
                  </a:lnTo>
                  <a:lnTo>
                    <a:pt x="97" y="176"/>
                  </a:lnTo>
                  <a:lnTo>
                    <a:pt x="98" y="174"/>
                  </a:lnTo>
                  <a:lnTo>
                    <a:pt x="98" y="173"/>
                  </a:lnTo>
                  <a:lnTo>
                    <a:pt x="98" y="173"/>
                  </a:lnTo>
                  <a:lnTo>
                    <a:pt x="98" y="171"/>
                  </a:lnTo>
                  <a:lnTo>
                    <a:pt x="98" y="171"/>
                  </a:lnTo>
                  <a:lnTo>
                    <a:pt x="98" y="170"/>
                  </a:lnTo>
                  <a:lnTo>
                    <a:pt x="98" y="170"/>
                  </a:lnTo>
                  <a:lnTo>
                    <a:pt x="97" y="167"/>
                  </a:lnTo>
                  <a:lnTo>
                    <a:pt x="97" y="165"/>
                  </a:lnTo>
                  <a:lnTo>
                    <a:pt x="97" y="165"/>
                  </a:lnTo>
                  <a:lnTo>
                    <a:pt x="98" y="164"/>
                  </a:lnTo>
                  <a:lnTo>
                    <a:pt x="98" y="164"/>
                  </a:lnTo>
                  <a:lnTo>
                    <a:pt x="100" y="162"/>
                  </a:lnTo>
                  <a:lnTo>
                    <a:pt x="100" y="162"/>
                  </a:lnTo>
                  <a:lnTo>
                    <a:pt x="100" y="161"/>
                  </a:lnTo>
                  <a:lnTo>
                    <a:pt x="100" y="161"/>
                  </a:lnTo>
                  <a:lnTo>
                    <a:pt x="98" y="159"/>
                  </a:lnTo>
                  <a:lnTo>
                    <a:pt x="97" y="157"/>
                  </a:lnTo>
                  <a:lnTo>
                    <a:pt x="97" y="157"/>
                  </a:lnTo>
                  <a:lnTo>
                    <a:pt x="95" y="157"/>
                  </a:lnTo>
                  <a:lnTo>
                    <a:pt x="94" y="157"/>
                  </a:lnTo>
                  <a:lnTo>
                    <a:pt x="90" y="157"/>
                  </a:lnTo>
                  <a:lnTo>
                    <a:pt x="90" y="157"/>
                  </a:lnTo>
                  <a:lnTo>
                    <a:pt x="90" y="157"/>
                  </a:lnTo>
                  <a:lnTo>
                    <a:pt x="89" y="157"/>
                  </a:lnTo>
                  <a:lnTo>
                    <a:pt x="89" y="156"/>
                  </a:lnTo>
                  <a:lnTo>
                    <a:pt x="89" y="154"/>
                  </a:lnTo>
                  <a:lnTo>
                    <a:pt x="89" y="154"/>
                  </a:lnTo>
                  <a:lnTo>
                    <a:pt x="89" y="153"/>
                  </a:lnTo>
                  <a:lnTo>
                    <a:pt x="89" y="153"/>
                  </a:lnTo>
                  <a:lnTo>
                    <a:pt x="90" y="153"/>
                  </a:lnTo>
                  <a:lnTo>
                    <a:pt x="90" y="151"/>
                  </a:lnTo>
                  <a:lnTo>
                    <a:pt x="92" y="151"/>
                  </a:lnTo>
                  <a:lnTo>
                    <a:pt x="94" y="150"/>
                  </a:lnTo>
                  <a:lnTo>
                    <a:pt x="94" y="150"/>
                  </a:lnTo>
                  <a:lnTo>
                    <a:pt x="94" y="148"/>
                  </a:lnTo>
                  <a:lnTo>
                    <a:pt x="94" y="148"/>
                  </a:lnTo>
                  <a:lnTo>
                    <a:pt x="94" y="147"/>
                  </a:lnTo>
                  <a:lnTo>
                    <a:pt x="94" y="145"/>
                  </a:lnTo>
                  <a:lnTo>
                    <a:pt x="94" y="143"/>
                  </a:lnTo>
                  <a:lnTo>
                    <a:pt x="95" y="143"/>
                  </a:lnTo>
                  <a:lnTo>
                    <a:pt x="97" y="142"/>
                  </a:lnTo>
                  <a:lnTo>
                    <a:pt x="98" y="142"/>
                  </a:lnTo>
                  <a:lnTo>
                    <a:pt x="98" y="140"/>
                  </a:lnTo>
                  <a:lnTo>
                    <a:pt x="98" y="139"/>
                  </a:lnTo>
                  <a:lnTo>
                    <a:pt x="98" y="139"/>
                  </a:lnTo>
                  <a:lnTo>
                    <a:pt x="100" y="136"/>
                  </a:lnTo>
                  <a:lnTo>
                    <a:pt x="100" y="134"/>
                  </a:lnTo>
                  <a:lnTo>
                    <a:pt x="100" y="131"/>
                  </a:lnTo>
                  <a:lnTo>
                    <a:pt x="100" y="131"/>
                  </a:lnTo>
                  <a:lnTo>
                    <a:pt x="100" y="129"/>
                  </a:lnTo>
                  <a:lnTo>
                    <a:pt x="100" y="129"/>
                  </a:lnTo>
                  <a:lnTo>
                    <a:pt x="100" y="129"/>
                  </a:lnTo>
                  <a:lnTo>
                    <a:pt x="101" y="128"/>
                  </a:lnTo>
                  <a:lnTo>
                    <a:pt x="103" y="126"/>
                  </a:lnTo>
                  <a:lnTo>
                    <a:pt x="104" y="126"/>
                  </a:lnTo>
                  <a:lnTo>
                    <a:pt x="104" y="125"/>
                  </a:lnTo>
                  <a:lnTo>
                    <a:pt x="104" y="125"/>
                  </a:lnTo>
                  <a:lnTo>
                    <a:pt x="104" y="123"/>
                  </a:lnTo>
                  <a:lnTo>
                    <a:pt x="104" y="123"/>
                  </a:lnTo>
                  <a:lnTo>
                    <a:pt x="103" y="122"/>
                  </a:lnTo>
                  <a:lnTo>
                    <a:pt x="103" y="120"/>
                  </a:lnTo>
                  <a:lnTo>
                    <a:pt x="103" y="120"/>
                  </a:lnTo>
                  <a:lnTo>
                    <a:pt x="104" y="119"/>
                  </a:lnTo>
                  <a:lnTo>
                    <a:pt x="106" y="117"/>
                  </a:lnTo>
                  <a:lnTo>
                    <a:pt x="106" y="115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2"/>
                  </a:lnTo>
                  <a:lnTo>
                    <a:pt x="109" y="112"/>
                  </a:lnTo>
                  <a:lnTo>
                    <a:pt x="111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4" y="115"/>
                  </a:lnTo>
                  <a:lnTo>
                    <a:pt x="115" y="115"/>
                  </a:lnTo>
                  <a:lnTo>
                    <a:pt x="117" y="114"/>
                  </a:lnTo>
                  <a:lnTo>
                    <a:pt x="118" y="114"/>
                  </a:lnTo>
                  <a:lnTo>
                    <a:pt x="120" y="114"/>
                  </a:lnTo>
                  <a:lnTo>
                    <a:pt x="120" y="61"/>
                  </a:lnTo>
                  <a:lnTo>
                    <a:pt x="21" y="0"/>
                  </a:lnTo>
                  <a:lnTo>
                    <a:pt x="10" y="10"/>
                  </a:lnTo>
                  <a:lnTo>
                    <a:pt x="16" y="38"/>
                  </a:lnTo>
                  <a:lnTo>
                    <a:pt x="18" y="39"/>
                  </a:lnTo>
                  <a:lnTo>
                    <a:pt x="19" y="44"/>
                  </a:lnTo>
                  <a:lnTo>
                    <a:pt x="21" y="46"/>
                  </a:lnTo>
                  <a:lnTo>
                    <a:pt x="21" y="47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1" y="50"/>
                  </a:lnTo>
                  <a:lnTo>
                    <a:pt x="21" y="50"/>
                  </a:lnTo>
                  <a:lnTo>
                    <a:pt x="21" y="52"/>
                  </a:lnTo>
                  <a:lnTo>
                    <a:pt x="19" y="53"/>
                  </a:lnTo>
                  <a:lnTo>
                    <a:pt x="19" y="55"/>
                  </a:lnTo>
                  <a:lnTo>
                    <a:pt x="19" y="56"/>
                  </a:lnTo>
                  <a:lnTo>
                    <a:pt x="18" y="60"/>
                  </a:lnTo>
                  <a:lnTo>
                    <a:pt x="18" y="63"/>
                  </a:lnTo>
                  <a:lnTo>
                    <a:pt x="18" y="66"/>
                  </a:lnTo>
                  <a:lnTo>
                    <a:pt x="18" y="72"/>
                  </a:lnTo>
                  <a:lnTo>
                    <a:pt x="18" y="80"/>
                  </a:lnTo>
                  <a:lnTo>
                    <a:pt x="18" y="87"/>
                  </a:lnTo>
                  <a:lnTo>
                    <a:pt x="18" y="97"/>
                  </a:lnTo>
                  <a:lnTo>
                    <a:pt x="18" y="103"/>
                  </a:lnTo>
                  <a:lnTo>
                    <a:pt x="18" y="108"/>
                  </a:lnTo>
                  <a:lnTo>
                    <a:pt x="18" y="111"/>
                  </a:lnTo>
                  <a:lnTo>
                    <a:pt x="0" y="125"/>
                  </a:lnTo>
                  <a:lnTo>
                    <a:pt x="0" y="137"/>
                  </a:lnTo>
                  <a:lnTo>
                    <a:pt x="7" y="150"/>
                  </a:lnTo>
                  <a:lnTo>
                    <a:pt x="7" y="150"/>
                  </a:lnTo>
                  <a:close/>
                  <a:moveTo>
                    <a:pt x="0" y="137"/>
                  </a:moveTo>
                  <a:lnTo>
                    <a:pt x="2" y="137"/>
                  </a:lnTo>
                  <a:lnTo>
                    <a:pt x="5" y="137"/>
                  </a:lnTo>
                  <a:lnTo>
                    <a:pt x="5" y="139"/>
                  </a:lnTo>
                  <a:lnTo>
                    <a:pt x="5" y="142"/>
                  </a:lnTo>
                  <a:lnTo>
                    <a:pt x="8" y="142"/>
                  </a:lnTo>
                  <a:lnTo>
                    <a:pt x="10" y="143"/>
                  </a:lnTo>
                  <a:lnTo>
                    <a:pt x="13" y="143"/>
                  </a:lnTo>
                  <a:lnTo>
                    <a:pt x="14" y="145"/>
                  </a:lnTo>
                  <a:lnTo>
                    <a:pt x="18" y="145"/>
                  </a:lnTo>
                  <a:lnTo>
                    <a:pt x="19" y="145"/>
                  </a:lnTo>
                  <a:lnTo>
                    <a:pt x="19" y="147"/>
                  </a:lnTo>
                  <a:lnTo>
                    <a:pt x="21" y="150"/>
                  </a:lnTo>
                  <a:lnTo>
                    <a:pt x="19" y="150"/>
                  </a:lnTo>
                  <a:lnTo>
                    <a:pt x="19" y="150"/>
                  </a:lnTo>
                  <a:lnTo>
                    <a:pt x="18" y="148"/>
                  </a:lnTo>
                  <a:lnTo>
                    <a:pt x="16" y="147"/>
                  </a:lnTo>
                  <a:lnTo>
                    <a:pt x="14" y="147"/>
                  </a:lnTo>
                  <a:lnTo>
                    <a:pt x="13" y="147"/>
                  </a:lnTo>
                  <a:lnTo>
                    <a:pt x="13" y="147"/>
                  </a:lnTo>
                  <a:lnTo>
                    <a:pt x="11" y="148"/>
                  </a:lnTo>
                  <a:lnTo>
                    <a:pt x="8" y="148"/>
                  </a:lnTo>
                  <a:lnTo>
                    <a:pt x="7" y="150"/>
                  </a:lnTo>
                  <a:lnTo>
                    <a:pt x="5" y="147"/>
                  </a:lnTo>
                  <a:lnTo>
                    <a:pt x="4" y="142"/>
                  </a:lnTo>
                  <a:lnTo>
                    <a:pt x="2" y="139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1" name="Freeform 152"/>
            <p:cNvSpPr>
              <a:spLocks/>
            </p:cNvSpPr>
            <p:nvPr/>
          </p:nvSpPr>
          <p:spPr bwMode="auto">
            <a:xfrm>
              <a:off x="6075941" y="4391204"/>
              <a:ext cx="365702" cy="266333"/>
            </a:xfrm>
            <a:custGeom>
              <a:avLst/>
              <a:gdLst>
                <a:gd name="T0" fmla="*/ 59 w 154"/>
                <a:gd name="T1" fmla="*/ 89 h 112"/>
                <a:gd name="T2" fmla="*/ 61 w 154"/>
                <a:gd name="T3" fmla="*/ 83 h 112"/>
                <a:gd name="T4" fmla="*/ 64 w 154"/>
                <a:gd name="T5" fmla="*/ 78 h 112"/>
                <a:gd name="T6" fmla="*/ 72 w 154"/>
                <a:gd name="T7" fmla="*/ 78 h 112"/>
                <a:gd name="T8" fmla="*/ 84 w 154"/>
                <a:gd name="T9" fmla="*/ 86 h 112"/>
                <a:gd name="T10" fmla="*/ 95 w 154"/>
                <a:gd name="T11" fmla="*/ 87 h 112"/>
                <a:gd name="T12" fmla="*/ 106 w 154"/>
                <a:gd name="T13" fmla="*/ 89 h 112"/>
                <a:gd name="T14" fmla="*/ 108 w 154"/>
                <a:gd name="T15" fmla="*/ 83 h 112"/>
                <a:gd name="T16" fmla="*/ 111 w 154"/>
                <a:gd name="T17" fmla="*/ 84 h 112"/>
                <a:gd name="T18" fmla="*/ 115 w 154"/>
                <a:gd name="T19" fmla="*/ 86 h 112"/>
                <a:gd name="T20" fmla="*/ 122 w 154"/>
                <a:gd name="T21" fmla="*/ 81 h 112"/>
                <a:gd name="T22" fmla="*/ 126 w 154"/>
                <a:gd name="T23" fmla="*/ 80 h 112"/>
                <a:gd name="T24" fmla="*/ 128 w 154"/>
                <a:gd name="T25" fmla="*/ 81 h 112"/>
                <a:gd name="T26" fmla="*/ 132 w 154"/>
                <a:gd name="T27" fmla="*/ 76 h 112"/>
                <a:gd name="T28" fmla="*/ 142 w 154"/>
                <a:gd name="T29" fmla="*/ 76 h 112"/>
                <a:gd name="T30" fmla="*/ 146 w 154"/>
                <a:gd name="T31" fmla="*/ 78 h 112"/>
                <a:gd name="T32" fmla="*/ 151 w 154"/>
                <a:gd name="T33" fmla="*/ 78 h 112"/>
                <a:gd name="T34" fmla="*/ 153 w 154"/>
                <a:gd name="T35" fmla="*/ 73 h 112"/>
                <a:gd name="T36" fmla="*/ 149 w 154"/>
                <a:gd name="T37" fmla="*/ 72 h 112"/>
                <a:gd name="T38" fmla="*/ 148 w 154"/>
                <a:gd name="T39" fmla="*/ 63 h 112"/>
                <a:gd name="T40" fmla="*/ 143 w 154"/>
                <a:gd name="T41" fmla="*/ 59 h 112"/>
                <a:gd name="T42" fmla="*/ 139 w 154"/>
                <a:gd name="T43" fmla="*/ 55 h 112"/>
                <a:gd name="T44" fmla="*/ 135 w 154"/>
                <a:gd name="T45" fmla="*/ 50 h 112"/>
                <a:gd name="T46" fmla="*/ 131 w 154"/>
                <a:gd name="T47" fmla="*/ 49 h 112"/>
                <a:gd name="T48" fmla="*/ 126 w 154"/>
                <a:gd name="T49" fmla="*/ 44 h 112"/>
                <a:gd name="T50" fmla="*/ 120 w 154"/>
                <a:gd name="T51" fmla="*/ 42 h 112"/>
                <a:gd name="T52" fmla="*/ 115 w 154"/>
                <a:gd name="T53" fmla="*/ 38 h 112"/>
                <a:gd name="T54" fmla="*/ 111 w 154"/>
                <a:gd name="T55" fmla="*/ 31 h 112"/>
                <a:gd name="T56" fmla="*/ 112 w 154"/>
                <a:gd name="T57" fmla="*/ 24 h 112"/>
                <a:gd name="T58" fmla="*/ 106 w 154"/>
                <a:gd name="T59" fmla="*/ 19 h 112"/>
                <a:gd name="T60" fmla="*/ 108 w 154"/>
                <a:gd name="T61" fmla="*/ 13 h 112"/>
                <a:gd name="T62" fmla="*/ 100 w 154"/>
                <a:gd name="T63" fmla="*/ 0 h 112"/>
                <a:gd name="T64" fmla="*/ 94 w 154"/>
                <a:gd name="T65" fmla="*/ 5 h 112"/>
                <a:gd name="T66" fmla="*/ 87 w 154"/>
                <a:gd name="T67" fmla="*/ 11 h 112"/>
                <a:gd name="T68" fmla="*/ 81 w 154"/>
                <a:gd name="T69" fmla="*/ 17 h 112"/>
                <a:gd name="T70" fmla="*/ 75 w 154"/>
                <a:gd name="T71" fmla="*/ 21 h 112"/>
                <a:gd name="T72" fmla="*/ 66 w 154"/>
                <a:gd name="T73" fmla="*/ 24 h 112"/>
                <a:gd name="T74" fmla="*/ 59 w 154"/>
                <a:gd name="T75" fmla="*/ 27 h 112"/>
                <a:gd name="T76" fmla="*/ 61 w 154"/>
                <a:gd name="T77" fmla="*/ 31 h 112"/>
                <a:gd name="T78" fmla="*/ 63 w 154"/>
                <a:gd name="T79" fmla="*/ 33 h 112"/>
                <a:gd name="T80" fmla="*/ 56 w 154"/>
                <a:gd name="T81" fmla="*/ 36 h 112"/>
                <a:gd name="T82" fmla="*/ 50 w 154"/>
                <a:gd name="T83" fmla="*/ 42 h 112"/>
                <a:gd name="T84" fmla="*/ 38 w 154"/>
                <a:gd name="T85" fmla="*/ 47 h 112"/>
                <a:gd name="T86" fmla="*/ 28 w 154"/>
                <a:gd name="T87" fmla="*/ 47 h 112"/>
                <a:gd name="T88" fmla="*/ 18 w 154"/>
                <a:gd name="T89" fmla="*/ 50 h 112"/>
                <a:gd name="T90" fmla="*/ 7 w 154"/>
                <a:gd name="T91" fmla="*/ 63 h 112"/>
                <a:gd name="T92" fmla="*/ 0 w 154"/>
                <a:gd name="T93" fmla="*/ 69 h 112"/>
                <a:gd name="T94" fmla="*/ 5 w 154"/>
                <a:gd name="T95" fmla="*/ 72 h 112"/>
                <a:gd name="T96" fmla="*/ 7 w 154"/>
                <a:gd name="T97" fmla="*/ 78 h 112"/>
                <a:gd name="T98" fmla="*/ 14 w 154"/>
                <a:gd name="T99" fmla="*/ 92 h 112"/>
                <a:gd name="T100" fmla="*/ 19 w 154"/>
                <a:gd name="T101" fmla="*/ 98 h 112"/>
                <a:gd name="T102" fmla="*/ 24 w 154"/>
                <a:gd name="T103" fmla="*/ 103 h 112"/>
                <a:gd name="T104" fmla="*/ 30 w 154"/>
                <a:gd name="T105" fmla="*/ 111 h 112"/>
                <a:gd name="T106" fmla="*/ 35 w 154"/>
                <a:gd name="T107" fmla="*/ 111 h 112"/>
                <a:gd name="T108" fmla="*/ 38 w 154"/>
                <a:gd name="T109" fmla="*/ 104 h 112"/>
                <a:gd name="T110" fmla="*/ 45 w 154"/>
                <a:gd name="T111" fmla="*/ 104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54" h="112">
                  <a:moveTo>
                    <a:pt x="53" y="103"/>
                  </a:moveTo>
                  <a:lnTo>
                    <a:pt x="55" y="90"/>
                  </a:lnTo>
                  <a:lnTo>
                    <a:pt x="56" y="90"/>
                  </a:lnTo>
                  <a:lnTo>
                    <a:pt x="58" y="89"/>
                  </a:lnTo>
                  <a:lnTo>
                    <a:pt x="59" y="89"/>
                  </a:lnTo>
                  <a:lnTo>
                    <a:pt x="59" y="87"/>
                  </a:lnTo>
                  <a:lnTo>
                    <a:pt x="61" y="86"/>
                  </a:lnTo>
                  <a:lnTo>
                    <a:pt x="61" y="84"/>
                  </a:lnTo>
                  <a:lnTo>
                    <a:pt x="61" y="84"/>
                  </a:lnTo>
                  <a:lnTo>
                    <a:pt x="61" y="83"/>
                  </a:lnTo>
                  <a:lnTo>
                    <a:pt x="61" y="81"/>
                  </a:lnTo>
                  <a:lnTo>
                    <a:pt x="63" y="80"/>
                  </a:lnTo>
                  <a:lnTo>
                    <a:pt x="63" y="80"/>
                  </a:lnTo>
                  <a:lnTo>
                    <a:pt x="64" y="80"/>
                  </a:lnTo>
                  <a:lnTo>
                    <a:pt x="64" y="78"/>
                  </a:lnTo>
                  <a:lnTo>
                    <a:pt x="66" y="78"/>
                  </a:lnTo>
                  <a:lnTo>
                    <a:pt x="67" y="78"/>
                  </a:lnTo>
                  <a:lnTo>
                    <a:pt x="69" y="78"/>
                  </a:lnTo>
                  <a:lnTo>
                    <a:pt x="70" y="78"/>
                  </a:lnTo>
                  <a:lnTo>
                    <a:pt x="72" y="78"/>
                  </a:lnTo>
                  <a:lnTo>
                    <a:pt x="73" y="78"/>
                  </a:lnTo>
                  <a:lnTo>
                    <a:pt x="75" y="80"/>
                  </a:lnTo>
                  <a:lnTo>
                    <a:pt x="78" y="83"/>
                  </a:lnTo>
                  <a:lnTo>
                    <a:pt x="81" y="86"/>
                  </a:lnTo>
                  <a:lnTo>
                    <a:pt x="84" y="86"/>
                  </a:lnTo>
                  <a:lnTo>
                    <a:pt x="86" y="86"/>
                  </a:lnTo>
                  <a:lnTo>
                    <a:pt x="89" y="87"/>
                  </a:lnTo>
                  <a:lnTo>
                    <a:pt x="92" y="87"/>
                  </a:lnTo>
                  <a:lnTo>
                    <a:pt x="94" y="87"/>
                  </a:lnTo>
                  <a:lnTo>
                    <a:pt x="95" y="87"/>
                  </a:lnTo>
                  <a:lnTo>
                    <a:pt x="97" y="87"/>
                  </a:lnTo>
                  <a:lnTo>
                    <a:pt x="98" y="87"/>
                  </a:lnTo>
                  <a:lnTo>
                    <a:pt x="103" y="89"/>
                  </a:lnTo>
                  <a:lnTo>
                    <a:pt x="106" y="89"/>
                  </a:lnTo>
                  <a:lnTo>
                    <a:pt x="106" y="89"/>
                  </a:lnTo>
                  <a:lnTo>
                    <a:pt x="106" y="86"/>
                  </a:lnTo>
                  <a:lnTo>
                    <a:pt x="106" y="84"/>
                  </a:lnTo>
                  <a:lnTo>
                    <a:pt x="106" y="84"/>
                  </a:lnTo>
                  <a:lnTo>
                    <a:pt x="106" y="83"/>
                  </a:lnTo>
                  <a:lnTo>
                    <a:pt x="108" y="83"/>
                  </a:lnTo>
                  <a:lnTo>
                    <a:pt x="108" y="83"/>
                  </a:lnTo>
                  <a:lnTo>
                    <a:pt x="108" y="83"/>
                  </a:lnTo>
                  <a:lnTo>
                    <a:pt x="109" y="83"/>
                  </a:lnTo>
                  <a:lnTo>
                    <a:pt x="111" y="83"/>
                  </a:lnTo>
                  <a:lnTo>
                    <a:pt x="111" y="84"/>
                  </a:lnTo>
                  <a:lnTo>
                    <a:pt x="111" y="84"/>
                  </a:lnTo>
                  <a:lnTo>
                    <a:pt x="112" y="86"/>
                  </a:lnTo>
                  <a:lnTo>
                    <a:pt x="112" y="86"/>
                  </a:lnTo>
                  <a:lnTo>
                    <a:pt x="114" y="86"/>
                  </a:lnTo>
                  <a:lnTo>
                    <a:pt x="115" y="86"/>
                  </a:lnTo>
                  <a:lnTo>
                    <a:pt x="120" y="84"/>
                  </a:lnTo>
                  <a:lnTo>
                    <a:pt x="122" y="84"/>
                  </a:lnTo>
                  <a:lnTo>
                    <a:pt x="122" y="83"/>
                  </a:lnTo>
                  <a:lnTo>
                    <a:pt x="122" y="83"/>
                  </a:lnTo>
                  <a:lnTo>
                    <a:pt x="122" y="81"/>
                  </a:lnTo>
                  <a:lnTo>
                    <a:pt x="123" y="81"/>
                  </a:lnTo>
                  <a:lnTo>
                    <a:pt x="123" y="80"/>
                  </a:lnTo>
                  <a:lnTo>
                    <a:pt x="125" y="80"/>
                  </a:lnTo>
                  <a:lnTo>
                    <a:pt x="125" y="80"/>
                  </a:lnTo>
                  <a:lnTo>
                    <a:pt x="126" y="80"/>
                  </a:lnTo>
                  <a:lnTo>
                    <a:pt x="126" y="81"/>
                  </a:lnTo>
                  <a:lnTo>
                    <a:pt x="126" y="81"/>
                  </a:lnTo>
                  <a:lnTo>
                    <a:pt x="126" y="83"/>
                  </a:lnTo>
                  <a:lnTo>
                    <a:pt x="126" y="83"/>
                  </a:lnTo>
                  <a:lnTo>
                    <a:pt x="128" y="81"/>
                  </a:lnTo>
                  <a:lnTo>
                    <a:pt x="129" y="81"/>
                  </a:lnTo>
                  <a:lnTo>
                    <a:pt x="131" y="78"/>
                  </a:lnTo>
                  <a:lnTo>
                    <a:pt x="131" y="78"/>
                  </a:lnTo>
                  <a:lnTo>
                    <a:pt x="132" y="76"/>
                  </a:lnTo>
                  <a:lnTo>
                    <a:pt x="132" y="76"/>
                  </a:lnTo>
                  <a:lnTo>
                    <a:pt x="132" y="76"/>
                  </a:lnTo>
                  <a:lnTo>
                    <a:pt x="134" y="76"/>
                  </a:lnTo>
                  <a:lnTo>
                    <a:pt x="137" y="76"/>
                  </a:lnTo>
                  <a:lnTo>
                    <a:pt x="139" y="76"/>
                  </a:lnTo>
                  <a:lnTo>
                    <a:pt x="142" y="76"/>
                  </a:lnTo>
                  <a:lnTo>
                    <a:pt x="143" y="76"/>
                  </a:lnTo>
                  <a:lnTo>
                    <a:pt x="145" y="76"/>
                  </a:lnTo>
                  <a:lnTo>
                    <a:pt x="145" y="76"/>
                  </a:lnTo>
                  <a:lnTo>
                    <a:pt x="146" y="78"/>
                  </a:lnTo>
                  <a:lnTo>
                    <a:pt x="146" y="78"/>
                  </a:lnTo>
                  <a:lnTo>
                    <a:pt x="146" y="78"/>
                  </a:lnTo>
                  <a:lnTo>
                    <a:pt x="146" y="78"/>
                  </a:lnTo>
                  <a:lnTo>
                    <a:pt x="146" y="78"/>
                  </a:lnTo>
                  <a:lnTo>
                    <a:pt x="146" y="78"/>
                  </a:lnTo>
                  <a:lnTo>
                    <a:pt x="151" y="78"/>
                  </a:lnTo>
                  <a:lnTo>
                    <a:pt x="154" y="78"/>
                  </a:lnTo>
                  <a:lnTo>
                    <a:pt x="154" y="78"/>
                  </a:lnTo>
                  <a:lnTo>
                    <a:pt x="153" y="76"/>
                  </a:lnTo>
                  <a:lnTo>
                    <a:pt x="153" y="75"/>
                  </a:lnTo>
                  <a:lnTo>
                    <a:pt x="153" y="73"/>
                  </a:lnTo>
                  <a:lnTo>
                    <a:pt x="153" y="73"/>
                  </a:lnTo>
                  <a:lnTo>
                    <a:pt x="151" y="73"/>
                  </a:lnTo>
                  <a:lnTo>
                    <a:pt x="151" y="72"/>
                  </a:lnTo>
                  <a:lnTo>
                    <a:pt x="151" y="72"/>
                  </a:lnTo>
                  <a:lnTo>
                    <a:pt x="149" y="72"/>
                  </a:lnTo>
                  <a:lnTo>
                    <a:pt x="149" y="70"/>
                  </a:lnTo>
                  <a:lnTo>
                    <a:pt x="149" y="67"/>
                  </a:lnTo>
                  <a:lnTo>
                    <a:pt x="149" y="66"/>
                  </a:lnTo>
                  <a:lnTo>
                    <a:pt x="149" y="64"/>
                  </a:lnTo>
                  <a:lnTo>
                    <a:pt x="148" y="63"/>
                  </a:lnTo>
                  <a:lnTo>
                    <a:pt x="148" y="63"/>
                  </a:lnTo>
                  <a:lnTo>
                    <a:pt x="146" y="61"/>
                  </a:lnTo>
                  <a:lnTo>
                    <a:pt x="146" y="61"/>
                  </a:lnTo>
                  <a:lnTo>
                    <a:pt x="145" y="59"/>
                  </a:lnTo>
                  <a:lnTo>
                    <a:pt x="143" y="59"/>
                  </a:lnTo>
                  <a:lnTo>
                    <a:pt x="142" y="58"/>
                  </a:lnTo>
                  <a:lnTo>
                    <a:pt x="140" y="58"/>
                  </a:lnTo>
                  <a:lnTo>
                    <a:pt x="140" y="58"/>
                  </a:lnTo>
                  <a:lnTo>
                    <a:pt x="139" y="56"/>
                  </a:lnTo>
                  <a:lnTo>
                    <a:pt x="139" y="55"/>
                  </a:lnTo>
                  <a:lnTo>
                    <a:pt x="139" y="53"/>
                  </a:lnTo>
                  <a:lnTo>
                    <a:pt x="137" y="52"/>
                  </a:lnTo>
                  <a:lnTo>
                    <a:pt x="137" y="50"/>
                  </a:lnTo>
                  <a:lnTo>
                    <a:pt x="135" y="50"/>
                  </a:lnTo>
                  <a:lnTo>
                    <a:pt x="135" y="50"/>
                  </a:lnTo>
                  <a:lnTo>
                    <a:pt x="135" y="49"/>
                  </a:lnTo>
                  <a:lnTo>
                    <a:pt x="134" y="49"/>
                  </a:lnTo>
                  <a:lnTo>
                    <a:pt x="132" y="49"/>
                  </a:lnTo>
                  <a:lnTo>
                    <a:pt x="131" y="49"/>
                  </a:lnTo>
                  <a:lnTo>
                    <a:pt x="131" y="49"/>
                  </a:lnTo>
                  <a:lnTo>
                    <a:pt x="129" y="49"/>
                  </a:lnTo>
                  <a:lnTo>
                    <a:pt x="129" y="49"/>
                  </a:lnTo>
                  <a:lnTo>
                    <a:pt x="128" y="47"/>
                  </a:lnTo>
                  <a:lnTo>
                    <a:pt x="126" y="45"/>
                  </a:lnTo>
                  <a:lnTo>
                    <a:pt x="126" y="44"/>
                  </a:lnTo>
                  <a:lnTo>
                    <a:pt x="125" y="44"/>
                  </a:lnTo>
                  <a:lnTo>
                    <a:pt x="123" y="42"/>
                  </a:lnTo>
                  <a:lnTo>
                    <a:pt x="122" y="42"/>
                  </a:lnTo>
                  <a:lnTo>
                    <a:pt x="120" y="42"/>
                  </a:lnTo>
                  <a:lnTo>
                    <a:pt x="120" y="42"/>
                  </a:lnTo>
                  <a:lnTo>
                    <a:pt x="118" y="42"/>
                  </a:lnTo>
                  <a:lnTo>
                    <a:pt x="118" y="41"/>
                  </a:lnTo>
                  <a:lnTo>
                    <a:pt x="118" y="39"/>
                  </a:lnTo>
                  <a:lnTo>
                    <a:pt x="117" y="38"/>
                  </a:lnTo>
                  <a:lnTo>
                    <a:pt x="115" y="38"/>
                  </a:lnTo>
                  <a:lnTo>
                    <a:pt x="115" y="36"/>
                  </a:lnTo>
                  <a:lnTo>
                    <a:pt x="114" y="36"/>
                  </a:lnTo>
                  <a:lnTo>
                    <a:pt x="112" y="35"/>
                  </a:lnTo>
                  <a:lnTo>
                    <a:pt x="112" y="33"/>
                  </a:lnTo>
                  <a:lnTo>
                    <a:pt x="111" y="31"/>
                  </a:lnTo>
                  <a:lnTo>
                    <a:pt x="111" y="30"/>
                  </a:lnTo>
                  <a:lnTo>
                    <a:pt x="111" y="27"/>
                  </a:lnTo>
                  <a:lnTo>
                    <a:pt x="112" y="25"/>
                  </a:lnTo>
                  <a:lnTo>
                    <a:pt x="112" y="25"/>
                  </a:lnTo>
                  <a:lnTo>
                    <a:pt x="112" y="24"/>
                  </a:lnTo>
                  <a:lnTo>
                    <a:pt x="112" y="24"/>
                  </a:lnTo>
                  <a:lnTo>
                    <a:pt x="111" y="22"/>
                  </a:lnTo>
                  <a:lnTo>
                    <a:pt x="109" y="21"/>
                  </a:lnTo>
                  <a:lnTo>
                    <a:pt x="108" y="19"/>
                  </a:lnTo>
                  <a:lnTo>
                    <a:pt x="106" y="19"/>
                  </a:lnTo>
                  <a:lnTo>
                    <a:pt x="106" y="17"/>
                  </a:lnTo>
                  <a:lnTo>
                    <a:pt x="106" y="17"/>
                  </a:lnTo>
                  <a:lnTo>
                    <a:pt x="106" y="16"/>
                  </a:lnTo>
                  <a:lnTo>
                    <a:pt x="108" y="14"/>
                  </a:lnTo>
                  <a:lnTo>
                    <a:pt x="108" y="13"/>
                  </a:lnTo>
                  <a:lnTo>
                    <a:pt x="108" y="10"/>
                  </a:lnTo>
                  <a:lnTo>
                    <a:pt x="108" y="8"/>
                  </a:lnTo>
                  <a:lnTo>
                    <a:pt x="108" y="7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98" y="0"/>
                  </a:lnTo>
                  <a:lnTo>
                    <a:pt x="97" y="2"/>
                  </a:lnTo>
                  <a:lnTo>
                    <a:pt x="95" y="2"/>
                  </a:lnTo>
                  <a:lnTo>
                    <a:pt x="95" y="3"/>
                  </a:lnTo>
                  <a:lnTo>
                    <a:pt x="94" y="5"/>
                  </a:lnTo>
                  <a:lnTo>
                    <a:pt x="94" y="7"/>
                  </a:lnTo>
                  <a:lnTo>
                    <a:pt x="94" y="8"/>
                  </a:lnTo>
                  <a:lnTo>
                    <a:pt x="92" y="8"/>
                  </a:lnTo>
                  <a:lnTo>
                    <a:pt x="90" y="10"/>
                  </a:lnTo>
                  <a:lnTo>
                    <a:pt x="87" y="11"/>
                  </a:lnTo>
                  <a:lnTo>
                    <a:pt x="84" y="13"/>
                  </a:lnTo>
                  <a:lnTo>
                    <a:pt x="83" y="14"/>
                  </a:lnTo>
                  <a:lnTo>
                    <a:pt x="83" y="16"/>
                  </a:lnTo>
                  <a:lnTo>
                    <a:pt x="83" y="17"/>
                  </a:lnTo>
                  <a:lnTo>
                    <a:pt x="81" y="17"/>
                  </a:lnTo>
                  <a:lnTo>
                    <a:pt x="81" y="17"/>
                  </a:lnTo>
                  <a:lnTo>
                    <a:pt x="80" y="19"/>
                  </a:lnTo>
                  <a:lnTo>
                    <a:pt x="78" y="19"/>
                  </a:lnTo>
                  <a:lnTo>
                    <a:pt x="77" y="19"/>
                  </a:lnTo>
                  <a:lnTo>
                    <a:pt x="75" y="21"/>
                  </a:lnTo>
                  <a:lnTo>
                    <a:pt x="73" y="22"/>
                  </a:lnTo>
                  <a:lnTo>
                    <a:pt x="72" y="22"/>
                  </a:lnTo>
                  <a:lnTo>
                    <a:pt x="70" y="24"/>
                  </a:lnTo>
                  <a:lnTo>
                    <a:pt x="69" y="24"/>
                  </a:lnTo>
                  <a:lnTo>
                    <a:pt x="66" y="24"/>
                  </a:lnTo>
                  <a:lnTo>
                    <a:pt x="64" y="24"/>
                  </a:lnTo>
                  <a:lnTo>
                    <a:pt x="63" y="25"/>
                  </a:lnTo>
                  <a:lnTo>
                    <a:pt x="61" y="25"/>
                  </a:lnTo>
                  <a:lnTo>
                    <a:pt x="59" y="27"/>
                  </a:lnTo>
                  <a:lnTo>
                    <a:pt x="59" y="27"/>
                  </a:lnTo>
                  <a:lnTo>
                    <a:pt x="59" y="28"/>
                  </a:lnTo>
                  <a:lnTo>
                    <a:pt x="59" y="28"/>
                  </a:lnTo>
                  <a:lnTo>
                    <a:pt x="59" y="30"/>
                  </a:lnTo>
                  <a:lnTo>
                    <a:pt x="61" y="30"/>
                  </a:lnTo>
                  <a:lnTo>
                    <a:pt x="61" y="31"/>
                  </a:lnTo>
                  <a:lnTo>
                    <a:pt x="63" y="31"/>
                  </a:lnTo>
                  <a:lnTo>
                    <a:pt x="63" y="33"/>
                  </a:lnTo>
                  <a:lnTo>
                    <a:pt x="64" y="33"/>
                  </a:lnTo>
                  <a:lnTo>
                    <a:pt x="64" y="33"/>
                  </a:lnTo>
                  <a:lnTo>
                    <a:pt x="63" y="33"/>
                  </a:lnTo>
                  <a:lnTo>
                    <a:pt x="63" y="35"/>
                  </a:lnTo>
                  <a:lnTo>
                    <a:pt x="61" y="35"/>
                  </a:lnTo>
                  <a:lnTo>
                    <a:pt x="58" y="36"/>
                  </a:lnTo>
                  <a:lnTo>
                    <a:pt x="58" y="36"/>
                  </a:lnTo>
                  <a:lnTo>
                    <a:pt x="56" y="36"/>
                  </a:lnTo>
                  <a:lnTo>
                    <a:pt x="55" y="38"/>
                  </a:lnTo>
                  <a:lnTo>
                    <a:pt x="55" y="39"/>
                  </a:lnTo>
                  <a:lnTo>
                    <a:pt x="53" y="41"/>
                  </a:lnTo>
                  <a:lnTo>
                    <a:pt x="52" y="41"/>
                  </a:lnTo>
                  <a:lnTo>
                    <a:pt x="50" y="42"/>
                  </a:lnTo>
                  <a:lnTo>
                    <a:pt x="50" y="44"/>
                  </a:lnTo>
                  <a:lnTo>
                    <a:pt x="47" y="44"/>
                  </a:lnTo>
                  <a:lnTo>
                    <a:pt x="45" y="45"/>
                  </a:lnTo>
                  <a:lnTo>
                    <a:pt x="42" y="45"/>
                  </a:lnTo>
                  <a:lnTo>
                    <a:pt x="38" y="47"/>
                  </a:lnTo>
                  <a:lnTo>
                    <a:pt x="35" y="47"/>
                  </a:lnTo>
                  <a:lnTo>
                    <a:pt x="32" y="49"/>
                  </a:lnTo>
                  <a:lnTo>
                    <a:pt x="30" y="47"/>
                  </a:lnTo>
                  <a:lnTo>
                    <a:pt x="30" y="47"/>
                  </a:lnTo>
                  <a:lnTo>
                    <a:pt x="28" y="47"/>
                  </a:lnTo>
                  <a:lnTo>
                    <a:pt x="28" y="47"/>
                  </a:lnTo>
                  <a:lnTo>
                    <a:pt x="27" y="45"/>
                  </a:lnTo>
                  <a:lnTo>
                    <a:pt x="25" y="45"/>
                  </a:lnTo>
                  <a:lnTo>
                    <a:pt x="22" y="50"/>
                  </a:lnTo>
                  <a:lnTo>
                    <a:pt x="18" y="50"/>
                  </a:lnTo>
                  <a:lnTo>
                    <a:pt x="13" y="50"/>
                  </a:lnTo>
                  <a:lnTo>
                    <a:pt x="11" y="53"/>
                  </a:lnTo>
                  <a:lnTo>
                    <a:pt x="10" y="58"/>
                  </a:lnTo>
                  <a:lnTo>
                    <a:pt x="8" y="59"/>
                  </a:lnTo>
                  <a:lnTo>
                    <a:pt x="7" y="63"/>
                  </a:lnTo>
                  <a:lnTo>
                    <a:pt x="7" y="64"/>
                  </a:lnTo>
                  <a:lnTo>
                    <a:pt x="5" y="66"/>
                  </a:lnTo>
                  <a:lnTo>
                    <a:pt x="2" y="67"/>
                  </a:lnTo>
                  <a:lnTo>
                    <a:pt x="2" y="69"/>
                  </a:lnTo>
                  <a:lnTo>
                    <a:pt x="0" y="69"/>
                  </a:lnTo>
                  <a:lnTo>
                    <a:pt x="0" y="70"/>
                  </a:lnTo>
                  <a:lnTo>
                    <a:pt x="2" y="70"/>
                  </a:lnTo>
                  <a:lnTo>
                    <a:pt x="2" y="70"/>
                  </a:lnTo>
                  <a:lnTo>
                    <a:pt x="4" y="72"/>
                  </a:lnTo>
                  <a:lnTo>
                    <a:pt x="5" y="72"/>
                  </a:lnTo>
                  <a:lnTo>
                    <a:pt x="5" y="73"/>
                  </a:lnTo>
                  <a:lnTo>
                    <a:pt x="5" y="73"/>
                  </a:lnTo>
                  <a:lnTo>
                    <a:pt x="7" y="75"/>
                  </a:lnTo>
                  <a:lnTo>
                    <a:pt x="7" y="76"/>
                  </a:lnTo>
                  <a:lnTo>
                    <a:pt x="7" y="78"/>
                  </a:lnTo>
                  <a:lnTo>
                    <a:pt x="8" y="81"/>
                  </a:lnTo>
                  <a:lnTo>
                    <a:pt x="10" y="84"/>
                  </a:lnTo>
                  <a:lnTo>
                    <a:pt x="11" y="87"/>
                  </a:lnTo>
                  <a:lnTo>
                    <a:pt x="13" y="89"/>
                  </a:lnTo>
                  <a:lnTo>
                    <a:pt x="14" y="92"/>
                  </a:lnTo>
                  <a:lnTo>
                    <a:pt x="14" y="92"/>
                  </a:lnTo>
                  <a:lnTo>
                    <a:pt x="14" y="94"/>
                  </a:lnTo>
                  <a:lnTo>
                    <a:pt x="16" y="95"/>
                  </a:lnTo>
                  <a:lnTo>
                    <a:pt x="18" y="97"/>
                  </a:lnTo>
                  <a:lnTo>
                    <a:pt x="19" y="98"/>
                  </a:lnTo>
                  <a:lnTo>
                    <a:pt x="21" y="100"/>
                  </a:lnTo>
                  <a:lnTo>
                    <a:pt x="21" y="100"/>
                  </a:lnTo>
                  <a:lnTo>
                    <a:pt x="22" y="101"/>
                  </a:lnTo>
                  <a:lnTo>
                    <a:pt x="22" y="101"/>
                  </a:lnTo>
                  <a:lnTo>
                    <a:pt x="24" y="103"/>
                  </a:lnTo>
                  <a:lnTo>
                    <a:pt x="24" y="104"/>
                  </a:lnTo>
                  <a:lnTo>
                    <a:pt x="25" y="106"/>
                  </a:lnTo>
                  <a:lnTo>
                    <a:pt x="27" y="108"/>
                  </a:lnTo>
                  <a:lnTo>
                    <a:pt x="28" y="109"/>
                  </a:lnTo>
                  <a:lnTo>
                    <a:pt x="30" y="111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3" y="112"/>
                  </a:lnTo>
                  <a:lnTo>
                    <a:pt x="35" y="112"/>
                  </a:lnTo>
                  <a:lnTo>
                    <a:pt x="35" y="111"/>
                  </a:lnTo>
                  <a:lnTo>
                    <a:pt x="36" y="111"/>
                  </a:lnTo>
                  <a:lnTo>
                    <a:pt x="36" y="109"/>
                  </a:lnTo>
                  <a:lnTo>
                    <a:pt x="38" y="106"/>
                  </a:lnTo>
                  <a:lnTo>
                    <a:pt x="38" y="106"/>
                  </a:lnTo>
                  <a:lnTo>
                    <a:pt x="38" y="104"/>
                  </a:lnTo>
                  <a:lnTo>
                    <a:pt x="38" y="104"/>
                  </a:lnTo>
                  <a:lnTo>
                    <a:pt x="39" y="104"/>
                  </a:lnTo>
                  <a:lnTo>
                    <a:pt x="41" y="104"/>
                  </a:lnTo>
                  <a:lnTo>
                    <a:pt x="44" y="104"/>
                  </a:lnTo>
                  <a:lnTo>
                    <a:pt x="45" y="104"/>
                  </a:lnTo>
                  <a:lnTo>
                    <a:pt x="52" y="103"/>
                  </a:lnTo>
                  <a:lnTo>
                    <a:pt x="53" y="103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2" name="Freeform 153"/>
            <p:cNvSpPr>
              <a:spLocks/>
            </p:cNvSpPr>
            <p:nvPr/>
          </p:nvSpPr>
          <p:spPr bwMode="auto">
            <a:xfrm>
              <a:off x="5926335" y="4307974"/>
              <a:ext cx="225594" cy="375719"/>
            </a:xfrm>
            <a:custGeom>
              <a:avLst/>
              <a:gdLst>
                <a:gd name="T0" fmla="*/ 8 w 95"/>
                <a:gd name="T1" fmla="*/ 125 h 158"/>
                <a:gd name="T2" fmla="*/ 8 w 95"/>
                <a:gd name="T3" fmla="*/ 127 h 158"/>
                <a:gd name="T4" fmla="*/ 6 w 95"/>
                <a:gd name="T5" fmla="*/ 132 h 158"/>
                <a:gd name="T6" fmla="*/ 11 w 95"/>
                <a:gd name="T7" fmla="*/ 133 h 158"/>
                <a:gd name="T8" fmla="*/ 15 w 95"/>
                <a:gd name="T9" fmla="*/ 135 h 158"/>
                <a:gd name="T10" fmla="*/ 17 w 95"/>
                <a:gd name="T11" fmla="*/ 143 h 158"/>
                <a:gd name="T12" fmla="*/ 18 w 95"/>
                <a:gd name="T13" fmla="*/ 153 h 158"/>
                <a:gd name="T14" fmla="*/ 42 w 95"/>
                <a:gd name="T15" fmla="*/ 155 h 158"/>
                <a:gd name="T16" fmla="*/ 54 w 95"/>
                <a:gd name="T17" fmla="*/ 153 h 158"/>
                <a:gd name="T18" fmla="*/ 68 w 95"/>
                <a:gd name="T19" fmla="*/ 153 h 158"/>
                <a:gd name="T20" fmla="*/ 73 w 95"/>
                <a:gd name="T21" fmla="*/ 153 h 158"/>
                <a:gd name="T22" fmla="*/ 77 w 95"/>
                <a:gd name="T23" fmla="*/ 157 h 158"/>
                <a:gd name="T24" fmla="*/ 91 w 95"/>
                <a:gd name="T25" fmla="*/ 158 h 158"/>
                <a:gd name="T26" fmla="*/ 91 w 95"/>
                <a:gd name="T27" fmla="*/ 150 h 158"/>
                <a:gd name="T28" fmla="*/ 93 w 95"/>
                <a:gd name="T29" fmla="*/ 146 h 158"/>
                <a:gd name="T30" fmla="*/ 87 w 95"/>
                <a:gd name="T31" fmla="*/ 138 h 158"/>
                <a:gd name="T32" fmla="*/ 82 w 95"/>
                <a:gd name="T33" fmla="*/ 133 h 158"/>
                <a:gd name="T34" fmla="*/ 77 w 95"/>
                <a:gd name="T35" fmla="*/ 127 h 158"/>
                <a:gd name="T36" fmla="*/ 70 w 95"/>
                <a:gd name="T37" fmla="*/ 113 h 158"/>
                <a:gd name="T38" fmla="*/ 68 w 95"/>
                <a:gd name="T39" fmla="*/ 107 h 158"/>
                <a:gd name="T40" fmla="*/ 63 w 95"/>
                <a:gd name="T41" fmla="*/ 104 h 158"/>
                <a:gd name="T42" fmla="*/ 70 w 95"/>
                <a:gd name="T43" fmla="*/ 98 h 158"/>
                <a:gd name="T44" fmla="*/ 79 w 95"/>
                <a:gd name="T45" fmla="*/ 79 h 158"/>
                <a:gd name="T46" fmla="*/ 76 w 95"/>
                <a:gd name="T47" fmla="*/ 68 h 158"/>
                <a:gd name="T48" fmla="*/ 67 w 95"/>
                <a:gd name="T49" fmla="*/ 57 h 158"/>
                <a:gd name="T50" fmla="*/ 67 w 95"/>
                <a:gd name="T51" fmla="*/ 52 h 158"/>
                <a:gd name="T52" fmla="*/ 73 w 95"/>
                <a:gd name="T53" fmla="*/ 49 h 158"/>
                <a:gd name="T54" fmla="*/ 84 w 95"/>
                <a:gd name="T55" fmla="*/ 49 h 158"/>
                <a:gd name="T56" fmla="*/ 81 w 95"/>
                <a:gd name="T57" fmla="*/ 38 h 158"/>
                <a:gd name="T58" fmla="*/ 79 w 95"/>
                <a:gd name="T59" fmla="*/ 28 h 158"/>
                <a:gd name="T60" fmla="*/ 81 w 95"/>
                <a:gd name="T61" fmla="*/ 24 h 158"/>
                <a:gd name="T62" fmla="*/ 79 w 95"/>
                <a:gd name="T63" fmla="*/ 15 h 158"/>
                <a:gd name="T64" fmla="*/ 70 w 95"/>
                <a:gd name="T65" fmla="*/ 0 h 158"/>
                <a:gd name="T66" fmla="*/ 71 w 95"/>
                <a:gd name="T67" fmla="*/ 12 h 158"/>
                <a:gd name="T68" fmla="*/ 70 w 95"/>
                <a:gd name="T69" fmla="*/ 21 h 158"/>
                <a:gd name="T70" fmla="*/ 65 w 95"/>
                <a:gd name="T71" fmla="*/ 24 h 158"/>
                <a:gd name="T72" fmla="*/ 63 w 95"/>
                <a:gd name="T73" fmla="*/ 28 h 158"/>
                <a:gd name="T74" fmla="*/ 60 w 95"/>
                <a:gd name="T75" fmla="*/ 34 h 158"/>
                <a:gd name="T76" fmla="*/ 57 w 95"/>
                <a:gd name="T77" fmla="*/ 43 h 158"/>
                <a:gd name="T78" fmla="*/ 54 w 95"/>
                <a:gd name="T79" fmla="*/ 46 h 158"/>
                <a:gd name="T80" fmla="*/ 54 w 95"/>
                <a:gd name="T81" fmla="*/ 51 h 158"/>
                <a:gd name="T82" fmla="*/ 54 w 95"/>
                <a:gd name="T83" fmla="*/ 56 h 158"/>
                <a:gd name="T84" fmla="*/ 45 w 95"/>
                <a:gd name="T85" fmla="*/ 60 h 158"/>
                <a:gd name="T86" fmla="*/ 42 w 95"/>
                <a:gd name="T87" fmla="*/ 70 h 158"/>
                <a:gd name="T88" fmla="*/ 39 w 95"/>
                <a:gd name="T89" fmla="*/ 74 h 158"/>
                <a:gd name="T90" fmla="*/ 36 w 95"/>
                <a:gd name="T91" fmla="*/ 80 h 158"/>
                <a:gd name="T92" fmla="*/ 32 w 95"/>
                <a:gd name="T93" fmla="*/ 82 h 158"/>
                <a:gd name="T94" fmla="*/ 29 w 95"/>
                <a:gd name="T95" fmla="*/ 91 h 158"/>
                <a:gd name="T96" fmla="*/ 31 w 95"/>
                <a:gd name="T97" fmla="*/ 98 h 158"/>
                <a:gd name="T98" fmla="*/ 26 w 95"/>
                <a:gd name="T99" fmla="*/ 102 h 158"/>
                <a:gd name="T100" fmla="*/ 22 w 95"/>
                <a:gd name="T101" fmla="*/ 104 h 158"/>
                <a:gd name="T102" fmla="*/ 22 w 95"/>
                <a:gd name="T103" fmla="*/ 98 h 158"/>
                <a:gd name="T104" fmla="*/ 15 w 95"/>
                <a:gd name="T105" fmla="*/ 94 h 158"/>
                <a:gd name="T106" fmla="*/ 12 w 95"/>
                <a:gd name="T107" fmla="*/ 96 h 158"/>
                <a:gd name="T108" fmla="*/ 6 w 95"/>
                <a:gd name="T109" fmla="*/ 99 h 158"/>
                <a:gd name="T110" fmla="*/ 3 w 95"/>
                <a:gd name="T111" fmla="*/ 105 h 158"/>
                <a:gd name="T112" fmla="*/ 1 w 95"/>
                <a:gd name="T113" fmla="*/ 108 h 158"/>
                <a:gd name="T114" fmla="*/ 0 w 95"/>
                <a:gd name="T115" fmla="*/ 113 h 158"/>
                <a:gd name="T116" fmla="*/ 1 w 95"/>
                <a:gd name="T117" fmla="*/ 116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5" h="158">
                  <a:moveTo>
                    <a:pt x="0" y="125"/>
                  </a:moveTo>
                  <a:lnTo>
                    <a:pt x="1" y="127"/>
                  </a:lnTo>
                  <a:lnTo>
                    <a:pt x="3" y="129"/>
                  </a:lnTo>
                  <a:lnTo>
                    <a:pt x="5" y="127"/>
                  </a:lnTo>
                  <a:lnTo>
                    <a:pt x="8" y="125"/>
                  </a:lnTo>
                  <a:lnTo>
                    <a:pt x="8" y="125"/>
                  </a:lnTo>
                  <a:lnTo>
                    <a:pt x="8" y="127"/>
                  </a:lnTo>
                  <a:lnTo>
                    <a:pt x="8" y="127"/>
                  </a:lnTo>
                  <a:lnTo>
                    <a:pt x="8" y="127"/>
                  </a:lnTo>
                  <a:lnTo>
                    <a:pt x="8" y="127"/>
                  </a:lnTo>
                  <a:lnTo>
                    <a:pt x="6" y="129"/>
                  </a:lnTo>
                  <a:lnTo>
                    <a:pt x="6" y="129"/>
                  </a:lnTo>
                  <a:lnTo>
                    <a:pt x="6" y="130"/>
                  </a:lnTo>
                  <a:lnTo>
                    <a:pt x="6" y="132"/>
                  </a:lnTo>
                  <a:lnTo>
                    <a:pt x="6" y="132"/>
                  </a:lnTo>
                  <a:lnTo>
                    <a:pt x="8" y="133"/>
                  </a:lnTo>
                  <a:lnTo>
                    <a:pt x="8" y="133"/>
                  </a:lnTo>
                  <a:lnTo>
                    <a:pt x="9" y="133"/>
                  </a:lnTo>
                  <a:lnTo>
                    <a:pt x="9" y="133"/>
                  </a:lnTo>
                  <a:lnTo>
                    <a:pt x="11" y="133"/>
                  </a:lnTo>
                  <a:lnTo>
                    <a:pt x="14" y="133"/>
                  </a:lnTo>
                  <a:lnTo>
                    <a:pt x="15" y="133"/>
                  </a:lnTo>
                  <a:lnTo>
                    <a:pt x="17" y="132"/>
                  </a:lnTo>
                  <a:lnTo>
                    <a:pt x="15" y="133"/>
                  </a:lnTo>
                  <a:lnTo>
                    <a:pt x="15" y="135"/>
                  </a:lnTo>
                  <a:lnTo>
                    <a:pt x="14" y="135"/>
                  </a:lnTo>
                  <a:lnTo>
                    <a:pt x="14" y="136"/>
                  </a:lnTo>
                  <a:lnTo>
                    <a:pt x="14" y="136"/>
                  </a:lnTo>
                  <a:lnTo>
                    <a:pt x="15" y="139"/>
                  </a:lnTo>
                  <a:lnTo>
                    <a:pt x="17" y="143"/>
                  </a:lnTo>
                  <a:lnTo>
                    <a:pt x="17" y="144"/>
                  </a:lnTo>
                  <a:lnTo>
                    <a:pt x="18" y="146"/>
                  </a:lnTo>
                  <a:lnTo>
                    <a:pt x="18" y="147"/>
                  </a:lnTo>
                  <a:lnTo>
                    <a:pt x="18" y="150"/>
                  </a:lnTo>
                  <a:lnTo>
                    <a:pt x="18" y="153"/>
                  </a:lnTo>
                  <a:lnTo>
                    <a:pt x="18" y="157"/>
                  </a:lnTo>
                  <a:lnTo>
                    <a:pt x="37" y="157"/>
                  </a:lnTo>
                  <a:lnTo>
                    <a:pt x="39" y="157"/>
                  </a:lnTo>
                  <a:lnTo>
                    <a:pt x="40" y="155"/>
                  </a:lnTo>
                  <a:lnTo>
                    <a:pt x="42" y="155"/>
                  </a:lnTo>
                  <a:lnTo>
                    <a:pt x="43" y="155"/>
                  </a:lnTo>
                  <a:lnTo>
                    <a:pt x="46" y="153"/>
                  </a:lnTo>
                  <a:lnTo>
                    <a:pt x="51" y="153"/>
                  </a:lnTo>
                  <a:lnTo>
                    <a:pt x="53" y="153"/>
                  </a:lnTo>
                  <a:lnTo>
                    <a:pt x="54" y="153"/>
                  </a:lnTo>
                  <a:lnTo>
                    <a:pt x="54" y="153"/>
                  </a:lnTo>
                  <a:lnTo>
                    <a:pt x="56" y="153"/>
                  </a:lnTo>
                  <a:lnTo>
                    <a:pt x="57" y="153"/>
                  </a:lnTo>
                  <a:lnTo>
                    <a:pt x="59" y="153"/>
                  </a:lnTo>
                  <a:lnTo>
                    <a:pt x="68" y="153"/>
                  </a:lnTo>
                  <a:lnTo>
                    <a:pt x="70" y="153"/>
                  </a:lnTo>
                  <a:lnTo>
                    <a:pt x="70" y="153"/>
                  </a:lnTo>
                  <a:lnTo>
                    <a:pt x="71" y="153"/>
                  </a:lnTo>
                  <a:lnTo>
                    <a:pt x="73" y="153"/>
                  </a:lnTo>
                  <a:lnTo>
                    <a:pt x="73" y="153"/>
                  </a:lnTo>
                  <a:lnTo>
                    <a:pt x="74" y="153"/>
                  </a:lnTo>
                  <a:lnTo>
                    <a:pt x="76" y="155"/>
                  </a:lnTo>
                  <a:lnTo>
                    <a:pt x="76" y="155"/>
                  </a:lnTo>
                  <a:lnTo>
                    <a:pt x="77" y="157"/>
                  </a:lnTo>
                  <a:lnTo>
                    <a:pt x="77" y="157"/>
                  </a:lnTo>
                  <a:lnTo>
                    <a:pt x="79" y="157"/>
                  </a:lnTo>
                  <a:lnTo>
                    <a:pt x="81" y="157"/>
                  </a:lnTo>
                  <a:lnTo>
                    <a:pt x="84" y="157"/>
                  </a:lnTo>
                  <a:lnTo>
                    <a:pt x="87" y="157"/>
                  </a:lnTo>
                  <a:lnTo>
                    <a:pt x="91" y="158"/>
                  </a:lnTo>
                  <a:lnTo>
                    <a:pt x="93" y="158"/>
                  </a:lnTo>
                  <a:lnTo>
                    <a:pt x="93" y="157"/>
                  </a:lnTo>
                  <a:lnTo>
                    <a:pt x="91" y="153"/>
                  </a:lnTo>
                  <a:lnTo>
                    <a:pt x="91" y="152"/>
                  </a:lnTo>
                  <a:lnTo>
                    <a:pt x="91" y="150"/>
                  </a:lnTo>
                  <a:lnTo>
                    <a:pt x="91" y="150"/>
                  </a:lnTo>
                  <a:lnTo>
                    <a:pt x="93" y="149"/>
                  </a:lnTo>
                  <a:lnTo>
                    <a:pt x="93" y="147"/>
                  </a:lnTo>
                  <a:lnTo>
                    <a:pt x="95" y="147"/>
                  </a:lnTo>
                  <a:lnTo>
                    <a:pt x="93" y="146"/>
                  </a:lnTo>
                  <a:lnTo>
                    <a:pt x="91" y="144"/>
                  </a:lnTo>
                  <a:lnTo>
                    <a:pt x="90" y="143"/>
                  </a:lnTo>
                  <a:lnTo>
                    <a:pt x="88" y="141"/>
                  </a:lnTo>
                  <a:lnTo>
                    <a:pt x="87" y="139"/>
                  </a:lnTo>
                  <a:lnTo>
                    <a:pt x="87" y="138"/>
                  </a:lnTo>
                  <a:lnTo>
                    <a:pt x="85" y="136"/>
                  </a:lnTo>
                  <a:lnTo>
                    <a:pt x="85" y="136"/>
                  </a:lnTo>
                  <a:lnTo>
                    <a:pt x="84" y="135"/>
                  </a:lnTo>
                  <a:lnTo>
                    <a:pt x="84" y="135"/>
                  </a:lnTo>
                  <a:lnTo>
                    <a:pt x="82" y="133"/>
                  </a:lnTo>
                  <a:lnTo>
                    <a:pt x="81" y="132"/>
                  </a:lnTo>
                  <a:lnTo>
                    <a:pt x="79" y="130"/>
                  </a:lnTo>
                  <a:lnTo>
                    <a:pt x="77" y="129"/>
                  </a:lnTo>
                  <a:lnTo>
                    <a:pt x="77" y="127"/>
                  </a:lnTo>
                  <a:lnTo>
                    <a:pt x="77" y="127"/>
                  </a:lnTo>
                  <a:lnTo>
                    <a:pt x="76" y="124"/>
                  </a:lnTo>
                  <a:lnTo>
                    <a:pt x="74" y="122"/>
                  </a:lnTo>
                  <a:lnTo>
                    <a:pt x="73" y="119"/>
                  </a:lnTo>
                  <a:lnTo>
                    <a:pt x="71" y="116"/>
                  </a:lnTo>
                  <a:lnTo>
                    <a:pt x="70" y="113"/>
                  </a:lnTo>
                  <a:lnTo>
                    <a:pt x="70" y="111"/>
                  </a:lnTo>
                  <a:lnTo>
                    <a:pt x="70" y="110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7"/>
                  </a:lnTo>
                  <a:lnTo>
                    <a:pt x="67" y="107"/>
                  </a:lnTo>
                  <a:lnTo>
                    <a:pt x="65" y="105"/>
                  </a:lnTo>
                  <a:lnTo>
                    <a:pt x="65" y="105"/>
                  </a:lnTo>
                  <a:lnTo>
                    <a:pt x="63" y="105"/>
                  </a:lnTo>
                  <a:lnTo>
                    <a:pt x="63" y="104"/>
                  </a:lnTo>
                  <a:lnTo>
                    <a:pt x="65" y="104"/>
                  </a:lnTo>
                  <a:lnTo>
                    <a:pt x="65" y="102"/>
                  </a:lnTo>
                  <a:lnTo>
                    <a:pt x="68" y="101"/>
                  </a:lnTo>
                  <a:lnTo>
                    <a:pt x="70" y="99"/>
                  </a:lnTo>
                  <a:lnTo>
                    <a:pt x="70" y="98"/>
                  </a:lnTo>
                  <a:lnTo>
                    <a:pt x="71" y="94"/>
                  </a:lnTo>
                  <a:lnTo>
                    <a:pt x="73" y="93"/>
                  </a:lnTo>
                  <a:lnTo>
                    <a:pt x="74" y="88"/>
                  </a:lnTo>
                  <a:lnTo>
                    <a:pt x="76" y="85"/>
                  </a:lnTo>
                  <a:lnTo>
                    <a:pt x="79" y="79"/>
                  </a:lnTo>
                  <a:lnTo>
                    <a:pt x="79" y="77"/>
                  </a:lnTo>
                  <a:lnTo>
                    <a:pt x="77" y="74"/>
                  </a:lnTo>
                  <a:lnTo>
                    <a:pt x="77" y="71"/>
                  </a:lnTo>
                  <a:lnTo>
                    <a:pt x="77" y="70"/>
                  </a:lnTo>
                  <a:lnTo>
                    <a:pt x="76" y="68"/>
                  </a:lnTo>
                  <a:lnTo>
                    <a:pt x="76" y="68"/>
                  </a:lnTo>
                  <a:lnTo>
                    <a:pt x="74" y="65"/>
                  </a:lnTo>
                  <a:lnTo>
                    <a:pt x="71" y="62"/>
                  </a:lnTo>
                  <a:lnTo>
                    <a:pt x="70" y="59"/>
                  </a:lnTo>
                  <a:lnTo>
                    <a:pt x="67" y="57"/>
                  </a:lnTo>
                  <a:lnTo>
                    <a:pt x="67" y="57"/>
                  </a:lnTo>
                  <a:lnTo>
                    <a:pt x="67" y="56"/>
                  </a:lnTo>
                  <a:lnTo>
                    <a:pt x="67" y="56"/>
                  </a:lnTo>
                  <a:lnTo>
                    <a:pt x="67" y="54"/>
                  </a:lnTo>
                  <a:lnTo>
                    <a:pt x="67" y="52"/>
                  </a:lnTo>
                  <a:lnTo>
                    <a:pt x="68" y="52"/>
                  </a:lnTo>
                  <a:lnTo>
                    <a:pt x="68" y="51"/>
                  </a:lnTo>
                  <a:lnTo>
                    <a:pt x="70" y="51"/>
                  </a:lnTo>
                  <a:lnTo>
                    <a:pt x="70" y="49"/>
                  </a:lnTo>
                  <a:lnTo>
                    <a:pt x="73" y="49"/>
                  </a:lnTo>
                  <a:lnTo>
                    <a:pt x="74" y="49"/>
                  </a:lnTo>
                  <a:lnTo>
                    <a:pt x="77" y="49"/>
                  </a:lnTo>
                  <a:lnTo>
                    <a:pt x="82" y="49"/>
                  </a:lnTo>
                  <a:lnTo>
                    <a:pt x="84" y="51"/>
                  </a:lnTo>
                  <a:lnTo>
                    <a:pt x="84" y="49"/>
                  </a:lnTo>
                  <a:lnTo>
                    <a:pt x="84" y="48"/>
                  </a:lnTo>
                  <a:lnTo>
                    <a:pt x="82" y="46"/>
                  </a:lnTo>
                  <a:lnTo>
                    <a:pt x="82" y="45"/>
                  </a:lnTo>
                  <a:lnTo>
                    <a:pt x="82" y="42"/>
                  </a:lnTo>
                  <a:lnTo>
                    <a:pt x="81" y="38"/>
                  </a:lnTo>
                  <a:lnTo>
                    <a:pt x="81" y="35"/>
                  </a:lnTo>
                  <a:lnTo>
                    <a:pt x="79" y="34"/>
                  </a:lnTo>
                  <a:lnTo>
                    <a:pt x="79" y="31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9" y="26"/>
                  </a:lnTo>
                  <a:lnTo>
                    <a:pt x="79" y="26"/>
                  </a:lnTo>
                  <a:lnTo>
                    <a:pt x="79" y="24"/>
                  </a:lnTo>
                  <a:lnTo>
                    <a:pt x="81" y="24"/>
                  </a:lnTo>
                  <a:lnTo>
                    <a:pt x="81" y="24"/>
                  </a:lnTo>
                  <a:lnTo>
                    <a:pt x="81" y="23"/>
                  </a:lnTo>
                  <a:lnTo>
                    <a:pt x="81" y="20"/>
                  </a:lnTo>
                  <a:lnTo>
                    <a:pt x="81" y="18"/>
                  </a:lnTo>
                  <a:lnTo>
                    <a:pt x="81" y="17"/>
                  </a:lnTo>
                  <a:lnTo>
                    <a:pt x="79" y="15"/>
                  </a:lnTo>
                  <a:lnTo>
                    <a:pt x="79" y="14"/>
                  </a:lnTo>
                  <a:lnTo>
                    <a:pt x="77" y="11"/>
                  </a:lnTo>
                  <a:lnTo>
                    <a:pt x="77" y="7"/>
                  </a:lnTo>
                  <a:lnTo>
                    <a:pt x="73" y="3"/>
                  </a:lnTo>
                  <a:lnTo>
                    <a:pt x="70" y="0"/>
                  </a:lnTo>
                  <a:lnTo>
                    <a:pt x="68" y="11"/>
                  </a:lnTo>
                  <a:lnTo>
                    <a:pt x="70" y="11"/>
                  </a:lnTo>
                  <a:lnTo>
                    <a:pt x="70" y="12"/>
                  </a:lnTo>
                  <a:lnTo>
                    <a:pt x="71" y="12"/>
                  </a:lnTo>
                  <a:lnTo>
                    <a:pt x="71" y="12"/>
                  </a:lnTo>
                  <a:lnTo>
                    <a:pt x="71" y="14"/>
                  </a:lnTo>
                  <a:lnTo>
                    <a:pt x="71" y="14"/>
                  </a:lnTo>
                  <a:lnTo>
                    <a:pt x="71" y="17"/>
                  </a:lnTo>
                  <a:lnTo>
                    <a:pt x="71" y="20"/>
                  </a:lnTo>
                  <a:lnTo>
                    <a:pt x="70" y="21"/>
                  </a:lnTo>
                  <a:lnTo>
                    <a:pt x="70" y="23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7" y="24"/>
                  </a:lnTo>
                  <a:lnTo>
                    <a:pt x="65" y="24"/>
                  </a:lnTo>
                  <a:lnTo>
                    <a:pt x="65" y="24"/>
                  </a:lnTo>
                  <a:lnTo>
                    <a:pt x="65" y="26"/>
                  </a:lnTo>
                  <a:lnTo>
                    <a:pt x="63" y="26"/>
                  </a:lnTo>
                  <a:lnTo>
                    <a:pt x="63" y="28"/>
                  </a:lnTo>
                  <a:lnTo>
                    <a:pt x="63" y="28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62" y="31"/>
                  </a:lnTo>
                  <a:lnTo>
                    <a:pt x="60" y="32"/>
                  </a:lnTo>
                  <a:lnTo>
                    <a:pt x="60" y="34"/>
                  </a:lnTo>
                  <a:lnTo>
                    <a:pt x="59" y="37"/>
                  </a:lnTo>
                  <a:lnTo>
                    <a:pt x="59" y="40"/>
                  </a:lnTo>
                  <a:lnTo>
                    <a:pt x="59" y="42"/>
                  </a:lnTo>
                  <a:lnTo>
                    <a:pt x="57" y="43"/>
                  </a:lnTo>
                  <a:lnTo>
                    <a:pt x="57" y="43"/>
                  </a:lnTo>
                  <a:lnTo>
                    <a:pt x="57" y="45"/>
                  </a:lnTo>
                  <a:lnTo>
                    <a:pt x="56" y="45"/>
                  </a:lnTo>
                  <a:lnTo>
                    <a:pt x="56" y="45"/>
                  </a:lnTo>
                  <a:lnTo>
                    <a:pt x="56" y="45"/>
                  </a:lnTo>
                  <a:lnTo>
                    <a:pt x="54" y="46"/>
                  </a:lnTo>
                  <a:lnTo>
                    <a:pt x="54" y="46"/>
                  </a:lnTo>
                  <a:lnTo>
                    <a:pt x="54" y="48"/>
                  </a:lnTo>
                  <a:lnTo>
                    <a:pt x="54" y="49"/>
                  </a:lnTo>
                  <a:lnTo>
                    <a:pt x="54" y="51"/>
                  </a:lnTo>
                  <a:lnTo>
                    <a:pt x="54" y="51"/>
                  </a:lnTo>
                  <a:lnTo>
                    <a:pt x="54" y="52"/>
                  </a:lnTo>
                  <a:lnTo>
                    <a:pt x="54" y="54"/>
                  </a:lnTo>
                  <a:lnTo>
                    <a:pt x="54" y="54"/>
                  </a:lnTo>
                  <a:lnTo>
                    <a:pt x="54" y="56"/>
                  </a:lnTo>
                  <a:lnTo>
                    <a:pt x="54" y="56"/>
                  </a:lnTo>
                  <a:lnTo>
                    <a:pt x="53" y="57"/>
                  </a:lnTo>
                  <a:lnTo>
                    <a:pt x="50" y="57"/>
                  </a:lnTo>
                  <a:lnTo>
                    <a:pt x="48" y="59"/>
                  </a:lnTo>
                  <a:lnTo>
                    <a:pt x="46" y="60"/>
                  </a:lnTo>
                  <a:lnTo>
                    <a:pt x="45" y="60"/>
                  </a:lnTo>
                  <a:lnTo>
                    <a:pt x="43" y="62"/>
                  </a:lnTo>
                  <a:lnTo>
                    <a:pt x="42" y="62"/>
                  </a:lnTo>
                  <a:lnTo>
                    <a:pt x="42" y="65"/>
                  </a:lnTo>
                  <a:lnTo>
                    <a:pt x="42" y="66"/>
                  </a:lnTo>
                  <a:lnTo>
                    <a:pt x="42" y="70"/>
                  </a:lnTo>
                  <a:lnTo>
                    <a:pt x="42" y="70"/>
                  </a:lnTo>
                  <a:lnTo>
                    <a:pt x="42" y="71"/>
                  </a:lnTo>
                  <a:lnTo>
                    <a:pt x="40" y="71"/>
                  </a:lnTo>
                  <a:lnTo>
                    <a:pt x="40" y="73"/>
                  </a:lnTo>
                  <a:lnTo>
                    <a:pt x="39" y="74"/>
                  </a:lnTo>
                  <a:lnTo>
                    <a:pt x="39" y="74"/>
                  </a:lnTo>
                  <a:lnTo>
                    <a:pt x="39" y="76"/>
                  </a:lnTo>
                  <a:lnTo>
                    <a:pt x="37" y="77"/>
                  </a:lnTo>
                  <a:lnTo>
                    <a:pt x="37" y="79"/>
                  </a:lnTo>
                  <a:lnTo>
                    <a:pt x="36" y="80"/>
                  </a:lnTo>
                  <a:lnTo>
                    <a:pt x="36" y="80"/>
                  </a:lnTo>
                  <a:lnTo>
                    <a:pt x="36" y="80"/>
                  </a:lnTo>
                  <a:lnTo>
                    <a:pt x="34" y="82"/>
                  </a:lnTo>
                  <a:lnTo>
                    <a:pt x="34" y="82"/>
                  </a:lnTo>
                  <a:lnTo>
                    <a:pt x="32" y="82"/>
                  </a:lnTo>
                  <a:lnTo>
                    <a:pt x="32" y="84"/>
                  </a:lnTo>
                  <a:lnTo>
                    <a:pt x="31" y="87"/>
                  </a:lnTo>
                  <a:lnTo>
                    <a:pt x="31" y="88"/>
                  </a:lnTo>
                  <a:lnTo>
                    <a:pt x="29" y="90"/>
                  </a:lnTo>
                  <a:lnTo>
                    <a:pt x="29" y="91"/>
                  </a:lnTo>
                  <a:lnTo>
                    <a:pt x="31" y="93"/>
                  </a:lnTo>
                  <a:lnTo>
                    <a:pt x="31" y="94"/>
                  </a:lnTo>
                  <a:lnTo>
                    <a:pt x="31" y="96"/>
                  </a:lnTo>
                  <a:lnTo>
                    <a:pt x="31" y="96"/>
                  </a:lnTo>
                  <a:lnTo>
                    <a:pt x="31" y="98"/>
                  </a:lnTo>
                  <a:lnTo>
                    <a:pt x="29" y="98"/>
                  </a:lnTo>
                  <a:lnTo>
                    <a:pt x="29" y="98"/>
                  </a:lnTo>
                  <a:lnTo>
                    <a:pt x="28" y="99"/>
                  </a:lnTo>
                  <a:lnTo>
                    <a:pt x="28" y="101"/>
                  </a:lnTo>
                  <a:lnTo>
                    <a:pt x="26" y="102"/>
                  </a:lnTo>
                  <a:lnTo>
                    <a:pt x="26" y="102"/>
                  </a:lnTo>
                  <a:lnTo>
                    <a:pt x="25" y="104"/>
                  </a:lnTo>
                  <a:lnTo>
                    <a:pt x="23" y="104"/>
                  </a:lnTo>
                  <a:lnTo>
                    <a:pt x="23" y="104"/>
                  </a:lnTo>
                  <a:lnTo>
                    <a:pt x="22" y="104"/>
                  </a:lnTo>
                  <a:lnTo>
                    <a:pt x="22" y="104"/>
                  </a:lnTo>
                  <a:lnTo>
                    <a:pt x="22" y="102"/>
                  </a:lnTo>
                  <a:lnTo>
                    <a:pt x="22" y="99"/>
                  </a:lnTo>
                  <a:lnTo>
                    <a:pt x="22" y="99"/>
                  </a:lnTo>
                  <a:lnTo>
                    <a:pt x="22" y="98"/>
                  </a:lnTo>
                  <a:lnTo>
                    <a:pt x="22" y="98"/>
                  </a:lnTo>
                  <a:lnTo>
                    <a:pt x="20" y="96"/>
                  </a:lnTo>
                  <a:lnTo>
                    <a:pt x="17" y="96"/>
                  </a:lnTo>
                  <a:lnTo>
                    <a:pt x="17" y="96"/>
                  </a:lnTo>
                  <a:lnTo>
                    <a:pt x="15" y="94"/>
                  </a:lnTo>
                  <a:lnTo>
                    <a:pt x="15" y="94"/>
                  </a:lnTo>
                  <a:lnTo>
                    <a:pt x="15" y="94"/>
                  </a:lnTo>
                  <a:lnTo>
                    <a:pt x="14" y="96"/>
                  </a:lnTo>
                  <a:lnTo>
                    <a:pt x="14" y="96"/>
                  </a:lnTo>
                  <a:lnTo>
                    <a:pt x="12" y="96"/>
                  </a:lnTo>
                  <a:lnTo>
                    <a:pt x="11" y="98"/>
                  </a:lnTo>
                  <a:lnTo>
                    <a:pt x="11" y="98"/>
                  </a:lnTo>
                  <a:lnTo>
                    <a:pt x="9" y="98"/>
                  </a:lnTo>
                  <a:lnTo>
                    <a:pt x="8" y="99"/>
                  </a:lnTo>
                  <a:lnTo>
                    <a:pt x="6" y="99"/>
                  </a:lnTo>
                  <a:lnTo>
                    <a:pt x="6" y="99"/>
                  </a:lnTo>
                  <a:lnTo>
                    <a:pt x="5" y="101"/>
                  </a:lnTo>
                  <a:lnTo>
                    <a:pt x="5" y="101"/>
                  </a:lnTo>
                  <a:lnTo>
                    <a:pt x="3" y="104"/>
                  </a:lnTo>
                  <a:lnTo>
                    <a:pt x="3" y="105"/>
                  </a:lnTo>
                  <a:lnTo>
                    <a:pt x="3" y="107"/>
                  </a:lnTo>
                  <a:lnTo>
                    <a:pt x="3" y="108"/>
                  </a:lnTo>
                  <a:lnTo>
                    <a:pt x="1" y="108"/>
                  </a:lnTo>
                  <a:lnTo>
                    <a:pt x="1" y="108"/>
                  </a:lnTo>
                  <a:lnTo>
                    <a:pt x="1" y="108"/>
                  </a:lnTo>
                  <a:lnTo>
                    <a:pt x="0" y="108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1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3" y="116"/>
                  </a:lnTo>
                  <a:lnTo>
                    <a:pt x="0" y="121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3" name="Freeform 154"/>
            <p:cNvSpPr>
              <a:spLocks/>
            </p:cNvSpPr>
            <p:nvPr/>
          </p:nvSpPr>
          <p:spPr bwMode="auto">
            <a:xfrm>
              <a:off x="6493886" y="4864419"/>
              <a:ext cx="59366" cy="66583"/>
            </a:xfrm>
            <a:custGeom>
              <a:avLst/>
              <a:gdLst>
                <a:gd name="T0" fmla="*/ 0 w 25"/>
                <a:gd name="T1" fmla="*/ 3 h 28"/>
                <a:gd name="T2" fmla="*/ 0 w 25"/>
                <a:gd name="T3" fmla="*/ 2 h 28"/>
                <a:gd name="T4" fmla="*/ 1 w 25"/>
                <a:gd name="T5" fmla="*/ 2 h 28"/>
                <a:gd name="T6" fmla="*/ 1 w 25"/>
                <a:gd name="T7" fmla="*/ 0 h 28"/>
                <a:gd name="T8" fmla="*/ 3 w 25"/>
                <a:gd name="T9" fmla="*/ 0 h 28"/>
                <a:gd name="T10" fmla="*/ 3 w 25"/>
                <a:gd name="T11" fmla="*/ 2 h 28"/>
                <a:gd name="T12" fmla="*/ 4 w 25"/>
                <a:gd name="T13" fmla="*/ 2 h 28"/>
                <a:gd name="T14" fmla="*/ 6 w 25"/>
                <a:gd name="T15" fmla="*/ 5 h 28"/>
                <a:gd name="T16" fmla="*/ 6 w 25"/>
                <a:gd name="T17" fmla="*/ 6 h 28"/>
                <a:gd name="T18" fmla="*/ 6 w 25"/>
                <a:gd name="T19" fmla="*/ 6 h 28"/>
                <a:gd name="T20" fmla="*/ 8 w 25"/>
                <a:gd name="T21" fmla="*/ 8 h 28"/>
                <a:gd name="T22" fmla="*/ 8 w 25"/>
                <a:gd name="T23" fmla="*/ 6 h 28"/>
                <a:gd name="T24" fmla="*/ 9 w 25"/>
                <a:gd name="T25" fmla="*/ 6 h 28"/>
                <a:gd name="T26" fmla="*/ 11 w 25"/>
                <a:gd name="T27" fmla="*/ 5 h 28"/>
                <a:gd name="T28" fmla="*/ 11 w 25"/>
                <a:gd name="T29" fmla="*/ 3 h 28"/>
                <a:gd name="T30" fmla="*/ 11 w 25"/>
                <a:gd name="T31" fmla="*/ 3 h 28"/>
                <a:gd name="T32" fmla="*/ 11 w 25"/>
                <a:gd name="T33" fmla="*/ 2 h 28"/>
                <a:gd name="T34" fmla="*/ 12 w 25"/>
                <a:gd name="T35" fmla="*/ 0 h 28"/>
                <a:gd name="T36" fmla="*/ 12 w 25"/>
                <a:gd name="T37" fmla="*/ 0 h 28"/>
                <a:gd name="T38" fmla="*/ 12 w 25"/>
                <a:gd name="T39" fmla="*/ 0 h 28"/>
                <a:gd name="T40" fmla="*/ 12 w 25"/>
                <a:gd name="T41" fmla="*/ 0 h 28"/>
                <a:gd name="T42" fmla="*/ 15 w 25"/>
                <a:gd name="T43" fmla="*/ 2 h 28"/>
                <a:gd name="T44" fmla="*/ 17 w 25"/>
                <a:gd name="T45" fmla="*/ 2 h 28"/>
                <a:gd name="T46" fmla="*/ 20 w 25"/>
                <a:gd name="T47" fmla="*/ 2 h 28"/>
                <a:gd name="T48" fmla="*/ 20 w 25"/>
                <a:gd name="T49" fmla="*/ 2 h 28"/>
                <a:gd name="T50" fmla="*/ 20 w 25"/>
                <a:gd name="T51" fmla="*/ 3 h 28"/>
                <a:gd name="T52" fmla="*/ 20 w 25"/>
                <a:gd name="T53" fmla="*/ 5 h 28"/>
                <a:gd name="T54" fmla="*/ 20 w 25"/>
                <a:gd name="T55" fmla="*/ 6 h 28"/>
                <a:gd name="T56" fmla="*/ 20 w 25"/>
                <a:gd name="T57" fmla="*/ 8 h 28"/>
                <a:gd name="T58" fmla="*/ 20 w 25"/>
                <a:gd name="T59" fmla="*/ 8 h 28"/>
                <a:gd name="T60" fmla="*/ 20 w 25"/>
                <a:gd name="T61" fmla="*/ 10 h 28"/>
                <a:gd name="T62" fmla="*/ 22 w 25"/>
                <a:gd name="T63" fmla="*/ 10 h 28"/>
                <a:gd name="T64" fmla="*/ 22 w 25"/>
                <a:gd name="T65" fmla="*/ 10 h 28"/>
                <a:gd name="T66" fmla="*/ 23 w 25"/>
                <a:gd name="T67" fmla="*/ 11 h 28"/>
                <a:gd name="T68" fmla="*/ 25 w 25"/>
                <a:gd name="T69" fmla="*/ 11 h 28"/>
                <a:gd name="T70" fmla="*/ 25 w 25"/>
                <a:gd name="T71" fmla="*/ 11 h 28"/>
                <a:gd name="T72" fmla="*/ 25 w 25"/>
                <a:gd name="T73" fmla="*/ 11 h 28"/>
                <a:gd name="T74" fmla="*/ 25 w 25"/>
                <a:gd name="T75" fmla="*/ 13 h 28"/>
                <a:gd name="T76" fmla="*/ 23 w 25"/>
                <a:gd name="T77" fmla="*/ 16 h 28"/>
                <a:gd name="T78" fmla="*/ 20 w 25"/>
                <a:gd name="T79" fmla="*/ 19 h 28"/>
                <a:gd name="T80" fmla="*/ 18 w 25"/>
                <a:gd name="T81" fmla="*/ 20 h 28"/>
                <a:gd name="T82" fmla="*/ 17 w 25"/>
                <a:gd name="T83" fmla="*/ 27 h 28"/>
                <a:gd name="T84" fmla="*/ 15 w 25"/>
                <a:gd name="T85" fmla="*/ 27 h 28"/>
                <a:gd name="T86" fmla="*/ 11 w 25"/>
                <a:gd name="T87" fmla="*/ 28 h 28"/>
                <a:gd name="T88" fmla="*/ 9 w 25"/>
                <a:gd name="T89" fmla="*/ 28 h 28"/>
                <a:gd name="T90" fmla="*/ 6 w 25"/>
                <a:gd name="T91" fmla="*/ 28 h 28"/>
                <a:gd name="T92" fmla="*/ 6 w 25"/>
                <a:gd name="T93" fmla="*/ 24 h 28"/>
                <a:gd name="T94" fmla="*/ 6 w 25"/>
                <a:gd name="T95" fmla="*/ 19 h 28"/>
                <a:gd name="T96" fmla="*/ 6 w 25"/>
                <a:gd name="T97" fmla="*/ 14 h 28"/>
                <a:gd name="T98" fmla="*/ 6 w 25"/>
                <a:gd name="T99" fmla="*/ 8 h 28"/>
                <a:gd name="T100" fmla="*/ 3 w 25"/>
                <a:gd name="T101" fmla="*/ 8 h 28"/>
                <a:gd name="T102" fmla="*/ 1 w 25"/>
                <a:gd name="T103" fmla="*/ 8 h 28"/>
                <a:gd name="T104" fmla="*/ 1 w 25"/>
                <a:gd name="T105" fmla="*/ 8 h 28"/>
                <a:gd name="T106" fmla="*/ 0 w 25"/>
                <a:gd name="T107" fmla="*/ 3 h 28"/>
                <a:gd name="T108" fmla="*/ 0 w 25"/>
                <a:gd name="T10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5" h="28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4" y="2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8" y="8"/>
                  </a:lnTo>
                  <a:lnTo>
                    <a:pt x="8" y="6"/>
                  </a:lnTo>
                  <a:lnTo>
                    <a:pt x="9" y="6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5" y="2"/>
                  </a:lnTo>
                  <a:lnTo>
                    <a:pt x="17" y="2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3"/>
                  </a:lnTo>
                  <a:lnTo>
                    <a:pt x="20" y="5"/>
                  </a:lnTo>
                  <a:lnTo>
                    <a:pt x="20" y="6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11"/>
                  </a:lnTo>
                  <a:lnTo>
                    <a:pt x="25" y="11"/>
                  </a:lnTo>
                  <a:lnTo>
                    <a:pt x="25" y="13"/>
                  </a:lnTo>
                  <a:lnTo>
                    <a:pt x="23" y="16"/>
                  </a:lnTo>
                  <a:lnTo>
                    <a:pt x="20" y="19"/>
                  </a:lnTo>
                  <a:lnTo>
                    <a:pt x="18" y="20"/>
                  </a:lnTo>
                  <a:lnTo>
                    <a:pt x="17" y="27"/>
                  </a:lnTo>
                  <a:lnTo>
                    <a:pt x="15" y="27"/>
                  </a:lnTo>
                  <a:lnTo>
                    <a:pt x="11" y="28"/>
                  </a:lnTo>
                  <a:lnTo>
                    <a:pt x="9" y="28"/>
                  </a:lnTo>
                  <a:lnTo>
                    <a:pt x="6" y="28"/>
                  </a:lnTo>
                  <a:lnTo>
                    <a:pt x="6" y="24"/>
                  </a:lnTo>
                  <a:lnTo>
                    <a:pt x="6" y="19"/>
                  </a:lnTo>
                  <a:lnTo>
                    <a:pt x="6" y="14"/>
                  </a:lnTo>
                  <a:lnTo>
                    <a:pt x="6" y="8"/>
                  </a:lnTo>
                  <a:lnTo>
                    <a:pt x="3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" name="Freeform 155"/>
            <p:cNvSpPr>
              <a:spLocks/>
            </p:cNvSpPr>
            <p:nvPr/>
          </p:nvSpPr>
          <p:spPr bwMode="auto">
            <a:xfrm>
              <a:off x="5546386" y="4222367"/>
              <a:ext cx="199474" cy="194994"/>
            </a:xfrm>
            <a:custGeom>
              <a:avLst/>
              <a:gdLst>
                <a:gd name="T0" fmla="*/ 54 w 84"/>
                <a:gd name="T1" fmla="*/ 62 h 82"/>
                <a:gd name="T2" fmla="*/ 44 w 84"/>
                <a:gd name="T3" fmla="*/ 60 h 82"/>
                <a:gd name="T4" fmla="*/ 37 w 84"/>
                <a:gd name="T5" fmla="*/ 60 h 82"/>
                <a:gd name="T6" fmla="*/ 34 w 84"/>
                <a:gd name="T7" fmla="*/ 64 h 82"/>
                <a:gd name="T8" fmla="*/ 34 w 84"/>
                <a:gd name="T9" fmla="*/ 67 h 82"/>
                <a:gd name="T10" fmla="*/ 34 w 84"/>
                <a:gd name="T11" fmla="*/ 79 h 82"/>
                <a:gd name="T12" fmla="*/ 31 w 84"/>
                <a:gd name="T13" fmla="*/ 82 h 82"/>
                <a:gd name="T14" fmla="*/ 25 w 84"/>
                <a:gd name="T15" fmla="*/ 82 h 82"/>
                <a:gd name="T16" fmla="*/ 23 w 84"/>
                <a:gd name="T17" fmla="*/ 79 h 82"/>
                <a:gd name="T18" fmla="*/ 19 w 84"/>
                <a:gd name="T19" fmla="*/ 78 h 82"/>
                <a:gd name="T20" fmla="*/ 9 w 84"/>
                <a:gd name="T21" fmla="*/ 74 h 82"/>
                <a:gd name="T22" fmla="*/ 0 w 84"/>
                <a:gd name="T23" fmla="*/ 70 h 82"/>
                <a:gd name="T24" fmla="*/ 0 w 84"/>
                <a:gd name="T25" fmla="*/ 65 h 82"/>
                <a:gd name="T26" fmla="*/ 2 w 84"/>
                <a:gd name="T27" fmla="*/ 65 h 82"/>
                <a:gd name="T28" fmla="*/ 3 w 84"/>
                <a:gd name="T29" fmla="*/ 62 h 82"/>
                <a:gd name="T30" fmla="*/ 3 w 84"/>
                <a:gd name="T31" fmla="*/ 59 h 82"/>
                <a:gd name="T32" fmla="*/ 3 w 84"/>
                <a:gd name="T33" fmla="*/ 54 h 82"/>
                <a:gd name="T34" fmla="*/ 5 w 84"/>
                <a:gd name="T35" fmla="*/ 51 h 82"/>
                <a:gd name="T36" fmla="*/ 6 w 84"/>
                <a:gd name="T37" fmla="*/ 48 h 82"/>
                <a:gd name="T38" fmla="*/ 9 w 84"/>
                <a:gd name="T39" fmla="*/ 48 h 82"/>
                <a:gd name="T40" fmla="*/ 11 w 84"/>
                <a:gd name="T41" fmla="*/ 50 h 82"/>
                <a:gd name="T42" fmla="*/ 11 w 84"/>
                <a:gd name="T43" fmla="*/ 47 h 82"/>
                <a:gd name="T44" fmla="*/ 14 w 84"/>
                <a:gd name="T45" fmla="*/ 39 h 82"/>
                <a:gd name="T46" fmla="*/ 16 w 84"/>
                <a:gd name="T47" fmla="*/ 34 h 82"/>
                <a:gd name="T48" fmla="*/ 20 w 84"/>
                <a:gd name="T49" fmla="*/ 33 h 82"/>
                <a:gd name="T50" fmla="*/ 26 w 84"/>
                <a:gd name="T51" fmla="*/ 31 h 82"/>
                <a:gd name="T52" fmla="*/ 28 w 84"/>
                <a:gd name="T53" fmla="*/ 29 h 82"/>
                <a:gd name="T54" fmla="*/ 31 w 84"/>
                <a:gd name="T55" fmla="*/ 28 h 82"/>
                <a:gd name="T56" fmla="*/ 31 w 84"/>
                <a:gd name="T57" fmla="*/ 23 h 82"/>
                <a:gd name="T58" fmla="*/ 36 w 84"/>
                <a:gd name="T59" fmla="*/ 19 h 82"/>
                <a:gd name="T60" fmla="*/ 40 w 84"/>
                <a:gd name="T61" fmla="*/ 15 h 82"/>
                <a:gd name="T62" fmla="*/ 40 w 84"/>
                <a:gd name="T63" fmla="*/ 14 h 82"/>
                <a:gd name="T64" fmla="*/ 42 w 84"/>
                <a:gd name="T65" fmla="*/ 9 h 82"/>
                <a:gd name="T66" fmla="*/ 45 w 84"/>
                <a:gd name="T67" fmla="*/ 6 h 82"/>
                <a:gd name="T68" fmla="*/ 50 w 84"/>
                <a:gd name="T69" fmla="*/ 6 h 82"/>
                <a:gd name="T70" fmla="*/ 51 w 84"/>
                <a:gd name="T71" fmla="*/ 5 h 82"/>
                <a:gd name="T72" fmla="*/ 51 w 84"/>
                <a:gd name="T73" fmla="*/ 1 h 82"/>
                <a:gd name="T74" fmla="*/ 53 w 84"/>
                <a:gd name="T75" fmla="*/ 0 h 82"/>
                <a:gd name="T76" fmla="*/ 56 w 84"/>
                <a:gd name="T77" fmla="*/ 0 h 82"/>
                <a:gd name="T78" fmla="*/ 61 w 84"/>
                <a:gd name="T79" fmla="*/ 1 h 82"/>
                <a:gd name="T80" fmla="*/ 61 w 84"/>
                <a:gd name="T81" fmla="*/ 9 h 82"/>
                <a:gd name="T82" fmla="*/ 73 w 84"/>
                <a:gd name="T83" fmla="*/ 25 h 82"/>
                <a:gd name="T84" fmla="*/ 81 w 84"/>
                <a:gd name="T85" fmla="*/ 34 h 82"/>
                <a:gd name="T86" fmla="*/ 82 w 84"/>
                <a:gd name="T87" fmla="*/ 36 h 82"/>
                <a:gd name="T88" fmla="*/ 82 w 84"/>
                <a:gd name="T89" fmla="*/ 39 h 82"/>
                <a:gd name="T90" fmla="*/ 84 w 84"/>
                <a:gd name="T91" fmla="*/ 53 h 82"/>
                <a:gd name="T92" fmla="*/ 84 w 84"/>
                <a:gd name="T93" fmla="*/ 54 h 82"/>
                <a:gd name="T94" fmla="*/ 82 w 84"/>
                <a:gd name="T95" fmla="*/ 56 h 82"/>
                <a:gd name="T96" fmla="*/ 79 w 84"/>
                <a:gd name="T97" fmla="*/ 59 h 82"/>
                <a:gd name="T98" fmla="*/ 78 w 84"/>
                <a:gd name="T99" fmla="*/ 60 h 82"/>
                <a:gd name="T100" fmla="*/ 75 w 84"/>
                <a:gd name="T101" fmla="*/ 62 h 82"/>
                <a:gd name="T102" fmla="*/ 68 w 84"/>
                <a:gd name="T103" fmla="*/ 6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4" h="82">
                  <a:moveTo>
                    <a:pt x="64" y="60"/>
                  </a:moveTo>
                  <a:lnTo>
                    <a:pt x="56" y="59"/>
                  </a:lnTo>
                  <a:lnTo>
                    <a:pt x="54" y="62"/>
                  </a:lnTo>
                  <a:lnTo>
                    <a:pt x="51" y="62"/>
                  </a:lnTo>
                  <a:lnTo>
                    <a:pt x="47" y="60"/>
                  </a:lnTo>
                  <a:lnTo>
                    <a:pt x="44" y="60"/>
                  </a:lnTo>
                  <a:lnTo>
                    <a:pt x="40" y="60"/>
                  </a:lnTo>
                  <a:lnTo>
                    <a:pt x="39" y="60"/>
                  </a:lnTo>
                  <a:lnTo>
                    <a:pt x="37" y="60"/>
                  </a:lnTo>
                  <a:lnTo>
                    <a:pt x="36" y="62"/>
                  </a:lnTo>
                  <a:lnTo>
                    <a:pt x="34" y="64"/>
                  </a:lnTo>
                  <a:lnTo>
                    <a:pt x="34" y="64"/>
                  </a:lnTo>
                  <a:lnTo>
                    <a:pt x="34" y="65"/>
                  </a:lnTo>
                  <a:lnTo>
                    <a:pt x="34" y="67"/>
                  </a:lnTo>
                  <a:lnTo>
                    <a:pt x="34" y="67"/>
                  </a:lnTo>
                  <a:lnTo>
                    <a:pt x="34" y="71"/>
                  </a:lnTo>
                  <a:lnTo>
                    <a:pt x="36" y="74"/>
                  </a:lnTo>
                  <a:lnTo>
                    <a:pt x="34" y="79"/>
                  </a:lnTo>
                  <a:lnTo>
                    <a:pt x="34" y="82"/>
                  </a:lnTo>
                  <a:lnTo>
                    <a:pt x="33" y="82"/>
                  </a:lnTo>
                  <a:lnTo>
                    <a:pt x="31" y="82"/>
                  </a:lnTo>
                  <a:lnTo>
                    <a:pt x="28" y="82"/>
                  </a:lnTo>
                  <a:lnTo>
                    <a:pt x="25" y="82"/>
                  </a:lnTo>
                  <a:lnTo>
                    <a:pt x="25" y="82"/>
                  </a:lnTo>
                  <a:lnTo>
                    <a:pt x="25" y="82"/>
                  </a:lnTo>
                  <a:lnTo>
                    <a:pt x="23" y="81"/>
                  </a:lnTo>
                  <a:lnTo>
                    <a:pt x="23" y="79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19" y="78"/>
                  </a:lnTo>
                  <a:lnTo>
                    <a:pt x="16" y="79"/>
                  </a:lnTo>
                  <a:lnTo>
                    <a:pt x="11" y="79"/>
                  </a:lnTo>
                  <a:lnTo>
                    <a:pt x="9" y="74"/>
                  </a:lnTo>
                  <a:lnTo>
                    <a:pt x="0" y="74"/>
                  </a:lnTo>
                  <a:lnTo>
                    <a:pt x="0" y="73"/>
                  </a:lnTo>
                  <a:lnTo>
                    <a:pt x="0" y="70"/>
                  </a:lnTo>
                  <a:lnTo>
                    <a:pt x="0" y="68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65"/>
                  </a:lnTo>
                  <a:lnTo>
                    <a:pt x="2" y="65"/>
                  </a:lnTo>
                  <a:lnTo>
                    <a:pt x="3" y="64"/>
                  </a:lnTo>
                  <a:lnTo>
                    <a:pt x="3" y="64"/>
                  </a:lnTo>
                  <a:lnTo>
                    <a:pt x="3" y="62"/>
                  </a:lnTo>
                  <a:lnTo>
                    <a:pt x="3" y="62"/>
                  </a:lnTo>
                  <a:lnTo>
                    <a:pt x="3" y="60"/>
                  </a:lnTo>
                  <a:lnTo>
                    <a:pt x="3" y="59"/>
                  </a:lnTo>
                  <a:lnTo>
                    <a:pt x="3" y="57"/>
                  </a:lnTo>
                  <a:lnTo>
                    <a:pt x="3" y="56"/>
                  </a:lnTo>
                  <a:lnTo>
                    <a:pt x="3" y="54"/>
                  </a:lnTo>
                  <a:lnTo>
                    <a:pt x="3" y="54"/>
                  </a:lnTo>
                  <a:lnTo>
                    <a:pt x="3" y="53"/>
                  </a:lnTo>
                  <a:lnTo>
                    <a:pt x="5" y="51"/>
                  </a:lnTo>
                  <a:lnTo>
                    <a:pt x="5" y="50"/>
                  </a:lnTo>
                  <a:lnTo>
                    <a:pt x="6" y="50"/>
                  </a:lnTo>
                  <a:lnTo>
                    <a:pt x="6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9" y="48"/>
                  </a:lnTo>
                  <a:lnTo>
                    <a:pt x="9" y="48"/>
                  </a:lnTo>
                  <a:lnTo>
                    <a:pt x="9" y="48"/>
                  </a:lnTo>
                  <a:lnTo>
                    <a:pt x="11" y="50"/>
                  </a:lnTo>
                  <a:lnTo>
                    <a:pt x="11" y="50"/>
                  </a:lnTo>
                  <a:lnTo>
                    <a:pt x="11" y="48"/>
                  </a:lnTo>
                  <a:lnTo>
                    <a:pt x="11" y="47"/>
                  </a:lnTo>
                  <a:lnTo>
                    <a:pt x="12" y="43"/>
                  </a:lnTo>
                  <a:lnTo>
                    <a:pt x="12" y="40"/>
                  </a:lnTo>
                  <a:lnTo>
                    <a:pt x="14" y="39"/>
                  </a:lnTo>
                  <a:lnTo>
                    <a:pt x="14" y="36"/>
                  </a:lnTo>
                  <a:lnTo>
                    <a:pt x="16" y="36"/>
                  </a:lnTo>
                  <a:lnTo>
                    <a:pt x="16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20" y="33"/>
                  </a:lnTo>
                  <a:lnTo>
                    <a:pt x="22" y="31"/>
                  </a:lnTo>
                  <a:lnTo>
                    <a:pt x="25" y="31"/>
                  </a:lnTo>
                  <a:lnTo>
                    <a:pt x="26" y="31"/>
                  </a:lnTo>
                  <a:lnTo>
                    <a:pt x="26" y="31"/>
                  </a:lnTo>
                  <a:lnTo>
                    <a:pt x="28" y="31"/>
                  </a:lnTo>
                  <a:lnTo>
                    <a:pt x="28" y="29"/>
                  </a:lnTo>
                  <a:lnTo>
                    <a:pt x="30" y="29"/>
                  </a:lnTo>
                  <a:lnTo>
                    <a:pt x="30" y="28"/>
                  </a:lnTo>
                  <a:lnTo>
                    <a:pt x="31" y="28"/>
                  </a:lnTo>
                  <a:lnTo>
                    <a:pt x="31" y="26"/>
                  </a:lnTo>
                  <a:lnTo>
                    <a:pt x="31" y="25"/>
                  </a:lnTo>
                  <a:lnTo>
                    <a:pt x="31" y="23"/>
                  </a:lnTo>
                  <a:lnTo>
                    <a:pt x="33" y="22"/>
                  </a:lnTo>
                  <a:lnTo>
                    <a:pt x="33" y="20"/>
                  </a:lnTo>
                  <a:lnTo>
                    <a:pt x="36" y="19"/>
                  </a:lnTo>
                  <a:lnTo>
                    <a:pt x="37" y="17"/>
                  </a:lnTo>
                  <a:lnTo>
                    <a:pt x="39" y="17"/>
                  </a:lnTo>
                  <a:lnTo>
                    <a:pt x="40" y="15"/>
                  </a:lnTo>
                  <a:lnTo>
                    <a:pt x="40" y="15"/>
                  </a:lnTo>
                  <a:lnTo>
                    <a:pt x="40" y="15"/>
                  </a:lnTo>
                  <a:lnTo>
                    <a:pt x="40" y="14"/>
                  </a:lnTo>
                  <a:lnTo>
                    <a:pt x="42" y="12"/>
                  </a:lnTo>
                  <a:lnTo>
                    <a:pt x="42" y="9"/>
                  </a:lnTo>
                  <a:lnTo>
                    <a:pt x="42" y="9"/>
                  </a:lnTo>
                  <a:lnTo>
                    <a:pt x="44" y="8"/>
                  </a:lnTo>
                  <a:lnTo>
                    <a:pt x="45" y="8"/>
                  </a:lnTo>
                  <a:lnTo>
                    <a:pt x="45" y="6"/>
                  </a:lnTo>
                  <a:lnTo>
                    <a:pt x="47" y="6"/>
                  </a:lnTo>
                  <a:lnTo>
                    <a:pt x="48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1" y="5"/>
                  </a:lnTo>
                  <a:lnTo>
                    <a:pt x="51" y="5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1" y="1"/>
                  </a:lnTo>
                  <a:lnTo>
                    <a:pt x="53" y="1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1"/>
                  </a:lnTo>
                  <a:lnTo>
                    <a:pt x="61" y="1"/>
                  </a:lnTo>
                  <a:lnTo>
                    <a:pt x="62" y="5"/>
                  </a:lnTo>
                  <a:lnTo>
                    <a:pt x="64" y="6"/>
                  </a:lnTo>
                  <a:lnTo>
                    <a:pt x="61" y="9"/>
                  </a:lnTo>
                  <a:lnTo>
                    <a:pt x="65" y="15"/>
                  </a:lnTo>
                  <a:lnTo>
                    <a:pt x="73" y="20"/>
                  </a:lnTo>
                  <a:lnTo>
                    <a:pt x="73" y="25"/>
                  </a:lnTo>
                  <a:lnTo>
                    <a:pt x="78" y="36"/>
                  </a:lnTo>
                  <a:lnTo>
                    <a:pt x="78" y="34"/>
                  </a:lnTo>
                  <a:lnTo>
                    <a:pt x="81" y="34"/>
                  </a:lnTo>
                  <a:lnTo>
                    <a:pt x="81" y="34"/>
                  </a:lnTo>
                  <a:lnTo>
                    <a:pt x="82" y="34"/>
                  </a:lnTo>
                  <a:lnTo>
                    <a:pt x="82" y="36"/>
                  </a:lnTo>
                  <a:lnTo>
                    <a:pt x="82" y="36"/>
                  </a:lnTo>
                  <a:lnTo>
                    <a:pt x="82" y="37"/>
                  </a:lnTo>
                  <a:lnTo>
                    <a:pt x="82" y="39"/>
                  </a:lnTo>
                  <a:lnTo>
                    <a:pt x="81" y="40"/>
                  </a:lnTo>
                  <a:lnTo>
                    <a:pt x="81" y="42"/>
                  </a:lnTo>
                  <a:lnTo>
                    <a:pt x="84" y="53"/>
                  </a:lnTo>
                  <a:lnTo>
                    <a:pt x="84" y="53"/>
                  </a:lnTo>
                  <a:lnTo>
                    <a:pt x="84" y="53"/>
                  </a:lnTo>
                  <a:lnTo>
                    <a:pt x="84" y="54"/>
                  </a:lnTo>
                  <a:lnTo>
                    <a:pt x="84" y="54"/>
                  </a:lnTo>
                  <a:lnTo>
                    <a:pt x="84" y="56"/>
                  </a:lnTo>
                  <a:lnTo>
                    <a:pt x="82" y="56"/>
                  </a:lnTo>
                  <a:lnTo>
                    <a:pt x="81" y="57"/>
                  </a:lnTo>
                  <a:lnTo>
                    <a:pt x="79" y="57"/>
                  </a:lnTo>
                  <a:lnTo>
                    <a:pt x="79" y="59"/>
                  </a:lnTo>
                  <a:lnTo>
                    <a:pt x="78" y="60"/>
                  </a:lnTo>
                  <a:lnTo>
                    <a:pt x="78" y="60"/>
                  </a:lnTo>
                  <a:lnTo>
                    <a:pt x="78" y="60"/>
                  </a:lnTo>
                  <a:lnTo>
                    <a:pt x="78" y="62"/>
                  </a:lnTo>
                  <a:lnTo>
                    <a:pt x="76" y="62"/>
                  </a:lnTo>
                  <a:lnTo>
                    <a:pt x="75" y="62"/>
                  </a:lnTo>
                  <a:lnTo>
                    <a:pt x="75" y="62"/>
                  </a:lnTo>
                  <a:lnTo>
                    <a:pt x="71" y="62"/>
                  </a:lnTo>
                  <a:lnTo>
                    <a:pt x="68" y="60"/>
                  </a:lnTo>
                  <a:lnTo>
                    <a:pt x="65" y="60"/>
                  </a:lnTo>
                  <a:lnTo>
                    <a:pt x="64" y="60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5" name="Freeform 156"/>
            <p:cNvSpPr>
              <a:spLocks/>
            </p:cNvSpPr>
            <p:nvPr/>
          </p:nvSpPr>
          <p:spPr bwMode="auto">
            <a:xfrm>
              <a:off x="6232670" y="5375684"/>
              <a:ext cx="268339" cy="316271"/>
            </a:xfrm>
            <a:custGeom>
              <a:avLst/>
              <a:gdLst>
                <a:gd name="T0" fmla="*/ 4 w 113"/>
                <a:gd name="T1" fmla="*/ 111 h 133"/>
                <a:gd name="T2" fmla="*/ 9 w 113"/>
                <a:gd name="T3" fmla="*/ 119 h 133"/>
                <a:gd name="T4" fmla="*/ 9 w 113"/>
                <a:gd name="T5" fmla="*/ 125 h 133"/>
                <a:gd name="T6" fmla="*/ 7 w 113"/>
                <a:gd name="T7" fmla="*/ 130 h 133"/>
                <a:gd name="T8" fmla="*/ 11 w 113"/>
                <a:gd name="T9" fmla="*/ 133 h 133"/>
                <a:gd name="T10" fmla="*/ 14 w 113"/>
                <a:gd name="T11" fmla="*/ 133 h 133"/>
                <a:gd name="T12" fmla="*/ 15 w 113"/>
                <a:gd name="T13" fmla="*/ 132 h 133"/>
                <a:gd name="T14" fmla="*/ 21 w 113"/>
                <a:gd name="T15" fmla="*/ 130 h 133"/>
                <a:gd name="T16" fmla="*/ 29 w 113"/>
                <a:gd name="T17" fmla="*/ 125 h 133"/>
                <a:gd name="T18" fmla="*/ 38 w 113"/>
                <a:gd name="T19" fmla="*/ 119 h 133"/>
                <a:gd name="T20" fmla="*/ 40 w 113"/>
                <a:gd name="T21" fmla="*/ 116 h 133"/>
                <a:gd name="T22" fmla="*/ 42 w 113"/>
                <a:gd name="T23" fmla="*/ 111 h 133"/>
                <a:gd name="T24" fmla="*/ 45 w 113"/>
                <a:gd name="T25" fmla="*/ 110 h 133"/>
                <a:gd name="T26" fmla="*/ 49 w 113"/>
                <a:gd name="T27" fmla="*/ 113 h 133"/>
                <a:gd name="T28" fmla="*/ 51 w 113"/>
                <a:gd name="T29" fmla="*/ 113 h 133"/>
                <a:gd name="T30" fmla="*/ 56 w 113"/>
                <a:gd name="T31" fmla="*/ 115 h 133"/>
                <a:gd name="T32" fmla="*/ 60 w 113"/>
                <a:gd name="T33" fmla="*/ 115 h 133"/>
                <a:gd name="T34" fmla="*/ 65 w 113"/>
                <a:gd name="T35" fmla="*/ 115 h 133"/>
                <a:gd name="T36" fmla="*/ 69 w 113"/>
                <a:gd name="T37" fmla="*/ 115 h 133"/>
                <a:gd name="T38" fmla="*/ 69 w 113"/>
                <a:gd name="T39" fmla="*/ 101 h 133"/>
                <a:gd name="T40" fmla="*/ 73 w 113"/>
                <a:gd name="T41" fmla="*/ 96 h 133"/>
                <a:gd name="T42" fmla="*/ 77 w 113"/>
                <a:gd name="T43" fmla="*/ 94 h 133"/>
                <a:gd name="T44" fmla="*/ 77 w 113"/>
                <a:gd name="T45" fmla="*/ 91 h 133"/>
                <a:gd name="T46" fmla="*/ 79 w 113"/>
                <a:gd name="T47" fmla="*/ 85 h 133"/>
                <a:gd name="T48" fmla="*/ 82 w 113"/>
                <a:gd name="T49" fmla="*/ 84 h 133"/>
                <a:gd name="T50" fmla="*/ 87 w 113"/>
                <a:gd name="T51" fmla="*/ 77 h 133"/>
                <a:gd name="T52" fmla="*/ 91 w 113"/>
                <a:gd name="T53" fmla="*/ 74 h 133"/>
                <a:gd name="T54" fmla="*/ 97 w 113"/>
                <a:gd name="T55" fmla="*/ 71 h 133"/>
                <a:gd name="T56" fmla="*/ 102 w 113"/>
                <a:gd name="T57" fmla="*/ 70 h 133"/>
                <a:gd name="T58" fmla="*/ 104 w 113"/>
                <a:gd name="T59" fmla="*/ 68 h 133"/>
                <a:gd name="T60" fmla="*/ 107 w 113"/>
                <a:gd name="T61" fmla="*/ 68 h 133"/>
                <a:gd name="T62" fmla="*/ 110 w 113"/>
                <a:gd name="T63" fmla="*/ 66 h 133"/>
                <a:gd name="T64" fmla="*/ 113 w 113"/>
                <a:gd name="T65" fmla="*/ 62 h 133"/>
                <a:gd name="T66" fmla="*/ 108 w 113"/>
                <a:gd name="T67" fmla="*/ 60 h 133"/>
                <a:gd name="T68" fmla="*/ 107 w 113"/>
                <a:gd name="T69" fmla="*/ 57 h 133"/>
                <a:gd name="T70" fmla="*/ 104 w 113"/>
                <a:gd name="T71" fmla="*/ 59 h 133"/>
                <a:gd name="T72" fmla="*/ 101 w 113"/>
                <a:gd name="T73" fmla="*/ 56 h 133"/>
                <a:gd name="T74" fmla="*/ 99 w 113"/>
                <a:gd name="T75" fmla="*/ 54 h 133"/>
                <a:gd name="T76" fmla="*/ 97 w 113"/>
                <a:gd name="T77" fmla="*/ 48 h 133"/>
                <a:gd name="T78" fmla="*/ 99 w 113"/>
                <a:gd name="T79" fmla="*/ 45 h 133"/>
                <a:gd name="T80" fmla="*/ 99 w 113"/>
                <a:gd name="T81" fmla="*/ 43 h 133"/>
                <a:gd name="T82" fmla="*/ 94 w 113"/>
                <a:gd name="T83" fmla="*/ 43 h 133"/>
                <a:gd name="T84" fmla="*/ 94 w 113"/>
                <a:gd name="T85" fmla="*/ 40 h 133"/>
                <a:gd name="T86" fmla="*/ 91 w 113"/>
                <a:gd name="T87" fmla="*/ 34 h 133"/>
                <a:gd name="T88" fmla="*/ 87 w 113"/>
                <a:gd name="T89" fmla="*/ 29 h 133"/>
                <a:gd name="T90" fmla="*/ 83 w 113"/>
                <a:gd name="T91" fmla="*/ 26 h 133"/>
                <a:gd name="T92" fmla="*/ 82 w 113"/>
                <a:gd name="T93" fmla="*/ 26 h 133"/>
                <a:gd name="T94" fmla="*/ 79 w 113"/>
                <a:gd name="T95" fmla="*/ 26 h 133"/>
                <a:gd name="T96" fmla="*/ 77 w 113"/>
                <a:gd name="T97" fmla="*/ 24 h 133"/>
                <a:gd name="T98" fmla="*/ 76 w 113"/>
                <a:gd name="T99" fmla="*/ 23 h 133"/>
                <a:gd name="T100" fmla="*/ 71 w 113"/>
                <a:gd name="T101" fmla="*/ 15 h 133"/>
                <a:gd name="T102" fmla="*/ 69 w 113"/>
                <a:gd name="T103" fmla="*/ 10 h 133"/>
                <a:gd name="T104" fmla="*/ 66 w 113"/>
                <a:gd name="T105" fmla="*/ 7 h 133"/>
                <a:gd name="T106" fmla="*/ 65 w 113"/>
                <a:gd name="T107" fmla="*/ 6 h 133"/>
                <a:gd name="T108" fmla="*/ 62 w 113"/>
                <a:gd name="T109" fmla="*/ 0 h 133"/>
                <a:gd name="T110" fmla="*/ 59 w 113"/>
                <a:gd name="T111" fmla="*/ 3 h 133"/>
                <a:gd name="T112" fmla="*/ 57 w 113"/>
                <a:gd name="T113" fmla="*/ 4 h 133"/>
                <a:gd name="T114" fmla="*/ 54 w 113"/>
                <a:gd name="T115" fmla="*/ 3 h 133"/>
                <a:gd name="T116" fmla="*/ 52 w 113"/>
                <a:gd name="T117" fmla="*/ 4 h 133"/>
                <a:gd name="T118" fmla="*/ 51 w 113"/>
                <a:gd name="T119" fmla="*/ 7 h 133"/>
                <a:gd name="T120" fmla="*/ 21 w 113"/>
                <a:gd name="T121" fmla="*/ 9 h 133"/>
                <a:gd name="T122" fmla="*/ 0 w 113"/>
                <a:gd name="T123" fmla="*/ 10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" h="133">
                  <a:moveTo>
                    <a:pt x="0" y="108"/>
                  </a:moveTo>
                  <a:lnTo>
                    <a:pt x="1" y="108"/>
                  </a:lnTo>
                  <a:lnTo>
                    <a:pt x="3" y="110"/>
                  </a:lnTo>
                  <a:lnTo>
                    <a:pt x="4" y="111"/>
                  </a:lnTo>
                  <a:lnTo>
                    <a:pt x="6" y="113"/>
                  </a:lnTo>
                  <a:lnTo>
                    <a:pt x="6" y="115"/>
                  </a:lnTo>
                  <a:lnTo>
                    <a:pt x="7" y="116"/>
                  </a:lnTo>
                  <a:lnTo>
                    <a:pt x="9" y="119"/>
                  </a:lnTo>
                  <a:lnTo>
                    <a:pt x="9" y="122"/>
                  </a:lnTo>
                  <a:lnTo>
                    <a:pt x="9" y="122"/>
                  </a:lnTo>
                  <a:lnTo>
                    <a:pt x="9" y="124"/>
                  </a:lnTo>
                  <a:lnTo>
                    <a:pt x="9" y="125"/>
                  </a:lnTo>
                  <a:lnTo>
                    <a:pt x="9" y="125"/>
                  </a:lnTo>
                  <a:lnTo>
                    <a:pt x="9" y="127"/>
                  </a:lnTo>
                  <a:lnTo>
                    <a:pt x="7" y="129"/>
                  </a:lnTo>
                  <a:lnTo>
                    <a:pt x="7" y="130"/>
                  </a:lnTo>
                  <a:lnTo>
                    <a:pt x="9" y="132"/>
                  </a:lnTo>
                  <a:lnTo>
                    <a:pt x="9" y="132"/>
                  </a:lnTo>
                  <a:lnTo>
                    <a:pt x="9" y="133"/>
                  </a:lnTo>
                  <a:lnTo>
                    <a:pt x="11" y="133"/>
                  </a:lnTo>
                  <a:lnTo>
                    <a:pt x="12" y="133"/>
                  </a:lnTo>
                  <a:lnTo>
                    <a:pt x="12" y="133"/>
                  </a:lnTo>
                  <a:lnTo>
                    <a:pt x="14" y="133"/>
                  </a:lnTo>
                  <a:lnTo>
                    <a:pt x="14" y="133"/>
                  </a:lnTo>
                  <a:lnTo>
                    <a:pt x="14" y="132"/>
                  </a:lnTo>
                  <a:lnTo>
                    <a:pt x="14" y="132"/>
                  </a:lnTo>
                  <a:lnTo>
                    <a:pt x="15" y="132"/>
                  </a:lnTo>
                  <a:lnTo>
                    <a:pt x="15" y="132"/>
                  </a:lnTo>
                  <a:lnTo>
                    <a:pt x="17" y="130"/>
                  </a:lnTo>
                  <a:lnTo>
                    <a:pt x="18" y="130"/>
                  </a:lnTo>
                  <a:lnTo>
                    <a:pt x="20" y="130"/>
                  </a:lnTo>
                  <a:lnTo>
                    <a:pt x="21" y="130"/>
                  </a:lnTo>
                  <a:lnTo>
                    <a:pt x="23" y="129"/>
                  </a:lnTo>
                  <a:lnTo>
                    <a:pt x="26" y="127"/>
                  </a:lnTo>
                  <a:lnTo>
                    <a:pt x="28" y="125"/>
                  </a:lnTo>
                  <a:lnTo>
                    <a:pt x="29" y="125"/>
                  </a:lnTo>
                  <a:lnTo>
                    <a:pt x="34" y="122"/>
                  </a:lnTo>
                  <a:lnTo>
                    <a:pt x="35" y="121"/>
                  </a:lnTo>
                  <a:lnTo>
                    <a:pt x="37" y="119"/>
                  </a:lnTo>
                  <a:lnTo>
                    <a:pt x="38" y="119"/>
                  </a:lnTo>
                  <a:lnTo>
                    <a:pt x="38" y="119"/>
                  </a:lnTo>
                  <a:lnTo>
                    <a:pt x="40" y="118"/>
                  </a:lnTo>
                  <a:lnTo>
                    <a:pt x="40" y="118"/>
                  </a:lnTo>
                  <a:lnTo>
                    <a:pt x="40" y="116"/>
                  </a:lnTo>
                  <a:lnTo>
                    <a:pt x="40" y="115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2" y="111"/>
                  </a:lnTo>
                  <a:lnTo>
                    <a:pt x="43" y="110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48" y="113"/>
                  </a:lnTo>
                  <a:lnTo>
                    <a:pt x="49" y="113"/>
                  </a:lnTo>
                  <a:lnTo>
                    <a:pt x="49" y="113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2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6" y="115"/>
                  </a:lnTo>
                  <a:lnTo>
                    <a:pt x="57" y="115"/>
                  </a:lnTo>
                  <a:lnTo>
                    <a:pt x="59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2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5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0"/>
                  </a:lnTo>
                  <a:lnTo>
                    <a:pt x="69" y="105"/>
                  </a:lnTo>
                  <a:lnTo>
                    <a:pt x="69" y="101"/>
                  </a:lnTo>
                  <a:lnTo>
                    <a:pt x="69" y="97"/>
                  </a:lnTo>
                  <a:lnTo>
                    <a:pt x="71" y="97"/>
                  </a:lnTo>
                  <a:lnTo>
                    <a:pt x="73" y="96"/>
                  </a:lnTo>
                  <a:lnTo>
                    <a:pt x="73" y="96"/>
                  </a:lnTo>
                  <a:lnTo>
                    <a:pt x="74" y="96"/>
                  </a:lnTo>
                  <a:lnTo>
                    <a:pt x="76" y="94"/>
                  </a:lnTo>
                  <a:lnTo>
                    <a:pt x="76" y="94"/>
                  </a:lnTo>
                  <a:lnTo>
                    <a:pt x="77" y="94"/>
                  </a:lnTo>
                  <a:lnTo>
                    <a:pt x="77" y="94"/>
                  </a:lnTo>
                  <a:lnTo>
                    <a:pt x="77" y="94"/>
                  </a:lnTo>
                  <a:lnTo>
                    <a:pt x="77" y="93"/>
                  </a:lnTo>
                  <a:lnTo>
                    <a:pt x="77" y="91"/>
                  </a:lnTo>
                  <a:lnTo>
                    <a:pt x="79" y="90"/>
                  </a:lnTo>
                  <a:lnTo>
                    <a:pt x="79" y="88"/>
                  </a:lnTo>
                  <a:lnTo>
                    <a:pt x="79" y="87"/>
                  </a:lnTo>
                  <a:lnTo>
                    <a:pt x="79" y="85"/>
                  </a:lnTo>
                  <a:lnTo>
                    <a:pt x="80" y="85"/>
                  </a:lnTo>
                  <a:lnTo>
                    <a:pt x="80" y="84"/>
                  </a:lnTo>
                  <a:lnTo>
                    <a:pt x="80" y="84"/>
                  </a:lnTo>
                  <a:lnTo>
                    <a:pt x="82" y="84"/>
                  </a:lnTo>
                  <a:lnTo>
                    <a:pt x="83" y="82"/>
                  </a:lnTo>
                  <a:lnTo>
                    <a:pt x="85" y="80"/>
                  </a:lnTo>
                  <a:lnTo>
                    <a:pt x="85" y="79"/>
                  </a:lnTo>
                  <a:lnTo>
                    <a:pt x="87" y="77"/>
                  </a:lnTo>
                  <a:lnTo>
                    <a:pt x="88" y="76"/>
                  </a:lnTo>
                  <a:lnTo>
                    <a:pt x="88" y="76"/>
                  </a:lnTo>
                  <a:lnTo>
                    <a:pt x="90" y="76"/>
                  </a:lnTo>
                  <a:lnTo>
                    <a:pt x="91" y="74"/>
                  </a:lnTo>
                  <a:lnTo>
                    <a:pt x="93" y="74"/>
                  </a:lnTo>
                  <a:lnTo>
                    <a:pt x="94" y="74"/>
                  </a:lnTo>
                  <a:lnTo>
                    <a:pt x="96" y="73"/>
                  </a:lnTo>
                  <a:lnTo>
                    <a:pt x="97" y="71"/>
                  </a:lnTo>
                  <a:lnTo>
                    <a:pt x="97" y="71"/>
                  </a:lnTo>
                  <a:lnTo>
                    <a:pt x="99" y="71"/>
                  </a:lnTo>
                  <a:lnTo>
                    <a:pt x="101" y="70"/>
                  </a:lnTo>
                  <a:lnTo>
                    <a:pt x="102" y="70"/>
                  </a:lnTo>
                  <a:lnTo>
                    <a:pt x="102" y="70"/>
                  </a:lnTo>
                  <a:lnTo>
                    <a:pt x="102" y="70"/>
                  </a:lnTo>
                  <a:lnTo>
                    <a:pt x="104" y="68"/>
                  </a:lnTo>
                  <a:lnTo>
                    <a:pt x="104" y="68"/>
                  </a:lnTo>
                  <a:lnTo>
                    <a:pt x="104" y="68"/>
                  </a:lnTo>
                  <a:lnTo>
                    <a:pt x="105" y="68"/>
                  </a:lnTo>
                  <a:lnTo>
                    <a:pt x="105" y="68"/>
                  </a:lnTo>
                  <a:lnTo>
                    <a:pt x="107" y="68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8" y="66"/>
                  </a:lnTo>
                  <a:lnTo>
                    <a:pt x="110" y="66"/>
                  </a:lnTo>
                  <a:lnTo>
                    <a:pt x="111" y="65"/>
                  </a:lnTo>
                  <a:lnTo>
                    <a:pt x="113" y="63"/>
                  </a:lnTo>
                  <a:lnTo>
                    <a:pt x="113" y="62"/>
                  </a:lnTo>
                  <a:lnTo>
                    <a:pt x="113" y="62"/>
                  </a:lnTo>
                  <a:lnTo>
                    <a:pt x="111" y="62"/>
                  </a:lnTo>
                  <a:lnTo>
                    <a:pt x="110" y="60"/>
                  </a:lnTo>
                  <a:lnTo>
                    <a:pt x="110" y="60"/>
                  </a:lnTo>
                  <a:lnTo>
                    <a:pt x="108" y="60"/>
                  </a:lnTo>
                  <a:lnTo>
                    <a:pt x="108" y="59"/>
                  </a:lnTo>
                  <a:lnTo>
                    <a:pt x="107" y="59"/>
                  </a:lnTo>
                  <a:lnTo>
                    <a:pt x="107" y="57"/>
                  </a:lnTo>
                  <a:lnTo>
                    <a:pt x="107" y="57"/>
                  </a:lnTo>
                  <a:lnTo>
                    <a:pt x="105" y="59"/>
                  </a:lnTo>
                  <a:lnTo>
                    <a:pt x="105" y="59"/>
                  </a:lnTo>
                  <a:lnTo>
                    <a:pt x="105" y="59"/>
                  </a:lnTo>
                  <a:lnTo>
                    <a:pt x="104" y="59"/>
                  </a:lnTo>
                  <a:lnTo>
                    <a:pt x="102" y="57"/>
                  </a:lnTo>
                  <a:lnTo>
                    <a:pt x="102" y="57"/>
                  </a:lnTo>
                  <a:lnTo>
                    <a:pt x="101" y="56"/>
                  </a:lnTo>
                  <a:lnTo>
                    <a:pt x="101" y="56"/>
                  </a:lnTo>
                  <a:lnTo>
                    <a:pt x="99" y="56"/>
                  </a:lnTo>
                  <a:lnTo>
                    <a:pt x="99" y="56"/>
                  </a:lnTo>
                  <a:lnTo>
                    <a:pt x="99" y="56"/>
                  </a:lnTo>
                  <a:lnTo>
                    <a:pt x="99" y="54"/>
                  </a:lnTo>
                  <a:lnTo>
                    <a:pt x="99" y="54"/>
                  </a:lnTo>
                  <a:lnTo>
                    <a:pt x="99" y="51"/>
                  </a:lnTo>
                  <a:lnTo>
                    <a:pt x="97" y="49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99" y="46"/>
                  </a:lnTo>
                  <a:lnTo>
                    <a:pt x="99" y="45"/>
                  </a:lnTo>
                  <a:lnTo>
                    <a:pt x="99" y="45"/>
                  </a:lnTo>
                  <a:lnTo>
                    <a:pt x="99" y="45"/>
                  </a:lnTo>
                  <a:lnTo>
                    <a:pt x="99" y="45"/>
                  </a:lnTo>
                  <a:lnTo>
                    <a:pt x="99" y="45"/>
                  </a:lnTo>
                  <a:lnTo>
                    <a:pt x="99" y="43"/>
                  </a:lnTo>
                  <a:lnTo>
                    <a:pt x="97" y="43"/>
                  </a:lnTo>
                  <a:lnTo>
                    <a:pt x="96" y="43"/>
                  </a:lnTo>
                  <a:lnTo>
                    <a:pt x="96" y="43"/>
                  </a:lnTo>
                  <a:lnTo>
                    <a:pt x="94" y="43"/>
                  </a:lnTo>
                  <a:lnTo>
                    <a:pt x="94" y="42"/>
                  </a:lnTo>
                  <a:lnTo>
                    <a:pt x="94" y="42"/>
                  </a:lnTo>
                  <a:lnTo>
                    <a:pt x="94" y="40"/>
                  </a:lnTo>
                  <a:lnTo>
                    <a:pt x="94" y="40"/>
                  </a:lnTo>
                  <a:lnTo>
                    <a:pt x="94" y="40"/>
                  </a:lnTo>
                  <a:lnTo>
                    <a:pt x="93" y="38"/>
                  </a:lnTo>
                  <a:lnTo>
                    <a:pt x="91" y="37"/>
                  </a:lnTo>
                  <a:lnTo>
                    <a:pt x="91" y="34"/>
                  </a:lnTo>
                  <a:lnTo>
                    <a:pt x="91" y="32"/>
                  </a:lnTo>
                  <a:lnTo>
                    <a:pt x="90" y="31"/>
                  </a:lnTo>
                  <a:lnTo>
                    <a:pt x="88" y="31"/>
                  </a:lnTo>
                  <a:lnTo>
                    <a:pt x="87" y="29"/>
                  </a:lnTo>
                  <a:lnTo>
                    <a:pt x="85" y="29"/>
                  </a:lnTo>
                  <a:lnTo>
                    <a:pt x="85" y="28"/>
                  </a:lnTo>
                  <a:lnTo>
                    <a:pt x="83" y="26"/>
                  </a:lnTo>
                  <a:lnTo>
                    <a:pt x="83" y="26"/>
                  </a:lnTo>
                  <a:lnTo>
                    <a:pt x="83" y="26"/>
                  </a:lnTo>
                  <a:lnTo>
                    <a:pt x="83" y="26"/>
                  </a:lnTo>
                  <a:lnTo>
                    <a:pt x="83" y="26"/>
                  </a:lnTo>
                  <a:lnTo>
                    <a:pt x="82" y="26"/>
                  </a:lnTo>
                  <a:lnTo>
                    <a:pt x="82" y="28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79" y="26"/>
                  </a:lnTo>
                  <a:lnTo>
                    <a:pt x="79" y="26"/>
                  </a:lnTo>
                  <a:lnTo>
                    <a:pt x="77" y="26"/>
                  </a:lnTo>
                  <a:lnTo>
                    <a:pt x="77" y="24"/>
                  </a:lnTo>
                  <a:lnTo>
                    <a:pt x="77" y="24"/>
                  </a:lnTo>
                  <a:lnTo>
                    <a:pt x="77" y="24"/>
                  </a:lnTo>
                  <a:lnTo>
                    <a:pt x="77" y="23"/>
                  </a:lnTo>
                  <a:lnTo>
                    <a:pt x="77" y="23"/>
                  </a:lnTo>
                  <a:lnTo>
                    <a:pt x="76" y="23"/>
                  </a:lnTo>
                  <a:lnTo>
                    <a:pt x="74" y="21"/>
                  </a:lnTo>
                  <a:lnTo>
                    <a:pt x="73" y="20"/>
                  </a:lnTo>
                  <a:lnTo>
                    <a:pt x="73" y="18"/>
                  </a:lnTo>
                  <a:lnTo>
                    <a:pt x="71" y="15"/>
                  </a:lnTo>
                  <a:lnTo>
                    <a:pt x="69" y="14"/>
                  </a:lnTo>
                  <a:lnTo>
                    <a:pt x="69" y="14"/>
                  </a:lnTo>
                  <a:lnTo>
                    <a:pt x="69" y="10"/>
                  </a:lnTo>
                  <a:lnTo>
                    <a:pt x="69" y="10"/>
                  </a:lnTo>
                  <a:lnTo>
                    <a:pt x="68" y="9"/>
                  </a:lnTo>
                  <a:lnTo>
                    <a:pt x="68" y="9"/>
                  </a:lnTo>
                  <a:lnTo>
                    <a:pt x="66" y="9"/>
                  </a:lnTo>
                  <a:lnTo>
                    <a:pt x="66" y="7"/>
                  </a:lnTo>
                  <a:lnTo>
                    <a:pt x="66" y="7"/>
                  </a:lnTo>
                  <a:lnTo>
                    <a:pt x="65" y="7"/>
                  </a:lnTo>
                  <a:lnTo>
                    <a:pt x="65" y="7"/>
                  </a:lnTo>
                  <a:lnTo>
                    <a:pt x="65" y="6"/>
                  </a:lnTo>
                  <a:lnTo>
                    <a:pt x="63" y="4"/>
                  </a:lnTo>
                  <a:lnTo>
                    <a:pt x="63" y="1"/>
                  </a:lnTo>
                  <a:lnTo>
                    <a:pt x="63" y="0"/>
                  </a:lnTo>
                  <a:lnTo>
                    <a:pt x="62" y="0"/>
                  </a:lnTo>
                  <a:lnTo>
                    <a:pt x="60" y="0"/>
                  </a:lnTo>
                  <a:lnTo>
                    <a:pt x="60" y="1"/>
                  </a:lnTo>
                  <a:lnTo>
                    <a:pt x="59" y="1"/>
                  </a:lnTo>
                  <a:lnTo>
                    <a:pt x="59" y="3"/>
                  </a:lnTo>
                  <a:lnTo>
                    <a:pt x="59" y="3"/>
                  </a:lnTo>
                  <a:lnTo>
                    <a:pt x="59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4" y="3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2" y="4"/>
                  </a:lnTo>
                  <a:lnTo>
                    <a:pt x="51" y="4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7"/>
                  </a:lnTo>
                  <a:lnTo>
                    <a:pt x="49" y="7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21" y="9"/>
                  </a:lnTo>
                  <a:lnTo>
                    <a:pt x="14" y="9"/>
                  </a:lnTo>
                  <a:lnTo>
                    <a:pt x="12" y="57"/>
                  </a:lnTo>
                  <a:lnTo>
                    <a:pt x="0" y="57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6" name="Freeform 157"/>
            <p:cNvSpPr>
              <a:spLocks/>
            </p:cNvSpPr>
            <p:nvPr/>
          </p:nvSpPr>
          <p:spPr bwMode="auto">
            <a:xfrm>
              <a:off x="5719738" y="4334133"/>
              <a:ext cx="78364" cy="228285"/>
            </a:xfrm>
            <a:custGeom>
              <a:avLst/>
              <a:gdLst>
                <a:gd name="T0" fmla="*/ 23 w 33"/>
                <a:gd name="T1" fmla="*/ 87 h 96"/>
                <a:gd name="T2" fmla="*/ 23 w 33"/>
                <a:gd name="T3" fmla="*/ 79 h 96"/>
                <a:gd name="T4" fmla="*/ 23 w 33"/>
                <a:gd name="T5" fmla="*/ 74 h 96"/>
                <a:gd name="T6" fmla="*/ 22 w 33"/>
                <a:gd name="T7" fmla="*/ 71 h 96"/>
                <a:gd name="T8" fmla="*/ 22 w 33"/>
                <a:gd name="T9" fmla="*/ 69 h 96"/>
                <a:gd name="T10" fmla="*/ 23 w 33"/>
                <a:gd name="T11" fmla="*/ 62 h 96"/>
                <a:gd name="T12" fmla="*/ 23 w 33"/>
                <a:gd name="T13" fmla="*/ 57 h 96"/>
                <a:gd name="T14" fmla="*/ 22 w 33"/>
                <a:gd name="T15" fmla="*/ 52 h 96"/>
                <a:gd name="T16" fmla="*/ 25 w 33"/>
                <a:gd name="T17" fmla="*/ 52 h 96"/>
                <a:gd name="T18" fmla="*/ 26 w 33"/>
                <a:gd name="T19" fmla="*/ 52 h 96"/>
                <a:gd name="T20" fmla="*/ 26 w 33"/>
                <a:gd name="T21" fmla="*/ 49 h 96"/>
                <a:gd name="T22" fmla="*/ 25 w 33"/>
                <a:gd name="T23" fmla="*/ 48 h 96"/>
                <a:gd name="T24" fmla="*/ 26 w 33"/>
                <a:gd name="T25" fmla="*/ 46 h 96"/>
                <a:gd name="T26" fmla="*/ 28 w 33"/>
                <a:gd name="T27" fmla="*/ 41 h 96"/>
                <a:gd name="T28" fmla="*/ 28 w 33"/>
                <a:gd name="T29" fmla="*/ 35 h 96"/>
                <a:gd name="T30" fmla="*/ 29 w 33"/>
                <a:gd name="T31" fmla="*/ 32 h 96"/>
                <a:gd name="T32" fmla="*/ 31 w 33"/>
                <a:gd name="T33" fmla="*/ 32 h 96"/>
                <a:gd name="T34" fmla="*/ 33 w 33"/>
                <a:gd name="T35" fmla="*/ 31 h 96"/>
                <a:gd name="T36" fmla="*/ 31 w 33"/>
                <a:gd name="T37" fmla="*/ 27 h 96"/>
                <a:gd name="T38" fmla="*/ 33 w 33"/>
                <a:gd name="T39" fmla="*/ 23 h 96"/>
                <a:gd name="T40" fmla="*/ 31 w 33"/>
                <a:gd name="T41" fmla="*/ 18 h 96"/>
                <a:gd name="T42" fmla="*/ 29 w 33"/>
                <a:gd name="T43" fmla="*/ 17 h 96"/>
                <a:gd name="T44" fmla="*/ 28 w 33"/>
                <a:gd name="T45" fmla="*/ 15 h 96"/>
                <a:gd name="T46" fmla="*/ 29 w 33"/>
                <a:gd name="T47" fmla="*/ 13 h 96"/>
                <a:gd name="T48" fmla="*/ 29 w 33"/>
                <a:gd name="T49" fmla="*/ 10 h 96"/>
                <a:gd name="T50" fmla="*/ 22 w 33"/>
                <a:gd name="T51" fmla="*/ 4 h 96"/>
                <a:gd name="T52" fmla="*/ 23 w 33"/>
                <a:gd name="T53" fmla="*/ 3 h 96"/>
                <a:gd name="T54" fmla="*/ 20 w 33"/>
                <a:gd name="T55" fmla="*/ 0 h 96"/>
                <a:gd name="T56" fmla="*/ 19 w 33"/>
                <a:gd name="T57" fmla="*/ 0 h 96"/>
                <a:gd name="T58" fmla="*/ 16 w 33"/>
                <a:gd name="T59" fmla="*/ 0 h 96"/>
                <a:gd name="T60" fmla="*/ 11 w 33"/>
                <a:gd name="T61" fmla="*/ 6 h 96"/>
                <a:gd name="T62" fmla="*/ 11 w 33"/>
                <a:gd name="T63" fmla="*/ 9 h 96"/>
                <a:gd name="T64" fmla="*/ 6 w 33"/>
                <a:gd name="T65" fmla="*/ 10 h 96"/>
                <a:gd name="T66" fmla="*/ 5 w 33"/>
                <a:gd name="T67" fmla="*/ 13 h 96"/>
                <a:gd name="T68" fmla="*/ 3 w 33"/>
                <a:gd name="T69" fmla="*/ 15 h 96"/>
                <a:gd name="T70" fmla="*/ 0 w 33"/>
                <a:gd name="T71" fmla="*/ 27 h 96"/>
                <a:gd name="T72" fmla="*/ 9 w 33"/>
                <a:gd name="T73" fmla="*/ 32 h 96"/>
                <a:gd name="T74" fmla="*/ 9 w 33"/>
                <a:gd name="T75" fmla="*/ 38 h 96"/>
                <a:gd name="T76" fmla="*/ 9 w 33"/>
                <a:gd name="T77" fmla="*/ 41 h 96"/>
                <a:gd name="T78" fmla="*/ 11 w 33"/>
                <a:gd name="T79" fmla="*/ 43 h 96"/>
                <a:gd name="T80" fmla="*/ 11 w 33"/>
                <a:gd name="T81" fmla="*/ 48 h 96"/>
                <a:gd name="T82" fmla="*/ 9 w 33"/>
                <a:gd name="T83" fmla="*/ 54 h 96"/>
                <a:gd name="T84" fmla="*/ 9 w 33"/>
                <a:gd name="T85" fmla="*/ 57 h 96"/>
                <a:gd name="T86" fmla="*/ 11 w 33"/>
                <a:gd name="T87" fmla="*/ 65 h 96"/>
                <a:gd name="T88" fmla="*/ 9 w 33"/>
                <a:gd name="T89" fmla="*/ 71 h 96"/>
                <a:gd name="T90" fmla="*/ 9 w 33"/>
                <a:gd name="T91" fmla="*/ 77 h 96"/>
                <a:gd name="T92" fmla="*/ 9 w 33"/>
                <a:gd name="T93" fmla="*/ 85 h 96"/>
                <a:gd name="T94" fmla="*/ 9 w 33"/>
                <a:gd name="T95" fmla="*/ 87 h 96"/>
                <a:gd name="T96" fmla="*/ 12 w 33"/>
                <a:gd name="T97" fmla="*/ 94 h 96"/>
                <a:gd name="T98" fmla="*/ 14 w 33"/>
                <a:gd name="T99" fmla="*/ 96 h 96"/>
                <a:gd name="T100" fmla="*/ 19 w 33"/>
                <a:gd name="T101" fmla="*/ 9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" h="96">
                  <a:moveTo>
                    <a:pt x="22" y="90"/>
                  </a:moveTo>
                  <a:lnTo>
                    <a:pt x="22" y="90"/>
                  </a:lnTo>
                  <a:lnTo>
                    <a:pt x="23" y="87"/>
                  </a:lnTo>
                  <a:lnTo>
                    <a:pt x="23" y="83"/>
                  </a:lnTo>
                  <a:lnTo>
                    <a:pt x="23" y="80"/>
                  </a:lnTo>
                  <a:lnTo>
                    <a:pt x="23" y="79"/>
                  </a:lnTo>
                  <a:lnTo>
                    <a:pt x="23" y="76"/>
                  </a:lnTo>
                  <a:lnTo>
                    <a:pt x="23" y="76"/>
                  </a:lnTo>
                  <a:lnTo>
                    <a:pt x="23" y="74"/>
                  </a:lnTo>
                  <a:lnTo>
                    <a:pt x="23" y="73"/>
                  </a:lnTo>
                  <a:lnTo>
                    <a:pt x="22" y="73"/>
                  </a:lnTo>
                  <a:lnTo>
                    <a:pt x="22" y="71"/>
                  </a:lnTo>
                  <a:lnTo>
                    <a:pt x="22" y="71"/>
                  </a:lnTo>
                  <a:lnTo>
                    <a:pt x="22" y="69"/>
                  </a:lnTo>
                  <a:lnTo>
                    <a:pt x="22" y="69"/>
                  </a:lnTo>
                  <a:lnTo>
                    <a:pt x="22" y="66"/>
                  </a:lnTo>
                  <a:lnTo>
                    <a:pt x="22" y="65"/>
                  </a:lnTo>
                  <a:lnTo>
                    <a:pt x="23" y="62"/>
                  </a:lnTo>
                  <a:lnTo>
                    <a:pt x="23" y="60"/>
                  </a:lnTo>
                  <a:lnTo>
                    <a:pt x="23" y="59"/>
                  </a:lnTo>
                  <a:lnTo>
                    <a:pt x="23" y="57"/>
                  </a:lnTo>
                  <a:lnTo>
                    <a:pt x="22" y="54"/>
                  </a:lnTo>
                  <a:lnTo>
                    <a:pt x="22" y="52"/>
                  </a:lnTo>
                  <a:lnTo>
                    <a:pt x="22" y="52"/>
                  </a:lnTo>
                  <a:lnTo>
                    <a:pt x="23" y="52"/>
                  </a:lnTo>
                  <a:lnTo>
                    <a:pt x="23" y="52"/>
                  </a:lnTo>
                  <a:lnTo>
                    <a:pt x="25" y="52"/>
                  </a:lnTo>
                  <a:lnTo>
                    <a:pt x="25" y="52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6" y="52"/>
                  </a:lnTo>
                  <a:lnTo>
                    <a:pt x="26" y="51"/>
                  </a:lnTo>
                  <a:lnTo>
                    <a:pt x="26" y="49"/>
                  </a:lnTo>
                  <a:lnTo>
                    <a:pt x="26" y="49"/>
                  </a:lnTo>
                  <a:lnTo>
                    <a:pt x="26" y="48"/>
                  </a:lnTo>
                  <a:lnTo>
                    <a:pt x="25" y="48"/>
                  </a:lnTo>
                  <a:lnTo>
                    <a:pt x="25" y="46"/>
                  </a:lnTo>
                  <a:lnTo>
                    <a:pt x="25" y="46"/>
                  </a:lnTo>
                  <a:lnTo>
                    <a:pt x="26" y="46"/>
                  </a:lnTo>
                  <a:lnTo>
                    <a:pt x="26" y="45"/>
                  </a:lnTo>
                  <a:lnTo>
                    <a:pt x="28" y="43"/>
                  </a:lnTo>
                  <a:lnTo>
                    <a:pt x="28" y="41"/>
                  </a:lnTo>
                  <a:lnTo>
                    <a:pt x="28" y="40"/>
                  </a:lnTo>
                  <a:lnTo>
                    <a:pt x="28" y="38"/>
                  </a:lnTo>
                  <a:lnTo>
                    <a:pt x="28" y="35"/>
                  </a:lnTo>
                  <a:lnTo>
                    <a:pt x="29" y="34"/>
                  </a:lnTo>
                  <a:lnTo>
                    <a:pt x="29" y="32"/>
                  </a:lnTo>
                  <a:lnTo>
                    <a:pt x="29" y="32"/>
                  </a:lnTo>
                  <a:lnTo>
                    <a:pt x="29" y="32"/>
                  </a:lnTo>
                  <a:lnTo>
                    <a:pt x="31" y="32"/>
                  </a:lnTo>
                  <a:lnTo>
                    <a:pt x="31" y="32"/>
                  </a:lnTo>
                  <a:lnTo>
                    <a:pt x="33" y="32"/>
                  </a:lnTo>
                  <a:lnTo>
                    <a:pt x="33" y="31"/>
                  </a:lnTo>
                  <a:lnTo>
                    <a:pt x="33" y="31"/>
                  </a:lnTo>
                  <a:lnTo>
                    <a:pt x="31" y="31"/>
                  </a:lnTo>
                  <a:lnTo>
                    <a:pt x="31" y="29"/>
                  </a:lnTo>
                  <a:lnTo>
                    <a:pt x="31" y="27"/>
                  </a:lnTo>
                  <a:lnTo>
                    <a:pt x="31" y="26"/>
                  </a:lnTo>
                  <a:lnTo>
                    <a:pt x="31" y="24"/>
                  </a:lnTo>
                  <a:lnTo>
                    <a:pt x="33" y="23"/>
                  </a:lnTo>
                  <a:lnTo>
                    <a:pt x="33" y="20"/>
                  </a:lnTo>
                  <a:lnTo>
                    <a:pt x="33" y="20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29" y="17"/>
                  </a:lnTo>
                  <a:lnTo>
                    <a:pt x="28" y="17"/>
                  </a:lnTo>
                  <a:lnTo>
                    <a:pt x="28" y="15"/>
                  </a:lnTo>
                  <a:lnTo>
                    <a:pt x="28" y="15"/>
                  </a:lnTo>
                  <a:lnTo>
                    <a:pt x="28" y="15"/>
                  </a:lnTo>
                  <a:lnTo>
                    <a:pt x="28" y="13"/>
                  </a:lnTo>
                  <a:lnTo>
                    <a:pt x="29" y="13"/>
                  </a:lnTo>
                  <a:lnTo>
                    <a:pt x="29" y="12"/>
                  </a:lnTo>
                  <a:lnTo>
                    <a:pt x="29" y="10"/>
                  </a:lnTo>
                  <a:lnTo>
                    <a:pt x="29" y="10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9"/>
                  </a:lnTo>
                  <a:lnTo>
                    <a:pt x="9" y="9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6" y="12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5" y="15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0" y="27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9" y="32"/>
                  </a:lnTo>
                  <a:lnTo>
                    <a:pt x="9" y="34"/>
                  </a:lnTo>
                  <a:lnTo>
                    <a:pt x="9" y="37"/>
                  </a:lnTo>
                  <a:lnTo>
                    <a:pt x="9" y="38"/>
                  </a:lnTo>
                  <a:lnTo>
                    <a:pt x="9" y="38"/>
                  </a:lnTo>
                  <a:lnTo>
                    <a:pt x="9" y="40"/>
                  </a:lnTo>
                  <a:lnTo>
                    <a:pt x="9" y="41"/>
                  </a:lnTo>
                  <a:lnTo>
                    <a:pt x="9" y="43"/>
                  </a:lnTo>
                  <a:lnTo>
                    <a:pt x="11" y="43"/>
                  </a:lnTo>
                  <a:lnTo>
                    <a:pt x="11" y="43"/>
                  </a:lnTo>
                  <a:lnTo>
                    <a:pt x="11" y="45"/>
                  </a:lnTo>
                  <a:lnTo>
                    <a:pt x="11" y="46"/>
                  </a:lnTo>
                  <a:lnTo>
                    <a:pt x="11" y="48"/>
                  </a:lnTo>
                  <a:lnTo>
                    <a:pt x="11" y="49"/>
                  </a:lnTo>
                  <a:lnTo>
                    <a:pt x="11" y="51"/>
                  </a:lnTo>
                  <a:lnTo>
                    <a:pt x="9" y="54"/>
                  </a:lnTo>
                  <a:lnTo>
                    <a:pt x="9" y="55"/>
                  </a:lnTo>
                  <a:lnTo>
                    <a:pt x="9" y="55"/>
                  </a:lnTo>
                  <a:lnTo>
                    <a:pt x="9" y="57"/>
                  </a:lnTo>
                  <a:lnTo>
                    <a:pt x="9" y="59"/>
                  </a:lnTo>
                  <a:lnTo>
                    <a:pt x="11" y="62"/>
                  </a:lnTo>
                  <a:lnTo>
                    <a:pt x="11" y="65"/>
                  </a:lnTo>
                  <a:lnTo>
                    <a:pt x="11" y="66"/>
                  </a:lnTo>
                  <a:lnTo>
                    <a:pt x="11" y="69"/>
                  </a:lnTo>
                  <a:lnTo>
                    <a:pt x="9" y="71"/>
                  </a:lnTo>
                  <a:lnTo>
                    <a:pt x="9" y="74"/>
                  </a:lnTo>
                  <a:lnTo>
                    <a:pt x="9" y="76"/>
                  </a:lnTo>
                  <a:lnTo>
                    <a:pt x="9" y="77"/>
                  </a:lnTo>
                  <a:lnTo>
                    <a:pt x="9" y="79"/>
                  </a:lnTo>
                  <a:lnTo>
                    <a:pt x="9" y="82"/>
                  </a:lnTo>
                  <a:lnTo>
                    <a:pt x="9" y="85"/>
                  </a:lnTo>
                  <a:lnTo>
                    <a:pt x="9" y="87"/>
                  </a:lnTo>
                  <a:lnTo>
                    <a:pt x="9" y="87"/>
                  </a:lnTo>
                  <a:lnTo>
                    <a:pt x="9" y="87"/>
                  </a:lnTo>
                  <a:lnTo>
                    <a:pt x="11" y="90"/>
                  </a:lnTo>
                  <a:lnTo>
                    <a:pt x="12" y="91"/>
                  </a:lnTo>
                  <a:lnTo>
                    <a:pt x="12" y="94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4" y="96"/>
                  </a:lnTo>
                  <a:lnTo>
                    <a:pt x="14" y="94"/>
                  </a:lnTo>
                  <a:lnTo>
                    <a:pt x="16" y="93"/>
                  </a:lnTo>
                  <a:lnTo>
                    <a:pt x="19" y="91"/>
                  </a:lnTo>
                  <a:lnTo>
                    <a:pt x="22" y="90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7" name="Freeform 158"/>
            <p:cNvSpPr>
              <a:spLocks noEditPoints="1"/>
            </p:cNvSpPr>
            <p:nvPr/>
          </p:nvSpPr>
          <p:spPr bwMode="auto">
            <a:xfrm>
              <a:off x="6018949" y="4902467"/>
              <a:ext cx="346704" cy="480350"/>
            </a:xfrm>
            <a:custGeom>
              <a:avLst/>
              <a:gdLst>
                <a:gd name="T0" fmla="*/ 12 w 146"/>
                <a:gd name="T1" fmla="*/ 9 h 202"/>
                <a:gd name="T2" fmla="*/ 12 w 146"/>
                <a:gd name="T3" fmla="*/ 3 h 202"/>
                <a:gd name="T4" fmla="*/ 12 w 146"/>
                <a:gd name="T5" fmla="*/ 0 h 202"/>
                <a:gd name="T6" fmla="*/ 9 w 146"/>
                <a:gd name="T7" fmla="*/ 3 h 202"/>
                <a:gd name="T8" fmla="*/ 1 w 146"/>
                <a:gd name="T9" fmla="*/ 4 h 202"/>
                <a:gd name="T10" fmla="*/ 6 w 146"/>
                <a:gd name="T11" fmla="*/ 14 h 202"/>
                <a:gd name="T12" fmla="*/ 12 w 146"/>
                <a:gd name="T13" fmla="*/ 39 h 202"/>
                <a:gd name="T14" fmla="*/ 17 w 146"/>
                <a:gd name="T15" fmla="*/ 49 h 202"/>
                <a:gd name="T16" fmla="*/ 20 w 146"/>
                <a:gd name="T17" fmla="*/ 60 h 202"/>
                <a:gd name="T18" fmla="*/ 20 w 146"/>
                <a:gd name="T19" fmla="*/ 65 h 202"/>
                <a:gd name="T20" fmla="*/ 18 w 146"/>
                <a:gd name="T21" fmla="*/ 71 h 202"/>
                <a:gd name="T22" fmla="*/ 18 w 146"/>
                <a:gd name="T23" fmla="*/ 85 h 202"/>
                <a:gd name="T24" fmla="*/ 23 w 146"/>
                <a:gd name="T25" fmla="*/ 93 h 202"/>
                <a:gd name="T26" fmla="*/ 24 w 146"/>
                <a:gd name="T27" fmla="*/ 113 h 202"/>
                <a:gd name="T28" fmla="*/ 17 w 146"/>
                <a:gd name="T29" fmla="*/ 130 h 202"/>
                <a:gd name="T30" fmla="*/ 11 w 146"/>
                <a:gd name="T31" fmla="*/ 144 h 202"/>
                <a:gd name="T32" fmla="*/ 7 w 146"/>
                <a:gd name="T33" fmla="*/ 154 h 202"/>
                <a:gd name="T34" fmla="*/ 1 w 146"/>
                <a:gd name="T35" fmla="*/ 166 h 202"/>
                <a:gd name="T36" fmla="*/ 1 w 146"/>
                <a:gd name="T37" fmla="*/ 175 h 202"/>
                <a:gd name="T38" fmla="*/ 1 w 146"/>
                <a:gd name="T39" fmla="*/ 182 h 202"/>
                <a:gd name="T40" fmla="*/ 4 w 146"/>
                <a:gd name="T41" fmla="*/ 188 h 202"/>
                <a:gd name="T42" fmla="*/ 14 w 146"/>
                <a:gd name="T43" fmla="*/ 188 h 202"/>
                <a:gd name="T44" fmla="*/ 18 w 146"/>
                <a:gd name="T45" fmla="*/ 185 h 202"/>
                <a:gd name="T46" fmla="*/ 74 w 146"/>
                <a:gd name="T47" fmla="*/ 191 h 202"/>
                <a:gd name="T48" fmla="*/ 79 w 146"/>
                <a:gd name="T49" fmla="*/ 194 h 202"/>
                <a:gd name="T50" fmla="*/ 82 w 146"/>
                <a:gd name="T51" fmla="*/ 197 h 202"/>
                <a:gd name="T52" fmla="*/ 90 w 146"/>
                <a:gd name="T53" fmla="*/ 199 h 202"/>
                <a:gd name="T54" fmla="*/ 94 w 146"/>
                <a:gd name="T55" fmla="*/ 199 h 202"/>
                <a:gd name="T56" fmla="*/ 97 w 146"/>
                <a:gd name="T57" fmla="*/ 199 h 202"/>
                <a:gd name="T58" fmla="*/ 108 w 146"/>
                <a:gd name="T59" fmla="*/ 200 h 202"/>
                <a:gd name="T60" fmla="*/ 132 w 146"/>
                <a:gd name="T61" fmla="*/ 196 h 202"/>
                <a:gd name="T62" fmla="*/ 127 w 146"/>
                <a:gd name="T63" fmla="*/ 189 h 202"/>
                <a:gd name="T64" fmla="*/ 119 w 146"/>
                <a:gd name="T65" fmla="*/ 175 h 202"/>
                <a:gd name="T66" fmla="*/ 142 w 146"/>
                <a:gd name="T67" fmla="*/ 119 h 202"/>
                <a:gd name="T68" fmla="*/ 144 w 146"/>
                <a:gd name="T69" fmla="*/ 102 h 202"/>
                <a:gd name="T70" fmla="*/ 133 w 146"/>
                <a:gd name="T71" fmla="*/ 96 h 202"/>
                <a:gd name="T72" fmla="*/ 130 w 146"/>
                <a:gd name="T73" fmla="*/ 98 h 202"/>
                <a:gd name="T74" fmla="*/ 125 w 146"/>
                <a:gd name="T75" fmla="*/ 98 h 202"/>
                <a:gd name="T76" fmla="*/ 122 w 146"/>
                <a:gd name="T77" fmla="*/ 91 h 202"/>
                <a:gd name="T78" fmla="*/ 124 w 146"/>
                <a:gd name="T79" fmla="*/ 81 h 202"/>
                <a:gd name="T80" fmla="*/ 121 w 146"/>
                <a:gd name="T81" fmla="*/ 74 h 202"/>
                <a:gd name="T82" fmla="*/ 121 w 146"/>
                <a:gd name="T83" fmla="*/ 70 h 202"/>
                <a:gd name="T84" fmla="*/ 118 w 146"/>
                <a:gd name="T85" fmla="*/ 59 h 202"/>
                <a:gd name="T86" fmla="*/ 116 w 146"/>
                <a:gd name="T87" fmla="*/ 53 h 202"/>
                <a:gd name="T88" fmla="*/ 116 w 146"/>
                <a:gd name="T89" fmla="*/ 45 h 202"/>
                <a:gd name="T90" fmla="*/ 107 w 146"/>
                <a:gd name="T91" fmla="*/ 43 h 202"/>
                <a:gd name="T92" fmla="*/ 104 w 146"/>
                <a:gd name="T93" fmla="*/ 39 h 202"/>
                <a:gd name="T94" fmla="*/ 93 w 146"/>
                <a:gd name="T95" fmla="*/ 39 h 202"/>
                <a:gd name="T96" fmla="*/ 90 w 146"/>
                <a:gd name="T97" fmla="*/ 43 h 202"/>
                <a:gd name="T98" fmla="*/ 90 w 146"/>
                <a:gd name="T99" fmla="*/ 51 h 202"/>
                <a:gd name="T100" fmla="*/ 87 w 146"/>
                <a:gd name="T101" fmla="*/ 49 h 202"/>
                <a:gd name="T102" fmla="*/ 80 w 146"/>
                <a:gd name="T103" fmla="*/ 53 h 202"/>
                <a:gd name="T104" fmla="*/ 73 w 146"/>
                <a:gd name="T105" fmla="*/ 51 h 202"/>
                <a:gd name="T106" fmla="*/ 69 w 146"/>
                <a:gd name="T107" fmla="*/ 40 h 202"/>
                <a:gd name="T108" fmla="*/ 65 w 146"/>
                <a:gd name="T109" fmla="*/ 22 h 202"/>
                <a:gd name="T110" fmla="*/ 26 w 146"/>
                <a:gd name="T111" fmla="*/ 20 h 202"/>
                <a:gd name="T112" fmla="*/ 17 w 146"/>
                <a:gd name="T113" fmla="*/ 2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6" h="202">
                  <a:moveTo>
                    <a:pt x="6" y="14"/>
                  </a:moveTo>
                  <a:lnTo>
                    <a:pt x="11" y="11"/>
                  </a:lnTo>
                  <a:lnTo>
                    <a:pt x="11" y="11"/>
                  </a:lnTo>
                  <a:lnTo>
                    <a:pt x="12" y="11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2" y="8"/>
                  </a:lnTo>
                  <a:lnTo>
                    <a:pt x="11" y="8"/>
                  </a:lnTo>
                  <a:lnTo>
                    <a:pt x="11" y="6"/>
                  </a:lnTo>
                  <a:lnTo>
                    <a:pt x="11" y="4"/>
                  </a:lnTo>
                  <a:lnTo>
                    <a:pt x="12" y="4"/>
                  </a:lnTo>
                  <a:lnTo>
                    <a:pt x="12" y="3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6" y="3"/>
                  </a:lnTo>
                  <a:lnTo>
                    <a:pt x="4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1" y="4"/>
                  </a:lnTo>
                  <a:lnTo>
                    <a:pt x="3" y="8"/>
                  </a:lnTo>
                  <a:lnTo>
                    <a:pt x="3" y="11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6" y="14"/>
                  </a:lnTo>
                  <a:close/>
                  <a:moveTo>
                    <a:pt x="9" y="28"/>
                  </a:moveTo>
                  <a:lnTo>
                    <a:pt x="9" y="29"/>
                  </a:lnTo>
                  <a:lnTo>
                    <a:pt x="11" y="32"/>
                  </a:lnTo>
                  <a:lnTo>
                    <a:pt x="11" y="34"/>
                  </a:lnTo>
                  <a:lnTo>
                    <a:pt x="12" y="37"/>
                  </a:lnTo>
                  <a:lnTo>
                    <a:pt x="12" y="39"/>
                  </a:lnTo>
                  <a:lnTo>
                    <a:pt x="14" y="42"/>
                  </a:lnTo>
                  <a:lnTo>
                    <a:pt x="15" y="42"/>
                  </a:lnTo>
                  <a:lnTo>
                    <a:pt x="17" y="43"/>
                  </a:lnTo>
                  <a:lnTo>
                    <a:pt x="17" y="46"/>
                  </a:lnTo>
                  <a:lnTo>
                    <a:pt x="17" y="48"/>
                  </a:lnTo>
                  <a:lnTo>
                    <a:pt x="17" y="49"/>
                  </a:lnTo>
                  <a:lnTo>
                    <a:pt x="17" y="51"/>
                  </a:lnTo>
                  <a:lnTo>
                    <a:pt x="18" y="53"/>
                  </a:lnTo>
                  <a:lnTo>
                    <a:pt x="20" y="54"/>
                  </a:lnTo>
                  <a:lnTo>
                    <a:pt x="18" y="57"/>
                  </a:lnTo>
                  <a:lnTo>
                    <a:pt x="18" y="59"/>
                  </a:lnTo>
                  <a:lnTo>
                    <a:pt x="20" y="60"/>
                  </a:lnTo>
                  <a:lnTo>
                    <a:pt x="21" y="62"/>
                  </a:lnTo>
                  <a:lnTo>
                    <a:pt x="21" y="63"/>
                  </a:lnTo>
                  <a:lnTo>
                    <a:pt x="21" y="63"/>
                  </a:lnTo>
                  <a:lnTo>
                    <a:pt x="21" y="63"/>
                  </a:lnTo>
                  <a:lnTo>
                    <a:pt x="21" y="63"/>
                  </a:lnTo>
                  <a:lnTo>
                    <a:pt x="20" y="65"/>
                  </a:lnTo>
                  <a:lnTo>
                    <a:pt x="20" y="65"/>
                  </a:lnTo>
                  <a:lnTo>
                    <a:pt x="20" y="67"/>
                  </a:lnTo>
                  <a:lnTo>
                    <a:pt x="20" y="68"/>
                  </a:lnTo>
                  <a:lnTo>
                    <a:pt x="18" y="68"/>
                  </a:lnTo>
                  <a:lnTo>
                    <a:pt x="18" y="70"/>
                  </a:lnTo>
                  <a:lnTo>
                    <a:pt x="18" y="71"/>
                  </a:lnTo>
                  <a:lnTo>
                    <a:pt x="18" y="74"/>
                  </a:lnTo>
                  <a:lnTo>
                    <a:pt x="18" y="76"/>
                  </a:lnTo>
                  <a:lnTo>
                    <a:pt x="18" y="79"/>
                  </a:lnTo>
                  <a:lnTo>
                    <a:pt x="20" y="82"/>
                  </a:lnTo>
                  <a:lnTo>
                    <a:pt x="20" y="84"/>
                  </a:lnTo>
                  <a:lnTo>
                    <a:pt x="18" y="85"/>
                  </a:lnTo>
                  <a:lnTo>
                    <a:pt x="18" y="85"/>
                  </a:lnTo>
                  <a:lnTo>
                    <a:pt x="18" y="87"/>
                  </a:lnTo>
                  <a:lnTo>
                    <a:pt x="18" y="87"/>
                  </a:lnTo>
                  <a:lnTo>
                    <a:pt x="18" y="88"/>
                  </a:lnTo>
                  <a:lnTo>
                    <a:pt x="21" y="90"/>
                  </a:lnTo>
                  <a:lnTo>
                    <a:pt x="23" y="93"/>
                  </a:lnTo>
                  <a:lnTo>
                    <a:pt x="24" y="96"/>
                  </a:lnTo>
                  <a:lnTo>
                    <a:pt x="24" y="99"/>
                  </a:lnTo>
                  <a:lnTo>
                    <a:pt x="24" y="102"/>
                  </a:lnTo>
                  <a:lnTo>
                    <a:pt x="24" y="105"/>
                  </a:lnTo>
                  <a:lnTo>
                    <a:pt x="24" y="110"/>
                  </a:lnTo>
                  <a:lnTo>
                    <a:pt x="24" y="113"/>
                  </a:lnTo>
                  <a:lnTo>
                    <a:pt x="24" y="116"/>
                  </a:lnTo>
                  <a:lnTo>
                    <a:pt x="23" y="119"/>
                  </a:lnTo>
                  <a:lnTo>
                    <a:pt x="20" y="122"/>
                  </a:lnTo>
                  <a:lnTo>
                    <a:pt x="17" y="124"/>
                  </a:lnTo>
                  <a:lnTo>
                    <a:pt x="17" y="127"/>
                  </a:lnTo>
                  <a:lnTo>
                    <a:pt x="17" y="130"/>
                  </a:lnTo>
                  <a:lnTo>
                    <a:pt x="14" y="133"/>
                  </a:lnTo>
                  <a:lnTo>
                    <a:pt x="11" y="135"/>
                  </a:lnTo>
                  <a:lnTo>
                    <a:pt x="11" y="138"/>
                  </a:lnTo>
                  <a:lnTo>
                    <a:pt x="11" y="140"/>
                  </a:lnTo>
                  <a:lnTo>
                    <a:pt x="11" y="141"/>
                  </a:lnTo>
                  <a:lnTo>
                    <a:pt x="11" y="144"/>
                  </a:lnTo>
                  <a:lnTo>
                    <a:pt x="11" y="146"/>
                  </a:lnTo>
                  <a:lnTo>
                    <a:pt x="11" y="147"/>
                  </a:lnTo>
                  <a:lnTo>
                    <a:pt x="11" y="149"/>
                  </a:lnTo>
                  <a:lnTo>
                    <a:pt x="11" y="152"/>
                  </a:lnTo>
                  <a:lnTo>
                    <a:pt x="9" y="152"/>
                  </a:lnTo>
                  <a:lnTo>
                    <a:pt x="7" y="154"/>
                  </a:lnTo>
                  <a:lnTo>
                    <a:pt x="7" y="155"/>
                  </a:lnTo>
                  <a:lnTo>
                    <a:pt x="6" y="160"/>
                  </a:lnTo>
                  <a:lnTo>
                    <a:pt x="6" y="161"/>
                  </a:lnTo>
                  <a:lnTo>
                    <a:pt x="3" y="164"/>
                  </a:lnTo>
                  <a:lnTo>
                    <a:pt x="3" y="164"/>
                  </a:lnTo>
                  <a:lnTo>
                    <a:pt x="1" y="166"/>
                  </a:lnTo>
                  <a:lnTo>
                    <a:pt x="1" y="168"/>
                  </a:lnTo>
                  <a:lnTo>
                    <a:pt x="0" y="169"/>
                  </a:lnTo>
                  <a:lnTo>
                    <a:pt x="0" y="171"/>
                  </a:lnTo>
                  <a:lnTo>
                    <a:pt x="0" y="172"/>
                  </a:lnTo>
                  <a:lnTo>
                    <a:pt x="0" y="174"/>
                  </a:lnTo>
                  <a:lnTo>
                    <a:pt x="1" y="175"/>
                  </a:lnTo>
                  <a:lnTo>
                    <a:pt x="1" y="177"/>
                  </a:lnTo>
                  <a:lnTo>
                    <a:pt x="1" y="180"/>
                  </a:lnTo>
                  <a:lnTo>
                    <a:pt x="1" y="180"/>
                  </a:lnTo>
                  <a:lnTo>
                    <a:pt x="1" y="182"/>
                  </a:lnTo>
                  <a:lnTo>
                    <a:pt x="1" y="182"/>
                  </a:lnTo>
                  <a:lnTo>
                    <a:pt x="1" y="182"/>
                  </a:lnTo>
                  <a:lnTo>
                    <a:pt x="1" y="183"/>
                  </a:lnTo>
                  <a:lnTo>
                    <a:pt x="0" y="183"/>
                  </a:lnTo>
                  <a:lnTo>
                    <a:pt x="0" y="185"/>
                  </a:lnTo>
                  <a:lnTo>
                    <a:pt x="1" y="188"/>
                  </a:lnTo>
                  <a:lnTo>
                    <a:pt x="1" y="188"/>
                  </a:lnTo>
                  <a:lnTo>
                    <a:pt x="4" y="188"/>
                  </a:lnTo>
                  <a:lnTo>
                    <a:pt x="7" y="188"/>
                  </a:lnTo>
                  <a:lnTo>
                    <a:pt x="9" y="189"/>
                  </a:lnTo>
                  <a:lnTo>
                    <a:pt x="11" y="189"/>
                  </a:lnTo>
                  <a:lnTo>
                    <a:pt x="12" y="189"/>
                  </a:lnTo>
                  <a:lnTo>
                    <a:pt x="12" y="188"/>
                  </a:lnTo>
                  <a:lnTo>
                    <a:pt x="14" y="188"/>
                  </a:lnTo>
                  <a:lnTo>
                    <a:pt x="14" y="186"/>
                  </a:lnTo>
                  <a:lnTo>
                    <a:pt x="15" y="186"/>
                  </a:lnTo>
                  <a:lnTo>
                    <a:pt x="15" y="185"/>
                  </a:lnTo>
                  <a:lnTo>
                    <a:pt x="17" y="185"/>
                  </a:lnTo>
                  <a:lnTo>
                    <a:pt x="17" y="185"/>
                  </a:lnTo>
                  <a:lnTo>
                    <a:pt x="18" y="185"/>
                  </a:lnTo>
                  <a:lnTo>
                    <a:pt x="20" y="186"/>
                  </a:lnTo>
                  <a:lnTo>
                    <a:pt x="20" y="186"/>
                  </a:lnTo>
                  <a:lnTo>
                    <a:pt x="21" y="188"/>
                  </a:lnTo>
                  <a:lnTo>
                    <a:pt x="23" y="188"/>
                  </a:lnTo>
                  <a:lnTo>
                    <a:pt x="73" y="189"/>
                  </a:lnTo>
                  <a:lnTo>
                    <a:pt x="74" y="191"/>
                  </a:lnTo>
                  <a:lnTo>
                    <a:pt x="74" y="192"/>
                  </a:lnTo>
                  <a:lnTo>
                    <a:pt x="76" y="192"/>
                  </a:lnTo>
                  <a:lnTo>
                    <a:pt x="76" y="194"/>
                  </a:lnTo>
                  <a:lnTo>
                    <a:pt x="77" y="194"/>
                  </a:lnTo>
                  <a:lnTo>
                    <a:pt x="77" y="194"/>
                  </a:lnTo>
                  <a:lnTo>
                    <a:pt x="79" y="194"/>
                  </a:lnTo>
                  <a:lnTo>
                    <a:pt x="79" y="196"/>
                  </a:lnTo>
                  <a:lnTo>
                    <a:pt x="80" y="196"/>
                  </a:lnTo>
                  <a:lnTo>
                    <a:pt x="80" y="196"/>
                  </a:lnTo>
                  <a:lnTo>
                    <a:pt x="80" y="197"/>
                  </a:lnTo>
                  <a:lnTo>
                    <a:pt x="80" y="197"/>
                  </a:lnTo>
                  <a:lnTo>
                    <a:pt x="82" y="197"/>
                  </a:lnTo>
                  <a:lnTo>
                    <a:pt x="83" y="197"/>
                  </a:lnTo>
                  <a:lnTo>
                    <a:pt x="85" y="197"/>
                  </a:lnTo>
                  <a:lnTo>
                    <a:pt x="87" y="197"/>
                  </a:lnTo>
                  <a:lnTo>
                    <a:pt x="87" y="197"/>
                  </a:lnTo>
                  <a:lnTo>
                    <a:pt x="88" y="197"/>
                  </a:lnTo>
                  <a:lnTo>
                    <a:pt x="90" y="199"/>
                  </a:lnTo>
                  <a:lnTo>
                    <a:pt x="90" y="199"/>
                  </a:lnTo>
                  <a:lnTo>
                    <a:pt x="91" y="199"/>
                  </a:lnTo>
                  <a:lnTo>
                    <a:pt x="93" y="199"/>
                  </a:lnTo>
                  <a:lnTo>
                    <a:pt x="93" y="199"/>
                  </a:lnTo>
                  <a:lnTo>
                    <a:pt x="94" y="199"/>
                  </a:lnTo>
                  <a:lnTo>
                    <a:pt x="94" y="199"/>
                  </a:lnTo>
                  <a:lnTo>
                    <a:pt x="94" y="199"/>
                  </a:lnTo>
                  <a:lnTo>
                    <a:pt x="94" y="199"/>
                  </a:lnTo>
                  <a:lnTo>
                    <a:pt x="96" y="199"/>
                  </a:lnTo>
                  <a:lnTo>
                    <a:pt x="96" y="199"/>
                  </a:lnTo>
                  <a:lnTo>
                    <a:pt x="96" y="199"/>
                  </a:lnTo>
                  <a:lnTo>
                    <a:pt x="97" y="199"/>
                  </a:lnTo>
                  <a:lnTo>
                    <a:pt x="99" y="199"/>
                  </a:lnTo>
                  <a:lnTo>
                    <a:pt x="101" y="199"/>
                  </a:lnTo>
                  <a:lnTo>
                    <a:pt x="102" y="200"/>
                  </a:lnTo>
                  <a:lnTo>
                    <a:pt x="105" y="200"/>
                  </a:lnTo>
                  <a:lnTo>
                    <a:pt x="105" y="202"/>
                  </a:lnTo>
                  <a:lnTo>
                    <a:pt x="108" y="200"/>
                  </a:lnTo>
                  <a:lnTo>
                    <a:pt x="116" y="199"/>
                  </a:lnTo>
                  <a:lnTo>
                    <a:pt x="125" y="197"/>
                  </a:lnTo>
                  <a:lnTo>
                    <a:pt x="133" y="197"/>
                  </a:lnTo>
                  <a:lnTo>
                    <a:pt x="133" y="197"/>
                  </a:lnTo>
                  <a:lnTo>
                    <a:pt x="132" y="197"/>
                  </a:lnTo>
                  <a:lnTo>
                    <a:pt x="132" y="196"/>
                  </a:lnTo>
                  <a:lnTo>
                    <a:pt x="130" y="196"/>
                  </a:lnTo>
                  <a:lnTo>
                    <a:pt x="130" y="196"/>
                  </a:lnTo>
                  <a:lnTo>
                    <a:pt x="130" y="194"/>
                  </a:lnTo>
                  <a:lnTo>
                    <a:pt x="128" y="192"/>
                  </a:lnTo>
                  <a:lnTo>
                    <a:pt x="128" y="191"/>
                  </a:lnTo>
                  <a:lnTo>
                    <a:pt x="127" y="189"/>
                  </a:lnTo>
                  <a:lnTo>
                    <a:pt x="125" y="188"/>
                  </a:lnTo>
                  <a:lnTo>
                    <a:pt x="124" y="185"/>
                  </a:lnTo>
                  <a:lnTo>
                    <a:pt x="122" y="183"/>
                  </a:lnTo>
                  <a:lnTo>
                    <a:pt x="121" y="182"/>
                  </a:lnTo>
                  <a:lnTo>
                    <a:pt x="121" y="178"/>
                  </a:lnTo>
                  <a:lnTo>
                    <a:pt x="119" y="175"/>
                  </a:lnTo>
                  <a:lnTo>
                    <a:pt x="118" y="174"/>
                  </a:lnTo>
                  <a:lnTo>
                    <a:pt x="118" y="174"/>
                  </a:lnTo>
                  <a:lnTo>
                    <a:pt x="118" y="174"/>
                  </a:lnTo>
                  <a:lnTo>
                    <a:pt x="118" y="121"/>
                  </a:lnTo>
                  <a:lnTo>
                    <a:pt x="142" y="121"/>
                  </a:lnTo>
                  <a:lnTo>
                    <a:pt x="142" y="119"/>
                  </a:lnTo>
                  <a:lnTo>
                    <a:pt x="142" y="118"/>
                  </a:lnTo>
                  <a:lnTo>
                    <a:pt x="142" y="115"/>
                  </a:lnTo>
                  <a:lnTo>
                    <a:pt x="142" y="112"/>
                  </a:lnTo>
                  <a:lnTo>
                    <a:pt x="144" y="109"/>
                  </a:lnTo>
                  <a:lnTo>
                    <a:pt x="146" y="104"/>
                  </a:lnTo>
                  <a:lnTo>
                    <a:pt x="144" y="102"/>
                  </a:lnTo>
                  <a:lnTo>
                    <a:pt x="144" y="99"/>
                  </a:lnTo>
                  <a:lnTo>
                    <a:pt x="142" y="98"/>
                  </a:lnTo>
                  <a:lnTo>
                    <a:pt x="142" y="96"/>
                  </a:lnTo>
                  <a:lnTo>
                    <a:pt x="139" y="96"/>
                  </a:lnTo>
                  <a:lnTo>
                    <a:pt x="135" y="96"/>
                  </a:lnTo>
                  <a:lnTo>
                    <a:pt x="133" y="96"/>
                  </a:lnTo>
                  <a:lnTo>
                    <a:pt x="132" y="96"/>
                  </a:lnTo>
                  <a:lnTo>
                    <a:pt x="132" y="96"/>
                  </a:lnTo>
                  <a:lnTo>
                    <a:pt x="132" y="96"/>
                  </a:lnTo>
                  <a:lnTo>
                    <a:pt x="130" y="96"/>
                  </a:lnTo>
                  <a:lnTo>
                    <a:pt x="130" y="98"/>
                  </a:lnTo>
                  <a:lnTo>
                    <a:pt x="130" y="98"/>
                  </a:lnTo>
                  <a:lnTo>
                    <a:pt x="128" y="98"/>
                  </a:lnTo>
                  <a:lnTo>
                    <a:pt x="128" y="98"/>
                  </a:lnTo>
                  <a:lnTo>
                    <a:pt x="127" y="98"/>
                  </a:lnTo>
                  <a:lnTo>
                    <a:pt x="127" y="98"/>
                  </a:lnTo>
                  <a:lnTo>
                    <a:pt x="125" y="98"/>
                  </a:lnTo>
                  <a:lnTo>
                    <a:pt x="125" y="98"/>
                  </a:lnTo>
                  <a:lnTo>
                    <a:pt x="124" y="96"/>
                  </a:lnTo>
                  <a:lnTo>
                    <a:pt x="124" y="96"/>
                  </a:lnTo>
                  <a:lnTo>
                    <a:pt x="124" y="95"/>
                  </a:lnTo>
                  <a:lnTo>
                    <a:pt x="122" y="95"/>
                  </a:lnTo>
                  <a:lnTo>
                    <a:pt x="122" y="93"/>
                  </a:lnTo>
                  <a:lnTo>
                    <a:pt x="122" y="91"/>
                  </a:lnTo>
                  <a:lnTo>
                    <a:pt x="122" y="88"/>
                  </a:lnTo>
                  <a:lnTo>
                    <a:pt x="122" y="87"/>
                  </a:lnTo>
                  <a:lnTo>
                    <a:pt x="122" y="85"/>
                  </a:lnTo>
                  <a:lnTo>
                    <a:pt x="122" y="84"/>
                  </a:lnTo>
                  <a:lnTo>
                    <a:pt x="122" y="82"/>
                  </a:lnTo>
                  <a:lnTo>
                    <a:pt x="124" y="81"/>
                  </a:lnTo>
                  <a:lnTo>
                    <a:pt x="124" y="79"/>
                  </a:lnTo>
                  <a:lnTo>
                    <a:pt x="124" y="77"/>
                  </a:lnTo>
                  <a:lnTo>
                    <a:pt x="122" y="77"/>
                  </a:lnTo>
                  <a:lnTo>
                    <a:pt x="122" y="76"/>
                  </a:lnTo>
                  <a:lnTo>
                    <a:pt x="122" y="76"/>
                  </a:lnTo>
                  <a:lnTo>
                    <a:pt x="121" y="74"/>
                  </a:lnTo>
                  <a:lnTo>
                    <a:pt x="121" y="74"/>
                  </a:lnTo>
                  <a:lnTo>
                    <a:pt x="121" y="73"/>
                  </a:lnTo>
                  <a:lnTo>
                    <a:pt x="121" y="73"/>
                  </a:lnTo>
                  <a:lnTo>
                    <a:pt x="121" y="71"/>
                  </a:lnTo>
                  <a:lnTo>
                    <a:pt x="121" y="71"/>
                  </a:lnTo>
                  <a:lnTo>
                    <a:pt x="121" y="70"/>
                  </a:lnTo>
                  <a:lnTo>
                    <a:pt x="119" y="68"/>
                  </a:lnTo>
                  <a:lnTo>
                    <a:pt x="119" y="67"/>
                  </a:lnTo>
                  <a:lnTo>
                    <a:pt x="118" y="65"/>
                  </a:lnTo>
                  <a:lnTo>
                    <a:pt x="118" y="63"/>
                  </a:lnTo>
                  <a:lnTo>
                    <a:pt x="118" y="60"/>
                  </a:lnTo>
                  <a:lnTo>
                    <a:pt x="118" y="59"/>
                  </a:lnTo>
                  <a:lnTo>
                    <a:pt x="118" y="56"/>
                  </a:lnTo>
                  <a:lnTo>
                    <a:pt x="118" y="56"/>
                  </a:lnTo>
                  <a:lnTo>
                    <a:pt x="118" y="54"/>
                  </a:lnTo>
                  <a:lnTo>
                    <a:pt x="118" y="54"/>
                  </a:lnTo>
                  <a:lnTo>
                    <a:pt x="116" y="54"/>
                  </a:lnTo>
                  <a:lnTo>
                    <a:pt x="116" y="53"/>
                  </a:lnTo>
                  <a:lnTo>
                    <a:pt x="116" y="53"/>
                  </a:lnTo>
                  <a:lnTo>
                    <a:pt x="116" y="51"/>
                  </a:lnTo>
                  <a:lnTo>
                    <a:pt x="116" y="51"/>
                  </a:lnTo>
                  <a:lnTo>
                    <a:pt x="116" y="48"/>
                  </a:lnTo>
                  <a:lnTo>
                    <a:pt x="116" y="46"/>
                  </a:lnTo>
                  <a:lnTo>
                    <a:pt x="116" y="45"/>
                  </a:lnTo>
                  <a:lnTo>
                    <a:pt x="114" y="45"/>
                  </a:lnTo>
                  <a:lnTo>
                    <a:pt x="114" y="43"/>
                  </a:lnTo>
                  <a:lnTo>
                    <a:pt x="113" y="43"/>
                  </a:lnTo>
                  <a:lnTo>
                    <a:pt x="111" y="43"/>
                  </a:lnTo>
                  <a:lnTo>
                    <a:pt x="110" y="43"/>
                  </a:lnTo>
                  <a:lnTo>
                    <a:pt x="107" y="43"/>
                  </a:lnTo>
                  <a:lnTo>
                    <a:pt x="105" y="43"/>
                  </a:lnTo>
                  <a:lnTo>
                    <a:pt x="105" y="40"/>
                  </a:lnTo>
                  <a:lnTo>
                    <a:pt x="105" y="39"/>
                  </a:lnTo>
                  <a:lnTo>
                    <a:pt x="105" y="39"/>
                  </a:lnTo>
                  <a:lnTo>
                    <a:pt x="104" y="39"/>
                  </a:lnTo>
                  <a:lnTo>
                    <a:pt x="104" y="39"/>
                  </a:lnTo>
                  <a:lnTo>
                    <a:pt x="101" y="39"/>
                  </a:lnTo>
                  <a:lnTo>
                    <a:pt x="99" y="39"/>
                  </a:lnTo>
                  <a:lnTo>
                    <a:pt x="96" y="39"/>
                  </a:lnTo>
                  <a:lnTo>
                    <a:pt x="93" y="39"/>
                  </a:lnTo>
                  <a:lnTo>
                    <a:pt x="93" y="39"/>
                  </a:lnTo>
                  <a:lnTo>
                    <a:pt x="93" y="39"/>
                  </a:lnTo>
                  <a:lnTo>
                    <a:pt x="91" y="39"/>
                  </a:lnTo>
                  <a:lnTo>
                    <a:pt x="91" y="40"/>
                  </a:lnTo>
                  <a:lnTo>
                    <a:pt x="90" y="40"/>
                  </a:lnTo>
                  <a:lnTo>
                    <a:pt x="90" y="42"/>
                  </a:lnTo>
                  <a:lnTo>
                    <a:pt x="90" y="43"/>
                  </a:lnTo>
                  <a:lnTo>
                    <a:pt x="90" y="43"/>
                  </a:lnTo>
                  <a:lnTo>
                    <a:pt x="91" y="46"/>
                  </a:lnTo>
                  <a:lnTo>
                    <a:pt x="91" y="48"/>
                  </a:lnTo>
                  <a:lnTo>
                    <a:pt x="91" y="49"/>
                  </a:lnTo>
                  <a:lnTo>
                    <a:pt x="91" y="49"/>
                  </a:lnTo>
                  <a:lnTo>
                    <a:pt x="91" y="49"/>
                  </a:lnTo>
                  <a:lnTo>
                    <a:pt x="90" y="51"/>
                  </a:lnTo>
                  <a:lnTo>
                    <a:pt x="90" y="51"/>
                  </a:lnTo>
                  <a:lnTo>
                    <a:pt x="88" y="51"/>
                  </a:lnTo>
                  <a:lnTo>
                    <a:pt x="88" y="51"/>
                  </a:lnTo>
                  <a:lnTo>
                    <a:pt x="87" y="49"/>
                  </a:lnTo>
                  <a:lnTo>
                    <a:pt x="87" y="49"/>
                  </a:lnTo>
                  <a:lnTo>
                    <a:pt x="87" y="49"/>
                  </a:lnTo>
                  <a:lnTo>
                    <a:pt x="85" y="49"/>
                  </a:lnTo>
                  <a:lnTo>
                    <a:pt x="85" y="51"/>
                  </a:lnTo>
                  <a:lnTo>
                    <a:pt x="83" y="51"/>
                  </a:lnTo>
                  <a:lnTo>
                    <a:pt x="83" y="53"/>
                  </a:lnTo>
                  <a:lnTo>
                    <a:pt x="82" y="53"/>
                  </a:lnTo>
                  <a:lnTo>
                    <a:pt x="80" y="53"/>
                  </a:lnTo>
                  <a:lnTo>
                    <a:pt x="79" y="53"/>
                  </a:lnTo>
                  <a:lnTo>
                    <a:pt x="77" y="53"/>
                  </a:lnTo>
                  <a:lnTo>
                    <a:pt x="76" y="53"/>
                  </a:lnTo>
                  <a:lnTo>
                    <a:pt x="76" y="53"/>
                  </a:lnTo>
                  <a:lnTo>
                    <a:pt x="74" y="53"/>
                  </a:lnTo>
                  <a:lnTo>
                    <a:pt x="73" y="51"/>
                  </a:lnTo>
                  <a:lnTo>
                    <a:pt x="73" y="49"/>
                  </a:lnTo>
                  <a:lnTo>
                    <a:pt x="71" y="49"/>
                  </a:lnTo>
                  <a:lnTo>
                    <a:pt x="71" y="48"/>
                  </a:lnTo>
                  <a:lnTo>
                    <a:pt x="69" y="45"/>
                  </a:lnTo>
                  <a:lnTo>
                    <a:pt x="69" y="42"/>
                  </a:lnTo>
                  <a:lnTo>
                    <a:pt x="69" y="40"/>
                  </a:lnTo>
                  <a:lnTo>
                    <a:pt x="69" y="39"/>
                  </a:lnTo>
                  <a:lnTo>
                    <a:pt x="68" y="35"/>
                  </a:lnTo>
                  <a:lnTo>
                    <a:pt x="68" y="32"/>
                  </a:lnTo>
                  <a:lnTo>
                    <a:pt x="68" y="29"/>
                  </a:lnTo>
                  <a:lnTo>
                    <a:pt x="66" y="25"/>
                  </a:lnTo>
                  <a:lnTo>
                    <a:pt x="65" y="22"/>
                  </a:lnTo>
                  <a:lnTo>
                    <a:pt x="43" y="22"/>
                  </a:lnTo>
                  <a:lnTo>
                    <a:pt x="42" y="22"/>
                  </a:lnTo>
                  <a:lnTo>
                    <a:pt x="37" y="22"/>
                  </a:lnTo>
                  <a:lnTo>
                    <a:pt x="32" y="22"/>
                  </a:lnTo>
                  <a:lnTo>
                    <a:pt x="28" y="20"/>
                  </a:lnTo>
                  <a:lnTo>
                    <a:pt x="26" y="20"/>
                  </a:lnTo>
                  <a:lnTo>
                    <a:pt x="23" y="20"/>
                  </a:lnTo>
                  <a:lnTo>
                    <a:pt x="21" y="22"/>
                  </a:lnTo>
                  <a:lnTo>
                    <a:pt x="20" y="22"/>
                  </a:lnTo>
                  <a:lnTo>
                    <a:pt x="18" y="22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5" y="25"/>
                  </a:lnTo>
                  <a:lnTo>
                    <a:pt x="14" y="26"/>
                  </a:lnTo>
                  <a:lnTo>
                    <a:pt x="12" y="26"/>
                  </a:lnTo>
                  <a:lnTo>
                    <a:pt x="11" y="28"/>
                  </a:lnTo>
                  <a:lnTo>
                    <a:pt x="9" y="28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8" name="Freeform 160"/>
            <p:cNvSpPr>
              <a:spLocks noEditPoints="1"/>
            </p:cNvSpPr>
            <p:nvPr/>
          </p:nvSpPr>
          <p:spPr bwMode="auto">
            <a:xfrm>
              <a:off x="6861961" y="1352156"/>
              <a:ext cx="629291" cy="180726"/>
            </a:xfrm>
            <a:custGeom>
              <a:avLst/>
              <a:gdLst>
                <a:gd name="T0" fmla="*/ 9 w 265"/>
                <a:gd name="T1" fmla="*/ 51 h 76"/>
                <a:gd name="T2" fmla="*/ 3 w 265"/>
                <a:gd name="T3" fmla="*/ 59 h 76"/>
                <a:gd name="T4" fmla="*/ 29 w 265"/>
                <a:gd name="T5" fmla="*/ 57 h 76"/>
                <a:gd name="T6" fmla="*/ 43 w 265"/>
                <a:gd name="T7" fmla="*/ 53 h 76"/>
                <a:gd name="T8" fmla="*/ 62 w 265"/>
                <a:gd name="T9" fmla="*/ 53 h 76"/>
                <a:gd name="T10" fmla="*/ 57 w 265"/>
                <a:gd name="T11" fmla="*/ 45 h 76"/>
                <a:gd name="T12" fmla="*/ 85 w 265"/>
                <a:gd name="T13" fmla="*/ 48 h 76"/>
                <a:gd name="T14" fmla="*/ 101 w 265"/>
                <a:gd name="T15" fmla="*/ 51 h 76"/>
                <a:gd name="T16" fmla="*/ 87 w 265"/>
                <a:gd name="T17" fmla="*/ 59 h 76"/>
                <a:gd name="T18" fmla="*/ 74 w 265"/>
                <a:gd name="T19" fmla="*/ 62 h 76"/>
                <a:gd name="T20" fmla="*/ 60 w 265"/>
                <a:gd name="T21" fmla="*/ 70 h 76"/>
                <a:gd name="T22" fmla="*/ 53 w 265"/>
                <a:gd name="T23" fmla="*/ 60 h 76"/>
                <a:gd name="T24" fmla="*/ 67 w 265"/>
                <a:gd name="T25" fmla="*/ 56 h 76"/>
                <a:gd name="T26" fmla="*/ 87 w 265"/>
                <a:gd name="T27" fmla="*/ 53 h 76"/>
                <a:gd name="T28" fmla="*/ 126 w 265"/>
                <a:gd name="T29" fmla="*/ 49 h 76"/>
                <a:gd name="T30" fmla="*/ 126 w 265"/>
                <a:gd name="T31" fmla="*/ 49 h 76"/>
                <a:gd name="T32" fmla="*/ 132 w 265"/>
                <a:gd name="T33" fmla="*/ 54 h 76"/>
                <a:gd name="T34" fmla="*/ 118 w 265"/>
                <a:gd name="T35" fmla="*/ 59 h 76"/>
                <a:gd name="T36" fmla="*/ 126 w 265"/>
                <a:gd name="T37" fmla="*/ 65 h 76"/>
                <a:gd name="T38" fmla="*/ 132 w 265"/>
                <a:gd name="T39" fmla="*/ 62 h 76"/>
                <a:gd name="T40" fmla="*/ 87 w 265"/>
                <a:gd name="T41" fmla="*/ 68 h 76"/>
                <a:gd name="T42" fmla="*/ 95 w 265"/>
                <a:gd name="T43" fmla="*/ 74 h 76"/>
                <a:gd name="T44" fmla="*/ 209 w 265"/>
                <a:gd name="T45" fmla="*/ 62 h 76"/>
                <a:gd name="T46" fmla="*/ 213 w 265"/>
                <a:gd name="T47" fmla="*/ 53 h 76"/>
                <a:gd name="T48" fmla="*/ 223 w 265"/>
                <a:gd name="T49" fmla="*/ 46 h 76"/>
                <a:gd name="T50" fmla="*/ 217 w 265"/>
                <a:gd name="T51" fmla="*/ 40 h 76"/>
                <a:gd name="T52" fmla="*/ 199 w 265"/>
                <a:gd name="T53" fmla="*/ 49 h 76"/>
                <a:gd name="T54" fmla="*/ 205 w 265"/>
                <a:gd name="T55" fmla="*/ 62 h 76"/>
                <a:gd name="T56" fmla="*/ 189 w 265"/>
                <a:gd name="T57" fmla="*/ 1 h 76"/>
                <a:gd name="T58" fmla="*/ 171 w 265"/>
                <a:gd name="T59" fmla="*/ 12 h 76"/>
                <a:gd name="T60" fmla="*/ 158 w 265"/>
                <a:gd name="T61" fmla="*/ 12 h 76"/>
                <a:gd name="T62" fmla="*/ 160 w 265"/>
                <a:gd name="T63" fmla="*/ 18 h 76"/>
                <a:gd name="T64" fmla="*/ 158 w 265"/>
                <a:gd name="T65" fmla="*/ 12 h 76"/>
                <a:gd name="T66" fmla="*/ 182 w 265"/>
                <a:gd name="T67" fmla="*/ 14 h 76"/>
                <a:gd name="T68" fmla="*/ 166 w 265"/>
                <a:gd name="T69" fmla="*/ 18 h 76"/>
                <a:gd name="T70" fmla="*/ 177 w 265"/>
                <a:gd name="T71" fmla="*/ 25 h 76"/>
                <a:gd name="T72" fmla="*/ 144 w 265"/>
                <a:gd name="T73" fmla="*/ 29 h 76"/>
                <a:gd name="T74" fmla="*/ 141 w 265"/>
                <a:gd name="T75" fmla="*/ 25 h 76"/>
                <a:gd name="T76" fmla="*/ 174 w 265"/>
                <a:gd name="T77" fmla="*/ 29 h 76"/>
                <a:gd name="T78" fmla="*/ 157 w 265"/>
                <a:gd name="T79" fmla="*/ 26 h 76"/>
                <a:gd name="T80" fmla="*/ 166 w 265"/>
                <a:gd name="T81" fmla="*/ 37 h 76"/>
                <a:gd name="T82" fmla="*/ 152 w 265"/>
                <a:gd name="T83" fmla="*/ 31 h 76"/>
                <a:gd name="T84" fmla="*/ 180 w 265"/>
                <a:gd name="T85" fmla="*/ 34 h 76"/>
                <a:gd name="T86" fmla="*/ 140 w 265"/>
                <a:gd name="T87" fmla="*/ 36 h 76"/>
                <a:gd name="T88" fmla="*/ 146 w 265"/>
                <a:gd name="T89" fmla="*/ 39 h 76"/>
                <a:gd name="T90" fmla="*/ 253 w 265"/>
                <a:gd name="T91" fmla="*/ 34 h 76"/>
                <a:gd name="T92" fmla="*/ 239 w 265"/>
                <a:gd name="T93" fmla="*/ 40 h 76"/>
                <a:gd name="T94" fmla="*/ 245 w 265"/>
                <a:gd name="T95" fmla="*/ 51 h 76"/>
                <a:gd name="T96" fmla="*/ 264 w 265"/>
                <a:gd name="T97" fmla="*/ 40 h 76"/>
                <a:gd name="T98" fmla="*/ 157 w 265"/>
                <a:gd name="T99" fmla="*/ 37 h 76"/>
                <a:gd name="T100" fmla="*/ 166 w 265"/>
                <a:gd name="T101" fmla="*/ 42 h 76"/>
                <a:gd name="T102" fmla="*/ 174 w 265"/>
                <a:gd name="T103" fmla="*/ 54 h 76"/>
                <a:gd name="T104" fmla="*/ 189 w 265"/>
                <a:gd name="T105" fmla="*/ 59 h 76"/>
                <a:gd name="T106" fmla="*/ 158 w 265"/>
                <a:gd name="T107" fmla="*/ 60 h 76"/>
                <a:gd name="T108" fmla="*/ 171 w 265"/>
                <a:gd name="T109" fmla="*/ 65 h 76"/>
                <a:gd name="T110" fmla="*/ 166 w 265"/>
                <a:gd name="T111" fmla="*/ 57 h 76"/>
                <a:gd name="T112" fmla="*/ 146 w 265"/>
                <a:gd name="T113" fmla="*/ 62 h 76"/>
                <a:gd name="T114" fmla="*/ 194 w 265"/>
                <a:gd name="T115" fmla="*/ 76 h 76"/>
                <a:gd name="T116" fmla="*/ 195 w 265"/>
                <a:gd name="T117" fmla="*/ 6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65" h="76">
                  <a:moveTo>
                    <a:pt x="29" y="45"/>
                  </a:moveTo>
                  <a:lnTo>
                    <a:pt x="28" y="46"/>
                  </a:lnTo>
                  <a:lnTo>
                    <a:pt x="26" y="48"/>
                  </a:lnTo>
                  <a:lnTo>
                    <a:pt x="25" y="48"/>
                  </a:lnTo>
                  <a:lnTo>
                    <a:pt x="22" y="48"/>
                  </a:lnTo>
                  <a:lnTo>
                    <a:pt x="19" y="48"/>
                  </a:lnTo>
                  <a:lnTo>
                    <a:pt x="17" y="48"/>
                  </a:lnTo>
                  <a:lnTo>
                    <a:pt x="15" y="49"/>
                  </a:lnTo>
                  <a:lnTo>
                    <a:pt x="14" y="51"/>
                  </a:lnTo>
                  <a:lnTo>
                    <a:pt x="11" y="51"/>
                  </a:lnTo>
                  <a:lnTo>
                    <a:pt x="9" y="51"/>
                  </a:lnTo>
                  <a:lnTo>
                    <a:pt x="9" y="51"/>
                  </a:lnTo>
                  <a:lnTo>
                    <a:pt x="8" y="51"/>
                  </a:lnTo>
                  <a:lnTo>
                    <a:pt x="6" y="51"/>
                  </a:lnTo>
                  <a:lnTo>
                    <a:pt x="5" y="51"/>
                  </a:lnTo>
                  <a:lnTo>
                    <a:pt x="3" y="53"/>
                  </a:lnTo>
                  <a:lnTo>
                    <a:pt x="2" y="56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3" y="59"/>
                  </a:lnTo>
                  <a:lnTo>
                    <a:pt x="6" y="59"/>
                  </a:lnTo>
                  <a:lnTo>
                    <a:pt x="9" y="59"/>
                  </a:lnTo>
                  <a:lnTo>
                    <a:pt x="12" y="60"/>
                  </a:lnTo>
                  <a:lnTo>
                    <a:pt x="14" y="62"/>
                  </a:lnTo>
                  <a:lnTo>
                    <a:pt x="15" y="62"/>
                  </a:lnTo>
                  <a:lnTo>
                    <a:pt x="17" y="60"/>
                  </a:lnTo>
                  <a:lnTo>
                    <a:pt x="20" y="59"/>
                  </a:lnTo>
                  <a:lnTo>
                    <a:pt x="23" y="57"/>
                  </a:lnTo>
                  <a:lnTo>
                    <a:pt x="26" y="56"/>
                  </a:lnTo>
                  <a:lnTo>
                    <a:pt x="28" y="57"/>
                  </a:lnTo>
                  <a:lnTo>
                    <a:pt x="28" y="57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31" y="59"/>
                  </a:lnTo>
                  <a:lnTo>
                    <a:pt x="33" y="60"/>
                  </a:lnTo>
                  <a:lnTo>
                    <a:pt x="34" y="60"/>
                  </a:lnTo>
                  <a:lnTo>
                    <a:pt x="36" y="60"/>
                  </a:lnTo>
                  <a:lnTo>
                    <a:pt x="36" y="59"/>
                  </a:lnTo>
                  <a:lnTo>
                    <a:pt x="39" y="57"/>
                  </a:lnTo>
                  <a:lnTo>
                    <a:pt x="40" y="57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4"/>
                  </a:lnTo>
                  <a:lnTo>
                    <a:pt x="43" y="53"/>
                  </a:lnTo>
                  <a:lnTo>
                    <a:pt x="45" y="53"/>
                  </a:lnTo>
                  <a:lnTo>
                    <a:pt x="48" y="54"/>
                  </a:lnTo>
                  <a:lnTo>
                    <a:pt x="48" y="54"/>
                  </a:lnTo>
                  <a:lnTo>
                    <a:pt x="50" y="54"/>
                  </a:lnTo>
                  <a:lnTo>
                    <a:pt x="51" y="54"/>
                  </a:lnTo>
                  <a:lnTo>
                    <a:pt x="53" y="54"/>
                  </a:lnTo>
                  <a:lnTo>
                    <a:pt x="53" y="53"/>
                  </a:lnTo>
                  <a:lnTo>
                    <a:pt x="54" y="51"/>
                  </a:lnTo>
                  <a:lnTo>
                    <a:pt x="56" y="51"/>
                  </a:lnTo>
                  <a:lnTo>
                    <a:pt x="59" y="51"/>
                  </a:lnTo>
                  <a:lnTo>
                    <a:pt x="60" y="51"/>
                  </a:lnTo>
                  <a:lnTo>
                    <a:pt x="62" y="53"/>
                  </a:lnTo>
                  <a:lnTo>
                    <a:pt x="65" y="53"/>
                  </a:lnTo>
                  <a:lnTo>
                    <a:pt x="68" y="54"/>
                  </a:lnTo>
                  <a:lnTo>
                    <a:pt x="71" y="54"/>
                  </a:lnTo>
                  <a:lnTo>
                    <a:pt x="74" y="53"/>
                  </a:lnTo>
                  <a:lnTo>
                    <a:pt x="73" y="53"/>
                  </a:lnTo>
                  <a:lnTo>
                    <a:pt x="71" y="51"/>
                  </a:lnTo>
                  <a:lnTo>
                    <a:pt x="68" y="49"/>
                  </a:lnTo>
                  <a:lnTo>
                    <a:pt x="67" y="48"/>
                  </a:lnTo>
                  <a:lnTo>
                    <a:pt x="65" y="46"/>
                  </a:lnTo>
                  <a:lnTo>
                    <a:pt x="62" y="46"/>
                  </a:lnTo>
                  <a:lnTo>
                    <a:pt x="59" y="46"/>
                  </a:lnTo>
                  <a:lnTo>
                    <a:pt x="57" y="45"/>
                  </a:lnTo>
                  <a:lnTo>
                    <a:pt x="54" y="45"/>
                  </a:lnTo>
                  <a:lnTo>
                    <a:pt x="51" y="45"/>
                  </a:lnTo>
                  <a:lnTo>
                    <a:pt x="47" y="45"/>
                  </a:lnTo>
                  <a:lnTo>
                    <a:pt x="45" y="45"/>
                  </a:lnTo>
                  <a:lnTo>
                    <a:pt x="42" y="45"/>
                  </a:lnTo>
                  <a:lnTo>
                    <a:pt x="40" y="46"/>
                  </a:lnTo>
                  <a:lnTo>
                    <a:pt x="37" y="45"/>
                  </a:lnTo>
                  <a:lnTo>
                    <a:pt x="36" y="45"/>
                  </a:lnTo>
                  <a:lnTo>
                    <a:pt x="33" y="45"/>
                  </a:lnTo>
                  <a:lnTo>
                    <a:pt x="29" y="45"/>
                  </a:lnTo>
                  <a:lnTo>
                    <a:pt x="29" y="45"/>
                  </a:lnTo>
                  <a:close/>
                  <a:moveTo>
                    <a:pt x="85" y="48"/>
                  </a:moveTo>
                  <a:lnTo>
                    <a:pt x="88" y="48"/>
                  </a:lnTo>
                  <a:lnTo>
                    <a:pt x="90" y="49"/>
                  </a:lnTo>
                  <a:lnTo>
                    <a:pt x="93" y="49"/>
                  </a:lnTo>
                  <a:lnTo>
                    <a:pt x="95" y="48"/>
                  </a:lnTo>
                  <a:lnTo>
                    <a:pt x="95" y="49"/>
                  </a:lnTo>
                  <a:lnTo>
                    <a:pt x="95" y="49"/>
                  </a:lnTo>
                  <a:lnTo>
                    <a:pt x="95" y="51"/>
                  </a:lnTo>
                  <a:lnTo>
                    <a:pt x="95" y="51"/>
                  </a:lnTo>
                  <a:lnTo>
                    <a:pt x="93" y="53"/>
                  </a:lnTo>
                  <a:lnTo>
                    <a:pt x="98" y="51"/>
                  </a:lnTo>
                  <a:lnTo>
                    <a:pt x="101" y="51"/>
                  </a:lnTo>
                  <a:lnTo>
                    <a:pt x="101" y="51"/>
                  </a:lnTo>
                  <a:lnTo>
                    <a:pt x="101" y="51"/>
                  </a:lnTo>
                  <a:lnTo>
                    <a:pt x="102" y="53"/>
                  </a:lnTo>
                  <a:lnTo>
                    <a:pt x="102" y="53"/>
                  </a:lnTo>
                  <a:lnTo>
                    <a:pt x="102" y="54"/>
                  </a:lnTo>
                  <a:lnTo>
                    <a:pt x="102" y="56"/>
                  </a:lnTo>
                  <a:lnTo>
                    <a:pt x="99" y="56"/>
                  </a:lnTo>
                  <a:lnTo>
                    <a:pt x="98" y="59"/>
                  </a:lnTo>
                  <a:lnTo>
                    <a:pt x="95" y="59"/>
                  </a:lnTo>
                  <a:lnTo>
                    <a:pt x="92" y="59"/>
                  </a:lnTo>
                  <a:lnTo>
                    <a:pt x="88" y="59"/>
                  </a:lnTo>
                  <a:lnTo>
                    <a:pt x="87" y="59"/>
                  </a:lnTo>
                  <a:lnTo>
                    <a:pt x="87" y="59"/>
                  </a:lnTo>
                  <a:lnTo>
                    <a:pt x="87" y="59"/>
                  </a:lnTo>
                  <a:lnTo>
                    <a:pt x="87" y="59"/>
                  </a:lnTo>
                  <a:lnTo>
                    <a:pt x="88" y="60"/>
                  </a:lnTo>
                  <a:lnTo>
                    <a:pt x="88" y="62"/>
                  </a:lnTo>
                  <a:lnTo>
                    <a:pt x="88" y="63"/>
                  </a:lnTo>
                  <a:lnTo>
                    <a:pt x="87" y="63"/>
                  </a:lnTo>
                  <a:lnTo>
                    <a:pt x="85" y="63"/>
                  </a:lnTo>
                  <a:lnTo>
                    <a:pt x="82" y="63"/>
                  </a:lnTo>
                  <a:lnTo>
                    <a:pt x="79" y="62"/>
                  </a:lnTo>
                  <a:lnTo>
                    <a:pt x="78" y="62"/>
                  </a:lnTo>
                  <a:lnTo>
                    <a:pt x="76" y="62"/>
                  </a:lnTo>
                  <a:lnTo>
                    <a:pt x="74" y="62"/>
                  </a:lnTo>
                  <a:lnTo>
                    <a:pt x="73" y="62"/>
                  </a:lnTo>
                  <a:lnTo>
                    <a:pt x="73" y="63"/>
                  </a:lnTo>
                  <a:lnTo>
                    <a:pt x="73" y="65"/>
                  </a:lnTo>
                  <a:lnTo>
                    <a:pt x="70" y="67"/>
                  </a:lnTo>
                  <a:lnTo>
                    <a:pt x="68" y="67"/>
                  </a:lnTo>
                  <a:lnTo>
                    <a:pt x="67" y="67"/>
                  </a:lnTo>
                  <a:lnTo>
                    <a:pt x="65" y="67"/>
                  </a:lnTo>
                  <a:lnTo>
                    <a:pt x="64" y="67"/>
                  </a:lnTo>
                  <a:lnTo>
                    <a:pt x="64" y="68"/>
                  </a:lnTo>
                  <a:lnTo>
                    <a:pt x="62" y="68"/>
                  </a:lnTo>
                  <a:lnTo>
                    <a:pt x="62" y="70"/>
                  </a:lnTo>
                  <a:lnTo>
                    <a:pt x="60" y="70"/>
                  </a:lnTo>
                  <a:lnTo>
                    <a:pt x="60" y="70"/>
                  </a:lnTo>
                  <a:lnTo>
                    <a:pt x="60" y="68"/>
                  </a:lnTo>
                  <a:lnTo>
                    <a:pt x="62" y="67"/>
                  </a:lnTo>
                  <a:lnTo>
                    <a:pt x="59" y="65"/>
                  </a:lnTo>
                  <a:lnTo>
                    <a:pt x="54" y="65"/>
                  </a:lnTo>
                  <a:lnTo>
                    <a:pt x="53" y="65"/>
                  </a:lnTo>
                  <a:lnTo>
                    <a:pt x="53" y="63"/>
                  </a:lnTo>
                  <a:lnTo>
                    <a:pt x="53" y="63"/>
                  </a:lnTo>
                  <a:lnTo>
                    <a:pt x="53" y="63"/>
                  </a:lnTo>
                  <a:lnTo>
                    <a:pt x="53" y="62"/>
                  </a:lnTo>
                  <a:lnTo>
                    <a:pt x="53" y="62"/>
                  </a:lnTo>
                  <a:lnTo>
                    <a:pt x="53" y="60"/>
                  </a:lnTo>
                  <a:lnTo>
                    <a:pt x="54" y="60"/>
                  </a:lnTo>
                  <a:lnTo>
                    <a:pt x="54" y="59"/>
                  </a:lnTo>
                  <a:lnTo>
                    <a:pt x="54" y="57"/>
                  </a:lnTo>
                  <a:lnTo>
                    <a:pt x="51" y="57"/>
                  </a:lnTo>
                  <a:lnTo>
                    <a:pt x="50" y="57"/>
                  </a:lnTo>
                  <a:lnTo>
                    <a:pt x="50" y="56"/>
                  </a:lnTo>
                  <a:lnTo>
                    <a:pt x="53" y="56"/>
                  </a:lnTo>
                  <a:lnTo>
                    <a:pt x="54" y="54"/>
                  </a:lnTo>
                  <a:lnTo>
                    <a:pt x="57" y="54"/>
                  </a:lnTo>
                  <a:lnTo>
                    <a:pt x="60" y="54"/>
                  </a:lnTo>
                  <a:lnTo>
                    <a:pt x="64" y="56"/>
                  </a:lnTo>
                  <a:lnTo>
                    <a:pt x="67" y="56"/>
                  </a:lnTo>
                  <a:lnTo>
                    <a:pt x="68" y="57"/>
                  </a:lnTo>
                  <a:lnTo>
                    <a:pt x="70" y="57"/>
                  </a:lnTo>
                  <a:lnTo>
                    <a:pt x="71" y="57"/>
                  </a:lnTo>
                  <a:lnTo>
                    <a:pt x="74" y="57"/>
                  </a:lnTo>
                  <a:lnTo>
                    <a:pt x="76" y="57"/>
                  </a:lnTo>
                  <a:lnTo>
                    <a:pt x="78" y="57"/>
                  </a:lnTo>
                  <a:lnTo>
                    <a:pt x="79" y="56"/>
                  </a:lnTo>
                  <a:lnTo>
                    <a:pt x="79" y="56"/>
                  </a:lnTo>
                  <a:lnTo>
                    <a:pt x="82" y="54"/>
                  </a:lnTo>
                  <a:lnTo>
                    <a:pt x="85" y="53"/>
                  </a:lnTo>
                  <a:lnTo>
                    <a:pt x="85" y="53"/>
                  </a:lnTo>
                  <a:lnTo>
                    <a:pt x="87" y="53"/>
                  </a:lnTo>
                  <a:lnTo>
                    <a:pt x="87" y="53"/>
                  </a:lnTo>
                  <a:lnTo>
                    <a:pt x="87" y="51"/>
                  </a:lnTo>
                  <a:lnTo>
                    <a:pt x="85" y="49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5" y="48"/>
                  </a:lnTo>
                  <a:lnTo>
                    <a:pt x="85" y="48"/>
                  </a:lnTo>
                  <a:lnTo>
                    <a:pt x="85" y="48"/>
                  </a:lnTo>
                  <a:lnTo>
                    <a:pt x="85" y="48"/>
                  </a:lnTo>
                  <a:lnTo>
                    <a:pt x="85" y="48"/>
                  </a:lnTo>
                  <a:lnTo>
                    <a:pt x="85" y="48"/>
                  </a:lnTo>
                  <a:close/>
                  <a:moveTo>
                    <a:pt x="126" y="49"/>
                  </a:moveTo>
                  <a:lnTo>
                    <a:pt x="126" y="49"/>
                  </a:lnTo>
                  <a:lnTo>
                    <a:pt x="124" y="49"/>
                  </a:lnTo>
                  <a:lnTo>
                    <a:pt x="126" y="49"/>
                  </a:lnTo>
                  <a:lnTo>
                    <a:pt x="126" y="51"/>
                  </a:lnTo>
                  <a:lnTo>
                    <a:pt x="126" y="51"/>
                  </a:lnTo>
                  <a:lnTo>
                    <a:pt x="126" y="51"/>
                  </a:lnTo>
                  <a:lnTo>
                    <a:pt x="126" y="51"/>
                  </a:lnTo>
                  <a:lnTo>
                    <a:pt x="127" y="49"/>
                  </a:lnTo>
                  <a:lnTo>
                    <a:pt x="127" y="49"/>
                  </a:lnTo>
                  <a:lnTo>
                    <a:pt x="127" y="49"/>
                  </a:lnTo>
                  <a:lnTo>
                    <a:pt x="126" y="49"/>
                  </a:lnTo>
                  <a:lnTo>
                    <a:pt x="126" y="49"/>
                  </a:lnTo>
                  <a:lnTo>
                    <a:pt x="126" y="49"/>
                  </a:lnTo>
                  <a:close/>
                  <a:moveTo>
                    <a:pt x="130" y="51"/>
                  </a:moveTo>
                  <a:lnTo>
                    <a:pt x="129" y="51"/>
                  </a:lnTo>
                  <a:lnTo>
                    <a:pt x="129" y="53"/>
                  </a:lnTo>
                  <a:lnTo>
                    <a:pt x="129" y="54"/>
                  </a:lnTo>
                  <a:lnTo>
                    <a:pt x="130" y="54"/>
                  </a:lnTo>
                  <a:lnTo>
                    <a:pt x="130" y="54"/>
                  </a:lnTo>
                  <a:lnTo>
                    <a:pt x="132" y="54"/>
                  </a:lnTo>
                  <a:lnTo>
                    <a:pt x="132" y="54"/>
                  </a:lnTo>
                  <a:lnTo>
                    <a:pt x="132" y="54"/>
                  </a:lnTo>
                  <a:lnTo>
                    <a:pt x="132" y="54"/>
                  </a:lnTo>
                  <a:lnTo>
                    <a:pt x="132" y="54"/>
                  </a:lnTo>
                  <a:lnTo>
                    <a:pt x="133" y="54"/>
                  </a:lnTo>
                  <a:lnTo>
                    <a:pt x="133" y="54"/>
                  </a:lnTo>
                  <a:lnTo>
                    <a:pt x="133" y="54"/>
                  </a:lnTo>
                  <a:lnTo>
                    <a:pt x="133" y="54"/>
                  </a:lnTo>
                  <a:lnTo>
                    <a:pt x="133" y="53"/>
                  </a:lnTo>
                  <a:lnTo>
                    <a:pt x="133" y="53"/>
                  </a:lnTo>
                  <a:lnTo>
                    <a:pt x="130" y="51"/>
                  </a:lnTo>
                  <a:lnTo>
                    <a:pt x="130" y="51"/>
                  </a:lnTo>
                  <a:lnTo>
                    <a:pt x="130" y="51"/>
                  </a:lnTo>
                  <a:close/>
                  <a:moveTo>
                    <a:pt x="119" y="56"/>
                  </a:moveTo>
                  <a:lnTo>
                    <a:pt x="118" y="57"/>
                  </a:lnTo>
                  <a:lnTo>
                    <a:pt x="118" y="59"/>
                  </a:lnTo>
                  <a:lnTo>
                    <a:pt x="115" y="59"/>
                  </a:lnTo>
                  <a:lnTo>
                    <a:pt x="113" y="59"/>
                  </a:lnTo>
                  <a:lnTo>
                    <a:pt x="113" y="59"/>
                  </a:lnTo>
                  <a:lnTo>
                    <a:pt x="113" y="60"/>
                  </a:lnTo>
                  <a:lnTo>
                    <a:pt x="113" y="60"/>
                  </a:lnTo>
                  <a:lnTo>
                    <a:pt x="113" y="60"/>
                  </a:lnTo>
                  <a:lnTo>
                    <a:pt x="113" y="62"/>
                  </a:lnTo>
                  <a:lnTo>
                    <a:pt x="113" y="62"/>
                  </a:lnTo>
                  <a:lnTo>
                    <a:pt x="116" y="63"/>
                  </a:lnTo>
                  <a:lnTo>
                    <a:pt x="119" y="63"/>
                  </a:lnTo>
                  <a:lnTo>
                    <a:pt x="123" y="63"/>
                  </a:lnTo>
                  <a:lnTo>
                    <a:pt x="126" y="65"/>
                  </a:lnTo>
                  <a:lnTo>
                    <a:pt x="127" y="62"/>
                  </a:lnTo>
                  <a:lnTo>
                    <a:pt x="127" y="59"/>
                  </a:lnTo>
                  <a:lnTo>
                    <a:pt x="126" y="57"/>
                  </a:lnTo>
                  <a:lnTo>
                    <a:pt x="124" y="57"/>
                  </a:lnTo>
                  <a:lnTo>
                    <a:pt x="123" y="56"/>
                  </a:lnTo>
                  <a:lnTo>
                    <a:pt x="121" y="56"/>
                  </a:lnTo>
                  <a:lnTo>
                    <a:pt x="121" y="56"/>
                  </a:lnTo>
                  <a:lnTo>
                    <a:pt x="119" y="56"/>
                  </a:lnTo>
                  <a:lnTo>
                    <a:pt x="119" y="56"/>
                  </a:lnTo>
                  <a:close/>
                  <a:moveTo>
                    <a:pt x="130" y="60"/>
                  </a:moveTo>
                  <a:lnTo>
                    <a:pt x="132" y="63"/>
                  </a:lnTo>
                  <a:lnTo>
                    <a:pt x="132" y="62"/>
                  </a:lnTo>
                  <a:lnTo>
                    <a:pt x="132" y="62"/>
                  </a:lnTo>
                  <a:lnTo>
                    <a:pt x="132" y="60"/>
                  </a:lnTo>
                  <a:lnTo>
                    <a:pt x="130" y="60"/>
                  </a:lnTo>
                  <a:lnTo>
                    <a:pt x="130" y="60"/>
                  </a:lnTo>
                  <a:close/>
                  <a:moveTo>
                    <a:pt x="90" y="65"/>
                  </a:moveTo>
                  <a:lnTo>
                    <a:pt x="87" y="65"/>
                  </a:lnTo>
                  <a:lnTo>
                    <a:pt x="85" y="67"/>
                  </a:lnTo>
                  <a:lnTo>
                    <a:pt x="84" y="67"/>
                  </a:lnTo>
                  <a:lnTo>
                    <a:pt x="84" y="67"/>
                  </a:lnTo>
                  <a:lnTo>
                    <a:pt x="84" y="68"/>
                  </a:lnTo>
                  <a:lnTo>
                    <a:pt x="84" y="68"/>
                  </a:lnTo>
                  <a:lnTo>
                    <a:pt x="87" y="68"/>
                  </a:lnTo>
                  <a:lnTo>
                    <a:pt x="92" y="70"/>
                  </a:lnTo>
                  <a:lnTo>
                    <a:pt x="92" y="65"/>
                  </a:lnTo>
                  <a:lnTo>
                    <a:pt x="90" y="65"/>
                  </a:lnTo>
                  <a:lnTo>
                    <a:pt x="90" y="65"/>
                  </a:lnTo>
                  <a:lnTo>
                    <a:pt x="90" y="65"/>
                  </a:lnTo>
                  <a:close/>
                  <a:moveTo>
                    <a:pt x="101" y="68"/>
                  </a:moveTo>
                  <a:lnTo>
                    <a:pt x="98" y="71"/>
                  </a:lnTo>
                  <a:lnTo>
                    <a:pt x="95" y="73"/>
                  </a:lnTo>
                  <a:lnTo>
                    <a:pt x="95" y="74"/>
                  </a:lnTo>
                  <a:lnTo>
                    <a:pt x="95" y="74"/>
                  </a:lnTo>
                  <a:lnTo>
                    <a:pt x="95" y="74"/>
                  </a:lnTo>
                  <a:lnTo>
                    <a:pt x="95" y="74"/>
                  </a:lnTo>
                  <a:lnTo>
                    <a:pt x="96" y="74"/>
                  </a:lnTo>
                  <a:lnTo>
                    <a:pt x="98" y="76"/>
                  </a:lnTo>
                  <a:lnTo>
                    <a:pt x="101" y="74"/>
                  </a:lnTo>
                  <a:lnTo>
                    <a:pt x="105" y="74"/>
                  </a:lnTo>
                  <a:lnTo>
                    <a:pt x="104" y="71"/>
                  </a:lnTo>
                  <a:lnTo>
                    <a:pt x="104" y="68"/>
                  </a:lnTo>
                  <a:lnTo>
                    <a:pt x="102" y="68"/>
                  </a:lnTo>
                  <a:lnTo>
                    <a:pt x="101" y="68"/>
                  </a:lnTo>
                  <a:lnTo>
                    <a:pt x="101" y="68"/>
                  </a:lnTo>
                  <a:close/>
                  <a:moveTo>
                    <a:pt x="205" y="60"/>
                  </a:moveTo>
                  <a:lnTo>
                    <a:pt x="206" y="62"/>
                  </a:lnTo>
                  <a:lnTo>
                    <a:pt x="209" y="62"/>
                  </a:lnTo>
                  <a:lnTo>
                    <a:pt x="209" y="63"/>
                  </a:lnTo>
                  <a:lnTo>
                    <a:pt x="211" y="63"/>
                  </a:lnTo>
                  <a:lnTo>
                    <a:pt x="213" y="63"/>
                  </a:lnTo>
                  <a:lnTo>
                    <a:pt x="214" y="63"/>
                  </a:lnTo>
                  <a:lnTo>
                    <a:pt x="214" y="62"/>
                  </a:lnTo>
                  <a:lnTo>
                    <a:pt x="214" y="62"/>
                  </a:lnTo>
                  <a:lnTo>
                    <a:pt x="214" y="62"/>
                  </a:lnTo>
                  <a:lnTo>
                    <a:pt x="214" y="60"/>
                  </a:lnTo>
                  <a:lnTo>
                    <a:pt x="214" y="59"/>
                  </a:lnTo>
                  <a:lnTo>
                    <a:pt x="214" y="57"/>
                  </a:lnTo>
                  <a:lnTo>
                    <a:pt x="213" y="54"/>
                  </a:lnTo>
                  <a:lnTo>
                    <a:pt x="213" y="53"/>
                  </a:lnTo>
                  <a:lnTo>
                    <a:pt x="214" y="53"/>
                  </a:lnTo>
                  <a:lnTo>
                    <a:pt x="216" y="53"/>
                  </a:lnTo>
                  <a:lnTo>
                    <a:pt x="217" y="53"/>
                  </a:lnTo>
                  <a:lnTo>
                    <a:pt x="219" y="53"/>
                  </a:lnTo>
                  <a:lnTo>
                    <a:pt x="222" y="51"/>
                  </a:lnTo>
                  <a:lnTo>
                    <a:pt x="222" y="51"/>
                  </a:lnTo>
                  <a:lnTo>
                    <a:pt x="223" y="51"/>
                  </a:lnTo>
                  <a:lnTo>
                    <a:pt x="225" y="51"/>
                  </a:lnTo>
                  <a:lnTo>
                    <a:pt x="227" y="53"/>
                  </a:lnTo>
                  <a:lnTo>
                    <a:pt x="227" y="51"/>
                  </a:lnTo>
                  <a:lnTo>
                    <a:pt x="227" y="48"/>
                  </a:lnTo>
                  <a:lnTo>
                    <a:pt x="223" y="46"/>
                  </a:lnTo>
                  <a:lnTo>
                    <a:pt x="222" y="43"/>
                  </a:lnTo>
                  <a:lnTo>
                    <a:pt x="220" y="43"/>
                  </a:lnTo>
                  <a:lnTo>
                    <a:pt x="219" y="43"/>
                  </a:lnTo>
                  <a:lnTo>
                    <a:pt x="219" y="45"/>
                  </a:lnTo>
                  <a:lnTo>
                    <a:pt x="217" y="45"/>
                  </a:lnTo>
                  <a:lnTo>
                    <a:pt x="217" y="43"/>
                  </a:lnTo>
                  <a:lnTo>
                    <a:pt x="217" y="43"/>
                  </a:lnTo>
                  <a:lnTo>
                    <a:pt x="217" y="43"/>
                  </a:lnTo>
                  <a:lnTo>
                    <a:pt x="217" y="43"/>
                  </a:lnTo>
                  <a:lnTo>
                    <a:pt x="217" y="42"/>
                  </a:lnTo>
                  <a:lnTo>
                    <a:pt x="217" y="42"/>
                  </a:lnTo>
                  <a:lnTo>
                    <a:pt x="217" y="40"/>
                  </a:lnTo>
                  <a:lnTo>
                    <a:pt x="217" y="40"/>
                  </a:lnTo>
                  <a:lnTo>
                    <a:pt x="217" y="40"/>
                  </a:lnTo>
                  <a:lnTo>
                    <a:pt x="217" y="40"/>
                  </a:lnTo>
                  <a:lnTo>
                    <a:pt x="216" y="40"/>
                  </a:lnTo>
                  <a:lnTo>
                    <a:pt x="213" y="40"/>
                  </a:lnTo>
                  <a:lnTo>
                    <a:pt x="209" y="42"/>
                  </a:lnTo>
                  <a:lnTo>
                    <a:pt x="206" y="42"/>
                  </a:lnTo>
                  <a:lnTo>
                    <a:pt x="205" y="40"/>
                  </a:lnTo>
                  <a:lnTo>
                    <a:pt x="203" y="43"/>
                  </a:lnTo>
                  <a:lnTo>
                    <a:pt x="202" y="46"/>
                  </a:lnTo>
                  <a:lnTo>
                    <a:pt x="200" y="48"/>
                  </a:lnTo>
                  <a:lnTo>
                    <a:pt x="199" y="49"/>
                  </a:lnTo>
                  <a:lnTo>
                    <a:pt x="197" y="51"/>
                  </a:lnTo>
                  <a:lnTo>
                    <a:pt x="197" y="51"/>
                  </a:lnTo>
                  <a:lnTo>
                    <a:pt x="195" y="53"/>
                  </a:lnTo>
                  <a:lnTo>
                    <a:pt x="195" y="54"/>
                  </a:lnTo>
                  <a:lnTo>
                    <a:pt x="195" y="56"/>
                  </a:lnTo>
                  <a:lnTo>
                    <a:pt x="195" y="57"/>
                  </a:lnTo>
                  <a:lnTo>
                    <a:pt x="197" y="59"/>
                  </a:lnTo>
                  <a:lnTo>
                    <a:pt x="197" y="60"/>
                  </a:lnTo>
                  <a:lnTo>
                    <a:pt x="199" y="62"/>
                  </a:lnTo>
                  <a:lnTo>
                    <a:pt x="200" y="62"/>
                  </a:lnTo>
                  <a:lnTo>
                    <a:pt x="202" y="62"/>
                  </a:lnTo>
                  <a:lnTo>
                    <a:pt x="205" y="62"/>
                  </a:lnTo>
                  <a:lnTo>
                    <a:pt x="205" y="60"/>
                  </a:lnTo>
                  <a:lnTo>
                    <a:pt x="205" y="60"/>
                  </a:lnTo>
                  <a:close/>
                  <a:moveTo>
                    <a:pt x="182" y="0"/>
                  </a:moveTo>
                  <a:lnTo>
                    <a:pt x="180" y="1"/>
                  </a:lnTo>
                  <a:lnTo>
                    <a:pt x="183" y="1"/>
                  </a:lnTo>
                  <a:lnTo>
                    <a:pt x="185" y="1"/>
                  </a:lnTo>
                  <a:lnTo>
                    <a:pt x="186" y="1"/>
                  </a:lnTo>
                  <a:lnTo>
                    <a:pt x="188" y="1"/>
                  </a:lnTo>
                  <a:lnTo>
                    <a:pt x="189" y="3"/>
                  </a:lnTo>
                  <a:lnTo>
                    <a:pt x="189" y="3"/>
                  </a:lnTo>
                  <a:lnTo>
                    <a:pt x="189" y="1"/>
                  </a:lnTo>
                  <a:lnTo>
                    <a:pt x="189" y="1"/>
                  </a:lnTo>
                  <a:lnTo>
                    <a:pt x="188" y="0"/>
                  </a:lnTo>
                  <a:lnTo>
                    <a:pt x="188" y="0"/>
                  </a:lnTo>
                  <a:lnTo>
                    <a:pt x="185" y="0"/>
                  </a:lnTo>
                  <a:lnTo>
                    <a:pt x="182" y="0"/>
                  </a:lnTo>
                  <a:lnTo>
                    <a:pt x="182" y="0"/>
                  </a:lnTo>
                  <a:close/>
                  <a:moveTo>
                    <a:pt x="171" y="6"/>
                  </a:moveTo>
                  <a:lnTo>
                    <a:pt x="169" y="8"/>
                  </a:lnTo>
                  <a:lnTo>
                    <a:pt x="169" y="11"/>
                  </a:lnTo>
                  <a:lnTo>
                    <a:pt x="171" y="11"/>
                  </a:lnTo>
                  <a:lnTo>
                    <a:pt x="171" y="11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2" y="12"/>
                  </a:lnTo>
                  <a:lnTo>
                    <a:pt x="175" y="11"/>
                  </a:lnTo>
                  <a:lnTo>
                    <a:pt x="177" y="11"/>
                  </a:lnTo>
                  <a:lnTo>
                    <a:pt x="177" y="11"/>
                  </a:lnTo>
                  <a:lnTo>
                    <a:pt x="177" y="11"/>
                  </a:lnTo>
                  <a:lnTo>
                    <a:pt x="177" y="9"/>
                  </a:lnTo>
                  <a:lnTo>
                    <a:pt x="175" y="9"/>
                  </a:lnTo>
                  <a:lnTo>
                    <a:pt x="175" y="9"/>
                  </a:lnTo>
                  <a:lnTo>
                    <a:pt x="172" y="8"/>
                  </a:lnTo>
                  <a:lnTo>
                    <a:pt x="171" y="6"/>
                  </a:lnTo>
                  <a:lnTo>
                    <a:pt x="171" y="6"/>
                  </a:lnTo>
                  <a:close/>
                  <a:moveTo>
                    <a:pt x="158" y="12"/>
                  </a:moveTo>
                  <a:lnTo>
                    <a:pt x="157" y="14"/>
                  </a:lnTo>
                  <a:lnTo>
                    <a:pt x="157" y="15"/>
                  </a:lnTo>
                  <a:lnTo>
                    <a:pt x="152" y="17"/>
                  </a:lnTo>
                  <a:lnTo>
                    <a:pt x="149" y="17"/>
                  </a:lnTo>
                  <a:lnTo>
                    <a:pt x="149" y="17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152" y="18"/>
                  </a:lnTo>
                  <a:lnTo>
                    <a:pt x="154" y="20"/>
                  </a:lnTo>
                  <a:lnTo>
                    <a:pt x="157" y="18"/>
                  </a:lnTo>
                  <a:lnTo>
                    <a:pt x="160" y="18"/>
                  </a:lnTo>
                  <a:lnTo>
                    <a:pt x="161" y="17"/>
                  </a:lnTo>
                  <a:lnTo>
                    <a:pt x="166" y="15"/>
                  </a:lnTo>
                  <a:lnTo>
                    <a:pt x="166" y="14"/>
                  </a:lnTo>
                  <a:lnTo>
                    <a:pt x="163" y="14"/>
                  </a:lnTo>
                  <a:lnTo>
                    <a:pt x="160" y="14"/>
                  </a:lnTo>
                  <a:lnTo>
                    <a:pt x="160" y="12"/>
                  </a:lnTo>
                  <a:lnTo>
                    <a:pt x="160" y="12"/>
                  </a:lnTo>
                  <a:lnTo>
                    <a:pt x="160" y="12"/>
                  </a:lnTo>
                  <a:lnTo>
                    <a:pt x="160" y="12"/>
                  </a:lnTo>
                  <a:lnTo>
                    <a:pt x="158" y="11"/>
                  </a:lnTo>
                  <a:lnTo>
                    <a:pt x="158" y="12"/>
                  </a:lnTo>
                  <a:lnTo>
                    <a:pt x="158" y="12"/>
                  </a:lnTo>
                  <a:close/>
                  <a:moveTo>
                    <a:pt x="178" y="14"/>
                  </a:moveTo>
                  <a:lnTo>
                    <a:pt x="178" y="14"/>
                  </a:lnTo>
                  <a:lnTo>
                    <a:pt x="178" y="15"/>
                  </a:lnTo>
                  <a:lnTo>
                    <a:pt x="178" y="17"/>
                  </a:lnTo>
                  <a:lnTo>
                    <a:pt x="178" y="17"/>
                  </a:lnTo>
                  <a:lnTo>
                    <a:pt x="178" y="17"/>
                  </a:lnTo>
                  <a:lnTo>
                    <a:pt x="178" y="17"/>
                  </a:lnTo>
                  <a:lnTo>
                    <a:pt x="180" y="17"/>
                  </a:lnTo>
                  <a:lnTo>
                    <a:pt x="182" y="17"/>
                  </a:lnTo>
                  <a:lnTo>
                    <a:pt x="182" y="15"/>
                  </a:lnTo>
                  <a:lnTo>
                    <a:pt x="182" y="15"/>
                  </a:lnTo>
                  <a:lnTo>
                    <a:pt x="182" y="14"/>
                  </a:lnTo>
                  <a:lnTo>
                    <a:pt x="182" y="14"/>
                  </a:lnTo>
                  <a:lnTo>
                    <a:pt x="182" y="14"/>
                  </a:lnTo>
                  <a:lnTo>
                    <a:pt x="178" y="14"/>
                  </a:lnTo>
                  <a:lnTo>
                    <a:pt x="178" y="14"/>
                  </a:lnTo>
                  <a:close/>
                  <a:moveTo>
                    <a:pt x="166" y="18"/>
                  </a:moveTo>
                  <a:lnTo>
                    <a:pt x="168" y="18"/>
                  </a:lnTo>
                  <a:lnTo>
                    <a:pt x="169" y="18"/>
                  </a:lnTo>
                  <a:lnTo>
                    <a:pt x="169" y="20"/>
                  </a:lnTo>
                  <a:lnTo>
                    <a:pt x="168" y="22"/>
                  </a:lnTo>
                  <a:lnTo>
                    <a:pt x="166" y="20"/>
                  </a:lnTo>
                  <a:lnTo>
                    <a:pt x="164" y="20"/>
                  </a:lnTo>
                  <a:lnTo>
                    <a:pt x="166" y="18"/>
                  </a:lnTo>
                  <a:lnTo>
                    <a:pt x="166" y="18"/>
                  </a:lnTo>
                  <a:lnTo>
                    <a:pt x="166" y="18"/>
                  </a:lnTo>
                  <a:close/>
                  <a:moveTo>
                    <a:pt x="175" y="25"/>
                  </a:moveTo>
                  <a:lnTo>
                    <a:pt x="177" y="26"/>
                  </a:lnTo>
                  <a:lnTo>
                    <a:pt x="177" y="28"/>
                  </a:lnTo>
                  <a:lnTo>
                    <a:pt x="177" y="28"/>
                  </a:lnTo>
                  <a:lnTo>
                    <a:pt x="178" y="28"/>
                  </a:lnTo>
                  <a:lnTo>
                    <a:pt x="178" y="26"/>
                  </a:lnTo>
                  <a:lnTo>
                    <a:pt x="178" y="26"/>
                  </a:lnTo>
                  <a:lnTo>
                    <a:pt x="178" y="25"/>
                  </a:lnTo>
                  <a:lnTo>
                    <a:pt x="178" y="25"/>
                  </a:lnTo>
                  <a:lnTo>
                    <a:pt x="177" y="25"/>
                  </a:lnTo>
                  <a:lnTo>
                    <a:pt x="175" y="25"/>
                  </a:lnTo>
                  <a:lnTo>
                    <a:pt x="175" y="25"/>
                  </a:lnTo>
                  <a:close/>
                  <a:moveTo>
                    <a:pt x="141" y="25"/>
                  </a:moveTo>
                  <a:lnTo>
                    <a:pt x="143" y="25"/>
                  </a:lnTo>
                  <a:lnTo>
                    <a:pt x="143" y="26"/>
                  </a:lnTo>
                  <a:lnTo>
                    <a:pt x="143" y="26"/>
                  </a:lnTo>
                  <a:lnTo>
                    <a:pt x="143" y="26"/>
                  </a:lnTo>
                  <a:lnTo>
                    <a:pt x="143" y="26"/>
                  </a:lnTo>
                  <a:lnTo>
                    <a:pt x="143" y="26"/>
                  </a:lnTo>
                  <a:lnTo>
                    <a:pt x="143" y="28"/>
                  </a:lnTo>
                  <a:lnTo>
                    <a:pt x="144" y="28"/>
                  </a:lnTo>
                  <a:lnTo>
                    <a:pt x="144" y="29"/>
                  </a:lnTo>
                  <a:lnTo>
                    <a:pt x="147" y="29"/>
                  </a:lnTo>
                  <a:lnTo>
                    <a:pt x="149" y="28"/>
                  </a:lnTo>
                  <a:lnTo>
                    <a:pt x="150" y="28"/>
                  </a:lnTo>
                  <a:lnTo>
                    <a:pt x="150" y="28"/>
                  </a:lnTo>
                  <a:lnTo>
                    <a:pt x="150" y="28"/>
                  </a:lnTo>
                  <a:lnTo>
                    <a:pt x="150" y="28"/>
                  </a:lnTo>
                  <a:lnTo>
                    <a:pt x="149" y="26"/>
                  </a:lnTo>
                  <a:lnTo>
                    <a:pt x="149" y="26"/>
                  </a:lnTo>
                  <a:lnTo>
                    <a:pt x="149" y="25"/>
                  </a:lnTo>
                  <a:lnTo>
                    <a:pt x="147" y="25"/>
                  </a:lnTo>
                  <a:lnTo>
                    <a:pt x="144" y="25"/>
                  </a:lnTo>
                  <a:lnTo>
                    <a:pt x="141" y="25"/>
                  </a:lnTo>
                  <a:lnTo>
                    <a:pt x="141" y="25"/>
                  </a:lnTo>
                  <a:close/>
                  <a:moveTo>
                    <a:pt x="160" y="25"/>
                  </a:moveTo>
                  <a:lnTo>
                    <a:pt x="160" y="26"/>
                  </a:lnTo>
                  <a:lnTo>
                    <a:pt x="161" y="28"/>
                  </a:lnTo>
                  <a:lnTo>
                    <a:pt x="164" y="29"/>
                  </a:lnTo>
                  <a:lnTo>
                    <a:pt x="168" y="29"/>
                  </a:lnTo>
                  <a:lnTo>
                    <a:pt x="169" y="31"/>
                  </a:lnTo>
                  <a:lnTo>
                    <a:pt x="169" y="32"/>
                  </a:lnTo>
                  <a:lnTo>
                    <a:pt x="171" y="32"/>
                  </a:lnTo>
                  <a:lnTo>
                    <a:pt x="172" y="32"/>
                  </a:lnTo>
                  <a:lnTo>
                    <a:pt x="174" y="31"/>
                  </a:lnTo>
                  <a:lnTo>
                    <a:pt x="174" y="29"/>
                  </a:lnTo>
                  <a:lnTo>
                    <a:pt x="174" y="29"/>
                  </a:lnTo>
                  <a:lnTo>
                    <a:pt x="174" y="29"/>
                  </a:lnTo>
                  <a:lnTo>
                    <a:pt x="174" y="28"/>
                  </a:lnTo>
                  <a:lnTo>
                    <a:pt x="172" y="28"/>
                  </a:lnTo>
                  <a:lnTo>
                    <a:pt x="172" y="28"/>
                  </a:lnTo>
                  <a:lnTo>
                    <a:pt x="171" y="26"/>
                  </a:lnTo>
                  <a:lnTo>
                    <a:pt x="164" y="26"/>
                  </a:lnTo>
                  <a:lnTo>
                    <a:pt x="160" y="25"/>
                  </a:lnTo>
                  <a:lnTo>
                    <a:pt x="160" y="25"/>
                  </a:lnTo>
                  <a:close/>
                  <a:moveTo>
                    <a:pt x="154" y="26"/>
                  </a:moveTo>
                  <a:lnTo>
                    <a:pt x="155" y="26"/>
                  </a:lnTo>
                  <a:lnTo>
                    <a:pt x="157" y="26"/>
                  </a:lnTo>
                  <a:lnTo>
                    <a:pt x="160" y="28"/>
                  </a:lnTo>
                  <a:lnTo>
                    <a:pt x="163" y="31"/>
                  </a:lnTo>
                  <a:lnTo>
                    <a:pt x="164" y="32"/>
                  </a:lnTo>
                  <a:lnTo>
                    <a:pt x="168" y="34"/>
                  </a:lnTo>
                  <a:lnTo>
                    <a:pt x="169" y="34"/>
                  </a:lnTo>
                  <a:lnTo>
                    <a:pt x="172" y="36"/>
                  </a:lnTo>
                  <a:lnTo>
                    <a:pt x="171" y="36"/>
                  </a:lnTo>
                  <a:lnTo>
                    <a:pt x="171" y="37"/>
                  </a:lnTo>
                  <a:lnTo>
                    <a:pt x="169" y="37"/>
                  </a:lnTo>
                  <a:lnTo>
                    <a:pt x="169" y="37"/>
                  </a:lnTo>
                  <a:lnTo>
                    <a:pt x="168" y="37"/>
                  </a:lnTo>
                  <a:lnTo>
                    <a:pt x="166" y="37"/>
                  </a:lnTo>
                  <a:lnTo>
                    <a:pt x="164" y="36"/>
                  </a:lnTo>
                  <a:lnTo>
                    <a:pt x="160" y="34"/>
                  </a:lnTo>
                  <a:lnTo>
                    <a:pt x="160" y="34"/>
                  </a:lnTo>
                  <a:lnTo>
                    <a:pt x="158" y="34"/>
                  </a:lnTo>
                  <a:lnTo>
                    <a:pt x="158" y="34"/>
                  </a:lnTo>
                  <a:lnTo>
                    <a:pt x="157" y="34"/>
                  </a:lnTo>
                  <a:lnTo>
                    <a:pt x="157" y="32"/>
                  </a:lnTo>
                  <a:lnTo>
                    <a:pt x="155" y="31"/>
                  </a:lnTo>
                  <a:lnTo>
                    <a:pt x="154" y="31"/>
                  </a:lnTo>
                  <a:lnTo>
                    <a:pt x="152" y="32"/>
                  </a:lnTo>
                  <a:lnTo>
                    <a:pt x="152" y="31"/>
                  </a:lnTo>
                  <a:lnTo>
                    <a:pt x="152" y="31"/>
                  </a:lnTo>
                  <a:lnTo>
                    <a:pt x="152" y="29"/>
                  </a:lnTo>
                  <a:lnTo>
                    <a:pt x="150" y="29"/>
                  </a:lnTo>
                  <a:lnTo>
                    <a:pt x="154" y="26"/>
                  </a:lnTo>
                  <a:lnTo>
                    <a:pt x="154" y="26"/>
                  </a:lnTo>
                  <a:close/>
                  <a:moveTo>
                    <a:pt x="178" y="29"/>
                  </a:moveTo>
                  <a:lnTo>
                    <a:pt x="180" y="29"/>
                  </a:lnTo>
                  <a:lnTo>
                    <a:pt x="180" y="29"/>
                  </a:lnTo>
                  <a:lnTo>
                    <a:pt x="182" y="29"/>
                  </a:lnTo>
                  <a:lnTo>
                    <a:pt x="182" y="29"/>
                  </a:lnTo>
                  <a:lnTo>
                    <a:pt x="182" y="31"/>
                  </a:lnTo>
                  <a:lnTo>
                    <a:pt x="182" y="32"/>
                  </a:lnTo>
                  <a:lnTo>
                    <a:pt x="180" y="34"/>
                  </a:lnTo>
                  <a:lnTo>
                    <a:pt x="178" y="36"/>
                  </a:lnTo>
                  <a:lnTo>
                    <a:pt x="177" y="34"/>
                  </a:lnTo>
                  <a:lnTo>
                    <a:pt x="174" y="34"/>
                  </a:lnTo>
                  <a:lnTo>
                    <a:pt x="175" y="32"/>
                  </a:lnTo>
                  <a:lnTo>
                    <a:pt x="177" y="31"/>
                  </a:lnTo>
                  <a:lnTo>
                    <a:pt x="178" y="29"/>
                  </a:lnTo>
                  <a:lnTo>
                    <a:pt x="178" y="29"/>
                  </a:lnTo>
                  <a:lnTo>
                    <a:pt x="178" y="29"/>
                  </a:lnTo>
                  <a:close/>
                  <a:moveTo>
                    <a:pt x="141" y="34"/>
                  </a:moveTo>
                  <a:lnTo>
                    <a:pt x="141" y="34"/>
                  </a:lnTo>
                  <a:lnTo>
                    <a:pt x="140" y="36"/>
                  </a:lnTo>
                  <a:lnTo>
                    <a:pt x="140" y="36"/>
                  </a:lnTo>
                  <a:lnTo>
                    <a:pt x="140" y="37"/>
                  </a:lnTo>
                  <a:lnTo>
                    <a:pt x="140" y="37"/>
                  </a:lnTo>
                  <a:lnTo>
                    <a:pt x="140" y="37"/>
                  </a:lnTo>
                  <a:lnTo>
                    <a:pt x="141" y="36"/>
                  </a:lnTo>
                  <a:lnTo>
                    <a:pt x="144" y="36"/>
                  </a:lnTo>
                  <a:lnTo>
                    <a:pt x="144" y="37"/>
                  </a:lnTo>
                  <a:lnTo>
                    <a:pt x="144" y="37"/>
                  </a:lnTo>
                  <a:lnTo>
                    <a:pt x="144" y="37"/>
                  </a:lnTo>
                  <a:lnTo>
                    <a:pt x="144" y="37"/>
                  </a:lnTo>
                  <a:lnTo>
                    <a:pt x="144" y="39"/>
                  </a:lnTo>
                  <a:lnTo>
                    <a:pt x="144" y="39"/>
                  </a:lnTo>
                  <a:lnTo>
                    <a:pt x="146" y="39"/>
                  </a:lnTo>
                  <a:lnTo>
                    <a:pt x="146" y="39"/>
                  </a:lnTo>
                  <a:lnTo>
                    <a:pt x="147" y="37"/>
                  </a:lnTo>
                  <a:lnTo>
                    <a:pt x="149" y="37"/>
                  </a:lnTo>
                  <a:lnTo>
                    <a:pt x="152" y="37"/>
                  </a:lnTo>
                  <a:lnTo>
                    <a:pt x="150" y="36"/>
                  </a:lnTo>
                  <a:lnTo>
                    <a:pt x="149" y="36"/>
                  </a:lnTo>
                  <a:lnTo>
                    <a:pt x="146" y="34"/>
                  </a:lnTo>
                  <a:lnTo>
                    <a:pt x="143" y="34"/>
                  </a:lnTo>
                  <a:lnTo>
                    <a:pt x="141" y="34"/>
                  </a:lnTo>
                  <a:lnTo>
                    <a:pt x="141" y="34"/>
                  </a:lnTo>
                  <a:close/>
                  <a:moveTo>
                    <a:pt x="254" y="34"/>
                  </a:moveTo>
                  <a:lnTo>
                    <a:pt x="253" y="34"/>
                  </a:lnTo>
                  <a:lnTo>
                    <a:pt x="253" y="34"/>
                  </a:lnTo>
                  <a:lnTo>
                    <a:pt x="251" y="36"/>
                  </a:lnTo>
                  <a:lnTo>
                    <a:pt x="250" y="37"/>
                  </a:lnTo>
                  <a:lnTo>
                    <a:pt x="250" y="37"/>
                  </a:lnTo>
                  <a:lnTo>
                    <a:pt x="248" y="39"/>
                  </a:lnTo>
                  <a:lnTo>
                    <a:pt x="247" y="39"/>
                  </a:lnTo>
                  <a:lnTo>
                    <a:pt x="247" y="40"/>
                  </a:lnTo>
                  <a:lnTo>
                    <a:pt x="242" y="40"/>
                  </a:lnTo>
                  <a:lnTo>
                    <a:pt x="239" y="40"/>
                  </a:lnTo>
                  <a:lnTo>
                    <a:pt x="239" y="40"/>
                  </a:lnTo>
                  <a:lnTo>
                    <a:pt x="239" y="40"/>
                  </a:lnTo>
                  <a:lnTo>
                    <a:pt x="239" y="40"/>
                  </a:lnTo>
                  <a:lnTo>
                    <a:pt x="239" y="42"/>
                  </a:lnTo>
                  <a:lnTo>
                    <a:pt x="240" y="43"/>
                  </a:lnTo>
                  <a:lnTo>
                    <a:pt x="240" y="43"/>
                  </a:lnTo>
                  <a:lnTo>
                    <a:pt x="239" y="43"/>
                  </a:lnTo>
                  <a:lnTo>
                    <a:pt x="237" y="43"/>
                  </a:lnTo>
                  <a:lnTo>
                    <a:pt x="237" y="45"/>
                  </a:lnTo>
                  <a:lnTo>
                    <a:pt x="237" y="46"/>
                  </a:lnTo>
                  <a:lnTo>
                    <a:pt x="239" y="46"/>
                  </a:lnTo>
                  <a:lnTo>
                    <a:pt x="239" y="46"/>
                  </a:lnTo>
                  <a:lnTo>
                    <a:pt x="240" y="49"/>
                  </a:lnTo>
                  <a:lnTo>
                    <a:pt x="242" y="51"/>
                  </a:lnTo>
                  <a:lnTo>
                    <a:pt x="245" y="51"/>
                  </a:lnTo>
                  <a:lnTo>
                    <a:pt x="247" y="53"/>
                  </a:lnTo>
                  <a:lnTo>
                    <a:pt x="248" y="51"/>
                  </a:lnTo>
                  <a:lnTo>
                    <a:pt x="250" y="48"/>
                  </a:lnTo>
                  <a:lnTo>
                    <a:pt x="250" y="48"/>
                  </a:lnTo>
                  <a:lnTo>
                    <a:pt x="251" y="46"/>
                  </a:lnTo>
                  <a:lnTo>
                    <a:pt x="251" y="45"/>
                  </a:lnTo>
                  <a:lnTo>
                    <a:pt x="253" y="45"/>
                  </a:lnTo>
                  <a:lnTo>
                    <a:pt x="256" y="45"/>
                  </a:lnTo>
                  <a:lnTo>
                    <a:pt x="259" y="45"/>
                  </a:lnTo>
                  <a:lnTo>
                    <a:pt x="261" y="42"/>
                  </a:lnTo>
                  <a:lnTo>
                    <a:pt x="262" y="40"/>
                  </a:lnTo>
                  <a:lnTo>
                    <a:pt x="264" y="40"/>
                  </a:lnTo>
                  <a:lnTo>
                    <a:pt x="265" y="40"/>
                  </a:lnTo>
                  <a:lnTo>
                    <a:pt x="265" y="39"/>
                  </a:lnTo>
                  <a:lnTo>
                    <a:pt x="265" y="36"/>
                  </a:lnTo>
                  <a:lnTo>
                    <a:pt x="262" y="36"/>
                  </a:lnTo>
                  <a:lnTo>
                    <a:pt x="261" y="34"/>
                  </a:lnTo>
                  <a:lnTo>
                    <a:pt x="259" y="34"/>
                  </a:lnTo>
                  <a:lnTo>
                    <a:pt x="258" y="34"/>
                  </a:lnTo>
                  <a:lnTo>
                    <a:pt x="256" y="34"/>
                  </a:lnTo>
                  <a:lnTo>
                    <a:pt x="254" y="34"/>
                  </a:lnTo>
                  <a:lnTo>
                    <a:pt x="254" y="34"/>
                  </a:lnTo>
                  <a:close/>
                  <a:moveTo>
                    <a:pt x="158" y="36"/>
                  </a:moveTo>
                  <a:lnTo>
                    <a:pt x="157" y="37"/>
                  </a:lnTo>
                  <a:lnTo>
                    <a:pt x="154" y="39"/>
                  </a:lnTo>
                  <a:lnTo>
                    <a:pt x="154" y="40"/>
                  </a:lnTo>
                  <a:lnTo>
                    <a:pt x="154" y="42"/>
                  </a:lnTo>
                  <a:lnTo>
                    <a:pt x="157" y="40"/>
                  </a:lnTo>
                  <a:lnTo>
                    <a:pt x="160" y="40"/>
                  </a:lnTo>
                  <a:lnTo>
                    <a:pt x="161" y="40"/>
                  </a:lnTo>
                  <a:lnTo>
                    <a:pt x="163" y="42"/>
                  </a:lnTo>
                  <a:lnTo>
                    <a:pt x="164" y="42"/>
                  </a:lnTo>
                  <a:lnTo>
                    <a:pt x="164" y="42"/>
                  </a:lnTo>
                  <a:lnTo>
                    <a:pt x="166" y="42"/>
                  </a:lnTo>
                  <a:lnTo>
                    <a:pt x="166" y="42"/>
                  </a:lnTo>
                  <a:lnTo>
                    <a:pt x="166" y="42"/>
                  </a:lnTo>
                  <a:lnTo>
                    <a:pt x="166" y="40"/>
                  </a:lnTo>
                  <a:lnTo>
                    <a:pt x="166" y="39"/>
                  </a:lnTo>
                  <a:lnTo>
                    <a:pt x="166" y="39"/>
                  </a:lnTo>
                  <a:lnTo>
                    <a:pt x="166" y="37"/>
                  </a:lnTo>
                  <a:lnTo>
                    <a:pt x="161" y="37"/>
                  </a:lnTo>
                  <a:lnTo>
                    <a:pt x="158" y="36"/>
                  </a:lnTo>
                  <a:lnTo>
                    <a:pt x="158" y="36"/>
                  </a:lnTo>
                  <a:close/>
                  <a:moveTo>
                    <a:pt x="174" y="53"/>
                  </a:moveTo>
                  <a:lnTo>
                    <a:pt x="174" y="53"/>
                  </a:lnTo>
                  <a:lnTo>
                    <a:pt x="174" y="53"/>
                  </a:lnTo>
                  <a:lnTo>
                    <a:pt x="174" y="53"/>
                  </a:lnTo>
                  <a:lnTo>
                    <a:pt x="174" y="54"/>
                  </a:lnTo>
                  <a:lnTo>
                    <a:pt x="174" y="54"/>
                  </a:lnTo>
                  <a:lnTo>
                    <a:pt x="174" y="56"/>
                  </a:lnTo>
                  <a:lnTo>
                    <a:pt x="174" y="60"/>
                  </a:lnTo>
                  <a:lnTo>
                    <a:pt x="174" y="63"/>
                  </a:lnTo>
                  <a:lnTo>
                    <a:pt x="175" y="63"/>
                  </a:lnTo>
                  <a:lnTo>
                    <a:pt x="178" y="63"/>
                  </a:lnTo>
                  <a:lnTo>
                    <a:pt x="178" y="65"/>
                  </a:lnTo>
                  <a:lnTo>
                    <a:pt x="180" y="65"/>
                  </a:lnTo>
                  <a:lnTo>
                    <a:pt x="182" y="63"/>
                  </a:lnTo>
                  <a:lnTo>
                    <a:pt x="183" y="60"/>
                  </a:lnTo>
                  <a:lnTo>
                    <a:pt x="185" y="60"/>
                  </a:lnTo>
                  <a:lnTo>
                    <a:pt x="189" y="59"/>
                  </a:lnTo>
                  <a:lnTo>
                    <a:pt x="189" y="57"/>
                  </a:lnTo>
                  <a:lnTo>
                    <a:pt x="189" y="56"/>
                  </a:lnTo>
                  <a:lnTo>
                    <a:pt x="185" y="56"/>
                  </a:lnTo>
                  <a:lnTo>
                    <a:pt x="182" y="54"/>
                  </a:lnTo>
                  <a:lnTo>
                    <a:pt x="178" y="53"/>
                  </a:lnTo>
                  <a:lnTo>
                    <a:pt x="174" y="53"/>
                  </a:lnTo>
                  <a:lnTo>
                    <a:pt x="174" y="53"/>
                  </a:lnTo>
                  <a:close/>
                  <a:moveTo>
                    <a:pt x="166" y="57"/>
                  </a:moveTo>
                  <a:lnTo>
                    <a:pt x="164" y="57"/>
                  </a:lnTo>
                  <a:lnTo>
                    <a:pt x="161" y="59"/>
                  </a:lnTo>
                  <a:lnTo>
                    <a:pt x="160" y="60"/>
                  </a:lnTo>
                  <a:lnTo>
                    <a:pt x="158" y="60"/>
                  </a:lnTo>
                  <a:lnTo>
                    <a:pt x="158" y="62"/>
                  </a:lnTo>
                  <a:lnTo>
                    <a:pt x="157" y="63"/>
                  </a:lnTo>
                  <a:lnTo>
                    <a:pt x="157" y="63"/>
                  </a:lnTo>
                  <a:lnTo>
                    <a:pt x="157" y="65"/>
                  </a:lnTo>
                  <a:lnTo>
                    <a:pt x="157" y="65"/>
                  </a:lnTo>
                  <a:lnTo>
                    <a:pt x="158" y="65"/>
                  </a:lnTo>
                  <a:lnTo>
                    <a:pt x="158" y="67"/>
                  </a:lnTo>
                  <a:lnTo>
                    <a:pt x="160" y="67"/>
                  </a:lnTo>
                  <a:lnTo>
                    <a:pt x="164" y="67"/>
                  </a:lnTo>
                  <a:lnTo>
                    <a:pt x="169" y="67"/>
                  </a:lnTo>
                  <a:lnTo>
                    <a:pt x="169" y="67"/>
                  </a:lnTo>
                  <a:lnTo>
                    <a:pt x="171" y="65"/>
                  </a:lnTo>
                  <a:lnTo>
                    <a:pt x="169" y="65"/>
                  </a:lnTo>
                  <a:lnTo>
                    <a:pt x="168" y="63"/>
                  </a:lnTo>
                  <a:lnTo>
                    <a:pt x="169" y="63"/>
                  </a:lnTo>
                  <a:lnTo>
                    <a:pt x="171" y="62"/>
                  </a:lnTo>
                  <a:lnTo>
                    <a:pt x="171" y="60"/>
                  </a:lnTo>
                  <a:lnTo>
                    <a:pt x="172" y="59"/>
                  </a:lnTo>
                  <a:lnTo>
                    <a:pt x="172" y="59"/>
                  </a:lnTo>
                  <a:lnTo>
                    <a:pt x="172" y="59"/>
                  </a:lnTo>
                  <a:lnTo>
                    <a:pt x="171" y="57"/>
                  </a:lnTo>
                  <a:lnTo>
                    <a:pt x="171" y="57"/>
                  </a:lnTo>
                  <a:lnTo>
                    <a:pt x="169" y="57"/>
                  </a:lnTo>
                  <a:lnTo>
                    <a:pt x="166" y="57"/>
                  </a:lnTo>
                  <a:lnTo>
                    <a:pt x="166" y="57"/>
                  </a:lnTo>
                  <a:close/>
                  <a:moveTo>
                    <a:pt x="141" y="59"/>
                  </a:moveTo>
                  <a:lnTo>
                    <a:pt x="143" y="60"/>
                  </a:lnTo>
                  <a:lnTo>
                    <a:pt x="143" y="60"/>
                  </a:lnTo>
                  <a:lnTo>
                    <a:pt x="143" y="62"/>
                  </a:lnTo>
                  <a:lnTo>
                    <a:pt x="143" y="62"/>
                  </a:lnTo>
                  <a:lnTo>
                    <a:pt x="143" y="62"/>
                  </a:lnTo>
                  <a:lnTo>
                    <a:pt x="144" y="63"/>
                  </a:lnTo>
                  <a:lnTo>
                    <a:pt x="144" y="63"/>
                  </a:lnTo>
                  <a:lnTo>
                    <a:pt x="144" y="62"/>
                  </a:lnTo>
                  <a:lnTo>
                    <a:pt x="144" y="62"/>
                  </a:lnTo>
                  <a:lnTo>
                    <a:pt x="146" y="62"/>
                  </a:lnTo>
                  <a:lnTo>
                    <a:pt x="146" y="60"/>
                  </a:lnTo>
                  <a:lnTo>
                    <a:pt x="146" y="59"/>
                  </a:lnTo>
                  <a:lnTo>
                    <a:pt x="144" y="59"/>
                  </a:lnTo>
                  <a:lnTo>
                    <a:pt x="141" y="59"/>
                  </a:lnTo>
                  <a:lnTo>
                    <a:pt x="141" y="59"/>
                  </a:lnTo>
                  <a:close/>
                  <a:moveTo>
                    <a:pt x="191" y="67"/>
                  </a:moveTo>
                  <a:lnTo>
                    <a:pt x="189" y="68"/>
                  </a:lnTo>
                  <a:lnTo>
                    <a:pt x="186" y="71"/>
                  </a:lnTo>
                  <a:lnTo>
                    <a:pt x="188" y="73"/>
                  </a:lnTo>
                  <a:lnTo>
                    <a:pt x="191" y="74"/>
                  </a:lnTo>
                  <a:lnTo>
                    <a:pt x="192" y="76"/>
                  </a:lnTo>
                  <a:lnTo>
                    <a:pt x="194" y="76"/>
                  </a:lnTo>
                  <a:lnTo>
                    <a:pt x="194" y="76"/>
                  </a:lnTo>
                  <a:lnTo>
                    <a:pt x="195" y="76"/>
                  </a:lnTo>
                  <a:lnTo>
                    <a:pt x="195" y="76"/>
                  </a:lnTo>
                  <a:lnTo>
                    <a:pt x="197" y="74"/>
                  </a:lnTo>
                  <a:lnTo>
                    <a:pt x="197" y="74"/>
                  </a:lnTo>
                  <a:lnTo>
                    <a:pt x="197" y="74"/>
                  </a:lnTo>
                  <a:lnTo>
                    <a:pt x="197" y="73"/>
                  </a:lnTo>
                  <a:lnTo>
                    <a:pt x="197" y="71"/>
                  </a:lnTo>
                  <a:lnTo>
                    <a:pt x="197" y="70"/>
                  </a:lnTo>
                  <a:lnTo>
                    <a:pt x="197" y="68"/>
                  </a:lnTo>
                  <a:lnTo>
                    <a:pt x="195" y="68"/>
                  </a:lnTo>
                  <a:lnTo>
                    <a:pt x="195" y="68"/>
                  </a:lnTo>
                  <a:lnTo>
                    <a:pt x="195" y="67"/>
                  </a:lnTo>
                  <a:lnTo>
                    <a:pt x="195" y="67"/>
                  </a:lnTo>
                  <a:lnTo>
                    <a:pt x="192" y="67"/>
                  </a:lnTo>
                  <a:lnTo>
                    <a:pt x="191" y="67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9" name="Freeform 164"/>
            <p:cNvSpPr>
              <a:spLocks noEditPoints="1"/>
            </p:cNvSpPr>
            <p:nvPr/>
          </p:nvSpPr>
          <p:spPr bwMode="auto">
            <a:xfrm>
              <a:off x="6018949" y="1473432"/>
              <a:ext cx="508183" cy="252065"/>
            </a:xfrm>
            <a:custGeom>
              <a:avLst/>
              <a:gdLst>
                <a:gd name="T0" fmla="*/ 105 w 214"/>
                <a:gd name="T1" fmla="*/ 87 h 106"/>
                <a:gd name="T2" fmla="*/ 124 w 214"/>
                <a:gd name="T3" fmla="*/ 90 h 106"/>
                <a:gd name="T4" fmla="*/ 147 w 214"/>
                <a:gd name="T5" fmla="*/ 84 h 106"/>
                <a:gd name="T6" fmla="*/ 133 w 214"/>
                <a:gd name="T7" fmla="*/ 78 h 106"/>
                <a:gd name="T8" fmla="*/ 118 w 214"/>
                <a:gd name="T9" fmla="*/ 72 h 106"/>
                <a:gd name="T10" fmla="*/ 101 w 214"/>
                <a:gd name="T11" fmla="*/ 5 h 106"/>
                <a:gd name="T12" fmla="*/ 85 w 214"/>
                <a:gd name="T13" fmla="*/ 9 h 106"/>
                <a:gd name="T14" fmla="*/ 82 w 214"/>
                <a:gd name="T15" fmla="*/ 14 h 106"/>
                <a:gd name="T16" fmla="*/ 83 w 214"/>
                <a:gd name="T17" fmla="*/ 23 h 106"/>
                <a:gd name="T18" fmla="*/ 111 w 214"/>
                <a:gd name="T19" fmla="*/ 25 h 106"/>
                <a:gd name="T20" fmla="*/ 94 w 214"/>
                <a:gd name="T21" fmla="*/ 30 h 106"/>
                <a:gd name="T22" fmla="*/ 99 w 214"/>
                <a:gd name="T23" fmla="*/ 37 h 106"/>
                <a:gd name="T24" fmla="*/ 121 w 214"/>
                <a:gd name="T25" fmla="*/ 39 h 106"/>
                <a:gd name="T26" fmla="*/ 150 w 214"/>
                <a:gd name="T27" fmla="*/ 44 h 106"/>
                <a:gd name="T28" fmla="*/ 161 w 214"/>
                <a:gd name="T29" fmla="*/ 34 h 106"/>
                <a:gd name="T30" fmla="*/ 173 w 214"/>
                <a:gd name="T31" fmla="*/ 31 h 106"/>
                <a:gd name="T32" fmla="*/ 183 w 214"/>
                <a:gd name="T33" fmla="*/ 16 h 106"/>
                <a:gd name="T34" fmla="*/ 169 w 214"/>
                <a:gd name="T35" fmla="*/ 11 h 106"/>
                <a:gd name="T36" fmla="*/ 163 w 214"/>
                <a:gd name="T37" fmla="*/ 12 h 106"/>
                <a:gd name="T38" fmla="*/ 155 w 214"/>
                <a:gd name="T39" fmla="*/ 12 h 106"/>
                <a:gd name="T40" fmla="*/ 149 w 214"/>
                <a:gd name="T41" fmla="*/ 8 h 106"/>
                <a:gd name="T42" fmla="*/ 138 w 214"/>
                <a:gd name="T43" fmla="*/ 16 h 106"/>
                <a:gd name="T44" fmla="*/ 114 w 214"/>
                <a:gd name="T45" fmla="*/ 8 h 106"/>
                <a:gd name="T46" fmla="*/ 99 w 214"/>
                <a:gd name="T47" fmla="*/ 0 h 106"/>
                <a:gd name="T48" fmla="*/ 118 w 214"/>
                <a:gd name="T49" fmla="*/ 62 h 106"/>
                <a:gd name="T50" fmla="*/ 102 w 214"/>
                <a:gd name="T51" fmla="*/ 68 h 106"/>
                <a:gd name="T52" fmla="*/ 180 w 214"/>
                <a:gd name="T53" fmla="*/ 50 h 106"/>
                <a:gd name="T54" fmla="*/ 183 w 214"/>
                <a:gd name="T55" fmla="*/ 54 h 106"/>
                <a:gd name="T56" fmla="*/ 198 w 214"/>
                <a:gd name="T57" fmla="*/ 45 h 106"/>
                <a:gd name="T58" fmla="*/ 208 w 214"/>
                <a:gd name="T59" fmla="*/ 45 h 106"/>
                <a:gd name="T60" fmla="*/ 3 w 214"/>
                <a:gd name="T61" fmla="*/ 48 h 106"/>
                <a:gd name="T62" fmla="*/ 3 w 214"/>
                <a:gd name="T63" fmla="*/ 45 h 106"/>
                <a:gd name="T64" fmla="*/ 60 w 214"/>
                <a:gd name="T65" fmla="*/ 19 h 106"/>
                <a:gd name="T66" fmla="*/ 77 w 214"/>
                <a:gd name="T67" fmla="*/ 36 h 106"/>
                <a:gd name="T68" fmla="*/ 82 w 214"/>
                <a:gd name="T69" fmla="*/ 34 h 106"/>
                <a:gd name="T70" fmla="*/ 91 w 214"/>
                <a:gd name="T71" fmla="*/ 48 h 106"/>
                <a:gd name="T72" fmla="*/ 91 w 214"/>
                <a:gd name="T73" fmla="*/ 56 h 106"/>
                <a:gd name="T74" fmla="*/ 85 w 214"/>
                <a:gd name="T75" fmla="*/ 75 h 106"/>
                <a:gd name="T76" fmla="*/ 74 w 214"/>
                <a:gd name="T77" fmla="*/ 87 h 106"/>
                <a:gd name="T78" fmla="*/ 60 w 214"/>
                <a:gd name="T79" fmla="*/ 95 h 106"/>
                <a:gd name="T80" fmla="*/ 52 w 214"/>
                <a:gd name="T81" fmla="*/ 101 h 106"/>
                <a:gd name="T82" fmla="*/ 32 w 214"/>
                <a:gd name="T83" fmla="*/ 89 h 106"/>
                <a:gd name="T84" fmla="*/ 37 w 214"/>
                <a:gd name="T85" fmla="*/ 81 h 106"/>
                <a:gd name="T86" fmla="*/ 45 w 214"/>
                <a:gd name="T87" fmla="*/ 72 h 106"/>
                <a:gd name="T88" fmla="*/ 26 w 214"/>
                <a:gd name="T89" fmla="*/ 72 h 106"/>
                <a:gd name="T90" fmla="*/ 24 w 214"/>
                <a:gd name="T91" fmla="*/ 62 h 106"/>
                <a:gd name="T92" fmla="*/ 34 w 214"/>
                <a:gd name="T93" fmla="*/ 65 h 106"/>
                <a:gd name="T94" fmla="*/ 62 w 214"/>
                <a:gd name="T95" fmla="*/ 58 h 106"/>
                <a:gd name="T96" fmla="*/ 43 w 214"/>
                <a:gd name="T97" fmla="*/ 53 h 106"/>
                <a:gd name="T98" fmla="*/ 35 w 214"/>
                <a:gd name="T99" fmla="*/ 48 h 106"/>
                <a:gd name="T100" fmla="*/ 23 w 214"/>
                <a:gd name="T101" fmla="*/ 56 h 106"/>
                <a:gd name="T102" fmla="*/ 12 w 214"/>
                <a:gd name="T103" fmla="*/ 48 h 106"/>
                <a:gd name="T104" fmla="*/ 9 w 214"/>
                <a:gd name="T105" fmla="*/ 28 h 106"/>
                <a:gd name="T106" fmla="*/ 9 w 214"/>
                <a:gd name="T107" fmla="*/ 22 h 106"/>
                <a:gd name="T108" fmla="*/ 20 w 214"/>
                <a:gd name="T109" fmla="*/ 20 h 106"/>
                <a:gd name="T110" fmla="*/ 23 w 214"/>
                <a:gd name="T111" fmla="*/ 30 h 106"/>
                <a:gd name="T112" fmla="*/ 32 w 214"/>
                <a:gd name="T113" fmla="*/ 22 h 106"/>
                <a:gd name="T114" fmla="*/ 49 w 214"/>
                <a:gd name="T115" fmla="*/ 44 h 106"/>
                <a:gd name="T116" fmla="*/ 49 w 214"/>
                <a:gd name="T117" fmla="*/ 22 h 106"/>
                <a:gd name="T118" fmla="*/ 130 w 214"/>
                <a:gd name="T119" fmla="*/ 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14" h="106">
                  <a:moveTo>
                    <a:pt x="110" y="73"/>
                  </a:moveTo>
                  <a:lnTo>
                    <a:pt x="108" y="75"/>
                  </a:lnTo>
                  <a:lnTo>
                    <a:pt x="105" y="75"/>
                  </a:lnTo>
                  <a:lnTo>
                    <a:pt x="105" y="78"/>
                  </a:lnTo>
                  <a:lnTo>
                    <a:pt x="105" y="79"/>
                  </a:lnTo>
                  <a:lnTo>
                    <a:pt x="107" y="79"/>
                  </a:lnTo>
                  <a:lnTo>
                    <a:pt x="108" y="81"/>
                  </a:lnTo>
                  <a:lnTo>
                    <a:pt x="108" y="82"/>
                  </a:lnTo>
                  <a:lnTo>
                    <a:pt x="108" y="84"/>
                  </a:lnTo>
                  <a:lnTo>
                    <a:pt x="107" y="85"/>
                  </a:lnTo>
                  <a:lnTo>
                    <a:pt x="105" y="85"/>
                  </a:lnTo>
                  <a:lnTo>
                    <a:pt x="105" y="87"/>
                  </a:lnTo>
                  <a:lnTo>
                    <a:pt x="105" y="90"/>
                  </a:lnTo>
                  <a:lnTo>
                    <a:pt x="108" y="89"/>
                  </a:lnTo>
                  <a:lnTo>
                    <a:pt x="113" y="87"/>
                  </a:lnTo>
                  <a:lnTo>
                    <a:pt x="114" y="85"/>
                  </a:lnTo>
                  <a:lnTo>
                    <a:pt x="118" y="85"/>
                  </a:lnTo>
                  <a:lnTo>
                    <a:pt x="119" y="85"/>
                  </a:lnTo>
                  <a:lnTo>
                    <a:pt x="121" y="85"/>
                  </a:lnTo>
                  <a:lnTo>
                    <a:pt x="121" y="87"/>
                  </a:lnTo>
                  <a:lnTo>
                    <a:pt x="121" y="89"/>
                  </a:lnTo>
                  <a:lnTo>
                    <a:pt x="121" y="90"/>
                  </a:lnTo>
                  <a:lnTo>
                    <a:pt x="122" y="90"/>
                  </a:lnTo>
                  <a:lnTo>
                    <a:pt x="124" y="90"/>
                  </a:lnTo>
                  <a:lnTo>
                    <a:pt x="127" y="89"/>
                  </a:lnTo>
                  <a:lnTo>
                    <a:pt x="130" y="89"/>
                  </a:lnTo>
                  <a:lnTo>
                    <a:pt x="133" y="89"/>
                  </a:lnTo>
                  <a:lnTo>
                    <a:pt x="135" y="87"/>
                  </a:lnTo>
                  <a:lnTo>
                    <a:pt x="136" y="85"/>
                  </a:lnTo>
                  <a:lnTo>
                    <a:pt x="138" y="85"/>
                  </a:lnTo>
                  <a:lnTo>
                    <a:pt x="141" y="85"/>
                  </a:lnTo>
                  <a:lnTo>
                    <a:pt x="142" y="85"/>
                  </a:lnTo>
                  <a:lnTo>
                    <a:pt x="146" y="85"/>
                  </a:lnTo>
                  <a:lnTo>
                    <a:pt x="146" y="85"/>
                  </a:lnTo>
                  <a:lnTo>
                    <a:pt x="147" y="84"/>
                  </a:lnTo>
                  <a:lnTo>
                    <a:pt x="147" y="84"/>
                  </a:lnTo>
                  <a:lnTo>
                    <a:pt x="147" y="82"/>
                  </a:lnTo>
                  <a:lnTo>
                    <a:pt x="147" y="82"/>
                  </a:lnTo>
                  <a:lnTo>
                    <a:pt x="147" y="81"/>
                  </a:lnTo>
                  <a:lnTo>
                    <a:pt x="147" y="79"/>
                  </a:lnTo>
                  <a:lnTo>
                    <a:pt x="147" y="79"/>
                  </a:lnTo>
                  <a:lnTo>
                    <a:pt x="144" y="79"/>
                  </a:lnTo>
                  <a:lnTo>
                    <a:pt x="141" y="79"/>
                  </a:lnTo>
                  <a:lnTo>
                    <a:pt x="139" y="81"/>
                  </a:lnTo>
                  <a:lnTo>
                    <a:pt x="138" y="79"/>
                  </a:lnTo>
                  <a:lnTo>
                    <a:pt x="136" y="79"/>
                  </a:lnTo>
                  <a:lnTo>
                    <a:pt x="135" y="79"/>
                  </a:lnTo>
                  <a:lnTo>
                    <a:pt x="133" y="78"/>
                  </a:lnTo>
                  <a:lnTo>
                    <a:pt x="132" y="76"/>
                  </a:lnTo>
                  <a:lnTo>
                    <a:pt x="132" y="75"/>
                  </a:lnTo>
                  <a:lnTo>
                    <a:pt x="130" y="75"/>
                  </a:lnTo>
                  <a:lnTo>
                    <a:pt x="128" y="73"/>
                  </a:lnTo>
                  <a:lnTo>
                    <a:pt x="127" y="72"/>
                  </a:lnTo>
                  <a:lnTo>
                    <a:pt x="125" y="72"/>
                  </a:lnTo>
                  <a:lnTo>
                    <a:pt x="125" y="72"/>
                  </a:lnTo>
                  <a:lnTo>
                    <a:pt x="124" y="70"/>
                  </a:lnTo>
                  <a:lnTo>
                    <a:pt x="122" y="70"/>
                  </a:lnTo>
                  <a:lnTo>
                    <a:pt x="122" y="73"/>
                  </a:lnTo>
                  <a:lnTo>
                    <a:pt x="119" y="73"/>
                  </a:lnTo>
                  <a:lnTo>
                    <a:pt x="118" y="72"/>
                  </a:lnTo>
                  <a:lnTo>
                    <a:pt x="116" y="72"/>
                  </a:lnTo>
                  <a:lnTo>
                    <a:pt x="114" y="72"/>
                  </a:lnTo>
                  <a:lnTo>
                    <a:pt x="113" y="72"/>
                  </a:lnTo>
                  <a:lnTo>
                    <a:pt x="111" y="72"/>
                  </a:lnTo>
                  <a:lnTo>
                    <a:pt x="110" y="73"/>
                  </a:lnTo>
                  <a:lnTo>
                    <a:pt x="110" y="73"/>
                  </a:lnTo>
                  <a:close/>
                  <a:moveTo>
                    <a:pt x="99" y="0"/>
                  </a:moveTo>
                  <a:lnTo>
                    <a:pt x="99" y="2"/>
                  </a:lnTo>
                  <a:lnTo>
                    <a:pt x="97" y="5"/>
                  </a:lnTo>
                  <a:lnTo>
                    <a:pt x="99" y="5"/>
                  </a:lnTo>
                  <a:lnTo>
                    <a:pt x="101" y="5"/>
                  </a:lnTo>
                  <a:lnTo>
                    <a:pt x="101" y="5"/>
                  </a:lnTo>
                  <a:lnTo>
                    <a:pt x="101" y="6"/>
                  </a:lnTo>
                  <a:lnTo>
                    <a:pt x="99" y="8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4" y="11"/>
                  </a:lnTo>
                  <a:lnTo>
                    <a:pt x="94" y="14"/>
                  </a:lnTo>
                  <a:lnTo>
                    <a:pt x="93" y="14"/>
                  </a:lnTo>
                  <a:lnTo>
                    <a:pt x="90" y="14"/>
                  </a:lnTo>
                  <a:lnTo>
                    <a:pt x="90" y="12"/>
                  </a:lnTo>
                  <a:lnTo>
                    <a:pt x="88" y="11"/>
                  </a:lnTo>
                  <a:lnTo>
                    <a:pt x="85" y="9"/>
                  </a:lnTo>
                  <a:lnTo>
                    <a:pt x="83" y="9"/>
                  </a:lnTo>
                  <a:lnTo>
                    <a:pt x="80" y="9"/>
                  </a:lnTo>
                  <a:lnTo>
                    <a:pt x="77" y="9"/>
                  </a:lnTo>
                  <a:lnTo>
                    <a:pt x="77" y="9"/>
                  </a:lnTo>
                  <a:lnTo>
                    <a:pt x="77" y="11"/>
                  </a:lnTo>
                  <a:lnTo>
                    <a:pt x="77" y="12"/>
                  </a:lnTo>
                  <a:lnTo>
                    <a:pt x="77" y="12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79" y="14"/>
                  </a:lnTo>
                  <a:lnTo>
                    <a:pt x="79" y="14"/>
                  </a:lnTo>
                  <a:lnTo>
                    <a:pt x="82" y="14"/>
                  </a:lnTo>
                  <a:lnTo>
                    <a:pt x="83" y="14"/>
                  </a:lnTo>
                  <a:lnTo>
                    <a:pt x="87" y="16"/>
                  </a:lnTo>
                  <a:lnTo>
                    <a:pt x="90" y="16"/>
                  </a:lnTo>
                  <a:lnTo>
                    <a:pt x="90" y="17"/>
                  </a:lnTo>
                  <a:lnTo>
                    <a:pt x="90" y="17"/>
                  </a:lnTo>
                  <a:lnTo>
                    <a:pt x="90" y="19"/>
                  </a:lnTo>
                  <a:lnTo>
                    <a:pt x="90" y="19"/>
                  </a:lnTo>
                  <a:lnTo>
                    <a:pt x="90" y="19"/>
                  </a:lnTo>
                  <a:lnTo>
                    <a:pt x="90" y="20"/>
                  </a:lnTo>
                  <a:lnTo>
                    <a:pt x="87" y="20"/>
                  </a:lnTo>
                  <a:lnTo>
                    <a:pt x="83" y="20"/>
                  </a:lnTo>
                  <a:lnTo>
                    <a:pt x="83" y="23"/>
                  </a:lnTo>
                  <a:lnTo>
                    <a:pt x="83" y="25"/>
                  </a:lnTo>
                  <a:lnTo>
                    <a:pt x="85" y="25"/>
                  </a:lnTo>
                  <a:lnTo>
                    <a:pt x="88" y="26"/>
                  </a:lnTo>
                  <a:lnTo>
                    <a:pt x="91" y="28"/>
                  </a:lnTo>
                  <a:lnTo>
                    <a:pt x="94" y="28"/>
                  </a:lnTo>
                  <a:lnTo>
                    <a:pt x="97" y="26"/>
                  </a:lnTo>
                  <a:lnTo>
                    <a:pt x="101" y="25"/>
                  </a:lnTo>
                  <a:lnTo>
                    <a:pt x="102" y="25"/>
                  </a:lnTo>
                  <a:lnTo>
                    <a:pt x="104" y="25"/>
                  </a:lnTo>
                  <a:lnTo>
                    <a:pt x="105" y="25"/>
                  </a:lnTo>
                  <a:lnTo>
                    <a:pt x="108" y="25"/>
                  </a:lnTo>
                  <a:lnTo>
                    <a:pt x="111" y="25"/>
                  </a:lnTo>
                  <a:lnTo>
                    <a:pt x="114" y="26"/>
                  </a:lnTo>
                  <a:lnTo>
                    <a:pt x="114" y="28"/>
                  </a:lnTo>
                  <a:lnTo>
                    <a:pt x="111" y="28"/>
                  </a:lnTo>
                  <a:lnTo>
                    <a:pt x="108" y="30"/>
                  </a:lnTo>
                  <a:lnTo>
                    <a:pt x="105" y="30"/>
                  </a:lnTo>
                  <a:lnTo>
                    <a:pt x="102" y="30"/>
                  </a:lnTo>
                  <a:lnTo>
                    <a:pt x="102" y="31"/>
                  </a:lnTo>
                  <a:lnTo>
                    <a:pt x="102" y="33"/>
                  </a:lnTo>
                  <a:lnTo>
                    <a:pt x="101" y="31"/>
                  </a:lnTo>
                  <a:lnTo>
                    <a:pt x="99" y="31"/>
                  </a:lnTo>
                  <a:lnTo>
                    <a:pt x="96" y="30"/>
                  </a:lnTo>
                  <a:lnTo>
                    <a:pt x="94" y="30"/>
                  </a:lnTo>
                  <a:lnTo>
                    <a:pt x="94" y="30"/>
                  </a:lnTo>
                  <a:lnTo>
                    <a:pt x="94" y="31"/>
                  </a:lnTo>
                  <a:lnTo>
                    <a:pt x="93" y="31"/>
                  </a:lnTo>
                  <a:lnTo>
                    <a:pt x="93" y="31"/>
                  </a:lnTo>
                  <a:lnTo>
                    <a:pt x="93" y="33"/>
                  </a:lnTo>
                  <a:lnTo>
                    <a:pt x="94" y="34"/>
                  </a:lnTo>
                  <a:lnTo>
                    <a:pt x="94" y="34"/>
                  </a:lnTo>
                  <a:lnTo>
                    <a:pt x="94" y="36"/>
                  </a:lnTo>
                  <a:lnTo>
                    <a:pt x="94" y="36"/>
                  </a:lnTo>
                  <a:lnTo>
                    <a:pt x="96" y="36"/>
                  </a:lnTo>
                  <a:lnTo>
                    <a:pt x="97" y="37"/>
                  </a:lnTo>
                  <a:lnTo>
                    <a:pt x="99" y="37"/>
                  </a:lnTo>
                  <a:lnTo>
                    <a:pt x="101" y="37"/>
                  </a:lnTo>
                  <a:lnTo>
                    <a:pt x="102" y="37"/>
                  </a:lnTo>
                  <a:lnTo>
                    <a:pt x="104" y="37"/>
                  </a:lnTo>
                  <a:lnTo>
                    <a:pt x="107" y="36"/>
                  </a:lnTo>
                  <a:lnTo>
                    <a:pt x="108" y="36"/>
                  </a:lnTo>
                  <a:lnTo>
                    <a:pt x="110" y="36"/>
                  </a:lnTo>
                  <a:lnTo>
                    <a:pt x="111" y="37"/>
                  </a:lnTo>
                  <a:lnTo>
                    <a:pt x="114" y="39"/>
                  </a:lnTo>
                  <a:lnTo>
                    <a:pt x="116" y="37"/>
                  </a:lnTo>
                  <a:lnTo>
                    <a:pt x="118" y="37"/>
                  </a:lnTo>
                  <a:lnTo>
                    <a:pt x="121" y="37"/>
                  </a:lnTo>
                  <a:lnTo>
                    <a:pt x="121" y="39"/>
                  </a:lnTo>
                  <a:lnTo>
                    <a:pt x="122" y="40"/>
                  </a:lnTo>
                  <a:lnTo>
                    <a:pt x="125" y="40"/>
                  </a:lnTo>
                  <a:lnTo>
                    <a:pt x="130" y="40"/>
                  </a:lnTo>
                  <a:lnTo>
                    <a:pt x="132" y="40"/>
                  </a:lnTo>
                  <a:lnTo>
                    <a:pt x="135" y="42"/>
                  </a:lnTo>
                  <a:lnTo>
                    <a:pt x="136" y="44"/>
                  </a:lnTo>
                  <a:lnTo>
                    <a:pt x="138" y="44"/>
                  </a:lnTo>
                  <a:lnTo>
                    <a:pt x="141" y="44"/>
                  </a:lnTo>
                  <a:lnTo>
                    <a:pt x="144" y="44"/>
                  </a:lnTo>
                  <a:lnTo>
                    <a:pt x="147" y="44"/>
                  </a:lnTo>
                  <a:lnTo>
                    <a:pt x="149" y="42"/>
                  </a:lnTo>
                  <a:lnTo>
                    <a:pt x="150" y="44"/>
                  </a:lnTo>
                  <a:lnTo>
                    <a:pt x="152" y="44"/>
                  </a:lnTo>
                  <a:lnTo>
                    <a:pt x="155" y="44"/>
                  </a:lnTo>
                  <a:lnTo>
                    <a:pt x="156" y="44"/>
                  </a:lnTo>
                  <a:lnTo>
                    <a:pt x="156" y="44"/>
                  </a:lnTo>
                  <a:lnTo>
                    <a:pt x="158" y="44"/>
                  </a:lnTo>
                  <a:lnTo>
                    <a:pt x="158" y="42"/>
                  </a:lnTo>
                  <a:lnTo>
                    <a:pt x="158" y="42"/>
                  </a:lnTo>
                  <a:lnTo>
                    <a:pt x="158" y="40"/>
                  </a:lnTo>
                  <a:lnTo>
                    <a:pt x="159" y="39"/>
                  </a:lnTo>
                  <a:lnTo>
                    <a:pt x="159" y="37"/>
                  </a:lnTo>
                  <a:lnTo>
                    <a:pt x="158" y="36"/>
                  </a:lnTo>
                  <a:lnTo>
                    <a:pt x="161" y="34"/>
                  </a:lnTo>
                  <a:lnTo>
                    <a:pt x="164" y="34"/>
                  </a:lnTo>
                  <a:lnTo>
                    <a:pt x="169" y="34"/>
                  </a:lnTo>
                  <a:lnTo>
                    <a:pt x="170" y="34"/>
                  </a:lnTo>
                  <a:lnTo>
                    <a:pt x="170" y="34"/>
                  </a:lnTo>
                  <a:lnTo>
                    <a:pt x="170" y="33"/>
                  </a:lnTo>
                  <a:lnTo>
                    <a:pt x="172" y="33"/>
                  </a:lnTo>
                  <a:lnTo>
                    <a:pt x="172" y="33"/>
                  </a:lnTo>
                  <a:lnTo>
                    <a:pt x="172" y="33"/>
                  </a:lnTo>
                  <a:lnTo>
                    <a:pt x="173" y="33"/>
                  </a:lnTo>
                  <a:lnTo>
                    <a:pt x="173" y="31"/>
                  </a:lnTo>
                  <a:lnTo>
                    <a:pt x="173" y="31"/>
                  </a:lnTo>
                  <a:lnTo>
                    <a:pt x="173" y="31"/>
                  </a:lnTo>
                  <a:lnTo>
                    <a:pt x="172" y="31"/>
                  </a:lnTo>
                  <a:lnTo>
                    <a:pt x="172" y="31"/>
                  </a:lnTo>
                  <a:lnTo>
                    <a:pt x="170" y="31"/>
                  </a:lnTo>
                  <a:lnTo>
                    <a:pt x="172" y="30"/>
                  </a:lnTo>
                  <a:lnTo>
                    <a:pt x="170" y="28"/>
                  </a:lnTo>
                  <a:lnTo>
                    <a:pt x="173" y="28"/>
                  </a:lnTo>
                  <a:lnTo>
                    <a:pt x="178" y="28"/>
                  </a:lnTo>
                  <a:lnTo>
                    <a:pt x="178" y="25"/>
                  </a:lnTo>
                  <a:lnTo>
                    <a:pt x="181" y="22"/>
                  </a:lnTo>
                  <a:lnTo>
                    <a:pt x="184" y="17"/>
                  </a:lnTo>
                  <a:lnTo>
                    <a:pt x="186" y="16"/>
                  </a:lnTo>
                  <a:lnTo>
                    <a:pt x="183" y="16"/>
                  </a:lnTo>
                  <a:lnTo>
                    <a:pt x="180" y="16"/>
                  </a:lnTo>
                  <a:lnTo>
                    <a:pt x="178" y="16"/>
                  </a:lnTo>
                  <a:lnTo>
                    <a:pt x="175" y="16"/>
                  </a:lnTo>
                  <a:lnTo>
                    <a:pt x="172" y="14"/>
                  </a:lnTo>
                  <a:lnTo>
                    <a:pt x="169" y="14"/>
                  </a:lnTo>
                  <a:lnTo>
                    <a:pt x="169" y="14"/>
                  </a:lnTo>
                  <a:lnTo>
                    <a:pt x="169" y="12"/>
                  </a:lnTo>
                  <a:lnTo>
                    <a:pt x="169" y="12"/>
                  </a:lnTo>
                  <a:lnTo>
                    <a:pt x="169" y="12"/>
                  </a:lnTo>
                  <a:lnTo>
                    <a:pt x="169" y="12"/>
                  </a:lnTo>
                  <a:lnTo>
                    <a:pt x="169" y="12"/>
                  </a:lnTo>
                  <a:lnTo>
                    <a:pt x="169" y="11"/>
                  </a:lnTo>
                  <a:lnTo>
                    <a:pt x="169" y="9"/>
                  </a:lnTo>
                  <a:lnTo>
                    <a:pt x="169" y="9"/>
                  </a:lnTo>
                  <a:lnTo>
                    <a:pt x="167" y="9"/>
                  </a:lnTo>
                  <a:lnTo>
                    <a:pt x="167" y="9"/>
                  </a:lnTo>
                  <a:lnTo>
                    <a:pt x="167" y="9"/>
                  </a:lnTo>
                  <a:lnTo>
                    <a:pt x="167" y="9"/>
                  </a:lnTo>
                  <a:lnTo>
                    <a:pt x="167" y="9"/>
                  </a:lnTo>
                  <a:lnTo>
                    <a:pt x="166" y="11"/>
                  </a:lnTo>
                  <a:lnTo>
                    <a:pt x="166" y="12"/>
                  </a:lnTo>
                  <a:lnTo>
                    <a:pt x="164" y="12"/>
                  </a:lnTo>
                  <a:lnTo>
                    <a:pt x="164" y="12"/>
                  </a:lnTo>
                  <a:lnTo>
                    <a:pt x="163" y="12"/>
                  </a:lnTo>
                  <a:lnTo>
                    <a:pt x="161" y="14"/>
                  </a:lnTo>
                  <a:lnTo>
                    <a:pt x="159" y="14"/>
                  </a:lnTo>
                  <a:lnTo>
                    <a:pt x="159" y="14"/>
                  </a:lnTo>
                  <a:lnTo>
                    <a:pt x="159" y="14"/>
                  </a:lnTo>
                  <a:lnTo>
                    <a:pt x="159" y="12"/>
                  </a:lnTo>
                  <a:lnTo>
                    <a:pt x="161" y="11"/>
                  </a:lnTo>
                  <a:lnTo>
                    <a:pt x="163" y="9"/>
                  </a:lnTo>
                  <a:lnTo>
                    <a:pt x="163" y="8"/>
                  </a:lnTo>
                  <a:lnTo>
                    <a:pt x="163" y="8"/>
                  </a:lnTo>
                  <a:lnTo>
                    <a:pt x="159" y="9"/>
                  </a:lnTo>
                  <a:lnTo>
                    <a:pt x="156" y="11"/>
                  </a:lnTo>
                  <a:lnTo>
                    <a:pt x="155" y="12"/>
                  </a:lnTo>
                  <a:lnTo>
                    <a:pt x="155" y="14"/>
                  </a:lnTo>
                  <a:lnTo>
                    <a:pt x="153" y="14"/>
                  </a:lnTo>
                  <a:lnTo>
                    <a:pt x="153" y="16"/>
                  </a:lnTo>
                  <a:lnTo>
                    <a:pt x="153" y="16"/>
                  </a:lnTo>
                  <a:lnTo>
                    <a:pt x="152" y="16"/>
                  </a:lnTo>
                  <a:lnTo>
                    <a:pt x="150" y="16"/>
                  </a:lnTo>
                  <a:lnTo>
                    <a:pt x="149" y="16"/>
                  </a:lnTo>
                  <a:lnTo>
                    <a:pt x="149" y="14"/>
                  </a:lnTo>
                  <a:lnTo>
                    <a:pt x="149" y="12"/>
                  </a:lnTo>
                  <a:lnTo>
                    <a:pt x="149" y="11"/>
                  </a:lnTo>
                  <a:lnTo>
                    <a:pt x="149" y="9"/>
                  </a:lnTo>
                  <a:lnTo>
                    <a:pt x="149" y="8"/>
                  </a:lnTo>
                  <a:lnTo>
                    <a:pt x="147" y="5"/>
                  </a:lnTo>
                  <a:lnTo>
                    <a:pt x="146" y="9"/>
                  </a:lnTo>
                  <a:lnTo>
                    <a:pt x="146" y="12"/>
                  </a:lnTo>
                  <a:lnTo>
                    <a:pt x="146" y="12"/>
                  </a:lnTo>
                  <a:lnTo>
                    <a:pt x="144" y="12"/>
                  </a:lnTo>
                  <a:lnTo>
                    <a:pt x="144" y="12"/>
                  </a:lnTo>
                  <a:lnTo>
                    <a:pt x="144" y="12"/>
                  </a:lnTo>
                  <a:lnTo>
                    <a:pt x="142" y="11"/>
                  </a:lnTo>
                  <a:lnTo>
                    <a:pt x="141" y="9"/>
                  </a:lnTo>
                  <a:lnTo>
                    <a:pt x="139" y="12"/>
                  </a:lnTo>
                  <a:lnTo>
                    <a:pt x="139" y="14"/>
                  </a:lnTo>
                  <a:lnTo>
                    <a:pt x="138" y="16"/>
                  </a:lnTo>
                  <a:lnTo>
                    <a:pt x="136" y="17"/>
                  </a:lnTo>
                  <a:lnTo>
                    <a:pt x="133" y="16"/>
                  </a:lnTo>
                  <a:lnTo>
                    <a:pt x="130" y="14"/>
                  </a:lnTo>
                  <a:lnTo>
                    <a:pt x="128" y="14"/>
                  </a:lnTo>
                  <a:lnTo>
                    <a:pt x="127" y="14"/>
                  </a:lnTo>
                  <a:lnTo>
                    <a:pt x="125" y="12"/>
                  </a:lnTo>
                  <a:lnTo>
                    <a:pt x="124" y="9"/>
                  </a:lnTo>
                  <a:lnTo>
                    <a:pt x="122" y="11"/>
                  </a:lnTo>
                  <a:lnTo>
                    <a:pt x="121" y="11"/>
                  </a:lnTo>
                  <a:lnTo>
                    <a:pt x="119" y="11"/>
                  </a:lnTo>
                  <a:lnTo>
                    <a:pt x="116" y="9"/>
                  </a:lnTo>
                  <a:lnTo>
                    <a:pt x="114" y="8"/>
                  </a:lnTo>
                  <a:lnTo>
                    <a:pt x="111" y="8"/>
                  </a:lnTo>
                  <a:lnTo>
                    <a:pt x="110" y="3"/>
                  </a:lnTo>
                  <a:lnTo>
                    <a:pt x="108" y="3"/>
                  </a:lnTo>
                  <a:lnTo>
                    <a:pt x="108" y="3"/>
                  </a:lnTo>
                  <a:lnTo>
                    <a:pt x="107" y="3"/>
                  </a:lnTo>
                  <a:lnTo>
                    <a:pt x="107" y="3"/>
                  </a:lnTo>
                  <a:lnTo>
                    <a:pt x="105" y="3"/>
                  </a:lnTo>
                  <a:lnTo>
                    <a:pt x="104" y="3"/>
                  </a:lnTo>
                  <a:lnTo>
                    <a:pt x="104" y="2"/>
                  </a:lnTo>
                  <a:lnTo>
                    <a:pt x="102" y="0"/>
                  </a:lnTo>
                  <a:lnTo>
                    <a:pt x="101" y="0"/>
                  </a:lnTo>
                  <a:lnTo>
                    <a:pt x="99" y="0"/>
                  </a:lnTo>
                  <a:lnTo>
                    <a:pt x="99" y="0"/>
                  </a:lnTo>
                  <a:close/>
                  <a:moveTo>
                    <a:pt x="101" y="59"/>
                  </a:moveTo>
                  <a:lnTo>
                    <a:pt x="104" y="58"/>
                  </a:lnTo>
                  <a:lnTo>
                    <a:pt x="105" y="58"/>
                  </a:lnTo>
                  <a:lnTo>
                    <a:pt x="108" y="58"/>
                  </a:lnTo>
                  <a:lnTo>
                    <a:pt x="110" y="59"/>
                  </a:lnTo>
                  <a:lnTo>
                    <a:pt x="113" y="59"/>
                  </a:lnTo>
                  <a:lnTo>
                    <a:pt x="114" y="59"/>
                  </a:lnTo>
                  <a:lnTo>
                    <a:pt x="116" y="61"/>
                  </a:lnTo>
                  <a:lnTo>
                    <a:pt x="118" y="62"/>
                  </a:lnTo>
                  <a:lnTo>
                    <a:pt x="118" y="62"/>
                  </a:lnTo>
                  <a:lnTo>
                    <a:pt x="118" y="62"/>
                  </a:lnTo>
                  <a:lnTo>
                    <a:pt x="119" y="64"/>
                  </a:lnTo>
                  <a:lnTo>
                    <a:pt x="119" y="64"/>
                  </a:lnTo>
                  <a:lnTo>
                    <a:pt x="119" y="64"/>
                  </a:lnTo>
                  <a:lnTo>
                    <a:pt x="118" y="65"/>
                  </a:lnTo>
                  <a:lnTo>
                    <a:pt x="116" y="65"/>
                  </a:lnTo>
                  <a:lnTo>
                    <a:pt x="116" y="68"/>
                  </a:lnTo>
                  <a:lnTo>
                    <a:pt x="114" y="70"/>
                  </a:lnTo>
                  <a:lnTo>
                    <a:pt x="111" y="70"/>
                  </a:lnTo>
                  <a:lnTo>
                    <a:pt x="108" y="70"/>
                  </a:lnTo>
                  <a:lnTo>
                    <a:pt x="105" y="70"/>
                  </a:lnTo>
                  <a:lnTo>
                    <a:pt x="102" y="70"/>
                  </a:lnTo>
                  <a:lnTo>
                    <a:pt x="102" y="68"/>
                  </a:lnTo>
                  <a:lnTo>
                    <a:pt x="101" y="65"/>
                  </a:lnTo>
                  <a:lnTo>
                    <a:pt x="101" y="65"/>
                  </a:lnTo>
                  <a:lnTo>
                    <a:pt x="99" y="64"/>
                  </a:lnTo>
                  <a:lnTo>
                    <a:pt x="97" y="64"/>
                  </a:lnTo>
                  <a:lnTo>
                    <a:pt x="96" y="62"/>
                  </a:lnTo>
                  <a:lnTo>
                    <a:pt x="93" y="62"/>
                  </a:lnTo>
                  <a:lnTo>
                    <a:pt x="96" y="62"/>
                  </a:lnTo>
                  <a:lnTo>
                    <a:pt x="97" y="61"/>
                  </a:lnTo>
                  <a:lnTo>
                    <a:pt x="99" y="59"/>
                  </a:lnTo>
                  <a:lnTo>
                    <a:pt x="101" y="59"/>
                  </a:lnTo>
                  <a:lnTo>
                    <a:pt x="101" y="59"/>
                  </a:lnTo>
                  <a:close/>
                  <a:moveTo>
                    <a:pt x="180" y="50"/>
                  </a:moveTo>
                  <a:lnTo>
                    <a:pt x="180" y="51"/>
                  </a:lnTo>
                  <a:lnTo>
                    <a:pt x="180" y="53"/>
                  </a:lnTo>
                  <a:lnTo>
                    <a:pt x="180" y="53"/>
                  </a:lnTo>
                  <a:lnTo>
                    <a:pt x="180" y="53"/>
                  </a:lnTo>
                  <a:lnTo>
                    <a:pt x="181" y="54"/>
                  </a:lnTo>
                  <a:lnTo>
                    <a:pt x="181" y="54"/>
                  </a:lnTo>
                  <a:lnTo>
                    <a:pt x="183" y="54"/>
                  </a:lnTo>
                  <a:lnTo>
                    <a:pt x="183" y="54"/>
                  </a:lnTo>
                  <a:lnTo>
                    <a:pt x="184" y="54"/>
                  </a:lnTo>
                  <a:lnTo>
                    <a:pt x="184" y="54"/>
                  </a:lnTo>
                  <a:lnTo>
                    <a:pt x="184" y="54"/>
                  </a:lnTo>
                  <a:lnTo>
                    <a:pt x="183" y="54"/>
                  </a:lnTo>
                  <a:lnTo>
                    <a:pt x="183" y="53"/>
                  </a:lnTo>
                  <a:lnTo>
                    <a:pt x="183" y="53"/>
                  </a:lnTo>
                  <a:lnTo>
                    <a:pt x="183" y="53"/>
                  </a:lnTo>
                  <a:lnTo>
                    <a:pt x="183" y="53"/>
                  </a:lnTo>
                  <a:lnTo>
                    <a:pt x="183" y="51"/>
                  </a:lnTo>
                  <a:lnTo>
                    <a:pt x="181" y="50"/>
                  </a:lnTo>
                  <a:lnTo>
                    <a:pt x="180" y="50"/>
                  </a:lnTo>
                  <a:lnTo>
                    <a:pt x="180" y="50"/>
                  </a:lnTo>
                  <a:close/>
                  <a:moveTo>
                    <a:pt x="200" y="44"/>
                  </a:moveTo>
                  <a:lnTo>
                    <a:pt x="198" y="44"/>
                  </a:lnTo>
                  <a:lnTo>
                    <a:pt x="198" y="44"/>
                  </a:lnTo>
                  <a:lnTo>
                    <a:pt x="198" y="45"/>
                  </a:lnTo>
                  <a:lnTo>
                    <a:pt x="198" y="45"/>
                  </a:lnTo>
                  <a:lnTo>
                    <a:pt x="197" y="47"/>
                  </a:lnTo>
                  <a:lnTo>
                    <a:pt x="197" y="48"/>
                  </a:lnTo>
                  <a:lnTo>
                    <a:pt x="200" y="48"/>
                  </a:lnTo>
                  <a:lnTo>
                    <a:pt x="204" y="48"/>
                  </a:lnTo>
                  <a:lnTo>
                    <a:pt x="208" y="48"/>
                  </a:lnTo>
                  <a:lnTo>
                    <a:pt x="212" y="48"/>
                  </a:lnTo>
                  <a:lnTo>
                    <a:pt x="212" y="48"/>
                  </a:lnTo>
                  <a:lnTo>
                    <a:pt x="214" y="47"/>
                  </a:lnTo>
                  <a:lnTo>
                    <a:pt x="211" y="47"/>
                  </a:lnTo>
                  <a:lnTo>
                    <a:pt x="209" y="47"/>
                  </a:lnTo>
                  <a:lnTo>
                    <a:pt x="208" y="45"/>
                  </a:lnTo>
                  <a:lnTo>
                    <a:pt x="206" y="44"/>
                  </a:lnTo>
                  <a:lnTo>
                    <a:pt x="204" y="44"/>
                  </a:lnTo>
                  <a:lnTo>
                    <a:pt x="203" y="44"/>
                  </a:lnTo>
                  <a:lnTo>
                    <a:pt x="201" y="44"/>
                  </a:lnTo>
                  <a:lnTo>
                    <a:pt x="200" y="44"/>
                  </a:lnTo>
                  <a:lnTo>
                    <a:pt x="200" y="44"/>
                  </a:lnTo>
                  <a:close/>
                  <a:moveTo>
                    <a:pt x="0" y="37"/>
                  </a:moveTo>
                  <a:lnTo>
                    <a:pt x="0" y="40"/>
                  </a:lnTo>
                  <a:lnTo>
                    <a:pt x="0" y="44"/>
                  </a:lnTo>
                  <a:lnTo>
                    <a:pt x="1" y="45"/>
                  </a:lnTo>
                  <a:lnTo>
                    <a:pt x="1" y="47"/>
                  </a:lnTo>
                  <a:lnTo>
                    <a:pt x="3" y="48"/>
                  </a:lnTo>
                  <a:lnTo>
                    <a:pt x="4" y="50"/>
                  </a:lnTo>
                  <a:lnTo>
                    <a:pt x="4" y="51"/>
                  </a:lnTo>
                  <a:lnTo>
                    <a:pt x="4" y="53"/>
                  </a:lnTo>
                  <a:lnTo>
                    <a:pt x="7" y="53"/>
                  </a:lnTo>
                  <a:lnTo>
                    <a:pt x="9" y="54"/>
                  </a:lnTo>
                  <a:lnTo>
                    <a:pt x="9" y="53"/>
                  </a:lnTo>
                  <a:lnTo>
                    <a:pt x="9" y="53"/>
                  </a:lnTo>
                  <a:lnTo>
                    <a:pt x="7" y="53"/>
                  </a:lnTo>
                  <a:lnTo>
                    <a:pt x="7" y="53"/>
                  </a:lnTo>
                  <a:lnTo>
                    <a:pt x="6" y="48"/>
                  </a:lnTo>
                  <a:lnTo>
                    <a:pt x="4" y="45"/>
                  </a:lnTo>
                  <a:lnTo>
                    <a:pt x="3" y="45"/>
                  </a:lnTo>
                  <a:lnTo>
                    <a:pt x="1" y="44"/>
                  </a:lnTo>
                  <a:lnTo>
                    <a:pt x="1" y="40"/>
                  </a:lnTo>
                  <a:lnTo>
                    <a:pt x="1" y="37"/>
                  </a:lnTo>
                  <a:lnTo>
                    <a:pt x="0" y="37"/>
                  </a:lnTo>
                  <a:lnTo>
                    <a:pt x="0" y="37"/>
                  </a:lnTo>
                  <a:close/>
                  <a:moveTo>
                    <a:pt x="56" y="12"/>
                  </a:moveTo>
                  <a:lnTo>
                    <a:pt x="57" y="12"/>
                  </a:lnTo>
                  <a:lnTo>
                    <a:pt x="59" y="14"/>
                  </a:lnTo>
                  <a:lnTo>
                    <a:pt x="59" y="16"/>
                  </a:lnTo>
                  <a:lnTo>
                    <a:pt x="59" y="17"/>
                  </a:lnTo>
                  <a:lnTo>
                    <a:pt x="59" y="17"/>
                  </a:lnTo>
                  <a:lnTo>
                    <a:pt x="60" y="19"/>
                  </a:lnTo>
                  <a:lnTo>
                    <a:pt x="60" y="19"/>
                  </a:lnTo>
                  <a:lnTo>
                    <a:pt x="60" y="20"/>
                  </a:lnTo>
                  <a:lnTo>
                    <a:pt x="63" y="19"/>
                  </a:lnTo>
                  <a:lnTo>
                    <a:pt x="68" y="17"/>
                  </a:lnTo>
                  <a:lnTo>
                    <a:pt x="69" y="20"/>
                  </a:lnTo>
                  <a:lnTo>
                    <a:pt x="71" y="22"/>
                  </a:lnTo>
                  <a:lnTo>
                    <a:pt x="74" y="25"/>
                  </a:lnTo>
                  <a:lnTo>
                    <a:pt x="77" y="26"/>
                  </a:lnTo>
                  <a:lnTo>
                    <a:pt x="77" y="30"/>
                  </a:lnTo>
                  <a:lnTo>
                    <a:pt x="77" y="33"/>
                  </a:lnTo>
                  <a:lnTo>
                    <a:pt x="77" y="36"/>
                  </a:lnTo>
                  <a:lnTo>
                    <a:pt x="77" y="36"/>
                  </a:lnTo>
                  <a:lnTo>
                    <a:pt x="77" y="36"/>
                  </a:lnTo>
                  <a:lnTo>
                    <a:pt x="77" y="36"/>
                  </a:lnTo>
                  <a:lnTo>
                    <a:pt x="79" y="34"/>
                  </a:lnTo>
                  <a:lnTo>
                    <a:pt x="79" y="34"/>
                  </a:lnTo>
                  <a:lnTo>
                    <a:pt x="79" y="34"/>
                  </a:lnTo>
                  <a:lnTo>
                    <a:pt x="80" y="33"/>
                  </a:lnTo>
                  <a:lnTo>
                    <a:pt x="80" y="33"/>
                  </a:lnTo>
                  <a:lnTo>
                    <a:pt x="80" y="34"/>
                  </a:lnTo>
                  <a:lnTo>
                    <a:pt x="80" y="34"/>
                  </a:lnTo>
                  <a:lnTo>
                    <a:pt x="82" y="34"/>
                  </a:lnTo>
                  <a:lnTo>
                    <a:pt x="82" y="34"/>
                  </a:lnTo>
                  <a:lnTo>
                    <a:pt x="82" y="34"/>
                  </a:lnTo>
                  <a:lnTo>
                    <a:pt x="83" y="37"/>
                  </a:lnTo>
                  <a:lnTo>
                    <a:pt x="85" y="40"/>
                  </a:lnTo>
                  <a:lnTo>
                    <a:pt x="85" y="42"/>
                  </a:lnTo>
                  <a:lnTo>
                    <a:pt x="83" y="42"/>
                  </a:lnTo>
                  <a:lnTo>
                    <a:pt x="83" y="44"/>
                  </a:lnTo>
                  <a:lnTo>
                    <a:pt x="83" y="44"/>
                  </a:lnTo>
                  <a:lnTo>
                    <a:pt x="83" y="44"/>
                  </a:lnTo>
                  <a:lnTo>
                    <a:pt x="83" y="45"/>
                  </a:lnTo>
                  <a:lnTo>
                    <a:pt x="85" y="45"/>
                  </a:lnTo>
                  <a:lnTo>
                    <a:pt x="88" y="47"/>
                  </a:lnTo>
                  <a:lnTo>
                    <a:pt x="90" y="48"/>
                  </a:lnTo>
                  <a:lnTo>
                    <a:pt x="91" y="48"/>
                  </a:lnTo>
                  <a:lnTo>
                    <a:pt x="93" y="48"/>
                  </a:lnTo>
                  <a:lnTo>
                    <a:pt x="94" y="48"/>
                  </a:lnTo>
                  <a:lnTo>
                    <a:pt x="96" y="50"/>
                  </a:lnTo>
                  <a:lnTo>
                    <a:pt x="97" y="50"/>
                  </a:lnTo>
                  <a:lnTo>
                    <a:pt x="99" y="50"/>
                  </a:lnTo>
                  <a:lnTo>
                    <a:pt x="101" y="50"/>
                  </a:lnTo>
                  <a:lnTo>
                    <a:pt x="102" y="50"/>
                  </a:lnTo>
                  <a:lnTo>
                    <a:pt x="102" y="53"/>
                  </a:lnTo>
                  <a:lnTo>
                    <a:pt x="104" y="54"/>
                  </a:lnTo>
                  <a:lnTo>
                    <a:pt x="97" y="56"/>
                  </a:lnTo>
                  <a:lnTo>
                    <a:pt x="93" y="56"/>
                  </a:lnTo>
                  <a:lnTo>
                    <a:pt x="91" y="56"/>
                  </a:lnTo>
                  <a:lnTo>
                    <a:pt x="90" y="58"/>
                  </a:lnTo>
                  <a:lnTo>
                    <a:pt x="88" y="58"/>
                  </a:lnTo>
                  <a:lnTo>
                    <a:pt x="88" y="59"/>
                  </a:lnTo>
                  <a:lnTo>
                    <a:pt x="87" y="61"/>
                  </a:lnTo>
                  <a:lnTo>
                    <a:pt x="87" y="62"/>
                  </a:lnTo>
                  <a:lnTo>
                    <a:pt x="87" y="64"/>
                  </a:lnTo>
                  <a:lnTo>
                    <a:pt x="87" y="65"/>
                  </a:lnTo>
                  <a:lnTo>
                    <a:pt x="87" y="67"/>
                  </a:lnTo>
                  <a:lnTo>
                    <a:pt x="87" y="68"/>
                  </a:lnTo>
                  <a:lnTo>
                    <a:pt x="87" y="72"/>
                  </a:lnTo>
                  <a:lnTo>
                    <a:pt x="88" y="73"/>
                  </a:lnTo>
                  <a:lnTo>
                    <a:pt x="85" y="75"/>
                  </a:lnTo>
                  <a:lnTo>
                    <a:pt x="83" y="76"/>
                  </a:lnTo>
                  <a:lnTo>
                    <a:pt x="82" y="78"/>
                  </a:lnTo>
                  <a:lnTo>
                    <a:pt x="82" y="82"/>
                  </a:lnTo>
                  <a:lnTo>
                    <a:pt x="82" y="82"/>
                  </a:lnTo>
                  <a:lnTo>
                    <a:pt x="80" y="82"/>
                  </a:lnTo>
                  <a:lnTo>
                    <a:pt x="80" y="84"/>
                  </a:lnTo>
                  <a:lnTo>
                    <a:pt x="77" y="84"/>
                  </a:lnTo>
                  <a:lnTo>
                    <a:pt x="76" y="84"/>
                  </a:lnTo>
                  <a:lnTo>
                    <a:pt x="76" y="85"/>
                  </a:lnTo>
                  <a:lnTo>
                    <a:pt x="74" y="85"/>
                  </a:lnTo>
                  <a:lnTo>
                    <a:pt x="74" y="87"/>
                  </a:lnTo>
                  <a:lnTo>
                    <a:pt x="74" y="87"/>
                  </a:lnTo>
                  <a:lnTo>
                    <a:pt x="73" y="89"/>
                  </a:lnTo>
                  <a:lnTo>
                    <a:pt x="73" y="90"/>
                  </a:lnTo>
                  <a:lnTo>
                    <a:pt x="73" y="90"/>
                  </a:lnTo>
                  <a:lnTo>
                    <a:pt x="71" y="92"/>
                  </a:lnTo>
                  <a:lnTo>
                    <a:pt x="69" y="93"/>
                  </a:lnTo>
                  <a:lnTo>
                    <a:pt x="68" y="93"/>
                  </a:lnTo>
                  <a:lnTo>
                    <a:pt x="66" y="93"/>
                  </a:lnTo>
                  <a:lnTo>
                    <a:pt x="66" y="93"/>
                  </a:lnTo>
                  <a:lnTo>
                    <a:pt x="65" y="93"/>
                  </a:lnTo>
                  <a:lnTo>
                    <a:pt x="63" y="93"/>
                  </a:lnTo>
                  <a:lnTo>
                    <a:pt x="62" y="93"/>
                  </a:lnTo>
                  <a:lnTo>
                    <a:pt x="60" y="95"/>
                  </a:lnTo>
                  <a:lnTo>
                    <a:pt x="59" y="95"/>
                  </a:lnTo>
                  <a:lnTo>
                    <a:pt x="60" y="98"/>
                  </a:lnTo>
                  <a:lnTo>
                    <a:pt x="60" y="101"/>
                  </a:lnTo>
                  <a:lnTo>
                    <a:pt x="59" y="103"/>
                  </a:lnTo>
                  <a:lnTo>
                    <a:pt x="57" y="103"/>
                  </a:lnTo>
                  <a:lnTo>
                    <a:pt x="57" y="103"/>
                  </a:lnTo>
                  <a:lnTo>
                    <a:pt x="57" y="103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6"/>
                  </a:lnTo>
                  <a:lnTo>
                    <a:pt x="54" y="103"/>
                  </a:lnTo>
                  <a:lnTo>
                    <a:pt x="52" y="101"/>
                  </a:lnTo>
                  <a:lnTo>
                    <a:pt x="51" y="98"/>
                  </a:lnTo>
                  <a:lnTo>
                    <a:pt x="49" y="95"/>
                  </a:lnTo>
                  <a:lnTo>
                    <a:pt x="46" y="95"/>
                  </a:lnTo>
                  <a:lnTo>
                    <a:pt x="43" y="95"/>
                  </a:lnTo>
                  <a:lnTo>
                    <a:pt x="43" y="95"/>
                  </a:lnTo>
                  <a:lnTo>
                    <a:pt x="43" y="93"/>
                  </a:lnTo>
                  <a:lnTo>
                    <a:pt x="42" y="93"/>
                  </a:lnTo>
                  <a:lnTo>
                    <a:pt x="40" y="93"/>
                  </a:lnTo>
                  <a:lnTo>
                    <a:pt x="40" y="92"/>
                  </a:lnTo>
                  <a:lnTo>
                    <a:pt x="38" y="90"/>
                  </a:lnTo>
                  <a:lnTo>
                    <a:pt x="37" y="90"/>
                  </a:lnTo>
                  <a:lnTo>
                    <a:pt x="32" y="89"/>
                  </a:lnTo>
                  <a:lnTo>
                    <a:pt x="29" y="89"/>
                  </a:lnTo>
                  <a:lnTo>
                    <a:pt x="26" y="89"/>
                  </a:lnTo>
                  <a:lnTo>
                    <a:pt x="26" y="87"/>
                  </a:lnTo>
                  <a:lnTo>
                    <a:pt x="26" y="85"/>
                  </a:lnTo>
                  <a:lnTo>
                    <a:pt x="24" y="82"/>
                  </a:lnTo>
                  <a:lnTo>
                    <a:pt x="24" y="81"/>
                  </a:lnTo>
                  <a:lnTo>
                    <a:pt x="26" y="78"/>
                  </a:lnTo>
                  <a:lnTo>
                    <a:pt x="28" y="79"/>
                  </a:lnTo>
                  <a:lnTo>
                    <a:pt x="29" y="79"/>
                  </a:lnTo>
                  <a:lnTo>
                    <a:pt x="31" y="81"/>
                  </a:lnTo>
                  <a:lnTo>
                    <a:pt x="32" y="81"/>
                  </a:lnTo>
                  <a:lnTo>
                    <a:pt x="37" y="81"/>
                  </a:lnTo>
                  <a:lnTo>
                    <a:pt x="42" y="81"/>
                  </a:lnTo>
                  <a:lnTo>
                    <a:pt x="40" y="81"/>
                  </a:lnTo>
                  <a:lnTo>
                    <a:pt x="38" y="79"/>
                  </a:lnTo>
                  <a:lnTo>
                    <a:pt x="38" y="78"/>
                  </a:lnTo>
                  <a:lnTo>
                    <a:pt x="38" y="78"/>
                  </a:lnTo>
                  <a:lnTo>
                    <a:pt x="37" y="78"/>
                  </a:lnTo>
                  <a:lnTo>
                    <a:pt x="37" y="76"/>
                  </a:lnTo>
                  <a:lnTo>
                    <a:pt x="38" y="75"/>
                  </a:lnTo>
                  <a:lnTo>
                    <a:pt x="38" y="73"/>
                  </a:lnTo>
                  <a:lnTo>
                    <a:pt x="40" y="73"/>
                  </a:lnTo>
                  <a:lnTo>
                    <a:pt x="42" y="72"/>
                  </a:lnTo>
                  <a:lnTo>
                    <a:pt x="45" y="72"/>
                  </a:lnTo>
                  <a:lnTo>
                    <a:pt x="46" y="70"/>
                  </a:lnTo>
                  <a:lnTo>
                    <a:pt x="46" y="70"/>
                  </a:lnTo>
                  <a:lnTo>
                    <a:pt x="45" y="70"/>
                  </a:lnTo>
                  <a:lnTo>
                    <a:pt x="42" y="70"/>
                  </a:lnTo>
                  <a:lnTo>
                    <a:pt x="40" y="70"/>
                  </a:lnTo>
                  <a:lnTo>
                    <a:pt x="37" y="72"/>
                  </a:lnTo>
                  <a:lnTo>
                    <a:pt x="34" y="72"/>
                  </a:lnTo>
                  <a:lnTo>
                    <a:pt x="32" y="72"/>
                  </a:lnTo>
                  <a:lnTo>
                    <a:pt x="31" y="72"/>
                  </a:lnTo>
                  <a:lnTo>
                    <a:pt x="29" y="70"/>
                  </a:lnTo>
                  <a:lnTo>
                    <a:pt x="28" y="70"/>
                  </a:lnTo>
                  <a:lnTo>
                    <a:pt x="26" y="72"/>
                  </a:lnTo>
                  <a:lnTo>
                    <a:pt x="24" y="73"/>
                  </a:lnTo>
                  <a:lnTo>
                    <a:pt x="24" y="73"/>
                  </a:lnTo>
                  <a:lnTo>
                    <a:pt x="24" y="73"/>
                  </a:lnTo>
                  <a:lnTo>
                    <a:pt x="24" y="73"/>
                  </a:lnTo>
                  <a:lnTo>
                    <a:pt x="24" y="73"/>
                  </a:lnTo>
                  <a:lnTo>
                    <a:pt x="23" y="72"/>
                  </a:lnTo>
                  <a:lnTo>
                    <a:pt x="23" y="70"/>
                  </a:lnTo>
                  <a:lnTo>
                    <a:pt x="21" y="68"/>
                  </a:lnTo>
                  <a:lnTo>
                    <a:pt x="21" y="65"/>
                  </a:lnTo>
                  <a:lnTo>
                    <a:pt x="23" y="64"/>
                  </a:lnTo>
                  <a:lnTo>
                    <a:pt x="23" y="62"/>
                  </a:lnTo>
                  <a:lnTo>
                    <a:pt x="24" y="62"/>
                  </a:lnTo>
                  <a:lnTo>
                    <a:pt x="26" y="62"/>
                  </a:lnTo>
                  <a:lnTo>
                    <a:pt x="26" y="64"/>
                  </a:lnTo>
                  <a:lnTo>
                    <a:pt x="26" y="64"/>
                  </a:lnTo>
                  <a:lnTo>
                    <a:pt x="26" y="64"/>
                  </a:lnTo>
                  <a:lnTo>
                    <a:pt x="26" y="64"/>
                  </a:lnTo>
                  <a:lnTo>
                    <a:pt x="26" y="62"/>
                  </a:lnTo>
                  <a:lnTo>
                    <a:pt x="26" y="61"/>
                  </a:lnTo>
                  <a:lnTo>
                    <a:pt x="28" y="61"/>
                  </a:lnTo>
                  <a:lnTo>
                    <a:pt x="29" y="61"/>
                  </a:lnTo>
                  <a:lnTo>
                    <a:pt x="31" y="62"/>
                  </a:lnTo>
                  <a:lnTo>
                    <a:pt x="32" y="65"/>
                  </a:lnTo>
                  <a:lnTo>
                    <a:pt x="34" y="65"/>
                  </a:lnTo>
                  <a:lnTo>
                    <a:pt x="35" y="65"/>
                  </a:lnTo>
                  <a:lnTo>
                    <a:pt x="38" y="62"/>
                  </a:lnTo>
                  <a:lnTo>
                    <a:pt x="40" y="61"/>
                  </a:lnTo>
                  <a:lnTo>
                    <a:pt x="43" y="61"/>
                  </a:lnTo>
                  <a:lnTo>
                    <a:pt x="46" y="62"/>
                  </a:lnTo>
                  <a:lnTo>
                    <a:pt x="49" y="62"/>
                  </a:lnTo>
                  <a:lnTo>
                    <a:pt x="54" y="62"/>
                  </a:lnTo>
                  <a:lnTo>
                    <a:pt x="59" y="62"/>
                  </a:lnTo>
                  <a:lnTo>
                    <a:pt x="60" y="61"/>
                  </a:lnTo>
                  <a:lnTo>
                    <a:pt x="62" y="59"/>
                  </a:lnTo>
                  <a:lnTo>
                    <a:pt x="63" y="58"/>
                  </a:lnTo>
                  <a:lnTo>
                    <a:pt x="62" y="58"/>
                  </a:lnTo>
                  <a:lnTo>
                    <a:pt x="59" y="59"/>
                  </a:lnTo>
                  <a:lnTo>
                    <a:pt x="57" y="59"/>
                  </a:lnTo>
                  <a:lnTo>
                    <a:pt x="56" y="59"/>
                  </a:lnTo>
                  <a:lnTo>
                    <a:pt x="54" y="58"/>
                  </a:lnTo>
                  <a:lnTo>
                    <a:pt x="52" y="58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1" y="54"/>
                  </a:lnTo>
                  <a:lnTo>
                    <a:pt x="51" y="53"/>
                  </a:lnTo>
                  <a:lnTo>
                    <a:pt x="49" y="53"/>
                  </a:lnTo>
                  <a:lnTo>
                    <a:pt x="46" y="53"/>
                  </a:lnTo>
                  <a:lnTo>
                    <a:pt x="43" y="53"/>
                  </a:lnTo>
                  <a:lnTo>
                    <a:pt x="42" y="54"/>
                  </a:lnTo>
                  <a:lnTo>
                    <a:pt x="42" y="53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0" y="47"/>
                  </a:lnTo>
                  <a:lnTo>
                    <a:pt x="38" y="47"/>
                  </a:lnTo>
                  <a:lnTo>
                    <a:pt x="38" y="48"/>
                  </a:lnTo>
                  <a:lnTo>
                    <a:pt x="37" y="48"/>
                  </a:lnTo>
                  <a:lnTo>
                    <a:pt x="37" y="48"/>
                  </a:lnTo>
                  <a:lnTo>
                    <a:pt x="35" y="48"/>
                  </a:lnTo>
                  <a:lnTo>
                    <a:pt x="35" y="48"/>
                  </a:lnTo>
                  <a:lnTo>
                    <a:pt x="35" y="48"/>
                  </a:lnTo>
                  <a:lnTo>
                    <a:pt x="35" y="47"/>
                  </a:lnTo>
                  <a:lnTo>
                    <a:pt x="35" y="47"/>
                  </a:lnTo>
                  <a:lnTo>
                    <a:pt x="34" y="47"/>
                  </a:lnTo>
                  <a:lnTo>
                    <a:pt x="32" y="48"/>
                  </a:lnTo>
                  <a:lnTo>
                    <a:pt x="32" y="50"/>
                  </a:lnTo>
                  <a:lnTo>
                    <a:pt x="32" y="53"/>
                  </a:lnTo>
                  <a:lnTo>
                    <a:pt x="31" y="53"/>
                  </a:lnTo>
                  <a:lnTo>
                    <a:pt x="29" y="53"/>
                  </a:lnTo>
                  <a:lnTo>
                    <a:pt x="28" y="53"/>
                  </a:lnTo>
                  <a:lnTo>
                    <a:pt x="24" y="53"/>
                  </a:lnTo>
                  <a:lnTo>
                    <a:pt x="24" y="54"/>
                  </a:lnTo>
                  <a:lnTo>
                    <a:pt x="23" y="56"/>
                  </a:lnTo>
                  <a:lnTo>
                    <a:pt x="23" y="58"/>
                  </a:lnTo>
                  <a:lnTo>
                    <a:pt x="20" y="58"/>
                  </a:lnTo>
                  <a:lnTo>
                    <a:pt x="18" y="56"/>
                  </a:lnTo>
                  <a:lnTo>
                    <a:pt x="17" y="56"/>
                  </a:lnTo>
                  <a:lnTo>
                    <a:pt x="15" y="56"/>
                  </a:lnTo>
                  <a:lnTo>
                    <a:pt x="14" y="56"/>
                  </a:lnTo>
                  <a:lnTo>
                    <a:pt x="14" y="54"/>
                  </a:lnTo>
                  <a:lnTo>
                    <a:pt x="14" y="54"/>
                  </a:lnTo>
                  <a:lnTo>
                    <a:pt x="15" y="53"/>
                  </a:lnTo>
                  <a:lnTo>
                    <a:pt x="15" y="51"/>
                  </a:lnTo>
                  <a:lnTo>
                    <a:pt x="14" y="50"/>
                  </a:lnTo>
                  <a:lnTo>
                    <a:pt x="12" y="48"/>
                  </a:lnTo>
                  <a:lnTo>
                    <a:pt x="14" y="47"/>
                  </a:lnTo>
                  <a:lnTo>
                    <a:pt x="14" y="45"/>
                  </a:lnTo>
                  <a:lnTo>
                    <a:pt x="11" y="44"/>
                  </a:lnTo>
                  <a:lnTo>
                    <a:pt x="6" y="40"/>
                  </a:lnTo>
                  <a:lnTo>
                    <a:pt x="7" y="39"/>
                  </a:lnTo>
                  <a:lnTo>
                    <a:pt x="7" y="36"/>
                  </a:lnTo>
                  <a:lnTo>
                    <a:pt x="9" y="36"/>
                  </a:lnTo>
                  <a:lnTo>
                    <a:pt x="11" y="36"/>
                  </a:lnTo>
                  <a:lnTo>
                    <a:pt x="11" y="34"/>
                  </a:lnTo>
                  <a:lnTo>
                    <a:pt x="9" y="34"/>
                  </a:lnTo>
                  <a:lnTo>
                    <a:pt x="9" y="31"/>
                  </a:lnTo>
                  <a:lnTo>
                    <a:pt x="9" y="28"/>
                  </a:lnTo>
                  <a:lnTo>
                    <a:pt x="7" y="28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4" y="31"/>
                  </a:lnTo>
                  <a:lnTo>
                    <a:pt x="6" y="28"/>
                  </a:lnTo>
                  <a:lnTo>
                    <a:pt x="6" y="25"/>
                  </a:lnTo>
                  <a:lnTo>
                    <a:pt x="6" y="23"/>
                  </a:lnTo>
                  <a:lnTo>
                    <a:pt x="6" y="20"/>
                  </a:lnTo>
                  <a:lnTo>
                    <a:pt x="7" y="22"/>
                  </a:lnTo>
                  <a:lnTo>
                    <a:pt x="9" y="22"/>
                  </a:lnTo>
                  <a:lnTo>
                    <a:pt x="9" y="22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2" y="20"/>
                  </a:lnTo>
                  <a:lnTo>
                    <a:pt x="14" y="20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5" y="19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20" y="20"/>
                  </a:lnTo>
                  <a:lnTo>
                    <a:pt x="23" y="19"/>
                  </a:lnTo>
                  <a:lnTo>
                    <a:pt x="26" y="20"/>
                  </a:lnTo>
                  <a:lnTo>
                    <a:pt x="26" y="22"/>
                  </a:lnTo>
                  <a:lnTo>
                    <a:pt x="26" y="23"/>
                  </a:lnTo>
                  <a:lnTo>
                    <a:pt x="24" y="23"/>
                  </a:lnTo>
                  <a:lnTo>
                    <a:pt x="23" y="23"/>
                  </a:lnTo>
                  <a:lnTo>
                    <a:pt x="20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3" y="26"/>
                  </a:lnTo>
                  <a:lnTo>
                    <a:pt x="23" y="28"/>
                  </a:lnTo>
                  <a:lnTo>
                    <a:pt x="23" y="30"/>
                  </a:lnTo>
                  <a:lnTo>
                    <a:pt x="24" y="30"/>
                  </a:lnTo>
                  <a:lnTo>
                    <a:pt x="26" y="30"/>
                  </a:lnTo>
                  <a:lnTo>
                    <a:pt x="26" y="30"/>
                  </a:lnTo>
                  <a:lnTo>
                    <a:pt x="26" y="31"/>
                  </a:lnTo>
                  <a:lnTo>
                    <a:pt x="26" y="31"/>
                  </a:lnTo>
                  <a:lnTo>
                    <a:pt x="26" y="33"/>
                  </a:lnTo>
                  <a:lnTo>
                    <a:pt x="29" y="33"/>
                  </a:lnTo>
                  <a:lnTo>
                    <a:pt x="29" y="30"/>
                  </a:lnTo>
                  <a:lnTo>
                    <a:pt x="29" y="26"/>
                  </a:lnTo>
                  <a:lnTo>
                    <a:pt x="29" y="25"/>
                  </a:lnTo>
                  <a:lnTo>
                    <a:pt x="31" y="22"/>
                  </a:lnTo>
                  <a:lnTo>
                    <a:pt x="32" y="22"/>
                  </a:lnTo>
                  <a:lnTo>
                    <a:pt x="37" y="22"/>
                  </a:lnTo>
                  <a:lnTo>
                    <a:pt x="38" y="25"/>
                  </a:lnTo>
                  <a:lnTo>
                    <a:pt x="38" y="28"/>
                  </a:lnTo>
                  <a:lnTo>
                    <a:pt x="40" y="30"/>
                  </a:lnTo>
                  <a:lnTo>
                    <a:pt x="42" y="33"/>
                  </a:lnTo>
                  <a:lnTo>
                    <a:pt x="43" y="34"/>
                  </a:lnTo>
                  <a:lnTo>
                    <a:pt x="45" y="36"/>
                  </a:lnTo>
                  <a:lnTo>
                    <a:pt x="46" y="39"/>
                  </a:lnTo>
                  <a:lnTo>
                    <a:pt x="48" y="42"/>
                  </a:lnTo>
                  <a:lnTo>
                    <a:pt x="49" y="44"/>
                  </a:lnTo>
                  <a:lnTo>
                    <a:pt x="51" y="45"/>
                  </a:lnTo>
                  <a:lnTo>
                    <a:pt x="49" y="44"/>
                  </a:lnTo>
                  <a:lnTo>
                    <a:pt x="49" y="40"/>
                  </a:lnTo>
                  <a:lnTo>
                    <a:pt x="49" y="39"/>
                  </a:lnTo>
                  <a:lnTo>
                    <a:pt x="49" y="37"/>
                  </a:lnTo>
                  <a:lnTo>
                    <a:pt x="48" y="36"/>
                  </a:lnTo>
                  <a:lnTo>
                    <a:pt x="46" y="34"/>
                  </a:lnTo>
                  <a:lnTo>
                    <a:pt x="45" y="31"/>
                  </a:lnTo>
                  <a:lnTo>
                    <a:pt x="45" y="30"/>
                  </a:lnTo>
                  <a:lnTo>
                    <a:pt x="45" y="26"/>
                  </a:lnTo>
                  <a:lnTo>
                    <a:pt x="45" y="23"/>
                  </a:lnTo>
                  <a:lnTo>
                    <a:pt x="46" y="22"/>
                  </a:lnTo>
                  <a:lnTo>
                    <a:pt x="48" y="22"/>
                  </a:lnTo>
                  <a:lnTo>
                    <a:pt x="49" y="22"/>
                  </a:lnTo>
                  <a:lnTo>
                    <a:pt x="51" y="20"/>
                  </a:lnTo>
                  <a:lnTo>
                    <a:pt x="51" y="19"/>
                  </a:lnTo>
                  <a:lnTo>
                    <a:pt x="51" y="17"/>
                  </a:lnTo>
                  <a:lnTo>
                    <a:pt x="54" y="17"/>
                  </a:lnTo>
                  <a:lnTo>
                    <a:pt x="56" y="16"/>
                  </a:lnTo>
                  <a:lnTo>
                    <a:pt x="56" y="14"/>
                  </a:lnTo>
                  <a:lnTo>
                    <a:pt x="56" y="12"/>
                  </a:lnTo>
                  <a:lnTo>
                    <a:pt x="56" y="12"/>
                  </a:lnTo>
                  <a:close/>
                  <a:moveTo>
                    <a:pt x="128" y="5"/>
                  </a:moveTo>
                  <a:lnTo>
                    <a:pt x="128" y="5"/>
                  </a:lnTo>
                  <a:lnTo>
                    <a:pt x="130" y="6"/>
                  </a:lnTo>
                  <a:lnTo>
                    <a:pt x="130" y="6"/>
                  </a:lnTo>
                  <a:lnTo>
                    <a:pt x="130" y="6"/>
                  </a:lnTo>
                  <a:lnTo>
                    <a:pt x="130" y="8"/>
                  </a:lnTo>
                  <a:lnTo>
                    <a:pt x="130" y="8"/>
                  </a:lnTo>
                  <a:lnTo>
                    <a:pt x="130" y="8"/>
                  </a:lnTo>
                  <a:lnTo>
                    <a:pt x="128" y="8"/>
                  </a:lnTo>
                  <a:lnTo>
                    <a:pt x="128" y="6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0" name="Freeform 165"/>
            <p:cNvSpPr>
              <a:spLocks noEditPoints="1"/>
            </p:cNvSpPr>
            <p:nvPr/>
          </p:nvSpPr>
          <p:spPr bwMode="auto">
            <a:xfrm>
              <a:off x="6014199" y="2105973"/>
              <a:ext cx="339579" cy="653943"/>
            </a:xfrm>
            <a:custGeom>
              <a:avLst/>
              <a:gdLst>
                <a:gd name="T0" fmla="*/ 140 w 143"/>
                <a:gd name="T1" fmla="*/ 35 h 275"/>
                <a:gd name="T2" fmla="*/ 138 w 143"/>
                <a:gd name="T3" fmla="*/ 26 h 275"/>
                <a:gd name="T4" fmla="*/ 130 w 143"/>
                <a:gd name="T5" fmla="*/ 14 h 275"/>
                <a:gd name="T6" fmla="*/ 116 w 143"/>
                <a:gd name="T7" fmla="*/ 6 h 275"/>
                <a:gd name="T8" fmla="*/ 103 w 143"/>
                <a:gd name="T9" fmla="*/ 12 h 275"/>
                <a:gd name="T10" fmla="*/ 90 w 143"/>
                <a:gd name="T11" fmla="*/ 15 h 275"/>
                <a:gd name="T12" fmla="*/ 87 w 143"/>
                <a:gd name="T13" fmla="*/ 26 h 275"/>
                <a:gd name="T14" fmla="*/ 75 w 143"/>
                <a:gd name="T15" fmla="*/ 21 h 275"/>
                <a:gd name="T16" fmla="*/ 67 w 143"/>
                <a:gd name="T17" fmla="*/ 37 h 275"/>
                <a:gd name="T18" fmla="*/ 59 w 143"/>
                <a:gd name="T19" fmla="*/ 45 h 275"/>
                <a:gd name="T20" fmla="*/ 50 w 143"/>
                <a:gd name="T21" fmla="*/ 67 h 275"/>
                <a:gd name="T22" fmla="*/ 42 w 143"/>
                <a:gd name="T23" fmla="*/ 80 h 275"/>
                <a:gd name="T24" fmla="*/ 33 w 143"/>
                <a:gd name="T25" fmla="*/ 90 h 275"/>
                <a:gd name="T26" fmla="*/ 20 w 143"/>
                <a:gd name="T27" fmla="*/ 96 h 275"/>
                <a:gd name="T28" fmla="*/ 11 w 143"/>
                <a:gd name="T29" fmla="*/ 108 h 275"/>
                <a:gd name="T30" fmla="*/ 11 w 143"/>
                <a:gd name="T31" fmla="*/ 121 h 275"/>
                <a:gd name="T32" fmla="*/ 9 w 143"/>
                <a:gd name="T33" fmla="*/ 141 h 275"/>
                <a:gd name="T34" fmla="*/ 11 w 143"/>
                <a:gd name="T35" fmla="*/ 147 h 275"/>
                <a:gd name="T36" fmla="*/ 11 w 143"/>
                <a:gd name="T37" fmla="*/ 161 h 275"/>
                <a:gd name="T38" fmla="*/ 6 w 143"/>
                <a:gd name="T39" fmla="*/ 175 h 275"/>
                <a:gd name="T40" fmla="*/ 6 w 143"/>
                <a:gd name="T41" fmla="*/ 185 h 275"/>
                <a:gd name="T42" fmla="*/ 5 w 143"/>
                <a:gd name="T43" fmla="*/ 194 h 275"/>
                <a:gd name="T44" fmla="*/ 0 w 143"/>
                <a:gd name="T45" fmla="*/ 209 h 275"/>
                <a:gd name="T46" fmla="*/ 6 w 143"/>
                <a:gd name="T47" fmla="*/ 228 h 275"/>
                <a:gd name="T48" fmla="*/ 20 w 143"/>
                <a:gd name="T49" fmla="*/ 245 h 275"/>
                <a:gd name="T50" fmla="*/ 16 w 143"/>
                <a:gd name="T51" fmla="*/ 261 h 275"/>
                <a:gd name="T52" fmla="*/ 34 w 143"/>
                <a:gd name="T53" fmla="*/ 264 h 275"/>
                <a:gd name="T54" fmla="*/ 44 w 143"/>
                <a:gd name="T55" fmla="*/ 250 h 275"/>
                <a:gd name="T56" fmla="*/ 58 w 143"/>
                <a:gd name="T57" fmla="*/ 248 h 275"/>
                <a:gd name="T58" fmla="*/ 62 w 143"/>
                <a:gd name="T59" fmla="*/ 239 h 275"/>
                <a:gd name="T60" fmla="*/ 59 w 143"/>
                <a:gd name="T61" fmla="*/ 237 h 275"/>
                <a:gd name="T62" fmla="*/ 64 w 143"/>
                <a:gd name="T63" fmla="*/ 216 h 275"/>
                <a:gd name="T64" fmla="*/ 70 w 143"/>
                <a:gd name="T65" fmla="*/ 202 h 275"/>
                <a:gd name="T66" fmla="*/ 85 w 143"/>
                <a:gd name="T67" fmla="*/ 195 h 275"/>
                <a:gd name="T68" fmla="*/ 90 w 143"/>
                <a:gd name="T69" fmla="*/ 183 h 275"/>
                <a:gd name="T70" fmla="*/ 84 w 143"/>
                <a:gd name="T71" fmla="*/ 174 h 275"/>
                <a:gd name="T72" fmla="*/ 70 w 143"/>
                <a:gd name="T73" fmla="*/ 166 h 275"/>
                <a:gd name="T74" fmla="*/ 70 w 143"/>
                <a:gd name="T75" fmla="*/ 146 h 275"/>
                <a:gd name="T76" fmla="*/ 70 w 143"/>
                <a:gd name="T77" fmla="*/ 130 h 275"/>
                <a:gd name="T78" fmla="*/ 78 w 143"/>
                <a:gd name="T79" fmla="*/ 121 h 275"/>
                <a:gd name="T80" fmla="*/ 84 w 143"/>
                <a:gd name="T81" fmla="*/ 115 h 275"/>
                <a:gd name="T82" fmla="*/ 95 w 143"/>
                <a:gd name="T83" fmla="*/ 107 h 275"/>
                <a:gd name="T84" fmla="*/ 112 w 143"/>
                <a:gd name="T85" fmla="*/ 94 h 275"/>
                <a:gd name="T86" fmla="*/ 113 w 143"/>
                <a:gd name="T87" fmla="*/ 87 h 275"/>
                <a:gd name="T88" fmla="*/ 116 w 143"/>
                <a:gd name="T89" fmla="*/ 73 h 275"/>
                <a:gd name="T90" fmla="*/ 118 w 143"/>
                <a:gd name="T91" fmla="*/ 70 h 275"/>
                <a:gd name="T92" fmla="*/ 123 w 143"/>
                <a:gd name="T93" fmla="*/ 68 h 275"/>
                <a:gd name="T94" fmla="*/ 132 w 143"/>
                <a:gd name="T95" fmla="*/ 59 h 275"/>
                <a:gd name="T96" fmla="*/ 143 w 143"/>
                <a:gd name="T97" fmla="*/ 60 h 275"/>
                <a:gd name="T98" fmla="*/ 44 w 143"/>
                <a:gd name="T99" fmla="*/ 270 h 275"/>
                <a:gd name="T100" fmla="*/ 87 w 143"/>
                <a:gd name="T101" fmla="*/ 233 h 275"/>
                <a:gd name="T102" fmla="*/ 84 w 143"/>
                <a:gd name="T103" fmla="*/ 223 h 275"/>
                <a:gd name="T104" fmla="*/ 40 w 143"/>
                <a:gd name="T105" fmla="*/ 206 h 275"/>
                <a:gd name="T106" fmla="*/ 36 w 143"/>
                <a:gd name="T107" fmla="*/ 208 h 275"/>
                <a:gd name="T108" fmla="*/ 31 w 143"/>
                <a:gd name="T109" fmla="*/ 191 h 275"/>
                <a:gd name="T110" fmla="*/ 28 w 143"/>
                <a:gd name="T111" fmla="*/ 202 h 275"/>
                <a:gd name="T112" fmla="*/ 14 w 143"/>
                <a:gd name="T113" fmla="*/ 205 h 275"/>
                <a:gd name="T114" fmla="*/ 23 w 143"/>
                <a:gd name="T115" fmla="*/ 195 h 275"/>
                <a:gd name="T116" fmla="*/ 76 w 143"/>
                <a:gd name="T117" fmla="*/ 189 h 275"/>
                <a:gd name="T118" fmla="*/ 68 w 143"/>
                <a:gd name="T119" fmla="*/ 188 h 275"/>
                <a:gd name="T120" fmla="*/ 64 w 143"/>
                <a:gd name="T121" fmla="*/ 18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3" h="275">
                  <a:moveTo>
                    <a:pt x="143" y="60"/>
                  </a:moveTo>
                  <a:lnTo>
                    <a:pt x="140" y="53"/>
                  </a:lnTo>
                  <a:lnTo>
                    <a:pt x="138" y="51"/>
                  </a:lnTo>
                  <a:lnTo>
                    <a:pt x="138" y="48"/>
                  </a:lnTo>
                  <a:lnTo>
                    <a:pt x="138" y="46"/>
                  </a:lnTo>
                  <a:lnTo>
                    <a:pt x="138" y="45"/>
                  </a:lnTo>
                  <a:lnTo>
                    <a:pt x="140" y="43"/>
                  </a:lnTo>
                  <a:lnTo>
                    <a:pt x="140" y="40"/>
                  </a:lnTo>
                  <a:lnTo>
                    <a:pt x="140" y="37"/>
                  </a:lnTo>
                  <a:lnTo>
                    <a:pt x="140" y="35"/>
                  </a:lnTo>
                  <a:lnTo>
                    <a:pt x="140" y="35"/>
                  </a:lnTo>
                  <a:lnTo>
                    <a:pt x="140" y="35"/>
                  </a:lnTo>
                  <a:lnTo>
                    <a:pt x="140" y="34"/>
                  </a:lnTo>
                  <a:lnTo>
                    <a:pt x="138" y="32"/>
                  </a:lnTo>
                  <a:lnTo>
                    <a:pt x="138" y="32"/>
                  </a:lnTo>
                  <a:lnTo>
                    <a:pt x="138" y="31"/>
                  </a:lnTo>
                  <a:lnTo>
                    <a:pt x="138" y="31"/>
                  </a:lnTo>
                  <a:lnTo>
                    <a:pt x="138" y="29"/>
                  </a:lnTo>
                  <a:lnTo>
                    <a:pt x="138" y="29"/>
                  </a:lnTo>
                  <a:lnTo>
                    <a:pt x="138" y="28"/>
                  </a:lnTo>
                  <a:lnTo>
                    <a:pt x="138" y="28"/>
                  </a:lnTo>
                  <a:lnTo>
                    <a:pt x="138" y="26"/>
                  </a:lnTo>
                  <a:lnTo>
                    <a:pt x="137" y="25"/>
                  </a:lnTo>
                  <a:lnTo>
                    <a:pt x="137" y="23"/>
                  </a:lnTo>
                  <a:lnTo>
                    <a:pt x="137" y="23"/>
                  </a:lnTo>
                  <a:lnTo>
                    <a:pt x="137" y="23"/>
                  </a:lnTo>
                  <a:lnTo>
                    <a:pt x="137" y="21"/>
                  </a:lnTo>
                  <a:lnTo>
                    <a:pt x="137" y="21"/>
                  </a:lnTo>
                  <a:lnTo>
                    <a:pt x="135" y="20"/>
                  </a:lnTo>
                  <a:lnTo>
                    <a:pt x="134" y="18"/>
                  </a:lnTo>
                  <a:lnTo>
                    <a:pt x="132" y="17"/>
                  </a:lnTo>
                  <a:lnTo>
                    <a:pt x="130" y="15"/>
                  </a:lnTo>
                  <a:lnTo>
                    <a:pt x="130" y="14"/>
                  </a:lnTo>
                  <a:lnTo>
                    <a:pt x="129" y="14"/>
                  </a:lnTo>
                  <a:lnTo>
                    <a:pt x="129" y="12"/>
                  </a:lnTo>
                  <a:lnTo>
                    <a:pt x="127" y="12"/>
                  </a:lnTo>
                  <a:lnTo>
                    <a:pt x="124" y="12"/>
                  </a:lnTo>
                  <a:lnTo>
                    <a:pt x="121" y="12"/>
                  </a:lnTo>
                  <a:lnTo>
                    <a:pt x="121" y="11"/>
                  </a:lnTo>
                  <a:lnTo>
                    <a:pt x="120" y="11"/>
                  </a:lnTo>
                  <a:lnTo>
                    <a:pt x="118" y="11"/>
                  </a:lnTo>
                  <a:lnTo>
                    <a:pt x="118" y="9"/>
                  </a:lnTo>
                  <a:lnTo>
                    <a:pt x="116" y="7"/>
                  </a:lnTo>
                  <a:lnTo>
                    <a:pt x="116" y="6"/>
                  </a:lnTo>
                  <a:lnTo>
                    <a:pt x="115" y="6"/>
                  </a:lnTo>
                  <a:lnTo>
                    <a:pt x="115" y="4"/>
                  </a:lnTo>
                  <a:lnTo>
                    <a:pt x="113" y="3"/>
                  </a:lnTo>
                  <a:lnTo>
                    <a:pt x="113" y="3"/>
                  </a:lnTo>
                  <a:lnTo>
                    <a:pt x="112" y="1"/>
                  </a:lnTo>
                  <a:lnTo>
                    <a:pt x="110" y="1"/>
                  </a:lnTo>
                  <a:lnTo>
                    <a:pt x="109" y="1"/>
                  </a:lnTo>
                  <a:lnTo>
                    <a:pt x="107" y="0"/>
                  </a:lnTo>
                  <a:lnTo>
                    <a:pt x="103" y="0"/>
                  </a:lnTo>
                  <a:lnTo>
                    <a:pt x="104" y="4"/>
                  </a:lnTo>
                  <a:lnTo>
                    <a:pt x="103" y="12"/>
                  </a:lnTo>
                  <a:lnTo>
                    <a:pt x="103" y="12"/>
                  </a:lnTo>
                  <a:lnTo>
                    <a:pt x="101" y="15"/>
                  </a:lnTo>
                  <a:lnTo>
                    <a:pt x="101" y="15"/>
                  </a:lnTo>
                  <a:lnTo>
                    <a:pt x="99" y="17"/>
                  </a:lnTo>
                  <a:lnTo>
                    <a:pt x="99" y="17"/>
                  </a:lnTo>
                  <a:lnTo>
                    <a:pt x="98" y="17"/>
                  </a:lnTo>
                  <a:lnTo>
                    <a:pt x="96" y="17"/>
                  </a:lnTo>
                  <a:lnTo>
                    <a:pt x="93" y="15"/>
                  </a:lnTo>
                  <a:lnTo>
                    <a:pt x="93" y="15"/>
                  </a:lnTo>
                  <a:lnTo>
                    <a:pt x="92" y="15"/>
                  </a:lnTo>
                  <a:lnTo>
                    <a:pt x="90" y="15"/>
                  </a:lnTo>
                  <a:lnTo>
                    <a:pt x="90" y="15"/>
                  </a:lnTo>
                  <a:lnTo>
                    <a:pt x="89" y="15"/>
                  </a:lnTo>
                  <a:lnTo>
                    <a:pt x="87" y="17"/>
                  </a:lnTo>
                  <a:lnTo>
                    <a:pt x="87" y="17"/>
                  </a:lnTo>
                  <a:lnTo>
                    <a:pt x="87" y="17"/>
                  </a:lnTo>
                  <a:lnTo>
                    <a:pt x="87" y="18"/>
                  </a:lnTo>
                  <a:lnTo>
                    <a:pt x="87" y="18"/>
                  </a:lnTo>
                  <a:lnTo>
                    <a:pt x="85" y="21"/>
                  </a:lnTo>
                  <a:lnTo>
                    <a:pt x="85" y="25"/>
                  </a:lnTo>
                  <a:lnTo>
                    <a:pt x="87" y="26"/>
                  </a:lnTo>
                  <a:lnTo>
                    <a:pt x="87" y="26"/>
                  </a:lnTo>
                  <a:lnTo>
                    <a:pt x="87" y="26"/>
                  </a:lnTo>
                  <a:lnTo>
                    <a:pt x="85" y="26"/>
                  </a:lnTo>
                  <a:lnTo>
                    <a:pt x="85" y="25"/>
                  </a:lnTo>
                  <a:lnTo>
                    <a:pt x="82" y="23"/>
                  </a:lnTo>
                  <a:lnTo>
                    <a:pt x="79" y="20"/>
                  </a:lnTo>
                  <a:lnTo>
                    <a:pt x="78" y="18"/>
                  </a:lnTo>
                  <a:lnTo>
                    <a:pt x="78" y="18"/>
                  </a:lnTo>
                  <a:lnTo>
                    <a:pt x="76" y="20"/>
                  </a:lnTo>
                  <a:lnTo>
                    <a:pt x="75" y="20"/>
                  </a:lnTo>
                  <a:lnTo>
                    <a:pt x="75" y="21"/>
                  </a:lnTo>
                  <a:lnTo>
                    <a:pt x="75" y="21"/>
                  </a:lnTo>
                  <a:lnTo>
                    <a:pt x="73" y="23"/>
                  </a:lnTo>
                  <a:lnTo>
                    <a:pt x="73" y="25"/>
                  </a:lnTo>
                  <a:lnTo>
                    <a:pt x="71" y="28"/>
                  </a:lnTo>
                  <a:lnTo>
                    <a:pt x="71" y="29"/>
                  </a:lnTo>
                  <a:lnTo>
                    <a:pt x="71" y="32"/>
                  </a:lnTo>
                  <a:lnTo>
                    <a:pt x="71" y="32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35"/>
                  </a:lnTo>
                  <a:lnTo>
                    <a:pt x="68" y="35"/>
                  </a:lnTo>
                  <a:lnTo>
                    <a:pt x="67" y="37"/>
                  </a:lnTo>
                  <a:lnTo>
                    <a:pt x="65" y="39"/>
                  </a:lnTo>
                  <a:lnTo>
                    <a:pt x="64" y="40"/>
                  </a:lnTo>
                  <a:lnTo>
                    <a:pt x="62" y="40"/>
                  </a:lnTo>
                  <a:lnTo>
                    <a:pt x="62" y="42"/>
                  </a:lnTo>
                  <a:lnTo>
                    <a:pt x="62" y="42"/>
                  </a:lnTo>
                  <a:lnTo>
                    <a:pt x="62" y="43"/>
                  </a:lnTo>
                  <a:lnTo>
                    <a:pt x="62" y="43"/>
                  </a:lnTo>
                  <a:lnTo>
                    <a:pt x="61" y="45"/>
                  </a:lnTo>
                  <a:lnTo>
                    <a:pt x="61" y="45"/>
                  </a:lnTo>
                  <a:lnTo>
                    <a:pt x="61" y="45"/>
                  </a:lnTo>
                  <a:lnTo>
                    <a:pt x="59" y="45"/>
                  </a:lnTo>
                  <a:lnTo>
                    <a:pt x="58" y="45"/>
                  </a:lnTo>
                  <a:lnTo>
                    <a:pt x="56" y="46"/>
                  </a:lnTo>
                  <a:lnTo>
                    <a:pt x="56" y="46"/>
                  </a:lnTo>
                  <a:lnTo>
                    <a:pt x="54" y="48"/>
                  </a:lnTo>
                  <a:lnTo>
                    <a:pt x="54" y="49"/>
                  </a:lnTo>
                  <a:lnTo>
                    <a:pt x="54" y="51"/>
                  </a:lnTo>
                  <a:lnTo>
                    <a:pt x="54" y="54"/>
                  </a:lnTo>
                  <a:lnTo>
                    <a:pt x="53" y="57"/>
                  </a:lnTo>
                  <a:lnTo>
                    <a:pt x="51" y="62"/>
                  </a:lnTo>
                  <a:lnTo>
                    <a:pt x="51" y="63"/>
                  </a:lnTo>
                  <a:lnTo>
                    <a:pt x="50" y="67"/>
                  </a:lnTo>
                  <a:lnTo>
                    <a:pt x="48" y="68"/>
                  </a:lnTo>
                  <a:lnTo>
                    <a:pt x="48" y="68"/>
                  </a:lnTo>
                  <a:lnTo>
                    <a:pt x="45" y="70"/>
                  </a:lnTo>
                  <a:lnTo>
                    <a:pt x="44" y="71"/>
                  </a:lnTo>
                  <a:lnTo>
                    <a:pt x="42" y="73"/>
                  </a:lnTo>
                  <a:lnTo>
                    <a:pt x="42" y="73"/>
                  </a:lnTo>
                  <a:lnTo>
                    <a:pt x="40" y="73"/>
                  </a:lnTo>
                  <a:lnTo>
                    <a:pt x="40" y="74"/>
                  </a:lnTo>
                  <a:lnTo>
                    <a:pt x="42" y="76"/>
                  </a:lnTo>
                  <a:lnTo>
                    <a:pt x="42" y="79"/>
                  </a:lnTo>
                  <a:lnTo>
                    <a:pt x="42" y="80"/>
                  </a:lnTo>
                  <a:lnTo>
                    <a:pt x="42" y="82"/>
                  </a:lnTo>
                  <a:lnTo>
                    <a:pt x="42" y="85"/>
                  </a:lnTo>
                  <a:lnTo>
                    <a:pt x="42" y="87"/>
                  </a:lnTo>
                  <a:lnTo>
                    <a:pt x="40" y="90"/>
                  </a:lnTo>
                  <a:lnTo>
                    <a:pt x="40" y="91"/>
                  </a:lnTo>
                  <a:lnTo>
                    <a:pt x="39" y="93"/>
                  </a:lnTo>
                  <a:lnTo>
                    <a:pt x="39" y="93"/>
                  </a:lnTo>
                  <a:lnTo>
                    <a:pt x="39" y="93"/>
                  </a:lnTo>
                  <a:lnTo>
                    <a:pt x="37" y="93"/>
                  </a:lnTo>
                  <a:lnTo>
                    <a:pt x="36" y="91"/>
                  </a:lnTo>
                  <a:lnTo>
                    <a:pt x="33" y="90"/>
                  </a:lnTo>
                  <a:lnTo>
                    <a:pt x="33" y="88"/>
                  </a:lnTo>
                  <a:lnTo>
                    <a:pt x="31" y="88"/>
                  </a:lnTo>
                  <a:lnTo>
                    <a:pt x="31" y="87"/>
                  </a:lnTo>
                  <a:lnTo>
                    <a:pt x="30" y="88"/>
                  </a:lnTo>
                  <a:lnTo>
                    <a:pt x="26" y="88"/>
                  </a:lnTo>
                  <a:lnTo>
                    <a:pt x="23" y="91"/>
                  </a:lnTo>
                  <a:lnTo>
                    <a:pt x="23" y="91"/>
                  </a:lnTo>
                  <a:lnTo>
                    <a:pt x="22" y="93"/>
                  </a:lnTo>
                  <a:lnTo>
                    <a:pt x="20" y="94"/>
                  </a:lnTo>
                  <a:lnTo>
                    <a:pt x="20" y="94"/>
                  </a:lnTo>
                  <a:lnTo>
                    <a:pt x="20" y="96"/>
                  </a:lnTo>
                  <a:lnTo>
                    <a:pt x="20" y="98"/>
                  </a:lnTo>
                  <a:lnTo>
                    <a:pt x="19" y="99"/>
                  </a:lnTo>
                  <a:lnTo>
                    <a:pt x="17" y="99"/>
                  </a:lnTo>
                  <a:lnTo>
                    <a:pt x="17" y="101"/>
                  </a:lnTo>
                  <a:lnTo>
                    <a:pt x="16" y="102"/>
                  </a:lnTo>
                  <a:lnTo>
                    <a:pt x="16" y="104"/>
                  </a:lnTo>
                  <a:lnTo>
                    <a:pt x="14" y="105"/>
                  </a:lnTo>
                  <a:lnTo>
                    <a:pt x="14" y="105"/>
                  </a:lnTo>
                  <a:lnTo>
                    <a:pt x="14" y="107"/>
                  </a:lnTo>
                  <a:lnTo>
                    <a:pt x="13" y="108"/>
                  </a:lnTo>
                  <a:lnTo>
                    <a:pt x="11" y="108"/>
                  </a:lnTo>
                  <a:lnTo>
                    <a:pt x="9" y="110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9" y="115"/>
                  </a:lnTo>
                  <a:lnTo>
                    <a:pt x="11" y="118"/>
                  </a:lnTo>
                  <a:lnTo>
                    <a:pt x="11" y="118"/>
                  </a:lnTo>
                  <a:lnTo>
                    <a:pt x="11" y="119"/>
                  </a:lnTo>
                  <a:lnTo>
                    <a:pt x="11" y="121"/>
                  </a:lnTo>
                  <a:lnTo>
                    <a:pt x="11" y="121"/>
                  </a:lnTo>
                  <a:lnTo>
                    <a:pt x="9" y="122"/>
                  </a:lnTo>
                  <a:lnTo>
                    <a:pt x="9" y="126"/>
                  </a:lnTo>
                  <a:lnTo>
                    <a:pt x="9" y="129"/>
                  </a:lnTo>
                  <a:lnTo>
                    <a:pt x="9" y="130"/>
                  </a:lnTo>
                  <a:lnTo>
                    <a:pt x="9" y="133"/>
                  </a:lnTo>
                  <a:lnTo>
                    <a:pt x="11" y="136"/>
                  </a:lnTo>
                  <a:lnTo>
                    <a:pt x="11" y="136"/>
                  </a:lnTo>
                  <a:lnTo>
                    <a:pt x="9" y="138"/>
                  </a:lnTo>
                  <a:lnTo>
                    <a:pt x="9" y="140"/>
                  </a:lnTo>
                  <a:lnTo>
                    <a:pt x="9" y="141"/>
                  </a:lnTo>
                  <a:lnTo>
                    <a:pt x="9" y="143"/>
                  </a:lnTo>
                  <a:lnTo>
                    <a:pt x="8" y="143"/>
                  </a:lnTo>
                  <a:lnTo>
                    <a:pt x="8" y="144"/>
                  </a:lnTo>
                  <a:lnTo>
                    <a:pt x="8" y="146"/>
                  </a:lnTo>
                  <a:lnTo>
                    <a:pt x="8" y="146"/>
                  </a:lnTo>
                  <a:lnTo>
                    <a:pt x="9" y="147"/>
                  </a:lnTo>
                  <a:lnTo>
                    <a:pt x="9" y="147"/>
                  </a:lnTo>
                  <a:lnTo>
                    <a:pt x="9" y="147"/>
                  </a:lnTo>
                  <a:lnTo>
                    <a:pt x="11" y="147"/>
                  </a:lnTo>
                  <a:lnTo>
                    <a:pt x="11" y="147"/>
                  </a:lnTo>
                  <a:lnTo>
                    <a:pt x="11" y="147"/>
                  </a:lnTo>
                  <a:lnTo>
                    <a:pt x="13" y="149"/>
                  </a:lnTo>
                  <a:lnTo>
                    <a:pt x="13" y="149"/>
                  </a:lnTo>
                  <a:lnTo>
                    <a:pt x="13" y="150"/>
                  </a:lnTo>
                  <a:lnTo>
                    <a:pt x="13" y="152"/>
                  </a:lnTo>
                  <a:lnTo>
                    <a:pt x="13" y="154"/>
                  </a:lnTo>
                  <a:lnTo>
                    <a:pt x="13" y="155"/>
                  </a:lnTo>
                  <a:lnTo>
                    <a:pt x="13" y="158"/>
                  </a:lnTo>
                  <a:lnTo>
                    <a:pt x="13" y="158"/>
                  </a:lnTo>
                  <a:lnTo>
                    <a:pt x="13" y="160"/>
                  </a:lnTo>
                  <a:lnTo>
                    <a:pt x="13" y="160"/>
                  </a:lnTo>
                  <a:lnTo>
                    <a:pt x="11" y="161"/>
                  </a:lnTo>
                  <a:lnTo>
                    <a:pt x="9" y="161"/>
                  </a:lnTo>
                  <a:lnTo>
                    <a:pt x="9" y="161"/>
                  </a:lnTo>
                  <a:lnTo>
                    <a:pt x="8" y="161"/>
                  </a:lnTo>
                  <a:lnTo>
                    <a:pt x="8" y="161"/>
                  </a:lnTo>
                  <a:lnTo>
                    <a:pt x="8" y="164"/>
                  </a:lnTo>
                  <a:lnTo>
                    <a:pt x="8" y="169"/>
                  </a:lnTo>
                  <a:lnTo>
                    <a:pt x="8" y="171"/>
                  </a:lnTo>
                  <a:lnTo>
                    <a:pt x="6" y="172"/>
                  </a:lnTo>
                  <a:lnTo>
                    <a:pt x="6" y="174"/>
                  </a:lnTo>
                  <a:lnTo>
                    <a:pt x="6" y="174"/>
                  </a:lnTo>
                  <a:lnTo>
                    <a:pt x="6" y="175"/>
                  </a:lnTo>
                  <a:lnTo>
                    <a:pt x="8" y="175"/>
                  </a:lnTo>
                  <a:lnTo>
                    <a:pt x="9" y="177"/>
                  </a:lnTo>
                  <a:lnTo>
                    <a:pt x="9" y="178"/>
                  </a:lnTo>
                  <a:lnTo>
                    <a:pt x="9" y="180"/>
                  </a:lnTo>
                  <a:lnTo>
                    <a:pt x="9" y="180"/>
                  </a:lnTo>
                  <a:lnTo>
                    <a:pt x="8" y="181"/>
                  </a:lnTo>
                  <a:lnTo>
                    <a:pt x="8" y="181"/>
                  </a:lnTo>
                  <a:lnTo>
                    <a:pt x="6" y="181"/>
                  </a:lnTo>
                  <a:lnTo>
                    <a:pt x="6" y="183"/>
                  </a:lnTo>
                  <a:lnTo>
                    <a:pt x="6" y="183"/>
                  </a:lnTo>
                  <a:lnTo>
                    <a:pt x="6" y="185"/>
                  </a:lnTo>
                  <a:lnTo>
                    <a:pt x="6" y="185"/>
                  </a:lnTo>
                  <a:lnTo>
                    <a:pt x="6" y="185"/>
                  </a:lnTo>
                  <a:lnTo>
                    <a:pt x="5" y="186"/>
                  </a:lnTo>
                  <a:lnTo>
                    <a:pt x="5" y="186"/>
                  </a:lnTo>
                  <a:lnTo>
                    <a:pt x="3" y="186"/>
                  </a:lnTo>
                  <a:lnTo>
                    <a:pt x="3" y="188"/>
                  </a:lnTo>
                  <a:lnTo>
                    <a:pt x="2" y="188"/>
                  </a:lnTo>
                  <a:lnTo>
                    <a:pt x="3" y="188"/>
                  </a:lnTo>
                  <a:lnTo>
                    <a:pt x="3" y="188"/>
                  </a:lnTo>
                  <a:lnTo>
                    <a:pt x="3" y="189"/>
                  </a:lnTo>
                  <a:lnTo>
                    <a:pt x="5" y="194"/>
                  </a:lnTo>
                  <a:lnTo>
                    <a:pt x="6" y="197"/>
                  </a:lnTo>
                  <a:lnTo>
                    <a:pt x="5" y="199"/>
                  </a:lnTo>
                  <a:lnTo>
                    <a:pt x="5" y="202"/>
                  </a:lnTo>
                  <a:lnTo>
                    <a:pt x="5" y="203"/>
                  </a:lnTo>
                  <a:lnTo>
                    <a:pt x="5" y="203"/>
                  </a:lnTo>
                  <a:lnTo>
                    <a:pt x="5" y="203"/>
                  </a:lnTo>
                  <a:lnTo>
                    <a:pt x="3" y="203"/>
                  </a:lnTo>
                  <a:lnTo>
                    <a:pt x="0" y="203"/>
                  </a:lnTo>
                  <a:lnTo>
                    <a:pt x="0" y="203"/>
                  </a:lnTo>
                  <a:lnTo>
                    <a:pt x="0" y="206"/>
                  </a:lnTo>
                  <a:lnTo>
                    <a:pt x="0" y="209"/>
                  </a:lnTo>
                  <a:lnTo>
                    <a:pt x="2" y="209"/>
                  </a:lnTo>
                  <a:lnTo>
                    <a:pt x="3" y="211"/>
                  </a:lnTo>
                  <a:lnTo>
                    <a:pt x="5" y="213"/>
                  </a:lnTo>
                  <a:lnTo>
                    <a:pt x="6" y="216"/>
                  </a:lnTo>
                  <a:lnTo>
                    <a:pt x="6" y="216"/>
                  </a:lnTo>
                  <a:lnTo>
                    <a:pt x="5" y="219"/>
                  </a:lnTo>
                  <a:lnTo>
                    <a:pt x="3" y="223"/>
                  </a:lnTo>
                  <a:lnTo>
                    <a:pt x="5" y="223"/>
                  </a:lnTo>
                  <a:lnTo>
                    <a:pt x="6" y="225"/>
                  </a:lnTo>
                  <a:lnTo>
                    <a:pt x="6" y="227"/>
                  </a:lnTo>
                  <a:lnTo>
                    <a:pt x="6" y="228"/>
                  </a:lnTo>
                  <a:lnTo>
                    <a:pt x="8" y="228"/>
                  </a:lnTo>
                  <a:lnTo>
                    <a:pt x="9" y="228"/>
                  </a:lnTo>
                  <a:lnTo>
                    <a:pt x="9" y="231"/>
                  </a:lnTo>
                  <a:lnTo>
                    <a:pt x="11" y="233"/>
                  </a:lnTo>
                  <a:lnTo>
                    <a:pt x="13" y="236"/>
                  </a:lnTo>
                  <a:lnTo>
                    <a:pt x="16" y="239"/>
                  </a:lnTo>
                  <a:lnTo>
                    <a:pt x="17" y="241"/>
                  </a:lnTo>
                  <a:lnTo>
                    <a:pt x="17" y="242"/>
                  </a:lnTo>
                  <a:lnTo>
                    <a:pt x="19" y="244"/>
                  </a:lnTo>
                  <a:lnTo>
                    <a:pt x="20" y="244"/>
                  </a:lnTo>
                  <a:lnTo>
                    <a:pt x="20" y="245"/>
                  </a:lnTo>
                  <a:lnTo>
                    <a:pt x="19" y="247"/>
                  </a:lnTo>
                  <a:lnTo>
                    <a:pt x="17" y="245"/>
                  </a:lnTo>
                  <a:lnTo>
                    <a:pt x="17" y="248"/>
                  </a:lnTo>
                  <a:lnTo>
                    <a:pt x="19" y="250"/>
                  </a:lnTo>
                  <a:lnTo>
                    <a:pt x="17" y="251"/>
                  </a:lnTo>
                  <a:lnTo>
                    <a:pt x="16" y="251"/>
                  </a:lnTo>
                  <a:lnTo>
                    <a:pt x="16" y="254"/>
                  </a:lnTo>
                  <a:lnTo>
                    <a:pt x="16" y="256"/>
                  </a:lnTo>
                  <a:lnTo>
                    <a:pt x="16" y="258"/>
                  </a:lnTo>
                  <a:lnTo>
                    <a:pt x="16" y="258"/>
                  </a:lnTo>
                  <a:lnTo>
                    <a:pt x="16" y="261"/>
                  </a:lnTo>
                  <a:lnTo>
                    <a:pt x="17" y="264"/>
                  </a:lnTo>
                  <a:lnTo>
                    <a:pt x="17" y="265"/>
                  </a:lnTo>
                  <a:lnTo>
                    <a:pt x="17" y="265"/>
                  </a:lnTo>
                  <a:lnTo>
                    <a:pt x="19" y="267"/>
                  </a:lnTo>
                  <a:lnTo>
                    <a:pt x="20" y="267"/>
                  </a:lnTo>
                  <a:lnTo>
                    <a:pt x="22" y="267"/>
                  </a:lnTo>
                  <a:lnTo>
                    <a:pt x="23" y="267"/>
                  </a:lnTo>
                  <a:lnTo>
                    <a:pt x="25" y="267"/>
                  </a:lnTo>
                  <a:lnTo>
                    <a:pt x="28" y="265"/>
                  </a:lnTo>
                  <a:lnTo>
                    <a:pt x="31" y="265"/>
                  </a:lnTo>
                  <a:lnTo>
                    <a:pt x="34" y="264"/>
                  </a:lnTo>
                  <a:lnTo>
                    <a:pt x="34" y="261"/>
                  </a:lnTo>
                  <a:lnTo>
                    <a:pt x="34" y="258"/>
                  </a:lnTo>
                  <a:lnTo>
                    <a:pt x="34" y="256"/>
                  </a:lnTo>
                  <a:lnTo>
                    <a:pt x="34" y="254"/>
                  </a:lnTo>
                  <a:lnTo>
                    <a:pt x="36" y="254"/>
                  </a:lnTo>
                  <a:lnTo>
                    <a:pt x="39" y="254"/>
                  </a:lnTo>
                  <a:lnTo>
                    <a:pt x="39" y="251"/>
                  </a:lnTo>
                  <a:lnTo>
                    <a:pt x="39" y="250"/>
                  </a:lnTo>
                  <a:lnTo>
                    <a:pt x="40" y="250"/>
                  </a:lnTo>
                  <a:lnTo>
                    <a:pt x="42" y="250"/>
                  </a:lnTo>
                  <a:lnTo>
                    <a:pt x="44" y="250"/>
                  </a:lnTo>
                  <a:lnTo>
                    <a:pt x="45" y="250"/>
                  </a:lnTo>
                  <a:lnTo>
                    <a:pt x="50" y="250"/>
                  </a:lnTo>
                  <a:lnTo>
                    <a:pt x="54" y="250"/>
                  </a:lnTo>
                  <a:lnTo>
                    <a:pt x="54" y="248"/>
                  </a:lnTo>
                  <a:lnTo>
                    <a:pt x="56" y="247"/>
                  </a:lnTo>
                  <a:lnTo>
                    <a:pt x="56" y="247"/>
                  </a:lnTo>
                  <a:lnTo>
                    <a:pt x="58" y="247"/>
                  </a:lnTo>
                  <a:lnTo>
                    <a:pt x="58" y="248"/>
                  </a:lnTo>
                  <a:lnTo>
                    <a:pt x="58" y="248"/>
                  </a:lnTo>
                  <a:lnTo>
                    <a:pt x="58" y="248"/>
                  </a:lnTo>
                  <a:lnTo>
                    <a:pt x="58" y="248"/>
                  </a:lnTo>
                  <a:lnTo>
                    <a:pt x="58" y="248"/>
                  </a:lnTo>
                  <a:lnTo>
                    <a:pt x="59" y="250"/>
                  </a:lnTo>
                  <a:lnTo>
                    <a:pt x="61" y="247"/>
                  </a:lnTo>
                  <a:lnTo>
                    <a:pt x="61" y="245"/>
                  </a:lnTo>
                  <a:lnTo>
                    <a:pt x="62" y="242"/>
                  </a:lnTo>
                  <a:lnTo>
                    <a:pt x="62" y="239"/>
                  </a:lnTo>
                  <a:lnTo>
                    <a:pt x="62" y="239"/>
                  </a:lnTo>
                  <a:lnTo>
                    <a:pt x="62" y="239"/>
                  </a:lnTo>
                  <a:lnTo>
                    <a:pt x="62" y="239"/>
                  </a:lnTo>
                  <a:lnTo>
                    <a:pt x="62" y="239"/>
                  </a:lnTo>
                  <a:lnTo>
                    <a:pt x="62" y="239"/>
                  </a:lnTo>
                  <a:lnTo>
                    <a:pt x="62" y="239"/>
                  </a:lnTo>
                  <a:lnTo>
                    <a:pt x="61" y="242"/>
                  </a:lnTo>
                  <a:lnTo>
                    <a:pt x="59" y="244"/>
                  </a:lnTo>
                  <a:lnTo>
                    <a:pt x="58" y="244"/>
                  </a:lnTo>
                  <a:lnTo>
                    <a:pt x="58" y="244"/>
                  </a:lnTo>
                  <a:lnTo>
                    <a:pt x="58" y="244"/>
                  </a:lnTo>
                  <a:lnTo>
                    <a:pt x="58" y="244"/>
                  </a:lnTo>
                  <a:lnTo>
                    <a:pt x="58" y="242"/>
                  </a:lnTo>
                  <a:lnTo>
                    <a:pt x="58" y="242"/>
                  </a:lnTo>
                  <a:lnTo>
                    <a:pt x="58" y="239"/>
                  </a:lnTo>
                  <a:lnTo>
                    <a:pt x="59" y="237"/>
                  </a:lnTo>
                  <a:lnTo>
                    <a:pt x="59" y="234"/>
                  </a:lnTo>
                  <a:lnTo>
                    <a:pt x="59" y="231"/>
                  </a:lnTo>
                  <a:lnTo>
                    <a:pt x="61" y="230"/>
                  </a:lnTo>
                  <a:lnTo>
                    <a:pt x="62" y="228"/>
                  </a:lnTo>
                  <a:lnTo>
                    <a:pt x="62" y="227"/>
                  </a:lnTo>
                  <a:lnTo>
                    <a:pt x="61" y="223"/>
                  </a:lnTo>
                  <a:lnTo>
                    <a:pt x="62" y="223"/>
                  </a:lnTo>
                  <a:lnTo>
                    <a:pt x="64" y="220"/>
                  </a:lnTo>
                  <a:lnTo>
                    <a:pt x="64" y="219"/>
                  </a:lnTo>
                  <a:lnTo>
                    <a:pt x="64" y="217"/>
                  </a:lnTo>
                  <a:lnTo>
                    <a:pt x="64" y="216"/>
                  </a:lnTo>
                  <a:lnTo>
                    <a:pt x="62" y="213"/>
                  </a:lnTo>
                  <a:lnTo>
                    <a:pt x="62" y="209"/>
                  </a:lnTo>
                  <a:lnTo>
                    <a:pt x="64" y="208"/>
                  </a:lnTo>
                  <a:lnTo>
                    <a:pt x="65" y="206"/>
                  </a:lnTo>
                  <a:lnTo>
                    <a:pt x="62" y="205"/>
                  </a:lnTo>
                  <a:lnTo>
                    <a:pt x="59" y="203"/>
                  </a:lnTo>
                  <a:lnTo>
                    <a:pt x="61" y="203"/>
                  </a:lnTo>
                  <a:lnTo>
                    <a:pt x="62" y="203"/>
                  </a:lnTo>
                  <a:lnTo>
                    <a:pt x="65" y="203"/>
                  </a:lnTo>
                  <a:lnTo>
                    <a:pt x="67" y="203"/>
                  </a:lnTo>
                  <a:lnTo>
                    <a:pt x="70" y="202"/>
                  </a:lnTo>
                  <a:lnTo>
                    <a:pt x="75" y="202"/>
                  </a:lnTo>
                  <a:lnTo>
                    <a:pt x="75" y="203"/>
                  </a:lnTo>
                  <a:lnTo>
                    <a:pt x="76" y="203"/>
                  </a:lnTo>
                  <a:lnTo>
                    <a:pt x="78" y="202"/>
                  </a:lnTo>
                  <a:lnTo>
                    <a:pt x="78" y="200"/>
                  </a:lnTo>
                  <a:lnTo>
                    <a:pt x="81" y="200"/>
                  </a:lnTo>
                  <a:lnTo>
                    <a:pt x="84" y="199"/>
                  </a:lnTo>
                  <a:lnTo>
                    <a:pt x="84" y="197"/>
                  </a:lnTo>
                  <a:lnTo>
                    <a:pt x="84" y="195"/>
                  </a:lnTo>
                  <a:lnTo>
                    <a:pt x="85" y="195"/>
                  </a:lnTo>
                  <a:lnTo>
                    <a:pt x="85" y="195"/>
                  </a:lnTo>
                  <a:lnTo>
                    <a:pt x="87" y="195"/>
                  </a:lnTo>
                  <a:lnTo>
                    <a:pt x="87" y="194"/>
                  </a:lnTo>
                  <a:lnTo>
                    <a:pt x="87" y="192"/>
                  </a:lnTo>
                  <a:lnTo>
                    <a:pt x="84" y="191"/>
                  </a:lnTo>
                  <a:lnTo>
                    <a:pt x="81" y="191"/>
                  </a:lnTo>
                  <a:lnTo>
                    <a:pt x="84" y="191"/>
                  </a:lnTo>
                  <a:lnTo>
                    <a:pt x="85" y="189"/>
                  </a:lnTo>
                  <a:lnTo>
                    <a:pt x="87" y="188"/>
                  </a:lnTo>
                  <a:lnTo>
                    <a:pt x="90" y="188"/>
                  </a:lnTo>
                  <a:lnTo>
                    <a:pt x="90" y="186"/>
                  </a:lnTo>
                  <a:lnTo>
                    <a:pt x="90" y="183"/>
                  </a:lnTo>
                  <a:lnTo>
                    <a:pt x="90" y="181"/>
                  </a:lnTo>
                  <a:lnTo>
                    <a:pt x="90" y="180"/>
                  </a:lnTo>
                  <a:lnTo>
                    <a:pt x="89" y="178"/>
                  </a:lnTo>
                  <a:lnTo>
                    <a:pt x="89" y="178"/>
                  </a:lnTo>
                  <a:lnTo>
                    <a:pt x="87" y="177"/>
                  </a:lnTo>
                  <a:lnTo>
                    <a:pt x="85" y="177"/>
                  </a:lnTo>
                  <a:lnTo>
                    <a:pt x="84" y="177"/>
                  </a:lnTo>
                  <a:lnTo>
                    <a:pt x="84" y="175"/>
                  </a:lnTo>
                  <a:lnTo>
                    <a:pt x="84" y="175"/>
                  </a:lnTo>
                  <a:lnTo>
                    <a:pt x="84" y="175"/>
                  </a:lnTo>
                  <a:lnTo>
                    <a:pt x="84" y="174"/>
                  </a:lnTo>
                  <a:lnTo>
                    <a:pt x="84" y="172"/>
                  </a:lnTo>
                  <a:lnTo>
                    <a:pt x="82" y="172"/>
                  </a:lnTo>
                  <a:lnTo>
                    <a:pt x="81" y="171"/>
                  </a:lnTo>
                  <a:lnTo>
                    <a:pt x="79" y="171"/>
                  </a:lnTo>
                  <a:lnTo>
                    <a:pt x="78" y="167"/>
                  </a:lnTo>
                  <a:lnTo>
                    <a:pt x="76" y="169"/>
                  </a:lnTo>
                  <a:lnTo>
                    <a:pt x="75" y="171"/>
                  </a:lnTo>
                  <a:lnTo>
                    <a:pt x="73" y="169"/>
                  </a:lnTo>
                  <a:lnTo>
                    <a:pt x="71" y="169"/>
                  </a:lnTo>
                  <a:lnTo>
                    <a:pt x="70" y="167"/>
                  </a:lnTo>
                  <a:lnTo>
                    <a:pt x="70" y="166"/>
                  </a:lnTo>
                  <a:lnTo>
                    <a:pt x="70" y="164"/>
                  </a:lnTo>
                  <a:lnTo>
                    <a:pt x="70" y="161"/>
                  </a:lnTo>
                  <a:lnTo>
                    <a:pt x="70" y="160"/>
                  </a:lnTo>
                  <a:lnTo>
                    <a:pt x="70" y="158"/>
                  </a:lnTo>
                  <a:lnTo>
                    <a:pt x="68" y="155"/>
                  </a:lnTo>
                  <a:lnTo>
                    <a:pt x="68" y="150"/>
                  </a:lnTo>
                  <a:lnTo>
                    <a:pt x="68" y="149"/>
                  </a:lnTo>
                  <a:lnTo>
                    <a:pt x="68" y="147"/>
                  </a:lnTo>
                  <a:lnTo>
                    <a:pt x="70" y="146"/>
                  </a:lnTo>
                  <a:lnTo>
                    <a:pt x="71" y="146"/>
                  </a:lnTo>
                  <a:lnTo>
                    <a:pt x="70" y="146"/>
                  </a:lnTo>
                  <a:lnTo>
                    <a:pt x="70" y="144"/>
                  </a:lnTo>
                  <a:lnTo>
                    <a:pt x="70" y="144"/>
                  </a:lnTo>
                  <a:lnTo>
                    <a:pt x="70" y="143"/>
                  </a:lnTo>
                  <a:lnTo>
                    <a:pt x="70" y="141"/>
                  </a:lnTo>
                  <a:lnTo>
                    <a:pt x="70" y="140"/>
                  </a:lnTo>
                  <a:lnTo>
                    <a:pt x="71" y="138"/>
                  </a:lnTo>
                  <a:lnTo>
                    <a:pt x="71" y="135"/>
                  </a:lnTo>
                  <a:lnTo>
                    <a:pt x="71" y="133"/>
                  </a:lnTo>
                  <a:lnTo>
                    <a:pt x="71" y="132"/>
                  </a:lnTo>
                  <a:lnTo>
                    <a:pt x="71" y="130"/>
                  </a:lnTo>
                  <a:lnTo>
                    <a:pt x="70" y="130"/>
                  </a:lnTo>
                  <a:lnTo>
                    <a:pt x="70" y="129"/>
                  </a:lnTo>
                  <a:lnTo>
                    <a:pt x="70" y="127"/>
                  </a:lnTo>
                  <a:lnTo>
                    <a:pt x="71" y="129"/>
                  </a:lnTo>
                  <a:lnTo>
                    <a:pt x="73" y="129"/>
                  </a:lnTo>
                  <a:lnTo>
                    <a:pt x="75" y="127"/>
                  </a:lnTo>
                  <a:lnTo>
                    <a:pt x="75" y="127"/>
                  </a:lnTo>
                  <a:lnTo>
                    <a:pt x="76" y="127"/>
                  </a:lnTo>
                  <a:lnTo>
                    <a:pt x="78" y="126"/>
                  </a:lnTo>
                  <a:lnTo>
                    <a:pt x="79" y="124"/>
                  </a:lnTo>
                  <a:lnTo>
                    <a:pt x="79" y="121"/>
                  </a:lnTo>
                  <a:lnTo>
                    <a:pt x="78" y="121"/>
                  </a:lnTo>
                  <a:lnTo>
                    <a:pt x="78" y="119"/>
                  </a:lnTo>
                  <a:lnTo>
                    <a:pt x="81" y="119"/>
                  </a:lnTo>
                  <a:lnTo>
                    <a:pt x="82" y="119"/>
                  </a:lnTo>
                  <a:lnTo>
                    <a:pt x="84" y="118"/>
                  </a:lnTo>
                  <a:lnTo>
                    <a:pt x="84" y="118"/>
                  </a:lnTo>
                  <a:lnTo>
                    <a:pt x="85" y="118"/>
                  </a:lnTo>
                  <a:lnTo>
                    <a:pt x="85" y="116"/>
                  </a:lnTo>
                  <a:lnTo>
                    <a:pt x="85" y="116"/>
                  </a:lnTo>
                  <a:lnTo>
                    <a:pt x="85" y="115"/>
                  </a:lnTo>
                  <a:lnTo>
                    <a:pt x="85" y="115"/>
                  </a:lnTo>
                  <a:lnTo>
                    <a:pt x="84" y="115"/>
                  </a:lnTo>
                  <a:lnTo>
                    <a:pt x="87" y="108"/>
                  </a:lnTo>
                  <a:lnTo>
                    <a:pt x="89" y="108"/>
                  </a:lnTo>
                  <a:lnTo>
                    <a:pt x="89" y="108"/>
                  </a:lnTo>
                  <a:lnTo>
                    <a:pt x="89" y="108"/>
                  </a:lnTo>
                  <a:lnTo>
                    <a:pt x="90" y="110"/>
                  </a:lnTo>
                  <a:lnTo>
                    <a:pt x="90" y="110"/>
                  </a:lnTo>
                  <a:lnTo>
                    <a:pt x="92" y="110"/>
                  </a:lnTo>
                  <a:lnTo>
                    <a:pt x="92" y="110"/>
                  </a:lnTo>
                  <a:lnTo>
                    <a:pt x="93" y="108"/>
                  </a:lnTo>
                  <a:lnTo>
                    <a:pt x="95" y="108"/>
                  </a:lnTo>
                  <a:lnTo>
                    <a:pt x="95" y="107"/>
                  </a:lnTo>
                  <a:lnTo>
                    <a:pt x="98" y="105"/>
                  </a:lnTo>
                  <a:lnTo>
                    <a:pt x="99" y="105"/>
                  </a:lnTo>
                  <a:lnTo>
                    <a:pt x="103" y="104"/>
                  </a:lnTo>
                  <a:lnTo>
                    <a:pt x="104" y="105"/>
                  </a:lnTo>
                  <a:lnTo>
                    <a:pt x="106" y="104"/>
                  </a:lnTo>
                  <a:lnTo>
                    <a:pt x="107" y="104"/>
                  </a:lnTo>
                  <a:lnTo>
                    <a:pt x="107" y="102"/>
                  </a:lnTo>
                  <a:lnTo>
                    <a:pt x="109" y="101"/>
                  </a:lnTo>
                  <a:lnTo>
                    <a:pt x="109" y="98"/>
                  </a:lnTo>
                  <a:lnTo>
                    <a:pt x="110" y="96"/>
                  </a:lnTo>
                  <a:lnTo>
                    <a:pt x="112" y="94"/>
                  </a:lnTo>
                  <a:lnTo>
                    <a:pt x="115" y="94"/>
                  </a:lnTo>
                  <a:lnTo>
                    <a:pt x="115" y="93"/>
                  </a:lnTo>
                  <a:lnTo>
                    <a:pt x="115" y="93"/>
                  </a:lnTo>
                  <a:lnTo>
                    <a:pt x="115" y="91"/>
                  </a:lnTo>
                  <a:lnTo>
                    <a:pt x="116" y="91"/>
                  </a:lnTo>
                  <a:lnTo>
                    <a:pt x="115" y="90"/>
                  </a:lnTo>
                  <a:lnTo>
                    <a:pt x="113" y="90"/>
                  </a:lnTo>
                  <a:lnTo>
                    <a:pt x="113" y="88"/>
                  </a:lnTo>
                  <a:lnTo>
                    <a:pt x="113" y="88"/>
                  </a:lnTo>
                  <a:lnTo>
                    <a:pt x="113" y="87"/>
                  </a:lnTo>
                  <a:lnTo>
                    <a:pt x="113" y="87"/>
                  </a:lnTo>
                  <a:lnTo>
                    <a:pt x="113" y="85"/>
                  </a:lnTo>
                  <a:lnTo>
                    <a:pt x="112" y="84"/>
                  </a:lnTo>
                  <a:lnTo>
                    <a:pt x="112" y="82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2" y="79"/>
                  </a:lnTo>
                  <a:lnTo>
                    <a:pt x="116" y="76"/>
                  </a:lnTo>
                  <a:lnTo>
                    <a:pt x="116" y="74"/>
                  </a:lnTo>
                  <a:lnTo>
                    <a:pt x="116" y="74"/>
                  </a:lnTo>
                  <a:lnTo>
                    <a:pt x="116" y="74"/>
                  </a:lnTo>
                  <a:lnTo>
                    <a:pt x="116" y="73"/>
                  </a:lnTo>
                  <a:lnTo>
                    <a:pt x="116" y="73"/>
                  </a:lnTo>
                  <a:lnTo>
                    <a:pt x="116" y="73"/>
                  </a:lnTo>
                  <a:lnTo>
                    <a:pt x="116" y="73"/>
                  </a:lnTo>
                  <a:lnTo>
                    <a:pt x="118" y="73"/>
                  </a:lnTo>
                  <a:lnTo>
                    <a:pt x="118" y="71"/>
                  </a:lnTo>
                  <a:lnTo>
                    <a:pt x="118" y="71"/>
                  </a:lnTo>
                  <a:lnTo>
                    <a:pt x="118" y="71"/>
                  </a:lnTo>
                  <a:lnTo>
                    <a:pt x="118" y="70"/>
                  </a:lnTo>
                  <a:lnTo>
                    <a:pt x="118" y="70"/>
                  </a:lnTo>
                  <a:lnTo>
                    <a:pt x="118" y="70"/>
                  </a:lnTo>
                  <a:lnTo>
                    <a:pt x="118" y="70"/>
                  </a:lnTo>
                  <a:lnTo>
                    <a:pt x="118" y="70"/>
                  </a:lnTo>
                  <a:lnTo>
                    <a:pt x="118" y="68"/>
                  </a:lnTo>
                  <a:lnTo>
                    <a:pt x="118" y="68"/>
                  </a:lnTo>
                  <a:lnTo>
                    <a:pt x="120" y="68"/>
                  </a:lnTo>
                  <a:lnTo>
                    <a:pt x="120" y="68"/>
                  </a:lnTo>
                  <a:lnTo>
                    <a:pt x="120" y="68"/>
                  </a:lnTo>
                  <a:lnTo>
                    <a:pt x="120" y="68"/>
                  </a:lnTo>
                  <a:lnTo>
                    <a:pt x="121" y="68"/>
                  </a:lnTo>
                  <a:lnTo>
                    <a:pt x="121" y="68"/>
                  </a:lnTo>
                  <a:lnTo>
                    <a:pt x="123" y="68"/>
                  </a:lnTo>
                  <a:lnTo>
                    <a:pt x="123" y="68"/>
                  </a:lnTo>
                  <a:lnTo>
                    <a:pt x="124" y="67"/>
                  </a:lnTo>
                  <a:lnTo>
                    <a:pt x="126" y="65"/>
                  </a:lnTo>
                  <a:lnTo>
                    <a:pt x="126" y="65"/>
                  </a:lnTo>
                  <a:lnTo>
                    <a:pt x="126" y="62"/>
                  </a:lnTo>
                  <a:lnTo>
                    <a:pt x="127" y="59"/>
                  </a:lnTo>
                  <a:lnTo>
                    <a:pt x="127" y="59"/>
                  </a:lnTo>
                  <a:lnTo>
                    <a:pt x="129" y="59"/>
                  </a:lnTo>
                  <a:lnTo>
                    <a:pt x="129" y="60"/>
                  </a:lnTo>
                  <a:lnTo>
                    <a:pt x="129" y="60"/>
                  </a:lnTo>
                  <a:lnTo>
                    <a:pt x="130" y="60"/>
                  </a:lnTo>
                  <a:lnTo>
                    <a:pt x="132" y="59"/>
                  </a:lnTo>
                  <a:lnTo>
                    <a:pt x="134" y="60"/>
                  </a:lnTo>
                  <a:lnTo>
                    <a:pt x="135" y="62"/>
                  </a:lnTo>
                  <a:lnTo>
                    <a:pt x="135" y="62"/>
                  </a:lnTo>
                  <a:lnTo>
                    <a:pt x="135" y="62"/>
                  </a:lnTo>
                  <a:lnTo>
                    <a:pt x="135" y="62"/>
                  </a:lnTo>
                  <a:lnTo>
                    <a:pt x="135" y="62"/>
                  </a:lnTo>
                  <a:lnTo>
                    <a:pt x="135" y="60"/>
                  </a:lnTo>
                  <a:lnTo>
                    <a:pt x="137" y="60"/>
                  </a:lnTo>
                  <a:lnTo>
                    <a:pt x="140" y="60"/>
                  </a:lnTo>
                  <a:lnTo>
                    <a:pt x="143" y="60"/>
                  </a:lnTo>
                  <a:lnTo>
                    <a:pt x="143" y="60"/>
                  </a:lnTo>
                  <a:close/>
                  <a:moveTo>
                    <a:pt x="39" y="268"/>
                  </a:moveTo>
                  <a:lnTo>
                    <a:pt x="39" y="270"/>
                  </a:lnTo>
                  <a:lnTo>
                    <a:pt x="39" y="272"/>
                  </a:lnTo>
                  <a:lnTo>
                    <a:pt x="42" y="273"/>
                  </a:lnTo>
                  <a:lnTo>
                    <a:pt x="44" y="275"/>
                  </a:lnTo>
                  <a:lnTo>
                    <a:pt x="45" y="275"/>
                  </a:lnTo>
                  <a:lnTo>
                    <a:pt x="45" y="275"/>
                  </a:lnTo>
                  <a:lnTo>
                    <a:pt x="45" y="273"/>
                  </a:lnTo>
                  <a:lnTo>
                    <a:pt x="45" y="273"/>
                  </a:lnTo>
                  <a:lnTo>
                    <a:pt x="45" y="272"/>
                  </a:lnTo>
                  <a:lnTo>
                    <a:pt x="44" y="270"/>
                  </a:lnTo>
                  <a:lnTo>
                    <a:pt x="40" y="268"/>
                  </a:lnTo>
                  <a:lnTo>
                    <a:pt x="39" y="268"/>
                  </a:lnTo>
                  <a:lnTo>
                    <a:pt x="39" y="268"/>
                  </a:lnTo>
                  <a:close/>
                  <a:moveTo>
                    <a:pt x="89" y="222"/>
                  </a:moveTo>
                  <a:lnTo>
                    <a:pt x="90" y="220"/>
                  </a:lnTo>
                  <a:lnTo>
                    <a:pt x="92" y="222"/>
                  </a:lnTo>
                  <a:lnTo>
                    <a:pt x="90" y="223"/>
                  </a:lnTo>
                  <a:lnTo>
                    <a:pt x="89" y="227"/>
                  </a:lnTo>
                  <a:lnTo>
                    <a:pt x="87" y="228"/>
                  </a:lnTo>
                  <a:lnTo>
                    <a:pt x="85" y="231"/>
                  </a:lnTo>
                  <a:lnTo>
                    <a:pt x="87" y="233"/>
                  </a:lnTo>
                  <a:lnTo>
                    <a:pt x="87" y="236"/>
                  </a:lnTo>
                  <a:lnTo>
                    <a:pt x="84" y="239"/>
                  </a:lnTo>
                  <a:lnTo>
                    <a:pt x="81" y="242"/>
                  </a:lnTo>
                  <a:lnTo>
                    <a:pt x="79" y="239"/>
                  </a:lnTo>
                  <a:lnTo>
                    <a:pt x="78" y="236"/>
                  </a:lnTo>
                  <a:lnTo>
                    <a:pt x="78" y="234"/>
                  </a:lnTo>
                  <a:lnTo>
                    <a:pt x="78" y="234"/>
                  </a:lnTo>
                  <a:lnTo>
                    <a:pt x="78" y="233"/>
                  </a:lnTo>
                  <a:lnTo>
                    <a:pt x="78" y="233"/>
                  </a:lnTo>
                  <a:lnTo>
                    <a:pt x="79" y="230"/>
                  </a:lnTo>
                  <a:lnTo>
                    <a:pt x="84" y="223"/>
                  </a:lnTo>
                  <a:lnTo>
                    <a:pt x="87" y="225"/>
                  </a:lnTo>
                  <a:lnTo>
                    <a:pt x="87" y="225"/>
                  </a:lnTo>
                  <a:lnTo>
                    <a:pt x="89" y="223"/>
                  </a:lnTo>
                  <a:lnTo>
                    <a:pt x="89" y="222"/>
                  </a:lnTo>
                  <a:lnTo>
                    <a:pt x="89" y="222"/>
                  </a:lnTo>
                  <a:close/>
                  <a:moveTo>
                    <a:pt x="40" y="202"/>
                  </a:moveTo>
                  <a:lnTo>
                    <a:pt x="42" y="202"/>
                  </a:lnTo>
                  <a:lnTo>
                    <a:pt x="42" y="203"/>
                  </a:lnTo>
                  <a:lnTo>
                    <a:pt x="42" y="205"/>
                  </a:lnTo>
                  <a:lnTo>
                    <a:pt x="42" y="205"/>
                  </a:lnTo>
                  <a:lnTo>
                    <a:pt x="40" y="206"/>
                  </a:lnTo>
                  <a:lnTo>
                    <a:pt x="40" y="206"/>
                  </a:lnTo>
                  <a:lnTo>
                    <a:pt x="39" y="208"/>
                  </a:lnTo>
                  <a:lnTo>
                    <a:pt x="39" y="208"/>
                  </a:lnTo>
                  <a:lnTo>
                    <a:pt x="37" y="209"/>
                  </a:lnTo>
                  <a:lnTo>
                    <a:pt x="36" y="214"/>
                  </a:lnTo>
                  <a:lnTo>
                    <a:pt x="36" y="214"/>
                  </a:lnTo>
                  <a:lnTo>
                    <a:pt x="36" y="216"/>
                  </a:lnTo>
                  <a:lnTo>
                    <a:pt x="36" y="214"/>
                  </a:lnTo>
                  <a:lnTo>
                    <a:pt x="36" y="213"/>
                  </a:lnTo>
                  <a:lnTo>
                    <a:pt x="36" y="209"/>
                  </a:lnTo>
                  <a:lnTo>
                    <a:pt x="36" y="208"/>
                  </a:lnTo>
                  <a:lnTo>
                    <a:pt x="37" y="205"/>
                  </a:lnTo>
                  <a:lnTo>
                    <a:pt x="39" y="203"/>
                  </a:lnTo>
                  <a:lnTo>
                    <a:pt x="40" y="202"/>
                  </a:lnTo>
                  <a:lnTo>
                    <a:pt x="40" y="202"/>
                  </a:lnTo>
                  <a:lnTo>
                    <a:pt x="40" y="202"/>
                  </a:lnTo>
                  <a:close/>
                  <a:moveTo>
                    <a:pt x="25" y="188"/>
                  </a:moveTo>
                  <a:lnTo>
                    <a:pt x="26" y="188"/>
                  </a:lnTo>
                  <a:lnTo>
                    <a:pt x="26" y="189"/>
                  </a:lnTo>
                  <a:lnTo>
                    <a:pt x="26" y="191"/>
                  </a:lnTo>
                  <a:lnTo>
                    <a:pt x="28" y="191"/>
                  </a:lnTo>
                  <a:lnTo>
                    <a:pt x="31" y="191"/>
                  </a:lnTo>
                  <a:lnTo>
                    <a:pt x="31" y="192"/>
                  </a:lnTo>
                  <a:lnTo>
                    <a:pt x="31" y="194"/>
                  </a:lnTo>
                  <a:lnTo>
                    <a:pt x="31" y="194"/>
                  </a:lnTo>
                  <a:lnTo>
                    <a:pt x="33" y="195"/>
                  </a:lnTo>
                  <a:lnTo>
                    <a:pt x="33" y="197"/>
                  </a:lnTo>
                  <a:lnTo>
                    <a:pt x="31" y="197"/>
                  </a:lnTo>
                  <a:lnTo>
                    <a:pt x="31" y="199"/>
                  </a:lnTo>
                  <a:lnTo>
                    <a:pt x="31" y="199"/>
                  </a:lnTo>
                  <a:lnTo>
                    <a:pt x="30" y="200"/>
                  </a:lnTo>
                  <a:lnTo>
                    <a:pt x="28" y="202"/>
                  </a:lnTo>
                  <a:lnTo>
                    <a:pt x="28" y="202"/>
                  </a:lnTo>
                  <a:lnTo>
                    <a:pt x="26" y="203"/>
                  </a:lnTo>
                  <a:lnTo>
                    <a:pt x="25" y="205"/>
                  </a:lnTo>
                  <a:lnTo>
                    <a:pt x="25" y="206"/>
                  </a:lnTo>
                  <a:lnTo>
                    <a:pt x="22" y="206"/>
                  </a:lnTo>
                  <a:lnTo>
                    <a:pt x="20" y="206"/>
                  </a:lnTo>
                  <a:lnTo>
                    <a:pt x="19" y="206"/>
                  </a:lnTo>
                  <a:lnTo>
                    <a:pt x="19" y="208"/>
                  </a:lnTo>
                  <a:lnTo>
                    <a:pt x="16" y="208"/>
                  </a:lnTo>
                  <a:lnTo>
                    <a:pt x="14" y="208"/>
                  </a:lnTo>
                  <a:lnTo>
                    <a:pt x="14" y="206"/>
                  </a:lnTo>
                  <a:lnTo>
                    <a:pt x="14" y="205"/>
                  </a:lnTo>
                  <a:lnTo>
                    <a:pt x="14" y="202"/>
                  </a:lnTo>
                  <a:lnTo>
                    <a:pt x="14" y="200"/>
                  </a:lnTo>
                  <a:lnTo>
                    <a:pt x="16" y="200"/>
                  </a:lnTo>
                  <a:lnTo>
                    <a:pt x="16" y="199"/>
                  </a:lnTo>
                  <a:lnTo>
                    <a:pt x="19" y="199"/>
                  </a:lnTo>
                  <a:lnTo>
                    <a:pt x="20" y="199"/>
                  </a:lnTo>
                  <a:lnTo>
                    <a:pt x="20" y="197"/>
                  </a:lnTo>
                  <a:lnTo>
                    <a:pt x="20" y="197"/>
                  </a:lnTo>
                  <a:lnTo>
                    <a:pt x="22" y="197"/>
                  </a:lnTo>
                  <a:lnTo>
                    <a:pt x="22" y="197"/>
                  </a:lnTo>
                  <a:lnTo>
                    <a:pt x="23" y="195"/>
                  </a:lnTo>
                  <a:lnTo>
                    <a:pt x="23" y="194"/>
                  </a:lnTo>
                  <a:lnTo>
                    <a:pt x="23" y="191"/>
                  </a:lnTo>
                  <a:lnTo>
                    <a:pt x="22" y="191"/>
                  </a:lnTo>
                  <a:lnTo>
                    <a:pt x="25" y="188"/>
                  </a:lnTo>
                  <a:lnTo>
                    <a:pt x="25" y="188"/>
                  </a:lnTo>
                  <a:close/>
                  <a:moveTo>
                    <a:pt x="70" y="186"/>
                  </a:moveTo>
                  <a:lnTo>
                    <a:pt x="71" y="188"/>
                  </a:lnTo>
                  <a:lnTo>
                    <a:pt x="71" y="189"/>
                  </a:lnTo>
                  <a:lnTo>
                    <a:pt x="73" y="188"/>
                  </a:lnTo>
                  <a:lnTo>
                    <a:pt x="75" y="188"/>
                  </a:lnTo>
                  <a:lnTo>
                    <a:pt x="76" y="189"/>
                  </a:lnTo>
                  <a:lnTo>
                    <a:pt x="78" y="191"/>
                  </a:lnTo>
                  <a:lnTo>
                    <a:pt x="76" y="191"/>
                  </a:lnTo>
                  <a:lnTo>
                    <a:pt x="73" y="191"/>
                  </a:lnTo>
                  <a:lnTo>
                    <a:pt x="71" y="191"/>
                  </a:lnTo>
                  <a:lnTo>
                    <a:pt x="70" y="191"/>
                  </a:lnTo>
                  <a:lnTo>
                    <a:pt x="70" y="189"/>
                  </a:lnTo>
                  <a:lnTo>
                    <a:pt x="70" y="189"/>
                  </a:lnTo>
                  <a:lnTo>
                    <a:pt x="68" y="189"/>
                  </a:lnTo>
                  <a:lnTo>
                    <a:pt x="68" y="189"/>
                  </a:lnTo>
                  <a:lnTo>
                    <a:pt x="68" y="188"/>
                  </a:lnTo>
                  <a:lnTo>
                    <a:pt x="68" y="188"/>
                  </a:lnTo>
                  <a:lnTo>
                    <a:pt x="68" y="186"/>
                  </a:lnTo>
                  <a:lnTo>
                    <a:pt x="70" y="186"/>
                  </a:lnTo>
                  <a:lnTo>
                    <a:pt x="70" y="186"/>
                  </a:lnTo>
                  <a:close/>
                  <a:moveTo>
                    <a:pt x="64" y="186"/>
                  </a:moveTo>
                  <a:lnTo>
                    <a:pt x="65" y="186"/>
                  </a:lnTo>
                  <a:lnTo>
                    <a:pt x="65" y="186"/>
                  </a:lnTo>
                  <a:lnTo>
                    <a:pt x="65" y="188"/>
                  </a:lnTo>
                  <a:lnTo>
                    <a:pt x="65" y="188"/>
                  </a:lnTo>
                  <a:lnTo>
                    <a:pt x="64" y="188"/>
                  </a:lnTo>
                  <a:lnTo>
                    <a:pt x="64" y="189"/>
                  </a:lnTo>
                  <a:lnTo>
                    <a:pt x="64" y="189"/>
                  </a:lnTo>
                  <a:lnTo>
                    <a:pt x="64" y="188"/>
                  </a:lnTo>
                  <a:lnTo>
                    <a:pt x="62" y="188"/>
                  </a:lnTo>
                  <a:lnTo>
                    <a:pt x="62" y="188"/>
                  </a:lnTo>
                  <a:lnTo>
                    <a:pt x="64" y="188"/>
                  </a:lnTo>
                  <a:lnTo>
                    <a:pt x="64" y="186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1" name="Freeform 170"/>
            <p:cNvSpPr>
              <a:spLocks/>
            </p:cNvSpPr>
            <p:nvPr/>
          </p:nvSpPr>
          <p:spPr bwMode="auto">
            <a:xfrm>
              <a:off x="6235044" y="2740892"/>
              <a:ext cx="97361" cy="68962"/>
            </a:xfrm>
            <a:custGeom>
              <a:avLst/>
              <a:gdLst>
                <a:gd name="T0" fmla="*/ 0 w 41"/>
                <a:gd name="T1" fmla="*/ 20 h 29"/>
                <a:gd name="T2" fmla="*/ 2 w 41"/>
                <a:gd name="T3" fmla="*/ 20 h 29"/>
                <a:gd name="T4" fmla="*/ 3 w 41"/>
                <a:gd name="T5" fmla="*/ 23 h 29"/>
                <a:gd name="T6" fmla="*/ 5 w 41"/>
                <a:gd name="T7" fmla="*/ 23 h 29"/>
                <a:gd name="T8" fmla="*/ 8 w 41"/>
                <a:gd name="T9" fmla="*/ 25 h 29"/>
                <a:gd name="T10" fmla="*/ 10 w 41"/>
                <a:gd name="T11" fmla="*/ 26 h 29"/>
                <a:gd name="T12" fmla="*/ 13 w 41"/>
                <a:gd name="T13" fmla="*/ 26 h 29"/>
                <a:gd name="T14" fmla="*/ 19 w 41"/>
                <a:gd name="T15" fmla="*/ 28 h 29"/>
                <a:gd name="T16" fmla="*/ 23 w 41"/>
                <a:gd name="T17" fmla="*/ 28 h 29"/>
                <a:gd name="T18" fmla="*/ 27 w 41"/>
                <a:gd name="T19" fmla="*/ 29 h 29"/>
                <a:gd name="T20" fmla="*/ 28 w 41"/>
                <a:gd name="T21" fmla="*/ 29 h 29"/>
                <a:gd name="T22" fmla="*/ 33 w 41"/>
                <a:gd name="T23" fmla="*/ 29 h 29"/>
                <a:gd name="T24" fmla="*/ 34 w 41"/>
                <a:gd name="T25" fmla="*/ 29 h 29"/>
                <a:gd name="T26" fmla="*/ 41 w 41"/>
                <a:gd name="T27" fmla="*/ 28 h 29"/>
                <a:gd name="T28" fmla="*/ 37 w 41"/>
                <a:gd name="T29" fmla="*/ 15 h 29"/>
                <a:gd name="T30" fmla="*/ 36 w 41"/>
                <a:gd name="T31" fmla="*/ 15 h 29"/>
                <a:gd name="T32" fmla="*/ 31 w 41"/>
                <a:gd name="T33" fmla="*/ 15 h 29"/>
                <a:gd name="T34" fmla="*/ 30 w 41"/>
                <a:gd name="T35" fmla="*/ 15 h 29"/>
                <a:gd name="T36" fmla="*/ 27 w 41"/>
                <a:gd name="T37" fmla="*/ 15 h 29"/>
                <a:gd name="T38" fmla="*/ 25 w 41"/>
                <a:gd name="T39" fmla="*/ 14 h 29"/>
                <a:gd name="T40" fmla="*/ 23 w 41"/>
                <a:gd name="T41" fmla="*/ 14 h 29"/>
                <a:gd name="T42" fmla="*/ 20 w 41"/>
                <a:gd name="T43" fmla="*/ 11 h 29"/>
                <a:gd name="T44" fmla="*/ 19 w 41"/>
                <a:gd name="T45" fmla="*/ 8 h 29"/>
                <a:gd name="T46" fmla="*/ 16 w 41"/>
                <a:gd name="T47" fmla="*/ 5 h 29"/>
                <a:gd name="T48" fmla="*/ 14 w 41"/>
                <a:gd name="T49" fmla="*/ 3 h 29"/>
                <a:gd name="T50" fmla="*/ 13 w 41"/>
                <a:gd name="T51" fmla="*/ 5 h 29"/>
                <a:gd name="T52" fmla="*/ 11 w 41"/>
                <a:gd name="T53" fmla="*/ 6 h 29"/>
                <a:gd name="T54" fmla="*/ 11 w 41"/>
                <a:gd name="T55" fmla="*/ 5 h 29"/>
                <a:gd name="T56" fmla="*/ 13 w 41"/>
                <a:gd name="T57" fmla="*/ 3 h 29"/>
                <a:gd name="T58" fmla="*/ 13 w 41"/>
                <a:gd name="T59" fmla="*/ 1 h 29"/>
                <a:gd name="T60" fmla="*/ 13 w 41"/>
                <a:gd name="T61" fmla="*/ 1 h 29"/>
                <a:gd name="T62" fmla="*/ 13 w 41"/>
                <a:gd name="T63" fmla="*/ 0 h 29"/>
                <a:gd name="T64" fmla="*/ 13 w 41"/>
                <a:gd name="T65" fmla="*/ 0 h 29"/>
                <a:gd name="T66" fmla="*/ 13 w 41"/>
                <a:gd name="T67" fmla="*/ 0 h 29"/>
                <a:gd name="T68" fmla="*/ 11 w 41"/>
                <a:gd name="T69" fmla="*/ 1 h 29"/>
                <a:gd name="T70" fmla="*/ 11 w 41"/>
                <a:gd name="T71" fmla="*/ 1 h 29"/>
                <a:gd name="T72" fmla="*/ 10 w 41"/>
                <a:gd name="T73" fmla="*/ 1 h 29"/>
                <a:gd name="T74" fmla="*/ 10 w 41"/>
                <a:gd name="T75" fmla="*/ 1 h 29"/>
                <a:gd name="T76" fmla="*/ 10 w 41"/>
                <a:gd name="T77" fmla="*/ 1 h 29"/>
                <a:gd name="T78" fmla="*/ 10 w 41"/>
                <a:gd name="T79" fmla="*/ 1 h 29"/>
                <a:gd name="T80" fmla="*/ 11 w 41"/>
                <a:gd name="T81" fmla="*/ 1 h 29"/>
                <a:gd name="T82" fmla="*/ 8 w 41"/>
                <a:gd name="T83" fmla="*/ 3 h 29"/>
                <a:gd name="T84" fmla="*/ 6 w 41"/>
                <a:gd name="T85" fmla="*/ 5 h 29"/>
                <a:gd name="T86" fmla="*/ 5 w 41"/>
                <a:gd name="T87" fmla="*/ 5 h 29"/>
                <a:gd name="T88" fmla="*/ 5 w 41"/>
                <a:gd name="T89" fmla="*/ 8 h 29"/>
                <a:gd name="T90" fmla="*/ 3 w 41"/>
                <a:gd name="T91" fmla="*/ 11 h 29"/>
                <a:gd name="T92" fmla="*/ 5 w 41"/>
                <a:gd name="T93" fmla="*/ 11 h 29"/>
                <a:gd name="T94" fmla="*/ 6 w 41"/>
                <a:gd name="T95" fmla="*/ 11 h 29"/>
                <a:gd name="T96" fmla="*/ 5 w 41"/>
                <a:gd name="T97" fmla="*/ 12 h 29"/>
                <a:gd name="T98" fmla="*/ 3 w 41"/>
                <a:gd name="T99" fmla="*/ 12 h 29"/>
                <a:gd name="T100" fmla="*/ 3 w 41"/>
                <a:gd name="T101" fmla="*/ 14 h 29"/>
                <a:gd name="T102" fmla="*/ 3 w 41"/>
                <a:gd name="T103" fmla="*/ 15 h 29"/>
                <a:gd name="T104" fmla="*/ 2 w 41"/>
                <a:gd name="T105" fmla="*/ 17 h 29"/>
                <a:gd name="T106" fmla="*/ 0 w 41"/>
                <a:gd name="T107" fmla="*/ 17 h 29"/>
                <a:gd name="T108" fmla="*/ 0 w 41"/>
                <a:gd name="T109" fmla="*/ 19 h 29"/>
                <a:gd name="T110" fmla="*/ 0 w 41"/>
                <a:gd name="T111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1" h="29">
                  <a:moveTo>
                    <a:pt x="0" y="20"/>
                  </a:moveTo>
                  <a:lnTo>
                    <a:pt x="2" y="20"/>
                  </a:lnTo>
                  <a:lnTo>
                    <a:pt x="3" y="23"/>
                  </a:lnTo>
                  <a:lnTo>
                    <a:pt x="5" y="23"/>
                  </a:lnTo>
                  <a:lnTo>
                    <a:pt x="8" y="25"/>
                  </a:lnTo>
                  <a:lnTo>
                    <a:pt x="10" y="26"/>
                  </a:lnTo>
                  <a:lnTo>
                    <a:pt x="13" y="26"/>
                  </a:lnTo>
                  <a:lnTo>
                    <a:pt x="19" y="28"/>
                  </a:lnTo>
                  <a:lnTo>
                    <a:pt x="23" y="28"/>
                  </a:lnTo>
                  <a:lnTo>
                    <a:pt x="27" y="29"/>
                  </a:lnTo>
                  <a:lnTo>
                    <a:pt x="28" y="29"/>
                  </a:lnTo>
                  <a:lnTo>
                    <a:pt x="33" y="29"/>
                  </a:lnTo>
                  <a:lnTo>
                    <a:pt x="34" y="29"/>
                  </a:lnTo>
                  <a:lnTo>
                    <a:pt x="41" y="28"/>
                  </a:lnTo>
                  <a:lnTo>
                    <a:pt x="37" y="15"/>
                  </a:lnTo>
                  <a:lnTo>
                    <a:pt x="36" y="15"/>
                  </a:lnTo>
                  <a:lnTo>
                    <a:pt x="31" y="15"/>
                  </a:lnTo>
                  <a:lnTo>
                    <a:pt x="30" y="15"/>
                  </a:lnTo>
                  <a:lnTo>
                    <a:pt x="27" y="15"/>
                  </a:lnTo>
                  <a:lnTo>
                    <a:pt x="25" y="14"/>
                  </a:lnTo>
                  <a:lnTo>
                    <a:pt x="23" y="14"/>
                  </a:lnTo>
                  <a:lnTo>
                    <a:pt x="20" y="11"/>
                  </a:lnTo>
                  <a:lnTo>
                    <a:pt x="19" y="8"/>
                  </a:lnTo>
                  <a:lnTo>
                    <a:pt x="16" y="5"/>
                  </a:lnTo>
                  <a:lnTo>
                    <a:pt x="14" y="3"/>
                  </a:lnTo>
                  <a:lnTo>
                    <a:pt x="13" y="5"/>
                  </a:lnTo>
                  <a:lnTo>
                    <a:pt x="11" y="6"/>
                  </a:lnTo>
                  <a:lnTo>
                    <a:pt x="11" y="5"/>
                  </a:lnTo>
                  <a:lnTo>
                    <a:pt x="13" y="3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8" y="3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8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5" y="12"/>
                  </a:lnTo>
                  <a:lnTo>
                    <a:pt x="3" y="12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2" y="17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2" name="Freeform 174"/>
            <p:cNvSpPr>
              <a:spLocks/>
            </p:cNvSpPr>
            <p:nvPr/>
          </p:nvSpPr>
          <p:spPr bwMode="auto">
            <a:xfrm>
              <a:off x="7097056" y="1680317"/>
              <a:ext cx="453564" cy="354318"/>
            </a:xfrm>
            <a:custGeom>
              <a:avLst/>
              <a:gdLst>
                <a:gd name="T0" fmla="*/ 171 w 191"/>
                <a:gd name="T1" fmla="*/ 5 h 149"/>
                <a:gd name="T2" fmla="*/ 163 w 191"/>
                <a:gd name="T3" fmla="*/ 8 h 149"/>
                <a:gd name="T4" fmla="*/ 155 w 191"/>
                <a:gd name="T5" fmla="*/ 11 h 149"/>
                <a:gd name="T6" fmla="*/ 143 w 191"/>
                <a:gd name="T7" fmla="*/ 16 h 149"/>
                <a:gd name="T8" fmla="*/ 128 w 191"/>
                <a:gd name="T9" fmla="*/ 16 h 149"/>
                <a:gd name="T10" fmla="*/ 109 w 191"/>
                <a:gd name="T11" fmla="*/ 22 h 149"/>
                <a:gd name="T12" fmla="*/ 104 w 191"/>
                <a:gd name="T13" fmla="*/ 23 h 149"/>
                <a:gd name="T14" fmla="*/ 87 w 191"/>
                <a:gd name="T15" fmla="*/ 30 h 149"/>
                <a:gd name="T16" fmla="*/ 73 w 191"/>
                <a:gd name="T17" fmla="*/ 36 h 149"/>
                <a:gd name="T18" fmla="*/ 59 w 191"/>
                <a:gd name="T19" fmla="*/ 37 h 149"/>
                <a:gd name="T20" fmla="*/ 47 w 191"/>
                <a:gd name="T21" fmla="*/ 44 h 149"/>
                <a:gd name="T22" fmla="*/ 50 w 191"/>
                <a:gd name="T23" fmla="*/ 50 h 149"/>
                <a:gd name="T24" fmla="*/ 41 w 191"/>
                <a:gd name="T25" fmla="*/ 50 h 149"/>
                <a:gd name="T26" fmla="*/ 38 w 191"/>
                <a:gd name="T27" fmla="*/ 53 h 149"/>
                <a:gd name="T28" fmla="*/ 33 w 191"/>
                <a:gd name="T29" fmla="*/ 56 h 149"/>
                <a:gd name="T30" fmla="*/ 34 w 191"/>
                <a:gd name="T31" fmla="*/ 59 h 149"/>
                <a:gd name="T32" fmla="*/ 25 w 191"/>
                <a:gd name="T33" fmla="*/ 65 h 149"/>
                <a:gd name="T34" fmla="*/ 24 w 191"/>
                <a:gd name="T35" fmla="*/ 70 h 149"/>
                <a:gd name="T36" fmla="*/ 25 w 191"/>
                <a:gd name="T37" fmla="*/ 73 h 149"/>
                <a:gd name="T38" fmla="*/ 27 w 191"/>
                <a:gd name="T39" fmla="*/ 79 h 149"/>
                <a:gd name="T40" fmla="*/ 14 w 191"/>
                <a:gd name="T41" fmla="*/ 90 h 149"/>
                <a:gd name="T42" fmla="*/ 11 w 191"/>
                <a:gd name="T43" fmla="*/ 103 h 149"/>
                <a:gd name="T44" fmla="*/ 10 w 191"/>
                <a:gd name="T45" fmla="*/ 110 h 149"/>
                <a:gd name="T46" fmla="*/ 2 w 191"/>
                <a:gd name="T47" fmla="*/ 121 h 149"/>
                <a:gd name="T48" fmla="*/ 10 w 191"/>
                <a:gd name="T49" fmla="*/ 123 h 149"/>
                <a:gd name="T50" fmla="*/ 14 w 191"/>
                <a:gd name="T51" fmla="*/ 124 h 149"/>
                <a:gd name="T52" fmla="*/ 24 w 191"/>
                <a:gd name="T53" fmla="*/ 121 h 149"/>
                <a:gd name="T54" fmla="*/ 24 w 191"/>
                <a:gd name="T55" fmla="*/ 129 h 149"/>
                <a:gd name="T56" fmla="*/ 28 w 191"/>
                <a:gd name="T57" fmla="*/ 134 h 149"/>
                <a:gd name="T58" fmla="*/ 24 w 191"/>
                <a:gd name="T59" fmla="*/ 137 h 149"/>
                <a:gd name="T60" fmla="*/ 27 w 191"/>
                <a:gd name="T61" fmla="*/ 141 h 149"/>
                <a:gd name="T62" fmla="*/ 30 w 191"/>
                <a:gd name="T63" fmla="*/ 145 h 149"/>
                <a:gd name="T64" fmla="*/ 44 w 191"/>
                <a:gd name="T65" fmla="*/ 145 h 149"/>
                <a:gd name="T66" fmla="*/ 56 w 191"/>
                <a:gd name="T67" fmla="*/ 145 h 149"/>
                <a:gd name="T68" fmla="*/ 59 w 191"/>
                <a:gd name="T69" fmla="*/ 143 h 149"/>
                <a:gd name="T70" fmla="*/ 67 w 191"/>
                <a:gd name="T71" fmla="*/ 141 h 149"/>
                <a:gd name="T72" fmla="*/ 64 w 191"/>
                <a:gd name="T73" fmla="*/ 135 h 149"/>
                <a:gd name="T74" fmla="*/ 48 w 191"/>
                <a:gd name="T75" fmla="*/ 118 h 149"/>
                <a:gd name="T76" fmla="*/ 47 w 191"/>
                <a:gd name="T77" fmla="*/ 110 h 149"/>
                <a:gd name="T78" fmla="*/ 50 w 191"/>
                <a:gd name="T79" fmla="*/ 103 h 149"/>
                <a:gd name="T80" fmla="*/ 55 w 191"/>
                <a:gd name="T81" fmla="*/ 90 h 149"/>
                <a:gd name="T82" fmla="*/ 48 w 191"/>
                <a:gd name="T83" fmla="*/ 82 h 149"/>
                <a:gd name="T84" fmla="*/ 36 w 191"/>
                <a:gd name="T85" fmla="*/ 78 h 149"/>
                <a:gd name="T86" fmla="*/ 47 w 191"/>
                <a:gd name="T87" fmla="*/ 79 h 149"/>
                <a:gd name="T88" fmla="*/ 56 w 191"/>
                <a:gd name="T89" fmla="*/ 82 h 149"/>
                <a:gd name="T90" fmla="*/ 61 w 191"/>
                <a:gd name="T91" fmla="*/ 76 h 149"/>
                <a:gd name="T92" fmla="*/ 62 w 191"/>
                <a:gd name="T93" fmla="*/ 75 h 149"/>
                <a:gd name="T94" fmla="*/ 65 w 191"/>
                <a:gd name="T95" fmla="*/ 72 h 149"/>
                <a:gd name="T96" fmla="*/ 70 w 191"/>
                <a:gd name="T97" fmla="*/ 61 h 149"/>
                <a:gd name="T98" fmla="*/ 83 w 191"/>
                <a:gd name="T99" fmla="*/ 56 h 149"/>
                <a:gd name="T100" fmla="*/ 83 w 191"/>
                <a:gd name="T101" fmla="*/ 53 h 149"/>
                <a:gd name="T102" fmla="*/ 95 w 191"/>
                <a:gd name="T103" fmla="*/ 48 h 149"/>
                <a:gd name="T104" fmla="*/ 100 w 191"/>
                <a:gd name="T105" fmla="*/ 47 h 149"/>
                <a:gd name="T106" fmla="*/ 107 w 191"/>
                <a:gd name="T107" fmla="*/ 40 h 149"/>
                <a:gd name="T108" fmla="*/ 123 w 191"/>
                <a:gd name="T109" fmla="*/ 33 h 149"/>
                <a:gd name="T110" fmla="*/ 140 w 191"/>
                <a:gd name="T111" fmla="*/ 28 h 149"/>
                <a:gd name="T112" fmla="*/ 146 w 191"/>
                <a:gd name="T113" fmla="*/ 28 h 149"/>
                <a:gd name="T114" fmla="*/ 168 w 191"/>
                <a:gd name="T115" fmla="*/ 25 h 149"/>
                <a:gd name="T116" fmla="*/ 183 w 191"/>
                <a:gd name="T117" fmla="*/ 19 h 149"/>
                <a:gd name="T118" fmla="*/ 191 w 191"/>
                <a:gd name="T119" fmla="*/ 8 h 149"/>
                <a:gd name="T120" fmla="*/ 183 w 191"/>
                <a:gd name="T12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1" h="149">
                  <a:moveTo>
                    <a:pt x="182" y="0"/>
                  </a:moveTo>
                  <a:lnTo>
                    <a:pt x="179" y="2"/>
                  </a:lnTo>
                  <a:lnTo>
                    <a:pt x="177" y="3"/>
                  </a:lnTo>
                  <a:lnTo>
                    <a:pt x="176" y="3"/>
                  </a:lnTo>
                  <a:lnTo>
                    <a:pt x="174" y="3"/>
                  </a:lnTo>
                  <a:lnTo>
                    <a:pt x="172" y="3"/>
                  </a:lnTo>
                  <a:lnTo>
                    <a:pt x="172" y="5"/>
                  </a:lnTo>
                  <a:lnTo>
                    <a:pt x="171" y="5"/>
                  </a:lnTo>
                  <a:lnTo>
                    <a:pt x="171" y="6"/>
                  </a:lnTo>
                  <a:lnTo>
                    <a:pt x="169" y="8"/>
                  </a:lnTo>
                  <a:lnTo>
                    <a:pt x="169" y="9"/>
                  </a:lnTo>
                  <a:lnTo>
                    <a:pt x="168" y="8"/>
                  </a:lnTo>
                  <a:lnTo>
                    <a:pt x="166" y="8"/>
                  </a:lnTo>
                  <a:lnTo>
                    <a:pt x="165" y="8"/>
                  </a:lnTo>
                  <a:lnTo>
                    <a:pt x="163" y="8"/>
                  </a:lnTo>
                  <a:lnTo>
                    <a:pt x="163" y="8"/>
                  </a:lnTo>
                  <a:lnTo>
                    <a:pt x="162" y="9"/>
                  </a:lnTo>
                  <a:lnTo>
                    <a:pt x="160" y="11"/>
                  </a:lnTo>
                  <a:lnTo>
                    <a:pt x="160" y="11"/>
                  </a:lnTo>
                  <a:lnTo>
                    <a:pt x="159" y="11"/>
                  </a:lnTo>
                  <a:lnTo>
                    <a:pt x="157" y="12"/>
                  </a:lnTo>
                  <a:lnTo>
                    <a:pt x="157" y="12"/>
                  </a:lnTo>
                  <a:lnTo>
                    <a:pt x="157" y="11"/>
                  </a:lnTo>
                  <a:lnTo>
                    <a:pt x="155" y="11"/>
                  </a:lnTo>
                  <a:lnTo>
                    <a:pt x="155" y="11"/>
                  </a:lnTo>
                  <a:lnTo>
                    <a:pt x="155" y="11"/>
                  </a:lnTo>
                  <a:lnTo>
                    <a:pt x="155" y="11"/>
                  </a:lnTo>
                  <a:lnTo>
                    <a:pt x="152" y="12"/>
                  </a:lnTo>
                  <a:lnTo>
                    <a:pt x="151" y="14"/>
                  </a:lnTo>
                  <a:lnTo>
                    <a:pt x="148" y="16"/>
                  </a:lnTo>
                  <a:lnTo>
                    <a:pt x="146" y="16"/>
                  </a:lnTo>
                  <a:lnTo>
                    <a:pt x="143" y="16"/>
                  </a:lnTo>
                  <a:lnTo>
                    <a:pt x="140" y="16"/>
                  </a:lnTo>
                  <a:lnTo>
                    <a:pt x="138" y="17"/>
                  </a:lnTo>
                  <a:lnTo>
                    <a:pt x="137" y="19"/>
                  </a:lnTo>
                  <a:lnTo>
                    <a:pt x="135" y="19"/>
                  </a:lnTo>
                  <a:lnTo>
                    <a:pt x="132" y="19"/>
                  </a:lnTo>
                  <a:lnTo>
                    <a:pt x="129" y="19"/>
                  </a:lnTo>
                  <a:lnTo>
                    <a:pt x="128" y="19"/>
                  </a:lnTo>
                  <a:lnTo>
                    <a:pt x="128" y="16"/>
                  </a:lnTo>
                  <a:lnTo>
                    <a:pt x="124" y="16"/>
                  </a:lnTo>
                  <a:lnTo>
                    <a:pt x="121" y="14"/>
                  </a:lnTo>
                  <a:lnTo>
                    <a:pt x="118" y="14"/>
                  </a:lnTo>
                  <a:lnTo>
                    <a:pt x="115" y="14"/>
                  </a:lnTo>
                  <a:lnTo>
                    <a:pt x="115" y="19"/>
                  </a:lnTo>
                  <a:lnTo>
                    <a:pt x="115" y="22"/>
                  </a:lnTo>
                  <a:lnTo>
                    <a:pt x="112" y="22"/>
                  </a:lnTo>
                  <a:lnTo>
                    <a:pt x="109" y="22"/>
                  </a:lnTo>
                  <a:lnTo>
                    <a:pt x="107" y="22"/>
                  </a:lnTo>
                  <a:lnTo>
                    <a:pt x="106" y="22"/>
                  </a:lnTo>
                  <a:lnTo>
                    <a:pt x="106" y="22"/>
                  </a:lnTo>
                  <a:lnTo>
                    <a:pt x="104" y="22"/>
                  </a:lnTo>
                  <a:lnTo>
                    <a:pt x="104" y="22"/>
                  </a:lnTo>
                  <a:lnTo>
                    <a:pt x="104" y="22"/>
                  </a:lnTo>
                  <a:lnTo>
                    <a:pt x="104" y="22"/>
                  </a:lnTo>
                  <a:lnTo>
                    <a:pt x="104" y="23"/>
                  </a:lnTo>
                  <a:lnTo>
                    <a:pt x="103" y="22"/>
                  </a:lnTo>
                  <a:lnTo>
                    <a:pt x="101" y="22"/>
                  </a:lnTo>
                  <a:lnTo>
                    <a:pt x="98" y="23"/>
                  </a:lnTo>
                  <a:lnTo>
                    <a:pt x="96" y="25"/>
                  </a:lnTo>
                  <a:lnTo>
                    <a:pt x="92" y="25"/>
                  </a:lnTo>
                  <a:lnTo>
                    <a:pt x="90" y="26"/>
                  </a:lnTo>
                  <a:lnTo>
                    <a:pt x="89" y="28"/>
                  </a:lnTo>
                  <a:lnTo>
                    <a:pt x="87" y="30"/>
                  </a:lnTo>
                  <a:lnTo>
                    <a:pt x="86" y="30"/>
                  </a:lnTo>
                  <a:lnTo>
                    <a:pt x="83" y="31"/>
                  </a:lnTo>
                  <a:lnTo>
                    <a:pt x="81" y="31"/>
                  </a:lnTo>
                  <a:lnTo>
                    <a:pt x="79" y="31"/>
                  </a:lnTo>
                  <a:lnTo>
                    <a:pt x="78" y="33"/>
                  </a:lnTo>
                  <a:lnTo>
                    <a:pt x="78" y="34"/>
                  </a:lnTo>
                  <a:lnTo>
                    <a:pt x="76" y="36"/>
                  </a:lnTo>
                  <a:lnTo>
                    <a:pt x="73" y="36"/>
                  </a:lnTo>
                  <a:lnTo>
                    <a:pt x="73" y="37"/>
                  </a:lnTo>
                  <a:lnTo>
                    <a:pt x="72" y="36"/>
                  </a:lnTo>
                  <a:lnTo>
                    <a:pt x="69" y="36"/>
                  </a:lnTo>
                  <a:lnTo>
                    <a:pt x="67" y="36"/>
                  </a:lnTo>
                  <a:lnTo>
                    <a:pt x="64" y="36"/>
                  </a:lnTo>
                  <a:lnTo>
                    <a:pt x="62" y="36"/>
                  </a:lnTo>
                  <a:lnTo>
                    <a:pt x="61" y="36"/>
                  </a:lnTo>
                  <a:lnTo>
                    <a:pt x="59" y="37"/>
                  </a:lnTo>
                  <a:lnTo>
                    <a:pt x="59" y="39"/>
                  </a:lnTo>
                  <a:lnTo>
                    <a:pt x="58" y="40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0" y="39"/>
                  </a:lnTo>
                  <a:lnTo>
                    <a:pt x="47" y="44"/>
                  </a:lnTo>
                  <a:lnTo>
                    <a:pt x="47" y="44"/>
                  </a:lnTo>
                  <a:lnTo>
                    <a:pt x="50" y="45"/>
                  </a:lnTo>
                  <a:lnTo>
                    <a:pt x="47" y="45"/>
                  </a:lnTo>
                  <a:lnTo>
                    <a:pt x="47" y="47"/>
                  </a:lnTo>
                  <a:lnTo>
                    <a:pt x="47" y="47"/>
                  </a:lnTo>
                  <a:lnTo>
                    <a:pt x="47" y="48"/>
                  </a:lnTo>
                  <a:lnTo>
                    <a:pt x="47" y="48"/>
                  </a:lnTo>
                  <a:lnTo>
                    <a:pt x="50" y="50"/>
                  </a:lnTo>
                  <a:lnTo>
                    <a:pt x="45" y="50"/>
                  </a:lnTo>
                  <a:lnTo>
                    <a:pt x="42" y="50"/>
                  </a:lnTo>
                  <a:lnTo>
                    <a:pt x="44" y="48"/>
                  </a:lnTo>
                  <a:lnTo>
                    <a:pt x="42" y="48"/>
                  </a:lnTo>
                  <a:lnTo>
                    <a:pt x="42" y="48"/>
                  </a:lnTo>
                  <a:lnTo>
                    <a:pt x="42" y="48"/>
                  </a:lnTo>
                  <a:lnTo>
                    <a:pt x="41" y="50"/>
                  </a:lnTo>
                  <a:lnTo>
                    <a:pt x="41" y="50"/>
                  </a:lnTo>
                  <a:lnTo>
                    <a:pt x="41" y="53"/>
                  </a:lnTo>
                  <a:lnTo>
                    <a:pt x="41" y="54"/>
                  </a:lnTo>
                  <a:lnTo>
                    <a:pt x="41" y="54"/>
                  </a:lnTo>
                  <a:lnTo>
                    <a:pt x="39" y="54"/>
                  </a:lnTo>
                  <a:lnTo>
                    <a:pt x="39" y="54"/>
                  </a:lnTo>
                  <a:lnTo>
                    <a:pt x="39" y="54"/>
                  </a:lnTo>
                  <a:lnTo>
                    <a:pt x="38" y="54"/>
                  </a:lnTo>
                  <a:lnTo>
                    <a:pt x="38" y="53"/>
                  </a:lnTo>
                  <a:lnTo>
                    <a:pt x="36" y="56"/>
                  </a:lnTo>
                  <a:lnTo>
                    <a:pt x="36" y="58"/>
                  </a:lnTo>
                  <a:lnTo>
                    <a:pt x="36" y="58"/>
                  </a:lnTo>
                  <a:lnTo>
                    <a:pt x="34" y="58"/>
                  </a:lnTo>
                  <a:lnTo>
                    <a:pt x="34" y="58"/>
                  </a:lnTo>
                  <a:lnTo>
                    <a:pt x="34" y="56"/>
                  </a:lnTo>
                  <a:lnTo>
                    <a:pt x="34" y="56"/>
                  </a:lnTo>
                  <a:lnTo>
                    <a:pt x="33" y="56"/>
                  </a:lnTo>
                  <a:lnTo>
                    <a:pt x="33" y="56"/>
                  </a:lnTo>
                  <a:lnTo>
                    <a:pt x="33" y="56"/>
                  </a:lnTo>
                  <a:lnTo>
                    <a:pt x="33" y="58"/>
                  </a:lnTo>
                  <a:lnTo>
                    <a:pt x="34" y="58"/>
                  </a:lnTo>
                  <a:lnTo>
                    <a:pt x="34" y="58"/>
                  </a:lnTo>
                  <a:lnTo>
                    <a:pt x="36" y="58"/>
                  </a:lnTo>
                  <a:lnTo>
                    <a:pt x="36" y="59"/>
                  </a:lnTo>
                  <a:lnTo>
                    <a:pt x="34" y="59"/>
                  </a:lnTo>
                  <a:lnTo>
                    <a:pt x="31" y="59"/>
                  </a:lnTo>
                  <a:lnTo>
                    <a:pt x="31" y="59"/>
                  </a:lnTo>
                  <a:lnTo>
                    <a:pt x="30" y="61"/>
                  </a:lnTo>
                  <a:lnTo>
                    <a:pt x="28" y="61"/>
                  </a:lnTo>
                  <a:lnTo>
                    <a:pt x="28" y="62"/>
                  </a:lnTo>
                  <a:lnTo>
                    <a:pt x="27" y="64"/>
                  </a:lnTo>
                  <a:lnTo>
                    <a:pt x="25" y="65"/>
                  </a:lnTo>
                  <a:lnTo>
                    <a:pt x="25" y="65"/>
                  </a:lnTo>
                  <a:lnTo>
                    <a:pt x="24" y="65"/>
                  </a:lnTo>
                  <a:lnTo>
                    <a:pt x="20" y="65"/>
                  </a:lnTo>
                  <a:lnTo>
                    <a:pt x="19" y="65"/>
                  </a:lnTo>
                  <a:lnTo>
                    <a:pt x="19" y="68"/>
                  </a:lnTo>
                  <a:lnTo>
                    <a:pt x="19" y="70"/>
                  </a:lnTo>
                  <a:lnTo>
                    <a:pt x="20" y="70"/>
                  </a:lnTo>
                  <a:lnTo>
                    <a:pt x="22" y="70"/>
                  </a:lnTo>
                  <a:lnTo>
                    <a:pt x="24" y="70"/>
                  </a:lnTo>
                  <a:lnTo>
                    <a:pt x="25" y="70"/>
                  </a:lnTo>
                  <a:lnTo>
                    <a:pt x="30" y="70"/>
                  </a:lnTo>
                  <a:lnTo>
                    <a:pt x="33" y="70"/>
                  </a:lnTo>
                  <a:lnTo>
                    <a:pt x="31" y="72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7" y="73"/>
                  </a:lnTo>
                  <a:lnTo>
                    <a:pt x="25" y="73"/>
                  </a:lnTo>
                  <a:lnTo>
                    <a:pt x="25" y="75"/>
                  </a:lnTo>
                  <a:lnTo>
                    <a:pt x="25" y="76"/>
                  </a:lnTo>
                  <a:lnTo>
                    <a:pt x="24" y="79"/>
                  </a:lnTo>
                  <a:lnTo>
                    <a:pt x="25" y="79"/>
                  </a:lnTo>
                  <a:lnTo>
                    <a:pt x="25" y="79"/>
                  </a:lnTo>
                  <a:lnTo>
                    <a:pt x="25" y="81"/>
                  </a:lnTo>
                  <a:lnTo>
                    <a:pt x="25" y="81"/>
                  </a:lnTo>
                  <a:lnTo>
                    <a:pt x="27" y="79"/>
                  </a:lnTo>
                  <a:lnTo>
                    <a:pt x="30" y="79"/>
                  </a:lnTo>
                  <a:lnTo>
                    <a:pt x="27" y="82"/>
                  </a:lnTo>
                  <a:lnTo>
                    <a:pt x="25" y="85"/>
                  </a:lnTo>
                  <a:lnTo>
                    <a:pt x="24" y="85"/>
                  </a:lnTo>
                  <a:lnTo>
                    <a:pt x="20" y="84"/>
                  </a:lnTo>
                  <a:lnTo>
                    <a:pt x="17" y="85"/>
                  </a:lnTo>
                  <a:lnTo>
                    <a:pt x="14" y="87"/>
                  </a:lnTo>
                  <a:lnTo>
                    <a:pt x="14" y="90"/>
                  </a:lnTo>
                  <a:lnTo>
                    <a:pt x="14" y="92"/>
                  </a:lnTo>
                  <a:lnTo>
                    <a:pt x="16" y="95"/>
                  </a:lnTo>
                  <a:lnTo>
                    <a:pt x="16" y="98"/>
                  </a:lnTo>
                  <a:lnTo>
                    <a:pt x="14" y="98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3" y="103"/>
                  </a:lnTo>
                  <a:lnTo>
                    <a:pt x="11" y="103"/>
                  </a:lnTo>
                  <a:lnTo>
                    <a:pt x="10" y="104"/>
                  </a:lnTo>
                  <a:lnTo>
                    <a:pt x="10" y="104"/>
                  </a:lnTo>
                  <a:lnTo>
                    <a:pt x="11" y="106"/>
                  </a:lnTo>
                  <a:lnTo>
                    <a:pt x="11" y="106"/>
                  </a:lnTo>
                  <a:lnTo>
                    <a:pt x="13" y="106"/>
                  </a:lnTo>
                  <a:lnTo>
                    <a:pt x="11" y="107"/>
                  </a:lnTo>
                  <a:lnTo>
                    <a:pt x="11" y="110"/>
                  </a:lnTo>
                  <a:lnTo>
                    <a:pt x="10" y="110"/>
                  </a:lnTo>
                  <a:lnTo>
                    <a:pt x="8" y="110"/>
                  </a:lnTo>
                  <a:lnTo>
                    <a:pt x="5" y="110"/>
                  </a:lnTo>
                  <a:lnTo>
                    <a:pt x="2" y="109"/>
                  </a:lnTo>
                  <a:lnTo>
                    <a:pt x="2" y="112"/>
                  </a:lnTo>
                  <a:lnTo>
                    <a:pt x="0" y="113"/>
                  </a:lnTo>
                  <a:lnTo>
                    <a:pt x="0" y="117"/>
                  </a:lnTo>
                  <a:lnTo>
                    <a:pt x="0" y="118"/>
                  </a:lnTo>
                  <a:lnTo>
                    <a:pt x="2" y="121"/>
                  </a:lnTo>
                  <a:lnTo>
                    <a:pt x="3" y="127"/>
                  </a:lnTo>
                  <a:lnTo>
                    <a:pt x="5" y="127"/>
                  </a:lnTo>
                  <a:lnTo>
                    <a:pt x="6" y="127"/>
                  </a:lnTo>
                  <a:lnTo>
                    <a:pt x="6" y="126"/>
                  </a:lnTo>
                  <a:lnTo>
                    <a:pt x="6" y="124"/>
                  </a:lnTo>
                  <a:lnTo>
                    <a:pt x="8" y="124"/>
                  </a:lnTo>
                  <a:lnTo>
                    <a:pt x="11" y="124"/>
                  </a:lnTo>
                  <a:lnTo>
                    <a:pt x="10" y="123"/>
                  </a:lnTo>
                  <a:lnTo>
                    <a:pt x="10" y="123"/>
                  </a:lnTo>
                  <a:lnTo>
                    <a:pt x="10" y="121"/>
                  </a:lnTo>
                  <a:lnTo>
                    <a:pt x="10" y="121"/>
                  </a:lnTo>
                  <a:lnTo>
                    <a:pt x="10" y="121"/>
                  </a:lnTo>
                  <a:lnTo>
                    <a:pt x="11" y="121"/>
                  </a:lnTo>
                  <a:lnTo>
                    <a:pt x="13" y="121"/>
                  </a:lnTo>
                  <a:lnTo>
                    <a:pt x="14" y="123"/>
                  </a:lnTo>
                  <a:lnTo>
                    <a:pt x="14" y="124"/>
                  </a:lnTo>
                  <a:lnTo>
                    <a:pt x="14" y="124"/>
                  </a:lnTo>
                  <a:lnTo>
                    <a:pt x="16" y="124"/>
                  </a:lnTo>
                  <a:lnTo>
                    <a:pt x="16" y="124"/>
                  </a:lnTo>
                  <a:lnTo>
                    <a:pt x="16" y="123"/>
                  </a:lnTo>
                  <a:lnTo>
                    <a:pt x="17" y="123"/>
                  </a:lnTo>
                  <a:lnTo>
                    <a:pt x="17" y="123"/>
                  </a:lnTo>
                  <a:lnTo>
                    <a:pt x="20" y="121"/>
                  </a:lnTo>
                  <a:lnTo>
                    <a:pt x="24" y="121"/>
                  </a:lnTo>
                  <a:lnTo>
                    <a:pt x="24" y="123"/>
                  </a:lnTo>
                  <a:lnTo>
                    <a:pt x="22" y="123"/>
                  </a:lnTo>
                  <a:lnTo>
                    <a:pt x="22" y="124"/>
                  </a:lnTo>
                  <a:lnTo>
                    <a:pt x="20" y="124"/>
                  </a:lnTo>
                  <a:lnTo>
                    <a:pt x="22" y="126"/>
                  </a:lnTo>
                  <a:lnTo>
                    <a:pt x="22" y="127"/>
                  </a:lnTo>
                  <a:lnTo>
                    <a:pt x="24" y="129"/>
                  </a:lnTo>
                  <a:lnTo>
                    <a:pt x="24" y="129"/>
                  </a:lnTo>
                  <a:lnTo>
                    <a:pt x="27" y="129"/>
                  </a:lnTo>
                  <a:lnTo>
                    <a:pt x="28" y="129"/>
                  </a:lnTo>
                  <a:lnTo>
                    <a:pt x="30" y="129"/>
                  </a:lnTo>
                  <a:lnTo>
                    <a:pt x="33" y="129"/>
                  </a:lnTo>
                  <a:lnTo>
                    <a:pt x="33" y="131"/>
                  </a:lnTo>
                  <a:lnTo>
                    <a:pt x="33" y="134"/>
                  </a:lnTo>
                  <a:lnTo>
                    <a:pt x="31" y="134"/>
                  </a:lnTo>
                  <a:lnTo>
                    <a:pt x="28" y="134"/>
                  </a:lnTo>
                  <a:lnTo>
                    <a:pt x="28" y="135"/>
                  </a:lnTo>
                  <a:lnTo>
                    <a:pt x="27" y="135"/>
                  </a:lnTo>
                  <a:lnTo>
                    <a:pt x="27" y="135"/>
                  </a:lnTo>
                  <a:lnTo>
                    <a:pt x="25" y="135"/>
                  </a:lnTo>
                  <a:lnTo>
                    <a:pt x="25" y="135"/>
                  </a:lnTo>
                  <a:lnTo>
                    <a:pt x="24" y="135"/>
                  </a:lnTo>
                  <a:lnTo>
                    <a:pt x="24" y="137"/>
                  </a:lnTo>
                  <a:lnTo>
                    <a:pt x="24" y="137"/>
                  </a:lnTo>
                  <a:lnTo>
                    <a:pt x="24" y="137"/>
                  </a:lnTo>
                  <a:lnTo>
                    <a:pt x="24" y="137"/>
                  </a:lnTo>
                  <a:lnTo>
                    <a:pt x="24" y="138"/>
                  </a:lnTo>
                  <a:lnTo>
                    <a:pt x="27" y="138"/>
                  </a:lnTo>
                  <a:lnTo>
                    <a:pt x="27" y="138"/>
                  </a:lnTo>
                  <a:lnTo>
                    <a:pt x="27" y="140"/>
                  </a:lnTo>
                  <a:lnTo>
                    <a:pt x="27" y="141"/>
                  </a:lnTo>
                  <a:lnTo>
                    <a:pt x="27" y="141"/>
                  </a:lnTo>
                  <a:lnTo>
                    <a:pt x="27" y="141"/>
                  </a:lnTo>
                  <a:lnTo>
                    <a:pt x="27" y="141"/>
                  </a:lnTo>
                  <a:lnTo>
                    <a:pt x="27" y="141"/>
                  </a:lnTo>
                  <a:lnTo>
                    <a:pt x="25" y="143"/>
                  </a:lnTo>
                  <a:lnTo>
                    <a:pt x="22" y="143"/>
                  </a:lnTo>
                  <a:lnTo>
                    <a:pt x="24" y="146"/>
                  </a:lnTo>
                  <a:lnTo>
                    <a:pt x="27" y="146"/>
                  </a:lnTo>
                  <a:lnTo>
                    <a:pt x="30" y="145"/>
                  </a:lnTo>
                  <a:lnTo>
                    <a:pt x="33" y="145"/>
                  </a:lnTo>
                  <a:lnTo>
                    <a:pt x="34" y="145"/>
                  </a:lnTo>
                  <a:lnTo>
                    <a:pt x="38" y="146"/>
                  </a:lnTo>
                  <a:lnTo>
                    <a:pt x="41" y="149"/>
                  </a:lnTo>
                  <a:lnTo>
                    <a:pt x="42" y="149"/>
                  </a:lnTo>
                  <a:lnTo>
                    <a:pt x="42" y="148"/>
                  </a:lnTo>
                  <a:lnTo>
                    <a:pt x="42" y="145"/>
                  </a:lnTo>
                  <a:lnTo>
                    <a:pt x="44" y="145"/>
                  </a:lnTo>
                  <a:lnTo>
                    <a:pt x="45" y="143"/>
                  </a:lnTo>
                  <a:lnTo>
                    <a:pt x="47" y="145"/>
                  </a:lnTo>
                  <a:lnTo>
                    <a:pt x="48" y="145"/>
                  </a:lnTo>
                  <a:lnTo>
                    <a:pt x="50" y="145"/>
                  </a:lnTo>
                  <a:lnTo>
                    <a:pt x="51" y="146"/>
                  </a:lnTo>
                  <a:lnTo>
                    <a:pt x="53" y="146"/>
                  </a:lnTo>
                  <a:lnTo>
                    <a:pt x="55" y="146"/>
                  </a:lnTo>
                  <a:lnTo>
                    <a:pt x="56" y="145"/>
                  </a:lnTo>
                  <a:lnTo>
                    <a:pt x="59" y="145"/>
                  </a:lnTo>
                  <a:lnTo>
                    <a:pt x="59" y="146"/>
                  </a:lnTo>
                  <a:lnTo>
                    <a:pt x="59" y="146"/>
                  </a:lnTo>
                  <a:lnTo>
                    <a:pt x="59" y="146"/>
                  </a:lnTo>
                  <a:lnTo>
                    <a:pt x="61" y="148"/>
                  </a:lnTo>
                  <a:lnTo>
                    <a:pt x="61" y="146"/>
                  </a:lnTo>
                  <a:lnTo>
                    <a:pt x="61" y="145"/>
                  </a:lnTo>
                  <a:lnTo>
                    <a:pt x="59" y="143"/>
                  </a:lnTo>
                  <a:lnTo>
                    <a:pt x="58" y="143"/>
                  </a:lnTo>
                  <a:lnTo>
                    <a:pt x="58" y="141"/>
                  </a:lnTo>
                  <a:lnTo>
                    <a:pt x="58" y="138"/>
                  </a:lnTo>
                  <a:lnTo>
                    <a:pt x="61" y="140"/>
                  </a:lnTo>
                  <a:lnTo>
                    <a:pt x="65" y="140"/>
                  </a:lnTo>
                  <a:lnTo>
                    <a:pt x="65" y="140"/>
                  </a:lnTo>
                  <a:lnTo>
                    <a:pt x="67" y="141"/>
                  </a:lnTo>
                  <a:lnTo>
                    <a:pt x="67" y="141"/>
                  </a:lnTo>
                  <a:lnTo>
                    <a:pt x="69" y="143"/>
                  </a:lnTo>
                  <a:lnTo>
                    <a:pt x="69" y="143"/>
                  </a:lnTo>
                  <a:lnTo>
                    <a:pt x="70" y="143"/>
                  </a:lnTo>
                  <a:lnTo>
                    <a:pt x="73" y="141"/>
                  </a:lnTo>
                  <a:lnTo>
                    <a:pt x="75" y="138"/>
                  </a:lnTo>
                  <a:lnTo>
                    <a:pt x="72" y="138"/>
                  </a:lnTo>
                  <a:lnTo>
                    <a:pt x="69" y="137"/>
                  </a:lnTo>
                  <a:lnTo>
                    <a:pt x="64" y="135"/>
                  </a:lnTo>
                  <a:lnTo>
                    <a:pt x="61" y="134"/>
                  </a:lnTo>
                  <a:lnTo>
                    <a:pt x="58" y="132"/>
                  </a:lnTo>
                  <a:lnTo>
                    <a:pt x="56" y="129"/>
                  </a:lnTo>
                  <a:lnTo>
                    <a:pt x="53" y="126"/>
                  </a:lnTo>
                  <a:lnTo>
                    <a:pt x="51" y="123"/>
                  </a:lnTo>
                  <a:lnTo>
                    <a:pt x="51" y="121"/>
                  </a:lnTo>
                  <a:lnTo>
                    <a:pt x="51" y="120"/>
                  </a:lnTo>
                  <a:lnTo>
                    <a:pt x="48" y="118"/>
                  </a:lnTo>
                  <a:lnTo>
                    <a:pt x="48" y="118"/>
                  </a:lnTo>
                  <a:lnTo>
                    <a:pt x="48" y="117"/>
                  </a:lnTo>
                  <a:lnTo>
                    <a:pt x="48" y="115"/>
                  </a:lnTo>
                  <a:lnTo>
                    <a:pt x="50" y="115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48" y="112"/>
                  </a:lnTo>
                  <a:lnTo>
                    <a:pt x="47" y="110"/>
                  </a:lnTo>
                  <a:lnTo>
                    <a:pt x="47" y="109"/>
                  </a:lnTo>
                  <a:lnTo>
                    <a:pt x="48" y="109"/>
                  </a:lnTo>
                  <a:lnTo>
                    <a:pt x="50" y="109"/>
                  </a:lnTo>
                  <a:lnTo>
                    <a:pt x="50" y="106"/>
                  </a:lnTo>
                  <a:lnTo>
                    <a:pt x="50" y="106"/>
                  </a:lnTo>
                  <a:lnTo>
                    <a:pt x="51" y="103"/>
                  </a:lnTo>
                  <a:lnTo>
                    <a:pt x="50" y="103"/>
                  </a:lnTo>
                  <a:lnTo>
                    <a:pt x="50" y="103"/>
                  </a:lnTo>
                  <a:lnTo>
                    <a:pt x="50" y="101"/>
                  </a:lnTo>
                  <a:lnTo>
                    <a:pt x="51" y="99"/>
                  </a:lnTo>
                  <a:lnTo>
                    <a:pt x="53" y="98"/>
                  </a:lnTo>
                  <a:lnTo>
                    <a:pt x="53" y="96"/>
                  </a:lnTo>
                  <a:lnTo>
                    <a:pt x="53" y="95"/>
                  </a:lnTo>
                  <a:lnTo>
                    <a:pt x="53" y="92"/>
                  </a:lnTo>
                  <a:lnTo>
                    <a:pt x="53" y="90"/>
                  </a:lnTo>
                  <a:lnTo>
                    <a:pt x="55" y="90"/>
                  </a:lnTo>
                  <a:lnTo>
                    <a:pt x="56" y="89"/>
                  </a:lnTo>
                  <a:lnTo>
                    <a:pt x="56" y="87"/>
                  </a:lnTo>
                  <a:lnTo>
                    <a:pt x="56" y="85"/>
                  </a:lnTo>
                  <a:lnTo>
                    <a:pt x="55" y="85"/>
                  </a:lnTo>
                  <a:lnTo>
                    <a:pt x="55" y="84"/>
                  </a:lnTo>
                  <a:lnTo>
                    <a:pt x="51" y="84"/>
                  </a:lnTo>
                  <a:lnTo>
                    <a:pt x="50" y="84"/>
                  </a:lnTo>
                  <a:lnTo>
                    <a:pt x="48" y="82"/>
                  </a:lnTo>
                  <a:lnTo>
                    <a:pt x="47" y="82"/>
                  </a:lnTo>
                  <a:lnTo>
                    <a:pt x="45" y="81"/>
                  </a:lnTo>
                  <a:lnTo>
                    <a:pt x="44" y="81"/>
                  </a:lnTo>
                  <a:lnTo>
                    <a:pt x="42" y="82"/>
                  </a:lnTo>
                  <a:lnTo>
                    <a:pt x="42" y="82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6" y="78"/>
                  </a:lnTo>
                  <a:lnTo>
                    <a:pt x="38" y="79"/>
                  </a:lnTo>
                  <a:lnTo>
                    <a:pt x="41" y="81"/>
                  </a:lnTo>
                  <a:lnTo>
                    <a:pt x="42" y="81"/>
                  </a:lnTo>
                  <a:lnTo>
                    <a:pt x="44" y="81"/>
                  </a:lnTo>
                  <a:lnTo>
                    <a:pt x="45" y="81"/>
                  </a:lnTo>
                  <a:lnTo>
                    <a:pt x="47" y="81"/>
                  </a:lnTo>
                  <a:lnTo>
                    <a:pt x="47" y="81"/>
                  </a:lnTo>
                  <a:lnTo>
                    <a:pt x="47" y="79"/>
                  </a:lnTo>
                  <a:lnTo>
                    <a:pt x="47" y="79"/>
                  </a:lnTo>
                  <a:lnTo>
                    <a:pt x="47" y="79"/>
                  </a:lnTo>
                  <a:lnTo>
                    <a:pt x="47" y="79"/>
                  </a:lnTo>
                  <a:lnTo>
                    <a:pt x="48" y="79"/>
                  </a:lnTo>
                  <a:lnTo>
                    <a:pt x="50" y="81"/>
                  </a:lnTo>
                  <a:lnTo>
                    <a:pt x="50" y="82"/>
                  </a:lnTo>
                  <a:lnTo>
                    <a:pt x="53" y="82"/>
                  </a:lnTo>
                  <a:lnTo>
                    <a:pt x="56" y="82"/>
                  </a:lnTo>
                  <a:lnTo>
                    <a:pt x="58" y="81"/>
                  </a:lnTo>
                  <a:lnTo>
                    <a:pt x="59" y="81"/>
                  </a:lnTo>
                  <a:lnTo>
                    <a:pt x="59" y="79"/>
                  </a:lnTo>
                  <a:lnTo>
                    <a:pt x="59" y="79"/>
                  </a:lnTo>
                  <a:lnTo>
                    <a:pt x="61" y="79"/>
                  </a:lnTo>
                  <a:lnTo>
                    <a:pt x="61" y="78"/>
                  </a:lnTo>
                  <a:lnTo>
                    <a:pt x="61" y="76"/>
                  </a:lnTo>
                  <a:lnTo>
                    <a:pt x="61" y="76"/>
                  </a:lnTo>
                  <a:lnTo>
                    <a:pt x="59" y="76"/>
                  </a:lnTo>
                  <a:lnTo>
                    <a:pt x="59" y="75"/>
                  </a:lnTo>
                  <a:lnTo>
                    <a:pt x="59" y="75"/>
                  </a:lnTo>
                  <a:lnTo>
                    <a:pt x="59" y="75"/>
                  </a:lnTo>
                  <a:lnTo>
                    <a:pt x="59" y="73"/>
                  </a:lnTo>
                  <a:lnTo>
                    <a:pt x="59" y="72"/>
                  </a:lnTo>
                  <a:lnTo>
                    <a:pt x="61" y="73"/>
                  </a:lnTo>
                  <a:lnTo>
                    <a:pt x="62" y="75"/>
                  </a:lnTo>
                  <a:lnTo>
                    <a:pt x="64" y="75"/>
                  </a:lnTo>
                  <a:lnTo>
                    <a:pt x="65" y="75"/>
                  </a:lnTo>
                  <a:lnTo>
                    <a:pt x="65" y="75"/>
                  </a:lnTo>
                  <a:lnTo>
                    <a:pt x="67" y="73"/>
                  </a:lnTo>
                  <a:lnTo>
                    <a:pt x="67" y="73"/>
                  </a:lnTo>
                  <a:lnTo>
                    <a:pt x="67" y="72"/>
                  </a:lnTo>
                  <a:lnTo>
                    <a:pt x="65" y="72"/>
                  </a:lnTo>
                  <a:lnTo>
                    <a:pt x="65" y="72"/>
                  </a:lnTo>
                  <a:lnTo>
                    <a:pt x="65" y="70"/>
                  </a:lnTo>
                  <a:lnTo>
                    <a:pt x="65" y="70"/>
                  </a:lnTo>
                  <a:lnTo>
                    <a:pt x="69" y="70"/>
                  </a:lnTo>
                  <a:lnTo>
                    <a:pt x="70" y="70"/>
                  </a:lnTo>
                  <a:lnTo>
                    <a:pt x="70" y="68"/>
                  </a:lnTo>
                  <a:lnTo>
                    <a:pt x="70" y="65"/>
                  </a:lnTo>
                  <a:lnTo>
                    <a:pt x="69" y="61"/>
                  </a:lnTo>
                  <a:lnTo>
                    <a:pt x="70" y="61"/>
                  </a:lnTo>
                  <a:lnTo>
                    <a:pt x="72" y="61"/>
                  </a:lnTo>
                  <a:lnTo>
                    <a:pt x="73" y="65"/>
                  </a:lnTo>
                  <a:lnTo>
                    <a:pt x="78" y="62"/>
                  </a:lnTo>
                  <a:lnTo>
                    <a:pt x="78" y="59"/>
                  </a:lnTo>
                  <a:lnTo>
                    <a:pt x="78" y="58"/>
                  </a:lnTo>
                  <a:lnTo>
                    <a:pt x="79" y="58"/>
                  </a:lnTo>
                  <a:lnTo>
                    <a:pt x="83" y="58"/>
                  </a:lnTo>
                  <a:lnTo>
                    <a:pt x="83" y="56"/>
                  </a:lnTo>
                  <a:lnTo>
                    <a:pt x="83" y="56"/>
                  </a:lnTo>
                  <a:lnTo>
                    <a:pt x="83" y="56"/>
                  </a:lnTo>
                  <a:lnTo>
                    <a:pt x="81" y="54"/>
                  </a:lnTo>
                  <a:lnTo>
                    <a:pt x="81" y="54"/>
                  </a:lnTo>
                  <a:lnTo>
                    <a:pt x="81" y="56"/>
                  </a:lnTo>
                  <a:lnTo>
                    <a:pt x="81" y="54"/>
                  </a:lnTo>
                  <a:lnTo>
                    <a:pt x="79" y="53"/>
                  </a:lnTo>
                  <a:lnTo>
                    <a:pt x="83" y="53"/>
                  </a:lnTo>
                  <a:lnTo>
                    <a:pt x="84" y="51"/>
                  </a:lnTo>
                  <a:lnTo>
                    <a:pt x="86" y="51"/>
                  </a:lnTo>
                  <a:lnTo>
                    <a:pt x="86" y="51"/>
                  </a:lnTo>
                  <a:lnTo>
                    <a:pt x="87" y="50"/>
                  </a:lnTo>
                  <a:lnTo>
                    <a:pt x="87" y="48"/>
                  </a:lnTo>
                  <a:lnTo>
                    <a:pt x="90" y="48"/>
                  </a:lnTo>
                  <a:lnTo>
                    <a:pt x="93" y="50"/>
                  </a:lnTo>
                  <a:lnTo>
                    <a:pt x="95" y="48"/>
                  </a:lnTo>
                  <a:lnTo>
                    <a:pt x="95" y="47"/>
                  </a:lnTo>
                  <a:lnTo>
                    <a:pt x="95" y="47"/>
                  </a:lnTo>
                  <a:lnTo>
                    <a:pt x="95" y="45"/>
                  </a:lnTo>
                  <a:lnTo>
                    <a:pt x="95" y="45"/>
                  </a:lnTo>
                  <a:lnTo>
                    <a:pt x="96" y="45"/>
                  </a:lnTo>
                  <a:lnTo>
                    <a:pt x="96" y="45"/>
                  </a:lnTo>
                  <a:lnTo>
                    <a:pt x="98" y="47"/>
                  </a:lnTo>
                  <a:lnTo>
                    <a:pt x="100" y="47"/>
                  </a:lnTo>
                  <a:lnTo>
                    <a:pt x="100" y="47"/>
                  </a:lnTo>
                  <a:lnTo>
                    <a:pt x="101" y="47"/>
                  </a:lnTo>
                  <a:lnTo>
                    <a:pt x="103" y="47"/>
                  </a:lnTo>
                  <a:lnTo>
                    <a:pt x="103" y="45"/>
                  </a:lnTo>
                  <a:lnTo>
                    <a:pt x="103" y="44"/>
                  </a:lnTo>
                  <a:lnTo>
                    <a:pt x="104" y="42"/>
                  </a:lnTo>
                  <a:lnTo>
                    <a:pt x="106" y="44"/>
                  </a:lnTo>
                  <a:lnTo>
                    <a:pt x="107" y="40"/>
                  </a:lnTo>
                  <a:lnTo>
                    <a:pt x="109" y="39"/>
                  </a:lnTo>
                  <a:lnTo>
                    <a:pt x="112" y="39"/>
                  </a:lnTo>
                  <a:lnTo>
                    <a:pt x="114" y="39"/>
                  </a:lnTo>
                  <a:lnTo>
                    <a:pt x="115" y="37"/>
                  </a:lnTo>
                  <a:lnTo>
                    <a:pt x="115" y="36"/>
                  </a:lnTo>
                  <a:lnTo>
                    <a:pt x="118" y="36"/>
                  </a:lnTo>
                  <a:lnTo>
                    <a:pt x="121" y="34"/>
                  </a:lnTo>
                  <a:lnTo>
                    <a:pt x="123" y="33"/>
                  </a:lnTo>
                  <a:lnTo>
                    <a:pt x="126" y="34"/>
                  </a:lnTo>
                  <a:lnTo>
                    <a:pt x="131" y="34"/>
                  </a:lnTo>
                  <a:lnTo>
                    <a:pt x="132" y="34"/>
                  </a:lnTo>
                  <a:lnTo>
                    <a:pt x="132" y="33"/>
                  </a:lnTo>
                  <a:lnTo>
                    <a:pt x="134" y="33"/>
                  </a:lnTo>
                  <a:lnTo>
                    <a:pt x="135" y="31"/>
                  </a:lnTo>
                  <a:lnTo>
                    <a:pt x="138" y="30"/>
                  </a:lnTo>
                  <a:lnTo>
                    <a:pt x="140" y="28"/>
                  </a:lnTo>
                  <a:lnTo>
                    <a:pt x="141" y="28"/>
                  </a:lnTo>
                  <a:lnTo>
                    <a:pt x="141" y="30"/>
                  </a:lnTo>
                  <a:lnTo>
                    <a:pt x="143" y="30"/>
                  </a:lnTo>
                  <a:lnTo>
                    <a:pt x="143" y="30"/>
                  </a:lnTo>
                  <a:lnTo>
                    <a:pt x="143" y="31"/>
                  </a:lnTo>
                  <a:lnTo>
                    <a:pt x="145" y="31"/>
                  </a:lnTo>
                  <a:lnTo>
                    <a:pt x="145" y="30"/>
                  </a:lnTo>
                  <a:lnTo>
                    <a:pt x="146" y="28"/>
                  </a:lnTo>
                  <a:lnTo>
                    <a:pt x="148" y="28"/>
                  </a:lnTo>
                  <a:lnTo>
                    <a:pt x="149" y="28"/>
                  </a:lnTo>
                  <a:lnTo>
                    <a:pt x="151" y="28"/>
                  </a:lnTo>
                  <a:lnTo>
                    <a:pt x="152" y="26"/>
                  </a:lnTo>
                  <a:lnTo>
                    <a:pt x="157" y="25"/>
                  </a:lnTo>
                  <a:lnTo>
                    <a:pt x="160" y="25"/>
                  </a:lnTo>
                  <a:lnTo>
                    <a:pt x="165" y="25"/>
                  </a:lnTo>
                  <a:lnTo>
                    <a:pt x="168" y="25"/>
                  </a:lnTo>
                  <a:lnTo>
                    <a:pt x="171" y="23"/>
                  </a:lnTo>
                  <a:lnTo>
                    <a:pt x="172" y="22"/>
                  </a:lnTo>
                  <a:lnTo>
                    <a:pt x="176" y="22"/>
                  </a:lnTo>
                  <a:lnTo>
                    <a:pt x="177" y="22"/>
                  </a:lnTo>
                  <a:lnTo>
                    <a:pt x="179" y="20"/>
                  </a:lnTo>
                  <a:lnTo>
                    <a:pt x="180" y="19"/>
                  </a:lnTo>
                  <a:lnTo>
                    <a:pt x="182" y="19"/>
                  </a:lnTo>
                  <a:lnTo>
                    <a:pt x="183" y="19"/>
                  </a:lnTo>
                  <a:lnTo>
                    <a:pt x="185" y="17"/>
                  </a:lnTo>
                  <a:lnTo>
                    <a:pt x="185" y="16"/>
                  </a:lnTo>
                  <a:lnTo>
                    <a:pt x="186" y="16"/>
                  </a:lnTo>
                  <a:lnTo>
                    <a:pt x="190" y="14"/>
                  </a:lnTo>
                  <a:lnTo>
                    <a:pt x="190" y="12"/>
                  </a:lnTo>
                  <a:lnTo>
                    <a:pt x="191" y="11"/>
                  </a:lnTo>
                  <a:lnTo>
                    <a:pt x="191" y="9"/>
                  </a:lnTo>
                  <a:lnTo>
                    <a:pt x="191" y="8"/>
                  </a:lnTo>
                  <a:lnTo>
                    <a:pt x="191" y="6"/>
                  </a:lnTo>
                  <a:lnTo>
                    <a:pt x="191" y="6"/>
                  </a:lnTo>
                  <a:lnTo>
                    <a:pt x="190" y="5"/>
                  </a:lnTo>
                  <a:lnTo>
                    <a:pt x="188" y="5"/>
                  </a:lnTo>
                  <a:lnTo>
                    <a:pt x="186" y="2"/>
                  </a:lnTo>
                  <a:lnTo>
                    <a:pt x="186" y="0"/>
                  </a:lnTo>
                  <a:lnTo>
                    <a:pt x="185" y="0"/>
                  </a:lnTo>
                  <a:lnTo>
                    <a:pt x="183" y="0"/>
                  </a:lnTo>
                  <a:lnTo>
                    <a:pt x="182" y="0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3" name="Freeform 175"/>
            <p:cNvSpPr>
              <a:spLocks noEditPoints="1"/>
            </p:cNvSpPr>
            <p:nvPr/>
          </p:nvSpPr>
          <p:spPr bwMode="auto">
            <a:xfrm>
              <a:off x="5840847" y="1975185"/>
              <a:ext cx="712406" cy="653943"/>
            </a:xfrm>
            <a:custGeom>
              <a:avLst/>
              <a:gdLst>
                <a:gd name="T0" fmla="*/ 81 w 300"/>
                <a:gd name="T1" fmla="*/ 236 h 275"/>
                <a:gd name="T2" fmla="*/ 86 w 300"/>
                <a:gd name="T3" fmla="*/ 207 h 275"/>
                <a:gd name="T4" fmla="*/ 84 w 300"/>
                <a:gd name="T5" fmla="*/ 176 h 275"/>
                <a:gd name="T6" fmla="*/ 93 w 300"/>
                <a:gd name="T7" fmla="*/ 149 h 275"/>
                <a:gd name="T8" fmla="*/ 115 w 300"/>
                <a:gd name="T9" fmla="*/ 128 h 275"/>
                <a:gd name="T10" fmla="*/ 135 w 300"/>
                <a:gd name="T11" fmla="*/ 95 h 275"/>
                <a:gd name="T12" fmla="*/ 160 w 300"/>
                <a:gd name="T13" fmla="*/ 81 h 275"/>
                <a:gd name="T14" fmla="*/ 180 w 300"/>
                <a:gd name="T15" fmla="*/ 55 h 275"/>
                <a:gd name="T16" fmla="*/ 224 w 300"/>
                <a:gd name="T17" fmla="*/ 61 h 275"/>
                <a:gd name="T18" fmla="*/ 241 w 300"/>
                <a:gd name="T19" fmla="*/ 44 h 275"/>
                <a:gd name="T20" fmla="*/ 272 w 300"/>
                <a:gd name="T21" fmla="*/ 41 h 275"/>
                <a:gd name="T22" fmla="*/ 289 w 300"/>
                <a:gd name="T23" fmla="*/ 38 h 275"/>
                <a:gd name="T24" fmla="*/ 289 w 300"/>
                <a:gd name="T25" fmla="*/ 36 h 275"/>
                <a:gd name="T26" fmla="*/ 292 w 300"/>
                <a:gd name="T27" fmla="*/ 14 h 275"/>
                <a:gd name="T28" fmla="*/ 273 w 300"/>
                <a:gd name="T29" fmla="*/ 14 h 275"/>
                <a:gd name="T30" fmla="*/ 272 w 300"/>
                <a:gd name="T31" fmla="*/ 5 h 275"/>
                <a:gd name="T32" fmla="*/ 256 w 300"/>
                <a:gd name="T33" fmla="*/ 19 h 275"/>
                <a:gd name="T34" fmla="*/ 253 w 300"/>
                <a:gd name="T35" fmla="*/ 8 h 275"/>
                <a:gd name="T36" fmla="*/ 242 w 300"/>
                <a:gd name="T37" fmla="*/ 14 h 275"/>
                <a:gd name="T38" fmla="*/ 227 w 300"/>
                <a:gd name="T39" fmla="*/ 17 h 275"/>
                <a:gd name="T40" fmla="*/ 202 w 300"/>
                <a:gd name="T41" fmla="*/ 25 h 275"/>
                <a:gd name="T42" fmla="*/ 191 w 300"/>
                <a:gd name="T43" fmla="*/ 25 h 275"/>
                <a:gd name="T44" fmla="*/ 186 w 300"/>
                <a:gd name="T45" fmla="*/ 30 h 275"/>
                <a:gd name="T46" fmla="*/ 180 w 300"/>
                <a:gd name="T47" fmla="*/ 31 h 275"/>
                <a:gd name="T48" fmla="*/ 162 w 300"/>
                <a:gd name="T49" fmla="*/ 36 h 275"/>
                <a:gd name="T50" fmla="*/ 158 w 300"/>
                <a:gd name="T51" fmla="*/ 44 h 275"/>
                <a:gd name="T52" fmla="*/ 146 w 300"/>
                <a:gd name="T53" fmla="*/ 59 h 275"/>
                <a:gd name="T54" fmla="*/ 146 w 300"/>
                <a:gd name="T55" fmla="*/ 72 h 275"/>
                <a:gd name="T56" fmla="*/ 132 w 300"/>
                <a:gd name="T57" fmla="*/ 81 h 275"/>
                <a:gd name="T58" fmla="*/ 124 w 300"/>
                <a:gd name="T59" fmla="*/ 95 h 275"/>
                <a:gd name="T60" fmla="*/ 106 w 300"/>
                <a:gd name="T61" fmla="*/ 111 h 275"/>
                <a:gd name="T62" fmla="*/ 90 w 300"/>
                <a:gd name="T63" fmla="*/ 137 h 275"/>
                <a:gd name="T64" fmla="*/ 65 w 300"/>
                <a:gd name="T65" fmla="*/ 159 h 275"/>
                <a:gd name="T66" fmla="*/ 53 w 300"/>
                <a:gd name="T67" fmla="*/ 165 h 275"/>
                <a:gd name="T68" fmla="*/ 39 w 300"/>
                <a:gd name="T69" fmla="*/ 179 h 275"/>
                <a:gd name="T70" fmla="*/ 19 w 300"/>
                <a:gd name="T71" fmla="*/ 187 h 275"/>
                <a:gd name="T72" fmla="*/ 17 w 300"/>
                <a:gd name="T73" fmla="*/ 196 h 275"/>
                <a:gd name="T74" fmla="*/ 3 w 300"/>
                <a:gd name="T75" fmla="*/ 204 h 275"/>
                <a:gd name="T76" fmla="*/ 19 w 300"/>
                <a:gd name="T77" fmla="*/ 212 h 275"/>
                <a:gd name="T78" fmla="*/ 5 w 300"/>
                <a:gd name="T79" fmla="*/ 215 h 275"/>
                <a:gd name="T80" fmla="*/ 0 w 300"/>
                <a:gd name="T81" fmla="*/ 227 h 275"/>
                <a:gd name="T82" fmla="*/ 11 w 300"/>
                <a:gd name="T83" fmla="*/ 232 h 275"/>
                <a:gd name="T84" fmla="*/ 19 w 300"/>
                <a:gd name="T85" fmla="*/ 232 h 275"/>
                <a:gd name="T86" fmla="*/ 8 w 300"/>
                <a:gd name="T87" fmla="*/ 252 h 275"/>
                <a:gd name="T88" fmla="*/ 13 w 300"/>
                <a:gd name="T89" fmla="*/ 261 h 275"/>
                <a:gd name="T90" fmla="*/ 34 w 300"/>
                <a:gd name="T91" fmla="*/ 274 h 275"/>
                <a:gd name="T92" fmla="*/ 104 w 300"/>
                <a:gd name="T93" fmla="*/ 75 h 275"/>
                <a:gd name="T94" fmla="*/ 109 w 300"/>
                <a:gd name="T95" fmla="*/ 75 h 275"/>
                <a:gd name="T96" fmla="*/ 115 w 300"/>
                <a:gd name="T97" fmla="*/ 59 h 275"/>
                <a:gd name="T98" fmla="*/ 180 w 300"/>
                <a:gd name="T99" fmla="*/ 22 h 275"/>
                <a:gd name="T100" fmla="*/ 169 w 300"/>
                <a:gd name="T101" fmla="*/ 17 h 275"/>
                <a:gd name="T102" fmla="*/ 127 w 300"/>
                <a:gd name="T103" fmla="*/ 59 h 275"/>
                <a:gd name="T104" fmla="*/ 120 w 300"/>
                <a:gd name="T105" fmla="*/ 69 h 275"/>
                <a:gd name="T106" fmla="*/ 141 w 300"/>
                <a:gd name="T107" fmla="*/ 45 h 275"/>
                <a:gd name="T108" fmla="*/ 157 w 300"/>
                <a:gd name="T109" fmla="*/ 30 h 275"/>
                <a:gd name="T110" fmla="*/ 213 w 300"/>
                <a:gd name="T111" fmla="*/ 13 h 275"/>
                <a:gd name="T112" fmla="*/ 205 w 300"/>
                <a:gd name="T113" fmla="*/ 3 h 275"/>
                <a:gd name="T114" fmla="*/ 239 w 300"/>
                <a:gd name="T115" fmla="*/ 0 h 275"/>
                <a:gd name="T116" fmla="*/ 45 w 300"/>
                <a:gd name="T117" fmla="*/ 176 h 275"/>
                <a:gd name="T118" fmla="*/ 48 w 300"/>
                <a:gd name="T119" fmla="*/ 160 h 275"/>
                <a:gd name="T120" fmla="*/ 101 w 300"/>
                <a:gd name="T121" fmla="*/ 122 h 275"/>
                <a:gd name="T122" fmla="*/ 8 w 300"/>
                <a:gd name="T123" fmla="*/ 235 h 275"/>
                <a:gd name="T124" fmla="*/ 25 w 300"/>
                <a:gd name="T125" fmla="*/ 19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00" h="275">
                  <a:moveTo>
                    <a:pt x="73" y="258"/>
                  </a:moveTo>
                  <a:lnTo>
                    <a:pt x="73" y="258"/>
                  </a:lnTo>
                  <a:lnTo>
                    <a:pt x="76" y="258"/>
                  </a:lnTo>
                  <a:lnTo>
                    <a:pt x="78" y="258"/>
                  </a:lnTo>
                  <a:lnTo>
                    <a:pt x="78" y="258"/>
                  </a:lnTo>
                  <a:lnTo>
                    <a:pt x="78" y="258"/>
                  </a:lnTo>
                  <a:lnTo>
                    <a:pt x="78" y="257"/>
                  </a:lnTo>
                  <a:lnTo>
                    <a:pt x="78" y="254"/>
                  </a:lnTo>
                  <a:lnTo>
                    <a:pt x="79" y="252"/>
                  </a:lnTo>
                  <a:lnTo>
                    <a:pt x="78" y="249"/>
                  </a:lnTo>
                  <a:lnTo>
                    <a:pt x="76" y="244"/>
                  </a:lnTo>
                  <a:lnTo>
                    <a:pt x="76" y="243"/>
                  </a:lnTo>
                  <a:lnTo>
                    <a:pt x="76" y="243"/>
                  </a:lnTo>
                  <a:lnTo>
                    <a:pt x="75" y="243"/>
                  </a:lnTo>
                  <a:lnTo>
                    <a:pt x="76" y="243"/>
                  </a:lnTo>
                  <a:lnTo>
                    <a:pt x="76" y="241"/>
                  </a:lnTo>
                  <a:lnTo>
                    <a:pt x="78" y="241"/>
                  </a:lnTo>
                  <a:lnTo>
                    <a:pt x="78" y="241"/>
                  </a:lnTo>
                  <a:lnTo>
                    <a:pt x="79" y="240"/>
                  </a:lnTo>
                  <a:lnTo>
                    <a:pt x="79" y="240"/>
                  </a:lnTo>
                  <a:lnTo>
                    <a:pt x="79" y="240"/>
                  </a:lnTo>
                  <a:lnTo>
                    <a:pt x="79" y="238"/>
                  </a:lnTo>
                  <a:lnTo>
                    <a:pt x="79" y="238"/>
                  </a:lnTo>
                  <a:lnTo>
                    <a:pt x="79" y="236"/>
                  </a:lnTo>
                  <a:lnTo>
                    <a:pt x="81" y="236"/>
                  </a:lnTo>
                  <a:lnTo>
                    <a:pt x="81" y="236"/>
                  </a:lnTo>
                  <a:lnTo>
                    <a:pt x="82" y="235"/>
                  </a:lnTo>
                  <a:lnTo>
                    <a:pt x="82" y="235"/>
                  </a:lnTo>
                  <a:lnTo>
                    <a:pt x="82" y="233"/>
                  </a:lnTo>
                  <a:lnTo>
                    <a:pt x="82" y="232"/>
                  </a:lnTo>
                  <a:lnTo>
                    <a:pt x="81" y="230"/>
                  </a:lnTo>
                  <a:lnTo>
                    <a:pt x="79" y="230"/>
                  </a:lnTo>
                  <a:lnTo>
                    <a:pt x="79" y="229"/>
                  </a:lnTo>
                  <a:lnTo>
                    <a:pt x="79" y="229"/>
                  </a:lnTo>
                  <a:lnTo>
                    <a:pt x="79" y="227"/>
                  </a:lnTo>
                  <a:lnTo>
                    <a:pt x="81" y="226"/>
                  </a:lnTo>
                  <a:lnTo>
                    <a:pt x="81" y="224"/>
                  </a:lnTo>
                  <a:lnTo>
                    <a:pt x="81" y="219"/>
                  </a:lnTo>
                  <a:lnTo>
                    <a:pt x="81" y="216"/>
                  </a:lnTo>
                  <a:lnTo>
                    <a:pt x="81" y="216"/>
                  </a:lnTo>
                  <a:lnTo>
                    <a:pt x="82" y="216"/>
                  </a:lnTo>
                  <a:lnTo>
                    <a:pt x="82" y="216"/>
                  </a:lnTo>
                  <a:lnTo>
                    <a:pt x="84" y="216"/>
                  </a:lnTo>
                  <a:lnTo>
                    <a:pt x="86" y="215"/>
                  </a:lnTo>
                  <a:lnTo>
                    <a:pt x="86" y="215"/>
                  </a:lnTo>
                  <a:lnTo>
                    <a:pt x="86" y="213"/>
                  </a:lnTo>
                  <a:lnTo>
                    <a:pt x="86" y="213"/>
                  </a:lnTo>
                  <a:lnTo>
                    <a:pt x="86" y="210"/>
                  </a:lnTo>
                  <a:lnTo>
                    <a:pt x="86" y="209"/>
                  </a:lnTo>
                  <a:lnTo>
                    <a:pt x="86" y="207"/>
                  </a:lnTo>
                  <a:lnTo>
                    <a:pt x="86" y="205"/>
                  </a:lnTo>
                  <a:lnTo>
                    <a:pt x="86" y="204"/>
                  </a:lnTo>
                  <a:lnTo>
                    <a:pt x="86" y="204"/>
                  </a:lnTo>
                  <a:lnTo>
                    <a:pt x="84" y="202"/>
                  </a:lnTo>
                  <a:lnTo>
                    <a:pt x="84" y="202"/>
                  </a:lnTo>
                  <a:lnTo>
                    <a:pt x="84" y="202"/>
                  </a:lnTo>
                  <a:lnTo>
                    <a:pt x="82" y="202"/>
                  </a:lnTo>
                  <a:lnTo>
                    <a:pt x="82" y="202"/>
                  </a:lnTo>
                  <a:lnTo>
                    <a:pt x="82" y="202"/>
                  </a:lnTo>
                  <a:lnTo>
                    <a:pt x="81" y="201"/>
                  </a:lnTo>
                  <a:lnTo>
                    <a:pt x="81" y="201"/>
                  </a:lnTo>
                  <a:lnTo>
                    <a:pt x="81" y="199"/>
                  </a:lnTo>
                  <a:lnTo>
                    <a:pt x="81" y="198"/>
                  </a:lnTo>
                  <a:lnTo>
                    <a:pt x="82" y="198"/>
                  </a:lnTo>
                  <a:lnTo>
                    <a:pt x="82" y="196"/>
                  </a:lnTo>
                  <a:lnTo>
                    <a:pt x="82" y="195"/>
                  </a:lnTo>
                  <a:lnTo>
                    <a:pt x="82" y="193"/>
                  </a:lnTo>
                  <a:lnTo>
                    <a:pt x="84" y="191"/>
                  </a:lnTo>
                  <a:lnTo>
                    <a:pt x="84" y="191"/>
                  </a:lnTo>
                  <a:lnTo>
                    <a:pt x="82" y="188"/>
                  </a:lnTo>
                  <a:lnTo>
                    <a:pt x="82" y="185"/>
                  </a:lnTo>
                  <a:lnTo>
                    <a:pt x="82" y="184"/>
                  </a:lnTo>
                  <a:lnTo>
                    <a:pt x="82" y="181"/>
                  </a:lnTo>
                  <a:lnTo>
                    <a:pt x="82" y="177"/>
                  </a:lnTo>
                  <a:lnTo>
                    <a:pt x="84" y="176"/>
                  </a:lnTo>
                  <a:lnTo>
                    <a:pt x="84" y="176"/>
                  </a:lnTo>
                  <a:lnTo>
                    <a:pt x="84" y="174"/>
                  </a:lnTo>
                  <a:lnTo>
                    <a:pt x="84" y="173"/>
                  </a:lnTo>
                  <a:lnTo>
                    <a:pt x="84" y="173"/>
                  </a:lnTo>
                  <a:lnTo>
                    <a:pt x="82" y="170"/>
                  </a:lnTo>
                  <a:lnTo>
                    <a:pt x="82" y="168"/>
                  </a:lnTo>
                  <a:lnTo>
                    <a:pt x="82" y="168"/>
                  </a:lnTo>
                  <a:lnTo>
                    <a:pt x="82" y="167"/>
                  </a:lnTo>
                  <a:lnTo>
                    <a:pt x="82" y="167"/>
                  </a:lnTo>
                  <a:lnTo>
                    <a:pt x="82" y="167"/>
                  </a:lnTo>
                  <a:lnTo>
                    <a:pt x="82" y="165"/>
                  </a:lnTo>
                  <a:lnTo>
                    <a:pt x="84" y="163"/>
                  </a:lnTo>
                  <a:lnTo>
                    <a:pt x="86" y="163"/>
                  </a:lnTo>
                  <a:lnTo>
                    <a:pt x="87" y="162"/>
                  </a:lnTo>
                  <a:lnTo>
                    <a:pt x="87" y="160"/>
                  </a:lnTo>
                  <a:lnTo>
                    <a:pt x="87" y="160"/>
                  </a:lnTo>
                  <a:lnTo>
                    <a:pt x="89" y="159"/>
                  </a:lnTo>
                  <a:lnTo>
                    <a:pt x="89" y="157"/>
                  </a:lnTo>
                  <a:lnTo>
                    <a:pt x="90" y="156"/>
                  </a:lnTo>
                  <a:lnTo>
                    <a:pt x="90" y="154"/>
                  </a:lnTo>
                  <a:lnTo>
                    <a:pt x="92" y="154"/>
                  </a:lnTo>
                  <a:lnTo>
                    <a:pt x="93" y="153"/>
                  </a:lnTo>
                  <a:lnTo>
                    <a:pt x="93" y="151"/>
                  </a:lnTo>
                  <a:lnTo>
                    <a:pt x="93" y="149"/>
                  </a:lnTo>
                  <a:lnTo>
                    <a:pt x="93" y="149"/>
                  </a:lnTo>
                  <a:lnTo>
                    <a:pt x="95" y="148"/>
                  </a:lnTo>
                  <a:lnTo>
                    <a:pt x="96" y="146"/>
                  </a:lnTo>
                  <a:lnTo>
                    <a:pt x="96" y="146"/>
                  </a:lnTo>
                  <a:lnTo>
                    <a:pt x="99" y="143"/>
                  </a:lnTo>
                  <a:lnTo>
                    <a:pt x="103" y="143"/>
                  </a:lnTo>
                  <a:lnTo>
                    <a:pt x="104" y="142"/>
                  </a:lnTo>
                  <a:lnTo>
                    <a:pt x="104" y="143"/>
                  </a:lnTo>
                  <a:lnTo>
                    <a:pt x="106" y="143"/>
                  </a:lnTo>
                  <a:lnTo>
                    <a:pt x="106" y="145"/>
                  </a:lnTo>
                  <a:lnTo>
                    <a:pt x="109" y="146"/>
                  </a:lnTo>
                  <a:lnTo>
                    <a:pt x="110" y="148"/>
                  </a:lnTo>
                  <a:lnTo>
                    <a:pt x="112" y="148"/>
                  </a:lnTo>
                  <a:lnTo>
                    <a:pt x="112" y="148"/>
                  </a:lnTo>
                  <a:lnTo>
                    <a:pt x="112" y="148"/>
                  </a:lnTo>
                  <a:lnTo>
                    <a:pt x="113" y="146"/>
                  </a:lnTo>
                  <a:lnTo>
                    <a:pt x="113" y="145"/>
                  </a:lnTo>
                  <a:lnTo>
                    <a:pt x="115" y="142"/>
                  </a:lnTo>
                  <a:lnTo>
                    <a:pt x="115" y="140"/>
                  </a:lnTo>
                  <a:lnTo>
                    <a:pt x="115" y="137"/>
                  </a:lnTo>
                  <a:lnTo>
                    <a:pt x="115" y="135"/>
                  </a:lnTo>
                  <a:lnTo>
                    <a:pt x="115" y="134"/>
                  </a:lnTo>
                  <a:lnTo>
                    <a:pt x="115" y="131"/>
                  </a:lnTo>
                  <a:lnTo>
                    <a:pt x="113" y="129"/>
                  </a:lnTo>
                  <a:lnTo>
                    <a:pt x="113" y="128"/>
                  </a:lnTo>
                  <a:lnTo>
                    <a:pt x="115" y="128"/>
                  </a:lnTo>
                  <a:lnTo>
                    <a:pt x="115" y="128"/>
                  </a:lnTo>
                  <a:lnTo>
                    <a:pt x="117" y="126"/>
                  </a:lnTo>
                  <a:lnTo>
                    <a:pt x="118" y="125"/>
                  </a:lnTo>
                  <a:lnTo>
                    <a:pt x="121" y="123"/>
                  </a:lnTo>
                  <a:lnTo>
                    <a:pt x="121" y="123"/>
                  </a:lnTo>
                  <a:lnTo>
                    <a:pt x="123" y="122"/>
                  </a:lnTo>
                  <a:lnTo>
                    <a:pt x="124" y="118"/>
                  </a:lnTo>
                  <a:lnTo>
                    <a:pt x="124" y="117"/>
                  </a:lnTo>
                  <a:lnTo>
                    <a:pt x="126" y="112"/>
                  </a:lnTo>
                  <a:lnTo>
                    <a:pt x="127" y="109"/>
                  </a:lnTo>
                  <a:lnTo>
                    <a:pt x="127" y="106"/>
                  </a:lnTo>
                  <a:lnTo>
                    <a:pt x="127" y="104"/>
                  </a:lnTo>
                  <a:lnTo>
                    <a:pt x="127" y="103"/>
                  </a:lnTo>
                  <a:lnTo>
                    <a:pt x="129" y="101"/>
                  </a:lnTo>
                  <a:lnTo>
                    <a:pt x="129" y="101"/>
                  </a:lnTo>
                  <a:lnTo>
                    <a:pt x="131" y="100"/>
                  </a:lnTo>
                  <a:lnTo>
                    <a:pt x="132" y="100"/>
                  </a:lnTo>
                  <a:lnTo>
                    <a:pt x="134" y="100"/>
                  </a:lnTo>
                  <a:lnTo>
                    <a:pt x="134" y="100"/>
                  </a:lnTo>
                  <a:lnTo>
                    <a:pt x="134" y="100"/>
                  </a:lnTo>
                  <a:lnTo>
                    <a:pt x="135" y="98"/>
                  </a:lnTo>
                  <a:lnTo>
                    <a:pt x="135" y="98"/>
                  </a:lnTo>
                  <a:lnTo>
                    <a:pt x="135" y="97"/>
                  </a:lnTo>
                  <a:lnTo>
                    <a:pt x="135" y="97"/>
                  </a:lnTo>
                  <a:lnTo>
                    <a:pt x="135" y="95"/>
                  </a:lnTo>
                  <a:lnTo>
                    <a:pt x="137" y="95"/>
                  </a:lnTo>
                  <a:lnTo>
                    <a:pt x="138" y="94"/>
                  </a:lnTo>
                  <a:lnTo>
                    <a:pt x="140" y="92"/>
                  </a:lnTo>
                  <a:lnTo>
                    <a:pt x="141" y="90"/>
                  </a:lnTo>
                  <a:lnTo>
                    <a:pt x="143" y="90"/>
                  </a:lnTo>
                  <a:lnTo>
                    <a:pt x="143" y="89"/>
                  </a:lnTo>
                  <a:lnTo>
                    <a:pt x="143" y="89"/>
                  </a:lnTo>
                  <a:lnTo>
                    <a:pt x="144" y="87"/>
                  </a:lnTo>
                  <a:lnTo>
                    <a:pt x="144" y="87"/>
                  </a:lnTo>
                  <a:lnTo>
                    <a:pt x="144" y="84"/>
                  </a:lnTo>
                  <a:lnTo>
                    <a:pt x="144" y="83"/>
                  </a:lnTo>
                  <a:lnTo>
                    <a:pt x="146" y="80"/>
                  </a:lnTo>
                  <a:lnTo>
                    <a:pt x="146" y="78"/>
                  </a:lnTo>
                  <a:lnTo>
                    <a:pt x="148" y="76"/>
                  </a:lnTo>
                  <a:lnTo>
                    <a:pt x="148" y="76"/>
                  </a:lnTo>
                  <a:lnTo>
                    <a:pt x="148" y="75"/>
                  </a:lnTo>
                  <a:lnTo>
                    <a:pt x="149" y="75"/>
                  </a:lnTo>
                  <a:lnTo>
                    <a:pt x="151" y="73"/>
                  </a:lnTo>
                  <a:lnTo>
                    <a:pt x="151" y="73"/>
                  </a:lnTo>
                  <a:lnTo>
                    <a:pt x="152" y="75"/>
                  </a:lnTo>
                  <a:lnTo>
                    <a:pt x="155" y="78"/>
                  </a:lnTo>
                  <a:lnTo>
                    <a:pt x="158" y="80"/>
                  </a:lnTo>
                  <a:lnTo>
                    <a:pt x="158" y="81"/>
                  </a:lnTo>
                  <a:lnTo>
                    <a:pt x="160" y="81"/>
                  </a:lnTo>
                  <a:lnTo>
                    <a:pt x="160" y="81"/>
                  </a:lnTo>
                  <a:lnTo>
                    <a:pt x="160" y="81"/>
                  </a:lnTo>
                  <a:lnTo>
                    <a:pt x="158" y="80"/>
                  </a:lnTo>
                  <a:lnTo>
                    <a:pt x="158" y="76"/>
                  </a:lnTo>
                  <a:lnTo>
                    <a:pt x="160" y="73"/>
                  </a:lnTo>
                  <a:lnTo>
                    <a:pt x="160" y="73"/>
                  </a:lnTo>
                  <a:lnTo>
                    <a:pt x="160" y="72"/>
                  </a:lnTo>
                  <a:lnTo>
                    <a:pt x="160" y="72"/>
                  </a:lnTo>
                  <a:lnTo>
                    <a:pt x="160" y="72"/>
                  </a:lnTo>
                  <a:lnTo>
                    <a:pt x="162" y="70"/>
                  </a:lnTo>
                  <a:lnTo>
                    <a:pt x="163" y="70"/>
                  </a:lnTo>
                  <a:lnTo>
                    <a:pt x="163" y="70"/>
                  </a:lnTo>
                  <a:lnTo>
                    <a:pt x="165" y="70"/>
                  </a:lnTo>
                  <a:lnTo>
                    <a:pt x="166" y="70"/>
                  </a:lnTo>
                  <a:lnTo>
                    <a:pt x="166" y="70"/>
                  </a:lnTo>
                  <a:lnTo>
                    <a:pt x="169" y="72"/>
                  </a:lnTo>
                  <a:lnTo>
                    <a:pt x="171" y="72"/>
                  </a:lnTo>
                  <a:lnTo>
                    <a:pt x="172" y="72"/>
                  </a:lnTo>
                  <a:lnTo>
                    <a:pt x="172" y="72"/>
                  </a:lnTo>
                  <a:lnTo>
                    <a:pt x="174" y="70"/>
                  </a:lnTo>
                  <a:lnTo>
                    <a:pt x="174" y="70"/>
                  </a:lnTo>
                  <a:lnTo>
                    <a:pt x="176" y="67"/>
                  </a:lnTo>
                  <a:lnTo>
                    <a:pt x="176" y="67"/>
                  </a:lnTo>
                  <a:lnTo>
                    <a:pt x="177" y="59"/>
                  </a:lnTo>
                  <a:lnTo>
                    <a:pt x="176" y="55"/>
                  </a:lnTo>
                  <a:lnTo>
                    <a:pt x="180" y="55"/>
                  </a:lnTo>
                  <a:lnTo>
                    <a:pt x="186" y="53"/>
                  </a:lnTo>
                  <a:lnTo>
                    <a:pt x="186" y="50"/>
                  </a:lnTo>
                  <a:lnTo>
                    <a:pt x="186" y="50"/>
                  </a:lnTo>
                  <a:lnTo>
                    <a:pt x="186" y="48"/>
                  </a:lnTo>
                  <a:lnTo>
                    <a:pt x="188" y="48"/>
                  </a:lnTo>
                  <a:lnTo>
                    <a:pt x="189" y="48"/>
                  </a:lnTo>
                  <a:lnTo>
                    <a:pt x="191" y="48"/>
                  </a:lnTo>
                  <a:lnTo>
                    <a:pt x="191" y="48"/>
                  </a:lnTo>
                  <a:lnTo>
                    <a:pt x="205" y="62"/>
                  </a:lnTo>
                  <a:lnTo>
                    <a:pt x="207" y="62"/>
                  </a:lnTo>
                  <a:lnTo>
                    <a:pt x="210" y="61"/>
                  </a:lnTo>
                  <a:lnTo>
                    <a:pt x="211" y="61"/>
                  </a:lnTo>
                  <a:lnTo>
                    <a:pt x="213" y="61"/>
                  </a:lnTo>
                  <a:lnTo>
                    <a:pt x="214" y="61"/>
                  </a:lnTo>
                  <a:lnTo>
                    <a:pt x="216" y="61"/>
                  </a:lnTo>
                  <a:lnTo>
                    <a:pt x="217" y="62"/>
                  </a:lnTo>
                  <a:lnTo>
                    <a:pt x="219" y="62"/>
                  </a:lnTo>
                  <a:lnTo>
                    <a:pt x="219" y="62"/>
                  </a:lnTo>
                  <a:lnTo>
                    <a:pt x="221" y="62"/>
                  </a:lnTo>
                  <a:lnTo>
                    <a:pt x="221" y="62"/>
                  </a:lnTo>
                  <a:lnTo>
                    <a:pt x="221" y="61"/>
                  </a:lnTo>
                  <a:lnTo>
                    <a:pt x="221" y="61"/>
                  </a:lnTo>
                  <a:lnTo>
                    <a:pt x="222" y="61"/>
                  </a:lnTo>
                  <a:lnTo>
                    <a:pt x="224" y="61"/>
                  </a:lnTo>
                  <a:lnTo>
                    <a:pt x="224" y="61"/>
                  </a:lnTo>
                  <a:lnTo>
                    <a:pt x="224" y="61"/>
                  </a:lnTo>
                  <a:lnTo>
                    <a:pt x="225" y="61"/>
                  </a:lnTo>
                  <a:lnTo>
                    <a:pt x="225" y="62"/>
                  </a:lnTo>
                  <a:lnTo>
                    <a:pt x="225" y="62"/>
                  </a:lnTo>
                  <a:lnTo>
                    <a:pt x="231" y="67"/>
                  </a:lnTo>
                  <a:lnTo>
                    <a:pt x="231" y="67"/>
                  </a:lnTo>
                  <a:lnTo>
                    <a:pt x="231" y="66"/>
                  </a:lnTo>
                  <a:lnTo>
                    <a:pt x="231" y="66"/>
                  </a:lnTo>
                  <a:lnTo>
                    <a:pt x="233" y="64"/>
                  </a:lnTo>
                  <a:lnTo>
                    <a:pt x="233" y="64"/>
                  </a:lnTo>
                  <a:lnTo>
                    <a:pt x="233" y="62"/>
                  </a:lnTo>
                  <a:lnTo>
                    <a:pt x="236" y="62"/>
                  </a:lnTo>
                  <a:lnTo>
                    <a:pt x="238" y="59"/>
                  </a:lnTo>
                  <a:lnTo>
                    <a:pt x="239" y="59"/>
                  </a:lnTo>
                  <a:lnTo>
                    <a:pt x="239" y="58"/>
                  </a:lnTo>
                  <a:lnTo>
                    <a:pt x="239" y="56"/>
                  </a:lnTo>
                  <a:lnTo>
                    <a:pt x="241" y="55"/>
                  </a:lnTo>
                  <a:lnTo>
                    <a:pt x="241" y="55"/>
                  </a:lnTo>
                  <a:lnTo>
                    <a:pt x="241" y="53"/>
                  </a:lnTo>
                  <a:lnTo>
                    <a:pt x="239" y="52"/>
                  </a:lnTo>
                  <a:lnTo>
                    <a:pt x="239" y="52"/>
                  </a:lnTo>
                  <a:lnTo>
                    <a:pt x="239" y="50"/>
                  </a:lnTo>
                  <a:lnTo>
                    <a:pt x="239" y="48"/>
                  </a:lnTo>
                  <a:lnTo>
                    <a:pt x="239" y="47"/>
                  </a:lnTo>
                  <a:lnTo>
                    <a:pt x="241" y="44"/>
                  </a:lnTo>
                  <a:lnTo>
                    <a:pt x="241" y="44"/>
                  </a:lnTo>
                  <a:lnTo>
                    <a:pt x="241" y="42"/>
                  </a:lnTo>
                  <a:lnTo>
                    <a:pt x="242" y="42"/>
                  </a:lnTo>
                  <a:lnTo>
                    <a:pt x="242" y="42"/>
                  </a:lnTo>
                  <a:lnTo>
                    <a:pt x="244" y="41"/>
                  </a:lnTo>
                  <a:lnTo>
                    <a:pt x="245" y="41"/>
                  </a:lnTo>
                  <a:lnTo>
                    <a:pt x="247" y="39"/>
                  </a:lnTo>
                  <a:lnTo>
                    <a:pt x="247" y="39"/>
                  </a:lnTo>
                  <a:lnTo>
                    <a:pt x="248" y="38"/>
                  </a:lnTo>
                  <a:lnTo>
                    <a:pt x="248" y="38"/>
                  </a:lnTo>
                  <a:lnTo>
                    <a:pt x="250" y="36"/>
                  </a:lnTo>
                  <a:lnTo>
                    <a:pt x="250" y="35"/>
                  </a:lnTo>
                  <a:lnTo>
                    <a:pt x="253" y="36"/>
                  </a:lnTo>
                  <a:lnTo>
                    <a:pt x="258" y="36"/>
                  </a:lnTo>
                  <a:lnTo>
                    <a:pt x="258" y="36"/>
                  </a:lnTo>
                  <a:lnTo>
                    <a:pt x="259" y="36"/>
                  </a:lnTo>
                  <a:lnTo>
                    <a:pt x="261" y="36"/>
                  </a:lnTo>
                  <a:lnTo>
                    <a:pt x="262" y="35"/>
                  </a:lnTo>
                  <a:lnTo>
                    <a:pt x="266" y="33"/>
                  </a:lnTo>
                  <a:lnTo>
                    <a:pt x="267" y="31"/>
                  </a:lnTo>
                  <a:lnTo>
                    <a:pt x="267" y="33"/>
                  </a:lnTo>
                  <a:lnTo>
                    <a:pt x="269" y="36"/>
                  </a:lnTo>
                  <a:lnTo>
                    <a:pt x="270" y="38"/>
                  </a:lnTo>
                  <a:lnTo>
                    <a:pt x="270" y="39"/>
                  </a:lnTo>
                  <a:lnTo>
                    <a:pt x="272" y="41"/>
                  </a:lnTo>
                  <a:lnTo>
                    <a:pt x="272" y="41"/>
                  </a:lnTo>
                  <a:lnTo>
                    <a:pt x="276" y="44"/>
                  </a:lnTo>
                  <a:lnTo>
                    <a:pt x="279" y="47"/>
                  </a:lnTo>
                  <a:lnTo>
                    <a:pt x="281" y="47"/>
                  </a:lnTo>
                  <a:lnTo>
                    <a:pt x="283" y="48"/>
                  </a:lnTo>
                  <a:lnTo>
                    <a:pt x="283" y="48"/>
                  </a:lnTo>
                  <a:lnTo>
                    <a:pt x="284" y="48"/>
                  </a:lnTo>
                  <a:lnTo>
                    <a:pt x="284" y="47"/>
                  </a:lnTo>
                  <a:lnTo>
                    <a:pt x="286" y="47"/>
                  </a:lnTo>
                  <a:lnTo>
                    <a:pt x="286" y="52"/>
                  </a:lnTo>
                  <a:lnTo>
                    <a:pt x="286" y="52"/>
                  </a:lnTo>
                  <a:lnTo>
                    <a:pt x="286" y="53"/>
                  </a:lnTo>
                  <a:lnTo>
                    <a:pt x="286" y="53"/>
                  </a:lnTo>
                  <a:lnTo>
                    <a:pt x="287" y="53"/>
                  </a:lnTo>
                  <a:lnTo>
                    <a:pt x="287" y="53"/>
                  </a:lnTo>
                  <a:lnTo>
                    <a:pt x="289" y="53"/>
                  </a:lnTo>
                  <a:lnTo>
                    <a:pt x="289" y="52"/>
                  </a:lnTo>
                  <a:lnTo>
                    <a:pt x="289" y="50"/>
                  </a:lnTo>
                  <a:lnTo>
                    <a:pt x="289" y="50"/>
                  </a:lnTo>
                  <a:lnTo>
                    <a:pt x="290" y="48"/>
                  </a:lnTo>
                  <a:lnTo>
                    <a:pt x="290" y="45"/>
                  </a:lnTo>
                  <a:lnTo>
                    <a:pt x="290" y="44"/>
                  </a:lnTo>
                  <a:lnTo>
                    <a:pt x="290" y="41"/>
                  </a:lnTo>
                  <a:lnTo>
                    <a:pt x="289" y="39"/>
                  </a:lnTo>
                  <a:lnTo>
                    <a:pt x="289" y="38"/>
                  </a:lnTo>
                  <a:lnTo>
                    <a:pt x="289" y="38"/>
                  </a:lnTo>
                  <a:lnTo>
                    <a:pt x="289" y="38"/>
                  </a:lnTo>
                  <a:lnTo>
                    <a:pt x="290" y="38"/>
                  </a:lnTo>
                  <a:lnTo>
                    <a:pt x="290" y="38"/>
                  </a:lnTo>
                  <a:lnTo>
                    <a:pt x="290" y="38"/>
                  </a:lnTo>
                  <a:lnTo>
                    <a:pt x="292" y="38"/>
                  </a:lnTo>
                  <a:lnTo>
                    <a:pt x="292" y="36"/>
                  </a:lnTo>
                  <a:lnTo>
                    <a:pt x="292" y="36"/>
                  </a:lnTo>
                  <a:lnTo>
                    <a:pt x="293" y="35"/>
                  </a:lnTo>
                  <a:lnTo>
                    <a:pt x="295" y="35"/>
                  </a:lnTo>
                  <a:lnTo>
                    <a:pt x="297" y="35"/>
                  </a:lnTo>
                  <a:lnTo>
                    <a:pt x="298" y="33"/>
                  </a:lnTo>
                  <a:lnTo>
                    <a:pt x="300" y="33"/>
                  </a:lnTo>
                  <a:lnTo>
                    <a:pt x="298" y="33"/>
                  </a:lnTo>
                  <a:lnTo>
                    <a:pt x="297" y="33"/>
                  </a:lnTo>
                  <a:lnTo>
                    <a:pt x="297" y="31"/>
                  </a:lnTo>
                  <a:lnTo>
                    <a:pt x="295" y="31"/>
                  </a:lnTo>
                  <a:lnTo>
                    <a:pt x="293" y="33"/>
                  </a:lnTo>
                  <a:lnTo>
                    <a:pt x="292" y="35"/>
                  </a:lnTo>
                  <a:lnTo>
                    <a:pt x="290" y="33"/>
                  </a:lnTo>
                  <a:lnTo>
                    <a:pt x="289" y="31"/>
                  </a:lnTo>
                  <a:lnTo>
                    <a:pt x="289" y="33"/>
                  </a:lnTo>
                  <a:lnTo>
                    <a:pt x="289" y="35"/>
                  </a:lnTo>
                  <a:lnTo>
                    <a:pt x="289" y="35"/>
                  </a:lnTo>
                  <a:lnTo>
                    <a:pt x="289" y="36"/>
                  </a:lnTo>
                  <a:lnTo>
                    <a:pt x="286" y="36"/>
                  </a:lnTo>
                  <a:lnTo>
                    <a:pt x="284" y="36"/>
                  </a:lnTo>
                  <a:lnTo>
                    <a:pt x="284" y="35"/>
                  </a:lnTo>
                  <a:lnTo>
                    <a:pt x="284" y="33"/>
                  </a:lnTo>
                  <a:lnTo>
                    <a:pt x="283" y="31"/>
                  </a:lnTo>
                  <a:lnTo>
                    <a:pt x="281" y="30"/>
                  </a:lnTo>
                  <a:lnTo>
                    <a:pt x="284" y="30"/>
                  </a:lnTo>
                  <a:lnTo>
                    <a:pt x="286" y="30"/>
                  </a:lnTo>
                  <a:lnTo>
                    <a:pt x="287" y="30"/>
                  </a:lnTo>
                  <a:lnTo>
                    <a:pt x="289" y="30"/>
                  </a:lnTo>
                  <a:lnTo>
                    <a:pt x="290" y="28"/>
                  </a:lnTo>
                  <a:lnTo>
                    <a:pt x="290" y="28"/>
                  </a:lnTo>
                  <a:lnTo>
                    <a:pt x="292" y="27"/>
                  </a:lnTo>
                  <a:lnTo>
                    <a:pt x="293" y="25"/>
                  </a:lnTo>
                  <a:lnTo>
                    <a:pt x="297" y="25"/>
                  </a:lnTo>
                  <a:lnTo>
                    <a:pt x="300" y="25"/>
                  </a:lnTo>
                  <a:lnTo>
                    <a:pt x="298" y="21"/>
                  </a:lnTo>
                  <a:lnTo>
                    <a:pt x="297" y="19"/>
                  </a:lnTo>
                  <a:lnTo>
                    <a:pt x="297" y="19"/>
                  </a:lnTo>
                  <a:lnTo>
                    <a:pt x="295" y="19"/>
                  </a:lnTo>
                  <a:lnTo>
                    <a:pt x="293" y="19"/>
                  </a:lnTo>
                  <a:lnTo>
                    <a:pt x="290" y="19"/>
                  </a:lnTo>
                  <a:lnTo>
                    <a:pt x="292" y="16"/>
                  </a:lnTo>
                  <a:lnTo>
                    <a:pt x="292" y="14"/>
                  </a:lnTo>
                  <a:lnTo>
                    <a:pt x="292" y="14"/>
                  </a:lnTo>
                  <a:lnTo>
                    <a:pt x="292" y="13"/>
                  </a:lnTo>
                  <a:lnTo>
                    <a:pt x="292" y="13"/>
                  </a:lnTo>
                  <a:lnTo>
                    <a:pt x="292" y="13"/>
                  </a:lnTo>
                  <a:lnTo>
                    <a:pt x="290" y="13"/>
                  </a:lnTo>
                  <a:lnTo>
                    <a:pt x="289" y="13"/>
                  </a:lnTo>
                  <a:lnTo>
                    <a:pt x="287" y="14"/>
                  </a:lnTo>
                  <a:lnTo>
                    <a:pt x="286" y="16"/>
                  </a:lnTo>
                  <a:lnTo>
                    <a:pt x="286" y="14"/>
                  </a:lnTo>
                  <a:lnTo>
                    <a:pt x="284" y="11"/>
                  </a:lnTo>
                  <a:lnTo>
                    <a:pt x="283" y="10"/>
                  </a:lnTo>
                  <a:lnTo>
                    <a:pt x="283" y="8"/>
                  </a:lnTo>
                  <a:lnTo>
                    <a:pt x="281" y="8"/>
                  </a:lnTo>
                  <a:lnTo>
                    <a:pt x="278" y="7"/>
                  </a:lnTo>
                  <a:lnTo>
                    <a:pt x="278" y="10"/>
                  </a:lnTo>
                  <a:lnTo>
                    <a:pt x="276" y="13"/>
                  </a:lnTo>
                  <a:lnTo>
                    <a:pt x="276" y="14"/>
                  </a:lnTo>
                  <a:lnTo>
                    <a:pt x="278" y="17"/>
                  </a:lnTo>
                  <a:lnTo>
                    <a:pt x="276" y="19"/>
                  </a:lnTo>
                  <a:lnTo>
                    <a:pt x="275" y="21"/>
                  </a:lnTo>
                  <a:lnTo>
                    <a:pt x="273" y="21"/>
                  </a:lnTo>
                  <a:lnTo>
                    <a:pt x="273" y="19"/>
                  </a:lnTo>
                  <a:lnTo>
                    <a:pt x="273" y="19"/>
                  </a:lnTo>
                  <a:lnTo>
                    <a:pt x="273" y="17"/>
                  </a:lnTo>
                  <a:lnTo>
                    <a:pt x="273" y="16"/>
                  </a:lnTo>
                  <a:lnTo>
                    <a:pt x="273" y="14"/>
                  </a:lnTo>
                  <a:lnTo>
                    <a:pt x="275" y="13"/>
                  </a:lnTo>
                  <a:lnTo>
                    <a:pt x="275" y="13"/>
                  </a:lnTo>
                  <a:lnTo>
                    <a:pt x="275" y="11"/>
                  </a:lnTo>
                  <a:lnTo>
                    <a:pt x="275" y="11"/>
                  </a:lnTo>
                  <a:lnTo>
                    <a:pt x="273" y="11"/>
                  </a:lnTo>
                  <a:lnTo>
                    <a:pt x="273" y="11"/>
                  </a:lnTo>
                  <a:lnTo>
                    <a:pt x="273" y="13"/>
                  </a:lnTo>
                  <a:lnTo>
                    <a:pt x="272" y="13"/>
                  </a:lnTo>
                  <a:lnTo>
                    <a:pt x="272" y="14"/>
                  </a:lnTo>
                  <a:lnTo>
                    <a:pt x="272" y="14"/>
                  </a:lnTo>
                  <a:lnTo>
                    <a:pt x="272" y="14"/>
                  </a:lnTo>
                  <a:lnTo>
                    <a:pt x="272" y="14"/>
                  </a:lnTo>
                  <a:lnTo>
                    <a:pt x="270" y="14"/>
                  </a:lnTo>
                  <a:lnTo>
                    <a:pt x="270" y="14"/>
                  </a:lnTo>
                  <a:lnTo>
                    <a:pt x="270" y="13"/>
                  </a:lnTo>
                  <a:lnTo>
                    <a:pt x="270" y="11"/>
                  </a:lnTo>
                  <a:lnTo>
                    <a:pt x="270" y="11"/>
                  </a:lnTo>
                  <a:lnTo>
                    <a:pt x="269" y="10"/>
                  </a:lnTo>
                  <a:lnTo>
                    <a:pt x="272" y="10"/>
                  </a:lnTo>
                  <a:lnTo>
                    <a:pt x="273" y="8"/>
                  </a:lnTo>
                  <a:lnTo>
                    <a:pt x="273" y="8"/>
                  </a:lnTo>
                  <a:lnTo>
                    <a:pt x="273" y="8"/>
                  </a:lnTo>
                  <a:lnTo>
                    <a:pt x="273" y="7"/>
                  </a:lnTo>
                  <a:lnTo>
                    <a:pt x="273" y="7"/>
                  </a:lnTo>
                  <a:lnTo>
                    <a:pt x="272" y="5"/>
                  </a:lnTo>
                  <a:lnTo>
                    <a:pt x="273" y="3"/>
                  </a:lnTo>
                  <a:lnTo>
                    <a:pt x="270" y="3"/>
                  </a:lnTo>
                  <a:lnTo>
                    <a:pt x="269" y="3"/>
                  </a:lnTo>
                  <a:lnTo>
                    <a:pt x="267" y="0"/>
                  </a:lnTo>
                  <a:lnTo>
                    <a:pt x="266" y="0"/>
                  </a:lnTo>
                  <a:lnTo>
                    <a:pt x="264" y="0"/>
                  </a:lnTo>
                  <a:lnTo>
                    <a:pt x="264" y="3"/>
                  </a:lnTo>
                  <a:lnTo>
                    <a:pt x="264" y="5"/>
                  </a:lnTo>
                  <a:lnTo>
                    <a:pt x="262" y="5"/>
                  </a:lnTo>
                  <a:lnTo>
                    <a:pt x="262" y="7"/>
                  </a:lnTo>
                  <a:lnTo>
                    <a:pt x="261" y="7"/>
                  </a:lnTo>
                  <a:lnTo>
                    <a:pt x="261" y="8"/>
                  </a:lnTo>
                  <a:lnTo>
                    <a:pt x="261" y="10"/>
                  </a:lnTo>
                  <a:lnTo>
                    <a:pt x="261" y="10"/>
                  </a:lnTo>
                  <a:lnTo>
                    <a:pt x="262" y="11"/>
                  </a:lnTo>
                  <a:lnTo>
                    <a:pt x="259" y="13"/>
                  </a:lnTo>
                  <a:lnTo>
                    <a:pt x="258" y="13"/>
                  </a:lnTo>
                  <a:lnTo>
                    <a:pt x="258" y="14"/>
                  </a:lnTo>
                  <a:lnTo>
                    <a:pt x="258" y="14"/>
                  </a:lnTo>
                  <a:lnTo>
                    <a:pt x="258" y="14"/>
                  </a:lnTo>
                  <a:lnTo>
                    <a:pt x="258" y="16"/>
                  </a:lnTo>
                  <a:lnTo>
                    <a:pt x="258" y="16"/>
                  </a:lnTo>
                  <a:lnTo>
                    <a:pt x="258" y="17"/>
                  </a:lnTo>
                  <a:lnTo>
                    <a:pt x="258" y="17"/>
                  </a:lnTo>
                  <a:lnTo>
                    <a:pt x="256" y="19"/>
                  </a:lnTo>
                  <a:lnTo>
                    <a:pt x="255" y="21"/>
                  </a:lnTo>
                  <a:lnTo>
                    <a:pt x="252" y="22"/>
                  </a:lnTo>
                  <a:lnTo>
                    <a:pt x="252" y="24"/>
                  </a:lnTo>
                  <a:lnTo>
                    <a:pt x="252" y="25"/>
                  </a:lnTo>
                  <a:lnTo>
                    <a:pt x="252" y="25"/>
                  </a:lnTo>
                  <a:lnTo>
                    <a:pt x="252" y="25"/>
                  </a:lnTo>
                  <a:lnTo>
                    <a:pt x="250" y="25"/>
                  </a:lnTo>
                  <a:lnTo>
                    <a:pt x="250" y="24"/>
                  </a:lnTo>
                  <a:lnTo>
                    <a:pt x="250" y="24"/>
                  </a:lnTo>
                  <a:lnTo>
                    <a:pt x="250" y="22"/>
                  </a:lnTo>
                  <a:lnTo>
                    <a:pt x="250" y="19"/>
                  </a:lnTo>
                  <a:lnTo>
                    <a:pt x="250" y="19"/>
                  </a:lnTo>
                  <a:lnTo>
                    <a:pt x="252" y="17"/>
                  </a:lnTo>
                  <a:lnTo>
                    <a:pt x="252" y="19"/>
                  </a:lnTo>
                  <a:lnTo>
                    <a:pt x="252" y="21"/>
                  </a:lnTo>
                  <a:lnTo>
                    <a:pt x="252" y="21"/>
                  </a:lnTo>
                  <a:lnTo>
                    <a:pt x="252" y="21"/>
                  </a:lnTo>
                  <a:lnTo>
                    <a:pt x="252" y="19"/>
                  </a:lnTo>
                  <a:lnTo>
                    <a:pt x="253" y="19"/>
                  </a:lnTo>
                  <a:lnTo>
                    <a:pt x="252" y="16"/>
                  </a:lnTo>
                  <a:lnTo>
                    <a:pt x="252" y="14"/>
                  </a:lnTo>
                  <a:lnTo>
                    <a:pt x="253" y="13"/>
                  </a:lnTo>
                  <a:lnTo>
                    <a:pt x="255" y="11"/>
                  </a:lnTo>
                  <a:lnTo>
                    <a:pt x="253" y="10"/>
                  </a:lnTo>
                  <a:lnTo>
                    <a:pt x="253" y="8"/>
                  </a:lnTo>
                  <a:lnTo>
                    <a:pt x="252" y="8"/>
                  </a:lnTo>
                  <a:lnTo>
                    <a:pt x="252" y="10"/>
                  </a:lnTo>
                  <a:lnTo>
                    <a:pt x="252" y="11"/>
                  </a:lnTo>
                  <a:lnTo>
                    <a:pt x="250" y="11"/>
                  </a:lnTo>
                  <a:lnTo>
                    <a:pt x="248" y="13"/>
                  </a:lnTo>
                  <a:lnTo>
                    <a:pt x="248" y="14"/>
                  </a:lnTo>
                  <a:lnTo>
                    <a:pt x="245" y="14"/>
                  </a:lnTo>
                  <a:lnTo>
                    <a:pt x="245" y="19"/>
                  </a:lnTo>
                  <a:lnTo>
                    <a:pt x="244" y="22"/>
                  </a:lnTo>
                  <a:lnTo>
                    <a:pt x="241" y="24"/>
                  </a:lnTo>
                  <a:lnTo>
                    <a:pt x="239" y="25"/>
                  </a:lnTo>
                  <a:lnTo>
                    <a:pt x="239" y="27"/>
                  </a:lnTo>
                  <a:lnTo>
                    <a:pt x="238" y="30"/>
                  </a:lnTo>
                  <a:lnTo>
                    <a:pt x="238" y="31"/>
                  </a:lnTo>
                  <a:lnTo>
                    <a:pt x="236" y="33"/>
                  </a:lnTo>
                  <a:lnTo>
                    <a:pt x="234" y="33"/>
                  </a:lnTo>
                  <a:lnTo>
                    <a:pt x="233" y="33"/>
                  </a:lnTo>
                  <a:lnTo>
                    <a:pt x="233" y="30"/>
                  </a:lnTo>
                  <a:lnTo>
                    <a:pt x="234" y="27"/>
                  </a:lnTo>
                  <a:lnTo>
                    <a:pt x="234" y="24"/>
                  </a:lnTo>
                  <a:lnTo>
                    <a:pt x="236" y="22"/>
                  </a:lnTo>
                  <a:lnTo>
                    <a:pt x="238" y="21"/>
                  </a:lnTo>
                  <a:lnTo>
                    <a:pt x="241" y="19"/>
                  </a:lnTo>
                  <a:lnTo>
                    <a:pt x="241" y="16"/>
                  </a:lnTo>
                  <a:lnTo>
                    <a:pt x="242" y="14"/>
                  </a:lnTo>
                  <a:lnTo>
                    <a:pt x="241" y="14"/>
                  </a:lnTo>
                  <a:lnTo>
                    <a:pt x="241" y="14"/>
                  </a:lnTo>
                  <a:lnTo>
                    <a:pt x="239" y="14"/>
                  </a:lnTo>
                  <a:lnTo>
                    <a:pt x="238" y="14"/>
                  </a:lnTo>
                  <a:lnTo>
                    <a:pt x="238" y="13"/>
                  </a:lnTo>
                  <a:lnTo>
                    <a:pt x="238" y="11"/>
                  </a:lnTo>
                  <a:lnTo>
                    <a:pt x="236" y="11"/>
                  </a:lnTo>
                  <a:lnTo>
                    <a:pt x="236" y="11"/>
                  </a:lnTo>
                  <a:lnTo>
                    <a:pt x="236" y="11"/>
                  </a:lnTo>
                  <a:lnTo>
                    <a:pt x="236" y="13"/>
                  </a:lnTo>
                  <a:lnTo>
                    <a:pt x="236" y="13"/>
                  </a:lnTo>
                  <a:lnTo>
                    <a:pt x="236" y="13"/>
                  </a:lnTo>
                  <a:lnTo>
                    <a:pt x="234" y="13"/>
                  </a:lnTo>
                  <a:lnTo>
                    <a:pt x="233" y="13"/>
                  </a:lnTo>
                  <a:lnTo>
                    <a:pt x="233" y="13"/>
                  </a:lnTo>
                  <a:lnTo>
                    <a:pt x="231" y="11"/>
                  </a:lnTo>
                  <a:lnTo>
                    <a:pt x="230" y="10"/>
                  </a:lnTo>
                  <a:lnTo>
                    <a:pt x="228" y="10"/>
                  </a:lnTo>
                  <a:lnTo>
                    <a:pt x="228" y="10"/>
                  </a:lnTo>
                  <a:lnTo>
                    <a:pt x="227" y="10"/>
                  </a:lnTo>
                  <a:lnTo>
                    <a:pt x="227" y="13"/>
                  </a:lnTo>
                  <a:lnTo>
                    <a:pt x="228" y="17"/>
                  </a:lnTo>
                  <a:lnTo>
                    <a:pt x="227" y="17"/>
                  </a:lnTo>
                  <a:lnTo>
                    <a:pt x="227" y="17"/>
                  </a:lnTo>
                  <a:lnTo>
                    <a:pt x="227" y="17"/>
                  </a:lnTo>
                  <a:lnTo>
                    <a:pt x="227" y="17"/>
                  </a:lnTo>
                  <a:lnTo>
                    <a:pt x="227" y="19"/>
                  </a:lnTo>
                  <a:lnTo>
                    <a:pt x="227" y="19"/>
                  </a:lnTo>
                  <a:lnTo>
                    <a:pt x="228" y="19"/>
                  </a:lnTo>
                  <a:lnTo>
                    <a:pt x="227" y="19"/>
                  </a:lnTo>
                  <a:lnTo>
                    <a:pt x="224" y="19"/>
                  </a:lnTo>
                  <a:lnTo>
                    <a:pt x="224" y="16"/>
                  </a:lnTo>
                  <a:lnTo>
                    <a:pt x="224" y="14"/>
                  </a:lnTo>
                  <a:lnTo>
                    <a:pt x="222" y="14"/>
                  </a:lnTo>
                  <a:lnTo>
                    <a:pt x="221" y="14"/>
                  </a:lnTo>
                  <a:lnTo>
                    <a:pt x="221" y="16"/>
                  </a:lnTo>
                  <a:lnTo>
                    <a:pt x="221" y="17"/>
                  </a:lnTo>
                  <a:lnTo>
                    <a:pt x="219" y="19"/>
                  </a:lnTo>
                  <a:lnTo>
                    <a:pt x="217" y="21"/>
                  </a:lnTo>
                  <a:lnTo>
                    <a:pt x="214" y="22"/>
                  </a:lnTo>
                  <a:lnTo>
                    <a:pt x="213" y="24"/>
                  </a:lnTo>
                  <a:lnTo>
                    <a:pt x="213" y="24"/>
                  </a:lnTo>
                  <a:lnTo>
                    <a:pt x="211" y="24"/>
                  </a:lnTo>
                  <a:lnTo>
                    <a:pt x="210" y="25"/>
                  </a:lnTo>
                  <a:lnTo>
                    <a:pt x="210" y="28"/>
                  </a:lnTo>
                  <a:lnTo>
                    <a:pt x="207" y="27"/>
                  </a:lnTo>
                  <a:lnTo>
                    <a:pt x="205" y="27"/>
                  </a:lnTo>
                  <a:lnTo>
                    <a:pt x="203" y="27"/>
                  </a:lnTo>
                  <a:lnTo>
                    <a:pt x="202" y="25"/>
                  </a:lnTo>
                  <a:lnTo>
                    <a:pt x="202" y="25"/>
                  </a:lnTo>
                  <a:lnTo>
                    <a:pt x="200" y="24"/>
                  </a:lnTo>
                  <a:lnTo>
                    <a:pt x="202" y="22"/>
                  </a:lnTo>
                  <a:lnTo>
                    <a:pt x="200" y="21"/>
                  </a:lnTo>
                  <a:lnTo>
                    <a:pt x="200" y="21"/>
                  </a:lnTo>
                  <a:lnTo>
                    <a:pt x="200" y="21"/>
                  </a:lnTo>
                  <a:lnTo>
                    <a:pt x="199" y="21"/>
                  </a:lnTo>
                  <a:lnTo>
                    <a:pt x="199" y="22"/>
                  </a:lnTo>
                  <a:lnTo>
                    <a:pt x="197" y="22"/>
                  </a:lnTo>
                  <a:lnTo>
                    <a:pt x="197" y="22"/>
                  </a:lnTo>
                  <a:lnTo>
                    <a:pt x="196" y="22"/>
                  </a:lnTo>
                  <a:lnTo>
                    <a:pt x="196" y="21"/>
                  </a:lnTo>
                  <a:lnTo>
                    <a:pt x="194" y="19"/>
                  </a:lnTo>
                  <a:lnTo>
                    <a:pt x="194" y="19"/>
                  </a:lnTo>
                  <a:lnTo>
                    <a:pt x="194" y="19"/>
                  </a:lnTo>
                  <a:lnTo>
                    <a:pt x="193" y="19"/>
                  </a:lnTo>
                  <a:lnTo>
                    <a:pt x="193" y="19"/>
                  </a:lnTo>
                  <a:lnTo>
                    <a:pt x="191" y="21"/>
                  </a:lnTo>
                  <a:lnTo>
                    <a:pt x="189" y="21"/>
                  </a:lnTo>
                  <a:lnTo>
                    <a:pt x="186" y="21"/>
                  </a:lnTo>
                  <a:lnTo>
                    <a:pt x="186" y="22"/>
                  </a:lnTo>
                  <a:lnTo>
                    <a:pt x="186" y="24"/>
                  </a:lnTo>
                  <a:lnTo>
                    <a:pt x="188" y="25"/>
                  </a:lnTo>
                  <a:lnTo>
                    <a:pt x="189" y="25"/>
                  </a:lnTo>
                  <a:lnTo>
                    <a:pt x="189" y="25"/>
                  </a:lnTo>
                  <a:lnTo>
                    <a:pt x="191" y="25"/>
                  </a:lnTo>
                  <a:lnTo>
                    <a:pt x="191" y="25"/>
                  </a:lnTo>
                  <a:lnTo>
                    <a:pt x="191" y="25"/>
                  </a:lnTo>
                  <a:lnTo>
                    <a:pt x="193" y="25"/>
                  </a:lnTo>
                  <a:lnTo>
                    <a:pt x="193" y="25"/>
                  </a:lnTo>
                  <a:lnTo>
                    <a:pt x="194" y="25"/>
                  </a:lnTo>
                  <a:lnTo>
                    <a:pt x="194" y="27"/>
                  </a:lnTo>
                  <a:lnTo>
                    <a:pt x="194" y="28"/>
                  </a:lnTo>
                  <a:lnTo>
                    <a:pt x="196" y="31"/>
                  </a:lnTo>
                  <a:lnTo>
                    <a:pt x="196" y="31"/>
                  </a:lnTo>
                  <a:lnTo>
                    <a:pt x="196" y="31"/>
                  </a:lnTo>
                  <a:lnTo>
                    <a:pt x="196" y="31"/>
                  </a:lnTo>
                  <a:lnTo>
                    <a:pt x="196" y="31"/>
                  </a:lnTo>
                  <a:lnTo>
                    <a:pt x="196" y="33"/>
                  </a:lnTo>
                  <a:lnTo>
                    <a:pt x="196" y="33"/>
                  </a:lnTo>
                  <a:lnTo>
                    <a:pt x="194" y="33"/>
                  </a:lnTo>
                  <a:lnTo>
                    <a:pt x="194" y="33"/>
                  </a:lnTo>
                  <a:lnTo>
                    <a:pt x="193" y="30"/>
                  </a:lnTo>
                  <a:lnTo>
                    <a:pt x="189" y="28"/>
                  </a:lnTo>
                  <a:lnTo>
                    <a:pt x="188" y="28"/>
                  </a:lnTo>
                  <a:lnTo>
                    <a:pt x="186" y="27"/>
                  </a:lnTo>
                  <a:lnTo>
                    <a:pt x="186" y="28"/>
                  </a:lnTo>
                  <a:lnTo>
                    <a:pt x="185" y="30"/>
                  </a:lnTo>
                  <a:lnTo>
                    <a:pt x="186" y="30"/>
                  </a:lnTo>
                  <a:lnTo>
                    <a:pt x="186" y="30"/>
                  </a:lnTo>
                  <a:lnTo>
                    <a:pt x="186" y="30"/>
                  </a:lnTo>
                  <a:lnTo>
                    <a:pt x="186" y="31"/>
                  </a:lnTo>
                  <a:lnTo>
                    <a:pt x="188" y="30"/>
                  </a:lnTo>
                  <a:lnTo>
                    <a:pt x="188" y="30"/>
                  </a:lnTo>
                  <a:lnTo>
                    <a:pt x="188" y="30"/>
                  </a:lnTo>
                  <a:lnTo>
                    <a:pt x="188" y="31"/>
                  </a:lnTo>
                  <a:lnTo>
                    <a:pt x="188" y="31"/>
                  </a:lnTo>
                  <a:lnTo>
                    <a:pt x="188" y="31"/>
                  </a:lnTo>
                  <a:lnTo>
                    <a:pt x="188" y="31"/>
                  </a:lnTo>
                  <a:lnTo>
                    <a:pt x="188" y="33"/>
                  </a:lnTo>
                  <a:lnTo>
                    <a:pt x="186" y="35"/>
                  </a:lnTo>
                  <a:lnTo>
                    <a:pt x="186" y="36"/>
                  </a:lnTo>
                  <a:lnTo>
                    <a:pt x="185" y="36"/>
                  </a:lnTo>
                  <a:lnTo>
                    <a:pt x="183" y="36"/>
                  </a:lnTo>
                  <a:lnTo>
                    <a:pt x="183" y="35"/>
                  </a:lnTo>
                  <a:lnTo>
                    <a:pt x="183" y="31"/>
                  </a:lnTo>
                  <a:lnTo>
                    <a:pt x="183" y="30"/>
                  </a:lnTo>
                  <a:lnTo>
                    <a:pt x="183" y="28"/>
                  </a:lnTo>
                  <a:lnTo>
                    <a:pt x="182" y="28"/>
                  </a:lnTo>
                  <a:lnTo>
                    <a:pt x="182" y="28"/>
                  </a:lnTo>
                  <a:lnTo>
                    <a:pt x="182" y="30"/>
                  </a:lnTo>
                  <a:lnTo>
                    <a:pt x="182" y="30"/>
                  </a:lnTo>
                  <a:lnTo>
                    <a:pt x="182" y="30"/>
                  </a:lnTo>
                  <a:lnTo>
                    <a:pt x="182" y="30"/>
                  </a:lnTo>
                  <a:lnTo>
                    <a:pt x="180" y="30"/>
                  </a:lnTo>
                  <a:lnTo>
                    <a:pt x="180" y="31"/>
                  </a:lnTo>
                  <a:lnTo>
                    <a:pt x="180" y="33"/>
                  </a:lnTo>
                  <a:lnTo>
                    <a:pt x="180" y="35"/>
                  </a:lnTo>
                  <a:lnTo>
                    <a:pt x="179" y="36"/>
                  </a:lnTo>
                  <a:lnTo>
                    <a:pt x="179" y="38"/>
                  </a:lnTo>
                  <a:lnTo>
                    <a:pt x="179" y="38"/>
                  </a:lnTo>
                  <a:lnTo>
                    <a:pt x="177" y="36"/>
                  </a:lnTo>
                  <a:lnTo>
                    <a:pt x="177" y="36"/>
                  </a:lnTo>
                  <a:lnTo>
                    <a:pt x="177" y="35"/>
                  </a:lnTo>
                  <a:lnTo>
                    <a:pt x="179" y="31"/>
                  </a:lnTo>
                  <a:lnTo>
                    <a:pt x="179" y="30"/>
                  </a:lnTo>
                  <a:lnTo>
                    <a:pt x="176" y="30"/>
                  </a:lnTo>
                  <a:lnTo>
                    <a:pt x="174" y="31"/>
                  </a:lnTo>
                  <a:lnTo>
                    <a:pt x="172" y="35"/>
                  </a:lnTo>
                  <a:lnTo>
                    <a:pt x="171" y="36"/>
                  </a:lnTo>
                  <a:lnTo>
                    <a:pt x="168" y="39"/>
                  </a:lnTo>
                  <a:lnTo>
                    <a:pt x="168" y="38"/>
                  </a:lnTo>
                  <a:lnTo>
                    <a:pt x="166" y="38"/>
                  </a:lnTo>
                  <a:lnTo>
                    <a:pt x="166" y="36"/>
                  </a:lnTo>
                  <a:lnTo>
                    <a:pt x="166" y="33"/>
                  </a:lnTo>
                  <a:lnTo>
                    <a:pt x="166" y="33"/>
                  </a:lnTo>
                  <a:lnTo>
                    <a:pt x="165" y="33"/>
                  </a:lnTo>
                  <a:lnTo>
                    <a:pt x="165" y="35"/>
                  </a:lnTo>
                  <a:lnTo>
                    <a:pt x="163" y="33"/>
                  </a:lnTo>
                  <a:lnTo>
                    <a:pt x="163" y="35"/>
                  </a:lnTo>
                  <a:lnTo>
                    <a:pt x="162" y="36"/>
                  </a:lnTo>
                  <a:lnTo>
                    <a:pt x="162" y="38"/>
                  </a:lnTo>
                  <a:lnTo>
                    <a:pt x="162" y="38"/>
                  </a:lnTo>
                  <a:lnTo>
                    <a:pt x="162" y="39"/>
                  </a:lnTo>
                  <a:lnTo>
                    <a:pt x="162" y="39"/>
                  </a:lnTo>
                  <a:lnTo>
                    <a:pt x="163" y="41"/>
                  </a:lnTo>
                  <a:lnTo>
                    <a:pt x="165" y="41"/>
                  </a:lnTo>
                  <a:lnTo>
                    <a:pt x="165" y="42"/>
                  </a:lnTo>
                  <a:lnTo>
                    <a:pt x="165" y="45"/>
                  </a:lnTo>
                  <a:lnTo>
                    <a:pt x="165" y="45"/>
                  </a:lnTo>
                  <a:lnTo>
                    <a:pt x="165" y="47"/>
                  </a:lnTo>
                  <a:lnTo>
                    <a:pt x="163" y="47"/>
                  </a:lnTo>
                  <a:lnTo>
                    <a:pt x="163" y="47"/>
                  </a:lnTo>
                  <a:lnTo>
                    <a:pt x="163" y="45"/>
                  </a:lnTo>
                  <a:lnTo>
                    <a:pt x="162" y="45"/>
                  </a:lnTo>
                  <a:lnTo>
                    <a:pt x="162" y="44"/>
                  </a:lnTo>
                  <a:lnTo>
                    <a:pt x="162" y="44"/>
                  </a:lnTo>
                  <a:lnTo>
                    <a:pt x="162" y="42"/>
                  </a:lnTo>
                  <a:lnTo>
                    <a:pt x="160" y="42"/>
                  </a:lnTo>
                  <a:lnTo>
                    <a:pt x="160" y="42"/>
                  </a:lnTo>
                  <a:lnTo>
                    <a:pt x="158" y="41"/>
                  </a:lnTo>
                  <a:lnTo>
                    <a:pt x="158" y="41"/>
                  </a:lnTo>
                  <a:lnTo>
                    <a:pt x="158" y="42"/>
                  </a:lnTo>
                  <a:lnTo>
                    <a:pt x="158" y="42"/>
                  </a:lnTo>
                  <a:lnTo>
                    <a:pt x="158" y="44"/>
                  </a:lnTo>
                  <a:lnTo>
                    <a:pt x="158" y="44"/>
                  </a:lnTo>
                  <a:lnTo>
                    <a:pt x="160" y="45"/>
                  </a:lnTo>
                  <a:lnTo>
                    <a:pt x="160" y="45"/>
                  </a:lnTo>
                  <a:lnTo>
                    <a:pt x="160" y="45"/>
                  </a:lnTo>
                  <a:lnTo>
                    <a:pt x="160" y="45"/>
                  </a:lnTo>
                  <a:lnTo>
                    <a:pt x="160" y="45"/>
                  </a:lnTo>
                  <a:lnTo>
                    <a:pt x="160" y="47"/>
                  </a:lnTo>
                  <a:lnTo>
                    <a:pt x="158" y="47"/>
                  </a:lnTo>
                  <a:lnTo>
                    <a:pt x="158" y="47"/>
                  </a:lnTo>
                  <a:lnTo>
                    <a:pt x="158" y="47"/>
                  </a:lnTo>
                  <a:lnTo>
                    <a:pt x="158" y="47"/>
                  </a:lnTo>
                  <a:lnTo>
                    <a:pt x="157" y="47"/>
                  </a:lnTo>
                  <a:lnTo>
                    <a:pt x="158" y="47"/>
                  </a:lnTo>
                  <a:lnTo>
                    <a:pt x="158" y="47"/>
                  </a:lnTo>
                  <a:lnTo>
                    <a:pt x="157" y="47"/>
                  </a:lnTo>
                  <a:lnTo>
                    <a:pt x="155" y="47"/>
                  </a:lnTo>
                  <a:lnTo>
                    <a:pt x="155" y="45"/>
                  </a:lnTo>
                  <a:lnTo>
                    <a:pt x="155" y="45"/>
                  </a:lnTo>
                  <a:lnTo>
                    <a:pt x="154" y="45"/>
                  </a:lnTo>
                  <a:lnTo>
                    <a:pt x="154" y="44"/>
                  </a:lnTo>
                  <a:lnTo>
                    <a:pt x="154" y="47"/>
                  </a:lnTo>
                  <a:lnTo>
                    <a:pt x="152" y="52"/>
                  </a:lnTo>
                  <a:lnTo>
                    <a:pt x="149" y="52"/>
                  </a:lnTo>
                  <a:lnTo>
                    <a:pt x="149" y="55"/>
                  </a:lnTo>
                  <a:lnTo>
                    <a:pt x="148" y="58"/>
                  </a:lnTo>
                  <a:lnTo>
                    <a:pt x="146" y="59"/>
                  </a:lnTo>
                  <a:lnTo>
                    <a:pt x="148" y="59"/>
                  </a:lnTo>
                  <a:lnTo>
                    <a:pt x="148" y="61"/>
                  </a:lnTo>
                  <a:lnTo>
                    <a:pt x="148" y="61"/>
                  </a:lnTo>
                  <a:lnTo>
                    <a:pt x="148" y="62"/>
                  </a:lnTo>
                  <a:lnTo>
                    <a:pt x="148" y="64"/>
                  </a:lnTo>
                  <a:lnTo>
                    <a:pt x="146" y="66"/>
                  </a:lnTo>
                  <a:lnTo>
                    <a:pt x="146" y="66"/>
                  </a:lnTo>
                  <a:lnTo>
                    <a:pt x="144" y="66"/>
                  </a:lnTo>
                  <a:lnTo>
                    <a:pt x="143" y="67"/>
                  </a:lnTo>
                  <a:lnTo>
                    <a:pt x="140" y="67"/>
                  </a:lnTo>
                  <a:lnTo>
                    <a:pt x="137" y="69"/>
                  </a:lnTo>
                  <a:lnTo>
                    <a:pt x="135" y="69"/>
                  </a:lnTo>
                  <a:lnTo>
                    <a:pt x="134" y="70"/>
                  </a:lnTo>
                  <a:lnTo>
                    <a:pt x="134" y="72"/>
                  </a:lnTo>
                  <a:lnTo>
                    <a:pt x="134" y="73"/>
                  </a:lnTo>
                  <a:lnTo>
                    <a:pt x="138" y="73"/>
                  </a:lnTo>
                  <a:lnTo>
                    <a:pt x="141" y="73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43" y="70"/>
                  </a:lnTo>
                  <a:lnTo>
                    <a:pt x="144" y="70"/>
                  </a:lnTo>
                  <a:lnTo>
                    <a:pt x="144" y="70"/>
                  </a:lnTo>
                  <a:lnTo>
                    <a:pt x="146" y="70"/>
                  </a:lnTo>
                  <a:lnTo>
                    <a:pt x="146" y="70"/>
                  </a:lnTo>
                  <a:lnTo>
                    <a:pt x="146" y="72"/>
                  </a:lnTo>
                  <a:lnTo>
                    <a:pt x="146" y="72"/>
                  </a:lnTo>
                  <a:lnTo>
                    <a:pt x="146" y="72"/>
                  </a:lnTo>
                  <a:lnTo>
                    <a:pt x="146" y="73"/>
                  </a:lnTo>
                  <a:lnTo>
                    <a:pt x="146" y="73"/>
                  </a:lnTo>
                  <a:lnTo>
                    <a:pt x="143" y="73"/>
                  </a:lnTo>
                  <a:lnTo>
                    <a:pt x="141" y="73"/>
                  </a:lnTo>
                  <a:lnTo>
                    <a:pt x="140" y="75"/>
                  </a:lnTo>
                  <a:lnTo>
                    <a:pt x="138" y="75"/>
                  </a:lnTo>
                  <a:lnTo>
                    <a:pt x="138" y="76"/>
                  </a:lnTo>
                  <a:lnTo>
                    <a:pt x="138" y="78"/>
                  </a:lnTo>
                  <a:lnTo>
                    <a:pt x="138" y="80"/>
                  </a:lnTo>
                  <a:lnTo>
                    <a:pt x="138" y="83"/>
                  </a:lnTo>
                  <a:lnTo>
                    <a:pt x="137" y="81"/>
                  </a:lnTo>
                  <a:lnTo>
                    <a:pt x="137" y="80"/>
                  </a:lnTo>
                  <a:lnTo>
                    <a:pt x="135" y="78"/>
                  </a:lnTo>
                  <a:lnTo>
                    <a:pt x="134" y="78"/>
                  </a:lnTo>
                  <a:lnTo>
                    <a:pt x="134" y="78"/>
                  </a:lnTo>
                  <a:lnTo>
                    <a:pt x="132" y="78"/>
                  </a:lnTo>
                  <a:lnTo>
                    <a:pt x="131" y="78"/>
                  </a:lnTo>
                  <a:lnTo>
                    <a:pt x="127" y="78"/>
                  </a:lnTo>
                  <a:lnTo>
                    <a:pt x="127" y="80"/>
                  </a:lnTo>
                  <a:lnTo>
                    <a:pt x="129" y="80"/>
                  </a:lnTo>
                  <a:lnTo>
                    <a:pt x="129" y="80"/>
                  </a:lnTo>
                  <a:lnTo>
                    <a:pt x="132" y="80"/>
                  </a:lnTo>
                  <a:lnTo>
                    <a:pt x="132" y="81"/>
                  </a:lnTo>
                  <a:lnTo>
                    <a:pt x="131" y="81"/>
                  </a:lnTo>
                  <a:lnTo>
                    <a:pt x="131" y="81"/>
                  </a:lnTo>
                  <a:lnTo>
                    <a:pt x="129" y="81"/>
                  </a:lnTo>
                  <a:lnTo>
                    <a:pt x="129" y="83"/>
                  </a:lnTo>
                  <a:lnTo>
                    <a:pt x="129" y="83"/>
                  </a:lnTo>
                  <a:lnTo>
                    <a:pt x="129" y="83"/>
                  </a:lnTo>
                  <a:lnTo>
                    <a:pt x="129" y="84"/>
                  </a:lnTo>
                  <a:lnTo>
                    <a:pt x="129" y="84"/>
                  </a:lnTo>
                  <a:lnTo>
                    <a:pt x="131" y="83"/>
                  </a:lnTo>
                  <a:lnTo>
                    <a:pt x="134" y="83"/>
                  </a:lnTo>
                  <a:lnTo>
                    <a:pt x="132" y="84"/>
                  </a:lnTo>
                  <a:lnTo>
                    <a:pt x="132" y="87"/>
                  </a:lnTo>
                  <a:lnTo>
                    <a:pt x="132" y="87"/>
                  </a:lnTo>
                  <a:lnTo>
                    <a:pt x="132" y="89"/>
                  </a:lnTo>
                  <a:lnTo>
                    <a:pt x="134" y="89"/>
                  </a:lnTo>
                  <a:lnTo>
                    <a:pt x="134" y="89"/>
                  </a:lnTo>
                  <a:lnTo>
                    <a:pt x="134" y="89"/>
                  </a:lnTo>
                  <a:lnTo>
                    <a:pt x="134" y="90"/>
                  </a:lnTo>
                  <a:lnTo>
                    <a:pt x="132" y="90"/>
                  </a:lnTo>
                  <a:lnTo>
                    <a:pt x="131" y="90"/>
                  </a:lnTo>
                  <a:lnTo>
                    <a:pt x="129" y="90"/>
                  </a:lnTo>
                  <a:lnTo>
                    <a:pt x="126" y="90"/>
                  </a:lnTo>
                  <a:lnTo>
                    <a:pt x="126" y="94"/>
                  </a:lnTo>
                  <a:lnTo>
                    <a:pt x="124" y="95"/>
                  </a:lnTo>
                  <a:lnTo>
                    <a:pt x="124" y="95"/>
                  </a:lnTo>
                  <a:lnTo>
                    <a:pt x="126" y="97"/>
                  </a:lnTo>
                  <a:lnTo>
                    <a:pt x="126" y="97"/>
                  </a:lnTo>
                  <a:lnTo>
                    <a:pt x="127" y="97"/>
                  </a:lnTo>
                  <a:lnTo>
                    <a:pt x="126" y="98"/>
                  </a:lnTo>
                  <a:lnTo>
                    <a:pt x="126" y="98"/>
                  </a:lnTo>
                  <a:lnTo>
                    <a:pt x="124" y="98"/>
                  </a:lnTo>
                  <a:lnTo>
                    <a:pt x="123" y="98"/>
                  </a:lnTo>
                  <a:lnTo>
                    <a:pt x="121" y="101"/>
                  </a:lnTo>
                  <a:lnTo>
                    <a:pt x="120" y="103"/>
                  </a:lnTo>
                  <a:lnTo>
                    <a:pt x="118" y="103"/>
                  </a:lnTo>
                  <a:lnTo>
                    <a:pt x="117" y="103"/>
                  </a:lnTo>
                  <a:lnTo>
                    <a:pt x="117" y="103"/>
                  </a:lnTo>
                  <a:lnTo>
                    <a:pt x="115" y="103"/>
                  </a:lnTo>
                  <a:lnTo>
                    <a:pt x="115" y="103"/>
                  </a:lnTo>
                  <a:lnTo>
                    <a:pt x="113" y="103"/>
                  </a:lnTo>
                  <a:lnTo>
                    <a:pt x="113" y="103"/>
                  </a:lnTo>
                  <a:lnTo>
                    <a:pt x="113" y="104"/>
                  </a:lnTo>
                  <a:lnTo>
                    <a:pt x="113" y="104"/>
                  </a:lnTo>
                  <a:lnTo>
                    <a:pt x="113" y="104"/>
                  </a:lnTo>
                  <a:lnTo>
                    <a:pt x="113" y="106"/>
                  </a:lnTo>
                  <a:lnTo>
                    <a:pt x="113" y="106"/>
                  </a:lnTo>
                  <a:lnTo>
                    <a:pt x="112" y="108"/>
                  </a:lnTo>
                  <a:lnTo>
                    <a:pt x="109" y="109"/>
                  </a:lnTo>
                  <a:lnTo>
                    <a:pt x="107" y="109"/>
                  </a:lnTo>
                  <a:lnTo>
                    <a:pt x="106" y="111"/>
                  </a:lnTo>
                  <a:lnTo>
                    <a:pt x="106" y="112"/>
                  </a:lnTo>
                  <a:lnTo>
                    <a:pt x="106" y="114"/>
                  </a:lnTo>
                  <a:lnTo>
                    <a:pt x="106" y="114"/>
                  </a:lnTo>
                  <a:lnTo>
                    <a:pt x="107" y="114"/>
                  </a:lnTo>
                  <a:lnTo>
                    <a:pt x="107" y="114"/>
                  </a:lnTo>
                  <a:lnTo>
                    <a:pt x="107" y="114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8"/>
                  </a:lnTo>
                  <a:lnTo>
                    <a:pt x="107" y="122"/>
                  </a:lnTo>
                  <a:lnTo>
                    <a:pt x="103" y="123"/>
                  </a:lnTo>
                  <a:lnTo>
                    <a:pt x="99" y="126"/>
                  </a:lnTo>
                  <a:lnTo>
                    <a:pt x="98" y="126"/>
                  </a:lnTo>
                  <a:lnTo>
                    <a:pt x="96" y="126"/>
                  </a:lnTo>
                  <a:lnTo>
                    <a:pt x="96" y="128"/>
                  </a:lnTo>
                  <a:lnTo>
                    <a:pt x="96" y="129"/>
                  </a:lnTo>
                  <a:lnTo>
                    <a:pt x="93" y="129"/>
                  </a:lnTo>
                  <a:lnTo>
                    <a:pt x="92" y="129"/>
                  </a:lnTo>
                  <a:lnTo>
                    <a:pt x="90" y="131"/>
                  </a:lnTo>
                  <a:lnTo>
                    <a:pt x="89" y="131"/>
                  </a:lnTo>
                  <a:lnTo>
                    <a:pt x="89" y="134"/>
                  </a:lnTo>
                  <a:lnTo>
                    <a:pt x="90" y="135"/>
                  </a:lnTo>
                  <a:lnTo>
                    <a:pt x="90" y="137"/>
                  </a:lnTo>
                  <a:lnTo>
                    <a:pt x="90" y="139"/>
                  </a:lnTo>
                  <a:lnTo>
                    <a:pt x="90" y="139"/>
                  </a:lnTo>
                  <a:lnTo>
                    <a:pt x="90" y="139"/>
                  </a:lnTo>
                  <a:lnTo>
                    <a:pt x="90" y="139"/>
                  </a:lnTo>
                  <a:lnTo>
                    <a:pt x="89" y="139"/>
                  </a:lnTo>
                  <a:lnTo>
                    <a:pt x="86" y="139"/>
                  </a:lnTo>
                  <a:lnTo>
                    <a:pt x="82" y="137"/>
                  </a:lnTo>
                  <a:lnTo>
                    <a:pt x="81" y="139"/>
                  </a:lnTo>
                  <a:lnTo>
                    <a:pt x="81" y="139"/>
                  </a:lnTo>
                  <a:lnTo>
                    <a:pt x="81" y="139"/>
                  </a:lnTo>
                  <a:lnTo>
                    <a:pt x="81" y="140"/>
                  </a:lnTo>
                  <a:lnTo>
                    <a:pt x="81" y="142"/>
                  </a:lnTo>
                  <a:lnTo>
                    <a:pt x="81" y="142"/>
                  </a:lnTo>
                  <a:lnTo>
                    <a:pt x="79" y="143"/>
                  </a:lnTo>
                  <a:lnTo>
                    <a:pt x="76" y="143"/>
                  </a:lnTo>
                  <a:lnTo>
                    <a:pt x="76" y="145"/>
                  </a:lnTo>
                  <a:lnTo>
                    <a:pt x="76" y="146"/>
                  </a:lnTo>
                  <a:lnTo>
                    <a:pt x="75" y="145"/>
                  </a:lnTo>
                  <a:lnTo>
                    <a:pt x="73" y="145"/>
                  </a:lnTo>
                  <a:lnTo>
                    <a:pt x="73" y="146"/>
                  </a:lnTo>
                  <a:lnTo>
                    <a:pt x="73" y="149"/>
                  </a:lnTo>
                  <a:lnTo>
                    <a:pt x="70" y="151"/>
                  </a:lnTo>
                  <a:lnTo>
                    <a:pt x="67" y="153"/>
                  </a:lnTo>
                  <a:lnTo>
                    <a:pt x="67" y="156"/>
                  </a:lnTo>
                  <a:lnTo>
                    <a:pt x="65" y="159"/>
                  </a:lnTo>
                  <a:lnTo>
                    <a:pt x="64" y="159"/>
                  </a:lnTo>
                  <a:lnTo>
                    <a:pt x="62" y="159"/>
                  </a:lnTo>
                  <a:lnTo>
                    <a:pt x="61" y="159"/>
                  </a:lnTo>
                  <a:lnTo>
                    <a:pt x="61" y="162"/>
                  </a:lnTo>
                  <a:lnTo>
                    <a:pt x="62" y="163"/>
                  </a:lnTo>
                  <a:lnTo>
                    <a:pt x="67" y="162"/>
                  </a:lnTo>
                  <a:lnTo>
                    <a:pt x="70" y="160"/>
                  </a:lnTo>
                  <a:lnTo>
                    <a:pt x="73" y="157"/>
                  </a:lnTo>
                  <a:lnTo>
                    <a:pt x="76" y="156"/>
                  </a:lnTo>
                  <a:lnTo>
                    <a:pt x="76" y="157"/>
                  </a:lnTo>
                  <a:lnTo>
                    <a:pt x="75" y="159"/>
                  </a:lnTo>
                  <a:lnTo>
                    <a:pt x="72" y="162"/>
                  </a:lnTo>
                  <a:lnTo>
                    <a:pt x="68" y="163"/>
                  </a:lnTo>
                  <a:lnTo>
                    <a:pt x="68" y="167"/>
                  </a:lnTo>
                  <a:lnTo>
                    <a:pt x="67" y="168"/>
                  </a:lnTo>
                  <a:lnTo>
                    <a:pt x="65" y="168"/>
                  </a:lnTo>
                  <a:lnTo>
                    <a:pt x="62" y="168"/>
                  </a:lnTo>
                  <a:lnTo>
                    <a:pt x="61" y="168"/>
                  </a:lnTo>
                  <a:lnTo>
                    <a:pt x="59" y="168"/>
                  </a:lnTo>
                  <a:lnTo>
                    <a:pt x="59" y="165"/>
                  </a:lnTo>
                  <a:lnTo>
                    <a:pt x="59" y="163"/>
                  </a:lnTo>
                  <a:lnTo>
                    <a:pt x="58" y="162"/>
                  </a:lnTo>
                  <a:lnTo>
                    <a:pt x="56" y="162"/>
                  </a:lnTo>
                  <a:lnTo>
                    <a:pt x="54" y="163"/>
                  </a:lnTo>
                  <a:lnTo>
                    <a:pt x="53" y="165"/>
                  </a:lnTo>
                  <a:lnTo>
                    <a:pt x="51" y="165"/>
                  </a:lnTo>
                  <a:lnTo>
                    <a:pt x="51" y="165"/>
                  </a:lnTo>
                  <a:lnTo>
                    <a:pt x="50" y="163"/>
                  </a:lnTo>
                  <a:lnTo>
                    <a:pt x="47" y="163"/>
                  </a:lnTo>
                  <a:lnTo>
                    <a:pt x="47" y="168"/>
                  </a:lnTo>
                  <a:lnTo>
                    <a:pt x="47" y="168"/>
                  </a:lnTo>
                  <a:lnTo>
                    <a:pt x="48" y="168"/>
                  </a:lnTo>
                  <a:lnTo>
                    <a:pt x="48" y="170"/>
                  </a:lnTo>
                  <a:lnTo>
                    <a:pt x="48" y="170"/>
                  </a:lnTo>
                  <a:lnTo>
                    <a:pt x="47" y="171"/>
                  </a:lnTo>
                  <a:lnTo>
                    <a:pt x="47" y="171"/>
                  </a:lnTo>
                  <a:lnTo>
                    <a:pt x="45" y="171"/>
                  </a:lnTo>
                  <a:lnTo>
                    <a:pt x="42" y="171"/>
                  </a:lnTo>
                  <a:lnTo>
                    <a:pt x="42" y="171"/>
                  </a:lnTo>
                  <a:lnTo>
                    <a:pt x="42" y="173"/>
                  </a:lnTo>
                  <a:lnTo>
                    <a:pt x="42" y="174"/>
                  </a:lnTo>
                  <a:lnTo>
                    <a:pt x="42" y="174"/>
                  </a:lnTo>
                  <a:lnTo>
                    <a:pt x="42" y="174"/>
                  </a:lnTo>
                  <a:lnTo>
                    <a:pt x="42" y="176"/>
                  </a:lnTo>
                  <a:lnTo>
                    <a:pt x="42" y="176"/>
                  </a:lnTo>
                  <a:lnTo>
                    <a:pt x="41" y="174"/>
                  </a:lnTo>
                  <a:lnTo>
                    <a:pt x="41" y="174"/>
                  </a:lnTo>
                  <a:lnTo>
                    <a:pt x="39" y="174"/>
                  </a:lnTo>
                  <a:lnTo>
                    <a:pt x="39" y="176"/>
                  </a:lnTo>
                  <a:lnTo>
                    <a:pt x="39" y="179"/>
                  </a:lnTo>
                  <a:lnTo>
                    <a:pt x="39" y="179"/>
                  </a:lnTo>
                  <a:lnTo>
                    <a:pt x="39" y="177"/>
                  </a:lnTo>
                  <a:lnTo>
                    <a:pt x="37" y="177"/>
                  </a:lnTo>
                  <a:lnTo>
                    <a:pt x="37" y="177"/>
                  </a:lnTo>
                  <a:lnTo>
                    <a:pt x="37" y="177"/>
                  </a:lnTo>
                  <a:lnTo>
                    <a:pt x="37" y="176"/>
                  </a:lnTo>
                  <a:lnTo>
                    <a:pt x="36" y="176"/>
                  </a:lnTo>
                  <a:lnTo>
                    <a:pt x="31" y="176"/>
                  </a:lnTo>
                  <a:lnTo>
                    <a:pt x="28" y="176"/>
                  </a:lnTo>
                  <a:lnTo>
                    <a:pt x="27" y="176"/>
                  </a:lnTo>
                  <a:lnTo>
                    <a:pt x="27" y="179"/>
                  </a:lnTo>
                  <a:lnTo>
                    <a:pt x="28" y="181"/>
                  </a:lnTo>
                  <a:lnTo>
                    <a:pt x="28" y="181"/>
                  </a:lnTo>
                  <a:lnTo>
                    <a:pt x="30" y="181"/>
                  </a:lnTo>
                  <a:lnTo>
                    <a:pt x="31" y="181"/>
                  </a:lnTo>
                  <a:lnTo>
                    <a:pt x="31" y="182"/>
                  </a:lnTo>
                  <a:lnTo>
                    <a:pt x="30" y="184"/>
                  </a:lnTo>
                  <a:lnTo>
                    <a:pt x="28" y="185"/>
                  </a:lnTo>
                  <a:lnTo>
                    <a:pt x="28" y="187"/>
                  </a:lnTo>
                  <a:lnTo>
                    <a:pt x="28" y="188"/>
                  </a:lnTo>
                  <a:lnTo>
                    <a:pt x="27" y="187"/>
                  </a:lnTo>
                  <a:lnTo>
                    <a:pt x="27" y="187"/>
                  </a:lnTo>
                  <a:lnTo>
                    <a:pt x="22" y="185"/>
                  </a:lnTo>
                  <a:lnTo>
                    <a:pt x="19" y="187"/>
                  </a:lnTo>
                  <a:lnTo>
                    <a:pt x="19" y="187"/>
                  </a:lnTo>
                  <a:lnTo>
                    <a:pt x="19" y="187"/>
                  </a:lnTo>
                  <a:lnTo>
                    <a:pt x="19" y="188"/>
                  </a:lnTo>
                  <a:lnTo>
                    <a:pt x="19" y="188"/>
                  </a:lnTo>
                  <a:lnTo>
                    <a:pt x="19" y="190"/>
                  </a:lnTo>
                  <a:lnTo>
                    <a:pt x="19" y="191"/>
                  </a:lnTo>
                  <a:lnTo>
                    <a:pt x="22" y="191"/>
                  </a:lnTo>
                  <a:lnTo>
                    <a:pt x="25" y="191"/>
                  </a:lnTo>
                  <a:lnTo>
                    <a:pt x="25" y="191"/>
                  </a:lnTo>
                  <a:lnTo>
                    <a:pt x="25" y="191"/>
                  </a:lnTo>
                  <a:lnTo>
                    <a:pt x="25" y="191"/>
                  </a:lnTo>
                  <a:lnTo>
                    <a:pt x="25" y="193"/>
                  </a:lnTo>
                  <a:lnTo>
                    <a:pt x="25" y="193"/>
                  </a:lnTo>
                  <a:lnTo>
                    <a:pt x="22" y="195"/>
                  </a:lnTo>
                  <a:lnTo>
                    <a:pt x="20" y="195"/>
                  </a:lnTo>
                  <a:lnTo>
                    <a:pt x="20" y="195"/>
                  </a:lnTo>
                  <a:lnTo>
                    <a:pt x="20" y="195"/>
                  </a:lnTo>
                  <a:lnTo>
                    <a:pt x="20" y="196"/>
                  </a:lnTo>
                  <a:lnTo>
                    <a:pt x="20" y="195"/>
                  </a:lnTo>
                  <a:lnTo>
                    <a:pt x="19" y="195"/>
                  </a:lnTo>
                  <a:lnTo>
                    <a:pt x="19" y="193"/>
                  </a:lnTo>
                  <a:lnTo>
                    <a:pt x="19" y="193"/>
                  </a:lnTo>
                  <a:lnTo>
                    <a:pt x="17" y="193"/>
                  </a:lnTo>
                  <a:lnTo>
                    <a:pt x="17" y="193"/>
                  </a:lnTo>
                  <a:lnTo>
                    <a:pt x="17" y="195"/>
                  </a:lnTo>
                  <a:lnTo>
                    <a:pt x="17" y="196"/>
                  </a:lnTo>
                  <a:lnTo>
                    <a:pt x="14" y="196"/>
                  </a:lnTo>
                  <a:lnTo>
                    <a:pt x="13" y="196"/>
                  </a:lnTo>
                  <a:lnTo>
                    <a:pt x="11" y="196"/>
                  </a:lnTo>
                  <a:lnTo>
                    <a:pt x="8" y="196"/>
                  </a:lnTo>
                  <a:lnTo>
                    <a:pt x="8" y="196"/>
                  </a:lnTo>
                  <a:lnTo>
                    <a:pt x="8" y="198"/>
                  </a:lnTo>
                  <a:lnTo>
                    <a:pt x="6" y="196"/>
                  </a:lnTo>
                  <a:lnTo>
                    <a:pt x="5" y="196"/>
                  </a:lnTo>
                  <a:lnTo>
                    <a:pt x="5" y="198"/>
                  </a:lnTo>
                  <a:lnTo>
                    <a:pt x="5" y="201"/>
                  </a:lnTo>
                  <a:lnTo>
                    <a:pt x="8" y="201"/>
                  </a:lnTo>
                  <a:lnTo>
                    <a:pt x="10" y="201"/>
                  </a:lnTo>
                  <a:lnTo>
                    <a:pt x="11" y="201"/>
                  </a:lnTo>
                  <a:lnTo>
                    <a:pt x="14" y="201"/>
                  </a:lnTo>
                  <a:lnTo>
                    <a:pt x="14" y="201"/>
                  </a:lnTo>
                  <a:lnTo>
                    <a:pt x="14" y="201"/>
                  </a:lnTo>
                  <a:lnTo>
                    <a:pt x="14" y="202"/>
                  </a:lnTo>
                  <a:lnTo>
                    <a:pt x="14" y="202"/>
                  </a:lnTo>
                  <a:lnTo>
                    <a:pt x="16" y="202"/>
                  </a:lnTo>
                  <a:lnTo>
                    <a:pt x="16" y="202"/>
                  </a:lnTo>
                  <a:lnTo>
                    <a:pt x="16" y="202"/>
                  </a:lnTo>
                  <a:lnTo>
                    <a:pt x="16" y="204"/>
                  </a:lnTo>
                  <a:lnTo>
                    <a:pt x="11" y="204"/>
                  </a:lnTo>
                  <a:lnTo>
                    <a:pt x="8" y="204"/>
                  </a:lnTo>
                  <a:lnTo>
                    <a:pt x="3" y="204"/>
                  </a:lnTo>
                  <a:lnTo>
                    <a:pt x="0" y="204"/>
                  </a:lnTo>
                  <a:lnTo>
                    <a:pt x="0" y="207"/>
                  </a:lnTo>
                  <a:lnTo>
                    <a:pt x="2" y="209"/>
                  </a:lnTo>
                  <a:lnTo>
                    <a:pt x="2" y="212"/>
                  </a:lnTo>
                  <a:lnTo>
                    <a:pt x="2" y="213"/>
                  </a:lnTo>
                  <a:lnTo>
                    <a:pt x="3" y="213"/>
                  </a:lnTo>
                  <a:lnTo>
                    <a:pt x="3" y="213"/>
                  </a:lnTo>
                  <a:lnTo>
                    <a:pt x="5" y="213"/>
                  </a:lnTo>
                  <a:lnTo>
                    <a:pt x="6" y="212"/>
                  </a:lnTo>
                  <a:lnTo>
                    <a:pt x="6" y="212"/>
                  </a:lnTo>
                  <a:lnTo>
                    <a:pt x="6" y="212"/>
                  </a:lnTo>
                  <a:lnTo>
                    <a:pt x="8" y="212"/>
                  </a:lnTo>
                  <a:lnTo>
                    <a:pt x="8" y="212"/>
                  </a:lnTo>
                  <a:lnTo>
                    <a:pt x="10" y="213"/>
                  </a:lnTo>
                  <a:lnTo>
                    <a:pt x="11" y="215"/>
                  </a:lnTo>
                  <a:lnTo>
                    <a:pt x="13" y="215"/>
                  </a:lnTo>
                  <a:lnTo>
                    <a:pt x="14" y="215"/>
                  </a:lnTo>
                  <a:lnTo>
                    <a:pt x="14" y="213"/>
                  </a:lnTo>
                  <a:lnTo>
                    <a:pt x="14" y="212"/>
                  </a:lnTo>
                  <a:lnTo>
                    <a:pt x="16" y="210"/>
                  </a:lnTo>
                  <a:lnTo>
                    <a:pt x="16" y="210"/>
                  </a:lnTo>
                  <a:lnTo>
                    <a:pt x="17" y="212"/>
                  </a:lnTo>
                  <a:lnTo>
                    <a:pt x="19" y="213"/>
                  </a:lnTo>
                  <a:lnTo>
                    <a:pt x="19" y="213"/>
                  </a:lnTo>
                  <a:lnTo>
                    <a:pt x="19" y="212"/>
                  </a:lnTo>
                  <a:lnTo>
                    <a:pt x="20" y="212"/>
                  </a:lnTo>
                  <a:lnTo>
                    <a:pt x="20" y="212"/>
                  </a:lnTo>
                  <a:lnTo>
                    <a:pt x="20" y="212"/>
                  </a:lnTo>
                  <a:lnTo>
                    <a:pt x="22" y="212"/>
                  </a:lnTo>
                  <a:lnTo>
                    <a:pt x="22" y="213"/>
                  </a:lnTo>
                  <a:lnTo>
                    <a:pt x="23" y="215"/>
                  </a:lnTo>
                  <a:lnTo>
                    <a:pt x="23" y="213"/>
                  </a:lnTo>
                  <a:lnTo>
                    <a:pt x="25" y="213"/>
                  </a:lnTo>
                  <a:lnTo>
                    <a:pt x="25" y="212"/>
                  </a:lnTo>
                  <a:lnTo>
                    <a:pt x="27" y="212"/>
                  </a:lnTo>
                  <a:lnTo>
                    <a:pt x="27" y="213"/>
                  </a:lnTo>
                  <a:lnTo>
                    <a:pt x="27" y="215"/>
                  </a:lnTo>
                  <a:lnTo>
                    <a:pt x="23" y="215"/>
                  </a:lnTo>
                  <a:lnTo>
                    <a:pt x="22" y="215"/>
                  </a:lnTo>
                  <a:lnTo>
                    <a:pt x="20" y="216"/>
                  </a:lnTo>
                  <a:lnTo>
                    <a:pt x="20" y="216"/>
                  </a:lnTo>
                  <a:lnTo>
                    <a:pt x="19" y="216"/>
                  </a:lnTo>
                  <a:lnTo>
                    <a:pt x="19" y="216"/>
                  </a:lnTo>
                  <a:lnTo>
                    <a:pt x="19" y="216"/>
                  </a:lnTo>
                  <a:lnTo>
                    <a:pt x="19" y="216"/>
                  </a:lnTo>
                  <a:lnTo>
                    <a:pt x="19" y="215"/>
                  </a:lnTo>
                  <a:lnTo>
                    <a:pt x="16" y="215"/>
                  </a:lnTo>
                  <a:lnTo>
                    <a:pt x="11" y="215"/>
                  </a:lnTo>
                  <a:lnTo>
                    <a:pt x="8" y="215"/>
                  </a:lnTo>
                  <a:lnTo>
                    <a:pt x="5" y="215"/>
                  </a:lnTo>
                  <a:lnTo>
                    <a:pt x="3" y="216"/>
                  </a:lnTo>
                  <a:lnTo>
                    <a:pt x="2" y="216"/>
                  </a:lnTo>
                  <a:lnTo>
                    <a:pt x="0" y="216"/>
                  </a:lnTo>
                  <a:lnTo>
                    <a:pt x="0" y="218"/>
                  </a:lnTo>
                  <a:lnTo>
                    <a:pt x="3" y="219"/>
                  </a:lnTo>
                  <a:lnTo>
                    <a:pt x="6" y="219"/>
                  </a:lnTo>
                  <a:lnTo>
                    <a:pt x="6" y="219"/>
                  </a:lnTo>
                  <a:lnTo>
                    <a:pt x="6" y="221"/>
                  </a:lnTo>
                  <a:lnTo>
                    <a:pt x="6" y="221"/>
                  </a:lnTo>
                  <a:lnTo>
                    <a:pt x="6" y="221"/>
                  </a:lnTo>
                  <a:lnTo>
                    <a:pt x="6" y="221"/>
                  </a:lnTo>
                  <a:lnTo>
                    <a:pt x="6" y="221"/>
                  </a:lnTo>
                  <a:lnTo>
                    <a:pt x="5" y="222"/>
                  </a:lnTo>
                  <a:lnTo>
                    <a:pt x="6" y="224"/>
                  </a:lnTo>
                  <a:lnTo>
                    <a:pt x="3" y="222"/>
                  </a:lnTo>
                  <a:lnTo>
                    <a:pt x="2" y="224"/>
                  </a:lnTo>
                  <a:lnTo>
                    <a:pt x="2" y="224"/>
                  </a:lnTo>
                  <a:lnTo>
                    <a:pt x="2" y="224"/>
                  </a:lnTo>
                  <a:lnTo>
                    <a:pt x="2" y="224"/>
                  </a:lnTo>
                  <a:lnTo>
                    <a:pt x="2" y="224"/>
                  </a:lnTo>
                  <a:lnTo>
                    <a:pt x="3" y="226"/>
                  </a:lnTo>
                  <a:lnTo>
                    <a:pt x="3" y="226"/>
                  </a:lnTo>
                  <a:lnTo>
                    <a:pt x="0" y="227"/>
                  </a:lnTo>
                  <a:lnTo>
                    <a:pt x="0" y="227"/>
                  </a:lnTo>
                  <a:lnTo>
                    <a:pt x="0" y="227"/>
                  </a:lnTo>
                  <a:lnTo>
                    <a:pt x="2" y="227"/>
                  </a:lnTo>
                  <a:lnTo>
                    <a:pt x="2" y="227"/>
                  </a:lnTo>
                  <a:lnTo>
                    <a:pt x="0" y="227"/>
                  </a:lnTo>
                  <a:lnTo>
                    <a:pt x="3" y="227"/>
                  </a:lnTo>
                  <a:lnTo>
                    <a:pt x="6" y="229"/>
                  </a:lnTo>
                  <a:lnTo>
                    <a:pt x="6" y="227"/>
                  </a:lnTo>
                  <a:lnTo>
                    <a:pt x="6" y="227"/>
                  </a:lnTo>
                  <a:lnTo>
                    <a:pt x="8" y="227"/>
                  </a:lnTo>
                  <a:lnTo>
                    <a:pt x="8" y="227"/>
                  </a:lnTo>
                  <a:lnTo>
                    <a:pt x="8" y="227"/>
                  </a:lnTo>
                  <a:lnTo>
                    <a:pt x="8" y="227"/>
                  </a:lnTo>
                  <a:lnTo>
                    <a:pt x="8" y="227"/>
                  </a:lnTo>
                  <a:lnTo>
                    <a:pt x="8" y="227"/>
                  </a:lnTo>
                  <a:lnTo>
                    <a:pt x="8" y="227"/>
                  </a:lnTo>
                  <a:lnTo>
                    <a:pt x="10" y="227"/>
                  </a:lnTo>
                  <a:lnTo>
                    <a:pt x="10" y="229"/>
                  </a:lnTo>
                  <a:lnTo>
                    <a:pt x="10" y="229"/>
                  </a:lnTo>
                  <a:lnTo>
                    <a:pt x="8" y="229"/>
                  </a:lnTo>
                  <a:lnTo>
                    <a:pt x="8" y="229"/>
                  </a:lnTo>
                  <a:lnTo>
                    <a:pt x="8" y="229"/>
                  </a:lnTo>
                  <a:lnTo>
                    <a:pt x="6" y="229"/>
                  </a:lnTo>
                  <a:lnTo>
                    <a:pt x="6" y="230"/>
                  </a:lnTo>
                  <a:lnTo>
                    <a:pt x="6" y="232"/>
                  </a:lnTo>
                  <a:lnTo>
                    <a:pt x="8" y="232"/>
                  </a:lnTo>
                  <a:lnTo>
                    <a:pt x="11" y="232"/>
                  </a:lnTo>
                  <a:lnTo>
                    <a:pt x="11" y="232"/>
                  </a:lnTo>
                  <a:lnTo>
                    <a:pt x="11" y="233"/>
                  </a:lnTo>
                  <a:lnTo>
                    <a:pt x="11" y="233"/>
                  </a:lnTo>
                  <a:lnTo>
                    <a:pt x="11" y="235"/>
                  </a:lnTo>
                  <a:lnTo>
                    <a:pt x="14" y="235"/>
                  </a:lnTo>
                  <a:lnTo>
                    <a:pt x="14" y="233"/>
                  </a:lnTo>
                  <a:lnTo>
                    <a:pt x="16" y="232"/>
                  </a:lnTo>
                  <a:lnTo>
                    <a:pt x="16" y="230"/>
                  </a:lnTo>
                  <a:lnTo>
                    <a:pt x="17" y="229"/>
                  </a:lnTo>
                  <a:lnTo>
                    <a:pt x="19" y="229"/>
                  </a:lnTo>
                  <a:lnTo>
                    <a:pt x="20" y="227"/>
                  </a:lnTo>
                  <a:lnTo>
                    <a:pt x="22" y="227"/>
                  </a:lnTo>
                  <a:lnTo>
                    <a:pt x="23" y="227"/>
                  </a:lnTo>
                  <a:lnTo>
                    <a:pt x="25" y="227"/>
                  </a:lnTo>
                  <a:lnTo>
                    <a:pt x="25" y="227"/>
                  </a:lnTo>
                  <a:lnTo>
                    <a:pt x="25" y="227"/>
                  </a:lnTo>
                  <a:lnTo>
                    <a:pt x="25" y="227"/>
                  </a:lnTo>
                  <a:lnTo>
                    <a:pt x="23" y="229"/>
                  </a:lnTo>
                  <a:lnTo>
                    <a:pt x="22" y="230"/>
                  </a:lnTo>
                  <a:lnTo>
                    <a:pt x="20" y="230"/>
                  </a:lnTo>
                  <a:lnTo>
                    <a:pt x="19" y="230"/>
                  </a:lnTo>
                  <a:lnTo>
                    <a:pt x="19" y="230"/>
                  </a:lnTo>
                  <a:lnTo>
                    <a:pt x="19" y="232"/>
                  </a:lnTo>
                  <a:lnTo>
                    <a:pt x="19" y="232"/>
                  </a:lnTo>
                  <a:lnTo>
                    <a:pt x="19" y="232"/>
                  </a:lnTo>
                  <a:lnTo>
                    <a:pt x="19" y="233"/>
                  </a:lnTo>
                  <a:lnTo>
                    <a:pt x="19" y="235"/>
                  </a:lnTo>
                  <a:lnTo>
                    <a:pt x="16" y="236"/>
                  </a:lnTo>
                  <a:lnTo>
                    <a:pt x="14" y="236"/>
                  </a:lnTo>
                  <a:lnTo>
                    <a:pt x="14" y="238"/>
                  </a:lnTo>
                  <a:lnTo>
                    <a:pt x="14" y="240"/>
                  </a:lnTo>
                  <a:lnTo>
                    <a:pt x="14" y="240"/>
                  </a:lnTo>
                  <a:lnTo>
                    <a:pt x="14" y="241"/>
                  </a:lnTo>
                  <a:lnTo>
                    <a:pt x="14" y="241"/>
                  </a:lnTo>
                  <a:lnTo>
                    <a:pt x="14" y="243"/>
                  </a:lnTo>
                  <a:lnTo>
                    <a:pt x="13" y="243"/>
                  </a:lnTo>
                  <a:lnTo>
                    <a:pt x="11" y="243"/>
                  </a:lnTo>
                  <a:lnTo>
                    <a:pt x="11" y="243"/>
                  </a:lnTo>
                  <a:lnTo>
                    <a:pt x="8" y="244"/>
                  </a:lnTo>
                  <a:lnTo>
                    <a:pt x="6" y="244"/>
                  </a:lnTo>
                  <a:lnTo>
                    <a:pt x="5" y="246"/>
                  </a:lnTo>
                  <a:lnTo>
                    <a:pt x="3" y="249"/>
                  </a:lnTo>
                  <a:lnTo>
                    <a:pt x="6" y="249"/>
                  </a:lnTo>
                  <a:lnTo>
                    <a:pt x="8" y="249"/>
                  </a:lnTo>
                  <a:lnTo>
                    <a:pt x="10" y="250"/>
                  </a:lnTo>
                  <a:lnTo>
                    <a:pt x="10" y="250"/>
                  </a:lnTo>
                  <a:lnTo>
                    <a:pt x="10" y="250"/>
                  </a:lnTo>
                  <a:lnTo>
                    <a:pt x="8" y="252"/>
                  </a:lnTo>
                  <a:lnTo>
                    <a:pt x="8" y="252"/>
                  </a:lnTo>
                  <a:lnTo>
                    <a:pt x="8" y="252"/>
                  </a:lnTo>
                  <a:lnTo>
                    <a:pt x="10" y="252"/>
                  </a:lnTo>
                  <a:lnTo>
                    <a:pt x="10" y="252"/>
                  </a:lnTo>
                  <a:lnTo>
                    <a:pt x="10" y="250"/>
                  </a:lnTo>
                  <a:lnTo>
                    <a:pt x="10" y="249"/>
                  </a:lnTo>
                  <a:lnTo>
                    <a:pt x="13" y="249"/>
                  </a:lnTo>
                  <a:lnTo>
                    <a:pt x="16" y="249"/>
                  </a:lnTo>
                  <a:lnTo>
                    <a:pt x="16" y="247"/>
                  </a:lnTo>
                  <a:lnTo>
                    <a:pt x="16" y="247"/>
                  </a:lnTo>
                  <a:lnTo>
                    <a:pt x="16" y="247"/>
                  </a:lnTo>
                  <a:lnTo>
                    <a:pt x="16" y="246"/>
                  </a:lnTo>
                  <a:lnTo>
                    <a:pt x="16" y="246"/>
                  </a:lnTo>
                  <a:lnTo>
                    <a:pt x="17" y="246"/>
                  </a:lnTo>
                  <a:lnTo>
                    <a:pt x="17" y="247"/>
                  </a:lnTo>
                  <a:lnTo>
                    <a:pt x="16" y="247"/>
                  </a:lnTo>
                  <a:lnTo>
                    <a:pt x="16" y="249"/>
                  </a:lnTo>
                  <a:lnTo>
                    <a:pt x="16" y="249"/>
                  </a:lnTo>
                  <a:lnTo>
                    <a:pt x="16" y="250"/>
                  </a:lnTo>
                  <a:lnTo>
                    <a:pt x="16" y="250"/>
                  </a:lnTo>
                  <a:lnTo>
                    <a:pt x="16" y="252"/>
                  </a:lnTo>
                  <a:lnTo>
                    <a:pt x="16" y="252"/>
                  </a:lnTo>
                  <a:lnTo>
                    <a:pt x="16" y="254"/>
                  </a:lnTo>
                  <a:lnTo>
                    <a:pt x="16" y="255"/>
                  </a:lnTo>
                  <a:lnTo>
                    <a:pt x="14" y="258"/>
                  </a:lnTo>
                  <a:lnTo>
                    <a:pt x="14" y="260"/>
                  </a:lnTo>
                  <a:lnTo>
                    <a:pt x="13" y="261"/>
                  </a:lnTo>
                  <a:lnTo>
                    <a:pt x="13" y="261"/>
                  </a:lnTo>
                  <a:lnTo>
                    <a:pt x="11" y="261"/>
                  </a:lnTo>
                  <a:lnTo>
                    <a:pt x="10" y="261"/>
                  </a:lnTo>
                  <a:lnTo>
                    <a:pt x="10" y="264"/>
                  </a:lnTo>
                  <a:lnTo>
                    <a:pt x="10" y="266"/>
                  </a:lnTo>
                  <a:lnTo>
                    <a:pt x="13" y="269"/>
                  </a:lnTo>
                  <a:lnTo>
                    <a:pt x="14" y="271"/>
                  </a:lnTo>
                  <a:lnTo>
                    <a:pt x="16" y="272"/>
                  </a:lnTo>
                  <a:lnTo>
                    <a:pt x="19" y="272"/>
                  </a:lnTo>
                  <a:lnTo>
                    <a:pt x="19" y="274"/>
                  </a:lnTo>
                  <a:lnTo>
                    <a:pt x="20" y="274"/>
                  </a:lnTo>
                  <a:lnTo>
                    <a:pt x="22" y="272"/>
                  </a:lnTo>
                  <a:lnTo>
                    <a:pt x="22" y="272"/>
                  </a:lnTo>
                  <a:lnTo>
                    <a:pt x="22" y="272"/>
                  </a:lnTo>
                  <a:lnTo>
                    <a:pt x="22" y="271"/>
                  </a:lnTo>
                  <a:lnTo>
                    <a:pt x="22" y="271"/>
                  </a:lnTo>
                  <a:lnTo>
                    <a:pt x="23" y="271"/>
                  </a:lnTo>
                  <a:lnTo>
                    <a:pt x="23" y="271"/>
                  </a:lnTo>
                  <a:lnTo>
                    <a:pt x="23" y="271"/>
                  </a:lnTo>
                  <a:lnTo>
                    <a:pt x="23" y="275"/>
                  </a:lnTo>
                  <a:lnTo>
                    <a:pt x="25" y="275"/>
                  </a:lnTo>
                  <a:lnTo>
                    <a:pt x="28" y="275"/>
                  </a:lnTo>
                  <a:lnTo>
                    <a:pt x="30" y="275"/>
                  </a:lnTo>
                  <a:lnTo>
                    <a:pt x="31" y="275"/>
                  </a:lnTo>
                  <a:lnTo>
                    <a:pt x="34" y="274"/>
                  </a:lnTo>
                  <a:lnTo>
                    <a:pt x="36" y="272"/>
                  </a:lnTo>
                  <a:lnTo>
                    <a:pt x="37" y="272"/>
                  </a:lnTo>
                  <a:lnTo>
                    <a:pt x="39" y="272"/>
                  </a:lnTo>
                  <a:lnTo>
                    <a:pt x="41" y="271"/>
                  </a:lnTo>
                  <a:lnTo>
                    <a:pt x="42" y="268"/>
                  </a:lnTo>
                  <a:lnTo>
                    <a:pt x="45" y="268"/>
                  </a:lnTo>
                  <a:lnTo>
                    <a:pt x="48" y="266"/>
                  </a:lnTo>
                  <a:lnTo>
                    <a:pt x="51" y="263"/>
                  </a:lnTo>
                  <a:lnTo>
                    <a:pt x="54" y="261"/>
                  </a:lnTo>
                  <a:lnTo>
                    <a:pt x="56" y="261"/>
                  </a:lnTo>
                  <a:lnTo>
                    <a:pt x="59" y="261"/>
                  </a:lnTo>
                  <a:lnTo>
                    <a:pt x="61" y="261"/>
                  </a:lnTo>
                  <a:lnTo>
                    <a:pt x="62" y="260"/>
                  </a:lnTo>
                  <a:lnTo>
                    <a:pt x="64" y="258"/>
                  </a:lnTo>
                  <a:lnTo>
                    <a:pt x="65" y="258"/>
                  </a:lnTo>
                  <a:lnTo>
                    <a:pt x="68" y="255"/>
                  </a:lnTo>
                  <a:lnTo>
                    <a:pt x="72" y="254"/>
                  </a:lnTo>
                  <a:lnTo>
                    <a:pt x="72" y="254"/>
                  </a:lnTo>
                  <a:lnTo>
                    <a:pt x="73" y="254"/>
                  </a:lnTo>
                  <a:lnTo>
                    <a:pt x="73" y="257"/>
                  </a:lnTo>
                  <a:lnTo>
                    <a:pt x="73" y="258"/>
                  </a:lnTo>
                  <a:lnTo>
                    <a:pt x="73" y="258"/>
                  </a:lnTo>
                  <a:close/>
                  <a:moveTo>
                    <a:pt x="101" y="72"/>
                  </a:moveTo>
                  <a:lnTo>
                    <a:pt x="104" y="73"/>
                  </a:lnTo>
                  <a:lnTo>
                    <a:pt x="104" y="75"/>
                  </a:lnTo>
                  <a:lnTo>
                    <a:pt x="104" y="75"/>
                  </a:lnTo>
                  <a:lnTo>
                    <a:pt x="104" y="76"/>
                  </a:lnTo>
                  <a:lnTo>
                    <a:pt x="104" y="76"/>
                  </a:lnTo>
                  <a:lnTo>
                    <a:pt x="104" y="76"/>
                  </a:lnTo>
                  <a:lnTo>
                    <a:pt x="104" y="76"/>
                  </a:lnTo>
                  <a:lnTo>
                    <a:pt x="103" y="76"/>
                  </a:lnTo>
                  <a:lnTo>
                    <a:pt x="103" y="76"/>
                  </a:lnTo>
                  <a:lnTo>
                    <a:pt x="101" y="76"/>
                  </a:lnTo>
                  <a:lnTo>
                    <a:pt x="101" y="76"/>
                  </a:lnTo>
                  <a:lnTo>
                    <a:pt x="101" y="75"/>
                  </a:lnTo>
                  <a:lnTo>
                    <a:pt x="99" y="75"/>
                  </a:lnTo>
                  <a:lnTo>
                    <a:pt x="101" y="75"/>
                  </a:lnTo>
                  <a:lnTo>
                    <a:pt x="101" y="75"/>
                  </a:lnTo>
                  <a:lnTo>
                    <a:pt x="101" y="72"/>
                  </a:lnTo>
                  <a:lnTo>
                    <a:pt x="101" y="72"/>
                  </a:lnTo>
                  <a:close/>
                  <a:moveTo>
                    <a:pt x="115" y="66"/>
                  </a:moveTo>
                  <a:lnTo>
                    <a:pt x="115" y="66"/>
                  </a:lnTo>
                  <a:lnTo>
                    <a:pt x="117" y="67"/>
                  </a:lnTo>
                  <a:lnTo>
                    <a:pt x="117" y="69"/>
                  </a:lnTo>
                  <a:lnTo>
                    <a:pt x="115" y="70"/>
                  </a:lnTo>
                  <a:lnTo>
                    <a:pt x="113" y="72"/>
                  </a:lnTo>
                  <a:lnTo>
                    <a:pt x="112" y="73"/>
                  </a:lnTo>
                  <a:lnTo>
                    <a:pt x="109" y="73"/>
                  </a:lnTo>
                  <a:lnTo>
                    <a:pt x="109" y="75"/>
                  </a:lnTo>
                  <a:lnTo>
                    <a:pt x="109" y="75"/>
                  </a:lnTo>
                  <a:lnTo>
                    <a:pt x="109" y="73"/>
                  </a:lnTo>
                  <a:lnTo>
                    <a:pt x="109" y="73"/>
                  </a:lnTo>
                  <a:lnTo>
                    <a:pt x="109" y="73"/>
                  </a:lnTo>
                  <a:lnTo>
                    <a:pt x="109" y="73"/>
                  </a:lnTo>
                  <a:lnTo>
                    <a:pt x="109" y="73"/>
                  </a:lnTo>
                  <a:lnTo>
                    <a:pt x="107" y="73"/>
                  </a:lnTo>
                  <a:lnTo>
                    <a:pt x="107" y="73"/>
                  </a:lnTo>
                  <a:lnTo>
                    <a:pt x="107" y="73"/>
                  </a:lnTo>
                  <a:lnTo>
                    <a:pt x="107" y="73"/>
                  </a:lnTo>
                  <a:lnTo>
                    <a:pt x="107" y="72"/>
                  </a:lnTo>
                  <a:lnTo>
                    <a:pt x="109" y="72"/>
                  </a:lnTo>
                  <a:lnTo>
                    <a:pt x="112" y="69"/>
                  </a:lnTo>
                  <a:lnTo>
                    <a:pt x="115" y="66"/>
                  </a:lnTo>
                  <a:lnTo>
                    <a:pt x="115" y="66"/>
                  </a:lnTo>
                  <a:close/>
                  <a:moveTo>
                    <a:pt x="118" y="56"/>
                  </a:moveTo>
                  <a:lnTo>
                    <a:pt x="120" y="56"/>
                  </a:lnTo>
                  <a:lnTo>
                    <a:pt x="120" y="56"/>
                  </a:lnTo>
                  <a:lnTo>
                    <a:pt x="120" y="58"/>
                  </a:lnTo>
                  <a:lnTo>
                    <a:pt x="120" y="58"/>
                  </a:lnTo>
                  <a:lnTo>
                    <a:pt x="120" y="59"/>
                  </a:lnTo>
                  <a:lnTo>
                    <a:pt x="120" y="61"/>
                  </a:lnTo>
                  <a:lnTo>
                    <a:pt x="118" y="61"/>
                  </a:lnTo>
                  <a:lnTo>
                    <a:pt x="117" y="61"/>
                  </a:lnTo>
                  <a:lnTo>
                    <a:pt x="115" y="59"/>
                  </a:lnTo>
                  <a:lnTo>
                    <a:pt x="115" y="59"/>
                  </a:lnTo>
                  <a:lnTo>
                    <a:pt x="115" y="59"/>
                  </a:lnTo>
                  <a:lnTo>
                    <a:pt x="115" y="59"/>
                  </a:lnTo>
                  <a:lnTo>
                    <a:pt x="117" y="58"/>
                  </a:lnTo>
                  <a:lnTo>
                    <a:pt x="118" y="56"/>
                  </a:lnTo>
                  <a:lnTo>
                    <a:pt x="118" y="56"/>
                  </a:lnTo>
                  <a:close/>
                  <a:moveTo>
                    <a:pt x="135" y="47"/>
                  </a:moveTo>
                  <a:lnTo>
                    <a:pt x="137" y="47"/>
                  </a:lnTo>
                  <a:lnTo>
                    <a:pt x="137" y="47"/>
                  </a:lnTo>
                  <a:lnTo>
                    <a:pt x="137" y="47"/>
                  </a:lnTo>
                  <a:lnTo>
                    <a:pt x="137" y="47"/>
                  </a:lnTo>
                  <a:lnTo>
                    <a:pt x="137" y="48"/>
                  </a:lnTo>
                  <a:lnTo>
                    <a:pt x="137" y="48"/>
                  </a:lnTo>
                  <a:lnTo>
                    <a:pt x="134" y="52"/>
                  </a:lnTo>
                  <a:lnTo>
                    <a:pt x="134" y="52"/>
                  </a:lnTo>
                  <a:lnTo>
                    <a:pt x="134" y="50"/>
                  </a:lnTo>
                  <a:lnTo>
                    <a:pt x="135" y="47"/>
                  </a:lnTo>
                  <a:lnTo>
                    <a:pt x="135" y="47"/>
                  </a:lnTo>
                  <a:close/>
                  <a:moveTo>
                    <a:pt x="179" y="19"/>
                  </a:moveTo>
                  <a:lnTo>
                    <a:pt x="179" y="19"/>
                  </a:lnTo>
                  <a:lnTo>
                    <a:pt x="179" y="19"/>
                  </a:lnTo>
                  <a:lnTo>
                    <a:pt x="180" y="19"/>
                  </a:lnTo>
                  <a:lnTo>
                    <a:pt x="180" y="19"/>
                  </a:lnTo>
                  <a:lnTo>
                    <a:pt x="180" y="19"/>
                  </a:lnTo>
                  <a:lnTo>
                    <a:pt x="180" y="21"/>
                  </a:lnTo>
                  <a:lnTo>
                    <a:pt x="180" y="22"/>
                  </a:lnTo>
                  <a:lnTo>
                    <a:pt x="179" y="24"/>
                  </a:lnTo>
                  <a:lnTo>
                    <a:pt x="179" y="22"/>
                  </a:lnTo>
                  <a:lnTo>
                    <a:pt x="179" y="21"/>
                  </a:lnTo>
                  <a:lnTo>
                    <a:pt x="179" y="21"/>
                  </a:lnTo>
                  <a:lnTo>
                    <a:pt x="179" y="21"/>
                  </a:lnTo>
                  <a:lnTo>
                    <a:pt x="179" y="21"/>
                  </a:lnTo>
                  <a:lnTo>
                    <a:pt x="179" y="21"/>
                  </a:lnTo>
                  <a:lnTo>
                    <a:pt x="179" y="19"/>
                  </a:lnTo>
                  <a:lnTo>
                    <a:pt x="179" y="19"/>
                  </a:lnTo>
                  <a:close/>
                  <a:moveTo>
                    <a:pt x="199" y="17"/>
                  </a:moveTo>
                  <a:lnTo>
                    <a:pt x="200" y="16"/>
                  </a:lnTo>
                  <a:lnTo>
                    <a:pt x="200" y="17"/>
                  </a:lnTo>
                  <a:lnTo>
                    <a:pt x="202" y="17"/>
                  </a:lnTo>
                  <a:lnTo>
                    <a:pt x="202" y="17"/>
                  </a:lnTo>
                  <a:lnTo>
                    <a:pt x="202" y="19"/>
                  </a:lnTo>
                  <a:lnTo>
                    <a:pt x="202" y="19"/>
                  </a:lnTo>
                  <a:lnTo>
                    <a:pt x="200" y="19"/>
                  </a:lnTo>
                  <a:lnTo>
                    <a:pt x="197" y="17"/>
                  </a:lnTo>
                  <a:lnTo>
                    <a:pt x="197" y="17"/>
                  </a:lnTo>
                  <a:lnTo>
                    <a:pt x="197" y="17"/>
                  </a:lnTo>
                  <a:lnTo>
                    <a:pt x="197" y="17"/>
                  </a:lnTo>
                  <a:lnTo>
                    <a:pt x="199" y="17"/>
                  </a:lnTo>
                  <a:lnTo>
                    <a:pt x="199" y="17"/>
                  </a:lnTo>
                  <a:close/>
                  <a:moveTo>
                    <a:pt x="168" y="17"/>
                  </a:moveTo>
                  <a:lnTo>
                    <a:pt x="169" y="17"/>
                  </a:lnTo>
                  <a:lnTo>
                    <a:pt x="172" y="21"/>
                  </a:lnTo>
                  <a:lnTo>
                    <a:pt x="172" y="21"/>
                  </a:lnTo>
                  <a:lnTo>
                    <a:pt x="174" y="22"/>
                  </a:lnTo>
                  <a:lnTo>
                    <a:pt x="172" y="22"/>
                  </a:lnTo>
                  <a:lnTo>
                    <a:pt x="172" y="22"/>
                  </a:lnTo>
                  <a:lnTo>
                    <a:pt x="171" y="22"/>
                  </a:lnTo>
                  <a:lnTo>
                    <a:pt x="171" y="22"/>
                  </a:lnTo>
                  <a:lnTo>
                    <a:pt x="169" y="19"/>
                  </a:lnTo>
                  <a:lnTo>
                    <a:pt x="168" y="17"/>
                  </a:lnTo>
                  <a:lnTo>
                    <a:pt x="168" y="17"/>
                  </a:lnTo>
                  <a:close/>
                  <a:moveTo>
                    <a:pt x="217" y="5"/>
                  </a:moveTo>
                  <a:lnTo>
                    <a:pt x="221" y="5"/>
                  </a:lnTo>
                  <a:lnTo>
                    <a:pt x="221" y="5"/>
                  </a:lnTo>
                  <a:lnTo>
                    <a:pt x="221" y="7"/>
                  </a:lnTo>
                  <a:lnTo>
                    <a:pt x="221" y="8"/>
                  </a:lnTo>
                  <a:lnTo>
                    <a:pt x="221" y="8"/>
                  </a:lnTo>
                  <a:lnTo>
                    <a:pt x="219" y="8"/>
                  </a:lnTo>
                  <a:lnTo>
                    <a:pt x="219" y="8"/>
                  </a:lnTo>
                  <a:lnTo>
                    <a:pt x="219" y="7"/>
                  </a:lnTo>
                  <a:lnTo>
                    <a:pt x="217" y="5"/>
                  </a:lnTo>
                  <a:lnTo>
                    <a:pt x="217" y="5"/>
                  </a:lnTo>
                  <a:close/>
                  <a:moveTo>
                    <a:pt x="126" y="55"/>
                  </a:moveTo>
                  <a:lnTo>
                    <a:pt x="127" y="55"/>
                  </a:lnTo>
                  <a:lnTo>
                    <a:pt x="127" y="56"/>
                  </a:lnTo>
                  <a:lnTo>
                    <a:pt x="127" y="59"/>
                  </a:lnTo>
                  <a:lnTo>
                    <a:pt x="129" y="59"/>
                  </a:lnTo>
                  <a:lnTo>
                    <a:pt x="131" y="59"/>
                  </a:lnTo>
                  <a:lnTo>
                    <a:pt x="131" y="58"/>
                  </a:lnTo>
                  <a:lnTo>
                    <a:pt x="132" y="58"/>
                  </a:lnTo>
                  <a:lnTo>
                    <a:pt x="134" y="56"/>
                  </a:lnTo>
                  <a:lnTo>
                    <a:pt x="135" y="61"/>
                  </a:lnTo>
                  <a:lnTo>
                    <a:pt x="135" y="62"/>
                  </a:lnTo>
                  <a:lnTo>
                    <a:pt x="134" y="64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29" y="67"/>
                  </a:lnTo>
                  <a:lnTo>
                    <a:pt x="126" y="70"/>
                  </a:lnTo>
                  <a:lnTo>
                    <a:pt x="127" y="70"/>
                  </a:lnTo>
                  <a:lnTo>
                    <a:pt x="127" y="69"/>
                  </a:lnTo>
                  <a:lnTo>
                    <a:pt x="126" y="69"/>
                  </a:lnTo>
                  <a:lnTo>
                    <a:pt x="126" y="69"/>
                  </a:lnTo>
                  <a:lnTo>
                    <a:pt x="124" y="69"/>
                  </a:lnTo>
                  <a:lnTo>
                    <a:pt x="124" y="69"/>
                  </a:lnTo>
                  <a:lnTo>
                    <a:pt x="124" y="70"/>
                  </a:lnTo>
                  <a:lnTo>
                    <a:pt x="124" y="72"/>
                  </a:lnTo>
                  <a:lnTo>
                    <a:pt x="123" y="72"/>
                  </a:lnTo>
                  <a:lnTo>
                    <a:pt x="121" y="72"/>
                  </a:lnTo>
                  <a:lnTo>
                    <a:pt x="121" y="70"/>
                  </a:lnTo>
                  <a:lnTo>
                    <a:pt x="121" y="69"/>
                  </a:lnTo>
                  <a:lnTo>
                    <a:pt x="120" y="69"/>
                  </a:lnTo>
                  <a:lnTo>
                    <a:pt x="118" y="70"/>
                  </a:lnTo>
                  <a:lnTo>
                    <a:pt x="120" y="66"/>
                  </a:lnTo>
                  <a:lnTo>
                    <a:pt x="121" y="62"/>
                  </a:lnTo>
                  <a:lnTo>
                    <a:pt x="124" y="59"/>
                  </a:lnTo>
                  <a:lnTo>
                    <a:pt x="126" y="55"/>
                  </a:lnTo>
                  <a:lnTo>
                    <a:pt x="126" y="55"/>
                  </a:lnTo>
                  <a:close/>
                  <a:moveTo>
                    <a:pt x="148" y="39"/>
                  </a:moveTo>
                  <a:lnTo>
                    <a:pt x="151" y="39"/>
                  </a:lnTo>
                  <a:lnTo>
                    <a:pt x="149" y="44"/>
                  </a:lnTo>
                  <a:lnTo>
                    <a:pt x="149" y="47"/>
                  </a:lnTo>
                  <a:lnTo>
                    <a:pt x="148" y="50"/>
                  </a:lnTo>
                  <a:lnTo>
                    <a:pt x="146" y="52"/>
                  </a:lnTo>
                  <a:lnTo>
                    <a:pt x="146" y="52"/>
                  </a:lnTo>
                  <a:lnTo>
                    <a:pt x="144" y="52"/>
                  </a:lnTo>
                  <a:lnTo>
                    <a:pt x="144" y="52"/>
                  </a:lnTo>
                  <a:lnTo>
                    <a:pt x="144" y="52"/>
                  </a:lnTo>
                  <a:lnTo>
                    <a:pt x="144" y="52"/>
                  </a:lnTo>
                  <a:lnTo>
                    <a:pt x="143" y="52"/>
                  </a:lnTo>
                  <a:lnTo>
                    <a:pt x="143" y="53"/>
                  </a:lnTo>
                  <a:lnTo>
                    <a:pt x="141" y="55"/>
                  </a:lnTo>
                  <a:lnTo>
                    <a:pt x="140" y="55"/>
                  </a:lnTo>
                  <a:lnTo>
                    <a:pt x="140" y="52"/>
                  </a:lnTo>
                  <a:lnTo>
                    <a:pt x="140" y="48"/>
                  </a:lnTo>
                  <a:lnTo>
                    <a:pt x="140" y="47"/>
                  </a:lnTo>
                  <a:lnTo>
                    <a:pt x="141" y="45"/>
                  </a:lnTo>
                  <a:lnTo>
                    <a:pt x="143" y="44"/>
                  </a:lnTo>
                  <a:lnTo>
                    <a:pt x="144" y="42"/>
                  </a:lnTo>
                  <a:lnTo>
                    <a:pt x="146" y="41"/>
                  </a:lnTo>
                  <a:lnTo>
                    <a:pt x="148" y="39"/>
                  </a:lnTo>
                  <a:lnTo>
                    <a:pt x="148" y="39"/>
                  </a:lnTo>
                  <a:close/>
                  <a:moveTo>
                    <a:pt x="157" y="30"/>
                  </a:moveTo>
                  <a:lnTo>
                    <a:pt x="158" y="30"/>
                  </a:lnTo>
                  <a:lnTo>
                    <a:pt x="160" y="30"/>
                  </a:lnTo>
                  <a:lnTo>
                    <a:pt x="160" y="31"/>
                  </a:lnTo>
                  <a:lnTo>
                    <a:pt x="160" y="33"/>
                  </a:lnTo>
                  <a:lnTo>
                    <a:pt x="158" y="35"/>
                  </a:lnTo>
                  <a:lnTo>
                    <a:pt x="157" y="38"/>
                  </a:lnTo>
                  <a:lnTo>
                    <a:pt x="154" y="36"/>
                  </a:lnTo>
                  <a:lnTo>
                    <a:pt x="152" y="36"/>
                  </a:lnTo>
                  <a:lnTo>
                    <a:pt x="152" y="36"/>
                  </a:lnTo>
                  <a:lnTo>
                    <a:pt x="152" y="35"/>
                  </a:lnTo>
                  <a:lnTo>
                    <a:pt x="152" y="33"/>
                  </a:lnTo>
                  <a:lnTo>
                    <a:pt x="152" y="33"/>
                  </a:lnTo>
                  <a:lnTo>
                    <a:pt x="154" y="33"/>
                  </a:lnTo>
                  <a:lnTo>
                    <a:pt x="154" y="33"/>
                  </a:lnTo>
                  <a:lnTo>
                    <a:pt x="154" y="31"/>
                  </a:lnTo>
                  <a:lnTo>
                    <a:pt x="154" y="30"/>
                  </a:lnTo>
                  <a:lnTo>
                    <a:pt x="155" y="30"/>
                  </a:lnTo>
                  <a:lnTo>
                    <a:pt x="157" y="30"/>
                  </a:lnTo>
                  <a:lnTo>
                    <a:pt x="157" y="30"/>
                  </a:lnTo>
                  <a:close/>
                  <a:moveTo>
                    <a:pt x="162" y="22"/>
                  </a:moveTo>
                  <a:lnTo>
                    <a:pt x="163" y="24"/>
                  </a:lnTo>
                  <a:lnTo>
                    <a:pt x="166" y="24"/>
                  </a:lnTo>
                  <a:lnTo>
                    <a:pt x="165" y="25"/>
                  </a:lnTo>
                  <a:lnTo>
                    <a:pt x="165" y="28"/>
                  </a:lnTo>
                  <a:lnTo>
                    <a:pt x="165" y="28"/>
                  </a:lnTo>
                  <a:lnTo>
                    <a:pt x="165" y="28"/>
                  </a:lnTo>
                  <a:lnTo>
                    <a:pt x="165" y="30"/>
                  </a:lnTo>
                  <a:lnTo>
                    <a:pt x="165" y="30"/>
                  </a:lnTo>
                  <a:lnTo>
                    <a:pt x="163" y="30"/>
                  </a:lnTo>
                  <a:lnTo>
                    <a:pt x="163" y="30"/>
                  </a:lnTo>
                  <a:lnTo>
                    <a:pt x="162" y="28"/>
                  </a:lnTo>
                  <a:lnTo>
                    <a:pt x="162" y="28"/>
                  </a:lnTo>
                  <a:lnTo>
                    <a:pt x="162" y="28"/>
                  </a:lnTo>
                  <a:lnTo>
                    <a:pt x="162" y="28"/>
                  </a:lnTo>
                  <a:lnTo>
                    <a:pt x="160" y="28"/>
                  </a:lnTo>
                  <a:lnTo>
                    <a:pt x="160" y="28"/>
                  </a:lnTo>
                  <a:lnTo>
                    <a:pt x="160" y="27"/>
                  </a:lnTo>
                  <a:lnTo>
                    <a:pt x="160" y="25"/>
                  </a:lnTo>
                  <a:lnTo>
                    <a:pt x="160" y="24"/>
                  </a:lnTo>
                  <a:lnTo>
                    <a:pt x="162" y="22"/>
                  </a:lnTo>
                  <a:lnTo>
                    <a:pt x="162" y="22"/>
                  </a:lnTo>
                  <a:close/>
                  <a:moveTo>
                    <a:pt x="211" y="13"/>
                  </a:moveTo>
                  <a:lnTo>
                    <a:pt x="213" y="13"/>
                  </a:lnTo>
                  <a:lnTo>
                    <a:pt x="213" y="13"/>
                  </a:lnTo>
                  <a:lnTo>
                    <a:pt x="213" y="13"/>
                  </a:lnTo>
                  <a:lnTo>
                    <a:pt x="213" y="14"/>
                  </a:lnTo>
                  <a:lnTo>
                    <a:pt x="213" y="16"/>
                  </a:lnTo>
                  <a:lnTo>
                    <a:pt x="213" y="16"/>
                  </a:lnTo>
                  <a:lnTo>
                    <a:pt x="211" y="19"/>
                  </a:lnTo>
                  <a:lnTo>
                    <a:pt x="210" y="21"/>
                  </a:lnTo>
                  <a:lnTo>
                    <a:pt x="210" y="19"/>
                  </a:lnTo>
                  <a:lnTo>
                    <a:pt x="208" y="19"/>
                  </a:lnTo>
                  <a:lnTo>
                    <a:pt x="207" y="17"/>
                  </a:lnTo>
                  <a:lnTo>
                    <a:pt x="207" y="17"/>
                  </a:lnTo>
                  <a:lnTo>
                    <a:pt x="207" y="17"/>
                  </a:lnTo>
                  <a:lnTo>
                    <a:pt x="207" y="16"/>
                  </a:lnTo>
                  <a:lnTo>
                    <a:pt x="207" y="16"/>
                  </a:lnTo>
                  <a:lnTo>
                    <a:pt x="207" y="14"/>
                  </a:lnTo>
                  <a:lnTo>
                    <a:pt x="207" y="13"/>
                  </a:lnTo>
                  <a:lnTo>
                    <a:pt x="208" y="14"/>
                  </a:lnTo>
                  <a:lnTo>
                    <a:pt x="208" y="14"/>
                  </a:lnTo>
                  <a:lnTo>
                    <a:pt x="210" y="14"/>
                  </a:lnTo>
                  <a:lnTo>
                    <a:pt x="211" y="14"/>
                  </a:lnTo>
                  <a:lnTo>
                    <a:pt x="211" y="13"/>
                  </a:lnTo>
                  <a:lnTo>
                    <a:pt x="211" y="13"/>
                  </a:lnTo>
                  <a:close/>
                  <a:moveTo>
                    <a:pt x="202" y="5"/>
                  </a:moveTo>
                  <a:lnTo>
                    <a:pt x="203" y="3"/>
                  </a:lnTo>
                  <a:lnTo>
                    <a:pt x="203" y="3"/>
                  </a:lnTo>
                  <a:lnTo>
                    <a:pt x="205" y="3"/>
                  </a:lnTo>
                  <a:lnTo>
                    <a:pt x="205" y="5"/>
                  </a:lnTo>
                  <a:lnTo>
                    <a:pt x="205" y="5"/>
                  </a:lnTo>
                  <a:lnTo>
                    <a:pt x="205" y="7"/>
                  </a:lnTo>
                  <a:lnTo>
                    <a:pt x="205" y="8"/>
                  </a:lnTo>
                  <a:lnTo>
                    <a:pt x="203" y="10"/>
                  </a:lnTo>
                  <a:lnTo>
                    <a:pt x="202" y="11"/>
                  </a:lnTo>
                  <a:lnTo>
                    <a:pt x="202" y="11"/>
                  </a:lnTo>
                  <a:lnTo>
                    <a:pt x="200" y="11"/>
                  </a:lnTo>
                  <a:lnTo>
                    <a:pt x="199" y="11"/>
                  </a:lnTo>
                  <a:lnTo>
                    <a:pt x="196" y="13"/>
                  </a:lnTo>
                  <a:lnTo>
                    <a:pt x="193" y="14"/>
                  </a:lnTo>
                  <a:lnTo>
                    <a:pt x="193" y="14"/>
                  </a:lnTo>
                  <a:lnTo>
                    <a:pt x="193" y="14"/>
                  </a:lnTo>
                  <a:lnTo>
                    <a:pt x="193" y="14"/>
                  </a:lnTo>
                  <a:lnTo>
                    <a:pt x="191" y="14"/>
                  </a:lnTo>
                  <a:lnTo>
                    <a:pt x="191" y="13"/>
                  </a:lnTo>
                  <a:lnTo>
                    <a:pt x="193" y="13"/>
                  </a:lnTo>
                  <a:lnTo>
                    <a:pt x="193" y="10"/>
                  </a:lnTo>
                  <a:lnTo>
                    <a:pt x="193" y="10"/>
                  </a:lnTo>
                  <a:lnTo>
                    <a:pt x="197" y="10"/>
                  </a:lnTo>
                  <a:lnTo>
                    <a:pt x="200" y="10"/>
                  </a:lnTo>
                  <a:lnTo>
                    <a:pt x="200" y="7"/>
                  </a:lnTo>
                  <a:lnTo>
                    <a:pt x="202" y="5"/>
                  </a:lnTo>
                  <a:lnTo>
                    <a:pt x="202" y="5"/>
                  </a:lnTo>
                  <a:close/>
                  <a:moveTo>
                    <a:pt x="239" y="0"/>
                  </a:moveTo>
                  <a:lnTo>
                    <a:pt x="241" y="2"/>
                  </a:lnTo>
                  <a:lnTo>
                    <a:pt x="242" y="3"/>
                  </a:lnTo>
                  <a:lnTo>
                    <a:pt x="242" y="5"/>
                  </a:lnTo>
                  <a:lnTo>
                    <a:pt x="242" y="5"/>
                  </a:lnTo>
                  <a:lnTo>
                    <a:pt x="242" y="5"/>
                  </a:lnTo>
                  <a:lnTo>
                    <a:pt x="242" y="7"/>
                  </a:lnTo>
                  <a:lnTo>
                    <a:pt x="244" y="7"/>
                  </a:lnTo>
                  <a:lnTo>
                    <a:pt x="244" y="7"/>
                  </a:lnTo>
                  <a:lnTo>
                    <a:pt x="244" y="8"/>
                  </a:lnTo>
                  <a:lnTo>
                    <a:pt x="241" y="8"/>
                  </a:lnTo>
                  <a:lnTo>
                    <a:pt x="239" y="7"/>
                  </a:lnTo>
                  <a:lnTo>
                    <a:pt x="239" y="8"/>
                  </a:lnTo>
                  <a:lnTo>
                    <a:pt x="238" y="10"/>
                  </a:lnTo>
                  <a:lnTo>
                    <a:pt x="238" y="8"/>
                  </a:lnTo>
                  <a:lnTo>
                    <a:pt x="236" y="7"/>
                  </a:lnTo>
                  <a:lnTo>
                    <a:pt x="236" y="5"/>
                  </a:lnTo>
                  <a:lnTo>
                    <a:pt x="236" y="3"/>
                  </a:lnTo>
                  <a:lnTo>
                    <a:pt x="236" y="3"/>
                  </a:lnTo>
                  <a:lnTo>
                    <a:pt x="238" y="3"/>
                  </a:lnTo>
                  <a:lnTo>
                    <a:pt x="238" y="2"/>
                  </a:lnTo>
                  <a:lnTo>
                    <a:pt x="239" y="0"/>
                  </a:lnTo>
                  <a:lnTo>
                    <a:pt x="239" y="0"/>
                  </a:lnTo>
                  <a:close/>
                  <a:moveTo>
                    <a:pt x="44" y="176"/>
                  </a:moveTo>
                  <a:lnTo>
                    <a:pt x="44" y="176"/>
                  </a:lnTo>
                  <a:lnTo>
                    <a:pt x="45" y="176"/>
                  </a:lnTo>
                  <a:lnTo>
                    <a:pt x="45" y="176"/>
                  </a:lnTo>
                  <a:lnTo>
                    <a:pt x="45" y="177"/>
                  </a:lnTo>
                  <a:lnTo>
                    <a:pt x="45" y="177"/>
                  </a:lnTo>
                  <a:lnTo>
                    <a:pt x="45" y="177"/>
                  </a:lnTo>
                  <a:lnTo>
                    <a:pt x="44" y="177"/>
                  </a:lnTo>
                  <a:lnTo>
                    <a:pt x="44" y="177"/>
                  </a:lnTo>
                  <a:lnTo>
                    <a:pt x="44" y="177"/>
                  </a:lnTo>
                  <a:lnTo>
                    <a:pt x="42" y="176"/>
                  </a:lnTo>
                  <a:lnTo>
                    <a:pt x="42" y="176"/>
                  </a:lnTo>
                  <a:lnTo>
                    <a:pt x="42" y="176"/>
                  </a:lnTo>
                  <a:lnTo>
                    <a:pt x="42" y="176"/>
                  </a:lnTo>
                  <a:lnTo>
                    <a:pt x="44" y="176"/>
                  </a:lnTo>
                  <a:lnTo>
                    <a:pt x="44" y="176"/>
                  </a:lnTo>
                  <a:close/>
                  <a:moveTo>
                    <a:pt x="31" y="173"/>
                  </a:moveTo>
                  <a:lnTo>
                    <a:pt x="33" y="173"/>
                  </a:lnTo>
                  <a:lnTo>
                    <a:pt x="34" y="174"/>
                  </a:lnTo>
                  <a:lnTo>
                    <a:pt x="34" y="174"/>
                  </a:lnTo>
                  <a:lnTo>
                    <a:pt x="34" y="174"/>
                  </a:lnTo>
                  <a:lnTo>
                    <a:pt x="34" y="174"/>
                  </a:lnTo>
                  <a:lnTo>
                    <a:pt x="33" y="174"/>
                  </a:lnTo>
                  <a:lnTo>
                    <a:pt x="31" y="173"/>
                  </a:lnTo>
                  <a:lnTo>
                    <a:pt x="31" y="173"/>
                  </a:lnTo>
                  <a:close/>
                  <a:moveTo>
                    <a:pt x="47" y="160"/>
                  </a:moveTo>
                  <a:lnTo>
                    <a:pt x="48" y="160"/>
                  </a:lnTo>
                  <a:lnTo>
                    <a:pt x="48" y="160"/>
                  </a:lnTo>
                  <a:lnTo>
                    <a:pt x="48" y="160"/>
                  </a:lnTo>
                  <a:lnTo>
                    <a:pt x="48" y="160"/>
                  </a:lnTo>
                  <a:lnTo>
                    <a:pt x="48" y="160"/>
                  </a:lnTo>
                  <a:lnTo>
                    <a:pt x="47" y="162"/>
                  </a:lnTo>
                  <a:lnTo>
                    <a:pt x="45" y="163"/>
                  </a:lnTo>
                  <a:lnTo>
                    <a:pt x="44" y="163"/>
                  </a:lnTo>
                  <a:lnTo>
                    <a:pt x="42" y="165"/>
                  </a:lnTo>
                  <a:lnTo>
                    <a:pt x="42" y="163"/>
                  </a:lnTo>
                  <a:lnTo>
                    <a:pt x="42" y="163"/>
                  </a:lnTo>
                  <a:lnTo>
                    <a:pt x="42" y="162"/>
                  </a:lnTo>
                  <a:lnTo>
                    <a:pt x="44" y="162"/>
                  </a:lnTo>
                  <a:lnTo>
                    <a:pt x="45" y="160"/>
                  </a:lnTo>
                  <a:lnTo>
                    <a:pt x="45" y="160"/>
                  </a:lnTo>
                  <a:lnTo>
                    <a:pt x="47" y="160"/>
                  </a:lnTo>
                  <a:lnTo>
                    <a:pt x="47" y="160"/>
                  </a:lnTo>
                  <a:close/>
                  <a:moveTo>
                    <a:pt x="101" y="118"/>
                  </a:moveTo>
                  <a:lnTo>
                    <a:pt x="103" y="118"/>
                  </a:lnTo>
                  <a:lnTo>
                    <a:pt x="103" y="120"/>
                  </a:lnTo>
                  <a:lnTo>
                    <a:pt x="103" y="120"/>
                  </a:lnTo>
                  <a:lnTo>
                    <a:pt x="103" y="120"/>
                  </a:lnTo>
                  <a:lnTo>
                    <a:pt x="103" y="122"/>
                  </a:lnTo>
                  <a:lnTo>
                    <a:pt x="103" y="122"/>
                  </a:lnTo>
                  <a:lnTo>
                    <a:pt x="103" y="122"/>
                  </a:lnTo>
                  <a:lnTo>
                    <a:pt x="101" y="122"/>
                  </a:lnTo>
                  <a:lnTo>
                    <a:pt x="101" y="122"/>
                  </a:lnTo>
                  <a:lnTo>
                    <a:pt x="101" y="120"/>
                  </a:lnTo>
                  <a:lnTo>
                    <a:pt x="101" y="120"/>
                  </a:lnTo>
                  <a:lnTo>
                    <a:pt x="101" y="120"/>
                  </a:lnTo>
                  <a:lnTo>
                    <a:pt x="101" y="120"/>
                  </a:lnTo>
                  <a:lnTo>
                    <a:pt x="101" y="118"/>
                  </a:lnTo>
                  <a:lnTo>
                    <a:pt x="101" y="118"/>
                  </a:lnTo>
                  <a:close/>
                  <a:moveTo>
                    <a:pt x="3" y="241"/>
                  </a:moveTo>
                  <a:lnTo>
                    <a:pt x="3" y="241"/>
                  </a:lnTo>
                  <a:lnTo>
                    <a:pt x="3" y="241"/>
                  </a:lnTo>
                  <a:lnTo>
                    <a:pt x="3" y="241"/>
                  </a:lnTo>
                  <a:lnTo>
                    <a:pt x="3" y="243"/>
                  </a:lnTo>
                  <a:lnTo>
                    <a:pt x="3" y="241"/>
                  </a:lnTo>
                  <a:lnTo>
                    <a:pt x="3" y="241"/>
                  </a:lnTo>
                  <a:close/>
                  <a:moveTo>
                    <a:pt x="3" y="238"/>
                  </a:moveTo>
                  <a:lnTo>
                    <a:pt x="3" y="238"/>
                  </a:lnTo>
                  <a:lnTo>
                    <a:pt x="5" y="238"/>
                  </a:lnTo>
                  <a:lnTo>
                    <a:pt x="5" y="238"/>
                  </a:lnTo>
                  <a:lnTo>
                    <a:pt x="5" y="238"/>
                  </a:lnTo>
                  <a:lnTo>
                    <a:pt x="5" y="238"/>
                  </a:lnTo>
                  <a:lnTo>
                    <a:pt x="5" y="240"/>
                  </a:lnTo>
                  <a:lnTo>
                    <a:pt x="3" y="240"/>
                  </a:lnTo>
                  <a:lnTo>
                    <a:pt x="3" y="238"/>
                  </a:lnTo>
                  <a:lnTo>
                    <a:pt x="3" y="238"/>
                  </a:lnTo>
                  <a:close/>
                  <a:moveTo>
                    <a:pt x="8" y="235"/>
                  </a:moveTo>
                  <a:lnTo>
                    <a:pt x="8" y="235"/>
                  </a:lnTo>
                  <a:lnTo>
                    <a:pt x="10" y="235"/>
                  </a:lnTo>
                  <a:lnTo>
                    <a:pt x="10" y="236"/>
                  </a:lnTo>
                  <a:lnTo>
                    <a:pt x="10" y="236"/>
                  </a:lnTo>
                  <a:lnTo>
                    <a:pt x="10" y="236"/>
                  </a:lnTo>
                  <a:lnTo>
                    <a:pt x="10" y="238"/>
                  </a:lnTo>
                  <a:lnTo>
                    <a:pt x="10" y="238"/>
                  </a:lnTo>
                  <a:lnTo>
                    <a:pt x="8" y="238"/>
                  </a:lnTo>
                  <a:lnTo>
                    <a:pt x="8" y="236"/>
                  </a:lnTo>
                  <a:lnTo>
                    <a:pt x="8" y="235"/>
                  </a:lnTo>
                  <a:lnTo>
                    <a:pt x="8" y="235"/>
                  </a:lnTo>
                  <a:close/>
                  <a:moveTo>
                    <a:pt x="27" y="193"/>
                  </a:moveTo>
                  <a:lnTo>
                    <a:pt x="25" y="193"/>
                  </a:lnTo>
                  <a:lnTo>
                    <a:pt x="25" y="195"/>
                  </a:lnTo>
                  <a:lnTo>
                    <a:pt x="27" y="195"/>
                  </a:lnTo>
                  <a:lnTo>
                    <a:pt x="27" y="195"/>
                  </a:lnTo>
                  <a:lnTo>
                    <a:pt x="27" y="195"/>
                  </a:lnTo>
                  <a:lnTo>
                    <a:pt x="28" y="195"/>
                  </a:lnTo>
                  <a:lnTo>
                    <a:pt x="27" y="195"/>
                  </a:lnTo>
                  <a:lnTo>
                    <a:pt x="27" y="195"/>
                  </a:lnTo>
                  <a:lnTo>
                    <a:pt x="27" y="196"/>
                  </a:lnTo>
                  <a:lnTo>
                    <a:pt x="27" y="196"/>
                  </a:lnTo>
                  <a:lnTo>
                    <a:pt x="27" y="198"/>
                  </a:lnTo>
                  <a:lnTo>
                    <a:pt x="25" y="198"/>
                  </a:lnTo>
                  <a:lnTo>
                    <a:pt x="25" y="196"/>
                  </a:lnTo>
                  <a:lnTo>
                    <a:pt x="25" y="195"/>
                  </a:lnTo>
                  <a:lnTo>
                    <a:pt x="25" y="195"/>
                  </a:lnTo>
                  <a:lnTo>
                    <a:pt x="25" y="193"/>
                  </a:lnTo>
                  <a:lnTo>
                    <a:pt x="25" y="193"/>
                  </a:lnTo>
                  <a:lnTo>
                    <a:pt x="27" y="193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4" name="Freeform 181"/>
            <p:cNvSpPr>
              <a:spLocks noEditPoints="1"/>
            </p:cNvSpPr>
            <p:nvPr/>
          </p:nvSpPr>
          <p:spPr bwMode="auto">
            <a:xfrm>
              <a:off x="6265916" y="2695710"/>
              <a:ext cx="163853" cy="123655"/>
            </a:xfrm>
            <a:custGeom>
              <a:avLst/>
              <a:gdLst>
                <a:gd name="T0" fmla="*/ 4 w 69"/>
                <a:gd name="T1" fmla="*/ 8 h 52"/>
                <a:gd name="T2" fmla="*/ 4 w 69"/>
                <a:gd name="T3" fmla="*/ 16 h 52"/>
                <a:gd name="T4" fmla="*/ 3 w 69"/>
                <a:gd name="T5" fmla="*/ 22 h 52"/>
                <a:gd name="T6" fmla="*/ 3 w 69"/>
                <a:gd name="T7" fmla="*/ 24 h 52"/>
                <a:gd name="T8" fmla="*/ 7 w 69"/>
                <a:gd name="T9" fmla="*/ 30 h 52"/>
                <a:gd name="T10" fmla="*/ 12 w 69"/>
                <a:gd name="T11" fmla="*/ 33 h 52"/>
                <a:gd name="T12" fmla="*/ 17 w 69"/>
                <a:gd name="T13" fmla="*/ 34 h 52"/>
                <a:gd name="T14" fmla="*/ 23 w 69"/>
                <a:gd name="T15" fmla="*/ 34 h 52"/>
                <a:gd name="T16" fmla="*/ 28 w 69"/>
                <a:gd name="T17" fmla="*/ 47 h 52"/>
                <a:gd name="T18" fmla="*/ 34 w 69"/>
                <a:gd name="T19" fmla="*/ 47 h 52"/>
                <a:gd name="T20" fmla="*/ 38 w 69"/>
                <a:gd name="T21" fmla="*/ 47 h 52"/>
                <a:gd name="T22" fmla="*/ 43 w 69"/>
                <a:gd name="T23" fmla="*/ 48 h 52"/>
                <a:gd name="T24" fmla="*/ 45 w 69"/>
                <a:gd name="T25" fmla="*/ 48 h 52"/>
                <a:gd name="T26" fmla="*/ 45 w 69"/>
                <a:gd name="T27" fmla="*/ 50 h 52"/>
                <a:gd name="T28" fmla="*/ 45 w 69"/>
                <a:gd name="T29" fmla="*/ 52 h 52"/>
                <a:gd name="T30" fmla="*/ 55 w 69"/>
                <a:gd name="T31" fmla="*/ 48 h 52"/>
                <a:gd name="T32" fmla="*/ 57 w 69"/>
                <a:gd name="T33" fmla="*/ 48 h 52"/>
                <a:gd name="T34" fmla="*/ 57 w 69"/>
                <a:gd name="T35" fmla="*/ 47 h 52"/>
                <a:gd name="T36" fmla="*/ 59 w 69"/>
                <a:gd name="T37" fmla="*/ 45 h 52"/>
                <a:gd name="T38" fmla="*/ 63 w 69"/>
                <a:gd name="T39" fmla="*/ 42 h 52"/>
                <a:gd name="T40" fmla="*/ 63 w 69"/>
                <a:gd name="T41" fmla="*/ 36 h 52"/>
                <a:gd name="T42" fmla="*/ 63 w 69"/>
                <a:gd name="T43" fmla="*/ 33 h 52"/>
                <a:gd name="T44" fmla="*/ 65 w 69"/>
                <a:gd name="T45" fmla="*/ 30 h 52"/>
                <a:gd name="T46" fmla="*/ 68 w 69"/>
                <a:gd name="T47" fmla="*/ 25 h 52"/>
                <a:gd name="T48" fmla="*/ 68 w 69"/>
                <a:gd name="T49" fmla="*/ 24 h 52"/>
                <a:gd name="T50" fmla="*/ 68 w 69"/>
                <a:gd name="T51" fmla="*/ 20 h 52"/>
                <a:gd name="T52" fmla="*/ 66 w 69"/>
                <a:gd name="T53" fmla="*/ 20 h 52"/>
                <a:gd name="T54" fmla="*/ 62 w 69"/>
                <a:gd name="T55" fmla="*/ 17 h 52"/>
                <a:gd name="T56" fmla="*/ 60 w 69"/>
                <a:gd name="T57" fmla="*/ 16 h 52"/>
                <a:gd name="T58" fmla="*/ 55 w 69"/>
                <a:gd name="T59" fmla="*/ 14 h 52"/>
                <a:gd name="T60" fmla="*/ 49 w 69"/>
                <a:gd name="T61" fmla="*/ 11 h 52"/>
                <a:gd name="T62" fmla="*/ 48 w 69"/>
                <a:gd name="T63" fmla="*/ 8 h 52"/>
                <a:gd name="T64" fmla="*/ 46 w 69"/>
                <a:gd name="T65" fmla="*/ 8 h 52"/>
                <a:gd name="T66" fmla="*/ 38 w 69"/>
                <a:gd name="T67" fmla="*/ 6 h 52"/>
                <a:gd name="T68" fmla="*/ 34 w 69"/>
                <a:gd name="T69" fmla="*/ 5 h 52"/>
                <a:gd name="T70" fmla="*/ 29 w 69"/>
                <a:gd name="T71" fmla="*/ 5 h 52"/>
                <a:gd name="T72" fmla="*/ 21 w 69"/>
                <a:gd name="T73" fmla="*/ 2 h 52"/>
                <a:gd name="T74" fmla="*/ 17 w 69"/>
                <a:gd name="T75" fmla="*/ 0 h 52"/>
                <a:gd name="T76" fmla="*/ 12 w 69"/>
                <a:gd name="T77" fmla="*/ 0 h 52"/>
                <a:gd name="T78" fmla="*/ 4 w 69"/>
                <a:gd name="T79" fmla="*/ 3 h 52"/>
                <a:gd name="T80" fmla="*/ 4 w 69"/>
                <a:gd name="T81" fmla="*/ 3 h 52"/>
                <a:gd name="T82" fmla="*/ 0 w 69"/>
                <a:gd name="T83" fmla="*/ 17 h 52"/>
                <a:gd name="T84" fmla="*/ 1 w 69"/>
                <a:gd name="T85" fmla="*/ 17 h 52"/>
                <a:gd name="T86" fmla="*/ 1 w 69"/>
                <a:gd name="T87" fmla="*/ 17 h 52"/>
                <a:gd name="T88" fmla="*/ 0 w 69"/>
                <a:gd name="T89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" h="52">
                  <a:moveTo>
                    <a:pt x="4" y="3"/>
                  </a:moveTo>
                  <a:lnTo>
                    <a:pt x="4" y="8"/>
                  </a:lnTo>
                  <a:lnTo>
                    <a:pt x="4" y="11"/>
                  </a:lnTo>
                  <a:lnTo>
                    <a:pt x="4" y="16"/>
                  </a:lnTo>
                  <a:lnTo>
                    <a:pt x="4" y="20"/>
                  </a:lnTo>
                  <a:lnTo>
                    <a:pt x="3" y="22"/>
                  </a:lnTo>
                  <a:lnTo>
                    <a:pt x="1" y="22"/>
                  </a:lnTo>
                  <a:lnTo>
                    <a:pt x="3" y="24"/>
                  </a:lnTo>
                  <a:lnTo>
                    <a:pt x="6" y="27"/>
                  </a:lnTo>
                  <a:lnTo>
                    <a:pt x="7" y="30"/>
                  </a:lnTo>
                  <a:lnTo>
                    <a:pt x="10" y="33"/>
                  </a:lnTo>
                  <a:lnTo>
                    <a:pt x="12" y="33"/>
                  </a:lnTo>
                  <a:lnTo>
                    <a:pt x="14" y="34"/>
                  </a:lnTo>
                  <a:lnTo>
                    <a:pt x="17" y="34"/>
                  </a:lnTo>
                  <a:lnTo>
                    <a:pt x="18" y="34"/>
                  </a:lnTo>
                  <a:lnTo>
                    <a:pt x="23" y="34"/>
                  </a:lnTo>
                  <a:lnTo>
                    <a:pt x="24" y="34"/>
                  </a:lnTo>
                  <a:lnTo>
                    <a:pt x="28" y="47"/>
                  </a:lnTo>
                  <a:lnTo>
                    <a:pt x="29" y="47"/>
                  </a:lnTo>
                  <a:lnTo>
                    <a:pt x="34" y="47"/>
                  </a:lnTo>
                  <a:lnTo>
                    <a:pt x="35" y="47"/>
                  </a:lnTo>
                  <a:lnTo>
                    <a:pt x="38" y="47"/>
                  </a:lnTo>
                  <a:lnTo>
                    <a:pt x="42" y="47"/>
                  </a:lnTo>
                  <a:lnTo>
                    <a:pt x="43" y="48"/>
                  </a:lnTo>
                  <a:lnTo>
                    <a:pt x="43" y="48"/>
                  </a:lnTo>
                  <a:lnTo>
                    <a:pt x="45" y="48"/>
                  </a:lnTo>
                  <a:lnTo>
                    <a:pt x="45" y="50"/>
                  </a:lnTo>
                  <a:lnTo>
                    <a:pt x="45" y="50"/>
                  </a:lnTo>
                  <a:lnTo>
                    <a:pt x="45" y="52"/>
                  </a:lnTo>
                  <a:lnTo>
                    <a:pt x="45" y="52"/>
                  </a:lnTo>
                  <a:lnTo>
                    <a:pt x="49" y="48"/>
                  </a:lnTo>
                  <a:lnTo>
                    <a:pt x="55" y="48"/>
                  </a:lnTo>
                  <a:lnTo>
                    <a:pt x="57" y="48"/>
                  </a:lnTo>
                  <a:lnTo>
                    <a:pt x="57" y="48"/>
                  </a:lnTo>
                  <a:lnTo>
                    <a:pt x="57" y="48"/>
                  </a:lnTo>
                  <a:lnTo>
                    <a:pt x="57" y="47"/>
                  </a:lnTo>
                  <a:lnTo>
                    <a:pt x="59" y="45"/>
                  </a:lnTo>
                  <a:lnTo>
                    <a:pt x="59" y="45"/>
                  </a:lnTo>
                  <a:lnTo>
                    <a:pt x="63" y="44"/>
                  </a:lnTo>
                  <a:lnTo>
                    <a:pt x="63" y="42"/>
                  </a:lnTo>
                  <a:lnTo>
                    <a:pt x="63" y="38"/>
                  </a:lnTo>
                  <a:lnTo>
                    <a:pt x="63" y="36"/>
                  </a:lnTo>
                  <a:lnTo>
                    <a:pt x="63" y="34"/>
                  </a:lnTo>
                  <a:lnTo>
                    <a:pt x="63" y="33"/>
                  </a:lnTo>
                  <a:lnTo>
                    <a:pt x="63" y="31"/>
                  </a:lnTo>
                  <a:lnTo>
                    <a:pt x="65" y="30"/>
                  </a:lnTo>
                  <a:lnTo>
                    <a:pt x="66" y="27"/>
                  </a:lnTo>
                  <a:lnTo>
                    <a:pt x="68" y="25"/>
                  </a:lnTo>
                  <a:lnTo>
                    <a:pt x="68" y="25"/>
                  </a:lnTo>
                  <a:lnTo>
                    <a:pt x="68" y="24"/>
                  </a:lnTo>
                  <a:lnTo>
                    <a:pt x="69" y="22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6" y="20"/>
                  </a:lnTo>
                  <a:lnTo>
                    <a:pt x="63" y="19"/>
                  </a:lnTo>
                  <a:lnTo>
                    <a:pt x="62" y="17"/>
                  </a:lnTo>
                  <a:lnTo>
                    <a:pt x="60" y="17"/>
                  </a:lnTo>
                  <a:lnTo>
                    <a:pt x="60" y="16"/>
                  </a:lnTo>
                  <a:lnTo>
                    <a:pt x="59" y="16"/>
                  </a:lnTo>
                  <a:lnTo>
                    <a:pt x="55" y="14"/>
                  </a:lnTo>
                  <a:lnTo>
                    <a:pt x="51" y="13"/>
                  </a:lnTo>
                  <a:lnTo>
                    <a:pt x="49" y="11"/>
                  </a:lnTo>
                  <a:lnTo>
                    <a:pt x="49" y="10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6" y="8"/>
                  </a:lnTo>
                  <a:lnTo>
                    <a:pt x="43" y="8"/>
                  </a:lnTo>
                  <a:lnTo>
                    <a:pt x="38" y="6"/>
                  </a:lnTo>
                  <a:lnTo>
                    <a:pt x="35" y="6"/>
                  </a:lnTo>
                  <a:lnTo>
                    <a:pt x="34" y="5"/>
                  </a:lnTo>
                  <a:lnTo>
                    <a:pt x="32" y="5"/>
                  </a:lnTo>
                  <a:lnTo>
                    <a:pt x="29" y="5"/>
                  </a:lnTo>
                  <a:lnTo>
                    <a:pt x="26" y="3"/>
                  </a:lnTo>
                  <a:lnTo>
                    <a:pt x="21" y="2"/>
                  </a:lnTo>
                  <a:lnTo>
                    <a:pt x="18" y="2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7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close/>
                  <a:moveTo>
                    <a:pt x="0" y="16"/>
                  </a:moveTo>
                  <a:lnTo>
                    <a:pt x="0" y="17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5" name="Freeform 183"/>
            <p:cNvSpPr>
              <a:spLocks/>
            </p:cNvSpPr>
            <p:nvPr/>
          </p:nvSpPr>
          <p:spPr bwMode="auto">
            <a:xfrm>
              <a:off x="6275415" y="2621993"/>
              <a:ext cx="206597" cy="121277"/>
            </a:xfrm>
            <a:custGeom>
              <a:avLst/>
              <a:gdLst>
                <a:gd name="T0" fmla="*/ 3 w 87"/>
                <a:gd name="T1" fmla="*/ 33 h 51"/>
                <a:gd name="T2" fmla="*/ 13 w 87"/>
                <a:gd name="T3" fmla="*/ 31 h 51"/>
                <a:gd name="T4" fmla="*/ 22 w 87"/>
                <a:gd name="T5" fmla="*/ 34 h 51"/>
                <a:gd name="T6" fmla="*/ 30 w 87"/>
                <a:gd name="T7" fmla="*/ 36 h 51"/>
                <a:gd name="T8" fmla="*/ 39 w 87"/>
                <a:gd name="T9" fmla="*/ 39 h 51"/>
                <a:gd name="T10" fmla="*/ 44 w 87"/>
                <a:gd name="T11" fmla="*/ 39 h 51"/>
                <a:gd name="T12" fmla="*/ 47 w 87"/>
                <a:gd name="T13" fmla="*/ 44 h 51"/>
                <a:gd name="T14" fmla="*/ 56 w 87"/>
                <a:gd name="T15" fmla="*/ 47 h 51"/>
                <a:gd name="T16" fmla="*/ 59 w 87"/>
                <a:gd name="T17" fmla="*/ 50 h 51"/>
                <a:gd name="T18" fmla="*/ 65 w 87"/>
                <a:gd name="T19" fmla="*/ 50 h 51"/>
                <a:gd name="T20" fmla="*/ 70 w 87"/>
                <a:gd name="T21" fmla="*/ 47 h 51"/>
                <a:gd name="T22" fmla="*/ 72 w 87"/>
                <a:gd name="T23" fmla="*/ 47 h 51"/>
                <a:gd name="T24" fmla="*/ 75 w 87"/>
                <a:gd name="T25" fmla="*/ 48 h 51"/>
                <a:gd name="T26" fmla="*/ 76 w 87"/>
                <a:gd name="T27" fmla="*/ 47 h 51"/>
                <a:gd name="T28" fmla="*/ 76 w 87"/>
                <a:gd name="T29" fmla="*/ 42 h 51"/>
                <a:gd name="T30" fmla="*/ 78 w 87"/>
                <a:gd name="T31" fmla="*/ 37 h 51"/>
                <a:gd name="T32" fmla="*/ 79 w 87"/>
                <a:gd name="T33" fmla="*/ 36 h 51"/>
                <a:gd name="T34" fmla="*/ 84 w 87"/>
                <a:gd name="T35" fmla="*/ 37 h 51"/>
                <a:gd name="T36" fmla="*/ 87 w 87"/>
                <a:gd name="T37" fmla="*/ 36 h 51"/>
                <a:gd name="T38" fmla="*/ 87 w 87"/>
                <a:gd name="T39" fmla="*/ 30 h 51"/>
                <a:gd name="T40" fmla="*/ 83 w 87"/>
                <a:gd name="T41" fmla="*/ 25 h 51"/>
                <a:gd name="T42" fmla="*/ 79 w 87"/>
                <a:gd name="T43" fmla="*/ 24 h 51"/>
                <a:gd name="T44" fmla="*/ 78 w 87"/>
                <a:gd name="T45" fmla="*/ 24 h 51"/>
                <a:gd name="T46" fmla="*/ 78 w 87"/>
                <a:gd name="T47" fmla="*/ 17 h 51"/>
                <a:gd name="T48" fmla="*/ 76 w 87"/>
                <a:gd name="T49" fmla="*/ 14 h 51"/>
                <a:gd name="T50" fmla="*/ 73 w 87"/>
                <a:gd name="T51" fmla="*/ 14 h 51"/>
                <a:gd name="T52" fmla="*/ 72 w 87"/>
                <a:gd name="T53" fmla="*/ 14 h 51"/>
                <a:gd name="T54" fmla="*/ 70 w 87"/>
                <a:gd name="T55" fmla="*/ 10 h 51"/>
                <a:gd name="T56" fmla="*/ 58 w 87"/>
                <a:gd name="T57" fmla="*/ 5 h 51"/>
                <a:gd name="T58" fmla="*/ 56 w 87"/>
                <a:gd name="T59" fmla="*/ 3 h 51"/>
                <a:gd name="T60" fmla="*/ 53 w 87"/>
                <a:gd name="T61" fmla="*/ 2 h 51"/>
                <a:gd name="T62" fmla="*/ 47 w 87"/>
                <a:gd name="T63" fmla="*/ 0 h 51"/>
                <a:gd name="T64" fmla="*/ 45 w 87"/>
                <a:gd name="T65" fmla="*/ 0 h 51"/>
                <a:gd name="T66" fmla="*/ 44 w 87"/>
                <a:gd name="T67" fmla="*/ 2 h 51"/>
                <a:gd name="T68" fmla="*/ 36 w 87"/>
                <a:gd name="T69" fmla="*/ 2 h 51"/>
                <a:gd name="T70" fmla="*/ 34 w 87"/>
                <a:gd name="T71" fmla="*/ 13 h 51"/>
                <a:gd name="T72" fmla="*/ 30 w 87"/>
                <a:gd name="T73" fmla="*/ 19 h 51"/>
                <a:gd name="T74" fmla="*/ 25 w 87"/>
                <a:gd name="T75" fmla="*/ 20 h 51"/>
                <a:gd name="T76" fmla="*/ 22 w 87"/>
                <a:gd name="T77" fmla="*/ 19 h 51"/>
                <a:gd name="T78" fmla="*/ 16 w 87"/>
                <a:gd name="T79" fmla="*/ 11 h 51"/>
                <a:gd name="T80" fmla="*/ 17 w 87"/>
                <a:gd name="T81" fmla="*/ 10 h 51"/>
                <a:gd name="T82" fmla="*/ 17 w 87"/>
                <a:gd name="T83" fmla="*/ 8 h 51"/>
                <a:gd name="T84" fmla="*/ 14 w 87"/>
                <a:gd name="T85" fmla="*/ 8 h 51"/>
                <a:gd name="T86" fmla="*/ 10 w 87"/>
                <a:gd name="T87" fmla="*/ 10 h 51"/>
                <a:gd name="T88" fmla="*/ 6 w 87"/>
                <a:gd name="T89" fmla="*/ 14 h 51"/>
                <a:gd name="T90" fmla="*/ 2 w 87"/>
                <a:gd name="T91" fmla="*/ 24 h 51"/>
                <a:gd name="T92" fmla="*/ 0 w 87"/>
                <a:gd name="T93" fmla="*/ 3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7" h="51">
                  <a:moveTo>
                    <a:pt x="0" y="34"/>
                  </a:moveTo>
                  <a:lnTo>
                    <a:pt x="0" y="34"/>
                  </a:lnTo>
                  <a:lnTo>
                    <a:pt x="3" y="33"/>
                  </a:lnTo>
                  <a:lnTo>
                    <a:pt x="8" y="31"/>
                  </a:lnTo>
                  <a:lnTo>
                    <a:pt x="10" y="31"/>
                  </a:lnTo>
                  <a:lnTo>
                    <a:pt x="13" y="31"/>
                  </a:lnTo>
                  <a:lnTo>
                    <a:pt x="14" y="33"/>
                  </a:lnTo>
                  <a:lnTo>
                    <a:pt x="17" y="33"/>
                  </a:lnTo>
                  <a:lnTo>
                    <a:pt x="22" y="34"/>
                  </a:lnTo>
                  <a:lnTo>
                    <a:pt x="25" y="36"/>
                  </a:lnTo>
                  <a:lnTo>
                    <a:pt x="28" y="36"/>
                  </a:lnTo>
                  <a:lnTo>
                    <a:pt x="30" y="36"/>
                  </a:lnTo>
                  <a:lnTo>
                    <a:pt x="31" y="37"/>
                  </a:lnTo>
                  <a:lnTo>
                    <a:pt x="34" y="37"/>
                  </a:lnTo>
                  <a:lnTo>
                    <a:pt x="39" y="39"/>
                  </a:lnTo>
                  <a:lnTo>
                    <a:pt x="42" y="39"/>
                  </a:lnTo>
                  <a:lnTo>
                    <a:pt x="44" y="39"/>
                  </a:lnTo>
                  <a:lnTo>
                    <a:pt x="44" y="39"/>
                  </a:lnTo>
                  <a:lnTo>
                    <a:pt x="45" y="41"/>
                  </a:lnTo>
                  <a:lnTo>
                    <a:pt x="45" y="42"/>
                  </a:lnTo>
                  <a:lnTo>
                    <a:pt x="47" y="44"/>
                  </a:lnTo>
                  <a:lnTo>
                    <a:pt x="51" y="45"/>
                  </a:lnTo>
                  <a:lnTo>
                    <a:pt x="55" y="47"/>
                  </a:lnTo>
                  <a:lnTo>
                    <a:pt x="56" y="47"/>
                  </a:lnTo>
                  <a:lnTo>
                    <a:pt x="56" y="48"/>
                  </a:lnTo>
                  <a:lnTo>
                    <a:pt x="58" y="48"/>
                  </a:lnTo>
                  <a:lnTo>
                    <a:pt x="59" y="50"/>
                  </a:lnTo>
                  <a:lnTo>
                    <a:pt x="62" y="51"/>
                  </a:lnTo>
                  <a:lnTo>
                    <a:pt x="64" y="51"/>
                  </a:lnTo>
                  <a:lnTo>
                    <a:pt x="65" y="50"/>
                  </a:lnTo>
                  <a:lnTo>
                    <a:pt x="67" y="48"/>
                  </a:lnTo>
                  <a:lnTo>
                    <a:pt x="69" y="47"/>
                  </a:lnTo>
                  <a:lnTo>
                    <a:pt x="70" y="47"/>
                  </a:lnTo>
                  <a:lnTo>
                    <a:pt x="70" y="47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73" y="47"/>
                  </a:lnTo>
                  <a:lnTo>
                    <a:pt x="75" y="47"/>
                  </a:lnTo>
                  <a:lnTo>
                    <a:pt x="75" y="48"/>
                  </a:lnTo>
                  <a:lnTo>
                    <a:pt x="76" y="48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76" y="45"/>
                  </a:lnTo>
                  <a:lnTo>
                    <a:pt x="76" y="45"/>
                  </a:lnTo>
                  <a:lnTo>
                    <a:pt x="76" y="42"/>
                  </a:lnTo>
                  <a:lnTo>
                    <a:pt x="76" y="41"/>
                  </a:lnTo>
                  <a:lnTo>
                    <a:pt x="78" y="39"/>
                  </a:lnTo>
                  <a:lnTo>
                    <a:pt x="78" y="37"/>
                  </a:lnTo>
                  <a:lnTo>
                    <a:pt x="78" y="37"/>
                  </a:lnTo>
                  <a:lnTo>
                    <a:pt x="79" y="36"/>
                  </a:lnTo>
                  <a:lnTo>
                    <a:pt x="79" y="36"/>
                  </a:lnTo>
                  <a:lnTo>
                    <a:pt x="81" y="36"/>
                  </a:lnTo>
                  <a:lnTo>
                    <a:pt x="83" y="36"/>
                  </a:lnTo>
                  <a:lnTo>
                    <a:pt x="84" y="37"/>
                  </a:lnTo>
                  <a:lnTo>
                    <a:pt x="86" y="37"/>
                  </a:lnTo>
                  <a:lnTo>
                    <a:pt x="86" y="36"/>
                  </a:lnTo>
                  <a:lnTo>
                    <a:pt x="87" y="36"/>
                  </a:lnTo>
                  <a:lnTo>
                    <a:pt x="87" y="36"/>
                  </a:lnTo>
                  <a:lnTo>
                    <a:pt x="87" y="36"/>
                  </a:lnTo>
                  <a:lnTo>
                    <a:pt x="87" y="30"/>
                  </a:lnTo>
                  <a:lnTo>
                    <a:pt x="86" y="30"/>
                  </a:lnTo>
                  <a:lnTo>
                    <a:pt x="83" y="25"/>
                  </a:lnTo>
                  <a:lnTo>
                    <a:pt x="83" y="25"/>
                  </a:lnTo>
                  <a:lnTo>
                    <a:pt x="81" y="24"/>
                  </a:lnTo>
                  <a:lnTo>
                    <a:pt x="81" y="24"/>
                  </a:lnTo>
                  <a:lnTo>
                    <a:pt x="79" y="24"/>
                  </a:lnTo>
                  <a:lnTo>
                    <a:pt x="79" y="24"/>
                  </a:lnTo>
                  <a:lnTo>
                    <a:pt x="78" y="24"/>
                  </a:lnTo>
                  <a:lnTo>
                    <a:pt x="78" y="24"/>
                  </a:lnTo>
                  <a:lnTo>
                    <a:pt x="78" y="22"/>
                  </a:lnTo>
                  <a:lnTo>
                    <a:pt x="78" y="20"/>
                  </a:lnTo>
                  <a:lnTo>
                    <a:pt x="78" y="17"/>
                  </a:lnTo>
                  <a:lnTo>
                    <a:pt x="78" y="14"/>
                  </a:lnTo>
                  <a:lnTo>
                    <a:pt x="78" y="14"/>
                  </a:lnTo>
                  <a:lnTo>
                    <a:pt x="76" y="14"/>
                  </a:lnTo>
                  <a:lnTo>
                    <a:pt x="75" y="14"/>
                  </a:lnTo>
                  <a:lnTo>
                    <a:pt x="73" y="14"/>
                  </a:lnTo>
                  <a:lnTo>
                    <a:pt x="73" y="14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70" y="11"/>
                  </a:lnTo>
                  <a:lnTo>
                    <a:pt x="70" y="10"/>
                  </a:lnTo>
                  <a:lnTo>
                    <a:pt x="64" y="11"/>
                  </a:lnTo>
                  <a:lnTo>
                    <a:pt x="61" y="5"/>
                  </a:lnTo>
                  <a:lnTo>
                    <a:pt x="58" y="5"/>
                  </a:lnTo>
                  <a:lnTo>
                    <a:pt x="58" y="5"/>
                  </a:lnTo>
                  <a:lnTo>
                    <a:pt x="58" y="3"/>
                  </a:lnTo>
                  <a:lnTo>
                    <a:pt x="56" y="3"/>
                  </a:lnTo>
                  <a:lnTo>
                    <a:pt x="56" y="2"/>
                  </a:lnTo>
                  <a:lnTo>
                    <a:pt x="55" y="2"/>
                  </a:lnTo>
                  <a:lnTo>
                    <a:pt x="53" y="2"/>
                  </a:lnTo>
                  <a:lnTo>
                    <a:pt x="50" y="0"/>
                  </a:lnTo>
                  <a:lnTo>
                    <a:pt x="48" y="0"/>
                  </a:lnTo>
                  <a:lnTo>
                    <a:pt x="47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2" y="2"/>
                  </a:lnTo>
                  <a:lnTo>
                    <a:pt x="38" y="2"/>
                  </a:lnTo>
                  <a:lnTo>
                    <a:pt x="36" y="2"/>
                  </a:lnTo>
                  <a:lnTo>
                    <a:pt x="34" y="5"/>
                  </a:lnTo>
                  <a:lnTo>
                    <a:pt x="34" y="10"/>
                  </a:lnTo>
                  <a:lnTo>
                    <a:pt x="34" y="13"/>
                  </a:lnTo>
                  <a:lnTo>
                    <a:pt x="36" y="17"/>
                  </a:lnTo>
                  <a:lnTo>
                    <a:pt x="33" y="19"/>
                  </a:lnTo>
                  <a:lnTo>
                    <a:pt x="30" y="19"/>
                  </a:lnTo>
                  <a:lnTo>
                    <a:pt x="28" y="20"/>
                  </a:lnTo>
                  <a:lnTo>
                    <a:pt x="27" y="20"/>
                  </a:lnTo>
                  <a:lnTo>
                    <a:pt x="25" y="20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19" y="16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8"/>
                  </a:lnTo>
                  <a:lnTo>
                    <a:pt x="17" y="6"/>
                  </a:lnTo>
                  <a:lnTo>
                    <a:pt x="16" y="6"/>
                  </a:lnTo>
                  <a:lnTo>
                    <a:pt x="14" y="8"/>
                  </a:lnTo>
                  <a:lnTo>
                    <a:pt x="11" y="8"/>
                  </a:lnTo>
                  <a:lnTo>
                    <a:pt x="11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8" y="13"/>
                  </a:lnTo>
                  <a:lnTo>
                    <a:pt x="6" y="14"/>
                  </a:lnTo>
                  <a:lnTo>
                    <a:pt x="5" y="17"/>
                  </a:lnTo>
                  <a:lnTo>
                    <a:pt x="3" y="20"/>
                  </a:lnTo>
                  <a:lnTo>
                    <a:pt x="2" y="24"/>
                  </a:lnTo>
                  <a:lnTo>
                    <a:pt x="2" y="25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6" name="Freeform 191"/>
            <p:cNvSpPr>
              <a:spLocks noEditPoints="1"/>
            </p:cNvSpPr>
            <p:nvPr/>
          </p:nvSpPr>
          <p:spPr bwMode="auto">
            <a:xfrm>
              <a:off x="6235044" y="2048901"/>
              <a:ext cx="332456" cy="485106"/>
            </a:xfrm>
            <a:custGeom>
              <a:avLst/>
              <a:gdLst>
                <a:gd name="T0" fmla="*/ 62 w 140"/>
                <a:gd name="T1" fmla="*/ 87 h 204"/>
                <a:gd name="T2" fmla="*/ 64 w 140"/>
                <a:gd name="T3" fmla="*/ 97 h 204"/>
                <a:gd name="T4" fmla="*/ 65 w 140"/>
                <a:gd name="T5" fmla="*/ 104 h 204"/>
                <a:gd name="T6" fmla="*/ 64 w 140"/>
                <a:gd name="T7" fmla="*/ 106 h 204"/>
                <a:gd name="T8" fmla="*/ 56 w 140"/>
                <a:gd name="T9" fmla="*/ 111 h 204"/>
                <a:gd name="T10" fmla="*/ 50 w 140"/>
                <a:gd name="T11" fmla="*/ 125 h 204"/>
                <a:gd name="T12" fmla="*/ 41 w 140"/>
                <a:gd name="T13" fmla="*/ 131 h 204"/>
                <a:gd name="T14" fmla="*/ 31 w 140"/>
                <a:gd name="T15" fmla="*/ 140 h 204"/>
                <a:gd name="T16" fmla="*/ 28 w 140"/>
                <a:gd name="T17" fmla="*/ 153 h 204"/>
                <a:gd name="T18" fmla="*/ 28 w 140"/>
                <a:gd name="T19" fmla="*/ 168 h 204"/>
                <a:gd name="T20" fmla="*/ 30 w 140"/>
                <a:gd name="T21" fmla="*/ 182 h 204"/>
                <a:gd name="T22" fmla="*/ 33 w 140"/>
                <a:gd name="T23" fmla="*/ 188 h 204"/>
                <a:gd name="T24" fmla="*/ 34 w 140"/>
                <a:gd name="T25" fmla="*/ 184 h 204"/>
                <a:gd name="T26" fmla="*/ 42 w 140"/>
                <a:gd name="T27" fmla="*/ 190 h 204"/>
                <a:gd name="T28" fmla="*/ 44 w 140"/>
                <a:gd name="T29" fmla="*/ 193 h 204"/>
                <a:gd name="T30" fmla="*/ 44 w 140"/>
                <a:gd name="T31" fmla="*/ 199 h 204"/>
                <a:gd name="T32" fmla="*/ 48 w 140"/>
                <a:gd name="T33" fmla="*/ 201 h 204"/>
                <a:gd name="T34" fmla="*/ 55 w 140"/>
                <a:gd name="T35" fmla="*/ 202 h 204"/>
                <a:gd name="T36" fmla="*/ 65 w 140"/>
                <a:gd name="T37" fmla="*/ 196 h 204"/>
                <a:gd name="T38" fmla="*/ 78 w 140"/>
                <a:gd name="T39" fmla="*/ 190 h 204"/>
                <a:gd name="T40" fmla="*/ 84 w 140"/>
                <a:gd name="T41" fmla="*/ 190 h 204"/>
                <a:gd name="T42" fmla="*/ 89 w 140"/>
                <a:gd name="T43" fmla="*/ 187 h 204"/>
                <a:gd name="T44" fmla="*/ 100 w 140"/>
                <a:gd name="T45" fmla="*/ 182 h 204"/>
                <a:gd name="T46" fmla="*/ 137 w 140"/>
                <a:gd name="T47" fmla="*/ 159 h 204"/>
                <a:gd name="T48" fmla="*/ 138 w 140"/>
                <a:gd name="T49" fmla="*/ 151 h 204"/>
                <a:gd name="T50" fmla="*/ 134 w 140"/>
                <a:gd name="T51" fmla="*/ 145 h 204"/>
                <a:gd name="T52" fmla="*/ 129 w 140"/>
                <a:gd name="T53" fmla="*/ 139 h 204"/>
                <a:gd name="T54" fmla="*/ 131 w 140"/>
                <a:gd name="T55" fmla="*/ 129 h 204"/>
                <a:gd name="T56" fmla="*/ 131 w 140"/>
                <a:gd name="T57" fmla="*/ 122 h 204"/>
                <a:gd name="T58" fmla="*/ 126 w 140"/>
                <a:gd name="T59" fmla="*/ 112 h 204"/>
                <a:gd name="T60" fmla="*/ 121 w 140"/>
                <a:gd name="T61" fmla="*/ 100 h 204"/>
                <a:gd name="T62" fmla="*/ 123 w 140"/>
                <a:gd name="T63" fmla="*/ 91 h 204"/>
                <a:gd name="T64" fmla="*/ 121 w 140"/>
                <a:gd name="T65" fmla="*/ 80 h 204"/>
                <a:gd name="T66" fmla="*/ 117 w 140"/>
                <a:gd name="T67" fmla="*/ 53 h 204"/>
                <a:gd name="T68" fmla="*/ 120 w 140"/>
                <a:gd name="T69" fmla="*/ 41 h 204"/>
                <a:gd name="T70" fmla="*/ 115 w 140"/>
                <a:gd name="T71" fmla="*/ 38 h 204"/>
                <a:gd name="T72" fmla="*/ 115 w 140"/>
                <a:gd name="T73" fmla="*/ 22 h 204"/>
                <a:gd name="T74" fmla="*/ 115 w 140"/>
                <a:gd name="T75" fmla="*/ 16 h 204"/>
                <a:gd name="T76" fmla="*/ 103 w 140"/>
                <a:gd name="T77" fmla="*/ 5 h 204"/>
                <a:gd name="T78" fmla="*/ 92 w 140"/>
                <a:gd name="T79" fmla="*/ 5 h 204"/>
                <a:gd name="T80" fmla="*/ 81 w 140"/>
                <a:gd name="T81" fmla="*/ 8 h 204"/>
                <a:gd name="T82" fmla="*/ 75 w 140"/>
                <a:gd name="T83" fmla="*/ 13 h 204"/>
                <a:gd name="T84" fmla="*/ 75 w 140"/>
                <a:gd name="T85" fmla="*/ 22 h 204"/>
                <a:gd name="T86" fmla="*/ 70 w 140"/>
                <a:gd name="T87" fmla="*/ 31 h 204"/>
                <a:gd name="T88" fmla="*/ 65 w 140"/>
                <a:gd name="T89" fmla="*/ 36 h 204"/>
                <a:gd name="T90" fmla="*/ 56 w 140"/>
                <a:gd name="T91" fmla="*/ 30 h 204"/>
                <a:gd name="T92" fmla="*/ 51 w 140"/>
                <a:gd name="T93" fmla="*/ 31 h 204"/>
                <a:gd name="T94" fmla="*/ 39 w 140"/>
                <a:gd name="T95" fmla="*/ 31 h 204"/>
                <a:gd name="T96" fmla="*/ 20 w 140"/>
                <a:gd name="T97" fmla="*/ 19 h 204"/>
                <a:gd name="T98" fmla="*/ 22 w 140"/>
                <a:gd name="T99" fmla="*/ 27 h 204"/>
                <a:gd name="T100" fmla="*/ 27 w 140"/>
                <a:gd name="T101" fmla="*/ 35 h 204"/>
                <a:gd name="T102" fmla="*/ 37 w 140"/>
                <a:gd name="T103" fmla="*/ 38 h 204"/>
                <a:gd name="T104" fmla="*/ 44 w 140"/>
                <a:gd name="T105" fmla="*/ 47 h 204"/>
                <a:gd name="T106" fmla="*/ 45 w 140"/>
                <a:gd name="T107" fmla="*/ 53 h 204"/>
                <a:gd name="T108" fmla="*/ 47 w 140"/>
                <a:gd name="T109" fmla="*/ 59 h 204"/>
                <a:gd name="T110" fmla="*/ 45 w 140"/>
                <a:gd name="T111" fmla="*/ 70 h 204"/>
                <a:gd name="T112" fmla="*/ 0 w 140"/>
                <a:gd name="T113" fmla="*/ 195 h 204"/>
                <a:gd name="T114" fmla="*/ 0 w 140"/>
                <a:gd name="T115" fmla="*/ 199 h 204"/>
                <a:gd name="T116" fmla="*/ 5 w 140"/>
                <a:gd name="T117" fmla="*/ 202 h 204"/>
                <a:gd name="T118" fmla="*/ 6 w 140"/>
                <a:gd name="T119" fmla="*/ 198 h 204"/>
                <a:gd name="T120" fmla="*/ 2 w 140"/>
                <a:gd name="T121" fmla="*/ 195 h 204"/>
                <a:gd name="T122" fmla="*/ 59 w 140"/>
                <a:gd name="T123" fmla="*/ 10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0" h="204">
                  <a:moveTo>
                    <a:pt x="50" y="84"/>
                  </a:moveTo>
                  <a:lnTo>
                    <a:pt x="51" y="84"/>
                  </a:lnTo>
                  <a:lnTo>
                    <a:pt x="53" y="84"/>
                  </a:lnTo>
                  <a:lnTo>
                    <a:pt x="56" y="84"/>
                  </a:lnTo>
                  <a:lnTo>
                    <a:pt x="58" y="84"/>
                  </a:lnTo>
                  <a:lnTo>
                    <a:pt x="59" y="87"/>
                  </a:lnTo>
                  <a:lnTo>
                    <a:pt x="62" y="87"/>
                  </a:lnTo>
                  <a:lnTo>
                    <a:pt x="64" y="87"/>
                  </a:lnTo>
                  <a:lnTo>
                    <a:pt x="64" y="87"/>
                  </a:lnTo>
                  <a:lnTo>
                    <a:pt x="64" y="89"/>
                  </a:lnTo>
                  <a:lnTo>
                    <a:pt x="65" y="91"/>
                  </a:lnTo>
                  <a:lnTo>
                    <a:pt x="64" y="92"/>
                  </a:lnTo>
                  <a:lnTo>
                    <a:pt x="64" y="95"/>
                  </a:lnTo>
                  <a:lnTo>
                    <a:pt x="64" y="97"/>
                  </a:lnTo>
                  <a:lnTo>
                    <a:pt x="65" y="98"/>
                  </a:lnTo>
                  <a:lnTo>
                    <a:pt x="65" y="100"/>
                  </a:lnTo>
                  <a:lnTo>
                    <a:pt x="65" y="100"/>
                  </a:lnTo>
                  <a:lnTo>
                    <a:pt x="64" y="101"/>
                  </a:lnTo>
                  <a:lnTo>
                    <a:pt x="64" y="103"/>
                  </a:lnTo>
                  <a:lnTo>
                    <a:pt x="64" y="103"/>
                  </a:lnTo>
                  <a:lnTo>
                    <a:pt x="65" y="104"/>
                  </a:lnTo>
                  <a:lnTo>
                    <a:pt x="65" y="104"/>
                  </a:lnTo>
                  <a:lnTo>
                    <a:pt x="65" y="104"/>
                  </a:lnTo>
                  <a:lnTo>
                    <a:pt x="64" y="106"/>
                  </a:lnTo>
                  <a:lnTo>
                    <a:pt x="64" y="106"/>
                  </a:lnTo>
                  <a:lnTo>
                    <a:pt x="64" y="106"/>
                  </a:lnTo>
                  <a:lnTo>
                    <a:pt x="64" y="106"/>
                  </a:lnTo>
                  <a:lnTo>
                    <a:pt x="64" y="106"/>
                  </a:lnTo>
                  <a:lnTo>
                    <a:pt x="64" y="104"/>
                  </a:lnTo>
                  <a:lnTo>
                    <a:pt x="61" y="106"/>
                  </a:lnTo>
                  <a:lnTo>
                    <a:pt x="58" y="106"/>
                  </a:lnTo>
                  <a:lnTo>
                    <a:pt x="58" y="108"/>
                  </a:lnTo>
                  <a:lnTo>
                    <a:pt x="56" y="109"/>
                  </a:lnTo>
                  <a:lnTo>
                    <a:pt x="56" y="109"/>
                  </a:lnTo>
                  <a:lnTo>
                    <a:pt x="56" y="111"/>
                  </a:lnTo>
                  <a:lnTo>
                    <a:pt x="56" y="114"/>
                  </a:lnTo>
                  <a:lnTo>
                    <a:pt x="55" y="117"/>
                  </a:lnTo>
                  <a:lnTo>
                    <a:pt x="53" y="117"/>
                  </a:lnTo>
                  <a:lnTo>
                    <a:pt x="51" y="120"/>
                  </a:lnTo>
                  <a:lnTo>
                    <a:pt x="50" y="123"/>
                  </a:lnTo>
                  <a:lnTo>
                    <a:pt x="50" y="123"/>
                  </a:lnTo>
                  <a:lnTo>
                    <a:pt x="50" y="125"/>
                  </a:lnTo>
                  <a:lnTo>
                    <a:pt x="48" y="126"/>
                  </a:lnTo>
                  <a:lnTo>
                    <a:pt x="48" y="126"/>
                  </a:lnTo>
                  <a:lnTo>
                    <a:pt x="47" y="128"/>
                  </a:lnTo>
                  <a:lnTo>
                    <a:pt x="45" y="128"/>
                  </a:lnTo>
                  <a:lnTo>
                    <a:pt x="44" y="128"/>
                  </a:lnTo>
                  <a:lnTo>
                    <a:pt x="42" y="129"/>
                  </a:lnTo>
                  <a:lnTo>
                    <a:pt x="41" y="131"/>
                  </a:lnTo>
                  <a:lnTo>
                    <a:pt x="37" y="134"/>
                  </a:lnTo>
                  <a:lnTo>
                    <a:pt x="36" y="134"/>
                  </a:lnTo>
                  <a:lnTo>
                    <a:pt x="36" y="136"/>
                  </a:lnTo>
                  <a:lnTo>
                    <a:pt x="36" y="137"/>
                  </a:lnTo>
                  <a:lnTo>
                    <a:pt x="34" y="137"/>
                  </a:lnTo>
                  <a:lnTo>
                    <a:pt x="31" y="137"/>
                  </a:lnTo>
                  <a:lnTo>
                    <a:pt x="31" y="140"/>
                  </a:lnTo>
                  <a:lnTo>
                    <a:pt x="30" y="143"/>
                  </a:lnTo>
                  <a:lnTo>
                    <a:pt x="28" y="145"/>
                  </a:lnTo>
                  <a:lnTo>
                    <a:pt x="25" y="146"/>
                  </a:lnTo>
                  <a:lnTo>
                    <a:pt x="25" y="148"/>
                  </a:lnTo>
                  <a:lnTo>
                    <a:pt x="25" y="151"/>
                  </a:lnTo>
                  <a:lnTo>
                    <a:pt x="27" y="151"/>
                  </a:lnTo>
                  <a:lnTo>
                    <a:pt x="28" y="153"/>
                  </a:lnTo>
                  <a:lnTo>
                    <a:pt x="28" y="154"/>
                  </a:lnTo>
                  <a:lnTo>
                    <a:pt x="27" y="157"/>
                  </a:lnTo>
                  <a:lnTo>
                    <a:pt x="31" y="164"/>
                  </a:lnTo>
                  <a:lnTo>
                    <a:pt x="31" y="165"/>
                  </a:lnTo>
                  <a:lnTo>
                    <a:pt x="31" y="165"/>
                  </a:lnTo>
                  <a:lnTo>
                    <a:pt x="30" y="167"/>
                  </a:lnTo>
                  <a:lnTo>
                    <a:pt x="28" y="168"/>
                  </a:lnTo>
                  <a:lnTo>
                    <a:pt x="28" y="171"/>
                  </a:lnTo>
                  <a:lnTo>
                    <a:pt x="28" y="174"/>
                  </a:lnTo>
                  <a:lnTo>
                    <a:pt x="27" y="178"/>
                  </a:lnTo>
                  <a:lnTo>
                    <a:pt x="28" y="181"/>
                  </a:lnTo>
                  <a:lnTo>
                    <a:pt x="30" y="182"/>
                  </a:lnTo>
                  <a:lnTo>
                    <a:pt x="30" y="182"/>
                  </a:lnTo>
                  <a:lnTo>
                    <a:pt x="30" y="182"/>
                  </a:lnTo>
                  <a:lnTo>
                    <a:pt x="31" y="181"/>
                  </a:lnTo>
                  <a:lnTo>
                    <a:pt x="31" y="181"/>
                  </a:lnTo>
                  <a:lnTo>
                    <a:pt x="33" y="181"/>
                  </a:lnTo>
                  <a:lnTo>
                    <a:pt x="33" y="184"/>
                  </a:lnTo>
                  <a:lnTo>
                    <a:pt x="33" y="185"/>
                  </a:lnTo>
                  <a:lnTo>
                    <a:pt x="33" y="187"/>
                  </a:lnTo>
                  <a:lnTo>
                    <a:pt x="33" y="188"/>
                  </a:lnTo>
                  <a:lnTo>
                    <a:pt x="34" y="188"/>
                  </a:lnTo>
                  <a:lnTo>
                    <a:pt x="36" y="188"/>
                  </a:lnTo>
                  <a:lnTo>
                    <a:pt x="36" y="187"/>
                  </a:lnTo>
                  <a:lnTo>
                    <a:pt x="34" y="185"/>
                  </a:lnTo>
                  <a:lnTo>
                    <a:pt x="34" y="185"/>
                  </a:lnTo>
                  <a:lnTo>
                    <a:pt x="34" y="184"/>
                  </a:lnTo>
                  <a:lnTo>
                    <a:pt x="34" y="184"/>
                  </a:lnTo>
                  <a:lnTo>
                    <a:pt x="34" y="184"/>
                  </a:lnTo>
                  <a:lnTo>
                    <a:pt x="36" y="185"/>
                  </a:lnTo>
                  <a:lnTo>
                    <a:pt x="37" y="185"/>
                  </a:lnTo>
                  <a:lnTo>
                    <a:pt x="41" y="185"/>
                  </a:lnTo>
                  <a:lnTo>
                    <a:pt x="42" y="187"/>
                  </a:lnTo>
                  <a:lnTo>
                    <a:pt x="42" y="188"/>
                  </a:lnTo>
                  <a:lnTo>
                    <a:pt x="42" y="190"/>
                  </a:lnTo>
                  <a:lnTo>
                    <a:pt x="44" y="190"/>
                  </a:lnTo>
                  <a:lnTo>
                    <a:pt x="45" y="190"/>
                  </a:lnTo>
                  <a:lnTo>
                    <a:pt x="45" y="190"/>
                  </a:lnTo>
                  <a:lnTo>
                    <a:pt x="47" y="190"/>
                  </a:lnTo>
                  <a:lnTo>
                    <a:pt x="47" y="191"/>
                  </a:lnTo>
                  <a:lnTo>
                    <a:pt x="47" y="193"/>
                  </a:lnTo>
                  <a:lnTo>
                    <a:pt x="44" y="193"/>
                  </a:lnTo>
                  <a:lnTo>
                    <a:pt x="42" y="195"/>
                  </a:lnTo>
                  <a:lnTo>
                    <a:pt x="41" y="195"/>
                  </a:lnTo>
                  <a:lnTo>
                    <a:pt x="37" y="195"/>
                  </a:lnTo>
                  <a:lnTo>
                    <a:pt x="39" y="198"/>
                  </a:lnTo>
                  <a:lnTo>
                    <a:pt x="39" y="201"/>
                  </a:lnTo>
                  <a:lnTo>
                    <a:pt x="42" y="199"/>
                  </a:lnTo>
                  <a:lnTo>
                    <a:pt x="44" y="199"/>
                  </a:lnTo>
                  <a:lnTo>
                    <a:pt x="44" y="198"/>
                  </a:lnTo>
                  <a:lnTo>
                    <a:pt x="45" y="195"/>
                  </a:lnTo>
                  <a:lnTo>
                    <a:pt x="47" y="196"/>
                  </a:lnTo>
                  <a:lnTo>
                    <a:pt x="48" y="198"/>
                  </a:lnTo>
                  <a:lnTo>
                    <a:pt x="48" y="198"/>
                  </a:lnTo>
                  <a:lnTo>
                    <a:pt x="48" y="199"/>
                  </a:lnTo>
                  <a:lnTo>
                    <a:pt x="48" y="201"/>
                  </a:lnTo>
                  <a:lnTo>
                    <a:pt x="47" y="201"/>
                  </a:lnTo>
                  <a:lnTo>
                    <a:pt x="48" y="201"/>
                  </a:lnTo>
                  <a:lnTo>
                    <a:pt x="50" y="201"/>
                  </a:lnTo>
                  <a:lnTo>
                    <a:pt x="50" y="202"/>
                  </a:lnTo>
                  <a:lnTo>
                    <a:pt x="50" y="204"/>
                  </a:lnTo>
                  <a:lnTo>
                    <a:pt x="51" y="204"/>
                  </a:lnTo>
                  <a:lnTo>
                    <a:pt x="55" y="202"/>
                  </a:lnTo>
                  <a:lnTo>
                    <a:pt x="58" y="202"/>
                  </a:lnTo>
                  <a:lnTo>
                    <a:pt x="59" y="202"/>
                  </a:lnTo>
                  <a:lnTo>
                    <a:pt x="61" y="201"/>
                  </a:lnTo>
                  <a:lnTo>
                    <a:pt x="61" y="199"/>
                  </a:lnTo>
                  <a:lnTo>
                    <a:pt x="62" y="198"/>
                  </a:lnTo>
                  <a:lnTo>
                    <a:pt x="64" y="198"/>
                  </a:lnTo>
                  <a:lnTo>
                    <a:pt x="65" y="196"/>
                  </a:lnTo>
                  <a:lnTo>
                    <a:pt x="67" y="195"/>
                  </a:lnTo>
                  <a:lnTo>
                    <a:pt x="70" y="195"/>
                  </a:lnTo>
                  <a:lnTo>
                    <a:pt x="75" y="193"/>
                  </a:lnTo>
                  <a:lnTo>
                    <a:pt x="73" y="191"/>
                  </a:lnTo>
                  <a:lnTo>
                    <a:pt x="75" y="190"/>
                  </a:lnTo>
                  <a:lnTo>
                    <a:pt x="75" y="190"/>
                  </a:lnTo>
                  <a:lnTo>
                    <a:pt x="78" y="190"/>
                  </a:lnTo>
                  <a:lnTo>
                    <a:pt x="78" y="190"/>
                  </a:lnTo>
                  <a:lnTo>
                    <a:pt x="79" y="190"/>
                  </a:lnTo>
                  <a:lnTo>
                    <a:pt x="79" y="188"/>
                  </a:lnTo>
                  <a:lnTo>
                    <a:pt x="81" y="188"/>
                  </a:lnTo>
                  <a:lnTo>
                    <a:pt x="81" y="188"/>
                  </a:lnTo>
                  <a:lnTo>
                    <a:pt x="82" y="190"/>
                  </a:lnTo>
                  <a:lnTo>
                    <a:pt x="84" y="190"/>
                  </a:lnTo>
                  <a:lnTo>
                    <a:pt x="86" y="190"/>
                  </a:lnTo>
                  <a:lnTo>
                    <a:pt x="86" y="190"/>
                  </a:lnTo>
                  <a:lnTo>
                    <a:pt x="86" y="188"/>
                  </a:lnTo>
                  <a:lnTo>
                    <a:pt x="87" y="187"/>
                  </a:lnTo>
                  <a:lnTo>
                    <a:pt x="89" y="187"/>
                  </a:lnTo>
                  <a:lnTo>
                    <a:pt x="89" y="185"/>
                  </a:lnTo>
                  <a:lnTo>
                    <a:pt x="89" y="187"/>
                  </a:lnTo>
                  <a:lnTo>
                    <a:pt x="89" y="187"/>
                  </a:lnTo>
                  <a:lnTo>
                    <a:pt x="89" y="187"/>
                  </a:lnTo>
                  <a:lnTo>
                    <a:pt x="89" y="188"/>
                  </a:lnTo>
                  <a:lnTo>
                    <a:pt x="90" y="187"/>
                  </a:lnTo>
                  <a:lnTo>
                    <a:pt x="93" y="187"/>
                  </a:lnTo>
                  <a:lnTo>
                    <a:pt x="98" y="184"/>
                  </a:lnTo>
                  <a:lnTo>
                    <a:pt x="100" y="182"/>
                  </a:lnTo>
                  <a:lnTo>
                    <a:pt x="101" y="181"/>
                  </a:lnTo>
                  <a:lnTo>
                    <a:pt x="106" y="178"/>
                  </a:lnTo>
                  <a:lnTo>
                    <a:pt x="112" y="174"/>
                  </a:lnTo>
                  <a:lnTo>
                    <a:pt x="120" y="170"/>
                  </a:lnTo>
                  <a:lnTo>
                    <a:pt x="127" y="165"/>
                  </a:lnTo>
                  <a:lnTo>
                    <a:pt x="134" y="160"/>
                  </a:lnTo>
                  <a:lnTo>
                    <a:pt x="137" y="159"/>
                  </a:lnTo>
                  <a:lnTo>
                    <a:pt x="138" y="157"/>
                  </a:lnTo>
                  <a:lnTo>
                    <a:pt x="140" y="156"/>
                  </a:lnTo>
                  <a:lnTo>
                    <a:pt x="140" y="156"/>
                  </a:lnTo>
                  <a:lnTo>
                    <a:pt x="140" y="154"/>
                  </a:lnTo>
                  <a:lnTo>
                    <a:pt x="140" y="153"/>
                  </a:lnTo>
                  <a:lnTo>
                    <a:pt x="140" y="153"/>
                  </a:lnTo>
                  <a:lnTo>
                    <a:pt x="138" y="151"/>
                  </a:lnTo>
                  <a:lnTo>
                    <a:pt x="138" y="150"/>
                  </a:lnTo>
                  <a:lnTo>
                    <a:pt x="138" y="146"/>
                  </a:lnTo>
                  <a:lnTo>
                    <a:pt x="137" y="146"/>
                  </a:lnTo>
                  <a:lnTo>
                    <a:pt x="137" y="145"/>
                  </a:lnTo>
                  <a:lnTo>
                    <a:pt x="137" y="145"/>
                  </a:lnTo>
                  <a:lnTo>
                    <a:pt x="135" y="145"/>
                  </a:lnTo>
                  <a:lnTo>
                    <a:pt x="134" y="145"/>
                  </a:lnTo>
                  <a:lnTo>
                    <a:pt x="132" y="145"/>
                  </a:lnTo>
                  <a:lnTo>
                    <a:pt x="132" y="143"/>
                  </a:lnTo>
                  <a:lnTo>
                    <a:pt x="131" y="143"/>
                  </a:lnTo>
                  <a:lnTo>
                    <a:pt x="129" y="142"/>
                  </a:lnTo>
                  <a:lnTo>
                    <a:pt x="129" y="142"/>
                  </a:lnTo>
                  <a:lnTo>
                    <a:pt x="129" y="140"/>
                  </a:lnTo>
                  <a:lnTo>
                    <a:pt x="129" y="139"/>
                  </a:lnTo>
                  <a:lnTo>
                    <a:pt x="129" y="137"/>
                  </a:lnTo>
                  <a:lnTo>
                    <a:pt x="129" y="136"/>
                  </a:lnTo>
                  <a:lnTo>
                    <a:pt x="129" y="134"/>
                  </a:lnTo>
                  <a:lnTo>
                    <a:pt x="129" y="132"/>
                  </a:lnTo>
                  <a:lnTo>
                    <a:pt x="129" y="132"/>
                  </a:lnTo>
                  <a:lnTo>
                    <a:pt x="129" y="131"/>
                  </a:lnTo>
                  <a:lnTo>
                    <a:pt x="131" y="129"/>
                  </a:lnTo>
                  <a:lnTo>
                    <a:pt x="132" y="128"/>
                  </a:lnTo>
                  <a:lnTo>
                    <a:pt x="132" y="126"/>
                  </a:lnTo>
                  <a:lnTo>
                    <a:pt x="132" y="126"/>
                  </a:lnTo>
                  <a:lnTo>
                    <a:pt x="132" y="125"/>
                  </a:lnTo>
                  <a:lnTo>
                    <a:pt x="132" y="123"/>
                  </a:lnTo>
                  <a:lnTo>
                    <a:pt x="131" y="123"/>
                  </a:lnTo>
                  <a:lnTo>
                    <a:pt x="131" y="122"/>
                  </a:lnTo>
                  <a:lnTo>
                    <a:pt x="131" y="120"/>
                  </a:lnTo>
                  <a:lnTo>
                    <a:pt x="131" y="120"/>
                  </a:lnTo>
                  <a:lnTo>
                    <a:pt x="129" y="117"/>
                  </a:lnTo>
                  <a:lnTo>
                    <a:pt x="129" y="117"/>
                  </a:lnTo>
                  <a:lnTo>
                    <a:pt x="129" y="115"/>
                  </a:lnTo>
                  <a:lnTo>
                    <a:pt x="126" y="114"/>
                  </a:lnTo>
                  <a:lnTo>
                    <a:pt x="126" y="112"/>
                  </a:lnTo>
                  <a:lnTo>
                    <a:pt x="124" y="112"/>
                  </a:lnTo>
                  <a:lnTo>
                    <a:pt x="124" y="111"/>
                  </a:lnTo>
                  <a:lnTo>
                    <a:pt x="124" y="109"/>
                  </a:lnTo>
                  <a:lnTo>
                    <a:pt x="123" y="108"/>
                  </a:lnTo>
                  <a:lnTo>
                    <a:pt x="123" y="108"/>
                  </a:lnTo>
                  <a:lnTo>
                    <a:pt x="123" y="104"/>
                  </a:lnTo>
                  <a:lnTo>
                    <a:pt x="121" y="100"/>
                  </a:lnTo>
                  <a:lnTo>
                    <a:pt x="121" y="100"/>
                  </a:lnTo>
                  <a:lnTo>
                    <a:pt x="121" y="98"/>
                  </a:lnTo>
                  <a:lnTo>
                    <a:pt x="121" y="98"/>
                  </a:lnTo>
                  <a:lnTo>
                    <a:pt x="121" y="97"/>
                  </a:lnTo>
                  <a:lnTo>
                    <a:pt x="121" y="95"/>
                  </a:lnTo>
                  <a:lnTo>
                    <a:pt x="123" y="94"/>
                  </a:lnTo>
                  <a:lnTo>
                    <a:pt x="123" y="91"/>
                  </a:lnTo>
                  <a:lnTo>
                    <a:pt x="121" y="87"/>
                  </a:lnTo>
                  <a:lnTo>
                    <a:pt x="123" y="86"/>
                  </a:lnTo>
                  <a:lnTo>
                    <a:pt x="123" y="86"/>
                  </a:lnTo>
                  <a:lnTo>
                    <a:pt x="123" y="84"/>
                  </a:lnTo>
                  <a:lnTo>
                    <a:pt x="121" y="83"/>
                  </a:lnTo>
                  <a:lnTo>
                    <a:pt x="121" y="81"/>
                  </a:lnTo>
                  <a:lnTo>
                    <a:pt x="121" y="80"/>
                  </a:lnTo>
                  <a:lnTo>
                    <a:pt x="120" y="77"/>
                  </a:lnTo>
                  <a:lnTo>
                    <a:pt x="118" y="70"/>
                  </a:lnTo>
                  <a:lnTo>
                    <a:pt x="115" y="63"/>
                  </a:lnTo>
                  <a:lnTo>
                    <a:pt x="115" y="58"/>
                  </a:lnTo>
                  <a:lnTo>
                    <a:pt x="115" y="56"/>
                  </a:lnTo>
                  <a:lnTo>
                    <a:pt x="115" y="55"/>
                  </a:lnTo>
                  <a:lnTo>
                    <a:pt x="117" y="53"/>
                  </a:lnTo>
                  <a:lnTo>
                    <a:pt x="118" y="52"/>
                  </a:lnTo>
                  <a:lnTo>
                    <a:pt x="120" y="49"/>
                  </a:lnTo>
                  <a:lnTo>
                    <a:pt x="121" y="47"/>
                  </a:lnTo>
                  <a:lnTo>
                    <a:pt x="121" y="45"/>
                  </a:lnTo>
                  <a:lnTo>
                    <a:pt x="121" y="44"/>
                  </a:lnTo>
                  <a:lnTo>
                    <a:pt x="121" y="42"/>
                  </a:lnTo>
                  <a:lnTo>
                    <a:pt x="120" y="41"/>
                  </a:lnTo>
                  <a:lnTo>
                    <a:pt x="120" y="38"/>
                  </a:lnTo>
                  <a:lnTo>
                    <a:pt x="118" y="38"/>
                  </a:lnTo>
                  <a:lnTo>
                    <a:pt x="118" y="38"/>
                  </a:lnTo>
                  <a:lnTo>
                    <a:pt x="118" y="38"/>
                  </a:lnTo>
                  <a:lnTo>
                    <a:pt x="117" y="38"/>
                  </a:lnTo>
                  <a:lnTo>
                    <a:pt x="117" y="38"/>
                  </a:lnTo>
                  <a:lnTo>
                    <a:pt x="115" y="38"/>
                  </a:lnTo>
                  <a:lnTo>
                    <a:pt x="115" y="36"/>
                  </a:lnTo>
                  <a:lnTo>
                    <a:pt x="113" y="35"/>
                  </a:lnTo>
                  <a:lnTo>
                    <a:pt x="113" y="33"/>
                  </a:lnTo>
                  <a:lnTo>
                    <a:pt x="113" y="30"/>
                  </a:lnTo>
                  <a:lnTo>
                    <a:pt x="113" y="28"/>
                  </a:lnTo>
                  <a:lnTo>
                    <a:pt x="115" y="24"/>
                  </a:lnTo>
                  <a:lnTo>
                    <a:pt x="115" y="22"/>
                  </a:lnTo>
                  <a:lnTo>
                    <a:pt x="118" y="17"/>
                  </a:lnTo>
                  <a:lnTo>
                    <a:pt x="120" y="16"/>
                  </a:lnTo>
                  <a:lnTo>
                    <a:pt x="120" y="16"/>
                  </a:lnTo>
                  <a:lnTo>
                    <a:pt x="118" y="17"/>
                  </a:lnTo>
                  <a:lnTo>
                    <a:pt x="117" y="17"/>
                  </a:lnTo>
                  <a:lnTo>
                    <a:pt x="117" y="17"/>
                  </a:lnTo>
                  <a:lnTo>
                    <a:pt x="115" y="16"/>
                  </a:lnTo>
                  <a:lnTo>
                    <a:pt x="113" y="16"/>
                  </a:lnTo>
                  <a:lnTo>
                    <a:pt x="110" y="13"/>
                  </a:lnTo>
                  <a:lnTo>
                    <a:pt x="106" y="10"/>
                  </a:lnTo>
                  <a:lnTo>
                    <a:pt x="106" y="10"/>
                  </a:lnTo>
                  <a:lnTo>
                    <a:pt x="104" y="8"/>
                  </a:lnTo>
                  <a:lnTo>
                    <a:pt x="104" y="7"/>
                  </a:lnTo>
                  <a:lnTo>
                    <a:pt x="103" y="5"/>
                  </a:lnTo>
                  <a:lnTo>
                    <a:pt x="101" y="2"/>
                  </a:lnTo>
                  <a:lnTo>
                    <a:pt x="101" y="0"/>
                  </a:lnTo>
                  <a:lnTo>
                    <a:pt x="100" y="2"/>
                  </a:lnTo>
                  <a:lnTo>
                    <a:pt x="96" y="4"/>
                  </a:lnTo>
                  <a:lnTo>
                    <a:pt x="95" y="5"/>
                  </a:lnTo>
                  <a:lnTo>
                    <a:pt x="93" y="5"/>
                  </a:lnTo>
                  <a:lnTo>
                    <a:pt x="92" y="5"/>
                  </a:lnTo>
                  <a:lnTo>
                    <a:pt x="92" y="5"/>
                  </a:lnTo>
                  <a:lnTo>
                    <a:pt x="87" y="5"/>
                  </a:lnTo>
                  <a:lnTo>
                    <a:pt x="84" y="4"/>
                  </a:lnTo>
                  <a:lnTo>
                    <a:pt x="84" y="5"/>
                  </a:lnTo>
                  <a:lnTo>
                    <a:pt x="82" y="7"/>
                  </a:lnTo>
                  <a:lnTo>
                    <a:pt x="82" y="7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79" y="10"/>
                  </a:lnTo>
                  <a:lnTo>
                    <a:pt x="78" y="10"/>
                  </a:lnTo>
                  <a:lnTo>
                    <a:pt x="76" y="11"/>
                  </a:lnTo>
                  <a:lnTo>
                    <a:pt x="76" y="11"/>
                  </a:lnTo>
                  <a:lnTo>
                    <a:pt x="75" y="11"/>
                  </a:lnTo>
                  <a:lnTo>
                    <a:pt x="75" y="13"/>
                  </a:lnTo>
                  <a:lnTo>
                    <a:pt x="75" y="13"/>
                  </a:lnTo>
                  <a:lnTo>
                    <a:pt x="73" y="16"/>
                  </a:lnTo>
                  <a:lnTo>
                    <a:pt x="73" y="17"/>
                  </a:lnTo>
                  <a:lnTo>
                    <a:pt x="73" y="19"/>
                  </a:lnTo>
                  <a:lnTo>
                    <a:pt x="73" y="21"/>
                  </a:lnTo>
                  <a:lnTo>
                    <a:pt x="73" y="21"/>
                  </a:lnTo>
                  <a:lnTo>
                    <a:pt x="75" y="22"/>
                  </a:lnTo>
                  <a:lnTo>
                    <a:pt x="75" y="24"/>
                  </a:lnTo>
                  <a:lnTo>
                    <a:pt x="75" y="24"/>
                  </a:lnTo>
                  <a:lnTo>
                    <a:pt x="73" y="25"/>
                  </a:lnTo>
                  <a:lnTo>
                    <a:pt x="73" y="27"/>
                  </a:lnTo>
                  <a:lnTo>
                    <a:pt x="73" y="28"/>
                  </a:lnTo>
                  <a:lnTo>
                    <a:pt x="72" y="28"/>
                  </a:lnTo>
                  <a:lnTo>
                    <a:pt x="70" y="31"/>
                  </a:lnTo>
                  <a:lnTo>
                    <a:pt x="67" y="31"/>
                  </a:lnTo>
                  <a:lnTo>
                    <a:pt x="67" y="33"/>
                  </a:lnTo>
                  <a:lnTo>
                    <a:pt x="67" y="33"/>
                  </a:lnTo>
                  <a:lnTo>
                    <a:pt x="65" y="35"/>
                  </a:lnTo>
                  <a:lnTo>
                    <a:pt x="65" y="35"/>
                  </a:lnTo>
                  <a:lnTo>
                    <a:pt x="65" y="36"/>
                  </a:lnTo>
                  <a:lnTo>
                    <a:pt x="65" y="36"/>
                  </a:lnTo>
                  <a:lnTo>
                    <a:pt x="59" y="31"/>
                  </a:lnTo>
                  <a:lnTo>
                    <a:pt x="59" y="31"/>
                  </a:lnTo>
                  <a:lnTo>
                    <a:pt x="59" y="30"/>
                  </a:lnTo>
                  <a:lnTo>
                    <a:pt x="58" y="30"/>
                  </a:lnTo>
                  <a:lnTo>
                    <a:pt x="58" y="30"/>
                  </a:lnTo>
                  <a:lnTo>
                    <a:pt x="58" y="30"/>
                  </a:lnTo>
                  <a:lnTo>
                    <a:pt x="56" y="30"/>
                  </a:lnTo>
                  <a:lnTo>
                    <a:pt x="55" y="30"/>
                  </a:lnTo>
                  <a:lnTo>
                    <a:pt x="55" y="30"/>
                  </a:lnTo>
                  <a:lnTo>
                    <a:pt x="55" y="31"/>
                  </a:lnTo>
                  <a:lnTo>
                    <a:pt x="55" y="31"/>
                  </a:lnTo>
                  <a:lnTo>
                    <a:pt x="53" y="31"/>
                  </a:lnTo>
                  <a:lnTo>
                    <a:pt x="53" y="31"/>
                  </a:lnTo>
                  <a:lnTo>
                    <a:pt x="51" y="31"/>
                  </a:lnTo>
                  <a:lnTo>
                    <a:pt x="50" y="30"/>
                  </a:lnTo>
                  <a:lnTo>
                    <a:pt x="48" y="30"/>
                  </a:lnTo>
                  <a:lnTo>
                    <a:pt x="47" y="30"/>
                  </a:lnTo>
                  <a:lnTo>
                    <a:pt x="45" y="30"/>
                  </a:lnTo>
                  <a:lnTo>
                    <a:pt x="44" y="30"/>
                  </a:lnTo>
                  <a:lnTo>
                    <a:pt x="41" y="31"/>
                  </a:lnTo>
                  <a:lnTo>
                    <a:pt x="39" y="31"/>
                  </a:lnTo>
                  <a:lnTo>
                    <a:pt x="25" y="17"/>
                  </a:lnTo>
                  <a:lnTo>
                    <a:pt x="25" y="17"/>
                  </a:lnTo>
                  <a:lnTo>
                    <a:pt x="23" y="17"/>
                  </a:lnTo>
                  <a:lnTo>
                    <a:pt x="22" y="17"/>
                  </a:lnTo>
                  <a:lnTo>
                    <a:pt x="20" y="17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22"/>
                  </a:lnTo>
                  <a:lnTo>
                    <a:pt x="14" y="24"/>
                  </a:lnTo>
                  <a:lnTo>
                    <a:pt x="16" y="25"/>
                  </a:lnTo>
                  <a:lnTo>
                    <a:pt x="17" y="25"/>
                  </a:lnTo>
                  <a:lnTo>
                    <a:pt x="19" y="27"/>
                  </a:lnTo>
                  <a:lnTo>
                    <a:pt x="20" y="27"/>
                  </a:lnTo>
                  <a:lnTo>
                    <a:pt x="22" y="27"/>
                  </a:lnTo>
                  <a:lnTo>
                    <a:pt x="22" y="28"/>
                  </a:lnTo>
                  <a:lnTo>
                    <a:pt x="22" y="30"/>
                  </a:lnTo>
                  <a:lnTo>
                    <a:pt x="23" y="30"/>
                  </a:lnTo>
                  <a:lnTo>
                    <a:pt x="23" y="31"/>
                  </a:lnTo>
                  <a:lnTo>
                    <a:pt x="25" y="33"/>
                  </a:lnTo>
                  <a:lnTo>
                    <a:pt x="25" y="35"/>
                  </a:lnTo>
                  <a:lnTo>
                    <a:pt x="27" y="35"/>
                  </a:lnTo>
                  <a:lnTo>
                    <a:pt x="28" y="35"/>
                  </a:lnTo>
                  <a:lnTo>
                    <a:pt x="30" y="36"/>
                  </a:lnTo>
                  <a:lnTo>
                    <a:pt x="31" y="36"/>
                  </a:lnTo>
                  <a:lnTo>
                    <a:pt x="34" y="36"/>
                  </a:lnTo>
                  <a:lnTo>
                    <a:pt x="36" y="36"/>
                  </a:lnTo>
                  <a:lnTo>
                    <a:pt x="36" y="38"/>
                  </a:lnTo>
                  <a:lnTo>
                    <a:pt x="37" y="38"/>
                  </a:lnTo>
                  <a:lnTo>
                    <a:pt x="39" y="39"/>
                  </a:lnTo>
                  <a:lnTo>
                    <a:pt x="39" y="41"/>
                  </a:lnTo>
                  <a:lnTo>
                    <a:pt x="41" y="42"/>
                  </a:lnTo>
                  <a:lnTo>
                    <a:pt x="42" y="44"/>
                  </a:lnTo>
                  <a:lnTo>
                    <a:pt x="44" y="45"/>
                  </a:lnTo>
                  <a:lnTo>
                    <a:pt x="44" y="45"/>
                  </a:lnTo>
                  <a:lnTo>
                    <a:pt x="44" y="47"/>
                  </a:lnTo>
                  <a:lnTo>
                    <a:pt x="44" y="47"/>
                  </a:lnTo>
                  <a:lnTo>
                    <a:pt x="44" y="47"/>
                  </a:lnTo>
                  <a:lnTo>
                    <a:pt x="44" y="49"/>
                  </a:lnTo>
                  <a:lnTo>
                    <a:pt x="45" y="50"/>
                  </a:lnTo>
                  <a:lnTo>
                    <a:pt x="45" y="52"/>
                  </a:lnTo>
                  <a:lnTo>
                    <a:pt x="45" y="52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45" y="55"/>
                  </a:lnTo>
                  <a:lnTo>
                    <a:pt x="45" y="55"/>
                  </a:lnTo>
                  <a:lnTo>
                    <a:pt x="45" y="56"/>
                  </a:lnTo>
                  <a:lnTo>
                    <a:pt x="45" y="56"/>
                  </a:lnTo>
                  <a:lnTo>
                    <a:pt x="47" y="58"/>
                  </a:lnTo>
                  <a:lnTo>
                    <a:pt x="47" y="59"/>
                  </a:lnTo>
                  <a:lnTo>
                    <a:pt x="47" y="59"/>
                  </a:lnTo>
                  <a:lnTo>
                    <a:pt x="47" y="59"/>
                  </a:lnTo>
                  <a:lnTo>
                    <a:pt x="47" y="61"/>
                  </a:lnTo>
                  <a:lnTo>
                    <a:pt x="47" y="64"/>
                  </a:lnTo>
                  <a:lnTo>
                    <a:pt x="47" y="67"/>
                  </a:lnTo>
                  <a:lnTo>
                    <a:pt x="47" y="69"/>
                  </a:lnTo>
                  <a:lnTo>
                    <a:pt x="45" y="70"/>
                  </a:lnTo>
                  <a:lnTo>
                    <a:pt x="45" y="72"/>
                  </a:lnTo>
                  <a:lnTo>
                    <a:pt x="45" y="75"/>
                  </a:lnTo>
                  <a:lnTo>
                    <a:pt x="47" y="77"/>
                  </a:lnTo>
                  <a:lnTo>
                    <a:pt x="50" y="84"/>
                  </a:lnTo>
                  <a:lnTo>
                    <a:pt x="50" y="84"/>
                  </a:lnTo>
                  <a:close/>
                  <a:moveTo>
                    <a:pt x="0" y="195"/>
                  </a:moveTo>
                  <a:lnTo>
                    <a:pt x="0" y="195"/>
                  </a:lnTo>
                  <a:lnTo>
                    <a:pt x="0" y="195"/>
                  </a:lnTo>
                  <a:lnTo>
                    <a:pt x="0" y="195"/>
                  </a:lnTo>
                  <a:lnTo>
                    <a:pt x="2" y="195"/>
                  </a:lnTo>
                  <a:lnTo>
                    <a:pt x="2" y="196"/>
                  </a:lnTo>
                  <a:lnTo>
                    <a:pt x="2" y="196"/>
                  </a:lnTo>
                  <a:lnTo>
                    <a:pt x="0" y="198"/>
                  </a:lnTo>
                  <a:lnTo>
                    <a:pt x="0" y="199"/>
                  </a:lnTo>
                  <a:lnTo>
                    <a:pt x="0" y="199"/>
                  </a:lnTo>
                  <a:lnTo>
                    <a:pt x="0" y="199"/>
                  </a:lnTo>
                  <a:lnTo>
                    <a:pt x="0" y="199"/>
                  </a:lnTo>
                  <a:lnTo>
                    <a:pt x="0" y="199"/>
                  </a:lnTo>
                  <a:lnTo>
                    <a:pt x="2" y="201"/>
                  </a:lnTo>
                  <a:lnTo>
                    <a:pt x="5" y="202"/>
                  </a:lnTo>
                  <a:lnTo>
                    <a:pt x="5" y="202"/>
                  </a:lnTo>
                  <a:lnTo>
                    <a:pt x="6" y="204"/>
                  </a:lnTo>
                  <a:lnTo>
                    <a:pt x="6" y="202"/>
                  </a:lnTo>
                  <a:lnTo>
                    <a:pt x="6" y="202"/>
                  </a:lnTo>
                  <a:lnTo>
                    <a:pt x="8" y="202"/>
                  </a:lnTo>
                  <a:lnTo>
                    <a:pt x="8" y="202"/>
                  </a:lnTo>
                  <a:lnTo>
                    <a:pt x="6" y="199"/>
                  </a:lnTo>
                  <a:lnTo>
                    <a:pt x="6" y="198"/>
                  </a:lnTo>
                  <a:lnTo>
                    <a:pt x="6" y="196"/>
                  </a:lnTo>
                  <a:lnTo>
                    <a:pt x="3" y="196"/>
                  </a:lnTo>
                  <a:lnTo>
                    <a:pt x="3" y="195"/>
                  </a:lnTo>
                  <a:lnTo>
                    <a:pt x="2" y="195"/>
                  </a:lnTo>
                  <a:lnTo>
                    <a:pt x="2" y="195"/>
                  </a:lnTo>
                  <a:lnTo>
                    <a:pt x="2" y="195"/>
                  </a:lnTo>
                  <a:lnTo>
                    <a:pt x="2" y="195"/>
                  </a:lnTo>
                  <a:lnTo>
                    <a:pt x="0" y="195"/>
                  </a:lnTo>
                  <a:lnTo>
                    <a:pt x="0" y="195"/>
                  </a:lnTo>
                  <a:close/>
                  <a:moveTo>
                    <a:pt x="58" y="100"/>
                  </a:moveTo>
                  <a:lnTo>
                    <a:pt x="59" y="100"/>
                  </a:lnTo>
                  <a:lnTo>
                    <a:pt x="59" y="100"/>
                  </a:lnTo>
                  <a:lnTo>
                    <a:pt x="59" y="100"/>
                  </a:lnTo>
                  <a:lnTo>
                    <a:pt x="59" y="100"/>
                  </a:lnTo>
                  <a:lnTo>
                    <a:pt x="59" y="101"/>
                  </a:lnTo>
                  <a:lnTo>
                    <a:pt x="59" y="101"/>
                  </a:lnTo>
                  <a:lnTo>
                    <a:pt x="58" y="101"/>
                  </a:lnTo>
                  <a:lnTo>
                    <a:pt x="58" y="100"/>
                  </a:lnTo>
                  <a:lnTo>
                    <a:pt x="58" y="100"/>
                  </a:lnTo>
                  <a:lnTo>
                    <a:pt x="58" y="100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7" name="Freeform 192"/>
            <p:cNvSpPr>
              <a:spLocks noEditPoints="1"/>
            </p:cNvSpPr>
            <p:nvPr/>
          </p:nvSpPr>
          <p:spPr bwMode="auto">
            <a:xfrm>
              <a:off x="6299162" y="2545898"/>
              <a:ext cx="175727" cy="102254"/>
            </a:xfrm>
            <a:custGeom>
              <a:avLst/>
              <a:gdLst>
                <a:gd name="T0" fmla="*/ 73 w 74"/>
                <a:gd name="T1" fmla="*/ 12 h 43"/>
                <a:gd name="T2" fmla="*/ 74 w 74"/>
                <a:gd name="T3" fmla="*/ 9 h 43"/>
                <a:gd name="T4" fmla="*/ 73 w 74"/>
                <a:gd name="T5" fmla="*/ 4 h 43"/>
                <a:gd name="T6" fmla="*/ 66 w 74"/>
                <a:gd name="T7" fmla="*/ 3 h 43"/>
                <a:gd name="T8" fmla="*/ 60 w 74"/>
                <a:gd name="T9" fmla="*/ 0 h 43"/>
                <a:gd name="T10" fmla="*/ 59 w 74"/>
                <a:gd name="T11" fmla="*/ 1 h 43"/>
                <a:gd name="T12" fmla="*/ 55 w 74"/>
                <a:gd name="T13" fmla="*/ 4 h 43"/>
                <a:gd name="T14" fmla="*/ 48 w 74"/>
                <a:gd name="T15" fmla="*/ 4 h 43"/>
                <a:gd name="T16" fmla="*/ 46 w 74"/>
                <a:gd name="T17" fmla="*/ 3 h 43"/>
                <a:gd name="T18" fmla="*/ 45 w 74"/>
                <a:gd name="T19" fmla="*/ 1 h 43"/>
                <a:gd name="T20" fmla="*/ 43 w 74"/>
                <a:gd name="T21" fmla="*/ 3 h 43"/>
                <a:gd name="T22" fmla="*/ 43 w 74"/>
                <a:gd name="T23" fmla="*/ 6 h 43"/>
                <a:gd name="T24" fmla="*/ 34 w 74"/>
                <a:gd name="T25" fmla="*/ 6 h 43"/>
                <a:gd name="T26" fmla="*/ 23 w 74"/>
                <a:gd name="T27" fmla="*/ 9 h 43"/>
                <a:gd name="T28" fmla="*/ 21 w 74"/>
                <a:gd name="T29" fmla="*/ 21 h 43"/>
                <a:gd name="T30" fmla="*/ 28 w 74"/>
                <a:gd name="T31" fmla="*/ 26 h 43"/>
                <a:gd name="T32" fmla="*/ 26 w 74"/>
                <a:gd name="T33" fmla="*/ 32 h 43"/>
                <a:gd name="T34" fmla="*/ 32 w 74"/>
                <a:gd name="T35" fmla="*/ 34 h 43"/>
                <a:gd name="T36" fmla="*/ 34 w 74"/>
                <a:gd name="T37" fmla="*/ 34 h 43"/>
                <a:gd name="T38" fmla="*/ 35 w 74"/>
                <a:gd name="T39" fmla="*/ 32 h 43"/>
                <a:gd name="T40" fmla="*/ 40 w 74"/>
                <a:gd name="T41" fmla="*/ 32 h 43"/>
                <a:gd name="T42" fmla="*/ 46 w 74"/>
                <a:gd name="T43" fmla="*/ 34 h 43"/>
                <a:gd name="T44" fmla="*/ 48 w 74"/>
                <a:gd name="T45" fmla="*/ 37 h 43"/>
                <a:gd name="T46" fmla="*/ 54 w 74"/>
                <a:gd name="T47" fmla="*/ 43 h 43"/>
                <a:gd name="T48" fmla="*/ 60 w 74"/>
                <a:gd name="T49" fmla="*/ 38 h 43"/>
                <a:gd name="T50" fmla="*/ 62 w 74"/>
                <a:gd name="T51" fmla="*/ 35 h 43"/>
                <a:gd name="T52" fmla="*/ 63 w 74"/>
                <a:gd name="T53" fmla="*/ 34 h 43"/>
                <a:gd name="T54" fmla="*/ 66 w 74"/>
                <a:gd name="T55" fmla="*/ 31 h 43"/>
                <a:gd name="T56" fmla="*/ 66 w 74"/>
                <a:gd name="T57" fmla="*/ 26 h 43"/>
                <a:gd name="T58" fmla="*/ 63 w 74"/>
                <a:gd name="T59" fmla="*/ 20 h 43"/>
                <a:gd name="T60" fmla="*/ 65 w 74"/>
                <a:gd name="T61" fmla="*/ 14 h 43"/>
                <a:gd name="T62" fmla="*/ 69 w 74"/>
                <a:gd name="T63" fmla="*/ 14 h 43"/>
                <a:gd name="T64" fmla="*/ 69 w 74"/>
                <a:gd name="T65" fmla="*/ 15 h 43"/>
                <a:gd name="T66" fmla="*/ 1 w 74"/>
                <a:gd name="T67" fmla="*/ 34 h 43"/>
                <a:gd name="T68" fmla="*/ 3 w 74"/>
                <a:gd name="T69" fmla="*/ 35 h 43"/>
                <a:gd name="T70" fmla="*/ 4 w 74"/>
                <a:gd name="T71" fmla="*/ 34 h 43"/>
                <a:gd name="T72" fmla="*/ 3 w 74"/>
                <a:gd name="T73" fmla="*/ 34 h 43"/>
                <a:gd name="T74" fmla="*/ 7 w 74"/>
                <a:gd name="T75" fmla="*/ 20 h 43"/>
                <a:gd name="T76" fmla="*/ 1 w 74"/>
                <a:gd name="T77" fmla="*/ 23 h 43"/>
                <a:gd name="T78" fmla="*/ 0 w 74"/>
                <a:gd name="T79" fmla="*/ 21 h 43"/>
                <a:gd name="T80" fmla="*/ 0 w 74"/>
                <a:gd name="T81" fmla="*/ 29 h 43"/>
                <a:gd name="T82" fmla="*/ 3 w 74"/>
                <a:gd name="T83" fmla="*/ 31 h 43"/>
                <a:gd name="T84" fmla="*/ 4 w 74"/>
                <a:gd name="T85" fmla="*/ 32 h 43"/>
                <a:gd name="T86" fmla="*/ 7 w 74"/>
                <a:gd name="T87" fmla="*/ 31 h 43"/>
                <a:gd name="T88" fmla="*/ 12 w 74"/>
                <a:gd name="T89" fmla="*/ 29 h 43"/>
                <a:gd name="T90" fmla="*/ 17 w 74"/>
                <a:gd name="T91" fmla="*/ 21 h 43"/>
                <a:gd name="T92" fmla="*/ 10 w 74"/>
                <a:gd name="T93" fmla="*/ 20 h 43"/>
                <a:gd name="T94" fmla="*/ 7 w 74"/>
                <a:gd name="T95" fmla="*/ 20 h 43"/>
                <a:gd name="T96" fmla="*/ 7 w 74"/>
                <a:gd name="T97" fmla="*/ 9 h 43"/>
                <a:gd name="T98" fmla="*/ 4 w 74"/>
                <a:gd name="T99" fmla="*/ 12 h 43"/>
                <a:gd name="T100" fmla="*/ 7 w 74"/>
                <a:gd name="T101" fmla="*/ 15 h 43"/>
                <a:gd name="T102" fmla="*/ 9 w 74"/>
                <a:gd name="T103" fmla="*/ 17 h 43"/>
                <a:gd name="T104" fmla="*/ 10 w 74"/>
                <a:gd name="T105" fmla="*/ 1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4" h="43">
                  <a:moveTo>
                    <a:pt x="69" y="15"/>
                  </a:moveTo>
                  <a:lnTo>
                    <a:pt x="73" y="14"/>
                  </a:lnTo>
                  <a:lnTo>
                    <a:pt x="73" y="12"/>
                  </a:lnTo>
                  <a:lnTo>
                    <a:pt x="73" y="12"/>
                  </a:lnTo>
                  <a:lnTo>
                    <a:pt x="74" y="10"/>
                  </a:lnTo>
                  <a:lnTo>
                    <a:pt x="74" y="9"/>
                  </a:lnTo>
                  <a:lnTo>
                    <a:pt x="74" y="7"/>
                  </a:lnTo>
                  <a:lnTo>
                    <a:pt x="73" y="6"/>
                  </a:lnTo>
                  <a:lnTo>
                    <a:pt x="73" y="4"/>
                  </a:lnTo>
                  <a:lnTo>
                    <a:pt x="71" y="4"/>
                  </a:lnTo>
                  <a:lnTo>
                    <a:pt x="68" y="3"/>
                  </a:lnTo>
                  <a:lnTo>
                    <a:pt x="66" y="3"/>
                  </a:lnTo>
                  <a:lnTo>
                    <a:pt x="65" y="1"/>
                  </a:lnTo>
                  <a:lnTo>
                    <a:pt x="62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59" y="1"/>
                  </a:lnTo>
                  <a:lnTo>
                    <a:pt x="59" y="1"/>
                  </a:lnTo>
                  <a:lnTo>
                    <a:pt x="59" y="3"/>
                  </a:lnTo>
                  <a:lnTo>
                    <a:pt x="59" y="4"/>
                  </a:lnTo>
                  <a:lnTo>
                    <a:pt x="55" y="4"/>
                  </a:lnTo>
                  <a:lnTo>
                    <a:pt x="52" y="4"/>
                  </a:lnTo>
                  <a:lnTo>
                    <a:pt x="49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3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3" y="4"/>
                  </a:lnTo>
                  <a:lnTo>
                    <a:pt x="43" y="6"/>
                  </a:lnTo>
                  <a:lnTo>
                    <a:pt x="40" y="6"/>
                  </a:lnTo>
                  <a:lnTo>
                    <a:pt x="37" y="6"/>
                  </a:lnTo>
                  <a:lnTo>
                    <a:pt x="34" y="6"/>
                  </a:lnTo>
                  <a:lnTo>
                    <a:pt x="32" y="6"/>
                  </a:lnTo>
                  <a:lnTo>
                    <a:pt x="28" y="7"/>
                  </a:lnTo>
                  <a:lnTo>
                    <a:pt x="23" y="9"/>
                  </a:lnTo>
                  <a:lnTo>
                    <a:pt x="23" y="14"/>
                  </a:lnTo>
                  <a:lnTo>
                    <a:pt x="21" y="18"/>
                  </a:lnTo>
                  <a:lnTo>
                    <a:pt x="21" y="21"/>
                  </a:lnTo>
                  <a:lnTo>
                    <a:pt x="23" y="26"/>
                  </a:lnTo>
                  <a:lnTo>
                    <a:pt x="24" y="26"/>
                  </a:lnTo>
                  <a:lnTo>
                    <a:pt x="28" y="26"/>
                  </a:lnTo>
                  <a:lnTo>
                    <a:pt x="26" y="28"/>
                  </a:lnTo>
                  <a:lnTo>
                    <a:pt x="26" y="31"/>
                  </a:lnTo>
                  <a:lnTo>
                    <a:pt x="26" y="32"/>
                  </a:lnTo>
                  <a:lnTo>
                    <a:pt x="26" y="34"/>
                  </a:lnTo>
                  <a:lnTo>
                    <a:pt x="28" y="34"/>
                  </a:lnTo>
                  <a:lnTo>
                    <a:pt x="32" y="34"/>
                  </a:lnTo>
                  <a:lnTo>
                    <a:pt x="34" y="34"/>
                  </a:lnTo>
                  <a:lnTo>
                    <a:pt x="34" y="34"/>
                  </a:lnTo>
                  <a:lnTo>
                    <a:pt x="34" y="34"/>
                  </a:lnTo>
                  <a:lnTo>
                    <a:pt x="35" y="32"/>
                  </a:lnTo>
                  <a:lnTo>
                    <a:pt x="35" y="32"/>
                  </a:lnTo>
                  <a:lnTo>
                    <a:pt x="35" y="32"/>
                  </a:lnTo>
                  <a:lnTo>
                    <a:pt x="37" y="32"/>
                  </a:lnTo>
                  <a:lnTo>
                    <a:pt x="38" y="32"/>
                  </a:lnTo>
                  <a:lnTo>
                    <a:pt x="40" y="32"/>
                  </a:lnTo>
                  <a:lnTo>
                    <a:pt x="43" y="34"/>
                  </a:lnTo>
                  <a:lnTo>
                    <a:pt x="45" y="34"/>
                  </a:lnTo>
                  <a:lnTo>
                    <a:pt x="46" y="34"/>
                  </a:lnTo>
                  <a:lnTo>
                    <a:pt x="46" y="35"/>
                  </a:lnTo>
                  <a:lnTo>
                    <a:pt x="48" y="35"/>
                  </a:lnTo>
                  <a:lnTo>
                    <a:pt x="48" y="37"/>
                  </a:lnTo>
                  <a:lnTo>
                    <a:pt x="48" y="37"/>
                  </a:lnTo>
                  <a:lnTo>
                    <a:pt x="51" y="37"/>
                  </a:lnTo>
                  <a:lnTo>
                    <a:pt x="54" y="43"/>
                  </a:lnTo>
                  <a:lnTo>
                    <a:pt x="60" y="42"/>
                  </a:lnTo>
                  <a:lnTo>
                    <a:pt x="60" y="40"/>
                  </a:lnTo>
                  <a:lnTo>
                    <a:pt x="60" y="38"/>
                  </a:lnTo>
                  <a:lnTo>
                    <a:pt x="60" y="37"/>
                  </a:lnTo>
                  <a:lnTo>
                    <a:pt x="62" y="35"/>
                  </a:lnTo>
                  <a:lnTo>
                    <a:pt x="62" y="35"/>
                  </a:lnTo>
                  <a:lnTo>
                    <a:pt x="62" y="34"/>
                  </a:lnTo>
                  <a:lnTo>
                    <a:pt x="63" y="34"/>
                  </a:lnTo>
                  <a:lnTo>
                    <a:pt x="63" y="34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6" y="31"/>
                  </a:lnTo>
                  <a:lnTo>
                    <a:pt x="66" y="29"/>
                  </a:lnTo>
                  <a:lnTo>
                    <a:pt x="68" y="26"/>
                  </a:lnTo>
                  <a:lnTo>
                    <a:pt x="66" y="26"/>
                  </a:lnTo>
                  <a:lnTo>
                    <a:pt x="65" y="24"/>
                  </a:lnTo>
                  <a:lnTo>
                    <a:pt x="63" y="21"/>
                  </a:lnTo>
                  <a:lnTo>
                    <a:pt x="63" y="20"/>
                  </a:lnTo>
                  <a:lnTo>
                    <a:pt x="63" y="18"/>
                  </a:lnTo>
                  <a:lnTo>
                    <a:pt x="63" y="15"/>
                  </a:lnTo>
                  <a:lnTo>
                    <a:pt x="65" y="14"/>
                  </a:lnTo>
                  <a:lnTo>
                    <a:pt x="65" y="14"/>
                  </a:lnTo>
                  <a:lnTo>
                    <a:pt x="68" y="14"/>
                  </a:lnTo>
                  <a:lnTo>
                    <a:pt x="69" y="14"/>
                  </a:lnTo>
                  <a:lnTo>
                    <a:pt x="69" y="14"/>
                  </a:lnTo>
                  <a:lnTo>
                    <a:pt x="69" y="15"/>
                  </a:lnTo>
                  <a:lnTo>
                    <a:pt x="69" y="15"/>
                  </a:lnTo>
                  <a:close/>
                  <a:moveTo>
                    <a:pt x="3" y="34"/>
                  </a:moveTo>
                  <a:lnTo>
                    <a:pt x="1" y="34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3" y="35"/>
                  </a:lnTo>
                  <a:lnTo>
                    <a:pt x="3" y="35"/>
                  </a:lnTo>
                  <a:lnTo>
                    <a:pt x="3" y="37"/>
                  </a:lnTo>
                  <a:lnTo>
                    <a:pt x="3" y="35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3" y="34"/>
                  </a:lnTo>
                  <a:lnTo>
                    <a:pt x="3" y="34"/>
                  </a:lnTo>
                  <a:lnTo>
                    <a:pt x="3" y="34"/>
                  </a:lnTo>
                  <a:close/>
                  <a:moveTo>
                    <a:pt x="7" y="20"/>
                  </a:moveTo>
                  <a:lnTo>
                    <a:pt x="4" y="21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31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6" y="31"/>
                  </a:lnTo>
                  <a:lnTo>
                    <a:pt x="7" y="31"/>
                  </a:lnTo>
                  <a:lnTo>
                    <a:pt x="9" y="31"/>
                  </a:lnTo>
                  <a:lnTo>
                    <a:pt x="12" y="31"/>
                  </a:lnTo>
                  <a:lnTo>
                    <a:pt x="12" y="29"/>
                  </a:lnTo>
                  <a:lnTo>
                    <a:pt x="14" y="26"/>
                  </a:lnTo>
                  <a:lnTo>
                    <a:pt x="15" y="23"/>
                  </a:lnTo>
                  <a:lnTo>
                    <a:pt x="17" y="21"/>
                  </a:lnTo>
                  <a:lnTo>
                    <a:pt x="14" y="21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7" y="20"/>
                  </a:lnTo>
                  <a:lnTo>
                    <a:pt x="7" y="20"/>
                  </a:lnTo>
                  <a:close/>
                  <a:moveTo>
                    <a:pt x="9" y="7"/>
                  </a:moveTo>
                  <a:lnTo>
                    <a:pt x="7" y="9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7" y="15"/>
                  </a:lnTo>
                  <a:lnTo>
                    <a:pt x="7" y="17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2" y="12"/>
                  </a:lnTo>
                  <a:lnTo>
                    <a:pt x="9" y="7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8" name="Freeform 193"/>
            <p:cNvSpPr>
              <a:spLocks noEditPoints="1"/>
            </p:cNvSpPr>
            <p:nvPr/>
          </p:nvSpPr>
          <p:spPr bwMode="auto">
            <a:xfrm>
              <a:off x="5926335" y="2626749"/>
              <a:ext cx="125858" cy="161702"/>
            </a:xfrm>
            <a:custGeom>
              <a:avLst/>
              <a:gdLst>
                <a:gd name="T0" fmla="*/ 20 w 53"/>
                <a:gd name="T1" fmla="*/ 49 h 68"/>
                <a:gd name="T2" fmla="*/ 25 w 53"/>
                <a:gd name="T3" fmla="*/ 54 h 68"/>
                <a:gd name="T4" fmla="*/ 26 w 53"/>
                <a:gd name="T5" fmla="*/ 56 h 68"/>
                <a:gd name="T6" fmla="*/ 29 w 53"/>
                <a:gd name="T7" fmla="*/ 56 h 68"/>
                <a:gd name="T8" fmla="*/ 29 w 53"/>
                <a:gd name="T9" fmla="*/ 48 h 68"/>
                <a:gd name="T10" fmla="*/ 20 w 53"/>
                <a:gd name="T11" fmla="*/ 48 h 68"/>
                <a:gd name="T12" fmla="*/ 25 w 53"/>
                <a:gd name="T13" fmla="*/ 37 h 68"/>
                <a:gd name="T14" fmla="*/ 31 w 53"/>
                <a:gd name="T15" fmla="*/ 34 h 68"/>
                <a:gd name="T16" fmla="*/ 32 w 53"/>
                <a:gd name="T17" fmla="*/ 31 h 68"/>
                <a:gd name="T18" fmla="*/ 26 w 53"/>
                <a:gd name="T19" fmla="*/ 26 h 68"/>
                <a:gd name="T20" fmla="*/ 23 w 53"/>
                <a:gd name="T21" fmla="*/ 15 h 68"/>
                <a:gd name="T22" fmla="*/ 26 w 53"/>
                <a:gd name="T23" fmla="*/ 14 h 68"/>
                <a:gd name="T24" fmla="*/ 29 w 53"/>
                <a:gd name="T25" fmla="*/ 8 h 68"/>
                <a:gd name="T26" fmla="*/ 29 w 53"/>
                <a:gd name="T27" fmla="*/ 1 h 68"/>
                <a:gd name="T28" fmla="*/ 23 w 53"/>
                <a:gd name="T29" fmla="*/ 3 h 68"/>
                <a:gd name="T30" fmla="*/ 15 w 53"/>
                <a:gd name="T31" fmla="*/ 12 h 68"/>
                <a:gd name="T32" fmla="*/ 9 w 53"/>
                <a:gd name="T33" fmla="*/ 12 h 68"/>
                <a:gd name="T34" fmla="*/ 3 w 53"/>
                <a:gd name="T35" fmla="*/ 18 h 68"/>
                <a:gd name="T36" fmla="*/ 3 w 53"/>
                <a:gd name="T37" fmla="*/ 22 h 68"/>
                <a:gd name="T38" fmla="*/ 6 w 53"/>
                <a:gd name="T39" fmla="*/ 18 h 68"/>
                <a:gd name="T40" fmla="*/ 12 w 53"/>
                <a:gd name="T41" fmla="*/ 17 h 68"/>
                <a:gd name="T42" fmla="*/ 17 w 53"/>
                <a:gd name="T43" fmla="*/ 23 h 68"/>
                <a:gd name="T44" fmla="*/ 12 w 53"/>
                <a:gd name="T45" fmla="*/ 22 h 68"/>
                <a:gd name="T46" fmla="*/ 6 w 53"/>
                <a:gd name="T47" fmla="*/ 28 h 68"/>
                <a:gd name="T48" fmla="*/ 0 w 53"/>
                <a:gd name="T49" fmla="*/ 32 h 68"/>
                <a:gd name="T50" fmla="*/ 3 w 53"/>
                <a:gd name="T51" fmla="*/ 39 h 68"/>
                <a:gd name="T52" fmla="*/ 1 w 53"/>
                <a:gd name="T53" fmla="*/ 43 h 68"/>
                <a:gd name="T54" fmla="*/ 1 w 53"/>
                <a:gd name="T55" fmla="*/ 48 h 68"/>
                <a:gd name="T56" fmla="*/ 6 w 53"/>
                <a:gd name="T57" fmla="*/ 53 h 68"/>
                <a:gd name="T58" fmla="*/ 18 w 53"/>
                <a:gd name="T59" fmla="*/ 57 h 68"/>
                <a:gd name="T60" fmla="*/ 45 w 53"/>
                <a:gd name="T61" fmla="*/ 59 h 68"/>
                <a:gd name="T62" fmla="*/ 40 w 53"/>
                <a:gd name="T63" fmla="*/ 60 h 68"/>
                <a:gd name="T64" fmla="*/ 39 w 53"/>
                <a:gd name="T65" fmla="*/ 60 h 68"/>
                <a:gd name="T66" fmla="*/ 36 w 53"/>
                <a:gd name="T67" fmla="*/ 59 h 68"/>
                <a:gd name="T68" fmla="*/ 36 w 53"/>
                <a:gd name="T69" fmla="*/ 62 h 68"/>
                <a:gd name="T70" fmla="*/ 36 w 53"/>
                <a:gd name="T71" fmla="*/ 65 h 68"/>
                <a:gd name="T72" fmla="*/ 40 w 53"/>
                <a:gd name="T73" fmla="*/ 65 h 68"/>
                <a:gd name="T74" fmla="*/ 46 w 53"/>
                <a:gd name="T75" fmla="*/ 63 h 68"/>
                <a:gd name="T76" fmla="*/ 53 w 53"/>
                <a:gd name="T77" fmla="*/ 59 h 68"/>
                <a:gd name="T78" fmla="*/ 50 w 53"/>
                <a:gd name="T79" fmla="*/ 57 h 68"/>
                <a:gd name="T80" fmla="*/ 32 w 53"/>
                <a:gd name="T81" fmla="*/ 57 h 68"/>
                <a:gd name="T82" fmla="*/ 32 w 53"/>
                <a:gd name="T83" fmla="*/ 60 h 68"/>
                <a:gd name="T84" fmla="*/ 29 w 53"/>
                <a:gd name="T85" fmla="*/ 65 h 68"/>
                <a:gd name="T86" fmla="*/ 29 w 53"/>
                <a:gd name="T87" fmla="*/ 62 h 68"/>
                <a:gd name="T88" fmla="*/ 45 w 53"/>
                <a:gd name="T89" fmla="*/ 34 h 68"/>
                <a:gd name="T90" fmla="*/ 50 w 53"/>
                <a:gd name="T91" fmla="*/ 39 h 68"/>
                <a:gd name="T92" fmla="*/ 50 w 53"/>
                <a:gd name="T93" fmla="*/ 43 h 68"/>
                <a:gd name="T94" fmla="*/ 51 w 53"/>
                <a:gd name="T95" fmla="*/ 48 h 68"/>
                <a:gd name="T96" fmla="*/ 45 w 53"/>
                <a:gd name="T97" fmla="*/ 53 h 68"/>
                <a:gd name="T98" fmla="*/ 42 w 53"/>
                <a:gd name="T99" fmla="*/ 57 h 68"/>
                <a:gd name="T100" fmla="*/ 39 w 53"/>
                <a:gd name="T101" fmla="*/ 53 h 68"/>
                <a:gd name="T102" fmla="*/ 37 w 53"/>
                <a:gd name="T103" fmla="*/ 54 h 68"/>
                <a:gd name="T104" fmla="*/ 34 w 53"/>
                <a:gd name="T105" fmla="*/ 48 h 68"/>
                <a:gd name="T106" fmla="*/ 31 w 53"/>
                <a:gd name="T107" fmla="*/ 45 h 68"/>
                <a:gd name="T108" fmla="*/ 36 w 53"/>
                <a:gd name="T109" fmla="*/ 43 h 68"/>
                <a:gd name="T110" fmla="*/ 37 w 53"/>
                <a:gd name="T111" fmla="*/ 40 h 68"/>
                <a:gd name="T112" fmla="*/ 40 w 53"/>
                <a:gd name="T113" fmla="*/ 43 h 68"/>
                <a:gd name="T114" fmla="*/ 42 w 53"/>
                <a:gd name="T115" fmla="*/ 43 h 68"/>
                <a:gd name="T116" fmla="*/ 43 w 53"/>
                <a:gd name="T117" fmla="*/ 35 h 68"/>
                <a:gd name="T118" fmla="*/ 9 w 53"/>
                <a:gd name="T119" fmla="*/ 18 h 68"/>
                <a:gd name="T120" fmla="*/ 11 w 53"/>
                <a:gd name="T121" fmla="*/ 20 h 68"/>
                <a:gd name="T122" fmla="*/ 8 w 53"/>
                <a:gd name="T123" fmla="*/ 23 h 68"/>
                <a:gd name="T124" fmla="*/ 8 w 53"/>
                <a:gd name="T125" fmla="*/ 2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3" h="68">
                  <a:moveTo>
                    <a:pt x="18" y="57"/>
                  </a:moveTo>
                  <a:lnTo>
                    <a:pt x="18" y="54"/>
                  </a:lnTo>
                  <a:lnTo>
                    <a:pt x="18" y="51"/>
                  </a:lnTo>
                  <a:lnTo>
                    <a:pt x="20" y="49"/>
                  </a:lnTo>
                  <a:lnTo>
                    <a:pt x="20" y="48"/>
                  </a:lnTo>
                  <a:lnTo>
                    <a:pt x="22" y="51"/>
                  </a:lnTo>
                  <a:lnTo>
                    <a:pt x="25" y="53"/>
                  </a:lnTo>
                  <a:lnTo>
                    <a:pt x="25" y="54"/>
                  </a:lnTo>
                  <a:lnTo>
                    <a:pt x="25" y="56"/>
                  </a:lnTo>
                  <a:lnTo>
                    <a:pt x="26" y="56"/>
                  </a:lnTo>
                  <a:lnTo>
                    <a:pt x="26" y="56"/>
                  </a:lnTo>
                  <a:lnTo>
                    <a:pt x="26" y="56"/>
                  </a:lnTo>
                  <a:lnTo>
                    <a:pt x="26" y="56"/>
                  </a:lnTo>
                  <a:lnTo>
                    <a:pt x="28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4"/>
                  </a:lnTo>
                  <a:lnTo>
                    <a:pt x="29" y="51"/>
                  </a:lnTo>
                  <a:lnTo>
                    <a:pt x="29" y="49"/>
                  </a:lnTo>
                  <a:lnTo>
                    <a:pt x="29" y="48"/>
                  </a:lnTo>
                  <a:lnTo>
                    <a:pt x="28" y="48"/>
                  </a:lnTo>
                  <a:lnTo>
                    <a:pt x="25" y="48"/>
                  </a:lnTo>
                  <a:lnTo>
                    <a:pt x="23" y="48"/>
                  </a:lnTo>
                  <a:lnTo>
                    <a:pt x="20" y="48"/>
                  </a:lnTo>
                  <a:lnTo>
                    <a:pt x="22" y="45"/>
                  </a:lnTo>
                  <a:lnTo>
                    <a:pt x="23" y="40"/>
                  </a:lnTo>
                  <a:lnTo>
                    <a:pt x="25" y="39"/>
                  </a:lnTo>
                  <a:lnTo>
                    <a:pt x="25" y="37"/>
                  </a:lnTo>
                  <a:lnTo>
                    <a:pt x="25" y="35"/>
                  </a:lnTo>
                  <a:lnTo>
                    <a:pt x="26" y="32"/>
                  </a:lnTo>
                  <a:lnTo>
                    <a:pt x="29" y="34"/>
                  </a:lnTo>
                  <a:lnTo>
                    <a:pt x="31" y="34"/>
                  </a:lnTo>
                  <a:lnTo>
                    <a:pt x="31" y="34"/>
                  </a:lnTo>
                  <a:lnTo>
                    <a:pt x="31" y="34"/>
                  </a:lnTo>
                  <a:lnTo>
                    <a:pt x="32" y="32"/>
                  </a:lnTo>
                  <a:lnTo>
                    <a:pt x="32" y="31"/>
                  </a:lnTo>
                  <a:lnTo>
                    <a:pt x="32" y="29"/>
                  </a:lnTo>
                  <a:lnTo>
                    <a:pt x="29" y="29"/>
                  </a:lnTo>
                  <a:lnTo>
                    <a:pt x="28" y="29"/>
                  </a:lnTo>
                  <a:lnTo>
                    <a:pt x="26" y="26"/>
                  </a:lnTo>
                  <a:lnTo>
                    <a:pt x="26" y="23"/>
                  </a:lnTo>
                  <a:lnTo>
                    <a:pt x="26" y="20"/>
                  </a:lnTo>
                  <a:lnTo>
                    <a:pt x="26" y="17"/>
                  </a:lnTo>
                  <a:lnTo>
                    <a:pt x="23" y="15"/>
                  </a:lnTo>
                  <a:lnTo>
                    <a:pt x="20" y="15"/>
                  </a:lnTo>
                  <a:lnTo>
                    <a:pt x="23" y="15"/>
                  </a:lnTo>
                  <a:lnTo>
                    <a:pt x="26" y="15"/>
                  </a:lnTo>
                  <a:lnTo>
                    <a:pt x="26" y="14"/>
                  </a:lnTo>
                  <a:lnTo>
                    <a:pt x="28" y="12"/>
                  </a:lnTo>
                  <a:lnTo>
                    <a:pt x="29" y="12"/>
                  </a:lnTo>
                  <a:lnTo>
                    <a:pt x="29" y="11"/>
                  </a:lnTo>
                  <a:lnTo>
                    <a:pt x="29" y="8"/>
                  </a:lnTo>
                  <a:lnTo>
                    <a:pt x="29" y="6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8" y="1"/>
                  </a:lnTo>
                  <a:lnTo>
                    <a:pt x="25" y="3"/>
                  </a:lnTo>
                  <a:lnTo>
                    <a:pt x="23" y="3"/>
                  </a:lnTo>
                  <a:lnTo>
                    <a:pt x="20" y="4"/>
                  </a:lnTo>
                  <a:lnTo>
                    <a:pt x="18" y="9"/>
                  </a:lnTo>
                  <a:lnTo>
                    <a:pt x="17" y="12"/>
                  </a:lnTo>
                  <a:lnTo>
                    <a:pt x="15" y="12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11" y="12"/>
                  </a:lnTo>
                  <a:lnTo>
                    <a:pt x="9" y="12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5" y="15"/>
                  </a:lnTo>
                  <a:lnTo>
                    <a:pt x="3" y="18"/>
                  </a:lnTo>
                  <a:lnTo>
                    <a:pt x="0" y="20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3" y="22"/>
                  </a:lnTo>
                  <a:lnTo>
                    <a:pt x="5" y="23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6" y="18"/>
                  </a:lnTo>
                  <a:lnTo>
                    <a:pt x="6" y="17"/>
                  </a:lnTo>
                  <a:lnTo>
                    <a:pt x="8" y="17"/>
                  </a:lnTo>
                  <a:lnTo>
                    <a:pt x="9" y="17"/>
                  </a:lnTo>
                  <a:lnTo>
                    <a:pt x="12" y="17"/>
                  </a:lnTo>
                  <a:lnTo>
                    <a:pt x="17" y="17"/>
                  </a:lnTo>
                  <a:lnTo>
                    <a:pt x="17" y="18"/>
                  </a:lnTo>
                  <a:lnTo>
                    <a:pt x="17" y="20"/>
                  </a:lnTo>
                  <a:lnTo>
                    <a:pt x="17" y="23"/>
                  </a:lnTo>
                  <a:lnTo>
                    <a:pt x="17" y="25"/>
                  </a:lnTo>
                  <a:lnTo>
                    <a:pt x="15" y="23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1" y="25"/>
                  </a:lnTo>
                  <a:lnTo>
                    <a:pt x="8" y="28"/>
                  </a:lnTo>
                  <a:lnTo>
                    <a:pt x="6" y="28"/>
                  </a:lnTo>
                  <a:lnTo>
                    <a:pt x="3" y="28"/>
                  </a:lnTo>
                  <a:lnTo>
                    <a:pt x="1" y="28"/>
                  </a:lnTo>
                  <a:lnTo>
                    <a:pt x="0" y="26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1" y="37"/>
                  </a:lnTo>
                  <a:lnTo>
                    <a:pt x="3" y="39"/>
                  </a:lnTo>
                  <a:lnTo>
                    <a:pt x="5" y="39"/>
                  </a:lnTo>
                  <a:lnTo>
                    <a:pt x="5" y="42"/>
                  </a:lnTo>
                  <a:lnTo>
                    <a:pt x="1" y="42"/>
                  </a:lnTo>
                  <a:lnTo>
                    <a:pt x="1" y="43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1" y="48"/>
                  </a:lnTo>
                  <a:lnTo>
                    <a:pt x="3" y="49"/>
                  </a:lnTo>
                  <a:lnTo>
                    <a:pt x="3" y="51"/>
                  </a:lnTo>
                  <a:lnTo>
                    <a:pt x="5" y="51"/>
                  </a:lnTo>
                  <a:lnTo>
                    <a:pt x="6" y="53"/>
                  </a:lnTo>
                  <a:lnTo>
                    <a:pt x="8" y="53"/>
                  </a:lnTo>
                  <a:lnTo>
                    <a:pt x="8" y="54"/>
                  </a:lnTo>
                  <a:lnTo>
                    <a:pt x="6" y="56"/>
                  </a:lnTo>
                  <a:lnTo>
                    <a:pt x="18" y="57"/>
                  </a:lnTo>
                  <a:lnTo>
                    <a:pt x="18" y="57"/>
                  </a:lnTo>
                  <a:close/>
                  <a:moveTo>
                    <a:pt x="50" y="57"/>
                  </a:moveTo>
                  <a:lnTo>
                    <a:pt x="48" y="59"/>
                  </a:lnTo>
                  <a:lnTo>
                    <a:pt x="45" y="59"/>
                  </a:lnTo>
                  <a:lnTo>
                    <a:pt x="43" y="60"/>
                  </a:lnTo>
                  <a:lnTo>
                    <a:pt x="42" y="62"/>
                  </a:lnTo>
                  <a:lnTo>
                    <a:pt x="40" y="62"/>
                  </a:lnTo>
                  <a:lnTo>
                    <a:pt x="40" y="60"/>
                  </a:lnTo>
                  <a:lnTo>
                    <a:pt x="39" y="60"/>
                  </a:lnTo>
                  <a:lnTo>
                    <a:pt x="39" y="60"/>
                  </a:lnTo>
                  <a:lnTo>
                    <a:pt x="39" y="60"/>
                  </a:lnTo>
                  <a:lnTo>
                    <a:pt x="39" y="60"/>
                  </a:lnTo>
                  <a:lnTo>
                    <a:pt x="39" y="60"/>
                  </a:lnTo>
                  <a:lnTo>
                    <a:pt x="37" y="59"/>
                  </a:lnTo>
                  <a:lnTo>
                    <a:pt x="36" y="59"/>
                  </a:lnTo>
                  <a:lnTo>
                    <a:pt x="36" y="59"/>
                  </a:lnTo>
                  <a:lnTo>
                    <a:pt x="36" y="59"/>
                  </a:lnTo>
                  <a:lnTo>
                    <a:pt x="36" y="59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7" y="67"/>
                  </a:lnTo>
                  <a:lnTo>
                    <a:pt x="37" y="68"/>
                  </a:lnTo>
                  <a:lnTo>
                    <a:pt x="39" y="68"/>
                  </a:lnTo>
                  <a:lnTo>
                    <a:pt x="40" y="65"/>
                  </a:lnTo>
                  <a:lnTo>
                    <a:pt x="43" y="67"/>
                  </a:lnTo>
                  <a:lnTo>
                    <a:pt x="45" y="67"/>
                  </a:lnTo>
                  <a:lnTo>
                    <a:pt x="45" y="65"/>
                  </a:lnTo>
                  <a:lnTo>
                    <a:pt x="46" y="63"/>
                  </a:lnTo>
                  <a:lnTo>
                    <a:pt x="48" y="62"/>
                  </a:lnTo>
                  <a:lnTo>
                    <a:pt x="51" y="60"/>
                  </a:lnTo>
                  <a:lnTo>
                    <a:pt x="53" y="59"/>
                  </a:lnTo>
                  <a:lnTo>
                    <a:pt x="53" y="59"/>
                  </a:lnTo>
                  <a:lnTo>
                    <a:pt x="53" y="59"/>
                  </a:lnTo>
                  <a:lnTo>
                    <a:pt x="51" y="57"/>
                  </a:lnTo>
                  <a:lnTo>
                    <a:pt x="51" y="57"/>
                  </a:lnTo>
                  <a:lnTo>
                    <a:pt x="50" y="57"/>
                  </a:lnTo>
                  <a:lnTo>
                    <a:pt x="50" y="57"/>
                  </a:lnTo>
                  <a:close/>
                  <a:moveTo>
                    <a:pt x="31" y="57"/>
                  </a:moveTo>
                  <a:lnTo>
                    <a:pt x="32" y="57"/>
                  </a:lnTo>
                  <a:lnTo>
                    <a:pt x="32" y="57"/>
                  </a:lnTo>
                  <a:lnTo>
                    <a:pt x="32" y="57"/>
                  </a:lnTo>
                  <a:lnTo>
                    <a:pt x="32" y="57"/>
                  </a:lnTo>
                  <a:lnTo>
                    <a:pt x="32" y="59"/>
                  </a:lnTo>
                  <a:lnTo>
                    <a:pt x="32" y="60"/>
                  </a:lnTo>
                  <a:lnTo>
                    <a:pt x="31" y="63"/>
                  </a:lnTo>
                  <a:lnTo>
                    <a:pt x="31" y="65"/>
                  </a:lnTo>
                  <a:lnTo>
                    <a:pt x="29" y="65"/>
                  </a:lnTo>
                  <a:lnTo>
                    <a:pt x="29" y="65"/>
                  </a:lnTo>
                  <a:lnTo>
                    <a:pt x="29" y="65"/>
                  </a:lnTo>
                  <a:lnTo>
                    <a:pt x="29" y="65"/>
                  </a:lnTo>
                  <a:lnTo>
                    <a:pt x="29" y="63"/>
                  </a:lnTo>
                  <a:lnTo>
                    <a:pt x="29" y="62"/>
                  </a:lnTo>
                  <a:lnTo>
                    <a:pt x="31" y="59"/>
                  </a:lnTo>
                  <a:lnTo>
                    <a:pt x="31" y="57"/>
                  </a:lnTo>
                  <a:lnTo>
                    <a:pt x="31" y="57"/>
                  </a:lnTo>
                  <a:close/>
                  <a:moveTo>
                    <a:pt x="45" y="34"/>
                  </a:moveTo>
                  <a:lnTo>
                    <a:pt x="46" y="34"/>
                  </a:lnTo>
                  <a:lnTo>
                    <a:pt x="50" y="34"/>
                  </a:lnTo>
                  <a:lnTo>
                    <a:pt x="50" y="35"/>
                  </a:lnTo>
                  <a:lnTo>
                    <a:pt x="50" y="39"/>
                  </a:lnTo>
                  <a:lnTo>
                    <a:pt x="50" y="40"/>
                  </a:lnTo>
                  <a:lnTo>
                    <a:pt x="50" y="42"/>
                  </a:lnTo>
                  <a:lnTo>
                    <a:pt x="50" y="42"/>
                  </a:lnTo>
                  <a:lnTo>
                    <a:pt x="50" y="43"/>
                  </a:lnTo>
                  <a:lnTo>
                    <a:pt x="48" y="45"/>
                  </a:lnTo>
                  <a:lnTo>
                    <a:pt x="48" y="46"/>
                  </a:lnTo>
                  <a:lnTo>
                    <a:pt x="50" y="46"/>
                  </a:lnTo>
                  <a:lnTo>
                    <a:pt x="51" y="48"/>
                  </a:lnTo>
                  <a:lnTo>
                    <a:pt x="51" y="49"/>
                  </a:lnTo>
                  <a:lnTo>
                    <a:pt x="51" y="51"/>
                  </a:lnTo>
                  <a:lnTo>
                    <a:pt x="48" y="53"/>
                  </a:lnTo>
                  <a:lnTo>
                    <a:pt x="45" y="53"/>
                  </a:lnTo>
                  <a:lnTo>
                    <a:pt x="45" y="56"/>
                  </a:lnTo>
                  <a:lnTo>
                    <a:pt x="45" y="57"/>
                  </a:lnTo>
                  <a:lnTo>
                    <a:pt x="43" y="57"/>
                  </a:lnTo>
                  <a:lnTo>
                    <a:pt x="42" y="57"/>
                  </a:lnTo>
                  <a:lnTo>
                    <a:pt x="40" y="53"/>
                  </a:lnTo>
                  <a:lnTo>
                    <a:pt x="40" y="53"/>
                  </a:lnTo>
                  <a:lnTo>
                    <a:pt x="40" y="53"/>
                  </a:lnTo>
                  <a:lnTo>
                    <a:pt x="39" y="53"/>
                  </a:lnTo>
                  <a:lnTo>
                    <a:pt x="39" y="53"/>
                  </a:lnTo>
                  <a:lnTo>
                    <a:pt x="39" y="53"/>
                  </a:lnTo>
                  <a:lnTo>
                    <a:pt x="39" y="53"/>
                  </a:lnTo>
                  <a:lnTo>
                    <a:pt x="37" y="54"/>
                  </a:lnTo>
                  <a:lnTo>
                    <a:pt x="36" y="54"/>
                  </a:lnTo>
                  <a:lnTo>
                    <a:pt x="34" y="51"/>
                  </a:lnTo>
                  <a:lnTo>
                    <a:pt x="36" y="48"/>
                  </a:lnTo>
                  <a:lnTo>
                    <a:pt x="34" y="48"/>
                  </a:lnTo>
                  <a:lnTo>
                    <a:pt x="32" y="48"/>
                  </a:lnTo>
                  <a:lnTo>
                    <a:pt x="32" y="46"/>
                  </a:lnTo>
                  <a:lnTo>
                    <a:pt x="31" y="46"/>
                  </a:lnTo>
                  <a:lnTo>
                    <a:pt x="31" y="45"/>
                  </a:lnTo>
                  <a:lnTo>
                    <a:pt x="31" y="43"/>
                  </a:lnTo>
                  <a:lnTo>
                    <a:pt x="32" y="43"/>
                  </a:lnTo>
                  <a:lnTo>
                    <a:pt x="36" y="43"/>
                  </a:lnTo>
                  <a:lnTo>
                    <a:pt x="36" y="43"/>
                  </a:lnTo>
                  <a:lnTo>
                    <a:pt x="36" y="42"/>
                  </a:lnTo>
                  <a:lnTo>
                    <a:pt x="36" y="40"/>
                  </a:lnTo>
                  <a:lnTo>
                    <a:pt x="37" y="40"/>
                  </a:lnTo>
                  <a:lnTo>
                    <a:pt x="37" y="40"/>
                  </a:lnTo>
                  <a:lnTo>
                    <a:pt x="39" y="40"/>
                  </a:lnTo>
                  <a:lnTo>
                    <a:pt x="40" y="42"/>
                  </a:lnTo>
                  <a:lnTo>
                    <a:pt x="40" y="43"/>
                  </a:lnTo>
                  <a:lnTo>
                    <a:pt x="40" y="43"/>
                  </a:lnTo>
                  <a:lnTo>
                    <a:pt x="42" y="43"/>
                  </a:lnTo>
                  <a:lnTo>
                    <a:pt x="42" y="43"/>
                  </a:lnTo>
                  <a:lnTo>
                    <a:pt x="42" y="43"/>
                  </a:lnTo>
                  <a:lnTo>
                    <a:pt x="42" y="43"/>
                  </a:lnTo>
                  <a:lnTo>
                    <a:pt x="43" y="42"/>
                  </a:lnTo>
                  <a:lnTo>
                    <a:pt x="43" y="42"/>
                  </a:lnTo>
                  <a:lnTo>
                    <a:pt x="42" y="35"/>
                  </a:lnTo>
                  <a:lnTo>
                    <a:pt x="43" y="35"/>
                  </a:lnTo>
                  <a:lnTo>
                    <a:pt x="45" y="34"/>
                  </a:lnTo>
                  <a:lnTo>
                    <a:pt x="45" y="34"/>
                  </a:lnTo>
                  <a:close/>
                  <a:moveTo>
                    <a:pt x="9" y="18"/>
                  </a:moveTo>
                  <a:lnTo>
                    <a:pt x="9" y="18"/>
                  </a:lnTo>
                  <a:lnTo>
                    <a:pt x="11" y="18"/>
                  </a:lnTo>
                  <a:lnTo>
                    <a:pt x="11" y="18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1" y="22"/>
                  </a:lnTo>
                  <a:lnTo>
                    <a:pt x="9" y="22"/>
                  </a:lnTo>
                  <a:lnTo>
                    <a:pt x="9" y="23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8" y="20"/>
                  </a:lnTo>
                  <a:lnTo>
                    <a:pt x="8" y="18"/>
                  </a:lnTo>
                  <a:lnTo>
                    <a:pt x="9" y="18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9" name="Freeform 195"/>
            <p:cNvSpPr>
              <a:spLocks noEditPoints="1"/>
            </p:cNvSpPr>
            <p:nvPr/>
          </p:nvSpPr>
          <p:spPr bwMode="auto">
            <a:xfrm>
              <a:off x="6581748" y="3528000"/>
              <a:ext cx="66491" cy="40426"/>
            </a:xfrm>
            <a:custGeom>
              <a:avLst/>
              <a:gdLst>
                <a:gd name="T0" fmla="*/ 22 w 28"/>
                <a:gd name="T1" fmla="*/ 8 h 17"/>
                <a:gd name="T2" fmla="*/ 23 w 28"/>
                <a:gd name="T3" fmla="*/ 6 h 17"/>
                <a:gd name="T4" fmla="*/ 26 w 28"/>
                <a:gd name="T5" fmla="*/ 3 h 17"/>
                <a:gd name="T6" fmla="*/ 28 w 28"/>
                <a:gd name="T7" fmla="*/ 1 h 17"/>
                <a:gd name="T8" fmla="*/ 28 w 28"/>
                <a:gd name="T9" fmla="*/ 0 h 17"/>
                <a:gd name="T10" fmla="*/ 26 w 28"/>
                <a:gd name="T11" fmla="*/ 0 h 17"/>
                <a:gd name="T12" fmla="*/ 23 w 28"/>
                <a:gd name="T13" fmla="*/ 3 h 17"/>
                <a:gd name="T14" fmla="*/ 19 w 28"/>
                <a:gd name="T15" fmla="*/ 6 h 17"/>
                <a:gd name="T16" fmla="*/ 16 w 28"/>
                <a:gd name="T17" fmla="*/ 6 h 17"/>
                <a:gd name="T18" fmla="*/ 14 w 28"/>
                <a:gd name="T19" fmla="*/ 6 h 17"/>
                <a:gd name="T20" fmla="*/ 11 w 28"/>
                <a:gd name="T21" fmla="*/ 6 h 17"/>
                <a:gd name="T22" fmla="*/ 9 w 28"/>
                <a:gd name="T23" fmla="*/ 6 h 17"/>
                <a:gd name="T24" fmla="*/ 9 w 28"/>
                <a:gd name="T25" fmla="*/ 9 h 17"/>
                <a:gd name="T26" fmla="*/ 6 w 28"/>
                <a:gd name="T27" fmla="*/ 9 h 17"/>
                <a:gd name="T28" fmla="*/ 9 w 28"/>
                <a:gd name="T29" fmla="*/ 11 h 17"/>
                <a:gd name="T30" fmla="*/ 11 w 28"/>
                <a:gd name="T31" fmla="*/ 11 h 17"/>
                <a:gd name="T32" fmla="*/ 12 w 28"/>
                <a:gd name="T33" fmla="*/ 11 h 17"/>
                <a:gd name="T34" fmla="*/ 14 w 28"/>
                <a:gd name="T35" fmla="*/ 9 h 17"/>
                <a:gd name="T36" fmla="*/ 19 w 28"/>
                <a:gd name="T37" fmla="*/ 9 h 17"/>
                <a:gd name="T38" fmla="*/ 22 w 28"/>
                <a:gd name="T39" fmla="*/ 11 h 17"/>
                <a:gd name="T40" fmla="*/ 22 w 28"/>
                <a:gd name="T41" fmla="*/ 11 h 17"/>
                <a:gd name="T42" fmla="*/ 20 w 28"/>
                <a:gd name="T43" fmla="*/ 12 h 17"/>
                <a:gd name="T44" fmla="*/ 20 w 28"/>
                <a:gd name="T45" fmla="*/ 12 h 17"/>
                <a:gd name="T46" fmla="*/ 17 w 28"/>
                <a:gd name="T47" fmla="*/ 14 h 17"/>
                <a:gd name="T48" fmla="*/ 14 w 28"/>
                <a:gd name="T49" fmla="*/ 15 h 17"/>
                <a:gd name="T50" fmla="*/ 11 w 28"/>
                <a:gd name="T51" fmla="*/ 17 h 17"/>
                <a:gd name="T52" fmla="*/ 8 w 28"/>
                <a:gd name="T53" fmla="*/ 17 h 17"/>
                <a:gd name="T54" fmla="*/ 5 w 28"/>
                <a:gd name="T55" fmla="*/ 15 h 17"/>
                <a:gd name="T56" fmla="*/ 2 w 28"/>
                <a:gd name="T57" fmla="*/ 12 h 17"/>
                <a:gd name="T58" fmla="*/ 3 w 28"/>
                <a:gd name="T59" fmla="*/ 11 h 17"/>
                <a:gd name="T60" fmla="*/ 8 w 28"/>
                <a:gd name="T61" fmla="*/ 11 h 17"/>
                <a:gd name="T62" fmla="*/ 9 w 28"/>
                <a:gd name="T63" fmla="*/ 11 h 17"/>
                <a:gd name="T64" fmla="*/ 11 w 28"/>
                <a:gd name="T65" fmla="*/ 11 h 17"/>
                <a:gd name="T66" fmla="*/ 12 w 28"/>
                <a:gd name="T67" fmla="*/ 9 h 17"/>
                <a:gd name="T68" fmla="*/ 16 w 28"/>
                <a:gd name="T69" fmla="*/ 9 h 17"/>
                <a:gd name="T70" fmla="*/ 20 w 28"/>
                <a:gd name="T71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8" h="17">
                  <a:moveTo>
                    <a:pt x="22" y="11"/>
                  </a:moveTo>
                  <a:lnTo>
                    <a:pt x="22" y="8"/>
                  </a:lnTo>
                  <a:lnTo>
                    <a:pt x="22" y="6"/>
                  </a:lnTo>
                  <a:lnTo>
                    <a:pt x="23" y="6"/>
                  </a:lnTo>
                  <a:lnTo>
                    <a:pt x="25" y="4"/>
                  </a:lnTo>
                  <a:lnTo>
                    <a:pt x="26" y="3"/>
                  </a:lnTo>
                  <a:lnTo>
                    <a:pt x="26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5" y="1"/>
                  </a:lnTo>
                  <a:lnTo>
                    <a:pt x="23" y="3"/>
                  </a:lnTo>
                  <a:lnTo>
                    <a:pt x="20" y="4"/>
                  </a:lnTo>
                  <a:lnTo>
                    <a:pt x="19" y="6"/>
                  </a:lnTo>
                  <a:lnTo>
                    <a:pt x="17" y="6"/>
                  </a:lnTo>
                  <a:lnTo>
                    <a:pt x="16" y="6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2" y="6"/>
                  </a:lnTo>
                  <a:lnTo>
                    <a:pt x="11" y="6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9"/>
                  </a:lnTo>
                  <a:lnTo>
                    <a:pt x="8" y="9"/>
                  </a:lnTo>
                  <a:lnTo>
                    <a:pt x="6" y="9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2" y="11"/>
                  </a:lnTo>
                  <a:lnTo>
                    <a:pt x="12" y="9"/>
                  </a:lnTo>
                  <a:lnTo>
                    <a:pt x="14" y="9"/>
                  </a:lnTo>
                  <a:lnTo>
                    <a:pt x="16" y="9"/>
                  </a:lnTo>
                  <a:lnTo>
                    <a:pt x="19" y="9"/>
                  </a:lnTo>
                  <a:lnTo>
                    <a:pt x="20" y="9"/>
                  </a:lnTo>
                  <a:lnTo>
                    <a:pt x="22" y="11"/>
                  </a:lnTo>
                  <a:close/>
                  <a:moveTo>
                    <a:pt x="22" y="11"/>
                  </a:moveTo>
                  <a:lnTo>
                    <a:pt x="22" y="11"/>
                  </a:lnTo>
                  <a:lnTo>
                    <a:pt x="22" y="11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19" y="12"/>
                  </a:lnTo>
                  <a:lnTo>
                    <a:pt x="17" y="14"/>
                  </a:lnTo>
                  <a:lnTo>
                    <a:pt x="16" y="14"/>
                  </a:lnTo>
                  <a:lnTo>
                    <a:pt x="14" y="15"/>
                  </a:lnTo>
                  <a:lnTo>
                    <a:pt x="12" y="15"/>
                  </a:lnTo>
                  <a:lnTo>
                    <a:pt x="11" y="17"/>
                  </a:lnTo>
                  <a:lnTo>
                    <a:pt x="9" y="17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5" y="15"/>
                  </a:lnTo>
                  <a:lnTo>
                    <a:pt x="2" y="15"/>
                  </a:lnTo>
                  <a:lnTo>
                    <a:pt x="2" y="12"/>
                  </a:lnTo>
                  <a:lnTo>
                    <a:pt x="0" y="11"/>
                  </a:lnTo>
                  <a:lnTo>
                    <a:pt x="3" y="11"/>
                  </a:lnTo>
                  <a:lnTo>
                    <a:pt x="6" y="9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2" y="11"/>
                  </a:lnTo>
                  <a:lnTo>
                    <a:pt x="12" y="9"/>
                  </a:lnTo>
                  <a:lnTo>
                    <a:pt x="14" y="9"/>
                  </a:lnTo>
                  <a:lnTo>
                    <a:pt x="16" y="9"/>
                  </a:lnTo>
                  <a:lnTo>
                    <a:pt x="19" y="9"/>
                  </a:lnTo>
                  <a:lnTo>
                    <a:pt x="20" y="9"/>
                  </a:lnTo>
                  <a:lnTo>
                    <a:pt x="22" y="11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0" name="Freeform 201"/>
            <p:cNvSpPr>
              <a:spLocks/>
            </p:cNvSpPr>
            <p:nvPr/>
          </p:nvSpPr>
          <p:spPr bwMode="auto">
            <a:xfrm>
              <a:off x="6372776" y="2702844"/>
              <a:ext cx="201848" cy="192616"/>
            </a:xfrm>
            <a:custGeom>
              <a:avLst/>
              <a:gdLst>
                <a:gd name="T0" fmla="*/ 28 w 85"/>
                <a:gd name="T1" fmla="*/ 13 h 81"/>
                <a:gd name="T2" fmla="*/ 31 w 85"/>
                <a:gd name="T3" fmla="*/ 13 h 81"/>
                <a:gd name="T4" fmla="*/ 35 w 85"/>
                <a:gd name="T5" fmla="*/ 14 h 81"/>
                <a:gd name="T6" fmla="*/ 35 w 85"/>
                <a:gd name="T7" fmla="*/ 11 h 81"/>
                <a:gd name="T8" fmla="*/ 37 w 85"/>
                <a:gd name="T9" fmla="*/ 3 h 81"/>
                <a:gd name="T10" fmla="*/ 40 w 85"/>
                <a:gd name="T11" fmla="*/ 2 h 81"/>
                <a:gd name="T12" fmla="*/ 45 w 85"/>
                <a:gd name="T13" fmla="*/ 2 h 81"/>
                <a:gd name="T14" fmla="*/ 46 w 85"/>
                <a:gd name="T15" fmla="*/ 0 h 81"/>
                <a:gd name="T16" fmla="*/ 48 w 85"/>
                <a:gd name="T17" fmla="*/ 2 h 81"/>
                <a:gd name="T18" fmla="*/ 49 w 85"/>
                <a:gd name="T19" fmla="*/ 5 h 81"/>
                <a:gd name="T20" fmla="*/ 52 w 85"/>
                <a:gd name="T21" fmla="*/ 3 h 81"/>
                <a:gd name="T22" fmla="*/ 57 w 85"/>
                <a:gd name="T23" fmla="*/ 3 h 81"/>
                <a:gd name="T24" fmla="*/ 65 w 85"/>
                <a:gd name="T25" fmla="*/ 7 h 81"/>
                <a:gd name="T26" fmla="*/ 68 w 85"/>
                <a:gd name="T27" fmla="*/ 10 h 81"/>
                <a:gd name="T28" fmla="*/ 69 w 85"/>
                <a:gd name="T29" fmla="*/ 11 h 81"/>
                <a:gd name="T30" fmla="*/ 71 w 85"/>
                <a:gd name="T31" fmla="*/ 16 h 81"/>
                <a:gd name="T32" fmla="*/ 73 w 85"/>
                <a:gd name="T33" fmla="*/ 21 h 81"/>
                <a:gd name="T34" fmla="*/ 74 w 85"/>
                <a:gd name="T35" fmla="*/ 28 h 81"/>
                <a:gd name="T36" fmla="*/ 74 w 85"/>
                <a:gd name="T37" fmla="*/ 33 h 81"/>
                <a:gd name="T38" fmla="*/ 80 w 85"/>
                <a:gd name="T39" fmla="*/ 38 h 81"/>
                <a:gd name="T40" fmla="*/ 83 w 85"/>
                <a:gd name="T41" fmla="*/ 44 h 81"/>
                <a:gd name="T42" fmla="*/ 83 w 85"/>
                <a:gd name="T43" fmla="*/ 49 h 81"/>
                <a:gd name="T44" fmla="*/ 79 w 85"/>
                <a:gd name="T45" fmla="*/ 49 h 81"/>
                <a:gd name="T46" fmla="*/ 76 w 85"/>
                <a:gd name="T47" fmla="*/ 49 h 81"/>
                <a:gd name="T48" fmla="*/ 74 w 85"/>
                <a:gd name="T49" fmla="*/ 52 h 81"/>
                <a:gd name="T50" fmla="*/ 77 w 85"/>
                <a:gd name="T51" fmla="*/ 55 h 81"/>
                <a:gd name="T52" fmla="*/ 79 w 85"/>
                <a:gd name="T53" fmla="*/ 59 h 81"/>
                <a:gd name="T54" fmla="*/ 79 w 85"/>
                <a:gd name="T55" fmla="*/ 70 h 81"/>
                <a:gd name="T56" fmla="*/ 73 w 85"/>
                <a:gd name="T57" fmla="*/ 72 h 81"/>
                <a:gd name="T58" fmla="*/ 71 w 85"/>
                <a:gd name="T59" fmla="*/ 80 h 81"/>
                <a:gd name="T60" fmla="*/ 66 w 85"/>
                <a:gd name="T61" fmla="*/ 78 h 81"/>
                <a:gd name="T62" fmla="*/ 57 w 85"/>
                <a:gd name="T63" fmla="*/ 78 h 81"/>
                <a:gd name="T64" fmla="*/ 54 w 85"/>
                <a:gd name="T65" fmla="*/ 78 h 81"/>
                <a:gd name="T66" fmla="*/ 51 w 85"/>
                <a:gd name="T67" fmla="*/ 78 h 81"/>
                <a:gd name="T68" fmla="*/ 48 w 85"/>
                <a:gd name="T69" fmla="*/ 78 h 81"/>
                <a:gd name="T70" fmla="*/ 42 w 85"/>
                <a:gd name="T71" fmla="*/ 78 h 81"/>
                <a:gd name="T72" fmla="*/ 32 w 85"/>
                <a:gd name="T73" fmla="*/ 77 h 81"/>
                <a:gd name="T74" fmla="*/ 20 w 85"/>
                <a:gd name="T75" fmla="*/ 75 h 81"/>
                <a:gd name="T76" fmla="*/ 10 w 85"/>
                <a:gd name="T77" fmla="*/ 77 h 81"/>
                <a:gd name="T78" fmla="*/ 7 w 85"/>
                <a:gd name="T79" fmla="*/ 80 h 81"/>
                <a:gd name="T80" fmla="*/ 6 w 85"/>
                <a:gd name="T81" fmla="*/ 78 h 81"/>
                <a:gd name="T82" fmla="*/ 3 w 85"/>
                <a:gd name="T83" fmla="*/ 77 h 81"/>
                <a:gd name="T84" fmla="*/ 0 w 85"/>
                <a:gd name="T85" fmla="*/ 73 h 81"/>
                <a:gd name="T86" fmla="*/ 1 w 85"/>
                <a:gd name="T87" fmla="*/ 66 h 81"/>
                <a:gd name="T88" fmla="*/ 3 w 85"/>
                <a:gd name="T89" fmla="*/ 61 h 81"/>
                <a:gd name="T90" fmla="*/ 3 w 85"/>
                <a:gd name="T91" fmla="*/ 58 h 81"/>
                <a:gd name="T92" fmla="*/ 0 w 85"/>
                <a:gd name="T93" fmla="*/ 52 h 81"/>
                <a:gd name="T94" fmla="*/ 7 w 85"/>
                <a:gd name="T95" fmla="*/ 45 h 81"/>
                <a:gd name="T96" fmla="*/ 12 w 85"/>
                <a:gd name="T97" fmla="*/ 45 h 81"/>
                <a:gd name="T98" fmla="*/ 18 w 85"/>
                <a:gd name="T99" fmla="*/ 41 h 81"/>
                <a:gd name="T100" fmla="*/ 18 w 85"/>
                <a:gd name="T101" fmla="*/ 31 h 81"/>
                <a:gd name="T102" fmla="*/ 21 w 85"/>
                <a:gd name="T103" fmla="*/ 24 h 81"/>
                <a:gd name="T104" fmla="*/ 24 w 85"/>
                <a:gd name="T105" fmla="*/ 1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5" h="81">
                  <a:moveTo>
                    <a:pt x="23" y="17"/>
                  </a:moveTo>
                  <a:lnTo>
                    <a:pt x="24" y="16"/>
                  </a:lnTo>
                  <a:lnTo>
                    <a:pt x="26" y="14"/>
                  </a:lnTo>
                  <a:lnTo>
                    <a:pt x="28" y="13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31" y="13"/>
                  </a:lnTo>
                  <a:lnTo>
                    <a:pt x="31" y="13"/>
                  </a:lnTo>
                  <a:lnTo>
                    <a:pt x="32" y="13"/>
                  </a:lnTo>
                  <a:lnTo>
                    <a:pt x="34" y="13"/>
                  </a:lnTo>
                  <a:lnTo>
                    <a:pt x="34" y="14"/>
                  </a:lnTo>
                  <a:lnTo>
                    <a:pt x="35" y="14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35" y="11"/>
                  </a:lnTo>
                  <a:lnTo>
                    <a:pt x="35" y="11"/>
                  </a:lnTo>
                  <a:lnTo>
                    <a:pt x="35" y="8"/>
                  </a:lnTo>
                  <a:lnTo>
                    <a:pt x="35" y="7"/>
                  </a:lnTo>
                  <a:lnTo>
                    <a:pt x="37" y="5"/>
                  </a:lnTo>
                  <a:lnTo>
                    <a:pt x="37" y="3"/>
                  </a:lnTo>
                  <a:lnTo>
                    <a:pt x="37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40" y="2"/>
                  </a:lnTo>
                  <a:lnTo>
                    <a:pt x="42" y="2"/>
                  </a:lnTo>
                  <a:lnTo>
                    <a:pt x="43" y="3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2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51" y="5"/>
                  </a:lnTo>
                  <a:lnTo>
                    <a:pt x="52" y="3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5" y="3"/>
                  </a:lnTo>
                  <a:lnTo>
                    <a:pt x="57" y="3"/>
                  </a:lnTo>
                  <a:lnTo>
                    <a:pt x="60" y="5"/>
                  </a:lnTo>
                  <a:lnTo>
                    <a:pt x="63" y="5"/>
                  </a:lnTo>
                  <a:lnTo>
                    <a:pt x="65" y="7"/>
                  </a:lnTo>
                  <a:lnTo>
                    <a:pt x="65" y="7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6" y="10"/>
                  </a:lnTo>
                  <a:lnTo>
                    <a:pt x="68" y="10"/>
                  </a:lnTo>
                  <a:lnTo>
                    <a:pt x="68" y="11"/>
                  </a:lnTo>
                  <a:lnTo>
                    <a:pt x="68" y="11"/>
                  </a:lnTo>
                  <a:lnTo>
                    <a:pt x="69" y="11"/>
                  </a:lnTo>
                  <a:lnTo>
                    <a:pt x="69" y="11"/>
                  </a:lnTo>
                  <a:lnTo>
                    <a:pt x="71" y="13"/>
                  </a:lnTo>
                  <a:lnTo>
                    <a:pt x="71" y="13"/>
                  </a:lnTo>
                  <a:lnTo>
                    <a:pt x="71" y="14"/>
                  </a:lnTo>
                  <a:lnTo>
                    <a:pt x="71" y="16"/>
                  </a:lnTo>
                  <a:lnTo>
                    <a:pt x="71" y="17"/>
                  </a:lnTo>
                  <a:lnTo>
                    <a:pt x="73" y="19"/>
                  </a:lnTo>
                  <a:lnTo>
                    <a:pt x="73" y="19"/>
                  </a:lnTo>
                  <a:lnTo>
                    <a:pt x="73" y="21"/>
                  </a:lnTo>
                  <a:lnTo>
                    <a:pt x="74" y="21"/>
                  </a:lnTo>
                  <a:lnTo>
                    <a:pt x="74" y="22"/>
                  </a:lnTo>
                  <a:lnTo>
                    <a:pt x="74" y="25"/>
                  </a:lnTo>
                  <a:lnTo>
                    <a:pt x="74" y="28"/>
                  </a:lnTo>
                  <a:lnTo>
                    <a:pt x="74" y="30"/>
                  </a:lnTo>
                  <a:lnTo>
                    <a:pt x="74" y="31"/>
                  </a:lnTo>
                  <a:lnTo>
                    <a:pt x="74" y="33"/>
                  </a:lnTo>
                  <a:lnTo>
                    <a:pt x="74" y="33"/>
                  </a:lnTo>
                  <a:lnTo>
                    <a:pt x="76" y="35"/>
                  </a:lnTo>
                  <a:lnTo>
                    <a:pt x="77" y="36"/>
                  </a:lnTo>
                  <a:lnTo>
                    <a:pt x="79" y="36"/>
                  </a:lnTo>
                  <a:lnTo>
                    <a:pt x="80" y="38"/>
                  </a:lnTo>
                  <a:lnTo>
                    <a:pt x="82" y="38"/>
                  </a:lnTo>
                  <a:lnTo>
                    <a:pt x="82" y="39"/>
                  </a:lnTo>
                  <a:lnTo>
                    <a:pt x="83" y="41"/>
                  </a:lnTo>
                  <a:lnTo>
                    <a:pt x="83" y="44"/>
                  </a:lnTo>
                  <a:lnTo>
                    <a:pt x="85" y="45"/>
                  </a:lnTo>
                  <a:lnTo>
                    <a:pt x="85" y="47"/>
                  </a:lnTo>
                  <a:lnTo>
                    <a:pt x="85" y="49"/>
                  </a:lnTo>
                  <a:lnTo>
                    <a:pt x="83" y="49"/>
                  </a:lnTo>
                  <a:lnTo>
                    <a:pt x="83" y="49"/>
                  </a:lnTo>
                  <a:lnTo>
                    <a:pt x="82" y="49"/>
                  </a:lnTo>
                  <a:lnTo>
                    <a:pt x="80" y="49"/>
                  </a:lnTo>
                  <a:lnTo>
                    <a:pt x="79" y="49"/>
                  </a:lnTo>
                  <a:lnTo>
                    <a:pt x="79" y="49"/>
                  </a:lnTo>
                  <a:lnTo>
                    <a:pt x="77" y="49"/>
                  </a:lnTo>
                  <a:lnTo>
                    <a:pt x="77" y="49"/>
                  </a:lnTo>
                  <a:lnTo>
                    <a:pt x="76" y="49"/>
                  </a:lnTo>
                  <a:lnTo>
                    <a:pt x="76" y="50"/>
                  </a:lnTo>
                  <a:lnTo>
                    <a:pt x="74" y="50"/>
                  </a:lnTo>
                  <a:lnTo>
                    <a:pt x="74" y="52"/>
                  </a:lnTo>
                  <a:lnTo>
                    <a:pt x="74" y="52"/>
                  </a:lnTo>
                  <a:lnTo>
                    <a:pt x="76" y="52"/>
                  </a:lnTo>
                  <a:lnTo>
                    <a:pt x="76" y="53"/>
                  </a:lnTo>
                  <a:lnTo>
                    <a:pt x="77" y="53"/>
                  </a:lnTo>
                  <a:lnTo>
                    <a:pt x="77" y="55"/>
                  </a:lnTo>
                  <a:lnTo>
                    <a:pt x="79" y="55"/>
                  </a:lnTo>
                  <a:lnTo>
                    <a:pt x="79" y="56"/>
                  </a:lnTo>
                  <a:lnTo>
                    <a:pt x="79" y="56"/>
                  </a:lnTo>
                  <a:lnTo>
                    <a:pt x="79" y="59"/>
                  </a:lnTo>
                  <a:lnTo>
                    <a:pt x="79" y="64"/>
                  </a:lnTo>
                  <a:lnTo>
                    <a:pt x="79" y="69"/>
                  </a:lnTo>
                  <a:lnTo>
                    <a:pt x="79" y="70"/>
                  </a:lnTo>
                  <a:lnTo>
                    <a:pt x="79" y="70"/>
                  </a:lnTo>
                  <a:lnTo>
                    <a:pt x="76" y="70"/>
                  </a:lnTo>
                  <a:lnTo>
                    <a:pt x="74" y="72"/>
                  </a:lnTo>
                  <a:lnTo>
                    <a:pt x="73" y="72"/>
                  </a:lnTo>
                  <a:lnTo>
                    <a:pt x="73" y="72"/>
                  </a:lnTo>
                  <a:lnTo>
                    <a:pt x="71" y="75"/>
                  </a:lnTo>
                  <a:lnTo>
                    <a:pt x="71" y="77"/>
                  </a:lnTo>
                  <a:lnTo>
                    <a:pt x="71" y="78"/>
                  </a:lnTo>
                  <a:lnTo>
                    <a:pt x="71" y="80"/>
                  </a:lnTo>
                  <a:lnTo>
                    <a:pt x="71" y="80"/>
                  </a:lnTo>
                  <a:lnTo>
                    <a:pt x="69" y="80"/>
                  </a:lnTo>
                  <a:lnTo>
                    <a:pt x="68" y="80"/>
                  </a:lnTo>
                  <a:lnTo>
                    <a:pt x="66" y="78"/>
                  </a:lnTo>
                  <a:lnTo>
                    <a:pt x="63" y="78"/>
                  </a:lnTo>
                  <a:lnTo>
                    <a:pt x="62" y="78"/>
                  </a:lnTo>
                  <a:lnTo>
                    <a:pt x="59" y="78"/>
                  </a:lnTo>
                  <a:lnTo>
                    <a:pt x="57" y="78"/>
                  </a:lnTo>
                  <a:lnTo>
                    <a:pt x="55" y="78"/>
                  </a:lnTo>
                  <a:lnTo>
                    <a:pt x="55" y="78"/>
                  </a:lnTo>
                  <a:lnTo>
                    <a:pt x="55" y="78"/>
                  </a:lnTo>
                  <a:lnTo>
                    <a:pt x="54" y="78"/>
                  </a:lnTo>
                  <a:lnTo>
                    <a:pt x="54" y="78"/>
                  </a:lnTo>
                  <a:lnTo>
                    <a:pt x="52" y="78"/>
                  </a:lnTo>
                  <a:lnTo>
                    <a:pt x="52" y="78"/>
                  </a:lnTo>
                  <a:lnTo>
                    <a:pt x="51" y="78"/>
                  </a:lnTo>
                  <a:lnTo>
                    <a:pt x="51" y="78"/>
                  </a:lnTo>
                  <a:lnTo>
                    <a:pt x="49" y="77"/>
                  </a:lnTo>
                  <a:lnTo>
                    <a:pt x="49" y="77"/>
                  </a:lnTo>
                  <a:lnTo>
                    <a:pt x="48" y="78"/>
                  </a:lnTo>
                  <a:lnTo>
                    <a:pt x="46" y="81"/>
                  </a:lnTo>
                  <a:lnTo>
                    <a:pt x="46" y="77"/>
                  </a:lnTo>
                  <a:lnTo>
                    <a:pt x="45" y="78"/>
                  </a:lnTo>
                  <a:lnTo>
                    <a:pt x="42" y="78"/>
                  </a:lnTo>
                  <a:lnTo>
                    <a:pt x="38" y="78"/>
                  </a:lnTo>
                  <a:lnTo>
                    <a:pt x="37" y="78"/>
                  </a:lnTo>
                  <a:lnTo>
                    <a:pt x="34" y="78"/>
                  </a:lnTo>
                  <a:lnTo>
                    <a:pt x="32" y="77"/>
                  </a:lnTo>
                  <a:lnTo>
                    <a:pt x="29" y="77"/>
                  </a:lnTo>
                  <a:lnTo>
                    <a:pt x="26" y="77"/>
                  </a:lnTo>
                  <a:lnTo>
                    <a:pt x="23" y="77"/>
                  </a:lnTo>
                  <a:lnTo>
                    <a:pt x="20" y="75"/>
                  </a:lnTo>
                  <a:lnTo>
                    <a:pt x="17" y="75"/>
                  </a:lnTo>
                  <a:lnTo>
                    <a:pt x="14" y="75"/>
                  </a:lnTo>
                  <a:lnTo>
                    <a:pt x="12" y="77"/>
                  </a:lnTo>
                  <a:lnTo>
                    <a:pt x="10" y="77"/>
                  </a:lnTo>
                  <a:lnTo>
                    <a:pt x="10" y="77"/>
                  </a:lnTo>
                  <a:lnTo>
                    <a:pt x="9" y="78"/>
                  </a:lnTo>
                  <a:lnTo>
                    <a:pt x="9" y="80"/>
                  </a:lnTo>
                  <a:lnTo>
                    <a:pt x="7" y="80"/>
                  </a:lnTo>
                  <a:lnTo>
                    <a:pt x="7" y="80"/>
                  </a:lnTo>
                  <a:lnTo>
                    <a:pt x="7" y="80"/>
                  </a:lnTo>
                  <a:lnTo>
                    <a:pt x="6" y="80"/>
                  </a:lnTo>
                  <a:lnTo>
                    <a:pt x="6" y="78"/>
                  </a:lnTo>
                  <a:lnTo>
                    <a:pt x="6" y="77"/>
                  </a:lnTo>
                  <a:lnTo>
                    <a:pt x="4" y="77"/>
                  </a:lnTo>
                  <a:lnTo>
                    <a:pt x="3" y="77"/>
                  </a:lnTo>
                  <a:lnTo>
                    <a:pt x="3" y="77"/>
                  </a:lnTo>
                  <a:lnTo>
                    <a:pt x="1" y="77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73"/>
                  </a:lnTo>
                  <a:lnTo>
                    <a:pt x="0" y="70"/>
                  </a:lnTo>
                  <a:lnTo>
                    <a:pt x="0" y="69"/>
                  </a:lnTo>
                  <a:lnTo>
                    <a:pt x="0" y="67"/>
                  </a:lnTo>
                  <a:lnTo>
                    <a:pt x="1" y="66"/>
                  </a:lnTo>
                  <a:lnTo>
                    <a:pt x="1" y="64"/>
                  </a:lnTo>
                  <a:lnTo>
                    <a:pt x="3" y="63"/>
                  </a:lnTo>
                  <a:lnTo>
                    <a:pt x="3" y="61"/>
                  </a:lnTo>
                  <a:lnTo>
                    <a:pt x="3" y="61"/>
                  </a:lnTo>
                  <a:lnTo>
                    <a:pt x="3" y="59"/>
                  </a:lnTo>
                  <a:lnTo>
                    <a:pt x="3" y="59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1" y="56"/>
                  </a:lnTo>
                  <a:lnTo>
                    <a:pt x="1" y="55"/>
                  </a:lnTo>
                  <a:lnTo>
                    <a:pt x="0" y="53"/>
                  </a:lnTo>
                  <a:lnTo>
                    <a:pt x="0" y="52"/>
                  </a:lnTo>
                  <a:lnTo>
                    <a:pt x="0" y="50"/>
                  </a:lnTo>
                  <a:lnTo>
                    <a:pt x="0" y="49"/>
                  </a:lnTo>
                  <a:lnTo>
                    <a:pt x="4" y="45"/>
                  </a:lnTo>
                  <a:lnTo>
                    <a:pt x="7" y="45"/>
                  </a:lnTo>
                  <a:lnTo>
                    <a:pt x="10" y="45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2" y="44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8" y="41"/>
                  </a:lnTo>
                  <a:lnTo>
                    <a:pt x="18" y="39"/>
                  </a:lnTo>
                  <a:lnTo>
                    <a:pt x="18" y="35"/>
                  </a:lnTo>
                  <a:lnTo>
                    <a:pt x="18" y="33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8" y="28"/>
                  </a:lnTo>
                  <a:lnTo>
                    <a:pt x="20" y="27"/>
                  </a:lnTo>
                  <a:lnTo>
                    <a:pt x="21" y="24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23" y="21"/>
                  </a:lnTo>
                  <a:lnTo>
                    <a:pt x="24" y="19"/>
                  </a:lnTo>
                  <a:lnTo>
                    <a:pt x="23" y="17"/>
                  </a:lnTo>
                  <a:lnTo>
                    <a:pt x="23" y="17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1" name="Freeform 206"/>
            <p:cNvSpPr>
              <a:spLocks noEditPoints="1"/>
            </p:cNvSpPr>
            <p:nvPr/>
          </p:nvSpPr>
          <p:spPr bwMode="auto">
            <a:xfrm>
              <a:off x="10248264" y="5318611"/>
              <a:ext cx="28496" cy="66583"/>
            </a:xfrm>
            <a:custGeom>
              <a:avLst/>
              <a:gdLst>
                <a:gd name="T0" fmla="*/ 6 w 12"/>
                <a:gd name="T1" fmla="*/ 19 h 28"/>
                <a:gd name="T2" fmla="*/ 6 w 12"/>
                <a:gd name="T3" fmla="*/ 22 h 28"/>
                <a:gd name="T4" fmla="*/ 6 w 12"/>
                <a:gd name="T5" fmla="*/ 24 h 28"/>
                <a:gd name="T6" fmla="*/ 8 w 12"/>
                <a:gd name="T7" fmla="*/ 25 h 28"/>
                <a:gd name="T8" fmla="*/ 8 w 12"/>
                <a:gd name="T9" fmla="*/ 28 h 28"/>
                <a:gd name="T10" fmla="*/ 9 w 12"/>
                <a:gd name="T11" fmla="*/ 28 h 28"/>
                <a:gd name="T12" fmla="*/ 12 w 12"/>
                <a:gd name="T13" fmla="*/ 28 h 28"/>
                <a:gd name="T14" fmla="*/ 12 w 12"/>
                <a:gd name="T15" fmla="*/ 27 h 28"/>
                <a:gd name="T16" fmla="*/ 12 w 12"/>
                <a:gd name="T17" fmla="*/ 25 h 28"/>
                <a:gd name="T18" fmla="*/ 9 w 12"/>
                <a:gd name="T19" fmla="*/ 24 h 28"/>
                <a:gd name="T20" fmla="*/ 8 w 12"/>
                <a:gd name="T21" fmla="*/ 24 h 28"/>
                <a:gd name="T22" fmla="*/ 8 w 12"/>
                <a:gd name="T23" fmla="*/ 21 h 28"/>
                <a:gd name="T24" fmla="*/ 8 w 12"/>
                <a:gd name="T25" fmla="*/ 19 h 28"/>
                <a:gd name="T26" fmla="*/ 6 w 12"/>
                <a:gd name="T27" fmla="*/ 19 h 28"/>
                <a:gd name="T28" fmla="*/ 6 w 12"/>
                <a:gd name="T29" fmla="*/ 19 h 28"/>
                <a:gd name="T30" fmla="*/ 0 w 12"/>
                <a:gd name="T31" fmla="*/ 0 h 28"/>
                <a:gd name="T32" fmla="*/ 0 w 12"/>
                <a:gd name="T33" fmla="*/ 5 h 28"/>
                <a:gd name="T34" fmla="*/ 0 w 12"/>
                <a:gd name="T35" fmla="*/ 8 h 28"/>
                <a:gd name="T36" fmla="*/ 0 w 12"/>
                <a:gd name="T37" fmla="*/ 11 h 28"/>
                <a:gd name="T38" fmla="*/ 1 w 12"/>
                <a:gd name="T39" fmla="*/ 16 h 28"/>
                <a:gd name="T40" fmla="*/ 3 w 12"/>
                <a:gd name="T41" fmla="*/ 14 h 28"/>
                <a:gd name="T42" fmla="*/ 3 w 12"/>
                <a:gd name="T43" fmla="*/ 14 h 28"/>
                <a:gd name="T44" fmla="*/ 5 w 12"/>
                <a:gd name="T45" fmla="*/ 14 h 28"/>
                <a:gd name="T46" fmla="*/ 6 w 12"/>
                <a:gd name="T47" fmla="*/ 14 h 28"/>
                <a:gd name="T48" fmla="*/ 5 w 12"/>
                <a:gd name="T49" fmla="*/ 14 h 28"/>
                <a:gd name="T50" fmla="*/ 5 w 12"/>
                <a:gd name="T51" fmla="*/ 14 h 28"/>
                <a:gd name="T52" fmla="*/ 6 w 12"/>
                <a:gd name="T53" fmla="*/ 14 h 28"/>
                <a:gd name="T54" fmla="*/ 6 w 12"/>
                <a:gd name="T55" fmla="*/ 16 h 28"/>
                <a:gd name="T56" fmla="*/ 6 w 12"/>
                <a:gd name="T57" fmla="*/ 16 h 28"/>
                <a:gd name="T58" fmla="*/ 8 w 12"/>
                <a:gd name="T59" fmla="*/ 16 h 28"/>
                <a:gd name="T60" fmla="*/ 8 w 12"/>
                <a:gd name="T61" fmla="*/ 14 h 28"/>
                <a:gd name="T62" fmla="*/ 8 w 12"/>
                <a:gd name="T63" fmla="*/ 14 h 28"/>
                <a:gd name="T64" fmla="*/ 8 w 12"/>
                <a:gd name="T65" fmla="*/ 13 h 28"/>
                <a:gd name="T66" fmla="*/ 8 w 12"/>
                <a:gd name="T67" fmla="*/ 11 h 28"/>
                <a:gd name="T68" fmla="*/ 8 w 12"/>
                <a:gd name="T69" fmla="*/ 10 h 28"/>
                <a:gd name="T70" fmla="*/ 6 w 12"/>
                <a:gd name="T71" fmla="*/ 10 h 28"/>
                <a:gd name="T72" fmla="*/ 6 w 12"/>
                <a:gd name="T73" fmla="*/ 8 h 28"/>
                <a:gd name="T74" fmla="*/ 6 w 12"/>
                <a:gd name="T75" fmla="*/ 8 h 28"/>
                <a:gd name="T76" fmla="*/ 6 w 12"/>
                <a:gd name="T77" fmla="*/ 8 h 28"/>
                <a:gd name="T78" fmla="*/ 6 w 12"/>
                <a:gd name="T79" fmla="*/ 8 h 28"/>
                <a:gd name="T80" fmla="*/ 8 w 12"/>
                <a:gd name="T81" fmla="*/ 7 h 28"/>
                <a:gd name="T82" fmla="*/ 8 w 12"/>
                <a:gd name="T83" fmla="*/ 7 h 28"/>
                <a:gd name="T84" fmla="*/ 8 w 12"/>
                <a:gd name="T85" fmla="*/ 5 h 28"/>
                <a:gd name="T86" fmla="*/ 8 w 12"/>
                <a:gd name="T87" fmla="*/ 3 h 28"/>
                <a:gd name="T88" fmla="*/ 6 w 12"/>
                <a:gd name="T89" fmla="*/ 3 h 28"/>
                <a:gd name="T90" fmla="*/ 5 w 12"/>
                <a:gd name="T91" fmla="*/ 5 h 28"/>
                <a:gd name="T92" fmla="*/ 5 w 12"/>
                <a:gd name="T93" fmla="*/ 5 h 28"/>
                <a:gd name="T94" fmla="*/ 3 w 12"/>
                <a:gd name="T95" fmla="*/ 7 h 28"/>
                <a:gd name="T96" fmla="*/ 3 w 12"/>
                <a:gd name="T97" fmla="*/ 5 h 28"/>
                <a:gd name="T98" fmla="*/ 3 w 12"/>
                <a:gd name="T99" fmla="*/ 3 h 28"/>
                <a:gd name="T100" fmla="*/ 1 w 12"/>
                <a:gd name="T101" fmla="*/ 2 h 28"/>
                <a:gd name="T102" fmla="*/ 0 w 12"/>
                <a:gd name="T10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" h="28">
                  <a:moveTo>
                    <a:pt x="6" y="19"/>
                  </a:moveTo>
                  <a:lnTo>
                    <a:pt x="6" y="22"/>
                  </a:lnTo>
                  <a:lnTo>
                    <a:pt x="6" y="24"/>
                  </a:lnTo>
                  <a:lnTo>
                    <a:pt x="8" y="25"/>
                  </a:lnTo>
                  <a:lnTo>
                    <a:pt x="8" y="28"/>
                  </a:lnTo>
                  <a:lnTo>
                    <a:pt x="9" y="28"/>
                  </a:lnTo>
                  <a:lnTo>
                    <a:pt x="12" y="28"/>
                  </a:lnTo>
                  <a:lnTo>
                    <a:pt x="12" y="27"/>
                  </a:lnTo>
                  <a:lnTo>
                    <a:pt x="12" y="25"/>
                  </a:lnTo>
                  <a:lnTo>
                    <a:pt x="9" y="24"/>
                  </a:lnTo>
                  <a:lnTo>
                    <a:pt x="8" y="24"/>
                  </a:lnTo>
                  <a:lnTo>
                    <a:pt x="8" y="21"/>
                  </a:lnTo>
                  <a:lnTo>
                    <a:pt x="8" y="19"/>
                  </a:lnTo>
                  <a:lnTo>
                    <a:pt x="6" y="19"/>
                  </a:lnTo>
                  <a:lnTo>
                    <a:pt x="6" y="19"/>
                  </a:lnTo>
                  <a:close/>
                  <a:moveTo>
                    <a:pt x="0" y="0"/>
                  </a:moveTo>
                  <a:lnTo>
                    <a:pt x="0" y="5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8" y="16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8" y="13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5"/>
                  </a:lnTo>
                  <a:lnTo>
                    <a:pt x="8" y="3"/>
                  </a:lnTo>
                  <a:lnTo>
                    <a:pt x="6" y="3"/>
                  </a:lnTo>
                  <a:lnTo>
                    <a:pt x="5" y="5"/>
                  </a:lnTo>
                  <a:lnTo>
                    <a:pt x="5" y="5"/>
                  </a:lnTo>
                  <a:lnTo>
                    <a:pt x="3" y="7"/>
                  </a:lnTo>
                  <a:lnTo>
                    <a:pt x="3" y="5"/>
                  </a:lnTo>
                  <a:lnTo>
                    <a:pt x="3" y="3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2" name="Freeform 207"/>
            <p:cNvSpPr>
              <a:spLocks noEditPoints="1"/>
            </p:cNvSpPr>
            <p:nvPr/>
          </p:nvSpPr>
          <p:spPr bwMode="auto">
            <a:xfrm>
              <a:off x="9930056" y="5009475"/>
              <a:ext cx="159103" cy="142678"/>
            </a:xfrm>
            <a:custGeom>
              <a:avLst/>
              <a:gdLst>
                <a:gd name="T0" fmla="*/ 58 w 67"/>
                <a:gd name="T1" fmla="*/ 53 h 60"/>
                <a:gd name="T2" fmla="*/ 58 w 67"/>
                <a:gd name="T3" fmla="*/ 54 h 60"/>
                <a:gd name="T4" fmla="*/ 58 w 67"/>
                <a:gd name="T5" fmla="*/ 56 h 60"/>
                <a:gd name="T6" fmla="*/ 59 w 67"/>
                <a:gd name="T7" fmla="*/ 57 h 60"/>
                <a:gd name="T8" fmla="*/ 62 w 67"/>
                <a:gd name="T9" fmla="*/ 59 h 60"/>
                <a:gd name="T10" fmla="*/ 67 w 67"/>
                <a:gd name="T11" fmla="*/ 60 h 60"/>
                <a:gd name="T12" fmla="*/ 67 w 67"/>
                <a:gd name="T13" fmla="*/ 59 h 60"/>
                <a:gd name="T14" fmla="*/ 66 w 67"/>
                <a:gd name="T15" fmla="*/ 59 h 60"/>
                <a:gd name="T16" fmla="*/ 64 w 67"/>
                <a:gd name="T17" fmla="*/ 56 h 60"/>
                <a:gd name="T18" fmla="*/ 62 w 67"/>
                <a:gd name="T19" fmla="*/ 56 h 60"/>
                <a:gd name="T20" fmla="*/ 58 w 67"/>
                <a:gd name="T21" fmla="*/ 53 h 60"/>
                <a:gd name="T22" fmla="*/ 36 w 67"/>
                <a:gd name="T23" fmla="*/ 39 h 60"/>
                <a:gd name="T24" fmla="*/ 36 w 67"/>
                <a:gd name="T25" fmla="*/ 40 h 60"/>
                <a:gd name="T26" fmla="*/ 36 w 67"/>
                <a:gd name="T27" fmla="*/ 42 h 60"/>
                <a:gd name="T28" fmla="*/ 38 w 67"/>
                <a:gd name="T29" fmla="*/ 43 h 60"/>
                <a:gd name="T30" fmla="*/ 41 w 67"/>
                <a:gd name="T31" fmla="*/ 45 h 60"/>
                <a:gd name="T32" fmla="*/ 44 w 67"/>
                <a:gd name="T33" fmla="*/ 46 h 60"/>
                <a:gd name="T34" fmla="*/ 50 w 67"/>
                <a:gd name="T35" fmla="*/ 45 h 60"/>
                <a:gd name="T36" fmla="*/ 49 w 67"/>
                <a:gd name="T37" fmla="*/ 43 h 60"/>
                <a:gd name="T38" fmla="*/ 42 w 67"/>
                <a:gd name="T39" fmla="*/ 40 h 60"/>
                <a:gd name="T40" fmla="*/ 36 w 67"/>
                <a:gd name="T41" fmla="*/ 39 h 60"/>
                <a:gd name="T42" fmla="*/ 49 w 67"/>
                <a:gd name="T43" fmla="*/ 26 h 60"/>
                <a:gd name="T44" fmla="*/ 52 w 67"/>
                <a:gd name="T45" fmla="*/ 29 h 60"/>
                <a:gd name="T46" fmla="*/ 55 w 67"/>
                <a:gd name="T47" fmla="*/ 37 h 60"/>
                <a:gd name="T48" fmla="*/ 55 w 67"/>
                <a:gd name="T49" fmla="*/ 40 h 60"/>
                <a:gd name="T50" fmla="*/ 53 w 67"/>
                <a:gd name="T51" fmla="*/ 39 h 60"/>
                <a:gd name="T52" fmla="*/ 50 w 67"/>
                <a:gd name="T53" fmla="*/ 36 h 60"/>
                <a:gd name="T54" fmla="*/ 49 w 67"/>
                <a:gd name="T55" fmla="*/ 31 h 60"/>
                <a:gd name="T56" fmla="*/ 49 w 67"/>
                <a:gd name="T57" fmla="*/ 26 h 60"/>
                <a:gd name="T58" fmla="*/ 11 w 67"/>
                <a:gd name="T59" fmla="*/ 18 h 60"/>
                <a:gd name="T60" fmla="*/ 10 w 67"/>
                <a:gd name="T61" fmla="*/ 23 h 60"/>
                <a:gd name="T62" fmla="*/ 13 w 67"/>
                <a:gd name="T63" fmla="*/ 26 h 60"/>
                <a:gd name="T64" fmla="*/ 13 w 67"/>
                <a:gd name="T65" fmla="*/ 26 h 60"/>
                <a:gd name="T66" fmla="*/ 14 w 67"/>
                <a:gd name="T67" fmla="*/ 26 h 60"/>
                <a:gd name="T68" fmla="*/ 16 w 67"/>
                <a:gd name="T69" fmla="*/ 26 h 60"/>
                <a:gd name="T70" fmla="*/ 16 w 67"/>
                <a:gd name="T71" fmla="*/ 23 h 60"/>
                <a:gd name="T72" fmla="*/ 16 w 67"/>
                <a:gd name="T73" fmla="*/ 20 h 60"/>
                <a:gd name="T74" fmla="*/ 14 w 67"/>
                <a:gd name="T75" fmla="*/ 18 h 60"/>
                <a:gd name="T76" fmla="*/ 11 w 67"/>
                <a:gd name="T77" fmla="*/ 18 h 60"/>
                <a:gd name="T78" fmla="*/ 24 w 67"/>
                <a:gd name="T79" fmla="*/ 12 h 60"/>
                <a:gd name="T80" fmla="*/ 24 w 67"/>
                <a:gd name="T81" fmla="*/ 15 h 60"/>
                <a:gd name="T82" fmla="*/ 30 w 67"/>
                <a:gd name="T83" fmla="*/ 20 h 60"/>
                <a:gd name="T84" fmla="*/ 36 w 67"/>
                <a:gd name="T85" fmla="*/ 25 h 60"/>
                <a:gd name="T86" fmla="*/ 38 w 67"/>
                <a:gd name="T87" fmla="*/ 23 h 60"/>
                <a:gd name="T88" fmla="*/ 33 w 67"/>
                <a:gd name="T89" fmla="*/ 20 h 60"/>
                <a:gd name="T90" fmla="*/ 31 w 67"/>
                <a:gd name="T91" fmla="*/ 15 h 60"/>
                <a:gd name="T92" fmla="*/ 28 w 67"/>
                <a:gd name="T93" fmla="*/ 14 h 60"/>
                <a:gd name="T94" fmla="*/ 24 w 67"/>
                <a:gd name="T95" fmla="*/ 12 h 60"/>
                <a:gd name="T96" fmla="*/ 0 w 67"/>
                <a:gd name="T97" fmla="*/ 0 h 60"/>
                <a:gd name="T98" fmla="*/ 2 w 67"/>
                <a:gd name="T99" fmla="*/ 4 h 60"/>
                <a:gd name="T100" fmla="*/ 4 w 67"/>
                <a:gd name="T101" fmla="*/ 8 h 60"/>
                <a:gd name="T102" fmla="*/ 7 w 67"/>
                <a:gd name="T103" fmla="*/ 9 h 60"/>
                <a:gd name="T104" fmla="*/ 11 w 67"/>
                <a:gd name="T105" fmla="*/ 11 h 60"/>
                <a:gd name="T106" fmla="*/ 10 w 67"/>
                <a:gd name="T107" fmla="*/ 9 h 60"/>
                <a:gd name="T108" fmla="*/ 5 w 67"/>
                <a:gd name="T109" fmla="*/ 4 h 60"/>
                <a:gd name="T110" fmla="*/ 0 w 67"/>
                <a:gd name="T11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7" h="60">
                  <a:moveTo>
                    <a:pt x="58" y="53"/>
                  </a:moveTo>
                  <a:lnTo>
                    <a:pt x="58" y="53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6"/>
                  </a:lnTo>
                  <a:lnTo>
                    <a:pt x="58" y="56"/>
                  </a:lnTo>
                  <a:lnTo>
                    <a:pt x="59" y="57"/>
                  </a:lnTo>
                  <a:lnTo>
                    <a:pt x="61" y="59"/>
                  </a:lnTo>
                  <a:lnTo>
                    <a:pt x="62" y="59"/>
                  </a:lnTo>
                  <a:lnTo>
                    <a:pt x="64" y="60"/>
                  </a:lnTo>
                  <a:lnTo>
                    <a:pt x="67" y="60"/>
                  </a:lnTo>
                  <a:lnTo>
                    <a:pt x="67" y="60"/>
                  </a:lnTo>
                  <a:lnTo>
                    <a:pt x="67" y="59"/>
                  </a:lnTo>
                  <a:lnTo>
                    <a:pt x="66" y="59"/>
                  </a:lnTo>
                  <a:lnTo>
                    <a:pt x="66" y="59"/>
                  </a:lnTo>
                  <a:lnTo>
                    <a:pt x="64" y="57"/>
                  </a:lnTo>
                  <a:lnTo>
                    <a:pt x="64" y="56"/>
                  </a:lnTo>
                  <a:lnTo>
                    <a:pt x="62" y="56"/>
                  </a:lnTo>
                  <a:lnTo>
                    <a:pt x="62" y="56"/>
                  </a:lnTo>
                  <a:lnTo>
                    <a:pt x="59" y="54"/>
                  </a:lnTo>
                  <a:lnTo>
                    <a:pt x="58" y="53"/>
                  </a:lnTo>
                  <a:lnTo>
                    <a:pt x="58" y="53"/>
                  </a:lnTo>
                  <a:close/>
                  <a:moveTo>
                    <a:pt x="36" y="39"/>
                  </a:moveTo>
                  <a:lnTo>
                    <a:pt x="36" y="40"/>
                  </a:lnTo>
                  <a:lnTo>
                    <a:pt x="36" y="40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38" y="43"/>
                  </a:lnTo>
                  <a:lnTo>
                    <a:pt x="38" y="43"/>
                  </a:lnTo>
                  <a:lnTo>
                    <a:pt x="39" y="45"/>
                  </a:lnTo>
                  <a:lnTo>
                    <a:pt x="41" y="45"/>
                  </a:lnTo>
                  <a:lnTo>
                    <a:pt x="42" y="46"/>
                  </a:lnTo>
                  <a:lnTo>
                    <a:pt x="44" y="46"/>
                  </a:lnTo>
                  <a:lnTo>
                    <a:pt x="47" y="46"/>
                  </a:lnTo>
                  <a:lnTo>
                    <a:pt x="50" y="45"/>
                  </a:lnTo>
                  <a:lnTo>
                    <a:pt x="50" y="43"/>
                  </a:lnTo>
                  <a:lnTo>
                    <a:pt x="49" y="43"/>
                  </a:lnTo>
                  <a:lnTo>
                    <a:pt x="45" y="42"/>
                  </a:lnTo>
                  <a:lnTo>
                    <a:pt x="42" y="40"/>
                  </a:lnTo>
                  <a:lnTo>
                    <a:pt x="39" y="39"/>
                  </a:lnTo>
                  <a:lnTo>
                    <a:pt x="36" y="39"/>
                  </a:lnTo>
                  <a:lnTo>
                    <a:pt x="36" y="39"/>
                  </a:lnTo>
                  <a:close/>
                  <a:moveTo>
                    <a:pt x="49" y="26"/>
                  </a:moveTo>
                  <a:lnTo>
                    <a:pt x="50" y="26"/>
                  </a:lnTo>
                  <a:lnTo>
                    <a:pt x="52" y="29"/>
                  </a:lnTo>
                  <a:lnTo>
                    <a:pt x="53" y="32"/>
                  </a:lnTo>
                  <a:lnTo>
                    <a:pt x="55" y="37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3" y="39"/>
                  </a:lnTo>
                  <a:lnTo>
                    <a:pt x="52" y="37"/>
                  </a:lnTo>
                  <a:lnTo>
                    <a:pt x="50" y="36"/>
                  </a:lnTo>
                  <a:lnTo>
                    <a:pt x="50" y="32"/>
                  </a:lnTo>
                  <a:lnTo>
                    <a:pt x="49" y="31"/>
                  </a:lnTo>
                  <a:lnTo>
                    <a:pt x="49" y="29"/>
                  </a:lnTo>
                  <a:lnTo>
                    <a:pt x="49" y="26"/>
                  </a:lnTo>
                  <a:lnTo>
                    <a:pt x="49" y="26"/>
                  </a:lnTo>
                  <a:close/>
                  <a:moveTo>
                    <a:pt x="11" y="18"/>
                  </a:moveTo>
                  <a:lnTo>
                    <a:pt x="10" y="22"/>
                  </a:lnTo>
                  <a:lnTo>
                    <a:pt x="10" y="23"/>
                  </a:lnTo>
                  <a:lnTo>
                    <a:pt x="11" y="23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4" y="26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16" y="25"/>
                  </a:lnTo>
                  <a:lnTo>
                    <a:pt x="16" y="23"/>
                  </a:lnTo>
                  <a:lnTo>
                    <a:pt x="16" y="22"/>
                  </a:lnTo>
                  <a:lnTo>
                    <a:pt x="16" y="20"/>
                  </a:lnTo>
                  <a:lnTo>
                    <a:pt x="14" y="20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1" y="18"/>
                  </a:lnTo>
                  <a:lnTo>
                    <a:pt x="11" y="18"/>
                  </a:lnTo>
                  <a:close/>
                  <a:moveTo>
                    <a:pt x="24" y="12"/>
                  </a:moveTo>
                  <a:lnTo>
                    <a:pt x="24" y="14"/>
                  </a:lnTo>
                  <a:lnTo>
                    <a:pt x="24" y="15"/>
                  </a:lnTo>
                  <a:lnTo>
                    <a:pt x="27" y="18"/>
                  </a:lnTo>
                  <a:lnTo>
                    <a:pt x="30" y="20"/>
                  </a:lnTo>
                  <a:lnTo>
                    <a:pt x="33" y="22"/>
                  </a:lnTo>
                  <a:lnTo>
                    <a:pt x="36" y="25"/>
                  </a:lnTo>
                  <a:lnTo>
                    <a:pt x="38" y="23"/>
                  </a:lnTo>
                  <a:lnTo>
                    <a:pt x="38" y="23"/>
                  </a:lnTo>
                  <a:lnTo>
                    <a:pt x="35" y="22"/>
                  </a:lnTo>
                  <a:lnTo>
                    <a:pt x="33" y="20"/>
                  </a:lnTo>
                  <a:lnTo>
                    <a:pt x="33" y="17"/>
                  </a:lnTo>
                  <a:lnTo>
                    <a:pt x="31" y="15"/>
                  </a:lnTo>
                  <a:lnTo>
                    <a:pt x="30" y="15"/>
                  </a:lnTo>
                  <a:lnTo>
                    <a:pt x="28" y="14"/>
                  </a:lnTo>
                  <a:lnTo>
                    <a:pt x="25" y="12"/>
                  </a:lnTo>
                  <a:lnTo>
                    <a:pt x="24" y="12"/>
                  </a:lnTo>
                  <a:lnTo>
                    <a:pt x="24" y="12"/>
                  </a:lnTo>
                  <a:close/>
                  <a:moveTo>
                    <a:pt x="0" y="0"/>
                  </a:moveTo>
                  <a:lnTo>
                    <a:pt x="2" y="3"/>
                  </a:lnTo>
                  <a:lnTo>
                    <a:pt x="2" y="4"/>
                  </a:lnTo>
                  <a:lnTo>
                    <a:pt x="4" y="6"/>
                  </a:lnTo>
                  <a:lnTo>
                    <a:pt x="4" y="8"/>
                  </a:lnTo>
                  <a:lnTo>
                    <a:pt x="5" y="9"/>
                  </a:lnTo>
                  <a:lnTo>
                    <a:pt x="7" y="9"/>
                  </a:lnTo>
                  <a:lnTo>
                    <a:pt x="10" y="9"/>
                  </a:lnTo>
                  <a:lnTo>
                    <a:pt x="11" y="11"/>
                  </a:lnTo>
                  <a:lnTo>
                    <a:pt x="11" y="9"/>
                  </a:lnTo>
                  <a:lnTo>
                    <a:pt x="10" y="9"/>
                  </a:lnTo>
                  <a:lnTo>
                    <a:pt x="8" y="6"/>
                  </a:lnTo>
                  <a:lnTo>
                    <a:pt x="5" y="4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3" name="Freeform 209"/>
            <p:cNvSpPr>
              <a:spLocks noEditPoints="1"/>
            </p:cNvSpPr>
            <p:nvPr/>
          </p:nvSpPr>
          <p:spPr bwMode="auto">
            <a:xfrm>
              <a:off x="10153277" y="5470801"/>
              <a:ext cx="106860" cy="80851"/>
            </a:xfrm>
            <a:custGeom>
              <a:avLst/>
              <a:gdLst>
                <a:gd name="T0" fmla="*/ 41 w 45"/>
                <a:gd name="T1" fmla="*/ 25 h 34"/>
                <a:gd name="T2" fmla="*/ 43 w 45"/>
                <a:gd name="T3" fmla="*/ 25 h 34"/>
                <a:gd name="T4" fmla="*/ 45 w 45"/>
                <a:gd name="T5" fmla="*/ 25 h 34"/>
                <a:gd name="T6" fmla="*/ 43 w 45"/>
                <a:gd name="T7" fmla="*/ 23 h 34"/>
                <a:gd name="T8" fmla="*/ 41 w 45"/>
                <a:gd name="T9" fmla="*/ 22 h 34"/>
                <a:gd name="T10" fmla="*/ 32 w 45"/>
                <a:gd name="T11" fmla="*/ 9 h 34"/>
                <a:gd name="T12" fmla="*/ 31 w 45"/>
                <a:gd name="T13" fmla="*/ 16 h 34"/>
                <a:gd name="T14" fmla="*/ 34 w 45"/>
                <a:gd name="T15" fmla="*/ 17 h 34"/>
                <a:gd name="T16" fmla="*/ 32 w 45"/>
                <a:gd name="T17" fmla="*/ 11 h 34"/>
                <a:gd name="T18" fmla="*/ 32 w 45"/>
                <a:gd name="T19" fmla="*/ 9 h 34"/>
                <a:gd name="T20" fmla="*/ 3 w 45"/>
                <a:gd name="T21" fmla="*/ 0 h 34"/>
                <a:gd name="T22" fmla="*/ 6 w 45"/>
                <a:gd name="T23" fmla="*/ 3 h 34"/>
                <a:gd name="T24" fmla="*/ 7 w 45"/>
                <a:gd name="T25" fmla="*/ 8 h 34"/>
                <a:gd name="T26" fmla="*/ 15 w 45"/>
                <a:gd name="T27" fmla="*/ 16 h 34"/>
                <a:gd name="T28" fmla="*/ 18 w 45"/>
                <a:gd name="T29" fmla="*/ 19 h 34"/>
                <a:gd name="T30" fmla="*/ 18 w 45"/>
                <a:gd name="T31" fmla="*/ 20 h 34"/>
                <a:gd name="T32" fmla="*/ 26 w 45"/>
                <a:gd name="T33" fmla="*/ 22 h 34"/>
                <a:gd name="T34" fmla="*/ 26 w 45"/>
                <a:gd name="T35" fmla="*/ 25 h 34"/>
                <a:gd name="T36" fmla="*/ 31 w 45"/>
                <a:gd name="T37" fmla="*/ 30 h 34"/>
                <a:gd name="T38" fmla="*/ 34 w 45"/>
                <a:gd name="T39" fmla="*/ 33 h 34"/>
                <a:gd name="T40" fmla="*/ 34 w 45"/>
                <a:gd name="T41" fmla="*/ 33 h 34"/>
                <a:gd name="T42" fmla="*/ 34 w 45"/>
                <a:gd name="T43" fmla="*/ 34 h 34"/>
                <a:gd name="T44" fmla="*/ 34 w 45"/>
                <a:gd name="T45" fmla="*/ 33 h 34"/>
                <a:gd name="T46" fmla="*/ 32 w 45"/>
                <a:gd name="T47" fmla="*/ 34 h 34"/>
                <a:gd name="T48" fmla="*/ 31 w 45"/>
                <a:gd name="T49" fmla="*/ 34 h 34"/>
                <a:gd name="T50" fmla="*/ 29 w 45"/>
                <a:gd name="T51" fmla="*/ 34 h 34"/>
                <a:gd name="T52" fmla="*/ 27 w 45"/>
                <a:gd name="T53" fmla="*/ 34 h 34"/>
                <a:gd name="T54" fmla="*/ 26 w 45"/>
                <a:gd name="T55" fmla="*/ 33 h 34"/>
                <a:gd name="T56" fmla="*/ 24 w 45"/>
                <a:gd name="T57" fmla="*/ 31 h 34"/>
                <a:gd name="T58" fmla="*/ 18 w 45"/>
                <a:gd name="T59" fmla="*/ 30 h 34"/>
                <a:gd name="T60" fmla="*/ 17 w 45"/>
                <a:gd name="T61" fmla="*/ 28 h 34"/>
                <a:gd name="T62" fmla="*/ 15 w 45"/>
                <a:gd name="T63" fmla="*/ 26 h 34"/>
                <a:gd name="T64" fmla="*/ 13 w 45"/>
                <a:gd name="T65" fmla="*/ 22 h 34"/>
                <a:gd name="T66" fmla="*/ 9 w 45"/>
                <a:gd name="T67" fmla="*/ 20 h 34"/>
                <a:gd name="T68" fmla="*/ 7 w 45"/>
                <a:gd name="T69" fmla="*/ 17 h 34"/>
                <a:gd name="T70" fmla="*/ 4 w 45"/>
                <a:gd name="T71" fmla="*/ 14 h 34"/>
                <a:gd name="T72" fmla="*/ 1 w 45"/>
                <a:gd name="T73" fmla="*/ 6 h 34"/>
                <a:gd name="T74" fmla="*/ 0 w 45"/>
                <a:gd name="T75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5" h="34">
                  <a:moveTo>
                    <a:pt x="41" y="22"/>
                  </a:moveTo>
                  <a:lnTo>
                    <a:pt x="41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5" y="25"/>
                  </a:lnTo>
                  <a:lnTo>
                    <a:pt x="45" y="25"/>
                  </a:lnTo>
                  <a:lnTo>
                    <a:pt x="45" y="23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41" y="22"/>
                  </a:lnTo>
                  <a:lnTo>
                    <a:pt x="41" y="22"/>
                  </a:lnTo>
                  <a:close/>
                  <a:moveTo>
                    <a:pt x="32" y="9"/>
                  </a:moveTo>
                  <a:lnTo>
                    <a:pt x="31" y="12"/>
                  </a:lnTo>
                  <a:lnTo>
                    <a:pt x="31" y="16"/>
                  </a:lnTo>
                  <a:lnTo>
                    <a:pt x="32" y="16"/>
                  </a:lnTo>
                  <a:lnTo>
                    <a:pt x="34" y="17"/>
                  </a:lnTo>
                  <a:lnTo>
                    <a:pt x="34" y="12"/>
                  </a:lnTo>
                  <a:lnTo>
                    <a:pt x="32" y="11"/>
                  </a:lnTo>
                  <a:lnTo>
                    <a:pt x="32" y="9"/>
                  </a:lnTo>
                  <a:lnTo>
                    <a:pt x="32" y="9"/>
                  </a:lnTo>
                  <a:close/>
                  <a:moveTo>
                    <a:pt x="1" y="0"/>
                  </a:moveTo>
                  <a:lnTo>
                    <a:pt x="3" y="0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7" y="8"/>
                  </a:lnTo>
                  <a:lnTo>
                    <a:pt x="12" y="12"/>
                  </a:lnTo>
                  <a:lnTo>
                    <a:pt x="15" y="16"/>
                  </a:lnTo>
                  <a:lnTo>
                    <a:pt x="17" y="19"/>
                  </a:lnTo>
                  <a:lnTo>
                    <a:pt x="18" y="19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21" y="22"/>
                  </a:lnTo>
                  <a:lnTo>
                    <a:pt x="26" y="22"/>
                  </a:lnTo>
                  <a:lnTo>
                    <a:pt x="26" y="23"/>
                  </a:lnTo>
                  <a:lnTo>
                    <a:pt x="26" y="25"/>
                  </a:lnTo>
                  <a:lnTo>
                    <a:pt x="27" y="26"/>
                  </a:lnTo>
                  <a:lnTo>
                    <a:pt x="31" y="30"/>
                  </a:lnTo>
                  <a:lnTo>
                    <a:pt x="32" y="31"/>
                  </a:lnTo>
                  <a:lnTo>
                    <a:pt x="34" y="33"/>
                  </a:lnTo>
                  <a:lnTo>
                    <a:pt x="34" y="33"/>
                  </a:lnTo>
                  <a:lnTo>
                    <a:pt x="34" y="33"/>
                  </a:lnTo>
                  <a:lnTo>
                    <a:pt x="34" y="34"/>
                  </a:lnTo>
                  <a:lnTo>
                    <a:pt x="34" y="34"/>
                  </a:lnTo>
                  <a:lnTo>
                    <a:pt x="34" y="34"/>
                  </a:lnTo>
                  <a:lnTo>
                    <a:pt x="34" y="33"/>
                  </a:lnTo>
                  <a:lnTo>
                    <a:pt x="32" y="34"/>
                  </a:lnTo>
                  <a:lnTo>
                    <a:pt x="32" y="34"/>
                  </a:lnTo>
                  <a:lnTo>
                    <a:pt x="32" y="34"/>
                  </a:lnTo>
                  <a:lnTo>
                    <a:pt x="31" y="34"/>
                  </a:lnTo>
                  <a:lnTo>
                    <a:pt x="31" y="34"/>
                  </a:lnTo>
                  <a:lnTo>
                    <a:pt x="29" y="34"/>
                  </a:lnTo>
                  <a:lnTo>
                    <a:pt x="29" y="34"/>
                  </a:lnTo>
                  <a:lnTo>
                    <a:pt x="27" y="34"/>
                  </a:lnTo>
                  <a:lnTo>
                    <a:pt x="27" y="34"/>
                  </a:lnTo>
                  <a:lnTo>
                    <a:pt x="26" y="33"/>
                  </a:lnTo>
                  <a:lnTo>
                    <a:pt x="26" y="33"/>
                  </a:lnTo>
                  <a:lnTo>
                    <a:pt x="24" y="31"/>
                  </a:lnTo>
                  <a:lnTo>
                    <a:pt x="21" y="31"/>
                  </a:lnTo>
                  <a:lnTo>
                    <a:pt x="18" y="30"/>
                  </a:lnTo>
                  <a:lnTo>
                    <a:pt x="17" y="30"/>
                  </a:lnTo>
                  <a:lnTo>
                    <a:pt x="17" y="28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3" y="23"/>
                  </a:lnTo>
                  <a:lnTo>
                    <a:pt x="13" y="22"/>
                  </a:lnTo>
                  <a:lnTo>
                    <a:pt x="12" y="20"/>
                  </a:lnTo>
                  <a:lnTo>
                    <a:pt x="9" y="20"/>
                  </a:lnTo>
                  <a:lnTo>
                    <a:pt x="9" y="19"/>
                  </a:lnTo>
                  <a:lnTo>
                    <a:pt x="7" y="17"/>
                  </a:lnTo>
                  <a:lnTo>
                    <a:pt x="6" y="16"/>
                  </a:lnTo>
                  <a:lnTo>
                    <a:pt x="4" y="14"/>
                  </a:lnTo>
                  <a:lnTo>
                    <a:pt x="3" y="11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4" name="Freeform 210"/>
            <p:cNvSpPr>
              <a:spLocks noEditPoints="1"/>
            </p:cNvSpPr>
            <p:nvPr/>
          </p:nvSpPr>
          <p:spPr bwMode="auto">
            <a:xfrm>
              <a:off x="9507362" y="4850152"/>
              <a:ext cx="413195" cy="292491"/>
            </a:xfrm>
            <a:custGeom>
              <a:avLst/>
              <a:gdLst>
                <a:gd name="T0" fmla="*/ 11 w 174"/>
                <a:gd name="T1" fmla="*/ 99 h 123"/>
                <a:gd name="T2" fmla="*/ 23 w 174"/>
                <a:gd name="T3" fmla="*/ 98 h 123"/>
                <a:gd name="T4" fmla="*/ 31 w 174"/>
                <a:gd name="T5" fmla="*/ 90 h 123"/>
                <a:gd name="T6" fmla="*/ 34 w 174"/>
                <a:gd name="T7" fmla="*/ 84 h 123"/>
                <a:gd name="T8" fmla="*/ 40 w 174"/>
                <a:gd name="T9" fmla="*/ 82 h 123"/>
                <a:gd name="T10" fmla="*/ 57 w 174"/>
                <a:gd name="T11" fmla="*/ 85 h 123"/>
                <a:gd name="T12" fmla="*/ 67 w 174"/>
                <a:gd name="T13" fmla="*/ 99 h 123"/>
                <a:gd name="T14" fmla="*/ 73 w 174"/>
                <a:gd name="T15" fmla="*/ 104 h 123"/>
                <a:gd name="T16" fmla="*/ 81 w 174"/>
                <a:gd name="T17" fmla="*/ 115 h 123"/>
                <a:gd name="T18" fmla="*/ 90 w 174"/>
                <a:gd name="T19" fmla="*/ 117 h 123"/>
                <a:gd name="T20" fmla="*/ 104 w 174"/>
                <a:gd name="T21" fmla="*/ 121 h 123"/>
                <a:gd name="T22" fmla="*/ 104 w 174"/>
                <a:gd name="T23" fmla="*/ 115 h 123"/>
                <a:gd name="T24" fmla="*/ 98 w 174"/>
                <a:gd name="T25" fmla="*/ 109 h 123"/>
                <a:gd name="T26" fmla="*/ 87 w 174"/>
                <a:gd name="T27" fmla="*/ 96 h 123"/>
                <a:gd name="T28" fmla="*/ 82 w 174"/>
                <a:gd name="T29" fmla="*/ 87 h 123"/>
                <a:gd name="T30" fmla="*/ 74 w 174"/>
                <a:gd name="T31" fmla="*/ 73 h 123"/>
                <a:gd name="T32" fmla="*/ 76 w 174"/>
                <a:gd name="T33" fmla="*/ 68 h 123"/>
                <a:gd name="T34" fmla="*/ 79 w 174"/>
                <a:gd name="T35" fmla="*/ 57 h 123"/>
                <a:gd name="T36" fmla="*/ 70 w 174"/>
                <a:gd name="T37" fmla="*/ 54 h 123"/>
                <a:gd name="T38" fmla="*/ 62 w 174"/>
                <a:gd name="T39" fmla="*/ 47 h 123"/>
                <a:gd name="T40" fmla="*/ 56 w 174"/>
                <a:gd name="T41" fmla="*/ 44 h 123"/>
                <a:gd name="T42" fmla="*/ 45 w 174"/>
                <a:gd name="T43" fmla="*/ 31 h 123"/>
                <a:gd name="T44" fmla="*/ 25 w 174"/>
                <a:gd name="T45" fmla="*/ 20 h 123"/>
                <a:gd name="T46" fmla="*/ 8 w 174"/>
                <a:gd name="T47" fmla="*/ 11 h 123"/>
                <a:gd name="T48" fmla="*/ 0 w 174"/>
                <a:gd name="T49" fmla="*/ 8 h 123"/>
                <a:gd name="T50" fmla="*/ 116 w 174"/>
                <a:gd name="T51" fmla="*/ 117 h 123"/>
                <a:gd name="T52" fmla="*/ 118 w 174"/>
                <a:gd name="T53" fmla="*/ 113 h 123"/>
                <a:gd name="T54" fmla="*/ 115 w 174"/>
                <a:gd name="T55" fmla="*/ 106 h 123"/>
                <a:gd name="T56" fmla="*/ 82 w 174"/>
                <a:gd name="T57" fmla="*/ 48 h 123"/>
                <a:gd name="T58" fmla="*/ 82 w 174"/>
                <a:gd name="T59" fmla="*/ 51 h 123"/>
                <a:gd name="T60" fmla="*/ 71 w 174"/>
                <a:gd name="T61" fmla="*/ 44 h 123"/>
                <a:gd name="T62" fmla="*/ 155 w 174"/>
                <a:gd name="T63" fmla="*/ 42 h 123"/>
                <a:gd name="T64" fmla="*/ 158 w 174"/>
                <a:gd name="T65" fmla="*/ 61 h 123"/>
                <a:gd name="T66" fmla="*/ 171 w 174"/>
                <a:gd name="T67" fmla="*/ 70 h 123"/>
                <a:gd name="T68" fmla="*/ 168 w 174"/>
                <a:gd name="T69" fmla="*/ 59 h 123"/>
                <a:gd name="T70" fmla="*/ 157 w 174"/>
                <a:gd name="T71" fmla="*/ 42 h 123"/>
                <a:gd name="T72" fmla="*/ 132 w 174"/>
                <a:gd name="T73" fmla="*/ 34 h 123"/>
                <a:gd name="T74" fmla="*/ 132 w 174"/>
                <a:gd name="T75" fmla="*/ 40 h 123"/>
                <a:gd name="T76" fmla="*/ 130 w 174"/>
                <a:gd name="T77" fmla="*/ 47 h 123"/>
                <a:gd name="T78" fmla="*/ 118 w 174"/>
                <a:gd name="T79" fmla="*/ 56 h 123"/>
                <a:gd name="T80" fmla="*/ 102 w 174"/>
                <a:gd name="T81" fmla="*/ 57 h 123"/>
                <a:gd name="T82" fmla="*/ 90 w 174"/>
                <a:gd name="T83" fmla="*/ 53 h 123"/>
                <a:gd name="T84" fmla="*/ 98 w 174"/>
                <a:gd name="T85" fmla="*/ 51 h 123"/>
                <a:gd name="T86" fmla="*/ 109 w 174"/>
                <a:gd name="T87" fmla="*/ 44 h 123"/>
                <a:gd name="T88" fmla="*/ 121 w 174"/>
                <a:gd name="T89" fmla="*/ 44 h 123"/>
                <a:gd name="T90" fmla="*/ 126 w 174"/>
                <a:gd name="T91" fmla="*/ 36 h 123"/>
                <a:gd name="T92" fmla="*/ 130 w 174"/>
                <a:gd name="T93" fmla="*/ 25 h 123"/>
                <a:gd name="T94" fmla="*/ 133 w 174"/>
                <a:gd name="T95" fmla="*/ 34 h 123"/>
                <a:gd name="T96" fmla="*/ 140 w 174"/>
                <a:gd name="T97" fmla="*/ 31 h 123"/>
                <a:gd name="T98" fmla="*/ 129 w 174"/>
                <a:gd name="T99" fmla="*/ 20 h 123"/>
                <a:gd name="T100" fmla="*/ 124 w 174"/>
                <a:gd name="T101" fmla="*/ 19 h 123"/>
                <a:gd name="T102" fmla="*/ 124 w 174"/>
                <a:gd name="T103" fmla="*/ 16 h 123"/>
                <a:gd name="T104" fmla="*/ 112 w 174"/>
                <a:gd name="T105" fmla="*/ 9 h 123"/>
                <a:gd name="T106" fmla="*/ 107 w 174"/>
                <a:gd name="T107" fmla="*/ 11 h 123"/>
                <a:gd name="T108" fmla="*/ 67 w 174"/>
                <a:gd name="T109" fmla="*/ 0 h 123"/>
                <a:gd name="T110" fmla="*/ 73 w 174"/>
                <a:gd name="T111" fmla="*/ 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74" h="123">
                  <a:moveTo>
                    <a:pt x="0" y="8"/>
                  </a:moveTo>
                  <a:lnTo>
                    <a:pt x="2" y="61"/>
                  </a:lnTo>
                  <a:lnTo>
                    <a:pt x="0" y="64"/>
                  </a:lnTo>
                  <a:lnTo>
                    <a:pt x="2" y="68"/>
                  </a:lnTo>
                  <a:lnTo>
                    <a:pt x="2" y="99"/>
                  </a:lnTo>
                  <a:lnTo>
                    <a:pt x="5" y="99"/>
                  </a:lnTo>
                  <a:lnTo>
                    <a:pt x="8" y="99"/>
                  </a:lnTo>
                  <a:lnTo>
                    <a:pt x="11" y="99"/>
                  </a:lnTo>
                  <a:lnTo>
                    <a:pt x="14" y="99"/>
                  </a:lnTo>
                  <a:lnTo>
                    <a:pt x="16" y="98"/>
                  </a:lnTo>
                  <a:lnTo>
                    <a:pt x="17" y="96"/>
                  </a:lnTo>
                  <a:lnTo>
                    <a:pt x="17" y="98"/>
                  </a:lnTo>
                  <a:lnTo>
                    <a:pt x="19" y="98"/>
                  </a:lnTo>
                  <a:lnTo>
                    <a:pt x="20" y="98"/>
                  </a:lnTo>
                  <a:lnTo>
                    <a:pt x="22" y="98"/>
                  </a:lnTo>
                  <a:lnTo>
                    <a:pt x="23" y="98"/>
                  </a:lnTo>
                  <a:lnTo>
                    <a:pt x="25" y="98"/>
                  </a:lnTo>
                  <a:lnTo>
                    <a:pt x="28" y="96"/>
                  </a:lnTo>
                  <a:lnTo>
                    <a:pt x="29" y="96"/>
                  </a:lnTo>
                  <a:lnTo>
                    <a:pt x="29" y="93"/>
                  </a:lnTo>
                  <a:lnTo>
                    <a:pt x="31" y="93"/>
                  </a:lnTo>
                  <a:lnTo>
                    <a:pt x="33" y="92"/>
                  </a:lnTo>
                  <a:lnTo>
                    <a:pt x="31" y="90"/>
                  </a:lnTo>
                  <a:lnTo>
                    <a:pt x="31" y="90"/>
                  </a:lnTo>
                  <a:lnTo>
                    <a:pt x="31" y="89"/>
                  </a:lnTo>
                  <a:lnTo>
                    <a:pt x="31" y="85"/>
                  </a:lnTo>
                  <a:lnTo>
                    <a:pt x="33" y="84"/>
                  </a:lnTo>
                  <a:lnTo>
                    <a:pt x="34" y="82"/>
                  </a:lnTo>
                  <a:lnTo>
                    <a:pt x="34" y="82"/>
                  </a:lnTo>
                  <a:lnTo>
                    <a:pt x="34" y="82"/>
                  </a:lnTo>
                  <a:lnTo>
                    <a:pt x="34" y="82"/>
                  </a:lnTo>
                  <a:lnTo>
                    <a:pt x="34" y="84"/>
                  </a:lnTo>
                  <a:lnTo>
                    <a:pt x="36" y="84"/>
                  </a:lnTo>
                  <a:lnTo>
                    <a:pt x="36" y="84"/>
                  </a:lnTo>
                  <a:lnTo>
                    <a:pt x="37" y="84"/>
                  </a:lnTo>
                  <a:lnTo>
                    <a:pt x="37" y="84"/>
                  </a:lnTo>
                  <a:lnTo>
                    <a:pt x="37" y="82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40" y="82"/>
                  </a:lnTo>
                  <a:lnTo>
                    <a:pt x="43" y="84"/>
                  </a:lnTo>
                  <a:lnTo>
                    <a:pt x="45" y="85"/>
                  </a:lnTo>
                  <a:lnTo>
                    <a:pt x="48" y="85"/>
                  </a:lnTo>
                  <a:lnTo>
                    <a:pt x="51" y="85"/>
                  </a:lnTo>
                  <a:lnTo>
                    <a:pt x="53" y="85"/>
                  </a:lnTo>
                  <a:lnTo>
                    <a:pt x="54" y="85"/>
                  </a:lnTo>
                  <a:lnTo>
                    <a:pt x="54" y="85"/>
                  </a:lnTo>
                  <a:lnTo>
                    <a:pt x="57" y="85"/>
                  </a:lnTo>
                  <a:lnTo>
                    <a:pt x="59" y="87"/>
                  </a:lnTo>
                  <a:lnTo>
                    <a:pt x="61" y="90"/>
                  </a:lnTo>
                  <a:lnTo>
                    <a:pt x="64" y="92"/>
                  </a:lnTo>
                  <a:lnTo>
                    <a:pt x="65" y="93"/>
                  </a:lnTo>
                  <a:lnTo>
                    <a:pt x="65" y="96"/>
                  </a:lnTo>
                  <a:lnTo>
                    <a:pt x="65" y="99"/>
                  </a:lnTo>
                  <a:lnTo>
                    <a:pt x="67" y="99"/>
                  </a:lnTo>
                  <a:lnTo>
                    <a:pt x="67" y="99"/>
                  </a:lnTo>
                  <a:lnTo>
                    <a:pt x="68" y="103"/>
                  </a:lnTo>
                  <a:lnTo>
                    <a:pt x="68" y="103"/>
                  </a:lnTo>
                  <a:lnTo>
                    <a:pt x="70" y="103"/>
                  </a:lnTo>
                  <a:lnTo>
                    <a:pt x="70" y="104"/>
                  </a:lnTo>
                  <a:lnTo>
                    <a:pt x="70" y="104"/>
                  </a:lnTo>
                  <a:lnTo>
                    <a:pt x="71" y="104"/>
                  </a:lnTo>
                  <a:lnTo>
                    <a:pt x="73" y="104"/>
                  </a:lnTo>
                  <a:lnTo>
                    <a:pt x="73" y="104"/>
                  </a:lnTo>
                  <a:lnTo>
                    <a:pt x="73" y="106"/>
                  </a:lnTo>
                  <a:lnTo>
                    <a:pt x="73" y="107"/>
                  </a:lnTo>
                  <a:lnTo>
                    <a:pt x="76" y="109"/>
                  </a:lnTo>
                  <a:lnTo>
                    <a:pt x="79" y="110"/>
                  </a:lnTo>
                  <a:lnTo>
                    <a:pt x="79" y="112"/>
                  </a:lnTo>
                  <a:lnTo>
                    <a:pt x="79" y="113"/>
                  </a:lnTo>
                  <a:lnTo>
                    <a:pt x="79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2" y="113"/>
                  </a:lnTo>
                  <a:lnTo>
                    <a:pt x="82" y="113"/>
                  </a:lnTo>
                  <a:lnTo>
                    <a:pt x="84" y="115"/>
                  </a:lnTo>
                  <a:lnTo>
                    <a:pt x="85" y="117"/>
                  </a:lnTo>
                  <a:lnTo>
                    <a:pt x="88" y="117"/>
                  </a:lnTo>
                  <a:lnTo>
                    <a:pt x="90" y="117"/>
                  </a:lnTo>
                  <a:lnTo>
                    <a:pt x="92" y="118"/>
                  </a:lnTo>
                  <a:lnTo>
                    <a:pt x="93" y="118"/>
                  </a:lnTo>
                  <a:lnTo>
                    <a:pt x="96" y="118"/>
                  </a:lnTo>
                  <a:lnTo>
                    <a:pt x="98" y="118"/>
                  </a:lnTo>
                  <a:lnTo>
                    <a:pt x="99" y="118"/>
                  </a:lnTo>
                  <a:lnTo>
                    <a:pt x="101" y="120"/>
                  </a:lnTo>
                  <a:lnTo>
                    <a:pt x="102" y="121"/>
                  </a:lnTo>
                  <a:lnTo>
                    <a:pt x="104" y="121"/>
                  </a:lnTo>
                  <a:lnTo>
                    <a:pt x="106" y="123"/>
                  </a:lnTo>
                  <a:lnTo>
                    <a:pt x="107" y="123"/>
                  </a:lnTo>
                  <a:lnTo>
                    <a:pt x="110" y="123"/>
                  </a:lnTo>
                  <a:lnTo>
                    <a:pt x="110" y="120"/>
                  </a:lnTo>
                  <a:lnTo>
                    <a:pt x="110" y="117"/>
                  </a:lnTo>
                  <a:lnTo>
                    <a:pt x="107" y="117"/>
                  </a:lnTo>
                  <a:lnTo>
                    <a:pt x="104" y="117"/>
                  </a:lnTo>
                  <a:lnTo>
                    <a:pt x="104" y="115"/>
                  </a:lnTo>
                  <a:lnTo>
                    <a:pt x="102" y="113"/>
                  </a:lnTo>
                  <a:lnTo>
                    <a:pt x="104" y="112"/>
                  </a:lnTo>
                  <a:lnTo>
                    <a:pt x="104" y="110"/>
                  </a:lnTo>
                  <a:lnTo>
                    <a:pt x="102" y="109"/>
                  </a:lnTo>
                  <a:lnTo>
                    <a:pt x="101" y="109"/>
                  </a:lnTo>
                  <a:lnTo>
                    <a:pt x="99" y="107"/>
                  </a:lnTo>
                  <a:lnTo>
                    <a:pt x="99" y="109"/>
                  </a:lnTo>
                  <a:lnTo>
                    <a:pt x="98" y="109"/>
                  </a:lnTo>
                  <a:lnTo>
                    <a:pt x="98" y="109"/>
                  </a:lnTo>
                  <a:lnTo>
                    <a:pt x="96" y="107"/>
                  </a:lnTo>
                  <a:lnTo>
                    <a:pt x="96" y="104"/>
                  </a:lnTo>
                  <a:lnTo>
                    <a:pt x="95" y="103"/>
                  </a:lnTo>
                  <a:lnTo>
                    <a:pt x="95" y="99"/>
                  </a:lnTo>
                  <a:lnTo>
                    <a:pt x="92" y="99"/>
                  </a:lnTo>
                  <a:lnTo>
                    <a:pt x="87" y="99"/>
                  </a:lnTo>
                  <a:lnTo>
                    <a:pt x="87" y="96"/>
                  </a:lnTo>
                  <a:lnTo>
                    <a:pt x="87" y="93"/>
                  </a:lnTo>
                  <a:lnTo>
                    <a:pt x="87" y="93"/>
                  </a:lnTo>
                  <a:lnTo>
                    <a:pt x="85" y="92"/>
                  </a:lnTo>
                  <a:lnTo>
                    <a:pt x="85" y="90"/>
                  </a:lnTo>
                  <a:lnTo>
                    <a:pt x="85" y="89"/>
                  </a:lnTo>
                  <a:lnTo>
                    <a:pt x="84" y="87"/>
                  </a:lnTo>
                  <a:lnTo>
                    <a:pt x="84" y="87"/>
                  </a:lnTo>
                  <a:lnTo>
                    <a:pt x="82" y="87"/>
                  </a:lnTo>
                  <a:lnTo>
                    <a:pt x="81" y="85"/>
                  </a:lnTo>
                  <a:lnTo>
                    <a:pt x="79" y="84"/>
                  </a:lnTo>
                  <a:lnTo>
                    <a:pt x="78" y="84"/>
                  </a:lnTo>
                  <a:lnTo>
                    <a:pt x="76" y="82"/>
                  </a:lnTo>
                  <a:lnTo>
                    <a:pt x="76" y="79"/>
                  </a:lnTo>
                  <a:lnTo>
                    <a:pt x="74" y="78"/>
                  </a:lnTo>
                  <a:lnTo>
                    <a:pt x="74" y="76"/>
                  </a:lnTo>
                  <a:lnTo>
                    <a:pt x="74" y="73"/>
                  </a:lnTo>
                  <a:lnTo>
                    <a:pt x="74" y="71"/>
                  </a:lnTo>
                  <a:lnTo>
                    <a:pt x="73" y="71"/>
                  </a:lnTo>
                  <a:lnTo>
                    <a:pt x="73" y="71"/>
                  </a:lnTo>
                  <a:lnTo>
                    <a:pt x="73" y="70"/>
                  </a:lnTo>
                  <a:lnTo>
                    <a:pt x="73" y="70"/>
                  </a:lnTo>
                  <a:lnTo>
                    <a:pt x="73" y="68"/>
                  </a:lnTo>
                  <a:lnTo>
                    <a:pt x="73" y="67"/>
                  </a:lnTo>
                  <a:lnTo>
                    <a:pt x="76" y="68"/>
                  </a:lnTo>
                  <a:lnTo>
                    <a:pt x="78" y="68"/>
                  </a:lnTo>
                  <a:lnTo>
                    <a:pt x="79" y="67"/>
                  </a:lnTo>
                  <a:lnTo>
                    <a:pt x="82" y="65"/>
                  </a:lnTo>
                  <a:lnTo>
                    <a:pt x="82" y="62"/>
                  </a:lnTo>
                  <a:lnTo>
                    <a:pt x="82" y="59"/>
                  </a:lnTo>
                  <a:lnTo>
                    <a:pt x="81" y="59"/>
                  </a:lnTo>
                  <a:lnTo>
                    <a:pt x="79" y="59"/>
                  </a:lnTo>
                  <a:lnTo>
                    <a:pt x="79" y="57"/>
                  </a:lnTo>
                  <a:lnTo>
                    <a:pt x="79" y="56"/>
                  </a:lnTo>
                  <a:lnTo>
                    <a:pt x="76" y="54"/>
                  </a:lnTo>
                  <a:lnTo>
                    <a:pt x="74" y="54"/>
                  </a:lnTo>
                  <a:lnTo>
                    <a:pt x="74" y="56"/>
                  </a:lnTo>
                  <a:lnTo>
                    <a:pt x="73" y="56"/>
                  </a:lnTo>
                  <a:lnTo>
                    <a:pt x="71" y="56"/>
                  </a:lnTo>
                  <a:lnTo>
                    <a:pt x="71" y="56"/>
                  </a:lnTo>
                  <a:lnTo>
                    <a:pt x="70" y="54"/>
                  </a:lnTo>
                  <a:lnTo>
                    <a:pt x="70" y="51"/>
                  </a:lnTo>
                  <a:lnTo>
                    <a:pt x="67" y="51"/>
                  </a:lnTo>
                  <a:lnTo>
                    <a:pt x="67" y="50"/>
                  </a:lnTo>
                  <a:lnTo>
                    <a:pt x="67" y="48"/>
                  </a:lnTo>
                  <a:lnTo>
                    <a:pt x="67" y="48"/>
                  </a:lnTo>
                  <a:lnTo>
                    <a:pt x="65" y="47"/>
                  </a:lnTo>
                  <a:lnTo>
                    <a:pt x="64" y="47"/>
                  </a:lnTo>
                  <a:lnTo>
                    <a:pt x="62" y="47"/>
                  </a:lnTo>
                  <a:lnTo>
                    <a:pt x="61" y="47"/>
                  </a:lnTo>
                  <a:lnTo>
                    <a:pt x="59" y="47"/>
                  </a:lnTo>
                  <a:lnTo>
                    <a:pt x="57" y="47"/>
                  </a:lnTo>
                  <a:lnTo>
                    <a:pt x="56" y="45"/>
                  </a:lnTo>
                  <a:lnTo>
                    <a:pt x="56" y="45"/>
                  </a:lnTo>
                  <a:lnTo>
                    <a:pt x="56" y="45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2"/>
                  </a:lnTo>
                  <a:lnTo>
                    <a:pt x="57" y="40"/>
                  </a:lnTo>
                  <a:lnTo>
                    <a:pt x="56" y="39"/>
                  </a:lnTo>
                  <a:lnTo>
                    <a:pt x="54" y="36"/>
                  </a:lnTo>
                  <a:lnTo>
                    <a:pt x="51" y="33"/>
                  </a:lnTo>
                  <a:lnTo>
                    <a:pt x="50" y="31"/>
                  </a:lnTo>
                  <a:lnTo>
                    <a:pt x="47" y="31"/>
                  </a:lnTo>
                  <a:lnTo>
                    <a:pt x="45" y="31"/>
                  </a:lnTo>
                  <a:lnTo>
                    <a:pt x="42" y="26"/>
                  </a:lnTo>
                  <a:lnTo>
                    <a:pt x="39" y="23"/>
                  </a:lnTo>
                  <a:lnTo>
                    <a:pt x="37" y="23"/>
                  </a:lnTo>
                  <a:lnTo>
                    <a:pt x="34" y="23"/>
                  </a:lnTo>
                  <a:lnTo>
                    <a:pt x="33" y="22"/>
                  </a:lnTo>
                  <a:lnTo>
                    <a:pt x="31" y="20"/>
                  </a:lnTo>
                  <a:lnTo>
                    <a:pt x="28" y="20"/>
                  </a:lnTo>
                  <a:lnTo>
                    <a:pt x="25" y="20"/>
                  </a:lnTo>
                  <a:lnTo>
                    <a:pt x="23" y="19"/>
                  </a:lnTo>
                  <a:lnTo>
                    <a:pt x="22" y="17"/>
                  </a:lnTo>
                  <a:lnTo>
                    <a:pt x="20" y="17"/>
                  </a:lnTo>
                  <a:lnTo>
                    <a:pt x="17" y="16"/>
                  </a:lnTo>
                  <a:lnTo>
                    <a:pt x="14" y="16"/>
                  </a:lnTo>
                  <a:lnTo>
                    <a:pt x="12" y="14"/>
                  </a:lnTo>
                  <a:lnTo>
                    <a:pt x="9" y="14"/>
                  </a:lnTo>
                  <a:lnTo>
                    <a:pt x="8" y="11"/>
                  </a:lnTo>
                  <a:lnTo>
                    <a:pt x="5" y="9"/>
                  </a:lnTo>
                  <a:lnTo>
                    <a:pt x="3" y="8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8"/>
                  </a:lnTo>
                  <a:close/>
                  <a:moveTo>
                    <a:pt x="118" y="113"/>
                  </a:moveTo>
                  <a:lnTo>
                    <a:pt x="116" y="113"/>
                  </a:lnTo>
                  <a:lnTo>
                    <a:pt x="116" y="113"/>
                  </a:lnTo>
                  <a:lnTo>
                    <a:pt x="116" y="115"/>
                  </a:lnTo>
                  <a:lnTo>
                    <a:pt x="116" y="115"/>
                  </a:lnTo>
                  <a:lnTo>
                    <a:pt x="116" y="115"/>
                  </a:lnTo>
                  <a:lnTo>
                    <a:pt x="116" y="115"/>
                  </a:lnTo>
                  <a:lnTo>
                    <a:pt x="116" y="117"/>
                  </a:lnTo>
                  <a:lnTo>
                    <a:pt x="118" y="117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8" y="113"/>
                  </a:lnTo>
                  <a:lnTo>
                    <a:pt x="118" y="113"/>
                  </a:lnTo>
                  <a:lnTo>
                    <a:pt x="118" y="113"/>
                  </a:lnTo>
                  <a:lnTo>
                    <a:pt x="118" y="113"/>
                  </a:lnTo>
                  <a:lnTo>
                    <a:pt x="118" y="113"/>
                  </a:lnTo>
                  <a:close/>
                  <a:moveTo>
                    <a:pt x="112" y="106"/>
                  </a:moveTo>
                  <a:lnTo>
                    <a:pt x="110" y="109"/>
                  </a:lnTo>
                  <a:lnTo>
                    <a:pt x="112" y="107"/>
                  </a:lnTo>
                  <a:lnTo>
                    <a:pt x="113" y="109"/>
                  </a:lnTo>
                  <a:lnTo>
                    <a:pt x="113" y="109"/>
                  </a:lnTo>
                  <a:lnTo>
                    <a:pt x="115" y="109"/>
                  </a:lnTo>
                  <a:lnTo>
                    <a:pt x="115" y="107"/>
                  </a:lnTo>
                  <a:lnTo>
                    <a:pt x="115" y="106"/>
                  </a:lnTo>
                  <a:lnTo>
                    <a:pt x="113" y="106"/>
                  </a:lnTo>
                  <a:lnTo>
                    <a:pt x="112" y="106"/>
                  </a:lnTo>
                  <a:lnTo>
                    <a:pt x="112" y="106"/>
                  </a:lnTo>
                  <a:close/>
                  <a:moveTo>
                    <a:pt x="79" y="48"/>
                  </a:moveTo>
                  <a:lnTo>
                    <a:pt x="81" y="48"/>
                  </a:lnTo>
                  <a:lnTo>
                    <a:pt x="82" y="48"/>
                  </a:lnTo>
                  <a:lnTo>
                    <a:pt x="82" y="48"/>
                  </a:lnTo>
                  <a:lnTo>
                    <a:pt x="82" y="48"/>
                  </a:lnTo>
                  <a:lnTo>
                    <a:pt x="82" y="48"/>
                  </a:lnTo>
                  <a:lnTo>
                    <a:pt x="82" y="50"/>
                  </a:lnTo>
                  <a:lnTo>
                    <a:pt x="82" y="50"/>
                  </a:lnTo>
                  <a:lnTo>
                    <a:pt x="82" y="50"/>
                  </a:lnTo>
                  <a:lnTo>
                    <a:pt x="82" y="50"/>
                  </a:lnTo>
                  <a:lnTo>
                    <a:pt x="82" y="50"/>
                  </a:lnTo>
                  <a:lnTo>
                    <a:pt x="82" y="50"/>
                  </a:lnTo>
                  <a:lnTo>
                    <a:pt x="82" y="51"/>
                  </a:lnTo>
                  <a:lnTo>
                    <a:pt x="81" y="51"/>
                  </a:lnTo>
                  <a:lnTo>
                    <a:pt x="81" y="51"/>
                  </a:lnTo>
                  <a:lnTo>
                    <a:pt x="79" y="48"/>
                  </a:lnTo>
                  <a:lnTo>
                    <a:pt x="79" y="48"/>
                  </a:lnTo>
                  <a:close/>
                  <a:moveTo>
                    <a:pt x="70" y="44"/>
                  </a:moveTo>
                  <a:lnTo>
                    <a:pt x="71" y="44"/>
                  </a:lnTo>
                  <a:lnTo>
                    <a:pt x="71" y="44"/>
                  </a:lnTo>
                  <a:lnTo>
                    <a:pt x="71" y="44"/>
                  </a:lnTo>
                  <a:lnTo>
                    <a:pt x="71" y="44"/>
                  </a:lnTo>
                  <a:lnTo>
                    <a:pt x="71" y="45"/>
                  </a:lnTo>
                  <a:lnTo>
                    <a:pt x="71" y="45"/>
                  </a:lnTo>
                  <a:lnTo>
                    <a:pt x="71" y="45"/>
                  </a:lnTo>
                  <a:lnTo>
                    <a:pt x="70" y="45"/>
                  </a:lnTo>
                  <a:lnTo>
                    <a:pt x="70" y="44"/>
                  </a:lnTo>
                  <a:lnTo>
                    <a:pt x="70" y="44"/>
                  </a:lnTo>
                  <a:close/>
                  <a:moveTo>
                    <a:pt x="155" y="42"/>
                  </a:moveTo>
                  <a:lnTo>
                    <a:pt x="155" y="45"/>
                  </a:lnTo>
                  <a:lnTo>
                    <a:pt x="155" y="48"/>
                  </a:lnTo>
                  <a:lnTo>
                    <a:pt x="155" y="50"/>
                  </a:lnTo>
                  <a:lnTo>
                    <a:pt x="155" y="53"/>
                  </a:lnTo>
                  <a:lnTo>
                    <a:pt x="157" y="56"/>
                  </a:lnTo>
                  <a:lnTo>
                    <a:pt x="158" y="57"/>
                  </a:lnTo>
                  <a:lnTo>
                    <a:pt x="158" y="59"/>
                  </a:lnTo>
                  <a:lnTo>
                    <a:pt x="158" y="61"/>
                  </a:lnTo>
                  <a:lnTo>
                    <a:pt x="160" y="62"/>
                  </a:lnTo>
                  <a:lnTo>
                    <a:pt x="161" y="64"/>
                  </a:lnTo>
                  <a:lnTo>
                    <a:pt x="161" y="65"/>
                  </a:lnTo>
                  <a:lnTo>
                    <a:pt x="163" y="67"/>
                  </a:lnTo>
                  <a:lnTo>
                    <a:pt x="164" y="67"/>
                  </a:lnTo>
                  <a:lnTo>
                    <a:pt x="166" y="68"/>
                  </a:lnTo>
                  <a:lnTo>
                    <a:pt x="169" y="70"/>
                  </a:lnTo>
                  <a:lnTo>
                    <a:pt x="171" y="70"/>
                  </a:lnTo>
                  <a:lnTo>
                    <a:pt x="172" y="68"/>
                  </a:lnTo>
                  <a:lnTo>
                    <a:pt x="174" y="67"/>
                  </a:lnTo>
                  <a:lnTo>
                    <a:pt x="174" y="65"/>
                  </a:lnTo>
                  <a:lnTo>
                    <a:pt x="172" y="62"/>
                  </a:lnTo>
                  <a:lnTo>
                    <a:pt x="172" y="61"/>
                  </a:lnTo>
                  <a:lnTo>
                    <a:pt x="171" y="59"/>
                  </a:lnTo>
                  <a:lnTo>
                    <a:pt x="169" y="59"/>
                  </a:lnTo>
                  <a:lnTo>
                    <a:pt x="168" y="59"/>
                  </a:lnTo>
                  <a:lnTo>
                    <a:pt x="164" y="56"/>
                  </a:lnTo>
                  <a:lnTo>
                    <a:pt x="163" y="53"/>
                  </a:lnTo>
                  <a:lnTo>
                    <a:pt x="163" y="51"/>
                  </a:lnTo>
                  <a:lnTo>
                    <a:pt x="163" y="50"/>
                  </a:lnTo>
                  <a:lnTo>
                    <a:pt x="160" y="48"/>
                  </a:lnTo>
                  <a:lnTo>
                    <a:pt x="158" y="47"/>
                  </a:lnTo>
                  <a:lnTo>
                    <a:pt x="158" y="45"/>
                  </a:lnTo>
                  <a:lnTo>
                    <a:pt x="157" y="42"/>
                  </a:lnTo>
                  <a:lnTo>
                    <a:pt x="155" y="42"/>
                  </a:lnTo>
                  <a:lnTo>
                    <a:pt x="155" y="42"/>
                  </a:lnTo>
                  <a:close/>
                  <a:moveTo>
                    <a:pt x="129" y="31"/>
                  </a:moveTo>
                  <a:lnTo>
                    <a:pt x="129" y="31"/>
                  </a:lnTo>
                  <a:lnTo>
                    <a:pt x="130" y="31"/>
                  </a:lnTo>
                  <a:lnTo>
                    <a:pt x="130" y="33"/>
                  </a:lnTo>
                  <a:lnTo>
                    <a:pt x="130" y="34"/>
                  </a:lnTo>
                  <a:lnTo>
                    <a:pt x="132" y="34"/>
                  </a:lnTo>
                  <a:lnTo>
                    <a:pt x="132" y="36"/>
                  </a:lnTo>
                  <a:lnTo>
                    <a:pt x="132" y="37"/>
                  </a:lnTo>
                  <a:lnTo>
                    <a:pt x="133" y="37"/>
                  </a:lnTo>
                  <a:lnTo>
                    <a:pt x="133" y="37"/>
                  </a:lnTo>
                  <a:lnTo>
                    <a:pt x="133" y="37"/>
                  </a:lnTo>
                  <a:lnTo>
                    <a:pt x="133" y="39"/>
                  </a:lnTo>
                  <a:lnTo>
                    <a:pt x="133" y="39"/>
                  </a:lnTo>
                  <a:lnTo>
                    <a:pt x="132" y="40"/>
                  </a:lnTo>
                  <a:lnTo>
                    <a:pt x="132" y="40"/>
                  </a:lnTo>
                  <a:lnTo>
                    <a:pt x="130" y="40"/>
                  </a:lnTo>
                  <a:lnTo>
                    <a:pt x="130" y="42"/>
                  </a:lnTo>
                  <a:lnTo>
                    <a:pt x="130" y="42"/>
                  </a:lnTo>
                  <a:lnTo>
                    <a:pt x="130" y="44"/>
                  </a:lnTo>
                  <a:lnTo>
                    <a:pt x="130" y="44"/>
                  </a:lnTo>
                  <a:lnTo>
                    <a:pt x="130" y="45"/>
                  </a:lnTo>
                  <a:lnTo>
                    <a:pt x="130" y="47"/>
                  </a:lnTo>
                  <a:lnTo>
                    <a:pt x="127" y="47"/>
                  </a:lnTo>
                  <a:lnTo>
                    <a:pt x="124" y="47"/>
                  </a:lnTo>
                  <a:lnTo>
                    <a:pt x="124" y="48"/>
                  </a:lnTo>
                  <a:lnTo>
                    <a:pt x="124" y="51"/>
                  </a:lnTo>
                  <a:lnTo>
                    <a:pt x="123" y="51"/>
                  </a:lnTo>
                  <a:lnTo>
                    <a:pt x="119" y="53"/>
                  </a:lnTo>
                  <a:lnTo>
                    <a:pt x="119" y="54"/>
                  </a:lnTo>
                  <a:lnTo>
                    <a:pt x="118" y="56"/>
                  </a:lnTo>
                  <a:lnTo>
                    <a:pt x="116" y="56"/>
                  </a:lnTo>
                  <a:lnTo>
                    <a:pt x="115" y="57"/>
                  </a:lnTo>
                  <a:lnTo>
                    <a:pt x="113" y="57"/>
                  </a:lnTo>
                  <a:lnTo>
                    <a:pt x="112" y="57"/>
                  </a:lnTo>
                  <a:lnTo>
                    <a:pt x="110" y="57"/>
                  </a:lnTo>
                  <a:lnTo>
                    <a:pt x="107" y="57"/>
                  </a:lnTo>
                  <a:lnTo>
                    <a:pt x="106" y="57"/>
                  </a:lnTo>
                  <a:lnTo>
                    <a:pt x="102" y="57"/>
                  </a:lnTo>
                  <a:lnTo>
                    <a:pt x="101" y="57"/>
                  </a:lnTo>
                  <a:lnTo>
                    <a:pt x="99" y="57"/>
                  </a:lnTo>
                  <a:lnTo>
                    <a:pt x="99" y="57"/>
                  </a:lnTo>
                  <a:lnTo>
                    <a:pt x="98" y="57"/>
                  </a:lnTo>
                  <a:lnTo>
                    <a:pt x="96" y="56"/>
                  </a:lnTo>
                  <a:lnTo>
                    <a:pt x="96" y="56"/>
                  </a:lnTo>
                  <a:lnTo>
                    <a:pt x="93" y="53"/>
                  </a:lnTo>
                  <a:lnTo>
                    <a:pt x="90" y="53"/>
                  </a:lnTo>
                  <a:lnTo>
                    <a:pt x="90" y="51"/>
                  </a:lnTo>
                  <a:lnTo>
                    <a:pt x="92" y="50"/>
                  </a:lnTo>
                  <a:lnTo>
                    <a:pt x="93" y="50"/>
                  </a:lnTo>
                  <a:lnTo>
                    <a:pt x="95" y="50"/>
                  </a:lnTo>
                  <a:lnTo>
                    <a:pt x="95" y="50"/>
                  </a:lnTo>
                  <a:lnTo>
                    <a:pt x="95" y="50"/>
                  </a:lnTo>
                  <a:lnTo>
                    <a:pt x="96" y="51"/>
                  </a:lnTo>
                  <a:lnTo>
                    <a:pt x="98" y="51"/>
                  </a:lnTo>
                  <a:lnTo>
                    <a:pt x="99" y="51"/>
                  </a:lnTo>
                  <a:lnTo>
                    <a:pt x="101" y="51"/>
                  </a:lnTo>
                  <a:lnTo>
                    <a:pt x="102" y="50"/>
                  </a:lnTo>
                  <a:lnTo>
                    <a:pt x="104" y="50"/>
                  </a:lnTo>
                  <a:lnTo>
                    <a:pt x="106" y="48"/>
                  </a:lnTo>
                  <a:lnTo>
                    <a:pt x="107" y="47"/>
                  </a:lnTo>
                  <a:lnTo>
                    <a:pt x="109" y="45"/>
                  </a:lnTo>
                  <a:lnTo>
                    <a:pt x="109" y="44"/>
                  </a:lnTo>
                  <a:lnTo>
                    <a:pt x="110" y="45"/>
                  </a:lnTo>
                  <a:lnTo>
                    <a:pt x="110" y="48"/>
                  </a:lnTo>
                  <a:lnTo>
                    <a:pt x="115" y="48"/>
                  </a:lnTo>
                  <a:lnTo>
                    <a:pt x="118" y="47"/>
                  </a:lnTo>
                  <a:lnTo>
                    <a:pt x="118" y="47"/>
                  </a:lnTo>
                  <a:lnTo>
                    <a:pt x="119" y="45"/>
                  </a:lnTo>
                  <a:lnTo>
                    <a:pt x="121" y="45"/>
                  </a:lnTo>
                  <a:lnTo>
                    <a:pt x="121" y="44"/>
                  </a:lnTo>
                  <a:lnTo>
                    <a:pt x="121" y="42"/>
                  </a:lnTo>
                  <a:lnTo>
                    <a:pt x="121" y="40"/>
                  </a:lnTo>
                  <a:lnTo>
                    <a:pt x="124" y="39"/>
                  </a:lnTo>
                  <a:lnTo>
                    <a:pt x="126" y="39"/>
                  </a:lnTo>
                  <a:lnTo>
                    <a:pt x="126" y="37"/>
                  </a:lnTo>
                  <a:lnTo>
                    <a:pt x="126" y="36"/>
                  </a:lnTo>
                  <a:lnTo>
                    <a:pt x="126" y="36"/>
                  </a:lnTo>
                  <a:lnTo>
                    <a:pt x="126" y="36"/>
                  </a:lnTo>
                  <a:lnTo>
                    <a:pt x="124" y="34"/>
                  </a:lnTo>
                  <a:lnTo>
                    <a:pt x="126" y="34"/>
                  </a:lnTo>
                  <a:lnTo>
                    <a:pt x="126" y="33"/>
                  </a:lnTo>
                  <a:lnTo>
                    <a:pt x="129" y="31"/>
                  </a:lnTo>
                  <a:lnTo>
                    <a:pt x="129" y="31"/>
                  </a:lnTo>
                  <a:close/>
                  <a:moveTo>
                    <a:pt x="129" y="20"/>
                  </a:moveTo>
                  <a:lnTo>
                    <a:pt x="129" y="22"/>
                  </a:lnTo>
                  <a:lnTo>
                    <a:pt x="130" y="25"/>
                  </a:lnTo>
                  <a:lnTo>
                    <a:pt x="132" y="26"/>
                  </a:lnTo>
                  <a:lnTo>
                    <a:pt x="133" y="28"/>
                  </a:lnTo>
                  <a:lnTo>
                    <a:pt x="135" y="31"/>
                  </a:lnTo>
                  <a:lnTo>
                    <a:pt x="135" y="33"/>
                  </a:lnTo>
                  <a:lnTo>
                    <a:pt x="135" y="33"/>
                  </a:lnTo>
                  <a:lnTo>
                    <a:pt x="133" y="34"/>
                  </a:lnTo>
                  <a:lnTo>
                    <a:pt x="133" y="34"/>
                  </a:lnTo>
                  <a:lnTo>
                    <a:pt x="133" y="34"/>
                  </a:lnTo>
                  <a:lnTo>
                    <a:pt x="135" y="36"/>
                  </a:lnTo>
                  <a:lnTo>
                    <a:pt x="137" y="37"/>
                  </a:lnTo>
                  <a:lnTo>
                    <a:pt x="138" y="37"/>
                  </a:lnTo>
                  <a:lnTo>
                    <a:pt x="138" y="36"/>
                  </a:lnTo>
                  <a:lnTo>
                    <a:pt x="138" y="34"/>
                  </a:lnTo>
                  <a:lnTo>
                    <a:pt x="140" y="33"/>
                  </a:lnTo>
                  <a:lnTo>
                    <a:pt x="140" y="33"/>
                  </a:lnTo>
                  <a:lnTo>
                    <a:pt x="140" y="31"/>
                  </a:lnTo>
                  <a:lnTo>
                    <a:pt x="140" y="30"/>
                  </a:lnTo>
                  <a:lnTo>
                    <a:pt x="138" y="28"/>
                  </a:lnTo>
                  <a:lnTo>
                    <a:pt x="138" y="28"/>
                  </a:lnTo>
                  <a:lnTo>
                    <a:pt x="138" y="26"/>
                  </a:lnTo>
                  <a:lnTo>
                    <a:pt x="137" y="26"/>
                  </a:lnTo>
                  <a:lnTo>
                    <a:pt x="133" y="23"/>
                  </a:lnTo>
                  <a:lnTo>
                    <a:pt x="129" y="20"/>
                  </a:lnTo>
                  <a:lnTo>
                    <a:pt x="129" y="20"/>
                  </a:lnTo>
                  <a:close/>
                  <a:moveTo>
                    <a:pt x="115" y="12"/>
                  </a:moveTo>
                  <a:lnTo>
                    <a:pt x="115" y="12"/>
                  </a:lnTo>
                  <a:lnTo>
                    <a:pt x="116" y="14"/>
                  </a:lnTo>
                  <a:lnTo>
                    <a:pt x="118" y="16"/>
                  </a:lnTo>
                  <a:lnTo>
                    <a:pt x="119" y="17"/>
                  </a:lnTo>
                  <a:lnTo>
                    <a:pt x="123" y="17"/>
                  </a:lnTo>
                  <a:lnTo>
                    <a:pt x="124" y="19"/>
                  </a:lnTo>
                  <a:lnTo>
                    <a:pt x="124" y="19"/>
                  </a:lnTo>
                  <a:lnTo>
                    <a:pt x="124" y="19"/>
                  </a:lnTo>
                  <a:lnTo>
                    <a:pt x="126" y="19"/>
                  </a:lnTo>
                  <a:lnTo>
                    <a:pt x="126" y="20"/>
                  </a:lnTo>
                  <a:lnTo>
                    <a:pt x="127" y="20"/>
                  </a:lnTo>
                  <a:lnTo>
                    <a:pt x="129" y="20"/>
                  </a:lnTo>
                  <a:lnTo>
                    <a:pt x="129" y="19"/>
                  </a:lnTo>
                  <a:lnTo>
                    <a:pt x="129" y="17"/>
                  </a:lnTo>
                  <a:lnTo>
                    <a:pt x="124" y="16"/>
                  </a:lnTo>
                  <a:lnTo>
                    <a:pt x="123" y="14"/>
                  </a:lnTo>
                  <a:lnTo>
                    <a:pt x="118" y="12"/>
                  </a:lnTo>
                  <a:lnTo>
                    <a:pt x="115" y="12"/>
                  </a:lnTo>
                  <a:lnTo>
                    <a:pt x="115" y="12"/>
                  </a:lnTo>
                  <a:close/>
                  <a:moveTo>
                    <a:pt x="106" y="8"/>
                  </a:moveTo>
                  <a:lnTo>
                    <a:pt x="109" y="8"/>
                  </a:lnTo>
                  <a:lnTo>
                    <a:pt x="112" y="8"/>
                  </a:lnTo>
                  <a:lnTo>
                    <a:pt x="112" y="9"/>
                  </a:lnTo>
                  <a:lnTo>
                    <a:pt x="112" y="9"/>
                  </a:lnTo>
                  <a:lnTo>
                    <a:pt x="112" y="9"/>
                  </a:lnTo>
                  <a:lnTo>
                    <a:pt x="112" y="11"/>
                  </a:lnTo>
                  <a:lnTo>
                    <a:pt x="112" y="11"/>
                  </a:lnTo>
                  <a:lnTo>
                    <a:pt x="112" y="12"/>
                  </a:lnTo>
                  <a:lnTo>
                    <a:pt x="109" y="12"/>
                  </a:lnTo>
                  <a:lnTo>
                    <a:pt x="107" y="12"/>
                  </a:lnTo>
                  <a:lnTo>
                    <a:pt x="107" y="11"/>
                  </a:lnTo>
                  <a:lnTo>
                    <a:pt x="107" y="11"/>
                  </a:lnTo>
                  <a:lnTo>
                    <a:pt x="106" y="11"/>
                  </a:lnTo>
                  <a:lnTo>
                    <a:pt x="106" y="9"/>
                  </a:lnTo>
                  <a:lnTo>
                    <a:pt x="106" y="9"/>
                  </a:lnTo>
                  <a:lnTo>
                    <a:pt x="106" y="9"/>
                  </a:lnTo>
                  <a:lnTo>
                    <a:pt x="106" y="8"/>
                  </a:lnTo>
                  <a:lnTo>
                    <a:pt x="106" y="8"/>
                  </a:lnTo>
                  <a:close/>
                  <a:moveTo>
                    <a:pt x="67" y="0"/>
                  </a:moveTo>
                  <a:lnTo>
                    <a:pt x="67" y="2"/>
                  </a:lnTo>
                  <a:lnTo>
                    <a:pt x="65" y="3"/>
                  </a:lnTo>
                  <a:lnTo>
                    <a:pt x="68" y="5"/>
                  </a:lnTo>
                  <a:lnTo>
                    <a:pt x="70" y="5"/>
                  </a:lnTo>
                  <a:lnTo>
                    <a:pt x="73" y="3"/>
                  </a:lnTo>
                  <a:lnTo>
                    <a:pt x="74" y="3"/>
                  </a:lnTo>
                  <a:lnTo>
                    <a:pt x="73" y="3"/>
                  </a:lnTo>
                  <a:lnTo>
                    <a:pt x="73" y="2"/>
                  </a:lnTo>
                  <a:lnTo>
                    <a:pt x="70" y="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6" name="Oval 245"/>
            <p:cNvSpPr/>
            <p:nvPr/>
          </p:nvSpPr>
          <p:spPr bwMode="auto">
            <a:xfrm>
              <a:off x="3716322" y="3209023"/>
              <a:ext cx="108000" cy="108000"/>
            </a:xfrm>
            <a:prstGeom prst="ellipse">
              <a:avLst/>
            </a:prstGeom>
            <a:solidFill>
              <a:srgbClr val="FFFFFF"/>
            </a:solidFill>
            <a:ln w="19050" cap="flat" cmpd="sng" algn="ctr">
              <a:solidFill>
                <a:srgbClr val="376ED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247" name="Elbow Connector 246"/>
            <p:cNvCxnSpPr>
              <a:stCxn id="263" idx="2"/>
              <a:endCxn id="246" idx="6"/>
            </p:cNvCxnSpPr>
            <p:nvPr/>
          </p:nvCxnSpPr>
          <p:spPr bwMode="auto">
            <a:xfrm rot="5400000">
              <a:off x="3993199" y="2667479"/>
              <a:ext cx="426667" cy="764420"/>
            </a:xfrm>
            <a:prstGeom prst="bentConnector2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8" name="Isosceles Triangle 247"/>
            <p:cNvSpPr/>
            <p:nvPr/>
          </p:nvSpPr>
          <p:spPr bwMode="auto">
            <a:xfrm>
              <a:off x="2483225" y="3535716"/>
              <a:ext cx="108000" cy="108000"/>
            </a:xfrm>
            <a:prstGeom prst="triangl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249" name="Elbow Connector 248"/>
            <p:cNvCxnSpPr>
              <a:stCxn id="292" idx="0"/>
            </p:cNvCxnSpPr>
            <p:nvPr/>
          </p:nvCxnSpPr>
          <p:spPr bwMode="auto">
            <a:xfrm rot="5400000" flipH="1" flipV="1">
              <a:off x="2333039" y="3812569"/>
              <a:ext cx="337861" cy="156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1" name="Elbow Connector 250"/>
            <p:cNvCxnSpPr>
              <a:cxnSpLocks/>
              <a:endCxn id="294" idx="3"/>
            </p:cNvCxnSpPr>
            <p:nvPr/>
          </p:nvCxnSpPr>
          <p:spPr bwMode="auto">
            <a:xfrm rot="10800000" flipV="1">
              <a:off x="2026337" y="2974382"/>
              <a:ext cx="294525" cy="926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2" name="Isosceles Triangle 251"/>
            <p:cNvSpPr/>
            <p:nvPr/>
          </p:nvSpPr>
          <p:spPr bwMode="auto">
            <a:xfrm>
              <a:off x="2414781" y="3490607"/>
              <a:ext cx="108000" cy="108000"/>
            </a:xfrm>
            <a:prstGeom prst="triangl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253" name="Elbow Connector 252"/>
            <p:cNvCxnSpPr>
              <a:stCxn id="293" idx="3"/>
            </p:cNvCxnSpPr>
            <p:nvPr/>
          </p:nvCxnSpPr>
          <p:spPr bwMode="auto">
            <a:xfrm flipV="1">
              <a:off x="2161619" y="3562341"/>
              <a:ext cx="260808" cy="1068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3" name="Rectangle 262"/>
            <p:cNvSpPr/>
            <p:nvPr/>
          </p:nvSpPr>
          <p:spPr>
            <a:xfrm>
              <a:off x="4006471" y="2590135"/>
              <a:ext cx="116454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000" i="1" dirty="0">
                  <a:solidFill>
                    <a:srgbClr val="000000"/>
                  </a:solidFill>
                </a:rPr>
                <a:t>Cambridge, MA</a:t>
              </a:r>
            </a:p>
          </p:txBody>
        </p:sp>
        <p:sp>
          <p:nvSpPr>
            <p:cNvPr id="266" name="Rectangle 265"/>
            <p:cNvSpPr/>
            <p:nvPr/>
          </p:nvSpPr>
          <p:spPr>
            <a:xfrm>
              <a:off x="1919039" y="4277983"/>
              <a:ext cx="116570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00" i="1" dirty="0">
                  <a:solidFill>
                    <a:srgbClr val="000000"/>
                  </a:solidFill>
                </a:rPr>
                <a:t>Orange County, CA</a:t>
              </a:r>
            </a:p>
          </p:txBody>
        </p:sp>
        <p:sp>
          <p:nvSpPr>
            <p:cNvPr id="269" name="Rectangle 268"/>
            <p:cNvSpPr/>
            <p:nvPr/>
          </p:nvSpPr>
          <p:spPr>
            <a:xfrm>
              <a:off x="1070048" y="3668185"/>
              <a:ext cx="99097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00" i="1" dirty="0">
                  <a:solidFill>
                    <a:srgbClr val="000000"/>
                  </a:solidFill>
                </a:rPr>
                <a:t>Los Angeles, CA</a:t>
              </a:r>
            </a:p>
          </p:txBody>
        </p:sp>
        <p:sp>
          <p:nvSpPr>
            <p:cNvPr id="272" name="Rectangle 271"/>
            <p:cNvSpPr/>
            <p:nvPr/>
          </p:nvSpPr>
          <p:spPr>
            <a:xfrm>
              <a:off x="1098902" y="3030563"/>
              <a:ext cx="93326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00" i="1" dirty="0">
                  <a:solidFill>
                    <a:srgbClr val="000000"/>
                  </a:solidFill>
                </a:rPr>
                <a:t>Vancouver, BC</a:t>
              </a:r>
            </a:p>
          </p:txBody>
        </p:sp>
        <p:sp>
          <p:nvSpPr>
            <p:cNvPr id="273" name="Oval 272"/>
            <p:cNvSpPr/>
            <p:nvPr/>
          </p:nvSpPr>
          <p:spPr bwMode="auto">
            <a:xfrm>
              <a:off x="5366499" y="2533122"/>
              <a:ext cx="468000" cy="4680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74" name="Freeform 161"/>
            <p:cNvSpPr>
              <a:spLocks noEditPoints="1"/>
            </p:cNvSpPr>
            <p:nvPr/>
          </p:nvSpPr>
          <p:spPr bwMode="auto">
            <a:xfrm>
              <a:off x="5491769" y="2488827"/>
              <a:ext cx="261215" cy="477973"/>
            </a:xfrm>
            <a:custGeom>
              <a:avLst/>
              <a:gdLst>
                <a:gd name="T0" fmla="*/ 4 w 110"/>
                <a:gd name="T1" fmla="*/ 120 h 201"/>
                <a:gd name="T2" fmla="*/ 0 w 110"/>
                <a:gd name="T3" fmla="*/ 125 h 201"/>
                <a:gd name="T4" fmla="*/ 6 w 110"/>
                <a:gd name="T5" fmla="*/ 129 h 201"/>
                <a:gd name="T6" fmla="*/ 25 w 110"/>
                <a:gd name="T7" fmla="*/ 125 h 201"/>
                <a:gd name="T8" fmla="*/ 11 w 110"/>
                <a:gd name="T9" fmla="*/ 114 h 201"/>
                <a:gd name="T10" fmla="*/ 43 w 110"/>
                <a:gd name="T11" fmla="*/ 64 h 201"/>
                <a:gd name="T12" fmla="*/ 56 w 110"/>
                <a:gd name="T13" fmla="*/ 61 h 201"/>
                <a:gd name="T14" fmla="*/ 65 w 110"/>
                <a:gd name="T15" fmla="*/ 75 h 201"/>
                <a:gd name="T16" fmla="*/ 54 w 110"/>
                <a:gd name="T17" fmla="*/ 95 h 201"/>
                <a:gd name="T18" fmla="*/ 74 w 110"/>
                <a:gd name="T19" fmla="*/ 117 h 201"/>
                <a:gd name="T20" fmla="*/ 88 w 110"/>
                <a:gd name="T21" fmla="*/ 128 h 201"/>
                <a:gd name="T22" fmla="*/ 94 w 110"/>
                <a:gd name="T23" fmla="*/ 145 h 201"/>
                <a:gd name="T24" fmla="*/ 98 w 110"/>
                <a:gd name="T25" fmla="*/ 151 h 201"/>
                <a:gd name="T26" fmla="*/ 110 w 110"/>
                <a:gd name="T27" fmla="*/ 156 h 201"/>
                <a:gd name="T28" fmla="*/ 94 w 110"/>
                <a:gd name="T29" fmla="*/ 173 h 201"/>
                <a:gd name="T30" fmla="*/ 104 w 110"/>
                <a:gd name="T31" fmla="*/ 177 h 201"/>
                <a:gd name="T32" fmla="*/ 91 w 110"/>
                <a:gd name="T33" fmla="*/ 185 h 201"/>
                <a:gd name="T34" fmla="*/ 73 w 110"/>
                <a:gd name="T35" fmla="*/ 185 h 201"/>
                <a:gd name="T36" fmla="*/ 57 w 110"/>
                <a:gd name="T37" fmla="*/ 187 h 201"/>
                <a:gd name="T38" fmla="*/ 42 w 110"/>
                <a:gd name="T39" fmla="*/ 191 h 201"/>
                <a:gd name="T40" fmla="*/ 20 w 110"/>
                <a:gd name="T41" fmla="*/ 199 h 201"/>
                <a:gd name="T42" fmla="*/ 37 w 110"/>
                <a:gd name="T43" fmla="*/ 179 h 201"/>
                <a:gd name="T44" fmla="*/ 59 w 110"/>
                <a:gd name="T45" fmla="*/ 170 h 201"/>
                <a:gd name="T46" fmla="*/ 48 w 110"/>
                <a:gd name="T47" fmla="*/ 170 h 201"/>
                <a:gd name="T48" fmla="*/ 39 w 110"/>
                <a:gd name="T49" fmla="*/ 173 h 201"/>
                <a:gd name="T50" fmla="*/ 31 w 110"/>
                <a:gd name="T51" fmla="*/ 173 h 201"/>
                <a:gd name="T52" fmla="*/ 29 w 110"/>
                <a:gd name="T53" fmla="*/ 168 h 201"/>
                <a:gd name="T54" fmla="*/ 34 w 110"/>
                <a:gd name="T55" fmla="*/ 151 h 201"/>
                <a:gd name="T56" fmla="*/ 37 w 110"/>
                <a:gd name="T57" fmla="*/ 139 h 201"/>
                <a:gd name="T58" fmla="*/ 54 w 110"/>
                <a:gd name="T59" fmla="*/ 140 h 201"/>
                <a:gd name="T60" fmla="*/ 49 w 110"/>
                <a:gd name="T61" fmla="*/ 123 h 201"/>
                <a:gd name="T62" fmla="*/ 48 w 110"/>
                <a:gd name="T63" fmla="*/ 115 h 201"/>
                <a:gd name="T64" fmla="*/ 34 w 110"/>
                <a:gd name="T65" fmla="*/ 117 h 201"/>
                <a:gd name="T66" fmla="*/ 32 w 110"/>
                <a:gd name="T67" fmla="*/ 98 h 201"/>
                <a:gd name="T68" fmla="*/ 29 w 110"/>
                <a:gd name="T69" fmla="*/ 93 h 201"/>
                <a:gd name="T70" fmla="*/ 26 w 110"/>
                <a:gd name="T71" fmla="*/ 92 h 201"/>
                <a:gd name="T72" fmla="*/ 31 w 110"/>
                <a:gd name="T73" fmla="*/ 84 h 201"/>
                <a:gd name="T74" fmla="*/ 26 w 110"/>
                <a:gd name="T75" fmla="*/ 76 h 201"/>
                <a:gd name="T76" fmla="*/ 26 w 110"/>
                <a:gd name="T77" fmla="*/ 62 h 201"/>
                <a:gd name="T78" fmla="*/ 31 w 110"/>
                <a:gd name="T79" fmla="*/ 56 h 201"/>
                <a:gd name="T80" fmla="*/ 31 w 110"/>
                <a:gd name="T81" fmla="*/ 50 h 201"/>
                <a:gd name="T82" fmla="*/ 37 w 110"/>
                <a:gd name="T83" fmla="*/ 45 h 201"/>
                <a:gd name="T84" fmla="*/ 53 w 110"/>
                <a:gd name="T85" fmla="*/ 42 h 201"/>
                <a:gd name="T86" fmla="*/ 42 w 110"/>
                <a:gd name="T87" fmla="*/ 58 h 201"/>
                <a:gd name="T88" fmla="*/ 73 w 110"/>
                <a:gd name="T89" fmla="*/ 188 h 201"/>
                <a:gd name="T90" fmla="*/ 26 w 110"/>
                <a:gd name="T91" fmla="*/ 104 h 201"/>
                <a:gd name="T92" fmla="*/ 18 w 110"/>
                <a:gd name="T93" fmla="*/ 101 h 201"/>
                <a:gd name="T94" fmla="*/ 22 w 110"/>
                <a:gd name="T95" fmla="*/ 95 h 201"/>
                <a:gd name="T96" fmla="*/ 15 w 110"/>
                <a:gd name="T97" fmla="*/ 92 h 201"/>
                <a:gd name="T98" fmla="*/ 15 w 110"/>
                <a:gd name="T99" fmla="*/ 89 h 201"/>
                <a:gd name="T100" fmla="*/ 1 w 110"/>
                <a:gd name="T101" fmla="*/ 67 h 201"/>
                <a:gd name="T102" fmla="*/ 17 w 110"/>
                <a:gd name="T103" fmla="*/ 64 h 201"/>
                <a:gd name="T104" fmla="*/ 20 w 110"/>
                <a:gd name="T105" fmla="*/ 78 h 201"/>
                <a:gd name="T106" fmla="*/ 18 w 110"/>
                <a:gd name="T107" fmla="*/ 64 h 201"/>
                <a:gd name="T108" fmla="*/ 3 w 110"/>
                <a:gd name="T109" fmla="*/ 61 h 201"/>
                <a:gd name="T110" fmla="*/ 14 w 110"/>
                <a:gd name="T111" fmla="*/ 58 h 201"/>
                <a:gd name="T112" fmla="*/ 11 w 110"/>
                <a:gd name="T113" fmla="*/ 48 h 201"/>
                <a:gd name="T114" fmla="*/ 73 w 110"/>
                <a:gd name="T115" fmla="*/ 14 h 201"/>
                <a:gd name="T116" fmla="*/ 79 w 110"/>
                <a:gd name="T117" fmla="*/ 16 h 201"/>
                <a:gd name="T118" fmla="*/ 85 w 110"/>
                <a:gd name="T119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0" h="201">
                  <a:moveTo>
                    <a:pt x="11" y="111"/>
                  </a:moveTo>
                  <a:lnTo>
                    <a:pt x="9" y="111"/>
                  </a:lnTo>
                  <a:lnTo>
                    <a:pt x="8" y="112"/>
                  </a:lnTo>
                  <a:lnTo>
                    <a:pt x="6" y="114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7"/>
                  </a:lnTo>
                  <a:lnTo>
                    <a:pt x="4" y="117"/>
                  </a:lnTo>
                  <a:lnTo>
                    <a:pt x="4" y="118"/>
                  </a:lnTo>
                  <a:lnTo>
                    <a:pt x="4" y="118"/>
                  </a:lnTo>
                  <a:lnTo>
                    <a:pt x="4" y="118"/>
                  </a:lnTo>
                  <a:lnTo>
                    <a:pt x="4" y="120"/>
                  </a:lnTo>
                  <a:lnTo>
                    <a:pt x="3" y="120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0" y="120"/>
                  </a:lnTo>
                  <a:lnTo>
                    <a:pt x="0" y="121"/>
                  </a:lnTo>
                  <a:lnTo>
                    <a:pt x="0" y="121"/>
                  </a:lnTo>
                  <a:lnTo>
                    <a:pt x="0" y="121"/>
                  </a:lnTo>
                  <a:lnTo>
                    <a:pt x="0" y="121"/>
                  </a:lnTo>
                  <a:lnTo>
                    <a:pt x="0" y="123"/>
                  </a:lnTo>
                  <a:lnTo>
                    <a:pt x="0" y="123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1" y="125"/>
                  </a:lnTo>
                  <a:lnTo>
                    <a:pt x="1" y="125"/>
                  </a:lnTo>
                  <a:lnTo>
                    <a:pt x="3" y="125"/>
                  </a:lnTo>
                  <a:lnTo>
                    <a:pt x="3" y="125"/>
                  </a:lnTo>
                  <a:lnTo>
                    <a:pt x="4" y="126"/>
                  </a:lnTo>
                  <a:lnTo>
                    <a:pt x="4" y="126"/>
                  </a:lnTo>
                  <a:lnTo>
                    <a:pt x="4" y="128"/>
                  </a:lnTo>
                  <a:lnTo>
                    <a:pt x="4" y="128"/>
                  </a:lnTo>
                  <a:lnTo>
                    <a:pt x="4" y="129"/>
                  </a:lnTo>
                  <a:lnTo>
                    <a:pt x="4" y="129"/>
                  </a:lnTo>
                  <a:lnTo>
                    <a:pt x="4" y="129"/>
                  </a:lnTo>
                  <a:lnTo>
                    <a:pt x="6" y="129"/>
                  </a:lnTo>
                  <a:lnTo>
                    <a:pt x="8" y="128"/>
                  </a:lnTo>
                  <a:lnTo>
                    <a:pt x="9" y="128"/>
                  </a:lnTo>
                  <a:lnTo>
                    <a:pt x="9" y="128"/>
                  </a:lnTo>
                  <a:lnTo>
                    <a:pt x="9" y="128"/>
                  </a:lnTo>
                  <a:lnTo>
                    <a:pt x="12" y="131"/>
                  </a:lnTo>
                  <a:lnTo>
                    <a:pt x="17" y="129"/>
                  </a:lnTo>
                  <a:lnTo>
                    <a:pt x="17" y="129"/>
                  </a:lnTo>
                  <a:lnTo>
                    <a:pt x="17" y="128"/>
                  </a:lnTo>
                  <a:lnTo>
                    <a:pt x="18" y="128"/>
                  </a:lnTo>
                  <a:lnTo>
                    <a:pt x="20" y="126"/>
                  </a:lnTo>
                  <a:lnTo>
                    <a:pt x="23" y="126"/>
                  </a:lnTo>
                  <a:lnTo>
                    <a:pt x="26" y="126"/>
                  </a:lnTo>
                  <a:lnTo>
                    <a:pt x="25" y="125"/>
                  </a:lnTo>
                  <a:lnTo>
                    <a:pt x="25" y="123"/>
                  </a:lnTo>
                  <a:lnTo>
                    <a:pt x="23" y="121"/>
                  </a:lnTo>
                  <a:lnTo>
                    <a:pt x="23" y="117"/>
                  </a:lnTo>
                  <a:lnTo>
                    <a:pt x="22" y="118"/>
                  </a:lnTo>
                  <a:lnTo>
                    <a:pt x="20" y="117"/>
                  </a:lnTo>
                  <a:lnTo>
                    <a:pt x="22" y="115"/>
                  </a:lnTo>
                  <a:lnTo>
                    <a:pt x="22" y="112"/>
                  </a:lnTo>
                  <a:lnTo>
                    <a:pt x="20" y="111"/>
                  </a:lnTo>
                  <a:lnTo>
                    <a:pt x="18" y="111"/>
                  </a:lnTo>
                  <a:lnTo>
                    <a:pt x="17" y="111"/>
                  </a:lnTo>
                  <a:lnTo>
                    <a:pt x="15" y="111"/>
                  </a:lnTo>
                  <a:lnTo>
                    <a:pt x="14" y="112"/>
                  </a:lnTo>
                  <a:lnTo>
                    <a:pt x="11" y="114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9" y="114"/>
                  </a:lnTo>
                  <a:lnTo>
                    <a:pt x="11" y="112"/>
                  </a:lnTo>
                  <a:lnTo>
                    <a:pt x="11" y="111"/>
                  </a:lnTo>
                  <a:lnTo>
                    <a:pt x="11" y="111"/>
                  </a:lnTo>
                  <a:close/>
                  <a:moveTo>
                    <a:pt x="42" y="64"/>
                  </a:moveTo>
                  <a:lnTo>
                    <a:pt x="42" y="64"/>
                  </a:lnTo>
                  <a:lnTo>
                    <a:pt x="43" y="64"/>
                  </a:lnTo>
                  <a:lnTo>
                    <a:pt x="43" y="64"/>
                  </a:lnTo>
                  <a:lnTo>
                    <a:pt x="43" y="64"/>
                  </a:lnTo>
                  <a:lnTo>
                    <a:pt x="43" y="64"/>
                  </a:lnTo>
                  <a:lnTo>
                    <a:pt x="43" y="64"/>
                  </a:lnTo>
                  <a:lnTo>
                    <a:pt x="43" y="64"/>
                  </a:lnTo>
                  <a:lnTo>
                    <a:pt x="45" y="64"/>
                  </a:lnTo>
                  <a:lnTo>
                    <a:pt x="45" y="62"/>
                  </a:lnTo>
                  <a:lnTo>
                    <a:pt x="45" y="62"/>
                  </a:lnTo>
                  <a:lnTo>
                    <a:pt x="45" y="62"/>
                  </a:lnTo>
                  <a:lnTo>
                    <a:pt x="45" y="62"/>
                  </a:lnTo>
                  <a:lnTo>
                    <a:pt x="48" y="62"/>
                  </a:lnTo>
                  <a:lnTo>
                    <a:pt x="51" y="62"/>
                  </a:lnTo>
                  <a:lnTo>
                    <a:pt x="51" y="61"/>
                  </a:lnTo>
                  <a:lnTo>
                    <a:pt x="53" y="61"/>
                  </a:lnTo>
                  <a:lnTo>
                    <a:pt x="56" y="61"/>
                  </a:lnTo>
                  <a:lnTo>
                    <a:pt x="57" y="62"/>
                  </a:lnTo>
                  <a:lnTo>
                    <a:pt x="59" y="61"/>
                  </a:lnTo>
                  <a:lnTo>
                    <a:pt x="60" y="61"/>
                  </a:lnTo>
                  <a:lnTo>
                    <a:pt x="60" y="61"/>
                  </a:lnTo>
                  <a:lnTo>
                    <a:pt x="62" y="61"/>
                  </a:lnTo>
                  <a:lnTo>
                    <a:pt x="63" y="59"/>
                  </a:lnTo>
                  <a:lnTo>
                    <a:pt x="63" y="61"/>
                  </a:lnTo>
                  <a:lnTo>
                    <a:pt x="65" y="61"/>
                  </a:lnTo>
                  <a:lnTo>
                    <a:pt x="67" y="62"/>
                  </a:lnTo>
                  <a:lnTo>
                    <a:pt x="67" y="67"/>
                  </a:lnTo>
                  <a:lnTo>
                    <a:pt x="65" y="70"/>
                  </a:lnTo>
                  <a:lnTo>
                    <a:pt x="65" y="73"/>
                  </a:lnTo>
                  <a:lnTo>
                    <a:pt x="65" y="75"/>
                  </a:lnTo>
                  <a:lnTo>
                    <a:pt x="62" y="78"/>
                  </a:lnTo>
                  <a:lnTo>
                    <a:pt x="59" y="80"/>
                  </a:lnTo>
                  <a:lnTo>
                    <a:pt x="59" y="81"/>
                  </a:lnTo>
                  <a:lnTo>
                    <a:pt x="59" y="83"/>
                  </a:lnTo>
                  <a:lnTo>
                    <a:pt x="57" y="83"/>
                  </a:lnTo>
                  <a:lnTo>
                    <a:pt x="57" y="86"/>
                  </a:lnTo>
                  <a:lnTo>
                    <a:pt x="59" y="87"/>
                  </a:lnTo>
                  <a:lnTo>
                    <a:pt x="59" y="89"/>
                  </a:lnTo>
                  <a:lnTo>
                    <a:pt x="60" y="90"/>
                  </a:lnTo>
                  <a:lnTo>
                    <a:pt x="59" y="90"/>
                  </a:lnTo>
                  <a:lnTo>
                    <a:pt x="57" y="90"/>
                  </a:lnTo>
                  <a:lnTo>
                    <a:pt x="56" y="92"/>
                  </a:lnTo>
                  <a:lnTo>
                    <a:pt x="54" y="95"/>
                  </a:lnTo>
                  <a:lnTo>
                    <a:pt x="59" y="95"/>
                  </a:lnTo>
                  <a:lnTo>
                    <a:pt x="62" y="95"/>
                  </a:lnTo>
                  <a:lnTo>
                    <a:pt x="62" y="97"/>
                  </a:lnTo>
                  <a:lnTo>
                    <a:pt x="63" y="100"/>
                  </a:lnTo>
                  <a:lnTo>
                    <a:pt x="67" y="101"/>
                  </a:lnTo>
                  <a:lnTo>
                    <a:pt x="70" y="103"/>
                  </a:lnTo>
                  <a:lnTo>
                    <a:pt x="68" y="104"/>
                  </a:lnTo>
                  <a:lnTo>
                    <a:pt x="70" y="106"/>
                  </a:lnTo>
                  <a:lnTo>
                    <a:pt x="70" y="106"/>
                  </a:lnTo>
                  <a:lnTo>
                    <a:pt x="71" y="107"/>
                  </a:lnTo>
                  <a:lnTo>
                    <a:pt x="73" y="111"/>
                  </a:lnTo>
                  <a:lnTo>
                    <a:pt x="73" y="114"/>
                  </a:lnTo>
                  <a:lnTo>
                    <a:pt x="74" y="117"/>
                  </a:lnTo>
                  <a:lnTo>
                    <a:pt x="77" y="120"/>
                  </a:lnTo>
                  <a:lnTo>
                    <a:pt x="79" y="120"/>
                  </a:lnTo>
                  <a:lnTo>
                    <a:pt x="79" y="120"/>
                  </a:lnTo>
                  <a:lnTo>
                    <a:pt x="80" y="120"/>
                  </a:lnTo>
                  <a:lnTo>
                    <a:pt x="80" y="121"/>
                  </a:lnTo>
                  <a:lnTo>
                    <a:pt x="82" y="121"/>
                  </a:lnTo>
                  <a:lnTo>
                    <a:pt x="82" y="123"/>
                  </a:lnTo>
                  <a:lnTo>
                    <a:pt x="82" y="125"/>
                  </a:lnTo>
                  <a:lnTo>
                    <a:pt x="82" y="125"/>
                  </a:lnTo>
                  <a:lnTo>
                    <a:pt x="84" y="126"/>
                  </a:lnTo>
                  <a:lnTo>
                    <a:pt x="84" y="128"/>
                  </a:lnTo>
                  <a:lnTo>
                    <a:pt x="85" y="128"/>
                  </a:lnTo>
                  <a:lnTo>
                    <a:pt x="88" y="128"/>
                  </a:lnTo>
                  <a:lnTo>
                    <a:pt x="90" y="131"/>
                  </a:lnTo>
                  <a:lnTo>
                    <a:pt x="93" y="134"/>
                  </a:lnTo>
                  <a:lnTo>
                    <a:pt x="93" y="134"/>
                  </a:lnTo>
                  <a:lnTo>
                    <a:pt x="93" y="135"/>
                  </a:lnTo>
                  <a:lnTo>
                    <a:pt x="93" y="137"/>
                  </a:lnTo>
                  <a:lnTo>
                    <a:pt x="93" y="137"/>
                  </a:lnTo>
                  <a:lnTo>
                    <a:pt x="91" y="137"/>
                  </a:lnTo>
                  <a:lnTo>
                    <a:pt x="87" y="134"/>
                  </a:lnTo>
                  <a:lnTo>
                    <a:pt x="88" y="135"/>
                  </a:lnTo>
                  <a:lnTo>
                    <a:pt x="90" y="139"/>
                  </a:lnTo>
                  <a:lnTo>
                    <a:pt x="91" y="140"/>
                  </a:lnTo>
                  <a:lnTo>
                    <a:pt x="93" y="142"/>
                  </a:lnTo>
                  <a:lnTo>
                    <a:pt x="94" y="145"/>
                  </a:lnTo>
                  <a:lnTo>
                    <a:pt x="94" y="148"/>
                  </a:lnTo>
                  <a:lnTo>
                    <a:pt x="94" y="148"/>
                  </a:lnTo>
                  <a:lnTo>
                    <a:pt x="94" y="148"/>
                  </a:lnTo>
                  <a:lnTo>
                    <a:pt x="93" y="148"/>
                  </a:lnTo>
                  <a:lnTo>
                    <a:pt x="93" y="148"/>
                  </a:lnTo>
                  <a:lnTo>
                    <a:pt x="93" y="148"/>
                  </a:lnTo>
                  <a:lnTo>
                    <a:pt x="93" y="149"/>
                  </a:lnTo>
                  <a:lnTo>
                    <a:pt x="94" y="153"/>
                  </a:lnTo>
                  <a:lnTo>
                    <a:pt x="94" y="154"/>
                  </a:lnTo>
                  <a:lnTo>
                    <a:pt x="94" y="153"/>
                  </a:lnTo>
                  <a:lnTo>
                    <a:pt x="96" y="153"/>
                  </a:lnTo>
                  <a:lnTo>
                    <a:pt x="98" y="153"/>
                  </a:lnTo>
                  <a:lnTo>
                    <a:pt x="98" y="151"/>
                  </a:lnTo>
                  <a:lnTo>
                    <a:pt x="98" y="151"/>
                  </a:lnTo>
                  <a:lnTo>
                    <a:pt x="98" y="151"/>
                  </a:lnTo>
                  <a:lnTo>
                    <a:pt x="98" y="151"/>
                  </a:lnTo>
                  <a:lnTo>
                    <a:pt x="98" y="148"/>
                  </a:lnTo>
                  <a:lnTo>
                    <a:pt x="101" y="149"/>
                  </a:lnTo>
                  <a:lnTo>
                    <a:pt x="104" y="149"/>
                  </a:lnTo>
                  <a:lnTo>
                    <a:pt x="105" y="149"/>
                  </a:lnTo>
                  <a:lnTo>
                    <a:pt x="108" y="149"/>
                  </a:lnTo>
                  <a:lnTo>
                    <a:pt x="108" y="151"/>
                  </a:lnTo>
                  <a:lnTo>
                    <a:pt x="110" y="151"/>
                  </a:lnTo>
                  <a:lnTo>
                    <a:pt x="110" y="153"/>
                  </a:lnTo>
                  <a:lnTo>
                    <a:pt x="110" y="154"/>
                  </a:lnTo>
                  <a:lnTo>
                    <a:pt x="110" y="156"/>
                  </a:lnTo>
                  <a:lnTo>
                    <a:pt x="110" y="159"/>
                  </a:lnTo>
                  <a:lnTo>
                    <a:pt x="110" y="162"/>
                  </a:lnTo>
                  <a:lnTo>
                    <a:pt x="108" y="163"/>
                  </a:lnTo>
                  <a:lnTo>
                    <a:pt x="107" y="165"/>
                  </a:lnTo>
                  <a:lnTo>
                    <a:pt x="105" y="167"/>
                  </a:lnTo>
                  <a:lnTo>
                    <a:pt x="105" y="167"/>
                  </a:lnTo>
                  <a:lnTo>
                    <a:pt x="105" y="168"/>
                  </a:lnTo>
                  <a:lnTo>
                    <a:pt x="105" y="170"/>
                  </a:lnTo>
                  <a:lnTo>
                    <a:pt x="102" y="170"/>
                  </a:lnTo>
                  <a:lnTo>
                    <a:pt x="99" y="170"/>
                  </a:lnTo>
                  <a:lnTo>
                    <a:pt x="98" y="173"/>
                  </a:lnTo>
                  <a:lnTo>
                    <a:pt x="96" y="173"/>
                  </a:lnTo>
                  <a:lnTo>
                    <a:pt x="94" y="173"/>
                  </a:lnTo>
                  <a:lnTo>
                    <a:pt x="96" y="174"/>
                  </a:lnTo>
                  <a:lnTo>
                    <a:pt x="96" y="176"/>
                  </a:lnTo>
                  <a:lnTo>
                    <a:pt x="96" y="176"/>
                  </a:lnTo>
                  <a:lnTo>
                    <a:pt x="96" y="176"/>
                  </a:lnTo>
                  <a:lnTo>
                    <a:pt x="96" y="176"/>
                  </a:lnTo>
                  <a:lnTo>
                    <a:pt x="96" y="176"/>
                  </a:lnTo>
                  <a:lnTo>
                    <a:pt x="96" y="177"/>
                  </a:lnTo>
                  <a:lnTo>
                    <a:pt x="96" y="177"/>
                  </a:lnTo>
                  <a:lnTo>
                    <a:pt x="98" y="177"/>
                  </a:lnTo>
                  <a:lnTo>
                    <a:pt x="102" y="177"/>
                  </a:lnTo>
                  <a:lnTo>
                    <a:pt x="104" y="177"/>
                  </a:lnTo>
                  <a:lnTo>
                    <a:pt x="104" y="177"/>
                  </a:lnTo>
                  <a:lnTo>
                    <a:pt x="104" y="177"/>
                  </a:lnTo>
                  <a:lnTo>
                    <a:pt x="104" y="177"/>
                  </a:lnTo>
                  <a:lnTo>
                    <a:pt x="104" y="179"/>
                  </a:lnTo>
                  <a:lnTo>
                    <a:pt x="104" y="179"/>
                  </a:lnTo>
                  <a:lnTo>
                    <a:pt x="104" y="179"/>
                  </a:lnTo>
                  <a:lnTo>
                    <a:pt x="104" y="180"/>
                  </a:lnTo>
                  <a:lnTo>
                    <a:pt x="101" y="182"/>
                  </a:lnTo>
                  <a:lnTo>
                    <a:pt x="99" y="182"/>
                  </a:lnTo>
                  <a:lnTo>
                    <a:pt x="99" y="184"/>
                  </a:lnTo>
                  <a:lnTo>
                    <a:pt x="98" y="185"/>
                  </a:lnTo>
                  <a:lnTo>
                    <a:pt x="96" y="185"/>
                  </a:lnTo>
                  <a:lnTo>
                    <a:pt x="94" y="185"/>
                  </a:lnTo>
                  <a:lnTo>
                    <a:pt x="93" y="187"/>
                  </a:lnTo>
                  <a:lnTo>
                    <a:pt x="91" y="185"/>
                  </a:lnTo>
                  <a:lnTo>
                    <a:pt x="88" y="184"/>
                  </a:lnTo>
                  <a:lnTo>
                    <a:pt x="87" y="184"/>
                  </a:lnTo>
                  <a:lnTo>
                    <a:pt x="85" y="184"/>
                  </a:lnTo>
                  <a:lnTo>
                    <a:pt x="84" y="184"/>
                  </a:lnTo>
                  <a:lnTo>
                    <a:pt x="82" y="185"/>
                  </a:lnTo>
                  <a:lnTo>
                    <a:pt x="79" y="185"/>
                  </a:lnTo>
                  <a:lnTo>
                    <a:pt x="77" y="187"/>
                  </a:lnTo>
                  <a:lnTo>
                    <a:pt x="76" y="187"/>
                  </a:lnTo>
                  <a:lnTo>
                    <a:pt x="76" y="185"/>
                  </a:lnTo>
                  <a:lnTo>
                    <a:pt x="74" y="185"/>
                  </a:lnTo>
                  <a:lnTo>
                    <a:pt x="74" y="185"/>
                  </a:lnTo>
                  <a:lnTo>
                    <a:pt x="73" y="185"/>
                  </a:lnTo>
                  <a:lnTo>
                    <a:pt x="73" y="185"/>
                  </a:lnTo>
                  <a:lnTo>
                    <a:pt x="71" y="184"/>
                  </a:lnTo>
                  <a:lnTo>
                    <a:pt x="70" y="185"/>
                  </a:lnTo>
                  <a:lnTo>
                    <a:pt x="70" y="187"/>
                  </a:lnTo>
                  <a:lnTo>
                    <a:pt x="68" y="187"/>
                  </a:lnTo>
                  <a:lnTo>
                    <a:pt x="65" y="187"/>
                  </a:lnTo>
                  <a:lnTo>
                    <a:pt x="65" y="188"/>
                  </a:lnTo>
                  <a:lnTo>
                    <a:pt x="65" y="190"/>
                  </a:lnTo>
                  <a:lnTo>
                    <a:pt x="63" y="190"/>
                  </a:lnTo>
                  <a:lnTo>
                    <a:pt x="63" y="190"/>
                  </a:lnTo>
                  <a:lnTo>
                    <a:pt x="62" y="190"/>
                  </a:lnTo>
                  <a:lnTo>
                    <a:pt x="60" y="188"/>
                  </a:lnTo>
                  <a:lnTo>
                    <a:pt x="59" y="188"/>
                  </a:lnTo>
                  <a:lnTo>
                    <a:pt x="57" y="187"/>
                  </a:lnTo>
                  <a:lnTo>
                    <a:pt x="57" y="187"/>
                  </a:lnTo>
                  <a:lnTo>
                    <a:pt x="54" y="187"/>
                  </a:lnTo>
                  <a:lnTo>
                    <a:pt x="54" y="187"/>
                  </a:lnTo>
                  <a:lnTo>
                    <a:pt x="53" y="188"/>
                  </a:lnTo>
                  <a:lnTo>
                    <a:pt x="51" y="188"/>
                  </a:lnTo>
                  <a:lnTo>
                    <a:pt x="49" y="190"/>
                  </a:lnTo>
                  <a:lnTo>
                    <a:pt x="48" y="193"/>
                  </a:lnTo>
                  <a:lnTo>
                    <a:pt x="46" y="194"/>
                  </a:lnTo>
                  <a:lnTo>
                    <a:pt x="45" y="194"/>
                  </a:lnTo>
                  <a:lnTo>
                    <a:pt x="45" y="193"/>
                  </a:lnTo>
                  <a:lnTo>
                    <a:pt x="45" y="193"/>
                  </a:lnTo>
                  <a:lnTo>
                    <a:pt x="45" y="191"/>
                  </a:lnTo>
                  <a:lnTo>
                    <a:pt x="42" y="191"/>
                  </a:lnTo>
                  <a:lnTo>
                    <a:pt x="39" y="191"/>
                  </a:lnTo>
                  <a:lnTo>
                    <a:pt x="37" y="193"/>
                  </a:lnTo>
                  <a:lnTo>
                    <a:pt x="34" y="193"/>
                  </a:lnTo>
                  <a:lnTo>
                    <a:pt x="34" y="194"/>
                  </a:lnTo>
                  <a:lnTo>
                    <a:pt x="34" y="194"/>
                  </a:lnTo>
                  <a:lnTo>
                    <a:pt x="32" y="194"/>
                  </a:lnTo>
                  <a:lnTo>
                    <a:pt x="32" y="194"/>
                  </a:lnTo>
                  <a:lnTo>
                    <a:pt x="31" y="198"/>
                  </a:lnTo>
                  <a:lnTo>
                    <a:pt x="28" y="201"/>
                  </a:lnTo>
                  <a:lnTo>
                    <a:pt x="26" y="201"/>
                  </a:lnTo>
                  <a:lnTo>
                    <a:pt x="25" y="199"/>
                  </a:lnTo>
                  <a:lnTo>
                    <a:pt x="23" y="199"/>
                  </a:lnTo>
                  <a:lnTo>
                    <a:pt x="20" y="199"/>
                  </a:lnTo>
                  <a:lnTo>
                    <a:pt x="20" y="198"/>
                  </a:lnTo>
                  <a:lnTo>
                    <a:pt x="20" y="196"/>
                  </a:lnTo>
                  <a:lnTo>
                    <a:pt x="23" y="196"/>
                  </a:lnTo>
                  <a:lnTo>
                    <a:pt x="26" y="194"/>
                  </a:lnTo>
                  <a:lnTo>
                    <a:pt x="28" y="193"/>
                  </a:lnTo>
                  <a:lnTo>
                    <a:pt x="28" y="190"/>
                  </a:lnTo>
                  <a:lnTo>
                    <a:pt x="31" y="188"/>
                  </a:lnTo>
                  <a:lnTo>
                    <a:pt x="32" y="187"/>
                  </a:lnTo>
                  <a:lnTo>
                    <a:pt x="34" y="184"/>
                  </a:lnTo>
                  <a:lnTo>
                    <a:pt x="35" y="182"/>
                  </a:lnTo>
                  <a:lnTo>
                    <a:pt x="35" y="180"/>
                  </a:lnTo>
                  <a:lnTo>
                    <a:pt x="35" y="179"/>
                  </a:lnTo>
                  <a:lnTo>
                    <a:pt x="37" y="179"/>
                  </a:lnTo>
                  <a:lnTo>
                    <a:pt x="39" y="177"/>
                  </a:lnTo>
                  <a:lnTo>
                    <a:pt x="39" y="177"/>
                  </a:lnTo>
                  <a:lnTo>
                    <a:pt x="39" y="176"/>
                  </a:lnTo>
                  <a:lnTo>
                    <a:pt x="42" y="176"/>
                  </a:lnTo>
                  <a:lnTo>
                    <a:pt x="43" y="176"/>
                  </a:lnTo>
                  <a:lnTo>
                    <a:pt x="46" y="177"/>
                  </a:lnTo>
                  <a:lnTo>
                    <a:pt x="51" y="177"/>
                  </a:lnTo>
                  <a:lnTo>
                    <a:pt x="57" y="177"/>
                  </a:lnTo>
                  <a:lnTo>
                    <a:pt x="59" y="173"/>
                  </a:lnTo>
                  <a:lnTo>
                    <a:pt x="59" y="170"/>
                  </a:lnTo>
                  <a:lnTo>
                    <a:pt x="59" y="170"/>
                  </a:lnTo>
                  <a:lnTo>
                    <a:pt x="59" y="170"/>
                  </a:lnTo>
                  <a:lnTo>
                    <a:pt x="59" y="170"/>
                  </a:lnTo>
                  <a:lnTo>
                    <a:pt x="59" y="170"/>
                  </a:lnTo>
                  <a:lnTo>
                    <a:pt x="56" y="170"/>
                  </a:lnTo>
                  <a:lnTo>
                    <a:pt x="53" y="170"/>
                  </a:lnTo>
                  <a:lnTo>
                    <a:pt x="53" y="171"/>
                  </a:lnTo>
                  <a:lnTo>
                    <a:pt x="53" y="173"/>
                  </a:lnTo>
                  <a:lnTo>
                    <a:pt x="53" y="173"/>
                  </a:lnTo>
                  <a:lnTo>
                    <a:pt x="53" y="174"/>
                  </a:lnTo>
                  <a:lnTo>
                    <a:pt x="49" y="173"/>
                  </a:lnTo>
                  <a:lnTo>
                    <a:pt x="48" y="171"/>
                  </a:lnTo>
                  <a:lnTo>
                    <a:pt x="48" y="171"/>
                  </a:lnTo>
                  <a:lnTo>
                    <a:pt x="48" y="171"/>
                  </a:lnTo>
                  <a:lnTo>
                    <a:pt x="48" y="170"/>
                  </a:lnTo>
                  <a:lnTo>
                    <a:pt x="48" y="170"/>
                  </a:lnTo>
                  <a:lnTo>
                    <a:pt x="46" y="170"/>
                  </a:lnTo>
                  <a:lnTo>
                    <a:pt x="46" y="170"/>
                  </a:lnTo>
                  <a:lnTo>
                    <a:pt x="46" y="170"/>
                  </a:lnTo>
                  <a:lnTo>
                    <a:pt x="46" y="170"/>
                  </a:lnTo>
                  <a:lnTo>
                    <a:pt x="45" y="173"/>
                  </a:lnTo>
                  <a:lnTo>
                    <a:pt x="43" y="174"/>
                  </a:lnTo>
                  <a:lnTo>
                    <a:pt x="42" y="174"/>
                  </a:lnTo>
                  <a:lnTo>
                    <a:pt x="40" y="174"/>
                  </a:lnTo>
                  <a:lnTo>
                    <a:pt x="39" y="173"/>
                  </a:lnTo>
                  <a:lnTo>
                    <a:pt x="39" y="173"/>
                  </a:lnTo>
                  <a:lnTo>
                    <a:pt x="37" y="173"/>
                  </a:lnTo>
                  <a:lnTo>
                    <a:pt x="37" y="173"/>
                  </a:lnTo>
                  <a:lnTo>
                    <a:pt x="39" y="173"/>
                  </a:lnTo>
                  <a:lnTo>
                    <a:pt x="39" y="173"/>
                  </a:lnTo>
                  <a:lnTo>
                    <a:pt x="39" y="171"/>
                  </a:lnTo>
                  <a:lnTo>
                    <a:pt x="39" y="170"/>
                  </a:lnTo>
                  <a:lnTo>
                    <a:pt x="37" y="170"/>
                  </a:lnTo>
                  <a:lnTo>
                    <a:pt x="35" y="170"/>
                  </a:lnTo>
                  <a:lnTo>
                    <a:pt x="35" y="170"/>
                  </a:lnTo>
                  <a:lnTo>
                    <a:pt x="35" y="171"/>
                  </a:lnTo>
                  <a:lnTo>
                    <a:pt x="35" y="171"/>
                  </a:lnTo>
                  <a:lnTo>
                    <a:pt x="34" y="171"/>
                  </a:lnTo>
                  <a:lnTo>
                    <a:pt x="34" y="173"/>
                  </a:lnTo>
                  <a:lnTo>
                    <a:pt x="34" y="173"/>
                  </a:lnTo>
                  <a:lnTo>
                    <a:pt x="32" y="173"/>
                  </a:lnTo>
                  <a:lnTo>
                    <a:pt x="31" y="173"/>
                  </a:lnTo>
                  <a:lnTo>
                    <a:pt x="31" y="173"/>
                  </a:lnTo>
                  <a:lnTo>
                    <a:pt x="31" y="173"/>
                  </a:lnTo>
                  <a:lnTo>
                    <a:pt x="31" y="173"/>
                  </a:lnTo>
                  <a:lnTo>
                    <a:pt x="31" y="171"/>
                  </a:lnTo>
                  <a:lnTo>
                    <a:pt x="32" y="170"/>
                  </a:lnTo>
                  <a:lnTo>
                    <a:pt x="31" y="170"/>
                  </a:lnTo>
                  <a:lnTo>
                    <a:pt x="28" y="170"/>
                  </a:lnTo>
                  <a:lnTo>
                    <a:pt x="29" y="170"/>
                  </a:lnTo>
                  <a:lnTo>
                    <a:pt x="28" y="170"/>
                  </a:lnTo>
                  <a:lnTo>
                    <a:pt x="28" y="168"/>
                  </a:lnTo>
                  <a:lnTo>
                    <a:pt x="29" y="168"/>
                  </a:lnTo>
                  <a:lnTo>
                    <a:pt x="29" y="168"/>
                  </a:lnTo>
                  <a:lnTo>
                    <a:pt x="29" y="168"/>
                  </a:lnTo>
                  <a:lnTo>
                    <a:pt x="29" y="167"/>
                  </a:lnTo>
                  <a:lnTo>
                    <a:pt x="28" y="165"/>
                  </a:lnTo>
                  <a:lnTo>
                    <a:pt x="32" y="163"/>
                  </a:lnTo>
                  <a:lnTo>
                    <a:pt x="35" y="162"/>
                  </a:lnTo>
                  <a:lnTo>
                    <a:pt x="35" y="162"/>
                  </a:lnTo>
                  <a:lnTo>
                    <a:pt x="37" y="160"/>
                  </a:lnTo>
                  <a:lnTo>
                    <a:pt x="39" y="157"/>
                  </a:lnTo>
                  <a:lnTo>
                    <a:pt x="40" y="157"/>
                  </a:lnTo>
                  <a:lnTo>
                    <a:pt x="40" y="154"/>
                  </a:lnTo>
                  <a:lnTo>
                    <a:pt x="40" y="149"/>
                  </a:lnTo>
                  <a:lnTo>
                    <a:pt x="39" y="151"/>
                  </a:lnTo>
                  <a:lnTo>
                    <a:pt x="35" y="151"/>
                  </a:lnTo>
                  <a:lnTo>
                    <a:pt x="34" y="151"/>
                  </a:lnTo>
                  <a:lnTo>
                    <a:pt x="32" y="151"/>
                  </a:lnTo>
                  <a:lnTo>
                    <a:pt x="32" y="151"/>
                  </a:lnTo>
                  <a:lnTo>
                    <a:pt x="32" y="151"/>
                  </a:lnTo>
                  <a:lnTo>
                    <a:pt x="34" y="151"/>
                  </a:lnTo>
                  <a:lnTo>
                    <a:pt x="35" y="149"/>
                  </a:lnTo>
                  <a:lnTo>
                    <a:pt x="35" y="148"/>
                  </a:lnTo>
                  <a:lnTo>
                    <a:pt x="37" y="148"/>
                  </a:lnTo>
                  <a:lnTo>
                    <a:pt x="40" y="145"/>
                  </a:lnTo>
                  <a:lnTo>
                    <a:pt x="42" y="142"/>
                  </a:lnTo>
                  <a:lnTo>
                    <a:pt x="40" y="142"/>
                  </a:lnTo>
                  <a:lnTo>
                    <a:pt x="39" y="142"/>
                  </a:lnTo>
                  <a:lnTo>
                    <a:pt x="37" y="140"/>
                  </a:lnTo>
                  <a:lnTo>
                    <a:pt x="37" y="139"/>
                  </a:lnTo>
                  <a:lnTo>
                    <a:pt x="37" y="139"/>
                  </a:lnTo>
                  <a:lnTo>
                    <a:pt x="37" y="137"/>
                  </a:lnTo>
                  <a:lnTo>
                    <a:pt x="37" y="137"/>
                  </a:lnTo>
                  <a:lnTo>
                    <a:pt x="39" y="135"/>
                  </a:lnTo>
                  <a:lnTo>
                    <a:pt x="40" y="137"/>
                  </a:lnTo>
                  <a:lnTo>
                    <a:pt x="43" y="137"/>
                  </a:lnTo>
                  <a:lnTo>
                    <a:pt x="43" y="139"/>
                  </a:lnTo>
                  <a:lnTo>
                    <a:pt x="43" y="140"/>
                  </a:lnTo>
                  <a:lnTo>
                    <a:pt x="43" y="140"/>
                  </a:lnTo>
                  <a:lnTo>
                    <a:pt x="45" y="142"/>
                  </a:lnTo>
                  <a:lnTo>
                    <a:pt x="53" y="142"/>
                  </a:lnTo>
                  <a:lnTo>
                    <a:pt x="53" y="140"/>
                  </a:lnTo>
                  <a:lnTo>
                    <a:pt x="54" y="140"/>
                  </a:lnTo>
                  <a:lnTo>
                    <a:pt x="56" y="140"/>
                  </a:lnTo>
                  <a:lnTo>
                    <a:pt x="56" y="137"/>
                  </a:lnTo>
                  <a:lnTo>
                    <a:pt x="54" y="135"/>
                  </a:lnTo>
                  <a:lnTo>
                    <a:pt x="56" y="134"/>
                  </a:lnTo>
                  <a:lnTo>
                    <a:pt x="57" y="132"/>
                  </a:lnTo>
                  <a:lnTo>
                    <a:pt x="57" y="131"/>
                  </a:lnTo>
                  <a:lnTo>
                    <a:pt x="57" y="128"/>
                  </a:lnTo>
                  <a:lnTo>
                    <a:pt x="57" y="126"/>
                  </a:lnTo>
                  <a:lnTo>
                    <a:pt x="57" y="123"/>
                  </a:lnTo>
                  <a:lnTo>
                    <a:pt x="54" y="123"/>
                  </a:lnTo>
                  <a:lnTo>
                    <a:pt x="51" y="123"/>
                  </a:lnTo>
                  <a:lnTo>
                    <a:pt x="51" y="123"/>
                  </a:lnTo>
                  <a:lnTo>
                    <a:pt x="49" y="123"/>
                  </a:lnTo>
                  <a:lnTo>
                    <a:pt x="49" y="123"/>
                  </a:lnTo>
                  <a:lnTo>
                    <a:pt x="48" y="121"/>
                  </a:lnTo>
                  <a:lnTo>
                    <a:pt x="48" y="121"/>
                  </a:lnTo>
                  <a:lnTo>
                    <a:pt x="48" y="121"/>
                  </a:lnTo>
                  <a:lnTo>
                    <a:pt x="48" y="120"/>
                  </a:lnTo>
                  <a:lnTo>
                    <a:pt x="49" y="120"/>
                  </a:lnTo>
                  <a:lnTo>
                    <a:pt x="51" y="117"/>
                  </a:lnTo>
                  <a:lnTo>
                    <a:pt x="54" y="115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48" y="115"/>
                  </a:lnTo>
                  <a:lnTo>
                    <a:pt x="46" y="115"/>
                  </a:lnTo>
                  <a:lnTo>
                    <a:pt x="43" y="115"/>
                  </a:lnTo>
                  <a:lnTo>
                    <a:pt x="42" y="115"/>
                  </a:lnTo>
                  <a:lnTo>
                    <a:pt x="40" y="115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37" y="114"/>
                  </a:lnTo>
                  <a:lnTo>
                    <a:pt x="37" y="115"/>
                  </a:lnTo>
                  <a:lnTo>
                    <a:pt x="37" y="117"/>
                  </a:lnTo>
                  <a:lnTo>
                    <a:pt x="37" y="117"/>
                  </a:lnTo>
                  <a:lnTo>
                    <a:pt x="37" y="118"/>
                  </a:lnTo>
                  <a:lnTo>
                    <a:pt x="35" y="118"/>
                  </a:lnTo>
                  <a:lnTo>
                    <a:pt x="34" y="117"/>
                  </a:lnTo>
                  <a:lnTo>
                    <a:pt x="34" y="117"/>
                  </a:lnTo>
                  <a:lnTo>
                    <a:pt x="32" y="115"/>
                  </a:lnTo>
                  <a:lnTo>
                    <a:pt x="31" y="115"/>
                  </a:lnTo>
                  <a:lnTo>
                    <a:pt x="29" y="115"/>
                  </a:lnTo>
                  <a:lnTo>
                    <a:pt x="31" y="111"/>
                  </a:lnTo>
                  <a:lnTo>
                    <a:pt x="32" y="106"/>
                  </a:lnTo>
                  <a:lnTo>
                    <a:pt x="32" y="104"/>
                  </a:lnTo>
                  <a:lnTo>
                    <a:pt x="32" y="103"/>
                  </a:lnTo>
                  <a:lnTo>
                    <a:pt x="32" y="100"/>
                  </a:lnTo>
                  <a:lnTo>
                    <a:pt x="32" y="97"/>
                  </a:lnTo>
                  <a:lnTo>
                    <a:pt x="32" y="98"/>
                  </a:lnTo>
                  <a:lnTo>
                    <a:pt x="32" y="98"/>
                  </a:lnTo>
                  <a:lnTo>
                    <a:pt x="32" y="98"/>
                  </a:lnTo>
                  <a:lnTo>
                    <a:pt x="34" y="97"/>
                  </a:lnTo>
                  <a:lnTo>
                    <a:pt x="34" y="97"/>
                  </a:lnTo>
                  <a:lnTo>
                    <a:pt x="34" y="95"/>
                  </a:lnTo>
                  <a:lnTo>
                    <a:pt x="32" y="93"/>
                  </a:lnTo>
                  <a:lnTo>
                    <a:pt x="32" y="93"/>
                  </a:lnTo>
                  <a:lnTo>
                    <a:pt x="32" y="93"/>
                  </a:lnTo>
                  <a:lnTo>
                    <a:pt x="31" y="93"/>
                  </a:lnTo>
                  <a:lnTo>
                    <a:pt x="31" y="93"/>
                  </a:lnTo>
                  <a:lnTo>
                    <a:pt x="31" y="95"/>
                  </a:lnTo>
                  <a:lnTo>
                    <a:pt x="31" y="95"/>
                  </a:lnTo>
                  <a:lnTo>
                    <a:pt x="29" y="95"/>
                  </a:lnTo>
                  <a:lnTo>
                    <a:pt x="29" y="95"/>
                  </a:lnTo>
                  <a:lnTo>
                    <a:pt x="29" y="93"/>
                  </a:lnTo>
                  <a:lnTo>
                    <a:pt x="29" y="93"/>
                  </a:lnTo>
                  <a:lnTo>
                    <a:pt x="29" y="93"/>
                  </a:lnTo>
                  <a:lnTo>
                    <a:pt x="28" y="93"/>
                  </a:lnTo>
                  <a:lnTo>
                    <a:pt x="26" y="95"/>
                  </a:lnTo>
                  <a:lnTo>
                    <a:pt x="26" y="97"/>
                  </a:lnTo>
                  <a:lnTo>
                    <a:pt x="25" y="98"/>
                  </a:lnTo>
                  <a:lnTo>
                    <a:pt x="25" y="97"/>
                  </a:lnTo>
                  <a:lnTo>
                    <a:pt x="25" y="95"/>
                  </a:lnTo>
                  <a:lnTo>
                    <a:pt x="25" y="93"/>
                  </a:lnTo>
                  <a:lnTo>
                    <a:pt x="25" y="93"/>
                  </a:lnTo>
                  <a:lnTo>
                    <a:pt x="26" y="92"/>
                  </a:lnTo>
                  <a:lnTo>
                    <a:pt x="26" y="93"/>
                  </a:lnTo>
                  <a:lnTo>
                    <a:pt x="26" y="92"/>
                  </a:lnTo>
                  <a:lnTo>
                    <a:pt x="26" y="90"/>
                  </a:lnTo>
                  <a:lnTo>
                    <a:pt x="25" y="90"/>
                  </a:lnTo>
                  <a:lnTo>
                    <a:pt x="25" y="90"/>
                  </a:lnTo>
                  <a:lnTo>
                    <a:pt x="25" y="90"/>
                  </a:lnTo>
                  <a:lnTo>
                    <a:pt x="26" y="90"/>
                  </a:lnTo>
                  <a:lnTo>
                    <a:pt x="26" y="89"/>
                  </a:lnTo>
                  <a:lnTo>
                    <a:pt x="26" y="89"/>
                  </a:lnTo>
                  <a:lnTo>
                    <a:pt x="29" y="87"/>
                  </a:lnTo>
                  <a:lnTo>
                    <a:pt x="31" y="87"/>
                  </a:lnTo>
                  <a:lnTo>
                    <a:pt x="31" y="87"/>
                  </a:lnTo>
                  <a:lnTo>
                    <a:pt x="31" y="86"/>
                  </a:lnTo>
                  <a:lnTo>
                    <a:pt x="31" y="86"/>
                  </a:lnTo>
                  <a:lnTo>
                    <a:pt x="31" y="84"/>
                  </a:lnTo>
                  <a:lnTo>
                    <a:pt x="29" y="84"/>
                  </a:lnTo>
                  <a:lnTo>
                    <a:pt x="29" y="84"/>
                  </a:lnTo>
                  <a:lnTo>
                    <a:pt x="29" y="84"/>
                  </a:lnTo>
                  <a:lnTo>
                    <a:pt x="28" y="84"/>
                  </a:lnTo>
                  <a:lnTo>
                    <a:pt x="25" y="86"/>
                  </a:lnTo>
                  <a:lnTo>
                    <a:pt x="23" y="86"/>
                  </a:lnTo>
                  <a:lnTo>
                    <a:pt x="23" y="84"/>
                  </a:lnTo>
                  <a:lnTo>
                    <a:pt x="23" y="83"/>
                  </a:lnTo>
                  <a:lnTo>
                    <a:pt x="23" y="80"/>
                  </a:lnTo>
                  <a:lnTo>
                    <a:pt x="25" y="78"/>
                  </a:lnTo>
                  <a:lnTo>
                    <a:pt x="25" y="78"/>
                  </a:lnTo>
                  <a:lnTo>
                    <a:pt x="25" y="76"/>
                  </a:lnTo>
                  <a:lnTo>
                    <a:pt x="26" y="76"/>
                  </a:lnTo>
                  <a:lnTo>
                    <a:pt x="25" y="75"/>
                  </a:lnTo>
                  <a:lnTo>
                    <a:pt x="23" y="73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6" y="72"/>
                  </a:lnTo>
                  <a:lnTo>
                    <a:pt x="26" y="70"/>
                  </a:lnTo>
                  <a:lnTo>
                    <a:pt x="25" y="69"/>
                  </a:lnTo>
                  <a:lnTo>
                    <a:pt x="23" y="67"/>
                  </a:lnTo>
                  <a:lnTo>
                    <a:pt x="22" y="64"/>
                  </a:lnTo>
                  <a:lnTo>
                    <a:pt x="23" y="64"/>
                  </a:lnTo>
                  <a:lnTo>
                    <a:pt x="26" y="64"/>
                  </a:lnTo>
                  <a:lnTo>
                    <a:pt x="26" y="62"/>
                  </a:lnTo>
                  <a:lnTo>
                    <a:pt x="26" y="62"/>
                  </a:lnTo>
                  <a:lnTo>
                    <a:pt x="25" y="61"/>
                  </a:lnTo>
                  <a:lnTo>
                    <a:pt x="25" y="61"/>
                  </a:lnTo>
                  <a:lnTo>
                    <a:pt x="25" y="61"/>
                  </a:lnTo>
                  <a:lnTo>
                    <a:pt x="25" y="61"/>
                  </a:lnTo>
                  <a:lnTo>
                    <a:pt x="25" y="61"/>
                  </a:lnTo>
                  <a:lnTo>
                    <a:pt x="25" y="59"/>
                  </a:lnTo>
                  <a:lnTo>
                    <a:pt x="25" y="59"/>
                  </a:lnTo>
                  <a:lnTo>
                    <a:pt x="25" y="58"/>
                  </a:lnTo>
                  <a:lnTo>
                    <a:pt x="28" y="59"/>
                  </a:lnTo>
                  <a:lnTo>
                    <a:pt x="31" y="59"/>
                  </a:lnTo>
                  <a:lnTo>
                    <a:pt x="31" y="58"/>
                  </a:lnTo>
                  <a:lnTo>
                    <a:pt x="31" y="56"/>
                  </a:lnTo>
                  <a:lnTo>
                    <a:pt x="31" y="56"/>
                  </a:lnTo>
                  <a:lnTo>
                    <a:pt x="31" y="56"/>
                  </a:lnTo>
                  <a:lnTo>
                    <a:pt x="31" y="56"/>
                  </a:lnTo>
                  <a:lnTo>
                    <a:pt x="31" y="56"/>
                  </a:lnTo>
                  <a:lnTo>
                    <a:pt x="31" y="56"/>
                  </a:lnTo>
                  <a:lnTo>
                    <a:pt x="31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3"/>
                  </a:lnTo>
                  <a:lnTo>
                    <a:pt x="31" y="50"/>
                  </a:lnTo>
                  <a:lnTo>
                    <a:pt x="34" y="48"/>
                  </a:lnTo>
                  <a:lnTo>
                    <a:pt x="34" y="45"/>
                  </a:lnTo>
                  <a:lnTo>
                    <a:pt x="34" y="42"/>
                  </a:lnTo>
                  <a:lnTo>
                    <a:pt x="35" y="42"/>
                  </a:lnTo>
                  <a:lnTo>
                    <a:pt x="37" y="42"/>
                  </a:lnTo>
                  <a:lnTo>
                    <a:pt x="37" y="42"/>
                  </a:lnTo>
                  <a:lnTo>
                    <a:pt x="39" y="42"/>
                  </a:lnTo>
                  <a:lnTo>
                    <a:pt x="39" y="42"/>
                  </a:lnTo>
                  <a:lnTo>
                    <a:pt x="39" y="42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39" y="45"/>
                  </a:lnTo>
                  <a:lnTo>
                    <a:pt x="39" y="44"/>
                  </a:lnTo>
                  <a:lnTo>
                    <a:pt x="39" y="42"/>
                  </a:lnTo>
                  <a:lnTo>
                    <a:pt x="40" y="42"/>
                  </a:lnTo>
                  <a:lnTo>
                    <a:pt x="40" y="44"/>
                  </a:lnTo>
                  <a:lnTo>
                    <a:pt x="45" y="41"/>
                  </a:lnTo>
                  <a:lnTo>
                    <a:pt x="46" y="39"/>
                  </a:lnTo>
                  <a:lnTo>
                    <a:pt x="48" y="39"/>
                  </a:lnTo>
                  <a:lnTo>
                    <a:pt x="49" y="41"/>
                  </a:lnTo>
                  <a:lnTo>
                    <a:pt x="51" y="41"/>
                  </a:lnTo>
                  <a:lnTo>
                    <a:pt x="53" y="42"/>
                  </a:lnTo>
                  <a:lnTo>
                    <a:pt x="53" y="42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3" y="45"/>
                  </a:lnTo>
                  <a:lnTo>
                    <a:pt x="53" y="47"/>
                  </a:lnTo>
                  <a:lnTo>
                    <a:pt x="53" y="47"/>
                  </a:lnTo>
                  <a:lnTo>
                    <a:pt x="53" y="48"/>
                  </a:lnTo>
                  <a:lnTo>
                    <a:pt x="51" y="50"/>
                  </a:lnTo>
                  <a:lnTo>
                    <a:pt x="49" y="50"/>
                  </a:lnTo>
                  <a:lnTo>
                    <a:pt x="48" y="53"/>
                  </a:lnTo>
                  <a:lnTo>
                    <a:pt x="46" y="55"/>
                  </a:lnTo>
                  <a:lnTo>
                    <a:pt x="45" y="55"/>
                  </a:lnTo>
                  <a:lnTo>
                    <a:pt x="43" y="56"/>
                  </a:lnTo>
                  <a:lnTo>
                    <a:pt x="42" y="58"/>
                  </a:lnTo>
                  <a:lnTo>
                    <a:pt x="42" y="59"/>
                  </a:lnTo>
                  <a:lnTo>
                    <a:pt x="42" y="59"/>
                  </a:lnTo>
                  <a:lnTo>
                    <a:pt x="42" y="61"/>
                  </a:lnTo>
                  <a:lnTo>
                    <a:pt x="42" y="62"/>
                  </a:lnTo>
                  <a:lnTo>
                    <a:pt x="42" y="64"/>
                  </a:lnTo>
                  <a:lnTo>
                    <a:pt x="42" y="64"/>
                  </a:lnTo>
                  <a:lnTo>
                    <a:pt x="42" y="64"/>
                  </a:lnTo>
                  <a:close/>
                  <a:moveTo>
                    <a:pt x="71" y="187"/>
                  </a:moveTo>
                  <a:lnTo>
                    <a:pt x="70" y="187"/>
                  </a:lnTo>
                  <a:lnTo>
                    <a:pt x="70" y="188"/>
                  </a:lnTo>
                  <a:lnTo>
                    <a:pt x="70" y="188"/>
                  </a:lnTo>
                  <a:lnTo>
                    <a:pt x="71" y="188"/>
                  </a:lnTo>
                  <a:lnTo>
                    <a:pt x="73" y="188"/>
                  </a:lnTo>
                  <a:lnTo>
                    <a:pt x="73" y="188"/>
                  </a:lnTo>
                  <a:lnTo>
                    <a:pt x="73" y="188"/>
                  </a:lnTo>
                  <a:lnTo>
                    <a:pt x="73" y="188"/>
                  </a:lnTo>
                  <a:lnTo>
                    <a:pt x="73" y="187"/>
                  </a:lnTo>
                  <a:lnTo>
                    <a:pt x="73" y="187"/>
                  </a:lnTo>
                  <a:lnTo>
                    <a:pt x="71" y="187"/>
                  </a:lnTo>
                  <a:lnTo>
                    <a:pt x="71" y="187"/>
                  </a:lnTo>
                  <a:lnTo>
                    <a:pt x="71" y="187"/>
                  </a:lnTo>
                  <a:close/>
                  <a:moveTo>
                    <a:pt x="25" y="101"/>
                  </a:moveTo>
                  <a:lnTo>
                    <a:pt x="25" y="103"/>
                  </a:lnTo>
                  <a:lnTo>
                    <a:pt x="25" y="106"/>
                  </a:lnTo>
                  <a:lnTo>
                    <a:pt x="26" y="106"/>
                  </a:lnTo>
                  <a:lnTo>
                    <a:pt x="26" y="104"/>
                  </a:lnTo>
                  <a:lnTo>
                    <a:pt x="26" y="103"/>
                  </a:lnTo>
                  <a:lnTo>
                    <a:pt x="26" y="103"/>
                  </a:lnTo>
                  <a:lnTo>
                    <a:pt x="26" y="101"/>
                  </a:lnTo>
                  <a:lnTo>
                    <a:pt x="26" y="101"/>
                  </a:lnTo>
                  <a:lnTo>
                    <a:pt x="25" y="101"/>
                  </a:lnTo>
                  <a:lnTo>
                    <a:pt x="25" y="101"/>
                  </a:lnTo>
                  <a:close/>
                  <a:moveTo>
                    <a:pt x="18" y="101"/>
                  </a:moveTo>
                  <a:lnTo>
                    <a:pt x="18" y="103"/>
                  </a:lnTo>
                  <a:lnTo>
                    <a:pt x="18" y="103"/>
                  </a:lnTo>
                  <a:lnTo>
                    <a:pt x="18" y="103"/>
                  </a:lnTo>
                  <a:lnTo>
                    <a:pt x="18" y="101"/>
                  </a:lnTo>
                  <a:lnTo>
                    <a:pt x="18" y="101"/>
                  </a:lnTo>
                  <a:lnTo>
                    <a:pt x="18" y="101"/>
                  </a:lnTo>
                  <a:close/>
                  <a:moveTo>
                    <a:pt x="22" y="90"/>
                  </a:moveTo>
                  <a:lnTo>
                    <a:pt x="22" y="92"/>
                  </a:lnTo>
                  <a:lnTo>
                    <a:pt x="20" y="93"/>
                  </a:lnTo>
                  <a:lnTo>
                    <a:pt x="20" y="95"/>
                  </a:lnTo>
                  <a:lnTo>
                    <a:pt x="20" y="95"/>
                  </a:lnTo>
                  <a:lnTo>
                    <a:pt x="20" y="95"/>
                  </a:lnTo>
                  <a:lnTo>
                    <a:pt x="20" y="97"/>
                  </a:lnTo>
                  <a:lnTo>
                    <a:pt x="20" y="97"/>
                  </a:lnTo>
                  <a:lnTo>
                    <a:pt x="20" y="97"/>
                  </a:lnTo>
                  <a:lnTo>
                    <a:pt x="22" y="97"/>
                  </a:lnTo>
                  <a:lnTo>
                    <a:pt x="22" y="97"/>
                  </a:lnTo>
                  <a:lnTo>
                    <a:pt x="22" y="95"/>
                  </a:lnTo>
                  <a:lnTo>
                    <a:pt x="22" y="95"/>
                  </a:lnTo>
                  <a:lnTo>
                    <a:pt x="22" y="93"/>
                  </a:lnTo>
                  <a:lnTo>
                    <a:pt x="23" y="93"/>
                  </a:lnTo>
                  <a:lnTo>
                    <a:pt x="23" y="92"/>
                  </a:lnTo>
                  <a:lnTo>
                    <a:pt x="22" y="90"/>
                  </a:lnTo>
                  <a:lnTo>
                    <a:pt x="22" y="90"/>
                  </a:lnTo>
                  <a:lnTo>
                    <a:pt x="22" y="90"/>
                  </a:lnTo>
                  <a:lnTo>
                    <a:pt x="22" y="90"/>
                  </a:lnTo>
                  <a:lnTo>
                    <a:pt x="22" y="90"/>
                  </a:lnTo>
                  <a:lnTo>
                    <a:pt x="22" y="90"/>
                  </a:lnTo>
                  <a:close/>
                  <a:moveTo>
                    <a:pt x="14" y="90"/>
                  </a:moveTo>
                  <a:lnTo>
                    <a:pt x="15" y="93"/>
                  </a:lnTo>
                  <a:lnTo>
                    <a:pt x="15" y="92"/>
                  </a:lnTo>
                  <a:lnTo>
                    <a:pt x="15" y="92"/>
                  </a:lnTo>
                  <a:lnTo>
                    <a:pt x="15" y="90"/>
                  </a:lnTo>
                  <a:lnTo>
                    <a:pt x="14" y="90"/>
                  </a:lnTo>
                  <a:lnTo>
                    <a:pt x="14" y="90"/>
                  </a:lnTo>
                  <a:close/>
                  <a:moveTo>
                    <a:pt x="17" y="83"/>
                  </a:moveTo>
                  <a:lnTo>
                    <a:pt x="17" y="84"/>
                  </a:lnTo>
                  <a:lnTo>
                    <a:pt x="17" y="84"/>
                  </a:lnTo>
                  <a:lnTo>
                    <a:pt x="17" y="84"/>
                  </a:lnTo>
                  <a:lnTo>
                    <a:pt x="17" y="86"/>
                  </a:lnTo>
                  <a:lnTo>
                    <a:pt x="17" y="86"/>
                  </a:lnTo>
                  <a:lnTo>
                    <a:pt x="17" y="87"/>
                  </a:lnTo>
                  <a:lnTo>
                    <a:pt x="17" y="89"/>
                  </a:lnTo>
                  <a:lnTo>
                    <a:pt x="15" y="89"/>
                  </a:lnTo>
                  <a:lnTo>
                    <a:pt x="15" y="89"/>
                  </a:lnTo>
                  <a:lnTo>
                    <a:pt x="15" y="89"/>
                  </a:lnTo>
                  <a:lnTo>
                    <a:pt x="17" y="89"/>
                  </a:lnTo>
                  <a:lnTo>
                    <a:pt x="18" y="89"/>
                  </a:lnTo>
                  <a:lnTo>
                    <a:pt x="20" y="90"/>
                  </a:lnTo>
                  <a:lnTo>
                    <a:pt x="20" y="89"/>
                  </a:lnTo>
                  <a:lnTo>
                    <a:pt x="20" y="87"/>
                  </a:lnTo>
                  <a:lnTo>
                    <a:pt x="22" y="86"/>
                  </a:lnTo>
                  <a:lnTo>
                    <a:pt x="20" y="84"/>
                  </a:lnTo>
                  <a:lnTo>
                    <a:pt x="18" y="83"/>
                  </a:lnTo>
                  <a:lnTo>
                    <a:pt x="17" y="83"/>
                  </a:lnTo>
                  <a:lnTo>
                    <a:pt x="17" y="83"/>
                  </a:lnTo>
                  <a:lnTo>
                    <a:pt x="17" y="83"/>
                  </a:lnTo>
                  <a:close/>
                  <a:moveTo>
                    <a:pt x="1" y="67"/>
                  </a:moveTo>
                  <a:lnTo>
                    <a:pt x="3" y="70"/>
                  </a:lnTo>
                  <a:lnTo>
                    <a:pt x="3" y="70"/>
                  </a:lnTo>
                  <a:lnTo>
                    <a:pt x="4" y="70"/>
                  </a:lnTo>
                  <a:lnTo>
                    <a:pt x="4" y="69"/>
                  </a:lnTo>
                  <a:lnTo>
                    <a:pt x="4" y="69"/>
                  </a:lnTo>
                  <a:lnTo>
                    <a:pt x="4" y="67"/>
                  </a:lnTo>
                  <a:lnTo>
                    <a:pt x="4" y="67"/>
                  </a:lnTo>
                  <a:lnTo>
                    <a:pt x="3" y="67"/>
                  </a:lnTo>
                  <a:lnTo>
                    <a:pt x="1" y="67"/>
                  </a:lnTo>
                  <a:lnTo>
                    <a:pt x="1" y="67"/>
                  </a:lnTo>
                  <a:close/>
                  <a:moveTo>
                    <a:pt x="17" y="61"/>
                  </a:moveTo>
                  <a:lnTo>
                    <a:pt x="17" y="62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15" y="64"/>
                  </a:lnTo>
                  <a:lnTo>
                    <a:pt x="14" y="64"/>
                  </a:lnTo>
                  <a:lnTo>
                    <a:pt x="14" y="64"/>
                  </a:lnTo>
                  <a:lnTo>
                    <a:pt x="14" y="69"/>
                  </a:lnTo>
                  <a:lnTo>
                    <a:pt x="15" y="70"/>
                  </a:lnTo>
                  <a:lnTo>
                    <a:pt x="15" y="73"/>
                  </a:lnTo>
                  <a:lnTo>
                    <a:pt x="17" y="76"/>
                  </a:lnTo>
                  <a:lnTo>
                    <a:pt x="18" y="76"/>
                  </a:lnTo>
                  <a:lnTo>
                    <a:pt x="18" y="78"/>
                  </a:lnTo>
                  <a:lnTo>
                    <a:pt x="18" y="78"/>
                  </a:lnTo>
                  <a:lnTo>
                    <a:pt x="20" y="78"/>
                  </a:lnTo>
                  <a:lnTo>
                    <a:pt x="20" y="78"/>
                  </a:lnTo>
                  <a:lnTo>
                    <a:pt x="20" y="76"/>
                  </a:lnTo>
                  <a:lnTo>
                    <a:pt x="22" y="76"/>
                  </a:lnTo>
                  <a:lnTo>
                    <a:pt x="22" y="76"/>
                  </a:lnTo>
                  <a:lnTo>
                    <a:pt x="22" y="76"/>
                  </a:lnTo>
                  <a:lnTo>
                    <a:pt x="22" y="75"/>
                  </a:lnTo>
                  <a:lnTo>
                    <a:pt x="22" y="73"/>
                  </a:lnTo>
                  <a:lnTo>
                    <a:pt x="22" y="73"/>
                  </a:lnTo>
                  <a:lnTo>
                    <a:pt x="20" y="73"/>
                  </a:lnTo>
                  <a:lnTo>
                    <a:pt x="18" y="73"/>
                  </a:lnTo>
                  <a:lnTo>
                    <a:pt x="17" y="70"/>
                  </a:lnTo>
                  <a:lnTo>
                    <a:pt x="17" y="69"/>
                  </a:lnTo>
                  <a:lnTo>
                    <a:pt x="17" y="67"/>
                  </a:lnTo>
                  <a:lnTo>
                    <a:pt x="18" y="64"/>
                  </a:lnTo>
                  <a:lnTo>
                    <a:pt x="18" y="64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1"/>
                  </a:lnTo>
                  <a:lnTo>
                    <a:pt x="17" y="61"/>
                  </a:lnTo>
                  <a:lnTo>
                    <a:pt x="17" y="61"/>
                  </a:lnTo>
                  <a:lnTo>
                    <a:pt x="17" y="61"/>
                  </a:lnTo>
                  <a:close/>
                  <a:moveTo>
                    <a:pt x="3" y="61"/>
                  </a:moveTo>
                  <a:lnTo>
                    <a:pt x="4" y="64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6" y="61"/>
                  </a:lnTo>
                  <a:lnTo>
                    <a:pt x="3" y="61"/>
                  </a:lnTo>
                  <a:lnTo>
                    <a:pt x="3" y="61"/>
                  </a:lnTo>
                  <a:close/>
                  <a:moveTo>
                    <a:pt x="18" y="42"/>
                  </a:moveTo>
                  <a:lnTo>
                    <a:pt x="18" y="42"/>
                  </a:lnTo>
                  <a:lnTo>
                    <a:pt x="18" y="42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5"/>
                  </a:lnTo>
                  <a:lnTo>
                    <a:pt x="20" y="47"/>
                  </a:lnTo>
                  <a:lnTo>
                    <a:pt x="18" y="48"/>
                  </a:lnTo>
                  <a:lnTo>
                    <a:pt x="17" y="50"/>
                  </a:lnTo>
                  <a:lnTo>
                    <a:pt x="17" y="55"/>
                  </a:lnTo>
                  <a:lnTo>
                    <a:pt x="17" y="58"/>
                  </a:lnTo>
                  <a:lnTo>
                    <a:pt x="14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1" y="59"/>
                  </a:lnTo>
                  <a:lnTo>
                    <a:pt x="9" y="61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9" y="56"/>
                  </a:lnTo>
                  <a:lnTo>
                    <a:pt x="11" y="55"/>
                  </a:lnTo>
                  <a:lnTo>
                    <a:pt x="11" y="55"/>
                  </a:lnTo>
                  <a:lnTo>
                    <a:pt x="12" y="55"/>
                  </a:lnTo>
                  <a:lnTo>
                    <a:pt x="11" y="52"/>
                  </a:lnTo>
                  <a:lnTo>
                    <a:pt x="11" y="48"/>
                  </a:lnTo>
                  <a:lnTo>
                    <a:pt x="11" y="48"/>
                  </a:lnTo>
                  <a:lnTo>
                    <a:pt x="12" y="50"/>
                  </a:lnTo>
                  <a:lnTo>
                    <a:pt x="12" y="47"/>
                  </a:lnTo>
                  <a:lnTo>
                    <a:pt x="12" y="45"/>
                  </a:lnTo>
                  <a:lnTo>
                    <a:pt x="18" y="42"/>
                  </a:lnTo>
                  <a:lnTo>
                    <a:pt x="18" y="42"/>
                  </a:lnTo>
                  <a:close/>
                  <a:moveTo>
                    <a:pt x="77" y="6"/>
                  </a:moveTo>
                  <a:lnTo>
                    <a:pt x="76" y="10"/>
                  </a:lnTo>
                  <a:lnTo>
                    <a:pt x="76" y="11"/>
                  </a:lnTo>
                  <a:lnTo>
                    <a:pt x="74" y="13"/>
                  </a:lnTo>
                  <a:lnTo>
                    <a:pt x="73" y="13"/>
                  </a:lnTo>
                  <a:lnTo>
                    <a:pt x="73" y="13"/>
                  </a:lnTo>
                  <a:lnTo>
                    <a:pt x="73" y="14"/>
                  </a:lnTo>
                  <a:lnTo>
                    <a:pt x="73" y="14"/>
                  </a:lnTo>
                  <a:lnTo>
                    <a:pt x="74" y="14"/>
                  </a:lnTo>
                  <a:lnTo>
                    <a:pt x="74" y="16"/>
                  </a:lnTo>
                  <a:lnTo>
                    <a:pt x="74" y="16"/>
                  </a:lnTo>
                  <a:lnTo>
                    <a:pt x="76" y="14"/>
                  </a:lnTo>
                  <a:lnTo>
                    <a:pt x="76" y="14"/>
                  </a:lnTo>
                  <a:lnTo>
                    <a:pt x="76" y="14"/>
                  </a:lnTo>
                  <a:lnTo>
                    <a:pt x="76" y="14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7" y="17"/>
                  </a:lnTo>
                  <a:lnTo>
                    <a:pt x="77" y="17"/>
                  </a:lnTo>
                  <a:lnTo>
                    <a:pt x="77" y="17"/>
                  </a:lnTo>
                  <a:lnTo>
                    <a:pt x="79" y="16"/>
                  </a:lnTo>
                  <a:lnTo>
                    <a:pt x="79" y="14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7" y="10"/>
                  </a:lnTo>
                  <a:lnTo>
                    <a:pt x="77" y="8"/>
                  </a:lnTo>
                  <a:lnTo>
                    <a:pt x="79" y="8"/>
                  </a:lnTo>
                  <a:lnTo>
                    <a:pt x="79" y="6"/>
                  </a:lnTo>
                  <a:lnTo>
                    <a:pt x="77" y="6"/>
                  </a:lnTo>
                  <a:lnTo>
                    <a:pt x="77" y="6"/>
                  </a:lnTo>
                  <a:close/>
                  <a:moveTo>
                    <a:pt x="84" y="0"/>
                  </a:moveTo>
                  <a:lnTo>
                    <a:pt x="85" y="2"/>
                  </a:lnTo>
                  <a:lnTo>
                    <a:pt x="85" y="2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" name="Freeform 185"/>
            <p:cNvSpPr>
              <a:spLocks noEditPoints="1"/>
            </p:cNvSpPr>
            <p:nvPr/>
          </p:nvSpPr>
          <p:spPr bwMode="auto">
            <a:xfrm>
              <a:off x="5425277" y="2740892"/>
              <a:ext cx="106860" cy="168837"/>
            </a:xfrm>
            <a:custGeom>
              <a:avLst/>
              <a:gdLst>
                <a:gd name="T0" fmla="*/ 39 w 45"/>
                <a:gd name="T1" fmla="*/ 1 h 71"/>
                <a:gd name="T2" fmla="*/ 36 w 45"/>
                <a:gd name="T3" fmla="*/ 0 h 71"/>
                <a:gd name="T4" fmla="*/ 32 w 45"/>
                <a:gd name="T5" fmla="*/ 5 h 71"/>
                <a:gd name="T6" fmla="*/ 26 w 45"/>
                <a:gd name="T7" fmla="*/ 3 h 71"/>
                <a:gd name="T8" fmla="*/ 23 w 45"/>
                <a:gd name="T9" fmla="*/ 8 h 71"/>
                <a:gd name="T10" fmla="*/ 23 w 45"/>
                <a:gd name="T11" fmla="*/ 9 h 71"/>
                <a:gd name="T12" fmla="*/ 23 w 45"/>
                <a:gd name="T13" fmla="*/ 14 h 71"/>
                <a:gd name="T14" fmla="*/ 20 w 45"/>
                <a:gd name="T15" fmla="*/ 17 h 71"/>
                <a:gd name="T16" fmla="*/ 20 w 45"/>
                <a:gd name="T17" fmla="*/ 20 h 71"/>
                <a:gd name="T18" fmla="*/ 18 w 45"/>
                <a:gd name="T19" fmla="*/ 20 h 71"/>
                <a:gd name="T20" fmla="*/ 14 w 45"/>
                <a:gd name="T21" fmla="*/ 17 h 71"/>
                <a:gd name="T22" fmla="*/ 9 w 45"/>
                <a:gd name="T23" fmla="*/ 20 h 71"/>
                <a:gd name="T24" fmla="*/ 8 w 45"/>
                <a:gd name="T25" fmla="*/ 20 h 71"/>
                <a:gd name="T26" fmla="*/ 9 w 45"/>
                <a:gd name="T27" fmla="*/ 25 h 71"/>
                <a:gd name="T28" fmla="*/ 9 w 45"/>
                <a:gd name="T29" fmla="*/ 28 h 71"/>
                <a:gd name="T30" fmla="*/ 8 w 45"/>
                <a:gd name="T31" fmla="*/ 28 h 71"/>
                <a:gd name="T32" fmla="*/ 5 w 45"/>
                <a:gd name="T33" fmla="*/ 31 h 71"/>
                <a:gd name="T34" fmla="*/ 1 w 45"/>
                <a:gd name="T35" fmla="*/ 34 h 71"/>
                <a:gd name="T36" fmla="*/ 11 w 45"/>
                <a:gd name="T37" fmla="*/ 37 h 71"/>
                <a:gd name="T38" fmla="*/ 14 w 45"/>
                <a:gd name="T39" fmla="*/ 36 h 71"/>
                <a:gd name="T40" fmla="*/ 15 w 45"/>
                <a:gd name="T41" fmla="*/ 36 h 71"/>
                <a:gd name="T42" fmla="*/ 12 w 45"/>
                <a:gd name="T43" fmla="*/ 40 h 71"/>
                <a:gd name="T44" fmla="*/ 11 w 45"/>
                <a:gd name="T45" fmla="*/ 47 h 71"/>
                <a:gd name="T46" fmla="*/ 6 w 45"/>
                <a:gd name="T47" fmla="*/ 50 h 71"/>
                <a:gd name="T48" fmla="*/ 8 w 45"/>
                <a:gd name="T49" fmla="*/ 51 h 71"/>
                <a:gd name="T50" fmla="*/ 6 w 45"/>
                <a:gd name="T51" fmla="*/ 56 h 71"/>
                <a:gd name="T52" fmla="*/ 3 w 45"/>
                <a:gd name="T53" fmla="*/ 59 h 71"/>
                <a:gd name="T54" fmla="*/ 0 w 45"/>
                <a:gd name="T55" fmla="*/ 61 h 71"/>
                <a:gd name="T56" fmla="*/ 1 w 45"/>
                <a:gd name="T57" fmla="*/ 64 h 71"/>
                <a:gd name="T58" fmla="*/ 0 w 45"/>
                <a:gd name="T59" fmla="*/ 67 h 71"/>
                <a:gd name="T60" fmla="*/ 6 w 45"/>
                <a:gd name="T61" fmla="*/ 65 h 71"/>
                <a:gd name="T62" fmla="*/ 8 w 45"/>
                <a:gd name="T63" fmla="*/ 67 h 71"/>
                <a:gd name="T64" fmla="*/ 5 w 45"/>
                <a:gd name="T65" fmla="*/ 68 h 71"/>
                <a:gd name="T66" fmla="*/ 5 w 45"/>
                <a:gd name="T67" fmla="*/ 70 h 71"/>
                <a:gd name="T68" fmla="*/ 14 w 45"/>
                <a:gd name="T69" fmla="*/ 67 h 71"/>
                <a:gd name="T70" fmla="*/ 15 w 45"/>
                <a:gd name="T71" fmla="*/ 71 h 71"/>
                <a:gd name="T72" fmla="*/ 22 w 45"/>
                <a:gd name="T73" fmla="*/ 67 h 71"/>
                <a:gd name="T74" fmla="*/ 25 w 45"/>
                <a:gd name="T75" fmla="*/ 64 h 71"/>
                <a:gd name="T76" fmla="*/ 28 w 45"/>
                <a:gd name="T77" fmla="*/ 64 h 71"/>
                <a:gd name="T78" fmla="*/ 32 w 45"/>
                <a:gd name="T79" fmla="*/ 62 h 71"/>
                <a:gd name="T80" fmla="*/ 37 w 45"/>
                <a:gd name="T81" fmla="*/ 57 h 71"/>
                <a:gd name="T82" fmla="*/ 42 w 45"/>
                <a:gd name="T83" fmla="*/ 56 h 71"/>
                <a:gd name="T84" fmla="*/ 40 w 45"/>
                <a:gd name="T85" fmla="*/ 51 h 71"/>
                <a:gd name="T86" fmla="*/ 45 w 45"/>
                <a:gd name="T87" fmla="*/ 48 h 71"/>
                <a:gd name="T88" fmla="*/ 42 w 45"/>
                <a:gd name="T89" fmla="*/ 40 h 71"/>
                <a:gd name="T90" fmla="*/ 42 w 45"/>
                <a:gd name="T91" fmla="*/ 34 h 71"/>
                <a:gd name="T92" fmla="*/ 42 w 45"/>
                <a:gd name="T93" fmla="*/ 28 h 71"/>
                <a:gd name="T94" fmla="*/ 42 w 45"/>
                <a:gd name="T95" fmla="*/ 26 h 71"/>
                <a:gd name="T96" fmla="*/ 45 w 45"/>
                <a:gd name="T97" fmla="*/ 23 h 71"/>
                <a:gd name="T98" fmla="*/ 37 w 45"/>
                <a:gd name="T99" fmla="*/ 22 h 71"/>
                <a:gd name="T100" fmla="*/ 32 w 45"/>
                <a:gd name="T101" fmla="*/ 23 h 71"/>
                <a:gd name="T102" fmla="*/ 32 w 45"/>
                <a:gd name="T103" fmla="*/ 20 h 71"/>
                <a:gd name="T104" fmla="*/ 29 w 45"/>
                <a:gd name="T105" fmla="*/ 19 h 71"/>
                <a:gd name="T106" fmla="*/ 28 w 45"/>
                <a:gd name="T107" fmla="*/ 19 h 71"/>
                <a:gd name="T108" fmla="*/ 28 w 45"/>
                <a:gd name="T109" fmla="*/ 15 h 71"/>
                <a:gd name="T110" fmla="*/ 28 w 45"/>
                <a:gd name="T111" fmla="*/ 14 h 71"/>
                <a:gd name="T112" fmla="*/ 32 w 45"/>
                <a:gd name="T113" fmla="*/ 14 h 71"/>
                <a:gd name="T114" fmla="*/ 32 w 45"/>
                <a:gd name="T115" fmla="*/ 11 h 71"/>
                <a:gd name="T116" fmla="*/ 32 w 45"/>
                <a:gd name="T117" fmla="*/ 9 h 71"/>
                <a:gd name="T118" fmla="*/ 39 w 45"/>
                <a:gd name="T119" fmla="*/ 5 h 71"/>
                <a:gd name="T120" fmla="*/ 15 w 45"/>
                <a:gd name="T121" fmla="*/ 48 h 71"/>
                <a:gd name="T122" fmla="*/ 14 w 45"/>
                <a:gd name="T123" fmla="*/ 51 h 71"/>
                <a:gd name="T124" fmla="*/ 12 w 45"/>
                <a:gd name="T125" fmla="*/ 5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5" h="71">
                  <a:moveTo>
                    <a:pt x="39" y="5"/>
                  </a:moveTo>
                  <a:lnTo>
                    <a:pt x="39" y="3"/>
                  </a:lnTo>
                  <a:lnTo>
                    <a:pt x="39" y="3"/>
                  </a:lnTo>
                  <a:lnTo>
                    <a:pt x="39" y="1"/>
                  </a:lnTo>
                  <a:lnTo>
                    <a:pt x="37" y="1"/>
                  </a:lnTo>
                  <a:lnTo>
                    <a:pt x="3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6" y="3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2" y="3"/>
                  </a:lnTo>
                  <a:lnTo>
                    <a:pt x="29" y="3"/>
                  </a:lnTo>
                  <a:lnTo>
                    <a:pt x="28" y="3"/>
                  </a:lnTo>
                  <a:lnTo>
                    <a:pt x="26" y="3"/>
                  </a:lnTo>
                  <a:lnTo>
                    <a:pt x="25" y="3"/>
                  </a:lnTo>
                  <a:lnTo>
                    <a:pt x="25" y="5"/>
                  </a:lnTo>
                  <a:lnTo>
                    <a:pt x="25" y="8"/>
                  </a:lnTo>
                  <a:lnTo>
                    <a:pt x="23" y="8"/>
                  </a:lnTo>
                  <a:lnTo>
                    <a:pt x="22" y="9"/>
                  </a:lnTo>
                  <a:lnTo>
                    <a:pt x="22" y="9"/>
                  </a:lnTo>
                  <a:lnTo>
                    <a:pt x="22" y="9"/>
                  </a:lnTo>
                  <a:lnTo>
                    <a:pt x="23" y="9"/>
                  </a:lnTo>
                  <a:lnTo>
                    <a:pt x="25" y="9"/>
                  </a:lnTo>
                  <a:lnTo>
                    <a:pt x="26" y="12"/>
                  </a:lnTo>
                  <a:lnTo>
                    <a:pt x="25" y="12"/>
                  </a:lnTo>
                  <a:lnTo>
                    <a:pt x="23" y="14"/>
                  </a:lnTo>
                  <a:lnTo>
                    <a:pt x="22" y="14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0" y="17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5" y="19"/>
                  </a:lnTo>
                  <a:lnTo>
                    <a:pt x="14" y="17"/>
                  </a:lnTo>
                  <a:lnTo>
                    <a:pt x="12" y="19"/>
                  </a:lnTo>
                  <a:lnTo>
                    <a:pt x="12" y="20"/>
                  </a:lnTo>
                  <a:lnTo>
                    <a:pt x="11" y="20"/>
                  </a:lnTo>
                  <a:lnTo>
                    <a:pt x="9" y="20"/>
                  </a:lnTo>
                  <a:lnTo>
                    <a:pt x="9" y="19"/>
                  </a:lnTo>
                  <a:lnTo>
                    <a:pt x="9" y="17"/>
                  </a:lnTo>
                  <a:lnTo>
                    <a:pt x="8" y="17"/>
                  </a:lnTo>
                  <a:lnTo>
                    <a:pt x="8" y="20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9" y="25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9" y="26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6" y="28"/>
                  </a:lnTo>
                  <a:lnTo>
                    <a:pt x="5" y="28"/>
                  </a:lnTo>
                  <a:lnTo>
                    <a:pt x="3" y="29"/>
                  </a:lnTo>
                  <a:lnTo>
                    <a:pt x="5" y="31"/>
                  </a:lnTo>
                  <a:lnTo>
                    <a:pt x="5" y="31"/>
                  </a:lnTo>
                  <a:lnTo>
                    <a:pt x="3" y="33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1" y="36"/>
                  </a:lnTo>
                  <a:lnTo>
                    <a:pt x="5" y="37"/>
                  </a:lnTo>
                  <a:lnTo>
                    <a:pt x="8" y="37"/>
                  </a:lnTo>
                  <a:lnTo>
                    <a:pt x="11" y="37"/>
                  </a:lnTo>
                  <a:lnTo>
                    <a:pt x="14" y="37"/>
                  </a:lnTo>
                  <a:lnTo>
                    <a:pt x="14" y="37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7"/>
                  </a:lnTo>
                  <a:lnTo>
                    <a:pt x="15" y="37"/>
                  </a:lnTo>
                  <a:lnTo>
                    <a:pt x="15" y="39"/>
                  </a:lnTo>
                  <a:lnTo>
                    <a:pt x="12" y="40"/>
                  </a:lnTo>
                  <a:lnTo>
                    <a:pt x="11" y="42"/>
                  </a:lnTo>
                  <a:lnTo>
                    <a:pt x="11" y="43"/>
                  </a:lnTo>
                  <a:lnTo>
                    <a:pt x="11" y="47"/>
                  </a:lnTo>
                  <a:lnTo>
                    <a:pt x="11" y="47"/>
                  </a:lnTo>
                  <a:lnTo>
                    <a:pt x="9" y="48"/>
                  </a:lnTo>
                  <a:lnTo>
                    <a:pt x="8" y="48"/>
                  </a:lnTo>
                  <a:lnTo>
                    <a:pt x="8" y="50"/>
                  </a:lnTo>
                  <a:lnTo>
                    <a:pt x="6" y="50"/>
                  </a:lnTo>
                  <a:lnTo>
                    <a:pt x="6" y="50"/>
                  </a:lnTo>
                  <a:lnTo>
                    <a:pt x="6" y="50"/>
                  </a:lnTo>
                  <a:lnTo>
                    <a:pt x="6" y="50"/>
                  </a:lnTo>
                  <a:lnTo>
                    <a:pt x="8" y="51"/>
                  </a:lnTo>
                  <a:lnTo>
                    <a:pt x="9" y="51"/>
                  </a:lnTo>
                  <a:lnTo>
                    <a:pt x="8" y="53"/>
                  </a:lnTo>
                  <a:lnTo>
                    <a:pt x="5" y="54"/>
                  </a:lnTo>
                  <a:lnTo>
                    <a:pt x="6" y="56"/>
                  </a:lnTo>
                  <a:lnTo>
                    <a:pt x="6" y="59"/>
                  </a:lnTo>
                  <a:lnTo>
                    <a:pt x="5" y="59"/>
                  </a:lnTo>
                  <a:lnTo>
                    <a:pt x="5" y="59"/>
                  </a:lnTo>
                  <a:lnTo>
                    <a:pt x="3" y="59"/>
                  </a:lnTo>
                  <a:lnTo>
                    <a:pt x="3" y="59"/>
                  </a:lnTo>
                  <a:lnTo>
                    <a:pt x="1" y="57"/>
                  </a:lnTo>
                  <a:lnTo>
                    <a:pt x="0" y="57"/>
                  </a:lnTo>
                  <a:lnTo>
                    <a:pt x="0" y="61"/>
                  </a:lnTo>
                  <a:lnTo>
                    <a:pt x="1" y="61"/>
                  </a:lnTo>
                  <a:lnTo>
                    <a:pt x="3" y="62"/>
                  </a:lnTo>
                  <a:lnTo>
                    <a:pt x="1" y="62"/>
                  </a:lnTo>
                  <a:lnTo>
                    <a:pt x="1" y="64"/>
                  </a:lnTo>
                  <a:lnTo>
                    <a:pt x="1" y="64"/>
                  </a:lnTo>
                  <a:lnTo>
                    <a:pt x="1" y="65"/>
                  </a:lnTo>
                  <a:lnTo>
                    <a:pt x="0" y="67"/>
                  </a:lnTo>
                  <a:lnTo>
                    <a:pt x="0" y="67"/>
                  </a:lnTo>
                  <a:lnTo>
                    <a:pt x="1" y="67"/>
                  </a:lnTo>
                  <a:lnTo>
                    <a:pt x="3" y="65"/>
                  </a:lnTo>
                  <a:lnTo>
                    <a:pt x="5" y="65"/>
                  </a:lnTo>
                  <a:lnTo>
                    <a:pt x="6" y="65"/>
                  </a:lnTo>
                  <a:lnTo>
                    <a:pt x="6" y="65"/>
                  </a:lnTo>
                  <a:lnTo>
                    <a:pt x="8" y="65"/>
                  </a:lnTo>
                  <a:lnTo>
                    <a:pt x="8" y="65"/>
                  </a:lnTo>
                  <a:lnTo>
                    <a:pt x="8" y="67"/>
                  </a:lnTo>
                  <a:lnTo>
                    <a:pt x="8" y="67"/>
                  </a:lnTo>
                  <a:lnTo>
                    <a:pt x="6" y="67"/>
                  </a:lnTo>
                  <a:lnTo>
                    <a:pt x="6" y="67"/>
                  </a:lnTo>
                  <a:lnTo>
                    <a:pt x="5" y="68"/>
                  </a:lnTo>
                  <a:lnTo>
                    <a:pt x="5" y="68"/>
                  </a:lnTo>
                  <a:lnTo>
                    <a:pt x="5" y="70"/>
                  </a:lnTo>
                  <a:lnTo>
                    <a:pt x="5" y="70"/>
                  </a:lnTo>
                  <a:lnTo>
                    <a:pt x="5" y="70"/>
                  </a:lnTo>
                  <a:lnTo>
                    <a:pt x="5" y="71"/>
                  </a:lnTo>
                  <a:lnTo>
                    <a:pt x="6" y="71"/>
                  </a:lnTo>
                  <a:lnTo>
                    <a:pt x="9" y="68"/>
                  </a:lnTo>
                  <a:lnTo>
                    <a:pt x="14" y="67"/>
                  </a:lnTo>
                  <a:lnTo>
                    <a:pt x="14" y="67"/>
                  </a:lnTo>
                  <a:lnTo>
                    <a:pt x="14" y="68"/>
                  </a:lnTo>
                  <a:lnTo>
                    <a:pt x="15" y="70"/>
                  </a:lnTo>
                  <a:lnTo>
                    <a:pt x="15" y="71"/>
                  </a:lnTo>
                  <a:lnTo>
                    <a:pt x="17" y="68"/>
                  </a:lnTo>
                  <a:lnTo>
                    <a:pt x="20" y="67"/>
                  </a:lnTo>
                  <a:lnTo>
                    <a:pt x="20" y="67"/>
                  </a:lnTo>
                  <a:lnTo>
                    <a:pt x="22" y="67"/>
                  </a:lnTo>
                  <a:lnTo>
                    <a:pt x="23" y="67"/>
                  </a:lnTo>
                  <a:lnTo>
                    <a:pt x="23" y="65"/>
                  </a:lnTo>
                  <a:lnTo>
                    <a:pt x="23" y="65"/>
                  </a:lnTo>
                  <a:lnTo>
                    <a:pt x="25" y="64"/>
                  </a:lnTo>
                  <a:lnTo>
                    <a:pt x="25" y="62"/>
                  </a:lnTo>
                  <a:lnTo>
                    <a:pt x="25" y="62"/>
                  </a:lnTo>
                  <a:lnTo>
                    <a:pt x="26" y="62"/>
                  </a:lnTo>
                  <a:lnTo>
                    <a:pt x="28" y="64"/>
                  </a:lnTo>
                  <a:lnTo>
                    <a:pt x="29" y="64"/>
                  </a:lnTo>
                  <a:lnTo>
                    <a:pt x="29" y="62"/>
                  </a:lnTo>
                  <a:lnTo>
                    <a:pt x="29" y="62"/>
                  </a:lnTo>
                  <a:lnTo>
                    <a:pt x="32" y="62"/>
                  </a:lnTo>
                  <a:lnTo>
                    <a:pt x="32" y="59"/>
                  </a:lnTo>
                  <a:lnTo>
                    <a:pt x="32" y="57"/>
                  </a:lnTo>
                  <a:lnTo>
                    <a:pt x="36" y="57"/>
                  </a:lnTo>
                  <a:lnTo>
                    <a:pt x="37" y="57"/>
                  </a:lnTo>
                  <a:lnTo>
                    <a:pt x="37" y="56"/>
                  </a:lnTo>
                  <a:lnTo>
                    <a:pt x="39" y="54"/>
                  </a:lnTo>
                  <a:lnTo>
                    <a:pt x="40" y="54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2" y="54"/>
                  </a:lnTo>
                  <a:lnTo>
                    <a:pt x="40" y="53"/>
                  </a:lnTo>
                  <a:lnTo>
                    <a:pt x="40" y="51"/>
                  </a:lnTo>
                  <a:lnTo>
                    <a:pt x="40" y="51"/>
                  </a:lnTo>
                  <a:lnTo>
                    <a:pt x="42" y="51"/>
                  </a:lnTo>
                  <a:lnTo>
                    <a:pt x="45" y="50"/>
                  </a:lnTo>
                  <a:lnTo>
                    <a:pt x="45" y="48"/>
                  </a:lnTo>
                  <a:lnTo>
                    <a:pt x="45" y="45"/>
                  </a:lnTo>
                  <a:lnTo>
                    <a:pt x="45" y="43"/>
                  </a:lnTo>
                  <a:lnTo>
                    <a:pt x="45" y="40"/>
                  </a:lnTo>
                  <a:lnTo>
                    <a:pt x="42" y="40"/>
                  </a:lnTo>
                  <a:lnTo>
                    <a:pt x="42" y="37"/>
                  </a:lnTo>
                  <a:lnTo>
                    <a:pt x="42" y="36"/>
                  </a:lnTo>
                  <a:lnTo>
                    <a:pt x="40" y="36"/>
                  </a:lnTo>
                  <a:lnTo>
                    <a:pt x="42" y="34"/>
                  </a:lnTo>
                  <a:lnTo>
                    <a:pt x="42" y="31"/>
                  </a:lnTo>
                  <a:lnTo>
                    <a:pt x="42" y="29"/>
                  </a:lnTo>
                  <a:lnTo>
                    <a:pt x="42" y="29"/>
                  </a:lnTo>
                  <a:lnTo>
                    <a:pt x="42" y="28"/>
                  </a:lnTo>
                  <a:lnTo>
                    <a:pt x="42" y="28"/>
                  </a:lnTo>
                  <a:lnTo>
                    <a:pt x="42" y="28"/>
                  </a:lnTo>
                  <a:lnTo>
                    <a:pt x="42" y="28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43" y="25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0" y="25"/>
                  </a:lnTo>
                  <a:lnTo>
                    <a:pt x="37" y="22"/>
                  </a:lnTo>
                  <a:lnTo>
                    <a:pt x="37" y="22"/>
                  </a:lnTo>
                  <a:lnTo>
                    <a:pt x="37" y="22"/>
                  </a:lnTo>
                  <a:lnTo>
                    <a:pt x="36" y="22"/>
                  </a:lnTo>
                  <a:lnTo>
                    <a:pt x="34" y="23"/>
                  </a:lnTo>
                  <a:lnTo>
                    <a:pt x="32" y="23"/>
                  </a:lnTo>
                  <a:lnTo>
                    <a:pt x="32" y="23"/>
                  </a:lnTo>
                  <a:lnTo>
                    <a:pt x="32" y="23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1" y="19"/>
                  </a:lnTo>
                  <a:lnTo>
                    <a:pt x="31" y="19"/>
                  </a:lnTo>
                  <a:lnTo>
                    <a:pt x="29" y="19"/>
                  </a:lnTo>
                  <a:lnTo>
                    <a:pt x="29" y="19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28" y="17"/>
                  </a:lnTo>
                  <a:lnTo>
                    <a:pt x="28" y="17"/>
                  </a:lnTo>
                  <a:lnTo>
                    <a:pt x="28" y="15"/>
                  </a:lnTo>
                  <a:lnTo>
                    <a:pt x="28" y="15"/>
                  </a:lnTo>
                  <a:lnTo>
                    <a:pt x="28" y="15"/>
                  </a:lnTo>
                  <a:lnTo>
                    <a:pt x="28" y="15"/>
                  </a:lnTo>
                  <a:lnTo>
                    <a:pt x="28" y="14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31" y="14"/>
                  </a:lnTo>
                  <a:lnTo>
                    <a:pt x="32" y="14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1"/>
                  </a:lnTo>
                  <a:lnTo>
                    <a:pt x="32" y="11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4" y="8"/>
                  </a:lnTo>
                  <a:lnTo>
                    <a:pt x="36" y="6"/>
                  </a:lnTo>
                  <a:lnTo>
                    <a:pt x="37" y="6"/>
                  </a:lnTo>
                  <a:lnTo>
                    <a:pt x="39" y="5"/>
                  </a:lnTo>
                  <a:lnTo>
                    <a:pt x="39" y="5"/>
                  </a:lnTo>
                  <a:close/>
                  <a:moveTo>
                    <a:pt x="14" y="48"/>
                  </a:moveTo>
                  <a:lnTo>
                    <a:pt x="15" y="48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4" y="50"/>
                  </a:lnTo>
                  <a:lnTo>
                    <a:pt x="14" y="51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2" y="50"/>
                  </a:lnTo>
                  <a:lnTo>
                    <a:pt x="14" y="48"/>
                  </a:lnTo>
                  <a:lnTo>
                    <a:pt x="14" y="48"/>
                  </a:ln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276" name="Group 275"/>
            <p:cNvGrpSpPr/>
            <p:nvPr/>
          </p:nvGrpSpPr>
          <p:grpSpPr>
            <a:xfrm>
              <a:off x="4259799" y="3412552"/>
              <a:ext cx="2880000" cy="2880000"/>
              <a:chOff x="10566400" y="861809"/>
              <a:chExt cx="2880000" cy="2880000"/>
            </a:xfrm>
          </p:grpSpPr>
          <p:sp>
            <p:nvSpPr>
              <p:cNvPr id="277" name="Oval 276"/>
              <p:cNvSpPr/>
              <p:nvPr/>
            </p:nvSpPr>
            <p:spPr bwMode="auto">
              <a:xfrm>
                <a:off x="10566400" y="861809"/>
                <a:ext cx="2880000" cy="2880000"/>
              </a:xfrm>
              <a:prstGeom prst="ellipse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grpSp>
            <p:nvGrpSpPr>
              <p:cNvPr id="278" name="Group 277"/>
              <p:cNvGrpSpPr/>
              <p:nvPr/>
            </p:nvGrpSpPr>
            <p:grpSpPr>
              <a:xfrm>
                <a:off x="11096060" y="963595"/>
                <a:ext cx="1790200" cy="2706908"/>
                <a:chOff x="10953155" y="489812"/>
                <a:chExt cx="2089746" cy="3159844"/>
              </a:xfrm>
            </p:grpSpPr>
            <p:sp>
              <p:nvSpPr>
                <p:cNvPr id="279" name="Freeform 215"/>
                <p:cNvSpPr>
                  <a:spLocks/>
                </p:cNvSpPr>
                <p:nvPr/>
              </p:nvSpPr>
              <p:spPr bwMode="auto">
                <a:xfrm>
                  <a:off x="10953155" y="2074381"/>
                  <a:ext cx="764072" cy="1142457"/>
                </a:xfrm>
                <a:custGeom>
                  <a:avLst/>
                  <a:gdLst>
                    <a:gd name="T0" fmla="*/ 864 w 1201"/>
                    <a:gd name="T1" fmla="*/ 45 h 1796"/>
                    <a:gd name="T2" fmla="*/ 750 w 1201"/>
                    <a:gd name="T3" fmla="*/ 198 h 1796"/>
                    <a:gd name="T4" fmla="*/ 733 w 1201"/>
                    <a:gd name="T5" fmla="*/ 86 h 1796"/>
                    <a:gd name="T6" fmla="*/ 714 w 1201"/>
                    <a:gd name="T7" fmla="*/ 71 h 1796"/>
                    <a:gd name="T8" fmla="*/ 658 w 1201"/>
                    <a:gd name="T9" fmla="*/ 90 h 1796"/>
                    <a:gd name="T10" fmla="*/ 577 w 1201"/>
                    <a:gd name="T11" fmla="*/ 148 h 1796"/>
                    <a:gd name="T12" fmla="*/ 567 w 1201"/>
                    <a:gd name="T13" fmla="*/ 229 h 1796"/>
                    <a:gd name="T14" fmla="*/ 537 w 1201"/>
                    <a:gd name="T15" fmla="*/ 282 h 1796"/>
                    <a:gd name="T16" fmla="*/ 509 w 1201"/>
                    <a:gd name="T17" fmla="*/ 353 h 1796"/>
                    <a:gd name="T18" fmla="*/ 627 w 1201"/>
                    <a:gd name="T19" fmla="*/ 336 h 1796"/>
                    <a:gd name="T20" fmla="*/ 527 w 1201"/>
                    <a:gd name="T21" fmla="*/ 438 h 1796"/>
                    <a:gd name="T22" fmla="*/ 522 w 1201"/>
                    <a:gd name="T23" fmla="*/ 530 h 1796"/>
                    <a:gd name="T24" fmla="*/ 344 w 1201"/>
                    <a:gd name="T25" fmla="*/ 519 h 1796"/>
                    <a:gd name="T26" fmla="*/ 178 w 1201"/>
                    <a:gd name="T27" fmla="*/ 476 h 1796"/>
                    <a:gd name="T28" fmla="*/ 129 w 1201"/>
                    <a:gd name="T29" fmla="*/ 493 h 1796"/>
                    <a:gd name="T30" fmla="*/ 124 w 1201"/>
                    <a:gd name="T31" fmla="*/ 544 h 1796"/>
                    <a:gd name="T32" fmla="*/ 172 w 1201"/>
                    <a:gd name="T33" fmla="*/ 580 h 1796"/>
                    <a:gd name="T34" fmla="*/ 177 w 1201"/>
                    <a:gd name="T35" fmla="*/ 656 h 1796"/>
                    <a:gd name="T36" fmla="*/ 242 w 1201"/>
                    <a:gd name="T37" fmla="*/ 679 h 1796"/>
                    <a:gd name="T38" fmla="*/ 227 w 1201"/>
                    <a:gd name="T39" fmla="*/ 729 h 1796"/>
                    <a:gd name="T40" fmla="*/ 121 w 1201"/>
                    <a:gd name="T41" fmla="*/ 823 h 1796"/>
                    <a:gd name="T42" fmla="*/ 94 w 1201"/>
                    <a:gd name="T43" fmla="*/ 858 h 1796"/>
                    <a:gd name="T44" fmla="*/ 104 w 1201"/>
                    <a:gd name="T45" fmla="*/ 899 h 1796"/>
                    <a:gd name="T46" fmla="*/ 171 w 1201"/>
                    <a:gd name="T47" fmla="*/ 915 h 1796"/>
                    <a:gd name="T48" fmla="*/ 224 w 1201"/>
                    <a:gd name="T49" fmla="*/ 917 h 1796"/>
                    <a:gd name="T50" fmla="*/ 228 w 1201"/>
                    <a:gd name="T51" fmla="*/ 980 h 1796"/>
                    <a:gd name="T52" fmla="*/ 404 w 1201"/>
                    <a:gd name="T53" fmla="*/ 971 h 1796"/>
                    <a:gd name="T54" fmla="*/ 394 w 1201"/>
                    <a:gd name="T55" fmla="*/ 1024 h 1796"/>
                    <a:gd name="T56" fmla="*/ 254 w 1201"/>
                    <a:gd name="T57" fmla="*/ 1204 h 1796"/>
                    <a:gd name="T58" fmla="*/ 209 w 1201"/>
                    <a:gd name="T59" fmla="*/ 1277 h 1796"/>
                    <a:gd name="T60" fmla="*/ 376 w 1201"/>
                    <a:gd name="T61" fmla="*/ 1239 h 1796"/>
                    <a:gd name="T62" fmla="*/ 451 w 1201"/>
                    <a:gd name="T63" fmla="*/ 1232 h 1796"/>
                    <a:gd name="T64" fmla="*/ 335 w 1201"/>
                    <a:gd name="T65" fmla="*/ 1273 h 1796"/>
                    <a:gd name="T66" fmla="*/ 170 w 1201"/>
                    <a:gd name="T67" fmla="*/ 1367 h 1796"/>
                    <a:gd name="T68" fmla="*/ 88 w 1201"/>
                    <a:gd name="T69" fmla="*/ 1425 h 1796"/>
                    <a:gd name="T70" fmla="*/ 56 w 1201"/>
                    <a:gd name="T71" fmla="*/ 1489 h 1796"/>
                    <a:gd name="T72" fmla="*/ 175 w 1201"/>
                    <a:gd name="T73" fmla="*/ 1488 h 1796"/>
                    <a:gd name="T74" fmla="*/ 59 w 1201"/>
                    <a:gd name="T75" fmla="*/ 1573 h 1796"/>
                    <a:gd name="T76" fmla="*/ 82 w 1201"/>
                    <a:gd name="T77" fmla="*/ 1633 h 1796"/>
                    <a:gd name="T78" fmla="*/ 227 w 1201"/>
                    <a:gd name="T79" fmla="*/ 1605 h 1796"/>
                    <a:gd name="T80" fmla="*/ 136 w 1201"/>
                    <a:gd name="T81" fmla="*/ 1680 h 1796"/>
                    <a:gd name="T82" fmla="*/ 145 w 1201"/>
                    <a:gd name="T83" fmla="*/ 1717 h 1796"/>
                    <a:gd name="T84" fmla="*/ 276 w 1201"/>
                    <a:gd name="T85" fmla="*/ 1684 h 1796"/>
                    <a:gd name="T86" fmla="*/ 230 w 1201"/>
                    <a:gd name="T87" fmla="*/ 1738 h 1796"/>
                    <a:gd name="T88" fmla="*/ 252 w 1201"/>
                    <a:gd name="T89" fmla="*/ 1758 h 1796"/>
                    <a:gd name="T90" fmla="*/ 294 w 1201"/>
                    <a:gd name="T91" fmla="*/ 1786 h 1796"/>
                    <a:gd name="T92" fmla="*/ 385 w 1201"/>
                    <a:gd name="T93" fmla="*/ 1747 h 1796"/>
                    <a:gd name="T94" fmla="*/ 481 w 1201"/>
                    <a:gd name="T95" fmla="*/ 1720 h 1796"/>
                    <a:gd name="T96" fmla="*/ 502 w 1201"/>
                    <a:gd name="T97" fmla="*/ 1674 h 1796"/>
                    <a:gd name="T98" fmla="*/ 578 w 1201"/>
                    <a:gd name="T99" fmla="*/ 1626 h 1796"/>
                    <a:gd name="T100" fmla="*/ 607 w 1201"/>
                    <a:gd name="T101" fmla="*/ 1606 h 1796"/>
                    <a:gd name="T102" fmla="*/ 701 w 1201"/>
                    <a:gd name="T103" fmla="*/ 1545 h 1796"/>
                    <a:gd name="T104" fmla="*/ 780 w 1201"/>
                    <a:gd name="T105" fmla="*/ 1508 h 1796"/>
                    <a:gd name="T106" fmla="*/ 951 w 1201"/>
                    <a:gd name="T107" fmla="*/ 1443 h 1796"/>
                    <a:gd name="T108" fmla="*/ 1070 w 1201"/>
                    <a:gd name="T109" fmla="*/ 1453 h 1796"/>
                    <a:gd name="T110" fmla="*/ 1144 w 1201"/>
                    <a:gd name="T111" fmla="*/ 1241 h 1796"/>
                    <a:gd name="T112" fmla="*/ 1161 w 1201"/>
                    <a:gd name="T113" fmla="*/ 880 h 1796"/>
                    <a:gd name="T114" fmla="*/ 1137 w 1201"/>
                    <a:gd name="T115" fmla="*/ 598 h 1796"/>
                    <a:gd name="T116" fmla="*/ 971 w 1201"/>
                    <a:gd name="T117" fmla="*/ 500 h 1796"/>
                    <a:gd name="T118" fmla="*/ 851 w 1201"/>
                    <a:gd name="T119" fmla="*/ 578 h 1796"/>
                    <a:gd name="T120" fmla="*/ 748 w 1201"/>
                    <a:gd name="T121" fmla="*/ 539 h 1796"/>
                    <a:gd name="T122" fmla="*/ 674 w 1201"/>
                    <a:gd name="T123" fmla="*/ 387 h 1796"/>
                    <a:gd name="T124" fmla="*/ 791 w 1201"/>
                    <a:gd name="T125" fmla="*/ 264 h 17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201" h="1796">
                      <a:moveTo>
                        <a:pt x="865" y="146"/>
                      </a:moveTo>
                      <a:cubicBezTo>
                        <a:pt x="867" y="142"/>
                        <a:pt x="869" y="136"/>
                        <a:pt x="873" y="133"/>
                      </a:cubicBezTo>
                      <a:cubicBezTo>
                        <a:pt x="874" y="131"/>
                        <a:pt x="876" y="130"/>
                        <a:pt x="877" y="129"/>
                      </a:cubicBezTo>
                      <a:cubicBezTo>
                        <a:pt x="877" y="129"/>
                        <a:pt x="880" y="122"/>
                        <a:pt x="881" y="121"/>
                      </a:cubicBezTo>
                      <a:cubicBezTo>
                        <a:pt x="884" y="119"/>
                        <a:pt x="884" y="119"/>
                        <a:pt x="884" y="119"/>
                      </a:cubicBezTo>
                      <a:cubicBezTo>
                        <a:pt x="884" y="117"/>
                        <a:pt x="884" y="117"/>
                        <a:pt x="884" y="117"/>
                      </a:cubicBezTo>
                      <a:cubicBezTo>
                        <a:pt x="885" y="115"/>
                        <a:pt x="891" y="109"/>
                        <a:pt x="891" y="109"/>
                      </a:cubicBezTo>
                      <a:cubicBezTo>
                        <a:pt x="893" y="108"/>
                        <a:pt x="899" y="103"/>
                        <a:pt x="902" y="104"/>
                      </a:cubicBezTo>
                      <a:cubicBezTo>
                        <a:pt x="908" y="98"/>
                        <a:pt x="916" y="97"/>
                        <a:pt x="922" y="90"/>
                      </a:cubicBezTo>
                      <a:cubicBezTo>
                        <a:pt x="923" y="91"/>
                        <a:pt x="923" y="91"/>
                        <a:pt x="923" y="91"/>
                      </a:cubicBezTo>
                      <a:cubicBezTo>
                        <a:pt x="929" y="89"/>
                        <a:pt x="935" y="85"/>
                        <a:pt x="941" y="82"/>
                      </a:cubicBezTo>
                      <a:cubicBezTo>
                        <a:pt x="942" y="82"/>
                        <a:pt x="942" y="82"/>
                        <a:pt x="942" y="82"/>
                      </a:cubicBezTo>
                      <a:cubicBezTo>
                        <a:pt x="943" y="81"/>
                        <a:pt x="945" y="80"/>
                        <a:pt x="946" y="80"/>
                      </a:cubicBezTo>
                      <a:cubicBezTo>
                        <a:pt x="946" y="78"/>
                        <a:pt x="946" y="78"/>
                        <a:pt x="946" y="78"/>
                      </a:cubicBezTo>
                      <a:cubicBezTo>
                        <a:pt x="948" y="77"/>
                        <a:pt x="950" y="75"/>
                        <a:pt x="953" y="73"/>
                      </a:cubicBezTo>
                      <a:cubicBezTo>
                        <a:pt x="953" y="70"/>
                        <a:pt x="953" y="70"/>
                        <a:pt x="953" y="70"/>
                      </a:cubicBezTo>
                      <a:cubicBezTo>
                        <a:pt x="954" y="69"/>
                        <a:pt x="954" y="69"/>
                        <a:pt x="954" y="69"/>
                      </a:cubicBezTo>
                      <a:cubicBezTo>
                        <a:pt x="951" y="66"/>
                        <a:pt x="951" y="66"/>
                        <a:pt x="951" y="66"/>
                      </a:cubicBezTo>
                      <a:cubicBezTo>
                        <a:pt x="950" y="64"/>
                        <a:pt x="950" y="64"/>
                        <a:pt x="950" y="64"/>
                      </a:cubicBezTo>
                      <a:cubicBezTo>
                        <a:pt x="945" y="60"/>
                        <a:pt x="945" y="60"/>
                        <a:pt x="945" y="60"/>
                      </a:cubicBezTo>
                      <a:cubicBezTo>
                        <a:pt x="943" y="61"/>
                        <a:pt x="943" y="61"/>
                        <a:pt x="943" y="61"/>
                      </a:cubicBezTo>
                      <a:cubicBezTo>
                        <a:pt x="940" y="59"/>
                        <a:pt x="940" y="59"/>
                        <a:pt x="940" y="59"/>
                      </a:cubicBezTo>
                      <a:cubicBezTo>
                        <a:pt x="938" y="60"/>
                        <a:pt x="934" y="60"/>
                        <a:pt x="932" y="59"/>
                      </a:cubicBezTo>
                      <a:cubicBezTo>
                        <a:pt x="931" y="58"/>
                        <a:pt x="931" y="58"/>
                        <a:pt x="931" y="58"/>
                      </a:cubicBezTo>
                      <a:cubicBezTo>
                        <a:pt x="931" y="56"/>
                        <a:pt x="931" y="56"/>
                        <a:pt x="931" y="56"/>
                      </a:cubicBezTo>
                      <a:cubicBezTo>
                        <a:pt x="930" y="54"/>
                        <a:pt x="930" y="54"/>
                        <a:pt x="930" y="54"/>
                      </a:cubicBezTo>
                      <a:cubicBezTo>
                        <a:pt x="927" y="54"/>
                        <a:pt x="927" y="54"/>
                        <a:pt x="927" y="54"/>
                      </a:cubicBezTo>
                      <a:cubicBezTo>
                        <a:pt x="926" y="53"/>
                        <a:pt x="926" y="53"/>
                        <a:pt x="926" y="53"/>
                      </a:cubicBezTo>
                      <a:cubicBezTo>
                        <a:pt x="924" y="53"/>
                        <a:pt x="924" y="53"/>
                        <a:pt x="924" y="53"/>
                      </a:cubicBezTo>
                      <a:cubicBezTo>
                        <a:pt x="923" y="52"/>
                        <a:pt x="923" y="52"/>
                        <a:pt x="923" y="52"/>
                      </a:cubicBezTo>
                      <a:cubicBezTo>
                        <a:pt x="922" y="50"/>
                        <a:pt x="922" y="50"/>
                        <a:pt x="922" y="50"/>
                      </a:cubicBezTo>
                      <a:cubicBezTo>
                        <a:pt x="920" y="51"/>
                        <a:pt x="917" y="52"/>
                        <a:pt x="915" y="52"/>
                      </a:cubicBezTo>
                      <a:cubicBezTo>
                        <a:pt x="914" y="51"/>
                        <a:pt x="911" y="48"/>
                        <a:pt x="909" y="48"/>
                      </a:cubicBezTo>
                      <a:cubicBezTo>
                        <a:pt x="909" y="46"/>
                        <a:pt x="909" y="46"/>
                        <a:pt x="909" y="46"/>
                      </a:cubicBezTo>
                      <a:cubicBezTo>
                        <a:pt x="908" y="44"/>
                        <a:pt x="904" y="44"/>
                        <a:pt x="903" y="44"/>
                      </a:cubicBezTo>
                      <a:cubicBezTo>
                        <a:pt x="900" y="42"/>
                        <a:pt x="900" y="42"/>
                        <a:pt x="900" y="42"/>
                      </a:cubicBezTo>
                      <a:cubicBezTo>
                        <a:pt x="898" y="44"/>
                        <a:pt x="895" y="42"/>
                        <a:pt x="893" y="41"/>
                      </a:cubicBezTo>
                      <a:cubicBezTo>
                        <a:pt x="892" y="43"/>
                        <a:pt x="892" y="43"/>
                        <a:pt x="892" y="43"/>
                      </a:cubicBezTo>
                      <a:cubicBezTo>
                        <a:pt x="891" y="43"/>
                        <a:pt x="891" y="43"/>
                        <a:pt x="891" y="43"/>
                      </a:cubicBezTo>
                      <a:cubicBezTo>
                        <a:pt x="891" y="40"/>
                        <a:pt x="891" y="40"/>
                        <a:pt x="891" y="40"/>
                      </a:cubicBezTo>
                      <a:cubicBezTo>
                        <a:pt x="893" y="39"/>
                        <a:pt x="893" y="39"/>
                        <a:pt x="893" y="39"/>
                      </a:cubicBezTo>
                      <a:cubicBezTo>
                        <a:pt x="893" y="38"/>
                        <a:pt x="893" y="38"/>
                        <a:pt x="893" y="38"/>
                      </a:cubicBezTo>
                      <a:cubicBezTo>
                        <a:pt x="892" y="37"/>
                        <a:pt x="892" y="37"/>
                        <a:pt x="892" y="37"/>
                      </a:cubicBezTo>
                      <a:cubicBezTo>
                        <a:pt x="891" y="34"/>
                        <a:pt x="891" y="34"/>
                        <a:pt x="891" y="34"/>
                      </a:cubicBezTo>
                      <a:cubicBezTo>
                        <a:pt x="889" y="33"/>
                        <a:pt x="889" y="33"/>
                        <a:pt x="889" y="33"/>
                      </a:cubicBezTo>
                      <a:cubicBezTo>
                        <a:pt x="889" y="32"/>
                        <a:pt x="889" y="32"/>
                        <a:pt x="889" y="32"/>
                      </a:cubicBezTo>
                      <a:cubicBezTo>
                        <a:pt x="889" y="31"/>
                        <a:pt x="889" y="31"/>
                        <a:pt x="889" y="31"/>
                      </a:cubicBezTo>
                      <a:cubicBezTo>
                        <a:pt x="887" y="30"/>
                        <a:pt x="887" y="30"/>
                        <a:pt x="887" y="30"/>
                      </a:cubicBezTo>
                      <a:cubicBezTo>
                        <a:pt x="887" y="29"/>
                        <a:pt x="887" y="29"/>
                        <a:pt x="887" y="29"/>
                      </a:cubicBezTo>
                      <a:cubicBezTo>
                        <a:pt x="888" y="28"/>
                        <a:pt x="888" y="28"/>
                        <a:pt x="888" y="28"/>
                      </a:cubicBezTo>
                      <a:cubicBezTo>
                        <a:pt x="889" y="26"/>
                        <a:pt x="889" y="26"/>
                        <a:pt x="889" y="26"/>
                      </a:cubicBezTo>
                      <a:cubicBezTo>
                        <a:pt x="888" y="24"/>
                        <a:pt x="888" y="24"/>
                        <a:pt x="888" y="24"/>
                      </a:cubicBezTo>
                      <a:cubicBezTo>
                        <a:pt x="889" y="22"/>
                        <a:pt x="889" y="22"/>
                        <a:pt x="889" y="22"/>
                      </a:cubicBezTo>
                      <a:cubicBezTo>
                        <a:pt x="886" y="21"/>
                        <a:pt x="886" y="21"/>
                        <a:pt x="886" y="21"/>
                      </a:cubicBezTo>
                      <a:cubicBezTo>
                        <a:pt x="886" y="20"/>
                        <a:pt x="886" y="20"/>
                        <a:pt x="886" y="20"/>
                      </a:cubicBezTo>
                      <a:cubicBezTo>
                        <a:pt x="884" y="19"/>
                        <a:pt x="884" y="19"/>
                        <a:pt x="884" y="19"/>
                      </a:cubicBezTo>
                      <a:cubicBezTo>
                        <a:pt x="883" y="18"/>
                        <a:pt x="883" y="18"/>
                        <a:pt x="883" y="18"/>
                      </a:cubicBezTo>
                      <a:cubicBezTo>
                        <a:pt x="879" y="17"/>
                        <a:pt x="874" y="15"/>
                        <a:pt x="870" y="13"/>
                      </a:cubicBezTo>
                      <a:cubicBezTo>
                        <a:pt x="868" y="11"/>
                        <a:pt x="868" y="11"/>
                        <a:pt x="868" y="11"/>
                      </a:cubicBezTo>
                      <a:cubicBezTo>
                        <a:pt x="866" y="11"/>
                        <a:pt x="863" y="11"/>
                        <a:pt x="861" y="10"/>
                      </a:cubicBezTo>
                      <a:cubicBezTo>
                        <a:pt x="859" y="8"/>
                        <a:pt x="859" y="8"/>
                        <a:pt x="859" y="8"/>
                      </a:cubicBezTo>
                      <a:cubicBezTo>
                        <a:pt x="858" y="8"/>
                        <a:pt x="856" y="8"/>
                        <a:pt x="855" y="8"/>
                      </a:cubicBezTo>
                      <a:cubicBezTo>
                        <a:pt x="855" y="7"/>
                        <a:pt x="855" y="7"/>
                        <a:pt x="855" y="7"/>
                      </a:cubicBezTo>
                      <a:cubicBezTo>
                        <a:pt x="852" y="8"/>
                        <a:pt x="852" y="8"/>
                        <a:pt x="852" y="8"/>
                      </a:cubicBezTo>
                      <a:cubicBezTo>
                        <a:pt x="850" y="6"/>
                        <a:pt x="846" y="6"/>
                        <a:pt x="844" y="7"/>
                      </a:cubicBezTo>
                      <a:cubicBezTo>
                        <a:pt x="843" y="5"/>
                        <a:pt x="843" y="5"/>
                        <a:pt x="843" y="5"/>
                      </a:cubicBezTo>
                      <a:cubicBezTo>
                        <a:pt x="843" y="4"/>
                        <a:pt x="843" y="4"/>
                        <a:pt x="843" y="4"/>
                      </a:cubicBezTo>
                      <a:cubicBezTo>
                        <a:pt x="840" y="4"/>
                        <a:pt x="840" y="4"/>
                        <a:pt x="840" y="4"/>
                      </a:cubicBezTo>
                      <a:cubicBezTo>
                        <a:pt x="838" y="2"/>
                        <a:pt x="838" y="2"/>
                        <a:pt x="838" y="2"/>
                      </a:cubicBezTo>
                      <a:cubicBezTo>
                        <a:pt x="836" y="2"/>
                        <a:pt x="836" y="2"/>
                        <a:pt x="836" y="2"/>
                      </a:cubicBezTo>
                      <a:cubicBezTo>
                        <a:pt x="834" y="0"/>
                        <a:pt x="834" y="0"/>
                        <a:pt x="834" y="0"/>
                      </a:cubicBezTo>
                      <a:cubicBezTo>
                        <a:pt x="829" y="2"/>
                        <a:pt x="829" y="2"/>
                        <a:pt x="829" y="2"/>
                      </a:cubicBezTo>
                      <a:cubicBezTo>
                        <a:pt x="828" y="2"/>
                        <a:pt x="828" y="2"/>
                        <a:pt x="828" y="2"/>
                      </a:cubicBezTo>
                      <a:cubicBezTo>
                        <a:pt x="826" y="3"/>
                        <a:pt x="826" y="3"/>
                        <a:pt x="826" y="3"/>
                      </a:cubicBezTo>
                      <a:cubicBezTo>
                        <a:pt x="827" y="4"/>
                        <a:pt x="827" y="4"/>
                        <a:pt x="827" y="4"/>
                      </a:cubicBezTo>
                      <a:cubicBezTo>
                        <a:pt x="828" y="4"/>
                        <a:pt x="828" y="4"/>
                        <a:pt x="828" y="4"/>
                      </a:cubicBezTo>
                      <a:cubicBezTo>
                        <a:pt x="829" y="5"/>
                        <a:pt x="829" y="5"/>
                        <a:pt x="829" y="5"/>
                      </a:cubicBezTo>
                      <a:cubicBezTo>
                        <a:pt x="830" y="6"/>
                        <a:pt x="830" y="6"/>
                        <a:pt x="830" y="6"/>
                      </a:cubicBezTo>
                      <a:cubicBezTo>
                        <a:pt x="829" y="7"/>
                        <a:pt x="829" y="7"/>
                        <a:pt x="829" y="7"/>
                      </a:cubicBezTo>
                      <a:cubicBezTo>
                        <a:pt x="830" y="8"/>
                        <a:pt x="832" y="9"/>
                        <a:pt x="833" y="9"/>
                      </a:cubicBezTo>
                      <a:cubicBezTo>
                        <a:pt x="833" y="11"/>
                        <a:pt x="833" y="11"/>
                        <a:pt x="833" y="11"/>
                      </a:cubicBezTo>
                      <a:cubicBezTo>
                        <a:pt x="837" y="10"/>
                        <a:pt x="837" y="10"/>
                        <a:pt x="837" y="10"/>
                      </a:cubicBezTo>
                      <a:cubicBezTo>
                        <a:pt x="839" y="11"/>
                        <a:pt x="839" y="11"/>
                        <a:pt x="839" y="11"/>
                      </a:cubicBezTo>
                      <a:cubicBezTo>
                        <a:pt x="840" y="11"/>
                        <a:pt x="840" y="11"/>
                        <a:pt x="840" y="11"/>
                      </a:cubicBezTo>
                      <a:cubicBezTo>
                        <a:pt x="839" y="15"/>
                        <a:pt x="840" y="20"/>
                        <a:pt x="838" y="24"/>
                      </a:cubicBezTo>
                      <a:cubicBezTo>
                        <a:pt x="843" y="26"/>
                        <a:pt x="843" y="26"/>
                        <a:pt x="843" y="26"/>
                      </a:cubicBezTo>
                      <a:cubicBezTo>
                        <a:pt x="844" y="27"/>
                        <a:pt x="844" y="27"/>
                        <a:pt x="844" y="27"/>
                      </a:cubicBezTo>
                      <a:cubicBezTo>
                        <a:pt x="844" y="32"/>
                        <a:pt x="844" y="32"/>
                        <a:pt x="844" y="32"/>
                      </a:cubicBezTo>
                      <a:cubicBezTo>
                        <a:pt x="845" y="33"/>
                        <a:pt x="845" y="33"/>
                        <a:pt x="845" y="33"/>
                      </a:cubicBezTo>
                      <a:cubicBezTo>
                        <a:pt x="850" y="32"/>
                        <a:pt x="856" y="42"/>
                        <a:pt x="861" y="42"/>
                      </a:cubicBezTo>
                      <a:cubicBezTo>
                        <a:pt x="863" y="41"/>
                        <a:pt x="863" y="41"/>
                        <a:pt x="863" y="41"/>
                      </a:cubicBezTo>
                      <a:cubicBezTo>
                        <a:pt x="863" y="42"/>
                        <a:pt x="863" y="42"/>
                        <a:pt x="863" y="42"/>
                      </a:cubicBezTo>
                      <a:cubicBezTo>
                        <a:pt x="862" y="43"/>
                        <a:pt x="862" y="43"/>
                        <a:pt x="862" y="43"/>
                      </a:cubicBezTo>
                      <a:cubicBezTo>
                        <a:pt x="862" y="44"/>
                        <a:pt x="862" y="44"/>
                        <a:pt x="862" y="44"/>
                      </a:cubicBezTo>
                      <a:cubicBezTo>
                        <a:pt x="864" y="45"/>
                        <a:pt x="864" y="45"/>
                        <a:pt x="864" y="45"/>
                      </a:cubicBezTo>
                      <a:cubicBezTo>
                        <a:pt x="866" y="48"/>
                        <a:pt x="866" y="48"/>
                        <a:pt x="866" y="48"/>
                      </a:cubicBezTo>
                      <a:cubicBezTo>
                        <a:pt x="865" y="47"/>
                        <a:pt x="862" y="48"/>
                        <a:pt x="861" y="49"/>
                      </a:cubicBezTo>
                      <a:cubicBezTo>
                        <a:pt x="861" y="47"/>
                        <a:pt x="861" y="47"/>
                        <a:pt x="861" y="47"/>
                      </a:cubicBezTo>
                      <a:cubicBezTo>
                        <a:pt x="860" y="47"/>
                        <a:pt x="860" y="47"/>
                        <a:pt x="860" y="47"/>
                      </a:cubicBezTo>
                      <a:cubicBezTo>
                        <a:pt x="857" y="50"/>
                        <a:pt x="857" y="50"/>
                        <a:pt x="857" y="50"/>
                      </a:cubicBezTo>
                      <a:cubicBezTo>
                        <a:pt x="854" y="49"/>
                        <a:pt x="854" y="49"/>
                        <a:pt x="854" y="49"/>
                      </a:cubicBezTo>
                      <a:cubicBezTo>
                        <a:pt x="853" y="48"/>
                        <a:pt x="850" y="45"/>
                        <a:pt x="848" y="45"/>
                      </a:cubicBezTo>
                      <a:cubicBezTo>
                        <a:pt x="847" y="45"/>
                        <a:pt x="846" y="46"/>
                        <a:pt x="845" y="46"/>
                      </a:cubicBezTo>
                      <a:cubicBezTo>
                        <a:pt x="844" y="45"/>
                        <a:pt x="844" y="45"/>
                        <a:pt x="844" y="45"/>
                      </a:cubicBezTo>
                      <a:cubicBezTo>
                        <a:pt x="842" y="46"/>
                        <a:pt x="842" y="46"/>
                        <a:pt x="842" y="46"/>
                      </a:cubicBezTo>
                      <a:cubicBezTo>
                        <a:pt x="840" y="45"/>
                        <a:pt x="840" y="45"/>
                        <a:pt x="840" y="45"/>
                      </a:cubicBezTo>
                      <a:cubicBezTo>
                        <a:pt x="840" y="43"/>
                        <a:pt x="840" y="43"/>
                        <a:pt x="840" y="43"/>
                      </a:cubicBezTo>
                      <a:cubicBezTo>
                        <a:pt x="843" y="41"/>
                        <a:pt x="847" y="44"/>
                        <a:pt x="850" y="43"/>
                      </a:cubicBezTo>
                      <a:cubicBezTo>
                        <a:pt x="852" y="42"/>
                        <a:pt x="852" y="42"/>
                        <a:pt x="852" y="42"/>
                      </a:cubicBezTo>
                      <a:cubicBezTo>
                        <a:pt x="851" y="39"/>
                        <a:pt x="851" y="39"/>
                        <a:pt x="851" y="39"/>
                      </a:cubicBezTo>
                      <a:cubicBezTo>
                        <a:pt x="849" y="38"/>
                        <a:pt x="849" y="38"/>
                        <a:pt x="849" y="38"/>
                      </a:cubicBezTo>
                      <a:cubicBezTo>
                        <a:pt x="849" y="37"/>
                        <a:pt x="849" y="37"/>
                        <a:pt x="849" y="37"/>
                      </a:cubicBezTo>
                      <a:cubicBezTo>
                        <a:pt x="847" y="37"/>
                        <a:pt x="847" y="37"/>
                        <a:pt x="847" y="37"/>
                      </a:cubicBezTo>
                      <a:cubicBezTo>
                        <a:pt x="844" y="34"/>
                        <a:pt x="844" y="34"/>
                        <a:pt x="844" y="34"/>
                      </a:cubicBezTo>
                      <a:cubicBezTo>
                        <a:pt x="844" y="33"/>
                        <a:pt x="844" y="33"/>
                        <a:pt x="844" y="33"/>
                      </a:cubicBezTo>
                      <a:cubicBezTo>
                        <a:pt x="836" y="30"/>
                        <a:pt x="836" y="30"/>
                        <a:pt x="836" y="30"/>
                      </a:cubicBezTo>
                      <a:cubicBezTo>
                        <a:pt x="833" y="32"/>
                        <a:pt x="833" y="32"/>
                        <a:pt x="833" y="32"/>
                      </a:cubicBezTo>
                      <a:cubicBezTo>
                        <a:pt x="833" y="34"/>
                        <a:pt x="833" y="34"/>
                        <a:pt x="833" y="34"/>
                      </a:cubicBezTo>
                      <a:cubicBezTo>
                        <a:pt x="831" y="42"/>
                        <a:pt x="831" y="42"/>
                        <a:pt x="831" y="42"/>
                      </a:cubicBezTo>
                      <a:cubicBezTo>
                        <a:pt x="829" y="43"/>
                        <a:pt x="829" y="43"/>
                        <a:pt x="829" y="43"/>
                      </a:cubicBezTo>
                      <a:cubicBezTo>
                        <a:pt x="827" y="42"/>
                        <a:pt x="827" y="42"/>
                        <a:pt x="827" y="42"/>
                      </a:cubicBezTo>
                      <a:cubicBezTo>
                        <a:pt x="824" y="42"/>
                        <a:pt x="820" y="43"/>
                        <a:pt x="817" y="44"/>
                      </a:cubicBezTo>
                      <a:cubicBezTo>
                        <a:pt x="818" y="48"/>
                        <a:pt x="818" y="48"/>
                        <a:pt x="818" y="48"/>
                      </a:cubicBezTo>
                      <a:cubicBezTo>
                        <a:pt x="816" y="49"/>
                        <a:pt x="816" y="49"/>
                        <a:pt x="816" y="49"/>
                      </a:cubicBezTo>
                      <a:cubicBezTo>
                        <a:pt x="816" y="47"/>
                        <a:pt x="816" y="47"/>
                        <a:pt x="816" y="47"/>
                      </a:cubicBezTo>
                      <a:cubicBezTo>
                        <a:pt x="812" y="45"/>
                        <a:pt x="812" y="45"/>
                        <a:pt x="812" y="45"/>
                      </a:cubicBezTo>
                      <a:cubicBezTo>
                        <a:pt x="812" y="43"/>
                        <a:pt x="812" y="43"/>
                        <a:pt x="812" y="43"/>
                      </a:cubicBezTo>
                      <a:cubicBezTo>
                        <a:pt x="811" y="42"/>
                        <a:pt x="811" y="42"/>
                        <a:pt x="811" y="42"/>
                      </a:cubicBezTo>
                      <a:cubicBezTo>
                        <a:pt x="809" y="40"/>
                        <a:pt x="809" y="40"/>
                        <a:pt x="809" y="40"/>
                      </a:cubicBezTo>
                      <a:cubicBezTo>
                        <a:pt x="807" y="41"/>
                        <a:pt x="807" y="41"/>
                        <a:pt x="807" y="41"/>
                      </a:cubicBezTo>
                      <a:cubicBezTo>
                        <a:pt x="807" y="43"/>
                        <a:pt x="807" y="43"/>
                        <a:pt x="807" y="43"/>
                      </a:cubicBezTo>
                      <a:cubicBezTo>
                        <a:pt x="808" y="44"/>
                        <a:pt x="808" y="44"/>
                        <a:pt x="808" y="44"/>
                      </a:cubicBezTo>
                      <a:cubicBezTo>
                        <a:pt x="808" y="46"/>
                        <a:pt x="808" y="46"/>
                        <a:pt x="808" y="46"/>
                      </a:cubicBezTo>
                      <a:cubicBezTo>
                        <a:pt x="806" y="47"/>
                        <a:pt x="806" y="47"/>
                        <a:pt x="806" y="47"/>
                      </a:cubicBezTo>
                      <a:cubicBezTo>
                        <a:pt x="802" y="46"/>
                        <a:pt x="802" y="46"/>
                        <a:pt x="802" y="46"/>
                      </a:cubicBezTo>
                      <a:cubicBezTo>
                        <a:pt x="801" y="44"/>
                        <a:pt x="801" y="44"/>
                        <a:pt x="801" y="44"/>
                      </a:cubicBezTo>
                      <a:cubicBezTo>
                        <a:pt x="798" y="44"/>
                        <a:pt x="798" y="44"/>
                        <a:pt x="798" y="44"/>
                      </a:cubicBezTo>
                      <a:cubicBezTo>
                        <a:pt x="794" y="45"/>
                        <a:pt x="794" y="45"/>
                        <a:pt x="794" y="45"/>
                      </a:cubicBezTo>
                      <a:cubicBezTo>
                        <a:pt x="792" y="48"/>
                        <a:pt x="792" y="48"/>
                        <a:pt x="792" y="48"/>
                      </a:cubicBezTo>
                      <a:cubicBezTo>
                        <a:pt x="793" y="50"/>
                        <a:pt x="793" y="50"/>
                        <a:pt x="793" y="50"/>
                      </a:cubicBezTo>
                      <a:cubicBezTo>
                        <a:pt x="797" y="52"/>
                        <a:pt x="797" y="52"/>
                        <a:pt x="797" y="52"/>
                      </a:cubicBezTo>
                      <a:cubicBezTo>
                        <a:pt x="797" y="53"/>
                        <a:pt x="796" y="58"/>
                        <a:pt x="795" y="59"/>
                      </a:cubicBezTo>
                      <a:cubicBezTo>
                        <a:pt x="790" y="63"/>
                        <a:pt x="790" y="63"/>
                        <a:pt x="790" y="63"/>
                      </a:cubicBezTo>
                      <a:cubicBezTo>
                        <a:pt x="791" y="65"/>
                        <a:pt x="791" y="65"/>
                        <a:pt x="791" y="65"/>
                      </a:cubicBezTo>
                      <a:cubicBezTo>
                        <a:pt x="793" y="64"/>
                        <a:pt x="793" y="64"/>
                        <a:pt x="793" y="64"/>
                      </a:cubicBezTo>
                      <a:cubicBezTo>
                        <a:pt x="794" y="65"/>
                        <a:pt x="794" y="65"/>
                        <a:pt x="794" y="65"/>
                      </a:cubicBezTo>
                      <a:cubicBezTo>
                        <a:pt x="794" y="67"/>
                        <a:pt x="794" y="67"/>
                        <a:pt x="794" y="67"/>
                      </a:cubicBezTo>
                      <a:cubicBezTo>
                        <a:pt x="792" y="70"/>
                        <a:pt x="792" y="70"/>
                        <a:pt x="792" y="70"/>
                      </a:cubicBezTo>
                      <a:cubicBezTo>
                        <a:pt x="790" y="71"/>
                        <a:pt x="790" y="71"/>
                        <a:pt x="790" y="71"/>
                      </a:cubicBezTo>
                      <a:cubicBezTo>
                        <a:pt x="787" y="78"/>
                        <a:pt x="787" y="78"/>
                        <a:pt x="787" y="78"/>
                      </a:cubicBezTo>
                      <a:cubicBezTo>
                        <a:pt x="787" y="80"/>
                        <a:pt x="787" y="80"/>
                        <a:pt x="787" y="80"/>
                      </a:cubicBezTo>
                      <a:cubicBezTo>
                        <a:pt x="786" y="81"/>
                        <a:pt x="786" y="81"/>
                        <a:pt x="786" y="81"/>
                      </a:cubicBezTo>
                      <a:cubicBezTo>
                        <a:pt x="788" y="83"/>
                        <a:pt x="788" y="83"/>
                        <a:pt x="788" y="83"/>
                      </a:cubicBezTo>
                      <a:cubicBezTo>
                        <a:pt x="788" y="84"/>
                        <a:pt x="788" y="84"/>
                        <a:pt x="788" y="84"/>
                      </a:cubicBezTo>
                      <a:cubicBezTo>
                        <a:pt x="786" y="84"/>
                        <a:pt x="786" y="84"/>
                        <a:pt x="786" y="84"/>
                      </a:cubicBezTo>
                      <a:cubicBezTo>
                        <a:pt x="785" y="85"/>
                        <a:pt x="785" y="85"/>
                        <a:pt x="785" y="85"/>
                      </a:cubicBezTo>
                      <a:cubicBezTo>
                        <a:pt x="785" y="87"/>
                        <a:pt x="785" y="87"/>
                        <a:pt x="785" y="87"/>
                      </a:cubicBezTo>
                      <a:cubicBezTo>
                        <a:pt x="788" y="87"/>
                        <a:pt x="788" y="87"/>
                        <a:pt x="788" y="87"/>
                      </a:cubicBezTo>
                      <a:cubicBezTo>
                        <a:pt x="788" y="87"/>
                        <a:pt x="790" y="88"/>
                        <a:pt x="790" y="89"/>
                      </a:cubicBezTo>
                      <a:cubicBezTo>
                        <a:pt x="792" y="89"/>
                        <a:pt x="794" y="92"/>
                        <a:pt x="795" y="93"/>
                      </a:cubicBezTo>
                      <a:cubicBezTo>
                        <a:pt x="795" y="97"/>
                        <a:pt x="799" y="100"/>
                        <a:pt x="800" y="103"/>
                      </a:cubicBezTo>
                      <a:cubicBezTo>
                        <a:pt x="802" y="103"/>
                        <a:pt x="802" y="103"/>
                        <a:pt x="802" y="103"/>
                      </a:cubicBezTo>
                      <a:cubicBezTo>
                        <a:pt x="803" y="103"/>
                        <a:pt x="805" y="110"/>
                        <a:pt x="806" y="111"/>
                      </a:cubicBezTo>
                      <a:cubicBezTo>
                        <a:pt x="809" y="113"/>
                        <a:pt x="809" y="113"/>
                        <a:pt x="809" y="113"/>
                      </a:cubicBezTo>
                      <a:cubicBezTo>
                        <a:pt x="809" y="115"/>
                        <a:pt x="809" y="119"/>
                        <a:pt x="811" y="120"/>
                      </a:cubicBezTo>
                      <a:cubicBezTo>
                        <a:pt x="810" y="125"/>
                        <a:pt x="808" y="122"/>
                        <a:pt x="807" y="125"/>
                      </a:cubicBezTo>
                      <a:cubicBezTo>
                        <a:pt x="806" y="128"/>
                        <a:pt x="804" y="131"/>
                        <a:pt x="805" y="135"/>
                      </a:cubicBezTo>
                      <a:cubicBezTo>
                        <a:pt x="810" y="140"/>
                        <a:pt x="812" y="140"/>
                        <a:pt x="811" y="148"/>
                      </a:cubicBezTo>
                      <a:cubicBezTo>
                        <a:pt x="812" y="149"/>
                        <a:pt x="812" y="149"/>
                        <a:pt x="812" y="149"/>
                      </a:cubicBezTo>
                      <a:cubicBezTo>
                        <a:pt x="813" y="150"/>
                        <a:pt x="813" y="153"/>
                        <a:pt x="814" y="153"/>
                      </a:cubicBezTo>
                      <a:cubicBezTo>
                        <a:pt x="813" y="155"/>
                        <a:pt x="810" y="156"/>
                        <a:pt x="808" y="157"/>
                      </a:cubicBezTo>
                      <a:cubicBezTo>
                        <a:pt x="807" y="156"/>
                        <a:pt x="807" y="156"/>
                        <a:pt x="807" y="156"/>
                      </a:cubicBezTo>
                      <a:cubicBezTo>
                        <a:pt x="807" y="154"/>
                        <a:pt x="807" y="154"/>
                        <a:pt x="807" y="154"/>
                      </a:cubicBezTo>
                      <a:cubicBezTo>
                        <a:pt x="806" y="155"/>
                        <a:pt x="806" y="155"/>
                        <a:pt x="806" y="155"/>
                      </a:cubicBezTo>
                      <a:cubicBezTo>
                        <a:pt x="805" y="156"/>
                        <a:pt x="805" y="156"/>
                        <a:pt x="805" y="156"/>
                      </a:cubicBezTo>
                      <a:cubicBezTo>
                        <a:pt x="804" y="155"/>
                        <a:pt x="804" y="155"/>
                        <a:pt x="804" y="155"/>
                      </a:cubicBezTo>
                      <a:cubicBezTo>
                        <a:pt x="803" y="157"/>
                        <a:pt x="798" y="158"/>
                        <a:pt x="795" y="158"/>
                      </a:cubicBezTo>
                      <a:cubicBezTo>
                        <a:pt x="794" y="159"/>
                        <a:pt x="794" y="163"/>
                        <a:pt x="794" y="165"/>
                      </a:cubicBezTo>
                      <a:cubicBezTo>
                        <a:pt x="792" y="167"/>
                        <a:pt x="792" y="167"/>
                        <a:pt x="792" y="167"/>
                      </a:cubicBezTo>
                      <a:cubicBezTo>
                        <a:pt x="790" y="165"/>
                        <a:pt x="790" y="165"/>
                        <a:pt x="790" y="165"/>
                      </a:cubicBezTo>
                      <a:cubicBezTo>
                        <a:pt x="789" y="165"/>
                        <a:pt x="789" y="165"/>
                        <a:pt x="789" y="165"/>
                      </a:cubicBezTo>
                      <a:cubicBezTo>
                        <a:pt x="787" y="165"/>
                        <a:pt x="786" y="169"/>
                        <a:pt x="784" y="171"/>
                      </a:cubicBezTo>
                      <a:cubicBezTo>
                        <a:pt x="783" y="171"/>
                        <a:pt x="782" y="172"/>
                        <a:pt x="780" y="173"/>
                      </a:cubicBezTo>
                      <a:cubicBezTo>
                        <a:pt x="779" y="174"/>
                        <a:pt x="778" y="176"/>
                        <a:pt x="777" y="177"/>
                      </a:cubicBezTo>
                      <a:cubicBezTo>
                        <a:pt x="776" y="177"/>
                        <a:pt x="775" y="178"/>
                        <a:pt x="774" y="178"/>
                      </a:cubicBezTo>
                      <a:cubicBezTo>
                        <a:pt x="766" y="191"/>
                        <a:pt x="766" y="191"/>
                        <a:pt x="766" y="191"/>
                      </a:cubicBezTo>
                      <a:cubicBezTo>
                        <a:pt x="762" y="189"/>
                        <a:pt x="762" y="189"/>
                        <a:pt x="762" y="189"/>
                      </a:cubicBezTo>
                      <a:cubicBezTo>
                        <a:pt x="760" y="193"/>
                        <a:pt x="760" y="193"/>
                        <a:pt x="760" y="193"/>
                      </a:cubicBezTo>
                      <a:cubicBezTo>
                        <a:pt x="757" y="194"/>
                        <a:pt x="755" y="195"/>
                        <a:pt x="752" y="196"/>
                      </a:cubicBezTo>
                      <a:cubicBezTo>
                        <a:pt x="750" y="198"/>
                        <a:pt x="750" y="198"/>
                        <a:pt x="750" y="198"/>
                      </a:cubicBezTo>
                      <a:cubicBezTo>
                        <a:pt x="749" y="199"/>
                        <a:pt x="749" y="199"/>
                        <a:pt x="749" y="199"/>
                      </a:cubicBezTo>
                      <a:cubicBezTo>
                        <a:pt x="749" y="196"/>
                        <a:pt x="749" y="196"/>
                        <a:pt x="749" y="196"/>
                      </a:cubicBezTo>
                      <a:cubicBezTo>
                        <a:pt x="752" y="192"/>
                        <a:pt x="752" y="192"/>
                        <a:pt x="752" y="192"/>
                      </a:cubicBezTo>
                      <a:cubicBezTo>
                        <a:pt x="752" y="194"/>
                        <a:pt x="752" y="194"/>
                        <a:pt x="752" y="194"/>
                      </a:cubicBezTo>
                      <a:cubicBezTo>
                        <a:pt x="756" y="191"/>
                        <a:pt x="756" y="191"/>
                        <a:pt x="756" y="191"/>
                      </a:cubicBezTo>
                      <a:cubicBezTo>
                        <a:pt x="757" y="186"/>
                        <a:pt x="757" y="186"/>
                        <a:pt x="757" y="186"/>
                      </a:cubicBezTo>
                      <a:cubicBezTo>
                        <a:pt x="762" y="181"/>
                        <a:pt x="762" y="181"/>
                        <a:pt x="762" y="181"/>
                      </a:cubicBezTo>
                      <a:cubicBezTo>
                        <a:pt x="762" y="180"/>
                        <a:pt x="762" y="180"/>
                        <a:pt x="762" y="180"/>
                      </a:cubicBezTo>
                      <a:cubicBezTo>
                        <a:pt x="761" y="178"/>
                        <a:pt x="761" y="178"/>
                        <a:pt x="761" y="178"/>
                      </a:cubicBezTo>
                      <a:cubicBezTo>
                        <a:pt x="761" y="178"/>
                        <a:pt x="761" y="178"/>
                        <a:pt x="761" y="178"/>
                      </a:cubicBezTo>
                      <a:cubicBezTo>
                        <a:pt x="766" y="176"/>
                        <a:pt x="765" y="176"/>
                        <a:pt x="768" y="174"/>
                      </a:cubicBezTo>
                      <a:cubicBezTo>
                        <a:pt x="770" y="172"/>
                        <a:pt x="772" y="172"/>
                        <a:pt x="774" y="171"/>
                      </a:cubicBezTo>
                      <a:cubicBezTo>
                        <a:pt x="775" y="170"/>
                        <a:pt x="775" y="168"/>
                        <a:pt x="777" y="168"/>
                      </a:cubicBezTo>
                      <a:cubicBezTo>
                        <a:pt x="777" y="166"/>
                        <a:pt x="777" y="166"/>
                        <a:pt x="777" y="166"/>
                      </a:cubicBezTo>
                      <a:cubicBezTo>
                        <a:pt x="783" y="161"/>
                        <a:pt x="783" y="161"/>
                        <a:pt x="783" y="161"/>
                      </a:cubicBezTo>
                      <a:cubicBezTo>
                        <a:pt x="783" y="156"/>
                        <a:pt x="783" y="156"/>
                        <a:pt x="783" y="156"/>
                      </a:cubicBezTo>
                      <a:cubicBezTo>
                        <a:pt x="780" y="152"/>
                        <a:pt x="780" y="152"/>
                        <a:pt x="780" y="152"/>
                      </a:cubicBezTo>
                      <a:cubicBezTo>
                        <a:pt x="779" y="151"/>
                        <a:pt x="779" y="151"/>
                        <a:pt x="779" y="151"/>
                      </a:cubicBezTo>
                      <a:cubicBezTo>
                        <a:pt x="777" y="153"/>
                        <a:pt x="772" y="156"/>
                        <a:pt x="770" y="156"/>
                      </a:cubicBezTo>
                      <a:cubicBezTo>
                        <a:pt x="769" y="155"/>
                        <a:pt x="769" y="155"/>
                        <a:pt x="769" y="155"/>
                      </a:cubicBezTo>
                      <a:cubicBezTo>
                        <a:pt x="767" y="155"/>
                        <a:pt x="767" y="155"/>
                        <a:pt x="767" y="155"/>
                      </a:cubicBezTo>
                      <a:cubicBezTo>
                        <a:pt x="762" y="158"/>
                        <a:pt x="762" y="158"/>
                        <a:pt x="762" y="158"/>
                      </a:cubicBezTo>
                      <a:cubicBezTo>
                        <a:pt x="762" y="158"/>
                        <a:pt x="762" y="158"/>
                        <a:pt x="762" y="158"/>
                      </a:cubicBezTo>
                      <a:cubicBezTo>
                        <a:pt x="762" y="157"/>
                        <a:pt x="762" y="157"/>
                        <a:pt x="762" y="157"/>
                      </a:cubicBezTo>
                      <a:cubicBezTo>
                        <a:pt x="761" y="156"/>
                        <a:pt x="761" y="156"/>
                        <a:pt x="761" y="156"/>
                      </a:cubicBezTo>
                      <a:cubicBezTo>
                        <a:pt x="763" y="154"/>
                        <a:pt x="763" y="154"/>
                        <a:pt x="763" y="154"/>
                      </a:cubicBezTo>
                      <a:cubicBezTo>
                        <a:pt x="765" y="151"/>
                        <a:pt x="765" y="151"/>
                        <a:pt x="765" y="151"/>
                      </a:cubicBezTo>
                      <a:cubicBezTo>
                        <a:pt x="767" y="151"/>
                        <a:pt x="771" y="150"/>
                        <a:pt x="772" y="149"/>
                      </a:cubicBezTo>
                      <a:cubicBezTo>
                        <a:pt x="773" y="148"/>
                        <a:pt x="773" y="148"/>
                        <a:pt x="773" y="148"/>
                      </a:cubicBezTo>
                      <a:cubicBezTo>
                        <a:pt x="773" y="144"/>
                        <a:pt x="773" y="144"/>
                        <a:pt x="773" y="144"/>
                      </a:cubicBezTo>
                      <a:cubicBezTo>
                        <a:pt x="779" y="137"/>
                        <a:pt x="779" y="137"/>
                        <a:pt x="779" y="137"/>
                      </a:cubicBezTo>
                      <a:cubicBezTo>
                        <a:pt x="783" y="136"/>
                        <a:pt x="783" y="136"/>
                        <a:pt x="783" y="136"/>
                      </a:cubicBezTo>
                      <a:cubicBezTo>
                        <a:pt x="784" y="134"/>
                        <a:pt x="788" y="133"/>
                        <a:pt x="790" y="133"/>
                      </a:cubicBezTo>
                      <a:cubicBezTo>
                        <a:pt x="791" y="131"/>
                        <a:pt x="792" y="130"/>
                        <a:pt x="792" y="128"/>
                      </a:cubicBezTo>
                      <a:cubicBezTo>
                        <a:pt x="791" y="126"/>
                        <a:pt x="791" y="126"/>
                        <a:pt x="791" y="126"/>
                      </a:cubicBezTo>
                      <a:cubicBezTo>
                        <a:pt x="791" y="124"/>
                        <a:pt x="791" y="124"/>
                        <a:pt x="791" y="124"/>
                      </a:cubicBezTo>
                      <a:cubicBezTo>
                        <a:pt x="792" y="123"/>
                        <a:pt x="792" y="123"/>
                        <a:pt x="792" y="123"/>
                      </a:cubicBezTo>
                      <a:cubicBezTo>
                        <a:pt x="794" y="120"/>
                        <a:pt x="794" y="120"/>
                        <a:pt x="794" y="120"/>
                      </a:cubicBezTo>
                      <a:cubicBezTo>
                        <a:pt x="793" y="114"/>
                        <a:pt x="793" y="114"/>
                        <a:pt x="793" y="114"/>
                      </a:cubicBezTo>
                      <a:cubicBezTo>
                        <a:pt x="791" y="113"/>
                        <a:pt x="791" y="113"/>
                        <a:pt x="791" y="113"/>
                      </a:cubicBezTo>
                      <a:cubicBezTo>
                        <a:pt x="791" y="112"/>
                        <a:pt x="791" y="112"/>
                        <a:pt x="791" y="112"/>
                      </a:cubicBezTo>
                      <a:cubicBezTo>
                        <a:pt x="788" y="110"/>
                        <a:pt x="788" y="110"/>
                        <a:pt x="788" y="110"/>
                      </a:cubicBezTo>
                      <a:cubicBezTo>
                        <a:pt x="786" y="106"/>
                        <a:pt x="786" y="106"/>
                        <a:pt x="786" y="106"/>
                      </a:cubicBezTo>
                      <a:cubicBezTo>
                        <a:pt x="784" y="105"/>
                        <a:pt x="784" y="105"/>
                        <a:pt x="784" y="105"/>
                      </a:cubicBezTo>
                      <a:cubicBezTo>
                        <a:pt x="783" y="102"/>
                        <a:pt x="779" y="101"/>
                        <a:pt x="778" y="98"/>
                      </a:cubicBezTo>
                      <a:cubicBezTo>
                        <a:pt x="780" y="96"/>
                        <a:pt x="780" y="96"/>
                        <a:pt x="780" y="96"/>
                      </a:cubicBezTo>
                      <a:cubicBezTo>
                        <a:pt x="780" y="94"/>
                        <a:pt x="780" y="94"/>
                        <a:pt x="780" y="94"/>
                      </a:cubicBezTo>
                      <a:cubicBezTo>
                        <a:pt x="780" y="93"/>
                        <a:pt x="776" y="91"/>
                        <a:pt x="775" y="90"/>
                      </a:cubicBezTo>
                      <a:cubicBezTo>
                        <a:pt x="773" y="91"/>
                        <a:pt x="773" y="91"/>
                        <a:pt x="773" y="91"/>
                      </a:cubicBezTo>
                      <a:cubicBezTo>
                        <a:pt x="770" y="90"/>
                        <a:pt x="770" y="90"/>
                        <a:pt x="770" y="90"/>
                      </a:cubicBezTo>
                      <a:cubicBezTo>
                        <a:pt x="769" y="89"/>
                        <a:pt x="766" y="84"/>
                        <a:pt x="766" y="82"/>
                      </a:cubicBezTo>
                      <a:cubicBezTo>
                        <a:pt x="767" y="82"/>
                        <a:pt x="770" y="78"/>
                        <a:pt x="771" y="77"/>
                      </a:cubicBezTo>
                      <a:cubicBezTo>
                        <a:pt x="770" y="75"/>
                        <a:pt x="771" y="71"/>
                        <a:pt x="771" y="70"/>
                      </a:cubicBezTo>
                      <a:cubicBezTo>
                        <a:pt x="769" y="69"/>
                        <a:pt x="769" y="69"/>
                        <a:pt x="769" y="69"/>
                      </a:cubicBezTo>
                      <a:cubicBezTo>
                        <a:pt x="768" y="67"/>
                        <a:pt x="768" y="67"/>
                        <a:pt x="768" y="67"/>
                      </a:cubicBezTo>
                      <a:cubicBezTo>
                        <a:pt x="769" y="64"/>
                        <a:pt x="769" y="64"/>
                        <a:pt x="769" y="64"/>
                      </a:cubicBezTo>
                      <a:cubicBezTo>
                        <a:pt x="767" y="62"/>
                        <a:pt x="767" y="62"/>
                        <a:pt x="767" y="62"/>
                      </a:cubicBezTo>
                      <a:cubicBezTo>
                        <a:pt x="768" y="60"/>
                        <a:pt x="768" y="60"/>
                        <a:pt x="768" y="60"/>
                      </a:cubicBezTo>
                      <a:cubicBezTo>
                        <a:pt x="767" y="58"/>
                        <a:pt x="767" y="58"/>
                        <a:pt x="767" y="58"/>
                      </a:cubicBezTo>
                      <a:cubicBezTo>
                        <a:pt x="765" y="58"/>
                        <a:pt x="765" y="58"/>
                        <a:pt x="765" y="58"/>
                      </a:cubicBezTo>
                      <a:cubicBezTo>
                        <a:pt x="765" y="53"/>
                        <a:pt x="765" y="53"/>
                        <a:pt x="765" y="53"/>
                      </a:cubicBezTo>
                      <a:cubicBezTo>
                        <a:pt x="762" y="52"/>
                        <a:pt x="762" y="52"/>
                        <a:pt x="762" y="52"/>
                      </a:cubicBezTo>
                      <a:cubicBezTo>
                        <a:pt x="764" y="50"/>
                        <a:pt x="764" y="50"/>
                        <a:pt x="764" y="50"/>
                      </a:cubicBezTo>
                      <a:cubicBezTo>
                        <a:pt x="763" y="49"/>
                        <a:pt x="763" y="49"/>
                        <a:pt x="763" y="49"/>
                      </a:cubicBezTo>
                      <a:cubicBezTo>
                        <a:pt x="761" y="50"/>
                        <a:pt x="761" y="50"/>
                        <a:pt x="761" y="50"/>
                      </a:cubicBezTo>
                      <a:cubicBezTo>
                        <a:pt x="760" y="49"/>
                        <a:pt x="759" y="49"/>
                        <a:pt x="758" y="49"/>
                      </a:cubicBezTo>
                      <a:cubicBezTo>
                        <a:pt x="757" y="49"/>
                        <a:pt x="757" y="49"/>
                        <a:pt x="757" y="49"/>
                      </a:cubicBezTo>
                      <a:cubicBezTo>
                        <a:pt x="755" y="52"/>
                        <a:pt x="752" y="53"/>
                        <a:pt x="751" y="56"/>
                      </a:cubicBezTo>
                      <a:cubicBezTo>
                        <a:pt x="749" y="56"/>
                        <a:pt x="749" y="56"/>
                        <a:pt x="749" y="56"/>
                      </a:cubicBezTo>
                      <a:cubicBezTo>
                        <a:pt x="747" y="55"/>
                        <a:pt x="747" y="55"/>
                        <a:pt x="747" y="55"/>
                      </a:cubicBezTo>
                      <a:cubicBezTo>
                        <a:pt x="747" y="60"/>
                        <a:pt x="747" y="60"/>
                        <a:pt x="747" y="60"/>
                      </a:cubicBezTo>
                      <a:cubicBezTo>
                        <a:pt x="745" y="63"/>
                        <a:pt x="745" y="63"/>
                        <a:pt x="745" y="63"/>
                      </a:cubicBezTo>
                      <a:cubicBezTo>
                        <a:pt x="744" y="63"/>
                        <a:pt x="739" y="64"/>
                        <a:pt x="738" y="63"/>
                      </a:cubicBezTo>
                      <a:cubicBezTo>
                        <a:pt x="736" y="60"/>
                        <a:pt x="736" y="60"/>
                        <a:pt x="736" y="60"/>
                      </a:cubicBezTo>
                      <a:cubicBezTo>
                        <a:pt x="734" y="62"/>
                        <a:pt x="734" y="62"/>
                        <a:pt x="734" y="62"/>
                      </a:cubicBezTo>
                      <a:cubicBezTo>
                        <a:pt x="733" y="61"/>
                        <a:pt x="733" y="61"/>
                        <a:pt x="733" y="61"/>
                      </a:cubicBezTo>
                      <a:cubicBezTo>
                        <a:pt x="732" y="61"/>
                        <a:pt x="732" y="61"/>
                        <a:pt x="732" y="61"/>
                      </a:cubicBezTo>
                      <a:cubicBezTo>
                        <a:pt x="730" y="59"/>
                        <a:pt x="730" y="59"/>
                        <a:pt x="730" y="59"/>
                      </a:cubicBezTo>
                      <a:cubicBezTo>
                        <a:pt x="729" y="59"/>
                        <a:pt x="729" y="59"/>
                        <a:pt x="729" y="59"/>
                      </a:cubicBezTo>
                      <a:cubicBezTo>
                        <a:pt x="731" y="62"/>
                        <a:pt x="731" y="62"/>
                        <a:pt x="731" y="62"/>
                      </a:cubicBezTo>
                      <a:cubicBezTo>
                        <a:pt x="729" y="66"/>
                        <a:pt x="729" y="66"/>
                        <a:pt x="729" y="66"/>
                      </a:cubicBezTo>
                      <a:cubicBezTo>
                        <a:pt x="731" y="68"/>
                        <a:pt x="731" y="68"/>
                        <a:pt x="731" y="68"/>
                      </a:cubicBezTo>
                      <a:cubicBezTo>
                        <a:pt x="729" y="68"/>
                        <a:pt x="729" y="68"/>
                        <a:pt x="729" y="68"/>
                      </a:cubicBezTo>
                      <a:cubicBezTo>
                        <a:pt x="727" y="70"/>
                        <a:pt x="724" y="75"/>
                        <a:pt x="721" y="75"/>
                      </a:cubicBezTo>
                      <a:cubicBezTo>
                        <a:pt x="719" y="77"/>
                        <a:pt x="719" y="77"/>
                        <a:pt x="719" y="77"/>
                      </a:cubicBezTo>
                      <a:cubicBezTo>
                        <a:pt x="718" y="80"/>
                        <a:pt x="719" y="82"/>
                        <a:pt x="721" y="83"/>
                      </a:cubicBezTo>
                      <a:cubicBezTo>
                        <a:pt x="723" y="83"/>
                        <a:pt x="723" y="83"/>
                        <a:pt x="723" y="83"/>
                      </a:cubicBezTo>
                      <a:cubicBezTo>
                        <a:pt x="724" y="84"/>
                        <a:pt x="724" y="84"/>
                        <a:pt x="724" y="84"/>
                      </a:cubicBezTo>
                      <a:cubicBezTo>
                        <a:pt x="724" y="87"/>
                        <a:pt x="724" y="87"/>
                        <a:pt x="724" y="87"/>
                      </a:cubicBezTo>
                      <a:cubicBezTo>
                        <a:pt x="726" y="89"/>
                        <a:pt x="726" y="89"/>
                        <a:pt x="726" y="89"/>
                      </a:cubicBezTo>
                      <a:cubicBezTo>
                        <a:pt x="728" y="89"/>
                        <a:pt x="728" y="89"/>
                        <a:pt x="728" y="89"/>
                      </a:cubicBezTo>
                      <a:cubicBezTo>
                        <a:pt x="730" y="88"/>
                        <a:pt x="730" y="88"/>
                        <a:pt x="730" y="88"/>
                      </a:cubicBezTo>
                      <a:cubicBezTo>
                        <a:pt x="731" y="88"/>
                        <a:pt x="731" y="88"/>
                        <a:pt x="731" y="88"/>
                      </a:cubicBezTo>
                      <a:cubicBezTo>
                        <a:pt x="731" y="86"/>
                        <a:pt x="731" y="86"/>
                        <a:pt x="731" y="86"/>
                      </a:cubicBezTo>
                      <a:cubicBezTo>
                        <a:pt x="733" y="86"/>
                        <a:pt x="733" y="86"/>
                        <a:pt x="733" y="86"/>
                      </a:cubicBezTo>
                      <a:cubicBezTo>
                        <a:pt x="735" y="87"/>
                        <a:pt x="735" y="87"/>
                        <a:pt x="735" y="87"/>
                      </a:cubicBezTo>
                      <a:cubicBezTo>
                        <a:pt x="736" y="88"/>
                        <a:pt x="736" y="88"/>
                        <a:pt x="736" y="88"/>
                      </a:cubicBezTo>
                      <a:cubicBezTo>
                        <a:pt x="735" y="89"/>
                        <a:pt x="735" y="89"/>
                        <a:pt x="735" y="89"/>
                      </a:cubicBezTo>
                      <a:cubicBezTo>
                        <a:pt x="732" y="89"/>
                        <a:pt x="732" y="89"/>
                        <a:pt x="732" y="89"/>
                      </a:cubicBezTo>
                      <a:cubicBezTo>
                        <a:pt x="732" y="94"/>
                        <a:pt x="740" y="94"/>
                        <a:pt x="742" y="98"/>
                      </a:cubicBezTo>
                      <a:cubicBezTo>
                        <a:pt x="743" y="93"/>
                        <a:pt x="743" y="93"/>
                        <a:pt x="743" y="93"/>
                      </a:cubicBezTo>
                      <a:cubicBezTo>
                        <a:pt x="743" y="91"/>
                        <a:pt x="743" y="91"/>
                        <a:pt x="743" y="91"/>
                      </a:cubicBezTo>
                      <a:cubicBezTo>
                        <a:pt x="741" y="90"/>
                        <a:pt x="739" y="87"/>
                        <a:pt x="739" y="85"/>
                      </a:cubicBezTo>
                      <a:cubicBezTo>
                        <a:pt x="740" y="85"/>
                        <a:pt x="740" y="85"/>
                        <a:pt x="740" y="85"/>
                      </a:cubicBezTo>
                      <a:cubicBezTo>
                        <a:pt x="742" y="82"/>
                        <a:pt x="742" y="82"/>
                        <a:pt x="742" y="82"/>
                      </a:cubicBezTo>
                      <a:cubicBezTo>
                        <a:pt x="741" y="81"/>
                        <a:pt x="741" y="81"/>
                        <a:pt x="741" y="81"/>
                      </a:cubicBezTo>
                      <a:cubicBezTo>
                        <a:pt x="740" y="82"/>
                        <a:pt x="740" y="82"/>
                        <a:pt x="740" y="82"/>
                      </a:cubicBezTo>
                      <a:cubicBezTo>
                        <a:pt x="739" y="80"/>
                        <a:pt x="739" y="75"/>
                        <a:pt x="740" y="73"/>
                      </a:cubicBezTo>
                      <a:cubicBezTo>
                        <a:pt x="741" y="73"/>
                        <a:pt x="741" y="73"/>
                        <a:pt x="741" y="73"/>
                      </a:cubicBezTo>
                      <a:cubicBezTo>
                        <a:pt x="742" y="72"/>
                        <a:pt x="742" y="72"/>
                        <a:pt x="742" y="72"/>
                      </a:cubicBezTo>
                      <a:cubicBezTo>
                        <a:pt x="744" y="73"/>
                        <a:pt x="744" y="73"/>
                        <a:pt x="744" y="73"/>
                      </a:cubicBezTo>
                      <a:cubicBezTo>
                        <a:pt x="744" y="77"/>
                        <a:pt x="744" y="77"/>
                        <a:pt x="744" y="77"/>
                      </a:cubicBezTo>
                      <a:cubicBezTo>
                        <a:pt x="742" y="78"/>
                        <a:pt x="742" y="78"/>
                        <a:pt x="742" y="78"/>
                      </a:cubicBezTo>
                      <a:cubicBezTo>
                        <a:pt x="743" y="79"/>
                        <a:pt x="743" y="79"/>
                        <a:pt x="743" y="79"/>
                      </a:cubicBezTo>
                      <a:cubicBezTo>
                        <a:pt x="745" y="79"/>
                        <a:pt x="745" y="79"/>
                        <a:pt x="745" y="79"/>
                      </a:cubicBezTo>
                      <a:cubicBezTo>
                        <a:pt x="745" y="79"/>
                        <a:pt x="746" y="85"/>
                        <a:pt x="746" y="86"/>
                      </a:cubicBezTo>
                      <a:cubicBezTo>
                        <a:pt x="744" y="85"/>
                        <a:pt x="744" y="85"/>
                        <a:pt x="744" y="85"/>
                      </a:cubicBezTo>
                      <a:cubicBezTo>
                        <a:pt x="744" y="84"/>
                        <a:pt x="744" y="84"/>
                        <a:pt x="744" y="84"/>
                      </a:cubicBezTo>
                      <a:cubicBezTo>
                        <a:pt x="742" y="84"/>
                        <a:pt x="742" y="84"/>
                        <a:pt x="742" y="84"/>
                      </a:cubicBezTo>
                      <a:cubicBezTo>
                        <a:pt x="741" y="87"/>
                        <a:pt x="741" y="87"/>
                        <a:pt x="741" y="87"/>
                      </a:cubicBezTo>
                      <a:cubicBezTo>
                        <a:pt x="743" y="89"/>
                        <a:pt x="743" y="89"/>
                        <a:pt x="743" y="89"/>
                      </a:cubicBezTo>
                      <a:cubicBezTo>
                        <a:pt x="745" y="90"/>
                        <a:pt x="745" y="90"/>
                        <a:pt x="745" y="90"/>
                      </a:cubicBezTo>
                      <a:cubicBezTo>
                        <a:pt x="747" y="89"/>
                        <a:pt x="747" y="89"/>
                        <a:pt x="747" y="89"/>
                      </a:cubicBezTo>
                      <a:cubicBezTo>
                        <a:pt x="747" y="90"/>
                        <a:pt x="747" y="90"/>
                        <a:pt x="747" y="90"/>
                      </a:cubicBezTo>
                      <a:cubicBezTo>
                        <a:pt x="745" y="92"/>
                        <a:pt x="745" y="92"/>
                        <a:pt x="745" y="92"/>
                      </a:cubicBezTo>
                      <a:cubicBezTo>
                        <a:pt x="745" y="94"/>
                        <a:pt x="745" y="94"/>
                        <a:pt x="745" y="94"/>
                      </a:cubicBezTo>
                      <a:cubicBezTo>
                        <a:pt x="748" y="94"/>
                        <a:pt x="748" y="94"/>
                        <a:pt x="748" y="94"/>
                      </a:cubicBezTo>
                      <a:cubicBezTo>
                        <a:pt x="748" y="93"/>
                        <a:pt x="748" y="93"/>
                        <a:pt x="748" y="93"/>
                      </a:cubicBezTo>
                      <a:cubicBezTo>
                        <a:pt x="750" y="95"/>
                        <a:pt x="750" y="95"/>
                        <a:pt x="750" y="95"/>
                      </a:cubicBezTo>
                      <a:cubicBezTo>
                        <a:pt x="750" y="101"/>
                        <a:pt x="750" y="101"/>
                        <a:pt x="750" y="101"/>
                      </a:cubicBezTo>
                      <a:cubicBezTo>
                        <a:pt x="754" y="103"/>
                        <a:pt x="754" y="103"/>
                        <a:pt x="754" y="103"/>
                      </a:cubicBezTo>
                      <a:cubicBezTo>
                        <a:pt x="754" y="104"/>
                        <a:pt x="754" y="104"/>
                        <a:pt x="754" y="104"/>
                      </a:cubicBezTo>
                      <a:cubicBezTo>
                        <a:pt x="753" y="106"/>
                        <a:pt x="753" y="106"/>
                        <a:pt x="753" y="106"/>
                      </a:cubicBezTo>
                      <a:cubicBezTo>
                        <a:pt x="753" y="111"/>
                        <a:pt x="753" y="111"/>
                        <a:pt x="753" y="111"/>
                      </a:cubicBezTo>
                      <a:cubicBezTo>
                        <a:pt x="752" y="112"/>
                        <a:pt x="752" y="112"/>
                        <a:pt x="752" y="112"/>
                      </a:cubicBezTo>
                      <a:cubicBezTo>
                        <a:pt x="752" y="114"/>
                        <a:pt x="752" y="114"/>
                        <a:pt x="752" y="114"/>
                      </a:cubicBezTo>
                      <a:cubicBezTo>
                        <a:pt x="750" y="115"/>
                        <a:pt x="750" y="115"/>
                        <a:pt x="750" y="115"/>
                      </a:cubicBezTo>
                      <a:cubicBezTo>
                        <a:pt x="750" y="118"/>
                        <a:pt x="750" y="118"/>
                        <a:pt x="750" y="118"/>
                      </a:cubicBezTo>
                      <a:cubicBezTo>
                        <a:pt x="749" y="120"/>
                        <a:pt x="748" y="123"/>
                        <a:pt x="747" y="125"/>
                      </a:cubicBezTo>
                      <a:cubicBezTo>
                        <a:pt x="748" y="128"/>
                        <a:pt x="748" y="128"/>
                        <a:pt x="748" y="128"/>
                      </a:cubicBezTo>
                      <a:cubicBezTo>
                        <a:pt x="748" y="129"/>
                        <a:pt x="747" y="130"/>
                        <a:pt x="747" y="131"/>
                      </a:cubicBezTo>
                      <a:cubicBezTo>
                        <a:pt x="747" y="128"/>
                        <a:pt x="747" y="128"/>
                        <a:pt x="747" y="128"/>
                      </a:cubicBezTo>
                      <a:cubicBezTo>
                        <a:pt x="746" y="128"/>
                        <a:pt x="746" y="128"/>
                        <a:pt x="746" y="128"/>
                      </a:cubicBezTo>
                      <a:cubicBezTo>
                        <a:pt x="744" y="128"/>
                        <a:pt x="744" y="128"/>
                        <a:pt x="744" y="128"/>
                      </a:cubicBezTo>
                      <a:cubicBezTo>
                        <a:pt x="743" y="130"/>
                        <a:pt x="743" y="130"/>
                        <a:pt x="743" y="130"/>
                      </a:cubicBezTo>
                      <a:cubicBezTo>
                        <a:pt x="742" y="130"/>
                        <a:pt x="742" y="130"/>
                        <a:pt x="742" y="130"/>
                      </a:cubicBezTo>
                      <a:cubicBezTo>
                        <a:pt x="744" y="127"/>
                        <a:pt x="744" y="127"/>
                        <a:pt x="744" y="127"/>
                      </a:cubicBezTo>
                      <a:cubicBezTo>
                        <a:pt x="743" y="124"/>
                        <a:pt x="746" y="113"/>
                        <a:pt x="748" y="111"/>
                      </a:cubicBezTo>
                      <a:cubicBezTo>
                        <a:pt x="746" y="111"/>
                        <a:pt x="746" y="111"/>
                        <a:pt x="746" y="111"/>
                      </a:cubicBezTo>
                      <a:cubicBezTo>
                        <a:pt x="746" y="107"/>
                        <a:pt x="746" y="107"/>
                        <a:pt x="746" y="107"/>
                      </a:cubicBezTo>
                      <a:cubicBezTo>
                        <a:pt x="745" y="104"/>
                        <a:pt x="745" y="104"/>
                        <a:pt x="745" y="104"/>
                      </a:cubicBezTo>
                      <a:cubicBezTo>
                        <a:pt x="743" y="104"/>
                        <a:pt x="743" y="104"/>
                        <a:pt x="743" y="104"/>
                      </a:cubicBezTo>
                      <a:cubicBezTo>
                        <a:pt x="743" y="102"/>
                        <a:pt x="743" y="102"/>
                        <a:pt x="743" y="102"/>
                      </a:cubicBezTo>
                      <a:cubicBezTo>
                        <a:pt x="741" y="100"/>
                        <a:pt x="740" y="98"/>
                        <a:pt x="738" y="96"/>
                      </a:cubicBezTo>
                      <a:cubicBezTo>
                        <a:pt x="737" y="96"/>
                        <a:pt x="737" y="96"/>
                        <a:pt x="737" y="96"/>
                      </a:cubicBezTo>
                      <a:cubicBezTo>
                        <a:pt x="737" y="99"/>
                        <a:pt x="737" y="99"/>
                        <a:pt x="737" y="99"/>
                      </a:cubicBezTo>
                      <a:cubicBezTo>
                        <a:pt x="734" y="93"/>
                        <a:pt x="734" y="93"/>
                        <a:pt x="734" y="93"/>
                      </a:cubicBezTo>
                      <a:cubicBezTo>
                        <a:pt x="733" y="94"/>
                        <a:pt x="733" y="94"/>
                        <a:pt x="733" y="94"/>
                      </a:cubicBezTo>
                      <a:cubicBezTo>
                        <a:pt x="733" y="96"/>
                        <a:pt x="733" y="96"/>
                        <a:pt x="733" y="96"/>
                      </a:cubicBezTo>
                      <a:cubicBezTo>
                        <a:pt x="730" y="96"/>
                        <a:pt x="730" y="96"/>
                        <a:pt x="730" y="96"/>
                      </a:cubicBezTo>
                      <a:cubicBezTo>
                        <a:pt x="730" y="95"/>
                        <a:pt x="730" y="95"/>
                        <a:pt x="730" y="95"/>
                      </a:cubicBezTo>
                      <a:cubicBezTo>
                        <a:pt x="732" y="93"/>
                        <a:pt x="732" y="93"/>
                        <a:pt x="732" y="93"/>
                      </a:cubicBezTo>
                      <a:cubicBezTo>
                        <a:pt x="730" y="91"/>
                        <a:pt x="730" y="91"/>
                        <a:pt x="728" y="90"/>
                      </a:cubicBezTo>
                      <a:cubicBezTo>
                        <a:pt x="726" y="91"/>
                        <a:pt x="726" y="91"/>
                        <a:pt x="726" y="91"/>
                      </a:cubicBezTo>
                      <a:cubicBezTo>
                        <a:pt x="727" y="92"/>
                        <a:pt x="727" y="92"/>
                        <a:pt x="727" y="92"/>
                      </a:cubicBezTo>
                      <a:cubicBezTo>
                        <a:pt x="722" y="92"/>
                        <a:pt x="722" y="92"/>
                        <a:pt x="722" y="92"/>
                      </a:cubicBezTo>
                      <a:cubicBezTo>
                        <a:pt x="721" y="94"/>
                        <a:pt x="721" y="94"/>
                        <a:pt x="721" y="94"/>
                      </a:cubicBezTo>
                      <a:cubicBezTo>
                        <a:pt x="720" y="92"/>
                        <a:pt x="720" y="92"/>
                        <a:pt x="720" y="92"/>
                      </a:cubicBezTo>
                      <a:cubicBezTo>
                        <a:pt x="719" y="92"/>
                        <a:pt x="719" y="92"/>
                        <a:pt x="719" y="92"/>
                      </a:cubicBezTo>
                      <a:cubicBezTo>
                        <a:pt x="719" y="95"/>
                        <a:pt x="719" y="95"/>
                        <a:pt x="719" y="95"/>
                      </a:cubicBezTo>
                      <a:cubicBezTo>
                        <a:pt x="717" y="95"/>
                        <a:pt x="717" y="95"/>
                        <a:pt x="717" y="95"/>
                      </a:cubicBezTo>
                      <a:cubicBezTo>
                        <a:pt x="717" y="94"/>
                        <a:pt x="717" y="91"/>
                        <a:pt x="718" y="91"/>
                      </a:cubicBezTo>
                      <a:cubicBezTo>
                        <a:pt x="717" y="89"/>
                        <a:pt x="716" y="87"/>
                        <a:pt x="714" y="85"/>
                      </a:cubicBezTo>
                      <a:cubicBezTo>
                        <a:pt x="714" y="84"/>
                        <a:pt x="714" y="84"/>
                        <a:pt x="714" y="84"/>
                      </a:cubicBezTo>
                      <a:cubicBezTo>
                        <a:pt x="716" y="83"/>
                        <a:pt x="716" y="83"/>
                        <a:pt x="716" y="83"/>
                      </a:cubicBezTo>
                      <a:cubicBezTo>
                        <a:pt x="716" y="81"/>
                        <a:pt x="716" y="78"/>
                        <a:pt x="717" y="76"/>
                      </a:cubicBezTo>
                      <a:cubicBezTo>
                        <a:pt x="721" y="73"/>
                        <a:pt x="721" y="73"/>
                        <a:pt x="721" y="73"/>
                      </a:cubicBezTo>
                      <a:cubicBezTo>
                        <a:pt x="720" y="71"/>
                        <a:pt x="720" y="71"/>
                        <a:pt x="720" y="71"/>
                      </a:cubicBezTo>
                      <a:cubicBezTo>
                        <a:pt x="721" y="69"/>
                        <a:pt x="721" y="69"/>
                        <a:pt x="721" y="69"/>
                      </a:cubicBezTo>
                      <a:cubicBezTo>
                        <a:pt x="721" y="65"/>
                        <a:pt x="721" y="65"/>
                        <a:pt x="721" y="65"/>
                      </a:cubicBezTo>
                      <a:cubicBezTo>
                        <a:pt x="723" y="61"/>
                        <a:pt x="723" y="61"/>
                        <a:pt x="723" y="61"/>
                      </a:cubicBezTo>
                      <a:cubicBezTo>
                        <a:pt x="721" y="59"/>
                        <a:pt x="721" y="59"/>
                        <a:pt x="721" y="59"/>
                      </a:cubicBezTo>
                      <a:cubicBezTo>
                        <a:pt x="721" y="63"/>
                        <a:pt x="721" y="63"/>
                        <a:pt x="721" y="63"/>
                      </a:cubicBezTo>
                      <a:cubicBezTo>
                        <a:pt x="720" y="62"/>
                        <a:pt x="718" y="62"/>
                        <a:pt x="717" y="62"/>
                      </a:cubicBezTo>
                      <a:cubicBezTo>
                        <a:pt x="716" y="64"/>
                        <a:pt x="716" y="64"/>
                        <a:pt x="716" y="64"/>
                      </a:cubicBezTo>
                      <a:cubicBezTo>
                        <a:pt x="716" y="65"/>
                        <a:pt x="716" y="65"/>
                        <a:pt x="716" y="65"/>
                      </a:cubicBezTo>
                      <a:cubicBezTo>
                        <a:pt x="716" y="67"/>
                        <a:pt x="716" y="67"/>
                        <a:pt x="716" y="67"/>
                      </a:cubicBezTo>
                      <a:cubicBezTo>
                        <a:pt x="712" y="67"/>
                        <a:pt x="712" y="67"/>
                        <a:pt x="712" y="67"/>
                      </a:cubicBezTo>
                      <a:cubicBezTo>
                        <a:pt x="713" y="70"/>
                        <a:pt x="713" y="70"/>
                        <a:pt x="713" y="70"/>
                      </a:cubicBezTo>
                      <a:cubicBezTo>
                        <a:pt x="714" y="71"/>
                        <a:pt x="714" y="71"/>
                        <a:pt x="714" y="71"/>
                      </a:cubicBezTo>
                      <a:cubicBezTo>
                        <a:pt x="714" y="72"/>
                        <a:pt x="714" y="72"/>
                        <a:pt x="714" y="72"/>
                      </a:cubicBezTo>
                      <a:cubicBezTo>
                        <a:pt x="711" y="73"/>
                        <a:pt x="711" y="73"/>
                        <a:pt x="711" y="73"/>
                      </a:cubicBezTo>
                      <a:cubicBezTo>
                        <a:pt x="707" y="70"/>
                        <a:pt x="707" y="70"/>
                        <a:pt x="707" y="70"/>
                      </a:cubicBezTo>
                      <a:cubicBezTo>
                        <a:pt x="706" y="70"/>
                        <a:pt x="706" y="70"/>
                        <a:pt x="706" y="70"/>
                      </a:cubicBezTo>
                      <a:cubicBezTo>
                        <a:pt x="705" y="73"/>
                        <a:pt x="705" y="73"/>
                        <a:pt x="705" y="73"/>
                      </a:cubicBezTo>
                      <a:cubicBezTo>
                        <a:pt x="704" y="72"/>
                        <a:pt x="704" y="72"/>
                        <a:pt x="704" y="72"/>
                      </a:cubicBezTo>
                      <a:cubicBezTo>
                        <a:pt x="702" y="73"/>
                        <a:pt x="702" y="73"/>
                        <a:pt x="702" y="73"/>
                      </a:cubicBezTo>
                      <a:cubicBezTo>
                        <a:pt x="700" y="71"/>
                        <a:pt x="700" y="71"/>
                        <a:pt x="700" y="71"/>
                      </a:cubicBezTo>
                      <a:cubicBezTo>
                        <a:pt x="699" y="73"/>
                        <a:pt x="699" y="76"/>
                        <a:pt x="700" y="78"/>
                      </a:cubicBezTo>
                      <a:cubicBezTo>
                        <a:pt x="699" y="79"/>
                        <a:pt x="699" y="79"/>
                        <a:pt x="699" y="79"/>
                      </a:cubicBezTo>
                      <a:cubicBezTo>
                        <a:pt x="699" y="80"/>
                        <a:pt x="699" y="80"/>
                        <a:pt x="699" y="80"/>
                      </a:cubicBezTo>
                      <a:cubicBezTo>
                        <a:pt x="698" y="81"/>
                        <a:pt x="698" y="81"/>
                        <a:pt x="698" y="81"/>
                      </a:cubicBezTo>
                      <a:cubicBezTo>
                        <a:pt x="699" y="84"/>
                        <a:pt x="700" y="85"/>
                        <a:pt x="701" y="88"/>
                      </a:cubicBezTo>
                      <a:cubicBezTo>
                        <a:pt x="703" y="87"/>
                        <a:pt x="703" y="87"/>
                        <a:pt x="703" y="87"/>
                      </a:cubicBezTo>
                      <a:cubicBezTo>
                        <a:pt x="704" y="88"/>
                        <a:pt x="704" y="88"/>
                        <a:pt x="704" y="88"/>
                      </a:cubicBezTo>
                      <a:cubicBezTo>
                        <a:pt x="704" y="89"/>
                        <a:pt x="704" y="89"/>
                        <a:pt x="704" y="89"/>
                      </a:cubicBezTo>
                      <a:cubicBezTo>
                        <a:pt x="705" y="90"/>
                        <a:pt x="705" y="90"/>
                        <a:pt x="705" y="90"/>
                      </a:cubicBezTo>
                      <a:cubicBezTo>
                        <a:pt x="707" y="89"/>
                        <a:pt x="707" y="89"/>
                        <a:pt x="707" y="89"/>
                      </a:cubicBezTo>
                      <a:cubicBezTo>
                        <a:pt x="707" y="88"/>
                        <a:pt x="707" y="88"/>
                        <a:pt x="707" y="88"/>
                      </a:cubicBezTo>
                      <a:cubicBezTo>
                        <a:pt x="708" y="87"/>
                        <a:pt x="708" y="87"/>
                        <a:pt x="708" y="87"/>
                      </a:cubicBezTo>
                      <a:cubicBezTo>
                        <a:pt x="710" y="88"/>
                        <a:pt x="710" y="88"/>
                        <a:pt x="710" y="88"/>
                      </a:cubicBezTo>
                      <a:cubicBezTo>
                        <a:pt x="709" y="91"/>
                        <a:pt x="709" y="91"/>
                        <a:pt x="709" y="91"/>
                      </a:cubicBezTo>
                      <a:cubicBezTo>
                        <a:pt x="711" y="93"/>
                        <a:pt x="711" y="93"/>
                        <a:pt x="711" y="93"/>
                      </a:cubicBezTo>
                      <a:cubicBezTo>
                        <a:pt x="713" y="97"/>
                        <a:pt x="710" y="103"/>
                        <a:pt x="705" y="105"/>
                      </a:cubicBezTo>
                      <a:cubicBezTo>
                        <a:pt x="707" y="108"/>
                        <a:pt x="707" y="108"/>
                        <a:pt x="707" y="108"/>
                      </a:cubicBezTo>
                      <a:cubicBezTo>
                        <a:pt x="706" y="109"/>
                        <a:pt x="704" y="111"/>
                        <a:pt x="702" y="112"/>
                      </a:cubicBezTo>
                      <a:cubicBezTo>
                        <a:pt x="703" y="115"/>
                        <a:pt x="703" y="115"/>
                        <a:pt x="703" y="115"/>
                      </a:cubicBezTo>
                      <a:cubicBezTo>
                        <a:pt x="704" y="116"/>
                        <a:pt x="704" y="116"/>
                        <a:pt x="704" y="116"/>
                      </a:cubicBezTo>
                      <a:cubicBezTo>
                        <a:pt x="704" y="117"/>
                        <a:pt x="704" y="117"/>
                        <a:pt x="704" y="117"/>
                      </a:cubicBezTo>
                      <a:cubicBezTo>
                        <a:pt x="700" y="118"/>
                        <a:pt x="700" y="118"/>
                        <a:pt x="700" y="118"/>
                      </a:cubicBezTo>
                      <a:cubicBezTo>
                        <a:pt x="701" y="114"/>
                        <a:pt x="701" y="114"/>
                        <a:pt x="701" y="114"/>
                      </a:cubicBezTo>
                      <a:cubicBezTo>
                        <a:pt x="698" y="110"/>
                        <a:pt x="698" y="110"/>
                        <a:pt x="698" y="110"/>
                      </a:cubicBezTo>
                      <a:cubicBezTo>
                        <a:pt x="697" y="111"/>
                        <a:pt x="697" y="111"/>
                        <a:pt x="697" y="111"/>
                      </a:cubicBezTo>
                      <a:cubicBezTo>
                        <a:pt x="697" y="112"/>
                        <a:pt x="697" y="112"/>
                        <a:pt x="697" y="112"/>
                      </a:cubicBezTo>
                      <a:cubicBezTo>
                        <a:pt x="695" y="114"/>
                        <a:pt x="695" y="114"/>
                        <a:pt x="695" y="114"/>
                      </a:cubicBezTo>
                      <a:cubicBezTo>
                        <a:pt x="694" y="112"/>
                        <a:pt x="694" y="112"/>
                        <a:pt x="694" y="112"/>
                      </a:cubicBezTo>
                      <a:cubicBezTo>
                        <a:pt x="693" y="113"/>
                        <a:pt x="693" y="113"/>
                        <a:pt x="693" y="113"/>
                      </a:cubicBezTo>
                      <a:cubicBezTo>
                        <a:pt x="693" y="114"/>
                        <a:pt x="693" y="114"/>
                        <a:pt x="693" y="114"/>
                      </a:cubicBezTo>
                      <a:cubicBezTo>
                        <a:pt x="691" y="115"/>
                        <a:pt x="691" y="115"/>
                        <a:pt x="691" y="115"/>
                      </a:cubicBezTo>
                      <a:cubicBezTo>
                        <a:pt x="690" y="115"/>
                        <a:pt x="690" y="115"/>
                        <a:pt x="690" y="115"/>
                      </a:cubicBezTo>
                      <a:cubicBezTo>
                        <a:pt x="691" y="112"/>
                        <a:pt x="693" y="109"/>
                        <a:pt x="696" y="108"/>
                      </a:cubicBezTo>
                      <a:cubicBezTo>
                        <a:pt x="697" y="108"/>
                        <a:pt x="697" y="108"/>
                        <a:pt x="697" y="108"/>
                      </a:cubicBezTo>
                      <a:cubicBezTo>
                        <a:pt x="698" y="109"/>
                        <a:pt x="698" y="109"/>
                        <a:pt x="698" y="109"/>
                      </a:cubicBezTo>
                      <a:cubicBezTo>
                        <a:pt x="699" y="108"/>
                        <a:pt x="699" y="108"/>
                        <a:pt x="699" y="108"/>
                      </a:cubicBezTo>
                      <a:cubicBezTo>
                        <a:pt x="700" y="108"/>
                        <a:pt x="700" y="108"/>
                        <a:pt x="700" y="108"/>
                      </a:cubicBezTo>
                      <a:cubicBezTo>
                        <a:pt x="701" y="107"/>
                        <a:pt x="701" y="107"/>
                        <a:pt x="701" y="107"/>
                      </a:cubicBezTo>
                      <a:cubicBezTo>
                        <a:pt x="701" y="105"/>
                        <a:pt x="701" y="105"/>
                        <a:pt x="701" y="105"/>
                      </a:cubicBezTo>
                      <a:cubicBezTo>
                        <a:pt x="704" y="100"/>
                        <a:pt x="704" y="100"/>
                        <a:pt x="704" y="100"/>
                      </a:cubicBezTo>
                      <a:cubicBezTo>
                        <a:pt x="702" y="101"/>
                        <a:pt x="702" y="101"/>
                        <a:pt x="702" y="101"/>
                      </a:cubicBezTo>
                      <a:cubicBezTo>
                        <a:pt x="701" y="99"/>
                        <a:pt x="701" y="99"/>
                        <a:pt x="701" y="99"/>
                      </a:cubicBezTo>
                      <a:cubicBezTo>
                        <a:pt x="699" y="99"/>
                        <a:pt x="691" y="104"/>
                        <a:pt x="688" y="105"/>
                      </a:cubicBezTo>
                      <a:cubicBezTo>
                        <a:pt x="687" y="105"/>
                        <a:pt x="687" y="105"/>
                        <a:pt x="687" y="105"/>
                      </a:cubicBezTo>
                      <a:cubicBezTo>
                        <a:pt x="689" y="104"/>
                        <a:pt x="694" y="101"/>
                        <a:pt x="694" y="99"/>
                      </a:cubicBezTo>
                      <a:cubicBezTo>
                        <a:pt x="696" y="98"/>
                        <a:pt x="696" y="98"/>
                        <a:pt x="696" y="98"/>
                      </a:cubicBezTo>
                      <a:cubicBezTo>
                        <a:pt x="697" y="97"/>
                        <a:pt x="697" y="97"/>
                        <a:pt x="697" y="97"/>
                      </a:cubicBezTo>
                      <a:cubicBezTo>
                        <a:pt x="697" y="96"/>
                        <a:pt x="697" y="96"/>
                        <a:pt x="697" y="96"/>
                      </a:cubicBezTo>
                      <a:cubicBezTo>
                        <a:pt x="693" y="97"/>
                        <a:pt x="693" y="97"/>
                        <a:pt x="693" y="97"/>
                      </a:cubicBezTo>
                      <a:cubicBezTo>
                        <a:pt x="691" y="96"/>
                        <a:pt x="691" y="96"/>
                        <a:pt x="691" y="96"/>
                      </a:cubicBezTo>
                      <a:cubicBezTo>
                        <a:pt x="691" y="95"/>
                        <a:pt x="691" y="95"/>
                        <a:pt x="691" y="95"/>
                      </a:cubicBezTo>
                      <a:cubicBezTo>
                        <a:pt x="691" y="94"/>
                        <a:pt x="692" y="92"/>
                        <a:pt x="692" y="91"/>
                      </a:cubicBezTo>
                      <a:cubicBezTo>
                        <a:pt x="690" y="89"/>
                        <a:pt x="690" y="89"/>
                        <a:pt x="690" y="89"/>
                      </a:cubicBezTo>
                      <a:cubicBezTo>
                        <a:pt x="687" y="89"/>
                        <a:pt x="687" y="89"/>
                        <a:pt x="687" y="89"/>
                      </a:cubicBezTo>
                      <a:cubicBezTo>
                        <a:pt x="686" y="91"/>
                        <a:pt x="686" y="91"/>
                        <a:pt x="686" y="91"/>
                      </a:cubicBezTo>
                      <a:cubicBezTo>
                        <a:pt x="684" y="93"/>
                        <a:pt x="684" y="93"/>
                        <a:pt x="684" y="93"/>
                      </a:cubicBezTo>
                      <a:cubicBezTo>
                        <a:pt x="684" y="94"/>
                        <a:pt x="684" y="94"/>
                        <a:pt x="684" y="94"/>
                      </a:cubicBezTo>
                      <a:cubicBezTo>
                        <a:pt x="683" y="94"/>
                        <a:pt x="683" y="94"/>
                        <a:pt x="683" y="94"/>
                      </a:cubicBezTo>
                      <a:cubicBezTo>
                        <a:pt x="681" y="94"/>
                        <a:pt x="681" y="94"/>
                        <a:pt x="681" y="94"/>
                      </a:cubicBezTo>
                      <a:cubicBezTo>
                        <a:pt x="681" y="93"/>
                        <a:pt x="681" y="93"/>
                        <a:pt x="681" y="93"/>
                      </a:cubicBezTo>
                      <a:cubicBezTo>
                        <a:pt x="679" y="93"/>
                        <a:pt x="679" y="93"/>
                        <a:pt x="679" y="93"/>
                      </a:cubicBezTo>
                      <a:cubicBezTo>
                        <a:pt x="676" y="90"/>
                        <a:pt x="676" y="90"/>
                        <a:pt x="676" y="90"/>
                      </a:cubicBezTo>
                      <a:cubicBezTo>
                        <a:pt x="675" y="91"/>
                        <a:pt x="674" y="92"/>
                        <a:pt x="672" y="92"/>
                      </a:cubicBezTo>
                      <a:cubicBezTo>
                        <a:pt x="671" y="92"/>
                        <a:pt x="671" y="92"/>
                        <a:pt x="671" y="92"/>
                      </a:cubicBezTo>
                      <a:cubicBezTo>
                        <a:pt x="666" y="93"/>
                        <a:pt x="666" y="93"/>
                        <a:pt x="666" y="93"/>
                      </a:cubicBezTo>
                      <a:cubicBezTo>
                        <a:pt x="667" y="97"/>
                        <a:pt x="667" y="97"/>
                        <a:pt x="667" y="97"/>
                      </a:cubicBezTo>
                      <a:cubicBezTo>
                        <a:pt x="668" y="98"/>
                        <a:pt x="668" y="98"/>
                        <a:pt x="668" y="98"/>
                      </a:cubicBezTo>
                      <a:cubicBezTo>
                        <a:pt x="666" y="98"/>
                        <a:pt x="665" y="98"/>
                        <a:pt x="663" y="98"/>
                      </a:cubicBezTo>
                      <a:cubicBezTo>
                        <a:pt x="666" y="92"/>
                        <a:pt x="666" y="92"/>
                        <a:pt x="666" y="92"/>
                      </a:cubicBezTo>
                      <a:cubicBezTo>
                        <a:pt x="668" y="92"/>
                        <a:pt x="668" y="92"/>
                        <a:pt x="668" y="92"/>
                      </a:cubicBezTo>
                      <a:cubicBezTo>
                        <a:pt x="671" y="89"/>
                        <a:pt x="671" y="89"/>
                        <a:pt x="671" y="89"/>
                      </a:cubicBezTo>
                      <a:cubicBezTo>
                        <a:pt x="675" y="89"/>
                        <a:pt x="675" y="89"/>
                        <a:pt x="675" y="89"/>
                      </a:cubicBezTo>
                      <a:cubicBezTo>
                        <a:pt x="676" y="88"/>
                        <a:pt x="678" y="86"/>
                        <a:pt x="679" y="86"/>
                      </a:cubicBezTo>
                      <a:cubicBezTo>
                        <a:pt x="680" y="84"/>
                        <a:pt x="681" y="81"/>
                        <a:pt x="680" y="79"/>
                      </a:cubicBezTo>
                      <a:cubicBezTo>
                        <a:pt x="679" y="78"/>
                        <a:pt x="679" y="78"/>
                        <a:pt x="679" y="78"/>
                      </a:cubicBezTo>
                      <a:cubicBezTo>
                        <a:pt x="672" y="78"/>
                        <a:pt x="672" y="78"/>
                        <a:pt x="672" y="78"/>
                      </a:cubicBezTo>
                      <a:cubicBezTo>
                        <a:pt x="671" y="76"/>
                        <a:pt x="671" y="76"/>
                        <a:pt x="671" y="76"/>
                      </a:cubicBezTo>
                      <a:cubicBezTo>
                        <a:pt x="671" y="74"/>
                        <a:pt x="671" y="74"/>
                        <a:pt x="671" y="74"/>
                      </a:cubicBezTo>
                      <a:cubicBezTo>
                        <a:pt x="669" y="73"/>
                        <a:pt x="669" y="73"/>
                        <a:pt x="669" y="73"/>
                      </a:cubicBezTo>
                      <a:cubicBezTo>
                        <a:pt x="665" y="75"/>
                        <a:pt x="665" y="75"/>
                        <a:pt x="665" y="75"/>
                      </a:cubicBezTo>
                      <a:cubicBezTo>
                        <a:pt x="666" y="76"/>
                        <a:pt x="666" y="76"/>
                        <a:pt x="666" y="76"/>
                      </a:cubicBezTo>
                      <a:cubicBezTo>
                        <a:pt x="665" y="77"/>
                        <a:pt x="665" y="78"/>
                        <a:pt x="664" y="78"/>
                      </a:cubicBezTo>
                      <a:cubicBezTo>
                        <a:pt x="663" y="77"/>
                        <a:pt x="663" y="77"/>
                        <a:pt x="663" y="77"/>
                      </a:cubicBezTo>
                      <a:cubicBezTo>
                        <a:pt x="660" y="79"/>
                        <a:pt x="660" y="79"/>
                        <a:pt x="660" y="79"/>
                      </a:cubicBezTo>
                      <a:cubicBezTo>
                        <a:pt x="658" y="86"/>
                        <a:pt x="658" y="86"/>
                        <a:pt x="658" y="86"/>
                      </a:cubicBezTo>
                      <a:cubicBezTo>
                        <a:pt x="660" y="86"/>
                        <a:pt x="660" y="86"/>
                        <a:pt x="660" y="86"/>
                      </a:cubicBezTo>
                      <a:cubicBezTo>
                        <a:pt x="658" y="90"/>
                        <a:pt x="658" y="90"/>
                        <a:pt x="658" y="90"/>
                      </a:cubicBezTo>
                      <a:cubicBezTo>
                        <a:pt x="658" y="91"/>
                        <a:pt x="658" y="91"/>
                        <a:pt x="658" y="91"/>
                      </a:cubicBezTo>
                      <a:cubicBezTo>
                        <a:pt x="660" y="91"/>
                        <a:pt x="660" y="91"/>
                        <a:pt x="660" y="91"/>
                      </a:cubicBezTo>
                      <a:cubicBezTo>
                        <a:pt x="660" y="93"/>
                        <a:pt x="660" y="93"/>
                        <a:pt x="660" y="93"/>
                      </a:cubicBezTo>
                      <a:cubicBezTo>
                        <a:pt x="660" y="94"/>
                        <a:pt x="658" y="96"/>
                        <a:pt x="657" y="98"/>
                      </a:cubicBezTo>
                      <a:cubicBezTo>
                        <a:pt x="654" y="98"/>
                        <a:pt x="654" y="98"/>
                        <a:pt x="654" y="98"/>
                      </a:cubicBezTo>
                      <a:cubicBezTo>
                        <a:pt x="653" y="96"/>
                        <a:pt x="653" y="96"/>
                        <a:pt x="653" y="96"/>
                      </a:cubicBezTo>
                      <a:cubicBezTo>
                        <a:pt x="652" y="98"/>
                        <a:pt x="652" y="98"/>
                        <a:pt x="652" y="98"/>
                      </a:cubicBezTo>
                      <a:cubicBezTo>
                        <a:pt x="651" y="97"/>
                        <a:pt x="651" y="97"/>
                        <a:pt x="651" y="97"/>
                      </a:cubicBezTo>
                      <a:cubicBezTo>
                        <a:pt x="649" y="97"/>
                        <a:pt x="647" y="101"/>
                        <a:pt x="644" y="102"/>
                      </a:cubicBezTo>
                      <a:cubicBezTo>
                        <a:pt x="640" y="103"/>
                        <a:pt x="635" y="104"/>
                        <a:pt x="631" y="104"/>
                      </a:cubicBezTo>
                      <a:cubicBezTo>
                        <a:pt x="631" y="106"/>
                        <a:pt x="631" y="106"/>
                        <a:pt x="631" y="106"/>
                      </a:cubicBezTo>
                      <a:cubicBezTo>
                        <a:pt x="632" y="106"/>
                        <a:pt x="632" y="106"/>
                        <a:pt x="632" y="106"/>
                      </a:cubicBezTo>
                      <a:cubicBezTo>
                        <a:pt x="633" y="107"/>
                        <a:pt x="633" y="107"/>
                        <a:pt x="633" y="107"/>
                      </a:cubicBezTo>
                      <a:cubicBezTo>
                        <a:pt x="631" y="108"/>
                        <a:pt x="631" y="108"/>
                        <a:pt x="631" y="108"/>
                      </a:cubicBezTo>
                      <a:cubicBezTo>
                        <a:pt x="631" y="114"/>
                        <a:pt x="631" y="114"/>
                        <a:pt x="631" y="114"/>
                      </a:cubicBezTo>
                      <a:cubicBezTo>
                        <a:pt x="627" y="112"/>
                        <a:pt x="627" y="112"/>
                        <a:pt x="627" y="112"/>
                      </a:cubicBezTo>
                      <a:cubicBezTo>
                        <a:pt x="627" y="114"/>
                        <a:pt x="627" y="114"/>
                        <a:pt x="627" y="114"/>
                      </a:cubicBezTo>
                      <a:cubicBezTo>
                        <a:pt x="628" y="115"/>
                        <a:pt x="628" y="115"/>
                        <a:pt x="628" y="115"/>
                      </a:cubicBezTo>
                      <a:cubicBezTo>
                        <a:pt x="628" y="118"/>
                        <a:pt x="628" y="118"/>
                        <a:pt x="628" y="118"/>
                      </a:cubicBezTo>
                      <a:cubicBezTo>
                        <a:pt x="625" y="116"/>
                        <a:pt x="625" y="116"/>
                        <a:pt x="625" y="116"/>
                      </a:cubicBezTo>
                      <a:cubicBezTo>
                        <a:pt x="623" y="119"/>
                        <a:pt x="623" y="119"/>
                        <a:pt x="623" y="119"/>
                      </a:cubicBezTo>
                      <a:cubicBezTo>
                        <a:pt x="622" y="120"/>
                        <a:pt x="622" y="120"/>
                        <a:pt x="622" y="120"/>
                      </a:cubicBezTo>
                      <a:cubicBezTo>
                        <a:pt x="622" y="119"/>
                        <a:pt x="622" y="119"/>
                        <a:pt x="622" y="119"/>
                      </a:cubicBezTo>
                      <a:cubicBezTo>
                        <a:pt x="620" y="118"/>
                        <a:pt x="620" y="118"/>
                        <a:pt x="620" y="118"/>
                      </a:cubicBezTo>
                      <a:cubicBezTo>
                        <a:pt x="620" y="117"/>
                        <a:pt x="620" y="117"/>
                        <a:pt x="620" y="117"/>
                      </a:cubicBezTo>
                      <a:cubicBezTo>
                        <a:pt x="622" y="115"/>
                        <a:pt x="622" y="115"/>
                        <a:pt x="622" y="115"/>
                      </a:cubicBezTo>
                      <a:cubicBezTo>
                        <a:pt x="621" y="114"/>
                        <a:pt x="621" y="114"/>
                        <a:pt x="621" y="114"/>
                      </a:cubicBezTo>
                      <a:cubicBezTo>
                        <a:pt x="622" y="113"/>
                        <a:pt x="622" y="113"/>
                        <a:pt x="622" y="113"/>
                      </a:cubicBezTo>
                      <a:cubicBezTo>
                        <a:pt x="622" y="112"/>
                        <a:pt x="620" y="111"/>
                        <a:pt x="619" y="111"/>
                      </a:cubicBezTo>
                      <a:cubicBezTo>
                        <a:pt x="620" y="110"/>
                        <a:pt x="620" y="110"/>
                        <a:pt x="620" y="110"/>
                      </a:cubicBezTo>
                      <a:cubicBezTo>
                        <a:pt x="621" y="111"/>
                        <a:pt x="621" y="111"/>
                        <a:pt x="621" y="111"/>
                      </a:cubicBezTo>
                      <a:cubicBezTo>
                        <a:pt x="630" y="105"/>
                        <a:pt x="630" y="105"/>
                        <a:pt x="630" y="105"/>
                      </a:cubicBezTo>
                      <a:cubicBezTo>
                        <a:pt x="628" y="102"/>
                        <a:pt x="628" y="102"/>
                        <a:pt x="628" y="102"/>
                      </a:cubicBezTo>
                      <a:cubicBezTo>
                        <a:pt x="626" y="102"/>
                        <a:pt x="626" y="102"/>
                        <a:pt x="626" y="102"/>
                      </a:cubicBezTo>
                      <a:cubicBezTo>
                        <a:pt x="624" y="102"/>
                        <a:pt x="624" y="102"/>
                        <a:pt x="624" y="102"/>
                      </a:cubicBezTo>
                      <a:cubicBezTo>
                        <a:pt x="624" y="106"/>
                        <a:pt x="623" y="108"/>
                        <a:pt x="620" y="110"/>
                      </a:cubicBezTo>
                      <a:cubicBezTo>
                        <a:pt x="617" y="109"/>
                        <a:pt x="610" y="108"/>
                        <a:pt x="607" y="109"/>
                      </a:cubicBezTo>
                      <a:cubicBezTo>
                        <a:pt x="606" y="108"/>
                        <a:pt x="606" y="108"/>
                        <a:pt x="606" y="108"/>
                      </a:cubicBezTo>
                      <a:cubicBezTo>
                        <a:pt x="605" y="107"/>
                        <a:pt x="605" y="107"/>
                        <a:pt x="605" y="107"/>
                      </a:cubicBezTo>
                      <a:cubicBezTo>
                        <a:pt x="602" y="108"/>
                        <a:pt x="602" y="108"/>
                        <a:pt x="602" y="108"/>
                      </a:cubicBezTo>
                      <a:cubicBezTo>
                        <a:pt x="596" y="105"/>
                        <a:pt x="596" y="105"/>
                        <a:pt x="596" y="105"/>
                      </a:cubicBezTo>
                      <a:cubicBezTo>
                        <a:pt x="595" y="106"/>
                        <a:pt x="595" y="106"/>
                        <a:pt x="595" y="106"/>
                      </a:cubicBezTo>
                      <a:cubicBezTo>
                        <a:pt x="590" y="105"/>
                        <a:pt x="590" y="105"/>
                        <a:pt x="590" y="105"/>
                      </a:cubicBezTo>
                      <a:cubicBezTo>
                        <a:pt x="588" y="103"/>
                        <a:pt x="588" y="103"/>
                        <a:pt x="588" y="103"/>
                      </a:cubicBezTo>
                      <a:cubicBezTo>
                        <a:pt x="587" y="105"/>
                        <a:pt x="586" y="107"/>
                        <a:pt x="584" y="108"/>
                      </a:cubicBezTo>
                      <a:cubicBezTo>
                        <a:pt x="587" y="110"/>
                        <a:pt x="587" y="110"/>
                        <a:pt x="587" y="110"/>
                      </a:cubicBezTo>
                      <a:cubicBezTo>
                        <a:pt x="583" y="113"/>
                        <a:pt x="583" y="113"/>
                        <a:pt x="583" y="113"/>
                      </a:cubicBezTo>
                      <a:cubicBezTo>
                        <a:pt x="584" y="114"/>
                        <a:pt x="584" y="114"/>
                        <a:pt x="584" y="114"/>
                      </a:cubicBezTo>
                      <a:cubicBezTo>
                        <a:pt x="585" y="115"/>
                        <a:pt x="585" y="118"/>
                        <a:pt x="584" y="119"/>
                      </a:cubicBezTo>
                      <a:cubicBezTo>
                        <a:pt x="582" y="120"/>
                        <a:pt x="582" y="120"/>
                        <a:pt x="582" y="120"/>
                      </a:cubicBezTo>
                      <a:cubicBezTo>
                        <a:pt x="583" y="122"/>
                        <a:pt x="583" y="122"/>
                        <a:pt x="583" y="122"/>
                      </a:cubicBezTo>
                      <a:cubicBezTo>
                        <a:pt x="581" y="122"/>
                        <a:pt x="581" y="122"/>
                        <a:pt x="581" y="122"/>
                      </a:cubicBezTo>
                      <a:cubicBezTo>
                        <a:pt x="580" y="123"/>
                        <a:pt x="580" y="123"/>
                        <a:pt x="580" y="123"/>
                      </a:cubicBezTo>
                      <a:cubicBezTo>
                        <a:pt x="580" y="124"/>
                        <a:pt x="580" y="124"/>
                        <a:pt x="580" y="124"/>
                      </a:cubicBezTo>
                      <a:cubicBezTo>
                        <a:pt x="579" y="124"/>
                        <a:pt x="579" y="124"/>
                        <a:pt x="579" y="124"/>
                      </a:cubicBezTo>
                      <a:cubicBezTo>
                        <a:pt x="579" y="126"/>
                        <a:pt x="579" y="126"/>
                        <a:pt x="579" y="126"/>
                      </a:cubicBezTo>
                      <a:cubicBezTo>
                        <a:pt x="579" y="129"/>
                        <a:pt x="579" y="129"/>
                        <a:pt x="579" y="129"/>
                      </a:cubicBezTo>
                      <a:cubicBezTo>
                        <a:pt x="580" y="131"/>
                        <a:pt x="580" y="131"/>
                        <a:pt x="580" y="131"/>
                      </a:cubicBezTo>
                      <a:cubicBezTo>
                        <a:pt x="580" y="134"/>
                        <a:pt x="580" y="134"/>
                        <a:pt x="580" y="134"/>
                      </a:cubicBezTo>
                      <a:cubicBezTo>
                        <a:pt x="582" y="134"/>
                        <a:pt x="582" y="134"/>
                        <a:pt x="582" y="134"/>
                      </a:cubicBezTo>
                      <a:cubicBezTo>
                        <a:pt x="585" y="137"/>
                        <a:pt x="585" y="137"/>
                        <a:pt x="585" y="137"/>
                      </a:cubicBezTo>
                      <a:cubicBezTo>
                        <a:pt x="585" y="138"/>
                        <a:pt x="585" y="138"/>
                        <a:pt x="585" y="138"/>
                      </a:cubicBezTo>
                      <a:cubicBezTo>
                        <a:pt x="583" y="137"/>
                        <a:pt x="583" y="137"/>
                        <a:pt x="583" y="137"/>
                      </a:cubicBezTo>
                      <a:cubicBezTo>
                        <a:pt x="583" y="138"/>
                        <a:pt x="583" y="138"/>
                        <a:pt x="583" y="138"/>
                      </a:cubicBezTo>
                      <a:cubicBezTo>
                        <a:pt x="583" y="138"/>
                        <a:pt x="583" y="138"/>
                        <a:pt x="583" y="138"/>
                      </a:cubicBezTo>
                      <a:cubicBezTo>
                        <a:pt x="582" y="139"/>
                        <a:pt x="582" y="139"/>
                        <a:pt x="582" y="139"/>
                      </a:cubicBezTo>
                      <a:cubicBezTo>
                        <a:pt x="581" y="138"/>
                        <a:pt x="581" y="138"/>
                        <a:pt x="581" y="138"/>
                      </a:cubicBezTo>
                      <a:cubicBezTo>
                        <a:pt x="581" y="135"/>
                        <a:pt x="581" y="135"/>
                        <a:pt x="581" y="135"/>
                      </a:cubicBezTo>
                      <a:cubicBezTo>
                        <a:pt x="579" y="135"/>
                        <a:pt x="579" y="135"/>
                        <a:pt x="579" y="135"/>
                      </a:cubicBezTo>
                      <a:cubicBezTo>
                        <a:pt x="576" y="136"/>
                        <a:pt x="576" y="136"/>
                        <a:pt x="576" y="136"/>
                      </a:cubicBezTo>
                      <a:cubicBezTo>
                        <a:pt x="577" y="138"/>
                        <a:pt x="577" y="138"/>
                        <a:pt x="577" y="138"/>
                      </a:cubicBezTo>
                      <a:cubicBezTo>
                        <a:pt x="579" y="141"/>
                        <a:pt x="579" y="141"/>
                        <a:pt x="579" y="141"/>
                      </a:cubicBezTo>
                      <a:cubicBezTo>
                        <a:pt x="579" y="145"/>
                        <a:pt x="579" y="145"/>
                        <a:pt x="579" y="145"/>
                      </a:cubicBezTo>
                      <a:cubicBezTo>
                        <a:pt x="580" y="145"/>
                        <a:pt x="580" y="145"/>
                        <a:pt x="580" y="145"/>
                      </a:cubicBezTo>
                      <a:cubicBezTo>
                        <a:pt x="581" y="146"/>
                        <a:pt x="581" y="146"/>
                        <a:pt x="581" y="146"/>
                      </a:cubicBezTo>
                      <a:cubicBezTo>
                        <a:pt x="580" y="148"/>
                        <a:pt x="580" y="148"/>
                        <a:pt x="580" y="148"/>
                      </a:cubicBezTo>
                      <a:cubicBezTo>
                        <a:pt x="580" y="149"/>
                        <a:pt x="579" y="150"/>
                        <a:pt x="579" y="152"/>
                      </a:cubicBezTo>
                      <a:cubicBezTo>
                        <a:pt x="577" y="153"/>
                        <a:pt x="577" y="153"/>
                        <a:pt x="577" y="153"/>
                      </a:cubicBezTo>
                      <a:cubicBezTo>
                        <a:pt x="578" y="153"/>
                        <a:pt x="580" y="155"/>
                        <a:pt x="581" y="155"/>
                      </a:cubicBezTo>
                      <a:cubicBezTo>
                        <a:pt x="583" y="156"/>
                        <a:pt x="583" y="156"/>
                        <a:pt x="583" y="156"/>
                      </a:cubicBezTo>
                      <a:cubicBezTo>
                        <a:pt x="582" y="157"/>
                        <a:pt x="582" y="157"/>
                        <a:pt x="582" y="157"/>
                      </a:cubicBezTo>
                      <a:cubicBezTo>
                        <a:pt x="579" y="156"/>
                        <a:pt x="579" y="156"/>
                        <a:pt x="579" y="156"/>
                      </a:cubicBezTo>
                      <a:cubicBezTo>
                        <a:pt x="577" y="157"/>
                        <a:pt x="577" y="157"/>
                        <a:pt x="577" y="157"/>
                      </a:cubicBezTo>
                      <a:cubicBezTo>
                        <a:pt x="578" y="160"/>
                        <a:pt x="578" y="160"/>
                        <a:pt x="578" y="160"/>
                      </a:cubicBezTo>
                      <a:cubicBezTo>
                        <a:pt x="577" y="161"/>
                        <a:pt x="577" y="161"/>
                        <a:pt x="577" y="161"/>
                      </a:cubicBezTo>
                      <a:cubicBezTo>
                        <a:pt x="578" y="162"/>
                        <a:pt x="578" y="162"/>
                        <a:pt x="578" y="162"/>
                      </a:cubicBezTo>
                      <a:cubicBezTo>
                        <a:pt x="577" y="164"/>
                        <a:pt x="577" y="164"/>
                        <a:pt x="577" y="164"/>
                      </a:cubicBezTo>
                      <a:cubicBezTo>
                        <a:pt x="578" y="166"/>
                        <a:pt x="578" y="166"/>
                        <a:pt x="578" y="166"/>
                      </a:cubicBezTo>
                      <a:cubicBezTo>
                        <a:pt x="575" y="167"/>
                        <a:pt x="575" y="167"/>
                        <a:pt x="575" y="167"/>
                      </a:cubicBezTo>
                      <a:cubicBezTo>
                        <a:pt x="575" y="161"/>
                        <a:pt x="575" y="161"/>
                        <a:pt x="575" y="161"/>
                      </a:cubicBezTo>
                      <a:cubicBezTo>
                        <a:pt x="573" y="160"/>
                        <a:pt x="573" y="160"/>
                        <a:pt x="573" y="160"/>
                      </a:cubicBezTo>
                      <a:cubicBezTo>
                        <a:pt x="573" y="158"/>
                        <a:pt x="573" y="156"/>
                        <a:pt x="574" y="155"/>
                      </a:cubicBezTo>
                      <a:cubicBezTo>
                        <a:pt x="576" y="154"/>
                        <a:pt x="576" y="154"/>
                        <a:pt x="576" y="154"/>
                      </a:cubicBezTo>
                      <a:cubicBezTo>
                        <a:pt x="578" y="150"/>
                        <a:pt x="578" y="150"/>
                        <a:pt x="578" y="150"/>
                      </a:cubicBezTo>
                      <a:cubicBezTo>
                        <a:pt x="577" y="148"/>
                        <a:pt x="577" y="148"/>
                        <a:pt x="577" y="148"/>
                      </a:cubicBezTo>
                      <a:cubicBezTo>
                        <a:pt x="575" y="146"/>
                        <a:pt x="575" y="146"/>
                        <a:pt x="575" y="146"/>
                      </a:cubicBezTo>
                      <a:cubicBezTo>
                        <a:pt x="575" y="146"/>
                        <a:pt x="572" y="148"/>
                        <a:pt x="571" y="148"/>
                      </a:cubicBezTo>
                      <a:cubicBezTo>
                        <a:pt x="571" y="148"/>
                        <a:pt x="571" y="148"/>
                        <a:pt x="571" y="148"/>
                      </a:cubicBezTo>
                      <a:cubicBezTo>
                        <a:pt x="570" y="148"/>
                        <a:pt x="570" y="148"/>
                        <a:pt x="570" y="148"/>
                      </a:cubicBezTo>
                      <a:cubicBezTo>
                        <a:pt x="570" y="150"/>
                        <a:pt x="570" y="150"/>
                        <a:pt x="570" y="150"/>
                      </a:cubicBezTo>
                      <a:cubicBezTo>
                        <a:pt x="571" y="151"/>
                        <a:pt x="571" y="151"/>
                        <a:pt x="571" y="151"/>
                      </a:cubicBezTo>
                      <a:cubicBezTo>
                        <a:pt x="572" y="153"/>
                        <a:pt x="572" y="153"/>
                        <a:pt x="572" y="153"/>
                      </a:cubicBezTo>
                      <a:cubicBezTo>
                        <a:pt x="571" y="153"/>
                        <a:pt x="571" y="153"/>
                        <a:pt x="571" y="153"/>
                      </a:cubicBezTo>
                      <a:cubicBezTo>
                        <a:pt x="572" y="155"/>
                        <a:pt x="572" y="155"/>
                        <a:pt x="572" y="155"/>
                      </a:cubicBezTo>
                      <a:cubicBezTo>
                        <a:pt x="571" y="158"/>
                        <a:pt x="571" y="158"/>
                        <a:pt x="571" y="158"/>
                      </a:cubicBezTo>
                      <a:cubicBezTo>
                        <a:pt x="569" y="159"/>
                        <a:pt x="569" y="159"/>
                        <a:pt x="569" y="159"/>
                      </a:cubicBezTo>
                      <a:cubicBezTo>
                        <a:pt x="566" y="157"/>
                        <a:pt x="566" y="157"/>
                        <a:pt x="566" y="157"/>
                      </a:cubicBezTo>
                      <a:cubicBezTo>
                        <a:pt x="565" y="158"/>
                        <a:pt x="565" y="158"/>
                        <a:pt x="565" y="158"/>
                      </a:cubicBezTo>
                      <a:cubicBezTo>
                        <a:pt x="564" y="161"/>
                        <a:pt x="564" y="161"/>
                        <a:pt x="564" y="161"/>
                      </a:cubicBezTo>
                      <a:cubicBezTo>
                        <a:pt x="563" y="161"/>
                        <a:pt x="563" y="161"/>
                        <a:pt x="563" y="161"/>
                      </a:cubicBezTo>
                      <a:cubicBezTo>
                        <a:pt x="560" y="160"/>
                        <a:pt x="560" y="160"/>
                        <a:pt x="560" y="160"/>
                      </a:cubicBezTo>
                      <a:cubicBezTo>
                        <a:pt x="559" y="157"/>
                        <a:pt x="559" y="157"/>
                        <a:pt x="559" y="157"/>
                      </a:cubicBezTo>
                      <a:cubicBezTo>
                        <a:pt x="558" y="157"/>
                        <a:pt x="558" y="157"/>
                        <a:pt x="558" y="157"/>
                      </a:cubicBezTo>
                      <a:cubicBezTo>
                        <a:pt x="557" y="157"/>
                        <a:pt x="557" y="157"/>
                        <a:pt x="557" y="157"/>
                      </a:cubicBezTo>
                      <a:cubicBezTo>
                        <a:pt x="557" y="160"/>
                        <a:pt x="557" y="160"/>
                        <a:pt x="557" y="160"/>
                      </a:cubicBezTo>
                      <a:cubicBezTo>
                        <a:pt x="555" y="161"/>
                        <a:pt x="555" y="161"/>
                        <a:pt x="555" y="161"/>
                      </a:cubicBezTo>
                      <a:cubicBezTo>
                        <a:pt x="556" y="162"/>
                        <a:pt x="556" y="162"/>
                        <a:pt x="556" y="162"/>
                      </a:cubicBezTo>
                      <a:cubicBezTo>
                        <a:pt x="556" y="164"/>
                        <a:pt x="556" y="164"/>
                        <a:pt x="556" y="164"/>
                      </a:cubicBezTo>
                      <a:cubicBezTo>
                        <a:pt x="558" y="165"/>
                        <a:pt x="558" y="165"/>
                        <a:pt x="558" y="165"/>
                      </a:cubicBezTo>
                      <a:cubicBezTo>
                        <a:pt x="558" y="167"/>
                        <a:pt x="558" y="167"/>
                        <a:pt x="558" y="167"/>
                      </a:cubicBezTo>
                      <a:cubicBezTo>
                        <a:pt x="555" y="168"/>
                        <a:pt x="555" y="168"/>
                        <a:pt x="555" y="168"/>
                      </a:cubicBezTo>
                      <a:cubicBezTo>
                        <a:pt x="555" y="170"/>
                        <a:pt x="555" y="170"/>
                        <a:pt x="555" y="170"/>
                      </a:cubicBezTo>
                      <a:cubicBezTo>
                        <a:pt x="556" y="171"/>
                        <a:pt x="556" y="171"/>
                        <a:pt x="556" y="171"/>
                      </a:cubicBezTo>
                      <a:cubicBezTo>
                        <a:pt x="555" y="172"/>
                        <a:pt x="555" y="172"/>
                        <a:pt x="555" y="172"/>
                      </a:cubicBezTo>
                      <a:cubicBezTo>
                        <a:pt x="557" y="175"/>
                        <a:pt x="557" y="175"/>
                        <a:pt x="557" y="175"/>
                      </a:cubicBezTo>
                      <a:cubicBezTo>
                        <a:pt x="556" y="176"/>
                        <a:pt x="556" y="176"/>
                        <a:pt x="556" y="176"/>
                      </a:cubicBezTo>
                      <a:cubicBezTo>
                        <a:pt x="554" y="174"/>
                        <a:pt x="554" y="174"/>
                        <a:pt x="554" y="174"/>
                      </a:cubicBezTo>
                      <a:cubicBezTo>
                        <a:pt x="551" y="174"/>
                        <a:pt x="551" y="174"/>
                        <a:pt x="551" y="174"/>
                      </a:cubicBezTo>
                      <a:cubicBezTo>
                        <a:pt x="550" y="174"/>
                        <a:pt x="550" y="174"/>
                        <a:pt x="550" y="174"/>
                      </a:cubicBezTo>
                      <a:cubicBezTo>
                        <a:pt x="553" y="172"/>
                        <a:pt x="553" y="172"/>
                        <a:pt x="553" y="172"/>
                      </a:cubicBezTo>
                      <a:cubicBezTo>
                        <a:pt x="551" y="172"/>
                        <a:pt x="551" y="172"/>
                        <a:pt x="551" y="172"/>
                      </a:cubicBezTo>
                      <a:cubicBezTo>
                        <a:pt x="550" y="173"/>
                        <a:pt x="550" y="173"/>
                        <a:pt x="550" y="173"/>
                      </a:cubicBezTo>
                      <a:cubicBezTo>
                        <a:pt x="549" y="173"/>
                        <a:pt x="549" y="173"/>
                        <a:pt x="549" y="173"/>
                      </a:cubicBezTo>
                      <a:cubicBezTo>
                        <a:pt x="543" y="174"/>
                        <a:pt x="543" y="174"/>
                        <a:pt x="543" y="174"/>
                      </a:cubicBezTo>
                      <a:cubicBezTo>
                        <a:pt x="543" y="177"/>
                        <a:pt x="543" y="177"/>
                        <a:pt x="543" y="177"/>
                      </a:cubicBezTo>
                      <a:cubicBezTo>
                        <a:pt x="544" y="179"/>
                        <a:pt x="544" y="179"/>
                        <a:pt x="544" y="179"/>
                      </a:cubicBezTo>
                      <a:cubicBezTo>
                        <a:pt x="543" y="180"/>
                        <a:pt x="543" y="180"/>
                        <a:pt x="543" y="180"/>
                      </a:cubicBezTo>
                      <a:cubicBezTo>
                        <a:pt x="546" y="181"/>
                        <a:pt x="546" y="181"/>
                        <a:pt x="546" y="181"/>
                      </a:cubicBezTo>
                      <a:cubicBezTo>
                        <a:pt x="546" y="185"/>
                        <a:pt x="546" y="185"/>
                        <a:pt x="546" y="185"/>
                      </a:cubicBezTo>
                      <a:cubicBezTo>
                        <a:pt x="548" y="185"/>
                        <a:pt x="548" y="185"/>
                        <a:pt x="548" y="185"/>
                      </a:cubicBezTo>
                      <a:cubicBezTo>
                        <a:pt x="551" y="188"/>
                        <a:pt x="552" y="191"/>
                        <a:pt x="553" y="194"/>
                      </a:cubicBezTo>
                      <a:cubicBezTo>
                        <a:pt x="555" y="193"/>
                        <a:pt x="564" y="198"/>
                        <a:pt x="567" y="198"/>
                      </a:cubicBezTo>
                      <a:cubicBezTo>
                        <a:pt x="567" y="199"/>
                        <a:pt x="567" y="199"/>
                        <a:pt x="567" y="199"/>
                      </a:cubicBezTo>
                      <a:cubicBezTo>
                        <a:pt x="566" y="199"/>
                        <a:pt x="563" y="201"/>
                        <a:pt x="562" y="202"/>
                      </a:cubicBezTo>
                      <a:cubicBezTo>
                        <a:pt x="561" y="201"/>
                        <a:pt x="561" y="201"/>
                        <a:pt x="561" y="201"/>
                      </a:cubicBezTo>
                      <a:cubicBezTo>
                        <a:pt x="554" y="205"/>
                        <a:pt x="554" y="205"/>
                        <a:pt x="554" y="205"/>
                      </a:cubicBezTo>
                      <a:cubicBezTo>
                        <a:pt x="552" y="204"/>
                        <a:pt x="552" y="204"/>
                        <a:pt x="552" y="204"/>
                      </a:cubicBezTo>
                      <a:cubicBezTo>
                        <a:pt x="548" y="205"/>
                        <a:pt x="548" y="205"/>
                        <a:pt x="548" y="205"/>
                      </a:cubicBezTo>
                      <a:cubicBezTo>
                        <a:pt x="549" y="207"/>
                        <a:pt x="549" y="207"/>
                        <a:pt x="549" y="207"/>
                      </a:cubicBezTo>
                      <a:cubicBezTo>
                        <a:pt x="547" y="207"/>
                        <a:pt x="547" y="207"/>
                        <a:pt x="547" y="207"/>
                      </a:cubicBezTo>
                      <a:cubicBezTo>
                        <a:pt x="548" y="206"/>
                        <a:pt x="548" y="206"/>
                        <a:pt x="548" y="206"/>
                      </a:cubicBezTo>
                      <a:cubicBezTo>
                        <a:pt x="544" y="204"/>
                        <a:pt x="544" y="204"/>
                        <a:pt x="544" y="204"/>
                      </a:cubicBezTo>
                      <a:cubicBezTo>
                        <a:pt x="547" y="202"/>
                        <a:pt x="547" y="202"/>
                        <a:pt x="547" y="202"/>
                      </a:cubicBezTo>
                      <a:cubicBezTo>
                        <a:pt x="548" y="201"/>
                        <a:pt x="548" y="201"/>
                        <a:pt x="548" y="201"/>
                      </a:cubicBezTo>
                      <a:cubicBezTo>
                        <a:pt x="548" y="200"/>
                        <a:pt x="548" y="200"/>
                        <a:pt x="548" y="200"/>
                      </a:cubicBezTo>
                      <a:cubicBezTo>
                        <a:pt x="545" y="201"/>
                        <a:pt x="545" y="201"/>
                        <a:pt x="542" y="201"/>
                      </a:cubicBezTo>
                      <a:cubicBezTo>
                        <a:pt x="541" y="204"/>
                        <a:pt x="541" y="204"/>
                        <a:pt x="541" y="204"/>
                      </a:cubicBezTo>
                      <a:cubicBezTo>
                        <a:pt x="542" y="205"/>
                        <a:pt x="542" y="205"/>
                        <a:pt x="542" y="205"/>
                      </a:cubicBezTo>
                      <a:cubicBezTo>
                        <a:pt x="544" y="205"/>
                        <a:pt x="544" y="205"/>
                        <a:pt x="544" y="205"/>
                      </a:cubicBezTo>
                      <a:cubicBezTo>
                        <a:pt x="545" y="207"/>
                        <a:pt x="545" y="207"/>
                        <a:pt x="545" y="207"/>
                      </a:cubicBezTo>
                      <a:cubicBezTo>
                        <a:pt x="544" y="209"/>
                        <a:pt x="544" y="209"/>
                        <a:pt x="544" y="209"/>
                      </a:cubicBezTo>
                      <a:cubicBezTo>
                        <a:pt x="542" y="210"/>
                        <a:pt x="542" y="210"/>
                        <a:pt x="542" y="210"/>
                      </a:cubicBezTo>
                      <a:cubicBezTo>
                        <a:pt x="541" y="211"/>
                        <a:pt x="541" y="211"/>
                        <a:pt x="541" y="211"/>
                      </a:cubicBezTo>
                      <a:cubicBezTo>
                        <a:pt x="542" y="215"/>
                        <a:pt x="542" y="215"/>
                        <a:pt x="542" y="215"/>
                      </a:cubicBezTo>
                      <a:cubicBezTo>
                        <a:pt x="545" y="220"/>
                        <a:pt x="551" y="219"/>
                        <a:pt x="552" y="222"/>
                      </a:cubicBezTo>
                      <a:cubicBezTo>
                        <a:pt x="554" y="222"/>
                        <a:pt x="554" y="222"/>
                        <a:pt x="554" y="222"/>
                      </a:cubicBezTo>
                      <a:cubicBezTo>
                        <a:pt x="554" y="224"/>
                        <a:pt x="554" y="224"/>
                        <a:pt x="554" y="224"/>
                      </a:cubicBezTo>
                      <a:cubicBezTo>
                        <a:pt x="556" y="224"/>
                        <a:pt x="558" y="224"/>
                        <a:pt x="559" y="225"/>
                      </a:cubicBezTo>
                      <a:cubicBezTo>
                        <a:pt x="560" y="228"/>
                        <a:pt x="560" y="228"/>
                        <a:pt x="560" y="228"/>
                      </a:cubicBezTo>
                      <a:cubicBezTo>
                        <a:pt x="562" y="228"/>
                        <a:pt x="562" y="228"/>
                        <a:pt x="562" y="228"/>
                      </a:cubicBezTo>
                      <a:cubicBezTo>
                        <a:pt x="563" y="227"/>
                        <a:pt x="563" y="227"/>
                        <a:pt x="563" y="227"/>
                      </a:cubicBezTo>
                      <a:cubicBezTo>
                        <a:pt x="563" y="223"/>
                        <a:pt x="563" y="223"/>
                        <a:pt x="563" y="223"/>
                      </a:cubicBezTo>
                      <a:cubicBezTo>
                        <a:pt x="561" y="221"/>
                        <a:pt x="561" y="221"/>
                        <a:pt x="561" y="221"/>
                      </a:cubicBezTo>
                      <a:cubicBezTo>
                        <a:pt x="562" y="219"/>
                        <a:pt x="562" y="219"/>
                        <a:pt x="562" y="219"/>
                      </a:cubicBezTo>
                      <a:cubicBezTo>
                        <a:pt x="565" y="220"/>
                        <a:pt x="565" y="220"/>
                        <a:pt x="565" y="220"/>
                      </a:cubicBezTo>
                      <a:cubicBezTo>
                        <a:pt x="565" y="221"/>
                        <a:pt x="565" y="221"/>
                        <a:pt x="565" y="221"/>
                      </a:cubicBezTo>
                      <a:cubicBezTo>
                        <a:pt x="567" y="221"/>
                        <a:pt x="567" y="221"/>
                        <a:pt x="567" y="221"/>
                      </a:cubicBezTo>
                      <a:cubicBezTo>
                        <a:pt x="567" y="220"/>
                        <a:pt x="567" y="220"/>
                        <a:pt x="567" y="220"/>
                      </a:cubicBezTo>
                      <a:cubicBezTo>
                        <a:pt x="570" y="219"/>
                        <a:pt x="570" y="219"/>
                        <a:pt x="570" y="219"/>
                      </a:cubicBezTo>
                      <a:cubicBezTo>
                        <a:pt x="571" y="217"/>
                        <a:pt x="571" y="217"/>
                        <a:pt x="571" y="217"/>
                      </a:cubicBezTo>
                      <a:cubicBezTo>
                        <a:pt x="572" y="218"/>
                        <a:pt x="572" y="218"/>
                        <a:pt x="572" y="218"/>
                      </a:cubicBezTo>
                      <a:cubicBezTo>
                        <a:pt x="573" y="225"/>
                        <a:pt x="573" y="225"/>
                        <a:pt x="573" y="225"/>
                      </a:cubicBezTo>
                      <a:cubicBezTo>
                        <a:pt x="578" y="227"/>
                        <a:pt x="578" y="227"/>
                        <a:pt x="578" y="227"/>
                      </a:cubicBezTo>
                      <a:cubicBezTo>
                        <a:pt x="580" y="225"/>
                        <a:pt x="580" y="225"/>
                        <a:pt x="580" y="225"/>
                      </a:cubicBezTo>
                      <a:cubicBezTo>
                        <a:pt x="582" y="227"/>
                        <a:pt x="582" y="227"/>
                        <a:pt x="582" y="227"/>
                      </a:cubicBezTo>
                      <a:cubicBezTo>
                        <a:pt x="577" y="229"/>
                        <a:pt x="577" y="229"/>
                        <a:pt x="577" y="229"/>
                      </a:cubicBezTo>
                      <a:cubicBezTo>
                        <a:pt x="578" y="232"/>
                        <a:pt x="578" y="232"/>
                        <a:pt x="578" y="232"/>
                      </a:cubicBezTo>
                      <a:cubicBezTo>
                        <a:pt x="574" y="232"/>
                        <a:pt x="574" y="232"/>
                        <a:pt x="574" y="232"/>
                      </a:cubicBezTo>
                      <a:cubicBezTo>
                        <a:pt x="574" y="231"/>
                        <a:pt x="574" y="231"/>
                        <a:pt x="574" y="231"/>
                      </a:cubicBezTo>
                      <a:cubicBezTo>
                        <a:pt x="573" y="229"/>
                        <a:pt x="569" y="229"/>
                        <a:pt x="567" y="229"/>
                      </a:cubicBezTo>
                      <a:cubicBezTo>
                        <a:pt x="566" y="231"/>
                        <a:pt x="566" y="231"/>
                        <a:pt x="566" y="231"/>
                      </a:cubicBezTo>
                      <a:cubicBezTo>
                        <a:pt x="564" y="232"/>
                        <a:pt x="564" y="232"/>
                        <a:pt x="564" y="232"/>
                      </a:cubicBezTo>
                      <a:cubicBezTo>
                        <a:pt x="561" y="230"/>
                        <a:pt x="561" y="230"/>
                        <a:pt x="561" y="230"/>
                      </a:cubicBezTo>
                      <a:cubicBezTo>
                        <a:pt x="560" y="231"/>
                        <a:pt x="560" y="231"/>
                        <a:pt x="560" y="231"/>
                      </a:cubicBezTo>
                      <a:cubicBezTo>
                        <a:pt x="560" y="232"/>
                        <a:pt x="560" y="232"/>
                        <a:pt x="560" y="232"/>
                      </a:cubicBezTo>
                      <a:cubicBezTo>
                        <a:pt x="561" y="232"/>
                        <a:pt x="561" y="232"/>
                        <a:pt x="561" y="232"/>
                      </a:cubicBezTo>
                      <a:cubicBezTo>
                        <a:pt x="561" y="235"/>
                        <a:pt x="561" y="239"/>
                        <a:pt x="562" y="243"/>
                      </a:cubicBezTo>
                      <a:cubicBezTo>
                        <a:pt x="563" y="243"/>
                        <a:pt x="563" y="243"/>
                        <a:pt x="563" y="243"/>
                      </a:cubicBezTo>
                      <a:cubicBezTo>
                        <a:pt x="564" y="241"/>
                        <a:pt x="564" y="241"/>
                        <a:pt x="564" y="241"/>
                      </a:cubicBezTo>
                      <a:cubicBezTo>
                        <a:pt x="566" y="241"/>
                        <a:pt x="569" y="242"/>
                        <a:pt x="570" y="243"/>
                      </a:cubicBezTo>
                      <a:cubicBezTo>
                        <a:pt x="570" y="246"/>
                        <a:pt x="570" y="246"/>
                        <a:pt x="570" y="246"/>
                      </a:cubicBezTo>
                      <a:cubicBezTo>
                        <a:pt x="570" y="247"/>
                        <a:pt x="573" y="247"/>
                        <a:pt x="574" y="248"/>
                      </a:cubicBezTo>
                      <a:cubicBezTo>
                        <a:pt x="580" y="246"/>
                        <a:pt x="580" y="246"/>
                        <a:pt x="580" y="246"/>
                      </a:cubicBezTo>
                      <a:cubicBezTo>
                        <a:pt x="580" y="244"/>
                        <a:pt x="589" y="239"/>
                        <a:pt x="591" y="238"/>
                      </a:cubicBezTo>
                      <a:cubicBezTo>
                        <a:pt x="591" y="236"/>
                        <a:pt x="591" y="236"/>
                        <a:pt x="591" y="236"/>
                      </a:cubicBezTo>
                      <a:cubicBezTo>
                        <a:pt x="593" y="235"/>
                        <a:pt x="593" y="235"/>
                        <a:pt x="593" y="235"/>
                      </a:cubicBezTo>
                      <a:cubicBezTo>
                        <a:pt x="591" y="240"/>
                        <a:pt x="591" y="240"/>
                        <a:pt x="591" y="240"/>
                      </a:cubicBezTo>
                      <a:cubicBezTo>
                        <a:pt x="585" y="241"/>
                        <a:pt x="581" y="248"/>
                        <a:pt x="574" y="249"/>
                      </a:cubicBezTo>
                      <a:cubicBezTo>
                        <a:pt x="573" y="251"/>
                        <a:pt x="573" y="251"/>
                        <a:pt x="573" y="251"/>
                      </a:cubicBezTo>
                      <a:cubicBezTo>
                        <a:pt x="570" y="250"/>
                        <a:pt x="570" y="250"/>
                        <a:pt x="570" y="250"/>
                      </a:cubicBezTo>
                      <a:cubicBezTo>
                        <a:pt x="568" y="251"/>
                        <a:pt x="568" y="251"/>
                        <a:pt x="568" y="251"/>
                      </a:cubicBezTo>
                      <a:cubicBezTo>
                        <a:pt x="567" y="251"/>
                        <a:pt x="567" y="251"/>
                        <a:pt x="567" y="251"/>
                      </a:cubicBezTo>
                      <a:cubicBezTo>
                        <a:pt x="565" y="251"/>
                        <a:pt x="565" y="251"/>
                        <a:pt x="565" y="251"/>
                      </a:cubicBezTo>
                      <a:cubicBezTo>
                        <a:pt x="563" y="250"/>
                        <a:pt x="563" y="250"/>
                        <a:pt x="563" y="250"/>
                      </a:cubicBezTo>
                      <a:cubicBezTo>
                        <a:pt x="564" y="249"/>
                        <a:pt x="564" y="249"/>
                        <a:pt x="564" y="249"/>
                      </a:cubicBezTo>
                      <a:cubicBezTo>
                        <a:pt x="567" y="249"/>
                        <a:pt x="567" y="249"/>
                        <a:pt x="567" y="249"/>
                      </a:cubicBezTo>
                      <a:cubicBezTo>
                        <a:pt x="567" y="248"/>
                        <a:pt x="567" y="248"/>
                        <a:pt x="567" y="248"/>
                      </a:cubicBezTo>
                      <a:cubicBezTo>
                        <a:pt x="567" y="247"/>
                        <a:pt x="567" y="247"/>
                        <a:pt x="567" y="247"/>
                      </a:cubicBezTo>
                      <a:cubicBezTo>
                        <a:pt x="565" y="247"/>
                        <a:pt x="565" y="247"/>
                        <a:pt x="565" y="247"/>
                      </a:cubicBezTo>
                      <a:cubicBezTo>
                        <a:pt x="563" y="249"/>
                        <a:pt x="563" y="249"/>
                        <a:pt x="563" y="249"/>
                      </a:cubicBezTo>
                      <a:cubicBezTo>
                        <a:pt x="562" y="248"/>
                        <a:pt x="559" y="246"/>
                        <a:pt x="557" y="247"/>
                      </a:cubicBezTo>
                      <a:cubicBezTo>
                        <a:pt x="557" y="243"/>
                        <a:pt x="557" y="243"/>
                        <a:pt x="557" y="243"/>
                      </a:cubicBezTo>
                      <a:cubicBezTo>
                        <a:pt x="556" y="245"/>
                        <a:pt x="553" y="246"/>
                        <a:pt x="551" y="245"/>
                      </a:cubicBezTo>
                      <a:cubicBezTo>
                        <a:pt x="551" y="243"/>
                        <a:pt x="551" y="243"/>
                        <a:pt x="551" y="243"/>
                      </a:cubicBezTo>
                      <a:cubicBezTo>
                        <a:pt x="549" y="246"/>
                        <a:pt x="546" y="248"/>
                        <a:pt x="543" y="249"/>
                      </a:cubicBezTo>
                      <a:cubicBezTo>
                        <a:pt x="538" y="250"/>
                        <a:pt x="538" y="242"/>
                        <a:pt x="530" y="246"/>
                      </a:cubicBezTo>
                      <a:cubicBezTo>
                        <a:pt x="527" y="250"/>
                        <a:pt x="527" y="250"/>
                        <a:pt x="527" y="250"/>
                      </a:cubicBezTo>
                      <a:cubicBezTo>
                        <a:pt x="527" y="251"/>
                        <a:pt x="527" y="251"/>
                        <a:pt x="527" y="251"/>
                      </a:cubicBezTo>
                      <a:cubicBezTo>
                        <a:pt x="529" y="252"/>
                        <a:pt x="529" y="252"/>
                        <a:pt x="529" y="252"/>
                      </a:cubicBezTo>
                      <a:cubicBezTo>
                        <a:pt x="527" y="254"/>
                        <a:pt x="527" y="254"/>
                        <a:pt x="527" y="254"/>
                      </a:cubicBezTo>
                      <a:cubicBezTo>
                        <a:pt x="525" y="252"/>
                        <a:pt x="525" y="252"/>
                        <a:pt x="525" y="252"/>
                      </a:cubicBezTo>
                      <a:cubicBezTo>
                        <a:pt x="523" y="252"/>
                        <a:pt x="523" y="252"/>
                        <a:pt x="523" y="252"/>
                      </a:cubicBezTo>
                      <a:cubicBezTo>
                        <a:pt x="520" y="251"/>
                        <a:pt x="520" y="251"/>
                        <a:pt x="520" y="251"/>
                      </a:cubicBezTo>
                      <a:cubicBezTo>
                        <a:pt x="514" y="252"/>
                        <a:pt x="514" y="252"/>
                        <a:pt x="514" y="252"/>
                      </a:cubicBezTo>
                      <a:cubicBezTo>
                        <a:pt x="513" y="254"/>
                        <a:pt x="513" y="254"/>
                        <a:pt x="513" y="254"/>
                      </a:cubicBezTo>
                      <a:cubicBezTo>
                        <a:pt x="513" y="255"/>
                        <a:pt x="513" y="255"/>
                        <a:pt x="513" y="255"/>
                      </a:cubicBezTo>
                      <a:cubicBezTo>
                        <a:pt x="515" y="255"/>
                        <a:pt x="518" y="255"/>
                        <a:pt x="519" y="256"/>
                      </a:cubicBezTo>
                      <a:cubicBezTo>
                        <a:pt x="522" y="255"/>
                        <a:pt x="522" y="255"/>
                        <a:pt x="522" y="255"/>
                      </a:cubicBezTo>
                      <a:cubicBezTo>
                        <a:pt x="523" y="256"/>
                        <a:pt x="523" y="256"/>
                        <a:pt x="523" y="256"/>
                      </a:cubicBezTo>
                      <a:cubicBezTo>
                        <a:pt x="523" y="258"/>
                        <a:pt x="523" y="258"/>
                        <a:pt x="523" y="258"/>
                      </a:cubicBezTo>
                      <a:cubicBezTo>
                        <a:pt x="522" y="259"/>
                        <a:pt x="522" y="259"/>
                        <a:pt x="522" y="259"/>
                      </a:cubicBezTo>
                      <a:cubicBezTo>
                        <a:pt x="523" y="260"/>
                        <a:pt x="523" y="260"/>
                        <a:pt x="523" y="260"/>
                      </a:cubicBezTo>
                      <a:cubicBezTo>
                        <a:pt x="524" y="261"/>
                        <a:pt x="524" y="261"/>
                        <a:pt x="524" y="261"/>
                      </a:cubicBezTo>
                      <a:cubicBezTo>
                        <a:pt x="526" y="260"/>
                        <a:pt x="526" y="260"/>
                        <a:pt x="526" y="260"/>
                      </a:cubicBezTo>
                      <a:cubicBezTo>
                        <a:pt x="528" y="262"/>
                        <a:pt x="528" y="262"/>
                        <a:pt x="528" y="262"/>
                      </a:cubicBezTo>
                      <a:cubicBezTo>
                        <a:pt x="529" y="262"/>
                        <a:pt x="531" y="263"/>
                        <a:pt x="531" y="264"/>
                      </a:cubicBezTo>
                      <a:cubicBezTo>
                        <a:pt x="530" y="267"/>
                        <a:pt x="530" y="267"/>
                        <a:pt x="530" y="267"/>
                      </a:cubicBezTo>
                      <a:cubicBezTo>
                        <a:pt x="531" y="268"/>
                        <a:pt x="531" y="268"/>
                        <a:pt x="531" y="268"/>
                      </a:cubicBezTo>
                      <a:cubicBezTo>
                        <a:pt x="533" y="267"/>
                        <a:pt x="533" y="267"/>
                        <a:pt x="533" y="267"/>
                      </a:cubicBezTo>
                      <a:cubicBezTo>
                        <a:pt x="535" y="268"/>
                        <a:pt x="535" y="268"/>
                        <a:pt x="535" y="268"/>
                      </a:cubicBezTo>
                      <a:cubicBezTo>
                        <a:pt x="537" y="268"/>
                        <a:pt x="539" y="268"/>
                        <a:pt x="541" y="267"/>
                      </a:cubicBezTo>
                      <a:cubicBezTo>
                        <a:pt x="542" y="269"/>
                        <a:pt x="542" y="269"/>
                        <a:pt x="542" y="269"/>
                      </a:cubicBezTo>
                      <a:cubicBezTo>
                        <a:pt x="541" y="270"/>
                        <a:pt x="541" y="270"/>
                        <a:pt x="541" y="270"/>
                      </a:cubicBezTo>
                      <a:cubicBezTo>
                        <a:pt x="541" y="271"/>
                        <a:pt x="541" y="271"/>
                        <a:pt x="541" y="271"/>
                      </a:cubicBezTo>
                      <a:cubicBezTo>
                        <a:pt x="544" y="272"/>
                        <a:pt x="544" y="272"/>
                        <a:pt x="544" y="272"/>
                      </a:cubicBezTo>
                      <a:cubicBezTo>
                        <a:pt x="544" y="275"/>
                        <a:pt x="544" y="275"/>
                        <a:pt x="544" y="275"/>
                      </a:cubicBezTo>
                      <a:cubicBezTo>
                        <a:pt x="546" y="275"/>
                        <a:pt x="546" y="275"/>
                        <a:pt x="546" y="275"/>
                      </a:cubicBezTo>
                      <a:cubicBezTo>
                        <a:pt x="546" y="276"/>
                        <a:pt x="546" y="276"/>
                        <a:pt x="546" y="276"/>
                      </a:cubicBezTo>
                      <a:cubicBezTo>
                        <a:pt x="546" y="278"/>
                        <a:pt x="546" y="278"/>
                        <a:pt x="546" y="278"/>
                      </a:cubicBezTo>
                      <a:cubicBezTo>
                        <a:pt x="548" y="279"/>
                        <a:pt x="548" y="279"/>
                        <a:pt x="548" y="279"/>
                      </a:cubicBezTo>
                      <a:cubicBezTo>
                        <a:pt x="549" y="278"/>
                        <a:pt x="549" y="278"/>
                        <a:pt x="549" y="278"/>
                      </a:cubicBezTo>
                      <a:cubicBezTo>
                        <a:pt x="550" y="277"/>
                        <a:pt x="552" y="278"/>
                        <a:pt x="553" y="278"/>
                      </a:cubicBezTo>
                      <a:cubicBezTo>
                        <a:pt x="552" y="280"/>
                        <a:pt x="552" y="280"/>
                        <a:pt x="552" y="280"/>
                      </a:cubicBezTo>
                      <a:cubicBezTo>
                        <a:pt x="550" y="280"/>
                        <a:pt x="550" y="280"/>
                        <a:pt x="550" y="280"/>
                      </a:cubicBezTo>
                      <a:cubicBezTo>
                        <a:pt x="550" y="283"/>
                        <a:pt x="550" y="283"/>
                        <a:pt x="550" y="283"/>
                      </a:cubicBezTo>
                      <a:cubicBezTo>
                        <a:pt x="549" y="283"/>
                        <a:pt x="548" y="283"/>
                        <a:pt x="546" y="283"/>
                      </a:cubicBezTo>
                      <a:cubicBezTo>
                        <a:pt x="544" y="280"/>
                        <a:pt x="544" y="280"/>
                        <a:pt x="544" y="280"/>
                      </a:cubicBezTo>
                      <a:cubicBezTo>
                        <a:pt x="541" y="280"/>
                        <a:pt x="541" y="280"/>
                        <a:pt x="541" y="280"/>
                      </a:cubicBezTo>
                      <a:cubicBezTo>
                        <a:pt x="540" y="279"/>
                        <a:pt x="540" y="279"/>
                        <a:pt x="540" y="279"/>
                      </a:cubicBezTo>
                      <a:cubicBezTo>
                        <a:pt x="540" y="276"/>
                        <a:pt x="540" y="276"/>
                        <a:pt x="540" y="276"/>
                      </a:cubicBezTo>
                      <a:cubicBezTo>
                        <a:pt x="537" y="274"/>
                        <a:pt x="537" y="274"/>
                        <a:pt x="537" y="274"/>
                      </a:cubicBezTo>
                      <a:cubicBezTo>
                        <a:pt x="537" y="272"/>
                        <a:pt x="537" y="272"/>
                        <a:pt x="537" y="272"/>
                      </a:cubicBezTo>
                      <a:cubicBezTo>
                        <a:pt x="537" y="272"/>
                        <a:pt x="537" y="272"/>
                        <a:pt x="536" y="271"/>
                      </a:cubicBezTo>
                      <a:cubicBezTo>
                        <a:pt x="534" y="271"/>
                        <a:pt x="534" y="271"/>
                        <a:pt x="534" y="271"/>
                      </a:cubicBezTo>
                      <a:cubicBezTo>
                        <a:pt x="532" y="273"/>
                        <a:pt x="532" y="273"/>
                        <a:pt x="532" y="273"/>
                      </a:cubicBezTo>
                      <a:cubicBezTo>
                        <a:pt x="530" y="272"/>
                        <a:pt x="530" y="272"/>
                        <a:pt x="530" y="272"/>
                      </a:cubicBezTo>
                      <a:cubicBezTo>
                        <a:pt x="529" y="272"/>
                        <a:pt x="526" y="273"/>
                        <a:pt x="525" y="275"/>
                      </a:cubicBezTo>
                      <a:cubicBezTo>
                        <a:pt x="523" y="272"/>
                        <a:pt x="523" y="272"/>
                        <a:pt x="523" y="272"/>
                      </a:cubicBezTo>
                      <a:cubicBezTo>
                        <a:pt x="519" y="272"/>
                        <a:pt x="519" y="272"/>
                        <a:pt x="519" y="272"/>
                      </a:cubicBezTo>
                      <a:cubicBezTo>
                        <a:pt x="516" y="273"/>
                        <a:pt x="516" y="273"/>
                        <a:pt x="516" y="273"/>
                      </a:cubicBezTo>
                      <a:cubicBezTo>
                        <a:pt x="516" y="274"/>
                        <a:pt x="516" y="274"/>
                        <a:pt x="516" y="274"/>
                      </a:cubicBezTo>
                      <a:cubicBezTo>
                        <a:pt x="520" y="275"/>
                        <a:pt x="522" y="278"/>
                        <a:pt x="526" y="279"/>
                      </a:cubicBezTo>
                      <a:cubicBezTo>
                        <a:pt x="529" y="279"/>
                        <a:pt x="529" y="279"/>
                        <a:pt x="529" y="279"/>
                      </a:cubicBezTo>
                      <a:cubicBezTo>
                        <a:pt x="530" y="280"/>
                        <a:pt x="534" y="280"/>
                        <a:pt x="535" y="280"/>
                      </a:cubicBezTo>
                      <a:cubicBezTo>
                        <a:pt x="537" y="282"/>
                        <a:pt x="537" y="282"/>
                        <a:pt x="537" y="282"/>
                      </a:cubicBezTo>
                      <a:cubicBezTo>
                        <a:pt x="538" y="284"/>
                        <a:pt x="538" y="284"/>
                        <a:pt x="538" y="284"/>
                      </a:cubicBezTo>
                      <a:cubicBezTo>
                        <a:pt x="539" y="287"/>
                        <a:pt x="545" y="286"/>
                        <a:pt x="547" y="286"/>
                      </a:cubicBezTo>
                      <a:cubicBezTo>
                        <a:pt x="547" y="287"/>
                        <a:pt x="547" y="287"/>
                        <a:pt x="547" y="287"/>
                      </a:cubicBezTo>
                      <a:cubicBezTo>
                        <a:pt x="545" y="287"/>
                        <a:pt x="541" y="287"/>
                        <a:pt x="538" y="287"/>
                      </a:cubicBezTo>
                      <a:cubicBezTo>
                        <a:pt x="537" y="286"/>
                        <a:pt x="536" y="286"/>
                        <a:pt x="535" y="285"/>
                      </a:cubicBezTo>
                      <a:cubicBezTo>
                        <a:pt x="534" y="285"/>
                        <a:pt x="531" y="285"/>
                        <a:pt x="530" y="284"/>
                      </a:cubicBezTo>
                      <a:cubicBezTo>
                        <a:pt x="526" y="285"/>
                        <a:pt x="526" y="285"/>
                        <a:pt x="526" y="285"/>
                      </a:cubicBezTo>
                      <a:cubicBezTo>
                        <a:pt x="525" y="284"/>
                        <a:pt x="525" y="284"/>
                        <a:pt x="525" y="284"/>
                      </a:cubicBezTo>
                      <a:cubicBezTo>
                        <a:pt x="527" y="284"/>
                        <a:pt x="527" y="284"/>
                        <a:pt x="527" y="282"/>
                      </a:cubicBezTo>
                      <a:cubicBezTo>
                        <a:pt x="525" y="280"/>
                        <a:pt x="525" y="280"/>
                        <a:pt x="525" y="280"/>
                      </a:cubicBezTo>
                      <a:cubicBezTo>
                        <a:pt x="521" y="283"/>
                        <a:pt x="521" y="283"/>
                        <a:pt x="521" y="283"/>
                      </a:cubicBezTo>
                      <a:cubicBezTo>
                        <a:pt x="519" y="282"/>
                        <a:pt x="516" y="281"/>
                        <a:pt x="515" y="279"/>
                      </a:cubicBezTo>
                      <a:cubicBezTo>
                        <a:pt x="512" y="279"/>
                        <a:pt x="509" y="277"/>
                        <a:pt x="505" y="277"/>
                      </a:cubicBezTo>
                      <a:cubicBezTo>
                        <a:pt x="503" y="277"/>
                        <a:pt x="501" y="279"/>
                        <a:pt x="499" y="278"/>
                      </a:cubicBezTo>
                      <a:cubicBezTo>
                        <a:pt x="493" y="280"/>
                        <a:pt x="493" y="280"/>
                        <a:pt x="493" y="280"/>
                      </a:cubicBezTo>
                      <a:cubicBezTo>
                        <a:pt x="491" y="279"/>
                        <a:pt x="491" y="279"/>
                        <a:pt x="491" y="279"/>
                      </a:cubicBezTo>
                      <a:cubicBezTo>
                        <a:pt x="488" y="281"/>
                        <a:pt x="488" y="281"/>
                        <a:pt x="488" y="281"/>
                      </a:cubicBezTo>
                      <a:cubicBezTo>
                        <a:pt x="486" y="281"/>
                        <a:pt x="486" y="281"/>
                        <a:pt x="486" y="281"/>
                      </a:cubicBezTo>
                      <a:cubicBezTo>
                        <a:pt x="484" y="284"/>
                        <a:pt x="484" y="284"/>
                        <a:pt x="484" y="284"/>
                      </a:cubicBezTo>
                      <a:cubicBezTo>
                        <a:pt x="483" y="285"/>
                        <a:pt x="483" y="285"/>
                        <a:pt x="483" y="285"/>
                      </a:cubicBezTo>
                      <a:cubicBezTo>
                        <a:pt x="481" y="284"/>
                        <a:pt x="481" y="284"/>
                        <a:pt x="481" y="284"/>
                      </a:cubicBezTo>
                      <a:cubicBezTo>
                        <a:pt x="480" y="286"/>
                        <a:pt x="480" y="286"/>
                        <a:pt x="480" y="286"/>
                      </a:cubicBezTo>
                      <a:cubicBezTo>
                        <a:pt x="476" y="288"/>
                        <a:pt x="476" y="288"/>
                        <a:pt x="476" y="288"/>
                      </a:cubicBezTo>
                      <a:cubicBezTo>
                        <a:pt x="475" y="289"/>
                        <a:pt x="475" y="289"/>
                        <a:pt x="475" y="289"/>
                      </a:cubicBezTo>
                      <a:cubicBezTo>
                        <a:pt x="476" y="290"/>
                        <a:pt x="476" y="290"/>
                        <a:pt x="476" y="290"/>
                      </a:cubicBezTo>
                      <a:cubicBezTo>
                        <a:pt x="477" y="291"/>
                        <a:pt x="477" y="291"/>
                        <a:pt x="477" y="291"/>
                      </a:cubicBezTo>
                      <a:cubicBezTo>
                        <a:pt x="476" y="292"/>
                        <a:pt x="476" y="292"/>
                        <a:pt x="476" y="292"/>
                      </a:cubicBezTo>
                      <a:cubicBezTo>
                        <a:pt x="472" y="292"/>
                        <a:pt x="468" y="296"/>
                        <a:pt x="465" y="295"/>
                      </a:cubicBezTo>
                      <a:cubicBezTo>
                        <a:pt x="465" y="296"/>
                        <a:pt x="465" y="296"/>
                        <a:pt x="465" y="296"/>
                      </a:cubicBezTo>
                      <a:cubicBezTo>
                        <a:pt x="466" y="297"/>
                        <a:pt x="466" y="297"/>
                        <a:pt x="466" y="297"/>
                      </a:cubicBezTo>
                      <a:cubicBezTo>
                        <a:pt x="464" y="300"/>
                        <a:pt x="464" y="300"/>
                        <a:pt x="464" y="300"/>
                      </a:cubicBezTo>
                      <a:cubicBezTo>
                        <a:pt x="464" y="301"/>
                        <a:pt x="464" y="301"/>
                        <a:pt x="464" y="301"/>
                      </a:cubicBezTo>
                      <a:cubicBezTo>
                        <a:pt x="465" y="303"/>
                        <a:pt x="465" y="303"/>
                        <a:pt x="465" y="303"/>
                      </a:cubicBezTo>
                      <a:cubicBezTo>
                        <a:pt x="463" y="303"/>
                        <a:pt x="463" y="303"/>
                        <a:pt x="463" y="303"/>
                      </a:cubicBezTo>
                      <a:cubicBezTo>
                        <a:pt x="464" y="306"/>
                        <a:pt x="464" y="306"/>
                        <a:pt x="464" y="306"/>
                      </a:cubicBezTo>
                      <a:cubicBezTo>
                        <a:pt x="465" y="307"/>
                        <a:pt x="465" y="307"/>
                        <a:pt x="465" y="307"/>
                      </a:cubicBezTo>
                      <a:cubicBezTo>
                        <a:pt x="467" y="306"/>
                        <a:pt x="467" y="306"/>
                        <a:pt x="467" y="306"/>
                      </a:cubicBezTo>
                      <a:cubicBezTo>
                        <a:pt x="466" y="308"/>
                        <a:pt x="466" y="308"/>
                        <a:pt x="466" y="308"/>
                      </a:cubicBezTo>
                      <a:cubicBezTo>
                        <a:pt x="465" y="309"/>
                        <a:pt x="465" y="309"/>
                        <a:pt x="465" y="309"/>
                      </a:cubicBezTo>
                      <a:cubicBezTo>
                        <a:pt x="462" y="307"/>
                        <a:pt x="462" y="307"/>
                        <a:pt x="462" y="307"/>
                      </a:cubicBezTo>
                      <a:cubicBezTo>
                        <a:pt x="461" y="308"/>
                        <a:pt x="461" y="308"/>
                        <a:pt x="461" y="308"/>
                      </a:cubicBezTo>
                      <a:cubicBezTo>
                        <a:pt x="460" y="309"/>
                        <a:pt x="460" y="309"/>
                        <a:pt x="460" y="309"/>
                      </a:cubicBezTo>
                      <a:cubicBezTo>
                        <a:pt x="459" y="310"/>
                        <a:pt x="455" y="311"/>
                        <a:pt x="453" y="311"/>
                      </a:cubicBezTo>
                      <a:cubicBezTo>
                        <a:pt x="453" y="309"/>
                        <a:pt x="453" y="309"/>
                        <a:pt x="453" y="309"/>
                      </a:cubicBezTo>
                      <a:cubicBezTo>
                        <a:pt x="449" y="312"/>
                        <a:pt x="449" y="312"/>
                        <a:pt x="449" y="312"/>
                      </a:cubicBezTo>
                      <a:cubicBezTo>
                        <a:pt x="449" y="314"/>
                        <a:pt x="450" y="316"/>
                        <a:pt x="451" y="317"/>
                      </a:cubicBezTo>
                      <a:cubicBezTo>
                        <a:pt x="454" y="317"/>
                        <a:pt x="454" y="317"/>
                        <a:pt x="454" y="317"/>
                      </a:cubicBezTo>
                      <a:cubicBezTo>
                        <a:pt x="454" y="319"/>
                        <a:pt x="454" y="319"/>
                        <a:pt x="454" y="319"/>
                      </a:cubicBezTo>
                      <a:cubicBezTo>
                        <a:pt x="454" y="320"/>
                        <a:pt x="455" y="322"/>
                        <a:pt x="455" y="323"/>
                      </a:cubicBezTo>
                      <a:cubicBezTo>
                        <a:pt x="453" y="325"/>
                        <a:pt x="453" y="325"/>
                        <a:pt x="453" y="325"/>
                      </a:cubicBezTo>
                      <a:cubicBezTo>
                        <a:pt x="452" y="326"/>
                        <a:pt x="452" y="329"/>
                        <a:pt x="452" y="330"/>
                      </a:cubicBezTo>
                      <a:cubicBezTo>
                        <a:pt x="453" y="331"/>
                        <a:pt x="453" y="331"/>
                        <a:pt x="453" y="331"/>
                      </a:cubicBezTo>
                      <a:cubicBezTo>
                        <a:pt x="454" y="329"/>
                        <a:pt x="454" y="329"/>
                        <a:pt x="454" y="329"/>
                      </a:cubicBezTo>
                      <a:cubicBezTo>
                        <a:pt x="456" y="330"/>
                        <a:pt x="456" y="330"/>
                        <a:pt x="456" y="330"/>
                      </a:cubicBezTo>
                      <a:cubicBezTo>
                        <a:pt x="457" y="329"/>
                        <a:pt x="457" y="329"/>
                        <a:pt x="457" y="329"/>
                      </a:cubicBezTo>
                      <a:cubicBezTo>
                        <a:pt x="458" y="328"/>
                        <a:pt x="458" y="328"/>
                        <a:pt x="458" y="328"/>
                      </a:cubicBezTo>
                      <a:cubicBezTo>
                        <a:pt x="458" y="332"/>
                        <a:pt x="458" y="332"/>
                        <a:pt x="458" y="332"/>
                      </a:cubicBezTo>
                      <a:cubicBezTo>
                        <a:pt x="462" y="332"/>
                        <a:pt x="466" y="334"/>
                        <a:pt x="470" y="335"/>
                      </a:cubicBezTo>
                      <a:cubicBezTo>
                        <a:pt x="470" y="337"/>
                        <a:pt x="470" y="337"/>
                        <a:pt x="470" y="337"/>
                      </a:cubicBezTo>
                      <a:cubicBezTo>
                        <a:pt x="474" y="337"/>
                        <a:pt x="474" y="337"/>
                        <a:pt x="474" y="337"/>
                      </a:cubicBezTo>
                      <a:cubicBezTo>
                        <a:pt x="475" y="339"/>
                        <a:pt x="475" y="339"/>
                        <a:pt x="475" y="339"/>
                      </a:cubicBezTo>
                      <a:cubicBezTo>
                        <a:pt x="477" y="338"/>
                        <a:pt x="477" y="338"/>
                        <a:pt x="477" y="338"/>
                      </a:cubicBezTo>
                      <a:cubicBezTo>
                        <a:pt x="478" y="339"/>
                        <a:pt x="480" y="342"/>
                        <a:pt x="483" y="342"/>
                      </a:cubicBezTo>
                      <a:cubicBezTo>
                        <a:pt x="483" y="343"/>
                        <a:pt x="483" y="343"/>
                        <a:pt x="483" y="343"/>
                      </a:cubicBezTo>
                      <a:cubicBezTo>
                        <a:pt x="481" y="345"/>
                        <a:pt x="481" y="345"/>
                        <a:pt x="481" y="345"/>
                      </a:cubicBezTo>
                      <a:cubicBezTo>
                        <a:pt x="481" y="346"/>
                        <a:pt x="481" y="346"/>
                        <a:pt x="481" y="346"/>
                      </a:cubicBezTo>
                      <a:cubicBezTo>
                        <a:pt x="483" y="347"/>
                        <a:pt x="483" y="347"/>
                        <a:pt x="483" y="347"/>
                      </a:cubicBezTo>
                      <a:cubicBezTo>
                        <a:pt x="482" y="349"/>
                        <a:pt x="482" y="349"/>
                        <a:pt x="482" y="349"/>
                      </a:cubicBezTo>
                      <a:cubicBezTo>
                        <a:pt x="485" y="348"/>
                        <a:pt x="485" y="348"/>
                        <a:pt x="485" y="348"/>
                      </a:cubicBezTo>
                      <a:cubicBezTo>
                        <a:pt x="487" y="349"/>
                        <a:pt x="487" y="349"/>
                        <a:pt x="487" y="349"/>
                      </a:cubicBezTo>
                      <a:cubicBezTo>
                        <a:pt x="488" y="347"/>
                        <a:pt x="488" y="347"/>
                        <a:pt x="488" y="347"/>
                      </a:cubicBezTo>
                      <a:cubicBezTo>
                        <a:pt x="491" y="348"/>
                        <a:pt x="491" y="348"/>
                        <a:pt x="491" y="348"/>
                      </a:cubicBezTo>
                      <a:cubicBezTo>
                        <a:pt x="495" y="347"/>
                        <a:pt x="495" y="347"/>
                        <a:pt x="495" y="347"/>
                      </a:cubicBezTo>
                      <a:cubicBezTo>
                        <a:pt x="492" y="344"/>
                        <a:pt x="492" y="344"/>
                        <a:pt x="492" y="344"/>
                      </a:cubicBezTo>
                      <a:cubicBezTo>
                        <a:pt x="493" y="342"/>
                        <a:pt x="492" y="338"/>
                        <a:pt x="491" y="337"/>
                      </a:cubicBezTo>
                      <a:cubicBezTo>
                        <a:pt x="492" y="335"/>
                        <a:pt x="492" y="335"/>
                        <a:pt x="492" y="335"/>
                      </a:cubicBezTo>
                      <a:cubicBezTo>
                        <a:pt x="494" y="340"/>
                        <a:pt x="494" y="340"/>
                        <a:pt x="494" y="340"/>
                      </a:cubicBezTo>
                      <a:cubicBezTo>
                        <a:pt x="494" y="343"/>
                        <a:pt x="494" y="343"/>
                        <a:pt x="494" y="343"/>
                      </a:cubicBezTo>
                      <a:cubicBezTo>
                        <a:pt x="495" y="344"/>
                        <a:pt x="495" y="344"/>
                        <a:pt x="495" y="344"/>
                      </a:cubicBezTo>
                      <a:cubicBezTo>
                        <a:pt x="496" y="346"/>
                        <a:pt x="496" y="346"/>
                        <a:pt x="496" y="346"/>
                      </a:cubicBezTo>
                      <a:cubicBezTo>
                        <a:pt x="499" y="347"/>
                        <a:pt x="499" y="347"/>
                        <a:pt x="499" y="347"/>
                      </a:cubicBezTo>
                      <a:cubicBezTo>
                        <a:pt x="503" y="346"/>
                        <a:pt x="503" y="346"/>
                        <a:pt x="503" y="346"/>
                      </a:cubicBezTo>
                      <a:cubicBezTo>
                        <a:pt x="501" y="348"/>
                        <a:pt x="501" y="348"/>
                        <a:pt x="501" y="348"/>
                      </a:cubicBezTo>
                      <a:cubicBezTo>
                        <a:pt x="499" y="348"/>
                        <a:pt x="499" y="348"/>
                        <a:pt x="499" y="348"/>
                      </a:cubicBezTo>
                      <a:cubicBezTo>
                        <a:pt x="498" y="349"/>
                        <a:pt x="498" y="349"/>
                        <a:pt x="498" y="349"/>
                      </a:cubicBezTo>
                      <a:cubicBezTo>
                        <a:pt x="498" y="350"/>
                        <a:pt x="498" y="350"/>
                        <a:pt x="498" y="350"/>
                      </a:cubicBezTo>
                      <a:cubicBezTo>
                        <a:pt x="507" y="350"/>
                        <a:pt x="507" y="350"/>
                        <a:pt x="507" y="350"/>
                      </a:cubicBezTo>
                      <a:cubicBezTo>
                        <a:pt x="507" y="351"/>
                        <a:pt x="507" y="351"/>
                        <a:pt x="507" y="351"/>
                      </a:cubicBezTo>
                      <a:cubicBezTo>
                        <a:pt x="507" y="353"/>
                        <a:pt x="507" y="353"/>
                        <a:pt x="507" y="353"/>
                      </a:cubicBezTo>
                      <a:cubicBezTo>
                        <a:pt x="506" y="354"/>
                        <a:pt x="506" y="354"/>
                        <a:pt x="506" y="354"/>
                      </a:cubicBezTo>
                      <a:cubicBezTo>
                        <a:pt x="505" y="354"/>
                        <a:pt x="505" y="354"/>
                        <a:pt x="505" y="354"/>
                      </a:cubicBezTo>
                      <a:cubicBezTo>
                        <a:pt x="506" y="355"/>
                        <a:pt x="506" y="355"/>
                        <a:pt x="506" y="355"/>
                      </a:cubicBezTo>
                      <a:cubicBezTo>
                        <a:pt x="507" y="355"/>
                        <a:pt x="507" y="355"/>
                        <a:pt x="507" y="355"/>
                      </a:cubicBezTo>
                      <a:cubicBezTo>
                        <a:pt x="508" y="354"/>
                        <a:pt x="508" y="354"/>
                        <a:pt x="508" y="354"/>
                      </a:cubicBezTo>
                      <a:cubicBezTo>
                        <a:pt x="509" y="353"/>
                        <a:pt x="509" y="353"/>
                        <a:pt x="509" y="353"/>
                      </a:cubicBezTo>
                      <a:cubicBezTo>
                        <a:pt x="510" y="352"/>
                        <a:pt x="510" y="352"/>
                        <a:pt x="510" y="352"/>
                      </a:cubicBezTo>
                      <a:cubicBezTo>
                        <a:pt x="511" y="352"/>
                        <a:pt x="511" y="352"/>
                        <a:pt x="511" y="352"/>
                      </a:cubicBezTo>
                      <a:cubicBezTo>
                        <a:pt x="515" y="349"/>
                        <a:pt x="515" y="349"/>
                        <a:pt x="515" y="349"/>
                      </a:cubicBezTo>
                      <a:cubicBezTo>
                        <a:pt x="518" y="350"/>
                        <a:pt x="518" y="350"/>
                        <a:pt x="518" y="350"/>
                      </a:cubicBezTo>
                      <a:cubicBezTo>
                        <a:pt x="522" y="349"/>
                        <a:pt x="524" y="346"/>
                        <a:pt x="528" y="346"/>
                      </a:cubicBezTo>
                      <a:cubicBezTo>
                        <a:pt x="529" y="343"/>
                        <a:pt x="533" y="342"/>
                        <a:pt x="535" y="342"/>
                      </a:cubicBezTo>
                      <a:cubicBezTo>
                        <a:pt x="536" y="342"/>
                        <a:pt x="536" y="342"/>
                        <a:pt x="536" y="342"/>
                      </a:cubicBezTo>
                      <a:cubicBezTo>
                        <a:pt x="536" y="343"/>
                        <a:pt x="536" y="343"/>
                        <a:pt x="536" y="343"/>
                      </a:cubicBezTo>
                      <a:cubicBezTo>
                        <a:pt x="535" y="344"/>
                        <a:pt x="535" y="344"/>
                        <a:pt x="535" y="344"/>
                      </a:cubicBezTo>
                      <a:cubicBezTo>
                        <a:pt x="536" y="346"/>
                        <a:pt x="536" y="346"/>
                        <a:pt x="536" y="346"/>
                      </a:cubicBezTo>
                      <a:cubicBezTo>
                        <a:pt x="534" y="347"/>
                        <a:pt x="534" y="347"/>
                        <a:pt x="534" y="347"/>
                      </a:cubicBezTo>
                      <a:cubicBezTo>
                        <a:pt x="533" y="350"/>
                        <a:pt x="533" y="350"/>
                        <a:pt x="533" y="350"/>
                      </a:cubicBezTo>
                      <a:cubicBezTo>
                        <a:pt x="535" y="351"/>
                        <a:pt x="535" y="351"/>
                        <a:pt x="535" y="351"/>
                      </a:cubicBezTo>
                      <a:cubicBezTo>
                        <a:pt x="534" y="352"/>
                        <a:pt x="534" y="355"/>
                        <a:pt x="534" y="356"/>
                      </a:cubicBezTo>
                      <a:cubicBezTo>
                        <a:pt x="536" y="357"/>
                        <a:pt x="536" y="357"/>
                        <a:pt x="536" y="357"/>
                      </a:cubicBezTo>
                      <a:cubicBezTo>
                        <a:pt x="537" y="356"/>
                        <a:pt x="539" y="356"/>
                        <a:pt x="540" y="355"/>
                      </a:cubicBezTo>
                      <a:cubicBezTo>
                        <a:pt x="541" y="352"/>
                        <a:pt x="541" y="352"/>
                        <a:pt x="541" y="352"/>
                      </a:cubicBezTo>
                      <a:cubicBezTo>
                        <a:pt x="542" y="351"/>
                        <a:pt x="542" y="351"/>
                        <a:pt x="542" y="351"/>
                      </a:cubicBezTo>
                      <a:cubicBezTo>
                        <a:pt x="542" y="350"/>
                        <a:pt x="542" y="350"/>
                        <a:pt x="542" y="350"/>
                      </a:cubicBezTo>
                      <a:cubicBezTo>
                        <a:pt x="544" y="349"/>
                        <a:pt x="544" y="349"/>
                        <a:pt x="544" y="349"/>
                      </a:cubicBezTo>
                      <a:cubicBezTo>
                        <a:pt x="545" y="348"/>
                        <a:pt x="546" y="346"/>
                        <a:pt x="546" y="345"/>
                      </a:cubicBezTo>
                      <a:cubicBezTo>
                        <a:pt x="544" y="344"/>
                        <a:pt x="544" y="344"/>
                        <a:pt x="544" y="344"/>
                      </a:cubicBezTo>
                      <a:cubicBezTo>
                        <a:pt x="544" y="342"/>
                        <a:pt x="544" y="342"/>
                        <a:pt x="544" y="342"/>
                      </a:cubicBezTo>
                      <a:cubicBezTo>
                        <a:pt x="547" y="341"/>
                        <a:pt x="547" y="341"/>
                        <a:pt x="547" y="341"/>
                      </a:cubicBezTo>
                      <a:cubicBezTo>
                        <a:pt x="548" y="337"/>
                        <a:pt x="548" y="337"/>
                        <a:pt x="548" y="337"/>
                      </a:cubicBezTo>
                      <a:cubicBezTo>
                        <a:pt x="551" y="336"/>
                        <a:pt x="551" y="336"/>
                        <a:pt x="551" y="336"/>
                      </a:cubicBezTo>
                      <a:cubicBezTo>
                        <a:pt x="551" y="336"/>
                        <a:pt x="551" y="336"/>
                        <a:pt x="551" y="336"/>
                      </a:cubicBezTo>
                      <a:cubicBezTo>
                        <a:pt x="548" y="344"/>
                        <a:pt x="548" y="344"/>
                        <a:pt x="548" y="344"/>
                      </a:cubicBezTo>
                      <a:cubicBezTo>
                        <a:pt x="548" y="347"/>
                        <a:pt x="548" y="347"/>
                        <a:pt x="548" y="347"/>
                      </a:cubicBezTo>
                      <a:cubicBezTo>
                        <a:pt x="547" y="347"/>
                        <a:pt x="547" y="347"/>
                        <a:pt x="547" y="347"/>
                      </a:cubicBezTo>
                      <a:cubicBezTo>
                        <a:pt x="546" y="351"/>
                        <a:pt x="546" y="351"/>
                        <a:pt x="546" y="351"/>
                      </a:cubicBezTo>
                      <a:cubicBezTo>
                        <a:pt x="548" y="349"/>
                        <a:pt x="548" y="349"/>
                        <a:pt x="548" y="349"/>
                      </a:cubicBezTo>
                      <a:cubicBezTo>
                        <a:pt x="550" y="351"/>
                        <a:pt x="550" y="351"/>
                        <a:pt x="550" y="351"/>
                      </a:cubicBezTo>
                      <a:cubicBezTo>
                        <a:pt x="551" y="350"/>
                        <a:pt x="551" y="350"/>
                        <a:pt x="551" y="350"/>
                      </a:cubicBezTo>
                      <a:cubicBezTo>
                        <a:pt x="551" y="348"/>
                        <a:pt x="551" y="348"/>
                        <a:pt x="551" y="348"/>
                      </a:cubicBezTo>
                      <a:cubicBezTo>
                        <a:pt x="554" y="344"/>
                        <a:pt x="554" y="344"/>
                        <a:pt x="554" y="344"/>
                      </a:cubicBezTo>
                      <a:cubicBezTo>
                        <a:pt x="557" y="343"/>
                        <a:pt x="557" y="343"/>
                        <a:pt x="557" y="343"/>
                      </a:cubicBezTo>
                      <a:cubicBezTo>
                        <a:pt x="558" y="344"/>
                        <a:pt x="558" y="344"/>
                        <a:pt x="558" y="344"/>
                      </a:cubicBezTo>
                      <a:cubicBezTo>
                        <a:pt x="558" y="343"/>
                        <a:pt x="558" y="343"/>
                        <a:pt x="558" y="343"/>
                      </a:cubicBezTo>
                      <a:cubicBezTo>
                        <a:pt x="558" y="342"/>
                        <a:pt x="558" y="342"/>
                        <a:pt x="558" y="342"/>
                      </a:cubicBezTo>
                      <a:cubicBezTo>
                        <a:pt x="560" y="342"/>
                        <a:pt x="560" y="342"/>
                        <a:pt x="560" y="342"/>
                      </a:cubicBezTo>
                      <a:cubicBezTo>
                        <a:pt x="559" y="344"/>
                        <a:pt x="559" y="344"/>
                        <a:pt x="559" y="344"/>
                      </a:cubicBezTo>
                      <a:cubicBezTo>
                        <a:pt x="560" y="345"/>
                        <a:pt x="560" y="345"/>
                        <a:pt x="560" y="345"/>
                      </a:cubicBezTo>
                      <a:cubicBezTo>
                        <a:pt x="562" y="347"/>
                        <a:pt x="562" y="347"/>
                        <a:pt x="562" y="347"/>
                      </a:cubicBezTo>
                      <a:cubicBezTo>
                        <a:pt x="562" y="351"/>
                        <a:pt x="562" y="351"/>
                        <a:pt x="562" y="351"/>
                      </a:cubicBezTo>
                      <a:cubicBezTo>
                        <a:pt x="563" y="352"/>
                        <a:pt x="563" y="352"/>
                        <a:pt x="563" y="352"/>
                      </a:cubicBezTo>
                      <a:cubicBezTo>
                        <a:pt x="562" y="353"/>
                        <a:pt x="562" y="353"/>
                        <a:pt x="562" y="353"/>
                      </a:cubicBezTo>
                      <a:cubicBezTo>
                        <a:pt x="561" y="354"/>
                        <a:pt x="558" y="356"/>
                        <a:pt x="557" y="358"/>
                      </a:cubicBezTo>
                      <a:cubicBezTo>
                        <a:pt x="554" y="361"/>
                        <a:pt x="548" y="363"/>
                        <a:pt x="544" y="364"/>
                      </a:cubicBezTo>
                      <a:cubicBezTo>
                        <a:pt x="544" y="365"/>
                        <a:pt x="544" y="365"/>
                        <a:pt x="544" y="365"/>
                      </a:cubicBezTo>
                      <a:cubicBezTo>
                        <a:pt x="545" y="366"/>
                        <a:pt x="545" y="366"/>
                        <a:pt x="545" y="366"/>
                      </a:cubicBezTo>
                      <a:cubicBezTo>
                        <a:pt x="542" y="369"/>
                        <a:pt x="542" y="369"/>
                        <a:pt x="542" y="369"/>
                      </a:cubicBezTo>
                      <a:cubicBezTo>
                        <a:pt x="542" y="371"/>
                        <a:pt x="542" y="371"/>
                        <a:pt x="542" y="371"/>
                      </a:cubicBezTo>
                      <a:cubicBezTo>
                        <a:pt x="540" y="372"/>
                        <a:pt x="540" y="372"/>
                        <a:pt x="540" y="372"/>
                      </a:cubicBezTo>
                      <a:cubicBezTo>
                        <a:pt x="540" y="373"/>
                        <a:pt x="540" y="373"/>
                        <a:pt x="540" y="373"/>
                      </a:cubicBezTo>
                      <a:cubicBezTo>
                        <a:pt x="542" y="373"/>
                        <a:pt x="545" y="371"/>
                        <a:pt x="546" y="369"/>
                      </a:cubicBezTo>
                      <a:cubicBezTo>
                        <a:pt x="546" y="367"/>
                        <a:pt x="546" y="367"/>
                        <a:pt x="546" y="367"/>
                      </a:cubicBezTo>
                      <a:cubicBezTo>
                        <a:pt x="549" y="366"/>
                        <a:pt x="549" y="366"/>
                        <a:pt x="549" y="366"/>
                      </a:cubicBezTo>
                      <a:cubicBezTo>
                        <a:pt x="548" y="365"/>
                        <a:pt x="548" y="365"/>
                        <a:pt x="548" y="365"/>
                      </a:cubicBezTo>
                      <a:cubicBezTo>
                        <a:pt x="551" y="361"/>
                        <a:pt x="558" y="364"/>
                        <a:pt x="560" y="359"/>
                      </a:cubicBezTo>
                      <a:cubicBezTo>
                        <a:pt x="560" y="359"/>
                        <a:pt x="562" y="358"/>
                        <a:pt x="563" y="357"/>
                      </a:cubicBezTo>
                      <a:cubicBezTo>
                        <a:pt x="563" y="355"/>
                        <a:pt x="563" y="355"/>
                        <a:pt x="563" y="355"/>
                      </a:cubicBezTo>
                      <a:cubicBezTo>
                        <a:pt x="569" y="351"/>
                        <a:pt x="569" y="351"/>
                        <a:pt x="569" y="351"/>
                      </a:cubicBezTo>
                      <a:cubicBezTo>
                        <a:pt x="569" y="349"/>
                        <a:pt x="571" y="345"/>
                        <a:pt x="572" y="344"/>
                      </a:cubicBezTo>
                      <a:cubicBezTo>
                        <a:pt x="575" y="344"/>
                        <a:pt x="575" y="344"/>
                        <a:pt x="575" y="344"/>
                      </a:cubicBezTo>
                      <a:cubicBezTo>
                        <a:pt x="576" y="342"/>
                        <a:pt x="580" y="341"/>
                        <a:pt x="582" y="341"/>
                      </a:cubicBezTo>
                      <a:cubicBezTo>
                        <a:pt x="583" y="338"/>
                        <a:pt x="583" y="338"/>
                        <a:pt x="583" y="338"/>
                      </a:cubicBezTo>
                      <a:cubicBezTo>
                        <a:pt x="588" y="336"/>
                        <a:pt x="588" y="336"/>
                        <a:pt x="588" y="336"/>
                      </a:cubicBezTo>
                      <a:cubicBezTo>
                        <a:pt x="591" y="341"/>
                        <a:pt x="591" y="341"/>
                        <a:pt x="591" y="341"/>
                      </a:cubicBezTo>
                      <a:cubicBezTo>
                        <a:pt x="591" y="342"/>
                        <a:pt x="591" y="342"/>
                        <a:pt x="591" y="342"/>
                      </a:cubicBezTo>
                      <a:cubicBezTo>
                        <a:pt x="590" y="343"/>
                        <a:pt x="588" y="344"/>
                        <a:pt x="588" y="346"/>
                      </a:cubicBezTo>
                      <a:cubicBezTo>
                        <a:pt x="586" y="348"/>
                        <a:pt x="586" y="348"/>
                        <a:pt x="586" y="348"/>
                      </a:cubicBezTo>
                      <a:cubicBezTo>
                        <a:pt x="586" y="351"/>
                        <a:pt x="586" y="351"/>
                        <a:pt x="586" y="351"/>
                      </a:cubicBezTo>
                      <a:cubicBezTo>
                        <a:pt x="583" y="354"/>
                        <a:pt x="583" y="354"/>
                        <a:pt x="583" y="354"/>
                      </a:cubicBezTo>
                      <a:cubicBezTo>
                        <a:pt x="584" y="358"/>
                        <a:pt x="584" y="358"/>
                        <a:pt x="584" y="358"/>
                      </a:cubicBezTo>
                      <a:cubicBezTo>
                        <a:pt x="586" y="356"/>
                        <a:pt x="586" y="356"/>
                        <a:pt x="586" y="356"/>
                      </a:cubicBezTo>
                      <a:cubicBezTo>
                        <a:pt x="589" y="356"/>
                        <a:pt x="595" y="353"/>
                        <a:pt x="597" y="350"/>
                      </a:cubicBezTo>
                      <a:cubicBezTo>
                        <a:pt x="601" y="350"/>
                        <a:pt x="601" y="350"/>
                        <a:pt x="601" y="350"/>
                      </a:cubicBezTo>
                      <a:cubicBezTo>
                        <a:pt x="601" y="348"/>
                        <a:pt x="603" y="346"/>
                        <a:pt x="605" y="345"/>
                      </a:cubicBezTo>
                      <a:cubicBezTo>
                        <a:pt x="608" y="345"/>
                        <a:pt x="608" y="345"/>
                        <a:pt x="608" y="345"/>
                      </a:cubicBezTo>
                      <a:cubicBezTo>
                        <a:pt x="610" y="343"/>
                        <a:pt x="610" y="343"/>
                        <a:pt x="612" y="342"/>
                      </a:cubicBezTo>
                      <a:cubicBezTo>
                        <a:pt x="612" y="340"/>
                        <a:pt x="612" y="340"/>
                        <a:pt x="612" y="340"/>
                      </a:cubicBezTo>
                      <a:cubicBezTo>
                        <a:pt x="613" y="340"/>
                        <a:pt x="613" y="340"/>
                        <a:pt x="613" y="340"/>
                      </a:cubicBezTo>
                      <a:cubicBezTo>
                        <a:pt x="617" y="341"/>
                        <a:pt x="617" y="341"/>
                        <a:pt x="617" y="341"/>
                      </a:cubicBezTo>
                      <a:cubicBezTo>
                        <a:pt x="617" y="340"/>
                        <a:pt x="617" y="340"/>
                        <a:pt x="617" y="340"/>
                      </a:cubicBezTo>
                      <a:cubicBezTo>
                        <a:pt x="617" y="339"/>
                        <a:pt x="617" y="339"/>
                        <a:pt x="617" y="339"/>
                      </a:cubicBezTo>
                      <a:cubicBezTo>
                        <a:pt x="617" y="337"/>
                        <a:pt x="617" y="337"/>
                        <a:pt x="617" y="337"/>
                      </a:cubicBezTo>
                      <a:cubicBezTo>
                        <a:pt x="620" y="336"/>
                        <a:pt x="620" y="336"/>
                        <a:pt x="620" y="336"/>
                      </a:cubicBezTo>
                      <a:cubicBezTo>
                        <a:pt x="622" y="337"/>
                        <a:pt x="622" y="337"/>
                        <a:pt x="622" y="337"/>
                      </a:cubicBezTo>
                      <a:cubicBezTo>
                        <a:pt x="620" y="338"/>
                        <a:pt x="620" y="338"/>
                        <a:pt x="620" y="338"/>
                      </a:cubicBezTo>
                      <a:cubicBezTo>
                        <a:pt x="619" y="339"/>
                        <a:pt x="619" y="339"/>
                        <a:pt x="619" y="339"/>
                      </a:cubicBezTo>
                      <a:cubicBezTo>
                        <a:pt x="621" y="341"/>
                        <a:pt x="621" y="341"/>
                        <a:pt x="621" y="341"/>
                      </a:cubicBezTo>
                      <a:cubicBezTo>
                        <a:pt x="620" y="345"/>
                        <a:pt x="620" y="345"/>
                        <a:pt x="620" y="345"/>
                      </a:cubicBezTo>
                      <a:cubicBezTo>
                        <a:pt x="621" y="343"/>
                        <a:pt x="625" y="339"/>
                        <a:pt x="628" y="338"/>
                      </a:cubicBezTo>
                      <a:cubicBezTo>
                        <a:pt x="627" y="336"/>
                        <a:pt x="627" y="336"/>
                        <a:pt x="627" y="336"/>
                      </a:cubicBezTo>
                      <a:cubicBezTo>
                        <a:pt x="628" y="334"/>
                        <a:pt x="628" y="334"/>
                        <a:pt x="628" y="334"/>
                      </a:cubicBezTo>
                      <a:cubicBezTo>
                        <a:pt x="630" y="333"/>
                        <a:pt x="630" y="333"/>
                        <a:pt x="630" y="333"/>
                      </a:cubicBezTo>
                      <a:cubicBezTo>
                        <a:pt x="630" y="335"/>
                        <a:pt x="630" y="335"/>
                        <a:pt x="630" y="335"/>
                      </a:cubicBezTo>
                      <a:cubicBezTo>
                        <a:pt x="633" y="335"/>
                        <a:pt x="633" y="335"/>
                        <a:pt x="633" y="335"/>
                      </a:cubicBezTo>
                      <a:cubicBezTo>
                        <a:pt x="632" y="336"/>
                        <a:pt x="632" y="336"/>
                        <a:pt x="632" y="336"/>
                      </a:cubicBezTo>
                      <a:cubicBezTo>
                        <a:pt x="631" y="338"/>
                        <a:pt x="631" y="338"/>
                        <a:pt x="631" y="338"/>
                      </a:cubicBezTo>
                      <a:cubicBezTo>
                        <a:pt x="632" y="340"/>
                        <a:pt x="632" y="340"/>
                        <a:pt x="632" y="340"/>
                      </a:cubicBezTo>
                      <a:cubicBezTo>
                        <a:pt x="631" y="342"/>
                        <a:pt x="627" y="343"/>
                        <a:pt x="626" y="343"/>
                      </a:cubicBezTo>
                      <a:cubicBezTo>
                        <a:pt x="625" y="344"/>
                        <a:pt x="625" y="344"/>
                        <a:pt x="625" y="344"/>
                      </a:cubicBezTo>
                      <a:cubicBezTo>
                        <a:pt x="628" y="344"/>
                        <a:pt x="632" y="344"/>
                        <a:pt x="634" y="343"/>
                      </a:cubicBezTo>
                      <a:cubicBezTo>
                        <a:pt x="634" y="344"/>
                        <a:pt x="634" y="344"/>
                        <a:pt x="634" y="344"/>
                      </a:cubicBezTo>
                      <a:cubicBezTo>
                        <a:pt x="631" y="345"/>
                        <a:pt x="631" y="345"/>
                        <a:pt x="631" y="345"/>
                      </a:cubicBezTo>
                      <a:cubicBezTo>
                        <a:pt x="629" y="346"/>
                        <a:pt x="629" y="346"/>
                        <a:pt x="629" y="346"/>
                      </a:cubicBezTo>
                      <a:cubicBezTo>
                        <a:pt x="630" y="349"/>
                        <a:pt x="630" y="349"/>
                        <a:pt x="630" y="349"/>
                      </a:cubicBezTo>
                      <a:cubicBezTo>
                        <a:pt x="631" y="347"/>
                        <a:pt x="631" y="347"/>
                        <a:pt x="631" y="347"/>
                      </a:cubicBezTo>
                      <a:cubicBezTo>
                        <a:pt x="632" y="347"/>
                        <a:pt x="632" y="347"/>
                        <a:pt x="632" y="347"/>
                      </a:cubicBezTo>
                      <a:cubicBezTo>
                        <a:pt x="633" y="349"/>
                        <a:pt x="633" y="349"/>
                        <a:pt x="633" y="349"/>
                      </a:cubicBezTo>
                      <a:cubicBezTo>
                        <a:pt x="636" y="349"/>
                        <a:pt x="636" y="349"/>
                        <a:pt x="636" y="349"/>
                      </a:cubicBezTo>
                      <a:cubicBezTo>
                        <a:pt x="635" y="350"/>
                        <a:pt x="635" y="350"/>
                        <a:pt x="635" y="350"/>
                      </a:cubicBezTo>
                      <a:cubicBezTo>
                        <a:pt x="635" y="352"/>
                        <a:pt x="635" y="352"/>
                        <a:pt x="635" y="352"/>
                      </a:cubicBezTo>
                      <a:cubicBezTo>
                        <a:pt x="634" y="353"/>
                        <a:pt x="634" y="353"/>
                        <a:pt x="634" y="353"/>
                      </a:cubicBezTo>
                      <a:cubicBezTo>
                        <a:pt x="632" y="353"/>
                        <a:pt x="632" y="353"/>
                        <a:pt x="632" y="353"/>
                      </a:cubicBezTo>
                      <a:cubicBezTo>
                        <a:pt x="633" y="351"/>
                        <a:pt x="633" y="351"/>
                        <a:pt x="633" y="351"/>
                      </a:cubicBezTo>
                      <a:cubicBezTo>
                        <a:pt x="631" y="351"/>
                        <a:pt x="630" y="350"/>
                        <a:pt x="629" y="349"/>
                      </a:cubicBezTo>
                      <a:cubicBezTo>
                        <a:pt x="628" y="350"/>
                        <a:pt x="628" y="350"/>
                        <a:pt x="628" y="350"/>
                      </a:cubicBezTo>
                      <a:cubicBezTo>
                        <a:pt x="629" y="352"/>
                        <a:pt x="629" y="352"/>
                        <a:pt x="629" y="352"/>
                      </a:cubicBezTo>
                      <a:cubicBezTo>
                        <a:pt x="629" y="353"/>
                        <a:pt x="628" y="355"/>
                        <a:pt x="627" y="356"/>
                      </a:cubicBezTo>
                      <a:cubicBezTo>
                        <a:pt x="624" y="357"/>
                        <a:pt x="624" y="357"/>
                        <a:pt x="624" y="357"/>
                      </a:cubicBezTo>
                      <a:cubicBezTo>
                        <a:pt x="623" y="356"/>
                        <a:pt x="623" y="356"/>
                        <a:pt x="623" y="356"/>
                      </a:cubicBezTo>
                      <a:cubicBezTo>
                        <a:pt x="625" y="354"/>
                        <a:pt x="625" y="354"/>
                        <a:pt x="625" y="354"/>
                      </a:cubicBezTo>
                      <a:cubicBezTo>
                        <a:pt x="623" y="352"/>
                        <a:pt x="623" y="352"/>
                        <a:pt x="623" y="352"/>
                      </a:cubicBezTo>
                      <a:cubicBezTo>
                        <a:pt x="623" y="350"/>
                        <a:pt x="623" y="350"/>
                        <a:pt x="623" y="350"/>
                      </a:cubicBezTo>
                      <a:cubicBezTo>
                        <a:pt x="622" y="349"/>
                        <a:pt x="622" y="349"/>
                        <a:pt x="622" y="349"/>
                      </a:cubicBezTo>
                      <a:cubicBezTo>
                        <a:pt x="623" y="348"/>
                        <a:pt x="623" y="348"/>
                        <a:pt x="623" y="348"/>
                      </a:cubicBezTo>
                      <a:cubicBezTo>
                        <a:pt x="623" y="347"/>
                        <a:pt x="623" y="347"/>
                        <a:pt x="623" y="347"/>
                      </a:cubicBezTo>
                      <a:cubicBezTo>
                        <a:pt x="621" y="346"/>
                        <a:pt x="621" y="346"/>
                        <a:pt x="621" y="346"/>
                      </a:cubicBezTo>
                      <a:cubicBezTo>
                        <a:pt x="619" y="347"/>
                        <a:pt x="619" y="347"/>
                        <a:pt x="619" y="347"/>
                      </a:cubicBezTo>
                      <a:cubicBezTo>
                        <a:pt x="618" y="349"/>
                        <a:pt x="618" y="349"/>
                        <a:pt x="618" y="349"/>
                      </a:cubicBezTo>
                      <a:cubicBezTo>
                        <a:pt x="619" y="351"/>
                        <a:pt x="621" y="357"/>
                        <a:pt x="620" y="359"/>
                      </a:cubicBezTo>
                      <a:cubicBezTo>
                        <a:pt x="618" y="361"/>
                        <a:pt x="618" y="361"/>
                        <a:pt x="618" y="361"/>
                      </a:cubicBezTo>
                      <a:cubicBezTo>
                        <a:pt x="617" y="363"/>
                        <a:pt x="617" y="363"/>
                        <a:pt x="617" y="363"/>
                      </a:cubicBezTo>
                      <a:cubicBezTo>
                        <a:pt x="615" y="364"/>
                        <a:pt x="612" y="365"/>
                        <a:pt x="611" y="366"/>
                      </a:cubicBezTo>
                      <a:cubicBezTo>
                        <a:pt x="612" y="368"/>
                        <a:pt x="612" y="368"/>
                        <a:pt x="612" y="368"/>
                      </a:cubicBezTo>
                      <a:cubicBezTo>
                        <a:pt x="610" y="369"/>
                        <a:pt x="610" y="369"/>
                        <a:pt x="610" y="369"/>
                      </a:cubicBezTo>
                      <a:cubicBezTo>
                        <a:pt x="608" y="371"/>
                        <a:pt x="608" y="371"/>
                        <a:pt x="608" y="371"/>
                      </a:cubicBezTo>
                      <a:cubicBezTo>
                        <a:pt x="606" y="370"/>
                        <a:pt x="606" y="370"/>
                        <a:pt x="606" y="370"/>
                      </a:cubicBezTo>
                      <a:cubicBezTo>
                        <a:pt x="605" y="371"/>
                        <a:pt x="605" y="371"/>
                        <a:pt x="605" y="371"/>
                      </a:cubicBezTo>
                      <a:cubicBezTo>
                        <a:pt x="606" y="375"/>
                        <a:pt x="606" y="375"/>
                        <a:pt x="607" y="379"/>
                      </a:cubicBezTo>
                      <a:cubicBezTo>
                        <a:pt x="607" y="381"/>
                        <a:pt x="607" y="381"/>
                        <a:pt x="607" y="381"/>
                      </a:cubicBezTo>
                      <a:cubicBezTo>
                        <a:pt x="596" y="388"/>
                        <a:pt x="596" y="388"/>
                        <a:pt x="596" y="388"/>
                      </a:cubicBezTo>
                      <a:cubicBezTo>
                        <a:pt x="596" y="390"/>
                        <a:pt x="596" y="390"/>
                        <a:pt x="596" y="390"/>
                      </a:cubicBezTo>
                      <a:cubicBezTo>
                        <a:pt x="592" y="392"/>
                        <a:pt x="592" y="392"/>
                        <a:pt x="592" y="392"/>
                      </a:cubicBezTo>
                      <a:cubicBezTo>
                        <a:pt x="592" y="393"/>
                        <a:pt x="592" y="393"/>
                        <a:pt x="592" y="393"/>
                      </a:cubicBezTo>
                      <a:cubicBezTo>
                        <a:pt x="596" y="399"/>
                        <a:pt x="599" y="401"/>
                        <a:pt x="606" y="401"/>
                      </a:cubicBezTo>
                      <a:cubicBezTo>
                        <a:pt x="608" y="400"/>
                        <a:pt x="608" y="400"/>
                        <a:pt x="608" y="400"/>
                      </a:cubicBezTo>
                      <a:cubicBezTo>
                        <a:pt x="609" y="402"/>
                        <a:pt x="609" y="402"/>
                        <a:pt x="609" y="402"/>
                      </a:cubicBezTo>
                      <a:cubicBezTo>
                        <a:pt x="610" y="403"/>
                        <a:pt x="610" y="403"/>
                        <a:pt x="610" y="403"/>
                      </a:cubicBezTo>
                      <a:cubicBezTo>
                        <a:pt x="609" y="403"/>
                        <a:pt x="609" y="403"/>
                        <a:pt x="609" y="403"/>
                      </a:cubicBezTo>
                      <a:cubicBezTo>
                        <a:pt x="607" y="403"/>
                        <a:pt x="605" y="403"/>
                        <a:pt x="603" y="403"/>
                      </a:cubicBezTo>
                      <a:cubicBezTo>
                        <a:pt x="601" y="403"/>
                        <a:pt x="597" y="404"/>
                        <a:pt x="596" y="403"/>
                      </a:cubicBezTo>
                      <a:cubicBezTo>
                        <a:pt x="595" y="402"/>
                        <a:pt x="595" y="402"/>
                        <a:pt x="595" y="402"/>
                      </a:cubicBezTo>
                      <a:cubicBezTo>
                        <a:pt x="594" y="402"/>
                        <a:pt x="594" y="402"/>
                        <a:pt x="594" y="402"/>
                      </a:cubicBezTo>
                      <a:cubicBezTo>
                        <a:pt x="593" y="408"/>
                        <a:pt x="593" y="408"/>
                        <a:pt x="593" y="408"/>
                      </a:cubicBezTo>
                      <a:cubicBezTo>
                        <a:pt x="588" y="409"/>
                        <a:pt x="588" y="409"/>
                        <a:pt x="588" y="409"/>
                      </a:cubicBezTo>
                      <a:cubicBezTo>
                        <a:pt x="588" y="410"/>
                        <a:pt x="588" y="410"/>
                        <a:pt x="588" y="410"/>
                      </a:cubicBezTo>
                      <a:cubicBezTo>
                        <a:pt x="589" y="411"/>
                        <a:pt x="589" y="411"/>
                        <a:pt x="589" y="411"/>
                      </a:cubicBezTo>
                      <a:cubicBezTo>
                        <a:pt x="589" y="413"/>
                        <a:pt x="589" y="413"/>
                        <a:pt x="589" y="413"/>
                      </a:cubicBezTo>
                      <a:cubicBezTo>
                        <a:pt x="588" y="414"/>
                        <a:pt x="586" y="414"/>
                        <a:pt x="585" y="414"/>
                      </a:cubicBezTo>
                      <a:cubicBezTo>
                        <a:pt x="583" y="413"/>
                        <a:pt x="581" y="414"/>
                        <a:pt x="580" y="414"/>
                      </a:cubicBezTo>
                      <a:cubicBezTo>
                        <a:pt x="579" y="416"/>
                        <a:pt x="573" y="418"/>
                        <a:pt x="571" y="417"/>
                      </a:cubicBezTo>
                      <a:cubicBezTo>
                        <a:pt x="567" y="420"/>
                        <a:pt x="561" y="417"/>
                        <a:pt x="557" y="420"/>
                      </a:cubicBezTo>
                      <a:cubicBezTo>
                        <a:pt x="554" y="421"/>
                        <a:pt x="553" y="424"/>
                        <a:pt x="549" y="424"/>
                      </a:cubicBezTo>
                      <a:cubicBezTo>
                        <a:pt x="547" y="424"/>
                        <a:pt x="544" y="423"/>
                        <a:pt x="543" y="422"/>
                      </a:cubicBezTo>
                      <a:cubicBezTo>
                        <a:pt x="544" y="418"/>
                        <a:pt x="544" y="418"/>
                        <a:pt x="544" y="418"/>
                      </a:cubicBezTo>
                      <a:cubicBezTo>
                        <a:pt x="543" y="416"/>
                        <a:pt x="543" y="416"/>
                        <a:pt x="543" y="416"/>
                      </a:cubicBezTo>
                      <a:cubicBezTo>
                        <a:pt x="541" y="416"/>
                        <a:pt x="541" y="416"/>
                        <a:pt x="541" y="416"/>
                      </a:cubicBezTo>
                      <a:cubicBezTo>
                        <a:pt x="539" y="417"/>
                        <a:pt x="539" y="417"/>
                        <a:pt x="539" y="417"/>
                      </a:cubicBezTo>
                      <a:cubicBezTo>
                        <a:pt x="538" y="420"/>
                        <a:pt x="538" y="420"/>
                        <a:pt x="538" y="420"/>
                      </a:cubicBezTo>
                      <a:cubicBezTo>
                        <a:pt x="536" y="422"/>
                        <a:pt x="536" y="422"/>
                        <a:pt x="536" y="422"/>
                      </a:cubicBezTo>
                      <a:cubicBezTo>
                        <a:pt x="536" y="424"/>
                        <a:pt x="536" y="424"/>
                        <a:pt x="536" y="424"/>
                      </a:cubicBezTo>
                      <a:cubicBezTo>
                        <a:pt x="535" y="424"/>
                        <a:pt x="535" y="424"/>
                        <a:pt x="535" y="424"/>
                      </a:cubicBezTo>
                      <a:cubicBezTo>
                        <a:pt x="538" y="426"/>
                        <a:pt x="538" y="426"/>
                        <a:pt x="538" y="426"/>
                      </a:cubicBezTo>
                      <a:cubicBezTo>
                        <a:pt x="537" y="432"/>
                        <a:pt x="537" y="432"/>
                        <a:pt x="537" y="432"/>
                      </a:cubicBezTo>
                      <a:cubicBezTo>
                        <a:pt x="533" y="436"/>
                        <a:pt x="533" y="436"/>
                        <a:pt x="533" y="436"/>
                      </a:cubicBezTo>
                      <a:cubicBezTo>
                        <a:pt x="533" y="439"/>
                        <a:pt x="533" y="439"/>
                        <a:pt x="533" y="439"/>
                      </a:cubicBezTo>
                      <a:cubicBezTo>
                        <a:pt x="531" y="441"/>
                        <a:pt x="531" y="441"/>
                        <a:pt x="531" y="441"/>
                      </a:cubicBezTo>
                      <a:cubicBezTo>
                        <a:pt x="526" y="441"/>
                        <a:pt x="520" y="447"/>
                        <a:pt x="517" y="450"/>
                      </a:cubicBezTo>
                      <a:cubicBezTo>
                        <a:pt x="518" y="451"/>
                        <a:pt x="518" y="451"/>
                        <a:pt x="518" y="451"/>
                      </a:cubicBezTo>
                      <a:cubicBezTo>
                        <a:pt x="516" y="451"/>
                        <a:pt x="516" y="451"/>
                        <a:pt x="516" y="451"/>
                      </a:cubicBezTo>
                      <a:cubicBezTo>
                        <a:pt x="513" y="448"/>
                        <a:pt x="513" y="448"/>
                        <a:pt x="513" y="448"/>
                      </a:cubicBezTo>
                      <a:cubicBezTo>
                        <a:pt x="513" y="447"/>
                        <a:pt x="513" y="447"/>
                        <a:pt x="513" y="447"/>
                      </a:cubicBezTo>
                      <a:cubicBezTo>
                        <a:pt x="519" y="446"/>
                        <a:pt x="519" y="446"/>
                        <a:pt x="519" y="446"/>
                      </a:cubicBezTo>
                      <a:cubicBezTo>
                        <a:pt x="521" y="444"/>
                        <a:pt x="523" y="443"/>
                        <a:pt x="525" y="441"/>
                      </a:cubicBezTo>
                      <a:cubicBezTo>
                        <a:pt x="525" y="439"/>
                        <a:pt x="525" y="439"/>
                        <a:pt x="525" y="439"/>
                      </a:cubicBezTo>
                      <a:cubicBezTo>
                        <a:pt x="527" y="438"/>
                        <a:pt x="527" y="438"/>
                        <a:pt x="527" y="438"/>
                      </a:cubicBezTo>
                      <a:cubicBezTo>
                        <a:pt x="527" y="437"/>
                        <a:pt x="527" y="437"/>
                        <a:pt x="527" y="437"/>
                      </a:cubicBezTo>
                      <a:cubicBezTo>
                        <a:pt x="526" y="437"/>
                        <a:pt x="525" y="437"/>
                        <a:pt x="524" y="437"/>
                      </a:cubicBezTo>
                      <a:cubicBezTo>
                        <a:pt x="523" y="439"/>
                        <a:pt x="523" y="439"/>
                        <a:pt x="523" y="439"/>
                      </a:cubicBezTo>
                      <a:cubicBezTo>
                        <a:pt x="522" y="442"/>
                        <a:pt x="522" y="442"/>
                        <a:pt x="522" y="442"/>
                      </a:cubicBezTo>
                      <a:cubicBezTo>
                        <a:pt x="521" y="444"/>
                        <a:pt x="515" y="446"/>
                        <a:pt x="513" y="445"/>
                      </a:cubicBezTo>
                      <a:cubicBezTo>
                        <a:pt x="512" y="444"/>
                        <a:pt x="512" y="444"/>
                        <a:pt x="512" y="444"/>
                      </a:cubicBezTo>
                      <a:cubicBezTo>
                        <a:pt x="512" y="444"/>
                        <a:pt x="512" y="444"/>
                        <a:pt x="512" y="444"/>
                      </a:cubicBezTo>
                      <a:cubicBezTo>
                        <a:pt x="511" y="448"/>
                        <a:pt x="511" y="448"/>
                        <a:pt x="511" y="448"/>
                      </a:cubicBezTo>
                      <a:cubicBezTo>
                        <a:pt x="512" y="450"/>
                        <a:pt x="512" y="450"/>
                        <a:pt x="512" y="450"/>
                      </a:cubicBezTo>
                      <a:cubicBezTo>
                        <a:pt x="511" y="452"/>
                        <a:pt x="511" y="452"/>
                        <a:pt x="511" y="452"/>
                      </a:cubicBezTo>
                      <a:cubicBezTo>
                        <a:pt x="508" y="452"/>
                        <a:pt x="508" y="454"/>
                        <a:pt x="507" y="455"/>
                      </a:cubicBezTo>
                      <a:cubicBezTo>
                        <a:pt x="504" y="456"/>
                        <a:pt x="500" y="457"/>
                        <a:pt x="498" y="460"/>
                      </a:cubicBezTo>
                      <a:cubicBezTo>
                        <a:pt x="498" y="462"/>
                        <a:pt x="498" y="462"/>
                        <a:pt x="498" y="462"/>
                      </a:cubicBezTo>
                      <a:cubicBezTo>
                        <a:pt x="497" y="463"/>
                        <a:pt x="497" y="463"/>
                        <a:pt x="497" y="463"/>
                      </a:cubicBezTo>
                      <a:cubicBezTo>
                        <a:pt x="493" y="462"/>
                        <a:pt x="493" y="462"/>
                        <a:pt x="493" y="462"/>
                      </a:cubicBezTo>
                      <a:cubicBezTo>
                        <a:pt x="486" y="466"/>
                        <a:pt x="486" y="466"/>
                        <a:pt x="486" y="466"/>
                      </a:cubicBezTo>
                      <a:cubicBezTo>
                        <a:pt x="485" y="464"/>
                        <a:pt x="485" y="464"/>
                        <a:pt x="485" y="464"/>
                      </a:cubicBezTo>
                      <a:cubicBezTo>
                        <a:pt x="483" y="466"/>
                        <a:pt x="483" y="466"/>
                        <a:pt x="483" y="466"/>
                      </a:cubicBezTo>
                      <a:cubicBezTo>
                        <a:pt x="484" y="467"/>
                        <a:pt x="484" y="467"/>
                        <a:pt x="484" y="467"/>
                      </a:cubicBezTo>
                      <a:cubicBezTo>
                        <a:pt x="483" y="468"/>
                        <a:pt x="483" y="468"/>
                        <a:pt x="483" y="468"/>
                      </a:cubicBezTo>
                      <a:cubicBezTo>
                        <a:pt x="483" y="469"/>
                        <a:pt x="483" y="469"/>
                        <a:pt x="483" y="469"/>
                      </a:cubicBezTo>
                      <a:cubicBezTo>
                        <a:pt x="485" y="470"/>
                        <a:pt x="485" y="470"/>
                        <a:pt x="485" y="470"/>
                      </a:cubicBezTo>
                      <a:cubicBezTo>
                        <a:pt x="485" y="470"/>
                        <a:pt x="485" y="470"/>
                        <a:pt x="485" y="470"/>
                      </a:cubicBezTo>
                      <a:cubicBezTo>
                        <a:pt x="483" y="472"/>
                        <a:pt x="483" y="472"/>
                        <a:pt x="483" y="472"/>
                      </a:cubicBezTo>
                      <a:cubicBezTo>
                        <a:pt x="484" y="472"/>
                        <a:pt x="484" y="472"/>
                        <a:pt x="484" y="472"/>
                      </a:cubicBezTo>
                      <a:cubicBezTo>
                        <a:pt x="488" y="474"/>
                        <a:pt x="488" y="474"/>
                        <a:pt x="488" y="474"/>
                      </a:cubicBezTo>
                      <a:cubicBezTo>
                        <a:pt x="490" y="477"/>
                        <a:pt x="490" y="477"/>
                        <a:pt x="490" y="477"/>
                      </a:cubicBezTo>
                      <a:cubicBezTo>
                        <a:pt x="491" y="480"/>
                        <a:pt x="491" y="480"/>
                        <a:pt x="491" y="480"/>
                      </a:cubicBezTo>
                      <a:cubicBezTo>
                        <a:pt x="489" y="482"/>
                        <a:pt x="489" y="482"/>
                        <a:pt x="489" y="482"/>
                      </a:cubicBezTo>
                      <a:cubicBezTo>
                        <a:pt x="489" y="483"/>
                        <a:pt x="489" y="483"/>
                        <a:pt x="489" y="483"/>
                      </a:cubicBezTo>
                      <a:cubicBezTo>
                        <a:pt x="491" y="485"/>
                        <a:pt x="491" y="485"/>
                        <a:pt x="491" y="485"/>
                      </a:cubicBezTo>
                      <a:cubicBezTo>
                        <a:pt x="492" y="485"/>
                        <a:pt x="492" y="485"/>
                        <a:pt x="492" y="485"/>
                      </a:cubicBezTo>
                      <a:cubicBezTo>
                        <a:pt x="492" y="483"/>
                        <a:pt x="492" y="483"/>
                        <a:pt x="492" y="483"/>
                      </a:cubicBezTo>
                      <a:cubicBezTo>
                        <a:pt x="492" y="480"/>
                        <a:pt x="492" y="480"/>
                        <a:pt x="492" y="480"/>
                      </a:cubicBezTo>
                      <a:cubicBezTo>
                        <a:pt x="494" y="478"/>
                        <a:pt x="494" y="478"/>
                        <a:pt x="494" y="478"/>
                      </a:cubicBezTo>
                      <a:cubicBezTo>
                        <a:pt x="497" y="478"/>
                        <a:pt x="497" y="478"/>
                        <a:pt x="497" y="478"/>
                      </a:cubicBezTo>
                      <a:cubicBezTo>
                        <a:pt x="500" y="476"/>
                        <a:pt x="500" y="476"/>
                        <a:pt x="500" y="476"/>
                      </a:cubicBezTo>
                      <a:cubicBezTo>
                        <a:pt x="502" y="477"/>
                        <a:pt x="502" y="477"/>
                        <a:pt x="502" y="477"/>
                      </a:cubicBezTo>
                      <a:cubicBezTo>
                        <a:pt x="504" y="475"/>
                        <a:pt x="504" y="475"/>
                        <a:pt x="504" y="475"/>
                      </a:cubicBezTo>
                      <a:cubicBezTo>
                        <a:pt x="506" y="474"/>
                        <a:pt x="508" y="475"/>
                        <a:pt x="510" y="474"/>
                      </a:cubicBezTo>
                      <a:cubicBezTo>
                        <a:pt x="511" y="475"/>
                        <a:pt x="514" y="476"/>
                        <a:pt x="516" y="476"/>
                      </a:cubicBezTo>
                      <a:cubicBezTo>
                        <a:pt x="517" y="478"/>
                        <a:pt x="517" y="478"/>
                        <a:pt x="517" y="478"/>
                      </a:cubicBezTo>
                      <a:cubicBezTo>
                        <a:pt x="518" y="477"/>
                        <a:pt x="518" y="477"/>
                        <a:pt x="518" y="477"/>
                      </a:cubicBezTo>
                      <a:cubicBezTo>
                        <a:pt x="520" y="478"/>
                        <a:pt x="520" y="478"/>
                        <a:pt x="520" y="478"/>
                      </a:cubicBezTo>
                      <a:cubicBezTo>
                        <a:pt x="517" y="479"/>
                        <a:pt x="517" y="479"/>
                        <a:pt x="517" y="479"/>
                      </a:cubicBezTo>
                      <a:cubicBezTo>
                        <a:pt x="517" y="481"/>
                        <a:pt x="517" y="481"/>
                        <a:pt x="517" y="481"/>
                      </a:cubicBezTo>
                      <a:cubicBezTo>
                        <a:pt x="520" y="480"/>
                        <a:pt x="520" y="480"/>
                        <a:pt x="520" y="480"/>
                      </a:cubicBezTo>
                      <a:cubicBezTo>
                        <a:pt x="527" y="482"/>
                        <a:pt x="527" y="482"/>
                        <a:pt x="527" y="482"/>
                      </a:cubicBezTo>
                      <a:cubicBezTo>
                        <a:pt x="529" y="484"/>
                        <a:pt x="529" y="484"/>
                        <a:pt x="529" y="484"/>
                      </a:cubicBezTo>
                      <a:cubicBezTo>
                        <a:pt x="529" y="485"/>
                        <a:pt x="528" y="487"/>
                        <a:pt x="527" y="487"/>
                      </a:cubicBezTo>
                      <a:cubicBezTo>
                        <a:pt x="525" y="489"/>
                        <a:pt x="519" y="487"/>
                        <a:pt x="517" y="485"/>
                      </a:cubicBezTo>
                      <a:cubicBezTo>
                        <a:pt x="515" y="485"/>
                        <a:pt x="515" y="485"/>
                        <a:pt x="515" y="485"/>
                      </a:cubicBezTo>
                      <a:cubicBezTo>
                        <a:pt x="513" y="483"/>
                        <a:pt x="512" y="481"/>
                        <a:pt x="511" y="478"/>
                      </a:cubicBezTo>
                      <a:cubicBezTo>
                        <a:pt x="510" y="478"/>
                        <a:pt x="510" y="478"/>
                        <a:pt x="510" y="478"/>
                      </a:cubicBezTo>
                      <a:cubicBezTo>
                        <a:pt x="510" y="480"/>
                        <a:pt x="511" y="484"/>
                        <a:pt x="510" y="485"/>
                      </a:cubicBezTo>
                      <a:cubicBezTo>
                        <a:pt x="512" y="487"/>
                        <a:pt x="512" y="487"/>
                        <a:pt x="512" y="487"/>
                      </a:cubicBezTo>
                      <a:cubicBezTo>
                        <a:pt x="512" y="488"/>
                        <a:pt x="511" y="490"/>
                        <a:pt x="510" y="491"/>
                      </a:cubicBezTo>
                      <a:cubicBezTo>
                        <a:pt x="510" y="492"/>
                        <a:pt x="510" y="492"/>
                        <a:pt x="510" y="492"/>
                      </a:cubicBezTo>
                      <a:cubicBezTo>
                        <a:pt x="515" y="491"/>
                        <a:pt x="519" y="493"/>
                        <a:pt x="524" y="494"/>
                      </a:cubicBezTo>
                      <a:cubicBezTo>
                        <a:pt x="532" y="498"/>
                        <a:pt x="532" y="498"/>
                        <a:pt x="532" y="498"/>
                      </a:cubicBezTo>
                      <a:cubicBezTo>
                        <a:pt x="532" y="500"/>
                        <a:pt x="532" y="500"/>
                        <a:pt x="532" y="500"/>
                      </a:cubicBezTo>
                      <a:cubicBezTo>
                        <a:pt x="534" y="500"/>
                        <a:pt x="534" y="500"/>
                        <a:pt x="534" y="500"/>
                      </a:cubicBezTo>
                      <a:cubicBezTo>
                        <a:pt x="535" y="501"/>
                        <a:pt x="535" y="501"/>
                        <a:pt x="535" y="501"/>
                      </a:cubicBezTo>
                      <a:cubicBezTo>
                        <a:pt x="536" y="502"/>
                        <a:pt x="536" y="502"/>
                        <a:pt x="536" y="502"/>
                      </a:cubicBezTo>
                      <a:cubicBezTo>
                        <a:pt x="534" y="503"/>
                        <a:pt x="534" y="503"/>
                        <a:pt x="534" y="503"/>
                      </a:cubicBezTo>
                      <a:cubicBezTo>
                        <a:pt x="536" y="505"/>
                        <a:pt x="536" y="505"/>
                        <a:pt x="536" y="505"/>
                      </a:cubicBezTo>
                      <a:cubicBezTo>
                        <a:pt x="536" y="506"/>
                        <a:pt x="536" y="506"/>
                        <a:pt x="536" y="506"/>
                      </a:cubicBezTo>
                      <a:cubicBezTo>
                        <a:pt x="529" y="502"/>
                        <a:pt x="529" y="502"/>
                        <a:pt x="529" y="502"/>
                      </a:cubicBezTo>
                      <a:cubicBezTo>
                        <a:pt x="528" y="502"/>
                        <a:pt x="528" y="502"/>
                        <a:pt x="528" y="502"/>
                      </a:cubicBezTo>
                      <a:cubicBezTo>
                        <a:pt x="526" y="505"/>
                        <a:pt x="526" y="505"/>
                        <a:pt x="526" y="505"/>
                      </a:cubicBezTo>
                      <a:cubicBezTo>
                        <a:pt x="522" y="504"/>
                        <a:pt x="517" y="503"/>
                        <a:pt x="513" y="506"/>
                      </a:cubicBezTo>
                      <a:cubicBezTo>
                        <a:pt x="512" y="506"/>
                        <a:pt x="510" y="504"/>
                        <a:pt x="510" y="504"/>
                      </a:cubicBezTo>
                      <a:cubicBezTo>
                        <a:pt x="508" y="505"/>
                        <a:pt x="508" y="505"/>
                        <a:pt x="508" y="505"/>
                      </a:cubicBezTo>
                      <a:cubicBezTo>
                        <a:pt x="506" y="504"/>
                        <a:pt x="506" y="504"/>
                        <a:pt x="506" y="504"/>
                      </a:cubicBezTo>
                      <a:cubicBezTo>
                        <a:pt x="506" y="503"/>
                        <a:pt x="506" y="503"/>
                        <a:pt x="506" y="503"/>
                      </a:cubicBezTo>
                      <a:cubicBezTo>
                        <a:pt x="505" y="503"/>
                        <a:pt x="502" y="503"/>
                        <a:pt x="501" y="502"/>
                      </a:cubicBezTo>
                      <a:cubicBezTo>
                        <a:pt x="502" y="501"/>
                        <a:pt x="502" y="501"/>
                        <a:pt x="502" y="501"/>
                      </a:cubicBezTo>
                      <a:cubicBezTo>
                        <a:pt x="502" y="500"/>
                        <a:pt x="501" y="500"/>
                        <a:pt x="501" y="500"/>
                      </a:cubicBezTo>
                      <a:cubicBezTo>
                        <a:pt x="500" y="500"/>
                        <a:pt x="500" y="500"/>
                        <a:pt x="500" y="500"/>
                      </a:cubicBezTo>
                      <a:cubicBezTo>
                        <a:pt x="501" y="501"/>
                        <a:pt x="501" y="501"/>
                        <a:pt x="501" y="501"/>
                      </a:cubicBezTo>
                      <a:cubicBezTo>
                        <a:pt x="500" y="502"/>
                        <a:pt x="500" y="502"/>
                        <a:pt x="500" y="502"/>
                      </a:cubicBezTo>
                      <a:cubicBezTo>
                        <a:pt x="501" y="505"/>
                        <a:pt x="501" y="505"/>
                        <a:pt x="501" y="505"/>
                      </a:cubicBezTo>
                      <a:cubicBezTo>
                        <a:pt x="501" y="507"/>
                        <a:pt x="501" y="507"/>
                        <a:pt x="501" y="507"/>
                      </a:cubicBezTo>
                      <a:cubicBezTo>
                        <a:pt x="499" y="509"/>
                        <a:pt x="497" y="511"/>
                        <a:pt x="497" y="514"/>
                      </a:cubicBezTo>
                      <a:cubicBezTo>
                        <a:pt x="497" y="516"/>
                        <a:pt x="497" y="516"/>
                        <a:pt x="497" y="516"/>
                      </a:cubicBezTo>
                      <a:cubicBezTo>
                        <a:pt x="499" y="513"/>
                        <a:pt x="499" y="513"/>
                        <a:pt x="499" y="513"/>
                      </a:cubicBezTo>
                      <a:cubicBezTo>
                        <a:pt x="501" y="512"/>
                        <a:pt x="501" y="512"/>
                        <a:pt x="501" y="512"/>
                      </a:cubicBezTo>
                      <a:cubicBezTo>
                        <a:pt x="502" y="513"/>
                        <a:pt x="502" y="513"/>
                        <a:pt x="502" y="513"/>
                      </a:cubicBezTo>
                      <a:cubicBezTo>
                        <a:pt x="503" y="515"/>
                        <a:pt x="503" y="515"/>
                        <a:pt x="503" y="515"/>
                      </a:cubicBezTo>
                      <a:cubicBezTo>
                        <a:pt x="506" y="516"/>
                        <a:pt x="511" y="521"/>
                        <a:pt x="510" y="525"/>
                      </a:cubicBezTo>
                      <a:cubicBezTo>
                        <a:pt x="512" y="527"/>
                        <a:pt x="517" y="525"/>
                        <a:pt x="518" y="527"/>
                      </a:cubicBezTo>
                      <a:cubicBezTo>
                        <a:pt x="518" y="530"/>
                        <a:pt x="518" y="530"/>
                        <a:pt x="518" y="530"/>
                      </a:cubicBezTo>
                      <a:cubicBezTo>
                        <a:pt x="519" y="531"/>
                        <a:pt x="519" y="531"/>
                        <a:pt x="519" y="531"/>
                      </a:cubicBezTo>
                      <a:cubicBezTo>
                        <a:pt x="520" y="528"/>
                        <a:pt x="520" y="528"/>
                        <a:pt x="520" y="528"/>
                      </a:cubicBezTo>
                      <a:cubicBezTo>
                        <a:pt x="522" y="530"/>
                        <a:pt x="522" y="530"/>
                        <a:pt x="522" y="530"/>
                      </a:cubicBezTo>
                      <a:cubicBezTo>
                        <a:pt x="529" y="532"/>
                        <a:pt x="529" y="532"/>
                        <a:pt x="529" y="532"/>
                      </a:cubicBezTo>
                      <a:cubicBezTo>
                        <a:pt x="526" y="533"/>
                        <a:pt x="526" y="533"/>
                        <a:pt x="526" y="533"/>
                      </a:cubicBezTo>
                      <a:cubicBezTo>
                        <a:pt x="523" y="532"/>
                        <a:pt x="522" y="533"/>
                        <a:pt x="520" y="533"/>
                      </a:cubicBezTo>
                      <a:cubicBezTo>
                        <a:pt x="517" y="533"/>
                        <a:pt x="516" y="532"/>
                        <a:pt x="512" y="533"/>
                      </a:cubicBezTo>
                      <a:cubicBezTo>
                        <a:pt x="510" y="532"/>
                        <a:pt x="510" y="532"/>
                        <a:pt x="510" y="532"/>
                      </a:cubicBezTo>
                      <a:cubicBezTo>
                        <a:pt x="509" y="533"/>
                        <a:pt x="509" y="533"/>
                        <a:pt x="509" y="533"/>
                      </a:cubicBezTo>
                      <a:cubicBezTo>
                        <a:pt x="510" y="534"/>
                        <a:pt x="510" y="534"/>
                        <a:pt x="510" y="534"/>
                      </a:cubicBezTo>
                      <a:cubicBezTo>
                        <a:pt x="510" y="536"/>
                        <a:pt x="510" y="536"/>
                        <a:pt x="510" y="536"/>
                      </a:cubicBezTo>
                      <a:cubicBezTo>
                        <a:pt x="509" y="536"/>
                        <a:pt x="509" y="536"/>
                        <a:pt x="509" y="536"/>
                      </a:cubicBezTo>
                      <a:cubicBezTo>
                        <a:pt x="506" y="535"/>
                        <a:pt x="506" y="535"/>
                        <a:pt x="506" y="535"/>
                      </a:cubicBezTo>
                      <a:cubicBezTo>
                        <a:pt x="506" y="530"/>
                        <a:pt x="506" y="530"/>
                        <a:pt x="506" y="530"/>
                      </a:cubicBezTo>
                      <a:cubicBezTo>
                        <a:pt x="501" y="529"/>
                        <a:pt x="501" y="529"/>
                        <a:pt x="501" y="529"/>
                      </a:cubicBezTo>
                      <a:cubicBezTo>
                        <a:pt x="501" y="527"/>
                        <a:pt x="501" y="527"/>
                        <a:pt x="501" y="527"/>
                      </a:cubicBezTo>
                      <a:cubicBezTo>
                        <a:pt x="499" y="525"/>
                        <a:pt x="499" y="525"/>
                        <a:pt x="499" y="525"/>
                      </a:cubicBezTo>
                      <a:cubicBezTo>
                        <a:pt x="499" y="524"/>
                        <a:pt x="499" y="524"/>
                        <a:pt x="499" y="524"/>
                      </a:cubicBezTo>
                      <a:cubicBezTo>
                        <a:pt x="497" y="523"/>
                        <a:pt x="497" y="523"/>
                        <a:pt x="497" y="523"/>
                      </a:cubicBezTo>
                      <a:cubicBezTo>
                        <a:pt x="496" y="521"/>
                        <a:pt x="496" y="521"/>
                        <a:pt x="496" y="521"/>
                      </a:cubicBezTo>
                      <a:cubicBezTo>
                        <a:pt x="494" y="522"/>
                        <a:pt x="494" y="522"/>
                        <a:pt x="494" y="522"/>
                      </a:cubicBezTo>
                      <a:cubicBezTo>
                        <a:pt x="494" y="521"/>
                        <a:pt x="494" y="521"/>
                        <a:pt x="494" y="521"/>
                      </a:cubicBezTo>
                      <a:cubicBezTo>
                        <a:pt x="495" y="519"/>
                        <a:pt x="495" y="519"/>
                        <a:pt x="495" y="519"/>
                      </a:cubicBezTo>
                      <a:cubicBezTo>
                        <a:pt x="494" y="519"/>
                        <a:pt x="492" y="518"/>
                        <a:pt x="491" y="517"/>
                      </a:cubicBezTo>
                      <a:cubicBezTo>
                        <a:pt x="493" y="517"/>
                        <a:pt x="493" y="517"/>
                        <a:pt x="493" y="517"/>
                      </a:cubicBezTo>
                      <a:cubicBezTo>
                        <a:pt x="495" y="518"/>
                        <a:pt x="495" y="518"/>
                        <a:pt x="495" y="518"/>
                      </a:cubicBezTo>
                      <a:cubicBezTo>
                        <a:pt x="494" y="517"/>
                        <a:pt x="492" y="515"/>
                        <a:pt x="492" y="513"/>
                      </a:cubicBezTo>
                      <a:cubicBezTo>
                        <a:pt x="490" y="512"/>
                        <a:pt x="490" y="512"/>
                        <a:pt x="490" y="512"/>
                      </a:cubicBezTo>
                      <a:cubicBezTo>
                        <a:pt x="490" y="510"/>
                        <a:pt x="490" y="510"/>
                        <a:pt x="490" y="510"/>
                      </a:cubicBezTo>
                      <a:cubicBezTo>
                        <a:pt x="488" y="508"/>
                        <a:pt x="488" y="508"/>
                        <a:pt x="488" y="508"/>
                      </a:cubicBezTo>
                      <a:cubicBezTo>
                        <a:pt x="488" y="508"/>
                        <a:pt x="487" y="507"/>
                        <a:pt x="487" y="507"/>
                      </a:cubicBezTo>
                      <a:cubicBezTo>
                        <a:pt x="473" y="506"/>
                        <a:pt x="481" y="510"/>
                        <a:pt x="469" y="511"/>
                      </a:cubicBezTo>
                      <a:cubicBezTo>
                        <a:pt x="468" y="510"/>
                        <a:pt x="464" y="508"/>
                        <a:pt x="462" y="509"/>
                      </a:cubicBezTo>
                      <a:cubicBezTo>
                        <a:pt x="463" y="508"/>
                        <a:pt x="463" y="506"/>
                        <a:pt x="462" y="504"/>
                      </a:cubicBezTo>
                      <a:cubicBezTo>
                        <a:pt x="461" y="504"/>
                        <a:pt x="458" y="505"/>
                        <a:pt x="457" y="506"/>
                      </a:cubicBezTo>
                      <a:cubicBezTo>
                        <a:pt x="454" y="509"/>
                        <a:pt x="453" y="512"/>
                        <a:pt x="450" y="514"/>
                      </a:cubicBezTo>
                      <a:cubicBezTo>
                        <a:pt x="447" y="514"/>
                        <a:pt x="447" y="514"/>
                        <a:pt x="447" y="514"/>
                      </a:cubicBezTo>
                      <a:cubicBezTo>
                        <a:pt x="446" y="515"/>
                        <a:pt x="446" y="515"/>
                        <a:pt x="446" y="515"/>
                      </a:cubicBezTo>
                      <a:cubicBezTo>
                        <a:pt x="444" y="516"/>
                        <a:pt x="444" y="516"/>
                        <a:pt x="444" y="516"/>
                      </a:cubicBezTo>
                      <a:cubicBezTo>
                        <a:pt x="442" y="515"/>
                        <a:pt x="438" y="514"/>
                        <a:pt x="436" y="512"/>
                      </a:cubicBezTo>
                      <a:cubicBezTo>
                        <a:pt x="436" y="511"/>
                        <a:pt x="436" y="511"/>
                        <a:pt x="436" y="511"/>
                      </a:cubicBezTo>
                      <a:cubicBezTo>
                        <a:pt x="435" y="510"/>
                        <a:pt x="435" y="510"/>
                        <a:pt x="435" y="510"/>
                      </a:cubicBezTo>
                      <a:cubicBezTo>
                        <a:pt x="435" y="512"/>
                        <a:pt x="435" y="512"/>
                        <a:pt x="435" y="512"/>
                      </a:cubicBezTo>
                      <a:cubicBezTo>
                        <a:pt x="434" y="512"/>
                        <a:pt x="434" y="512"/>
                        <a:pt x="434" y="512"/>
                      </a:cubicBezTo>
                      <a:cubicBezTo>
                        <a:pt x="431" y="509"/>
                        <a:pt x="431" y="509"/>
                        <a:pt x="431" y="509"/>
                      </a:cubicBezTo>
                      <a:cubicBezTo>
                        <a:pt x="426" y="509"/>
                        <a:pt x="424" y="506"/>
                        <a:pt x="422" y="502"/>
                      </a:cubicBezTo>
                      <a:cubicBezTo>
                        <a:pt x="418" y="501"/>
                        <a:pt x="416" y="497"/>
                        <a:pt x="412" y="497"/>
                      </a:cubicBezTo>
                      <a:cubicBezTo>
                        <a:pt x="411" y="498"/>
                        <a:pt x="411" y="498"/>
                        <a:pt x="411" y="498"/>
                      </a:cubicBezTo>
                      <a:cubicBezTo>
                        <a:pt x="410" y="498"/>
                        <a:pt x="409" y="498"/>
                        <a:pt x="408" y="497"/>
                      </a:cubicBezTo>
                      <a:cubicBezTo>
                        <a:pt x="405" y="498"/>
                        <a:pt x="405" y="498"/>
                        <a:pt x="405" y="498"/>
                      </a:cubicBezTo>
                      <a:cubicBezTo>
                        <a:pt x="401" y="497"/>
                        <a:pt x="401" y="497"/>
                        <a:pt x="401" y="497"/>
                      </a:cubicBezTo>
                      <a:cubicBezTo>
                        <a:pt x="397" y="498"/>
                        <a:pt x="397" y="498"/>
                        <a:pt x="397" y="498"/>
                      </a:cubicBezTo>
                      <a:cubicBezTo>
                        <a:pt x="392" y="496"/>
                        <a:pt x="392" y="496"/>
                        <a:pt x="392" y="496"/>
                      </a:cubicBezTo>
                      <a:cubicBezTo>
                        <a:pt x="390" y="498"/>
                        <a:pt x="385" y="497"/>
                        <a:pt x="383" y="497"/>
                      </a:cubicBezTo>
                      <a:cubicBezTo>
                        <a:pt x="383" y="502"/>
                        <a:pt x="383" y="502"/>
                        <a:pt x="383" y="502"/>
                      </a:cubicBezTo>
                      <a:cubicBezTo>
                        <a:pt x="381" y="503"/>
                        <a:pt x="381" y="503"/>
                        <a:pt x="381" y="503"/>
                      </a:cubicBezTo>
                      <a:cubicBezTo>
                        <a:pt x="383" y="505"/>
                        <a:pt x="383" y="505"/>
                        <a:pt x="383" y="505"/>
                      </a:cubicBezTo>
                      <a:cubicBezTo>
                        <a:pt x="383" y="507"/>
                        <a:pt x="383" y="507"/>
                        <a:pt x="383" y="507"/>
                      </a:cubicBezTo>
                      <a:cubicBezTo>
                        <a:pt x="380" y="510"/>
                        <a:pt x="380" y="510"/>
                        <a:pt x="380" y="510"/>
                      </a:cubicBezTo>
                      <a:cubicBezTo>
                        <a:pt x="380" y="513"/>
                        <a:pt x="376" y="523"/>
                        <a:pt x="373" y="525"/>
                      </a:cubicBezTo>
                      <a:cubicBezTo>
                        <a:pt x="373" y="527"/>
                        <a:pt x="373" y="527"/>
                        <a:pt x="373" y="527"/>
                      </a:cubicBezTo>
                      <a:cubicBezTo>
                        <a:pt x="371" y="530"/>
                        <a:pt x="371" y="530"/>
                        <a:pt x="371" y="530"/>
                      </a:cubicBezTo>
                      <a:cubicBezTo>
                        <a:pt x="372" y="534"/>
                        <a:pt x="372" y="534"/>
                        <a:pt x="372" y="534"/>
                      </a:cubicBezTo>
                      <a:cubicBezTo>
                        <a:pt x="370" y="536"/>
                        <a:pt x="361" y="536"/>
                        <a:pt x="360" y="538"/>
                      </a:cubicBezTo>
                      <a:cubicBezTo>
                        <a:pt x="361" y="539"/>
                        <a:pt x="366" y="539"/>
                        <a:pt x="368" y="540"/>
                      </a:cubicBezTo>
                      <a:cubicBezTo>
                        <a:pt x="367" y="541"/>
                        <a:pt x="367" y="541"/>
                        <a:pt x="367" y="541"/>
                      </a:cubicBezTo>
                      <a:cubicBezTo>
                        <a:pt x="365" y="541"/>
                        <a:pt x="365" y="541"/>
                        <a:pt x="365" y="541"/>
                      </a:cubicBezTo>
                      <a:cubicBezTo>
                        <a:pt x="363" y="543"/>
                        <a:pt x="363" y="543"/>
                        <a:pt x="363" y="543"/>
                      </a:cubicBezTo>
                      <a:cubicBezTo>
                        <a:pt x="363" y="544"/>
                        <a:pt x="363" y="549"/>
                        <a:pt x="364" y="550"/>
                      </a:cubicBezTo>
                      <a:cubicBezTo>
                        <a:pt x="362" y="549"/>
                        <a:pt x="362" y="549"/>
                        <a:pt x="362" y="549"/>
                      </a:cubicBezTo>
                      <a:cubicBezTo>
                        <a:pt x="361" y="550"/>
                        <a:pt x="361" y="550"/>
                        <a:pt x="361" y="550"/>
                      </a:cubicBezTo>
                      <a:cubicBezTo>
                        <a:pt x="362" y="555"/>
                        <a:pt x="362" y="555"/>
                        <a:pt x="362" y="555"/>
                      </a:cubicBezTo>
                      <a:cubicBezTo>
                        <a:pt x="361" y="556"/>
                        <a:pt x="361" y="560"/>
                        <a:pt x="361" y="562"/>
                      </a:cubicBezTo>
                      <a:cubicBezTo>
                        <a:pt x="360" y="563"/>
                        <a:pt x="360" y="566"/>
                        <a:pt x="359" y="568"/>
                      </a:cubicBezTo>
                      <a:cubicBezTo>
                        <a:pt x="359" y="566"/>
                        <a:pt x="359" y="566"/>
                        <a:pt x="359" y="566"/>
                      </a:cubicBezTo>
                      <a:cubicBezTo>
                        <a:pt x="359" y="564"/>
                        <a:pt x="358" y="557"/>
                        <a:pt x="359" y="556"/>
                      </a:cubicBezTo>
                      <a:cubicBezTo>
                        <a:pt x="359" y="554"/>
                        <a:pt x="358" y="553"/>
                        <a:pt x="358" y="552"/>
                      </a:cubicBezTo>
                      <a:cubicBezTo>
                        <a:pt x="358" y="548"/>
                        <a:pt x="358" y="548"/>
                        <a:pt x="358" y="548"/>
                      </a:cubicBezTo>
                      <a:cubicBezTo>
                        <a:pt x="353" y="545"/>
                        <a:pt x="353" y="545"/>
                        <a:pt x="353" y="545"/>
                      </a:cubicBezTo>
                      <a:cubicBezTo>
                        <a:pt x="353" y="543"/>
                        <a:pt x="353" y="543"/>
                        <a:pt x="353" y="543"/>
                      </a:cubicBezTo>
                      <a:cubicBezTo>
                        <a:pt x="355" y="542"/>
                        <a:pt x="355" y="542"/>
                        <a:pt x="355" y="542"/>
                      </a:cubicBezTo>
                      <a:cubicBezTo>
                        <a:pt x="355" y="540"/>
                        <a:pt x="355" y="540"/>
                        <a:pt x="355" y="540"/>
                      </a:cubicBezTo>
                      <a:cubicBezTo>
                        <a:pt x="353" y="539"/>
                        <a:pt x="353" y="539"/>
                        <a:pt x="353" y="539"/>
                      </a:cubicBezTo>
                      <a:cubicBezTo>
                        <a:pt x="353" y="541"/>
                        <a:pt x="353" y="541"/>
                        <a:pt x="353" y="541"/>
                      </a:cubicBezTo>
                      <a:cubicBezTo>
                        <a:pt x="348" y="537"/>
                        <a:pt x="348" y="537"/>
                        <a:pt x="348" y="537"/>
                      </a:cubicBezTo>
                      <a:cubicBezTo>
                        <a:pt x="345" y="537"/>
                        <a:pt x="345" y="537"/>
                        <a:pt x="345" y="537"/>
                      </a:cubicBezTo>
                      <a:cubicBezTo>
                        <a:pt x="343" y="535"/>
                        <a:pt x="343" y="535"/>
                        <a:pt x="343" y="535"/>
                      </a:cubicBezTo>
                      <a:cubicBezTo>
                        <a:pt x="339" y="535"/>
                        <a:pt x="339" y="535"/>
                        <a:pt x="339" y="535"/>
                      </a:cubicBezTo>
                      <a:cubicBezTo>
                        <a:pt x="339" y="532"/>
                        <a:pt x="339" y="532"/>
                        <a:pt x="339" y="532"/>
                      </a:cubicBezTo>
                      <a:cubicBezTo>
                        <a:pt x="337" y="533"/>
                        <a:pt x="337" y="533"/>
                        <a:pt x="337" y="533"/>
                      </a:cubicBezTo>
                      <a:cubicBezTo>
                        <a:pt x="337" y="532"/>
                        <a:pt x="337" y="532"/>
                        <a:pt x="337" y="532"/>
                      </a:cubicBezTo>
                      <a:cubicBezTo>
                        <a:pt x="340" y="530"/>
                        <a:pt x="340" y="530"/>
                        <a:pt x="340" y="530"/>
                      </a:cubicBezTo>
                      <a:cubicBezTo>
                        <a:pt x="339" y="528"/>
                        <a:pt x="339" y="528"/>
                        <a:pt x="339" y="528"/>
                      </a:cubicBezTo>
                      <a:cubicBezTo>
                        <a:pt x="339" y="527"/>
                        <a:pt x="342" y="524"/>
                        <a:pt x="343" y="524"/>
                      </a:cubicBezTo>
                      <a:cubicBezTo>
                        <a:pt x="343" y="525"/>
                        <a:pt x="343" y="525"/>
                        <a:pt x="343" y="525"/>
                      </a:cubicBezTo>
                      <a:cubicBezTo>
                        <a:pt x="341" y="528"/>
                        <a:pt x="341" y="528"/>
                        <a:pt x="341" y="528"/>
                      </a:cubicBezTo>
                      <a:cubicBezTo>
                        <a:pt x="343" y="528"/>
                        <a:pt x="343" y="528"/>
                        <a:pt x="343" y="528"/>
                      </a:cubicBezTo>
                      <a:cubicBezTo>
                        <a:pt x="344" y="525"/>
                        <a:pt x="346" y="522"/>
                        <a:pt x="344" y="519"/>
                      </a:cubicBezTo>
                      <a:cubicBezTo>
                        <a:pt x="339" y="520"/>
                        <a:pt x="339" y="520"/>
                        <a:pt x="339" y="520"/>
                      </a:cubicBezTo>
                      <a:cubicBezTo>
                        <a:pt x="338" y="522"/>
                        <a:pt x="336" y="524"/>
                        <a:pt x="334" y="525"/>
                      </a:cubicBezTo>
                      <a:cubicBezTo>
                        <a:pt x="332" y="524"/>
                        <a:pt x="332" y="524"/>
                        <a:pt x="332" y="524"/>
                      </a:cubicBezTo>
                      <a:cubicBezTo>
                        <a:pt x="331" y="525"/>
                        <a:pt x="331" y="525"/>
                        <a:pt x="331" y="525"/>
                      </a:cubicBezTo>
                      <a:cubicBezTo>
                        <a:pt x="331" y="526"/>
                        <a:pt x="331" y="526"/>
                        <a:pt x="331" y="526"/>
                      </a:cubicBezTo>
                      <a:cubicBezTo>
                        <a:pt x="329" y="526"/>
                        <a:pt x="329" y="526"/>
                        <a:pt x="329" y="526"/>
                      </a:cubicBezTo>
                      <a:cubicBezTo>
                        <a:pt x="327" y="528"/>
                        <a:pt x="327" y="528"/>
                        <a:pt x="327" y="528"/>
                      </a:cubicBezTo>
                      <a:cubicBezTo>
                        <a:pt x="326" y="527"/>
                        <a:pt x="326" y="527"/>
                        <a:pt x="326" y="527"/>
                      </a:cubicBezTo>
                      <a:cubicBezTo>
                        <a:pt x="328" y="525"/>
                        <a:pt x="330" y="524"/>
                        <a:pt x="332" y="523"/>
                      </a:cubicBezTo>
                      <a:cubicBezTo>
                        <a:pt x="334" y="523"/>
                        <a:pt x="334" y="523"/>
                        <a:pt x="334" y="523"/>
                      </a:cubicBezTo>
                      <a:cubicBezTo>
                        <a:pt x="335" y="523"/>
                        <a:pt x="338" y="518"/>
                        <a:pt x="339" y="517"/>
                      </a:cubicBezTo>
                      <a:cubicBezTo>
                        <a:pt x="339" y="513"/>
                        <a:pt x="339" y="508"/>
                        <a:pt x="342" y="506"/>
                      </a:cubicBezTo>
                      <a:cubicBezTo>
                        <a:pt x="342" y="505"/>
                        <a:pt x="340" y="500"/>
                        <a:pt x="339" y="500"/>
                      </a:cubicBezTo>
                      <a:cubicBezTo>
                        <a:pt x="338" y="500"/>
                        <a:pt x="338" y="500"/>
                        <a:pt x="338" y="500"/>
                      </a:cubicBezTo>
                      <a:cubicBezTo>
                        <a:pt x="336" y="504"/>
                        <a:pt x="336" y="504"/>
                        <a:pt x="336" y="504"/>
                      </a:cubicBezTo>
                      <a:cubicBezTo>
                        <a:pt x="335" y="504"/>
                        <a:pt x="332" y="504"/>
                        <a:pt x="331" y="504"/>
                      </a:cubicBezTo>
                      <a:cubicBezTo>
                        <a:pt x="332" y="508"/>
                        <a:pt x="332" y="508"/>
                        <a:pt x="332" y="508"/>
                      </a:cubicBezTo>
                      <a:cubicBezTo>
                        <a:pt x="331" y="508"/>
                        <a:pt x="331" y="508"/>
                        <a:pt x="331" y="508"/>
                      </a:cubicBezTo>
                      <a:cubicBezTo>
                        <a:pt x="328" y="507"/>
                        <a:pt x="328" y="507"/>
                        <a:pt x="328" y="507"/>
                      </a:cubicBezTo>
                      <a:cubicBezTo>
                        <a:pt x="329" y="502"/>
                        <a:pt x="329" y="502"/>
                        <a:pt x="329" y="502"/>
                      </a:cubicBezTo>
                      <a:cubicBezTo>
                        <a:pt x="330" y="503"/>
                        <a:pt x="330" y="503"/>
                        <a:pt x="330" y="503"/>
                      </a:cubicBezTo>
                      <a:cubicBezTo>
                        <a:pt x="329" y="496"/>
                        <a:pt x="333" y="496"/>
                        <a:pt x="326" y="490"/>
                      </a:cubicBezTo>
                      <a:cubicBezTo>
                        <a:pt x="325" y="490"/>
                        <a:pt x="323" y="490"/>
                        <a:pt x="323" y="489"/>
                      </a:cubicBezTo>
                      <a:cubicBezTo>
                        <a:pt x="318" y="489"/>
                        <a:pt x="318" y="489"/>
                        <a:pt x="318" y="489"/>
                      </a:cubicBezTo>
                      <a:cubicBezTo>
                        <a:pt x="316" y="487"/>
                        <a:pt x="310" y="485"/>
                        <a:pt x="307" y="485"/>
                      </a:cubicBezTo>
                      <a:cubicBezTo>
                        <a:pt x="305" y="482"/>
                        <a:pt x="305" y="482"/>
                        <a:pt x="305" y="482"/>
                      </a:cubicBezTo>
                      <a:cubicBezTo>
                        <a:pt x="304" y="482"/>
                        <a:pt x="304" y="482"/>
                        <a:pt x="304" y="482"/>
                      </a:cubicBezTo>
                      <a:cubicBezTo>
                        <a:pt x="305" y="485"/>
                        <a:pt x="305" y="485"/>
                        <a:pt x="305" y="485"/>
                      </a:cubicBezTo>
                      <a:cubicBezTo>
                        <a:pt x="303" y="487"/>
                        <a:pt x="303" y="487"/>
                        <a:pt x="303" y="487"/>
                      </a:cubicBezTo>
                      <a:cubicBezTo>
                        <a:pt x="300" y="488"/>
                        <a:pt x="300" y="488"/>
                        <a:pt x="300" y="488"/>
                      </a:cubicBezTo>
                      <a:cubicBezTo>
                        <a:pt x="300" y="490"/>
                        <a:pt x="300" y="490"/>
                        <a:pt x="300" y="490"/>
                      </a:cubicBezTo>
                      <a:cubicBezTo>
                        <a:pt x="300" y="491"/>
                        <a:pt x="300" y="491"/>
                        <a:pt x="300" y="491"/>
                      </a:cubicBezTo>
                      <a:cubicBezTo>
                        <a:pt x="298" y="490"/>
                        <a:pt x="298" y="490"/>
                        <a:pt x="298" y="490"/>
                      </a:cubicBezTo>
                      <a:cubicBezTo>
                        <a:pt x="297" y="492"/>
                        <a:pt x="297" y="492"/>
                        <a:pt x="297" y="492"/>
                      </a:cubicBezTo>
                      <a:cubicBezTo>
                        <a:pt x="297" y="493"/>
                        <a:pt x="297" y="493"/>
                        <a:pt x="297" y="493"/>
                      </a:cubicBezTo>
                      <a:cubicBezTo>
                        <a:pt x="295" y="497"/>
                        <a:pt x="295" y="497"/>
                        <a:pt x="295" y="497"/>
                      </a:cubicBezTo>
                      <a:cubicBezTo>
                        <a:pt x="293" y="495"/>
                        <a:pt x="293" y="495"/>
                        <a:pt x="293" y="495"/>
                      </a:cubicBezTo>
                      <a:cubicBezTo>
                        <a:pt x="293" y="494"/>
                        <a:pt x="292" y="490"/>
                        <a:pt x="291" y="490"/>
                      </a:cubicBezTo>
                      <a:cubicBezTo>
                        <a:pt x="289" y="490"/>
                        <a:pt x="285" y="490"/>
                        <a:pt x="282" y="489"/>
                      </a:cubicBezTo>
                      <a:cubicBezTo>
                        <a:pt x="279" y="490"/>
                        <a:pt x="279" y="490"/>
                        <a:pt x="279" y="490"/>
                      </a:cubicBezTo>
                      <a:cubicBezTo>
                        <a:pt x="277" y="489"/>
                        <a:pt x="277" y="489"/>
                        <a:pt x="277" y="489"/>
                      </a:cubicBezTo>
                      <a:cubicBezTo>
                        <a:pt x="275" y="491"/>
                        <a:pt x="275" y="491"/>
                        <a:pt x="275" y="491"/>
                      </a:cubicBezTo>
                      <a:cubicBezTo>
                        <a:pt x="274" y="490"/>
                        <a:pt x="274" y="490"/>
                        <a:pt x="274" y="490"/>
                      </a:cubicBezTo>
                      <a:cubicBezTo>
                        <a:pt x="272" y="489"/>
                        <a:pt x="272" y="489"/>
                        <a:pt x="272" y="489"/>
                      </a:cubicBezTo>
                      <a:cubicBezTo>
                        <a:pt x="268" y="487"/>
                        <a:pt x="268" y="487"/>
                        <a:pt x="268" y="487"/>
                      </a:cubicBezTo>
                      <a:cubicBezTo>
                        <a:pt x="264" y="486"/>
                        <a:pt x="264" y="486"/>
                        <a:pt x="264" y="486"/>
                      </a:cubicBezTo>
                      <a:cubicBezTo>
                        <a:pt x="262" y="485"/>
                        <a:pt x="262" y="485"/>
                        <a:pt x="262" y="485"/>
                      </a:cubicBezTo>
                      <a:cubicBezTo>
                        <a:pt x="261" y="485"/>
                        <a:pt x="261" y="485"/>
                        <a:pt x="261" y="485"/>
                      </a:cubicBezTo>
                      <a:cubicBezTo>
                        <a:pt x="262" y="487"/>
                        <a:pt x="262" y="487"/>
                        <a:pt x="262" y="487"/>
                      </a:cubicBezTo>
                      <a:cubicBezTo>
                        <a:pt x="259" y="490"/>
                        <a:pt x="259" y="490"/>
                        <a:pt x="259" y="490"/>
                      </a:cubicBezTo>
                      <a:cubicBezTo>
                        <a:pt x="257" y="489"/>
                        <a:pt x="257" y="489"/>
                        <a:pt x="257" y="489"/>
                      </a:cubicBezTo>
                      <a:cubicBezTo>
                        <a:pt x="255" y="489"/>
                        <a:pt x="255" y="489"/>
                        <a:pt x="255" y="489"/>
                      </a:cubicBezTo>
                      <a:cubicBezTo>
                        <a:pt x="253" y="488"/>
                        <a:pt x="253" y="488"/>
                        <a:pt x="253" y="488"/>
                      </a:cubicBezTo>
                      <a:cubicBezTo>
                        <a:pt x="254" y="487"/>
                        <a:pt x="254" y="487"/>
                        <a:pt x="254" y="487"/>
                      </a:cubicBezTo>
                      <a:cubicBezTo>
                        <a:pt x="253" y="486"/>
                        <a:pt x="253" y="486"/>
                        <a:pt x="253" y="486"/>
                      </a:cubicBezTo>
                      <a:cubicBezTo>
                        <a:pt x="251" y="486"/>
                        <a:pt x="251" y="486"/>
                        <a:pt x="251" y="486"/>
                      </a:cubicBezTo>
                      <a:cubicBezTo>
                        <a:pt x="249" y="487"/>
                        <a:pt x="249" y="487"/>
                        <a:pt x="249" y="487"/>
                      </a:cubicBezTo>
                      <a:cubicBezTo>
                        <a:pt x="249" y="489"/>
                        <a:pt x="249" y="489"/>
                        <a:pt x="249" y="489"/>
                      </a:cubicBezTo>
                      <a:cubicBezTo>
                        <a:pt x="248" y="488"/>
                        <a:pt x="247" y="488"/>
                        <a:pt x="246" y="488"/>
                      </a:cubicBezTo>
                      <a:cubicBezTo>
                        <a:pt x="246" y="485"/>
                        <a:pt x="246" y="485"/>
                        <a:pt x="246" y="485"/>
                      </a:cubicBezTo>
                      <a:cubicBezTo>
                        <a:pt x="246" y="483"/>
                        <a:pt x="246" y="483"/>
                        <a:pt x="246" y="483"/>
                      </a:cubicBezTo>
                      <a:cubicBezTo>
                        <a:pt x="244" y="484"/>
                        <a:pt x="244" y="484"/>
                        <a:pt x="244" y="484"/>
                      </a:cubicBezTo>
                      <a:cubicBezTo>
                        <a:pt x="242" y="483"/>
                        <a:pt x="242" y="483"/>
                        <a:pt x="242" y="483"/>
                      </a:cubicBezTo>
                      <a:cubicBezTo>
                        <a:pt x="241" y="483"/>
                        <a:pt x="241" y="483"/>
                        <a:pt x="241" y="483"/>
                      </a:cubicBezTo>
                      <a:cubicBezTo>
                        <a:pt x="241" y="485"/>
                        <a:pt x="241" y="485"/>
                        <a:pt x="241" y="485"/>
                      </a:cubicBezTo>
                      <a:cubicBezTo>
                        <a:pt x="235" y="483"/>
                        <a:pt x="235" y="483"/>
                        <a:pt x="235" y="483"/>
                      </a:cubicBezTo>
                      <a:cubicBezTo>
                        <a:pt x="233" y="483"/>
                        <a:pt x="233" y="483"/>
                        <a:pt x="233" y="483"/>
                      </a:cubicBezTo>
                      <a:cubicBezTo>
                        <a:pt x="231" y="482"/>
                        <a:pt x="231" y="482"/>
                        <a:pt x="231" y="482"/>
                      </a:cubicBezTo>
                      <a:cubicBezTo>
                        <a:pt x="230" y="482"/>
                        <a:pt x="229" y="482"/>
                        <a:pt x="228" y="483"/>
                      </a:cubicBezTo>
                      <a:cubicBezTo>
                        <a:pt x="226" y="485"/>
                        <a:pt x="226" y="485"/>
                        <a:pt x="226" y="485"/>
                      </a:cubicBezTo>
                      <a:cubicBezTo>
                        <a:pt x="225" y="481"/>
                        <a:pt x="225" y="481"/>
                        <a:pt x="225" y="481"/>
                      </a:cubicBezTo>
                      <a:cubicBezTo>
                        <a:pt x="225" y="482"/>
                        <a:pt x="223" y="485"/>
                        <a:pt x="222" y="486"/>
                      </a:cubicBezTo>
                      <a:cubicBezTo>
                        <a:pt x="220" y="486"/>
                        <a:pt x="220" y="486"/>
                        <a:pt x="220" y="486"/>
                      </a:cubicBezTo>
                      <a:cubicBezTo>
                        <a:pt x="219" y="488"/>
                        <a:pt x="219" y="488"/>
                        <a:pt x="219" y="488"/>
                      </a:cubicBezTo>
                      <a:cubicBezTo>
                        <a:pt x="216" y="484"/>
                        <a:pt x="216" y="484"/>
                        <a:pt x="216" y="484"/>
                      </a:cubicBezTo>
                      <a:cubicBezTo>
                        <a:pt x="215" y="486"/>
                        <a:pt x="215" y="486"/>
                        <a:pt x="215" y="486"/>
                      </a:cubicBezTo>
                      <a:cubicBezTo>
                        <a:pt x="213" y="486"/>
                        <a:pt x="211" y="485"/>
                        <a:pt x="210" y="485"/>
                      </a:cubicBezTo>
                      <a:cubicBezTo>
                        <a:pt x="209" y="484"/>
                        <a:pt x="209" y="484"/>
                        <a:pt x="209" y="484"/>
                      </a:cubicBezTo>
                      <a:cubicBezTo>
                        <a:pt x="207" y="483"/>
                        <a:pt x="207" y="483"/>
                        <a:pt x="207" y="483"/>
                      </a:cubicBezTo>
                      <a:cubicBezTo>
                        <a:pt x="206" y="485"/>
                        <a:pt x="206" y="485"/>
                        <a:pt x="206" y="485"/>
                      </a:cubicBezTo>
                      <a:cubicBezTo>
                        <a:pt x="205" y="483"/>
                        <a:pt x="205" y="483"/>
                        <a:pt x="205" y="483"/>
                      </a:cubicBezTo>
                      <a:cubicBezTo>
                        <a:pt x="203" y="482"/>
                        <a:pt x="199" y="481"/>
                        <a:pt x="197" y="481"/>
                      </a:cubicBezTo>
                      <a:cubicBezTo>
                        <a:pt x="193" y="476"/>
                        <a:pt x="193" y="476"/>
                        <a:pt x="193" y="476"/>
                      </a:cubicBezTo>
                      <a:cubicBezTo>
                        <a:pt x="190" y="478"/>
                        <a:pt x="190" y="478"/>
                        <a:pt x="190" y="478"/>
                      </a:cubicBezTo>
                      <a:cubicBezTo>
                        <a:pt x="188" y="476"/>
                        <a:pt x="188" y="476"/>
                        <a:pt x="188" y="476"/>
                      </a:cubicBezTo>
                      <a:cubicBezTo>
                        <a:pt x="187" y="476"/>
                        <a:pt x="187" y="476"/>
                        <a:pt x="187" y="476"/>
                      </a:cubicBezTo>
                      <a:cubicBezTo>
                        <a:pt x="187" y="478"/>
                        <a:pt x="187" y="478"/>
                        <a:pt x="187" y="478"/>
                      </a:cubicBezTo>
                      <a:cubicBezTo>
                        <a:pt x="186" y="479"/>
                        <a:pt x="186" y="479"/>
                        <a:pt x="186" y="479"/>
                      </a:cubicBezTo>
                      <a:cubicBezTo>
                        <a:pt x="185" y="479"/>
                        <a:pt x="185" y="479"/>
                        <a:pt x="185" y="479"/>
                      </a:cubicBezTo>
                      <a:cubicBezTo>
                        <a:pt x="186" y="477"/>
                        <a:pt x="186" y="475"/>
                        <a:pt x="186" y="474"/>
                      </a:cubicBezTo>
                      <a:cubicBezTo>
                        <a:pt x="185" y="473"/>
                        <a:pt x="185" y="473"/>
                        <a:pt x="185" y="473"/>
                      </a:cubicBezTo>
                      <a:cubicBezTo>
                        <a:pt x="184" y="476"/>
                        <a:pt x="184" y="476"/>
                        <a:pt x="184" y="476"/>
                      </a:cubicBezTo>
                      <a:cubicBezTo>
                        <a:pt x="183" y="476"/>
                        <a:pt x="183" y="476"/>
                        <a:pt x="183" y="476"/>
                      </a:cubicBezTo>
                      <a:cubicBezTo>
                        <a:pt x="181" y="475"/>
                        <a:pt x="181" y="475"/>
                        <a:pt x="181" y="475"/>
                      </a:cubicBezTo>
                      <a:cubicBezTo>
                        <a:pt x="180" y="475"/>
                        <a:pt x="179" y="475"/>
                        <a:pt x="178" y="476"/>
                      </a:cubicBezTo>
                      <a:cubicBezTo>
                        <a:pt x="178" y="478"/>
                        <a:pt x="178" y="478"/>
                        <a:pt x="178" y="478"/>
                      </a:cubicBezTo>
                      <a:cubicBezTo>
                        <a:pt x="173" y="478"/>
                        <a:pt x="171" y="484"/>
                        <a:pt x="166" y="483"/>
                      </a:cubicBezTo>
                      <a:cubicBezTo>
                        <a:pt x="167" y="490"/>
                        <a:pt x="167" y="490"/>
                        <a:pt x="167" y="490"/>
                      </a:cubicBezTo>
                      <a:cubicBezTo>
                        <a:pt x="165" y="492"/>
                        <a:pt x="165" y="492"/>
                        <a:pt x="165" y="492"/>
                      </a:cubicBezTo>
                      <a:cubicBezTo>
                        <a:pt x="166" y="492"/>
                        <a:pt x="168" y="492"/>
                        <a:pt x="169" y="492"/>
                      </a:cubicBezTo>
                      <a:cubicBezTo>
                        <a:pt x="169" y="494"/>
                        <a:pt x="169" y="494"/>
                        <a:pt x="169" y="494"/>
                      </a:cubicBezTo>
                      <a:cubicBezTo>
                        <a:pt x="171" y="493"/>
                        <a:pt x="171" y="493"/>
                        <a:pt x="171" y="493"/>
                      </a:cubicBezTo>
                      <a:cubicBezTo>
                        <a:pt x="177" y="498"/>
                        <a:pt x="177" y="498"/>
                        <a:pt x="177" y="498"/>
                      </a:cubicBezTo>
                      <a:cubicBezTo>
                        <a:pt x="179" y="495"/>
                        <a:pt x="179" y="495"/>
                        <a:pt x="179" y="495"/>
                      </a:cubicBezTo>
                      <a:cubicBezTo>
                        <a:pt x="181" y="495"/>
                        <a:pt x="183" y="495"/>
                        <a:pt x="184" y="495"/>
                      </a:cubicBezTo>
                      <a:cubicBezTo>
                        <a:pt x="186" y="497"/>
                        <a:pt x="186" y="497"/>
                        <a:pt x="186" y="497"/>
                      </a:cubicBezTo>
                      <a:cubicBezTo>
                        <a:pt x="185" y="498"/>
                        <a:pt x="185" y="498"/>
                        <a:pt x="185" y="498"/>
                      </a:cubicBezTo>
                      <a:cubicBezTo>
                        <a:pt x="187" y="498"/>
                        <a:pt x="188" y="500"/>
                        <a:pt x="189" y="501"/>
                      </a:cubicBezTo>
                      <a:cubicBezTo>
                        <a:pt x="190" y="501"/>
                        <a:pt x="190" y="501"/>
                        <a:pt x="190" y="501"/>
                      </a:cubicBezTo>
                      <a:cubicBezTo>
                        <a:pt x="190" y="502"/>
                        <a:pt x="190" y="502"/>
                        <a:pt x="190" y="502"/>
                      </a:cubicBezTo>
                      <a:cubicBezTo>
                        <a:pt x="189" y="502"/>
                        <a:pt x="189" y="502"/>
                        <a:pt x="189" y="502"/>
                      </a:cubicBezTo>
                      <a:cubicBezTo>
                        <a:pt x="185" y="501"/>
                        <a:pt x="185" y="501"/>
                        <a:pt x="185" y="501"/>
                      </a:cubicBezTo>
                      <a:cubicBezTo>
                        <a:pt x="184" y="499"/>
                        <a:pt x="183" y="497"/>
                        <a:pt x="181" y="496"/>
                      </a:cubicBezTo>
                      <a:cubicBezTo>
                        <a:pt x="179" y="498"/>
                        <a:pt x="179" y="498"/>
                        <a:pt x="179" y="498"/>
                      </a:cubicBezTo>
                      <a:cubicBezTo>
                        <a:pt x="179" y="500"/>
                        <a:pt x="179" y="500"/>
                        <a:pt x="179" y="500"/>
                      </a:cubicBezTo>
                      <a:cubicBezTo>
                        <a:pt x="181" y="501"/>
                        <a:pt x="181" y="501"/>
                        <a:pt x="181" y="501"/>
                      </a:cubicBezTo>
                      <a:cubicBezTo>
                        <a:pt x="180" y="504"/>
                        <a:pt x="180" y="504"/>
                        <a:pt x="180" y="504"/>
                      </a:cubicBezTo>
                      <a:cubicBezTo>
                        <a:pt x="194" y="512"/>
                        <a:pt x="194" y="512"/>
                        <a:pt x="194" y="512"/>
                      </a:cubicBezTo>
                      <a:cubicBezTo>
                        <a:pt x="194" y="513"/>
                        <a:pt x="194" y="513"/>
                        <a:pt x="194" y="513"/>
                      </a:cubicBezTo>
                      <a:cubicBezTo>
                        <a:pt x="199" y="512"/>
                        <a:pt x="199" y="512"/>
                        <a:pt x="199" y="512"/>
                      </a:cubicBezTo>
                      <a:cubicBezTo>
                        <a:pt x="196" y="515"/>
                        <a:pt x="196" y="515"/>
                        <a:pt x="196" y="515"/>
                      </a:cubicBezTo>
                      <a:cubicBezTo>
                        <a:pt x="195" y="514"/>
                        <a:pt x="192" y="514"/>
                        <a:pt x="191" y="514"/>
                      </a:cubicBezTo>
                      <a:cubicBezTo>
                        <a:pt x="189" y="511"/>
                        <a:pt x="184" y="509"/>
                        <a:pt x="182" y="508"/>
                      </a:cubicBezTo>
                      <a:cubicBezTo>
                        <a:pt x="177" y="502"/>
                        <a:pt x="177" y="502"/>
                        <a:pt x="177" y="502"/>
                      </a:cubicBezTo>
                      <a:cubicBezTo>
                        <a:pt x="176" y="501"/>
                        <a:pt x="168" y="504"/>
                        <a:pt x="167" y="505"/>
                      </a:cubicBezTo>
                      <a:cubicBezTo>
                        <a:pt x="165" y="505"/>
                        <a:pt x="165" y="505"/>
                        <a:pt x="165" y="505"/>
                      </a:cubicBezTo>
                      <a:cubicBezTo>
                        <a:pt x="163" y="507"/>
                        <a:pt x="163" y="507"/>
                        <a:pt x="163" y="507"/>
                      </a:cubicBezTo>
                      <a:cubicBezTo>
                        <a:pt x="163" y="509"/>
                        <a:pt x="163" y="509"/>
                        <a:pt x="163" y="509"/>
                      </a:cubicBezTo>
                      <a:cubicBezTo>
                        <a:pt x="162" y="510"/>
                        <a:pt x="162" y="510"/>
                        <a:pt x="162" y="510"/>
                      </a:cubicBezTo>
                      <a:cubicBezTo>
                        <a:pt x="162" y="512"/>
                        <a:pt x="162" y="512"/>
                        <a:pt x="162" y="512"/>
                      </a:cubicBezTo>
                      <a:cubicBezTo>
                        <a:pt x="162" y="513"/>
                        <a:pt x="162" y="513"/>
                        <a:pt x="162" y="513"/>
                      </a:cubicBezTo>
                      <a:cubicBezTo>
                        <a:pt x="160" y="512"/>
                        <a:pt x="160" y="512"/>
                        <a:pt x="160" y="512"/>
                      </a:cubicBezTo>
                      <a:cubicBezTo>
                        <a:pt x="160" y="515"/>
                        <a:pt x="160" y="515"/>
                        <a:pt x="160" y="515"/>
                      </a:cubicBezTo>
                      <a:cubicBezTo>
                        <a:pt x="162" y="517"/>
                        <a:pt x="162" y="517"/>
                        <a:pt x="162" y="517"/>
                      </a:cubicBezTo>
                      <a:cubicBezTo>
                        <a:pt x="159" y="519"/>
                        <a:pt x="159" y="519"/>
                        <a:pt x="159" y="519"/>
                      </a:cubicBezTo>
                      <a:cubicBezTo>
                        <a:pt x="159" y="520"/>
                        <a:pt x="163" y="525"/>
                        <a:pt x="164" y="526"/>
                      </a:cubicBezTo>
                      <a:cubicBezTo>
                        <a:pt x="167" y="527"/>
                        <a:pt x="167" y="527"/>
                        <a:pt x="167" y="527"/>
                      </a:cubicBezTo>
                      <a:cubicBezTo>
                        <a:pt x="168" y="529"/>
                        <a:pt x="168" y="529"/>
                        <a:pt x="168" y="529"/>
                      </a:cubicBezTo>
                      <a:cubicBezTo>
                        <a:pt x="164" y="528"/>
                        <a:pt x="164" y="528"/>
                        <a:pt x="164" y="528"/>
                      </a:cubicBezTo>
                      <a:cubicBezTo>
                        <a:pt x="160" y="525"/>
                        <a:pt x="160" y="525"/>
                        <a:pt x="160" y="525"/>
                      </a:cubicBezTo>
                      <a:cubicBezTo>
                        <a:pt x="157" y="526"/>
                        <a:pt x="157" y="526"/>
                        <a:pt x="157" y="526"/>
                      </a:cubicBezTo>
                      <a:cubicBezTo>
                        <a:pt x="160" y="527"/>
                        <a:pt x="160" y="527"/>
                        <a:pt x="160" y="527"/>
                      </a:cubicBezTo>
                      <a:cubicBezTo>
                        <a:pt x="161" y="528"/>
                        <a:pt x="161" y="528"/>
                        <a:pt x="161" y="528"/>
                      </a:cubicBezTo>
                      <a:cubicBezTo>
                        <a:pt x="161" y="530"/>
                        <a:pt x="161" y="530"/>
                        <a:pt x="161" y="530"/>
                      </a:cubicBezTo>
                      <a:cubicBezTo>
                        <a:pt x="160" y="532"/>
                        <a:pt x="160" y="532"/>
                        <a:pt x="160" y="532"/>
                      </a:cubicBezTo>
                      <a:cubicBezTo>
                        <a:pt x="158" y="533"/>
                        <a:pt x="156" y="534"/>
                        <a:pt x="153" y="534"/>
                      </a:cubicBezTo>
                      <a:cubicBezTo>
                        <a:pt x="144" y="534"/>
                        <a:pt x="139" y="535"/>
                        <a:pt x="132" y="529"/>
                      </a:cubicBezTo>
                      <a:cubicBezTo>
                        <a:pt x="132" y="528"/>
                        <a:pt x="132" y="528"/>
                        <a:pt x="132" y="528"/>
                      </a:cubicBezTo>
                      <a:cubicBezTo>
                        <a:pt x="133" y="528"/>
                        <a:pt x="133" y="528"/>
                        <a:pt x="133" y="528"/>
                      </a:cubicBezTo>
                      <a:cubicBezTo>
                        <a:pt x="136" y="529"/>
                        <a:pt x="136" y="529"/>
                        <a:pt x="136" y="529"/>
                      </a:cubicBezTo>
                      <a:cubicBezTo>
                        <a:pt x="136" y="529"/>
                        <a:pt x="136" y="529"/>
                        <a:pt x="136" y="529"/>
                      </a:cubicBezTo>
                      <a:cubicBezTo>
                        <a:pt x="136" y="526"/>
                        <a:pt x="134" y="519"/>
                        <a:pt x="132" y="518"/>
                      </a:cubicBezTo>
                      <a:cubicBezTo>
                        <a:pt x="132" y="517"/>
                        <a:pt x="132" y="517"/>
                        <a:pt x="132" y="517"/>
                      </a:cubicBezTo>
                      <a:cubicBezTo>
                        <a:pt x="133" y="517"/>
                        <a:pt x="133" y="517"/>
                        <a:pt x="133" y="517"/>
                      </a:cubicBezTo>
                      <a:cubicBezTo>
                        <a:pt x="134" y="517"/>
                        <a:pt x="134" y="520"/>
                        <a:pt x="134" y="521"/>
                      </a:cubicBezTo>
                      <a:cubicBezTo>
                        <a:pt x="135" y="523"/>
                        <a:pt x="137" y="525"/>
                        <a:pt x="138" y="527"/>
                      </a:cubicBezTo>
                      <a:cubicBezTo>
                        <a:pt x="138" y="527"/>
                        <a:pt x="138" y="529"/>
                        <a:pt x="138" y="530"/>
                      </a:cubicBezTo>
                      <a:cubicBezTo>
                        <a:pt x="141" y="531"/>
                        <a:pt x="141" y="531"/>
                        <a:pt x="141" y="531"/>
                      </a:cubicBezTo>
                      <a:cubicBezTo>
                        <a:pt x="142" y="530"/>
                        <a:pt x="142" y="530"/>
                        <a:pt x="142" y="530"/>
                      </a:cubicBezTo>
                      <a:cubicBezTo>
                        <a:pt x="141" y="528"/>
                        <a:pt x="141" y="528"/>
                        <a:pt x="141" y="528"/>
                      </a:cubicBezTo>
                      <a:cubicBezTo>
                        <a:pt x="142" y="527"/>
                        <a:pt x="142" y="527"/>
                        <a:pt x="142" y="527"/>
                      </a:cubicBezTo>
                      <a:cubicBezTo>
                        <a:pt x="144" y="528"/>
                        <a:pt x="144" y="528"/>
                        <a:pt x="144" y="528"/>
                      </a:cubicBezTo>
                      <a:cubicBezTo>
                        <a:pt x="150" y="527"/>
                        <a:pt x="150" y="527"/>
                        <a:pt x="150" y="527"/>
                      </a:cubicBezTo>
                      <a:cubicBezTo>
                        <a:pt x="148" y="525"/>
                        <a:pt x="148" y="525"/>
                        <a:pt x="148" y="525"/>
                      </a:cubicBezTo>
                      <a:cubicBezTo>
                        <a:pt x="149" y="522"/>
                        <a:pt x="149" y="522"/>
                        <a:pt x="149" y="522"/>
                      </a:cubicBezTo>
                      <a:cubicBezTo>
                        <a:pt x="154" y="522"/>
                        <a:pt x="154" y="522"/>
                        <a:pt x="154" y="522"/>
                      </a:cubicBezTo>
                      <a:cubicBezTo>
                        <a:pt x="155" y="520"/>
                        <a:pt x="157" y="515"/>
                        <a:pt x="156" y="513"/>
                      </a:cubicBezTo>
                      <a:cubicBezTo>
                        <a:pt x="157" y="510"/>
                        <a:pt x="157" y="510"/>
                        <a:pt x="157" y="510"/>
                      </a:cubicBezTo>
                      <a:cubicBezTo>
                        <a:pt x="157" y="509"/>
                        <a:pt x="157" y="509"/>
                        <a:pt x="157" y="509"/>
                      </a:cubicBezTo>
                      <a:cubicBezTo>
                        <a:pt x="156" y="509"/>
                        <a:pt x="153" y="512"/>
                        <a:pt x="151" y="511"/>
                      </a:cubicBezTo>
                      <a:cubicBezTo>
                        <a:pt x="149" y="510"/>
                        <a:pt x="149" y="510"/>
                        <a:pt x="149" y="510"/>
                      </a:cubicBezTo>
                      <a:cubicBezTo>
                        <a:pt x="148" y="506"/>
                        <a:pt x="148" y="506"/>
                        <a:pt x="148" y="506"/>
                      </a:cubicBezTo>
                      <a:cubicBezTo>
                        <a:pt x="146" y="515"/>
                        <a:pt x="146" y="515"/>
                        <a:pt x="146" y="515"/>
                      </a:cubicBezTo>
                      <a:cubicBezTo>
                        <a:pt x="145" y="516"/>
                        <a:pt x="145" y="516"/>
                        <a:pt x="145" y="516"/>
                      </a:cubicBezTo>
                      <a:cubicBezTo>
                        <a:pt x="145" y="515"/>
                        <a:pt x="145" y="512"/>
                        <a:pt x="145" y="511"/>
                      </a:cubicBezTo>
                      <a:cubicBezTo>
                        <a:pt x="146" y="509"/>
                        <a:pt x="146" y="509"/>
                        <a:pt x="146" y="509"/>
                      </a:cubicBezTo>
                      <a:cubicBezTo>
                        <a:pt x="146" y="508"/>
                        <a:pt x="146" y="508"/>
                        <a:pt x="146" y="508"/>
                      </a:cubicBezTo>
                      <a:cubicBezTo>
                        <a:pt x="143" y="508"/>
                        <a:pt x="143" y="508"/>
                        <a:pt x="143" y="508"/>
                      </a:cubicBezTo>
                      <a:cubicBezTo>
                        <a:pt x="142" y="508"/>
                        <a:pt x="142" y="508"/>
                        <a:pt x="142" y="508"/>
                      </a:cubicBezTo>
                      <a:cubicBezTo>
                        <a:pt x="142" y="506"/>
                        <a:pt x="142" y="506"/>
                        <a:pt x="142" y="506"/>
                      </a:cubicBezTo>
                      <a:cubicBezTo>
                        <a:pt x="140" y="507"/>
                        <a:pt x="140" y="507"/>
                        <a:pt x="140" y="507"/>
                      </a:cubicBezTo>
                      <a:cubicBezTo>
                        <a:pt x="137" y="506"/>
                        <a:pt x="137" y="506"/>
                        <a:pt x="137" y="506"/>
                      </a:cubicBezTo>
                      <a:cubicBezTo>
                        <a:pt x="137" y="503"/>
                        <a:pt x="137" y="503"/>
                        <a:pt x="137" y="503"/>
                      </a:cubicBezTo>
                      <a:cubicBezTo>
                        <a:pt x="135" y="503"/>
                        <a:pt x="135" y="503"/>
                        <a:pt x="135" y="503"/>
                      </a:cubicBezTo>
                      <a:cubicBezTo>
                        <a:pt x="134" y="501"/>
                        <a:pt x="134" y="501"/>
                        <a:pt x="134" y="501"/>
                      </a:cubicBezTo>
                      <a:cubicBezTo>
                        <a:pt x="135" y="500"/>
                        <a:pt x="135" y="500"/>
                        <a:pt x="135" y="500"/>
                      </a:cubicBezTo>
                      <a:cubicBezTo>
                        <a:pt x="131" y="497"/>
                        <a:pt x="131" y="497"/>
                        <a:pt x="131" y="497"/>
                      </a:cubicBezTo>
                      <a:cubicBezTo>
                        <a:pt x="130" y="496"/>
                        <a:pt x="130" y="496"/>
                        <a:pt x="130" y="496"/>
                      </a:cubicBezTo>
                      <a:cubicBezTo>
                        <a:pt x="131" y="494"/>
                        <a:pt x="131" y="494"/>
                        <a:pt x="131" y="494"/>
                      </a:cubicBezTo>
                      <a:cubicBezTo>
                        <a:pt x="129" y="493"/>
                        <a:pt x="129" y="493"/>
                        <a:pt x="129" y="493"/>
                      </a:cubicBezTo>
                      <a:cubicBezTo>
                        <a:pt x="128" y="491"/>
                        <a:pt x="128" y="491"/>
                        <a:pt x="128" y="491"/>
                      </a:cubicBezTo>
                      <a:cubicBezTo>
                        <a:pt x="125" y="492"/>
                        <a:pt x="125" y="492"/>
                        <a:pt x="125" y="492"/>
                      </a:cubicBezTo>
                      <a:cubicBezTo>
                        <a:pt x="125" y="494"/>
                        <a:pt x="125" y="494"/>
                        <a:pt x="125" y="494"/>
                      </a:cubicBezTo>
                      <a:cubicBezTo>
                        <a:pt x="126" y="495"/>
                        <a:pt x="126" y="495"/>
                        <a:pt x="126" y="495"/>
                      </a:cubicBezTo>
                      <a:cubicBezTo>
                        <a:pt x="124" y="498"/>
                        <a:pt x="124" y="498"/>
                        <a:pt x="124" y="498"/>
                      </a:cubicBezTo>
                      <a:cubicBezTo>
                        <a:pt x="123" y="497"/>
                        <a:pt x="123" y="497"/>
                        <a:pt x="123" y="497"/>
                      </a:cubicBezTo>
                      <a:cubicBezTo>
                        <a:pt x="121" y="497"/>
                        <a:pt x="121" y="497"/>
                        <a:pt x="121" y="497"/>
                      </a:cubicBezTo>
                      <a:cubicBezTo>
                        <a:pt x="120" y="499"/>
                        <a:pt x="120" y="499"/>
                        <a:pt x="120" y="499"/>
                      </a:cubicBezTo>
                      <a:cubicBezTo>
                        <a:pt x="120" y="501"/>
                        <a:pt x="120" y="501"/>
                        <a:pt x="120" y="501"/>
                      </a:cubicBezTo>
                      <a:cubicBezTo>
                        <a:pt x="117" y="502"/>
                        <a:pt x="117" y="502"/>
                        <a:pt x="117" y="502"/>
                      </a:cubicBezTo>
                      <a:cubicBezTo>
                        <a:pt x="115" y="501"/>
                        <a:pt x="115" y="501"/>
                        <a:pt x="115" y="501"/>
                      </a:cubicBezTo>
                      <a:cubicBezTo>
                        <a:pt x="114" y="501"/>
                        <a:pt x="114" y="501"/>
                        <a:pt x="114" y="501"/>
                      </a:cubicBezTo>
                      <a:cubicBezTo>
                        <a:pt x="114" y="503"/>
                        <a:pt x="114" y="503"/>
                        <a:pt x="114" y="503"/>
                      </a:cubicBezTo>
                      <a:cubicBezTo>
                        <a:pt x="110" y="505"/>
                        <a:pt x="110" y="505"/>
                        <a:pt x="110" y="505"/>
                      </a:cubicBezTo>
                      <a:cubicBezTo>
                        <a:pt x="108" y="504"/>
                        <a:pt x="108" y="504"/>
                        <a:pt x="108" y="504"/>
                      </a:cubicBezTo>
                      <a:cubicBezTo>
                        <a:pt x="108" y="507"/>
                        <a:pt x="108" y="507"/>
                        <a:pt x="108" y="507"/>
                      </a:cubicBezTo>
                      <a:cubicBezTo>
                        <a:pt x="105" y="508"/>
                        <a:pt x="105" y="508"/>
                        <a:pt x="105" y="508"/>
                      </a:cubicBezTo>
                      <a:cubicBezTo>
                        <a:pt x="106" y="509"/>
                        <a:pt x="106" y="512"/>
                        <a:pt x="107" y="513"/>
                      </a:cubicBezTo>
                      <a:cubicBezTo>
                        <a:pt x="106" y="514"/>
                        <a:pt x="106" y="514"/>
                        <a:pt x="106" y="514"/>
                      </a:cubicBezTo>
                      <a:cubicBezTo>
                        <a:pt x="104" y="514"/>
                        <a:pt x="104" y="514"/>
                        <a:pt x="104" y="514"/>
                      </a:cubicBezTo>
                      <a:cubicBezTo>
                        <a:pt x="104" y="516"/>
                        <a:pt x="104" y="516"/>
                        <a:pt x="104" y="516"/>
                      </a:cubicBezTo>
                      <a:cubicBezTo>
                        <a:pt x="104" y="517"/>
                        <a:pt x="104" y="517"/>
                        <a:pt x="104" y="517"/>
                      </a:cubicBezTo>
                      <a:cubicBezTo>
                        <a:pt x="103" y="516"/>
                        <a:pt x="103" y="516"/>
                        <a:pt x="103" y="516"/>
                      </a:cubicBezTo>
                      <a:cubicBezTo>
                        <a:pt x="102" y="517"/>
                        <a:pt x="102" y="517"/>
                        <a:pt x="102" y="517"/>
                      </a:cubicBezTo>
                      <a:cubicBezTo>
                        <a:pt x="103" y="518"/>
                        <a:pt x="103" y="518"/>
                        <a:pt x="103" y="518"/>
                      </a:cubicBezTo>
                      <a:cubicBezTo>
                        <a:pt x="107" y="519"/>
                        <a:pt x="107" y="519"/>
                        <a:pt x="107" y="519"/>
                      </a:cubicBezTo>
                      <a:cubicBezTo>
                        <a:pt x="107" y="520"/>
                        <a:pt x="108" y="523"/>
                        <a:pt x="110" y="524"/>
                      </a:cubicBezTo>
                      <a:cubicBezTo>
                        <a:pt x="108" y="524"/>
                        <a:pt x="108" y="524"/>
                        <a:pt x="108" y="524"/>
                      </a:cubicBezTo>
                      <a:cubicBezTo>
                        <a:pt x="107" y="524"/>
                        <a:pt x="107" y="524"/>
                        <a:pt x="107" y="524"/>
                      </a:cubicBezTo>
                      <a:cubicBezTo>
                        <a:pt x="106" y="522"/>
                        <a:pt x="105" y="520"/>
                        <a:pt x="103" y="520"/>
                      </a:cubicBezTo>
                      <a:cubicBezTo>
                        <a:pt x="101" y="520"/>
                        <a:pt x="101" y="520"/>
                        <a:pt x="101" y="520"/>
                      </a:cubicBezTo>
                      <a:cubicBezTo>
                        <a:pt x="99" y="519"/>
                        <a:pt x="99" y="519"/>
                        <a:pt x="99" y="519"/>
                      </a:cubicBezTo>
                      <a:cubicBezTo>
                        <a:pt x="98" y="520"/>
                        <a:pt x="98" y="520"/>
                        <a:pt x="98" y="520"/>
                      </a:cubicBezTo>
                      <a:cubicBezTo>
                        <a:pt x="100" y="522"/>
                        <a:pt x="100" y="522"/>
                        <a:pt x="100" y="522"/>
                      </a:cubicBezTo>
                      <a:cubicBezTo>
                        <a:pt x="102" y="522"/>
                        <a:pt x="102" y="522"/>
                        <a:pt x="102" y="522"/>
                      </a:cubicBezTo>
                      <a:cubicBezTo>
                        <a:pt x="102" y="523"/>
                        <a:pt x="102" y="523"/>
                        <a:pt x="102" y="523"/>
                      </a:cubicBezTo>
                      <a:cubicBezTo>
                        <a:pt x="104" y="523"/>
                        <a:pt x="104" y="523"/>
                        <a:pt x="104" y="523"/>
                      </a:cubicBezTo>
                      <a:cubicBezTo>
                        <a:pt x="107" y="526"/>
                        <a:pt x="107" y="526"/>
                        <a:pt x="107" y="526"/>
                      </a:cubicBezTo>
                      <a:cubicBezTo>
                        <a:pt x="109" y="525"/>
                        <a:pt x="109" y="525"/>
                        <a:pt x="109" y="525"/>
                      </a:cubicBezTo>
                      <a:cubicBezTo>
                        <a:pt x="112" y="527"/>
                        <a:pt x="112" y="527"/>
                        <a:pt x="112" y="527"/>
                      </a:cubicBezTo>
                      <a:cubicBezTo>
                        <a:pt x="113" y="530"/>
                        <a:pt x="113" y="530"/>
                        <a:pt x="113" y="530"/>
                      </a:cubicBezTo>
                      <a:cubicBezTo>
                        <a:pt x="110" y="535"/>
                        <a:pt x="110" y="535"/>
                        <a:pt x="110" y="535"/>
                      </a:cubicBezTo>
                      <a:cubicBezTo>
                        <a:pt x="108" y="535"/>
                        <a:pt x="105" y="535"/>
                        <a:pt x="104" y="536"/>
                      </a:cubicBezTo>
                      <a:cubicBezTo>
                        <a:pt x="104" y="538"/>
                        <a:pt x="104" y="538"/>
                        <a:pt x="104" y="538"/>
                      </a:cubicBezTo>
                      <a:cubicBezTo>
                        <a:pt x="102" y="541"/>
                        <a:pt x="102" y="541"/>
                        <a:pt x="102" y="541"/>
                      </a:cubicBezTo>
                      <a:cubicBezTo>
                        <a:pt x="104" y="545"/>
                        <a:pt x="105" y="549"/>
                        <a:pt x="102" y="553"/>
                      </a:cubicBezTo>
                      <a:cubicBezTo>
                        <a:pt x="102" y="555"/>
                        <a:pt x="102" y="555"/>
                        <a:pt x="102" y="555"/>
                      </a:cubicBezTo>
                      <a:cubicBezTo>
                        <a:pt x="99" y="558"/>
                        <a:pt x="101" y="563"/>
                        <a:pt x="96" y="565"/>
                      </a:cubicBezTo>
                      <a:cubicBezTo>
                        <a:pt x="94" y="569"/>
                        <a:pt x="93" y="576"/>
                        <a:pt x="95" y="580"/>
                      </a:cubicBezTo>
                      <a:cubicBezTo>
                        <a:pt x="92" y="582"/>
                        <a:pt x="92" y="582"/>
                        <a:pt x="92" y="582"/>
                      </a:cubicBezTo>
                      <a:cubicBezTo>
                        <a:pt x="92" y="583"/>
                        <a:pt x="92" y="583"/>
                        <a:pt x="92" y="583"/>
                      </a:cubicBezTo>
                      <a:cubicBezTo>
                        <a:pt x="94" y="588"/>
                        <a:pt x="94" y="588"/>
                        <a:pt x="94" y="588"/>
                      </a:cubicBezTo>
                      <a:cubicBezTo>
                        <a:pt x="95" y="588"/>
                        <a:pt x="95" y="588"/>
                        <a:pt x="95" y="588"/>
                      </a:cubicBezTo>
                      <a:cubicBezTo>
                        <a:pt x="96" y="587"/>
                        <a:pt x="96" y="587"/>
                        <a:pt x="96" y="587"/>
                      </a:cubicBezTo>
                      <a:cubicBezTo>
                        <a:pt x="99" y="589"/>
                        <a:pt x="101" y="590"/>
                        <a:pt x="103" y="591"/>
                      </a:cubicBezTo>
                      <a:cubicBezTo>
                        <a:pt x="108" y="590"/>
                        <a:pt x="108" y="590"/>
                        <a:pt x="108" y="590"/>
                      </a:cubicBezTo>
                      <a:cubicBezTo>
                        <a:pt x="110" y="587"/>
                        <a:pt x="110" y="587"/>
                        <a:pt x="110" y="587"/>
                      </a:cubicBezTo>
                      <a:cubicBezTo>
                        <a:pt x="110" y="586"/>
                        <a:pt x="110" y="586"/>
                        <a:pt x="110" y="586"/>
                      </a:cubicBezTo>
                      <a:cubicBezTo>
                        <a:pt x="108" y="584"/>
                        <a:pt x="108" y="584"/>
                        <a:pt x="108" y="584"/>
                      </a:cubicBezTo>
                      <a:cubicBezTo>
                        <a:pt x="109" y="581"/>
                        <a:pt x="109" y="581"/>
                        <a:pt x="109" y="581"/>
                      </a:cubicBezTo>
                      <a:cubicBezTo>
                        <a:pt x="103" y="580"/>
                        <a:pt x="103" y="580"/>
                        <a:pt x="103" y="580"/>
                      </a:cubicBezTo>
                      <a:cubicBezTo>
                        <a:pt x="102" y="578"/>
                        <a:pt x="102" y="578"/>
                        <a:pt x="102" y="578"/>
                      </a:cubicBezTo>
                      <a:cubicBezTo>
                        <a:pt x="103" y="577"/>
                        <a:pt x="103" y="577"/>
                        <a:pt x="103" y="577"/>
                      </a:cubicBezTo>
                      <a:cubicBezTo>
                        <a:pt x="102" y="575"/>
                        <a:pt x="102" y="575"/>
                        <a:pt x="102" y="575"/>
                      </a:cubicBezTo>
                      <a:cubicBezTo>
                        <a:pt x="104" y="575"/>
                        <a:pt x="104" y="575"/>
                        <a:pt x="104" y="575"/>
                      </a:cubicBezTo>
                      <a:cubicBezTo>
                        <a:pt x="104" y="574"/>
                        <a:pt x="104" y="574"/>
                        <a:pt x="104" y="574"/>
                      </a:cubicBezTo>
                      <a:cubicBezTo>
                        <a:pt x="107" y="573"/>
                        <a:pt x="107" y="573"/>
                        <a:pt x="107" y="573"/>
                      </a:cubicBezTo>
                      <a:cubicBezTo>
                        <a:pt x="108" y="573"/>
                        <a:pt x="108" y="573"/>
                        <a:pt x="108" y="573"/>
                      </a:cubicBezTo>
                      <a:cubicBezTo>
                        <a:pt x="107" y="575"/>
                        <a:pt x="107" y="575"/>
                        <a:pt x="107" y="575"/>
                      </a:cubicBezTo>
                      <a:cubicBezTo>
                        <a:pt x="108" y="576"/>
                        <a:pt x="108" y="576"/>
                        <a:pt x="108" y="576"/>
                      </a:cubicBezTo>
                      <a:cubicBezTo>
                        <a:pt x="109" y="574"/>
                        <a:pt x="109" y="574"/>
                        <a:pt x="109" y="574"/>
                      </a:cubicBezTo>
                      <a:cubicBezTo>
                        <a:pt x="108" y="572"/>
                        <a:pt x="108" y="572"/>
                        <a:pt x="108" y="572"/>
                      </a:cubicBezTo>
                      <a:cubicBezTo>
                        <a:pt x="108" y="570"/>
                        <a:pt x="108" y="570"/>
                        <a:pt x="108" y="570"/>
                      </a:cubicBezTo>
                      <a:cubicBezTo>
                        <a:pt x="107" y="568"/>
                        <a:pt x="107" y="568"/>
                        <a:pt x="107" y="568"/>
                      </a:cubicBezTo>
                      <a:cubicBezTo>
                        <a:pt x="108" y="566"/>
                        <a:pt x="108" y="566"/>
                        <a:pt x="108" y="566"/>
                      </a:cubicBezTo>
                      <a:cubicBezTo>
                        <a:pt x="112" y="565"/>
                        <a:pt x="112" y="565"/>
                        <a:pt x="112" y="565"/>
                      </a:cubicBezTo>
                      <a:cubicBezTo>
                        <a:pt x="111" y="563"/>
                        <a:pt x="111" y="563"/>
                        <a:pt x="111" y="563"/>
                      </a:cubicBezTo>
                      <a:cubicBezTo>
                        <a:pt x="109" y="562"/>
                        <a:pt x="106" y="561"/>
                        <a:pt x="102" y="561"/>
                      </a:cubicBezTo>
                      <a:cubicBezTo>
                        <a:pt x="102" y="558"/>
                        <a:pt x="102" y="558"/>
                        <a:pt x="102" y="558"/>
                      </a:cubicBezTo>
                      <a:cubicBezTo>
                        <a:pt x="105" y="557"/>
                        <a:pt x="105" y="557"/>
                        <a:pt x="105" y="557"/>
                      </a:cubicBezTo>
                      <a:cubicBezTo>
                        <a:pt x="107" y="557"/>
                        <a:pt x="107" y="557"/>
                        <a:pt x="107" y="557"/>
                      </a:cubicBezTo>
                      <a:cubicBezTo>
                        <a:pt x="108" y="556"/>
                        <a:pt x="108" y="556"/>
                        <a:pt x="108" y="556"/>
                      </a:cubicBezTo>
                      <a:cubicBezTo>
                        <a:pt x="109" y="554"/>
                        <a:pt x="109" y="554"/>
                        <a:pt x="109" y="554"/>
                      </a:cubicBezTo>
                      <a:cubicBezTo>
                        <a:pt x="111" y="553"/>
                        <a:pt x="111" y="553"/>
                        <a:pt x="111" y="553"/>
                      </a:cubicBezTo>
                      <a:cubicBezTo>
                        <a:pt x="116" y="554"/>
                        <a:pt x="116" y="554"/>
                        <a:pt x="116" y="554"/>
                      </a:cubicBezTo>
                      <a:cubicBezTo>
                        <a:pt x="117" y="552"/>
                        <a:pt x="117" y="552"/>
                        <a:pt x="117" y="552"/>
                      </a:cubicBezTo>
                      <a:cubicBezTo>
                        <a:pt x="116" y="547"/>
                        <a:pt x="116" y="547"/>
                        <a:pt x="116" y="547"/>
                      </a:cubicBezTo>
                      <a:cubicBezTo>
                        <a:pt x="117" y="547"/>
                        <a:pt x="117" y="547"/>
                        <a:pt x="117" y="547"/>
                      </a:cubicBezTo>
                      <a:cubicBezTo>
                        <a:pt x="114" y="545"/>
                        <a:pt x="114" y="545"/>
                        <a:pt x="114" y="545"/>
                      </a:cubicBezTo>
                      <a:cubicBezTo>
                        <a:pt x="116" y="543"/>
                        <a:pt x="118" y="542"/>
                        <a:pt x="120" y="544"/>
                      </a:cubicBezTo>
                      <a:cubicBezTo>
                        <a:pt x="121" y="546"/>
                        <a:pt x="121" y="546"/>
                        <a:pt x="121" y="546"/>
                      </a:cubicBezTo>
                      <a:cubicBezTo>
                        <a:pt x="123" y="546"/>
                        <a:pt x="123" y="546"/>
                        <a:pt x="123" y="546"/>
                      </a:cubicBezTo>
                      <a:cubicBezTo>
                        <a:pt x="124" y="547"/>
                        <a:pt x="124" y="547"/>
                        <a:pt x="124" y="547"/>
                      </a:cubicBezTo>
                      <a:cubicBezTo>
                        <a:pt x="125" y="545"/>
                        <a:pt x="125" y="545"/>
                        <a:pt x="125" y="545"/>
                      </a:cubicBezTo>
                      <a:cubicBezTo>
                        <a:pt x="124" y="544"/>
                        <a:pt x="124" y="544"/>
                        <a:pt x="124" y="544"/>
                      </a:cubicBezTo>
                      <a:cubicBezTo>
                        <a:pt x="124" y="543"/>
                        <a:pt x="124" y="543"/>
                        <a:pt x="124" y="543"/>
                      </a:cubicBezTo>
                      <a:cubicBezTo>
                        <a:pt x="126" y="542"/>
                        <a:pt x="126" y="542"/>
                        <a:pt x="126" y="542"/>
                      </a:cubicBezTo>
                      <a:cubicBezTo>
                        <a:pt x="126" y="541"/>
                        <a:pt x="126" y="541"/>
                        <a:pt x="126" y="541"/>
                      </a:cubicBezTo>
                      <a:cubicBezTo>
                        <a:pt x="126" y="539"/>
                        <a:pt x="123" y="536"/>
                        <a:pt x="121" y="535"/>
                      </a:cubicBezTo>
                      <a:cubicBezTo>
                        <a:pt x="120" y="533"/>
                        <a:pt x="120" y="533"/>
                        <a:pt x="120" y="533"/>
                      </a:cubicBezTo>
                      <a:cubicBezTo>
                        <a:pt x="122" y="533"/>
                        <a:pt x="122" y="533"/>
                        <a:pt x="122" y="533"/>
                      </a:cubicBezTo>
                      <a:cubicBezTo>
                        <a:pt x="124" y="534"/>
                        <a:pt x="124" y="534"/>
                        <a:pt x="124" y="534"/>
                      </a:cubicBezTo>
                      <a:cubicBezTo>
                        <a:pt x="126" y="532"/>
                        <a:pt x="126" y="532"/>
                        <a:pt x="126" y="532"/>
                      </a:cubicBezTo>
                      <a:cubicBezTo>
                        <a:pt x="126" y="531"/>
                        <a:pt x="126" y="531"/>
                        <a:pt x="126" y="531"/>
                      </a:cubicBezTo>
                      <a:cubicBezTo>
                        <a:pt x="124" y="529"/>
                        <a:pt x="124" y="529"/>
                        <a:pt x="124" y="529"/>
                      </a:cubicBezTo>
                      <a:cubicBezTo>
                        <a:pt x="123" y="528"/>
                        <a:pt x="123" y="528"/>
                        <a:pt x="123" y="528"/>
                      </a:cubicBezTo>
                      <a:cubicBezTo>
                        <a:pt x="125" y="528"/>
                        <a:pt x="125" y="528"/>
                        <a:pt x="125" y="528"/>
                      </a:cubicBezTo>
                      <a:cubicBezTo>
                        <a:pt x="127" y="528"/>
                        <a:pt x="127" y="528"/>
                        <a:pt x="127" y="528"/>
                      </a:cubicBezTo>
                      <a:cubicBezTo>
                        <a:pt x="129" y="527"/>
                        <a:pt x="129" y="527"/>
                        <a:pt x="129" y="527"/>
                      </a:cubicBezTo>
                      <a:cubicBezTo>
                        <a:pt x="130" y="528"/>
                        <a:pt x="128" y="532"/>
                        <a:pt x="131" y="534"/>
                      </a:cubicBezTo>
                      <a:cubicBezTo>
                        <a:pt x="133" y="535"/>
                        <a:pt x="138" y="539"/>
                        <a:pt x="140" y="542"/>
                      </a:cubicBezTo>
                      <a:cubicBezTo>
                        <a:pt x="142" y="540"/>
                        <a:pt x="142" y="540"/>
                        <a:pt x="142" y="540"/>
                      </a:cubicBezTo>
                      <a:cubicBezTo>
                        <a:pt x="144" y="542"/>
                        <a:pt x="144" y="542"/>
                        <a:pt x="144" y="542"/>
                      </a:cubicBezTo>
                      <a:cubicBezTo>
                        <a:pt x="146" y="542"/>
                        <a:pt x="147" y="543"/>
                        <a:pt x="149" y="542"/>
                      </a:cubicBezTo>
                      <a:cubicBezTo>
                        <a:pt x="148" y="545"/>
                        <a:pt x="148" y="545"/>
                        <a:pt x="148" y="545"/>
                      </a:cubicBezTo>
                      <a:cubicBezTo>
                        <a:pt x="147" y="545"/>
                        <a:pt x="147" y="545"/>
                        <a:pt x="147" y="545"/>
                      </a:cubicBezTo>
                      <a:cubicBezTo>
                        <a:pt x="146" y="543"/>
                        <a:pt x="146" y="543"/>
                        <a:pt x="146" y="543"/>
                      </a:cubicBezTo>
                      <a:cubicBezTo>
                        <a:pt x="145" y="544"/>
                        <a:pt x="144" y="545"/>
                        <a:pt x="144" y="546"/>
                      </a:cubicBezTo>
                      <a:cubicBezTo>
                        <a:pt x="145" y="548"/>
                        <a:pt x="145" y="548"/>
                        <a:pt x="145" y="548"/>
                      </a:cubicBezTo>
                      <a:cubicBezTo>
                        <a:pt x="143" y="550"/>
                        <a:pt x="143" y="550"/>
                        <a:pt x="143" y="550"/>
                      </a:cubicBezTo>
                      <a:cubicBezTo>
                        <a:pt x="142" y="550"/>
                        <a:pt x="142" y="550"/>
                        <a:pt x="142" y="550"/>
                      </a:cubicBezTo>
                      <a:cubicBezTo>
                        <a:pt x="141" y="551"/>
                        <a:pt x="141" y="551"/>
                        <a:pt x="141" y="551"/>
                      </a:cubicBezTo>
                      <a:cubicBezTo>
                        <a:pt x="140" y="552"/>
                        <a:pt x="140" y="552"/>
                        <a:pt x="140" y="552"/>
                      </a:cubicBezTo>
                      <a:cubicBezTo>
                        <a:pt x="134" y="548"/>
                        <a:pt x="134" y="548"/>
                        <a:pt x="134" y="548"/>
                      </a:cubicBezTo>
                      <a:cubicBezTo>
                        <a:pt x="133" y="548"/>
                        <a:pt x="133" y="548"/>
                        <a:pt x="133" y="548"/>
                      </a:cubicBezTo>
                      <a:cubicBezTo>
                        <a:pt x="132" y="549"/>
                        <a:pt x="132" y="549"/>
                        <a:pt x="132" y="549"/>
                      </a:cubicBezTo>
                      <a:cubicBezTo>
                        <a:pt x="132" y="550"/>
                        <a:pt x="132" y="550"/>
                        <a:pt x="132" y="550"/>
                      </a:cubicBezTo>
                      <a:cubicBezTo>
                        <a:pt x="137" y="551"/>
                        <a:pt x="140" y="552"/>
                        <a:pt x="143" y="557"/>
                      </a:cubicBezTo>
                      <a:cubicBezTo>
                        <a:pt x="143" y="560"/>
                        <a:pt x="143" y="560"/>
                        <a:pt x="143" y="560"/>
                      </a:cubicBezTo>
                      <a:cubicBezTo>
                        <a:pt x="145" y="560"/>
                        <a:pt x="145" y="560"/>
                        <a:pt x="145" y="560"/>
                      </a:cubicBezTo>
                      <a:cubicBezTo>
                        <a:pt x="147" y="562"/>
                        <a:pt x="147" y="562"/>
                        <a:pt x="147" y="562"/>
                      </a:cubicBezTo>
                      <a:cubicBezTo>
                        <a:pt x="147" y="563"/>
                        <a:pt x="147" y="563"/>
                        <a:pt x="147" y="563"/>
                      </a:cubicBezTo>
                      <a:cubicBezTo>
                        <a:pt x="146" y="565"/>
                        <a:pt x="146" y="565"/>
                        <a:pt x="146" y="565"/>
                      </a:cubicBezTo>
                      <a:cubicBezTo>
                        <a:pt x="140" y="561"/>
                        <a:pt x="140" y="561"/>
                        <a:pt x="140" y="561"/>
                      </a:cubicBezTo>
                      <a:cubicBezTo>
                        <a:pt x="139" y="562"/>
                        <a:pt x="139" y="562"/>
                        <a:pt x="139" y="562"/>
                      </a:cubicBezTo>
                      <a:cubicBezTo>
                        <a:pt x="139" y="566"/>
                        <a:pt x="139" y="566"/>
                        <a:pt x="139" y="566"/>
                      </a:cubicBezTo>
                      <a:cubicBezTo>
                        <a:pt x="141" y="567"/>
                        <a:pt x="144" y="571"/>
                        <a:pt x="145" y="573"/>
                      </a:cubicBezTo>
                      <a:cubicBezTo>
                        <a:pt x="146" y="573"/>
                        <a:pt x="146" y="573"/>
                        <a:pt x="146" y="573"/>
                      </a:cubicBezTo>
                      <a:cubicBezTo>
                        <a:pt x="147" y="570"/>
                        <a:pt x="147" y="570"/>
                        <a:pt x="147" y="570"/>
                      </a:cubicBezTo>
                      <a:cubicBezTo>
                        <a:pt x="148" y="570"/>
                        <a:pt x="148" y="570"/>
                        <a:pt x="148" y="570"/>
                      </a:cubicBezTo>
                      <a:cubicBezTo>
                        <a:pt x="150" y="571"/>
                        <a:pt x="150" y="571"/>
                        <a:pt x="150" y="571"/>
                      </a:cubicBezTo>
                      <a:cubicBezTo>
                        <a:pt x="151" y="574"/>
                        <a:pt x="151" y="574"/>
                        <a:pt x="151" y="574"/>
                      </a:cubicBezTo>
                      <a:cubicBezTo>
                        <a:pt x="153" y="575"/>
                        <a:pt x="153" y="575"/>
                        <a:pt x="153" y="575"/>
                      </a:cubicBezTo>
                      <a:cubicBezTo>
                        <a:pt x="155" y="578"/>
                        <a:pt x="155" y="578"/>
                        <a:pt x="155" y="578"/>
                      </a:cubicBezTo>
                      <a:cubicBezTo>
                        <a:pt x="153" y="578"/>
                        <a:pt x="151" y="577"/>
                        <a:pt x="149" y="577"/>
                      </a:cubicBezTo>
                      <a:cubicBezTo>
                        <a:pt x="149" y="579"/>
                        <a:pt x="149" y="579"/>
                        <a:pt x="149" y="579"/>
                      </a:cubicBezTo>
                      <a:cubicBezTo>
                        <a:pt x="148" y="579"/>
                        <a:pt x="148" y="579"/>
                        <a:pt x="148" y="579"/>
                      </a:cubicBezTo>
                      <a:cubicBezTo>
                        <a:pt x="147" y="577"/>
                        <a:pt x="147" y="577"/>
                        <a:pt x="147" y="577"/>
                      </a:cubicBezTo>
                      <a:cubicBezTo>
                        <a:pt x="146" y="576"/>
                        <a:pt x="146" y="576"/>
                        <a:pt x="146" y="576"/>
                      </a:cubicBezTo>
                      <a:cubicBezTo>
                        <a:pt x="146" y="576"/>
                        <a:pt x="146" y="576"/>
                        <a:pt x="146" y="576"/>
                      </a:cubicBezTo>
                      <a:cubicBezTo>
                        <a:pt x="144" y="580"/>
                        <a:pt x="144" y="580"/>
                        <a:pt x="144" y="580"/>
                      </a:cubicBezTo>
                      <a:cubicBezTo>
                        <a:pt x="142" y="581"/>
                        <a:pt x="138" y="582"/>
                        <a:pt x="136" y="582"/>
                      </a:cubicBezTo>
                      <a:cubicBezTo>
                        <a:pt x="134" y="583"/>
                        <a:pt x="134" y="583"/>
                        <a:pt x="134" y="583"/>
                      </a:cubicBezTo>
                      <a:cubicBezTo>
                        <a:pt x="132" y="583"/>
                        <a:pt x="132" y="583"/>
                        <a:pt x="132" y="583"/>
                      </a:cubicBezTo>
                      <a:cubicBezTo>
                        <a:pt x="130" y="584"/>
                        <a:pt x="130" y="584"/>
                        <a:pt x="130" y="584"/>
                      </a:cubicBezTo>
                      <a:cubicBezTo>
                        <a:pt x="130" y="585"/>
                        <a:pt x="130" y="585"/>
                        <a:pt x="130" y="585"/>
                      </a:cubicBezTo>
                      <a:cubicBezTo>
                        <a:pt x="131" y="585"/>
                        <a:pt x="133" y="586"/>
                        <a:pt x="134" y="588"/>
                      </a:cubicBezTo>
                      <a:cubicBezTo>
                        <a:pt x="134" y="591"/>
                        <a:pt x="137" y="593"/>
                        <a:pt x="137" y="598"/>
                      </a:cubicBezTo>
                      <a:cubicBezTo>
                        <a:pt x="135" y="603"/>
                        <a:pt x="135" y="603"/>
                        <a:pt x="135" y="603"/>
                      </a:cubicBezTo>
                      <a:cubicBezTo>
                        <a:pt x="139" y="603"/>
                        <a:pt x="139" y="603"/>
                        <a:pt x="139" y="603"/>
                      </a:cubicBezTo>
                      <a:cubicBezTo>
                        <a:pt x="140" y="601"/>
                        <a:pt x="140" y="601"/>
                        <a:pt x="140" y="601"/>
                      </a:cubicBezTo>
                      <a:cubicBezTo>
                        <a:pt x="142" y="601"/>
                        <a:pt x="144" y="602"/>
                        <a:pt x="145" y="603"/>
                      </a:cubicBezTo>
                      <a:cubicBezTo>
                        <a:pt x="146" y="603"/>
                        <a:pt x="146" y="603"/>
                        <a:pt x="146" y="603"/>
                      </a:cubicBezTo>
                      <a:cubicBezTo>
                        <a:pt x="148" y="601"/>
                        <a:pt x="148" y="601"/>
                        <a:pt x="148" y="601"/>
                      </a:cubicBezTo>
                      <a:cubicBezTo>
                        <a:pt x="150" y="600"/>
                        <a:pt x="153" y="600"/>
                        <a:pt x="155" y="598"/>
                      </a:cubicBezTo>
                      <a:cubicBezTo>
                        <a:pt x="156" y="597"/>
                        <a:pt x="156" y="597"/>
                        <a:pt x="156" y="597"/>
                      </a:cubicBezTo>
                      <a:cubicBezTo>
                        <a:pt x="155" y="595"/>
                        <a:pt x="155" y="595"/>
                        <a:pt x="155" y="595"/>
                      </a:cubicBezTo>
                      <a:cubicBezTo>
                        <a:pt x="157" y="594"/>
                        <a:pt x="157" y="594"/>
                        <a:pt x="157" y="594"/>
                      </a:cubicBezTo>
                      <a:cubicBezTo>
                        <a:pt x="157" y="592"/>
                        <a:pt x="157" y="592"/>
                        <a:pt x="157" y="592"/>
                      </a:cubicBezTo>
                      <a:cubicBezTo>
                        <a:pt x="155" y="591"/>
                        <a:pt x="155" y="591"/>
                        <a:pt x="155" y="591"/>
                      </a:cubicBezTo>
                      <a:cubicBezTo>
                        <a:pt x="154" y="589"/>
                        <a:pt x="154" y="589"/>
                        <a:pt x="154" y="589"/>
                      </a:cubicBezTo>
                      <a:cubicBezTo>
                        <a:pt x="154" y="587"/>
                        <a:pt x="154" y="587"/>
                        <a:pt x="154" y="587"/>
                      </a:cubicBezTo>
                      <a:cubicBezTo>
                        <a:pt x="158" y="587"/>
                        <a:pt x="158" y="587"/>
                        <a:pt x="158" y="587"/>
                      </a:cubicBezTo>
                      <a:cubicBezTo>
                        <a:pt x="157" y="590"/>
                        <a:pt x="157" y="590"/>
                        <a:pt x="157" y="590"/>
                      </a:cubicBezTo>
                      <a:cubicBezTo>
                        <a:pt x="158" y="591"/>
                        <a:pt x="158" y="591"/>
                        <a:pt x="158" y="591"/>
                      </a:cubicBezTo>
                      <a:cubicBezTo>
                        <a:pt x="159" y="591"/>
                        <a:pt x="159" y="591"/>
                        <a:pt x="159" y="591"/>
                      </a:cubicBezTo>
                      <a:cubicBezTo>
                        <a:pt x="159" y="589"/>
                        <a:pt x="159" y="589"/>
                        <a:pt x="159" y="589"/>
                      </a:cubicBezTo>
                      <a:cubicBezTo>
                        <a:pt x="160" y="589"/>
                        <a:pt x="160" y="589"/>
                        <a:pt x="160" y="589"/>
                      </a:cubicBezTo>
                      <a:cubicBezTo>
                        <a:pt x="159" y="587"/>
                        <a:pt x="159" y="587"/>
                        <a:pt x="159" y="587"/>
                      </a:cubicBezTo>
                      <a:cubicBezTo>
                        <a:pt x="161" y="586"/>
                        <a:pt x="161" y="586"/>
                        <a:pt x="161" y="586"/>
                      </a:cubicBezTo>
                      <a:cubicBezTo>
                        <a:pt x="162" y="584"/>
                        <a:pt x="162" y="584"/>
                        <a:pt x="162" y="584"/>
                      </a:cubicBezTo>
                      <a:cubicBezTo>
                        <a:pt x="161" y="582"/>
                        <a:pt x="161" y="582"/>
                        <a:pt x="161" y="582"/>
                      </a:cubicBezTo>
                      <a:cubicBezTo>
                        <a:pt x="162" y="581"/>
                        <a:pt x="162" y="581"/>
                        <a:pt x="162" y="581"/>
                      </a:cubicBezTo>
                      <a:cubicBezTo>
                        <a:pt x="161" y="580"/>
                        <a:pt x="161" y="580"/>
                        <a:pt x="161" y="580"/>
                      </a:cubicBezTo>
                      <a:cubicBezTo>
                        <a:pt x="162" y="579"/>
                        <a:pt x="162" y="579"/>
                        <a:pt x="162" y="579"/>
                      </a:cubicBezTo>
                      <a:cubicBezTo>
                        <a:pt x="165" y="580"/>
                        <a:pt x="165" y="580"/>
                        <a:pt x="165" y="580"/>
                      </a:cubicBezTo>
                      <a:cubicBezTo>
                        <a:pt x="167" y="579"/>
                        <a:pt x="167" y="579"/>
                        <a:pt x="167" y="579"/>
                      </a:cubicBezTo>
                      <a:cubicBezTo>
                        <a:pt x="168" y="581"/>
                        <a:pt x="168" y="581"/>
                        <a:pt x="168" y="581"/>
                      </a:cubicBezTo>
                      <a:cubicBezTo>
                        <a:pt x="170" y="581"/>
                        <a:pt x="170" y="581"/>
                        <a:pt x="170" y="581"/>
                      </a:cubicBezTo>
                      <a:cubicBezTo>
                        <a:pt x="172" y="580"/>
                        <a:pt x="172" y="580"/>
                        <a:pt x="172" y="580"/>
                      </a:cubicBezTo>
                      <a:cubicBezTo>
                        <a:pt x="171" y="578"/>
                        <a:pt x="171" y="578"/>
                        <a:pt x="171" y="578"/>
                      </a:cubicBezTo>
                      <a:cubicBezTo>
                        <a:pt x="173" y="574"/>
                        <a:pt x="173" y="574"/>
                        <a:pt x="173" y="574"/>
                      </a:cubicBezTo>
                      <a:cubicBezTo>
                        <a:pt x="173" y="575"/>
                        <a:pt x="173" y="578"/>
                        <a:pt x="173" y="579"/>
                      </a:cubicBezTo>
                      <a:cubicBezTo>
                        <a:pt x="175" y="582"/>
                        <a:pt x="175" y="582"/>
                        <a:pt x="175" y="582"/>
                      </a:cubicBezTo>
                      <a:cubicBezTo>
                        <a:pt x="173" y="581"/>
                        <a:pt x="167" y="582"/>
                        <a:pt x="165" y="583"/>
                      </a:cubicBezTo>
                      <a:cubicBezTo>
                        <a:pt x="168" y="585"/>
                        <a:pt x="168" y="585"/>
                        <a:pt x="168" y="585"/>
                      </a:cubicBezTo>
                      <a:cubicBezTo>
                        <a:pt x="168" y="588"/>
                        <a:pt x="168" y="588"/>
                        <a:pt x="168" y="588"/>
                      </a:cubicBezTo>
                      <a:cubicBezTo>
                        <a:pt x="171" y="589"/>
                        <a:pt x="171" y="589"/>
                        <a:pt x="171" y="589"/>
                      </a:cubicBezTo>
                      <a:cubicBezTo>
                        <a:pt x="169" y="592"/>
                        <a:pt x="169" y="592"/>
                        <a:pt x="169" y="592"/>
                      </a:cubicBezTo>
                      <a:cubicBezTo>
                        <a:pt x="164" y="592"/>
                        <a:pt x="164" y="592"/>
                        <a:pt x="164" y="592"/>
                      </a:cubicBezTo>
                      <a:cubicBezTo>
                        <a:pt x="162" y="593"/>
                        <a:pt x="162" y="593"/>
                        <a:pt x="162" y="593"/>
                      </a:cubicBezTo>
                      <a:cubicBezTo>
                        <a:pt x="163" y="595"/>
                        <a:pt x="163" y="595"/>
                        <a:pt x="163" y="595"/>
                      </a:cubicBezTo>
                      <a:cubicBezTo>
                        <a:pt x="162" y="598"/>
                        <a:pt x="162" y="598"/>
                        <a:pt x="162" y="598"/>
                      </a:cubicBezTo>
                      <a:cubicBezTo>
                        <a:pt x="161" y="599"/>
                        <a:pt x="161" y="599"/>
                        <a:pt x="161" y="599"/>
                      </a:cubicBezTo>
                      <a:cubicBezTo>
                        <a:pt x="164" y="599"/>
                        <a:pt x="164" y="599"/>
                        <a:pt x="164" y="599"/>
                      </a:cubicBezTo>
                      <a:cubicBezTo>
                        <a:pt x="167" y="598"/>
                        <a:pt x="167" y="598"/>
                        <a:pt x="167" y="598"/>
                      </a:cubicBezTo>
                      <a:cubicBezTo>
                        <a:pt x="169" y="598"/>
                        <a:pt x="169" y="598"/>
                        <a:pt x="169" y="598"/>
                      </a:cubicBezTo>
                      <a:cubicBezTo>
                        <a:pt x="169" y="599"/>
                        <a:pt x="169" y="599"/>
                        <a:pt x="169" y="599"/>
                      </a:cubicBezTo>
                      <a:cubicBezTo>
                        <a:pt x="166" y="600"/>
                        <a:pt x="166" y="600"/>
                        <a:pt x="166" y="600"/>
                      </a:cubicBezTo>
                      <a:cubicBezTo>
                        <a:pt x="166" y="602"/>
                        <a:pt x="166" y="602"/>
                        <a:pt x="166" y="602"/>
                      </a:cubicBezTo>
                      <a:cubicBezTo>
                        <a:pt x="163" y="604"/>
                        <a:pt x="163" y="604"/>
                        <a:pt x="163" y="604"/>
                      </a:cubicBezTo>
                      <a:cubicBezTo>
                        <a:pt x="165" y="605"/>
                        <a:pt x="165" y="605"/>
                        <a:pt x="165" y="605"/>
                      </a:cubicBezTo>
                      <a:cubicBezTo>
                        <a:pt x="163" y="607"/>
                        <a:pt x="163" y="607"/>
                        <a:pt x="163" y="607"/>
                      </a:cubicBezTo>
                      <a:cubicBezTo>
                        <a:pt x="162" y="605"/>
                        <a:pt x="162" y="605"/>
                        <a:pt x="162" y="605"/>
                      </a:cubicBezTo>
                      <a:cubicBezTo>
                        <a:pt x="160" y="605"/>
                        <a:pt x="160" y="605"/>
                        <a:pt x="160" y="605"/>
                      </a:cubicBezTo>
                      <a:cubicBezTo>
                        <a:pt x="160" y="604"/>
                        <a:pt x="160" y="601"/>
                        <a:pt x="158" y="600"/>
                      </a:cubicBezTo>
                      <a:cubicBezTo>
                        <a:pt x="156" y="602"/>
                        <a:pt x="156" y="602"/>
                        <a:pt x="156" y="602"/>
                      </a:cubicBezTo>
                      <a:cubicBezTo>
                        <a:pt x="157" y="607"/>
                        <a:pt x="157" y="607"/>
                        <a:pt x="157" y="607"/>
                      </a:cubicBezTo>
                      <a:cubicBezTo>
                        <a:pt x="155" y="609"/>
                        <a:pt x="155" y="609"/>
                        <a:pt x="155" y="609"/>
                      </a:cubicBezTo>
                      <a:cubicBezTo>
                        <a:pt x="152" y="610"/>
                        <a:pt x="152" y="610"/>
                        <a:pt x="152" y="610"/>
                      </a:cubicBezTo>
                      <a:cubicBezTo>
                        <a:pt x="151" y="611"/>
                        <a:pt x="153" y="616"/>
                        <a:pt x="155" y="618"/>
                      </a:cubicBezTo>
                      <a:cubicBezTo>
                        <a:pt x="155" y="620"/>
                        <a:pt x="154" y="622"/>
                        <a:pt x="156" y="625"/>
                      </a:cubicBezTo>
                      <a:cubicBezTo>
                        <a:pt x="157" y="624"/>
                        <a:pt x="157" y="622"/>
                        <a:pt x="157" y="622"/>
                      </a:cubicBezTo>
                      <a:cubicBezTo>
                        <a:pt x="155" y="620"/>
                        <a:pt x="155" y="620"/>
                        <a:pt x="155" y="620"/>
                      </a:cubicBezTo>
                      <a:cubicBezTo>
                        <a:pt x="156" y="620"/>
                        <a:pt x="156" y="620"/>
                        <a:pt x="156" y="620"/>
                      </a:cubicBezTo>
                      <a:cubicBezTo>
                        <a:pt x="156" y="620"/>
                        <a:pt x="158" y="621"/>
                        <a:pt x="159" y="621"/>
                      </a:cubicBezTo>
                      <a:cubicBezTo>
                        <a:pt x="159" y="623"/>
                        <a:pt x="159" y="623"/>
                        <a:pt x="159" y="623"/>
                      </a:cubicBezTo>
                      <a:cubicBezTo>
                        <a:pt x="162" y="622"/>
                        <a:pt x="162" y="622"/>
                        <a:pt x="162" y="622"/>
                      </a:cubicBezTo>
                      <a:cubicBezTo>
                        <a:pt x="161" y="624"/>
                        <a:pt x="161" y="624"/>
                        <a:pt x="161" y="624"/>
                      </a:cubicBezTo>
                      <a:cubicBezTo>
                        <a:pt x="158" y="625"/>
                        <a:pt x="158" y="625"/>
                        <a:pt x="158" y="625"/>
                      </a:cubicBezTo>
                      <a:cubicBezTo>
                        <a:pt x="160" y="628"/>
                        <a:pt x="164" y="630"/>
                        <a:pt x="166" y="631"/>
                      </a:cubicBezTo>
                      <a:cubicBezTo>
                        <a:pt x="167" y="630"/>
                        <a:pt x="167" y="630"/>
                        <a:pt x="167" y="630"/>
                      </a:cubicBezTo>
                      <a:cubicBezTo>
                        <a:pt x="167" y="626"/>
                        <a:pt x="167" y="626"/>
                        <a:pt x="167" y="626"/>
                      </a:cubicBezTo>
                      <a:cubicBezTo>
                        <a:pt x="168" y="627"/>
                        <a:pt x="170" y="630"/>
                        <a:pt x="170" y="632"/>
                      </a:cubicBezTo>
                      <a:cubicBezTo>
                        <a:pt x="174" y="636"/>
                        <a:pt x="174" y="636"/>
                        <a:pt x="174" y="636"/>
                      </a:cubicBezTo>
                      <a:cubicBezTo>
                        <a:pt x="174" y="637"/>
                        <a:pt x="174" y="637"/>
                        <a:pt x="174" y="637"/>
                      </a:cubicBezTo>
                      <a:cubicBezTo>
                        <a:pt x="172" y="638"/>
                        <a:pt x="172" y="638"/>
                        <a:pt x="172" y="638"/>
                      </a:cubicBezTo>
                      <a:cubicBezTo>
                        <a:pt x="172" y="635"/>
                        <a:pt x="172" y="635"/>
                        <a:pt x="172" y="635"/>
                      </a:cubicBezTo>
                      <a:cubicBezTo>
                        <a:pt x="169" y="634"/>
                        <a:pt x="169" y="634"/>
                        <a:pt x="169" y="634"/>
                      </a:cubicBezTo>
                      <a:cubicBezTo>
                        <a:pt x="168" y="634"/>
                        <a:pt x="168" y="634"/>
                        <a:pt x="168" y="634"/>
                      </a:cubicBezTo>
                      <a:cubicBezTo>
                        <a:pt x="168" y="636"/>
                        <a:pt x="167" y="642"/>
                        <a:pt x="168" y="643"/>
                      </a:cubicBezTo>
                      <a:cubicBezTo>
                        <a:pt x="167" y="645"/>
                        <a:pt x="167" y="645"/>
                        <a:pt x="167" y="645"/>
                      </a:cubicBezTo>
                      <a:cubicBezTo>
                        <a:pt x="168" y="647"/>
                        <a:pt x="168" y="647"/>
                        <a:pt x="168" y="647"/>
                      </a:cubicBezTo>
                      <a:cubicBezTo>
                        <a:pt x="169" y="649"/>
                        <a:pt x="169" y="649"/>
                        <a:pt x="169" y="649"/>
                      </a:cubicBezTo>
                      <a:cubicBezTo>
                        <a:pt x="171" y="649"/>
                        <a:pt x="171" y="649"/>
                        <a:pt x="171" y="649"/>
                      </a:cubicBezTo>
                      <a:cubicBezTo>
                        <a:pt x="171" y="647"/>
                        <a:pt x="171" y="647"/>
                        <a:pt x="171" y="647"/>
                      </a:cubicBezTo>
                      <a:cubicBezTo>
                        <a:pt x="172" y="646"/>
                        <a:pt x="172" y="646"/>
                        <a:pt x="172" y="646"/>
                      </a:cubicBezTo>
                      <a:cubicBezTo>
                        <a:pt x="173" y="647"/>
                        <a:pt x="173" y="647"/>
                        <a:pt x="173" y="647"/>
                      </a:cubicBezTo>
                      <a:cubicBezTo>
                        <a:pt x="173" y="648"/>
                        <a:pt x="173" y="648"/>
                        <a:pt x="173" y="648"/>
                      </a:cubicBezTo>
                      <a:cubicBezTo>
                        <a:pt x="176" y="651"/>
                        <a:pt x="176" y="651"/>
                        <a:pt x="176" y="651"/>
                      </a:cubicBezTo>
                      <a:cubicBezTo>
                        <a:pt x="176" y="654"/>
                        <a:pt x="176" y="654"/>
                        <a:pt x="176" y="654"/>
                      </a:cubicBezTo>
                      <a:cubicBezTo>
                        <a:pt x="177" y="653"/>
                        <a:pt x="177" y="653"/>
                        <a:pt x="177" y="653"/>
                      </a:cubicBezTo>
                      <a:cubicBezTo>
                        <a:pt x="177" y="652"/>
                        <a:pt x="177" y="650"/>
                        <a:pt x="176" y="649"/>
                      </a:cubicBezTo>
                      <a:cubicBezTo>
                        <a:pt x="175" y="648"/>
                        <a:pt x="175" y="648"/>
                        <a:pt x="175" y="648"/>
                      </a:cubicBezTo>
                      <a:cubicBezTo>
                        <a:pt x="174" y="647"/>
                        <a:pt x="174" y="647"/>
                        <a:pt x="174" y="647"/>
                      </a:cubicBezTo>
                      <a:cubicBezTo>
                        <a:pt x="175" y="647"/>
                        <a:pt x="175" y="647"/>
                        <a:pt x="175" y="647"/>
                      </a:cubicBezTo>
                      <a:cubicBezTo>
                        <a:pt x="178" y="648"/>
                        <a:pt x="178" y="648"/>
                        <a:pt x="178" y="648"/>
                      </a:cubicBezTo>
                      <a:cubicBezTo>
                        <a:pt x="179" y="647"/>
                        <a:pt x="179" y="647"/>
                        <a:pt x="179" y="647"/>
                      </a:cubicBezTo>
                      <a:cubicBezTo>
                        <a:pt x="179" y="644"/>
                        <a:pt x="179" y="644"/>
                        <a:pt x="179" y="644"/>
                      </a:cubicBezTo>
                      <a:cubicBezTo>
                        <a:pt x="182" y="644"/>
                        <a:pt x="182" y="644"/>
                        <a:pt x="182" y="644"/>
                      </a:cubicBezTo>
                      <a:cubicBezTo>
                        <a:pt x="181" y="646"/>
                        <a:pt x="181" y="646"/>
                        <a:pt x="181" y="646"/>
                      </a:cubicBezTo>
                      <a:cubicBezTo>
                        <a:pt x="181" y="647"/>
                        <a:pt x="181" y="647"/>
                        <a:pt x="181" y="647"/>
                      </a:cubicBezTo>
                      <a:cubicBezTo>
                        <a:pt x="181" y="649"/>
                        <a:pt x="181" y="649"/>
                        <a:pt x="181" y="649"/>
                      </a:cubicBezTo>
                      <a:cubicBezTo>
                        <a:pt x="179" y="650"/>
                        <a:pt x="179" y="650"/>
                        <a:pt x="179" y="650"/>
                      </a:cubicBezTo>
                      <a:cubicBezTo>
                        <a:pt x="180" y="651"/>
                        <a:pt x="180" y="651"/>
                        <a:pt x="180" y="651"/>
                      </a:cubicBezTo>
                      <a:cubicBezTo>
                        <a:pt x="181" y="650"/>
                        <a:pt x="181" y="650"/>
                        <a:pt x="181" y="650"/>
                      </a:cubicBezTo>
                      <a:cubicBezTo>
                        <a:pt x="182" y="651"/>
                        <a:pt x="182" y="651"/>
                        <a:pt x="182" y="651"/>
                      </a:cubicBezTo>
                      <a:cubicBezTo>
                        <a:pt x="182" y="655"/>
                        <a:pt x="182" y="655"/>
                        <a:pt x="182" y="655"/>
                      </a:cubicBezTo>
                      <a:cubicBezTo>
                        <a:pt x="184" y="657"/>
                        <a:pt x="184" y="657"/>
                        <a:pt x="184" y="657"/>
                      </a:cubicBezTo>
                      <a:cubicBezTo>
                        <a:pt x="182" y="658"/>
                        <a:pt x="183" y="663"/>
                        <a:pt x="184" y="665"/>
                      </a:cubicBezTo>
                      <a:cubicBezTo>
                        <a:pt x="183" y="665"/>
                        <a:pt x="183" y="665"/>
                        <a:pt x="183" y="665"/>
                      </a:cubicBezTo>
                      <a:cubicBezTo>
                        <a:pt x="183" y="666"/>
                        <a:pt x="183" y="666"/>
                        <a:pt x="183" y="666"/>
                      </a:cubicBezTo>
                      <a:cubicBezTo>
                        <a:pt x="182" y="667"/>
                        <a:pt x="182" y="667"/>
                        <a:pt x="182" y="667"/>
                      </a:cubicBezTo>
                      <a:cubicBezTo>
                        <a:pt x="183" y="672"/>
                        <a:pt x="183" y="672"/>
                        <a:pt x="183" y="672"/>
                      </a:cubicBezTo>
                      <a:cubicBezTo>
                        <a:pt x="180" y="671"/>
                        <a:pt x="180" y="671"/>
                        <a:pt x="180" y="671"/>
                      </a:cubicBezTo>
                      <a:cubicBezTo>
                        <a:pt x="180" y="669"/>
                        <a:pt x="179" y="665"/>
                        <a:pt x="177" y="664"/>
                      </a:cubicBezTo>
                      <a:cubicBezTo>
                        <a:pt x="179" y="664"/>
                        <a:pt x="179" y="664"/>
                        <a:pt x="179" y="664"/>
                      </a:cubicBezTo>
                      <a:cubicBezTo>
                        <a:pt x="180" y="665"/>
                        <a:pt x="180" y="665"/>
                        <a:pt x="180" y="665"/>
                      </a:cubicBezTo>
                      <a:cubicBezTo>
                        <a:pt x="180" y="665"/>
                        <a:pt x="180" y="665"/>
                        <a:pt x="180" y="665"/>
                      </a:cubicBezTo>
                      <a:cubicBezTo>
                        <a:pt x="182" y="664"/>
                        <a:pt x="182" y="664"/>
                        <a:pt x="182" y="664"/>
                      </a:cubicBezTo>
                      <a:cubicBezTo>
                        <a:pt x="181" y="660"/>
                        <a:pt x="181" y="660"/>
                        <a:pt x="181" y="660"/>
                      </a:cubicBezTo>
                      <a:cubicBezTo>
                        <a:pt x="182" y="659"/>
                        <a:pt x="182" y="659"/>
                        <a:pt x="182" y="659"/>
                      </a:cubicBezTo>
                      <a:cubicBezTo>
                        <a:pt x="181" y="655"/>
                        <a:pt x="181" y="655"/>
                        <a:pt x="181" y="655"/>
                      </a:cubicBezTo>
                      <a:cubicBezTo>
                        <a:pt x="180" y="654"/>
                        <a:pt x="180" y="654"/>
                        <a:pt x="180" y="654"/>
                      </a:cubicBezTo>
                      <a:cubicBezTo>
                        <a:pt x="177" y="656"/>
                        <a:pt x="177" y="656"/>
                        <a:pt x="177" y="656"/>
                      </a:cubicBezTo>
                      <a:cubicBezTo>
                        <a:pt x="175" y="655"/>
                        <a:pt x="175" y="655"/>
                        <a:pt x="175" y="655"/>
                      </a:cubicBezTo>
                      <a:cubicBezTo>
                        <a:pt x="173" y="655"/>
                        <a:pt x="173" y="655"/>
                        <a:pt x="173" y="655"/>
                      </a:cubicBezTo>
                      <a:cubicBezTo>
                        <a:pt x="172" y="654"/>
                        <a:pt x="172" y="653"/>
                        <a:pt x="172" y="651"/>
                      </a:cubicBezTo>
                      <a:cubicBezTo>
                        <a:pt x="170" y="650"/>
                        <a:pt x="170" y="650"/>
                        <a:pt x="170" y="650"/>
                      </a:cubicBezTo>
                      <a:cubicBezTo>
                        <a:pt x="169" y="651"/>
                        <a:pt x="169" y="651"/>
                        <a:pt x="169" y="651"/>
                      </a:cubicBezTo>
                      <a:cubicBezTo>
                        <a:pt x="162" y="651"/>
                        <a:pt x="162" y="651"/>
                        <a:pt x="162" y="651"/>
                      </a:cubicBezTo>
                      <a:cubicBezTo>
                        <a:pt x="161" y="652"/>
                        <a:pt x="161" y="652"/>
                        <a:pt x="161" y="652"/>
                      </a:cubicBezTo>
                      <a:cubicBezTo>
                        <a:pt x="159" y="651"/>
                        <a:pt x="159" y="651"/>
                        <a:pt x="159" y="651"/>
                      </a:cubicBezTo>
                      <a:cubicBezTo>
                        <a:pt x="158" y="651"/>
                        <a:pt x="158" y="651"/>
                        <a:pt x="158" y="651"/>
                      </a:cubicBezTo>
                      <a:cubicBezTo>
                        <a:pt x="158" y="653"/>
                        <a:pt x="158" y="653"/>
                        <a:pt x="158" y="653"/>
                      </a:cubicBezTo>
                      <a:cubicBezTo>
                        <a:pt x="156" y="654"/>
                        <a:pt x="156" y="654"/>
                        <a:pt x="156" y="654"/>
                      </a:cubicBezTo>
                      <a:cubicBezTo>
                        <a:pt x="155" y="652"/>
                        <a:pt x="155" y="652"/>
                        <a:pt x="155" y="652"/>
                      </a:cubicBezTo>
                      <a:cubicBezTo>
                        <a:pt x="153" y="653"/>
                        <a:pt x="153" y="653"/>
                        <a:pt x="153" y="653"/>
                      </a:cubicBezTo>
                      <a:cubicBezTo>
                        <a:pt x="153" y="652"/>
                        <a:pt x="153" y="652"/>
                        <a:pt x="153" y="652"/>
                      </a:cubicBezTo>
                      <a:cubicBezTo>
                        <a:pt x="152" y="653"/>
                        <a:pt x="152" y="653"/>
                        <a:pt x="152" y="653"/>
                      </a:cubicBezTo>
                      <a:cubicBezTo>
                        <a:pt x="153" y="654"/>
                        <a:pt x="153" y="656"/>
                        <a:pt x="153" y="657"/>
                      </a:cubicBezTo>
                      <a:cubicBezTo>
                        <a:pt x="152" y="658"/>
                        <a:pt x="152" y="658"/>
                        <a:pt x="152" y="658"/>
                      </a:cubicBezTo>
                      <a:cubicBezTo>
                        <a:pt x="151" y="658"/>
                        <a:pt x="151" y="658"/>
                        <a:pt x="151" y="658"/>
                      </a:cubicBezTo>
                      <a:cubicBezTo>
                        <a:pt x="151" y="657"/>
                        <a:pt x="151" y="657"/>
                        <a:pt x="151" y="657"/>
                      </a:cubicBezTo>
                      <a:cubicBezTo>
                        <a:pt x="150" y="658"/>
                        <a:pt x="150" y="658"/>
                        <a:pt x="150" y="658"/>
                      </a:cubicBezTo>
                      <a:cubicBezTo>
                        <a:pt x="150" y="661"/>
                        <a:pt x="150" y="661"/>
                        <a:pt x="150" y="661"/>
                      </a:cubicBezTo>
                      <a:cubicBezTo>
                        <a:pt x="149" y="662"/>
                        <a:pt x="149" y="662"/>
                        <a:pt x="149" y="662"/>
                      </a:cubicBezTo>
                      <a:cubicBezTo>
                        <a:pt x="152" y="662"/>
                        <a:pt x="152" y="662"/>
                        <a:pt x="152" y="662"/>
                      </a:cubicBezTo>
                      <a:cubicBezTo>
                        <a:pt x="153" y="661"/>
                        <a:pt x="153" y="661"/>
                        <a:pt x="153" y="661"/>
                      </a:cubicBezTo>
                      <a:cubicBezTo>
                        <a:pt x="154" y="663"/>
                        <a:pt x="154" y="663"/>
                        <a:pt x="154" y="663"/>
                      </a:cubicBezTo>
                      <a:cubicBezTo>
                        <a:pt x="150" y="668"/>
                        <a:pt x="150" y="668"/>
                        <a:pt x="150" y="668"/>
                      </a:cubicBezTo>
                      <a:cubicBezTo>
                        <a:pt x="151" y="669"/>
                        <a:pt x="151" y="669"/>
                        <a:pt x="151" y="669"/>
                      </a:cubicBezTo>
                      <a:cubicBezTo>
                        <a:pt x="146" y="672"/>
                        <a:pt x="146" y="672"/>
                        <a:pt x="146" y="672"/>
                      </a:cubicBezTo>
                      <a:cubicBezTo>
                        <a:pt x="146" y="674"/>
                        <a:pt x="146" y="677"/>
                        <a:pt x="147" y="679"/>
                      </a:cubicBezTo>
                      <a:cubicBezTo>
                        <a:pt x="148" y="681"/>
                        <a:pt x="148" y="681"/>
                        <a:pt x="148" y="681"/>
                      </a:cubicBezTo>
                      <a:cubicBezTo>
                        <a:pt x="148" y="683"/>
                        <a:pt x="148" y="683"/>
                        <a:pt x="148" y="683"/>
                      </a:cubicBezTo>
                      <a:cubicBezTo>
                        <a:pt x="145" y="685"/>
                        <a:pt x="145" y="685"/>
                        <a:pt x="145" y="685"/>
                      </a:cubicBezTo>
                      <a:cubicBezTo>
                        <a:pt x="146" y="687"/>
                        <a:pt x="146" y="687"/>
                        <a:pt x="146" y="687"/>
                      </a:cubicBezTo>
                      <a:cubicBezTo>
                        <a:pt x="143" y="689"/>
                        <a:pt x="143" y="689"/>
                        <a:pt x="143" y="689"/>
                      </a:cubicBezTo>
                      <a:cubicBezTo>
                        <a:pt x="144" y="690"/>
                        <a:pt x="144" y="690"/>
                        <a:pt x="144" y="690"/>
                      </a:cubicBezTo>
                      <a:cubicBezTo>
                        <a:pt x="143" y="691"/>
                        <a:pt x="143" y="691"/>
                        <a:pt x="143" y="691"/>
                      </a:cubicBezTo>
                      <a:cubicBezTo>
                        <a:pt x="143" y="691"/>
                        <a:pt x="143" y="691"/>
                        <a:pt x="143" y="691"/>
                      </a:cubicBezTo>
                      <a:cubicBezTo>
                        <a:pt x="149" y="692"/>
                        <a:pt x="149" y="692"/>
                        <a:pt x="149" y="692"/>
                      </a:cubicBezTo>
                      <a:cubicBezTo>
                        <a:pt x="154" y="695"/>
                        <a:pt x="154" y="695"/>
                        <a:pt x="154" y="695"/>
                      </a:cubicBezTo>
                      <a:cubicBezTo>
                        <a:pt x="157" y="693"/>
                        <a:pt x="157" y="693"/>
                        <a:pt x="157" y="693"/>
                      </a:cubicBezTo>
                      <a:cubicBezTo>
                        <a:pt x="162" y="695"/>
                        <a:pt x="167" y="692"/>
                        <a:pt x="170" y="690"/>
                      </a:cubicBezTo>
                      <a:cubicBezTo>
                        <a:pt x="173" y="692"/>
                        <a:pt x="184" y="683"/>
                        <a:pt x="183" y="680"/>
                      </a:cubicBezTo>
                      <a:cubicBezTo>
                        <a:pt x="187" y="679"/>
                        <a:pt x="187" y="679"/>
                        <a:pt x="187" y="679"/>
                      </a:cubicBezTo>
                      <a:cubicBezTo>
                        <a:pt x="186" y="676"/>
                        <a:pt x="186" y="676"/>
                        <a:pt x="186" y="676"/>
                      </a:cubicBezTo>
                      <a:cubicBezTo>
                        <a:pt x="187" y="675"/>
                        <a:pt x="187" y="675"/>
                        <a:pt x="187" y="675"/>
                      </a:cubicBezTo>
                      <a:cubicBezTo>
                        <a:pt x="189" y="676"/>
                        <a:pt x="189" y="676"/>
                        <a:pt x="189" y="676"/>
                      </a:cubicBezTo>
                      <a:cubicBezTo>
                        <a:pt x="190" y="677"/>
                        <a:pt x="190" y="677"/>
                        <a:pt x="190" y="677"/>
                      </a:cubicBezTo>
                      <a:cubicBezTo>
                        <a:pt x="194" y="679"/>
                        <a:pt x="194" y="679"/>
                        <a:pt x="194" y="679"/>
                      </a:cubicBezTo>
                      <a:cubicBezTo>
                        <a:pt x="195" y="681"/>
                        <a:pt x="195" y="681"/>
                        <a:pt x="195" y="681"/>
                      </a:cubicBezTo>
                      <a:cubicBezTo>
                        <a:pt x="197" y="681"/>
                        <a:pt x="197" y="681"/>
                        <a:pt x="197" y="681"/>
                      </a:cubicBezTo>
                      <a:cubicBezTo>
                        <a:pt x="195" y="677"/>
                        <a:pt x="195" y="677"/>
                        <a:pt x="195" y="677"/>
                      </a:cubicBezTo>
                      <a:cubicBezTo>
                        <a:pt x="196" y="677"/>
                        <a:pt x="196" y="677"/>
                        <a:pt x="196" y="677"/>
                      </a:cubicBezTo>
                      <a:cubicBezTo>
                        <a:pt x="204" y="679"/>
                        <a:pt x="204" y="679"/>
                        <a:pt x="204" y="679"/>
                      </a:cubicBezTo>
                      <a:cubicBezTo>
                        <a:pt x="205" y="677"/>
                        <a:pt x="205" y="677"/>
                        <a:pt x="205" y="677"/>
                      </a:cubicBezTo>
                      <a:cubicBezTo>
                        <a:pt x="207" y="677"/>
                        <a:pt x="208" y="678"/>
                        <a:pt x="209" y="678"/>
                      </a:cubicBezTo>
                      <a:cubicBezTo>
                        <a:pt x="214" y="677"/>
                        <a:pt x="214" y="677"/>
                        <a:pt x="214" y="677"/>
                      </a:cubicBezTo>
                      <a:cubicBezTo>
                        <a:pt x="213" y="679"/>
                        <a:pt x="213" y="679"/>
                        <a:pt x="213" y="679"/>
                      </a:cubicBezTo>
                      <a:cubicBezTo>
                        <a:pt x="217" y="680"/>
                        <a:pt x="217" y="680"/>
                        <a:pt x="217" y="680"/>
                      </a:cubicBezTo>
                      <a:cubicBezTo>
                        <a:pt x="216" y="681"/>
                        <a:pt x="216" y="681"/>
                        <a:pt x="216" y="681"/>
                      </a:cubicBezTo>
                      <a:cubicBezTo>
                        <a:pt x="216" y="682"/>
                        <a:pt x="216" y="682"/>
                        <a:pt x="216" y="682"/>
                      </a:cubicBezTo>
                      <a:cubicBezTo>
                        <a:pt x="217" y="682"/>
                        <a:pt x="217" y="682"/>
                        <a:pt x="217" y="682"/>
                      </a:cubicBezTo>
                      <a:cubicBezTo>
                        <a:pt x="218" y="680"/>
                        <a:pt x="218" y="680"/>
                        <a:pt x="218" y="680"/>
                      </a:cubicBezTo>
                      <a:cubicBezTo>
                        <a:pt x="220" y="679"/>
                        <a:pt x="220" y="679"/>
                        <a:pt x="220" y="679"/>
                      </a:cubicBezTo>
                      <a:cubicBezTo>
                        <a:pt x="220" y="678"/>
                        <a:pt x="220" y="678"/>
                        <a:pt x="220" y="678"/>
                      </a:cubicBezTo>
                      <a:cubicBezTo>
                        <a:pt x="221" y="678"/>
                        <a:pt x="221" y="678"/>
                        <a:pt x="221" y="678"/>
                      </a:cubicBezTo>
                      <a:cubicBezTo>
                        <a:pt x="222" y="679"/>
                        <a:pt x="222" y="679"/>
                        <a:pt x="222" y="679"/>
                      </a:cubicBezTo>
                      <a:cubicBezTo>
                        <a:pt x="219" y="682"/>
                        <a:pt x="219" y="682"/>
                        <a:pt x="219" y="682"/>
                      </a:cubicBezTo>
                      <a:cubicBezTo>
                        <a:pt x="220" y="683"/>
                        <a:pt x="220" y="683"/>
                        <a:pt x="220" y="683"/>
                      </a:cubicBezTo>
                      <a:cubicBezTo>
                        <a:pt x="222" y="683"/>
                        <a:pt x="222" y="683"/>
                        <a:pt x="222" y="683"/>
                      </a:cubicBezTo>
                      <a:cubicBezTo>
                        <a:pt x="223" y="683"/>
                        <a:pt x="223" y="683"/>
                        <a:pt x="223" y="683"/>
                      </a:cubicBezTo>
                      <a:cubicBezTo>
                        <a:pt x="221" y="682"/>
                        <a:pt x="221" y="682"/>
                        <a:pt x="221" y="682"/>
                      </a:cubicBezTo>
                      <a:cubicBezTo>
                        <a:pt x="224" y="681"/>
                        <a:pt x="224" y="681"/>
                        <a:pt x="224" y="681"/>
                      </a:cubicBezTo>
                      <a:cubicBezTo>
                        <a:pt x="225" y="679"/>
                        <a:pt x="225" y="679"/>
                        <a:pt x="225" y="679"/>
                      </a:cubicBezTo>
                      <a:cubicBezTo>
                        <a:pt x="228" y="680"/>
                        <a:pt x="228" y="680"/>
                        <a:pt x="228" y="680"/>
                      </a:cubicBezTo>
                      <a:cubicBezTo>
                        <a:pt x="226" y="682"/>
                        <a:pt x="226" y="682"/>
                        <a:pt x="226" y="682"/>
                      </a:cubicBezTo>
                      <a:cubicBezTo>
                        <a:pt x="227" y="682"/>
                        <a:pt x="227" y="682"/>
                        <a:pt x="227" y="682"/>
                      </a:cubicBezTo>
                      <a:cubicBezTo>
                        <a:pt x="231" y="680"/>
                        <a:pt x="231" y="680"/>
                        <a:pt x="231" y="680"/>
                      </a:cubicBezTo>
                      <a:cubicBezTo>
                        <a:pt x="232" y="681"/>
                        <a:pt x="232" y="681"/>
                        <a:pt x="232" y="681"/>
                      </a:cubicBezTo>
                      <a:cubicBezTo>
                        <a:pt x="232" y="681"/>
                        <a:pt x="232" y="681"/>
                        <a:pt x="232" y="681"/>
                      </a:cubicBezTo>
                      <a:cubicBezTo>
                        <a:pt x="233" y="683"/>
                        <a:pt x="233" y="683"/>
                        <a:pt x="233" y="683"/>
                      </a:cubicBezTo>
                      <a:cubicBezTo>
                        <a:pt x="235" y="683"/>
                        <a:pt x="235" y="683"/>
                        <a:pt x="235" y="683"/>
                      </a:cubicBezTo>
                      <a:cubicBezTo>
                        <a:pt x="233" y="682"/>
                        <a:pt x="233" y="682"/>
                        <a:pt x="233" y="682"/>
                      </a:cubicBezTo>
                      <a:cubicBezTo>
                        <a:pt x="235" y="681"/>
                        <a:pt x="235" y="681"/>
                        <a:pt x="235" y="681"/>
                      </a:cubicBezTo>
                      <a:cubicBezTo>
                        <a:pt x="236" y="680"/>
                        <a:pt x="236" y="680"/>
                        <a:pt x="236" y="680"/>
                      </a:cubicBezTo>
                      <a:cubicBezTo>
                        <a:pt x="238" y="679"/>
                        <a:pt x="238" y="679"/>
                        <a:pt x="238" y="679"/>
                      </a:cubicBezTo>
                      <a:cubicBezTo>
                        <a:pt x="239" y="680"/>
                        <a:pt x="239" y="680"/>
                        <a:pt x="239" y="680"/>
                      </a:cubicBezTo>
                      <a:cubicBezTo>
                        <a:pt x="239" y="681"/>
                        <a:pt x="239" y="681"/>
                        <a:pt x="239" y="681"/>
                      </a:cubicBezTo>
                      <a:cubicBezTo>
                        <a:pt x="237" y="682"/>
                        <a:pt x="237" y="682"/>
                        <a:pt x="237" y="682"/>
                      </a:cubicBezTo>
                      <a:cubicBezTo>
                        <a:pt x="238" y="683"/>
                        <a:pt x="238" y="683"/>
                        <a:pt x="238" y="683"/>
                      </a:cubicBezTo>
                      <a:cubicBezTo>
                        <a:pt x="240" y="681"/>
                        <a:pt x="240" y="681"/>
                        <a:pt x="240" y="681"/>
                      </a:cubicBezTo>
                      <a:cubicBezTo>
                        <a:pt x="240" y="680"/>
                        <a:pt x="240" y="680"/>
                        <a:pt x="240" y="680"/>
                      </a:cubicBezTo>
                      <a:cubicBezTo>
                        <a:pt x="242" y="677"/>
                        <a:pt x="242" y="677"/>
                        <a:pt x="242" y="677"/>
                      </a:cubicBezTo>
                      <a:cubicBezTo>
                        <a:pt x="242" y="676"/>
                        <a:pt x="242" y="676"/>
                        <a:pt x="242" y="676"/>
                      </a:cubicBezTo>
                      <a:cubicBezTo>
                        <a:pt x="241" y="675"/>
                        <a:pt x="243" y="678"/>
                        <a:pt x="243" y="678"/>
                      </a:cubicBezTo>
                      <a:cubicBezTo>
                        <a:pt x="242" y="679"/>
                        <a:pt x="242" y="679"/>
                        <a:pt x="242" y="679"/>
                      </a:cubicBezTo>
                      <a:cubicBezTo>
                        <a:pt x="242" y="681"/>
                        <a:pt x="242" y="681"/>
                        <a:pt x="242" y="681"/>
                      </a:cubicBezTo>
                      <a:cubicBezTo>
                        <a:pt x="244" y="681"/>
                        <a:pt x="244" y="681"/>
                        <a:pt x="244" y="681"/>
                      </a:cubicBezTo>
                      <a:cubicBezTo>
                        <a:pt x="245" y="682"/>
                        <a:pt x="245" y="682"/>
                        <a:pt x="245" y="682"/>
                      </a:cubicBezTo>
                      <a:cubicBezTo>
                        <a:pt x="243" y="682"/>
                        <a:pt x="237" y="684"/>
                        <a:pt x="235" y="685"/>
                      </a:cubicBezTo>
                      <a:cubicBezTo>
                        <a:pt x="238" y="685"/>
                        <a:pt x="245" y="683"/>
                        <a:pt x="248" y="682"/>
                      </a:cubicBezTo>
                      <a:cubicBezTo>
                        <a:pt x="247" y="683"/>
                        <a:pt x="247" y="683"/>
                        <a:pt x="247" y="683"/>
                      </a:cubicBezTo>
                      <a:cubicBezTo>
                        <a:pt x="252" y="686"/>
                        <a:pt x="245" y="683"/>
                        <a:pt x="242" y="685"/>
                      </a:cubicBezTo>
                      <a:cubicBezTo>
                        <a:pt x="241" y="686"/>
                        <a:pt x="241" y="686"/>
                        <a:pt x="241" y="686"/>
                      </a:cubicBezTo>
                      <a:cubicBezTo>
                        <a:pt x="242" y="687"/>
                        <a:pt x="242" y="687"/>
                        <a:pt x="242" y="687"/>
                      </a:cubicBezTo>
                      <a:cubicBezTo>
                        <a:pt x="246" y="686"/>
                        <a:pt x="246" y="686"/>
                        <a:pt x="246" y="686"/>
                      </a:cubicBezTo>
                      <a:cubicBezTo>
                        <a:pt x="245" y="688"/>
                        <a:pt x="245" y="688"/>
                        <a:pt x="245" y="688"/>
                      </a:cubicBezTo>
                      <a:cubicBezTo>
                        <a:pt x="244" y="688"/>
                        <a:pt x="244" y="688"/>
                        <a:pt x="244" y="688"/>
                      </a:cubicBezTo>
                      <a:cubicBezTo>
                        <a:pt x="242" y="687"/>
                        <a:pt x="242" y="687"/>
                        <a:pt x="242" y="687"/>
                      </a:cubicBezTo>
                      <a:cubicBezTo>
                        <a:pt x="241" y="688"/>
                        <a:pt x="241" y="688"/>
                        <a:pt x="241" y="688"/>
                      </a:cubicBezTo>
                      <a:cubicBezTo>
                        <a:pt x="239" y="688"/>
                        <a:pt x="239" y="688"/>
                        <a:pt x="239" y="688"/>
                      </a:cubicBezTo>
                      <a:cubicBezTo>
                        <a:pt x="239" y="689"/>
                        <a:pt x="239" y="689"/>
                        <a:pt x="239" y="689"/>
                      </a:cubicBezTo>
                      <a:cubicBezTo>
                        <a:pt x="241" y="690"/>
                        <a:pt x="246" y="688"/>
                        <a:pt x="248" y="688"/>
                      </a:cubicBezTo>
                      <a:cubicBezTo>
                        <a:pt x="248" y="689"/>
                        <a:pt x="248" y="689"/>
                        <a:pt x="248" y="689"/>
                      </a:cubicBezTo>
                      <a:cubicBezTo>
                        <a:pt x="247" y="689"/>
                        <a:pt x="244" y="690"/>
                        <a:pt x="243" y="690"/>
                      </a:cubicBezTo>
                      <a:cubicBezTo>
                        <a:pt x="241" y="691"/>
                        <a:pt x="241" y="691"/>
                        <a:pt x="241" y="691"/>
                      </a:cubicBezTo>
                      <a:cubicBezTo>
                        <a:pt x="242" y="692"/>
                        <a:pt x="242" y="692"/>
                        <a:pt x="242" y="692"/>
                      </a:cubicBezTo>
                      <a:cubicBezTo>
                        <a:pt x="244" y="691"/>
                        <a:pt x="244" y="691"/>
                        <a:pt x="244" y="691"/>
                      </a:cubicBezTo>
                      <a:cubicBezTo>
                        <a:pt x="243" y="692"/>
                        <a:pt x="243" y="692"/>
                        <a:pt x="243" y="692"/>
                      </a:cubicBezTo>
                      <a:cubicBezTo>
                        <a:pt x="246" y="693"/>
                        <a:pt x="246" y="693"/>
                        <a:pt x="246" y="693"/>
                      </a:cubicBezTo>
                      <a:cubicBezTo>
                        <a:pt x="242" y="694"/>
                        <a:pt x="242" y="694"/>
                        <a:pt x="242" y="694"/>
                      </a:cubicBezTo>
                      <a:cubicBezTo>
                        <a:pt x="242" y="695"/>
                        <a:pt x="242" y="695"/>
                        <a:pt x="242" y="695"/>
                      </a:cubicBezTo>
                      <a:cubicBezTo>
                        <a:pt x="244" y="695"/>
                        <a:pt x="244" y="695"/>
                        <a:pt x="244" y="695"/>
                      </a:cubicBezTo>
                      <a:cubicBezTo>
                        <a:pt x="246" y="696"/>
                        <a:pt x="246" y="696"/>
                        <a:pt x="246" y="696"/>
                      </a:cubicBezTo>
                      <a:cubicBezTo>
                        <a:pt x="245" y="695"/>
                        <a:pt x="241" y="696"/>
                        <a:pt x="240" y="696"/>
                      </a:cubicBezTo>
                      <a:cubicBezTo>
                        <a:pt x="240" y="697"/>
                        <a:pt x="240" y="697"/>
                        <a:pt x="240" y="697"/>
                      </a:cubicBezTo>
                      <a:cubicBezTo>
                        <a:pt x="245" y="698"/>
                        <a:pt x="245" y="698"/>
                        <a:pt x="245" y="698"/>
                      </a:cubicBezTo>
                      <a:cubicBezTo>
                        <a:pt x="244" y="698"/>
                        <a:pt x="244" y="698"/>
                        <a:pt x="244" y="698"/>
                      </a:cubicBezTo>
                      <a:cubicBezTo>
                        <a:pt x="245" y="700"/>
                        <a:pt x="245" y="700"/>
                        <a:pt x="245" y="700"/>
                      </a:cubicBezTo>
                      <a:cubicBezTo>
                        <a:pt x="245" y="700"/>
                        <a:pt x="245" y="700"/>
                        <a:pt x="245" y="700"/>
                      </a:cubicBezTo>
                      <a:cubicBezTo>
                        <a:pt x="241" y="699"/>
                        <a:pt x="241" y="699"/>
                        <a:pt x="241" y="699"/>
                      </a:cubicBezTo>
                      <a:cubicBezTo>
                        <a:pt x="241" y="700"/>
                        <a:pt x="241" y="700"/>
                        <a:pt x="241" y="700"/>
                      </a:cubicBezTo>
                      <a:cubicBezTo>
                        <a:pt x="244" y="702"/>
                        <a:pt x="244" y="702"/>
                        <a:pt x="244" y="702"/>
                      </a:cubicBezTo>
                      <a:cubicBezTo>
                        <a:pt x="238" y="703"/>
                        <a:pt x="238" y="703"/>
                        <a:pt x="238" y="703"/>
                      </a:cubicBezTo>
                      <a:cubicBezTo>
                        <a:pt x="237" y="701"/>
                        <a:pt x="237" y="701"/>
                        <a:pt x="237" y="701"/>
                      </a:cubicBezTo>
                      <a:cubicBezTo>
                        <a:pt x="236" y="701"/>
                        <a:pt x="236" y="701"/>
                        <a:pt x="236" y="701"/>
                      </a:cubicBezTo>
                      <a:cubicBezTo>
                        <a:pt x="235" y="703"/>
                        <a:pt x="235" y="703"/>
                        <a:pt x="235" y="703"/>
                      </a:cubicBezTo>
                      <a:cubicBezTo>
                        <a:pt x="233" y="701"/>
                        <a:pt x="233" y="701"/>
                        <a:pt x="233" y="701"/>
                      </a:cubicBezTo>
                      <a:cubicBezTo>
                        <a:pt x="230" y="704"/>
                        <a:pt x="230" y="704"/>
                        <a:pt x="230" y="704"/>
                      </a:cubicBezTo>
                      <a:cubicBezTo>
                        <a:pt x="230" y="705"/>
                        <a:pt x="230" y="705"/>
                        <a:pt x="230" y="705"/>
                      </a:cubicBezTo>
                      <a:cubicBezTo>
                        <a:pt x="231" y="705"/>
                        <a:pt x="231" y="705"/>
                        <a:pt x="231" y="705"/>
                      </a:cubicBezTo>
                      <a:cubicBezTo>
                        <a:pt x="233" y="706"/>
                        <a:pt x="233" y="706"/>
                        <a:pt x="233" y="706"/>
                      </a:cubicBezTo>
                      <a:cubicBezTo>
                        <a:pt x="230" y="708"/>
                        <a:pt x="230" y="708"/>
                        <a:pt x="230" y="708"/>
                      </a:cubicBezTo>
                      <a:cubicBezTo>
                        <a:pt x="232" y="709"/>
                        <a:pt x="232" y="709"/>
                        <a:pt x="232" y="709"/>
                      </a:cubicBezTo>
                      <a:cubicBezTo>
                        <a:pt x="234" y="707"/>
                        <a:pt x="234" y="707"/>
                        <a:pt x="234" y="707"/>
                      </a:cubicBezTo>
                      <a:cubicBezTo>
                        <a:pt x="236" y="708"/>
                        <a:pt x="236" y="708"/>
                        <a:pt x="236" y="708"/>
                      </a:cubicBezTo>
                      <a:cubicBezTo>
                        <a:pt x="236" y="709"/>
                        <a:pt x="236" y="709"/>
                        <a:pt x="236" y="709"/>
                      </a:cubicBezTo>
                      <a:cubicBezTo>
                        <a:pt x="230" y="710"/>
                        <a:pt x="230" y="710"/>
                        <a:pt x="230" y="710"/>
                      </a:cubicBezTo>
                      <a:cubicBezTo>
                        <a:pt x="233" y="712"/>
                        <a:pt x="233" y="712"/>
                        <a:pt x="233" y="712"/>
                      </a:cubicBezTo>
                      <a:cubicBezTo>
                        <a:pt x="234" y="713"/>
                        <a:pt x="234" y="713"/>
                        <a:pt x="234" y="713"/>
                      </a:cubicBezTo>
                      <a:cubicBezTo>
                        <a:pt x="231" y="713"/>
                        <a:pt x="231" y="713"/>
                        <a:pt x="231" y="713"/>
                      </a:cubicBezTo>
                      <a:cubicBezTo>
                        <a:pt x="229" y="711"/>
                        <a:pt x="229" y="711"/>
                        <a:pt x="229" y="711"/>
                      </a:cubicBezTo>
                      <a:cubicBezTo>
                        <a:pt x="228" y="712"/>
                        <a:pt x="228" y="712"/>
                        <a:pt x="228" y="712"/>
                      </a:cubicBezTo>
                      <a:cubicBezTo>
                        <a:pt x="228" y="713"/>
                        <a:pt x="228" y="713"/>
                        <a:pt x="228" y="713"/>
                      </a:cubicBezTo>
                      <a:cubicBezTo>
                        <a:pt x="230" y="713"/>
                        <a:pt x="233" y="715"/>
                        <a:pt x="235" y="716"/>
                      </a:cubicBezTo>
                      <a:cubicBezTo>
                        <a:pt x="233" y="717"/>
                        <a:pt x="233" y="717"/>
                        <a:pt x="233" y="717"/>
                      </a:cubicBezTo>
                      <a:cubicBezTo>
                        <a:pt x="231" y="715"/>
                        <a:pt x="231" y="715"/>
                        <a:pt x="231" y="715"/>
                      </a:cubicBezTo>
                      <a:cubicBezTo>
                        <a:pt x="229" y="716"/>
                        <a:pt x="229" y="716"/>
                        <a:pt x="229" y="716"/>
                      </a:cubicBezTo>
                      <a:cubicBezTo>
                        <a:pt x="229" y="717"/>
                        <a:pt x="229" y="717"/>
                        <a:pt x="229" y="717"/>
                      </a:cubicBezTo>
                      <a:cubicBezTo>
                        <a:pt x="230" y="717"/>
                        <a:pt x="233" y="718"/>
                        <a:pt x="235" y="719"/>
                      </a:cubicBezTo>
                      <a:cubicBezTo>
                        <a:pt x="235" y="718"/>
                        <a:pt x="235" y="718"/>
                        <a:pt x="235" y="718"/>
                      </a:cubicBezTo>
                      <a:cubicBezTo>
                        <a:pt x="238" y="718"/>
                        <a:pt x="238" y="718"/>
                        <a:pt x="238" y="718"/>
                      </a:cubicBezTo>
                      <a:cubicBezTo>
                        <a:pt x="239" y="719"/>
                        <a:pt x="239" y="719"/>
                        <a:pt x="239" y="719"/>
                      </a:cubicBezTo>
                      <a:cubicBezTo>
                        <a:pt x="236" y="721"/>
                        <a:pt x="236" y="721"/>
                        <a:pt x="236" y="721"/>
                      </a:cubicBezTo>
                      <a:cubicBezTo>
                        <a:pt x="236" y="721"/>
                        <a:pt x="236" y="721"/>
                        <a:pt x="236" y="721"/>
                      </a:cubicBezTo>
                      <a:cubicBezTo>
                        <a:pt x="238" y="722"/>
                        <a:pt x="238" y="722"/>
                        <a:pt x="238" y="722"/>
                      </a:cubicBezTo>
                      <a:cubicBezTo>
                        <a:pt x="238" y="720"/>
                        <a:pt x="238" y="720"/>
                        <a:pt x="238" y="720"/>
                      </a:cubicBezTo>
                      <a:cubicBezTo>
                        <a:pt x="243" y="721"/>
                        <a:pt x="243" y="721"/>
                        <a:pt x="243" y="721"/>
                      </a:cubicBezTo>
                      <a:cubicBezTo>
                        <a:pt x="243" y="720"/>
                        <a:pt x="243" y="720"/>
                        <a:pt x="243" y="720"/>
                      </a:cubicBezTo>
                      <a:cubicBezTo>
                        <a:pt x="245" y="719"/>
                        <a:pt x="248" y="720"/>
                        <a:pt x="249" y="721"/>
                      </a:cubicBezTo>
                      <a:cubicBezTo>
                        <a:pt x="248" y="722"/>
                        <a:pt x="248" y="722"/>
                        <a:pt x="248" y="722"/>
                      </a:cubicBezTo>
                      <a:cubicBezTo>
                        <a:pt x="250" y="723"/>
                        <a:pt x="250" y="723"/>
                        <a:pt x="250" y="723"/>
                      </a:cubicBezTo>
                      <a:cubicBezTo>
                        <a:pt x="248" y="725"/>
                        <a:pt x="248" y="725"/>
                        <a:pt x="248" y="725"/>
                      </a:cubicBezTo>
                      <a:cubicBezTo>
                        <a:pt x="246" y="724"/>
                        <a:pt x="246" y="724"/>
                        <a:pt x="246" y="724"/>
                      </a:cubicBezTo>
                      <a:cubicBezTo>
                        <a:pt x="244" y="724"/>
                        <a:pt x="244" y="724"/>
                        <a:pt x="244" y="724"/>
                      </a:cubicBezTo>
                      <a:cubicBezTo>
                        <a:pt x="246" y="726"/>
                        <a:pt x="246" y="726"/>
                        <a:pt x="246" y="726"/>
                      </a:cubicBezTo>
                      <a:cubicBezTo>
                        <a:pt x="244" y="727"/>
                        <a:pt x="244" y="727"/>
                        <a:pt x="241" y="727"/>
                      </a:cubicBezTo>
                      <a:cubicBezTo>
                        <a:pt x="241" y="728"/>
                        <a:pt x="241" y="728"/>
                        <a:pt x="241" y="728"/>
                      </a:cubicBezTo>
                      <a:cubicBezTo>
                        <a:pt x="243" y="728"/>
                        <a:pt x="243" y="728"/>
                        <a:pt x="243" y="728"/>
                      </a:cubicBezTo>
                      <a:cubicBezTo>
                        <a:pt x="243" y="729"/>
                        <a:pt x="243" y="729"/>
                        <a:pt x="243" y="729"/>
                      </a:cubicBezTo>
                      <a:cubicBezTo>
                        <a:pt x="240" y="730"/>
                        <a:pt x="240" y="730"/>
                        <a:pt x="240" y="730"/>
                      </a:cubicBezTo>
                      <a:cubicBezTo>
                        <a:pt x="241" y="732"/>
                        <a:pt x="241" y="732"/>
                        <a:pt x="241" y="732"/>
                      </a:cubicBezTo>
                      <a:cubicBezTo>
                        <a:pt x="233" y="731"/>
                        <a:pt x="233" y="731"/>
                        <a:pt x="233" y="731"/>
                      </a:cubicBezTo>
                      <a:cubicBezTo>
                        <a:pt x="233" y="733"/>
                        <a:pt x="233" y="733"/>
                        <a:pt x="233" y="733"/>
                      </a:cubicBezTo>
                      <a:cubicBezTo>
                        <a:pt x="229" y="733"/>
                        <a:pt x="229" y="733"/>
                        <a:pt x="229" y="733"/>
                      </a:cubicBezTo>
                      <a:cubicBezTo>
                        <a:pt x="229" y="732"/>
                        <a:pt x="229" y="732"/>
                        <a:pt x="229" y="732"/>
                      </a:cubicBezTo>
                      <a:cubicBezTo>
                        <a:pt x="231" y="732"/>
                        <a:pt x="231" y="732"/>
                        <a:pt x="231" y="732"/>
                      </a:cubicBezTo>
                      <a:cubicBezTo>
                        <a:pt x="232" y="731"/>
                        <a:pt x="232" y="731"/>
                        <a:pt x="232" y="731"/>
                      </a:cubicBezTo>
                      <a:cubicBezTo>
                        <a:pt x="230" y="730"/>
                        <a:pt x="230" y="730"/>
                        <a:pt x="230" y="730"/>
                      </a:cubicBezTo>
                      <a:cubicBezTo>
                        <a:pt x="228" y="731"/>
                        <a:pt x="228" y="731"/>
                        <a:pt x="228" y="731"/>
                      </a:cubicBezTo>
                      <a:cubicBezTo>
                        <a:pt x="227" y="729"/>
                        <a:pt x="227" y="729"/>
                        <a:pt x="227" y="729"/>
                      </a:cubicBezTo>
                      <a:cubicBezTo>
                        <a:pt x="224" y="729"/>
                        <a:pt x="224" y="729"/>
                        <a:pt x="224" y="729"/>
                      </a:cubicBezTo>
                      <a:cubicBezTo>
                        <a:pt x="223" y="729"/>
                        <a:pt x="223" y="729"/>
                        <a:pt x="223" y="729"/>
                      </a:cubicBezTo>
                      <a:cubicBezTo>
                        <a:pt x="225" y="731"/>
                        <a:pt x="225" y="731"/>
                        <a:pt x="225" y="731"/>
                      </a:cubicBezTo>
                      <a:cubicBezTo>
                        <a:pt x="225" y="731"/>
                        <a:pt x="225" y="731"/>
                        <a:pt x="225" y="731"/>
                      </a:cubicBezTo>
                      <a:cubicBezTo>
                        <a:pt x="219" y="732"/>
                        <a:pt x="219" y="732"/>
                        <a:pt x="219" y="732"/>
                      </a:cubicBezTo>
                      <a:cubicBezTo>
                        <a:pt x="219" y="729"/>
                        <a:pt x="219" y="729"/>
                        <a:pt x="219" y="729"/>
                      </a:cubicBezTo>
                      <a:cubicBezTo>
                        <a:pt x="218" y="728"/>
                        <a:pt x="218" y="728"/>
                        <a:pt x="218" y="728"/>
                      </a:cubicBezTo>
                      <a:cubicBezTo>
                        <a:pt x="214" y="731"/>
                        <a:pt x="214" y="731"/>
                        <a:pt x="214" y="731"/>
                      </a:cubicBezTo>
                      <a:cubicBezTo>
                        <a:pt x="212" y="730"/>
                        <a:pt x="212" y="730"/>
                        <a:pt x="212" y="730"/>
                      </a:cubicBezTo>
                      <a:cubicBezTo>
                        <a:pt x="210" y="731"/>
                        <a:pt x="209" y="732"/>
                        <a:pt x="208" y="734"/>
                      </a:cubicBezTo>
                      <a:cubicBezTo>
                        <a:pt x="201" y="735"/>
                        <a:pt x="199" y="736"/>
                        <a:pt x="191" y="735"/>
                      </a:cubicBezTo>
                      <a:cubicBezTo>
                        <a:pt x="190" y="734"/>
                        <a:pt x="190" y="734"/>
                        <a:pt x="190" y="734"/>
                      </a:cubicBezTo>
                      <a:cubicBezTo>
                        <a:pt x="189" y="732"/>
                        <a:pt x="189" y="732"/>
                        <a:pt x="189" y="732"/>
                      </a:cubicBezTo>
                      <a:cubicBezTo>
                        <a:pt x="187" y="731"/>
                        <a:pt x="182" y="733"/>
                        <a:pt x="180" y="733"/>
                      </a:cubicBezTo>
                      <a:cubicBezTo>
                        <a:pt x="179" y="735"/>
                        <a:pt x="179" y="735"/>
                        <a:pt x="179" y="735"/>
                      </a:cubicBezTo>
                      <a:cubicBezTo>
                        <a:pt x="177" y="736"/>
                        <a:pt x="177" y="736"/>
                        <a:pt x="177" y="736"/>
                      </a:cubicBezTo>
                      <a:cubicBezTo>
                        <a:pt x="176" y="737"/>
                        <a:pt x="176" y="737"/>
                        <a:pt x="176" y="737"/>
                      </a:cubicBezTo>
                      <a:cubicBezTo>
                        <a:pt x="174" y="736"/>
                        <a:pt x="165" y="738"/>
                        <a:pt x="164" y="738"/>
                      </a:cubicBezTo>
                      <a:cubicBezTo>
                        <a:pt x="163" y="739"/>
                        <a:pt x="163" y="739"/>
                        <a:pt x="163" y="739"/>
                      </a:cubicBezTo>
                      <a:cubicBezTo>
                        <a:pt x="161" y="740"/>
                        <a:pt x="157" y="740"/>
                        <a:pt x="155" y="739"/>
                      </a:cubicBezTo>
                      <a:cubicBezTo>
                        <a:pt x="153" y="741"/>
                        <a:pt x="153" y="741"/>
                        <a:pt x="153" y="741"/>
                      </a:cubicBezTo>
                      <a:cubicBezTo>
                        <a:pt x="152" y="745"/>
                        <a:pt x="152" y="745"/>
                        <a:pt x="152" y="745"/>
                      </a:cubicBezTo>
                      <a:cubicBezTo>
                        <a:pt x="155" y="746"/>
                        <a:pt x="155" y="746"/>
                        <a:pt x="155" y="746"/>
                      </a:cubicBezTo>
                      <a:cubicBezTo>
                        <a:pt x="154" y="747"/>
                        <a:pt x="155" y="750"/>
                        <a:pt x="156" y="751"/>
                      </a:cubicBezTo>
                      <a:cubicBezTo>
                        <a:pt x="156" y="755"/>
                        <a:pt x="155" y="761"/>
                        <a:pt x="151" y="764"/>
                      </a:cubicBezTo>
                      <a:cubicBezTo>
                        <a:pt x="151" y="769"/>
                        <a:pt x="151" y="769"/>
                        <a:pt x="151" y="769"/>
                      </a:cubicBezTo>
                      <a:cubicBezTo>
                        <a:pt x="149" y="770"/>
                        <a:pt x="149" y="770"/>
                        <a:pt x="149" y="770"/>
                      </a:cubicBezTo>
                      <a:cubicBezTo>
                        <a:pt x="149" y="774"/>
                        <a:pt x="149" y="774"/>
                        <a:pt x="149" y="774"/>
                      </a:cubicBezTo>
                      <a:cubicBezTo>
                        <a:pt x="151" y="775"/>
                        <a:pt x="153" y="778"/>
                        <a:pt x="152" y="781"/>
                      </a:cubicBezTo>
                      <a:cubicBezTo>
                        <a:pt x="150" y="785"/>
                        <a:pt x="150" y="785"/>
                        <a:pt x="150" y="785"/>
                      </a:cubicBezTo>
                      <a:cubicBezTo>
                        <a:pt x="150" y="786"/>
                        <a:pt x="151" y="790"/>
                        <a:pt x="151" y="791"/>
                      </a:cubicBezTo>
                      <a:cubicBezTo>
                        <a:pt x="159" y="793"/>
                        <a:pt x="159" y="793"/>
                        <a:pt x="159" y="793"/>
                      </a:cubicBezTo>
                      <a:cubicBezTo>
                        <a:pt x="158" y="794"/>
                        <a:pt x="158" y="794"/>
                        <a:pt x="158" y="794"/>
                      </a:cubicBezTo>
                      <a:cubicBezTo>
                        <a:pt x="158" y="795"/>
                        <a:pt x="158" y="795"/>
                        <a:pt x="158" y="795"/>
                      </a:cubicBezTo>
                      <a:cubicBezTo>
                        <a:pt x="160" y="796"/>
                        <a:pt x="160" y="796"/>
                        <a:pt x="160" y="796"/>
                      </a:cubicBezTo>
                      <a:cubicBezTo>
                        <a:pt x="160" y="799"/>
                        <a:pt x="160" y="799"/>
                        <a:pt x="160" y="799"/>
                      </a:cubicBezTo>
                      <a:cubicBezTo>
                        <a:pt x="161" y="800"/>
                        <a:pt x="165" y="801"/>
                        <a:pt x="166" y="803"/>
                      </a:cubicBezTo>
                      <a:cubicBezTo>
                        <a:pt x="172" y="803"/>
                        <a:pt x="173" y="808"/>
                        <a:pt x="178" y="808"/>
                      </a:cubicBezTo>
                      <a:cubicBezTo>
                        <a:pt x="184" y="812"/>
                        <a:pt x="184" y="812"/>
                        <a:pt x="184" y="812"/>
                      </a:cubicBezTo>
                      <a:cubicBezTo>
                        <a:pt x="191" y="814"/>
                        <a:pt x="191" y="814"/>
                        <a:pt x="191" y="814"/>
                      </a:cubicBezTo>
                      <a:cubicBezTo>
                        <a:pt x="192" y="814"/>
                        <a:pt x="194" y="813"/>
                        <a:pt x="195" y="812"/>
                      </a:cubicBezTo>
                      <a:cubicBezTo>
                        <a:pt x="195" y="813"/>
                        <a:pt x="195" y="813"/>
                        <a:pt x="195" y="813"/>
                      </a:cubicBezTo>
                      <a:cubicBezTo>
                        <a:pt x="200" y="814"/>
                        <a:pt x="200" y="814"/>
                        <a:pt x="200" y="814"/>
                      </a:cubicBezTo>
                      <a:cubicBezTo>
                        <a:pt x="202" y="812"/>
                        <a:pt x="208" y="814"/>
                        <a:pt x="210" y="812"/>
                      </a:cubicBezTo>
                      <a:cubicBezTo>
                        <a:pt x="210" y="816"/>
                        <a:pt x="210" y="816"/>
                        <a:pt x="210" y="816"/>
                      </a:cubicBezTo>
                      <a:cubicBezTo>
                        <a:pt x="209" y="817"/>
                        <a:pt x="209" y="817"/>
                        <a:pt x="209" y="817"/>
                      </a:cubicBezTo>
                      <a:cubicBezTo>
                        <a:pt x="207" y="818"/>
                        <a:pt x="203" y="815"/>
                        <a:pt x="201" y="815"/>
                      </a:cubicBezTo>
                      <a:cubicBezTo>
                        <a:pt x="186" y="817"/>
                        <a:pt x="186" y="817"/>
                        <a:pt x="186" y="817"/>
                      </a:cubicBezTo>
                      <a:cubicBezTo>
                        <a:pt x="185" y="818"/>
                        <a:pt x="185" y="818"/>
                        <a:pt x="185" y="818"/>
                      </a:cubicBezTo>
                      <a:cubicBezTo>
                        <a:pt x="183" y="815"/>
                        <a:pt x="183" y="815"/>
                        <a:pt x="183" y="815"/>
                      </a:cubicBezTo>
                      <a:cubicBezTo>
                        <a:pt x="180" y="814"/>
                        <a:pt x="180" y="814"/>
                        <a:pt x="180" y="814"/>
                      </a:cubicBezTo>
                      <a:cubicBezTo>
                        <a:pt x="179" y="812"/>
                        <a:pt x="179" y="812"/>
                        <a:pt x="179" y="812"/>
                      </a:cubicBezTo>
                      <a:cubicBezTo>
                        <a:pt x="176" y="811"/>
                        <a:pt x="172" y="809"/>
                        <a:pt x="170" y="806"/>
                      </a:cubicBezTo>
                      <a:cubicBezTo>
                        <a:pt x="168" y="807"/>
                        <a:pt x="168" y="807"/>
                        <a:pt x="168" y="807"/>
                      </a:cubicBezTo>
                      <a:cubicBezTo>
                        <a:pt x="166" y="806"/>
                        <a:pt x="164" y="805"/>
                        <a:pt x="162" y="803"/>
                      </a:cubicBezTo>
                      <a:cubicBezTo>
                        <a:pt x="161" y="801"/>
                        <a:pt x="161" y="801"/>
                        <a:pt x="161" y="801"/>
                      </a:cubicBezTo>
                      <a:cubicBezTo>
                        <a:pt x="161" y="801"/>
                        <a:pt x="160" y="801"/>
                        <a:pt x="159" y="801"/>
                      </a:cubicBezTo>
                      <a:cubicBezTo>
                        <a:pt x="161" y="803"/>
                        <a:pt x="161" y="803"/>
                        <a:pt x="161" y="803"/>
                      </a:cubicBezTo>
                      <a:cubicBezTo>
                        <a:pt x="160" y="803"/>
                        <a:pt x="160" y="803"/>
                        <a:pt x="160" y="803"/>
                      </a:cubicBezTo>
                      <a:cubicBezTo>
                        <a:pt x="164" y="806"/>
                        <a:pt x="164" y="806"/>
                        <a:pt x="164" y="806"/>
                      </a:cubicBezTo>
                      <a:cubicBezTo>
                        <a:pt x="164" y="807"/>
                        <a:pt x="164" y="807"/>
                        <a:pt x="164" y="807"/>
                      </a:cubicBezTo>
                      <a:cubicBezTo>
                        <a:pt x="166" y="807"/>
                        <a:pt x="166" y="807"/>
                        <a:pt x="166" y="807"/>
                      </a:cubicBezTo>
                      <a:cubicBezTo>
                        <a:pt x="168" y="809"/>
                        <a:pt x="168" y="809"/>
                        <a:pt x="168" y="809"/>
                      </a:cubicBezTo>
                      <a:cubicBezTo>
                        <a:pt x="168" y="810"/>
                        <a:pt x="168" y="810"/>
                        <a:pt x="168" y="810"/>
                      </a:cubicBezTo>
                      <a:cubicBezTo>
                        <a:pt x="168" y="809"/>
                        <a:pt x="163" y="808"/>
                        <a:pt x="162" y="807"/>
                      </a:cubicBezTo>
                      <a:cubicBezTo>
                        <a:pt x="160" y="808"/>
                        <a:pt x="160" y="808"/>
                        <a:pt x="160" y="808"/>
                      </a:cubicBezTo>
                      <a:cubicBezTo>
                        <a:pt x="159" y="808"/>
                        <a:pt x="159" y="808"/>
                        <a:pt x="159" y="808"/>
                      </a:cubicBezTo>
                      <a:cubicBezTo>
                        <a:pt x="157" y="809"/>
                        <a:pt x="157" y="809"/>
                        <a:pt x="157" y="809"/>
                      </a:cubicBezTo>
                      <a:cubicBezTo>
                        <a:pt x="154" y="808"/>
                        <a:pt x="154" y="808"/>
                        <a:pt x="154" y="808"/>
                      </a:cubicBezTo>
                      <a:cubicBezTo>
                        <a:pt x="154" y="809"/>
                        <a:pt x="154" y="809"/>
                        <a:pt x="154" y="809"/>
                      </a:cubicBezTo>
                      <a:cubicBezTo>
                        <a:pt x="154" y="810"/>
                        <a:pt x="154" y="810"/>
                        <a:pt x="154" y="810"/>
                      </a:cubicBezTo>
                      <a:cubicBezTo>
                        <a:pt x="156" y="811"/>
                        <a:pt x="156" y="811"/>
                        <a:pt x="156" y="811"/>
                      </a:cubicBezTo>
                      <a:cubicBezTo>
                        <a:pt x="155" y="812"/>
                        <a:pt x="155" y="812"/>
                        <a:pt x="155" y="812"/>
                      </a:cubicBezTo>
                      <a:cubicBezTo>
                        <a:pt x="153" y="811"/>
                        <a:pt x="153" y="811"/>
                        <a:pt x="153" y="811"/>
                      </a:cubicBezTo>
                      <a:cubicBezTo>
                        <a:pt x="152" y="813"/>
                        <a:pt x="152" y="813"/>
                        <a:pt x="152" y="813"/>
                      </a:cubicBezTo>
                      <a:cubicBezTo>
                        <a:pt x="150" y="814"/>
                        <a:pt x="148" y="815"/>
                        <a:pt x="146" y="816"/>
                      </a:cubicBezTo>
                      <a:cubicBezTo>
                        <a:pt x="144" y="814"/>
                        <a:pt x="138" y="814"/>
                        <a:pt x="136" y="814"/>
                      </a:cubicBezTo>
                      <a:cubicBezTo>
                        <a:pt x="134" y="813"/>
                        <a:pt x="134" y="813"/>
                        <a:pt x="134" y="813"/>
                      </a:cubicBezTo>
                      <a:cubicBezTo>
                        <a:pt x="134" y="811"/>
                        <a:pt x="134" y="811"/>
                        <a:pt x="134" y="811"/>
                      </a:cubicBezTo>
                      <a:cubicBezTo>
                        <a:pt x="132" y="812"/>
                        <a:pt x="132" y="812"/>
                        <a:pt x="132" y="812"/>
                      </a:cubicBezTo>
                      <a:cubicBezTo>
                        <a:pt x="130" y="811"/>
                        <a:pt x="130" y="811"/>
                        <a:pt x="130" y="811"/>
                      </a:cubicBezTo>
                      <a:cubicBezTo>
                        <a:pt x="129" y="810"/>
                        <a:pt x="129" y="810"/>
                        <a:pt x="129" y="810"/>
                      </a:cubicBezTo>
                      <a:cubicBezTo>
                        <a:pt x="128" y="810"/>
                        <a:pt x="127" y="809"/>
                        <a:pt x="125" y="809"/>
                      </a:cubicBezTo>
                      <a:cubicBezTo>
                        <a:pt x="125" y="811"/>
                        <a:pt x="125" y="811"/>
                        <a:pt x="125" y="811"/>
                      </a:cubicBezTo>
                      <a:cubicBezTo>
                        <a:pt x="123" y="812"/>
                        <a:pt x="123" y="812"/>
                        <a:pt x="123" y="812"/>
                      </a:cubicBezTo>
                      <a:cubicBezTo>
                        <a:pt x="121" y="812"/>
                        <a:pt x="118" y="811"/>
                        <a:pt x="117" y="810"/>
                      </a:cubicBezTo>
                      <a:cubicBezTo>
                        <a:pt x="116" y="810"/>
                        <a:pt x="116" y="810"/>
                        <a:pt x="116" y="810"/>
                      </a:cubicBezTo>
                      <a:cubicBezTo>
                        <a:pt x="114" y="810"/>
                        <a:pt x="114" y="810"/>
                        <a:pt x="114" y="810"/>
                      </a:cubicBezTo>
                      <a:cubicBezTo>
                        <a:pt x="115" y="812"/>
                        <a:pt x="115" y="812"/>
                        <a:pt x="115" y="812"/>
                      </a:cubicBezTo>
                      <a:cubicBezTo>
                        <a:pt x="114" y="813"/>
                        <a:pt x="114" y="813"/>
                        <a:pt x="114" y="813"/>
                      </a:cubicBezTo>
                      <a:cubicBezTo>
                        <a:pt x="116" y="814"/>
                        <a:pt x="116" y="814"/>
                        <a:pt x="116" y="814"/>
                      </a:cubicBezTo>
                      <a:cubicBezTo>
                        <a:pt x="116" y="818"/>
                        <a:pt x="116" y="818"/>
                        <a:pt x="116" y="818"/>
                      </a:cubicBezTo>
                      <a:cubicBezTo>
                        <a:pt x="118" y="819"/>
                        <a:pt x="118" y="819"/>
                        <a:pt x="118" y="819"/>
                      </a:cubicBezTo>
                      <a:cubicBezTo>
                        <a:pt x="118" y="821"/>
                        <a:pt x="118" y="821"/>
                        <a:pt x="118" y="821"/>
                      </a:cubicBezTo>
                      <a:cubicBezTo>
                        <a:pt x="121" y="823"/>
                        <a:pt x="121" y="823"/>
                        <a:pt x="121" y="823"/>
                      </a:cubicBezTo>
                      <a:cubicBezTo>
                        <a:pt x="121" y="824"/>
                        <a:pt x="121" y="824"/>
                        <a:pt x="121" y="824"/>
                      </a:cubicBezTo>
                      <a:cubicBezTo>
                        <a:pt x="125" y="826"/>
                        <a:pt x="129" y="827"/>
                        <a:pt x="134" y="828"/>
                      </a:cubicBezTo>
                      <a:cubicBezTo>
                        <a:pt x="136" y="827"/>
                        <a:pt x="136" y="827"/>
                        <a:pt x="136" y="827"/>
                      </a:cubicBezTo>
                      <a:cubicBezTo>
                        <a:pt x="138" y="828"/>
                        <a:pt x="138" y="828"/>
                        <a:pt x="138" y="828"/>
                      </a:cubicBezTo>
                      <a:cubicBezTo>
                        <a:pt x="135" y="830"/>
                        <a:pt x="135" y="830"/>
                        <a:pt x="135" y="830"/>
                      </a:cubicBezTo>
                      <a:cubicBezTo>
                        <a:pt x="134" y="829"/>
                        <a:pt x="134" y="829"/>
                        <a:pt x="134" y="829"/>
                      </a:cubicBezTo>
                      <a:cubicBezTo>
                        <a:pt x="133" y="830"/>
                        <a:pt x="133" y="830"/>
                        <a:pt x="133" y="830"/>
                      </a:cubicBezTo>
                      <a:cubicBezTo>
                        <a:pt x="134" y="832"/>
                        <a:pt x="134" y="832"/>
                        <a:pt x="134" y="832"/>
                      </a:cubicBezTo>
                      <a:cubicBezTo>
                        <a:pt x="134" y="832"/>
                        <a:pt x="134" y="832"/>
                        <a:pt x="134" y="832"/>
                      </a:cubicBezTo>
                      <a:cubicBezTo>
                        <a:pt x="136" y="833"/>
                        <a:pt x="138" y="835"/>
                        <a:pt x="139" y="837"/>
                      </a:cubicBezTo>
                      <a:cubicBezTo>
                        <a:pt x="135" y="837"/>
                        <a:pt x="135" y="837"/>
                        <a:pt x="135" y="837"/>
                      </a:cubicBezTo>
                      <a:cubicBezTo>
                        <a:pt x="134" y="835"/>
                        <a:pt x="134" y="835"/>
                        <a:pt x="134" y="835"/>
                      </a:cubicBezTo>
                      <a:cubicBezTo>
                        <a:pt x="133" y="835"/>
                        <a:pt x="133" y="835"/>
                        <a:pt x="133" y="835"/>
                      </a:cubicBezTo>
                      <a:cubicBezTo>
                        <a:pt x="132" y="836"/>
                        <a:pt x="132" y="836"/>
                        <a:pt x="132" y="836"/>
                      </a:cubicBezTo>
                      <a:cubicBezTo>
                        <a:pt x="131" y="837"/>
                        <a:pt x="131" y="837"/>
                        <a:pt x="131" y="837"/>
                      </a:cubicBezTo>
                      <a:cubicBezTo>
                        <a:pt x="130" y="838"/>
                        <a:pt x="130" y="838"/>
                        <a:pt x="130" y="838"/>
                      </a:cubicBezTo>
                      <a:cubicBezTo>
                        <a:pt x="127" y="839"/>
                        <a:pt x="127" y="839"/>
                        <a:pt x="127" y="839"/>
                      </a:cubicBezTo>
                      <a:cubicBezTo>
                        <a:pt x="126" y="839"/>
                        <a:pt x="126" y="839"/>
                        <a:pt x="126" y="839"/>
                      </a:cubicBezTo>
                      <a:cubicBezTo>
                        <a:pt x="126" y="837"/>
                        <a:pt x="126" y="837"/>
                        <a:pt x="126" y="837"/>
                      </a:cubicBezTo>
                      <a:cubicBezTo>
                        <a:pt x="125" y="837"/>
                        <a:pt x="125" y="837"/>
                        <a:pt x="125" y="837"/>
                      </a:cubicBezTo>
                      <a:cubicBezTo>
                        <a:pt x="125" y="834"/>
                        <a:pt x="125" y="834"/>
                        <a:pt x="125" y="834"/>
                      </a:cubicBezTo>
                      <a:cubicBezTo>
                        <a:pt x="122" y="833"/>
                        <a:pt x="122" y="833"/>
                        <a:pt x="122" y="833"/>
                      </a:cubicBezTo>
                      <a:cubicBezTo>
                        <a:pt x="122" y="832"/>
                        <a:pt x="122" y="832"/>
                        <a:pt x="122" y="832"/>
                      </a:cubicBezTo>
                      <a:cubicBezTo>
                        <a:pt x="125" y="832"/>
                        <a:pt x="125" y="832"/>
                        <a:pt x="125" y="832"/>
                      </a:cubicBezTo>
                      <a:cubicBezTo>
                        <a:pt x="124" y="830"/>
                        <a:pt x="124" y="830"/>
                        <a:pt x="124" y="830"/>
                      </a:cubicBezTo>
                      <a:cubicBezTo>
                        <a:pt x="121" y="829"/>
                        <a:pt x="117" y="828"/>
                        <a:pt x="115" y="826"/>
                      </a:cubicBezTo>
                      <a:cubicBezTo>
                        <a:pt x="114" y="828"/>
                        <a:pt x="114" y="828"/>
                        <a:pt x="114" y="828"/>
                      </a:cubicBezTo>
                      <a:cubicBezTo>
                        <a:pt x="113" y="828"/>
                        <a:pt x="113" y="828"/>
                        <a:pt x="113" y="828"/>
                      </a:cubicBezTo>
                      <a:cubicBezTo>
                        <a:pt x="112" y="828"/>
                        <a:pt x="112" y="828"/>
                        <a:pt x="112" y="828"/>
                      </a:cubicBezTo>
                      <a:cubicBezTo>
                        <a:pt x="109" y="828"/>
                        <a:pt x="109" y="828"/>
                        <a:pt x="109" y="828"/>
                      </a:cubicBezTo>
                      <a:cubicBezTo>
                        <a:pt x="109" y="827"/>
                        <a:pt x="109" y="827"/>
                        <a:pt x="109" y="827"/>
                      </a:cubicBezTo>
                      <a:cubicBezTo>
                        <a:pt x="106" y="826"/>
                        <a:pt x="106" y="826"/>
                        <a:pt x="106" y="826"/>
                      </a:cubicBezTo>
                      <a:cubicBezTo>
                        <a:pt x="102" y="827"/>
                        <a:pt x="102" y="827"/>
                        <a:pt x="102" y="827"/>
                      </a:cubicBezTo>
                      <a:cubicBezTo>
                        <a:pt x="100" y="825"/>
                        <a:pt x="100" y="825"/>
                        <a:pt x="100" y="825"/>
                      </a:cubicBezTo>
                      <a:cubicBezTo>
                        <a:pt x="98" y="826"/>
                        <a:pt x="98" y="826"/>
                        <a:pt x="98" y="826"/>
                      </a:cubicBezTo>
                      <a:cubicBezTo>
                        <a:pt x="97" y="826"/>
                        <a:pt x="97" y="826"/>
                        <a:pt x="97" y="826"/>
                      </a:cubicBezTo>
                      <a:cubicBezTo>
                        <a:pt x="96" y="826"/>
                        <a:pt x="96" y="826"/>
                        <a:pt x="96" y="826"/>
                      </a:cubicBezTo>
                      <a:cubicBezTo>
                        <a:pt x="94" y="825"/>
                        <a:pt x="94" y="825"/>
                        <a:pt x="94" y="825"/>
                      </a:cubicBezTo>
                      <a:cubicBezTo>
                        <a:pt x="93" y="826"/>
                        <a:pt x="93" y="826"/>
                        <a:pt x="93" y="826"/>
                      </a:cubicBezTo>
                      <a:cubicBezTo>
                        <a:pt x="97" y="829"/>
                        <a:pt x="101" y="834"/>
                        <a:pt x="105" y="835"/>
                      </a:cubicBezTo>
                      <a:cubicBezTo>
                        <a:pt x="98" y="835"/>
                        <a:pt x="98" y="835"/>
                        <a:pt x="98" y="835"/>
                      </a:cubicBezTo>
                      <a:cubicBezTo>
                        <a:pt x="97" y="834"/>
                        <a:pt x="94" y="832"/>
                        <a:pt x="93" y="832"/>
                      </a:cubicBezTo>
                      <a:cubicBezTo>
                        <a:pt x="92" y="834"/>
                        <a:pt x="92" y="834"/>
                        <a:pt x="92" y="834"/>
                      </a:cubicBezTo>
                      <a:cubicBezTo>
                        <a:pt x="91" y="834"/>
                        <a:pt x="90" y="833"/>
                        <a:pt x="89" y="832"/>
                      </a:cubicBezTo>
                      <a:cubicBezTo>
                        <a:pt x="89" y="831"/>
                        <a:pt x="89" y="831"/>
                        <a:pt x="89" y="831"/>
                      </a:cubicBezTo>
                      <a:cubicBezTo>
                        <a:pt x="87" y="830"/>
                        <a:pt x="87" y="830"/>
                        <a:pt x="87" y="830"/>
                      </a:cubicBezTo>
                      <a:cubicBezTo>
                        <a:pt x="86" y="830"/>
                        <a:pt x="86" y="830"/>
                        <a:pt x="86" y="830"/>
                      </a:cubicBezTo>
                      <a:cubicBezTo>
                        <a:pt x="87" y="832"/>
                        <a:pt x="87" y="832"/>
                        <a:pt x="87" y="832"/>
                      </a:cubicBezTo>
                      <a:cubicBezTo>
                        <a:pt x="85" y="832"/>
                        <a:pt x="85" y="832"/>
                        <a:pt x="85" y="832"/>
                      </a:cubicBezTo>
                      <a:cubicBezTo>
                        <a:pt x="85" y="834"/>
                        <a:pt x="85" y="834"/>
                        <a:pt x="85" y="834"/>
                      </a:cubicBezTo>
                      <a:cubicBezTo>
                        <a:pt x="82" y="832"/>
                        <a:pt x="82" y="832"/>
                        <a:pt x="82" y="832"/>
                      </a:cubicBezTo>
                      <a:cubicBezTo>
                        <a:pt x="79" y="834"/>
                        <a:pt x="79" y="834"/>
                        <a:pt x="79" y="834"/>
                      </a:cubicBezTo>
                      <a:cubicBezTo>
                        <a:pt x="78" y="835"/>
                        <a:pt x="78" y="835"/>
                        <a:pt x="78" y="835"/>
                      </a:cubicBezTo>
                      <a:cubicBezTo>
                        <a:pt x="77" y="834"/>
                        <a:pt x="77" y="834"/>
                        <a:pt x="77" y="834"/>
                      </a:cubicBezTo>
                      <a:cubicBezTo>
                        <a:pt x="76" y="836"/>
                        <a:pt x="76" y="836"/>
                        <a:pt x="76" y="836"/>
                      </a:cubicBezTo>
                      <a:cubicBezTo>
                        <a:pt x="77" y="837"/>
                        <a:pt x="77" y="837"/>
                        <a:pt x="77" y="837"/>
                      </a:cubicBezTo>
                      <a:cubicBezTo>
                        <a:pt x="73" y="839"/>
                        <a:pt x="73" y="839"/>
                        <a:pt x="73" y="839"/>
                      </a:cubicBezTo>
                      <a:cubicBezTo>
                        <a:pt x="74" y="840"/>
                        <a:pt x="77" y="841"/>
                        <a:pt x="78" y="840"/>
                      </a:cubicBezTo>
                      <a:cubicBezTo>
                        <a:pt x="80" y="842"/>
                        <a:pt x="80" y="842"/>
                        <a:pt x="80" y="842"/>
                      </a:cubicBezTo>
                      <a:cubicBezTo>
                        <a:pt x="80" y="841"/>
                        <a:pt x="80" y="841"/>
                        <a:pt x="80" y="841"/>
                      </a:cubicBezTo>
                      <a:cubicBezTo>
                        <a:pt x="89" y="841"/>
                        <a:pt x="89" y="841"/>
                        <a:pt x="89" y="841"/>
                      </a:cubicBezTo>
                      <a:cubicBezTo>
                        <a:pt x="89" y="846"/>
                        <a:pt x="89" y="846"/>
                        <a:pt x="89" y="846"/>
                      </a:cubicBezTo>
                      <a:cubicBezTo>
                        <a:pt x="91" y="847"/>
                        <a:pt x="91" y="847"/>
                        <a:pt x="91" y="847"/>
                      </a:cubicBezTo>
                      <a:cubicBezTo>
                        <a:pt x="91" y="849"/>
                        <a:pt x="91" y="849"/>
                        <a:pt x="91" y="849"/>
                      </a:cubicBezTo>
                      <a:cubicBezTo>
                        <a:pt x="101" y="851"/>
                        <a:pt x="101" y="851"/>
                        <a:pt x="101" y="851"/>
                      </a:cubicBezTo>
                      <a:cubicBezTo>
                        <a:pt x="102" y="852"/>
                        <a:pt x="102" y="852"/>
                        <a:pt x="102" y="852"/>
                      </a:cubicBezTo>
                      <a:cubicBezTo>
                        <a:pt x="104" y="852"/>
                        <a:pt x="104" y="852"/>
                        <a:pt x="104" y="852"/>
                      </a:cubicBezTo>
                      <a:cubicBezTo>
                        <a:pt x="106" y="853"/>
                        <a:pt x="106" y="853"/>
                        <a:pt x="106" y="853"/>
                      </a:cubicBezTo>
                      <a:cubicBezTo>
                        <a:pt x="106" y="853"/>
                        <a:pt x="106" y="853"/>
                        <a:pt x="106" y="853"/>
                      </a:cubicBezTo>
                      <a:cubicBezTo>
                        <a:pt x="107" y="852"/>
                        <a:pt x="107" y="852"/>
                        <a:pt x="107" y="852"/>
                      </a:cubicBezTo>
                      <a:cubicBezTo>
                        <a:pt x="107" y="852"/>
                        <a:pt x="110" y="854"/>
                        <a:pt x="110" y="855"/>
                      </a:cubicBezTo>
                      <a:cubicBezTo>
                        <a:pt x="113" y="855"/>
                        <a:pt x="113" y="855"/>
                        <a:pt x="113" y="855"/>
                      </a:cubicBezTo>
                      <a:cubicBezTo>
                        <a:pt x="114" y="856"/>
                        <a:pt x="114" y="856"/>
                        <a:pt x="114" y="856"/>
                      </a:cubicBezTo>
                      <a:cubicBezTo>
                        <a:pt x="115" y="855"/>
                        <a:pt x="115" y="855"/>
                        <a:pt x="115" y="855"/>
                      </a:cubicBezTo>
                      <a:cubicBezTo>
                        <a:pt x="116" y="855"/>
                        <a:pt x="116" y="855"/>
                        <a:pt x="116" y="855"/>
                      </a:cubicBezTo>
                      <a:cubicBezTo>
                        <a:pt x="116" y="857"/>
                        <a:pt x="116" y="857"/>
                        <a:pt x="116" y="857"/>
                      </a:cubicBezTo>
                      <a:cubicBezTo>
                        <a:pt x="108" y="860"/>
                        <a:pt x="108" y="856"/>
                        <a:pt x="105" y="856"/>
                      </a:cubicBezTo>
                      <a:cubicBezTo>
                        <a:pt x="107" y="856"/>
                        <a:pt x="107" y="856"/>
                        <a:pt x="107" y="856"/>
                      </a:cubicBezTo>
                      <a:cubicBezTo>
                        <a:pt x="104" y="854"/>
                        <a:pt x="104" y="854"/>
                        <a:pt x="104" y="854"/>
                      </a:cubicBezTo>
                      <a:cubicBezTo>
                        <a:pt x="102" y="854"/>
                        <a:pt x="102" y="854"/>
                        <a:pt x="102" y="854"/>
                      </a:cubicBezTo>
                      <a:cubicBezTo>
                        <a:pt x="103" y="853"/>
                        <a:pt x="103" y="853"/>
                        <a:pt x="103" y="853"/>
                      </a:cubicBezTo>
                      <a:cubicBezTo>
                        <a:pt x="102" y="852"/>
                        <a:pt x="102" y="852"/>
                        <a:pt x="102" y="852"/>
                      </a:cubicBezTo>
                      <a:cubicBezTo>
                        <a:pt x="99" y="852"/>
                        <a:pt x="93" y="851"/>
                        <a:pt x="91" y="850"/>
                      </a:cubicBezTo>
                      <a:cubicBezTo>
                        <a:pt x="90" y="851"/>
                        <a:pt x="90" y="851"/>
                        <a:pt x="90" y="851"/>
                      </a:cubicBezTo>
                      <a:cubicBezTo>
                        <a:pt x="91" y="852"/>
                        <a:pt x="91" y="852"/>
                        <a:pt x="91" y="852"/>
                      </a:cubicBezTo>
                      <a:cubicBezTo>
                        <a:pt x="93" y="851"/>
                        <a:pt x="93" y="851"/>
                        <a:pt x="93" y="851"/>
                      </a:cubicBezTo>
                      <a:cubicBezTo>
                        <a:pt x="99" y="855"/>
                        <a:pt x="99" y="855"/>
                        <a:pt x="99" y="855"/>
                      </a:cubicBezTo>
                      <a:cubicBezTo>
                        <a:pt x="98" y="854"/>
                        <a:pt x="91" y="852"/>
                        <a:pt x="91" y="853"/>
                      </a:cubicBezTo>
                      <a:cubicBezTo>
                        <a:pt x="90" y="856"/>
                        <a:pt x="90" y="856"/>
                        <a:pt x="90" y="856"/>
                      </a:cubicBezTo>
                      <a:cubicBezTo>
                        <a:pt x="93" y="856"/>
                        <a:pt x="93" y="856"/>
                        <a:pt x="93" y="856"/>
                      </a:cubicBezTo>
                      <a:cubicBezTo>
                        <a:pt x="93" y="855"/>
                        <a:pt x="93" y="855"/>
                        <a:pt x="93" y="855"/>
                      </a:cubicBezTo>
                      <a:cubicBezTo>
                        <a:pt x="94" y="855"/>
                        <a:pt x="94" y="855"/>
                        <a:pt x="94" y="855"/>
                      </a:cubicBezTo>
                      <a:cubicBezTo>
                        <a:pt x="96" y="856"/>
                        <a:pt x="96" y="856"/>
                        <a:pt x="96" y="856"/>
                      </a:cubicBezTo>
                      <a:cubicBezTo>
                        <a:pt x="96" y="858"/>
                        <a:pt x="96" y="858"/>
                        <a:pt x="96" y="858"/>
                      </a:cubicBezTo>
                      <a:cubicBezTo>
                        <a:pt x="94" y="858"/>
                        <a:pt x="94" y="858"/>
                        <a:pt x="94" y="858"/>
                      </a:cubicBezTo>
                      <a:cubicBezTo>
                        <a:pt x="94" y="859"/>
                        <a:pt x="94" y="859"/>
                        <a:pt x="94" y="859"/>
                      </a:cubicBezTo>
                      <a:cubicBezTo>
                        <a:pt x="97" y="859"/>
                        <a:pt x="97" y="859"/>
                        <a:pt x="97" y="859"/>
                      </a:cubicBezTo>
                      <a:cubicBezTo>
                        <a:pt x="98" y="861"/>
                        <a:pt x="98" y="861"/>
                        <a:pt x="98" y="861"/>
                      </a:cubicBezTo>
                      <a:cubicBezTo>
                        <a:pt x="100" y="862"/>
                        <a:pt x="100" y="862"/>
                        <a:pt x="100" y="862"/>
                      </a:cubicBezTo>
                      <a:cubicBezTo>
                        <a:pt x="108" y="860"/>
                        <a:pt x="116" y="870"/>
                        <a:pt x="121" y="866"/>
                      </a:cubicBezTo>
                      <a:cubicBezTo>
                        <a:pt x="120" y="868"/>
                        <a:pt x="120" y="868"/>
                        <a:pt x="120" y="868"/>
                      </a:cubicBezTo>
                      <a:cubicBezTo>
                        <a:pt x="118" y="867"/>
                        <a:pt x="118" y="867"/>
                        <a:pt x="118" y="867"/>
                      </a:cubicBezTo>
                      <a:cubicBezTo>
                        <a:pt x="115" y="868"/>
                        <a:pt x="115" y="868"/>
                        <a:pt x="115" y="868"/>
                      </a:cubicBezTo>
                      <a:cubicBezTo>
                        <a:pt x="117" y="870"/>
                        <a:pt x="117" y="870"/>
                        <a:pt x="117" y="870"/>
                      </a:cubicBezTo>
                      <a:cubicBezTo>
                        <a:pt x="117" y="872"/>
                        <a:pt x="117" y="872"/>
                        <a:pt x="117" y="872"/>
                      </a:cubicBezTo>
                      <a:cubicBezTo>
                        <a:pt x="122" y="871"/>
                        <a:pt x="122" y="871"/>
                        <a:pt x="122" y="871"/>
                      </a:cubicBezTo>
                      <a:cubicBezTo>
                        <a:pt x="122" y="874"/>
                        <a:pt x="122" y="874"/>
                        <a:pt x="122" y="874"/>
                      </a:cubicBezTo>
                      <a:cubicBezTo>
                        <a:pt x="122" y="875"/>
                        <a:pt x="122" y="875"/>
                        <a:pt x="122" y="875"/>
                      </a:cubicBezTo>
                      <a:cubicBezTo>
                        <a:pt x="115" y="871"/>
                        <a:pt x="115" y="871"/>
                        <a:pt x="115" y="871"/>
                      </a:cubicBezTo>
                      <a:cubicBezTo>
                        <a:pt x="114" y="870"/>
                        <a:pt x="114" y="870"/>
                        <a:pt x="114" y="870"/>
                      </a:cubicBezTo>
                      <a:cubicBezTo>
                        <a:pt x="111" y="869"/>
                        <a:pt x="111" y="869"/>
                        <a:pt x="111" y="869"/>
                      </a:cubicBezTo>
                      <a:cubicBezTo>
                        <a:pt x="112" y="868"/>
                        <a:pt x="112" y="868"/>
                        <a:pt x="112" y="868"/>
                      </a:cubicBezTo>
                      <a:cubicBezTo>
                        <a:pt x="112" y="868"/>
                        <a:pt x="112" y="868"/>
                        <a:pt x="112" y="868"/>
                      </a:cubicBezTo>
                      <a:cubicBezTo>
                        <a:pt x="109" y="868"/>
                        <a:pt x="109" y="868"/>
                        <a:pt x="109" y="868"/>
                      </a:cubicBezTo>
                      <a:cubicBezTo>
                        <a:pt x="107" y="865"/>
                        <a:pt x="107" y="865"/>
                        <a:pt x="107" y="865"/>
                      </a:cubicBezTo>
                      <a:cubicBezTo>
                        <a:pt x="105" y="865"/>
                        <a:pt x="105" y="865"/>
                        <a:pt x="105" y="865"/>
                      </a:cubicBezTo>
                      <a:cubicBezTo>
                        <a:pt x="104" y="866"/>
                        <a:pt x="104" y="866"/>
                        <a:pt x="104" y="866"/>
                      </a:cubicBezTo>
                      <a:cubicBezTo>
                        <a:pt x="104" y="867"/>
                        <a:pt x="104" y="867"/>
                        <a:pt x="104" y="867"/>
                      </a:cubicBezTo>
                      <a:cubicBezTo>
                        <a:pt x="101" y="869"/>
                        <a:pt x="101" y="869"/>
                        <a:pt x="101" y="869"/>
                      </a:cubicBezTo>
                      <a:cubicBezTo>
                        <a:pt x="103" y="869"/>
                        <a:pt x="105" y="870"/>
                        <a:pt x="106" y="872"/>
                      </a:cubicBezTo>
                      <a:cubicBezTo>
                        <a:pt x="105" y="873"/>
                        <a:pt x="104" y="873"/>
                        <a:pt x="103" y="874"/>
                      </a:cubicBezTo>
                      <a:cubicBezTo>
                        <a:pt x="104" y="875"/>
                        <a:pt x="104" y="875"/>
                        <a:pt x="104" y="875"/>
                      </a:cubicBezTo>
                      <a:cubicBezTo>
                        <a:pt x="105" y="874"/>
                        <a:pt x="105" y="874"/>
                        <a:pt x="105" y="874"/>
                      </a:cubicBezTo>
                      <a:cubicBezTo>
                        <a:pt x="107" y="875"/>
                        <a:pt x="107" y="875"/>
                        <a:pt x="107" y="875"/>
                      </a:cubicBezTo>
                      <a:cubicBezTo>
                        <a:pt x="109" y="873"/>
                        <a:pt x="109" y="873"/>
                        <a:pt x="109" y="873"/>
                      </a:cubicBezTo>
                      <a:cubicBezTo>
                        <a:pt x="112" y="874"/>
                        <a:pt x="112" y="874"/>
                        <a:pt x="112" y="874"/>
                      </a:cubicBezTo>
                      <a:cubicBezTo>
                        <a:pt x="112" y="876"/>
                        <a:pt x="112" y="876"/>
                        <a:pt x="112" y="876"/>
                      </a:cubicBezTo>
                      <a:cubicBezTo>
                        <a:pt x="111" y="875"/>
                        <a:pt x="111" y="875"/>
                        <a:pt x="111" y="875"/>
                      </a:cubicBezTo>
                      <a:cubicBezTo>
                        <a:pt x="109" y="875"/>
                        <a:pt x="109" y="875"/>
                        <a:pt x="109" y="875"/>
                      </a:cubicBezTo>
                      <a:cubicBezTo>
                        <a:pt x="109" y="876"/>
                        <a:pt x="112" y="877"/>
                        <a:pt x="113" y="877"/>
                      </a:cubicBezTo>
                      <a:cubicBezTo>
                        <a:pt x="115" y="876"/>
                        <a:pt x="115" y="876"/>
                        <a:pt x="115" y="876"/>
                      </a:cubicBezTo>
                      <a:cubicBezTo>
                        <a:pt x="118" y="877"/>
                        <a:pt x="118" y="877"/>
                        <a:pt x="118" y="877"/>
                      </a:cubicBezTo>
                      <a:cubicBezTo>
                        <a:pt x="118" y="878"/>
                        <a:pt x="118" y="878"/>
                        <a:pt x="118" y="878"/>
                      </a:cubicBezTo>
                      <a:cubicBezTo>
                        <a:pt x="114" y="880"/>
                        <a:pt x="114" y="880"/>
                        <a:pt x="114" y="880"/>
                      </a:cubicBezTo>
                      <a:cubicBezTo>
                        <a:pt x="113" y="879"/>
                        <a:pt x="113" y="879"/>
                        <a:pt x="113" y="879"/>
                      </a:cubicBezTo>
                      <a:cubicBezTo>
                        <a:pt x="112" y="879"/>
                        <a:pt x="112" y="879"/>
                        <a:pt x="112" y="879"/>
                      </a:cubicBezTo>
                      <a:cubicBezTo>
                        <a:pt x="112" y="881"/>
                        <a:pt x="112" y="881"/>
                        <a:pt x="112" y="881"/>
                      </a:cubicBezTo>
                      <a:cubicBezTo>
                        <a:pt x="111" y="882"/>
                        <a:pt x="111" y="882"/>
                        <a:pt x="111" y="882"/>
                      </a:cubicBezTo>
                      <a:cubicBezTo>
                        <a:pt x="112" y="883"/>
                        <a:pt x="111" y="885"/>
                        <a:pt x="111" y="886"/>
                      </a:cubicBezTo>
                      <a:cubicBezTo>
                        <a:pt x="109" y="886"/>
                        <a:pt x="109" y="886"/>
                        <a:pt x="109" y="886"/>
                      </a:cubicBezTo>
                      <a:cubicBezTo>
                        <a:pt x="108" y="888"/>
                        <a:pt x="108" y="888"/>
                        <a:pt x="108" y="888"/>
                      </a:cubicBezTo>
                      <a:cubicBezTo>
                        <a:pt x="106" y="886"/>
                        <a:pt x="106" y="886"/>
                        <a:pt x="106" y="886"/>
                      </a:cubicBezTo>
                      <a:cubicBezTo>
                        <a:pt x="105" y="885"/>
                        <a:pt x="105" y="885"/>
                        <a:pt x="105" y="885"/>
                      </a:cubicBezTo>
                      <a:cubicBezTo>
                        <a:pt x="104" y="884"/>
                        <a:pt x="104" y="884"/>
                        <a:pt x="104" y="884"/>
                      </a:cubicBezTo>
                      <a:cubicBezTo>
                        <a:pt x="103" y="885"/>
                        <a:pt x="103" y="885"/>
                        <a:pt x="103" y="885"/>
                      </a:cubicBezTo>
                      <a:cubicBezTo>
                        <a:pt x="104" y="885"/>
                        <a:pt x="104" y="885"/>
                        <a:pt x="104" y="885"/>
                      </a:cubicBezTo>
                      <a:cubicBezTo>
                        <a:pt x="105" y="886"/>
                        <a:pt x="105" y="886"/>
                        <a:pt x="105" y="886"/>
                      </a:cubicBezTo>
                      <a:cubicBezTo>
                        <a:pt x="104" y="888"/>
                        <a:pt x="104" y="888"/>
                        <a:pt x="104" y="888"/>
                      </a:cubicBezTo>
                      <a:cubicBezTo>
                        <a:pt x="104" y="886"/>
                        <a:pt x="104" y="886"/>
                        <a:pt x="104" y="886"/>
                      </a:cubicBezTo>
                      <a:cubicBezTo>
                        <a:pt x="102" y="885"/>
                        <a:pt x="102" y="885"/>
                        <a:pt x="102" y="885"/>
                      </a:cubicBezTo>
                      <a:cubicBezTo>
                        <a:pt x="102" y="884"/>
                        <a:pt x="102" y="884"/>
                        <a:pt x="102" y="884"/>
                      </a:cubicBezTo>
                      <a:cubicBezTo>
                        <a:pt x="102" y="884"/>
                        <a:pt x="102" y="884"/>
                        <a:pt x="102" y="884"/>
                      </a:cubicBezTo>
                      <a:cubicBezTo>
                        <a:pt x="100" y="882"/>
                        <a:pt x="100" y="882"/>
                        <a:pt x="100" y="882"/>
                      </a:cubicBezTo>
                      <a:cubicBezTo>
                        <a:pt x="99" y="882"/>
                        <a:pt x="95" y="882"/>
                        <a:pt x="94" y="881"/>
                      </a:cubicBezTo>
                      <a:cubicBezTo>
                        <a:pt x="93" y="879"/>
                        <a:pt x="93" y="879"/>
                        <a:pt x="93" y="879"/>
                      </a:cubicBezTo>
                      <a:cubicBezTo>
                        <a:pt x="92" y="879"/>
                        <a:pt x="92" y="879"/>
                        <a:pt x="92" y="879"/>
                      </a:cubicBezTo>
                      <a:cubicBezTo>
                        <a:pt x="91" y="881"/>
                        <a:pt x="91" y="881"/>
                        <a:pt x="91" y="881"/>
                      </a:cubicBezTo>
                      <a:cubicBezTo>
                        <a:pt x="92" y="882"/>
                        <a:pt x="92" y="882"/>
                        <a:pt x="92" y="882"/>
                      </a:cubicBezTo>
                      <a:cubicBezTo>
                        <a:pt x="90" y="884"/>
                        <a:pt x="90" y="884"/>
                        <a:pt x="90" y="884"/>
                      </a:cubicBezTo>
                      <a:cubicBezTo>
                        <a:pt x="90" y="886"/>
                        <a:pt x="90" y="886"/>
                        <a:pt x="90" y="886"/>
                      </a:cubicBezTo>
                      <a:cubicBezTo>
                        <a:pt x="89" y="887"/>
                        <a:pt x="89" y="887"/>
                        <a:pt x="89" y="887"/>
                      </a:cubicBezTo>
                      <a:cubicBezTo>
                        <a:pt x="88" y="889"/>
                        <a:pt x="88" y="889"/>
                        <a:pt x="88" y="889"/>
                      </a:cubicBezTo>
                      <a:cubicBezTo>
                        <a:pt x="89" y="890"/>
                        <a:pt x="89" y="890"/>
                        <a:pt x="89" y="890"/>
                      </a:cubicBezTo>
                      <a:cubicBezTo>
                        <a:pt x="90" y="892"/>
                        <a:pt x="90" y="892"/>
                        <a:pt x="90" y="892"/>
                      </a:cubicBezTo>
                      <a:cubicBezTo>
                        <a:pt x="89" y="893"/>
                        <a:pt x="89" y="893"/>
                        <a:pt x="89" y="893"/>
                      </a:cubicBezTo>
                      <a:cubicBezTo>
                        <a:pt x="88" y="890"/>
                        <a:pt x="88" y="890"/>
                        <a:pt x="88" y="890"/>
                      </a:cubicBezTo>
                      <a:cubicBezTo>
                        <a:pt x="88" y="886"/>
                        <a:pt x="88" y="886"/>
                        <a:pt x="88" y="886"/>
                      </a:cubicBezTo>
                      <a:cubicBezTo>
                        <a:pt x="88" y="886"/>
                        <a:pt x="87" y="885"/>
                        <a:pt x="86" y="885"/>
                      </a:cubicBezTo>
                      <a:cubicBezTo>
                        <a:pt x="84" y="886"/>
                        <a:pt x="84" y="886"/>
                        <a:pt x="84" y="886"/>
                      </a:cubicBezTo>
                      <a:cubicBezTo>
                        <a:pt x="87" y="886"/>
                        <a:pt x="87" y="886"/>
                        <a:pt x="87" y="886"/>
                      </a:cubicBezTo>
                      <a:cubicBezTo>
                        <a:pt x="86" y="889"/>
                        <a:pt x="86" y="889"/>
                        <a:pt x="86" y="889"/>
                      </a:cubicBezTo>
                      <a:cubicBezTo>
                        <a:pt x="84" y="891"/>
                        <a:pt x="84" y="891"/>
                        <a:pt x="84" y="891"/>
                      </a:cubicBezTo>
                      <a:cubicBezTo>
                        <a:pt x="84" y="892"/>
                        <a:pt x="84" y="892"/>
                        <a:pt x="84" y="892"/>
                      </a:cubicBezTo>
                      <a:cubicBezTo>
                        <a:pt x="78" y="899"/>
                        <a:pt x="78" y="899"/>
                        <a:pt x="78" y="899"/>
                      </a:cubicBezTo>
                      <a:cubicBezTo>
                        <a:pt x="79" y="901"/>
                        <a:pt x="79" y="901"/>
                        <a:pt x="79" y="901"/>
                      </a:cubicBezTo>
                      <a:cubicBezTo>
                        <a:pt x="78" y="902"/>
                        <a:pt x="78" y="902"/>
                        <a:pt x="78" y="902"/>
                      </a:cubicBezTo>
                      <a:cubicBezTo>
                        <a:pt x="80" y="902"/>
                        <a:pt x="80" y="902"/>
                        <a:pt x="80" y="902"/>
                      </a:cubicBezTo>
                      <a:cubicBezTo>
                        <a:pt x="81" y="900"/>
                        <a:pt x="81" y="900"/>
                        <a:pt x="81" y="900"/>
                      </a:cubicBezTo>
                      <a:cubicBezTo>
                        <a:pt x="83" y="899"/>
                        <a:pt x="86" y="898"/>
                        <a:pt x="88" y="896"/>
                      </a:cubicBezTo>
                      <a:cubicBezTo>
                        <a:pt x="90" y="898"/>
                        <a:pt x="90" y="898"/>
                        <a:pt x="90" y="898"/>
                      </a:cubicBezTo>
                      <a:cubicBezTo>
                        <a:pt x="91" y="900"/>
                        <a:pt x="91" y="900"/>
                        <a:pt x="91" y="900"/>
                      </a:cubicBezTo>
                      <a:cubicBezTo>
                        <a:pt x="96" y="905"/>
                        <a:pt x="96" y="905"/>
                        <a:pt x="96" y="905"/>
                      </a:cubicBezTo>
                      <a:cubicBezTo>
                        <a:pt x="96" y="904"/>
                        <a:pt x="96" y="904"/>
                        <a:pt x="96" y="904"/>
                      </a:cubicBezTo>
                      <a:cubicBezTo>
                        <a:pt x="95" y="902"/>
                        <a:pt x="95" y="902"/>
                        <a:pt x="95" y="902"/>
                      </a:cubicBezTo>
                      <a:cubicBezTo>
                        <a:pt x="97" y="900"/>
                        <a:pt x="97" y="900"/>
                        <a:pt x="97" y="900"/>
                      </a:cubicBezTo>
                      <a:cubicBezTo>
                        <a:pt x="99" y="900"/>
                        <a:pt x="99" y="900"/>
                        <a:pt x="99" y="900"/>
                      </a:cubicBezTo>
                      <a:cubicBezTo>
                        <a:pt x="98" y="901"/>
                        <a:pt x="98" y="901"/>
                        <a:pt x="98" y="901"/>
                      </a:cubicBezTo>
                      <a:cubicBezTo>
                        <a:pt x="100" y="902"/>
                        <a:pt x="100" y="902"/>
                        <a:pt x="100" y="902"/>
                      </a:cubicBezTo>
                      <a:cubicBezTo>
                        <a:pt x="100" y="901"/>
                        <a:pt x="100" y="901"/>
                        <a:pt x="100" y="901"/>
                      </a:cubicBezTo>
                      <a:cubicBezTo>
                        <a:pt x="104" y="899"/>
                        <a:pt x="104" y="899"/>
                        <a:pt x="104" y="899"/>
                      </a:cubicBezTo>
                      <a:cubicBezTo>
                        <a:pt x="105" y="899"/>
                        <a:pt x="105" y="899"/>
                        <a:pt x="105" y="899"/>
                      </a:cubicBezTo>
                      <a:cubicBezTo>
                        <a:pt x="105" y="900"/>
                        <a:pt x="105" y="900"/>
                        <a:pt x="105" y="900"/>
                      </a:cubicBezTo>
                      <a:cubicBezTo>
                        <a:pt x="106" y="900"/>
                        <a:pt x="106" y="900"/>
                        <a:pt x="106" y="900"/>
                      </a:cubicBezTo>
                      <a:cubicBezTo>
                        <a:pt x="107" y="899"/>
                        <a:pt x="107" y="899"/>
                        <a:pt x="107" y="899"/>
                      </a:cubicBezTo>
                      <a:cubicBezTo>
                        <a:pt x="106" y="897"/>
                        <a:pt x="106" y="897"/>
                        <a:pt x="106" y="897"/>
                      </a:cubicBezTo>
                      <a:cubicBezTo>
                        <a:pt x="108" y="895"/>
                        <a:pt x="108" y="895"/>
                        <a:pt x="108" y="895"/>
                      </a:cubicBezTo>
                      <a:cubicBezTo>
                        <a:pt x="110" y="896"/>
                        <a:pt x="110" y="896"/>
                        <a:pt x="110" y="896"/>
                      </a:cubicBezTo>
                      <a:cubicBezTo>
                        <a:pt x="111" y="898"/>
                        <a:pt x="111" y="898"/>
                        <a:pt x="111" y="898"/>
                      </a:cubicBezTo>
                      <a:cubicBezTo>
                        <a:pt x="113" y="898"/>
                        <a:pt x="119" y="901"/>
                        <a:pt x="119" y="904"/>
                      </a:cubicBezTo>
                      <a:cubicBezTo>
                        <a:pt x="118" y="905"/>
                        <a:pt x="117" y="908"/>
                        <a:pt x="118" y="909"/>
                      </a:cubicBezTo>
                      <a:cubicBezTo>
                        <a:pt x="119" y="910"/>
                        <a:pt x="119" y="910"/>
                        <a:pt x="119" y="910"/>
                      </a:cubicBezTo>
                      <a:cubicBezTo>
                        <a:pt x="120" y="912"/>
                        <a:pt x="120" y="912"/>
                        <a:pt x="120" y="912"/>
                      </a:cubicBezTo>
                      <a:cubicBezTo>
                        <a:pt x="123" y="912"/>
                        <a:pt x="123" y="912"/>
                        <a:pt x="123" y="912"/>
                      </a:cubicBezTo>
                      <a:cubicBezTo>
                        <a:pt x="125" y="915"/>
                        <a:pt x="125" y="915"/>
                        <a:pt x="125" y="915"/>
                      </a:cubicBezTo>
                      <a:cubicBezTo>
                        <a:pt x="127" y="913"/>
                        <a:pt x="127" y="913"/>
                        <a:pt x="127" y="913"/>
                      </a:cubicBezTo>
                      <a:cubicBezTo>
                        <a:pt x="132" y="915"/>
                        <a:pt x="132" y="915"/>
                        <a:pt x="132" y="915"/>
                      </a:cubicBezTo>
                      <a:cubicBezTo>
                        <a:pt x="135" y="913"/>
                        <a:pt x="135" y="913"/>
                        <a:pt x="135" y="913"/>
                      </a:cubicBezTo>
                      <a:cubicBezTo>
                        <a:pt x="137" y="913"/>
                        <a:pt x="137" y="913"/>
                        <a:pt x="137" y="913"/>
                      </a:cubicBezTo>
                      <a:cubicBezTo>
                        <a:pt x="137" y="916"/>
                        <a:pt x="137" y="916"/>
                        <a:pt x="137" y="916"/>
                      </a:cubicBezTo>
                      <a:cubicBezTo>
                        <a:pt x="135" y="915"/>
                        <a:pt x="135" y="915"/>
                        <a:pt x="135" y="915"/>
                      </a:cubicBezTo>
                      <a:cubicBezTo>
                        <a:pt x="133" y="917"/>
                        <a:pt x="133" y="917"/>
                        <a:pt x="133" y="917"/>
                      </a:cubicBezTo>
                      <a:cubicBezTo>
                        <a:pt x="135" y="918"/>
                        <a:pt x="135" y="918"/>
                        <a:pt x="135" y="918"/>
                      </a:cubicBezTo>
                      <a:cubicBezTo>
                        <a:pt x="136" y="917"/>
                        <a:pt x="136" y="917"/>
                        <a:pt x="136" y="917"/>
                      </a:cubicBezTo>
                      <a:cubicBezTo>
                        <a:pt x="138" y="920"/>
                        <a:pt x="138" y="920"/>
                        <a:pt x="138" y="920"/>
                      </a:cubicBezTo>
                      <a:cubicBezTo>
                        <a:pt x="139" y="920"/>
                        <a:pt x="139" y="920"/>
                        <a:pt x="139" y="920"/>
                      </a:cubicBezTo>
                      <a:cubicBezTo>
                        <a:pt x="140" y="919"/>
                        <a:pt x="140" y="919"/>
                        <a:pt x="140" y="919"/>
                      </a:cubicBezTo>
                      <a:cubicBezTo>
                        <a:pt x="138" y="918"/>
                        <a:pt x="138" y="918"/>
                        <a:pt x="138" y="918"/>
                      </a:cubicBezTo>
                      <a:cubicBezTo>
                        <a:pt x="138" y="917"/>
                        <a:pt x="138" y="917"/>
                        <a:pt x="138" y="917"/>
                      </a:cubicBezTo>
                      <a:cubicBezTo>
                        <a:pt x="139" y="914"/>
                        <a:pt x="139" y="914"/>
                        <a:pt x="139" y="914"/>
                      </a:cubicBezTo>
                      <a:cubicBezTo>
                        <a:pt x="141" y="914"/>
                        <a:pt x="141" y="914"/>
                        <a:pt x="141" y="914"/>
                      </a:cubicBezTo>
                      <a:cubicBezTo>
                        <a:pt x="144" y="915"/>
                        <a:pt x="144" y="915"/>
                        <a:pt x="144" y="915"/>
                      </a:cubicBezTo>
                      <a:cubicBezTo>
                        <a:pt x="145" y="914"/>
                        <a:pt x="150" y="911"/>
                        <a:pt x="150" y="910"/>
                      </a:cubicBezTo>
                      <a:cubicBezTo>
                        <a:pt x="149" y="903"/>
                        <a:pt x="149" y="903"/>
                        <a:pt x="149" y="903"/>
                      </a:cubicBezTo>
                      <a:cubicBezTo>
                        <a:pt x="150" y="903"/>
                        <a:pt x="150" y="900"/>
                        <a:pt x="150" y="899"/>
                      </a:cubicBezTo>
                      <a:cubicBezTo>
                        <a:pt x="152" y="898"/>
                        <a:pt x="154" y="896"/>
                        <a:pt x="155" y="894"/>
                      </a:cubicBezTo>
                      <a:cubicBezTo>
                        <a:pt x="156" y="894"/>
                        <a:pt x="156" y="894"/>
                        <a:pt x="156" y="894"/>
                      </a:cubicBezTo>
                      <a:cubicBezTo>
                        <a:pt x="155" y="896"/>
                        <a:pt x="155" y="896"/>
                        <a:pt x="155" y="896"/>
                      </a:cubicBezTo>
                      <a:cubicBezTo>
                        <a:pt x="156" y="897"/>
                        <a:pt x="157" y="898"/>
                        <a:pt x="158" y="898"/>
                      </a:cubicBezTo>
                      <a:cubicBezTo>
                        <a:pt x="163" y="895"/>
                        <a:pt x="163" y="895"/>
                        <a:pt x="163" y="895"/>
                      </a:cubicBezTo>
                      <a:cubicBezTo>
                        <a:pt x="164" y="895"/>
                        <a:pt x="164" y="895"/>
                        <a:pt x="164" y="895"/>
                      </a:cubicBezTo>
                      <a:cubicBezTo>
                        <a:pt x="167" y="892"/>
                        <a:pt x="167" y="892"/>
                        <a:pt x="167" y="892"/>
                      </a:cubicBezTo>
                      <a:cubicBezTo>
                        <a:pt x="165" y="891"/>
                        <a:pt x="165" y="891"/>
                        <a:pt x="165" y="891"/>
                      </a:cubicBezTo>
                      <a:cubicBezTo>
                        <a:pt x="164" y="892"/>
                        <a:pt x="164" y="892"/>
                        <a:pt x="164" y="892"/>
                      </a:cubicBezTo>
                      <a:cubicBezTo>
                        <a:pt x="163" y="890"/>
                        <a:pt x="163" y="890"/>
                        <a:pt x="163" y="890"/>
                      </a:cubicBezTo>
                      <a:cubicBezTo>
                        <a:pt x="163" y="889"/>
                        <a:pt x="163" y="889"/>
                        <a:pt x="163" y="889"/>
                      </a:cubicBezTo>
                      <a:cubicBezTo>
                        <a:pt x="165" y="890"/>
                        <a:pt x="169" y="891"/>
                        <a:pt x="170" y="893"/>
                      </a:cubicBezTo>
                      <a:cubicBezTo>
                        <a:pt x="171" y="892"/>
                        <a:pt x="171" y="892"/>
                        <a:pt x="171" y="892"/>
                      </a:cubicBezTo>
                      <a:cubicBezTo>
                        <a:pt x="172" y="894"/>
                        <a:pt x="172" y="894"/>
                        <a:pt x="172" y="894"/>
                      </a:cubicBezTo>
                      <a:cubicBezTo>
                        <a:pt x="174" y="894"/>
                        <a:pt x="174" y="894"/>
                        <a:pt x="174" y="894"/>
                      </a:cubicBezTo>
                      <a:cubicBezTo>
                        <a:pt x="173" y="896"/>
                        <a:pt x="173" y="896"/>
                        <a:pt x="173" y="896"/>
                      </a:cubicBezTo>
                      <a:cubicBezTo>
                        <a:pt x="172" y="896"/>
                        <a:pt x="171" y="896"/>
                        <a:pt x="170" y="896"/>
                      </a:cubicBezTo>
                      <a:cubicBezTo>
                        <a:pt x="170" y="895"/>
                        <a:pt x="170" y="895"/>
                        <a:pt x="170" y="895"/>
                      </a:cubicBezTo>
                      <a:cubicBezTo>
                        <a:pt x="167" y="895"/>
                        <a:pt x="167" y="895"/>
                        <a:pt x="167" y="895"/>
                      </a:cubicBezTo>
                      <a:cubicBezTo>
                        <a:pt x="168" y="897"/>
                        <a:pt x="168" y="897"/>
                        <a:pt x="168" y="897"/>
                      </a:cubicBezTo>
                      <a:cubicBezTo>
                        <a:pt x="164" y="898"/>
                        <a:pt x="164" y="898"/>
                        <a:pt x="164" y="898"/>
                      </a:cubicBezTo>
                      <a:cubicBezTo>
                        <a:pt x="162" y="897"/>
                        <a:pt x="162" y="897"/>
                        <a:pt x="162" y="897"/>
                      </a:cubicBezTo>
                      <a:cubicBezTo>
                        <a:pt x="158" y="900"/>
                        <a:pt x="158" y="900"/>
                        <a:pt x="158" y="900"/>
                      </a:cubicBezTo>
                      <a:cubicBezTo>
                        <a:pt x="160" y="909"/>
                        <a:pt x="160" y="909"/>
                        <a:pt x="160" y="909"/>
                      </a:cubicBezTo>
                      <a:cubicBezTo>
                        <a:pt x="161" y="909"/>
                        <a:pt x="163" y="910"/>
                        <a:pt x="163" y="911"/>
                      </a:cubicBezTo>
                      <a:cubicBezTo>
                        <a:pt x="165" y="909"/>
                        <a:pt x="165" y="909"/>
                        <a:pt x="165" y="909"/>
                      </a:cubicBezTo>
                      <a:cubicBezTo>
                        <a:pt x="165" y="905"/>
                        <a:pt x="165" y="905"/>
                        <a:pt x="165" y="905"/>
                      </a:cubicBezTo>
                      <a:cubicBezTo>
                        <a:pt x="167" y="904"/>
                        <a:pt x="167" y="904"/>
                        <a:pt x="167" y="904"/>
                      </a:cubicBezTo>
                      <a:cubicBezTo>
                        <a:pt x="167" y="905"/>
                        <a:pt x="167" y="905"/>
                        <a:pt x="167" y="905"/>
                      </a:cubicBezTo>
                      <a:cubicBezTo>
                        <a:pt x="166" y="907"/>
                        <a:pt x="166" y="907"/>
                        <a:pt x="166" y="907"/>
                      </a:cubicBezTo>
                      <a:cubicBezTo>
                        <a:pt x="168" y="908"/>
                        <a:pt x="168" y="908"/>
                        <a:pt x="168" y="908"/>
                      </a:cubicBezTo>
                      <a:cubicBezTo>
                        <a:pt x="169" y="907"/>
                        <a:pt x="169" y="907"/>
                        <a:pt x="169" y="907"/>
                      </a:cubicBezTo>
                      <a:cubicBezTo>
                        <a:pt x="168" y="905"/>
                        <a:pt x="168" y="905"/>
                        <a:pt x="168" y="905"/>
                      </a:cubicBezTo>
                      <a:cubicBezTo>
                        <a:pt x="169" y="903"/>
                        <a:pt x="169" y="903"/>
                        <a:pt x="169" y="903"/>
                      </a:cubicBezTo>
                      <a:cubicBezTo>
                        <a:pt x="170" y="903"/>
                        <a:pt x="170" y="903"/>
                        <a:pt x="170" y="903"/>
                      </a:cubicBezTo>
                      <a:cubicBezTo>
                        <a:pt x="171" y="904"/>
                        <a:pt x="171" y="904"/>
                        <a:pt x="171" y="904"/>
                      </a:cubicBezTo>
                      <a:cubicBezTo>
                        <a:pt x="172" y="903"/>
                        <a:pt x="172" y="903"/>
                        <a:pt x="172" y="903"/>
                      </a:cubicBezTo>
                      <a:cubicBezTo>
                        <a:pt x="172" y="900"/>
                        <a:pt x="172" y="900"/>
                        <a:pt x="172" y="900"/>
                      </a:cubicBezTo>
                      <a:cubicBezTo>
                        <a:pt x="174" y="900"/>
                        <a:pt x="174" y="900"/>
                        <a:pt x="174" y="900"/>
                      </a:cubicBezTo>
                      <a:cubicBezTo>
                        <a:pt x="174" y="899"/>
                        <a:pt x="175" y="897"/>
                        <a:pt x="176" y="897"/>
                      </a:cubicBezTo>
                      <a:cubicBezTo>
                        <a:pt x="178" y="898"/>
                        <a:pt x="178" y="898"/>
                        <a:pt x="178" y="898"/>
                      </a:cubicBezTo>
                      <a:cubicBezTo>
                        <a:pt x="180" y="897"/>
                        <a:pt x="180" y="897"/>
                        <a:pt x="180" y="897"/>
                      </a:cubicBezTo>
                      <a:cubicBezTo>
                        <a:pt x="183" y="898"/>
                        <a:pt x="183" y="898"/>
                        <a:pt x="183" y="898"/>
                      </a:cubicBezTo>
                      <a:cubicBezTo>
                        <a:pt x="181" y="900"/>
                        <a:pt x="181" y="900"/>
                        <a:pt x="181" y="900"/>
                      </a:cubicBezTo>
                      <a:cubicBezTo>
                        <a:pt x="179" y="899"/>
                        <a:pt x="179" y="899"/>
                        <a:pt x="179" y="899"/>
                      </a:cubicBezTo>
                      <a:cubicBezTo>
                        <a:pt x="176" y="900"/>
                        <a:pt x="176" y="900"/>
                        <a:pt x="176" y="900"/>
                      </a:cubicBezTo>
                      <a:cubicBezTo>
                        <a:pt x="175" y="902"/>
                        <a:pt x="175" y="902"/>
                        <a:pt x="175" y="902"/>
                      </a:cubicBezTo>
                      <a:cubicBezTo>
                        <a:pt x="178" y="905"/>
                        <a:pt x="178" y="905"/>
                        <a:pt x="178" y="905"/>
                      </a:cubicBezTo>
                      <a:cubicBezTo>
                        <a:pt x="182" y="902"/>
                        <a:pt x="182" y="902"/>
                        <a:pt x="182" y="902"/>
                      </a:cubicBezTo>
                      <a:cubicBezTo>
                        <a:pt x="184" y="902"/>
                        <a:pt x="184" y="902"/>
                        <a:pt x="184" y="902"/>
                      </a:cubicBezTo>
                      <a:cubicBezTo>
                        <a:pt x="185" y="903"/>
                        <a:pt x="185" y="903"/>
                        <a:pt x="185" y="903"/>
                      </a:cubicBezTo>
                      <a:cubicBezTo>
                        <a:pt x="182" y="903"/>
                        <a:pt x="182" y="903"/>
                        <a:pt x="182" y="903"/>
                      </a:cubicBezTo>
                      <a:cubicBezTo>
                        <a:pt x="181" y="908"/>
                        <a:pt x="181" y="908"/>
                        <a:pt x="181" y="908"/>
                      </a:cubicBezTo>
                      <a:cubicBezTo>
                        <a:pt x="183" y="907"/>
                        <a:pt x="183" y="907"/>
                        <a:pt x="183" y="907"/>
                      </a:cubicBezTo>
                      <a:cubicBezTo>
                        <a:pt x="185" y="909"/>
                        <a:pt x="185" y="909"/>
                        <a:pt x="185" y="909"/>
                      </a:cubicBezTo>
                      <a:cubicBezTo>
                        <a:pt x="183" y="910"/>
                        <a:pt x="183" y="910"/>
                        <a:pt x="183" y="910"/>
                      </a:cubicBezTo>
                      <a:cubicBezTo>
                        <a:pt x="183" y="911"/>
                        <a:pt x="183" y="911"/>
                        <a:pt x="183" y="911"/>
                      </a:cubicBezTo>
                      <a:cubicBezTo>
                        <a:pt x="180" y="911"/>
                        <a:pt x="180" y="911"/>
                        <a:pt x="180" y="911"/>
                      </a:cubicBezTo>
                      <a:cubicBezTo>
                        <a:pt x="178" y="912"/>
                        <a:pt x="176" y="915"/>
                        <a:pt x="175" y="917"/>
                      </a:cubicBezTo>
                      <a:cubicBezTo>
                        <a:pt x="175" y="915"/>
                        <a:pt x="175" y="915"/>
                        <a:pt x="175" y="915"/>
                      </a:cubicBezTo>
                      <a:cubicBezTo>
                        <a:pt x="171" y="915"/>
                        <a:pt x="171" y="915"/>
                        <a:pt x="171" y="915"/>
                      </a:cubicBezTo>
                      <a:cubicBezTo>
                        <a:pt x="171" y="916"/>
                        <a:pt x="171" y="916"/>
                        <a:pt x="171" y="916"/>
                      </a:cubicBezTo>
                      <a:cubicBezTo>
                        <a:pt x="168" y="918"/>
                        <a:pt x="168" y="918"/>
                        <a:pt x="168" y="918"/>
                      </a:cubicBezTo>
                      <a:cubicBezTo>
                        <a:pt x="166" y="917"/>
                        <a:pt x="166" y="917"/>
                        <a:pt x="166" y="917"/>
                      </a:cubicBezTo>
                      <a:cubicBezTo>
                        <a:pt x="164" y="919"/>
                        <a:pt x="164" y="919"/>
                        <a:pt x="164" y="919"/>
                      </a:cubicBezTo>
                      <a:cubicBezTo>
                        <a:pt x="163" y="920"/>
                        <a:pt x="163" y="920"/>
                        <a:pt x="163" y="920"/>
                      </a:cubicBezTo>
                      <a:cubicBezTo>
                        <a:pt x="161" y="919"/>
                        <a:pt x="158" y="920"/>
                        <a:pt x="156" y="922"/>
                      </a:cubicBezTo>
                      <a:cubicBezTo>
                        <a:pt x="157" y="923"/>
                        <a:pt x="157" y="923"/>
                        <a:pt x="157" y="923"/>
                      </a:cubicBezTo>
                      <a:cubicBezTo>
                        <a:pt x="158" y="924"/>
                        <a:pt x="158" y="924"/>
                        <a:pt x="158" y="924"/>
                      </a:cubicBezTo>
                      <a:cubicBezTo>
                        <a:pt x="158" y="925"/>
                        <a:pt x="158" y="925"/>
                        <a:pt x="158" y="925"/>
                      </a:cubicBezTo>
                      <a:cubicBezTo>
                        <a:pt x="156" y="926"/>
                        <a:pt x="156" y="926"/>
                        <a:pt x="156" y="926"/>
                      </a:cubicBezTo>
                      <a:cubicBezTo>
                        <a:pt x="156" y="927"/>
                        <a:pt x="156" y="927"/>
                        <a:pt x="156" y="927"/>
                      </a:cubicBezTo>
                      <a:cubicBezTo>
                        <a:pt x="158" y="927"/>
                        <a:pt x="158" y="927"/>
                        <a:pt x="158" y="927"/>
                      </a:cubicBezTo>
                      <a:cubicBezTo>
                        <a:pt x="160" y="926"/>
                        <a:pt x="160" y="926"/>
                        <a:pt x="160" y="926"/>
                      </a:cubicBezTo>
                      <a:cubicBezTo>
                        <a:pt x="161" y="926"/>
                        <a:pt x="161" y="926"/>
                        <a:pt x="161" y="926"/>
                      </a:cubicBezTo>
                      <a:cubicBezTo>
                        <a:pt x="160" y="929"/>
                        <a:pt x="160" y="929"/>
                        <a:pt x="160" y="929"/>
                      </a:cubicBezTo>
                      <a:cubicBezTo>
                        <a:pt x="158" y="929"/>
                        <a:pt x="158" y="929"/>
                        <a:pt x="158" y="929"/>
                      </a:cubicBezTo>
                      <a:cubicBezTo>
                        <a:pt x="158" y="931"/>
                        <a:pt x="158" y="931"/>
                        <a:pt x="158" y="931"/>
                      </a:cubicBezTo>
                      <a:cubicBezTo>
                        <a:pt x="160" y="932"/>
                        <a:pt x="160" y="932"/>
                        <a:pt x="160" y="932"/>
                      </a:cubicBezTo>
                      <a:cubicBezTo>
                        <a:pt x="159" y="933"/>
                        <a:pt x="159" y="933"/>
                        <a:pt x="159" y="933"/>
                      </a:cubicBezTo>
                      <a:cubicBezTo>
                        <a:pt x="158" y="934"/>
                        <a:pt x="158" y="934"/>
                        <a:pt x="158" y="934"/>
                      </a:cubicBezTo>
                      <a:cubicBezTo>
                        <a:pt x="156" y="933"/>
                        <a:pt x="156" y="933"/>
                        <a:pt x="156" y="933"/>
                      </a:cubicBezTo>
                      <a:cubicBezTo>
                        <a:pt x="155" y="933"/>
                        <a:pt x="155" y="933"/>
                        <a:pt x="155" y="933"/>
                      </a:cubicBezTo>
                      <a:cubicBezTo>
                        <a:pt x="155" y="935"/>
                        <a:pt x="155" y="935"/>
                        <a:pt x="155" y="935"/>
                      </a:cubicBezTo>
                      <a:cubicBezTo>
                        <a:pt x="155" y="938"/>
                        <a:pt x="155" y="938"/>
                        <a:pt x="155" y="938"/>
                      </a:cubicBezTo>
                      <a:cubicBezTo>
                        <a:pt x="153" y="940"/>
                        <a:pt x="153" y="940"/>
                        <a:pt x="153" y="940"/>
                      </a:cubicBezTo>
                      <a:cubicBezTo>
                        <a:pt x="156" y="944"/>
                        <a:pt x="156" y="944"/>
                        <a:pt x="156" y="944"/>
                      </a:cubicBezTo>
                      <a:cubicBezTo>
                        <a:pt x="157" y="942"/>
                        <a:pt x="157" y="942"/>
                        <a:pt x="157" y="942"/>
                      </a:cubicBezTo>
                      <a:cubicBezTo>
                        <a:pt x="158" y="942"/>
                        <a:pt x="158" y="942"/>
                        <a:pt x="158" y="942"/>
                      </a:cubicBezTo>
                      <a:cubicBezTo>
                        <a:pt x="158" y="944"/>
                        <a:pt x="158" y="944"/>
                        <a:pt x="158" y="944"/>
                      </a:cubicBezTo>
                      <a:cubicBezTo>
                        <a:pt x="160" y="946"/>
                        <a:pt x="160" y="946"/>
                        <a:pt x="160" y="946"/>
                      </a:cubicBezTo>
                      <a:cubicBezTo>
                        <a:pt x="161" y="945"/>
                        <a:pt x="161" y="945"/>
                        <a:pt x="161" y="945"/>
                      </a:cubicBezTo>
                      <a:cubicBezTo>
                        <a:pt x="162" y="946"/>
                        <a:pt x="162" y="946"/>
                        <a:pt x="162" y="946"/>
                      </a:cubicBezTo>
                      <a:cubicBezTo>
                        <a:pt x="163" y="945"/>
                        <a:pt x="163" y="945"/>
                        <a:pt x="163" y="945"/>
                      </a:cubicBezTo>
                      <a:cubicBezTo>
                        <a:pt x="164" y="943"/>
                        <a:pt x="164" y="943"/>
                        <a:pt x="164" y="943"/>
                      </a:cubicBezTo>
                      <a:cubicBezTo>
                        <a:pt x="165" y="942"/>
                        <a:pt x="165" y="942"/>
                        <a:pt x="165" y="942"/>
                      </a:cubicBezTo>
                      <a:cubicBezTo>
                        <a:pt x="163" y="938"/>
                        <a:pt x="163" y="938"/>
                        <a:pt x="163" y="938"/>
                      </a:cubicBezTo>
                      <a:cubicBezTo>
                        <a:pt x="164" y="937"/>
                        <a:pt x="164" y="937"/>
                        <a:pt x="164" y="937"/>
                      </a:cubicBezTo>
                      <a:cubicBezTo>
                        <a:pt x="167" y="940"/>
                        <a:pt x="167" y="940"/>
                        <a:pt x="167" y="940"/>
                      </a:cubicBezTo>
                      <a:cubicBezTo>
                        <a:pt x="166" y="942"/>
                        <a:pt x="166" y="942"/>
                        <a:pt x="166" y="942"/>
                      </a:cubicBezTo>
                      <a:cubicBezTo>
                        <a:pt x="167" y="942"/>
                        <a:pt x="167" y="942"/>
                        <a:pt x="167" y="942"/>
                      </a:cubicBezTo>
                      <a:cubicBezTo>
                        <a:pt x="171" y="941"/>
                        <a:pt x="171" y="941"/>
                        <a:pt x="171" y="941"/>
                      </a:cubicBezTo>
                      <a:cubicBezTo>
                        <a:pt x="172" y="944"/>
                        <a:pt x="172" y="944"/>
                        <a:pt x="172" y="944"/>
                      </a:cubicBezTo>
                      <a:cubicBezTo>
                        <a:pt x="171" y="945"/>
                        <a:pt x="171" y="945"/>
                        <a:pt x="171" y="945"/>
                      </a:cubicBezTo>
                      <a:cubicBezTo>
                        <a:pt x="170" y="948"/>
                        <a:pt x="170" y="948"/>
                        <a:pt x="170" y="948"/>
                      </a:cubicBezTo>
                      <a:cubicBezTo>
                        <a:pt x="173" y="947"/>
                        <a:pt x="173" y="947"/>
                        <a:pt x="173" y="947"/>
                      </a:cubicBezTo>
                      <a:cubicBezTo>
                        <a:pt x="174" y="945"/>
                        <a:pt x="174" y="945"/>
                        <a:pt x="174" y="945"/>
                      </a:cubicBezTo>
                      <a:cubicBezTo>
                        <a:pt x="175" y="947"/>
                        <a:pt x="175" y="947"/>
                        <a:pt x="175" y="947"/>
                      </a:cubicBezTo>
                      <a:cubicBezTo>
                        <a:pt x="176" y="947"/>
                        <a:pt x="176" y="947"/>
                        <a:pt x="176" y="947"/>
                      </a:cubicBezTo>
                      <a:cubicBezTo>
                        <a:pt x="175" y="942"/>
                        <a:pt x="175" y="942"/>
                        <a:pt x="175" y="942"/>
                      </a:cubicBezTo>
                      <a:cubicBezTo>
                        <a:pt x="177" y="941"/>
                        <a:pt x="177" y="941"/>
                        <a:pt x="177" y="941"/>
                      </a:cubicBezTo>
                      <a:cubicBezTo>
                        <a:pt x="178" y="942"/>
                        <a:pt x="178" y="942"/>
                        <a:pt x="178" y="942"/>
                      </a:cubicBezTo>
                      <a:cubicBezTo>
                        <a:pt x="178" y="943"/>
                        <a:pt x="177" y="946"/>
                        <a:pt x="178" y="947"/>
                      </a:cubicBezTo>
                      <a:cubicBezTo>
                        <a:pt x="179" y="948"/>
                        <a:pt x="182" y="949"/>
                        <a:pt x="184" y="949"/>
                      </a:cubicBezTo>
                      <a:cubicBezTo>
                        <a:pt x="185" y="951"/>
                        <a:pt x="185" y="951"/>
                        <a:pt x="185" y="951"/>
                      </a:cubicBezTo>
                      <a:cubicBezTo>
                        <a:pt x="187" y="951"/>
                        <a:pt x="187" y="951"/>
                        <a:pt x="187" y="951"/>
                      </a:cubicBezTo>
                      <a:cubicBezTo>
                        <a:pt x="187" y="953"/>
                        <a:pt x="187" y="953"/>
                        <a:pt x="187" y="953"/>
                      </a:cubicBezTo>
                      <a:cubicBezTo>
                        <a:pt x="189" y="954"/>
                        <a:pt x="189" y="954"/>
                        <a:pt x="189" y="954"/>
                      </a:cubicBezTo>
                      <a:cubicBezTo>
                        <a:pt x="189" y="954"/>
                        <a:pt x="189" y="954"/>
                        <a:pt x="189" y="954"/>
                      </a:cubicBezTo>
                      <a:cubicBezTo>
                        <a:pt x="188" y="951"/>
                        <a:pt x="188" y="951"/>
                        <a:pt x="188" y="951"/>
                      </a:cubicBezTo>
                      <a:cubicBezTo>
                        <a:pt x="190" y="951"/>
                        <a:pt x="190" y="950"/>
                        <a:pt x="191" y="949"/>
                      </a:cubicBezTo>
                      <a:cubicBezTo>
                        <a:pt x="197" y="948"/>
                        <a:pt x="197" y="948"/>
                        <a:pt x="197" y="948"/>
                      </a:cubicBezTo>
                      <a:cubicBezTo>
                        <a:pt x="197" y="949"/>
                        <a:pt x="197" y="949"/>
                        <a:pt x="197" y="949"/>
                      </a:cubicBezTo>
                      <a:cubicBezTo>
                        <a:pt x="198" y="949"/>
                        <a:pt x="198" y="949"/>
                        <a:pt x="198" y="949"/>
                      </a:cubicBezTo>
                      <a:cubicBezTo>
                        <a:pt x="201" y="946"/>
                        <a:pt x="200" y="944"/>
                        <a:pt x="200" y="940"/>
                      </a:cubicBezTo>
                      <a:cubicBezTo>
                        <a:pt x="203" y="938"/>
                        <a:pt x="203" y="938"/>
                        <a:pt x="203" y="938"/>
                      </a:cubicBezTo>
                      <a:cubicBezTo>
                        <a:pt x="203" y="936"/>
                        <a:pt x="203" y="936"/>
                        <a:pt x="203" y="936"/>
                      </a:cubicBezTo>
                      <a:cubicBezTo>
                        <a:pt x="205" y="937"/>
                        <a:pt x="205" y="937"/>
                        <a:pt x="205" y="937"/>
                      </a:cubicBezTo>
                      <a:cubicBezTo>
                        <a:pt x="207" y="935"/>
                        <a:pt x="207" y="935"/>
                        <a:pt x="207" y="935"/>
                      </a:cubicBezTo>
                      <a:cubicBezTo>
                        <a:pt x="206" y="935"/>
                        <a:pt x="206" y="935"/>
                        <a:pt x="206" y="935"/>
                      </a:cubicBezTo>
                      <a:cubicBezTo>
                        <a:pt x="205" y="934"/>
                        <a:pt x="205" y="934"/>
                        <a:pt x="205" y="934"/>
                      </a:cubicBezTo>
                      <a:cubicBezTo>
                        <a:pt x="205" y="933"/>
                        <a:pt x="205" y="933"/>
                        <a:pt x="205" y="933"/>
                      </a:cubicBezTo>
                      <a:cubicBezTo>
                        <a:pt x="206" y="933"/>
                        <a:pt x="206" y="933"/>
                        <a:pt x="206" y="933"/>
                      </a:cubicBezTo>
                      <a:cubicBezTo>
                        <a:pt x="206" y="931"/>
                        <a:pt x="208" y="929"/>
                        <a:pt x="209" y="929"/>
                      </a:cubicBezTo>
                      <a:cubicBezTo>
                        <a:pt x="208" y="925"/>
                        <a:pt x="208" y="925"/>
                        <a:pt x="208" y="925"/>
                      </a:cubicBezTo>
                      <a:cubicBezTo>
                        <a:pt x="213" y="922"/>
                        <a:pt x="213" y="922"/>
                        <a:pt x="213" y="922"/>
                      </a:cubicBezTo>
                      <a:cubicBezTo>
                        <a:pt x="212" y="920"/>
                        <a:pt x="212" y="920"/>
                        <a:pt x="212" y="920"/>
                      </a:cubicBezTo>
                      <a:cubicBezTo>
                        <a:pt x="210" y="920"/>
                        <a:pt x="210" y="920"/>
                        <a:pt x="210" y="920"/>
                      </a:cubicBezTo>
                      <a:cubicBezTo>
                        <a:pt x="209" y="919"/>
                        <a:pt x="209" y="919"/>
                        <a:pt x="209" y="919"/>
                      </a:cubicBezTo>
                      <a:cubicBezTo>
                        <a:pt x="210" y="918"/>
                        <a:pt x="210" y="918"/>
                        <a:pt x="210" y="918"/>
                      </a:cubicBezTo>
                      <a:cubicBezTo>
                        <a:pt x="211" y="918"/>
                        <a:pt x="211" y="918"/>
                        <a:pt x="211" y="918"/>
                      </a:cubicBezTo>
                      <a:cubicBezTo>
                        <a:pt x="212" y="919"/>
                        <a:pt x="213" y="920"/>
                        <a:pt x="214" y="921"/>
                      </a:cubicBezTo>
                      <a:cubicBezTo>
                        <a:pt x="215" y="921"/>
                        <a:pt x="215" y="921"/>
                        <a:pt x="215" y="921"/>
                      </a:cubicBezTo>
                      <a:cubicBezTo>
                        <a:pt x="217" y="919"/>
                        <a:pt x="217" y="919"/>
                        <a:pt x="217" y="919"/>
                      </a:cubicBezTo>
                      <a:cubicBezTo>
                        <a:pt x="218" y="917"/>
                        <a:pt x="218" y="917"/>
                        <a:pt x="218" y="917"/>
                      </a:cubicBezTo>
                      <a:cubicBezTo>
                        <a:pt x="217" y="916"/>
                        <a:pt x="217" y="916"/>
                        <a:pt x="217" y="916"/>
                      </a:cubicBezTo>
                      <a:cubicBezTo>
                        <a:pt x="220" y="914"/>
                        <a:pt x="220" y="914"/>
                        <a:pt x="220" y="914"/>
                      </a:cubicBezTo>
                      <a:cubicBezTo>
                        <a:pt x="220" y="913"/>
                        <a:pt x="220" y="913"/>
                        <a:pt x="220" y="913"/>
                      </a:cubicBezTo>
                      <a:cubicBezTo>
                        <a:pt x="219" y="912"/>
                        <a:pt x="219" y="912"/>
                        <a:pt x="219" y="912"/>
                      </a:cubicBezTo>
                      <a:cubicBezTo>
                        <a:pt x="222" y="911"/>
                        <a:pt x="222" y="911"/>
                        <a:pt x="222" y="911"/>
                      </a:cubicBezTo>
                      <a:cubicBezTo>
                        <a:pt x="223" y="912"/>
                        <a:pt x="223" y="912"/>
                        <a:pt x="223" y="912"/>
                      </a:cubicBezTo>
                      <a:cubicBezTo>
                        <a:pt x="225" y="911"/>
                        <a:pt x="225" y="911"/>
                        <a:pt x="225" y="911"/>
                      </a:cubicBezTo>
                      <a:cubicBezTo>
                        <a:pt x="225" y="912"/>
                        <a:pt x="225" y="912"/>
                        <a:pt x="225" y="912"/>
                      </a:cubicBezTo>
                      <a:cubicBezTo>
                        <a:pt x="226" y="912"/>
                        <a:pt x="226" y="912"/>
                        <a:pt x="226" y="912"/>
                      </a:cubicBezTo>
                      <a:cubicBezTo>
                        <a:pt x="226" y="913"/>
                        <a:pt x="225" y="915"/>
                        <a:pt x="224" y="916"/>
                      </a:cubicBezTo>
                      <a:cubicBezTo>
                        <a:pt x="224" y="917"/>
                        <a:pt x="224" y="917"/>
                        <a:pt x="224" y="917"/>
                      </a:cubicBezTo>
                      <a:cubicBezTo>
                        <a:pt x="227" y="915"/>
                        <a:pt x="227" y="915"/>
                        <a:pt x="227" y="915"/>
                      </a:cubicBezTo>
                      <a:cubicBezTo>
                        <a:pt x="228" y="915"/>
                        <a:pt x="228" y="915"/>
                        <a:pt x="228" y="915"/>
                      </a:cubicBezTo>
                      <a:cubicBezTo>
                        <a:pt x="229" y="918"/>
                        <a:pt x="229" y="918"/>
                        <a:pt x="229" y="918"/>
                      </a:cubicBezTo>
                      <a:cubicBezTo>
                        <a:pt x="227" y="918"/>
                        <a:pt x="227" y="918"/>
                        <a:pt x="227" y="918"/>
                      </a:cubicBezTo>
                      <a:cubicBezTo>
                        <a:pt x="227" y="917"/>
                        <a:pt x="227" y="917"/>
                        <a:pt x="227" y="917"/>
                      </a:cubicBezTo>
                      <a:cubicBezTo>
                        <a:pt x="225" y="918"/>
                        <a:pt x="225" y="918"/>
                        <a:pt x="225" y="918"/>
                      </a:cubicBezTo>
                      <a:cubicBezTo>
                        <a:pt x="226" y="922"/>
                        <a:pt x="226" y="922"/>
                        <a:pt x="226" y="922"/>
                      </a:cubicBezTo>
                      <a:cubicBezTo>
                        <a:pt x="228" y="923"/>
                        <a:pt x="228" y="923"/>
                        <a:pt x="228" y="923"/>
                      </a:cubicBezTo>
                      <a:cubicBezTo>
                        <a:pt x="224" y="927"/>
                        <a:pt x="224" y="927"/>
                        <a:pt x="224" y="927"/>
                      </a:cubicBezTo>
                      <a:cubicBezTo>
                        <a:pt x="223" y="926"/>
                        <a:pt x="223" y="926"/>
                        <a:pt x="223" y="926"/>
                      </a:cubicBezTo>
                      <a:cubicBezTo>
                        <a:pt x="223" y="929"/>
                        <a:pt x="223" y="929"/>
                        <a:pt x="223" y="929"/>
                      </a:cubicBezTo>
                      <a:cubicBezTo>
                        <a:pt x="224" y="929"/>
                        <a:pt x="224" y="929"/>
                        <a:pt x="224" y="929"/>
                      </a:cubicBezTo>
                      <a:cubicBezTo>
                        <a:pt x="228" y="929"/>
                        <a:pt x="228" y="929"/>
                        <a:pt x="228" y="929"/>
                      </a:cubicBezTo>
                      <a:cubicBezTo>
                        <a:pt x="228" y="930"/>
                        <a:pt x="228" y="930"/>
                        <a:pt x="228" y="930"/>
                      </a:cubicBezTo>
                      <a:cubicBezTo>
                        <a:pt x="226" y="932"/>
                        <a:pt x="226" y="932"/>
                        <a:pt x="226" y="932"/>
                      </a:cubicBezTo>
                      <a:cubicBezTo>
                        <a:pt x="223" y="932"/>
                        <a:pt x="223" y="932"/>
                        <a:pt x="223" y="932"/>
                      </a:cubicBezTo>
                      <a:cubicBezTo>
                        <a:pt x="221" y="931"/>
                        <a:pt x="221" y="931"/>
                        <a:pt x="221" y="931"/>
                      </a:cubicBezTo>
                      <a:cubicBezTo>
                        <a:pt x="217" y="933"/>
                        <a:pt x="217" y="933"/>
                        <a:pt x="217" y="933"/>
                      </a:cubicBezTo>
                      <a:cubicBezTo>
                        <a:pt x="218" y="933"/>
                        <a:pt x="223" y="935"/>
                        <a:pt x="223" y="936"/>
                      </a:cubicBezTo>
                      <a:cubicBezTo>
                        <a:pt x="223" y="937"/>
                        <a:pt x="223" y="937"/>
                        <a:pt x="223" y="937"/>
                      </a:cubicBezTo>
                      <a:cubicBezTo>
                        <a:pt x="224" y="937"/>
                        <a:pt x="226" y="937"/>
                        <a:pt x="227" y="936"/>
                      </a:cubicBezTo>
                      <a:cubicBezTo>
                        <a:pt x="228" y="937"/>
                        <a:pt x="228" y="937"/>
                        <a:pt x="228" y="937"/>
                      </a:cubicBezTo>
                      <a:cubicBezTo>
                        <a:pt x="230" y="936"/>
                        <a:pt x="230" y="936"/>
                        <a:pt x="230" y="936"/>
                      </a:cubicBezTo>
                      <a:cubicBezTo>
                        <a:pt x="231" y="936"/>
                        <a:pt x="234" y="936"/>
                        <a:pt x="235" y="935"/>
                      </a:cubicBezTo>
                      <a:cubicBezTo>
                        <a:pt x="236" y="935"/>
                        <a:pt x="236" y="935"/>
                        <a:pt x="236" y="935"/>
                      </a:cubicBezTo>
                      <a:cubicBezTo>
                        <a:pt x="236" y="932"/>
                        <a:pt x="236" y="932"/>
                        <a:pt x="236" y="932"/>
                      </a:cubicBezTo>
                      <a:cubicBezTo>
                        <a:pt x="234" y="930"/>
                        <a:pt x="234" y="930"/>
                        <a:pt x="234" y="930"/>
                      </a:cubicBezTo>
                      <a:cubicBezTo>
                        <a:pt x="231" y="930"/>
                        <a:pt x="231" y="930"/>
                        <a:pt x="231" y="930"/>
                      </a:cubicBezTo>
                      <a:cubicBezTo>
                        <a:pt x="232" y="929"/>
                        <a:pt x="232" y="929"/>
                        <a:pt x="232" y="929"/>
                      </a:cubicBezTo>
                      <a:cubicBezTo>
                        <a:pt x="234" y="929"/>
                        <a:pt x="234" y="929"/>
                        <a:pt x="234" y="929"/>
                      </a:cubicBezTo>
                      <a:cubicBezTo>
                        <a:pt x="235" y="927"/>
                        <a:pt x="235" y="927"/>
                        <a:pt x="235" y="927"/>
                      </a:cubicBezTo>
                      <a:cubicBezTo>
                        <a:pt x="234" y="923"/>
                        <a:pt x="234" y="923"/>
                        <a:pt x="234" y="923"/>
                      </a:cubicBezTo>
                      <a:cubicBezTo>
                        <a:pt x="236" y="921"/>
                        <a:pt x="236" y="921"/>
                        <a:pt x="236" y="921"/>
                      </a:cubicBezTo>
                      <a:cubicBezTo>
                        <a:pt x="233" y="919"/>
                        <a:pt x="233" y="919"/>
                        <a:pt x="233" y="919"/>
                      </a:cubicBezTo>
                      <a:cubicBezTo>
                        <a:pt x="231" y="915"/>
                        <a:pt x="231" y="915"/>
                        <a:pt x="231" y="915"/>
                      </a:cubicBezTo>
                      <a:cubicBezTo>
                        <a:pt x="233" y="914"/>
                        <a:pt x="233" y="914"/>
                        <a:pt x="233" y="914"/>
                      </a:cubicBezTo>
                      <a:cubicBezTo>
                        <a:pt x="234" y="914"/>
                        <a:pt x="234" y="914"/>
                        <a:pt x="234" y="914"/>
                      </a:cubicBezTo>
                      <a:cubicBezTo>
                        <a:pt x="234" y="916"/>
                        <a:pt x="234" y="916"/>
                        <a:pt x="234" y="916"/>
                      </a:cubicBezTo>
                      <a:cubicBezTo>
                        <a:pt x="236" y="916"/>
                        <a:pt x="236" y="916"/>
                        <a:pt x="236" y="916"/>
                      </a:cubicBezTo>
                      <a:cubicBezTo>
                        <a:pt x="236" y="914"/>
                        <a:pt x="236" y="914"/>
                        <a:pt x="236" y="914"/>
                      </a:cubicBezTo>
                      <a:cubicBezTo>
                        <a:pt x="238" y="914"/>
                        <a:pt x="240" y="915"/>
                        <a:pt x="241" y="915"/>
                      </a:cubicBezTo>
                      <a:cubicBezTo>
                        <a:pt x="241" y="913"/>
                        <a:pt x="241" y="913"/>
                        <a:pt x="241" y="913"/>
                      </a:cubicBezTo>
                      <a:cubicBezTo>
                        <a:pt x="244" y="915"/>
                        <a:pt x="244" y="915"/>
                        <a:pt x="244" y="915"/>
                      </a:cubicBezTo>
                      <a:cubicBezTo>
                        <a:pt x="245" y="913"/>
                        <a:pt x="245" y="913"/>
                        <a:pt x="245" y="913"/>
                      </a:cubicBezTo>
                      <a:cubicBezTo>
                        <a:pt x="247" y="913"/>
                        <a:pt x="247" y="913"/>
                        <a:pt x="247" y="913"/>
                      </a:cubicBezTo>
                      <a:cubicBezTo>
                        <a:pt x="248" y="913"/>
                        <a:pt x="249" y="915"/>
                        <a:pt x="250" y="916"/>
                      </a:cubicBezTo>
                      <a:cubicBezTo>
                        <a:pt x="249" y="916"/>
                        <a:pt x="249" y="916"/>
                        <a:pt x="249" y="916"/>
                      </a:cubicBezTo>
                      <a:cubicBezTo>
                        <a:pt x="247" y="914"/>
                        <a:pt x="247" y="914"/>
                        <a:pt x="247" y="914"/>
                      </a:cubicBezTo>
                      <a:cubicBezTo>
                        <a:pt x="247" y="916"/>
                        <a:pt x="247" y="916"/>
                        <a:pt x="247" y="916"/>
                      </a:cubicBezTo>
                      <a:cubicBezTo>
                        <a:pt x="242" y="915"/>
                        <a:pt x="242" y="915"/>
                        <a:pt x="242" y="915"/>
                      </a:cubicBezTo>
                      <a:cubicBezTo>
                        <a:pt x="240" y="918"/>
                        <a:pt x="240" y="918"/>
                        <a:pt x="240" y="918"/>
                      </a:cubicBezTo>
                      <a:cubicBezTo>
                        <a:pt x="236" y="918"/>
                        <a:pt x="236" y="918"/>
                        <a:pt x="236" y="918"/>
                      </a:cubicBezTo>
                      <a:cubicBezTo>
                        <a:pt x="237" y="920"/>
                        <a:pt x="237" y="920"/>
                        <a:pt x="237" y="920"/>
                      </a:cubicBezTo>
                      <a:cubicBezTo>
                        <a:pt x="236" y="922"/>
                        <a:pt x="236" y="922"/>
                        <a:pt x="236" y="922"/>
                      </a:cubicBezTo>
                      <a:cubicBezTo>
                        <a:pt x="236" y="925"/>
                        <a:pt x="236" y="925"/>
                        <a:pt x="236" y="925"/>
                      </a:cubicBezTo>
                      <a:cubicBezTo>
                        <a:pt x="239" y="927"/>
                        <a:pt x="239" y="927"/>
                        <a:pt x="239" y="927"/>
                      </a:cubicBezTo>
                      <a:cubicBezTo>
                        <a:pt x="241" y="927"/>
                        <a:pt x="241" y="927"/>
                        <a:pt x="241" y="927"/>
                      </a:cubicBezTo>
                      <a:cubicBezTo>
                        <a:pt x="241" y="930"/>
                        <a:pt x="241" y="930"/>
                        <a:pt x="241" y="930"/>
                      </a:cubicBezTo>
                      <a:cubicBezTo>
                        <a:pt x="242" y="930"/>
                        <a:pt x="242" y="930"/>
                        <a:pt x="242" y="930"/>
                      </a:cubicBezTo>
                      <a:cubicBezTo>
                        <a:pt x="243" y="929"/>
                        <a:pt x="243" y="929"/>
                        <a:pt x="243" y="929"/>
                      </a:cubicBezTo>
                      <a:cubicBezTo>
                        <a:pt x="244" y="928"/>
                        <a:pt x="244" y="928"/>
                        <a:pt x="244" y="928"/>
                      </a:cubicBezTo>
                      <a:cubicBezTo>
                        <a:pt x="246" y="931"/>
                        <a:pt x="246" y="931"/>
                        <a:pt x="246" y="931"/>
                      </a:cubicBezTo>
                      <a:cubicBezTo>
                        <a:pt x="249" y="931"/>
                        <a:pt x="249" y="931"/>
                        <a:pt x="249" y="931"/>
                      </a:cubicBezTo>
                      <a:cubicBezTo>
                        <a:pt x="249" y="932"/>
                        <a:pt x="249" y="932"/>
                        <a:pt x="249" y="932"/>
                      </a:cubicBezTo>
                      <a:cubicBezTo>
                        <a:pt x="245" y="936"/>
                        <a:pt x="245" y="936"/>
                        <a:pt x="245" y="936"/>
                      </a:cubicBezTo>
                      <a:cubicBezTo>
                        <a:pt x="245" y="933"/>
                        <a:pt x="245" y="933"/>
                        <a:pt x="245" y="933"/>
                      </a:cubicBezTo>
                      <a:cubicBezTo>
                        <a:pt x="243" y="931"/>
                        <a:pt x="243" y="931"/>
                        <a:pt x="243" y="931"/>
                      </a:cubicBezTo>
                      <a:cubicBezTo>
                        <a:pt x="243" y="931"/>
                        <a:pt x="243" y="931"/>
                        <a:pt x="243" y="931"/>
                      </a:cubicBezTo>
                      <a:cubicBezTo>
                        <a:pt x="242" y="933"/>
                        <a:pt x="242" y="933"/>
                        <a:pt x="242" y="933"/>
                      </a:cubicBezTo>
                      <a:cubicBezTo>
                        <a:pt x="244" y="935"/>
                        <a:pt x="244" y="935"/>
                        <a:pt x="244" y="935"/>
                      </a:cubicBezTo>
                      <a:cubicBezTo>
                        <a:pt x="243" y="937"/>
                        <a:pt x="243" y="937"/>
                        <a:pt x="243" y="937"/>
                      </a:cubicBezTo>
                      <a:cubicBezTo>
                        <a:pt x="242" y="937"/>
                        <a:pt x="242" y="937"/>
                        <a:pt x="242" y="937"/>
                      </a:cubicBezTo>
                      <a:cubicBezTo>
                        <a:pt x="240" y="936"/>
                        <a:pt x="240" y="936"/>
                        <a:pt x="240" y="936"/>
                      </a:cubicBezTo>
                      <a:cubicBezTo>
                        <a:pt x="239" y="939"/>
                        <a:pt x="239" y="939"/>
                        <a:pt x="239" y="939"/>
                      </a:cubicBezTo>
                      <a:cubicBezTo>
                        <a:pt x="237" y="938"/>
                        <a:pt x="237" y="938"/>
                        <a:pt x="237" y="938"/>
                      </a:cubicBezTo>
                      <a:cubicBezTo>
                        <a:pt x="235" y="940"/>
                        <a:pt x="235" y="940"/>
                        <a:pt x="235" y="940"/>
                      </a:cubicBezTo>
                      <a:cubicBezTo>
                        <a:pt x="233" y="939"/>
                        <a:pt x="233" y="939"/>
                        <a:pt x="233" y="939"/>
                      </a:cubicBezTo>
                      <a:cubicBezTo>
                        <a:pt x="229" y="939"/>
                        <a:pt x="229" y="939"/>
                        <a:pt x="229" y="939"/>
                      </a:cubicBezTo>
                      <a:cubicBezTo>
                        <a:pt x="230" y="941"/>
                        <a:pt x="230" y="941"/>
                        <a:pt x="230" y="941"/>
                      </a:cubicBezTo>
                      <a:cubicBezTo>
                        <a:pt x="229" y="943"/>
                        <a:pt x="229" y="943"/>
                        <a:pt x="229" y="943"/>
                      </a:cubicBezTo>
                      <a:cubicBezTo>
                        <a:pt x="229" y="944"/>
                        <a:pt x="229" y="944"/>
                        <a:pt x="229" y="944"/>
                      </a:cubicBezTo>
                      <a:cubicBezTo>
                        <a:pt x="230" y="945"/>
                        <a:pt x="231" y="946"/>
                        <a:pt x="233" y="946"/>
                      </a:cubicBezTo>
                      <a:cubicBezTo>
                        <a:pt x="231" y="948"/>
                        <a:pt x="231" y="948"/>
                        <a:pt x="231" y="948"/>
                      </a:cubicBezTo>
                      <a:cubicBezTo>
                        <a:pt x="231" y="949"/>
                        <a:pt x="233" y="951"/>
                        <a:pt x="234" y="951"/>
                      </a:cubicBezTo>
                      <a:cubicBezTo>
                        <a:pt x="232" y="953"/>
                        <a:pt x="232" y="953"/>
                        <a:pt x="232" y="953"/>
                      </a:cubicBezTo>
                      <a:cubicBezTo>
                        <a:pt x="234" y="954"/>
                        <a:pt x="234" y="954"/>
                        <a:pt x="234" y="954"/>
                      </a:cubicBezTo>
                      <a:cubicBezTo>
                        <a:pt x="235" y="954"/>
                        <a:pt x="235" y="954"/>
                        <a:pt x="235" y="954"/>
                      </a:cubicBezTo>
                      <a:cubicBezTo>
                        <a:pt x="236" y="956"/>
                        <a:pt x="236" y="956"/>
                        <a:pt x="236" y="956"/>
                      </a:cubicBezTo>
                      <a:cubicBezTo>
                        <a:pt x="234" y="957"/>
                        <a:pt x="234" y="957"/>
                        <a:pt x="234" y="957"/>
                      </a:cubicBezTo>
                      <a:cubicBezTo>
                        <a:pt x="235" y="958"/>
                        <a:pt x="236" y="960"/>
                        <a:pt x="236" y="961"/>
                      </a:cubicBezTo>
                      <a:cubicBezTo>
                        <a:pt x="233" y="963"/>
                        <a:pt x="233" y="963"/>
                        <a:pt x="233" y="963"/>
                      </a:cubicBezTo>
                      <a:cubicBezTo>
                        <a:pt x="234" y="964"/>
                        <a:pt x="234" y="964"/>
                        <a:pt x="234" y="964"/>
                      </a:cubicBezTo>
                      <a:cubicBezTo>
                        <a:pt x="233" y="965"/>
                        <a:pt x="233" y="965"/>
                        <a:pt x="233" y="965"/>
                      </a:cubicBezTo>
                      <a:cubicBezTo>
                        <a:pt x="230" y="966"/>
                        <a:pt x="230" y="966"/>
                        <a:pt x="230" y="966"/>
                      </a:cubicBezTo>
                      <a:cubicBezTo>
                        <a:pt x="227" y="971"/>
                        <a:pt x="226" y="974"/>
                        <a:pt x="228" y="980"/>
                      </a:cubicBezTo>
                      <a:cubicBezTo>
                        <a:pt x="230" y="980"/>
                        <a:pt x="231" y="982"/>
                        <a:pt x="231" y="983"/>
                      </a:cubicBezTo>
                      <a:cubicBezTo>
                        <a:pt x="234" y="979"/>
                        <a:pt x="234" y="979"/>
                        <a:pt x="234" y="979"/>
                      </a:cubicBezTo>
                      <a:cubicBezTo>
                        <a:pt x="236" y="979"/>
                        <a:pt x="236" y="979"/>
                        <a:pt x="236" y="979"/>
                      </a:cubicBezTo>
                      <a:cubicBezTo>
                        <a:pt x="237" y="980"/>
                        <a:pt x="237" y="980"/>
                        <a:pt x="237" y="980"/>
                      </a:cubicBezTo>
                      <a:cubicBezTo>
                        <a:pt x="237" y="981"/>
                        <a:pt x="237" y="981"/>
                        <a:pt x="237" y="981"/>
                      </a:cubicBezTo>
                      <a:cubicBezTo>
                        <a:pt x="238" y="981"/>
                        <a:pt x="238" y="981"/>
                        <a:pt x="238" y="981"/>
                      </a:cubicBezTo>
                      <a:cubicBezTo>
                        <a:pt x="239" y="980"/>
                        <a:pt x="239" y="978"/>
                        <a:pt x="239" y="978"/>
                      </a:cubicBezTo>
                      <a:cubicBezTo>
                        <a:pt x="242" y="976"/>
                        <a:pt x="242" y="976"/>
                        <a:pt x="242" y="976"/>
                      </a:cubicBezTo>
                      <a:cubicBezTo>
                        <a:pt x="241" y="972"/>
                        <a:pt x="241" y="972"/>
                        <a:pt x="241" y="972"/>
                      </a:cubicBezTo>
                      <a:cubicBezTo>
                        <a:pt x="243" y="969"/>
                        <a:pt x="243" y="969"/>
                        <a:pt x="243" y="969"/>
                      </a:cubicBezTo>
                      <a:cubicBezTo>
                        <a:pt x="241" y="968"/>
                        <a:pt x="240" y="966"/>
                        <a:pt x="240" y="964"/>
                      </a:cubicBezTo>
                      <a:cubicBezTo>
                        <a:pt x="241" y="962"/>
                        <a:pt x="243" y="960"/>
                        <a:pt x="246" y="959"/>
                      </a:cubicBezTo>
                      <a:cubicBezTo>
                        <a:pt x="249" y="960"/>
                        <a:pt x="249" y="960"/>
                        <a:pt x="249" y="960"/>
                      </a:cubicBezTo>
                      <a:cubicBezTo>
                        <a:pt x="249" y="959"/>
                        <a:pt x="249" y="959"/>
                        <a:pt x="249" y="959"/>
                      </a:cubicBezTo>
                      <a:cubicBezTo>
                        <a:pt x="246" y="958"/>
                        <a:pt x="246" y="958"/>
                        <a:pt x="246" y="958"/>
                      </a:cubicBezTo>
                      <a:cubicBezTo>
                        <a:pt x="247" y="956"/>
                        <a:pt x="247" y="956"/>
                        <a:pt x="247" y="956"/>
                      </a:cubicBezTo>
                      <a:cubicBezTo>
                        <a:pt x="251" y="959"/>
                        <a:pt x="251" y="959"/>
                        <a:pt x="251" y="959"/>
                      </a:cubicBezTo>
                      <a:cubicBezTo>
                        <a:pt x="252" y="961"/>
                        <a:pt x="252" y="961"/>
                        <a:pt x="252" y="961"/>
                      </a:cubicBezTo>
                      <a:cubicBezTo>
                        <a:pt x="250" y="963"/>
                        <a:pt x="250" y="963"/>
                        <a:pt x="250" y="963"/>
                      </a:cubicBezTo>
                      <a:cubicBezTo>
                        <a:pt x="248" y="963"/>
                        <a:pt x="248" y="963"/>
                        <a:pt x="248" y="963"/>
                      </a:cubicBezTo>
                      <a:cubicBezTo>
                        <a:pt x="248" y="964"/>
                        <a:pt x="247" y="967"/>
                        <a:pt x="246" y="968"/>
                      </a:cubicBezTo>
                      <a:cubicBezTo>
                        <a:pt x="244" y="967"/>
                        <a:pt x="244" y="967"/>
                        <a:pt x="244" y="967"/>
                      </a:cubicBezTo>
                      <a:cubicBezTo>
                        <a:pt x="244" y="969"/>
                        <a:pt x="245" y="972"/>
                        <a:pt x="246" y="973"/>
                      </a:cubicBezTo>
                      <a:cubicBezTo>
                        <a:pt x="247" y="974"/>
                        <a:pt x="247" y="974"/>
                        <a:pt x="247" y="974"/>
                      </a:cubicBezTo>
                      <a:cubicBezTo>
                        <a:pt x="248" y="973"/>
                        <a:pt x="248" y="973"/>
                        <a:pt x="248" y="973"/>
                      </a:cubicBezTo>
                      <a:cubicBezTo>
                        <a:pt x="248" y="970"/>
                        <a:pt x="248" y="970"/>
                        <a:pt x="248" y="970"/>
                      </a:cubicBezTo>
                      <a:cubicBezTo>
                        <a:pt x="249" y="969"/>
                        <a:pt x="249" y="969"/>
                        <a:pt x="249" y="969"/>
                      </a:cubicBezTo>
                      <a:cubicBezTo>
                        <a:pt x="250" y="971"/>
                        <a:pt x="250" y="971"/>
                        <a:pt x="250" y="971"/>
                      </a:cubicBezTo>
                      <a:cubicBezTo>
                        <a:pt x="248" y="975"/>
                        <a:pt x="248" y="975"/>
                        <a:pt x="248" y="975"/>
                      </a:cubicBezTo>
                      <a:cubicBezTo>
                        <a:pt x="251" y="977"/>
                        <a:pt x="251" y="977"/>
                        <a:pt x="251" y="977"/>
                      </a:cubicBezTo>
                      <a:cubicBezTo>
                        <a:pt x="251" y="978"/>
                        <a:pt x="251" y="978"/>
                        <a:pt x="251" y="978"/>
                      </a:cubicBezTo>
                      <a:cubicBezTo>
                        <a:pt x="249" y="978"/>
                        <a:pt x="249" y="978"/>
                        <a:pt x="249" y="978"/>
                      </a:cubicBezTo>
                      <a:cubicBezTo>
                        <a:pt x="247" y="980"/>
                        <a:pt x="247" y="980"/>
                        <a:pt x="247" y="980"/>
                      </a:cubicBezTo>
                      <a:cubicBezTo>
                        <a:pt x="249" y="981"/>
                        <a:pt x="249" y="981"/>
                        <a:pt x="249" y="981"/>
                      </a:cubicBezTo>
                      <a:cubicBezTo>
                        <a:pt x="251" y="984"/>
                        <a:pt x="251" y="984"/>
                        <a:pt x="251" y="984"/>
                      </a:cubicBezTo>
                      <a:cubicBezTo>
                        <a:pt x="253" y="984"/>
                        <a:pt x="253" y="984"/>
                        <a:pt x="253" y="984"/>
                      </a:cubicBezTo>
                      <a:cubicBezTo>
                        <a:pt x="254" y="984"/>
                        <a:pt x="254" y="984"/>
                        <a:pt x="254" y="984"/>
                      </a:cubicBezTo>
                      <a:cubicBezTo>
                        <a:pt x="255" y="987"/>
                        <a:pt x="255" y="987"/>
                        <a:pt x="255" y="987"/>
                      </a:cubicBezTo>
                      <a:cubicBezTo>
                        <a:pt x="256" y="987"/>
                        <a:pt x="256" y="987"/>
                        <a:pt x="256" y="987"/>
                      </a:cubicBezTo>
                      <a:cubicBezTo>
                        <a:pt x="258" y="987"/>
                        <a:pt x="258" y="987"/>
                        <a:pt x="258" y="987"/>
                      </a:cubicBezTo>
                      <a:cubicBezTo>
                        <a:pt x="260" y="987"/>
                        <a:pt x="260" y="987"/>
                        <a:pt x="260" y="987"/>
                      </a:cubicBezTo>
                      <a:cubicBezTo>
                        <a:pt x="261" y="986"/>
                        <a:pt x="261" y="986"/>
                        <a:pt x="261" y="986"/>
                      </a:cubicBezTo>
                      <a:cubicBezTo>
                        <a:pt x="263" y="986"/>
                        <a:pt x="266" y="985"/>
                        <a:pt x="268" y="984"/>
                      </a:cubicBezTo>
                      <a:cubicBezTo>
                        <a:pt x="271" y="986"/>
                        <a:pt x="271" y="986"/>
                        <a:pt x="271" y="986"/>
                      </a:cubicBezTo>
                      <a:cubicBezTo>
                        <a:pt x="276" y="982"/>
                        <a:pt x="276" y="982"/>
                        <a:pt x="276" y="982"/>
                      </a:cubicBezTo>
                      <a:cubicBezTo>
                        <a:pt x="278" y="982"/>
                        <a:pt x="281" y="983"/>
                        <a:pt x="283" y="982"/>
                      </a:cubicBezTo>
                      <a:cubicBezTo>
                        <a:pt x="286" y="982"/>
                        <a:pt x="288" y="981"/>
                        <a:pt x="291" y="982"/>
                      </a:cubicBezTo>
                      <a:cubicBezTo>
                        <a:pt x="296" y="979"/>
                        <a:pt x="300" y="977"/>
                        <a:pt x="306" y="980"/>
                      </a:cubicBezTo>
                      <a:cubicBezTo>
                        <a:pt x="307" y="979"/>
                        <a:pt x="310" y="979"/>
                        <a:pt x="311" y="980"/>
                      </a:cubicBezTo>
                      <a:cubicBezTo>
                        <a:pt x="314" y="977"/>
                        <a:pt x="314" y="977"/>
                        <a:pt x="314" y="977"/>
                      </a:cubicBezTo>
                      <a:cubicBezTo>
                        <a:pt x="318" y="978"/>
                        <a:pt x="334" y="977"/>
                        <a:pt x="337" y="975"/>
                      </a:cubicBezTo>
                      <a:cubicBezTo>
                        <a:pt x="338" y="975"/>
                        <a:pt x="338" y="975"/>
                        <a:pt x="338" y="975"/>
                      </a:cubicBezTo>
                      <a:cubicBezTo>
                        <a:pt x="338" y="976"/>
                        <a:pt x="338" y="976"/>
                        <a:pt x="338" y="976"/>
                      </a:cubicBezTo>
                      <a:cubicBezTo>
                        <a:pt x="344" y="973"/>
                        <a:pt x="353" y="979"/>
                        <a:pt x="357" y="974"/>
                      </a:cubicBezTo>
                      <a:cubicBezTo>
                        <a:pt x="360" y="975"/>
                        <a:pt x="360" y="975"/>
                        <a:pt x="360" y="975"/>
                      </a:cubicBezTo>
                      <a:cubicBezTo>
                        <a:pt x="363" y="973"/>
                        <a:pt x="363" y="973"/>
                        <a:pt x="363" y="973"/>
                      </a:cubicBezTo>
                      <a:cubicBezTo>
                        <a:pt x="362" y="972"/>
                        <a:pt x="362" y="972"/>
                        <a:pt x="362" y="972"/>
                      </a:cubicBezTo>
                      <a:cubicBezTo>
                        <a:pt x="362" y="971"/>
                        <a:pt x="362" y="971"/>
                        <a:pt x="362" y="971"/>
                      </a:cubicBezTo>
                      <a:cubicBezTo>
                        <a:pt x="367" y="970"/>
                        <a:pt x="367" y="970"/>
                        <a:pt x="367" y="970"/>
                      </a:cubicBezTo>
                      <a:cubicBezTo>
                        <a:pt x="367" y="971"/>
                        <a:pt x="367" y="971"/>
                        <a:pt x="367" y="971"/>
                      </a:cubicBezTo>
                      <a:cubicBezTo>
                        <a:pt x="366" y="972"/>
                        <a:pt x="366" y="972"/>
                        <a:pt x="366" y="972"/>
                      </a:cubicBezTo>
                      <a:cubicBezTo>
                        <a:pt x="368" y="973"/>
                        <a:pt x="368" y="973"/>
                        <a:pt x="368" y="973"/>
                      </a:cubicBezTo>
                      <a:cubicBezTo>
                        <a:pt x="369" y="972"/>
                        <a:pt x="369" y="972"/>
                        <a:pt x="369" y="972"/>
                      </a:cubicBezTo>
                      <a:cubicBezTo>
                        <a:pt x="371" y="973"/>
                        <a:pt x="374" y="970"/>
                        <a:pt x="376" y="971"/>
                      </a:cubicBezTo>
                      <a:cubicBezTo>
                        <a:pt x="378" y="969"/>
                        <a:pt x="380" y="968"/>
                        <a:pt x="384" y="968"/>
                      </a:cubicBezTo>
                      <a:cubicBezTo>
                        <a:pt x="383" y="965"/>
                        <a:pt x="383" y="965"/>
                        <a:pt x="383" y="965"/>
                      </a:cubicBezTo>
                      <a:cubicBezTo>
                        <a:pt x="385" y="965"/>
                        <a:pt x="385" y="965"/>
                        <a:pt x="385" y="965"/>
                      </a:cubicBezTo>
                      <a:cubicBezTo>
                        <a:pt x="386" y="966"/>
                        <a:pt x="386" y="966"/>
                        <a:pt x="386" y="966"/>
                      </a:cubicBezTo>
                      <a:cubicBezTo>
                        <a:pt x="388" y="965"/>
                        <a:pt x="388" y="965"/>
                        <a:pt x="388" y="965"/>
                      </a:cubicBezTo>
                      <a:cubicBezTo>
                        <a:pt x="390" y="966"/>
                        <a:pt x="390" y="966"/>
                        <a:pt x="390" y="966"/>
                      </a:cubicBezTo>
                      <a:cubicBezTo>
                        <a:pt x="392" y="965"/>
                        <a:pt x="392" y="965"/>
                        <a:pt x="392" y="965"/>
                      </a:cubicBezTo>
                      <a:cubicBezTo>
                        <a:pt x="393" y="967"/>
                        <a:pt x="393" y="967"/>
                        <a:pt x="393" y="967"/>
                      </a:cubicBezTo>
                      <a:cubicBezTo>
                        <a:pt x="394" y="967"/>
                        <a:pt x="398" y="966"/>
                        <a:pt x="399" y="965"/>
                      </a:cubicBezTo>
                      <a:cubicBezTo>
                        <a:pt x="400" y="966"/>
                        <a:pt x="400" y="966"/>
                        <a:pt x="400" y="966"/>
                      </a:cubicBezTo>
                      <a:cubicBezTo>
                        <a:pt x="399" y="967"/>
                        <a:pt x="399" y="967"/>
                        <a:pt x="399" y="967"/>
                      </a:cubicBezTo>
                      <a:cubicBezTo>
                        <a:pt x="398" y="967"/>
                        <a:pt x="398" y="967"/>
                        <a:pt x="398" y="967"/>
                      </a:cubicBezTo>
                      <a:cubicBezTo>
                        <a:pt x="398" y="968"/>
                        <a:pt x="398" y="968"/>
                        <a:pt x="398" y="968"/>
                      </a:cubicBezTo>
                      <a:cubicBezTo>
                        <a:pt x="399" y="969"/>
                        <a:pt x="399" y="969"/>
                        <a:pt x="399" y="969"/>
                      </a:cubicBezTo>
                      <a:cubicBezTo>
                        <a:pt x="402" y="968"/>
                        <a:pt x="402" y="968"/>
                        <a:pt x="402" y="968"/>
                      </a:cubicBezTo>
                      <a:cubicBezTo>
                        <a:pt x="403" y="968"/>
                        <a:pt x="403" y="968"/>
                        <a:pt x="403" y="968"/>
                      </a:cubicBezTo>
                      <a:cubicBezTo>
                        <a:pt x="404" y="966"/>
                        <a:pt x="404" y="966"/>
                        <a:pt x="404" y="966"/>
                      </a:cubicBezTo>
                      <a:cubicBezTo>
                        <a:pt x="405" y="965"/>
                        <a:pt x="405" y="965"/>
                        <a:pt x="405" y="965"/>
                      </a:cubicBezTo>
                      <a:cubicBezTo>
                        <a:pt x="408" y="965"/>
                        <a:pt x="408" y="965"/>
                        <a:pt x="408" y="965"/>
                      </a:cubicBezTo>
                      <a:cubicBezTo>
                        <a:pt x="409" y="964"/>
                        <a:pt x="409" y="964"/>
                        <a:pt x="409" y="964"/>
                      </a:cubicBezTo>
                      <a:cubicBezTo>
                        <a:pt x="411" y="965"/>
                        <a:pt x="411" y="965"/>
                        <a:pt x="411" y="965"/>
                      </a:cubicBezTo>
                      <a:cubicBezTo>
                        <a:pt x="412" y="964"/>
                        <a:pt x="412" y="964"/>
                        <a:pt x="412" y="964"/>
                      </a:cubicBezTo>
                      <a:cubicBezTo>
                        <a:pt x="413" y="965"/>
                        <a:pt x="413" y="965"/>
                        <a:pt x="413" y="965"/>
                      </a:cubicBezTo>
                      <a:cubicBezTo>
                        <a:pt x="414" y="964"/>
                        <a:pt x="414" y="964"/>
                        <a:pt x="414" y="964"/>
                      </a:cubicBezTo>
                      <a:cubicBezTo>
                        <a:pt x="416" y="966"/>
                        <a:pt x="416" y="966"/>
                        <a:pt x="416" y="966"/>
                      </a:cubicBezTo>
                      <a:cubicBezTo>
                        <a:pt x="412" y="968"/>
                        <a:pt x="412" y="968"/>
                        <a:pt x="412" y="968"/>
                      </a:cubicBezTo>
                      <a:cubicBezTo>
                        <a:pt x="413" y="970"/>
                        <a:pt x="413" y="970"/>
                        <a:pt x="413" y="970"/>
                      </a:cubicBezTo>
                      <a:cubicBezTo>
                        <a:pt x="411" y="971"/>
                        <a:pt x="411" y="971"/>
                        <a:pt x="411" y="971"/>
                      </a:cubicBezTo>
                      <a:cubicBezTo>
                        <a:pt x="406" y="972"/>
                        <a:pt x="406" y="972"/>
                        <a:pt x="406" y="972"/>
                      </a:cubicBezTo>
                      <a:cubicBezTo>
                        <a:pt x="405" y="971"/>
                        <a:pt x="405" y="971"/>
                        <a:pt x="405" y="971"/>
                      </a:cubicBezTo>
                      <a:cubicBezTo>
                        <a:pt x="404" y="971"/>
                        <a:pt x="404" y="971"/>
                        <a:pt x="404" y="971"/>
                      </a:cubicBezTo>
                      <a:cubicBezTo>
                        <a:pt x="402" y="973"/>
                        <a:pt x="402" y="973"/>
                        <a:pt x="402" y="973"/>
                      </a:cubicBezTo>
                      <a:cubicBezTo>
                        <a:pt x="402" y="974"/>
                        <a:pt x="402" y="974"/>
                        <a:pt x="402" y="974"/>
                      </a:cubicBezTo>
                      <a:cubicBezTo>
                        <a:pt x="400" y="975"/>
                        <a:pt x="400" y="975"/>
                        <a:pt x="400" y="975"/>
                      </a:cubicBezTo>
                      <a:cubicBezTo>
                        <a:pt x="405" y="977"/>
                        <a:pt x="405" y="977"/>
                        <a:pt x="405" y="977"/>
                      </a:cubicBezTo>
                      <a:cubicBezTo>
                        <a:pt x="407" y="976"/>
                        <a:pt x="407" y="976"/>
                        <a:pt x="407" y="976"/>
                      </a:cubicBezTo>
                      <a:cubicBezTo>
                        <a:pt x="407" y="978"/>
                        <a:pt x="407" y="978"/>
                        <a:pt x="407" y="978"/>
                      </a:cubicBezTo>
                      <a:cubicBezTo>
                        <a:pt x="405" y="979"/>
                        <a:pt x="405" y="979"/>
                        <a:pt x="405" y="979"/>
                      </a:cubicBezTo>
                      <a:cubicBezTo>
                        <a:pt x="404" y="979"/>
                        <a:pt x="404" y="979"/>
                        <a:pt x="404" y="979"/>
                      </a:cubicBezTo>
                      <a:cubicBezTo>
                        <a:pt x="401" y="979"/>
                        <a:pt x="397" y="981"/>
                        <a:pt x="395" y="982"/>
                      </a:cubicBezTo>
                      <a:cubicBezTo>
                        <a:pt x="397" y="983"/>
                        <a:pt x="402" y="979"/>
                        <a:pt x="405" y="980"/>
                      </a:cubicBezTo>
                      <a:cubicBezTo>
                        <a:pt x="406" y="979"/>
                        <a:pt x="406" y="979"/>
                        <a:pt x="406" y="979"/>
                      </a:cubicBezTo>
                      <a:cubicBezTo>
                        <a:pt x="408" y="979"/>
                        <a:pt x="410" y="979"/>
                        <a:pt x="411" y="979"/>
                      </a:cubicBezTo>
                      <a:cubicBezTo>
                        <a:pt x="412" y="980"/>
                        <a:pt x="412" y="980"/>
                        <a:pt x="412" y="980"/>
                      </a:cubicBezTo>
                      <a:cubicBezTo>
                        <a:pt x="410" y="981"/>
                        <a:pt x="410" y="981"/>
                        <a:pt x="410" y="981"/>
                      </a:cubicBezTo>
                      <a:cubicBezTo>
                        <a:pt x="407" y="980"/>
                        <a:pt x="407" y="980"/>
                        <a:pt x="407" y="980"/>
                      </a:cubicBezTo>
                      <a:cubicBezTo>
                        <a:pt x="401" y="982"/>
                        <a:pt x="401" y="982"/>
                        <a:pt x="401" y="982"/>
                      </a:cubicBezTo>
                      <a:cubicBezTo>
                        <a:pt x="401" y="983"/>
                        <a:pt x="401" y="983"/>
                        <a:pt x="401" y="983"/>
                      </a:cubicBezTo>
                      <a:cubicBezTo>
                        <a:pt x="397" y="987"/>
                        <a:pt x="397" y="987"/>
                        <a:pt x="397" y="987"/>
                      </a:cubicBezTo>
                      <a:cubicBezTo>
                        <a:pt x="399" y="987"/>
                        <a:pt x="401" y="986"/>
                        <a:pt x="403" y="985"/>
                      </a:cubicBezTo>
                      <a:cubicBezTo>
                        <a:pt x="403" y="986"/>
                        <a:pt x="403" y="986"/>
                        <a:pt x="403" y="986"/>
                      </a:cubicBezTo>
                      <a:cubicBezTo>
                        <a:pt x="400" y="988"/>
                        <a:pt x="400" y="988"/>
                        <a:pt x="400" y="988"/>
                      </a:cubicBezTo>
                      <a:cubicBezTo>
                        <a:pt x="400" y="989"/>
                        <a:pt x="400" y="989"/>
                        <a:pt x="400" y="989"/>
                      </a:cubicBezTo>
                      <a:cubicBezTo>
                        <a:pt x="403" y="989"/>
                        <a:pt x="403" y="989"/>
                        <a:pt x="403" y="989"/>
                      </a:cubicBezTo>
                      <a:cubicBezTo>
                        <a:pt x="404" y="990"/>
                        <a:pt x="404" y="990"/>
                        <a:pt x="404" y="990"/>
                      </a:cubicBezTo>
                      <a:cubicBezTo>
                        <a:pt x="401" y="991"/>
                        <a:pt x="397" y="991"/>
                        <a:pt x="394" y="991"/>
                      </a:cubicBezTo>
                      <a:cubicBezTo>
                        <a:pt x="395" y="992"/>
                        <a:pt x="395" y="992"/>
                        <a:pt x="395" y="992"/>
                      </a:cubicBezTo>
                      <a:cubicBezTo>
                        <a:pt x="399" y="990"/>
                        <a:pt x="401" y="995"/>
                        <a:pt x="405" y="995"/>
                      </a:cubicBezTo>
                      <a:cubicBezTo>
                        <a:pt x="406" y="995"/>
                        <a:pt x="406" y="995"/>
                        <a:pt x="406" y="995"/>
                      </a:cubicBezTo>
                      <a:cubicBezTo>
                        <a:pt x="404" y="995"/>
                        <a:pt x="403" y="993"/>
                        <a:pt x="402" y="992"/>
                      </a:cubicBezTo>
                      <a:cubicBezTo>
                        <a:pt x="400" y="993"/>
                        <a:pt x="400" y="993"/>
                        <a:pt x="400" y="993"/>
                      </a:cubicBezTo>
                      <a:cubicBezTo>
                        <a:pt x="400" y="992"/>
                        <a:pt x="400" y="992"/>
                        <a:pt x="400" y="992"/>
                      </a:cubicBezTo>
                      <a:cubicBezTo>
                        <a:pt x="404" y="991"/>
                        <a:pt x="404" y="991"/>
                        <a:pt x="404" y="991"/>
                      </a:cubicBezTo>
                      <a:cubicBezTo>
                        <a:pt x="408" y="993"/>
                        <a:pt x="408" y="993"/>
                        <a:pt x="408" y="993"/>
                      </a:cubicBezTo>
                      <a:cubicBezTo>
                        <a:pt x="409" y="992"/>
                        <a:pt x="409" y="992"/>
                        <a:pt x="409" y="992"/>
                      </a:cubicBezTo>
                      <a:cubicBezTo>
                        <a:pt x="411" y="993"/>
                        <a:pt x="411" y="993"/>
                        <a:pt x="411" y="993"/>
                      </a:cubicBezTo>
                      <a:cubicBezTo>
                        <a:pt x="414" y="991"/>
                        <a:pt x="414" y="991"/>
                        <a:pt x="414" y="991"/>
                      </a:cubicBezTo>
                      <a:cubicBezTo>
                        <a:pt x="417" y="991"/>
                        <a:pt x="417" y="991"/>
                        <a:pt x="417" y="991"/>
                      </a:cubicBezTo>
                      <a:cubicBezTo>
                        <a:pt x="419" y="988"/>
                        <a:pt x="425" y="985"/>
                        <a:pt x="428" y="984"/>
                      </a:cubicBezTo>
                      <a:cubicBezTo>
                        <a:pt x="428" y="986"/>
                        <a:pt x="428" y="986"/>
                        <a:pt x="428" y="986"/>
                      </a:cubicBezTo>
                      <a:cubicBezTo>
                        <a:pt x="427" y="987"/>
                        <a:pt x="425" y="987"/>
                        <a:pt x="424" y="987"/>
                      </a:cubicBezTo>
                      <a:cubicBezTo>
                        <a:pt x="424" y="989"/>
                        <a:pt x="424" y="989"/>
                        <a:pt x="424" y="989"/>
                      </a:cubicBezTo>
                      <a:cubicBezTo>
                        <a:pt x="420" y="991"/>
                        <a:pt x="420" y="991"/>
                        <a:pt x="420" y="991"/>
                      </a:cubicBezTo>
                      <a:cubicBezTo>
                        <a:pt x="423" y="992"/>
                        <a:pt x="423" y="992"/>
                        <a:pt x="423" y="992"/>
                      </a:cubicBezTo>
                      <a:cubicBezTo>
                        <a:pt x="422" y="993"/>
                        <a:pt x="422" y="993"/>
                        <a:pt x="422" y="993"/>
                      </a:cubicBezTo>
                      <a:cubicBezTo>
                        <a:pt x="418" y="993"/>
                        <a:pt x="418" y="993"/>
                        <a:pt x="418" y="993"/>
                      </a:cubicBezTo>
                      <a:cubicBezTo>
                        <a:pt x="415" y="995"/>
                        <a:pt x="415" y="995"/>
                        <a:pt x="415" y="995"/>
                      </a:cubicBezTo>
                      <a:cubicBezTo>
                        <a:pt x="416" y="997"/>
                        <a:pt x="416" y="997"/>
                        <a:pt x="416" y="997"/>
                      </a:cubicBezTo>
                      <a:cubicBezTo>
                        <a:pt x="410" y="1000"/>
                        <a:pt x="410" y="1000"/>
                        <a:pt x="410" y="1000"/>
                      </a:cubicBezTo>
                      <a:cubicBezTo>
                        <a:pt x="411" y="1001"/>
                        <a:pt x="414" y="999"/>
                        <a:pt x="415" y="998"/>
                      </a:cubicBezTo>
                      <a:cubicBezTo>
                        <a:pt x="415" y="999"/>
                        <a:pt x="415" y="999"/>
                        <a:pt x="415" y="999"/>
                      </a:cubicBezTo>
                      <a:cubicBezTo>
                        <a:pt x="412" y="1000"/>
                        <a:pt x="412" y="1000"/>
                        <a:pt x="412" y="1000"/>
                      </a:cubicBezTo>
                      <a:cubicBezTo>
                        <a:pt x="413" y="1004"/>
                        <a:pt x="413" y="1004"/>
                        <a:pt x="413" y="1004"/>
                      </a:cubicBezTo>
                      <a:cubicBezTo>
                        <a:pt x="411" y="1003"/>
                        <a:pt x="411" y="1003"/>
                        <a:pt x="411" y="1003"/>
                      </a:cubicBezTo>
                      <a:cubicBezTo>
                        <a:pt x="410" y="1004"/>
                        <a:pt x="410" y="1004"/>
                        <a:pt x="410" y="1004"/>
                      </a:cubicBezTo>
                      <a:cubicBezTo>
                        <a:pt x="410" y="1006"/>
                        <a:pt x="410" y="1006"/>
                        <a:pt x="410" y="1006"/>
                      </a:cubicBezTo>
                      <a:cubicBezTo>
                        <a:pt x="410" y="1008"/>
                        <a:pt x="410" y="1008"/>
                        <a:pt x="410" y="1008"/>
                      </a:cubicBezTo>
                      <a:cubicBezTo>
                        <a:pt x="411" y="1007"/>
                        <a:pt x="411" y="1007"/>
                        <a:pt x="411" y="1007"/>
                      </a:cubicBezTo>
                      <a:cubicBezTo>
                        <a:pt x="411" y="1008"/>
                        <a:pt x="411" y="1008"/>
                        <a:pt x="411" y="1008"/>
                      </a:cubicBezTo>
                      <a:cubicBezTo>
                        <a:pt x="410" y="1009"/>
                        <a:pt x="410" y="1009"/>
                        <a:pt x="410" y="1009"/>
                      </a:cubicBezTo>
                      <a:cubicBezTo>
                        <a:pt x="410" y="1010"/>
                        <a:pt x="410" y="1010"/>
                        <a:pt x="410" y="1010"/>
                      </a:cubicBezTo>
                      <a:cubicBezTo>
                        <a:pt x="412" y="1011"/>
                        <a:pt x="412" y="1011"/>
                        <a:pt x="412" y="1011"/>
                      </a:cubicBezTo>
                      <a:cubicBezTo>
                        <a:pt x="415" y="1022"/>
                        <a:pt x="415" y="1022"/>
                        <a:pt x="415" y="1022"/>
                      </a:cubicBezTo>
                      <a:cubicBezTo>
                        <a:pt x="417" y="1024"/>
                        <a:pt x="417" y="1024"/>
                        <a:pt x="417" y="1024"/>
                      </a:cubicBezTo>
                      <a:cubicBezTo>
                        <a:pt x="416" y="1025"/>
                        <a:pt x="416" y="1025"/>
                        <a:pt x="416" y="1025"/>
                      </a:cubicBezTo>
                      <a:cubicBezTo>
                        <a:pt x="413" y="1024"/>
                        <a:pt x="413" y="1024"/>
                        <a:pt x="413" y="1024"/>
                      </a:cubicBezTo>
                      <a:cubicBezTo>
                        <a:pt x="409" y="1017"/>
                        <a:pt x="409" y="1017"/>
                        <a:pt x="409" y="1017"/>
                      </a:cubicBezTo>
                      <a:cubicBezTo>
                        <a:pt x="407" y="1017"/>
                        <a:pt x="402" y="1016"/>
                        <a:pt x="401" y="1014"/>
                      </a:cubicBezTo>
                      <a:cubicBezTo>
                        <a:pt x="401" y="1013"/>
                        <a:pt x="401" y="1013"/>
                        <a:pt x="401" y="1013"/>
                      </a:cubicBezTo>
                      <a:cubicBezTo>
                        <a:pt x="402" y="1013"/>
                        <a:pt x="403" y="1012"/>
                        <a:pt x="404" y="1013"/>
                      </a:cubicBezTo>
                      <a:cubicBezTo>
                        <a:pt x="405" y="1011"/>
                        <a:pt x="405" y="1011"/>
                        <a:pt x="405" y="1011"/>
                      </a:cubicBezTo>
                      <a:cubicBezTo>
                        <a:pt x="406" y="1012"/>
                        <a:pt x="406" y="1012"/>
                        <a:pt x="406" y="1012"/>
                      </a:cubicBezTo>
                      <a:cubicBezTo>
                        <a:pt x="406" y="1008"/>
                        <a:pt x="406" y="1008"/>
                        <a:pt x="406" y="1008"/>
                      </a:cubicBezTo>
                      <a:cubicBezTo>
                        <a:pt x="403" y="1009"/>
                        <a:pt x="403" y="1009"/>
                        <a:pt x="403" y="1009"/>
                      </a:cubicBezTo>
                      <a:cubicBezTo>
                        <a:pt x="402" y="1009"/>
                        <a:pt x="402" y="1009"/>
                        <a:pt x="402" y="1009"/>
                      </a:cubicBezTo>
                      <a:cubicBezTo>
                        <a:pt x="400" y="1011"/>
                        <a:pt x="400" y="1011"/>
                        <a:pt x="400" y="1011"/>
                      </a:cubicBezTo>
                      <a:cubicBezTo>
                        <a:pt x="395" y="1012"/>
                        <a:pt x="391" y="1009"/>
                        <a:pt x="385" y="1012"/>
                      </a:cubicBezTo>
                      <a:cubicBezTo>
                        <a:pt x="384" y="1013"/>
                        <a:pt x="384" y="1013"/>
                        <a:pt x="384" y="1013"/>
                      </a:cubicBezTo>
                      <a:cubicBezTo>
                        <a:pt x="387" y="1016"/>
                        <a:pt x="390" y="1016"/>
                        <a:pt x="393" y="1018"/>
                      </a:cubicBezTo>
                      <a:cubicBezTo>
                        <a:pt x="395" y="1017"/>
                        <a:pt x="395" y="1017"/>
                        <a:pt x="395" y="1017"/>
                      </a:cubicBezTo>
                      <a:cubicBezTo>
                        <a:pt x="395" y="1019"/>
                        <a:pt x="395" y="1019"/>
                        <a:pt x="395" y="1019"/>
                      </a:cubicBezTo>
                      <a:cubicBezTo>
                        <a:pt x="396" y="1019"/>
                        <a:pt x="396" y="1019"/>
                        <a:pt x="396" y="1019"/>
                      </a:cubicBezTo>
                      <a:cubicBezTo>
                        <a:pt x="397" y="1017"/>
                        <a:pt x="397" y="1017"/>
                        <a:pt x="397" y="1017"/>
                      </a:cubicBezTo>
                      <a:cubicBezTo>
                        <a:pt x="398" y="1018"/>
                        <a:pt x="398" y="1018"/>
                        <a:pt x="398" y="1018"/>
                      </a:cubicBezTo>
                      <a:cubicBezTo>
                        <a:pt x="399" y="1020"/>
                        <a:pt x="399" y="1020"/>
                        <a:pt x="399" y="1020"/>
                      </a:cubicBezTo>
                      <a:cubicBezTo>
                        <a:pt x="399" y="1021"/>
                        <a:pt x="399" y="1021"/>
                        <a:pt x="399" y="1021"/>
                      </a:cubicBezTo>
                      <a:cubicBezTo>
                        <a:pt x="400" y="1022"/>
                        <a:pt x="400" y="1022"/>
                        <a:pt x="400" y="1022"/>
                      </a:cubicBezTo>
                      <a:cubicBezTo>
                        <a:pt x="399" y="1022"/>
                        <a:pt x="399" y="1022"/>
                        <a:pt x="399" y="1022"/>
                      </a:cubicBezTo>
                      <a:cubicBezTo>
                        <a:pt x="398" y="1023"/>
                        <a:pt x="398" y="1023"/>
                        <a:pt x="398" y="1023"/>
                      </a:cubicBezTo>
                      <a:cubicBezTo>
                        <a:pt x="397" y="1022"/>
                        <a:pt x="397" y="1022"/>
                        <a:pt x="397" y="1022"/>
                      </a:cubicBezTo>
                      <a:cubicBezTo>
                        <a:pt x="398" y="1021"/>
                        <a:pt x="398" y="1021"/>
                        <a:pt x="398" y="1021"/>
                      </a:cubicBezTo>
                      <a:cubicBezTo>
                        <a:pt x="396" y="1020"/>
                        <a:pt x="396" y="1020"/>
                        <a:pt x="396" y="1020"/>
                      </a:cubicBezTo>
                      <a:cubicBezTo>
                        <a:pt x="395" y="1021"/>
                        <a:pt x="395" y="1021"/>
                        <a:pt x="395" y="1021"/>
                      </a:cubicBezTo>
                      <a:cubicBezTo>
                        <a:pt x="394" y="1022"/>
                        <a:pt x="394" y="1022"/>
                        <a:pt x="394" y="1022"/>
                      </a:cubicBezTo>
                      <a:cubicBezTo>
                        <a:pt x="395" y="1024"/>
                        <a:pt x="395" y="1024"/>
                        <a:pt x="395" y="1024"/>
                      </a:cubicBezTo>
                      <a:cubicBezTo>
                        <a:pt x="394" y="1024"/>
                        <a:pt x="394" y="1024"/>
                        <a:pt x="394" y="1024"/>
                      </a:cubicBezTo>
                      <a:cubicBezTo>
                        <a:pt x="389" y="1021"/>
                        <a:pt x="389" y="1021"/>
                        <a:pt x="389" y="1021"/>
                      </a:cubicBezTo>
                      <a:cubicBezTo>
                        <a:pt x="391" y="1021"/>
                        <a:pt x="391" y="1021"/>
                        <a:pt x="391" y="1021"/>
                      </a:cubicBezTo>
                      <a:cubicBezTo>
                        <a:pt x="390" y="1019"/>
                        <a:pt x="390" y="1019"/>
                        <a:pt x="390" y="1019"/>
                      </a:cubicBezTo>
                      <a:cubicBezTo>
                        <a:pt x="386" y="1020"/>
                        <a:pt x="386" y="1020"/>
                        <a:pt x="386" y="1020"/>
                      </a:cubicBezTo>
                      <a:cubicBezTo>
                        <a:pt x="384" y="1017"/>
                        <a:pt x="384" y="1017"/>
                        <a:pt x="384" y="1017"/>
                      </a:cubicBezTo>
                      <a:cubicBezTo>
                        <a:pt x="384" y="1017"/>
                        <a:pt x="383" y="1017"/>
                        <a:pt x="383" y="1017"/>
                      </a:cubicBezTo>
                      <a:cubicBezTo>
                        <a:pt x="377" y="1017"/>
                        <a:pt x="375" y="1017"/>
                        <a:pt x="370" y="1016"/>
                      </a:cubicBezTo>
                      <a:cubicBezTo>
                        <a:pt x="366" y="1017"/>
                        <a:pt x="366" y="1017"/>
                        <a:pt x="364" y="1020"/>
                      </a:cubicBezTo>
                      <a:cubicBezTo>
                        <a:pt x="361" y="1020"/>
                        <a:pt x="361" y="1020"/>
                        <a:pt x="361" y="1020"/>
                      </a:cubicBezTo>
                      <a:cubicBezTo>
                        <a:pt x="361" y="1020"/>
                        <a:pt x="361" y="1020"/>
                        <a:pt x="361" y="1020"/>
                      </a:cubicBezTo>
                      <a:cubicBezTo>
                        <a:pt x="363" y="1021"/>
                        <a:pt x="363" y="1021"/>
                        <a:pt x="363" y="1021"/>
                      </a:cubicBezTo>
                      <a:cubicBezTo>
                        <a:pt x="364" y="1022"/>
                        <a:pt x="364" y="1022"/>
                        <a:pt x="364" y="1022"/>
                      </a:cubicBezTo>
                      <a:cubicBezTo>
                        <a:pt x="365" y="1021"/>
                        <a:pt x="365" y="1021"/>
                        <a:pt x="365" y="1021"/>
                      </a:cubicBezTo>
                      <a:cubicBezTo>
                        <a:pt x="367" y="1020"/>
                        <a:pt x="367" y="1020"/>
                        <a:pt x="367" y="1020"/>
                      </a:cubicBezTo>
                      <a:cubicBezTo>
                        <a:pt x="368" y="1021"/>
                        <a:pt x="368" y="1021"/>
                        <a:pt x="368" y="1021"/>
                      </a:cubicBezTo>
                      <a:cubicBezTo>
                        <a:pt x="369" y="1022"/>
                        <a:pt x="369" y="1022"/>
                        <a:pt x="369" y="1022"/>
                      </a:cubicBezTo>
                      <a:cubicBezTo>
                        <a:pt x="370" y="1023"/>
                        <a:pt x="370" y="1023"/>
                        <a:pt x="370" y="1023"/>
                      </a:cubicBezTo>
                      <a:cubicBezTo>
                        <a:pt x="368" y="1026"/>
                        <a:pt x="369" y="1026"/>
                        <a:pt x="366" y="1025"/>
                      </a:cubicBezTo>
                      <a:cubicBezTo>
                        <a:pt x="364" y="1027"/>
                        <a:pt x="361" y="1030"/>
                        <a:pt x="360" y="1033"/>
                      </a:cubicBezTo>
                      <a:cubicBezTo>
                        <a:pt x="357" y="1033"/>
                        <a:pt x="357" y="1033"/>
                        <a:pt x="357" y="1033"/>
                      </a:cubicBezTo>
                      <a:cubicBezTo>
                        <a:pt x="356" y="1034"/>
                        <a:pt x="356" y="1034"/>
                        <a:pt x="356" y="1034"/>
                      </a:cubicBezTo>
                      <a:cubicBezTo>
                        <a:pt x="348" y="1029"/>
                        <a:pt x="348" y="1029"/>
                        <a:pt x="348" y="1029"/>
                      </a:cubicBezTo>
                      <a:cubicBezTo>
                        <a:pt x="348" y="1027"/>
                        <a:pt x="348" y="1027"/>
                        <a:pt x="348" y="1027"/>
                      </a:cubicBezTo>
                      <a:cubicBezTo>
                        <a:pt x="349" y="1027"/>
                        <a:pt x="351" y="1027"/>
                        <a:pt x="352" y="1027"/>
                      </a:cubicBezTo>
                      <a:cubicBezTo>
                        <a:pt x="353" y="1027"/>
                        <a:pt x="353" y="1027"/>
                        <a:pt x="353" y="1027"/>
                      </a:cubicBezTo>
                      <a:cubicBezTo>
                        <a:pt x="349" y="1026"/>
                        <a:pt x="349" y="1026"/>
                        <a:pt x="346" y="1027"/>
                      </a:cubicBezTo>
                      <a:cubicBezTo>
                        <a:pt x="343" y="1026"/>
                        <a:pt x="340" y="1025"/>
                        <a:pt x="337" y="1025"/>
                      </a:cubicBezTo>
                      <a:cubicBezTo>
                        <a:pt x="333" y="1020"/>
                        <a:pt x="328" y="1020"/>
                        <a:pt x="327" y="1018"/>
                      </a:cubicBezTo>
                      <a:cubicBezTo>
                        <a:pt x="326" y="1018"/>
                        <a:pt x="323" y="1022"/>
                        <a:pt x="321" y="1023"/>
                      </a:cubicBezTo>
                      <a:cubicBezTo>
                        <a:pt x="319" y="1027"/>
                        <a:pt x="318" y="1030"/>
                        <a:pt x="319" y="1036"/>
                      </a:cubicBezTo>
                      <a:cubicBezTo>
                        <a:pt x="316" y="1040"/>
                        <a:pt x="316" y="1040"/>
                        <a:pt x="316" y="1040"/>
                      </a:cubicBezTo>
                      <a:cubicBezTo>
                        <a:pt x="316" y="1042"/>
                        <a:pt x="316" y="1042"/>
                        <a:pt x="316" y="1042"/>
                      </a:cubicBezTo>
                      <a:cubicBezTo>
                        <a:pt x="314" y="1043"/>
                        <a:pt x="314" y="1043"/>
                        <a:pt x="314" y="1043"/>
                      </a:cubicBezTo>
                      <a:cubicBezTo>
                        <a:pt x="314" y="1045"/>
                        <a:pt x="313" y="1048"/>
                        <a:pt x="312" y="1049"/>
                      </a:cubicBezTo>
                      <a:cubicBezTo>
                        <a:pt x="309" y="1049"/>
                        <a:pt x="302" y="1054"/>
                        <a:pt x="300" y="1056"/>
                      </a:cubicBezTo>
                      <a:cubicBezTo>
                        <a:pt x="300" y="1057"/>
                        <a:pt x="300" y="1057"/>
                        <a:pt x="300" y="1057"/>
                      </a:cubicBezTo>
                      <a:cubicBezTo>
                        <a:pt x="298" y="1059"/>
                        <a:pt x="298" y="1059"/>
                        <a:pt x="298" y="1059"/>
                      </a:cubicBezTo>
                      <a:cubicBezTo>
                        <a:pt x="299" y="1061"/>
                        <a:pt x="299" y="1061"/>
                        <a:pt x="299" y="1061"/>
                      </a:cubicBezTo>
                      <a:cubicBezTo>
                        <a:pt x="298" y="1062"/>
                        <a:pt x="298" y="1062"/>
                        <a:pt x="298" y="1062"/>
                      </a:cubicBezTo>
                      <a:cubicBezTo>
                        <a:pt x="299" y="1066"/>
                        <a:pt x="299" y="1066"/>
                        <a:pt x="299" y="1066"/>
                      </a:cubicBezTo>
                      <a:cubicBezTo>
                        <a:pt x="297" y="1068"/>
                        <a:pt x="296" y="1068"/>
                        <a:pt x="294" y="1070"/>
                      </a:cubicBezTo>
                      <a:cubicBezTo>
                        <a:pt x="291" y="1073"/>
                        <a:pt x="291" y="1077"/>
                        <a:pt x="287" y="1080"/>
                      </a:cubicBezTo>
                      <a:cubicBezTo>
                        <a:pt x="288" y="1083"/>
                        <a:pt x="288" y="1083"/>
                        <a:pt x="288" y="1083"/>
                      </a:cubicBezTo>
                      <a:cubicBezTo>
                        <a:pt x="291" y="1084"/>
                        <a:pt x="291" y="1084"/>
                        <a:pt x="291" y="1084"/>
                      </a:cubicBezTo>
                      <a:cubicBezTo>
                        <a:pt x="291" y="1085"/>
                        <a:pt x="291" y="1085"/>
                        <a:pt x="291" y="1085"/>
                      </a:cubicBezTo>
                      <a:cubicBezTo>
                        <a:pt x="285" y="1089"/>
                        <a:pt x="284" y="1094"/>
                        <a:pt x="281" y="1096"/>
                      </a:cubicBezTo>
                      <a:cubicBezTo>
                        <a:pt x="282" y="1100"/>
                        <a:pt x="282" y="1100"/>
                        <a:pt x="282" y="1100"/>
                      </a:cubicBezTo>
                      <a:cubicBezTo>
                        <a:pt x="281" y="1101"/>
                        <a:pt x="281" y="1101"/>
                        <a:pt x="281" y="1101"/>
                      </a:cubicBezTo>
                      <a:cubicBezTo>
                        <a:pt x="281" y="1102"/>
                        <a:pt x="281" y="1102"/>
                        <a:pt x="281" y="1102"/>
                      </a:cubicBezTo>
                      <a:cubicBezTo>
                        <a:pt x="281" y="1103"/>
                        <a:pt x="281" y="1103"/>
                        <a:pt x="281" y="1103"/>
                      </a:cubicBezTo>
                      <a:cubicBezTo>
                        <a:pt x="279" y="1105"/>
                        <a:pt x="279" y="1105"/>
                        <a:pt x="279" y="1105"/>
                      </a:cubicBezTo>
                      <a:cubicBezTo>
                        <a:pt x="279" y="1106"/>
                        <a:pt x="279" y="1106"/>
                        <a:pt x="279" y="1106"/>
                      </a:cubicBezTo>
                      <a:cubicBezTo>
                        <a:pt x="277" y="1106"/>
                        <a:pt x="276" y="1109"/>
                        <a:pt x="274" y="1111"/>
                      </a:cubicBezTo>
                      <a:cubicBezTo>
                        <a:pt x="273" y="1112"/>
                        <a:pt x="268" y="1113"/>
                        <a:pt x="269" y="1116"/>
                      </a:cubicBezTo>
                      <a:cubicBezTo>
                        <a:pt x="270" y="1117"/>
                        <a:pt x="270" y="1117"/>
                        <a:pt x="270" y="1117"/>
                      </a:cubicBezTo>
                      <a:cubicBezTo>
                        <a:pt x="269" y="1119"/>
                        <a:pt x="269" y="1119"/>
                        <a:pt x="269" y="1119"/>
                      </a:cubicBezTo>
                      <a:cubicBezTo>
                        <a:pt x="269" y="1120"/>
                        <a:pt x="269" y="1120"/>
                        <a:pt x="269" y="1120"/>
                      </a:cubicBezTo>
                      <a:cubicBezTo>
                        <a:pt x="271" y="1121"/>
                        <a:pt x="271" y="1121"/>
                        <a:pt x="271" y="1121"/>
                      </a:cubicBezTo>
                      <a:cubicBezTo>
                        <a:pt x="273" y="1119"/>
                        <a:pt x="278" y="1117"/>
                        <a:pt x="281" y="1118"/>
                      </a:cubicBezTo>
                      <a:cubicBezTo>
                        <a:pt x="283" y="1119"/>
                        <a:pt x="283" y="1119"/>
                        <a:pt x="283" y="1119"/>
                      </a:cubicBezTo>
                      <a:cubicBezTo>
                        <a:pt x="284" y="1119"/>
                        <a:pt x="289" y="1120"/>
                        <a:pt x="290" y="1119"/>
                      </a:cubicBezTo>
                      <a:cubicBezTo>
                        <a:pt x="292" y="1117"/>
                        <a:pt x="292" y="1117"/>
                        <a:pt x="292" y="1117"/>
                      </a:cubicBezTo>
                      <a:cubicBezTo>
                        <a:pt x="300" y="1114"/>
                        <a:pt x="300" y="1114"/>
                        <a:pt x="300" y="1114"/>
                      </a:cubicBezTo>
                      <a:cubicBezTo>
                        <a:pt x="300" y="1116"/>
                        <a:pt x="300" y="1116"/>
                        <a:pt x="300" y="1116"/>
                      </a:cubicBezTo>
                      <a:cubicBezTo>
                        <a:pt x="302" y="1117"/>
                        <a:pt x="303" y="1119"/>
                        <a:pt x="303" y="1121"/>
                      </a:cubicBezTo>
                      <a:cubicBezTo>
                        <a:pt x="302" y="1126"/>
                        <a:pt x="302" y="1126"/>
                        <a:pt x="302" y="1126"/>
                      </a:cubicBezTo>
                      <a:cubicBezTo>
                        <a:pt x="300" y="1127"/>
                        <a:pt x="300" y="1127"/>
                        <a:pt x="300" y="1127"/>
                      </a:cubicBezTo>
                      <a:cubicBezTo>
                        <a:pt x="298" y="1128"/>
                        <a:pt x="298" y="1128"/>
                        <a:pt x="298" y="1128"/>
                      </a:cubicBezTo>
                      <a:cubicBezTo>
                        <a:pt x="297" y="1130"/>
                        <a:pt x="297" y="1130"/>
                        <a:pt x="297" y="1130"/>
                      </a:cubicBezTo>
                      <a:cubicBezTo>
                        <a:pt x="292" y="1138"/>
                        <a:pt x="285" y="1136"/>
                        <a:pt x="280" y="1142"/>
                      </a:cubicBezTo>
                      <a:cubicBezTo>
                        <a:pt x="280" y="1144"/>
                        <a:pt x="279" y="1148"/>
                        <a:pt x="278" y="1149"/>
                      </a:cubicBezTo>
                      <a:cubicBezTo>
                        <a:pt x="279" y="1150"/>
                        <a:pt x="279" y="1150"/>
                        <a:pt x="279" y="1150"/>
                      </a:cubicBezTo>
                      <a:cubicBezTo>
                        <a:pt x="281" y="1148"/>
                        <a:pt x="281" y="1148"/>
                        <a:pt x="281" y="1148"/>
                      </a:cubicBezTo>
                      <a:cubicBezTo>
                        <a:pt x="281" y="1149"/>
                        <a:pt x="281" y="1149"/>
                        <a:pt x="281" y="1149"/>
                      </a:cubicBezTo>
                      <a:cubicBezTo>
                        <a:pt x="280" y="1151"/>
                        <a:pt x="280" y="1151"/>
                        <a:pt x="280" y="1151"/>
                      </a:cubicBezTo>
                      <a:cubicBezTo>
                        <a:pt x="280" y="1153"/>
                        <a:pt x="280" y="1153"/>
                        <a:pt x="280" y="1153"/>
                      </a:cubicBezTo>
                      <a:cubicBezTo>
                        <a:pt x="279" y="1154"/>
                        <a:pt x="277" y="1155"/>
                        <a:pt x="277" y="1156"/>
                      </a:cubicBezTo>
                      <a:cubicBezTo>
                        <a:pt x="275" y="1157"/>
                        <a:pt x="275" y="1157"/>
                        <a:pt x="275" y="1157"/>
                      </a:cubicBezTo>
                      <a:cubicBezTo>
                        <a:pt x="280" y="1160"/>
                        <a:pt x="280" y="1160"/>
                        <a:pt x="280" y="1160"/>
                      </a:cubicBezTo>
                      <a:cubicBezTo>
                        <a:pt x="280" y="1164"/>
                        <a:pt x="280" y="1164"/>
                        <a:pt x="280" y="1164"/>
                      </a:cubicBezTo>
                      <a:cubicBezTo>
                        <a:pt x="279" y="1165"/>
                        <a:pt x="279" y="1165"/>
                        <a:pt x="279" y="1165"/>
                      </a:cubicBezTo>
                      <a:cubicBezTo>
                        <a:pt x="274" y="1165"/>
                        <a:pt x="274" y="1165"/>
                        <a:pt x="274" y="1165"/>
                      </a:cubicBezTo>
                      <a:cubicBezTo>
                        <a:pt x="274" y="1167"/>
                        <a:pt x="274" y="1167"/>
                        <a:pt x="274" y="1167"/>
                      </a:cubicBezTo>
                      <a:cubicBezTo>
                        <a:pt x="275" y="1168"/>
                        <a:pt x="275" y="1168"/>
                        <a:pt x="275" y="1168"/>
                      </a:cubicBezTo>
                      <a:cubicBezTo>
                        <a:pt x="274" y="1170"/>
                        <a:pt x="274" y="1170"/>
                        <a:pt x="274" y="1170"/>
                      </a:cubicBezTo>
                      <a:cubicBezTo>
                        <a:pt x="274" y="1171"/>
                        <a:pt x="274" y="1171"/>
                        <a:pt x="274" y="1171"/>
                      </a:cubicBezTo>
                      <a:cubicBezTo>
                        <a:pt x="272" y="1173"/>
                        <a:pt x="269" y="1175"/>
                        <a:pt x="266" y="1176"/>
                      </a:cubicBezTo>
                      <a:cubicBezTo>
                        <a:pt x="264" y="1175"/>
                        <a:pt x="264" y="1175"/>
                        <a:pt x="264" y="1175"/>
                      </a:cubicBezTo>
                      <a:cubicBezTo>
                        <a:pt x="265" y="1177"/>
                        <a:pt x="267" y="1183"/>
                        <a:pt x="265" y="1185"/>
                      </a:cubicBezTo>
                      <a:cubicBezTo>
                        <a:pt x="267" y="1188"/>
                        <a:pt x="267" y="1188"/>
                        <a:pt x="267" y="1188"/>
                      </a:cubicBezTo>
                      <a:cubicBezTo>
                        <a:pt x="266" y="1191"/>
                        <a:pt x="266" y="1191"/>
                        <a:pt x="266" y="1191"/>
                      </a:cubicBezTo>
                      <a:cubicBezTo>
                        <a:pt x="262" y="1193"/>
                        <a:pt x="262" y="1193"/>
                        <a:pt x="262" y="1193"/>
                      </a:cubicBezTo>
                      <a:cubicBezTo>
                        <a:pt x="262" y="1194"/>
                        <a:pt x="262" y="1194"/>
                        <a:pt x="262" y="1194"/>
                      </a:cubicBezTo>
                      <a:cubicBezTo>
                        <a:pt x="264" y="1196"/>
                        <a:pt x="264" y="1196"/>
                        <a:pt x="264" y="1196"/>
                      </a:cubicBezTo>
                      <a:cubicBezTo>
                        <a:pt x="265" y="1201"/>
                        <a:pt x="259" y="1206"/>
                        <a:pt x="254" y="1204"/>
                      </a:cubicBezTo>
                      <a:cubicBezTo>
                        <a:pt x="255" y="1207"/>
                        <a:pt x="255" y="1207"/>
                        <a:pt x="255" y="1207"/>
                      </a:cubicBezTo>
                      <a:cubicBezTo>
                        <a:pt x="253" y="1209"/>
                        <a:pt x="253" y="1209"/>
                        <a:pt x="253" y="1209"/>
                      </a:cubicBezTo>
                      <a:cubicBezTo>
                        <a:pt x="252" y="1208"/>
                        <a:pt x="252" y="1208"/>
                        <a:pt x="252" y="1208"/>
                      </a:cubicBezTo>
                      <a:cubicBezTo>
                        <a:pt x="252" y="1207"/>
                        <a:pt x="252" y="1207"/>
                        <a:pt x="252" y="1207"/>
                      </a:cubicBezTo>
                      <a:cubicBezTo>
                        <a:pt x="251" y="1205"/>
                        <a:pt x="250" y="1204"/>
                        <a:pt x="248" y="1203"/>
                      </a:cubicBezTo>
                      <a:cubicBezTo>
                        <a:pt x="248" y="1202"/>
                        <a:pt x="248" y="1202"/>
                        <a:pt x="248" y="1202"/>
                      </a:cubicBezTo>
                      <a:cubicBezTo>
                        <a:pt x="245" y="1201"/>
                        <a:pt x="240" y="1202"/>
                        <a:pt x="237" y="1203"/>
                      </a:cubicBezTo>
                      <a:cubicBezTo>
                        <a:pt x="237" y="1205"/>
                        <a:pt x="237" y="1205"/>
                        <a:pt x="237" y="1205"/>
                      </a:cubicBezTo>
                      <a:cubicBezTo>
                        <a:pt x="234" y="1205"/>
                        <a:pt x="234" y="1205"/>
                        <a:pt x="234" y="1205"/>
                      </a:cubicBezTo>
                      <a:cubicBezTo>
                        <a:pt x="233" y="1205"/>
                        <a:pt x="233" y="1205"/>
                        <a:pt x="233" y="1205"/>
                      </a:cubicBezTo>
                      <a:cubicBezTo>
                        <a:pt x="233" y="1207"/>
                        <a:pt x="233" y="1207"/>
                        <a:pt x="233" y="1207"/>
                      </a:cubicBezTo>
                      <a:cubicBezTo>
                        <a:pt x="233" y="1209"/>
                        <a:pt x="233" y="1209"/>
                        <a:pt x="233" y="1209"/>
                      </a:cubicBezTo>
                      <a:cubicBezTo>
                        <a:pt x="228" y="1211"/>
                        <a:pt x="228" y="1211"/>
                        <a:pt x="228" y="1211"/>
                      </a:cubicBezTo>
                      <a:cubicBezTo>
                        <a:pt x="229" y="1213"/>
                        <a:pt x="229" y="1213"/>
                        <a:pt x="229" y="1213"/>
                      </a:cubicBezTo>
                      <a:cubicBezTo>
                        <a:pt x="228" y="1213"/>
                        <a:pt x="228" y="1213"/>
                        <a:pt x="228" y="1213"/>
                      </a:cubicBezTo>
                      <a:cubicBezTo>
                        <a:pt x="226" y="1213"/>
                        <a:pt x="226" y="1213"/>
                        <a:pt x="226" y="1213"/>
                      </a:cubicBezTo>
                      <a:cubicBezTo>
                        <a:pt x="226" y="1214"/>
                        <a:pt x="226" y="1214"/>
                        <a:pt x="226" y="1214"/>
                      </a:cubicBezTo>
                      <a:cubicBezTo>
                        <a:pt x="229" y="1215"/>
                        <a:pt x="229" y="1215"/>
                        <a:pt x="229" y="1215"/>
                      </a:cubicBezTo>
                      <a:cubicBezTo>
                        <a:pt x="230" y="1218"/>
                        <a:pt x="230" y="1218"/>
                        <a:pt x="230" y="1218"/>
                      </a:cubicBezTo>
                      <a:cubicBezTo>
                        <a:pt x="226" y="1219"/>
                        <a:pt x="222" y="1221"/>
                        <a:pt x="220" y="1226"/>
                      </a:cubicBezTo>
                      <a:cubicBezTo>
                        <a:pt x="221" y="1226"/>
                        <a:pt x="221" y="1226"/>
                        <a:pt x="221" y="1226"/>
                      </a:cubicBezTo>
                      <a:cubicBezTo>
                        <a:pt x="221" y="1227"/>
                        <a:pt x="221" y="1227"/>
                        <a:pt x="221" y="1227"/>
                      </a:cubicBezTo>
                      <a:cubicBezTo>
                        <a:pt x="219" y="1228"/>
                        <a:pt x="219" y="1228"/>
                        <a:pt x="219" y="1228"/>
                      </a:cubicBezTo>
                      <a:cubicBezTo>
                        <a:pt x="221" y="1229"/>
                        <a:pt x="221" y="1229"/>
                        <a:pt x="221" y="1229"/>
                      </a:cubicBezTo>
                      <a:cubicBezTo>
                        <a:pt x="221" y="1231"/>
                        <a:pt x="221" y="1231"/>
                        <a:pt x="221" y="1231"/>
                      </a:cubicBezTo>
                      <a:cubicBezTo>
                        <a:pt x="222" y="1233"/>
                        <a:pt x="222" y="1233"/>
                        <a:pt x="222" y="1233"/>
                      </a:cubicBezTo>
                      <a:cubicBezTo>
                        <a:pt x="222" y="1234"/>
                        <a:pt x="222" y="1234"/>
                        <a:pt x="222" y="1234"/>
                      </a:cubicBezTo>
                      <a:cubicBezTo>
                        <a:pt x="221" y="1235"/>
                        <a:pt x="221" y="1235"/>
                        <a:pt x="221" y="1235"/>
                      </a:cubicBezTo>
                      <a:cubicBezTo>
                        <a:pt x="220" y="1235"/>
                        <a:pt x="220" y="1235"/>
                        <a:pt x="220" y="1235"/>
                      </a:cubicBezTo>
                      <a:cubicBezTo>
                        <a:pt x="220" y="1233"/>
                        <a:pt x="220" y="1233"/>
                        <a:pt x="220" y="1233"/>
                      </a:cubicBezTo>
                      <a:cubicBezTo>
                        <a:pt x="219" y="1233"/>
                        <a:pt x="215" y="1234"/>
                        <a:pt x="214" y="1234"/>
                      </a:cubicBezTo>
                      <a:cubicBezTo>
                        <a:pt x="214" y="1235"/>
                        <a:pt x="214" y="1235"/>
                        <a:pt x="214" y="1235"/>
                      </a:cubicBezTo>
                      <a:cubicBezTo>
                        <a:pt x="212" y="1237"/>
                        <a:pt x="212" y="1237"/>
                        <a:pt x="212" y="1237"/>
                      </a:cubicBezTo>
                      <a:cubicBezTo>
                        <a:pt x="210" y="1237"/>
                        <a:pt x="210" y="1237"/>
                        <a:pt x="210" y="1237"/>
                      </a:cubicBezTo>
                      <a:cubicBezTo>
                        <a:pt x="209" y="1238"/>
                        <a:pt x="209" y="1238"/>
                        <a:pt x="209" y="1238"/>
                      </a:cubicBezTo>
                      <a:cubicBezTo>
                        <a:pt x="209" y="1240"/>
                        <a:pt x="209" y="1240"/>
                        <a:pt x="209" y="1240"/>
                      </a:cubicBezTo>
                      <a:cubicBezTo>
                        <a:pt x="207" y="1242"/>
                        <a:pt x="205" y="1244"/>
                        <a:pt x="202" y="1244"/>
                      </a:cubicBezTo>
                      <a:cubicBezTo>
                        <a:pt x="202" y="1246"/>
                        <a:pt x="202" y="1246"/>
                        <a:pt x="202" y="1246"/>
                      </a:cubicBezTo>
                      <a:cubicBezTo>
                        <a:pt x="201" y="1247"/>
                        <a:pt x="199" y="1249"/>
                        <a:pt x="198" y="1249"/>
                      </a:cubicBezTo>
                      <a:cubicBezTo>
                        <a:pt x="198" y="1250"/>
                        <a:pt x="198" y="1250"/>
                        <a:pt x="198" y="1250"/>
                      </a:cubicBezTo>
                      <a:cubicBezTo>
                        <a:pt x="195" y="1252"/>
                        <a:pt x="192" y="1254"/>
                        <a:pt x="188" y="1255"/>
                      </a:cubicBezTo>
                      <a:cubicBezTo>
                        <a:pt x="187" y="1258"/>
                        <a:pt x="183" y="1259"/>
                        <a:pt x="183" y="1260"/>
                      </a:cubicBezTo>
                      <a:cubicBezTo>
                        <a:pt x="183" y="1262"/>
                        <a:pt x="183" y="1262"/>
                        <a:pt x="183" y="1262"/>
                      </a:cubicBezTo>
                      <a:cubicBezTo>
                        <a:pt x="180" y="1263"/>
                        <a:pt x="180" y="1263"/>
                        <a:pt x="180" y="1263"/>
                      </a:cubicBezTo>
                      <a:cubicBezTo>
                        <a:pt x="179" y="1264"/>
                        <a:pt x="179" y="1264"/>
                        <a:pt x="179" y="1264"/>
                      </a:cubicBezTo>
                      <a:cubicBezTo>
                        <a:pt x="180" y="1266"/>
                        <a:pt x="180" y="1266"/>
                        <a:pt x="180" y="1266"/>
                      </a:cubicBezTo>
                      <a:cubicBezTo>
                        <a:pt x="179" y="1267"/>
                        <a:pt x="179" y="1267"/>
                        <a:pt x="179" y="1267"/>
                      </a:cubicBezTo>
                      <a:cubicBezTo>
                        <a:pt x="179" y="1269"/>
                        <a:pt x="179" y="1269"/>
                        <a:pt x="179" y="1269"/>
                      </a:cubicBezTo>
                      <a:cubicBezTo>
                        <a:pt x="177" y="1269"/>
                        <a:pt x="177" y="1269"/>
                        <a:pt x="177" y="1269"/>
                      </a:cubicBezTo>
                      <a:cubicBezTo>
                        <a:pt x="177" y="1270"/>
                        <a:pt x="177" y="1270"/>
                        <a:pt x="177" y="1270"/>
                      </a:cubicBezTo>
                      <a:cubicBezTo>
                        <a:pt x="174" y="1271"/>
                        <a:pt x="174" y="1271"/>
                        <a:pt x="174" y="1271"/>
                      </a:cubicBezTo>
                      <a:cubicBezTo>
                        <a:pt x="174" y="1272"/>
                        <a:pt x="174" y="1272"/>
                        <a:pt x="174" y="1272"/>
                      </a:cubicBezTo>
                      <a:cubicBezTo>
                        <a:pt x="172" y="1270"/>
                        <a:pt x="172" y="1270"/>
                        <a:pt x="172" y="1270"/>
                      </a:cubicBezTo>
                      <a:cubicBezTo>
                        <a:pt x="171" y="1272"/>
                        <a:pt x="171" y="1272"/>
                        <a:pt x="171" y="1272"/>
                      </a:cubicBezTo>
                      <a:cubicBezTo>
                        <a:pt x="168" y="1272"/>
                        <a:pt x="165" y="1273"/>
                        <a:pt x="163" y="1275"/>
                      </a:cubicBezTo>
                      <a:cubicBezTo>
                        <a:pt x="161" y="1275"/>
                        <a:pt x="161" y="1275"/>
                        <a:pt x="161" y="1275"/>
                      </a:cubicBezTo>
                      <a:cubicBezTo>
                        <a:pt x="160" y="1275"/>
                        <a:pt x="160" y="1275"/>
                        <a:pt x="160" y="1275"/>
                      </a:cubicBezTo>
                      <a:cubicBezTo>
                        <a:pt x="160" y="1276"/>
                        <a:pt x="160" y="1276"/>
                        <a:pt x="160" y="1276"/>
                      </a:cubicBezTo>
                      <a:cubicBezTo>
                        <a:pt x="161" y="1276"/>
                        <a:pt x="161" y="1276"/>
                        <a:pt x="161" y="1276"/>
                      </a:cubicBezTo>
                      <a:cubicBezTo>
                        <a:pt x="162" y="1277"/>
                        <a:pt x="162" y="1277"/>
                        <a:pt x="162" y="1277"/>
                      </a:cubicBezTo>
                      <a:cubicBezTo>
                        <a:pt x="162" y="1278"/>
                        <a:pt x="162" y="1278"/>
                        <a:pt x="162" y="1278"/>
                      </a:cubicBezTo>
                      <a:cubicBezTo>
                        <a:pt x="159" y="1279"/>
                        <a:pt x="159" y="1279"/>
                        <a:pt x="159" y="1279"/>
                      </a:cubicBezTo>
                      <a:cubicBezTo>
                        <a:pt x="159" y="1280"/>
                        <a:pt x="159" y="1280"/>
                        <a:pt x="159" y="1280"/>
                      </a:cubicBezTo>
                      <a:cubicBezTo>
                        <a:pt x="158" y="1280"/>
                        <a:pt x="158" y="1280"/>
                        <a:pt x="158" y="1280"/>
                      </a:cubicBezTo>
                      <a:cubicBezTo>
                        <a:pt x="155" y="1280"/>
                        <a:pt x="155" y="1280"/>
                        <a:pt x="155" y="1280"/>
                      </a:cubicBezTo>
                      <a:cubicBezTo>
                        <a:pt x="151" y="1282"/>
                        <a:pt x="151" y="1282"/>
                        <a:pt x="151" y="1282"/>
                      </a:cubicBezTo>
                      <a:cubicBezTo>
                        <a:pt x="148" y="1287"/>
                        <a:pt x="148" y="1287"/>
                        <a:pt x="148" y="1287"/>
                      </a:cubicBezTo>
                      <a:cubicBezTo>
                        <a:pt x="145" y="1289"/>
                        <a:pt x="145" y="1289"/>
                        <a:pt x="145" y="1289"/>
                      </a:cubicBezTo>
                      <a:cubicBezTo>
                        <a:pt x="144" y="1290"/>
                        <a:pt x="144" y="1290"/>
                        <a:pt x="144" y="1290"/>
                      </a:cubicBezTo>
                      <a:cubicBezTo>
                        <a:pt x="146" y="1291"/>
                        <a:pt x="146" y="1291"/>
                        <a:pt x="146" y="1291"/>
                      </a:cubicBezTo>
                      <a:cubicBezTo>
                        <a:pt x="147" y="1291"/>
                        <a:pt x="147" y="1291"/>
                        <a:pt x="147" y="1291"/>
                      </a:cubicBezTo>
                      <a:cubicBezTo>
                        <a:pt x="149" y="1291"/>
                        <a:pt x="149" y="1291"/>
                        <a:pt x="149" y="1291"/>
                      </a:cubicBezTo>
                      <a:cubicBezTo>
                        <a:pt x="152" y="1290"/>
                        <a:pt x="152" y="1290"/>
                        <a:pt x="152" y="1290"/>
                      </a:cubicBezTo>
                      <a:cubicBezTo>
                        <a:pt x="153" y="1291"/>
                        <a:pt x="155" y="1291"/>
                        <a:pt x="156" y="1291"/>
                      </a:cubicBezTo>
                      <a:cubicBezTo>
                        <a:pt x="157" y="1292"/>
                        <a:pt x="157" y="1292"/>
                        <a:pt x="157" y="1292"/>
                      </a:cubicBezTo>
                      <a:cubicBezTo>
                        <a:pt x="158" y="1289"/>
                        <a:pt x="163" y="1290"/>
                        <a:pt x="164" y="1286"/>
                      </a:cubicBezTo>
                      <a:cubicBezTo>
                        <a:pt x="164" y="1285"/>
                        <a:pt x="164" y="1285"/>
                        <a:pt x="164" y="1285"/>
                      </a:cubicBezTo>
                      <a:cubicBezTo>
                        <a:pt x="170" y="1284"/>
                        <a:pt x="170" y="1284"/>
                        <a:pt x="170" y="1284"/>
                      </a:cubicBezTo>
                      <a:cubicBezTo>
                        <a:pt x="172" y="1284"/>
                        <a:pt x="172" y="1284"/>
                        <a:pt x="172" y="1284"/>
                      </a:cubicBezTo>
                      <a:cubicBezTo>
                        <a:pt x="173" y="1284"/>
                        <a:pt x="173" y="1284"/>
                        <a:pt x="173" y="1284"/>
                      </a:cubicBezTo>
                      <a:cubicBezTo>
                        <a:pt x="174" y="1285"/>
                        <a:pt x="177" y="1287"/>
                        <a:pt x="178" y="1287"/>
                      </a:cubicBezTo>
                      <a:cubicBezTo>
                        <a:pt x="180" y="1286"/>
                        <a:pt x="183" y="1285"/>
                        <a:pt x="185" y="1284"/>
                      </a:cubicBezTo>
                      <a:cubicBezTo>
                        <a:pt x="186" y="1284"/>
                        <a:pt x="187" y="1285"/>
                        <a:pt x="190" y="1283"/>
                      </a:cubicBezTo>
                      <a:cubicBezTo>
                        <a:pt x="190" y="1283"/>
                        <a:pt x="191" y="1282"/>
                        <a:pt x="192" y="1281"/>
                      </a:cubicBezTo>
                      <a:cubicBezTo>
                        <a:pt x="192" y="1281"/>
                        <a:pt x="195" y="1281"/>
                        <a:pt x="195" y="1281"/>
                      </a:cubicBezTo>
                      <a:cubicBezTo>
                        <a:pt x="196" y="1280"/>
                        <a:pt x="196" y="1280"/>
                        <a:pt x="196" y="1280"/>
                      </a:cubicBezTo>
                      <a:cubicBezTo>
                        <a:pt x="196" y="1278"/>
                        <a:pt x="196" y="1278"/>
                        <a:pt x="196" y="1278"/>
                      </a:cubicBezTo>
                      <a:cubicBezTo>
                        <a:pt x="199" y="1276"/>
                        <a:pt x="199" y="1276"/>
                        <a:pt x="199" y="1276"/>
                      </a:cubicBezTo>
                      <a:cubicBezTo>
                        <a:pt x="200" y="1277"/>
                        <a:pt x="200" y="1277"/>
                        <a:pt x="200" y="1277"/>
                      </a:cubicBezTo>
                      <a:cubicBezTo>
                        <a:pt x="200" y="1278"/>
                        <a:pt x="200" y="1278"/>
                        <a:pt x="200" y="1278"/>
                      </a:cubicBezTo>
                      <a:cubicBezTo>
                        <a:pt x="202" y="1277"/>
                        <a:pt x="202" y="1277"/>
                        <a:pt x="202" y="1277"/>
                      </a:cubicBezTo>
                      <a:cubicBezTo>
                        <a:pt x="203" y="1279"/>
                        <a:pt x="203" y="1279"/>
                        <a:pt x="203" y="1279"/>
                      </a:cubicBezTo>
                      <a:cubicBezTo>
                        <a:pt x="205" y="1280"/>
                        <a:pt x="205" y="1280"/>
                        <a:pt x="205" y="1280"/>
                      </a:cubicBezTo>
                      <a:cubicBezTo>
                        <a:pt x="209" y="1279"/>
                        <a:pt x="209" y="1279"/>
                        <a:pt x="209" y="1279"/>
                      </a:cubicBezTo>
                      <a:cubicBezTo>
                        <a:pt x="209" y="1277"/>
                        <a:pt x="209" y="1277"/>
                        <a:pt x="209" y="1277"/>
                      </a:cubicBezTo>
                      <a:cubicBezTo>
                        <a:pt x="207" y="1276"/>
                        <a:pt x="207" y="1276"/>
                        <a:pt x="207" y="1276"/>
                      </a:cubicBezTo>
                      <a:cubicBezTo>
                        <a:pt x="207" y="1274"/>
                        <a:pt x="207" y="1274"/>
                        <a:pt x="207" y="1274"/>
                      </a:cubicBezTo>
                      <a:cubicBezTo>
                        <a:pt x="208" y="1271"/>
                        <a:pt x="208" y="1271"/>
                        <a:pt x="208" y="1271"/>
                      </a:cubicBezTo>
                      <a:cubicBezTo>
                        <a:pt x="206" y="1270"/>
                        <a:pt x="206" y="1270"/>
                        <a:pt x="206" y="1270"/>
                      </a:cubicBezTo>
                      <a:cubicBezTo>
                        <a:pt x="206" y="1268"/>
                        <a:pt x="206" y="1268"/>
                        <a:pt x="206" y="1268"/>
                      </a:cubicBezTo>
                      <a:cubicBezTo>
                        <a:pt x="207" y="1266"/>
                        <a:pt x="207" y="1266"/>
                        <a:pt x="207" y="1266"/>
                      </a:cubicBezTo>
                      <a:cubicBezTo>
                        <a:pt x="209" y="1264"/>
                        <a:pt x="215" y="1263"/>
                        <a:pt x="217" y="1265"/>
                      </a:cubicBezTo>
                      <a:cubicBezTo>
                        <a:pt x="219" y="1265"/>
                        <a:pt x="224" y="1263"/>
                        <a:pt x="226" y="1262"/>
                      </a:cubicBezTo>
                      <a:cubicBezTo>
                        <a:pt x="227" y="1262"/>
                        <a:pt x="233" y="1263"/>
                        <a:pt x="235" y="1262"/>
                      </a:cubicBezTo>
                      <a:cubicBezTo>
                        <a:pt x="235" y="1261"/>
                        <a:pt x="235" y="1261"/>
                        <a:pt x="235" y="1261"/>
                      </a:cubicBezTo>
                      <a:cubicBezTo>
                        <a:pt x="234" y="1261"/>
                        <a:pt x="234" y="1261"/>
                        <a:pt x="234" y="1261"/>
                      </a:cubicBezTo>
                      <a:cubicBezTo>
                        <a:pt x="237" y="1258"/>
                        <a:pt x="237" y="1258"/>
                        <a:pt x="237" y="1258"/>
                      </a:cubicBezTo>
                      <a:cubicBezTo>
                        <a:pt x="239" y="1258"/>
                        <a:pt x="239" y="1258"/>
                        <a:pt x="239" y="1258"/>
                      </a:cubicBezTo>
                      <a:cubicBezTo>
                        <a:pt x="242" y="1256"/>
                        <a:pt x="242" y="1256"/>
                        <a:pt x="242" y="1256"/>
                      </a:cubicBezTo>
                      <a:cubicBezTo>
                        <a:pt x="243" y="1256"/>
                        <a:pt x="246" y="1255"/>
                        <a:pt x="248" y="1254"/>
                      </a:cubicBezTo>
                      <a:cubicBezTo>
                        <a:pt x="249" y="1252"/>
                        <a:pt x="249" y="1252"/>
                        <a:pt x="249" y="1252"/>
                      </a:cubicBezTo>
                      <a:cubicBezTo>
                        <a:pt x="246" y="1248"/>
                        <a:pt x="246" y="1248"/>
                        <a:pt x="246" y="1248"/>
                      </a:cubicBezTo>
                      <a:cubicBezTo>
                        <a:pt x="245" y="1246"/>
                        <a:pt x="245" y="1246"/>
                        <a:pt x="245" y="1246"/>
                      </a:cubicBezTo>
                      <a:cubicBezTo>
                        <a:pt x="244" y="1245"/>
                        <a:pt x="240" y="1243"/>
                        <a:pt x="239" y="1244"/>
                      </a:cubicBezTo>
                      <a:cubicBezTo>
                        <a:pt x="240" y="1241"/>
                        <a:pt x="240" y="1241"/>
                        <a:pt x="240" y="1241"/>
                      </a:cubicBezTo>
                      <a:cubicBezTo>
                        <a:pt x="237" y="1241"/>
                        <a:pt x="237" y="1241"/>
                        <a:pt x="237" y="1241"/>
                      </a:cubicBezTo>
                      <a:cubicBezTo>
                        <a:pt x="237" y="1240"/>
                        <a:pt x="237" y="1240"/>
                        <a:pt x="237" y="1240"/>
                      </a:cubicBezTo>
                      <a:cubicBezTo>
                        <a:pt x="239" y="1239"/>
                        <a:pt x="247" y="1241"/>
                        <a:pt x="250" y="1241"/>
                      </a:cubicBezTo>
                      <a:cubicBezTo>
                        <a:pt x="250" y="1240"/>
                        <a:pt x="250" y="1240"/>
                        <a:pt x="250" y="1240"/>
                      </a:cubicBezTo>
                      <a:cubicBezTo>
                        <a:pt x="251" y="1239"/>
                        <a:pt x="251" y="1239"/>
                        <a:pt x="251" y="1239"/>
                      </a:cubicBezTo>
                      <a:cubicBezTo>
                        <a:pt x="252" y="1242"/>
                        <a:pt x="252" y="1242"/>
                        <a:pt x="252" y="1242"/>
                      </a:cubicBezTo>
                      <a:cubicBezTo>
                        <a:pt x="250" y="1243"/>
                        <a:pt x="250" y="1243"/>
                        <a:pt x="250" y="1243"/>
                      </a:cubicBezTo>
                      <a:cubicBezTo>
                        <a:pt x="250" y="1247"/>
                        <a:pt x="250" y="1247"/>
                        <a:pt x="250" y="1247"/>
                      </a:cubicBezTo>
                      <a:cubicBezTo>
                        <a:pt x="251" y="1248"/>
                        <a:pt x="251" y="1248"/>
                        <a:pt x="251" y="1248"/>
                      </a:cubicBezTo>
                      <a:cubicBezTo>
                        <a:pt x="250" y="1251"/>
                        <a:pt x="250" y="1251"/>
                        <a:pt x="250" y="1251"/>
                      </a:cubicBezTo>
                      <a:cubicBezTo>
                        <a:pt x="252" y="1252"/>
                        <a:pt x="252" y="1252"/>
                        <a:pt x="252" y="1252"/>
                      </a:cubicBezTo>
                      <a:cubicBezTo>
                        <a:pt x="252" y="1254"/>
                        <a:pt x="252" y="1254"/>
                        <a:pt x="252" y="1254"/>
                      </a:cubicBezTo>
                      <a:cubicBezTo>
                        <a:pt x="255" y="1254"/>
                        <a:pt x="255" y="1254"/>
                        <a:pt x="255" y="1254"/>
                      </a:cubicBezTo>
                      <a:cubicBezTo>
                        <a:pt x="255" y="1255"/>
                        <a:pt x="255" y="1255"/>
                        <a:pt x="255" y="1255"/>
                      </a:cubicBezTo>
                      <a:cubicBezTo>
                        <a:pt x="254" y="1256"/>
                        <a:pt x="254" y="1256"/>
                        <a:pt x="254" y="1256"/>
                      </a:cubicBezTo>
                      <a:cubicBezTo>
                        <a:pt x="255" y="1257"/>
                        <a:pt x="255" y="1257"/>
                        <a:pt x="255" y="1257"/>
                      </a:cubicBezTo>
                      <a:cubicBezTo>
                        <a:pt x="258" y="1256"/>
                        <a:pt x="258" y="1256"/>
                        <a:pt x="258" y="1256"/>
                      </a:cubicBezTo>
                      <a:cubicBezTo>
                        <a:pt x="259" y="1257"/>
                        <a:pt x="259" y="1257"/>
                        <a:pt x="259" y="1257"/>
                      </a:cubicBezTo>
                      <a:cubicBezTo>
                        <a:pt x="260" y="1255"/>
                        <a:pt x="260" y="1255"/>
                        <a:pt x="260" y="1255"/>
                      </a:cubicBezTo>
                      <a:cubicBezTo>
                        <a:pt x="264" y="1255"/>
                        <a:pt x="264" y="1255"/>
                        <a:pt x="264" y="1255"/>
                      </a:cubicBezTo>
                      <a:cubicBezTo>
                        <a:pt x="261" y="1256"/>
                        <a:pt x="261" y="1256"/>
                        <a:pt x="261" y="1256"/>
                      </a:cubicBezTo>
                      <a:cubicBezTo>
                        <a:pt x="262" y="1257"/>
                        <a:pt x="265" y="1260"/>
                        <a:pt x="267" y="1260"/>
                      </a:cubicBezTo>
                      <a:cubicBezTo>
                        <a:pt x="267" y="1262"/>
                        <a:pt x="267" y="1262"/>
                        <a:pt x="267" y="1262"/>
                      </a:cubicBezTo>
                      <a:cubicBezTo>
                        <a:pt x="270" y="1263"/>
                        <a:pt x="270" y="1263"/>
                        <a:pt x="270" y="1263"/>
                      </a:cubicBezTo>
                      <a:cubicBezTo>
                        <a:pt x="271" y="1264"/>
                        <a:pt x="271" y="1264"/>
                        <a:pt x="271" y="1264"/>
                      </a:cubicBezTo>
                      <a:cubicBezTo>
                        <a:pt x="273" y="1265"/>
                        <a:pt x="273" y="1265"/>
                        <a:pt x="273" y="1265"/>
                      </a:cubicBezTo>
                      <a:cubicBezTo>
                        <a:pt x="276" y="1264"/>
                        <a:pt x="276" y="1264"/>
                        <a:pt x="276" y="1264"/>
                      </a:cubicBezTo>
                      <a:cubicBezTo>
                        <a:pt x="280" y="1265"/>
                        <a:pt x="280" y="1269"/>
                        <a:pt x="288" y="1269"/>
                      </a:cubicBezTo>
                      <a:cubicBezTo>
                        <a:pt x="293" y="1265"/>
                        <a:pt x="293" y="1265"/>
                        <a:pt x="293" y="1265"/>
                      </a:cubicBezTo>
                      <a:cubicBezTo>
                        <a:pt x="293" y="1263"/>
                        <a:pt x="293" y="1263"/>
                        <a:pt x="293" y="1263"/>
                      </a:cubicBezTo>
                      <a:cubicBezTo>
                        <a:pt x="297" y="1264"/>
                        <a:pt x="297" y="1264"/>
                        <a:pt x="297" y="1264"/>
                      </a:cubicBezTo>
                      <a:cubicBezTo>
                        <a:pt x="299" y="1263"/>
                        <a:pt x="299" y="1263"/>
                        <a:pt x="299" y="1263"/>
                      </a:cubicBezTo>
                      <a:cubicBezTo>
                        <a:pt x="302" y="1263"/>
                        <a:pt x="302" y="1263"/>
                        <a:pt x="302" y="1263"/>
                      </a:cubicBezTo>
                      <a:cubicBezTo>
                        <a:pt x="304" y="1261"/>
                        <a:pt x="304" y="1261"/>
                        <a:pt x="304" y="1261"/>
                      </a:cubicBezTo>
                      <a:cubicBezTo>
                        <a:pt x="303" y="1259"/>
                        <a:pt x="303" y="1259"/>
                        <a:pt x="303" y="1259"/>
                      </a:cubicBezTo>
                      <a:cubicBezTo>
                        <a:pt x="306" y="1259"/>
                        <a:pt x="306" y="1259"/>
                        <a:pt x="306" y="1259"/>
                      </a:cubicBezTo>
                      <a:cubicBezTo>
                        <a:pt x="307" y="1258"/>
                        <a:pt x="307" y="1258"/>
                        <a:pt x="307" y="1258"/>
                      </a:cubicBezTo>
                      <a:cubicBezTo>
                        <a:pt x="312" y="1257"/>
                        <a:pt x="312" y="1257"/>
                        <a:pt x="312" y="1257"/>
                      </a:cubicBezTo>
                      <a:cubicBezTo>
                        <a:pt x="318" y="1252"/>
                        <a:pt x="318" y="1252"/>
                        <a:pt x="318" y="1252"/>
                      </a:cubicBezTo>
                      <a:cubicBezTo>
                        <a:pt x="319" y="1253"/>
                        <a:pt x="324" y="1252"/>
                        <a:pt x="325" y="1252"/>
                      </a:cubicBezTo>
                      <a:cubicBezTo>
                        <a:pt x="325" y="1253"/>
                        <a:pt x="325" y="1253"/>
                        <a:pt x="325" y="1253"/>
                      </a:cubicBezTo>
                      <a:cubicBezTo>
                        <a:pt x="323" y="1253"/>
                        <a:pt x="323" y="1253"/>
                        <a:pt x="323" y="1253"/>
                      </a:cubicBezTo>
                      <a:cubicBezTo>
                        <a:pt x="324" y="1254"/>
                        <a:pt x="324" y="1254"/>
                        <a:pt x="324" y="1254"/>
                      </a:cubicBezTo>
                      <a:cubicBezTo>
                        <a:pt x="324" y="1255"/>
                        <a:pt x="324" y="1255"/>
                        <a:pt x="324" y="1255"/>
                      </a:cubicBezTo>
                      <a:cubicBezTo>
                        <a:pt x="322" y="1255"/>
                        <a:pt x="318" y="1259"/>
                        <a:pt x="317" y="1260"/>
                      </a:cubicBezTo>
                      <a:cubicBezTo>
                        <a:pt x="316" y="1261"/>
                        <a:pt x="310" y="1264"/>
                        <a:pt x="310" y="1265"/>
                      </a:cubicBezTo>
                      <a:cubicBezTo>
                        <a:pt x="309" y="1267"/>
                        <a:pt x="308" y="1269"/>
                        <a:pt x="306" y="1270"/>
                      </a:cubicBezTo>
                      <a:cubicBezTo>
                        <a:pt x="306" y="1272"/>
                        <a:pt x="306" y="1272"/>
                        <a:pt x="306" y="1272"/>
                      </a:cubicBezTo>
                      <a:cubicBezTo>
                        <a:pt x="308" y="1275"/>
                        <a:pt x="313" y="1277"/>
                        <a:pt x="317" y="1276"/>
                      </a:cubicBezTo>
                      <a:cubicBezTo>
                        <a:pt x="321" y="1275"/>
                        <a:pt x="325" y="1271"/>
                        <a:pt x="327" y="1268"/>
                      </a:cubicBezTo>
                      <a:cubicBezTo>
                        <a:pt x="327" y="1266"/>
                        <a:pt x="327" y="1266"/>
                        <a:pt x="327" y="1266"/>
                      </a:cubicBezTo>
                      <a:cubicBezTo>
                        <a:pt x="328" y="1264"/>
                        <a:pt x="328" y="1264"/>
                        <a:pt x="328" y="1264"/>
                      </a:cubicBezTo>
                      <a:cubicBezTo>
                        <a:pt x="328" y="1261"/>
                        <a:pt x="328" y="1261"/>
                        <a:pt x="328" y="1261"/>
                      </a:cubicBezTo>
                      <a:cubicBezTo>
                        <a:pt x="329" y="1261"/>
                        <a:pt x="329" y="1261"/>
                        <a:pt x="329" y="1261"/>
                      </a:cubicBezTo>
                      <a:cubicBezTo>
                        <a:pt x="330" y="1262"/>
                        <a:pt x="330" y="1262"/>
                        <a:pt x="330" y="1262"/>
                      </a:cubicBezTo>
                      <a:cubicBezTo>
                        <a:pt x="331" y="1260"/>
                        <a:pt x="331" y="1260"/>
                        <a:pt x="331" y="1260"/>
                      </a:cubicBezTo>
                      <a:cubicBezTo>
                        <a:pt x="332" y="1261"/>
                        <a:pt x="332" y="1261"/>
                        <a:pt x="332" y="1261"/>
                      </a:cubicBezTo>
                      <a:cubicBezTo>
                        <a:pt x="333" y="1262"/>
                        <a:pt x="333" y="1262"/>
                        <a:pt x="333" y="1262"/>
                      </a:cubicBezTo>
                      <a:cubicBezTo>
                        <a:pt x="336" y="1261"/>
                        <a:pt x="336" y="1261"/>
                        <a:pt x="336" y="1261"/>
                      </a:cubicBezTo>
                      <a:cubicBezTo>
                        <a:pt x="338" y="1262"/>
                        <a:pt x="346" y="1261"/>
                        <a:pt x="349" y="1261"/>
                      </a:cubicBezTo>
                      <a:cubicBezTo>
                        <a:pt x="350" y="1260"/>
                        <a:pt x="350" y="1260"/>
                        <a:pt x="350" y="1260"/>
                      </a:cubicBezTo>
                      <a:cubicBezTo>
                        <a:pt x="353" y="1263"/>
                        <a:pt x="353" y="1263"/>
                        <a:pt x="353" y="1263"/>
                      </a:cubicBezTo>
                      <a:cubicBezTo>
                        <a:pt x="356" y="1260"/>
                        <a:pt x="360" y="1255"/>
                        <a:pt x="362" y="1251"/>
                      </a:cubicBezTo>
                      <a:cubicBezTo>
                        <a:pt x="365" y="1250"/>
                        <a:pt x="365" y="1250"/>
                        <a:pt x="365" y="1250"/>
                      </a:cubicBezTo>
                      <a:cubicBezTo>
                        <a:pt x="366" y="1249"/>
                        <a:pt x="367" y="1246"/>
                        <a:pt x="367" y="1245"/>
                      </a:cubicBezTo>
                      <a:cubicBezTo>
                        <a:pt x="369" y="1243"/>
                        <a:pt x="369" y="1243"/>
                        <a:pt x="369" y="1243"/>
                      </a:cubicBezTo>
                      <a:cubicBezTo>
                        <a:pt x="370" y="1240"/>
                        <a:pt x="370" y="1240"/>
                        <a:pt x="370" y="1240"/>
                      </a:cubicBezTo>
                      <a:cubicBezTo>
                        <a:pt x="369" y="1240"/>
                        <a:pt x="369" y="1240"/>
                        <a:pt x="369" y="1240"/>
                      </a:cubicBezTo>
                      <a:cubicBezTo>
                        <a:pt x="368" y="1239"/>
                        <a:pt x="368" y="1239"/>
                        <a:pt x="368" y="1239"/>
                      </a:cubicBezTo>
                      <a:cubicBezTo>
                        <a:pt x="371" y="1238"/>
                        <a:pt x="371" y="1238"/>
                        <a:pt x="371" y="1238"/>
                      </a:cubicBezTo>
                      <a:cubicBezTo>
                        <a:pt x="371" y="1239"/>
                        <a:pt x="371" y="1239"/>
                        <a:pt x="371" y="1239"/>
                      </a:cubicBezTo>
                      <a:cubicBezTo>
                        <a:pt x="371" y="1240"/>
                        <a:pt x="371" y="1240"/>
                        <a:pt x="371" y="1240"/>
                      </a:cubicBezTo>
                      <a:cubicBezTo>
                        <a:pt x="373" y="1241"/>
                        <a:pt x="373" y="1241"/>
                        <a:pt x="373" y="1241"/>
                      </a:cubicBezTo>
                      <a:cubicBezTo>
                        <a:pt x="375" y="1241"/>
                        <a:pt x="375" y="1241"/>
                        <a:pt x="375" y="1241"/>
                      </a:cubicBezTo>
                      <a:cubicBezTo>
                        <a:pt x="376" y="1239"/>
                        <a:pt x="376" y="1239"/>
                        <a:pt x="376" y="1239"/>
                      </a:cubicBezTo>
                      <a:cubicBezTo>
                        <a:pt x="376" y="1238"/>
                        <a:pt x="376" y="1238"/>
                        <a:pt x="376" y="1238"/>
                      </a:cubicBezTo>
                      <a:cubicBezTo>
                        <a:pt x="376" y="1237"/>
                        <a:pt x="376" y="1237"/>
                        <a:pt x="376" y="1237"/>
                      </a:cubicBezTo>
                      <a:cubicBezTo>
                        <a:pt x="376" y="1234"/>
                        <a:pt x="376" y="1234"/>
                        <a:pt x="376" y="1234"/>
                      </a:cubicBezTo>
                      <a:cubicBezTo>
                        <a:pt x="383" y="1229"/>
                        <a:pt x="378" y="1221"/>
                        <a:pt x="382" y="1218"/>
                      </a:cubicBezTo>
                      <a:cubicBezTo>
                        <a:pt x="384" y="1218"/>
                        <a:pt x="387" y="1215"/>
                        <a:pt x="388" y="1213"/>
                      </a:cubicBezTo>
                      <a:cubicBezTo>
                        <a:pt x="388" y="1205"/>
                        <a:pt x="388" y="1205"/>
                        <a:pt x="388" y="1205"/>
                      </a:cubicBezTo>
                      <a:cubicBezTo>
                        <a:pt x="386" y="1204"/>
                        <a:pt x="386" y="1204"/>
                        <a:pt x="386" y="1204"/>
                      </a:cubicBezTo>
                      <a:cubicBezTo>
                        <a:pt x="385" y="1206"/>
                        <a:pt x="385" y="1206"/>
                        <a:pt x="385" y="1206"/>
                      </a:cubicBezTo>
                      <a:cubicBezTo>
                        <a:pt x="383" y="1206"/>
                        <a:pt x="383" y="1206"/>
                        <a:pt x="383" y="1206"/>
                      </a:cubicBezTo>
                      <a:cubicBezTo>
                        <a:pt x="382" y="1208"/>
                        <a:pt x="382" y="1208"/>
                        <a:pt x="382" y="1208"/>
                      </a:cubicBezTo>
                      <a:cubicBezTo>
                        <a:pt x="381" y="1208"/>
                        <a:pt x="381" y="1208"/>
                        <a:pt x="381" y="1208"/>
                      </a:cubicBezTo>
                      <a:cubicBezTo>
                        <a:pt x="381" y="1207"/>
                        <a:pt x="381" y="1207"/>
                        <a:pt x="381" y="1207"/>
                      </a:cubicBezTo>
                      <a:cubicBezTo>
                        <a:pt x="383" y="1205"/>
                        <a:pt x="383" y="1205"/>
                        <a:pt x="383" y="1205"/>
                      </a:cubicBezTo>
                      <a:cubicBezTo>
                        <a:pt x="384" y="1205"/>
                        <a:pt x="384" y="1205"/>
                        <a:pt x="384" y="1205"/>
                      </a:cubicBezTo>
                      <a:cubicBezTo>
                        <a:pt x="386" y="1202"/>
                        <a:pt x="386" y="1202"/>
                        <a:pt x="386" y="1202"/>
                      </a:cubicBezTo>
                      <a:cubicBezTo>
                        <a:pt x="387" y="1203"/>
                        <a:pt x="387" y="1203"/>
                        <a:pt x="387" y="1203"/>
                      </a:cubicBezTo>
                      <a:cubicBezTo>
                        <a:pt x="389" y="1199"/>
                        <a:pt x="389" y="1199"/>
                        <a:pt x="389" y="1199"/>
                      </a:cubicBezTo>
                      <a:cubicBezTo>
                        <a:pt x="390" y="1199"/>
                        <a:pt x="392" y="1198"/>
                        <a:pt x="393" y="1197"/>
                      </a:cubicBezTo>
                      <a:cubicBezTo>
                        <a:pt x="395" y="1197"/>
                        <a:pt x="395" y="1197"/>
                        <a:pt x="395" y="1197"/>
                      </a:cubicBezTo>
                      <a:cubicBezTo>
                        <a:pt x="396" y="1196"/>
                        <a:pt x="396" y="1196"/>
                        <a:pt x="396" y="1196"/>
                      </a:cubicBezTo>
                      <a:cubicBezTo>
                        <a:pt x="401" y="1196"/>
                        <a:pt x="401" y="1196"/>
                        <a:pt x="401" y="1196"/>
                      </a:cubicBezTo>
                      <a:cubicBezTo>
                        <a:pt x="402" y="1195"/>
                        <a:pt x="406" y="1194"/>
                        <a:pt x="408" y="1193"/>
                      </a:cubicBezTo>
                      <a:cubicBezTo>
                        <a:pt x="412" y="1187"/>
                        <a:pt x="412" y="1187"/>
                        <a:pt x="412" y="1187"/>
                      </a:cubicBezTo>
                      <a:cubicBezTo>
                        <a:pt x="411" y="1186"/>
                        <a:pt x="411" y="1186"/>
                        <a:pt x="411" y="1186"/>
                      </a:cubicBezTo>
                      <a:cubicBezTo>
                        <a:pt x="408" y="1184"/>
                        <a:pt x="408" y="1184"/>
                        <a:pt x="408" y="1184"/>
                      </a:cubicBezTo>
                      <a:cubicBezTo>
                        <a:pt x="408" y="1181"/>
                        <a:pt x="408" y="1181"/>
                        <a:pt x="408" y="1181"/>
                      </a:cubicBezTo>
                      <a:cubicBezTo>
                        <a:pt x="409" y="1182"/>
                        <a:pt x="410" y="1184"/>
                        <a:pt x="412" y="1185"/>
                      </a:cubicBezTo>
                      <a:cubicBezTo>
                        <a:pt x="413" y="1184"/>
                        <a:pt x="413" y="1184"/>
                        <a:pt x="413" y="1184"/>
                      </a:cubicBezTo>
                      <a:cubicBezTo>
                        <a:pt x="415" y="1183"/>
                        <a:pt x="415" y="1183"/>
                        <a:pt x="415" y="1183"/>
                      </a:cubicBezTo>
                      <a:cubicBezTo>
                        <a:pt x="417" y="1183"/>
                        <a:pt x="417" y="1183"/>
                        <a:pt x="417" y="1183"/>
                      </a:cubicBezTo>
                      <a:cubicBezTo>
                        <a:pt x="417" y="1184"/>
                        <a:pt x="417" y="1184"/>
                        <a:pt x="417" y="1184"/>
                      </a:cubicBezTo>
                      <a:cubicBezTo>
                        <a:pt x="414" y="1184"/>
                        <a:pt x="414" y="1184"/>
                        <a:pt x="414" y="1184"/>
                      </a:cubicBezTo>
                      <a:cubicBezTo>
                        <a:pt x="413" y="1186"/>
                        <a:pt x="412" y="1190"/>
                        <a:pt x="412" y="1193"/>
                      </a:cubicBezTo>
                      <a:cubicBezTo>
                        <a:pt x="410" y="1197"/>
                        <a:pt x="405" y="1196"/>
                        <a:pt x="404" y="1198"/>
                      </a:cubicBezTo>
                      <a:cubicBezTo>
                        <a:pt x="404" y="1201"/>
                        <a:pt x="404" y="1201"/>
                        <a:pt x="404" y="1201"/>
                      </a:cubicBezTo>
                      <a:cubicBezTo>
                        <a:pt x="407" y="1200"/>
                        <a:pt x="407" y="1200"/>
                        <a:pt x="407" y="1200"/>
                      </a:cubicBezTo>
                      <a:cubicBezTo>
                        <a:pt x="409" y="1202"/>
                        <a:pt x="409" y="1202"/>
                        <a:pt x="409" y="1202"/>
                      </a:cubicBezTo>
                      <a:cubicBezTo>
                        <a:pt x="410" y="1204"/>
                        <a:pt x="410" y="1204"/>
                        <a:pt x="410" y="1204"/>
                      </a:cubicBezTo>
                      <a:cubicBezTo>
                        <a:pt x="413" y="1207"/>
                        <a:pt x="413" y="1207"/>
                        <a:pt x="413" y="1207"/>
                      </a:cubicBezTo>
                      <a:cubicBezTo>
                        <a:pt x="413" y="1210"/>
                        <a:pt x="413" y="1210"/>
                        <a:pt x="413" y="1210"/>
                      </a:cubicBezTo>
                      <a:cubicBezTo>
                        <a:pt x="412" y="1210"/>
                        <a:pt x="412" y="1210"/>
                        <a:pt x="412" y="1210"/>
                      </a:cubicBezTo>
                      <a:cubicBezTo>
                        <a:pt x="410" y="1211"/>
                        <a:pt x="410" y="1211"/>
                        <a:pt x="410" y="1211"/>
                      </a:cubicBezTo>
                      <a:cubicBezTo>
                        <a:pt x="409" y="1211"/>
                        <a:pt x="409" y="1211"/>
                        <a:pt x="409" y="1211"/>
                      </a:cubicBezTo>
                      <a:cubicBezTo>
                        <a:pt x="410" y="1213"/>
                        <a:pt x="410" y="1213"/>
                        <a:pt x="410" y="1213"/>
                      </a:cubicBezTo>
                      <a:cubicBezTo>
                        <a:pt x="411" y="1214"/>
                        <a:pt x="411" y="1216"/>
                        <a:pt x="412" y="1217"/>
                      </a:cubicBezTo>
                      <a:cubicBezTo>
                        <a:pt x="413" y="1218"/>
                        <a:pt x="413" y="1218"/>
                        <a:pt x="413" y="1218"/>
                      </a:cubicBezTo>
                      <a:cubicBezTo>
                        <a:pt x="414" y="1217"/>
                        <a:pt x="414" y="1217"/>
                        <a:pt x="414" y="1217"/>
                      </a:cubicBezTo>
                      <a:cubicBezTo>
                        <a:pt x="415" y="1218"/>
                        <a:pt x="415" y="1218"/>
                        <a:pt x="415" y="1218"/>
                      </a:cubicBezTo>
                      <a:cubicBezTo>
                        <a:pt x="416" y="1219"/>
                        <a:pt x="416" y="1219"/>
                        <a:pt x="416" y="1219"/>
                      </a:cubicBezTo>
                      <a:cubicBezTo>
                        <a:pt x="410" y="1225"/>
                        <a:pt x="410" y="1225"/>
                        <a:pt x="410" y="1225"/>
                      </a:cubicBezTo>
                      <a:cubicBezTo>
                        <a:pt x="408" y="1223"/>
                        <a:pt x="408" y="1223"/>
                        <a:pt x="408" y="1223"/>
                      </a:cubicBezTo>
                      <a:cubicBezTo>
                        <a:pt x="407" y="1224"/>
                        <a:pt x="407" y="1224"/>
                        <a:pt x="407" y="1224"/>
                      </a:cubicBezTo>
                      <a:cubicBezTo>
                        <a:pt x="407" y="1227"/>
                        <a:pt x="407" y="1227"/>
                        <a:pt x="407" y="1227"/>
                      </a:cubicBezTo>
                      <a:cubicBezTo>
                        <a:pt x="408" y="1228"/>
                        <a:pt x="408" y="1228"/>
                        <a:pt x="408" y="1228"/>
                      </a:cubicBezTo>
                      <a:cubicBezTo>
                        <a:pt x="409" y="1229"/>
                        <a:pt x="409" y="1229"/>
                        <a:pt x="409" y="1229"/>
                      </a:cubicBezTo>
                      <a:cubicBezTo>
                        <a:pt x="407" y="1230"/>
                        <a:pt x="407" y="1230"/>
                        <a:pt x="407" y="1230"/>
                      </a:cubicBezTo>
                      <a:cubicBezTo>
                        <a:pt x="407" y="1232"/>
                        <a:pt x="407" y="1232"/>
                        <a:pt x="407" y="1232"/>
                      </a:cubicBezTo>
                      <a:cubicBezTo>
                        <a:pt x="407" y="1233"/>
                        <a:pt x="407" y="1233"/>
                        <a:pt x="407" y="1233"/>
                      </a:cubicBezTo>
                      <a:cubicBezTo>
                        <a:pt x="409" y="1232"/>
                        <a:pt x="409" y="1232"/>
                        <a:pt x="409" y="1232"/>
                      </a:cubicBezTo>
                      <a:cubicBezTo>
                        <a:pt x="415" y="1231"/>
                        <a:pt x="415" y="1231"/>
                        <a:pt x="415" y="1231"/>
                      </a:cubicBezTo>
                      <a:cubicBezTo>
                        <a:pt x="416" y="1232"/>
                        <a:pt x="417" y="1233"/>
                        <a:pt x="419" y="1233"/>
                      </a:cubicBezTo>
                      <a:cubicBezTo>
                        <a:pt x="417" y="1231"/>
                        <a:pt x="417" y="1231"/>
                        <a:pt x="417" y="1231"/>
                      </a:cubicBezTo>
                      <a:cubicBezTo>
                        <a:pt x="418" y="1230"/>
                        <a:pt x="418" y="1230"/>
                        <a:pt x="418" y="1230"/>
                      </a:cubicBezTo>
                      <a:cubicBezTo>
                        <a:pt x="420" y="1230"/>
                        <a:pt x="420" y="1230"/>
                        <a:pt x="420" y="1230"/>
                      </a:cubicBezTo>
                      <a:cubicBezTo>
                        <a:pt x="421" y="1232"/>
                        <a:pt x="421" y="1232"/>
                        <a:pt x="421" y="1232"/>
                      </a:cubicBezTo>
                      <a:cubicBezTo>
                        <a:pt x="421" y="1230"/>
                        <a:pt x="421" y="1230"/>
                        <a:pt x="421" y="1230"/>
                      </a:cubicBezTo>
                      <a:cubicBezTo>
                        <a:pt x="424" y="1229"/>
                        <a:pt x="424" y="1229"/>
                        <a:pt x="424" y="1229"/>
                      </a:cubicBezTo>
                      <a:cubicBezTo>
                        <a:pt x="426" y="1227"/>
                        <a:pt x="426" y="1227"/>
                        <a:pt x="426" y="1227"/>
                      </a:cubicBezTo>
                      <a:cubicBezTo>
                        <a:pt x="427" y="1227"/>
                        <a:pt x="427" y="1227"/>
                        <a:pt x="427" y="1227"/>
                      </a:cubicBezTo>
                      <a:cubicBezTo>
                        <a:pt x="427" y="1226"/>
                        <a:pt x="427" y="1226"/>
                        <a:pt x="427" y="1226"/>
                      </a:cubicBezTo>
                      <a:cubicBezTo>
                        <a:pt x="429" y="1225"/>
                        <a:pt x="429" y="1225"/>
                        <a:pt x="429" y="1225"/>
                      </a:cubicBezTo>
                      <a:cubicBezTo>
                        <a:pt x="430" y="1226"/>
                        <a:pt x="430" y="1226"/>
                        <a:pt x="430" y="1226"/>
                      </a:cubicBezTo>
                      <a:cubicBezTo>
                        <a:pt x="431" y="1226"/>
                        <a:pt x="431" y="1226"/>
                        <a:pt x="431" y="1226"/>
                      </a:cubicBezTo>
                      <a:cubicBezTo>
                        <a:pt x="432" y="1227"/>
                        <a:pt x="432" y="1227"/>
                        <a:pt x="432" y="1227"/>
                      </a:cubicBezTo>
                      <a:cubicBezTo>
                        <a:pt x="433" y="1226"/>
                        <a:pt x="433" y="1226"/>
                        <a:pt x="433" y="1226"/>
                      </a:cubicBezTo>
                      <a:cubicBezTo>
                        <a:pt x="435" y="1226"/>
                        <a:pt x="435" y="1226"/>
                        <a:pt x="435" y="1226"/>
                      </a:cubicBezTo>
                      <a:cubicBezTo>
                        <a:pt x="435" y="1227"/>
                        <a:pt x="435" y="1227"/>
                        <a:pt x="435" y="1227"/>
                      </a:cubicBezTo>
                      <a:cubicBezTo>
                        <a:pt x="436" y="1228"/>
                        <a:pt x="436" y="1228"/>
                        <a:pt x="436" y="1228"/>
                      </a:cubicBezTo>
                      <a:cubicBezTo>
                        <a:pt x="437" y="1228"/>
                        <a:pt x="437" y="1228"/>
                        <a:pt x="437" y="1228"/>
                      </a:cubicBezTo>
                      <a:cubicBezTo>
                        <a:pt x="439" y="1228"/>
                        <a:pt x="439" y="1228"/>
                        <a:pt x="439" y="1228"/>
                      </a:cubicBezTo>
                      <a:cubicBezTo>
                        <a:pt x="441" y="1232"/>
                        <a:pt x="441" y="1232"/>
                        <a:pt x="441" y="1232"/>
                      </a:cubicBezTo>
                      <a:cubicBezTo>
                        <a:pt x="443" y="1230"/>
                        <a:pt x="443" y="1230"/>
                        <a:pt x="443" y="1230"/>
                      </a:cubicBezTo>
                      <a:cubicBezTo>
                        <a:pt x="444" y="1232"/>
                        <a:pt x="444" y="1232"/>
                        <a:pt x="444" y="1232"/>
                      </a:cubicBezTo>
                      <a:cubicBezTo>
                        <a:pt x="444" y="1231"/>
                        <a:pt x="446" y="1230"/>
                        <a:pt x="447" y="1229"/>
                      </a:cubicBezTo>
                      <a:cubicBezTo>
                        <a:pt x="449" y="1228"/>
                        <a:pt x="449" y="1228"/>
                        <a:pt x="449" y="1228"/>
                      </a:cubicBezTo>
                      <a:cubicBezTo>
                        <a:pt x="448" y="1232"/>
                        <a:pt x="448" y="1232"/>
                        <a:pt x="448" y="1232"/>
                      </a:cubicBezTo>
                      <a:cubicBezTo>
                        <a:pt x="448" y="1232"/>
                        <a:pt x="448" y="1232"/>
                        <a:pt x="448" y="1232"/>
                      </a:cubicBezTo>
                      <a:cubicBezTo>
                        <a:pt x="447" y="1233"/>
                        <a:pt x="447" y="1233"/>
                        <a:pt x="447" y="1233"/>
                      </a:cubicBezTo>
                      <a:cubicBezTo>
                        <a:pt x="448" y="1233"/>
                        <a:pt x="448" y="1233"/>
                        <a:pt x="448" y="1233"/>
                      </a:cubicBezTo>
                      <a:cubicBezTo>
                        <a:pt x="449" y="1232"/>
                        <a:pt x="449" y="1232"/>
                        <a:pt x="449" y="1232"/>
                      </a:cubicBezTo>
                      <a:cubicBezTo>
                        <a:pt x="450" y="1232"/>
                        <a:pt x="450" y="1232"/>
                        <a:pt x="450" y="1232"/>
                      </a:cubicBezTo>
                      <a:cubicBezTo>
                        <a:pt x="450" y="1233"/>
                        <a:pt x="450" y="1233"/>
                        <a:pt x="450" y="1233"/>
                      </a:cubicBezTo>
                      <a:cubicBezTo>
                        <a:pt x="450" y="1234"/>
                        <a:pt x="450" y="1234"/>
                        <a:pt x="450" y="1234"/>
                      </a:cubicBezTo>
                      <a:cubicBezTo>
                        <a:pt x="451" y="1234"/>
                        <a:pt x="451" y="1234"/>
                        <a:pt x="451" y="1234"/>
                      </a:cubicBezTo>
                      <a:cubicBezTo>
                        <a:pt x="451" y="1232"/>
                        <a:pt x="451" y="1232"/>
                        <a:pt x="451" y="1232"/>
                      </a:cubicBezTo>
                      <a:cubicBezTo>
                        <a:pt x="452" y="1233"/>
                        <a:pt x="453" y="1234"/>
                        <a:pt x="454" y="1235"/>
                      </a:cubicBezTo>
                      <a:cubicBezTo>
                        <a:pt x="458" y="1234"/>
                        <a:pt x="475" y="1235"/>
                        <a:pt x="477" y="1238"/>
                      </a:cubicBezTo>
                      <a:cubicBezTo>
                        <a:pt x="477" y="1239"/>
                        <a:pt x="478" y="1242"/>
                        <a:pt x="478" y="1244"/>
                      </a:cubicBezTo>
                      <a:cubicBezTo>
                        <a:pt x="479" y="1246"/>
                        <a:pt x="479" y="1246"/>
                        <a:pt x="479" y="1246"/>
                      </a:cubicBezTo>
                      <a:cubicBezTo>
                        <a:pt x="481" y="1246"/>
                        <a:pt x="482" y="1245"/>
                        <a:pt x="484" y="1244"/>
                      </a:cubicBezTo>
                      <a:cubicBezTo>
                        <a:pt x="485" y="1244"/>
                        <a:pt x="487" y="1244"/>
                        <a:pt x="489" y="1244"/>
                      </a:cubicBezTo>
                      <a:cubicBezTo>
                        <a:pt x="491" y="1243"/>
                        <a:pt x="493" y="1242"/>
                        <a:pt x="496" y="1241"/>
                      </a:cubicBezTo>
                      <a:cubicBezTo>
                        <a:pt x="497" y="1239"/>
                        <a:pt x="497" y="1239"/>
                        <a:pt x="497" y="1239"/>
                      </a:cubicBezTo>
                      <a:cubicBezTo>
                        <a:pt x="495" y="1235"/>
                        <a:pt x="495" y="1235"/>
                        <a:pt x="495" y="1235"/>
                      </a:cubicBezTo>
                      <a:cubicBezTo>
                        <a:pt x="497" y="1233"/>
                        <a:pt x="497" y="1233"/>
                        <a:pt x="497" y="1233"/>
                      </a:cubicBezTo>
                      <a:cubicBezTo>
                        <a:pt x="497" y="1230"/>
                        <a:pt x="497" y="1230"/>
                        <a:pt x="497" y="1230"/>
                      </a:cubicBezTo>
                      <a:cubicBezTo>
                        <a:pt x="498" y="1229"/>
                        <a:pt x="498" y="1229"/>
                        <a:pt x="498" y="1229"/>
                      </a:cubicBezTo>
                      <a:cubicBezTo>
                        <a:pt x="498" y="1231"/>
                        <a:pt x="498" y="1234"/>
                        <a:pt x="496" y="1236"/>
                      </a:cubicBezTo>
                      <a:cubicBezTo>
                        <a:pt x="498" y="1237"/>
                        <a:pt x="498" y="1237"/>
                        <a:pt x="498" y="1237"/>
                      </a:cubicBezTo>
                      <a:cubicBezTo>
                        <a:pt x="498" y="1240"/>
                        <a:pt x="498" y="1240"/>
                        <a:pt x="498" y="1240"/>
                      </a:cubicBezTo>
                      <a:cubicBezTo>
                        <a:pt x="496" y="1242"/>
                        <a:pt x="496" y="1242"/>
                        <a:pt x="496" y="1242"/>
                      </a:cubicBezTo>
                      <a:cubicBezTo>
                        <a:pt x="488" y="1247"/>
                        <a:pt x="483" y="1245"/>
                        <a:pt x="479" y="1247"/>
                      </a:cubicBezTo>
                      <a:cubicBezTo>
                        <a:pt x="476" y="1247"/>
                        <a:pt x="473" y="1241"/>
                        <a:pt x="473" y="1239"/>
                      </a:cubicBezTo>
                      <a:cubicBezTo>
                        <a:pt x="464" y="1237"/>
                        <a:pt x="464" y="1237"/>
                        <a:pt x="464" y="1237"/>
                      </a:cubicBezTo>
                      <a:cubicBezTo>
                        <a:pt x="460" y="1239"/>
                        <a:pt x="456" y="1241"/>
                        <a:pt x="452" y="1242"/>
                      </a:cubicBezTo>
                      <a:cubicBezTo>
                        <a:pt x="451" y="1243"/>
                        <a:pt x="451" y="1243"/>
                        <a:pt x="451" y="1243"/>
                      </a:cubicBezTo>
                      <a:cubicBezTo>
                        <a:pt x="452" y="1244"/>
                        <a:pt x="452" y="1244"/>
                        <a:pt x="452" y="1244"/>
                      </a:cubicBezTo>
                      <a:cubicBezTo>
                        <a:pt x="454" y="1244"/>
                        <a:pt x="454" y="1244"/>
                        <a:pt x="454" y="1244"/>
                      </a:cubicBezTo>
                      <a:cubicBezTo>
                        <a:pt x="456" y="1246"/>
                        <a:pt x="456" y="1246"/>
                        <a:pt x="456" y="1246"/>
                      </a:cubicBezTo>
                      <a:cubicBezTo>
                        <a:pt x="456" y="1247"/>
                        <a:pt x="454" y="1249"/>
                        <a:pt x="453" y="1249"/>
                      </a:cubicBezTo>
                      <a:cubicBezTo>
                        <a:pt x="453" y="1249"/>
                        <a:pt x="453" y="1249"/>
                        <a:pt x="453" y="1249"/>
                      </a:cubicBezTo>
                      <a:cubicBezTo>
                        <a:pt x="455" y="1245"/>
                        <a:pt x="455" y="1245"/>
                        <a:pt x="455" y="1245"/>
                      </a:cubicBezTo>
                      <a:cubicBezTo>
                        <a:pt x="452" y="1246"/>
                        <a:pt x="452" y="1246"/>
                        <a:pt x="452" y="1246"/>
                      </a:cubicBezTo>
                      <a:cubicBezTo>
                        <a:pt x="451" y="1245"/>
                        <a:pt x="449" y="1244"/>
                        <a:pt x="448" y="1243"/>
                      </a:cubicBezTo>
                      <a:cubicBezTo>
                        <a:pt x="447" y="1240"/>
                        <a:pt x="447" y="1240"/>
                        <a:pt x="447" y="1240"/>
                      </a:cubicBezTo>
                      <a:cubicBezTo>
                        <a:pt x="447" y="1240"/>
                        <a:pt x="447" y="1239"/>
                        <a:pt x="447" y="1239"/>
                      </a:cubicBezTo>
                      <a:cubicBezTo>
                        <a:pt x="437" y="1237"/>
                        <a:pt x="439" y="1239"/>
                        <a:pt x="431" y="1239"/>
                      </a:cubicBezTo>
                      <a:cubicBezTo>
                        <a:pt x="430" y="1239"/>
                        <a:pt x="429" y="1240"/>
                        <a:pt x="428" y="1240"/>
                      </a:cubicBezTo>
                      <a:cubicBezTo>
                        <a:pt x="427" y="1243"/>
                        <a:pt x="427" y="1243"/>
                        <a:pt x="427" y="1243"/>
                      </a:cubicBezTo>
                      <a:cubicBezTo>
                        <a:pt x="425" y="1243"/>
                        <a:pt x="425" y="1243"/>
                        <a:pt x="425" y="1243"/>
                      </a:cubicBezTo>
                      <a:cubicBezTo>
                        <a:pt x="423" y="1242"/>
                        <a:pt x="423" y="1242"/>
                        <a:pt x="423" y="1242"/>
                      </a:cubicBezTo>
                      <a:cubicBezTo>
                        <a:pt x="420" y="1243"/>
                        <a:pt x="417" y="1243"/>
                        <a:pt x="415" y="1245"/>
                      </a:cubicBezTo>
                      <a:cubicBezTo>
                        <a:pt x="414" y="1244"/>
                        <a:pt x="411" y="1244"/>
                        <a:pt x="409" y="1243"/>
                      </a:cubicBezTo>
                      <a:cubicBezTo>
                        <a:pt x="407" y="1244"/>
                        <a:pt x="407" y="1244"/>
                        <a:pt x="407" y="1244"/>
                      </a:cubicBezTo>
                      <a:cubicBezTo>
                        <a:pt x="406" y="1246"/>
                        <a:pt x="406" y="1246"/>
                        <a:pt x="406" y="1246"/>
                      </a:cubicBezTo>
                      <a:cubicBezTo>
                        <a:pt x="405" y="1246"/>
                        <a:pt x="405" y="1246"/>
                        <a:pt x="405" y="1246"/>
                      </a:cubicBezTo>
                      <a:cubicBezTo>
                        <a:pt x="405" y="1247"/>
                        <a:pt x="405" y="1247"/>
                        <a:pt x="405" y="1247"/>
                      </a:cubicBezTo>
                      <a:cubicBezTo>
                        <a:pt x="404" y="1248"/>
                        <a:pt x="404" y="1248"/>
                        <a:pt x="404" y="1248"/>
                      </a:cubicBezTo>
                      <a:cubicBezTo>
                        <a:pt x="403" y="1249"/>
                        <a:pt x="403" y="1249"/>
                        <a:pt x="403" y="1249"/>
                      </a:cubicBezTo>
                      <a:cubicBezTo>
                        <a:pt x="402" y="1250"/>
                        <a:pt x="402" y="1250"/>
                        <a:pt x="402" y="1250"/>
                      </a:cubicBezTo>
                      <a:cubicBezTo>
                        <a:pt x="401" y="1250"/>
                        <a:pt x="401" y="1250"/>
                        <a:pt x="401" y="1250"/>
                      </a:cubicBezTo>
                      <a:cubicBezTo>
                        <a:pt x="400" y="1250"/>
                        <a:pt x="400" y="1250"/>
                        <a:pt x="400" y="1250"/>
                      </a:cubicBezTo>
                      <a:cubicBezTo>
                        <a:pt x="400" y="1252"/>
                        <a:pt x="400" y="1252"/>
                        <a:pt x="400" y="1252"/>
                      </a:cubicBezTo>
                      <a:cubicBezTo>
                        <a:pt x="399" y="1253"/>
                        <a:pt x="399" y="1253"/>
                        <a:pt x="399" y="1253"/>
                      </a:cubicBezTo>
                      <a:cubicBezTo>
                        <a:pt x="398" y="1253"/>
                        <a:pt x="398" y="1253"/>
                        <a:pt x="398" y="1253"/>
                      </a:cubicBezTo>
                      <a:cubicBezTo>
                        <a:pt x="398" y="1255"/>
                        <a:pt x="398" y="1255"/>
                        <a:pt x="398" y="1255"/>
                      </a:cubicBezTo>
                      <a:cubicBezTo>
                        <a:pt x="400" y="1256"/>
                        <a:pt x="400" y="1256"/>
                        <a:pt x="400" y="1256"/>
                      </a:cubicBezTo>
                      <a:cubicBezTo>
                        <a:pt x="400" y="1258"/>
                        <a:pt x="400" y="1258"/>
                        <a:pt x="400" y="1258"/>
                      </a:cubicBezTo>
                      <a:cubicBezTo>
                        <a:pt x="402" y="1260"/>
                        <a:pt x="402" y="1260"/>
                        <a:pt x="402" y="1260"/>
                      </a:cubicBezTo>
                      <a:cubicBezTo>
                        <a:pt x="401" y="1260"/>
                        <a:pt x="401" y="1260"/>
                        <a:pt x="401" y="1260"/>
                      </a:cubicBezTo>
                      <a:cubicBezTo>
                        <a:pt x="400" y="1262"/>
                        <a:pt x="400" y="1262"/>
                        <a:pt x="400" y="1262"/>
                      </a:cubicBezTo>
                      <a:cubicBezTo>
                        <a:pt x="398" y="1259"/>
                        <a:pt x="398" y="1259"/>
                        <a:pt x="398" y="1259"/>
                      </a:cubicBezTo>
                      <a:cubicBezTo>
                        <a:pt x="397" y="1259"/>
                        <a:pt x="397" y="1259"/>
                        <a:pt x="397" y="1259"/>
                      </a:cubicBezTo>
                      <a:cubicBezTo>
                        <a:pt x="395" y="1258"/>
                        <a:pt x="395" y="1258"/>
                        <a:pt x="395" y="1258"/>
                      </a:cubicBezTo>
                      <a:cubicBezTo>
                        <a:pt x="396" y="1257"/>
                        <a:pt x="397" y="1256"/>
                        <a:pt x="397" y="1255"/>
                      </a:cubicBezTo>
                      <a:cubicBezTo>
                        <a:pt x="396" y="1255"/>
                        <a:pt x="395" y="1255"/>
                        <a:pt x="395" y="1255"/>
                      </a:cubicBezTo>
                      <a:cubicBezTo>
                        <a:pt x="394" y="1256"/>
                        <a:pt x="394" y="1256"/>
                        <a:pt x="394" y="1256"/>
                      </a:cubicBezTo>
                      <a:cubicBezTo>
                        <a:pt x="394" y="1258"/>
                        <a:pt x="396" y="1261"/>
                        <a:pt x="397" y="1263"/>
                      </a:cubicBezTo>
                      <a:cubicBezTo>
                        <a:pt x="395" y="1263"/>
                        <a:pt x="395" y="1263"/>
                        <a:pt x="395" y="1263"/>
                      </a:cubicBezTo>
                      <a:cubicBezTo>
                        <a:pt x="394" y="1263"/>
                        <a:pt x="394" y="1263"/>
                        <a:pt x="394" y="1263"/>
                      </a:cubicBezTo>
                      <a:cubicBezTo>
                        <a:pt x="394" y="1261"/>
                        <a:pt x="394" y="1261"/>
                        <a:pt x="394" y="1261"/>
                      </a:cubicBezTo>
                      <a:cubicBezTo>
                        <a:pt x="391" y="1260"/>
                        <a:pt x="391" y="1260"/>
                        <a:pt x="391" y="1260"/>
                      </a:cubicBezTo>
                      <a:cubicBezTo>
                        <a:pt x="391" y="1257"/>
                        <a:pt x="391" y="1257"/>
                        <a:pt x="391" y="1257"/>
                      </a:cubicBezTo>
                      <a:cubicBezTo>
                        <a:pt x="389" y="1257"/>
                        <a:pt x="389" y="1257"/>
                        <a:pt x="389" y="1257"/>
                      </a:cubicBezTo>
                      <a:cubicBezTo>
                        <a:pt x="390" y="1259"/>
                        <a:pt x="390" y="1259"/>
                        <a:pt x="390" y="1259"/>
                      </a:cubicBezTo>
                      <a:cubicBezTo>
                        <a:pt x="388" y="1260"/>
                        <a:pt x="388" y="1260"/>
                        <a:pt x="388" y="1260"/>
                      </a:cubicBezTo>
                      <a:cubicBezTo>
                        <a:pt x="388" y="1261"/>
                        <a:pt x="388" y="1261"/>
                        <a:pt x="388" y="1261"/>
                      </a:cubicBezTo>
                      <a:cubicBezTo>
                        <a:pt x="387" y="1260"/>
                        <a:pt x="387" y="1260"/>
                        <a:pt x="387" y="1260"/>
                      </a:cubicBezTo>
                      <a:cubicBezTo>
                        <a:pt x="385" y="1259"/>
                        <a:pt x="385" y="1259"/>
                        <a:pt x="385" y="1259"/>
                      </a:cubicBezTo>
                      <a:cubicBezTo>
                        <a:pt x="384" y="1261"/>
                        <a:pt x="378" y="1268"/>
                        <a:pt x="379" y="1269"/>
                      </a:cubicBezTo>
                      <a:cubicBezTo>
                        <a:pt x="382" y="1270"/>
                        <a:pt x="382" y="1270"/>
                        <a:pt x="382" y="1270"/>
                      </a:cubicBezTo>
                      <a:cubicBezTo>
                        <a:pt x="382" y="1272"/>
                        <a:pt x="382" y="1272"/>
                        <a:pt x="382" y="1272"/>
                      </a:cubicBezTo>
                      <a:cubicBezTo>
                        <a:pt x="381" y="1272"/>
                        <a:pt x="381" y="1272"/>
                        <a:pt x="381" y="1272"/>
                      </a:cubicBezTo>
                      <a:cubicBezTo>
                        <a:pt x="379" y="1270"/>
                        <a:pt x="379" y="1270"/>
                        <a:pt x="379" y="1270"/>
                      </a:cubicBezTo>
                      <a:cubicBezTo>
                        <a:pt x="379" y="1270"/>
                        <a:pt x="378" y="1272"/>
                        <a:pt x="377" y="1272"/>
                      </a:cubicBezTo>
                      <a:cubicBezTo>
                        <a:pt x="376" y="1271"/>
                        <a:pt x="376" y="1271"/>
                        <a:pt x="376" y="1271"/>
                      </a:cubicBezTo>
                      <a:cubicBezTo>
                        <a:pt x="377" y="1270"/>
                        <a:pt x="377" y="1270"/>
                        <a:pt x="377" y="1270"/>
                      </a:cubicBezTo>
                      <a:cubicBezTo>
                        <a:pt x="378" y="1270"/>
                        <a:pt x="378" y="1270"/>
                        <a:pt x="378" y="1270"/>
                      </a:cubicBezTo>
                      <a:cubicBezTo>
                        <a:pt x="373" y="1263"/>
                        <a:pt x="373" y="1263"/>
                        <a:pt x="373" y="1263"/>
                      </a:cubicBezTo>
                      <a:cubicBezTo>
                        <a:pt x="370" y="1266"/>
                        <a:pt x="367" y="1265"/>
                        <a:pt x="364" y="1263"/>
                      </a:cubicBezTo>
                      <a:cubicBezTo>
                        <a:pt x="361" y="1263"/>
                        <a:pt x="360" y="1266"/>
                        <a:pt x="358" y="1267"/>
                      </a:cubicBezTo>
                      <a:cubicBezTo>
                        <a:pt x="357" y="1268"/>
                        <a:pt x="355" y="1268"/>
                        <a:pt x="354" y="1269"/>
                      </a:cubicBezTo>
                      <a:cubicBezTo>
                        <a:pt x="351" y="1269"/>
                        <a:pt x="349" y="1269"/>
                        <a:pt x="346" y="1270"/>
                      </a:cubicBezTo>
                      <a:cubicBezTo>
                        <a:pt x="345" y="1273"/>
                        <a:pt x="345" y="1273"/>
                        <a:pt x="345" y="1273"/>
                      </a:cubicBezTo>
                      <a:cubicBezTo>
                        <a:pt x="344" y="1273"/>
                        <a:pt x="344" y="1273"/>
                        <a:pt x="344" y="1273"/>
                      </a:cubicBezTo>
                      <a:cubicBezTo>
                        <a:pt x="343" y="1272"/>
                        <a:pt x="343" y="1272"/>
                        <a:pt x="343" y="1272"/>
                      </a:cubicBezTo>
                      <a:cubicBezTo>
                        <a:pt x="343" y="1272"/>
                        <a:pt x="343" y="1272"/>
                        <a:pt x="343" y="1272"/>
                      </a:cubicBezTo>
                      <a:cubicBezTo>
                        <a:pt x="340" y="1273"/>
                        <a:pt x="340" y="1273"/>
                        <a:pt x="340" y="1273"/>
                      </a:cubicBezTo>
                      <a:cubicBezTo>
                        <a:pt x="340" y="1274"/>
                        <a:pt x="340" y="1274"/>
                        <a:pt x="340" y="1274"/>
                      </a:cubicBezTo>
                      <a:cubicBezTo>
                        <a:pt x="338" y="1275"/>
                        <a:pt x="336" y="1274"/>
                        <a:pt x="335" y="1273"/>
                      </a:cubicBezTo>
                      <a:cubicBezTo>
                        <a:pt x="333" y="1275"/>
                        <a:pt x="330" y="1277"/>
                        <a:pt x="327" y="1279"/>
                      </a:cubicBezTo>
                      <a:cubicBezTo>
                        <a:pt x="327" y="1279"/>
                        <a:pt x="325" y="1279"/>
                        <a:pt x="325" y="1279"/>
                      </a:cubicBezTo>
                      <a:cubicBezTo>
                        <a:pt x="323" y="1280"/>
                        <a:pt x="322" y="1282"/>
                        <a:pt x="320" y="1282"/>
                      </a:cubicBezTo>
                      <a:cubicBezTo>
                        <a:pt x="319" y="1283"/>
                        <a:pt x="319" y="1283"/>
                        <a:pt x="319" y="1283"/>
                      </a:cubicBezTo>
                      <a:cubicBezTo>
                        <a:pt x="315" y="1284"/>
                        <a:pt x="311" y="1283"/>
                        <a:pt x="307" y="1284"/>
                      </a:cubicBezTo>
                      <a:cubicBezTo>
                        <a:pt x="305" y="1282"/>
                        <a:pt x="305" y="1282"/>
                        <a:pt x="305" y="1282"/>
                      </a:cubicBezTo>
                      <a:cubicBezTo>
                        <a:pt x="304" y="1284"/>
                        <a:pt x="300" y="1283"/>
                        <a:pt x="298" y="1283"/>
                      </a:cubicBezTo>
                      <a:cubicBezTo>
                        <a:pt x="297" y="1282"/>
                        <a:pt x="297" y="1282"/>
                        <a:pt x="297" y="1282"/>
                      </a:cubicBezTo>
                      <a:cubicBezTo>
                        <a:pt x="298" y="1280"/>
                        <a:pt x="298" y="1280"/>
                        <a:pt x="298" y="1280"/>
                      </a:cubicBezTo>
                      <a:cubicBezTo>
                        <a:pt x="299" y="1279"/>
                        <a:pt x="299" y="1279"/>
                        <a:pt x="299" y="1279"/>
                      </a:cubicBezTo>
                      <a:cubicBezTo>
                        <a:pt x="298" y="1277"/>
                        <a:pt x="298" y="1277"/>
                        <a:pt x="298" y="1277"/>
                      </a:cubicBezTo>
                      <a:cubicBezTo>
                        <a:pt x="297" y="1277"/>
                        <a:pt x="296" y="1277"/>
                        <a:pt x="296" y="1277"/>
                      </a:cubicBezTo>
                      <a:cubicBezTo>
                        <a:pt x="291" y="1279"/>
                        <a:pt x="285" y="1282"/>
                        <a:pt x="281" y="1278"/>
                      </a:cubicBezTo>
                      <a:cubicBezTo>
                        <a:pt x="279" y="1279"/>
                        <a:pt x="276" y="1279"/>
                        <a:pt x="275" y="1279"/>
                      </a:cubicBezTo>
                      <a:cubicBezTo>
                        <a:pt x="270" y="1285"/>
                        <a:pt x="270" y="1285"/>
                        <a:pt x="270" y="1285"/>
                      </a:cubicBezTo>
                      <a:cubicBezTo>
                        <a:pt x="268" y="1286"/>
                        <a:pt x="268" y="1286"/>
                        <a:pt x="268" y="1286"/>
                      </a:cubicBezTo>
                      <a:cubicBezTo>
                        <a:pt x="268" y="1286"/>
                        <a:pt x="268" y="1286"/>
                        <a:pt x="268" y="1286"/>
                      </a:cubicBezTo>
                      <a:cubicBezTo>
                        <a:pt x="270" y="1287"/>
                        <a:pt x="270" y="1287"/>
                        <a:pt x="270" y="1287"/>
                      </a:cubicBezTo>
                      <a:cubicBezTo>
                        <a:pt x="271" y="1289"/>
                        <a:pt x="271" y="1289"/>
                        <a:pt x="271" y="1289"/>
                      </a:cubicBezTo>
                      <a:cubicBezTo>
                        <a:pt x="270" y="1290"/>
                        <a:pt x="270" y="1290"/>
                        <a:pt x="270" y="1290"/>
                      </a:cubicBezTo>
                      <a:cubicBezTo>
                        <a:pt x="268" y="1291"/>
                        <a:pt x="268" y="1291"/>
                        <a:pt x="268" y="1291"/>
                      </a:cubicBezTo>
                      <a:cubicBezTo>
                        <a:pt x="269" y="1292"/>
                        <a:pt x="269" y="1292"/>
                        <a:pt x="269" y="1292"/>
                      </a:cubicBezTo>
                      <a:cubicBezTo>
                        <a:pt x="268" y="1295"/>
                        <a:pt x="268" y="1295"/>
                        <a:pt x="268" y="1295"/>
                      </a:cubicBezTo>
                      <a:cubicBezTo>
                        <a:pt x="267" y="1295"/>
                        <a:pt x="267" y="1295"/>
                        <a:pt x="267" y="1295"/>
                      </a:cubicBezTo>
                      <a:cubicBezTo>
                        <a:pt x="267" y="1294"/>
                        <a:pt x="267" y="1294"/>
                        <a:pt x="267" y="1294"/>
                      </a:cubicBezTo>
                      <a:cubicBezTo>
                        <a:pt x="268" y="1292"/>
                        <a:pt x="268" y="1292"/>
                        <a:pt x="268" y="1292"/>
                      </a:cubicBezTo>
                      <a:cubicBezTo>
                        <a:pt x="267" y="1290"/>
                        <a:pt x="267" y="1290"/>
                        <a:pt x="267" y="1290"/>
                      </a:cubicBezTo>
                      <a:cubicBezTo>
                        <a:pt x="268" y="1290"/>
                        <a:pt x="269" y="1289"/>
                        <a:pt x="269" y="1289"/>
                      </a:cubicBezTo>
                      <a:cubicBezTo>
                        <a:pt x="269" y="1288"/>
                        <a:pt x="269" y="1288"/>
                        <a:pt x="269" y="1288"/>
                      </a:cubicBezTo>
                      <a:cubicBezTo>
                        <a:pt x="268" y="1289"/>
                        <a:pt x="268" y="1289"/>
                        <a:pt x="268" y="1289"/>
                      </a:cubicBezTo>
                      <a:cubicBezTo>
                        <a:pt x="266" y="1288"/>
                        <a:pt x="266" y="1288"/>
                        <a:pt x="266" y="1288"/>
                      </a:cubicBezTo>
                      <a:cubicBezTo>
                        <a:pt x="264" y="1285"/>
                        <a:pt x="264" y="1285"/>
                        <a:pt x="264" y="1285"/>
                      </a:cubicBezTo>
                      <a:cubicBezTo>
                        <a:pt x="258" y="1283"/>
                        <a:pt x="258" y="1283"/>
                        <a:pt x="258" y="1283"/>
                      </a:cubicBezTo>
                      <a:cubicBezTo>
                        <a:pt x="257" y="1282"/>
                        <a:pt x="254" y="1285"/>
                        <a:pt x="253" y="1285"/>
                      </a:cubicBezTo>
                      <a:cubicBezTo>
                        <a:pt x="248" y="1286"/>
                        <a:pt x="248" y="1286"/>
                        <a:pt x="248" y="1286"/>
                      </a:cubicBezTo>
                      <a:cubicBezTo>
                        <a:pt x="245" y="1283"/>
                        <a:pt x="242" y="1284"/>
                        <a:pt x="240" y="1282"/>
                      </a:cubicBezTo>
                      <a:cubicBezTo>
                        <a:pt x="238" y="1282"/>
                        <a:pt x="233" y="1280"/>
                        <a:pt x="231" y="1279"/>
                      </a:cubicBezTo>
                      <a:cubicBezTo>
                        <a:pt x="229" y="1280"/>
                        <a:pt x="229" y="1280"/>
                        <a:pt x="229" y="1280"/>
                      </a:cubicBezTo>
                      <a:cubicBezTo>
                        <a:pt x="228" y="1282"/>
                        <a:pt x="225" y="1284"/>
                        <a:pt x="222" y="1284"/>
                      </a:cubicBezTo>
                      <a:cubicBezTo>
                        <a:pt x="222" y="1285"/>
                        <a:pt x="222" y="1285"/>
                        <a:pt x="222" y="1285"/>
                      </a:cubicBezTo>
                      <a:cubicBezTo>
                        <a:pt x="221" y="1285"/>
                        <a:pt x="219" y="1288"/>
                        <a:pt x="218" y="1289"/>
                      </a:cubicBezTo>
                      <a:cubicBezTo>
                        <a:pt x="218" y="1290"/>
                        <a:pt x="218" y="1290"/>
                        <a:pt x="218" y="1290"/>
                      </a:cubicBezTo>
                      <a:cubicBezTo>
                        <a:pt x="214" y="1294"/>
                        <a:pt x="214" y="1294"/>
                        <a:pt x="214" y="1294"/>
                      </a:cubicBezTo>
                      <a:cubicBezTo>
                        <a:pt x="214" y="1296"/>
                        <a:pt x="214" y="1296"/>
                        <a:pt x="214" y="1296"/>
                      </a:cubicBezTo>
                      <a:cubicBezTo>
                        <a:pt x="216" y="1298"/>
                        <a:pt x="216" y="1298"/>
                        <a:pt x="216" y="1298"/>
                      </a:cubicBezTo>
                      <a:cubicBezTo>
                        <a:pt x="215" y="1302"/>
                        <a:pt x="215" y="1302"/>
                        <a:pt x="215" y="1302"/>
                      </a:cubicBezTo>
                      <a:cubicBezTo>
                        <a:pt x="214" y="1302"/>
                        <a:pt x="214" y="1302"/>
                        <a:pt x="214" y="1302"/>
                      </a:cubicBezTo>
                      <a:cubicBezTo>
                        <a:pt x="213" y="1303"/>
                        <a:pt x="213" y="1303"/>
                        <a:pt x="213" y="1303"/>
                      </a:cubicBezTo>
                      <a:cubicBezTo>
                        <a:pt x="215" y="1304"/>
                        <a:pt x="215" y="1304"/>
                        <a:pt x="215" y="1304"/>
                      </a:cubicBezTo>
                      <a:cubicBezTo>
                        <a:pt x="213" y="1306"/>
                        <a:pt x="213" y="1306"/>
                        <a:pt x="213" y="1306"/>
                      </a:cubicBezTo>
                      <a:cubicBezTo>
                        <a:pt x="214" y="1307"/>
                        <a:pt x="214" y="1307"/>
                        <a:pt x="214" y="1307"/>
                      </a:cubicBezTo>
                      <a:cubicBezTo>
                        <a:pt x="214" y="1309"/>
                        <a:pt x="214" y="1309"/>
                        <a:pt x="214" y="1309"/>
                      </a:cubicBezTo>
                      <a:cubicBezTo>
                        <a:pt x="214" y="1311"/>
                        <a:pt x="214" y="1311"/>
                        <a:pt x="214" y="1311"/>
                      </a:cubicBezTo>
                      <a:cubicBezTo>
                        <a:pt x="213" y="1312"/>
                        <a:pt x="213" y="1312"/>
                        <a:pt x="213" y="1312"/>
                      </a:cubicBezTo>
                      <a:cubicBezTo>
                        <a:pt x="214" y="1315"/>
                        <a:pt x="212" y="1321"/>
                        <a:pt x="212" y="1324"/>
                      </a:cubicBezTo>
                      <a:cubicBezTo>
                        <a:pt x="215" y="1324"/>
                        <a:pt x="218" y="1322"/>
                        <a:pt x="221" y="1321"/>
                      </a:cubicBezTo>
                      <a:cubicBezTo>
                        <a:pt x="222" y="1323"/>
                        <a:pt x="222" y="1323"/>
                        <a:pt x="222" y="1323"/>
                      </a:cubicBezTo>
                      <a:cubicBezTo>
                        <a:pt x="221" y="1326"/>
                        <a:pt x="221" y="1326"/>
                        <a:pt x="221" y="1326"/>
                      </a:cubicBezTo>
                      <a:cubicBezTo>
                        <a:pt x="222" y="1326"/>
                        <a:pt x="222" y="1326"/>
                        <a:pt x="222" y="1326"/>
                      </a:cubicBezTo>
                      <a:cubicBezTo>
                        <a:pt x="224" y="1324"/>
                        <a:pt x="224" y="1324"/>
                        <a:pt x="224" y="1324"/>
                      </a:cubicBezTo>
                      <a:cubicBezTo>
                        <a:pt x="225" y="1325"/>
                        <a:pt x="225" y="1325"/>
                        <a:pt x="225" y="1325"/>
                      </a:cubicBezTo>
                      <a:cubicBezTo>
                        <a:pt x="226" y="1326"/>
                        <a:pt x="226" y="1326"/>
                        <a:pt x="226" y="1326"/>
                      </a:cubicBezTo>
                      <a:cubicBezTo>
                        <a:pt x="226" y="1331"/>
                        <a:pt x="226" y="1331"/>
                        <a:pt x="226" y="1331"/>
                      </a:cubicBezTo>
                      <a:cubicBezTo>
                        <a:pt x="225" y="1330"/>
                        <a:pt x="225" y="1330"/>
                        <a:pt x="224" y="1327"/>
                      </a:cubicBezTo>
                      <a:cubicBezTo>
                        <a:pt x="223" y="1327"/>
                        <a:pt x="223" y="1327"/>
                        <a:pt x="223" y="1327"/>
                      </a:cubicBezTo>
                      <a:cubicBezTo>
                        <a:pt x="221" y="1328"/>
                        <a:pt x="221" y="1328"/>
                        <a:pt x="221" y="1328"/>
                      </a:cubicBezTo>
                      <a:cubicBezTo>
                        <a:pt x="219" y="1327"/>
                        <a:pt x="219" y="1327"/>
                        <a:pt x="219" y="1327"/>
                      </a:cubicBezTo>
                      <a:cubicBezTo>
                        <a:pt x="219" y="1325"/>
                        <a:pt x="219" y="1325"/>
                        <a:pt x="219" y="1325"/>
                      </a:cubicBezTo>
                      <a:cubicBezTo>
                        <a:pt x="217" y="1325"/>
                        <a:pt x="217" y="1325"/>
                        <a:pt x="217" y="1325"/>
                      </a:cubicBezTo>
                      <a:cubicBezTo>
                        <a:pt x="216" y="1326"/>
                        <a:pt x="212" y="1325"/>
                        <a:pt x="211" y="1324"/>
                      </a:cubicBezTo>
                      <a:cubicBezTo>
                        <a:pt x="208" y="1326"/>
                        <a:pt x="208" y="1326"/>
                        <a:pt x="208" y="1326"/>
                      </a:cubicBezTo>
                      <a:cubicBezTo>
                        <a:pt x="206" y="1325"/>
                        <a:pt x="206" y="1325"/>
                        <a:pt x="206" y="1325"/>
                      </a:cubicBezTo>
                      <a:cubicBezTo>
                        <a:pt x="205" y="1327"/>
                        <a:pt x="201" y="1328"/>
                        <a:pt x="200" y="1328"/>
                      </a:cubicBezTo>
                      <a:cubicBezTo>
                        <a:pt x="199" y="1329"/>
                        <a:pt x="199" y="1329"/>
                        <a:pt x="199" y="1329"/>
                      </a:cubicBezTo>
                      <a:cubicBezTo>
                        <a:pt x="196" y="1331"/>
                        <a:pt x="196" y="1331"/>
                        <a:pt x="196" y="1331"/>
                      </a:cubicBezTo>
                      <a:cubicBezTo>
                        <a:pt x="194" y="1336"/>
                        <a:pt x="194" y="1336"/>
                        <a:pt x="194" y="1336"/>
                      </a:cubicBezTo>
                      <a:cubicBezTo>
                        <a:pt x="189" y="1340"/>
                        <a:pt x="189" y="1340"/>
                        <a:pt x="189" y="1340"/>
                      </a:cubicBezTo>
                      <a:cubicBezTo>
                        <a:pt x="187" y="1339"/>
                        <a:pt x="187" y="1339"/>
                        <a:pt x="187" y="1339"/>
                      </a:cubicBezTo>
                      <a:cubicBezTo>
                        <a:pt x="186" y="1341"/>
                        <a:pt x="186" y="1341"/>
                        <a:pt x="186" y="1341"/>
                      </a:cubicBezTo>
                      <a:cubicBezTo>
                        <a:pt x="185" y="1341"/>
                        <a:pt x="185" y="1341"/>
                        <a:pt x="185" y="1341"/>
                      </a:cubicBezTo>
                      <a:cubicBezTo>
                        <a:pt x="184" y="1341"/>
                        <a:pt x="184" y="1341"/>
                        <a:pt x="184" y="1341"/>
                      </a:cubicBezTo>
                      <a:cubicBezTo>
                        <a:pt x="182" y="1342"/>
                        <a:pt x="182" y="1342"/>
                        <a:pt x="182" y="1342"/>
                      </a:cubicBezTo>
                      <a:cubicBezTo>
                        <a:pt x="182" y="1343"/>
                        <a:pt x="182" y="1343"/>
                        <a:pt x="182" y="1343"/>
                      </a:cubicBezTo>
                      <a:cubicBezTo>
                        <a:pt x="180" y="1343"/>
                        <a:pt x="177" y="1345"/>
                        <a:pt x="176" y="1346"/>
                      </a:cubicBezTo>
                      <a:cubicBezTo>
                        <a:pt x="172" y="1346"/>
                        <a:pt x="165" y="1350"/>
                        <a:pt x="163" y="1350"/>
                      </a:cubicBezTo>
                      <a:cubicBezTo>
                        <a:pt x="161" y="1348"/>
                        <a:pt x="161" y="1348"/>
                        <a:pt x="161" y="1348"/>
                      </a:cubicBezTo>
                      <a:cubicBezTo>
                        <a:pt x="158" y="1349"/>
                        <a:pt x="158" y="1349"/>
                        <a:pt x="158" y="1349"/>
                      </a:cubicBezTo>
                      <a:cubicBezTo>
                        <a:pt x="157" y="1348"/>
                        <a:pt x="157" y="1348"/>
                        <a:pt x="157" y="1348"/>
                      </a:cubicBezTo>
                      <a:cubicBezTo>
                        <a:pt x="156" y="1349"/>
                        <a:pt x="153" y="1348"/>
                        <a:pt x="152" y="1348"/>
                      </a:cubicBezTo>
                      <a:cubicBezTo>
                        <a:pt x="143" y="1352"/>
                        <a:pt x="143" y="1352"/>
                        <a:pt x="143" y="1352"/>
                      </a:cubicBezTo>
                      <a:cubicBezTo>
                        <a:pt x="143" y="1356"/>
                        <a:pt x="143" y="1356"/>
                        <a:pt x="143" y="1356"/>
                      </a:cubicBezTo>
                      <a:cubicBezTo>
                        <a:pt x="141" y="1357"/>
                        <a:pt x="141" y="1357"/>
                        <a:pt x="141" y="1357"/>
                      </a:cubicBezTo>
                      <a:cubicBezTo>
                        <a:pt x="143" y="1361"/>
                        <a:pt x="143" y="1361"/>
                        <a:pt x="143" y="1361"/>
                      </a:cubicBezTo>
                      <a:cubicBezTo>
                        <a:pt x="146" y="1361"/>
                        <a:pt x="148" y="1363"/>
                        <a:pt x="151" y="1364"/>
                      </a:cubicBezTo>
                      <a:cubicBezTo>
                        <a:pt x="156" y="1366"/>
                        <a:pt x="164" y="1366"/>
                        <a:pt x="170" y="1367"/>
                      </a:cubicBezTo>
                      <a:cubicBezTo>
                        <a:pt x="171" y="1368"/>
                        <a:pt x="171" y="1368"/>
                        <a:pt x="171" y="1368"/>
                      </a:cubicBezTo>
                      <a:cubicBezTo>
                        <a:pt x="174" y="1372"/>
                        <a:pt x="171" y="1377"/>
                        <a:pt x="171" y="1382"/>
                      </a:cubicBezTo>
                      <a:cubicBezTo>
                        <a:pt x="171" y="1383"/>
                        <a:pt x="172" y="1389"/>
                        <a:pt x="172" y="1389"/>
                      </a:cubicBezTo>
                      <a:cubicBezTo>
                        <a:pt x="171" y="1393"/>
                        <a:pt x="169" y="1398"/>
                        <a:pt x="167" y="1402"/>
                      </a:cubicBezTo>
                      <a:cubicBezTo>
                        <a:pt x="167" y="1402"/>
                        <a:pt x="168" y="1403"/>
                        <a:pt x="168" y="1403"/>
                      </a:cubicBezTo>
                      <a:cubicBezTo>
                        <a:pt x="169" y="1403"/>
                        <a:pt x="169" y="1403"/>
                        <a:pt x="169" y="1403"/>
                      </a:cubicBezTo>
                      <a:cubicBezTo>
                        <a:pt x="169" y="1400"/>
                        <a:pt x="169" y="1400"/>
                        <a:pt x="169" y="1400"/>
                      </a:cubicBezTo>
                      <a:cubicBezTo>
                        <a:pt x="172" y="1396"/>
                        <a:pt x="172" y="1396"/>
                        <a:pt x="172" y="1396"/>
                      </a:cubicBezTo>
                      <a:cubicBezTo>
                        <a:pt x="175" y="1398"/>
                        <a:pt x="175" y="1398"/>
                        <a:pt x="175" y="1398"/>
                      </a:cubicBezTo>
                      <a:cubicBezTo>
                        <a:pt x="174" y="1400"/>
                        <a:pt x="174" y="1400"/>
                        <a:pt x="174" y="1400"/>
                      </a:cubicBezTo>
                      <a:cubicBezTo>
                        <a:pt x="173" y="1403"/>
                        <a:pt x="173" y="1403"/>
                        <a:pt x="173" y="1403"/>
                      </a:cubicBezTo>
                      <a:cubicBezTo>
                        <a:pt x="171" y="1401"/>
                        <a:pt x="171" y="1401"/>
                        <a:pt x="171" y="1401"/>
                      </a:cubicBezTo>
                      <a:cubicBezTo>
                        <a:pt x="170" y="1402"/>
                        <a:pt x="170" y="1402"/>
                        <a:pt x="170" y="1402"/>
                      </a:cubicBezTo>
                      <a:cubicBezTo>
                        <a:pt x="170" y="1404"/>
                        <a:pt x="170" y="1404"/>
                        <a:pt x="170" y="1404"/>
                      </a:cubicBezTo>
                      <a:cubicBezTo>
                        <a:pt x="169" y="1405"/>
                        <a:pt x="169" y="1405"/>
                        <a:pt x="169" y="1405"/>
                      </a:cubicBezTo>
                      <a:cubicBezTo>
                        <a:pt x="166" y="1404"/>
                        <a:pt x="166" y="1404"/>
                        <a:pt x="166" y="1404"/>
                      </a:cubicBezTo>
                      <a:cubicBezTo>
                        <a:pt x="166" y="1404"/>
                        <a:pt x="163" y="1406"/>
                        <a:pt x="163" y="1407"/>
                      </a:cubicBezTo>
                      <a:cubicBezTo>
                        <a:pt x="163" y="1408"/>
                        <a:pt x="163" y="1408"/>
                        <a:pt x="163" y="1408"/>
                      </a:cubicBezTo>
                      <a:cubicBezTo>
                        <a:pt x="164" y="1409"/>
                        <a:pt x="164" y="1409"/>
                        <a:pt x="164" y="1409"/>
                      </a:cubicBezTo>
                      <a:cubicBezTo>
                        <a:pt x="168" y="1408"/>
                        <a:pt x="168" y="1408"/>
                        <a:pt x="168" y="1408"/>
                      </a:cubicBezTo>
                      <a:cubicBezTo>
                        <a:pt x="170" y="1408"/>
                        <a:pt x="170" y="1408"/>
                        <a:pt x="170" y="1408"/>
                      </a:cubicBezTo>
                      <a:cubicBezTo>
                        <a:pt x="172" y="1407"/>
                        <a:pt x="172" y="1407"/>
                        <a:pt x="172" y="1407"/>
                      </a:cubicBezTo>
                      <a:cubicBezTo>
                        <a:pt x="172" y="1411"/>
                        <a:pt x="172" y="1411"/>
                        <a:pt x="172" y="1411"/>
                      </a:cubicBezTo>
                      <a:cubicBezTo>
                        <a:pt x="170" y="1412"/>
                        <a:pt x="170" y="1412"/>
                        <a:pt x="170" y="1412"/>
                      </a:cubicBezTo>
                      <a:cubicBezTo>
                        <a:pt x="167" y="1412"/>
                        <a:pt x="167" y="1412"/>
                        <a:pt x="167" y="1412"/>
                      </a:cubicBezTo>
                      <a:cubicBezTo>
                        <a:pt x="165" y="1413"/>
                        <a:pt x="165" y="1413"/>
                        <a:pt x="165" y="1413"/>
                      </a:cubicBezTo>
                      <a:cubicBezTo>
                        <a:pt x="165" y="1415"/>
                        <a:pt x="165" y="1415"/>
                        <a:pt x="165" y="1415"/>
                      </a:cubicBezTo>
                      <a:cubicBezTo>
                        <a:pt x="162" y="1417"/>
                        <a:pt x="162" y="1417"/>
                        <a:pt x="162" y="1417"/>
                      </a:cubicBezTo>
                      <a:cubicBezTo>
                        <a:pt x="161" y="1417"/>
                        <a:pt x="161" y="1417"/>
                        <a:pt x="161" y="1417"/>
                      </a:cubicBezTo>
                      <a:cubicBezTo>
                        <a:pt x="161" y="1419"/>
                        <a:pt x="161" y="1419"/>
                        <a:pt x="161" y="1419"/>
                      </a:cubicBezTo>
                      <a:cubicBezTo>
                        <a:pt x="161" y="1419"/>
                        <a:pt x="161" y="1419"/>
                        <a:pt x="161" y="1419"/>
                      </a:cubicBezTo>
                      <a:cubicBezTo>
                        <a:pt x="163" y="1418"/>
                        <a:pt x="163" y="1418"/>
                        <a:pt x="163" y="1418"/>
                      </a:cubicBezTo>
                      <a:cubicBezTo>
                        <a:pt x="165" y="1419"/>
                        <a:pt x="165" y="1419"/>
                        <a:pt x="165" y="1419"/>
                      </a:cubicBezTo>
                      <a:cubicBezTo>
                        <a:pt x="167" y="1417"/>
                        <a:pt x="167" y="1417"/>
                        <a:pt x="167" y="1417"/>
                      </a:cubicBezTo>
                      <a:cubicBezTo>
                        <a:pt x="168" y="1417"/>
                        <a:pt x="168" y="1417"/>
                        <a:pt x="168" y="1417"/>
                      </a:cubicBezTo>
                      <a:cubicBezTo>
                        <a:pt x="171" y="1418"/>
                        <a:pt x="172" y="1419"/>
                        <a:pt x="174" y="1419"/>
                      </a:cubicBezTo>
                      <a:cubicBezTo>
                        <a:pt x="177" y="1421"/>
                        <a:pt x="181" y="1421"/>
                        <a:pt x="184" y="1421"/>
                      </a:cubicBezTo>
                      <a:cubicBezTo>
                        <a:pt x="187" y="1419"/>
                        <a:pt x="187" y="1419"/>
                        <a:pt x="187" y="1419"/>
                      </a:cubicBezTo>
                      <a:cubicBezTo>
                        <a:pt x="188" y="1420"/>
                        <a:pt x="188" y="1420"/>
                        <a:pt x="188" y="1420"/>
                      </a:cubicBezTo>
                      <a:cubicBezTo>
                        <a:pt x="190" y="1421"/>
                        <a:pt x="190" y="1421"/>
                        <a:pt x="190" y="1421"/>
                      </a:cubicBezTo>
                      <a:cubicBezTo>
                        <a:pt x="194" y="1423"/>
                        <a:pt x="194" y="1423"/>
                        <a:pt x="194" y="1423"/>
                      </a:cubicBezTo>
                      <a:cubicBezTo>
                        <a:pt x="195" y="1425"/>
                        <a:pt x="195" y="1425"/>
                        <a:pt x="195" y="1425"/>
                      </a:cubicBezTo>
                      <a:cubicBezTo>
                        <a:pt x="196" y="1427"/>
                        <a:pt x="196" y="1427"/>
                        <a:pt x="196" y="1427"/>
                      </a:cubicBezTo>
                      <a:cubicBezTo>
                        <a:pt x="199" y="1427"/>
                        <a:pt x="201" y="1426"/>
                        <a:pt x="203" y="1425"/>
                      </a:cubicBezTo>
                      <a:cubicBezTo>
                        <a:pt x="203" y="1428"/>
                        <a:pt x="203" y="1428"/>
                        <a:pt x="203" y="1428"/>
                      </a:cubicBezTo>
                      <a:cubicBezTo>
                        <a:pt x="202" y="1428"/>
                        <a:pt x="202" y="1428"/>
                        <a:pt x="202" y="1428"/>
                      </a:cubicBezTo>
                      <a:cubicBezTo>
                        <a:pt x="201" y="1427"/>
                        <a:pt x="201" y="1427"/>
                        <a:pt x="201" y="1427"/>
                      </a:cubicBezTo>
                      <a:cubicBezTo>
                        <a:pt x="199" y="1427"/>
                        <a:pt x="198" y="1428"/>
                        <a:pt x="197" y="1428"/>
                      </a:cubicBezTo>
                      <a:cubicBezTo>
                        <a:pt x="195" y="1428"/>
                        <a:pt x="195" y="1428"/>
                        <a:pt x="195" y="1428"/>
                      </a:cubicBezTo>
                      <a:cubicBezTo>
                        <a:pt x="194" y="1428"/>
                        <a:pt x="194" y="1428"/>
                        <a:pt x="194" y="1428"/>
                      </a:cubicBezTo>
                      <a:cubicBezTo>
                        <a:pt x="193" y="1430"/>
                        <a:pt x="193" y="1430"/>
                        <a:pt x="193" y="1430"/>
                      </a:cubicBezTo>
                      <a:cubicBezTo>
                        <a:pt x="193" y="1430"/>
                        <a:pt x="193" y="1430"/>
                        <a:pt x="193" y="1430"/>
                      </a:cubicBezTo>
                      <a:cubicBezTo>
                        <a:pt x="192" y="1431"/>
                        <a:pt x="192" y="1431"/>
                        <a:pt x="192" y="1431"/>
                      </a:cubicBezTo>
                      <a:cubicBezTo>
                        <a:pt x="192" y="1432"/>
                        <a:pt x="192" y="1432"/>
                        <a:pt x="192" y="1432"/>
                      </a:cubicBezTo>
                      <a:cubicBezTo>
                        <a:pt x="191" y="1432"/>
                        <a:pt x="191" y="1432"/>
                        <a:pt x="191" y="1432"/>
                      </a:cubicBezTo>
                      <a:cubicBezTo>
                        <a:pt x="190" y="1431"/>
                        <a:pt x="188" y="1429"/>
                        <a:pt x="186" y="1429"/>
                      </a:cubicBezTo>
                      <a:cubicBezTo>
                        <a:pt x="184" y="1430"/>
                        <a:pt x="182" y="1432"/>
                        <a:pt x="179" y="1434"/>
                      </a:cubicBezTo>
                      <a:cubicBezTo>
                        <a:pt x="177" y="1433"/>
                        <a:pt x="176" y="1433"/>
                        <a:pt x="174" y="1434"/>
                      </a:cubicBezTo>
                      <a:cubicBezTo>
                        <a:pt x="174" y="1432"/>
                        <a:pt x="174" y="1432"/>
                        <a:pt x="174" y="1432"/>
                      </a:cubicBezTo>
                      <a:cubicBezTo>
                        <a:pt x="171" y="1431"/>
                        <a:pt x="171" y="1431"/>
                        <a:pt x="171" y="1431"/>
                      </a:cubicBezTo>
                      <a:cubicBezTo>
                        <a:pt x="172" y="1430"/>
                        <a:pt x="175" y="1427"/>
                        <a:pt x="177" y="1428"/>
                      </a:cubicBezTo>
                      <a:cubicBezTo>
                        <a:pt x="178" y="1426"/>
                        <a:pt x="178" y="1426"/>
                        <a:pt x="178" y="1426"/>
                      </a:cubicBezTo>
                      <a:cubicBezTo>
                        <a:pt x="175" y="1425"/>
                        <a:pt x="173" y="1427"/>
                        <a:pt x="170" y="1428"/>
                      </a:cubicBezTo>
                      <a:cubicBezTo>
                        <a:pt x="166" y="1439"/>
                        <a:pt x="163" y="1437"/>
                        <a:pt x="152" y="1440"/>
                      </a:cubicBezTo>
                      <a:cubicBezTo>
                        <a:pt x="145" y="1435"/>
                        <a:pt x="145" y="1440"/>
                        <a:pt x="140" y="1439"/>
                      </a:cubicBezTo>
                      <a:cubicBezTo>
                        <a:pt x="139" y="1438"/>
                        <a:pt x="136" y="1436"/>
                        <a:pt x="135" y="1435"/>
                      </a:cubicBezTo>
                      <a:cubicBezTo>
                        <a:pt x="133" y="1433"/>
                        <a:pt x="133" y="1433"/>
                        <a:pt x="133" y="1433"/>
                      </a:cubicBezTo>
                      <a:cubicBezTo>
                        <a:pt x="128" y="1431"/>
                        <a:pt x="125" y="1427"/>
                        <a:pt x="122" y="1424"/>
                      </a:cubicBezTo>
                      <a:cubicBezTo>
                        <a:pt x="121" y="1417"/>
                        <a:pt x="121" y="1417"/>
                        <a:pt x="121" y="1417"/>
                      </a:cubicBezTo>
                      <a:cubicBezTo>
                        <a:pt x="123" y="1416"/>
                        <a:pt x="123" y="1416"/>
                        <a:pt x="123" y="1416"/>
                      </a:cubicBezTo>
                      <a:cubicBezTo>
                        <a:pt x="123" y="1406"/>
                        <a:pt x="123" y="1406"/>
                        <a:pt x="123" y="1406"/>
                      </a:cubicBezTo>
                      <a:cubicBezTo>
                        <a:pt x="126" y="1403"/>
                        <a:pt x="126" y="1403"/>
                        <a:pt x="126" y="1403"/>
                      </a:cubicBezTo>
                      <a:cubicBezTo>
                        <a:pt x="124" y="1401"/>
                        <a:pt x="124" y="1401"/>
                        <a:pt x="124" y="1401"/>
                      </a:cubicBezTo>
                      <a:cubicBezTo>
                        <a:pt x="123" y="1401"/>
                        <a:pt x="123" y="1401"/>
                        <a:pt x="123" y="1401"/>
                      </a:cubicBezTo>
                      <a:cubicBezTo>
                        <a:pt x="122" y="1402"/>
                        <a:pt x="122" y="1402"/>
                        <a:pt x="122" y="1402"/>
                      </a:cubicBezTo>
                      <a:cubicBezTo>
                        <a:pt x="123" y="1404"/>
                        <a:pt x="123" y="1404"/>
                        <a:pt x="123" y="1404"/>
                      </a:cubicBezTo>
                      <a:cubicBezTo>
                        <a:pt x="123" y="1405"/>
                        <a:pt x="121" y="1406"/>
                        <a:pt x="120" y="1406"/>
                      </a:cubicBezTo>
                      <a:cubicBezTo>
                        <a:pt x="119" y="1406"/>
                        <a:pt x="119" y="1406"/>
                        <a:pt x="119" y="1406"/>
                      </a:cubicBezTo>
                      <a:cubicBezTo>
                        <a:pt x="118" y="1404"/>
                        <a:pt x="118" y="1404"/>
                        <a:pt x="118" y="1404"/>
                      </a:cubicBezTo>
                      <a:cubicBezTo>
                        <a:pt x="119" y="1403"/>
                        <a:pt x="119" y="1403"/>
                        <a:pt x="119" y="1403"/>
                      </a:cubicBezTo>
                      <a:cubicBezTo>
                        <a:pt x="117" y="1403"/>
                        <a:pt x="115" y="1403"/>
                        <a:pt x="114" y="1404"/>
                      </a:cubicBezTo>
                      <a:cubicBezTo>
                        <a:pt x="113" y="1403"/>
                        <a:pt x="113" y="1403"/>
                        <a:pt x="113" y="1403"/>
                      </a:cubicBezTo>
                      <a:cubicBezTo>
                        <a:pt x="112" y="1404"/>
                        <a:pt x="112" y="1404"/>
                        <a:pt x="112" y="1404"/>
                      </a:cubicBezTo>
                      <a:cubicBezTo>
                        <a:pt x="113" y="1406"/>
                        <a:pt x="113" y="1406"/>
                        <a:pt x="113" y="1406"/>
                      </a:cubicBezTo>
                      <a:cubicBezTo>
                        <a:pt x="116" y="1407"/>
                        <a:pt x="116" y="1407"/>
                        <a:pt x="116" y="1407"/>
                      </a:cubicBezTo>
                      <a:cubicBezTo>
                        <a:pt x="118" y="1410"/>
                        <a:pt x="118" y="1410"/>
                        <a:pt x="118" y="1410"/>
                      </a:cubicBezTo>
                      <a:cubicBezTo>
                        <a:pt x="120" y="1418"/>
                        <a:pt x="111" y="1427"/>
                        <a:pt x="106" y="1431"/>
                      </a:cubicBezTo>
                      <a:cubicBezTo>
                        <a:pt x="103" y="1433"/>
                        <a:pt x="96" y="1434"/>
                        <a:pt x="92" y="1434"/>
                      </a:cubicBezTo>
                      <a:cubicBezTo>
                        <a:pt x="92" y="1435"/>
                        <a:pt x="92" y="1435"/>
                        <a:pt x="92" y="1435"/>
                      </a:cubicBezTo>
                      <a:cubicBezTo>
                        <a:pt x="90" y="1436"/>
                        <a:pt x="90" y="1436"/>
                        <a:pt x="90" y="1436"/>
                      </a:cubicBezTo>
                      <a:cubicBezTo>
                        <a:pt x="86" y="1436"/>
                        <a:pt x="87" y="1436"/>
                        <a:pt x="82" y="1437"/>
                      </a:cubicBezTo>
                      <a:cubicBezTo>
                        <a:pt x="79" y="1439"/>
                        <a:pt x="79" y="1439"/>
                        <a:pt x="79" y="1439"/>
                      </a:cubicBezTo>
                      <a:cubicBezTo>
                        <a:pt x="79" y="1436"/>
                        <a:pt x="82" y="1434"/>
                        <a:pt x="85" y="1432"/>
                      </a:cubicBezTo>
                      <a:cubicBezTo>
                        <a:pt x="85" y="1430"/>
                        <a:pt x="87" y="1427"/>
                        <a:pt x="88" y="1426"/>
                      </a:cubicBezTo>
                      <a:cubicBezTo>
                        <a:pt x="88" y="1425"/>
                        <a:pt x="88" y="1425"/>
                        <a:pt x="88" y="1425"/>
                      </a:cubicBezTo>
                      <a:cubicBezTo>
                        <a:pt x="86" y="1424"/>
                        <a:pt x="86" y="1424"/>
                        <a:pt x="86" y="1424"/>
                      </a:cubicBezTo>
                      <a:cubicBezTo>
                        <a:pt x="85" y="1423"/>
                        <a:pt x="85" y="1423"/>
                        <a:pt x="85" y="1423"/>
                      </a:cubicBezTo>
                      <a:cubicBezTo>
                        <a:pt x="86" y="1419"/>
                        <a:pt x="86" y="1419"/>
                        <a:pt x="86" y="1419"/>
                      </a:cubicBezTo>
                      <a:cubicBezTo>
                        <a:pt x="85" y="1417"/>
                        <a:pt x="85" y="1417"/>
                        <a:pt x="85" y="1417"/>
                      </a:cubicBezTo>
                      <a:cubicBezTo>
                        <a:pt x="86" y="1413"/>
                        <a:pt x="86" y="1413"/>
                        <a:pt x="86" y="1413"/>
                      </a:cubicBezTo>
                      <a:cubicBezTo>
                        <a:pt x="85" y="1413"/>
                        <a:pt x="82" y="1413"/>
                        <a:pt x="81" y="1412"/>
                      </a:cubicBezTo>
                      <a:cubicBezTo>
                        <a:pt x="79" y="1412"/>
                        <a:pt x="72" y="1416"/>
                        <a:pt x="72" y="1417"/>
                      </a:cubicBezTo>
                      <a:cubicBezTo>
                        <a:pt x="72" y="1420"/>
                        <a:pt x="72" y="1420"/>
                        <a:pt x="72" y="1420"/>
                      </a:cubicBezTo>
                      <a:cubicBezTo>
                        <a:pt x="71" y="1421"/>
                        <a:pt x="71" y="1421"/>
                        <a:pt x="71" y="1421"/>
                      </a:cubicBezTo>
                      <a:cubicBezTo>
                        <a:pt x="68" y="1419"/>
                        <a:pt x="68" y="1419"/>
                        <a:pt x="68" y="1419"/>
                      </a:cubicBezTo>
                      <a:cubicBezTo>
                        <a:pt x="67" y="1418"/>
                        <a:pt x="67" y="1418"/>
                        <a:pt x="67" y="1418"/>
                      </a:cubicBezTo>
                      <a:cubicBezTo>
                        <a:pt x="66" y="1419"/>
                        <a:pt x="64" y="1420"/>
                        <a:pt x="63" y="1419"/>
                      </a:cubicBezTo>
                      <a:cubicBezTo>
                        <a:pt x="61" y="1420"/>
                        <a:pt x="56" y="1424"/>
                        <a:pt x="56" y="1427"/>
                      </a:cubicBezTo>
                      <a:cubicBezTo>
                        <a:pt x="55" y="1427"/>
                        <a:pt x="53" y="1428"/>
                        <a:pt x="51" y="1427"/>
                      </a:cubicBezTo>
                      <a:cubicBezTo>
                        <a:pt x="50" y="1428"/>
                        <a:pt x="50" y="1428"/>
                        <a:pt x="50" y="1428"/>
                      </a:cubicBezTo>
                      <a:cubicBezTo>
                        <a:pt x="49" y="1430"/>
                        <a:pt x="49" y="1430"/>
                        <a:pt x="49" y="1430"/>
                      </a:cubicBezTo>
                      <a:cubicBezTo>
                        <a:pt x="46" y="1435"/>
                        <a:pt x="46" y="1435"/>
                        <a:pt x="46" y="1435"/>
                      </a:cubicBezTo>
                      <a:cubicBezTo>
                        <a:pt x="44" y="1435"/>
                        <a:pt x="44" y="1435"/>
                        <a:pt x="44" y="1435"/>
                      </a:cubicBezTo>
                      <a:cubicBezTo>
                        <a:pt x="39" y="1438"/>
                        <a:pt x="39" y="1438"/>
                        <a:pt x="39" y="1438"/>
                      </a:cubicBezTo>
                      <a:cubicBezTo>
                        <a:pt x="38" y="1437"/>
                        <a:pt x="38" y="1437"/>
                        <a:pt x="38" y="1437"/>
                      </a:cubicBezTo>
                      <a:cubicBezTo>
                        <a:pt x="37" y="1436"/>
                        <a:pt x="37" y="1436"/>
                        <a:pt x="37" y="1436"/>
                      </a:cubicBezTo>
                      <a:cubicBezTo>
                        <a:pt x="36" y="1437"/>
                        <a:pt x="36" y="1437"/>
                        <a:pt x="36" y="1437"/>
                      </a:cubicBezTo>
                      <a:cubicBezTo>
                        <a:pt x="36" y="1438"/>
                        <a:pt x="36" y="1438"/>
                        <a:pt x="36" y="1438"/>
                      </a:cubicBezTo>
                      <a:cubicBezTo>
                        <a:pt x="35" y="1439"/>
                        <a:pt x="35" y="1439"/>
                        <a:pt x="35" y="1439"/>
                      </a:cubicBezTo>
                      <a:cubicBezTo>
                        <a:pt x="33" y="1438"/>
                        <a:pt x="33" y="1438"/>
                        <a:pt x="33" y="1438"/>
                      </a:cubicBezTo>
                      <a:cubicBezTo>
                        <a:pt x="33" y="1437"/>
                        <a:pt x="33" y="1437"/>
                        <a:pt x="33" y="1437"/>
                      </a:cubicBezTo>
                      <a:cubicBezTo>
                        <a:pt x="31" y="1438"/>
                        <a:pt x="31" y="1438"/>
                        <a:pt x="31" y="1438"/>
                      </a:cubicBezTo>
                      <a:cubicBezTo>
                        <a:pt x="31" y="1439"/>
                        <a:pt x="30" y="1442"/>
                        <a:pt x="28" y="1442"/>
                      </a:cubicBezTo>
                      <a:cubicBezTo>
                        <a:pt x="28" y="1443"/>
                        <a:pt x="28" y="1445"/>
                        <a:pt x="28" y="1446"/>
                      </a:cubicBezTo>
                      <a:cubicBezTo>
                        <a:pt x="32" y="1446"/>
                        <a:pt x="32" y="1446"/>
                        <a:pt x="32" y="1446"/>
                      </a:cubicBezTo>
                      <a:cubicBezTo>
                        <a:pt x="33" y="1448"/>
                        <a:pt x="33" y="1448"/>
                        <a:pt x="33" y="1448"/>
                      </a:cubicBezTo>
                      <a:cubicBezTo>
                        <a:pt x="27" y="1455"/>
                        <a:pt x="27" y="1455"/>
                        <a:pt x="27" y="1455"/>
                      </a:cubicBezTo>
                      <a:cubicBezTo>
                        <a:pt x="27" y="1458"/>
                        <a:pt x="27" y="1458"/>
                        <a:pt x="27" y="1458"/>
                      </a:cubicBezTo>
                      <a:cubicBezTo>
                        <a:pt x="30" y="1460"/>
                        <a:pt x="30" y="1460"/>
                        <a:pt x="30" y="1460"/>
                      </a:cubicBezTo>
                      <a:cubicBezTo>
                        <a:pt x="31" y="1462"/>
                        <a:pt x="29" y="1465"/>
                        <a:pt x="28" y="1466"/>
                      </a:cubicBezTo>
                      <a:cubicBezTo>
                        <a:pt x="26" y="1465"/>
                        <a:pt x="26" y="1465"/>
                        <a:pt x="26" y="1465"/>
                      </a:cubicBezTo>
                      <a:cubicBezTo>
                        <a:pt x="26" y="1463"/>
                        <a:pt x="26" y="1463"/>
                        <a:pt x="26" y="1463"/>
                      </a:cubicBezTo>
                      <a:cubicBezTo>
                        <a:pt x="25" y="1463"/>
                        <a:pt x="25" y="1463"/>
                        <a:pt x="25" y="1463"/>
                      </a:cubicBezTo>
                      <a:cubicBezTo>
                        <a:pt x="23" y="1464"/>
                        <a:pt x="18" y="1463"/>
                        <a:pt x="17" y="1461"/>
                      </a:cubicBezTo>
                      <a:cubicBezTo>
                        <a:pt x="18" y="1459"/>
                        <a:pt x="18" y="1459"/>
                        <a:pt x="18" y="1459"/>
                      </a:cubicBezTo>
                      <a:cubicBezTo>
                        <a:pt x="17" y="1457"/>
                        <a:pt x="17" y="1457"/>
                        <a:pt x="17" y="1457"/>
                      </a:cubicBezTo>
                      <a:cubicBezTo>
                        <a:pt x="17" y="1456"/>
                        <a:pt x="17" y="1456"/>
                        <a:pt x="17" y="1456"/>
                      </a:cubicBezTo>
                      <a:cubicBezTo>
                        <a:pt x="20" y="1452"/>
                        <a:pt x="20" y="1452"/>
                        <a:pt x="20" y="1452"/>
                      </a:cubicBezTo>
                      <a:cubicBezTo>
                        <a:pt x="19" y="1450"/>
                        <a:pt x="19" y="1450"/>
                        <a:pt x="19" y="1450"/>
                      </a:cubicBezTo>
                      <a:cubicBezTo>
                        <a:pt x="17" y="1454"/>
                        <a:pt x="12" y="1451"/>
                        <a:pt x="11" y="1457"/>
                      </a:cubicBezTo>
                      <a:cubicBezTo>
                        <a:pt x="8" y="1457"/>
                        <a:pt x="4" y="1460"/>
                        <a:pt x="2" y="1462"/>
                      </a:cubicBezTo>
                      <a:cubicBezTo>
                        <a:pt x="2" y="1464"/>
                        <a:pt x="2" y="1464"/>
                        <a:pt x="2" y="1464"/>
                      </a:cubicBezTo>
                      <a:cubicBezTo>
                        <a:pt x="5" y="1463"/>
                        <a:pt x="5" y="1463"/>
                        <a:pt x="5" y="1463"/>
                      </a:cubicBezTo>
                      <a:cubicBezTo>
                        <a:pt x="6" y="1463"/>
                        <a:pt x="6" y="1463"/>
                        <a:pt x="6" y="1463"/>
                      </a:cubicBezTo>
                      <a:cubicBezTo>
                        <a:pt x="6" y="1465"/>
                        <a:pt x="6" y="1465"/>
                        <a:pt x="6" y="1465"/>
                      </a:cubicBezTo>
                      <a:cubicBezTo>
                        <a:pt x="9" y="1465"/>
                        <a:pt x="9" y="1465"/>
                        <a:pt x="9" y="1465"/>
                      </a:cubicBezTo>
                      <a:cubicBezTo>
                        <a:pt x="11" y="1466"/>
                        <a:pt x="11" y="1466"/>
                        <a:pt x="11" y="1466"/>
                      </a:cubicBezTo>
                      <a:cubicBezTo>
                        <a:pt x="10" y="1466"/>
                        <a:pt x="10" y="1466"/>
                        <a:pt x="10" y="1466"/>
                      </a:cubicBezTo>
                      <a:cubicBezTo>
                        <a:pt x="9" y="1466"/>
                        <a:pt x="9" y="1466"/>
                        <a:pt x="9" y="1466"/>
                      </a:cubicBezTo>
                      <a:cubicBezTo>
                        <a:pt x="8" y="1467"/>
                        <a:pt x="8" y="1467"/>
                        <a:pt x="8" y="1467"/>
                      </a:cubicBezTo>
                      <a:cubicBezTo>
                        <a:pt x="8" y="1468"/>
                        <a:pt x="8" y="1468"/>
                        <a:pt x="8" y="1468"/>
                      </a:cubicBezTo>
                      <a:cubicBezTo>
                        <a:pt x="6" y="1469"/>
                        <a:pt x="4" y="1471"/>
                        <a:pt x="4" y="1473"/>
                      </a:cubicBezTo>
                      <a:cubicBezTo>
                        <a:pt x="5" y="1474"/>
                        <a:pt x="5" y="1474"/>
                        <a:pt x="5" y="1474"/>
                      </a:cubicBezTo>
                      <a:cubicBezTo>
                        <a:pt x="3" y="1475"/>
                        <a:pt x="3" y="1475"/>
                        <a:pt x="3" y="1475"/>
                      </a:cubicBezTo>
                      <a:cubicBezTo>
                        <a:pt x="1" y="1475"/>
                        <a:pt x="1" y="1475"/>
                        <a:pt x="1" y="1475"/>
                      </a:cubicBezTo>
                      <a:cubicBezTo>
                        <a:pt x="0" y="1476"/>
                        <a:pt x="0" y="1476"/>
                        <a:pt x="0" y="1476"/>
                      </a:cubicBezTo>
                      <a:cubicBezTo>
                        <a:pt x="1" y="1477"/>
                        <a:pt x="1" y="1477"/>
                        <a:pt x="1" y="1477"/>
                      </a:cubicBezTo>
                      <a:cubicBezTo>
                        <a:pt x="4" y="1479"/>
                        <a:pt x="4" y="1479"/>
                        <a:pt x="4" y="1479"/>
                      </a:cubicBezTo>
                      <a:cubicBezTo>
                        <a:pt x="3" y="1481"/>
                        <a:pt x="2" y="1483"/>
                        <a:pt x="3" y="1485"/>
                      </a:cubicBezTo>
                      <a:cubicBezTo>
                        <a:pt x="4" y="1486"/>
                        <a:pt x="4" y="1487"/>
                        <a:pt x="5" y="1489"/>
                      </a:cubicBezTo>
                      <a:cubicBezTo>
                        <a:pt x="4" y="1493"/>
                        <a:pt x="4" y="1493"/>
                        <a:pt x="4" y="1493"/>
                      </a:cubicBezTo>
                      <a:cubicBezTo>
                        <a:pt x="2" y="1493"/>
                        <a:pt x="2" y="1493"/>
                        <a:pt x="2" y="1493"/>
                      </a:cubicBezTo>
                      <a:cubicBezTo>
                        <a:pt x="0" y="1496"/>
                        <a:pt x="0" y="1496"/>
                        <a:pt x="0" y="1496"/>
                      </a:cubicBezTo>
                      <a:cubicBezTo>
                        <a:pt x="2" y="1495"/>
                        <a:pt x="4" y="1495"/>
                        <a:pt x="5" y="1496"/>
                      </a:cubicBezTo>
                      <a:cubicBezTo>
                        <a:pt x="6" y="1501"/>
                        <a:pt x="6" y="1501"/>
                        <a:pt x="6" y="1501"/>
                      </a:cubicBezTo>
                      <a:cubicBezTo>
                        <a:pt x="8" y="1501"/>
                        <a:pt x="8" y="1501"/>
                        <a:pt x="8" y="1501"/>
                      </a:cubicBezTo>
                      <a:cubicBezTo>
                        <a:pt x="13" y="1499"/>
                        <a:pt x="13" y="1499"/>
                        <a:pt x="13" y="1499"/>
                      </a:cubicBezTo>
                      <a:cubicBezTo>
                        <a:pt x="15" y="1500"/>
                        <a:pt x="15" y="1500"/>
                        <a:pt x="15" y="1500"/>
                      </a:cubicBezTo>
                      <a:cubicBezTo>
                        <a:pt x="16" y="1499"/>
                        <a:pt x="18" y="1498"/>
                        <a:pt x="20" y="1498"/>
                      </a:cubicBezTo>
                      <a:cubicBezTo>
                        <a:pt x="23" y="1496"/>
                        <a:pt x="23" y="1496"/>
                        <a:pt x="23" y="1496"/>
                      </a:cubicBezTo>
                      <a:cubicBezTo>
                        <a:pt x="27" y="1497"/>
                        <a:pt x="27" y="1497"/>
                        <a:pt x="27" y="1497"/>
                      </a:cubicBezTo>
                      <a:cubicBezTo>
                        <a:pt x="29" y="1496"/>
                        <a:pt x="29" y="1496"/>
                        <a:pt x="29" y="1496"/>
                      </a:cubicBezTo>
                      <a:cubicBezTo>
                        <a:pt x="32" y="1497"/>
                        <a:pt x="32" y="1497"/>
                        <a:pt x="32" y="1497"/>
                      </a:cubicBezTo>
                      <a:cubicBezTo>
                        <a:pt x="35" y="1496"/>
                        <a:pt x="35" y="1496"/>
                        <a:pt x="35" y="1496"/>
                      </a:cubicBezTo>
                      <a:cubicBezTo>
                        <a:pt x="35" y="1495"/>
                        <a:pt x="35" y="1495"/>
                        <a:pt x="35" y="1495"/>
                      </a:cubicBezTo>
                      <a:cubicBezTo>
                        <a:pt x="32" y="1494"/>
                        <a:pt x="32" y="1494"/>
                        <a:pt x="32" y="1494"/>
                      </a:cubicBezTo>
                      <a:cubicBezTo>
                        <a:pt x="31" y="1492"/>
                        <a:pt x="31" y="1492"/>
                        <a:pt x="31" y="1492"/>
                      </a:cubicBezTo>
                      <a:cubicBezTo>
                        <a:pt x="28" y="1493"/>
                        <a:pt x="28" y="1493"/>
                        <a:pt x="28" y="1493"/>
                      </a:cubicBezTo>
                      <a:cubicBezTo>
                        <a:pt x="27" y="1490"/>
                        <a:pt x="27" y="1490"/>
                        <a:pt x="27" y="1490"/>
                      </a:cubicBezTo>
                      <a:cubicBezTo>
                        <a:pt x="28" y="1488"/>
                        <a:pt x="30" y="1486"/>
                        <a:pt x="31" y="1485"/>
                      </a:cubicBezTo>
                      <a:cubicBezTo>
                        <a:pt x="38" y="1488"/>
                        <a:pt x="38" y="1488"/>
                        <a:pt x="38" y="1488"/>
                      </a:cubicBezTo>
                      <a:cubicBezTo>
                        <a:pt x="38" y="1489"/>
                        <a:pt x="38" y="1489"/>
                        <a:pt x="38" y="1489"/>
                      </a:cubicBezTo>
                      <a:cubicBezTo>
                        <a:pt x="40" y="1489"/>
                        <a:pt x="40" y="1489"/>
                        <a:pt x="40" y="1489"/>
                      </a:cubicBezTo>
                      <a:cubicBezTo>
                        <a:pt x="41" y="1492"/>
                        <a:pt x="41" y="1492"/>
                        <a:pt x="41" y="1492"/>
                      </a:cubicBezTo>
                      <a:cubicBezTo>
                        <a:pt x="42" y="1493"/>
                        <a:pt x="42" y="1493"/>
                        <a:pt x="42" y="1493"/>
                      </a:cubicBezTo>
                      <a:cubicBezTo>
                        <a:pt x="45" y="1491"/>
                        <a:pt x="47" y="1493"/>
                        <a:pt x="50" y="1495"/>
                      </a:cubicBezTo>
                      <a:cubicBezTo>
                        <a:pt x="51" y="1493"/>
                        <a:pt x="54" y="1493"/>
                        <a:pt x="56" y="1493"/>
                      </a:cubicBezTo>
                      <a:cubicBezTo>
                        <a:pt x="58" y="1492"/>
                        <a:pt x="58" y="1492"/>
                        <a:pt x="58" y="1492"/>
                      </a:cubicBezTo>
                      <a:cubicBezTo>
                        <a:pt x="58" y="1492"/>
                        <a:pt x="58" y="1491"/>
                        <a:pt x="58" y="1490"/>
                      </a:cubicBezTo>
                      <a:cubicBezTo>
                        <a:pt x="56" y="1489"/>
                        <a:pt x="56" y="1489"/>
                        <a:pt x="56" y="1489"/>
                      </a:cubicBezTo>
                      <a:cubicBezTo>
                        <a:pt x="54" y="1488"/>
                        <a:pt x="47" y="1487"/>
                        <a:pt x="46" y="1485"/>
                      </a:cubicBezTo>
                      <a:cubicBezTo>
                        <a:pt x="48" y="1483"/>
                        <a:pt x="48" y="1483"/>
                        <a:pt x="48" y="1483"/>
                      </a:cubicBezTo>
                      <a:cubicBezTo>
                        <a:pt x="49" y="1483"/>
                        <a:pt x="49" y="1483"/>
                        <a:pt x="49" y="1483"/>
                      </a:cubicBezTo>
                      <a:cubicBezTo>
                        <a:pt x="50" y="1483"/>
                        <a:pt x="51" y="1483"/>
                        <a:pt x="52" y="1482"/>
                      </a:cubicBezTo>
                      <a:cubicBezTo>
                        <a:pt x="55" y="1482"/>
                        <a:pt x="55" y="1482"/>
                        <a:pt x="55" y="1482"/>
                      </a:cubicBezTo>
                      <a:cubicBezTo>
                        <a:pt x="55" y="1484"/>
                        <a:pt x="55" y="1484"/>
                        <a:pt x="55" y="1484"/>
                      </a:cubicBezTo>
                      <a:cubicBezTo>
                        <a:pt x="57" y="1485"/>
                        <a:pt x="57" y="1485"/>
                        <a:pt x="57" y="1485"/>
                      </a:cubicBezTo>
                      <a:cubicBezTo>
                        <a:pt x="59" y="1489"/>
                        <a:pt x="59" y="1489"/>
                        <a:pt x="59" y="1489"/>
                      </a:cubicBezTo>
                      <a:cubicBezTo>
                        <a:pt x="61" y="1490"/>
                        <a:pt x="61" y="1490"/>
                        <a:pt x="61" y="1490"/>
                      </a:cubicBezTo>
                      <a:cubicBezTo>
                        <a:pt x="61" y="1490"/>
                        <a:pt x="61" y="1490"/>
                        <a:pt x="61" y="1490"/>
                      </a:cubicBezTo>
                      <a:cubicBezTo>
                        <a:pt x="61" y="1492"/>
                        <a:pt x="61" y="1492"/>
                        <a:pt x="61" y="1492"/>
                      </a:cubicBezTo>
                      <a:cubicBezTo>
                        <a:pt x="64" y="1491"/>
                        <a:pt x="64" y="1491"/>
                        <a:pt x="64" y="1491"/>
                      </a:cubicBezTo>
                      <a:cubicBezTo>
                        <a:pt x="69" y="1491"/>
                        <a:pt x="69" y="1491"/>
                        <a:pt x="69" y="1491"/>
                      </a:cubicBezTo>
                      <a:cubicBezTo>
                        <a:pt x="69" y="1490"/>
                        <a:pt x="69" y="1490"/>
                        <a:pt x="69" y="1490"/>
                      </a:cubicBezTo>
                      <a:cubicBezTo>
                        <a:pt x="70" y="1489"/>
                        <a:pt x="70" y="1489"/>
                        <a:pt x="70" y="1489"/>
                      </a:cubicBezTo>
                      <a:cubicBezTo>
                        <a:pt x="70" y="1486"/>
                        <a:pt x="70" y="1486"/>
                        <a:pt x="70" y="1486"/>
                      </a:cubicBezTo>
                      <a:cubicBezTo>
                        <a:pt x="68" y="1485"/>
                        <a:pt x="68" y="1485"/>
                        <a:pt x="68" y="1485"/>
                      </a:cubicBezTo>
                      <a:cubicBezTo>
                        <a:pt x="70" y="1483"/>
                        <a:pt x="70" y="1483"/>
                        <a:pt x="70" y="1483"/>
                      </a:cubicBezTo>
                      <a:cubicBezTo>
                        <a:pt x="73" y="1484"/>
                        <a:pt x="73" y="1484"/>
                        <a:pt x="73" y="1484"/>
                      </a:cubicBezTo>
                      <a:cubicBezTo>
                        <a:pt x="72" y="1485"/>
                        <a:pt x="72" y="1485"/>
                        <a:pt x="72" y="1485"/>
                      </a:cubicBezTo>
                      <a:cubicBezTo>
                        <a:pt x="72" y="1486"/>
                        <a:pt x="71" y="1488"/>
                        <a:pt x="71" y="1489"/>
                      </a:cubicBezTo>
                      <a:cubicBezTo>
                        <a:pt x="73" y="1490"/>
                        <a:pt x="73" y="1490"/>
                        <a:pt x="73" y="1490"/>
                      </a:cubicBezTo>
                      <a:cubicBezTo>
                        <a:pt x="74" y="1492"/>
                        <a:pt x="74" y="1492"/>
                        <a:pt x="74" y="1492"/>
                      </a:cubicBezTo>
                      <a:cubicBezTo>
                        <a:pt x="74" y="1493"/>
                        <a:pt x="74" y="1493"/>
                        <a:pt x="74" y="1493"/>
                      </a:cubicBezTo>
                      <a:cubicBezTo>
                        <a:pt x="76" y="1494"/>
                        <a:pt x="76" y="1494"/>
                        <a:pt x="76" y="1494"/>
                      </a:cubicBezTo>
                      <a:cubicBezTo>
                        <a:pt x="75" y="1496"/>
                        <a:pt x="75" y="1496"/>
                        <a:pt x="75" y="1496"/>
                      </a:cubicBezTo>
                      <a:cubicBezTo>
                        <a:pt x="76" y="1496"/>
                        <a:pt x="76" y="1496"/>
                        <a:pt x="76" y="1496"/>
                      </a:cubicBezTo>
                      <a:cubicBezTo>
                        <a:pt x="79" y="1495"/>
                        <a:pt x="83" y="1492"/>
                        <a:pt x="85" y="1490"/>
                      </a:cubicBezTo>
                      <a:cubicBezTo>
                        <a:pt x="90" y="1491"/>
                        <a:pt x="90" y="1491"/>
                        <a:pt x="90" y="1491"/>
                      </a:cubicBezTo>
                      <a:cubicBezTo>
                        <a:pt x="88" y="1494"/>
                        <a:pt x="88" y="1494"/>
                        <a:pt x="88" y="1494"/>
                      </a:cubicBezTo>
                      <a:cubicBezTo>
                        <a:pt x="91" y="1494"/>
                        <a:pt x="91" y="1494"/>
                        <a:pt x="91" y="1494"/>
                      </a:cubicBezTo>
                      <a:cubicBezTo>
                        <a:pt x="92" y="1493"/>
                        <a:pt x="92" y="1493"/>
                        <a:pt x="92" y="1493"/>
                      </a:cubicBezTo>
                      <a:cubicBezTo>
                        <a:pt x="94" y="1493"/>
                        <a:pt x="94" y="1493"/>
                        <a:pt x="94" y="1493"/>
                      </a:cubicBezTo>
                      <a:cubicBezTo>
                        <a:pt x="98" y="1490"/>
                        <a:pt x="98" y="1490"/>
                        <a:pt x="98" y="1490"/>
                      </a:cubicBezTo>
                      <a:cubicBezTo>
                        <a:pt x="98" y="1488"/>
                        <a:pt x="98" y="1488"/>
                        <a:pt x="98" y="1488"/>
                      </a:cubicBezTo>
                      <a:cubicBezTo>
                        <a:pt x="99" y="1487"/>
                        <a:pt x="99" y="1487"/>
                        <a:pt x="99" y="1487"/>
                      </a:cubicBezTo>
                      <a:cubicBezTo>
                        <a:pt x="102" y="1489"/>
                        <a:pt x="102" y="1489"/>
                        <a:pt x="102" y="1489"/>
                      </a:cubicBezTo>
                      <a:cubicBezTo>
                        <a:pt x="106" y="1486"/>
                        <a:pt x="106" y="1486"/>
                        <a:pt x="106" y="1486"/>
                      </a:cubicBezTo>
                      <a:cubicBezTo>
                        <a:pt x="107" y="1487"/>
                        <a:pt x="107" y="1487"/>
                        <a:pt x="107" y="1487"/>
                      </a:cubicBezTo>
                      <a:cubicBezTo>
                        <a:pt x="114" y="1482"/>
                        <a:pt x="123" y="1482"/>
                        <a:pt x="130" y="1479"/>
                      </a:cubicBezTo>
                      <a:cubicBezTo>
                        <a:pt x="132" y="1480"/>
                        <a:pt x="132" y="1480"/>
                        <a:pt x="132" y="1480"/>
                      </a:cubicBezTo>
                      <a:cubicBezTo>
                        <a:pt x="135" y="1485"/>
                        <a:pt x="137" y="1492"/>
                        <a:pt x="142" y="1496"/>
                      </a:cubicBezTo>
                      <a:cubicBezTo>
                        <a:pt x="142" y="1496"/>
                        <a:pt x="144" y="1496"/>
                        <a:pt x="145" y="1496"/>
                      </a:cubicBezTo>
                      <a:cubicBezTo>
                        <a:pt x="146" y="1495"/>
                        <a:pt x="146" y="1495"/>
                        <a:pt x="146" y="1495"/>
                      </a:cubicBezTo>
                      <a:cubicBezTo>
                        <a:pt x="146" y="1494"/>
                        <a:pt x="144" y="1492"/>
                        <a:pt x="143" y="1492"/>
                      </a:cubicBezTo>
                      <a:cubicBezTo>
                        <a:pt x="142" y="1491"/>
                        <a:pt x="142" y="1489"/>
                        <a:pt x="142" y="1488"/>
                      </a:cubicBezTo>
                      <a:cubicBezTo>
                        <a:pt x="140" y="1486"/>
                        <a:pt x="140" y="1486"/>
                        <a:pt x="140" y="1486"/>
                      </a:cubicBezTo>
                      <a:cubicBezTo>
                        <a:pt x="140" y="1484"/>
                        <a:pt x="140" y="1484"/>
                        <a:pt x="140" y="1484"/>
                      </a:cubicBezTo>
                      <a:cubicBezTo>
                        <a:pt x="139" y="1484"/>
                        <a:pt x="139" y="1484"/>
                        <a:pt x="139" y="1484"/>
                      </a:cubicBezTo>
                      <a:cubicBezTo>
                        <a:pt x="135" y="1480"/>
                        <a:pt x="135" y="1480"/>
                        <a:pt x="135" y="1480"/>
                      </a:cubicBezTo>
                      <a:cubicBezTo>
                        <a:pt x="138" y="1480"/>
                        <a:pt x="138" y="1480"/>
                        <a:pt x="138" y="1480"/>
                      </a:cubicBezTo>
                      <a:cubicBezTo>
                        <a:pt x="140" y="1478"/>
                        <a:pt x="140" y="1478"/>
                        <a:pt x="140" y="1478"/>
                      </a:cubicBezTo>
                      <a:cubicBezTo>
                        <a:pt x="142" y="1478"/>
                        <a:pt x="145" y="1478"/>
                        <a:pt x="147" y="1477"/>
                      </a:cubicBezTo>
                      <a:cubicBezTo>
                        <a:pt x="150" y="1477"/>
                        <a:pt x="153" y="1474"/>
                        <a:pt x="155" y="1475"/>
                      </a:cubicBezTo>
                      <a:cubicBezTo>
                        <a:pt x="159" y="1473"/>
                        <a:pt x="159" y="1473"/>
                        <a:pt x="159" y="1473"/>
                      </a:cubicBezTo>
                      <a:cubicBezTo>
                        <a:pt x="161" y="1474"/>
                        <a:pt x="161" y="1474"/>
                        <a:pt x="161" y="1474"/>
                      </a:cubicBezTo>
                      <a:cubicBezTo>
                        <a:pt x="163" y="1470"/>
                        <a:pt x="169" y="1473"/>
                        <a:pt x="172" y="1473"/>
                      </a:cubicBezTo>
                      <a:cubicBezTo>
                        <a:pt x="175" y="1472"/>
                        <a:pt x="175" y="1472"/>
                        <a:pt x="175" y="1472"/>
                      </a:cubicBezTo>
                      <a:cubicBezTo>
                        <a:pt x="177" y="1472"/>
                        <a:pt x="177" y="1472"/>
                        <a:pt x="177" y="1472"/>
                      </a:cubicBezTo>
                      <a:cubicBezTo>
                        <a:pt x="176" y="1473"/>
                        <a:pt x="176" y="1473"/>
                        <a:pt x="176" y="1473"/>
                      </a:cubicBezTo>
                      <a:cubicBezTo>
                        <a:pt x="176" y="1474"/>
                        <a:pt x="176" y="1474"/>
                        <a:pt x="176" y="1474"/>
                      </a:cubicBezTo>
                      <a:cubicBezTo>
                        <a:pt x="178" y="1474"/>
                        <a:pt x="178" y="1474"/>
                        <a:pt x="178" y="1474"/>
                      </a:cubicBezTo>
                      <a:cubicBezTo>
                        <a:pt x="181" y="1471"/>
                        <a:pt x="181" y="1471"/>
                        <a:pt x="181" y="1471"/>
                      </a:cubicBezTo>
                      <a:cubicBezTo>
                        <a:pt x="181" y="1473"/>
                        <a:pt x="181" y="1473"/>
                        <a:pt x="181" y="1473"/>
                      </a:cubicBezTo>
                      <a:cubicBezTo>
                        <a:pt x="183" y="1473"/>
                        <a:pt x="183" y="1473"/>
                        <a:pt x="183" y="1473"/>
                      </a:cubicBezTo>
                      <a:cubicBezTo>
                        <a:pt x="183" y="1475"/>
                        <a:pt x="183" y="1475"/>
                        <a:pt x="183" y="1475"/>
                      </a:cubicBezTo>
                      <a:cubicBezTo>
                        <a:pt x="185" y="1475"/>
                        <a:pt x="185" y="1475"/>
                        <a:pt x="185" y="1475"/>
                      </a:cubicBezTo>
                      <a:cubicBezTo>
                        <a:pt x="186" y="1475"/>
                        <a:pt x="190" y="1474"/>
                        <a:pt x="190" y="1472"/>
                      </a:cubicBezTo>
                      <a:cubicBezTo>
                        <a:pt x="192" y="1472"/>
                        <a:pt x="192" y="1472"/>
                        <a:pt x="192" y="1472"/>
                      </a:cubicBezTo>
                      <a:cubicBezTo>
                        <a:pt x="194" y="1474"/>
                        <a:pt x="194" y="1474"/>
                        <a:pt x="194" y="1474"/>
                      </a:cubicBezTo>
                      <a:cubicBezTo>
                        <a:pt x="195" y="1475"/>
                        <a:pt x="195" y="1475"/>
                        <a:pt x="195" y="1475"/>
                      </a:cubicBezTo>
                      <a:cubicBezTo>
                        <a:pt x="194" y="1477"/>
                        <a:pt x="194" y="1477"/>
                        <a:pt x="194" y="1477"/>
                      </a:cubicBezTo>
                      <a:cubicBezTo>
                        <a:pt x="194" y="1478"/>
                        <a:pt x="194" y="1478"/>
                        <a:pt x="194" y="1478"/>
                      </a:cubicBezTo>
                      <a:cubicBezTo>
                        <a:pt x="192" y="1477"/>
                        <a:pt x="192" y="1477"/>
                        <a:pt x="192" y="1477"/>
                      </a:cubicBezTo>
                      <a:cubicBezTo>
                        <a:pt x="192" y="1476"/>
                        <a:pt x="193" y="1475"/>
                        <a:pt x="194" y="1474"/>
                      </a:cubicBezTo>
                      <a:cubicBezTo>
                        <a:pt x="192" y="1473"/>
                        <a:pt x="192" y="1473"/>
                        <a:pt x="192" y="1473"/>
                      </a:cubicBezTo>
                      <a:cubicBezTo>
                        <a:pt x="191" y="1474"/>
                        <a:pt x="191" y="1474"/>
                        <a:pt x="191" y="1474"/>
                      </a:cubicBezTo>
                      <a:cubicBezTo>
                        <a:pt x="190" y="1476"/>
                        <a:pt x="190" y="1476"/>
                        <a:pt x="190" y="1476"/>
                      </a:cubicBezTo>
                      <a:cubicBezTo>
                        <a:pt x="188" y="1477"/>
                        <a:pt x="186" y="1477"/>
                        <a:pt x="185" y="1477"/>
                      </a:cubicBezTo>
                      <a:cubicBezTo>
                        <a:pt x="182" y="1479"/>
                        <a:pt x="182" y="1479"/>
                        <a:pt x="182" y="1479"/>
                      </a:cubicBezTo>
                      <a:cubicBezTo>
                        <a:pt x="181" y="1481"/>
                        <a:pt x="181" y="1481"/>
                        <a:pt x="181" y="1481"/>
                      </a:cubicBezTo>
                      <a:cubicBezTo>
                        <a:pt x="184" y="1482"/>
                        <a:pt x="184" y="1482"/>
                        <a:pt x="184" y="1482"/>
                      </a:cubicBezTo>
                      <a:cubicBezTo>
                        <a:pt x="185" y="1486"/>
                        <a:pt x="185" y="1486"/>
                        <a:pt x="185" y="1486"/>
                      </a:cubicBezTo>
                      <a:cubicBezTo>
                        <a:pt x="190" y="1488"/>
                        <a:pt x="190" y="1488"/>
                        <a:pt x="190" y="1488"/>
                      </a:cubicBezTo>
                      <a:cubicBezTo>
                        <a:pt x="190" y="1489"/>
                        <a:pt x="190" y="1489"/>
                        <a:pt x="190" y="1489"/>
                      </a:cubicBezTo>
                      <a:cubicBezTo>
                        <a:pt x="190" y="1490"/>
                        <a:pt x="190" y="1490"/>
                        <a:pt x="190" y="1490"/>
                      </a:cubicBezTo>
                      <a:cubicBezTo>
                        <a:pt x="185" y="1494"/>
                        <a:pt x="185" y="1494"/>
                        <a:pt x="185" y="1494"/>
                      </a:cubicBezTo>
                      <a:cubicBezTo>
                        <a:pt x="185" y="1492"/>
                        <a:pt x="188" y="1490"/>
                        <a:pt x="189" y="1489"/>
                      </a:cubicBezTo>
                      <a:cubicBezTo>
                        <a:pt x="189" y="1488"/>
                        <a:pt x="189" y="1488"/>
                        <a:pt x="189" y="1488"/>
                      </a:cubicBezTo>
                      <a:cubicBezTo>
                        <a:pt x="186" y="1488"/>
                        <a:pt x="184" y="1486"/>
                        <a:pt x="182" y="1485"/>
                      </a:cubicBezTo>
                      <a:cubicBezTo>
                        <a:pt x="181" y="1486"/>
                        <a:pt x="181" y="1486"/>
                        <a:pt x="181" y="1486"/>
                      </a:cubicBezTo>
                      <a:cubicBezTo>
                        <a:pt x="179" y="1485"/>
                        <a:pt x="179" y="1485"/>
                        <a:pt x="179" y="1485"/>
                      </a:cubicBezTo>
                      <a:cubicBezTo>
                        <a:pt x="178" y="1485"/>
                        <a:pt x="178" y="1485"/>
                        <a:pt x="178" y="1485"/>
                      </a:cubicBezTo>
                      <a:cubicBezTo>
                        <a:pt x="177" y="1485"/>
                        <a:pt x="176" y="1488"/>
                        <a:pt x="176" y="1489"/>
                      </a:cubicBezTo>
                      <a:cubicBezTo>
                        <a:pt x="175" y="1488"/>
                        <a:pt x="175" y="1488"/>
                        <a:pt x="175" y="1488"/>
                      </a:cubicBezTo>
                      <a:cubicBezTo>
                        <a:pt x="172" y="1487"/>
                        <a:pt x="172" y="1487"/>
                        <a:pt x="172" y="1487"/>
                      </a:cubicBezTo>
                      <a:cubicBezTo>
                        <a:pt x="170" y="1487"/>
                        <a:pt x="169" y="1489"/>
                        <a:pt x="168" y="1490"/>
                      </a:cubicBezTo>
                      <a:cubicBezTo>
                        <a:pt x="168" y="1493"/>
                        <a:pt x="168" y="1493"/>
                        <a:pt x="168" y="1493"/>
                      </a:cubicBezTo>
                      <a:cubicBezTo>
                        <a:pt x="166" y="1492"/>
                        <a:pt x="166" y="1492"/>
                        <a:pt x="166" y="1492"/>
                      </a:cubicBezTo>
                      <a:cubicBezTo>
                        <a:pt x="163" y="1493"/>
                        <a:pt x="159" y="1494"/>
                        <a:pt x="156" y="1495"/>
                      </a:cubicBezTo>
                      <a:cubicBezTo>
                        <a:pt x="156" y="1494"/>
                        <a:pt x="156" y="1494"/>
                        <a:pt x="156" y="1494"/>
                      </a:cubicBezTo>
                      <a:cubicBezTo>
                        <a:pt x="157" y="1493"/>
                        <a:pt x="157" y="1493"/>
                        <a:pt x="157" y="1493"/>
                      </a:cubicBezTo>
                      <a:cubicBezTo>
                        <a:pt x="155" y="1490"/>
                        <a:pt x="155" y="1490"/>
                        <a:pt x="155" y="1490"/>
                      </a:cubicBezTo>
                      <a:cubicBezTo>
                        <a:pt x="156" y="1489"/>
                        <a:pt x="157" y="1486"/>
                        <a:pt x="157" y="1484"/>
                      </a:cubicBezTo>
                      <a:cubicBezTo>
                        <a:pt x="155" y="1484"/>
                        <a:pt x="155" y="1484"/>
                        <a:pt x="155" y="1484"/>
                      </a:cubicBezTo>
                      <a:cubicBezTo>
                        <a:pt x="155" y="1482"/>
                        <a:pt x="155" y="1482"/>
                        <a:pt x="155" y="1482"/>
                      </a:cubicBezTo>
                      <a:cubicBezTo>
                        <a:pt x="154" y="1482"/>
                        <a:pt x="154" y="1482"/>
                        <a:pt x="154" y="1482"/>
                      </a:cubicBezTo>
                      <a:cubicBezTo>
                        <a:pt x="154" y="1492"/>
                        <a:pt x="154" y="1492"/>
                        <a:pt x="154" y="1492"/>
                      </a:cubicBezTo>
                      <a:cubicBezTo>
                        <a:pt x="152" y="1495"/>
                        <a:pt x="152" y="1495"/>
                        <a:pt x="152" y="1495"/>
                      </a:cubicBezTo>
                      <a:cubicBezTo>
                        <a:pt x="152" y="1498"/>
                        <a:pt x="150" y="1500"/>
                        <a:pt x="147" y="1501"/>
                      </a:cubicBezTo>
                      <a:cubicBezTo>
                        <a:pt x="147" y="1503"/>
                        <a:pt x="146" y="1505"/>
                        <a:pt x="145" y="1506"/>
                      </a:cubicBezTo>
                      <a:cubicBezTo>
                        <a:pt x="146" y="1508"/>
                        <a:pt x="146" y="1508"/>
                        <a:pt x="146" y="1508"/>
                      </a:cubicBezTo>
                      <a:cubicBezTo>
                        <a:pt x="147" y="1511"/>
                        <a:pt x="147" y="1511"/>
                        <a:pt x="147" y="1511"/>
                      </a:cubicBezTo>
                      <a:cubicBezTo>
                        <a:pt x="148" y="1510"/>
                        <a:pt x="148" y="1510"/>
                        <a:pt x="148" y="1510"/>
                      </a:cubicBezTo>
                      <a:cubicBezTo>
                        <a:pt x="147" y="1511"/>
                        <a:pt x="147" y="1511"/>
                        <a:pt x="147" y="1511"/>
                      </a:cubicBezTo>
                      <a:cubicBezTo>
                        <a:pt x="150" y="1514"/>
                        <a:pt x="150" y="1514"/>
                        <a:pt x="150" y="1514"/>
                      </a:cubicBezTo>
                      <a:cubicBezTo>
                        <a:pt x="149" y="1514"/>
                        <a:pt x="149" y="1514"/>
                        <a:pt x="149" y="1514"/>
                      </a:cubicBezTo>
                      <a:cubicBezTo>
                        <a:pt x="147" y="1514"/>
                        <a:pt x="147" y="1514"/>
                        <a:pt x="147" y="1514"/>
                      </a:cubicBezTo>
                      <a:cubicBezTo>
                        <a:pt x="146" y="1514"/>
                        <a:pt x="144" y="1512"/>
                        <a:pt x="144" y="1511"/>
                      </a:cubicBezTo>
                      <a:cubicBezTo>
                        <a:pt x="144" y="1509"/>
                        <a:pt x="144" y="1509"/>
                        <a:pt x="144" y="1509"/>
                      </a:cubicBezTo>
                      <a:cubicBezTo>
                        <a:pt x="141" y="1512"/>
                        <a:pt x="141" y="1512"/>
                        <a:pt x="141" y="1512"/>
                      </a:cubicBezTo>
                      <a:cubicBezTo>
                        <a:pt x="140" y="1514"/>
                        <a:pt x="140" y="1514"/>
                        <a:pt x="140" y="1514"/>
                      </a:cubicBezTo>
                      <a:cubicBezTo>
                        <a:pt x="139" y="1516"/>
                        <a:pt x="137" y="1517"/>
                        <a:pt x="135" y="1519"/>
                      </a:cubicBezTo>
                      <a:cubicBezTo>
                        <a:pt x="135" y="1518"/>
                        <a:pt x="135" y="1518"/>
                        <a:pt x="135" y="1518"/>
                      </a:cubicBezTo>
                      <a:cubicBezTo>
                        <a:pt x="135" y="1516"/>
                        <a:pt x="137" y="1510"/>
                        <a:pt x="136" y="1508"/>
                      </a:cubicBezTo>
                      <a:cubicBezTo>
                        <a:pt x="136" y="1506"/>
                        <a:pt x="138" y="1505"/>
                        <a:pt x="138" y="1503"/>
                      </a:cubicBezTo>
                      <a:cubicBezTo>
                        <a:pt x="136" y="1504"/>
                        <a:pt x="136" y="1504"/>
                        <a:pt x="136" y="1504"/>
                      </a:cubicBezTo>
                      <a:cubicBezTo>
                        <a:pt x="135" y="1504"/>
                        <a:pt x="135" y="1504"/>
                        <a:pt x="135" y="1504"/>
                      </a:cubicBezTo>
                      <a:cubicBezTo>
                        <a:pt x="133" y="1510"/>
                        <a:pt x="136" y="1516"/>
                        <a:pt x="132" y="1520"/>
                      </a:cubicBezTo>
                      <a:cubicBezTo>
                        <a:pt x="125" y="1525"/>
                        <a:pt x="124" y="1526"/>
                        <a:pt x="116" y="1528"/>
                      </a:cubicBezTo>
                      <a:cubicBezTo>
                        <a:pt x="113" y="1527"/>
                        <a:pt x="113" y="1527"/>
                        <a:pt x="113" y="1527"/>
                      </a:cubicBezTo>
                      <a:cubicBezTo>
                        <a:pt x="109" y="1527"/>
                        <a:pt x="102" y="1530"/>
                        <a:pt x="100" y="1533"/>
                      </a:cubicBezTo>
                      <a:cubicBezTo>
                        <a:pt x="99" y="1533"/>
                        <a:pt x="99" y="1533"/>
                        <a:pt x="99" y="1533"/>
                      </a:cubicBezTo>
                      <a:cubicBezTo>
                        <a:pt x="99" y="1532"/>
                        <a:pt x="99" y="1532"/>
                        <a:pt x="99" y="1532"/>
                      </a:cubicBezTo>
                      <a:cubicBezTo>
                        <a:pt x="98" y="1533"/>
                        <a:pt x="94" y="1534"/>
                        <a:pt x="92" y="1533"/>
                      </a:cubicBezTo>
                      <a:cubicBezTo>
                        <a:pt x="93" y="1532"/>
                        <a:pt x="93" y="1532"/>
                        <a:pt x="93" y="1532"/>
                      </a:cubicBezTo>
                      <a:cubicBezTo>
                        <a:pt x="92" y="1532"/>
                        <a:pt x="90" y="1534"/>
                        <a:pt x="89" y="1534"/>
                      </a:cubicBezTo>
                      <a:cubicBezTo>
                        <a:pt x="88" y="1535"/>
                        <a:pt x="88" y="1535"/>
                        <a:pt x="88" y="1535"/>
                      </a:cubicBezTo>
                      <a:cubicBezTo>
                        <a:pt x="84" y="1539"/>
                        <a:pt x="84" y="1539"/>
                        <a:pt x="84" y="1539"/>
                      </a:cubicBezTo>
                      <a:cubicBezTo>
                        <a:pt x="77" y="1539"/>
                        <a:pt x="76" y="1544"/>
                        <a:pt x="72" y="1545"/>
                      </a:cubicBezTo>
                      <a:cubicBezTo>
                        <a:pt x="71" y="1546"/>
                        <a:pt x="71" y="1546"/>
                        <a:pt x="71" y="1546"/>
                      </a:cubicBezTo>
                      <a:cubicBezTo>
                        <a:pt x="71" y="1548"/>
                        <a:pt x="71" y="1548"/>
                        <a:pt x="71" y="1548"/>
                      </a:cubicBezTo>
                      <a:cubicBezTo>
                        <a:pt x="71" y="1549"/>
                        <a:pt x="71" y="1549"/>
                        <a:pt x="71" y="1549"/>
                      </a:cubicBezTo>
                      <a:cubicBezTo>
                        <a:pt x="70" y="1549"/>
                        <a:pt x="68" y="1548"/>
                        <a:pt x="67" y="1546"/>
                      </a:cubicBezTo>
                      <a:cubicBezTo>
                        <a:pt x="65" y="1548"/>
                        <a:pt x="65" y="1548"/>
                        <a:pt x="65" y="1548"/>
                      </a:cubicBezTo>
                      <a:cubicBezTo>
                        <a:pt x="64" y="1547"/>
                        <a:pt x="64" y="1547"/>
                        <a:pt x="64" y="1547"/>
                      </a:cubicBezTo>
                      <a:cubicBezTo>
                        <a:pt x="60" y="1549"/>
                        <a:pt x="60" y="1549"/>
                        <a:pt x="60" y="1549"/>
                      </a:cubicBezTo>
                      <a:cubicBezTo>
                        <a:pt x="59" y="1549"/>
                        <a:pt x="59" y="1549"/>
                        <a:pt x="59" y="1549"/>
                      </a:cubicBezTo>
                      <a:cubicBezTo>
                        <a:pt x="57" y="1552"/>
                        <a:pt x="56" y="1557"/>
                        <a:pt x="57" y="1560"/>
                      </a:cubicBezTo>
                      <a:cubicBezTo>
                        <a:pt x="56" y="1560"/>
                        <a:pt x="56" y="1560"/>
                        <a:pt x="56" y="1560"/>
                      </a:cubicBezTo>
                      <a:cubicBezTo>
                        <a:pt x="54" y="1561"/>
                        <a:pt x="54" y="1561"/>
                        <a:pt x="54" y="1561"/>
                      </a:cubicBezTo>
                      <a:cubicBezTo>
                        <a:pt x="53" y="1558"/>
                        <a:pt x="53" y="1558"/>
                        <a:pt x="53" y="1558"/>
                      </a:cubicBezTo>
                      <a:cubicBezTo>
                        <a:pt x="52" y="1559"/>
                        <a:pt x="52" y="1559"/>
                        <a:pt x="52" y="1559"/>
                      </a:cubicBezTo>
                      <a:cubicBezTo>
                        <a:pt x="51" y="1559"/>
                        <a:pt x="51" y="1559"/>
                        <a:pt x="51" y="1559"/>
                      </a:cubicBezTo>
                      <a:cubicBezTo>
                        <a:pt x="50" y="1561"/>
                        <a:pt x="50" y="1561"/>
                        <a:pt x="50" y="1561"/>
                      </a:cubicBezTo>
                      <a:cubicBezTo>
                        <a:pt x="48" y="1562"/>
                        <a:pt x="48" y="1562"/>
                        <a:pt x="48" y="1562"/>
                      </a:cubicBezTo>
                      <a:cubicBezTo>
                        <a:pt x="47" y="1561"/>
                        <a:pt x="47" y="1561"/>
                        <a:pt x="47" y="1561"/>
                      </a:cubicBezTo>
                      <a:cubicBezTo>
                        <a:pt x="45" y="1562"/>
                        <a:pt x="45" y="1562"/>
                        <a:pt x="45" y="1562"/>
                      </a:cubicBezTo>
                      <a:cubicBezTo>
                        <a:pt x="45" y="1563"/>
                        <a:pt x="45" y="1563"/>
                        <a:pt x="45" y="1563"/>
                      </a:cubicBezTo>
                      <a:cubicBezTo>
                        <a:pt x="42" y="1565"/>
                        <a:pt x="42" y="1565"/>
                        <a:pt x="42" y="1565"/>
                      </a:cubicBezTo>
                      <a:cubicBezTo>
                        <a:pt x="42" y="1566"/>
                        <a:pt x="42" y="1566"/>
                        <a:pt x="42" y="1566"/>
                      </a:cubicBezTo>
                      <a:cubicBezTo>
                        <a:pt x="46" y="1566"/>
                        <a:pt x="46" y="1566"/>
                        <a:pt x="46" y="1566"/>
                      </a:cubicBezTo>
                      <a:cubicBezTo>
                        <a:pt x="48" y="1567"/>
                        <a:pt x="48" y="1567"/>
                        <a:pt x="48" y="1567"/>
                      </a:cubicBezTo>
                      <a:cubicBezTo>
                        <a:pt x="49" y="1567"/>
                        <a:pt x="49" y="1567"/>
                        <a:pt x="49" y="1567"/>
                      </a:cubicBezTo>
                      <a:cubicBezTo>
                        <a:pt x="53" y="1567"/>
                        <a:pt x="53" y="1567"/>
                        <a:pt x="53" y="1567"/>
                      </a:cubicBezTo>
                      <a:cubicBezTo>
                        <a:pt x="53" y="1567"/>
                        <a:pt x="53" y="1567"/>
                        <a:pt x="53" y="1567"/>
                      </a:cubicBezTo>
                      <a:cubicBezTo>
                        <a:pt x="52" y="1569"/>
                        <a:pt x="52" y="1569"/>
                        <a:pt x="52" y="1569"/>
                      </a:cubicBezTo>
                      <a:cubicBezTo>
                        <a:pt x="53" y="1570"/>
                        <a:pt x="53" y="1570"/>
                        <a:pt x="53" y="1570"/>
                      </a:cubicBezTo>
                      <a:cubicBezTo>
                        <a:pt x="54" y="1571"/>
                        <a:pt x="54" y="1571"/>
                        <a:pt x="54" y="1571"/>
                      </a:cubicBezTo>
                      <a:cubicBezTo>
                        <a:pt x="54" y="1572"/>
                        <a:pt x="54" y="1572"/>
                        <a:pt x="54" y="1572"/>
                      </a:cubicBezTo>
                      <a:cubicBezTo>
                        <a:pt x="56" y="1572"/>
                        <a:pt x="56" y="1572"/>
                        <a:pt x="56" y="1572"/>
                      </a:cubicBezTo>
                      <a:cubicBezTo>
                        <a:pt x="57" y="1571"/>
                        <a:pt x="57" y="1571"/>
                        <a:pt x="57" y="1571"/>
                      </a:cubicBezTo>
                      <a:cubicBezTo>
                        <a:pt x="58" y="1567"/>
                        <a:pt x="58" y="1567"/>
                        <a:pt x="58" y="1567"/>
                      </a:cubicBezTo>
                      <a:cubicBezTo>
                        <a:pt x="60" y="1570"/>
                        <a:pt x="60" y="1570"/>
                        <a:pt x="60" y="1570"/>
                      </a:cubicBezTo>
                      <a:cubicBezTo>
                        <a:pt x="63" y="1567"/>
                        <a:pt x="63" y="1567"/>
                        <a:pt x="63" y="1567"/>
                      </a:cubicBezTo>
                      <a:cubicBezTo>
                        <a:pt x="64" y="1568"/>
                        <a:pt x="64" y="1568"/>
                        <a:pt x="64" y="1568"/>
                      </a:cubicBezTo>
                      <a:cubicBezTo>
                        <a:pt x="66" y="1568"/>
                        <a:pt x="70" y="1564"/>
                        <a:pt x="71" y="1563"/>
                      </a:cubicBezTo>
                      <a:cubicBezTo>
                        <a:pt x="75" y="1562"/>
                        <a:pt x="75" y="1562"/>
                        <a:pt x="75" y="1562"/>
                      </a:cubicBezTo>
                      <a:cubicBezTo>
                        <a:pt x="76" y="1560"/>
                        <a:pt x="76" y="1560"/>
                        <a:pt x="76" y="1560"/>
                      </a:cubicBezTo>
                      <a:cubicBezTo>
                        <a:pt x="78" y="1560"/>
                        <a:pt x="78" y="1560"/>
                        <a:pt x="78" y="1560"/>
                      </a:cubicBezTo>
                      <a:cubicBezTo>
                        <a:pt x="80" y="1564"/>
                        <a:pt x="79" y="1562"/>
                        <a:pt x="74" y="1564"/>
                      </a:cubicBezTo>
                      <a:cubicBezTo>
                        <a:pt x="74" y="1567"/>
                        <a:pt x="74" y="1567"/>
                        <a:pt x="74" y="1567"/>
                      </a:cubicBezTo>
                      <a:cubicBezTo>
                        <a:pt x="73" y="1567"/>
                        <a:pt x="73" y="1567"/>
                        <a:pt x="73" y="1567"/>
                      </a:cubicBezTo>
                      <a:cubicBezTo>
                        <a:pt x="72" y="1565"/>
                        <a:pt x="72" y="1565"/>
                        <a:pt x="72" y="1565"/>
                      </a:cubicBezTo>
                      <a:cubicBezTo>
                        <a:pt x="71" y="1565"/>
                        <a:pt x="71" y="1565"/>
                        <a:pt x="71" y="1565"/>
                      </a:cubicBezTo>
                      <a:cubicBezTo>
                        <a:pt x="68" y="1569"/>
                        <a:pt x="64" y="1568"/>
                        <a:pt x="62" y="1570"/>
                      </a:cubicBezTo>
                      <a:cubicBezTo>
                        <a:pt x="62" y="1572"/>
                        <a:pt x="62" y="1572"/>
                        <a:pt x="62" y="1572"/>
                      </a:cubicBezTo>
                      <a:cubicBezTo>
                        <a:pt x="59" y="1573"/>
                        <a:pt x="59" y="1573"/>
                        <a:pt x="59" y="1573"/>
                      </a:cubicBezTo>
                      <a:cubicBezTo>
                        <a:pt x="58" y="1571"/>
                        <a:pt x="58" y="1571"/>
                        <a:pt x="58" y="1571"/>
                      </a:cubicBezTo>
                      <a:cubicBezTo>
                        <a:pt x="59" y="1573"/>
                        <a:pt x="59" y="1573"/>
                        <a:pt x="59" y="1573"/>
                      </a:cubicBezTo>
                      <a:cubicBezTo>
                        <a:pt x="54" y="1576"/>
                        <a:pt x="54" y="1576"/>
                        <a:pt x="54" y="1576"/>
                      </a:cubicBezTo>
                      <a:cubicBezTo>
                        <a:pt x="53" y="1577"/>
                        <a:pt x="53" y="1577"/>
                        <a:pt x="53" y="1577"/>
                      </a:cubicBezTo>
                      <a:cubicBezTo>
                        <a:pt x="60" y="1580"/>
                        <a:pt x="60" y="1580"/>
                        <a:pt x="60" y="1580"/>
                      </a:cubicBezTo>
                      <a:cubicBezTo>
                        <a:pt x="60" y="1581"/>
                        <a:pt x="60" y="1581"/>
                        <a:pt x="60" y="1581"/>
                      </a:cubicBezTo>
                      <a:cubicBezTo>
                        <a:pt x="59" y="1583"/>
                        <a:pt x="59" y="1583"/>
                        <a:pt x="59" y="1583"/>
                      </a:cubicBezTo>
                      <a:cubicBezTo>
                        <a:pt x="59" y="1584"/>
                        <a:pt x="59" y="1584"/>
                        <a:pt x="59" y="1584"/>
                      </a:cubicBezTo>
                      <a:cubicBezTo>
                        <a:pt x="61" y="1585"/>
                        <a:pt x="61" y="1585"/>
                        <a:pt x="61" y="1585"/>
                      </a:cubicBezTo>
                      <a:cubicBezTo>
                        <a:pt x="60" y="1586"/>
                        <a:pt x="60" y="1586"/>
                        <a:pt x="60" y="1586"/>
                      </a:cubicBezTo>
                      <a:cubicBezTo>
                        <a:pt x="60" y="1588"/>
                        <a:pt x="60" y="1588"/>
                        <a:pt x="60" y="1588"/>
                      </a:cubicBezTo>
                      <a:cubicBezTo>
                        <a:pt x="57" y="1584"/>
                        <a:pt x="57" y="1584"/>
                        <a:pt x="57" y="1584"/>
                      </a:cubicBezTo>
                      <a:cubicBezTo>
                        <a:pt x="56" y="1584"/>
                        <a:pt x="54" y="1584"/>
                        <a:pt x="54" y="1584"/>
                      </a:cubicBezTo>
                      <a:cubicBezTo>
                        <a:pt x="52" y="1587"/>
                        <a:pt x="52" y="1587"/>
                        <a:pt x="52" y="1587"/>
                      </a:cubicBezTo>
                      <a:cubicBezTo>
                        <a:pt x="52" y="1589"/>
                        <a:pt x="52" y="1589"/>
                        <a:pt x="52" y="1589"/>
                      </a:cubicBezTo>
                      <a:cubicBezTo>
                        <a:pt x="49" y="1589"/>
                        <a:pt x="49" y="1589"/>
                        <a:pt x="49" y="1589"/>
                      </a:cubicBezTo>
                      <a:cubicBezTo>
                        <a:pt x="49" y="1591"/>
                        <a:pt x="49" y="1591"/>
                        <a:pt x="49" y="1591"/>
                      </a:cubicBezTo>
                      <a:cubicBezTo>
                        <a:pt x="48" y="1592"/>
                        <a:pt x="48" y="1592"/>
                        <a:pt x="48" y="1592"/>
                      </a:cubicBezTo>
                      <a:cubicBezTo>
                        <a:pt x="46" y="1591"/>
                        <a:pt x="46" y="1591"/>
                        <a:pt x="46" y="1591"/>
                      </a:cubicBezTo>
                      <a:cubicBezTo>
                        <a:pt x="42" y="1593"/>
                        <a:pt x="42" y="1593"/>
                        <a:pt x="42" y="1593"/>
                      </a:cubicBezTo>
                      <a:cubicBezTo>
                        <a:pt x="38" y="1594"/>
                        <a:pt x="38" y="1594"/>
                        <a:pt x="38" y="1594"/>
                      </a:cubicBezTo>
                      <a:cubicBezTo>
                        <a:pt x="37" y="1595"/>
                        <a:pt x="37" y="1595"/>
                        <a:pt x="37" y="1595"/>
                      </a:cubicBezTo>
                      <a:cubicBezTo>
                        <a:pt x="35" y="1595"/>
                        <a:pt x="35" y="1595"/>
                        <a:pt x="35" y="1595"/>
                      </a:cubicBezTo>
                      <a:cubicBezTo>
                        <a:pt x="34" y="1597"/>
                        <a:pt x="34" y="1597"/>
                        <a:pt x="34" y="1597"/>
                      </a:cubicBezTo>
                      <a:cubicBezTo>
                        <a:pt x="32" y="1596"/>
                        <a:pt x="32" y="1596"/>
                        <a:pt x="32" y="1596"/>
                      </a:cubicBezTo>
                      <a:cubicBezTo>
                        <a:pt x="29" y="1597"/>
                        <a:pt x="29" y="1597"/>
                        <a:pt x="29" y="1597"/>
                      </a:cubicBezTo>
                      <a:cubicBezTo>
                        <a:pt x="27" y="1596"/>
                        <a:pt x="27" y="1596"/>
                        <a:pt x="27" y="1596"/>
                      </a:cubicBezTo>
                      <a:cubicBezTo>
                        <a:pt x="25" y="1597"/>
                        <a:pt x="25" y="1597"/>
                        <a:pt x="25" y="1597"/>
                      </a:cubicBezTo>
                      <a:cubicBezTo>
                        <a:pt x="23" y="1596"/>
                        <a:pt x="23" y="1596"/>
                        <a:pt x="23" y="1596"/>
                      </a:cubicBezTo>
                      <a:cubicBezTo>
                        <a:pt x="23" y="1596"/>
                        <a:pt x="23" y="1596"/>
                        <a:pt x="23" y="1596"/>
                      </a:cubicBezTo>
                      <a:cubicBezTo>
                        <a:pt x="22" y="1599"/>
                        <a:pt x="22" y="1599"/>
                        <a:pt x="22" y="1599"/>
                      </a:cubicBezTo>
                      <a:cubicBezTo>
                        <a:pt x="20" y="1599"/>
                        <a:pt x="20" y="1599"/>
                        <a:pt x="20" y="1599"/>
                      </a:cubicBezTo>
                      <a:cubicBezTo>
                        <a:pt x="19" y="1600"/>
                        <a:pt x="19" y="1600"/>
                        <a:pt x="19" y="1600"/>
                      </a:cubicBezTo>
                      <a:cubicBezTo>
                        <a:pt x="21" y="1599"/>
                        <a:pt x="21" y="1599"/>
                        <a:pt x="21" y="1599"/>
                      </a:cubicBezTo>
                      <a:cubicBezTo>
                        <a:pt x="23" y="1600"/>
                        <a:pt x="23" y="1600"/>
                        <a:pt x="23" y="1600"/>
                      </a:cubicBezTo>
                      <a:cubicBezTo>
                        <a:pt x="23" y="1602"/>
                        <a:pt x="23" y="1602"/>
                        <a:pt x="23" y="1602"/>
                      </a:cubicBezTo>
                      <a:cubicBezTo>
                        <a:pt x="24" y="1603"/>
                        <a:pt x="24" y="1603"/>
                        <a:pt x="24" y="1603"/>
                      </a:cubicBezTo>
                      <a:cubicBezTo>
                        <a:pt x="24" y="1603"/>
                        <a:pt x="24" y="1603"/>
                        <a:pt x="24" y="1603"/>
                      </a:cubicBezTo>
                      <a:cubicBezTo>
                        <a:pt x="25" y="1604"/>
                        <a:pt x="25" y="1604"/>
                        <a:pt x="25" y="1604"/>
                      </a:cubicBezTo>
                      <a:cubicBezTo>
                        <a:pt x="23" y="1607"/>
                        <a:pt x="23" y="1607"/>
                        <a:pt x="23" y="1607"/>
                      </a:cubicBezTo>
                      <a:cubicBezTo>
                        <a:pt x="25" y="1607"/>
                        <a:pt x="25" y="1607"/>
                        <a:pt x="25" y="1607"/>
                      </a:cubicBezTo>
                      <a:cubicBezTo>
                        <a:pt x="25" y="1609"/>
                        <a:pt x="25" y="1609"/>
                        <a:pt x="25" y="1609"/>
                      </a:cubicBezTo>
                      <a:cubicBezTo>
                        <a:pt x="24" y="1610"/>
                        <a:pt x="24" y="1610"/>
                        <a:pt x="24" y="1610"/>
                      </a:cubicBezTo>
                      <a:cubicBezTo>
                        <a:pt x="24" y="1612"/>
                        <a:pt x="24" y="1612"/>
                        <a:pt x="24" y="1612"/>
                      </a:cubicBezTo>
                      <a:cubicBezTo>
                        <a:pt x="23" y="1612"/>
                        <a:pt x="23" y="1612"/>
                        <a:pt x="23" y="1612"/>
                      </a:cubicBezTo>
                      <a:cubicBezTo>
                        <a:pt x="23" y="1614"/>
                        <a:pt x="23" y="1614"/>
                        <a:pt x="23" y="1614"/>
                      </a:cubicBezTo>
                      <a:cubicBezTo>
                        <a:pt x="21" y="1616"/>
                        <a:pt x="21" y="1616"/>
                        <a:pt x="21" y="1616"/>
                      </a:cubicBezTo>
                      <a:cubicBezTo>
                        <a:pt x="23" y="1616"/>
                        <a:pt x="23" y="1616"/>
                        <a:pt x="23" y="1616"/>
                      </a:cubicBezTo>
                      <a:cubicBezTo>
                        <a:pt x="24" y="1617"/>
                        <a:pt x="24" y="1617"/>
                        <a:pt x="24" y="1617"/>
                      </a:cubicBezTo>
                      <a:cubicBezTo>
                        <a:pt x="27" y="1617"/>
                        <a:pt x="30" y="1616"/>
                        <a:pt x="32" y="1614"/>
                      </a:cubicBezTo>
                      <a:cubicBezTo>
                        <a:pt x="32" y="1616"/>
                        <a:pt x="32" y="1616"/>
                        <a:pt x="32" y="1616"/>
                      </a:cubicBezTo>
                      <a:cubicBezTo>
                        <a:pt x="34" y="1615"/>
                        <a:pt x="34" y="1615"/>
                        <a:pt x="34" y="1615"/>
                      </a:cubicBezTo>
                      <a:cubicBezTo>
                        <a:pt x="35" y="1615"/>
                        <a:pt x="35" y="1615"/>
                        <a:pt x="35" y="1615"/>
                      </a:cubicBezTo>
                      <a:cubicBezTo>
                        <a:pt x="36" y="1615"/>
                        <a:pt x="36" y="1615"/>
                        <a:pt x="36" y="1615"/>
                      </a:cubicBezTo>
                      <a:cubicBezTo>
                        <a:pt x="37" y="1616"/>
                        <a:pt x="37" y="1616"/>
                        <a:pt x="37" y="1616"/>
                      </a:cubicBezTo>
                      <a:cubicBezTo>
                        <a:pt x="38" y="1615"/>
                        <a:pt x="38" y="1615"/>
                        <a:pt x="38" y="1615"/>
                      </a:cubicBezTo>
                      <a:cubicBezTo>
                        <a:pt x="38" y="1617"/>
                        <a:pt x="38" y="1617"/>
                        <a:pt x="38" y="1617"/>
                      </a:cubicBezTo>
                      <a:cubicBezTo>
                        <a:pt x="40" y="1618"/>
                        <a:pt x="40" y="1618"/>
                        <a:pt x="40" y="1618"/>
                      </a:cubicBezTo>
                      <a:cubicBezTo>
                        <a:pt x="38" y="1620"/>
                        <a:pt x="38" y="1620"/>
                        <a:pt x="38" y="1620"/>
                      </a:cubicBezTo>
                      <a:cubicBezTo>
                        <a:pt x="38" y="1621"/>
                        <a:pt x="39" y="1623"/>
                        <a:pt x="38" y="1624"/>
                      </a:cubicBezTo>
                      <a:cubicBezTo>
                        <a:pt x="39" y="1625"/>
                        <a:pt x="39" y="1625"/>
                        <a:pt x="39" y="1625"/>
                      </a:cubicBezTo>
                      <a:cubicBezTo>
                        <a:pt x="39" y="1626"/>
                        <a:pt x="39" y="1626"/>
                        <a:pt x="39" y="1626"/>
                      </a:cubicBezTo>
                      <a:cubicBezTo>
                        <a:pt x="37" y="1629"/>
                        <a:pt x="37" y="1629"/>
                        <a:pt x="37" y="1629"/>
                      </a:cubicBezTo>
                      <a:cubicBezTo>
                        <a:pt x="37" y="1630"/>
                        <a:pt x="37" y="1630"/>
                        <a:pt x="37" y="1630"/>
                      </a:cubicBezTo>
                      <a:cubicBezTo>
                        <a:pt x="39" y="1632"/>
                        <a:pt x="39" y="1632"/>
                        <a:pt x="39" y="1632"/>
                      </a:cubicBezTo>
                      <a:cubicBezTo>
                        <a:pt x="38" y="1634"/>
                        <a:pt x="38" y="1634"/>
                        <a:pt x="38" y="1634"/>
                      </a:cubicBezTo>
                      <a:cubicBezTo>
                        <a:pt x="33" y="1636"/>
                        <a:pt x="33" y="1636"/>
                        <a:pt x="33" y="1636"/>
                      </a:cubicBezTo>
                      <a:cubicBezTo>
                        <a:pt x="33" y="1637"/>
                        <a:pt x="33" y="1637"/>
                        <a:pt x="33" y="1637"/>
                      </a:cubicBezTo>
                      <a:cubicBezTo>
                        <a:pt x="35" y="1638"/>
                        <a:pt x="35" y="1638"/>
                        <a:pt x="35" y="1638"/>
                      </a:cubicBezTo>
                      <a:cubicBezTo>
                        <a:pt x="37" y="1641"/>
                        <a:pt x="37" y="1641"/>
                        <a:pt x="37" y="1641"/>
                      </a:cubicBezTo>
                      <a:cubicBezTo>
                        <a:pt x="36" y="1642"/>
                        <a:pt x="36" y="1642"/>
                        <a:pt x="36" y="1642"/>
                      </a:cubicBezTo>
                      <a:cubicBezTo>
                        <a:pt x="37" y="1643"/>
                        <a:pt x="37" y="1643"/>
                        <a:pt x="37" y="1643"/>
                      </a:cubicBezTo>
                      <a:cubicBezTo>
                        <a:pt x="39" y="1642"/>
                        <a:pt x="47" y="1638"/>
                        <a:pt x="48" y="1635"/>
                      </a:cubicBezTo>
                      <a:cubicBezTo>
                        <a:pt x="49" y="1634"/>
                        <a:pt x="49" y="1634"/>
                        <a:pt x="49" y="1634"/>
                      </a:cubicBezTo>
                      <a:cubicBezTo>
                        <a:pt x="51" y="1632"/>
                        <a:pt x="51" y="1632"/>
                        <a:pt x="51" y="1632"/>
                      </a:cubicBezTo>
                      <a:cubicBezTo>
                        <a:pt x="51" y="1632"/>
                        <a:pt x="51" y="1632"/>
                        <a:pt x="51" y="1632"/>
                      </a:cubicBezTo>
                      <a:cubicBezTo>
                        <a:pt x="51" y="1634"/>
                        <a:pt x="51" y="1634"/>
                        <a:pt x="51" y="1634"/>
                      </a:cubicBezTo>
                      <a:cubicBezTo>
                        <a:pt x="52" y="1634"/>
                        <a:pt x="52" y="1634"/>
                        <a:pt x="52" y="1634"/>
                      </a:cubicBezTo>
                      <a:cubicBezTo>
                        <a:pt x="53" y="1633"/>
                        <a:pt x="53" y="1633"/>
                        <a:pt x="53" y="1633"/>
                      </a:cubicBezTo>
                      <a:cubicBezTo>
                        <a:pt x="55" y="1632"/>
                        <a:pt x="55" y="1632"/>
                        <a:pt x="55" y="1632"/>
                      </a:cubicBezTo>
                      <a:cubicBezTo>
                        <a:pt x="55" y="1631"/>
                        <a:pt x="55" y="1631"/>
                        <a:pt x="55" y="1631"/>
                      </a:cubicBezTo>
                      <a:cubicBezTo>
                        <a:pt x="54" y="1630"/>
                        <a:pt x="54" y="1630"/>
                        <a:pt x="54" y="1630"/>
                      </a:cubicBezTo>
                      <a:cubicBezTo>
                        <a:pt x="56" y="1627"/>
                        <a:pt x="56" y="1627"/>
                        <a:pt x="56" y="1627"/>
                      </a:cubicBezTo>
                      <a:cubicBezTo>
                        <a:pt x="55" y="1626"/>
                        <a:pt x="55" y="1626"/>
                        <a:pt x="55" y="1626"/>
                      </a:cubicBezTo>
                      <a:cubicBezTo>
                        <a:pt x="55" y="1625"/>
                        <a:pt x="55" y="1625"/>
                        <a:pt x="55" y="1625"/>
                      </a:cubicBezTo>
                      <a:cubicBezTo>
                        <a:pt x="60" y="1621"/>
                        <a:pt x="60" y="1621"/>
                        <a:pt x="60" y="1621"/>
                      </a:cubicBezTo>
                      <a:cubicBezTo>
                        <a:pt x="60" y="1618"/>
                        <a:pt x="60" y="1618"/>
                        <a:pt x="60" y="1618"/>
                      </a:cubicBezTo>
                      <a:cubicBezTo>
                        <a:pt x="63" y="1615"/>
                        <a:pt x="63" y="1615"/>
                        <a:pt x="63" y="1615"/>
                      </a:cubicBezTo>
                      <a:cubicBezTo>
                        <a:pt x="64" y="1617"/>
                        <a:pt x="64" y="1617"/>
                        <a:pt x="64" y="1617"/>
                      </a:cubicBezTo>
                      <a:cubicBezTo>
                        <a:pt x="65" y="1615"/>
                        <a:pt x="65" y="1615"/>
                        <a:pt x="65" y="1615"/>
                      </a:cubicBezTo>
                      <a:cubicBezTo>
                        <a:pt x="67" y="1615"/>
                        <a:pt x="71" y="1616"/>
                        <a:pt x="73" y="1615"/>
                      </a:cubicBezTo>
                      <a:cubicBezTo>
                        <a:pt x="76" y="1620"/>
                        <a:pt x="76" y="1620"/>
                        <a:pt x="76" y="1620"/>
                      </a:cubicBezTo>
                      <a:cubicBezTo>
                        <a:pt x="78" y="1620"/>
                        <a:pt x="81" y="1621"/>
                        <a:pt x="81" y="1623"/>
                      </a:cubicBezTo>
                      <a:cubicBezTo>
                        <a:pt x="81" y="1627"/>
                        <a:pt x="81" y="1627"/>
                        <a:pt x="81" y="1627"/>
                      </a:cubicBezTo>
                      <a:cubicBezTo>
                        <a:pt x="80" y="1628"/>
                        <a:pt x="80" y="1628"/>
                        <a:pt x="80" y="1628"/>
                      </a:cubicBezTo>
                      <a:cubicBezTo>
                        <a:pt x="80" y="1632"/>
                        <a:pt x="80" y="1632"/>
                        <a:pt x="80" y="1632"/>
                      </a:cubicBezTo>
                      <a:cubicBezTo>
                        <a:pt x="82" y="1633"/>
                        <a:pt x="82" y="1633"/>
                        <a:pt x="82" y="1633"/>
                      </a:cubicBezTo>
                      <a:cubicBezTo>
                        <a:pt x="79" y="1636"/>
                        <a:pt x="79" y="1636"/>
                        <a:pt x="79" y="1636"/>
                      </a:cubicBezTo>
                      <a:cubicBezTo>
                        <a:pt x="80" y="1639"/>
                        <a:pt x="80" y="1639"/>
                        <a:pt x="80" y="1639"/>
                      </a:cubicBezTo>
                      <a:cubicBezTo>
                        <a:pt x="79" y="1641"/>
                        <a:pt x="79" y="1641"/>
                        <a:pt x="79" y="1641"/>
                      </a:cubicBezTo>
                      <a:cubicBezTo>
                        <a:pt x="76" y="1642"/>
                        <a:pt x="76" y="1642"/>
                        <a:pt x="76" y="1642"/>
                      </a:cubicBezTo>
                      <a:cubicBezTo>
                        <a:pt x="74" y="1644"/>
                        <a:pt x="74" y="1644"/>
                        <a:pt x="74" y="1644"/>
                      </a:cubicBezTo>
                      <a:cubicBezTo>
                        <a:pt x="71" y="1644"/>
                        <a:pt x="71" y="1644"/>
                        <a:pt x="71" y="1644"/>
                      </a:cubicBezTo>
                      <a:cubicBezTo>
                        <a:pt x="69" y="1643"/>
                        <a:pt x="69" y="1643"/>
                        <a:pt x="69" y="1643"/>
                      </a:cubicBezTo>
                      <a:cubicBezTo>
                        <a:pt x="67" y="1643"/>
                        <a:pt x="67" y="1643"/>
                        <a:pt x="67" y="1643"/>
                      </a:cubicBezTo>
                      <a:cubicBezTo>
                        <a:pt x="68" y="1645"/>
                        <a:pt x="68" y="1645"/>
                        <a:pt x="68" y="1645"/>
                      </a:cubicBezTo>
                      <a:cubicBezTo>
                        <a:pt x="71" y="1647"/>
                        <a:pt x="71" y="1647"/>
                        <a:pt x="71" y="1647"/>
                      </a:cubicBezTo>
                      <a:cubicBezTo>
                        <a:pt x="73" y="1645"/>
                        <a:pt x="73" y="1645"/>
                        <a:pt x="73" y="1645"/>
                      </a:cubicBezTo>
                      <a:cubicBezTo>
                        <a:pt x="75" y="1646"/>
                        <a:pt x="79" y="1650"/>
                        <a:pt x="80" y="1651"/>
                      </a:cubicBezTo>
                      <a:cubicBezTo>
                        <a:pt x="82" y="1650"/>
                        <a:pt x="82" y="1650"/>
                        <a:pt x="82" y="1650"/>
                      </a:cubicBezTo>
                      <a:cubicBezTo>
                        <a:pt x="83" y="1651"/>
                        <a:pt x="83" y="1651"/>
                        <a:pt x="83" y="1651"/>
                      </a:cubicBezTo>
                      <a:cubicBezTo>
                        <a:pt x="84" y="1652"/>
                        <a:pt x="84" y="1652"/>
                        <a:pt x="84" y="1652"/>
                      </a:cubicBezTo>
                      <a:cubicBezTo>
                        <a:pt x="87" y="1651"/>
                        <a:pt x="87" y="1651"/>
                        <a:pt x="87" y="1651"/>
                      </a:cubicBezTo>
                      <a:cubicBezTo>
                        <a:pt x="89" y="1654"/>
                        <a:pt x="92" y="1655"/>
                        <a:pt x="95" y="1654"/>
                      </a:cubicBezTo>
                      <a:cubicBezTo>
                        <a:pt x="95" y="1652"/>
                        <a:pt x="95" y="1652"/>
                        <a:pt x="95" y="1652"/>
                      </a:cubicBezTo>
                      <a:cubicBezTo>
                        <a:pt x="95" y="1652"/>
                        <a:pt x="96" y="1652"/>
                        <a:pt x="96" y="1652"/>
                      </a:cubicBezTo>
                      <a:cubicBezTo>
                        <a:pt x="97" y="1652"/>
                        <a:pt x="97" y="1652"/>
                        <a:pt x="97" y="1652"/>
                      </a:cubicBezTo>
                      <a:cubicBezTo>
                        <a:pt x="97" y="1653"/>
                        <a:pt x="97" y="1653"/>
                        <a:pt x="97" y="1653"/>
                      </a:cubicBezTo>
                      <a:cubicBezTo>
                        <a:pt x="96" y="1653"/>
                        <a:pt x="91" y="1660"/>
                        <a:pt x="90" y="1662"/>
                      </a:cubicBezTo>
                      <a:cubicBezTo>
                        <a:pt x="93" y="1664"/>
                        <a:pt x="93" y="1664"/>
                        <a:pt x="93" y="1664"/>
                      </a:cubicBezTo>
                      <a:cubicBezTo>
                        <a:pt x="94" y="1661"/>
                        <a:pt x="94" y="1661"/>
                        <a:pt x="94" y="1661"/>
                      </a:cubicBezTo>
                      <a:cubicBezTo>
                        <a:pt x="94" y="1660"/>
                        <a:pt x="97" y="1659"/>
                        <a:pt x="98" y="1659"/>
                      </a:cubicBezTo>
                      <a:cubicBezTo>
                        <a:pt x="100" y="1660"/>
                        <a:pt x="100" y="1660"/>
                        <a:pt x="100" y="1660"/>
                      </a:cubicBezTo>
                      <a:cubicBezTo>
                        <a:pt x="101" y="1659"/>
                        <a:pt x="101" y="1659"/>
                        <a:pt x="101" y="1659"/>
                      </a:cubicBezTo>
                      <a:cubicBezTo>
                        <a:pt x="99" y="1657"/>
                        <a:pt x="99" y="1657"/>
                        <a:pt x="99" y="1657"/>
                      </a:cubicBezTo>
                      <a:cubicBezTo>
                        <a:pt x="102" y="1655"/>
                        <a:pt x="102" y="1655"/>
                        <a:pt x="102" y="1655"/>
                      </a:cubicBezTo>
                      <a:cubicBezTo>
                        <a:pt x="106" y="1656"/>
                        <a:pt x="106" y="1656"/>
                        <a:pt x="106" y="1656"/>
                      </a:cubicBezTo>
                      <a:cubicBezTo>
                        <a:pt x="106" y="1654"/>
                        <a:pt x="106" y="1654"/>
                        <a:pt x="106" y="1654"/>
                      </a:cubicBezTo>
                      <a:cubicBezTo>
                        <a:pt x="110" y="1655"/>
                        <a:pt x="110" y="1655"/>
                        <a:pt x="110" y="1655"/>
                      </a:cubicBezTo>
                      <a:cubicBezTo>
                        <a:pt x="112" y="1653"/>
                        <a:pt x="112" y="1653"/>
                        <a:pt x="112" y="1653"/>
                      </a:cubicBezTo>
                      <a:cubicBezTo>
                        <a:pt x="112" y="1651"/>
                        <a:pt x="112" y="1651"/>
                        <a:pt x="112" y="1651"/>
                      </a:cubicBezTo>
                      <a:cubicBezTo>
                        <a:pt x="111" y="1650"/>
                        <a:pt x="111" y="1650"/>
                        <a:pt x="111" y="1650"/>
                      </a:cubicBezTo>
                      <a:cubicBezTo>
                        <a:pt x="113" y="1648"/>
                        <a:pt x="113" y="1648"/>
                        <a:pt x="113" y="1648"/>
                      </a:cubicBezTo>
                      <a:cubicBezTo>
                        <a:pt x="115" y="1649"/>
                        <a:pt x="115" y="1649"/>
                        <a:pt x="115" y="1649"/>
                      </a:cubicBezTo>
                      <a:cubicBezTo>
                        <a:pt x="116" y="1647"/>
                        <a:pt x="116" y="1647"/>
                        <a:pt x="116" y="1647"/>
                      </a:cubicBezTo>
                      <a:cubicBezTo>
                        <a:pt x="117" y="1647"/>
                        <a:pt x="117" y="1647"/>
                        <a:pt x="117" y="1647"/>
                      </a:cubicBezTo>
                      <a:cubicBezTo>
                        <a:pt x="118" y="1648"/>
                        <a:pt x="118" y="1648"/>
                        <a:pt x="118" y="1648"/>
                      </a:cubicBezTo>
                      <a:cubicBezTo>
                        <a:pt x="121" y="1648"/>
                        <a:pt x="121" y="1648"/>
                        <a:pt x="121" y="1648"/>
                      </a:cubicBezTo>
                      <a:cubicBezTo>
                        <a:pt x="123" y="1649"/>
                        <a:pt x="123" y="1649"/>
                        <a:pt x="123" y="1649"/>
                      </a:cubicBezTo>
                      <a:cubicBezTo>
                        <a:pt x="124" y="1649"/>
                        <a:pt x="132" y="1641"/>
                        <a:pt x="133" y="1641"/>
                      </a:cubicBezTo>
                      <a:cubicBezTo>
                        <a:pt x="134" y="1641"/>
                        <a:pt x="134" y="1641"/>
                        <a:pt x="134" y="1641"/>
                      </a:cubicBezTo>
                      <a:cubicBezTo>
                        <a:pt x="135" y="1640"/>
                        <a:pt x="138" y="1637"/>
                        <a:pt x="139" y="1637"/>
                      </a:cubicBezTo>
                      <a:cubicBezTo>
                        <a:pt x="140" y="1636"/>
                        <a:pt x="140" y="1636"/>
                        <a:pt x="140" y="1636"/>
                      </a:cubicBezTo>
                      <a:cubicBezTo>
                        <a:pt x="142" y="1635"/>
                        <a:pt x="142" y="1635"/>
                        <a:pt x="142" y="1635"/>
                      </a:cubicBezTo>
                      <a:cubicBezTo>
                        <a:pt x="143" y="1636"/>
                        <a:pt x="143" y="1636"/>
                        <a:pt x="143" y="1636"/>
                      </a:cubicBezTo>
                      <a:cubicBezTo>
                        <a:pt x="142" y="1637"/>
                        <a:pt x="142" y="1637"/>
                        <a:pt x="142" y="1637"/>
                      </a:cubicBezTo>
                      <a:cubicBezTo>
                        <a:pt x="143" y="1637"/>
                        <a:pt x="143" y="1637"/>
                        <a:pt x="143" y="1637"/>
                      </a:cubicBezTo>
                      <a:cubicBezTo>
                        <a:pt x="143" y="1636"/>
                        <a:pt x="143" y="1636"/>
                        <a:pt x="143" y="1636"/>
                      </a:cubicBezTo>
                      <a:cubicBezTo>
                        <a:pt x="146" y="1634"/>
                        <a:pt x="149" y="1633"/>
                        <a:pt x="151" y="1633"/>
                      </a:cubicBezTo>
                      <a:cubicBezTo>
                        <a:pt x="152" y="1632"/>
                        <a:pt x="152" y="1632"/>
                        <a:pt x="152" y="1632"/>
                      </a:cubicBezTo>
                      <a:cubicBezTo>
                        <a:pt x="154" y="1629"/>
                        <a:pt x="153" y="1626"/>
                        <a:pt x="151" y="1623"/>
                      </a:cubicBezTo>
                      <a:cubicBezTo>
                        <a:pt x="151" y="1622"/>
                        <a:pt x="152" y="1620"/>
                        <a:pt x="153" y="1620"/>
                      </a:cubicBezTo>
                      <a:cubicBezTo>
                        <a:pt x="153" y="1620"/>
                        <a:pt x="153" y="1620"/>
                        <a:pt x="153" y="1620"/>
                      </a:cubicBezTo>
                      <a:cubicBezTo>
                        <a:pt x="152" y="1622"/>
                        <a:pt x="152" y="1622"/>
                        <a:pt x="152" y="1622"/>
                      </a:cubicBezTo>
                      <a:cubicBezTo>
                        <a:pt x="152" y="1623"/>
                        <a:pt x="153" y="1626"/>
                        <a:pt x="154" y="1627"/>
                      </a:cubicBezTo>
                      <a:cubicBezTo>
                        <a:pt x="153" y="1629"/>
                        <a:pt x="153" y="1629"/>
                        <a:pt x="153" y="1629"/>
                      </a:cubicBezTo>
                      <a:cubicBezTo>
                        <a:pt x="154" y="1630"/>
                        <a:pt x="154" y="1630"/>
                        <a:pt x="154" y="1630"/>
                      </a:cubicBezTo>
                      <a:cubicBezTo>
                        <a:pt x="155" y="1629"/>
                        <a:pt x="155" y="1629"/>
                        <a:pt x="155" y="1629"/>
                      </a:cubicBezTo>
                      <a:cubicBezTo>
                        <a:pt x="157" y="1629"/>
                        <a:pt x="157" y="1629"/>
                        <a:pt x="157" y="1629"/>
                      </a:cubicBezTo>
                      <a:cubicBezTo>
                        <a:pt x="158" y="1627"/>
                        <a:pt x="158" y="1627"/>
                        <a:pt x="158" y="1627"/>
                      </a:cubicBezTo>
                      <a:cubicBezTo>
                        <a:pt x="160" y="1628"/>
                        <a:pt x="160" y="1628"/>
                        <a:pt x="160" y="1628"/>
                      </a:cubicBezTo>
                      <a:cubicBezTo>
                        <a:pt x="159" y="1629"/>
                        <a:pt x="159" y="1629"/>
                        <a:pt x="159" y="1629"/>
                      </a:cubicBezTo>
                      <a:cubicBezTo>
                        <a:pt x="161" y="1630"/>
                        <a:pt x="163" y="1630"/>
                        <a:pt x="164" y="1630"/>
                      </a:cubicBezTo>
                      <a:cubicBezTo>
                        <a:pt x="164" y="1631"/>
                        <a:pt x="164" y="1631"/>
                        <a:pt x="164" y="1631"/>
                      </a:cubicBezTo>
                      <a:cubicBezTo>
                        <a:pt x="162" y="1633"/>
                        <a:pt x="162" y="1633"/>
                        <a:pt x="162" y="1633"/>
                      </a:cubicBezTo>
                      <a:cubicBezTo>
                        <a:pt x="161" y="1638"/>
                        <a:pt x="161" y="1638"/>
                        <a:pt x="161" y="1638"/>
                      </a:cubicBezTo>
                      <a:cubicBezTo>
                        <a:pt x="162" y="1638"/>
                        <a:pt x="162" y="1638"/>
                        <a:pt x="162" y="1638"/>
                      </a:cubicBezTo>
                      <a:cubicBezTo>
                        <a:pt x="163" y="1636"/>
                        <a:pt x="163" y="1636"/>
                        <a:pt x="163" y="1636"/>
                      </a:cubicBezTo>
                      <a:cubicBezTo>
                        <a:pt x="163" y="1635"/>
                        <a:pt x="163" y="1635"/>
                        <a:pt x="163" y="1635"/>
                      </a:cubicBezTo>
                      <a:cubicBezTo>
                        <a:pt x="164" y="1633"/>
                        <a:pt x="164" y="1633"/>
                        <a:pt x="164" y="1633"/>
                      </a:cubicBezTo>
                      <a:cubicBezTo>
                        <a:pt x="168" y="1632"/>
                        <a:pt x="172" y="1631"/>
                        <a:pt x="173" y="1627"/>
                      </a:cubicBezTo>
                      <a:cubicBezTo>
                        <a:pt x="172" y="1626"/>
                        <a:pt x="172" y="1626"/>
                        <a:pt x="172" y="1626"/>
                      </a:cubicBezTo>
                      <a:cubicBezTo>
                        <a:pt x="170" y="1626"/>
                        <a:pt x="170" y="1626"/>
                        <a:pt x="170" y="1626"/>
                      </a:cubicBezTo>
                      <a:cubicBezTo>
                        <a:pt x="172" y="1624"/>
                        <a:pt x="176" y="1622"/>
                        <a:pt x="178" y="1622"/>
                      </a:cubicBezTo>
                      <a:cubicBezTo>
                        <a:pt x="179" y="1623"/>
                        <a:pt x="179" y="1623"/>
                        <a:pt x="179" y="1623"/>
                      </a:cubicBezTo>
                      <a:cubicBezTo>
                        <a:pt x="178" y="1623"/>
                        <a:pt x="177" y="1625"/>
                        <a:pt x="177" y="1626"/>
                      </a:cubicBezTo>
                      <a:cubicBezTo>
                        <a:pt x="178" y="1627"/>
                        <a:pt x="178" y="1627"/>
                        <a:pt x="178" y="1627"/>
                      </a:cubicBezTo>
                      <a:cubicBezTo>
                        <a:pt x="177" y="1628"/>
                        <a:pt x="177" y="1628"/>
                        <a:pt x="177" y="1628"/>
                      </a:cubicBezTo>
                      <a:cubicBezTo>
                        <a:pt x="178" y="1629"/>
                        <a:pt x="178" y="1629"/>
                        <a:pt x="178" y="1629"/>
                      </a:cubicBezTo>
                      <a:cubicBezTo>
                        <a:pt x="179" y="1627"/>
                        <a:pt x="181" y="1625"/>
                        <a:pt x="183" y="1624"/>
                      </a:cubicBezTo>
                      <a:cubicBezTo>
                        <a:pt x="183" y="1623"/>
                        <a:pt x="183" y="1623"/>
                        <a:pt x="183" y="1623"/>
                      </a:cubicBezTo>
                      <a:cubicBezTo>
                        <a:pt x="184" y="1622"/>
                        <a:pt x="184" y="1622"/>
                        <a:pt x="184" y="1622"/>
                      </a:cubicBezTo>
                      <a:cubicBezTo>
                        <a:pt x="184" y="1620"/>
                        <a:pt x="184" y="1620"/>
                        <a:pt x="184" y="1620"/>
                      </a:cubicBezTo>
                      <a:cubicBezTo>
                        <a:pt x="187" y="1620"/>
                        <a:pt x="187" y="1618"/>
                        <a:pt x="188" y="1617"/>
                      </a:cubicBezTo>
                      <a:cubicBezTo>
                        <a:pt x="195" y="1613"/>
                        <a:pt x="204" y="1611"/>
                        <a:pt x="211" y="1608"/>
                      </a:cubicBezTo>
                      <a:cubicBezTo>
                        <a:pt x="211" y="1608"/>
                        <a:pt x="213" y="1606"/>
                        <a:pt x="214" y="1606"/>
                      </a:cubicBezTo>
                      <a:cubicBezTo>
                        <a:pt x="215" y="1607"/>
                        <a:pt x="219" y="1604"/>
                        <a:pt x="220" y="1604"/>
                      </a:cubicBezTo>
                      <a:cubicBezTo>
                        <a:pt x="220" y="1605"/>
                        <a:pt x="220" y="1605"/>
                        <a:pt x="220" y="1605"/>
                      </a:cubicBezTo>
                      <a:cubicBezTo>
                        <a:pt x="224" y="1604"/>
                        <a:pt x="224" y="1604"/>
                        <a:pt x="224" y="1604"/>
                      </a:cubicBezTo>
                      <a:cubicBezTo>
                        <a:pt x="225" y="1604"/>
                        <a:pt x="225" y="1604"/>
                        <a:pt x="225" y="1604"/>
                      </a:cubicBezTo>
                      <a:cubicBezTo>
                        <a:pt x="226" y="1606"/>
                        <a:pt x="226" y="1606"/>
                        <a:pt x="226" y="1606"/>
                      </a:cubicBezTo>
                      <a:cubicBezTo>
                        <a:pt x="227" y="1605"/>
                        <a:pt x="227" y="1605"/>
                        <a:pt x="227" y="1605"/>
                      </a:cubicBezTo>
                      <a:cubicBezTo>
                        <a:pt x="231" y="1605"/>
                        <a:pt x="234" y="1602"/>
                        <a:pt x="238" y="1603"/>
                      </a:cubicBezTo>
                      <a:cubicBezTo>
                        <a:pt x="239" y="1604"/>
                        <a:pt x="239" y="1604"/>
                        <a:pt x="239" y="1603"/>
                      </a:cubicBezTo>
                      <a:cubicBezTo>
                        <a:pt x="239" y="1602"/>
                        <a:pt x="239" y="1602"/>
                        <a:pt x="239" y="1602"/>
                      </a:cubicBezTo>
                      <a:cubicBezTo>
                        <a:pt x="242" y="1600"/>
                        <a:pt x="242" y="1600"/>
                        <a:pt x="242" y="1600"/>
                      </a:cubicBezTo>
                      <a:cubicBezTo>
                        <a:pt x="243" y="1600"/>
                        <a:pt x="243" y="1600"/>
                        <a:pt x="243" y="1600"/>
                      </a:cubicBezTo>
                      <a:cubicBezTo>
                        <a:pt x="245" y="1598"/>
                        <a:pt x="245" y="1598"/>
                        <a:pt x="245" y="1598"/>
                      </a:cubicBezTo>
                      <a:cubicBezTo>
                        <a:pt x="246" y="1598"/>
                        <a:pt x="246" y="1598"/>
                        <a:pt x="246" y="1598"/>
                      </a:cubicBezTo>
                      <a:cubicBezTo>
                        <a:pt x="244" y="1602"/>
                        <a:pt x="244" y="1602"/>
                        <a:pt x="244" y="1602"/>
                      </a:cubicBezTo>
                      <a:cubicBezTo>
                        <a:pt x="243" y="1602"/>
                        <a:pt x="243" y="1602"/>
                        <a:pt x="243" y="1602"/>
                      </a:cubicBezTo>
                      <a:cubicBezTo>
                        <a:pt x="239" y="1604"/>
                        <a:pt x="239" y="1604"/>
                        <a:pt x="239" y="1604"/>
                      </a:cubicBezTo>
                      <a:cubicBezTo>
                        <a:pt x="237" y="1604"/>
                        <a:pt x="237" y="1604"/>
                        <a:pt x="237" y="1604"/>
                      </a:cubicBezTo>
                      <a:cubicBezTo>
                        <a:pt x="236" y="1605"/>
                        <a:pt x="234" y="1607"/>
                        <a:pt x="232" y="1607"/>
                      </a:cubicBezTo>
                      <a:cubicBezTo>
                        <a:pt x="230" y="1609"/>
                        <a:pt x="230" y="1609"/>
                        <a:pt x="230" y="1609"/>
                      </a:cubicBezTo>
                      <a:cubicBezTo>
                        <a:pt x="228" y="1609"/>
                        <a:pt x="228" y="1609"/>
                        <a:pt x="228" y="1609"/>
                      </a:cubicBezTo>
                      <a:cubicBezTo>
                        <a:pt x="227" y="1611"/>
                        <a:pt x="227" y="1611"/>
                        <a:pt x="227" y="1611"/>
                      </a:cubicBezTo>
                      <a:cubicBezTo>
                        <a:pt x="226" y="1611"/>
                        <a:pt x="226" y="1611"/>
                        <a:pt x="226" y="1611"/>
                      </a:cubicBezTo>
                      <a:cubicBezTo>
                        <a:pt x="222" y="1613"/>
                        <a:pt x="222" y="1613"/>
                        <a:pt x="222" y="1613"/>
                      </a:cubicBezTo>
                      <a:cubicBezTo>
                        <a:pt x="222" y="1615"/>
                        <a:pt x="222" y="1615"/>
                        <a:pt x="222" y="1615"/>
                      </a:cubicBezTo>
                      <a:cubicBezTo>
                        <a:pt x="221" y="1615"/>
                        <a:pt x="219" y="1615"/>
                        <a:pt x="218" y="1616"/>
                      </a:cubicBezTo>
                      <a:cubicBezTo>
                        <a:pt x="216" y="1616"/>
                        <a:pt x="216" y="1616"/>
                        <a:pt x="216" y="1616"/>
                      </a:cubicBezTo>
                      <a:cubicBezTo>
                        <a:pt x="211" y="1617"/>
                        <a:pt x="211" y="1617"/>
                        <a:pt x="211" y="1617"/>
                      </a:cubicBezTo>
                      <a:cubicBezTo>
                        <a:pt x="209" y="1616"/>
                        <a:pt x="209" y="1616"/>
                        <a:pt x="209" y="1616"/>
                      </a:cubicBezTo>
                      <a:cubicBezTo>
                        <a:pt x="203" y="1618"/>
                        <a:pt x="203" y="1618"/>
                        <a:pt x="203" y="1618"/>
                      </a:cubicBezTo>
                      <a:cubicBezTo>
                        <a:pt x="202" y="1618"/>
                        <a:pt x="202" y="1618"/>
                        <a:pt x="202" y="1618"/>
                      </a:cubicBezTo>
                      <a:cubicBezTo>
                        <a:pt x="199" y="1620"/>
                        <a:pt x="199" y="1620"/>
                        <a:pt x="199" y="1620"/>
                      </a:cubicBezTo>
                      <a:cubicBezTo>
                        <a:pt x="198" y="1620"/>
                        <a:pt x="198" y="1620"/>
                        <a:pt x="198" y="1620"/>
                      </a:cubicBezTo>
                      <a:cubicBezTo>
                        <a:pt x="198" y="1620"/>
                        <a:pt x="196" y="1622"/>
                        <a:pt x="196" y="1623"/>
                      </a:cubicBezTo>
                      <a:cubicBezTo>
                        <a:pt x="196" y="1624"/>
                        <a:pt x="196" y="1624"/>
                        <a:pt x="196" y="1624"/>
                      </a:cubicBezTo>
                      <a:cubicBezTo>
                        <a:pt x="195" y="1627"/>
                        <a:pt x="188" y="1631"/>
                        <a:pt x="186" y="1632"/>
                      </a:cubicBezTo>
                      <a:cubicBezTo>
                        <a:pt x="187" y="1633"/>
                        <a:pt x="187" y="1633"/>
                        <a:pt x="187" y="1633"/>
                      </a:cubicBezTo>
                      <a:cubicBezTo>
                        <a:pt x="186" y="1635"/>
                        <a:pt x="186" y="1635"/>
                        <a:pt x="186" y="1635"/>
                      </a:cubicBezTo>
                      <a:cubicBezTo>
                        <a:pt x="187" y="1636"/>
                        <a:pt x="187" y="1636"/>
                        <a:pt x="187" y="1636"/>
                      </a:cubicBezTo>
                      <a:cubicBezTo>
                        <a:pt x="187" y="1637"/>
                        <a:pt x="187" y="1637"/>
                        <a:pt x="187" y="1637"/>
                      </a:cubicBezTo>
                      <a:cubicBezTo>
                        <a:pt x="183" y="1635"/>
                        <a:pt x="175" y="1641"/>
                        <a:pt x="173" y="1643"/>
                      </a:cubicBezTo>
                      <a:cubicBezTo>
                        <a:pt x="174" y="1644"/>
                        <a:pt x="176" y="1646"/>
                        <a:pt x="177" y="1646"/>
                      </a:cubicBezTo>
                      <a:cubicBezTo>
                        <a:pt x="177" y="1645"/>
                        <a:pt x="177" y="1645"/>
                        <a:pt x="177" y="1645"/>
                      </a:cubicBezTo>
                      <a:cubicBezTo>
                        <a:pt x="179" y="1645"/>
                        <a:pt x="179" y="1645"/>
                        <a:pt x="179" y="1645"/>
                      </a:cubicBezTo>
                      <a:cubicBezTo>
                        <a:pt x="180" y="1646"/>
                        <a:pt x="180" y="1646"/>
                        <a:pt x="180" y="1646"/>
                      </a:cubicBezTo>
                      <a:cubicBezTo>
                        <a:pt x="183" y="1647"/>
                        <a:pt x="183" y="1647"/>
                        <a:pt x="183" y="1647"/>
                      </a:cubicBezTo>
                      <a:cubicBezTo>
                        <a:pt x="184" y="1649"/>
                        <a:pt x="184" y="1649"/>
                        <a:pt x="184" y="1649"/>
                      </a:cubicBezTo>
                      <a:cubicBezTo>
                        <a:pt x="185" y="1651"/>
                        <a:pt x="185" y="1651"/>
                        <a:pt x="185" y="1651"/>
                      </a:cubicBezTo>
                      <a:cubicBezTo>
                        <a:pt x="184" y="1652"/>
                        <a:pt x="181" y="1654"/>
                        <a:pt x="180" y="1653"/>
                      </a:cubicBezTo>
                      <a:cubicBezTo>
                        <a:pt x="183" y="1651"/>
                        <a:pt x="183" y="1651"/>
                        <a:pt x="183" y="1651"/>
                      </a:cubicBezTo>
                      <a:cubicBezTo>
                        <a:pt x="179" y="1650"/>
                        <a:pt x="179" y="1650"/>
                        <a:pt x="179" y="1650"/>
                      </a:cubicBezTo>
                      <a:cubicBezTo>
                        <a:pt x="177" y="1652"/>
                        <a:pt x="177" y="1652"/>
                        <a:pt x="177" y="1652"/>
                      </a:cubicBezTo>
                      <a:cubicBezTo>
                        <a:pt x="176" y="1652"/>
                        <a:pt x="176" y="1652"/>
                        <a:pt x="176" y="1652"/>
                      </a:cubicBezTo>
                      <a:cubicBezTo>
                        <a:pt x="177" y="1650"/>
                        <a:pt x="177" y="1650"/>
                        <a:pt x="177" y="1650"/>
                      </a:cubicBezTo>
                      <a:cubicBezTo>
                        <a:pt x="169" y="1652"/>
                        <a:pt x="169" y="1652"/>
                        <a:pt x="169" y="1652"/>
                      </a:cubicBezTo>
                      <a:cubicBezTo>
                        <a:pt x="168" y="1651"/>
                        <a:pt x="168" y="1651"/>
                        <a:pt x="168" y="1651"/>
                      </a:cubicBezTo>
                      <a:cubicBezTo>
                        <a:pt x="171" y="1649"/>
                        <a:pt x="171" y="1649"/>
                        <a:pt x="171" y="1649"/>
                      </a:cubicBezTo>
                      <a:cubicBezTo>
                        <a:pt x="171" y="1648"/>
                        <a:pt x="171" y="1648"/>
                        <a:pt x="171" y="1648"/>
                      </a:cubicBezTo>
                      <a:cubicBezTo>
                        <a:pt x="170" y="1647"/>
                        <a:pt x="170" y="1647"/>
                        <a:pt x="170" y="1647"/>
                      </a:cubicBezTo>
                      <a:cubicBezTo>
                        <a:pt x="170" y="1646"/>
                        <a:pt x="170" y="1646"/>
                        <a:pt x="170" y="1646"/>
                      </a:cubicBezTo>
                      <a:cubicBezTo>
                        <a:pt x="168" y="1646"/>
                        <a:pt x="168" y="1646"/>
                        <a:pt x="168" y="1646"/>
                      </a:cubicBezTo>
                      <a:cubicBezTo>
                        <a:pt x="166" y="1649"/>
                        <a:pt x="166" y="1649"/>
                        <a:pt x="166" y="1649"/>
                      </a:cubicBezTo>
                      <a:cubicBezTo>
                        <a:pt x="167" y="1649"/>
                        <a:pt x="167" y="1649"/>
                        <a:pt x="167" y="1649"/>
                      </a:cubicBezTo>
                      <a:cubicBezTo>
                        <a:pt x="165" y="1652"/>
                        <a:pt x="165" y="1652"/>
                        <a:pt x="165" y="1652"/>
                      </a:cubicBezTo>
                      <a:cubicBezTo>
                        <a:pt x="166" y="1652"/>
                        <a:pt x="166" y="1652"/>
                        <a:pt x="166" y="1652"/>
                      </a:cubicBezTo>
                      <a:cubicBezTo>
                        <a:pt x="166" y="1654"/>
                        <a:pt x="166" y="1654"/>
                        <a:pt x="166" y="1654"/>
                      </a:cubicBezTo>
                      <a:cubicBezTo>
                        <a:pt x="166" y="1655"/>
                        <a:pt x="166" y="1655"/>
                        <a:pt x="166" y="1655"/>
                      </a:cubicBezTo>
                      <a:cubicBezTo>
                        <a:pt x="166" y="1656"/>
                        <a:pt x="165" y="1658"/>
                        <a:pt x="163" y="1659"/>
                      </a:cubicBezTo>
                      <a:cubicBezTo>
                        <a:pt x="161" y="1659"/>
                        <a:pt x="161" y="1659"/>
                        <a:pt x="161" y="1659"/>
                      </a:cubicBezTo>
                      <a:cubicBezTo>
                        <a:pt x="159" y="1660"/>
                        <a:pt x="159" y="1660"/>
                        <a:pt x="159" y="1660"/>
                      </a:cubicBezTo>
                      <a:cubicBezTo>
                        <a:pt x="159" y="1662"/>
                        <a:pt x="159" y="1662"/>
                        <a:pt x="159" y="1662"/>
                      </a:cubicBezTo>
                      <a:cubicBezTo>
                        <a:pt x="156" y="1662"/>
                        <a:pt x="156" y="1662"/>
                        <a:pt x="156" y="1662"/>
                      </a:cubicBezTo>
                      <a:cubicBezTo>
                        <a:pt x="158" y="1659"/>
                        <a:pt x="158" y="1659"/>
                        <a:pt x="158" y="1659"/>
                      </a:cubicBezTo>
                      <a:cubicBezTo>
                        <a:pt x="159" y="1655"/>
                        <a:pt x="159" y="1655"/>
                        <a:pt x="159" y="1655"/>
                      </a:cubicBezTo>
                      <a:cubicBezTo>
                        <a:pt x="161" y="1656"/>
                        <a:pt x="161" y="1656"/>
                        <a:pt x="161" y="1656"/>
                      </a:cubicBezTo>
                      <a:cubicBezTo>
                        <a:pt x="161" y="1654"/>
                        <a:pt x="161" y="1654"/>
                        <a:pt x="161" y="1654"/>
                      </a:cubicBezTo>
                      <a:cubicBezTo>
                        <a:pt x="159" y="1654"/>
                        <a:pt x="159" y="1654"/>
                        <a:pt x="159" y="1654"/>
                      </a:cubicBezTo>
                      <a:cubicBezTo>
                        <a:pt x="159" y="1652"/>
                        <a:pt x="159" y="1652"/>
                        <a:pt x="159" y="1652"/>
                      </a:cubicBezTo>
                      <a:cubicBezTo>
                        <a:pt x="158" y="1652"/>
                        <a:pt x="158" y="1652"/>
                        <a:pt x="158" y="1652"/>
                      </a:cubicBezTo>
                      <a:cubicBezTo>
                        <a:pt x="151" y="1659"/>
                        <a:pt x="151" y="1659"/>
                        <a:pt x="151" y="1659"/>
                      </a:cubicBezTo>
                      <a:cubicBezTo>
                        <a:pt x="149" y="1658"/>
                        <a:pt x="149" y="1658"/>
                        <a:pt x="149" y="1658"/>
                      </a:cubicBezTo>
                      <a:cubicBezTo>
                        <a:pt x="148" y="1660"/>
                        <a:pt x="148" y="1660"/>
                        <a:pt x="148" y="1660"/>
                      </a:cubicBezTo>
                      <a:cubicBezTo>
                        <a:pt x="146" y="1661"/>
                        <a:pt x="146" y="1661"/>
                        <a:pt x="146" y="1661"/>
                      </a:cubicBezTo>
                      <a:cubicBezTo>
                        <a:pt x="147" y="1662"/>
                        <a:pt x="147" y="1662"/>
                        <a:pt x="147" y="1662"/>
                      </a:cubicBezTo>
                      <a:cubicBezTo>
                        <a:pt x="143" y="1663"/>
                        <a:pt x="143" y="1663"/>
                        <a:pt x="143" y="1663"/>
                      </a:cubicBezTo>
                      <a:cubicBezTo>
                        <a:pt x="141" y="1662"/>
                        <a:pt x="141" y="1662"/>
                        <a:pt x="141" y="1662"/>
                      </a:cubicBezTo>
                      <a:cubicBezTo>
                        <a:pt x="140" y="1663"/>
                        <a:pt x="138" y="1663"/>
                        <a:pt x="137" y="1665"/>
                      </a:cubicBezTo>
                      <a:cubicBezTo>
                        <a:pt x="133" y="1665"/>
                        <a:pt x="133" y="1665"/>
                        <a:pt x="133" y="1665"/>
                      </a:cubicBezTo>
                      <a:cubicBezTo>
                        <a:pt x="125" y="1673"/>
                        <a:pt x="125" y="1673"/>
                        <a:pt x="125" y="1673"/>
                      </a:cubicBezTo>
                      <a:cubicBezTo>
                        <a:pt x="125" y="1674"/>
                        <a:pt x="125" y="1674"/>
                        <a:pt x="125" y="1674"/>
                      </a:cubicBezTo>
                      <a:cubicBezTo>
                        <a:pt x="127" y="1675"/>
                        <a:pt x="128" y="1674"/>
                        <a:pt x="130" y="1674"/>
                      </a:cubicBezTo>
                      <a:cubicBezTo>
                        <a:pt x="131" y="1675"/>
                        <a:pt x="131" y="1675"/>
                        <a:pt x="131" y="1675"/>
                      </a:cubicBezTo>
                      <a:cubicBezTo>
                        <a:pt x="131" y="1676"/>
                        <a:pt x="131" y="1676"/>
                        <a:pt x="131" y="1676"/>
                      </a:cubicBezTo>
                      <a:cubicBezTo>
                        <a:pt x="132" y="1676"/>
                        <a:pt x="132" y="1676"/>
                        <a:pt x="132" y="1676"/>
                      </a:cubicBezTo>
                      <a:cubicBezTo>
                        <a:pt x="136" y="1675"/>
                        <a:pt x="136" y="1675"/>
                        <a:pt x="136" y="1675"/>
                      </a:cubicBezTo>
                      <a:cubicBezTo>
                        <a:pt x="137" y="1675"/>
                        <a:pt x="137" y="1675"/>
                        <a:pt x="137" y="1675"/>
                      </a:cubicBezTo>
                      <a:cubicBezTo>
                        <a:pt x="139" y="1673"/>
                        <a:pt x="139" y="1673"/>
                        <a:pt x="139" y="1673"/>
                      </a:cubicBezTo>
                      <a:cubicBezTo>
                        <a:pt x="141" y="1674"/>
                        <a:pt x="141" y="1674"/>
                        <a:pt x="141" y="1674"/>
                      </a:cubicBezTo>
                      <a:cubicBezTo>
                        <a:pt x="140" y="1675"/>
                        <a:pt x="140" y="1675"/>
                        <a:pt x="140" y="1675"/>
                      </a:cubicBezTo>
                      <a:cubicBezTo>
                        <a:pt x="140" y="1676"/>
                        <a:pt x="140" y="1676"/>
                        <a:pt x="140" y="1676"/>
                      </a:cubicBezTo>
                      <a:cubicBezTo>
                        <a:pt x="136" y="1679"/>
                        <a:pt x="136" y="1679"/>
                        <a:pt x="136" y="1679"/>
                      </a:cubicBezTo>
                      <a:cubicBezTo>
                        <a:pt x="136" y="1680"/>
                        <a:pt x="136" y="1680"/>
                        <a:pt x="136" y="1680"/>
                      </a:cubicBezTo>
                      <a:cubicBezTo>
                        <a:pt x="134" y="1683"/>
                        <a:pt x="134" y="1683"/>
                        <a:pt x="134" y="1683"/>
                      </a:cubicBezTo>
                      <a:cubicBezTo>
                        <a:pt x="136" y="1684"/>
                        <a:pt x="136" y="1684"/>
                        <a:pt x="136" y="1684"/>
                      </a:cubicBezTo>
                      <a:cubicBezTo>
                        <a:pt x="134" y="1686"/>
                        <a:pt x="134" y="1686"/>
                        <a:pt x="134" y="1686"/>
                      </a:cubicBezTo>
                      <a:cubicBezTo>
                        <a:pt x="135" y="1687"/>
                        <a:pt x="135" y="1687"/>
                        <a:pt x="135" y="1687"/>
                      </a:cubicBezTo>
                      <a:cubicBezTo>
                        <a:pt x="131" y="1689"/>
                        <a:pt x="131" y="1689"/>
                        <a:pt x="131" y="1689"/>
                      </a:cubicBezTo>
                      <a:cubicBezTo>
                        <a:pt x="129" y="1687"/>
                        <a:pt x="129" y="1687"/>
                        <a:pt x="129" y="1687"/>
                      </a:cubicBezTo>
                      <a:cubicBezTo>
                        <a:pt x="127" y="1688"/>
                        <a:pt x="127" y="1688"/>
                        <a:pt x="127" y="1688"/>
                      </a:cubicBezTo>
                      <a:cubicBezTo>
                        <a:pt x="127" y="1689"/>
                        <a:pt x="126" y="1691"/>
                        <a:pt x="126" y="1692"/>
                      </a:cubicBezTo>
                      <a:cubicBezTo>
                        <a:pt x="125" y="1693"/>
                        <a:pt x="123" y="1693"/>
                        <a:pt x="122" y="1693"/>
                      </a:cubicBezTo>
                      <a:cubicBezTo>
                        <a:pt x="119" y="1691"/>
                        <a:pt x="119" y="1691"/>
                        <a:pt x="119" y="1691"/>
                      </a:cubicBezTo>
                      <a:cubicBezTo>
                        <a:pt x="116" y="1692"/>
                        <a:pt x="116" y="1692"/>
                        <a:pt x="116" y="1692"/>
                      </a:cubicBezTo>
                      <a:cubicBezTo>
                        <a:pt x="116" y="1693"/>
                        <a:pt x="116" y="1693"/>
                        <a:pt x="116" y="1693"/>
                      </a:cubicBezTo>
                      <a:cubicBezTo>
                        <a:pt x="115" y="1694"/>
                        <a:pt x="113" y="1695"/>
                        <a:pt x="112" y="1695"/>
                      </a:cubicBezTo>
                      <a:cubicBezTo>
                        <a:pt x="108" y="1691"/>
                        <a:pt x="108" y="1691"/>
                        <a:pt x="108" y="1691"/>
                      </a:cubicBezTo>
                      <a:cubicBezTo>
                        <a:pt x="106" y="1694"/>
                        <a:pt x="106" y="1694"/>
                        <a:pt x="106" y="1694"/>
                      </a:cubicBezTo>
                      <a:cubicBezTo>
                        <a:pt x="103" y="1692"/>
                        <a:pt x="103" y="1692"/>
                        <a:pt x="103" y="1692"/>
                      </a:cubicBezTo>
                      <a:cubicBezTo>
                        <a:pt x="102" y="1693"/>
                        <a:pt x="102" y="1693"/>
                        <a:pt x="102" y="1693"/>
                      </a:cubicBezTo>
                      <a:cubicBezTo>
                        <a:pt x="101" y="1695"/>
                        <a:pt x="101" y="1695"/>
                        <a:pt x="101" y="1695"/>
                      </a:cubicBezTo>
                      <a:cubicBezTo>
                        <a:pt x="99" y="1697"/>
                        <a:pt x="99" y="1697"/>
                        <a:pt x="99" y="1697"/>
                      </a:cubicBezTo>
                      <a:cubicBezTo>
                        <a:pt x="100" y="1698"/>
                        <a:pt x="102" y="1699"/>
                        <a:pt x="104" y="1699"/>
                      </a:cubicBezTo>
                      <a:cubicBezTo>
                        <a:pt x="105" y="1700"/>
                        <a:pt x="105" y="1700"/>
                        <a:pt x="105" y="1700"/>
                      </a:cubicBezTo>
                      <a:cubicBezTo>
                        <a:pt x="106" y="1700"/>
                        <a:pt x="106" y="1700"/>
                        <a:pt x="106" y="1700"/>
                      </a:cubicBezTo>
                      <a:cubicBezTo>
                        <a:pt x="106" y="1702"/>
                        <a:pt x="106" y="1702"/>
                        <a:pt x="106" y="1702"/>
                      </a:cubicBezTo>
                      <a:cubicBezTo>
                        <a:pt x="108" y="1703"/>
                        <a:pt x="108" y="1703"/>
                        <a:pt x="108" y="1703"/>
                      </a:cubicBezTo>
                      <a:cubicBezTo>
                        <a:pt x="109" y="1702"/>
                        <a:pt x="109" y="1702"/>
                        <a:pt x="109" y="1702"/>
                      </a:cubicBezTo>
                      <a:cubicBezTo>
                        <a:pt x="112" y="1702"/>
                        <a:pt x="112" y="1702"/>
                        <a:pt x="112" y="1702"/>
                      </a:cubicBezTo>
                      <a:cubicBezTo>
                        <a:pt x="112" y="1704"/>
                        <a:pt x="112" y="1704"/>
                        <a:pt x="112" y="1704"/>
                      </a:cubicBezTo>
                      <a:cubicBezTo>
                        <a:pt x="110" y="1706"/>
                        <a:pt x="110" y="1706"/>
                        <a:pt x="110" y="1706"/>
                      </a:cubicBezTo>
                      <a:cubicBezTo>
                        <a:pt x="111" y="1709"/>
                        <a:pt x="111" y="1709"/>
                        <a:pt x="111" y="1709"/>
                      </a:cubicBezTo>
                      <a:cubicBezTo>
                        <a:pt x="109" y="1711"/>
                        <a:pt x="109" y="1711"/>
                        <a:pt x="109" y="1711"/>
                      </a:cubicBezTo>
                      <a:cubicBezTo>
                        <a:pt x="111" y="1711"/>
                        <a:pt x="111" y="1711"/>
                        <a:pt x="111" y="1711"/>
                      </a:cubicBezTo>
                      <a:cubicBezTo>
                        <a:pt x="111" y="1712"/>
                        <a:pt x="111" y="1712"/>
                        <a:pt x="111" y="1712"/>
                      </a:cubicBezTo>
                      <a:cubicBezTo>
                        <a:pt x="110" y="1713"/>
                        <a:pt x="110" y="1713"/>
                        <a:pt x="110" y="1713"/>
                      </a:cubicBezTo>
                      <a:cubicBezTo>
                        <a:pt x="110" y="1715"/>
                        <a:pt x="110" y="1715"/>
                        <a:pt x="110" y="1715"/>
                      </a:cubicBezTo>
                      <a:cubicBezTo>
                        <a:pt x="106" y="1717"/>
                        <a:pt x="106" y="1717"/>
                        <a:pt x="106" y="1717"/>
                      </a:cubicBezTo>
                      <a:cubicBezTo>
                        <a:pt x="105" y="1716"/>
                        <a:pt x="105" y="1716"/>
                        <a:pt x="105" y="1716"/>
                      </a:cubicBezTo>
                      <a:cubicBezTo>
                        <a:pt x="104" y="1715"/>
                        <a:pt x="104" y="1715"/>
                        <a:pt x="104" y="1715"/>
                      </a:cubicBezTo>
                      <a:cubicBezTo>
                        <a:pt x="103" y="1715"/>
                        <a:pt x="103" y="1715"/>
                        <a:pt x="103" y="1715"/>
                      </a:cubicBezTo>
                      <a:cubicBezTo>
                        <a:pt x="103" y="1717"/>
                        <a:pt x="103" y="1717"/>
                        <a:pt x="103" y="1717"/>
                      </a:cubicBezTo>
                      <a:cubicBezTo>
                        <a:pt x="101" y="1718"/>
                        <a:pt x="101" y="1718"/>
                        <a:pt x="101" y="1718"/>
                      </a:cubicBezTo>
                      <a:cubicBezTo>
                        <a:pt x="100" y="1717"/>
                        <a:pt x="98" y="1718"/>
                        <a:pt x="97" y="1719"/>
                      </a:cubicBezTo>
                      <a:cubicBezTo>
                        <a:pt x="96" y="1720"/>
                        <a:pt x="96" y="1720"/>
                        <a:pt x="96" y="1720"/>
                      </a:cubicBezTo>
                      <a:cubicBezTo>
                        <a:pt x="95" y="1720"/>
                        <a:pt x="95" y="1720"/>
                        <a:pt x="95" y="1720"/>
                      </a:cubicBezTo>
                      <a:cubicBezTo>
                        <a:pt x="93" y="1720"/>
                        <a:pt x="93" y="1720"/>
                        <a:pt x="93" y="1720"/>
                      </a:cubicBezTo>
                      <a:cubicBezTo>
                        <a:pt x="92" y="1719"/>
                        <a:pt x="92" y="1719"/>
                        <a:pt x="92" y="1719"/>
                      </a:cubicBezTo>
                      <a:cubicBezTo>
                        <a:pt x="92" y="1717"/>
                        <a:pt x="92" y="1717"/>
                        <a:pt x="92" y="1717"/>
                      </a:cubicBezTo>
                      <a:cubicBezTo>
                        <a:pt x="89" y="1717"/>
                        <a:pt x="89" y="1717"/>
                        <a:pt x="89" y="1717"/>
                      </a:cubicBezTo>
                      <a:cubicBezTo>
                        <a:pt x="89" y="1720"/>
                        <a:pt x="89" y="1720"/>
                        <a:pt x="89" y="1720"/>
                      </a:cubicBezTo>
                      <a:cubicBezTo>
                        <a:pt x="87" y="1719"/>
                        <a:pt x="87" y="1719"/>
                        <a:pt x="87" y="1719"/>
                      </a:cubicBezTo>
                      <a:cubicBezTo>
                        <a:pt x="85" y="1720"/>
                        <a:pt x="85" y="1720"/>
                        <a:pt x="85" y="1720"/>
                      </a:cubicBezTo>
                      <a:cubicBezTo>
                        <a:pt x="85" y="1722"/>
                        <a:pt x="85" y="1722"/>
                        <a:pt x="85" y="1722"/>
                      </a:cubicBezTo>
                      <a:cubicBezTo>
                        <a:pt x="87" y="1722"/>
                        <a:pt x="87" y="1722"/>
                        <a:pt x="87" y="1722"/>
                      </a:cubicBezTo>
                      <a:cubicBezTo>
                        <a:pt x="88" y="1723"/>
                        <a:pt x="88" y="1723"/>
                        <a:pt x="88" y="1723"/>
                      </a:cubicBezTo>
                      <a:cubicBezTo>
                        <a:pt x="89" y="1723"/>
                        <a:pt x="89" y="1723"/>
                        <a:pt x="89" y="1723"/>
                      </a:cubicBezTo>
                      <a:cubicBezTo>
                        <a:pt x="89" y="1724"/>
                        <a:pt x="89" y="1724"/>
                        <a:pt x="89" y="1724"/>
                      </a:cubicBezTo>
                      <a:cubicBezTo>
                        <a:pt x="89" y="1726"/>
                        <a:pt x="89" y="1726"/>
                        <a:pt x="89" y="1726"/>
                      </a:cubicBezTo>
                      <a:cubicBezTo>
                        <a:pt x="89" y="1728"/>
                        <a:pt x="89" y="1728"/>
                        <a:pt x="89" y="1728"/>
                      </a:cubicBezTo>
                      <a:cubicBezTo>
                        <a:pt x="87" y="1729"/>
                        <a:pt x="87" y="1729"/>
                        <a:pt x="87" y="1729"/>
                      </a:cubicBezTo>
                      <a:cubicBezTo>
                        <a:pt x="85" y="1733"/>
                        <a:pt x="85" y="1733"/>
                        <a:pt x="85" y="1733"/>
                      </a:cubicBezTo>
                      <a:cubicBezTo>
                        <a:pt x="84" y="1734"/>
                        <a:pt x="84" y="1734"/>
                        <a:pt x="84" y="1734"/>
                      </a:cubicBezTo>
                      <a:cubicBezTo>
                        <a:pt x="85" y="1735"/>
                        <a:pt x="85" y="1735"/>
                        <a:pt x="85" y="1735"/>
                      </a:cubicBezTo>
                      <a:cubicBezTo>
                        <a:pt x="86" y="1733"/>
                        <a:pt x="89" y="1729"/>
                        <a:pt x="91" y="1728"/>
                      </a:cubicBezTo>
                      <a:cubicBezTo>
                        <a:pt x="93" y="1728"/>
                        <a:pt x="93" y="1728"/>
                        <a:pt x="93" y="1728"/>
                      </a:cubicBezTo>
                      <a:cubicBezTo>
                        <a:pt x="96" y="1726"/>
                        <a:pt x="96" y="1726"/>
                        <a:pt x="96" y="1726"/>
                      </a:cubicBezTo>
                      <a:cubicBezTo>
                        <a:pt x="98" y="1726"/>
                        <a:pt x="98" y="1726"/>
                        <a:pt x="98" y="1726"/>
                      </a:cubicBezTo>
                      <a:cubicBezTo>
                        <a:pt x="98" y="1728"/>
                        <a:pt x="98" y="1728"/>
                        <a:pt x="98" y="1728"/>
                      </a:cubicBezTo>
                      <a:cubicBezTo>
                        <a:pt x="99" y="1727"/>
                        <a:pt x="100" y="1726"/>
                        <a:pt x="101" y="1726"/>
                      </a:cubicBezTo>
                      <a:cubicBezTo>
                        <a:pt x="105" y="1727"/>
                        <a:pt x="105" y="1727"/>
                        <a:pt x="105" y="1727"/>
                      </a:cubicBezTo>
                      <a:cubicBezTo>
                        <a:pt x="108" y="1724"/>
                        <a:pt x="108" y="1724"/>
                        <a:pt x="108" y="1724"/>
                      </a:cubicBezTo>
                      <a:cubicBezTo>
                        <a:pt x="110" y="1725"/>
                        <a:pt x="110" y="1725"/>
                        <a:pt x="110" y="1725"/>
                      </a:cubicBezTo>
                      <a:cubicBezTo>
                        <a:pt x="111" y="1726"/>
                        <a:pt x="111" y="1726"/>
                        <a:pt x="111" y="1726"/>
                      </a:cubicBezTo>
                      <a:cubicBezTo>
                        <a:pt x="113" y="1725"/>
                        <a:pt x="113" y="1725"/>
                        <a:pt x="113" y="1725"/>
                      </a:cubicBezTo>
                      <a:cubicBezTo>
                        <a:pt x="115" y="1725"/>
                        <a:pt x="115" y="1725"/>
                        <a:pt x="115" y="1725"/>
                      </a:cubicBezTo>
                      <a:cubicBezTo>
                        <a:pt x="115" y="1726"/>
                        <a:pt x="115" y="1726"/>
                        <a:pt x="115" y="1726"/>
                      </a:cubicBezTo>
                      <a:cubicBezTo>
                        <a:pt x="113" y="1727"/>
                        <a:pt x="113" y="1727"/>
                        <a:pt x="113" y="1727"/>
                      </a:cubicBezTo>
                      <a:cubicBezTo>
                        <a:pt x="113" y="1729"/>
                        <a:pt x="113" y="1729"/>
                        <a:pt x="113" y="1729"/>
                      </a:cubicBezTo>
                      <a:cubicBezTo>
                        <a:pt x="118" y="1727"/>
                        <a:pt x="118" y="1727"/>
                        <a:pt x="118" y="1727"/>
                      </a:cubicBezTo>
                      <a:cubicBezTo>
                        <a:pt x="117" y="1728"/>
                        <a:pt x="117" y="1728"/>
                        <a:pt x="117" y="1728"/>
                      </a:cubicBezTo>
                      <a:cubicBezTo>
                        <a:pt x="115" y="1729"/>
                        <a:pt x="115" y="1729"/>
                        <a:pt x="115" y="1729"/>
                      </a:cubicBezTo>
                      <a:cubicBezTo>
                        <a:pt x="115" y="1730"/>
                        <a:pt x="115" y="1730"/>
                        <a:pt x="115" y="1730"/>
                      </a:cubicBezTo>
                      <a:cubicBezTo>
                        <a:pt x="116" y="1731"/>
                        <a:pt x="116" y="1731"/>
                        <a:pt x="116" y="1731"/>
                      </a:cubicBezTo>
                      <a:cubicBezTo>
                        <a:pt x="120" y="1729"/>
                        <a:pt x="120" y="1729"/>
                        <a:pt x="120" y="1729"/>
                      </a:cubicBezTo>
                      <a:cubicBezTo>
                        <a:pt x="122" y="1729"/>
                        <a:pt x="122" y="1729"/>
                        <a:pt x="122" y="1729"/>
                      </a:cubicBezTo>
                      <a:cubicBezTo>
                        <a:pt x="124" y="1727"/>
                        <a:pt x="124" y="1727"/>
                        <a:pt x="124" y="1727"/>
                      </a:cubicBezTo>
                      <a:cubicBezTo>
                        <a:pt x="125" y="1727"/>
                        <a:pt x="125" y="1727"/>
                        <a:pt x="125" y="1727"/>
                      </a:cubicBezTo>
                      <a:cubicBezTo>
                        <a:pt x="127" y="1724"/>
                        <a:pt x="127" y="1724"/>
                        <a:pt x="127" y="1724"/>
                      </a:cubicBezTo>
                      <a:cubicBezTo>
                        <a:pt x="129" y="1723"/>
                        <a:pt x="130" y="1723"/>
                        <a:pt x="131" y="1721"/>
                      </a:cubicBezTo>
                      <a:cubicBezTo>
                        <a:pt x="132" y="1721"/>
                        <a:pt x="132" y="1721"/>
                        <a:pt x="132" y="1721"/>
                      </a:cubicBezTo>
                      <a:cubicBezTo>
                        <a:pt x="133" y="1719"/>
                        <a:pt x="133" y="1719"/>
                        <a:pt x="133" y="1719"/>
                      </a:cubicBezTo>
                      <a:cubicBezTo>
                        <a:pt x="135" y="1719"/>
                        <a:pt x="135" y="1719"/>
                        <a:pt x="135" y="1719"/>
                      </a:cubicBezTo>
                      <a:cubicBezTo>
                        <a:pt x="135" y="1717"/>
                        <a:pt x="135" y="1717"/>
                        <a:pt x="135" y="1717"/>
                      </a:cubicBezTo>
                      <a:cubicBezTo>
                        <a:pt x="136" y="1717"/>
                        <a:pt x="136" y="1717"/>
                        <a:pt x="136" y="1717"/>
                      </a:cubicBezTo>
                      <a:cubicBezTo>
                        <a:pt x="137" y="1719"/>
                        <a:pt x="137" y="1719"/>
                        <a:pt x="137" y="1719"/>
                      </a:cubicBezTo>
                      <a:cubicBezTo>
                        <a:pt x="138" y="1719"/>
                        <a:pt x="143" y="1718"/>
                        <a:pt x="144" y="1720"/>
                      </a:cubicBezTo>
                      <a:cubicBezTo>
                        <a:pt x="145" y="1717"/>
                        <a:pt x="145" y="1717"/>
                        <a:pt x="145" y="1717"/>
                      </a:cubicBezTo>
                      <a:cubicBezTo>
                        <a:pt x="147" y="1716"/>
                        <a:pt x="147" y="1716"/>
                        <a:pt x="147" y="1716"/>
                      </a:cubicBezTo>
                      <a:cubicBezTo>
                        <a:pt x="146" y="1714"/>
                        <a:pt x="146" y="1714"/>
                        <a:pt x="146" y="1714"/>
                      </a:cubicBezTo>
                      <a:cubicBezTo>
                        <a:pt x="147" y="1712"/>
                        <a:pt x="147" y="1712"/>
                        <a:pt x="147" y="1712"/>
                      </a:cubicBezTo>
                      <a:cubicBezTo>
                        <a:pt x="145" y="1710"/>
                        <a:pt x="145" y="1710"/>
                        <a:pt x="145" y="1710"/>
                      </a:cubicBezTo>
                      <a:cubicBezTo>
                        <a:pt x="146" y="1710"/>
                        <a:pt x="146" y="1710"/>
                        <a:pt x="146" y="1710"/>
                      </a:cubicBezTo>
                      <a:cubicBezTo>
                        <a:pt x="147" y="1709"/>
                        <a:pt x="147" y="1709"/>
                        <a:pt x="147" y="1709"/>
                      </a:cubicBezTo>
                      <a:cubicBezTo>
                        <a:pt x="148" y="1708"/>
                        <a:pt x="148" y="1708"/>
                        <a:pt x="148" y="1708"/>
                      </a:cubicBezTo>
                      <a:cubicBezTo>
                        <a:pt x="148" y="1710"/>
                        <a:pt x="148" y="1710"/>
                        <a:pt x="148" y="1710"/>
                      </a:cubicBezTo>
                      <a:cubicBezTo>
                        <a:pt x="149" y="1709"/>
                        <a:pt x="149" y="1709"/>
                        <a:pt x="149" y="1709"/>
                      </a:cubicBezTo>
                      <a:cubicBezTo>
                        <a:pt x="149" y="1708"/>
                        <a:pt x="149" y="1708"/>
                        <a:pt x="149" y="1708"/>
                      </a:cubicBezTo>
                      <a:cubicBezTo>
                        <a:pt x="152" y="1704"/>
                        <a:pt x="155" y="1701"/>
                        <a:pt x="159" y="1705"/>
                      </a:cubicBezTo>
                      <a:cubicBezTo>
                        <a:pt x="159" y="1704"/>
                        <a:pt x="159" y="1704"/>
                        <a:pt x="159" y="1704"/>
                      </a:cubicBezTo>
                      <a:cubicBezTo>
                        <a:pt x="163" y="1701"/>
                        <a:pt x="163" y="1701"/>
                        <a:pt x="163" y="1701"/>
                      </a:cubicBezTo>
                      <a:cubicBezTo>
                        <a:pt x="164" y="1703"/>
                        <a:pt x="164" y="1703"/>
                        <a:pt x="164" y="1703"/>
                      </a:cubicBezTo>
                      <a:cubicBezTo>
                        <a:pt x="166" y="1702"/>
                        <a:pt x="166" y="1702"/>
                        <a:pt x="166" y="1702"/>
                      </a:cubicBezTo>
                      <a:cubicBezTo>
                        <a:pt x="168" y="1702"/>
                        <a:pt x="168" y="1702"/>
                        <a:pt x="168" y="1702"/>
                      </a:cubicBezTo>
                      <a:cubicBezTo>
                        <a:pt x="169" y="1700"/>
                        <a:pt x="169" y="1700"/>
                        <a:pt x="169" y="1700"/>
                      </a:cubicBezTo>
                      <a:cubicBezTo>
                        <a:pt x="171" y="1699"/>
                        <a:pt x="175" y="1700"/>
                        <a:pt x="176" y="1702"/>
                      </a:cubicBezTo>
                      <a:cubicBezTo>
                        <a:pt x="180" y="1700"/>
                        <a:pt x="180" y="1700"/>
                        <a:pt x="180" y="1700"/>
                      </a:cubicBezTo>
                      <a:cubicBezTo>
                        <a:pt x="182" y="1700"/>
                        <a:pt x="182" y="1700"/>
                        <a:pt x="182" y="1700"/>
                      </a:cubicBezTo>
                      <a:cubicBezTo>
                        <a:pt x="184" y="1699"/>
                        <a:pt x="184" y="1699"/>
                        <a:pt x="184" y="1699"/>
                      </a:cubicBezTo>
                      <a:cubicBezTo>
                        <a:pt x="186" y="1700"/>
                        <a:pt x="186" y="1700"/>
                        <a:pt x="186" y="1700"/>
                      </a:cubicBezTo>
                      <a:cubicBezTo>
                        <a:pt x="187" y="1698"/>
                        <a:pt x="187" y="1698"/>
                        <a:pt x="187" y="1698"/>
                      </a:cubicBezTo>
                      <a:cubicBezTo>
                        <a:pt x="190" y="1698"/>
                        <a:pt x="190" y="1698"/>
                        <a:pt x="190" y="1698"/>
                      </a:cubicBezTo>
                      <a:cubicBezTo>
                        <a:pt x="195" y="1695"/>
                        <a:pt x="195" y="1695"/>
                        <a:pt x="195" y="1695"/>
                      </a:cubicBezTo>
                      <a:cubicBezTo>
                        <a:pt x="198" y="1696"/>
                        <a:pt x="198" y="1696"/>
                        <a:pt x="198" y="1696"/>
                      </a:cubicBezTo>
                      <a:cubicBezTo>
                        <a:pt x="200" y="1694"/>
                        <a:pt x="200" y="1694"/>
                        <a:pt x="200" y="1694"/>
                      </a:cubicBezTo>
                      <a:cubicBezTo>
                        <a:pt x="200" y="1691"/>
                        <a:pt x="200" y="1688"/>
                        <a:pt x="198" y="1687"/>
                      </a:cubicBezTo>
                      <a:cubicBezTo>
                        <a:pt x="201" y="1684"/>
                        <a:pt x="201" y="1684"/>
                        <a:pt x="201" y="1684"/>
                      </a:cubicBezTo>
                      <a:cubicBezTo>
                        <a:pt x="201" y="1686"/>
                        <a:pt x="201" y="1686"/>
                        <a:pt x="201" y="1686"/>
                      </a:cubicBezTo>
                      <a:cubicBezTo>
                        <a:pt x="203" y="1687"/>
                        <a:pt x="203" y="1687"/>
                        <a:pt x="203" y="1687"/>
                      </a:cubicBezTo>
                      <a:cubicBezTo>
                        <a:pt x="204" y="1689"/>
                        <a:pt x="204" y="1689"/>
                        <a:pt x="204" y="1689"/>
                      </a:cubicBezTo>
                      <a:cubicBezTo>
                        <a:pt x="203" y="1692"/>
                        <a:pt x="203" y="1692"/>
                        <a:pt x="203" y="1692"/>
                      </a:cubicBezTo>
                      <a:cubicBezTo>
                        <a:pt x="203" y="1692"/>
                        <a:pt x="203" y="1692"/>
                        <a:pt x="203" y="1692"/>
                      </a:cubicBezTo>
                      <a:cubicBezTo>
                        <a:pt x="205" y="1692"/>
                        <a:pt x="205" y="1692"/>
                        <a:pt x="205" y="1692"/>
                      </a:cubicBezTo>
                      <a:cubicBezTo>
                        <a:pt x="205" y="1692"/>
                        <a:pt x="205" y="1692"/>
                        <a:pt x="205" y="1692"/>
                      </a:cubicBezTo>
                      <a:cubicBezTo>
                        <a:pt x="207" y="1691"/>
                        <a:pt x="207" y="1691"/>
                        <a:pt x="207" y="1691"/>
                      </a:cubicBezTo>
                      <a:cubicBezTo>
                        <a:pt x="212" y="1692"/>
                        <a:pt x="212" y="1692"/>
                        <a:pt x="212" y="1692"/>
                      </a:cubicBezTo>
                      <a:cubicBezTo>
                        <a:pt x="216" y="1689"/>
                        <a:pt x="216" y="1689"/>
                        <a:pt x="216" y="1689"/>
                      </a:cubicBezTo>
                      <a:cubicBezTo>
                        <a:pt x="216" y="1690"/>
                        <a:pt x="216" y="1690"/>
                        <a:pt x="216" y="1690"/>
                      </a:cubicBezTo>
                      <a:cubicBezTo>
                        <a:pt x="214" y="1692"/>
                        <a:pt x="214" y="1692"/>
                        <a:pt x="214" y="1692"/>
                      </a:cubicBezTo>
                      <a:cubicBezTo>
                        <a:pt x="217" y="1694"/>
                        <a:pt x="217" y="1694"/>
                        <a:pt x="217" y="1694"/>
                      </a:cubicBezTo>
                      <a:cubicBezTo>
                        <a:pt x="220" y="1692"/>
                        <a:pt x="220" y="1692"/>
                        <a:pt x="220" y="1692"/>
                      </a:cubicBezTo>
                      <a:cubicBezTo>
                        <a:pt x="222" y="1693"/>
                        <a:pt x="222" y="1693"/>
                        <a:pt x="222" y="1693"/>
                      </a:cubicBezTo>
                      <a:cubicBezTo>
                        <a:pt x="223" y="1692"/>
                        <a:pt x="226" y="1689"/>
                        <a:pt x="228" y="1690"/>
                      </a:cubicBezTo>
                      <a:cubicBezTo>
                        <a:pt x="229" y="1687"/>
                        <a:pt x="232" y="1685"/>
                        <a:pt x="235" y="1685"/>
                      </a:cubicBezTo>
                      <a:cubicBezTo>
                        <a:pt x="235" y="1683"/>
                        <a:pt x="235" y="1683"/>
                        <a:pt x="235" y="1683"/>
                      </a:cubicBezTo>
                      <a:cubicBezTo>
                        <a:pt x="236" y="1683"/>
                        <a:pt x="236" y="1683"/>
                        <a:pt x="236" y="1683"/>
                      </a:cubicBezTo>
                      <a:cubicBezTo>
                        <a:pt x="238" y="1681"/>
                        <a:pt x="238" y="1681"/>
                        <a:pt x="238" y="1681"/>
                      </a:cubicBezTo>
                      <a:cubicBezTo>
                        <a:pt x="239" y="1677"/>
                        <a:pt x="239" y="1677"/>
                        <a:pt x="239" y="1677"/>
                      </a:cubicBezTo>
                      <a:cubicBezTo>
                        <a:pt x="240" y="1677"/>
                        <a:pt x="240" y="1677"/>
                        <a:pt x="240" y="1677"/>
                      </a:cubicBezTo>
                      <a:cubicBezTo>
                        <a:pt x="242" y="1679"/>
                        <a:pt x="242" y="1679"/>
                        <a:pt x="242" y="1679"/>
                      </a:cubicBezTo>
                      <a:cubicBezTo>
                        <a:pt x="244" y="1677"/>
                        <a:pt x="244" y="1677"/>
                        <a:pt x="244" y="1677"/>
                      </a:cubicBezTo>
                      <a:cubicBezTo>
                        <a:pt x="245" y="1675"/>
                        <a:pt x="245" y="1675"/>
                        <a:pt x="245" y="1675"/>
                      </a:cubicBezTo>
                      <a:cubicBezTo>
                        <a:pt x="248" y="1675"/>
                        <a:pt x="248" y="1675"/>
                        <a:pt x="248" y="1675"/>
                      </a:cubicBezTo>
                      <a:cubicBezTo>
                        <a:pt x="248" y="1672"/>
                        <a:pt x="248" y="1672"/>
                        <a:pt x="248" y="1672"/>
                      </a:cubicBezTo>
                      <a:cubicBezTo>
                        <a:pt x="250" y="1671"/>
                        <a:pt x="250" y="1671"/>
                        <a:pt x="250" y="1671"/>
                      </a:cubicBezTo>
                      <a:cubicBezTo>
                        <a:pt x="247" y="1668"/>
                        <a:pt x="247" y="1668"/>
                        <a:pt x="247" y="1668"/>
                      </a:cubicBezTo>
                      <a:cubicBezTo>
                        <a:pt x="248" y="1666"/>
                        <a:pt x="248" y="1666"/>
                        <a:pt x="248" y="1666"/>
                      </a:cubicBezTo>
                      <a:cubicBezTo>
                        <a:pt x="248" y="1663"/>
                        <a:pt x="248" y="1663"/>
                        <a:pt x="248" y="1663"/>
                      </a:cubicBezTo>
                      <a:cubicBezTo>
                        <a:pt x="249" y="1662"/>
                        <a:pt x="249" y="1662"/>
                        <a:pt x="249" y="1662"/>
                      </a:cubicBezTo>
                      <a:cubicBezTo>
                        <a:pt x="248" y="1660"/>
                        <a:pt x="248" y="1660"/>
                        <a:pt x="248" y="1660"/>
                      </a:cubicBezTo>
                      <a:cubicBezTo>
                        <a:pt x="249" y="1659"/>
                        <a:pt x="249" y="1659"/>
                        <a:pt x="249" y="1659"/>
                      </a:cubicBezTo>
                      <a:cubicBezTo>
                        <a:pt x="250" y="1658"/>
                        <a:pt x="250" y="1658"/>
                        <a:pt x="250" y="1658"/>
                      </a:cubicBezTo>
                      <a:cubicBezTo>
                        <a:pt x="251" y="1658"/>
                        <a:pt x="251" y="1658"/>
                        <a:pt x="251" y="1658"/>
                      </a:cubicBezTo>
                      <a:cubicBezTo>
                        <a:pt x="253" y="1659"/>
                        <a:pt x="253" y="1659"/>
                        <a:pt x="253" y="1659"/>
                      </a:cubicBezTo>
                      <a:cubicBezTo>
                        <a:pt x="252" y="1660"/>
                        <a:pt x="252" y="1660"/>
                        <a:pt x="252" y="1660"/>
                      </a:cubicBezTo>
                      <a:cubicBezTo>
                        <a:pt x="254" y="1662"/>
                        <a:pt x="254" y="1662"/>
                        <a:pt x="254" y="1662"/>
                      </a:cubicBezTo>
                      <a:cubicBezTo>
                        <a:pt x="253" y="1663"/>
                        <a:pt x="253" y="1665"/>
                        <a:pt x="254" y="1666"/>
                      </a:cubicBezTo>
                      <a:cubicBezTo>
                        <a:pt x="253" y="1667"/>
                        <a:pt x="253" y="1667"/>
                        <a:pt x="253" y="1667"/>
                      </a:cubicBezTo>
                      <a:cubicBezTo>
                        <a:pt x="254" y="1668"/>
                        <a:pt x="254" y="1668"/>
                        <a:pt x="254" y="1668"/>
                      </a:cubicBezTo>
                      <a:cubicBezTo>
                        <a:pt x="255" y="1669"/>
                        <a:pt x="255" y="1669"/>
                        <a:pt x="255" y="1669"/>
                      </a:cubicBezTo>
                      <a:cubicBezTo>
                        <a:pt x="257" y="1668"/>
                        <a:pt x="257" y="1668"/>
                        <a:pt x="257" y="1668"/>
                      </a:cubicBezTo>
                      <a:cubicBezTo>
                        <a:pt x="257" y="1669"/>
                        <a:pt x="257" y="1669"/>
                        <a:pt x="257" y="1669"/>
                      </a:cubicBezTo>
                      <a:cubicBezTo>
                        <a:pt x="259" y="1670"/>
                        <a:pt x="259" y="1670"/>
                        <a:pt x="259" y="1670"/>
                      </a:cubicBezTo>
                      <a:cubicBezTo>
                        <a:pt x="260" y="1671"/>
                        <a:pt x="260" y="1671"/>
                        <a:pt x="260" y="1671"/>
                      </a:cubicBezTo>
                      <a:cubicBezTo>
                        <a:pt x="260" y="1673"/>
                        <a:pt x="260" y="1673"/>
                        <a:pt x="260" y="1673"/>
                      </a:cubicBezTo>
                      <a:cubicBezTo>
                        <a:pt x="261" y="1674"/>
                        <a:pt x="261" y="1674"/>
                        <a:pt x="261" y="1674"/>
                      </a:cubicBezTo>
                      <a:cubicBezTo>
                        <a:pt x="263" y="1673"/>
                        <a:pt x="263" y="1673"/>
                        <a:pt x="263" y="1673"/>
                      </a:cubicBezTo>
                      <a:cubicBezTo>
                        <a:pt x="263" y="1674"/>
                        <a:pt x="263" y="1674"/>
                        <a:pt x="263" y="1674"/>
                      </a:cubicBezTo>
                      <a:cubicBezTo>
                        <a:pt x="266" y="1674"/>
                        <a:pt x="266" y="1674"/>
                        <a:pt x="266" y="1674"/>
                      </a:cubicBezTo>
                      <a:cubicBezTo>
                        <a:pt x="269" y="1672"/>
                        <a:pt x="272" y="1669"/>
                        <a:pt x="274" y="1666"/>
                      </a:cubicBezTo>
                      <a:cubicBezTo>
                        <a:pt x="274" y="1667"/>
                        <a:pt x="274" y="1667"/>
                        <a:pt x="274" y="1667"/>
                      </a:cubicBezTo>
                      <a:cubicBezTo>
                        <a:pt x="275" y="1669"/>
                        <a:pt x="275" y="1669"/>
                        <a:pt x="275" y="1669"/>
                      </a:cubicBezTo>
                      <a:cubicBezTo>
                        <a:pt x="272" y="1672"/>
                        <a:pt x="272" y="1672"/>
                        <a:pt x="272" y="1672"/>
                      </a:cubicBezTo>
                      <a:cubicBezTo>
                        <a:pt x="272" y="1674"/>
                        <a:pt x="272" y="1674"/>
                        <a:pt x="272" y="1674"/>
                      </a:cubicBezTo>
                      <a:cubicBezTo>
                        <a:pt x="275" y="1672"/>
                        <a:pt x="275" y="1672"/>
                        <a:pt x="275" y="1672"/>
                      </a:cubicBezTo>
                      <a:cubicBezTo>
                        <a:pt x="275" y="1674"/>
                        <a:pt x="274" y="1676"/>
                        <a:pt x="273" y="1677"/>
                      </a:cubicBezTo>
                      <a:cubicBezTo>
                        <a:pt x="273" y="1679"/>
                        <a:pt x="273" y="1679"/>
                        <a:pt x="273" y="1679"/>
                      </a:cubicBezTo>
                      <a:cubicBezTo>
                        <a:pt x="271" y="1682"/>
                        <a:pt x="271" y="1682"/>
                        <a:pt x="271" y="1682"/>
                      </a:cubicBezTo>
                      <a:cubicBezTo>
                        <a:pt x="272" y="1683"/>
                        <a:pt x="272" y="1683"/>
                        <a:pt x="272" y="1683"/>
                      </a:cubicBezTo>
                      <a:cubicBezTo>
                        <a:pt x="273" y="1682"/>
                        <a:pt x="273" y="1682"/>
                        <a:pt x="273" y="1682"/>
                      </a:cubicBezTo>
                      <a:cubicBezTo>
                        <a:pt x="274" y="1682"/>
                        <a:pt x="274" y="1682"/>
                        <a:pt x="274" y="1682"/>
                      </a:cubicBezTo>
                      <a:cubicBezTo>
                        <a:pt x="274" y="1683"/>
                        <a:pt x="274" y="1683"/>
                        <a:pt x="274" y="1683"/>
                      </a:cubicBezTo>
                      <a:cubicBezTo>
                        <a:pt x="276" y="1684"/>
                        <a:pt x="276" y="1684"/>
                        <a:pt x="276" y="1684"/>
                      </a:cubicBezTo>
                      <a:cubicBezTo>
                        <a:pt x="274" y="1686"/>
                        <a:pt x="274" y="1686"/>
                        <a:pt x="274" y="1686"/>
                      </a:cubicBezTo>
                      <a:cubicBezTo>
                        <a:pt x="272" y="1686"/>
                        <a:pt x="272" y="1686"/>
                        <a:pt x="272" y="1686"/>
                      </a:cubicBezTo>
                      <a:cubicBezTo>
                        <a:pt x="272" y="1688"/>
                        <a:pt x="272" y="1688"/>
                        <a:pt x="272" y="1688"/>
                      </a:cubicBezTo>
                      <a:cubicBezTo>
                        <a:pt x="271" y="1689"/>
                        <a:pt x="271" y="1689"/>
                        <a:pt x="271" y="1689"/>
                      </a:cubicBezTo>
                      <a:cubicBezTo>
                        <a:pt x="272" y="1690"/>
                        <a:pt x="272" y="1690"/>
                        <a:pt x="272" y="1690"/>
                      </a:cubicBezTo>
                      <a:cubicBezTo>
                        <a:pt x="268" y="1691"/>
                        <a:pt x="268" y="1691"/>
                        <a:pt x="268" y="1691"/>
                      </a:cubicBezTo>
                      <a:cubicBezTo>
                        <a:pt x="265" y="1691"/>
                        <a:pt x="265" y="1691"/>
                        <a:pt x="265" y="1691"/>
                      </a:cubicBezTo>
                      <a:cubicBezTo>
                        <a:pt x="262" y="1694"/>
                        <a:pt x="262" y="1694"/>
                        <a:pt x="262" y="1694"/>
                      </a:cubicBezTo>
                      <a:cubicBezTo>
                        <a:pt x="260" y="1694"/>
                        <a:pt x="260" y="1694"/>
                        <a:pt x="260" y="1694"/>
                      </a:cubicBezTo>
                      <a:cubicBezTo>
                        <a:pt x="259" y="1697"/>
                        <a:pt x="259" y="1697"/>
                        <a:pt x="259" y="1697"/>
                      </a:cubicBezTo>
                      <a:cubicBezTo>
                        <a:pt x="244" y="1702"/>
                        <a:pt x="244" y="1702"/>
                        <a:pt x="244" y="1702"/>
                      </a:cubicBezTo>
                      <a:cubicBezTo>
                        <a:pt x="243" y="1702"/>
                        <a:pt x="243" y="1702"/>
                        <a:pt x="243" y="1702"/>
                      </a:cubicBezTo>
                      <a:cubicBezTo>
                        <a:pt x="242" y="1702"/>
                        <a:pt x="242" y="1702"/>
                        <a:pt x="242" y="1702"/>
                      </a:cubicBezTo>
                      <a:cubicBezTo>
                        <a:pt x="242" y="1704"/>
                        <a:pt x="242" y="1704"/>
                        <a:pt x="242" y="1704"/>
                      </a:cubicBezTo>
                      <a:cubicBezTo>
                        <a:pt x="241" y="1704"/>
                        <a:pt x="236" y="1706"/>
                        <a:pt x="236" y="1707"/>
                      </a:cubicBezTo>
                      <a:cubicBezTo>
                        <a:pt x="234" y="1708"/>
                        <a:pt x="234" y="1708"/>
                        <a:pt x="234" y="1708"/>
                      </a:cubicBezTo>
                      <a:cubicBezTo>
                        <a:pt x="228" y="1713"/>
                        <a:pt x="221" y="1712"/>
                        <a:pt x="216" y="1716"/>
                      </a:cubicBezTo>
                      <a:cubicBezTo>
                        <a:pt x="215" y="1715"/>
                        <a:pt x="215" y="1715"/>
                        <a:pt x="215" y="1715"/>
                      </a:cubicBezTo>
                      <a:cubicBezTo>
                        <a:pt x="214" y="1717"/>
                        <a:pt x="211" y="1719"/>
                        <a:pt x="209" y="1720"/>
                      </a:cubicBezTo>
                      <a:cubicBezTo>
                        <a:pt x="208" y="1720"/>
                        <a:pt x="208" y="1720"/>
                        <a:pt x="208" y="1720"/>
                      </a:cubicBezTo>
                      <a:cubicBezTo>
                        <a:pt x="207" y="1722"/>
                        <a:pt x="207" y="1722"/>
                        <a:pt x="207" y="1722"/>
                      </a:cubicBezTo>
                      <a:cubicBezTo>
                        <a:pt x="205" y="1722"/>
                        <a:pt x="202" y="1725"/>
                        <a:pt x="202" y="1726"/>
                      </a:cubicBezTo>
                      <a:cubicBezTo>
                        <a:pt x="200" y="1726"/>
                        <a:pt x="200" y="1726"/>
                        <a:pt x="200" y="1726"/>
                      </a:cubicBezTo>
                      <a:cubicBezTo>
                        <a:pt x="197" y="1728"/>
                        <a:pt x="197" y="1728"/>
                        <a:pt x="197" y="1728"/>
                      </a:cubicBezTo>
                      <a:cubicBezTo>
                        <a:pt x="196" y="1729"/>
                        <a:pt x="196" y="1729"/>
                        <a:pt x="196" y="1729"/>
                      </a:cubicBezTo>
                      <a:cubicBezTo>
                        <a:pt x="194" y="1729"/>
                        <a:pt x="194" y="1729"/>
                        <a:pt x="194" y="1729"/>
                      </a:cubicBezTo>
                      <a:cubicBezTo>
                        <a:pt x="192" y="1731"/>
                        <a:pt x="188" y="1735"/>
                        <a:pt x="185" y="1735"/>
                      </a:cubicBezTo>
                      <a:cubicBezTo>
                        <a:pt x="184" y="1737"/>
                        <a:pt x="184" y="1737"/>
                        <a:pt x="184" y="1737"/>
                      </a:cubicBezTo>
                      <a:cubicBezTo>
                        <a:pt x="183" y="1738"/>
                        <a:pt x="183" y="1738"/>
                        <a:pt x="183" y="1738"/>
                      </a:cubicBezTo>
                      <a:cubicBezTo>
                        <a:pt x="184" y="1740"/>
                        <a:pt x="184" y="1740"/>
                        <a:pt x="184" y="1740"/>
                      </a:cubicBezTo>
                      <a:cubicBezTo>
                        <a:pt x="182" y="1741"/>
                        <a:pt x="177" y="1743"/>
                        <a:pt x="177" y="1746"/>
                      </a:cubicBezTo>
                      <a:cubicBezTo>
                        <a:pt x="173" y="1748"/>
                        <a:pt x="170" y="1751"/>
                        <a:pt x="166" y="1753"/>
                      </a:cubicBezTo>
                      <a:cubicBezTo>
                        <a:pt x="167" y="1753"/>
                        <a:pt x="167" y="1753"/>
                        <a:pt x="167" y="1753"/>
                      </a:cubicBezTo>
                      <a:cubicBezTo>
                        <a:pt x="169" y="1753"/>
                        <a:pt x="169" y="1753"/>
                        <a:pt x="169" y="1753"/>
                      </a:cubicBezTo>
                      <a:cubicBezTo>
                        <a:pt x="171" y="1754"/>
                        <a:pt x="171" y="1754"/>
                        <a:pt x="171" y="1754"/>
                      </a:cubicBezTo>
                      <a:cubicBezTo>
                        <a:pt x="175" y="1752"/>
                        <a:pt x="175" y="1752"/>
                        <a:pt x="175" y="1752"/>
                      </a:cubicBezTo>
                      <a:cubicBezTo>
                        <a:pt x="176" y="1753"/>
                        <a:pt x="176" y="1753"/>
                        <a:pt x="176" y="1753"/>
                      </a:cubicBezTo>
                      <a:cubicBezTo>
                        <a:pt x="179" y="1752"/>
                        <a:pt x="181" y="1749"/>
                        <a:pt x="183" y="1749"/>
                      </a:cubicBezTo>
                      <a:cubicBezTo>
                        <a:pt x="185" y="1750"/>
                        <a:pt x="185" y="1750"/>
                        <a:pt x="185" y="1750"/>
                      </a:cubicBezTo>
                      <a:cubicBezTo>
                        <a:pt x="190" y="1747"/>
                        <a:pt x="190" y="1747"/>
                        <a:pt x="190" y="1747"/>
                      </a:cubicBezTo>
                      <a:cubicBezTo>
                        <a:pt x="190" y="1746"/>
                        <a:pt x="190" y="1746"/>
                        <a:pt x="190" y="1746"/>
                      </a:cubicBezTo>
                      <a:cubicBezTo>
                        <a:pt x="191" y="1745"/>
                        <a:pt x="191" y="1745"/>
                        <a:pt x="191" y="1745"/>
                      </a:cubicBezTo>
                      <a:cubicBezTo>
                        <a:pt x="193" y="1746"/>
                        <a:pt x="193" y="1746"/>
                        <a:pt x="193" y="1746"/>
                      </a:cubicBezTo>
                      <a:cubicBezTo>
                        <a:pt x="194" y="1744"/>
                        <a:pt x="194" y="1744"/>
                        <a:pt x="194" y="1744"/>
                      </a:cubicBezTo>
                      <a:cubicBezTo>
                        <a:pt x="195" y="1745"/>
                        <a:pt x="195" y="1745"/>
                        <a:pt x="195" y="1745"/>
                      </a:cubicBezTo>
                      <a:cubicBezTo>
                        <a:pt x="195" y="1743"/>
                        <a:pt x="195" y="1743"/>
                        <a:pt x="195" y="1743"/>
                      </a:cubicBezTo>
                      <a:cubicBezTo>
                        <a:pt x="197" y="1743"/>
                        <a:pt x="197" y="1743"/>
                        <a:pt x="197" y="1743"/>
                      </a:cubicBezTo>
                      <a:cubicBezTo>
                        <a:pt x="198" y="1743"/>
                        <a:pt x="198" y="1743"/>
                        <a:pt x="198" y="1743"/>
                      </a:cubicBezTo>
                      <a:cubicBezTo>
                        <a:pt x="198" y="1745"/>
                        <a:pt x="198" y="1745"/>
                        <a:pt x="198" y="1745"/>
                      </a:cubicBezTo>
                      <a:cubicBezTo>
                        <a:pt x="199" y="1745"/>
                        <a:pt x="199" y="1745"/>
                        <a:pt x="199" y="1745"/>
                      </a:cubicBezTo>
                      <a:cubicBezTo>
                        <a:pt x="200" y="1744"/>
                        <a:pt x="200" y="1744"/>
                        <a:pt x="200" y="1744"/>
                      </a:cubicBezTo>
                      <a:cubicBezTo>
                        <a:pt x="199" y="1742"/>
                        <a:pt x="199" y="1742"/>
                        <a:pt x="199" y="1742"/>
                      </a:cubicBezTo>
                      <a:cubicBezTo>
                        <a:pt x="201" y="1741"/>
                        <a:pt x="201" y="1741"/>
                        <a:pt x="201" y="1741"/>
                      </a:cubicBezTo>
                      <a:cubicBezTo>
                        <a:pt x="203" y="1740"/>
                        <a:pt x="203" y="1740"/>
                        <a:pt x="203" y="1740"/>
                      </a:cubicBezTo>
                      <a:cubicBezTo>
                        <a:pt x="204" y="1740"/>
                        <a:pt x="204" y="1740"/>
                        <a:pt x="204" y="1740"/>
                      </a:cubicBezTo>
                      <a:cubicBezTo>
                        <a:pt x="205" y="1740"/>
                        <a:pt x="205" y="1740"/>
                        <a:pt x="205" y="1740"/>
                      </a:cubicBezTo>
                      <a:cubicBezTo>
                        <a:pt x="206" y="1740"/>
                        <a:pt x="206" y="1740"/>
                        <a:pt x="206" y="1740"/>
                      </a:cubicBezTo>
                      <a:cubicBezTo>
                        <a:pt x="208" y="1739"/>
                        <a:pt x="208" y="1739"/>
                        <a:pt x="208" y="1739"/>
                      </a:cubicBezTo>
                      <a:cubicBezTo>
                        <a:pt x="208" y="1738"/>
                        <a:pt x="209" y="1736"/>
                        <a:pt x="210" y="1735"/>
                      </a:cubicBezTo>
                      <a:cubicBezTo>
                        <a:pt x="212" y="1737"/>
                        <a:pt x="212" y="1737"/>
                        <a:pt x="212" y="1737"/>
                      </a:cubicBezTo>
                      <a:cubicBezTo>
                        <a:pt x="213" y="1734"/>
                        <a:pt x="215" y="1734"/>
                        <a:pt x="218" y="1734"/>
                      </a:cubicBezTo>
                      <a:cubicBezTo>
                        <a:pt x="218" y="1735"/>
                        <a:pt x="218" y="1735"/>
                        <a:pt x="218" y="1735"/>
                      </a:cubicBezTo>
                      <a:cubicBezTo>
                        <a:pt x="224" y="1729"/>
                        <a:pt x="224" y="1729"/>
                        <a:pt x="224" y="1729"/>
                      </a:cubicBezTo>
                      <a:cubicBezTo>
                        <a:pt x="224" y="1728"/>
                        <a:pt x="224" y="1728"/>
                        <a:pt x="224" y="1728"/>
                      </a:cubicBezTo>
                      <a:cubicBezTo>
                        <a:pt x="225" y="1727"/>
                        <a:pt x="225" y="1727"/>
                        <a:pt x="225" y="1727"/>
                      </a:cubicBezTo>
                      <a:cubicBezTo>
                        <a:pt x="228" y="1727"/>
                        <a:pt x="228" y="1727"/>
                        <a:pt x="228" y="1727"/>
                      </a:cubicBezTo>
                      <a:cubicBezTo>
                        <a:pt x="228" y="1728"/>
                        <a:pt x="228" y="1728"/>
                        <a:pt x="228" y="1728"/>
                      </a:cubicBezTo>
                      <a:cubicBezTo>
                        <a:pt x="229" y="1728"/>
                        <a:pt x="229" y="1728"/>
                        <a:pt x="229" y="1728"/>
                      </a:cubicBezTo>
                      <a:cubicBezTo>
                        <a:pt x="230" y="1726"/>
                        <a:pt x="230" y="1726"/>
                        <a:pt x="230" y="1726"/>
                      </a:cubicBezTo>
                      <a:cubicBezTo>
                        <a:pt x="231" y="1726"/>
                        <a:pt x="231" y="1726"/>
                        <a:pt x="231" y="1726"/>
                      </a:cubicBezTo>
                      <a:cubicBezTo>
                        <a:pt x="232" y="1727"/>
                        <a:pt x="232" y="1727"/>
                        <a:pt x="232" y="1727"/>
                      </a:cubicBezTo>
                      <a:cubicBezTo>
                        <a:pt x="233" y="1724"/>
                        <a:pt x="233" y="1724"/>
                        <a:pt x="233" y="1724"/>
                      </a:cubicBezTo>
                      <a:cubicBezTo>
                        <a:pt x="239" y="1721"/>
                        <a:pt x="239" y="1721"/>
                        <a:pt x="239" y="1721"/>
                      </a:cubicBezTo>
                      <a:cubicBezTo>
                        <a:pt x="240" y="1722"/>
                        <a:pt x="240" y="1722"/>
                        <a:pt x="240" y="1722"/>
                      </a:cubicBezTo>
                      <a:cubicBezTo>
                        <a:pt x="242" y="1721"/>
                        <a:pt x="242" y="1721"/>
                        <a:pt x="242" y="1721"/>
                      </a:cubicBezTo>
                      <a:cubicBezTo>
                        <a:pt x="245" y="1721"/>
                        <a:pt x="245" y="1721"/>
                        <a:pt x="245" y="1721"/>
                      </a:cubicBezTo>
                      <a:cubicBezTo>
                        <a:pt x="245" y="1723"/>
                        <a:pt x="245" y="1723"/>
                        <a:pt x="245" y="1723"/>
                      </a:cubicBezTo>
                      <a:cubicBezTo>
                        <a:pt x="245" y="1723"/>
                        <a:pt x="245" y="1723"/>
                        <a:pt x="245" y="1723"/>
                      </a:cubicBezTo>
                      <a:cubicBezTo>
                        <a:pt x="248" y="1718"/>
                        <a:pt x="248" y="1718"/>
                        <a:pt x="248" y="1718"/>
                      </a:cubicBezTo>
                      <a:cubicBezTo>
                        <a:pt x="249" y="1719"/>
                        <a:pt x="249" y="1719"/>
                        <a:pt x="249" y="1719"/>
                      </a:cubicBezTo>
                      <a:cubicBezTo>
                        <a:pt x="250" y="1718"/>
                        <a:pt x="250" y="1718"/>
                        <a:pt x="250" y="1718"/>
                      </a:cubicBezTo>
                      <a:cubicBezTo>
                        <a:pt x="250" y="1719"/>
                        <a:pt x="250" y="1719"/>
                        <a:pt x="250" y="1719"/>
                      </a:cubicBezTo>
                      <a:cubicBezTo>
                        <a:pt x="249" y="1720"/>
                        <a:pt x="249" y="1720"/>
                        <a:pt x="249" y="1720"/>
                      </a:cubicBezTo>
                      <a:cubicBezTo>
                        <a:pt x="251" y="1721"/>
                        <a:pt x="251" y="1721"/>
                        <a:pt x="251" y="1721"/>
                      </a:cubicBezTo>
                      <a:cubicBezTo>
                        <a:pt x="250" y="1723"/>
                        <a:pt x="250" y="1723"/>
                        <a:pt x="250" y="1723"/>
                      </a:cubicBezTo>
                      <a:cubicBezTo>
                        <a:pt x="250" y="1724"/>
                        <a:pt x="250" y="1724"/>
                        <a:pt x="250" y="1724"/>
                      </a:cubicBezTo>
                      <a:cubicBezTo>
                        <a:pt x="248" y="1725"/>
                        <a:pt x="248" y="1725"/>
                        <a:pt x="248" y="1725"/>
                      </a:cubicBezTo>
                      <a:cubicBezTo>
                        <a:pt x="244" y="1724"/>
                        <a:pt x="244" y="1724"/>
                        <a:pt x="244" y="1724"/>
                      </a:cubicBezTo>
                      <a:cubicBezTo>
                        <a:pt x="242" y="1726"/>
                        <a:pt x="242" y="1726"/>
                        <a:pt x="242" y="1726"/>
                      </a:cubicBezTo>
                      <a:cubicBezTo>
                        <a:pt x="240" y="1726"/>
                        <a:pt x="240" y="1726"/>
                        <a:pt x="240" y="1726"/>
                      </a:cubicBezTo>
                      <a:cubicBezTo>
                        <a:pt x="239" y="1728"/>
                        <a:pt x="239" y="1728"/>
                        <a:pt x="239" y="1728"/>
                      </a:cubicBezTo>
                      <a:cubicBezTo>
                        <a:pt x="239" y="1731"/>
                        <a:pt x="239" y="1731"/>
                        <a:pt x="239" y="1731"/>
                      </a:cubicBezTo>
                      <a:cubicBezTo>
                        <a:pt x="236" y="1731"/>
                        <a:pt x="233" y="1736"/>
                        <a:pt x="229" y="1736"/>
                      </a:cubicBezTo>
                      <a:cubicBezTo>
                        <a:pt x="229" y="1737"/>
                        <a:pt x="229" y="1737"/>
                        <a:pt x="229" y="1737"/>
                      </a:cubicBezTo>
                      <a:cubicBezTo>
                        <a:pt x="230" y="1738"/>
                        <a:pt x="230" y="1738"/>
                        <a:pt x="230" y="1738"/>
                      </a:cubicBezTo>
                      <a:cubicBezTo>
                        <a:pt x="230" y="1739"/>
                        <a:pt x="230" y="1739"/>
                        <a:pt x="230" y="1739"/>
                      </a:cubicBezTo>
                      <a:cubicBezTo>
                        <a:pt x="222" y="1742"/>
                        <a:pt x="222" y="1742"/>
                        <a:pt x="222" y="1742"/>
                      </a:cubicBezTo>
                      <a:cubicBezTo>
                        <a:pt x="221" y="1744"/>
                        <a:pt x="221" y="1747"/>
                        <a:pt x="222" y="1748"/>
                      </a:cubicBezTo>
                      <a:cubicBezTo>
                        <a:pt x="220" y="1749"/>
                        <a:pt x="220" y="1749"/>
                        <a:pt x="220" y="1749"/>
                      </a:cubicBezTo>
                      <a:cubicBezTo>
                        <a:pt x="217" y="1752"/>
                        <a:pt x="217" y="1752"/>
                        <a:pt x="217" y="1752"/>
                      </a:cubicBezTo>
                      <a:cubicBezTo>
                        <a:pt x="218" y="1753"/>
                        <a:pt x="218" y="1753"/>
                        <a:pt x="218" y="1753"/>
                      </a:cubicBezTo>
                      <a:cubicBezTo>
                        <a:pt x="217" y="1754"/>
                        <a:pt x="217" y="1754"/>
                        <a:pt x="217" y="1754"/>
                      </a:cubicBezTo>
                      <a:cubicBezTo>
                        <a:pt x="216" y="1754"/>
                        <a:pt x="216" y="1754"/>
                        <a:pt x="216" y="1754"/>
                      </a:cubicBezTo>
                      <a:cubicBezTo>
                        <a:pt x="216" y="1752"/>
                        <a:pt x="216" y="1752"/>
                        <a:pt x="216" y="1752"/>
                      </a:cubicBezTo>
                      <a:cubicBezTo>
                        <a:pt x="215" y="1752"/>
                        <a:pt x="215" y="1752"/>
                        <a:pt x="215" y="1752"/>
                      </a:cubicBezTo>
                      <a:cubicBezTo>
                        <a:pt x="215" y="1752"/>
                        <a:pt x="215" y="1752"/>
                        <a:pt x="215" y="1752"/>
                      </a:cubicBezTo>
                      <a:cubicBezTo>
                        <a:pt x="214" y="1754"/>
                        <a:pt x="214" y="1754"/>
                        <a:pt x="214" y="1754"/>
                      </a:cubicBezTo>
                      <a:cubicBezTo>
                        <a:pt x="213" y="1755"/>
                        <a:pt x="211" y="1757"/>
                        <a:pt x="209" y="1758"/>
                      </a:cubicBezTo>
                      <a:cubicBezTo>
                        <a:pt x="208" y="1757"/>
                        <a:pt x="208" y="1757"/>
                        <a:pt x="208" y="1757"/>
                      </a:cubicBezTo>
                      <a:cubicBezTo>
                        <a:pt x="205" y="1759"/>
                        <a:pt x="205" y="1759"/>
                        <a:pt x="205" y="1759"/>
                      </a:cubicBezTo>
                      <a:cubicBezTo>
                        <a:pt x="204" y="1759"/>
                        <a:pt x="204" y="1759"/>
                        <a:pt x="204" y="1759"/>
                      </a:cubicBezTo>
                      <a:cubicBezTo>
                        <a:pt x="202" y="1760"/>
                        <a:pt x="202" y="1760"/>
                        <a:pt x="202" y="1760"/>
                      </a:cubicBezTo>
                      <a:cubicBezTo>
                        <a:pt x="199" y="1759"/>
                        <a:pt x="197" y="1760"/>
                        <a:pt x="196" y="1762"/>
                      </a:cubicBezTo>
                      <a:cubicBezTo>
                        <a:pt x="194" y="1761"/>
                        <a:pt x="194" y="1761"/>
                        <a:pt x="194" y="1761"/>
                      </a:cubicBezTo>
                      <a:cubicBezTo>
                        <a:pt x="187" y="1767"/>
                        <a:pt x="187" y="1767"/>
                        <a:pt x="187" y="1767"/>
                      </a:cubicBezTo>
                      <a:cubicBezTo>
                        <a:pt x="187" y="1769"/>
                        <a:pt x="187" y="1769"/>
                        <a:pt x="187" y="1769"/>
                      </a:cubicBezTo>
                      <a:cubicBezTo>
                        <a:pt x="185" y="1772"/>
                        <a:pt x="175" y="1777"/>
                        <a:pt x="171" y="1779"/>
                      </a:cubicBezTo>
                      <a:cubicBezTo>
                        <a:pt x="173" y="1780"/>
                        <a:pt x="173" y="1780"/>
                        <a:pt x="173" y="1780"/>
                      </a:cubicBezTo>
                      <a:cubicBezTo>
                        <a:pt x="172" y="1781"/>
                        <a:pt x="172" y="1781"/>
                        <a:pt x="172" y="1781"/>
                      </a:cubicBezTo>
                      <a:cubicBezTo>
                        <a:pt x="177" y="1782"/>
                        <a:pt x="177" y="1782"/>
                        <a:pt x="177" y="1782"/>
                      </a:cubicBezTo>
                      <a:cubicBezTo>
                        <a:pt x="179" y="1784"/>
                        <a:pt x="179" y="1784"/>
                        <a:pt x="179" y="1784"/>
                      </a:cubicBezTo>
                      <a:cubicBezTo>
                        <a:pt x="175" y="1789"/>
                        <a:pt x="175" y="1789"/>
                        <a:pt x="175" y="1789"/>
                      </a:cubicBezTo>
                      <a:cubicBezTo>
                        <a:pt x="176" y="1790"/>
                        <a:pt x="176" y="1790"/>
                        <a:pt x="176" y="1790"/>
                      </a:cubicBezTo>
                      <a:cubicBezTo>
                        <a:pt x="176" y="1791"/>
                        <a:pt x="176" y="1791"/>
                        <a:pt x="176" y="1791"/>
                      </a:cubicBezTo>
                      <a:cubicBezTo>
                        <a:pt x="176" y="1792"/>
                        <a:pt x="177" y="1793"/>
                        <a:pt x="177" y="1794"/>
                      </a:cubicBezTo>
                      <a:cubicBezTo>
                        <a:pt x="179" y="1795"/>
                        <a:pt x="179" y="1795"/>
                        <a:pt x="179" y="1795"/>
                      </a:cubicBezTo>
                      <a:cubicBezTo>
                        <a:pt x="183" y="1796"/>
                        <a:pt x="186" y="1790"/>
                        <a:pt x="187" y="1786"/>
                      </a:cubicBezTo>
                      <a:cubicBezTo>
                        <a:pt x="186" y="1785"/>
                        <a:pt x="186" y="1785"/>
                        <a:pt x="186" y="1785"/>
                      </a:cubicBezTo>
                      <a:cubicBezTo>
                        <a:pt x="186" y="1783"/>
                        <a:pt x="189" y="1781"/>
                        <a:pt x="191" y="1781"/>
                      </a:cubicBezTo>
                      <a:cubicBezTo>
                        <a:pt x="190" y="1782"/>
                        <a:pt x="190" y="1782"/>
                        <a:pt x="190" y="1782"/>
                      </a:cubicBezTo>
                      <a:cubicBezTo>
                        <a:pt x="187" y="1783"/>
                        <a:pt x="187" y="1783"/>
                        <a:pt x="187" y="1783"/>
                      </a:cubicBezTo>
                      <a:cubicBezTo>
                        <a:pt x="187" y="1785"/>
                        <a:pt x="187" y="1785"/>
                        <a:pt x="187" y="1785"/>
                      </a:cubicBezTo>
                      <a:cubicBezTo>
                        <a:pt x="187" y="1785"/>
                        <a:pt x="187" y="1785"/>
                        <a:pt x="187" y="1785"/>
                      </a:cubicBezTo>
                      <a:cubicBezTo>
                        <a:pt x="188" y="1788"/>
                        <a:pt x="188" y="1788"/>
                        <a:pt x="188" y="1788"/>
                      </a:cubicBezTo>
                      <a:cubicBezTo>
                        <a:pt x="191" y="1789"/>
                        <a:pt x="191" y="1789"/>
                        <a:pt x="191" y="1789"/>
                      </a:cubicBezTo>
                      <a:cubicBezTo>
                        <a:pt x="191" y="1790"/>
                        <a:pt x="191" y="1790"/>
                        <a:pt x="191" y="1790"/>
                      </a:cubicBezTo>
                      <a:cubicBezTo>
                        <a:pt x="189" y="1793"/>
                        <a:pt x="189" y="1793"/>
                        <a:pt x="189" y="1793"/>
                      </a:cubicBezTo>
                      <a:cubicBezTo>
                        <a:pt x="189" y="1796"/>
                        <a:pt x="189" y="1796"/>
                        <a:pt x="189" y="1796"/>
                      </a:cubicBezTo>
                      <a:cubicBezTo>
                        <a:pt x="191" y="1795"/>
                        <a:pt x="193" y="1793"/>
                        <a:pt x="193" y="1791"/>
                      </a:cubicBezTo>
                      <a:cubicBezTo>
                        <a:pt x="195" y="1791"/>
                        <a:pt x="195" y="1791"/>
                        <a:pt x="195" y="1791"/>
                      </a:cubicBezTo>
                      <a:cubicBezTo>
                        <a:pt x="196" y="1792"/>
                        <a:pt x="196" y="1792"/>
                        <a:pt x="196" y="1792"/>
                      </a:cubicBezTo>
                      <a:cubicBezTo>
                        <a:pt x="197" y="1791"/>
                        <a:pt x="197" y="1791"/>
                        <a:pt x="197" y="1791"/>
                      </a:cubicBezTo>
                      <a:cubicBezTo>
                        <a:pt x="196" y="1789"/>
                        <a:pt x="196" y="1789"/>
                        <a:pt x="196" y="1789"/>
                      </a:cubicBezTo>
                      <a:cubicBezTo>
                        <a:pt x="200" y="1789"/>
                        <a:pt x="200" y="1789"/>
                        <a:pt x="200" y="1789"/>
                      </a:cubicBezTo>
                      <a:cubicBezTo>
                        <a:pt x="201" y="1788"/>
                        <a:pt x="203" y="1786"/>
                        <a:pt x="204" y="1786"/>
                      </a:cubicBezTo>
                      <a:cubicBezTo>
                        <a:pt x="207" y="1786"/>
                        <a:pt x="207" y="1786"/>
                        <a:pt x="207" y="1786"/>
                      </a:cubicBezTo>
                      <a:cubicBezTo>
                        <a:pt x="207" y="1785"/>
                        <a:pt x="207" y="1785"/>
                        <a:pt x="207" y="1785"/>
                      </a:cubicBezTo>
                      <a:cubicBezTo>
                        <a:pt x="200" y="1784"/>
                        <a:pt x="197" y="1789"/>
                        <a:pt x="194" y="1789"/>
                      </a:cubicBezTo>
                      <a:cubicBezTo>
                        <a:pt x="194" y="1788"/>
                        <a:pt x="194" y="1788"/>
                        <a:pt x="194" y="1788"/>
                      </a:cubicBezTo>
                      <a:cubicBezTo>
                        <a:pt x="197" y="1787"/>
                        <a:pt x="197" y="1787"/>
                        <a:pt x="197" y="1787"/>
                      </a:cubicBezTo>
                      <a:cubicBezTo>
                        <a:pt x="197" y="1785"/>
                        <a:pt x="197" y="1785"/>
                        <a:pt x="197" y="1785"/>
                      </a:cubicBezTo>
                      <a:cubicBezTo>
                        <a:pt x="199" y="1785"/>
                        <a:pt x="203" y="1783"/>
                        <a:pt x="204" y="1782"/>
                      </a:cubicBezTo>
                      <a:cubicBezTo>
                        <a:pt x="204" y="1783"/>
                        <a:pt x="204" y="1783"/>
                        <a:pt x="204" y="1783"/>
                      </a:cubicBezTo>
                      <a:cubicBezTo>
                        <a:pt x="204" y="1783"/>
                        <a:pt x="204" y="1783"/>
                        <a:pt x="204" y="1783"/>
                      </a:cubicBezTo>
                      <a:cubicBezTo>
                        <a:pt x="206" y="1782"/>
                        <a:pt x="206" y="1782"/>
                        <a:pt x="206" y="1782"/>
                      </a:cubicBezTo>
                      <a:cubicBezTo>
                        <a:pt x="205" y="1781"/>
                        <a:pt x="205" y="1781"/>
                        <a:pt x="205" y="1781"/>
                      </a:cubicBezTo>
                      <a:cubicBezTo>
                        <a:pt x="206" y="1780"/>
                        <a:pt x="206" y="1780"/>
                        <a:pt x="206" y="1780"/>
                      </a:cubicBezTo>
                      <a:cubicBezTo>
                        <a:pt x="206" y="1775"/>
                        <a:pt x="206" y="1775"/>
                        <a:pt x="206" y="1775"/>
                      </a:cubicBezTo>
                      <a:cubicBezTo>
                        <a:pt x="205" y="1774"/>
                        <a:pt x="205" y="1774"/>
                        <a:pt x="205" y="1774"/>
                      </a:cubicBezTo>
                      <a:cubicBezTo>
                        <a:pt x="206" y="1774"/>
                        <a:pt x="209" y="1774"/>
                        <a:pt x="211" y="1772"/>
                      </a:cubicBezTo>
                      <a:cubicBezTo>
                        <a:pt x="211" y="1771"/>
                        <a:pt x="211" y="1771"/>
                        <a:pt x="211" y="1771"/>
                      </a:cubicBezTo>
                      <a:cubicBezTo>
                        <a:pt x="215" y="1769"/>
                        <a:pt x="215" y="1769"/>
                        <a:pt x="215" y="1769"/>
                      </a:cubicBezTo>
                      <a:cubicBezTo>
                        <a:pt x="215" y="1771"/>
                        <a:pt x="215" y="1771"/>
                        <a:pt x="215" y="1771"/>
                      </a:cubicBezTo>
                      <a:cubicBezTo>
                        <a:pt x="217" y="1772"/>
                        <a:pt x="217" y="1772"/>
                        <a:pt x="217" y="1772"/>
                      </a:cubicBezTo>
                      <a:cubicBezTo>
                        <a:pt x="217" y="1771"/>
                        <a:pt x="219" y="1769"/>
                        <a:pt x="219" y="1767"/>
                      </a:cubicBezTo>
                      <a:cubicBezTo>
                        <a:pt x="218" y="1766"/>
                        <a:pt x="218" y="1766"/>
                        <a:pt x="218" y="1766"/>
                      </a:cubicBezTo>
                      <a:cubicBezTo>
                        <a:pt x="217" y="1765"/>
                        <a:pt x="217" y="1765"/>
                        <a:pt x="217" y="1765"/>
                      </a:cubicBezTo>
                      <a:cubicBezTo>
                        <a:pt x="220" y="1765"/>
                        <a:pt x="220" y="1765"/>
                        <a:pt x="220" y="1765"/>
                      </a:cubicBezTo>
                      <a:cubicBezTo>
                        <a:pt x="221" y="1765"/>
                        <a:pt x="221" y="1765"/>
                        <a:pt x="221" y="1765"/>
                      </a:cubicBezTo>
                      <a:cubicBezTo>
                        <a:pt x="221" y="1762"/>
                        <a:pt x="221" y="1762"/>
                        <a:pt x="221" y="1762"/>
                      </a:cubicBezTo>
                      <a:cubicBezTo>
                        <a:pt x="223" y="1762"/>
                        <a:pt x="223" y="1762"/>
                        <a:pt x="223" y="1762"/>
                      </a:cubicBezTo>
                      <a:cubicBezTo>
                        <a:pt x="222" y="1765"/>
                        <a:pt x="222" y="1765"/>
                        <a:pt x="222" y="1765"/>
                      </a:cubicBezTo>
                      <a:cubicBezTo>
                        <a:pt x="223" y="1766"/>
                        <a:pt x="223" y="1766"/>
                        <a:pt x="223" y="1766"/>
                      </a:cubicBezTo>
                      <a:cubicBezTo>
                        <a:pt x="225" y="1767"/>
                        <a:pt x="225" y="1767"/>
                        <a:pt x="225" y="1767"/>
                      </a:cubicBezTo>
                      <a:cubicBezTo>
                        <a:pt x="225" y="1770"/>
                        <a:pt x="225" y="1770"/>
                        <a:pt x="225" y="1770"/>
                      </a:cubicBezTo>
                      <a:cubicBezTo>
                        <a:pt x="226" y="1771"/>
                        <a:pt x="226" y="1771"/>
                        <a:pt x="226" y="1771"/>
                      </a:cubicBezTo>
                      <a:cubicBezTo>
                        <a:pt x="227" y="1772"/>
                        <a:pt x="227" y="1772"/>
                        <a:pt x="227" y="1772"/>
                      </a:cubicBezTo>
                      <a:cubicBezTo>
                        <a:pt x="229" y="1772"/>
                        <a:pt x="229" y="1772"/>
                        <a:pt x="229" y="1772"/>
                      </a:cubicBezTo>
                      <a:cubicBezTo>
                        <a:pt x="229" y="1773"/>
                        <a:pt x="229" y="1773"/>
                        <a:pt x="229" y="1773"/>
                      </a:cubicBezTo>
                      <a:cubicBezTo>
                        <a:pt x="226" y="1775"/>
                        <a:pt x="226" y="1775"/>
                        <a:pt x="226" y="1775"/>
                      </a:cubicBezTo>
                      <a:cubicBezTo>
                        <a:pt x="229" y="1775"/>
                        <a:pt x="235" y="1775"/>
                        <a:pt x="238" y="1773"/>
                      </a:cubicBezTo>
                      <a:cubicBezTo>
                        <a:pt x="238" y="1772"/>
                        <a:pt x="238" y="1772"/>
                        <a:pt x="238" y="1772"/>
                      </a:cubicBezTo>
                      <a:cubicBezTo>
                        <a:pt x="236" y="1771"/>
                        <a:pt x="236" y="1771"/>
                        <a:pt x="236" y="1771"/>
                      </a:cubicBezTo>
                      <a:cubicBezTo>
                        <a:pt x="236" y="1770"/>
                        <a:pt x="236" y="1770"/>
                        <a:pt x="236" y="1770"/>
                      </a:cubicBezTo>
                      <a:cubicBezTo>
                        <a:pt x="237" y="1770"/>
                        <a:pt x="241" y="1769"/>
                        <a:pt x="242" y="1770"/>
                      </a:cubicBezTo>
                      <a:cubicBezTo>
                        <a:pt x="243" y="1769"/>
                        <a:pt x="244" y="1769"/>
                        <a:pt x="246" y="1769"/>
                      </a:cubicBezTo>
                      <a:cubicBezTo>
                        <a:pt x="247" y="1769"/>
                        <a:pt x="250" y="1767"/>
                        <a:pt x="250" y="1765"/>
                      </a:cubicBezTo>
                      <a:cubicBezTo>
                        <a:pt x="249" y="1760"/>
                        <a:pt x="249" y="1760"/>
                        <a:pt x="249" y="1760"/>
                      </a:cubicBezTo>
                      <a:cubicBezTo>
                        <a:pt x="251" y="1758"/>
                        <a:pt x="251" y="1758"/>
                        <a:pt x="251" y="1758"/>
                      </a:cubicBezTo>
                      <a:cubicBezTo>
                        <a:pt x="252" y="1758"/>
                        <a:pt x="252" y="1758"/>
                        <a:pt x="252" y="1758"/>
                      </a:cubicBezTo>
                      <a:cubicBezTo>
                        <a:pt x="253" y="1759"/>
                        <a:pt x="253" y="1759"/>
                        <a:pt x="253" y="1759"/>
                      </a:cubicBezTo>
                      <a:cubicBezTo>
                        <a:pt x="254" y="1758"/>
                        <a:pt x="254" y="1758"/>
                        <a:pt x="254" y="1758"/>
                      </a:cubicBezTo>
                      <a:cubicBezTo>
                        <a:pt x="253" y="1766"/>
                        <a:pt x="253" y="1766"/>
                        <a:pt x="253" y="1766"/>
                      </a:cubicBezTo>
                      <a:cubicBezTo>
                        <a:pt x="254" y="1766"/>
                        <a:pt x="254" y="1766"/>
                        <a:pt x="254" y="1766"/>
                      </a:cubicBezTo>
                      <a:cubicBezTo>
                        <a:pt x="257" y="1763"/>
                        <a:pt x="257" y="1763"/>
                        <a:pt x="257" y="1763"/>
                      </a:cubicBezTo>
                      <a:cubicBezTo>
                        <a:pt x="261" y="1763"/>
                        <a:pt x="261" y="1763"/>
                        <a:pt x="261" y="1763"/>
                      </a:cubicBezTo>
                      <a:cubicBezTo>
                        <a:pt x="264" y="1761"/>
                        <a:pt x="264" y="1761"/>
                        <a:pt x="264" y="1761"/>
                      </a:cubicBezTo>
                      <a:cubicBezTo>
                        <a:pt x="266" y="1762"/>
                        <a:pt x="266" y="1762"/>
                        <a:pt x="266" y="1762"/>
                      </a:cubicBezTo>
                      <a:cubicBezTo>
                        <a:pt x="268" y="1760"/>
                        <a:pt x="268" y="1760"/>
                        <a:pt x="268" y="1760"/>
                      </a:cubicBezTo>
                      <a:cubicBezTo>
                        <a:pt x="269" y="1759"/>
                        <a:pt x="269" y="1759"/>
                        <a:pt x="269" y="1759"/>
                      </a:cubicBezTo>
                      <a:cubicBezTo>
                        <a:pt x="268" y="1757"/>
                        <a:pt x="268" y="1757"/>
                        <a:pt x="268" y="1757"/>
                      </a:cubicBezTo>
                      <a:cubicBezTo>
                        <a:pt x="270" y="1757"/>
                        <a:pt x="270" y="1757"/>
                        <a:pt x="270" y="1757"/>
                      </a:cubicBezTo>
                      <a:cubicBezTo>
                        <a:pt x="270" y="1760"/>
                        <a:pt x="270" y="1760"/>
                        <a:pt x="270" y="1760"/>
                      </a:cubicBezTo>
                      <a:cubicBezTo>
                        <a:pt x="272" y="1761"/>
                        <a:pt x="272" y="1761"/>
                        <a:pt x="272" y="1761"/>
                      </a:cubicBezTo>
                      <a:cubicBezTo>
                        <a:pt x="273" y="1760"/>
                        <a:pt x="273" y="1760"/>
                        <a:pt x="273" y="1760"/>
                      </a:cubicBezTo>
                      <a:cubicBezTo>
                        <a:pt x="274" y="1759"/>
                        <a:pt x="274" y="1759"/>
                        <a:pt x="274" y="1759"/>
                      </a:cubicBezTo>
                      <a:cubicBezTo>
                        <a:pt x="275" y="1759"/>
                        <a:pt x="275" y="1759"/>
                        <a:pt x="275" y="1759"/>
                      </a:cubicBezTo>
                      <a:cubicBezTo>
                        <a:pt x="278" y="1756"/>
                        <a:pt x="278" y="1756"/>
                        <a:pt x="278" y="1756"/>
                      </a:cubicBezTo>
                      <a:cubicBezTo>
                        <a:pt x="278" y="1753"/>
                        <a:pt x="278" y="1753"/>
                        <a:pt x="278" y="1753"/>
                      </a:cubicBezTo>
                      <a:cubicBezTo>
                        <a:pt x="279" y="1753"/>
                        <a:pt x="279" y="1753"/>
                        <a:pt x="279" y="1753"/>
                      </a:cubicBezTo>
                      <a:cubicBezTo>
                        <a:pt x="279" y="1752"/>
                        <a:pt x="279" y="1752"/>
                        <a:pt x="279" y="1752"/>
                      </a:cubicBezTo>
                      <a:cubicBezTo>
                        <a:pt x="275" y="1752"/>
                        <a:pt x="275" y="1752"/>
                        <a:pt x="275" y="1752"/>
                      </a:cubicBezTo>
                      <a:cubicBezTo>
                        <a:pt x="277" y="1749"/>
                        <a:pt x="277" y="1749"/>
                        <a:pt x="277" y="1749"/>
                      </a:cubicBezTo>
                      <a:cubicBezTo>
                        <a:pt x="275" y="1747"/>
                        <a:pt x="275" y="1747"/>
                        <a:pt x="275" y="1747"/>
                      </a:cubicBezTo>
                      <a:cubicBezTo>
                        <a:pt x="273" y="1748"/>
                        <a:pt x="273" y="1748"/>
                        <a:pt x="273" y="1748"/>
                      </a:cubicBezTo>
                      <a:cubicBezTo>
                        <a:pt x="273" y="1746"/>
                        <a:pt x="273" y="1746"/>
                        <a:pt x="273" y="1746"/>
                      </a:cubicBezTo>
                      <a:cubicBezTo>
                        <a:pt x="272" y="1745"/>
                        <a:pt x="272" y="1745"/>
                        <a:pt x="272" y="1745"/>
                      </a:cubicBezTo>
                      <a:cubicBezTo>
                        <a:pt x="274" y="1743"/>
                        <a:pt x="274" y="1743"/>
                        <a:pt x="274" y="1743"/>
                      </a:cubicBezTo>
                      <a:cubicBezTo>
                        <a:pt x="276" y="1747"/>
                        <a:pt x="276" y="1747"/>
                        <a:pt x="276" y="1747"/>
                      </a:cubicBezTo>
                      <a:cubicBezTo>
                        <a:pt x="279" y="1748"/>
                        <a:pt x="279" y="1748"/>
                        <a:pt x="279" y="1748"/>
                      </a:cubicBezTo>
                      <a:cubicBezTo>
                        <a:pt x="280" y="1752"/>
                        <a:pt x="280" y="1752"/>
                        <a:pt x="280" y="1752"/>
                      </a:cubicBezTo>
                      <a:cubicBezTo>
                        <a:pt x="281" y="1751"/>
                        <a:pt x="281" y="1751"/>
                        <a:pt x="281" y="1751"/>
                      </a:cubicBezTo>
                      <a:cubicBezTo>
                        <a:pt x="281" y="1749"/>
                        <a:pt x="281" y="1749"/>
                        <a:pt x="281" y="1749"/>
                      </a:cubicBezTo>
                      <a:cubicBezTo>
                        <a:pt x="281" y="1748"/>
                        <a:pt x="281" y="1748"/>
                        <a:pt x="281" y="1748"/>
                      </a:cubicBezTo>
                      <a:cubicBezTo>
                        <a:pt x="283" y="1749"/>
                        <a:pt x="283" y="1749"/>
                        <a:pt x="283" y="1749"/>
                      </a:cubicBezTo>
                      <a:cubicBezTo>
                        <a:pt x="284" y="1748"/>
                        <a:pt x="284" y="1748"/>
                        <a:pt x="284" y="1748"/>
                      </a:cubicBezTo>
                      <a:cubicBezTo>
                        <a:pt x="284" y="1750"/>
                        <a:pt x="284" y="1750"/>
                        <a:pt x="284" y="1750"/>
                      </a:cubicBezTo>
                      <a:cubicBezTo>
                        <a:pt x="283" y="1752"/>
                        <a:pt x="283" y="1752"/>
                        <a:pt x="283" y="1752"/>
                      </a:cubicBezTo>
                      <a:cubicBezTo>
                        <a:pt x="285" y="1753"/>
                        <a:pt x="285" y="1753"/>
                        <a:pt x="285" y="1753"/>
                      </a:cubicBezTo>
                      <a:cubicBezTo>
                        <a:pt x="286" y="1752"/>
                        <a:pt x="286" y="1752"/>
                        <a:pt x="286" y="1752"/>
                      </a:cubicBezTo>
                      <a:cubicBezTo>
                        <a:pt x="287" y="1752"/>
                        <a:pt x="287" y="1752"/>
                        <a:pt x="287" y="1752"/>
                      </a:cubicBezTo>
                      <a:cubicBezTo>
                        <a:pt x="289" y="1750"/>
                        <a:pt x="289" y="1750"/>
                        <a:pt x="289" y="1750"/>
                      </a:cubicBezTo>
                      <a:cubicBezTo>
                        <a:pt x="290" y="1752"/>
                        <a:pt x="290" y="1752"/>
                        <a:pt x="290" y="1752"/>
                      </a:cubicBezTo>
                      <a:cubicBezTo>
                        <a:pt x="289" y="1753"/>
                        <a:pt x="289" y="1753"/>
                        <a:pt x="289" y="1753"/>
                      </a:cubicBezTo>
                      <a:cubicBezTo>
                        <a:pt x="289" y="1755"/>
                        <a:pt x="289" y="1755"/>
                        <a:pt x="289" y="1755"/>
                      </a:cubicBezTo>
                      <a:cubicBezTo>
                        <a:pt x="286" y="1759"/>
                        <a:pt x="286" y="1759"/>
                        <a:pt x="286" y="1759"/>
                      </a:cubicBezTo>
                      <a:cubicBezTo>
                        <a:pt x="287" y="1761"/>
                        <a:pt x="287" y="1761"/>
                        <a:pt x="287" y="1761"/>
                      </a:cubicBezTo>
                      <a:cubicBezTo>
                        <a:pt x="283" y="1764"/>
                        <a:pt x="283" y="1764"/>
                        <a:pt x="283" y="1764"/>
                      </a:cubicBezTo>
                      <a:cubicBezTo>
                        <a:pt x="283" y="1765"/>
                        <a:pt x="283" y="1765"/>
                        <a:pt x="283" y="1765"/>
                      </a:cubicBezTo>
                      <a:cubicBezTo>
                        <a:pt x="280" y="1766"/>
                        <a:pt x="280" y="1766"/>
                        <a:pt x="280" y="1766"/>
                      </a:cubicBezTo>
                      <a:cubicBezTo>
                        <a:pt x="281" y="1767"/>
                        <a:pt x="281" y="1767"/>
                        <a:pt x="281" y="1767"/>
                      </a:cubicBezTo>
                      <a:cubicBezTo>
                        <a:pt x="280" y="1769"/>
                        <a:pt x="280" y="1769"/>
                        <a:pt x="280" y="1769"/>
                      </a:cubicBezTo>
                      <a:cubicBezTo>
                        <a:pt x="281" y="1770"/>
                        <a:pt x="281" y="1770"/>
                        <a:pt x="281" y="1770"/>
                      </a:cubicBezTo>
                      <a:cubicBezTo>
                        <a:pt x="283" y="1768"/>
                        <a:pt x="283" y="1768"/>
                        <a:pt x="283" y="1768"/>
                      </a:cubicBezTo>
                      <a:cubicBezTo>
                        <a:pt x="283" y="1766"/>
                        <a:pt x="283" y="1766"/>
                        <a:pt x="283" y="1766"/>
                      </a:cubicBezTo>
                      <a:cubicBezTo>
                        <a:pt x="284" y="1765"/>
                        <a:pt x="284" y="1765"/>
                        <a:pt x="284" y="1765"/>
                      </a:cubicBezTo>
                      <a:cubicBezTo>
                        <a:pt x="285" y="1765"/>
                        <a:pt x="285" y="1765"/>
                        <a:pt x="285" y="1765"/>
                      </a:cubicBezTo>
                      <a:cubicBezTo>
                        <a:pt x="284" y="1767"/>
                        <a:pt x="283" y="1770"/>
                        <a:pt x="283" y="1772"/>
                      </a:cubicBezTo>
                      <a:cubicBezTo>
                        <a:pt x="285" y="1774"/>
                        <a:pt x="285" y="1774"/>
                        <a:pt x="285" y="1774"/>
                      </a:cubicBezTo>
                      <a:cubicBezTo>
                        <a:pt x="287" y="1772"/>
                        <a:pt x="287" y="1772"/>
                        <a:pt x="287" y="1772"/>
                      </a:cubicBezTo>
                      <a:cubicBezTo>
                        <a:pt x="288" y="1770"/>
                        <a:pt x="288" y="1770"/>
                        <a:pt x="288" y="1770"/>
                      </a:cubicBezTo>
                      <a:cubicBezTo>
                        <a:pt x="296" y="1766"/>
                        <a:pt x="296" y="1766"/>
                        <a:pt x="296" y="1766"/>
                      </a:cubicBezTo>
                      <a:cubicBezTo>
                        <a:pt x="296" y="1761"/>
                        <a:pt x="296" y="1761"/>
                        <a:pt x="296" y="1761"/>
                      </a:cubicBezTo>
                      <a:cubicBezTo>
                        <a:pt x="297" y="1760"/>
                        <a:pt x="297" y="1760"/>
                        <a:pt x="297" y="1760"/>
                      </a:cubicBezTo>
                      <a:cubicBezTo>
                        <a:pt x="298" y="1760"/>
                        <a:pt x="298" y="1760"/>
                        <a:pt x="298" y="1760"/>
                      </a:cubicBezTo>
                      <a:cubicBezTo>
                        <a:pt x="300" y="1759"/>
                        <a:pt x="300" y="1756"/>
                        <a:pt x="301" y="1755"/>
                      </a:cubicBezTo>
                      <a:cubicBezTo>
                        <a:pt x="301" y="1757"/>
                        <a:pt x="301" y="1757"/>
                        <a:pt x="301" y="1757"/>
                      </a:cubicBezTo>
                      <a:cubicBezTo>
                        <a:pt x="300" y="1758"/>
                        <a:pt x="300" y="1758"/>
                        <a:pt x="300" y="1758"/>
                      </a:cubicBezTo>
                      <a:cubicBezTo>
                        <a:pt x="302" y="1759"/>
                        <a:pt x="302" y="1759"/>
                        <a:pt x="302" y="1759"/>
                      </a:cubicBezTo>
                      <a:cubicBezTo>
                        <a:pt x="304" y="1759"/>
                        <a:pt x="306" y="1758"/>
                        <a:pt x="307" y="1755"/>
                      </a:cubicBezTo>
                      <a:cubicBezTo>
                        <a:pt x="308" y="1756"/>
                        <a:pt x="308" y="1756"/>
                        <a:pt x="308" y="1756"/>
                      </a:cubicBezTo>
                      <a:cubicBezTo>
                        <a:pt x="309" y="1755"/>
                        <a:pt x="309" y="1755"/>
                        <a:pt x="309" y="1755"/>
                      </a:cubicBezTo>
                      <a:cubicBezTo>
                        <a:pt x="308" y="1754"/>
                        <a:pt x="308" y="1754"/>
                        <a:pt x="308" y="1754"/>
                      </a:cubicBezTo>
                      <a:cubicBezTo>
                        <a:pt x="307" y="1753"/>
                        <a:pt x="307" y="1753"/>
                        <a:pt x="307" y="1753"/>
                      </a:cubicBezTo>
                      <a:cubicBezTo>
                        <a:pt x="307" y="1752"/>
                        <a:pt x="307" y="1752"/>
                        <a:pt x="307" y="1752"/>
                      </a:cubicBezTo>
                      <a:cubicBezTo>
                        <a:pt x="310" y="1751"/>
                        <a:pt x="310" y="1751"/>
                        <a:pt x="310" y="1751"/>
                      </a:cubicBezTo>
                      <a:cubicBezTo>
                        <a:pt x="310" y="1756"/>
                        <a:pt x="310" y="1756"/>
                        <a:pt x="310" y="1756"/>
                      </a:cubicBezTo>
                      <a:cubicBezTo>
                        <a:pt x="309" y="1757"/>
                        <a:pt x="309" y="1757"/>
                        <a:pt x="309" y="1757"/>
                      </a:cubicBezTo>
                      <a:cubicBezTo>
                        <a:pt x="307" y="1757"/>
                        <a:pt x="307" y="1757"/>
                        <a:pt x="307" y="1757"/>
                      </a:cubicBezTo>
                      <a:cubicBezTo>
                        <a:pt x="306" y="1758"/>
                        <a:pt x="306" y="1758"/>
                        <a:pt x="306" y="1758"/>
                      </a:cubicBezTo>
                      <a:cubicBezTo>
                        <a:pt x="306" y="1761"/>
                        <a:pt x="306" y="1761"/>
                        <a:pt x="306" y="1761"/>
                      </a:cubicBezTo>
                      <a:cubicBezTo>
                        <a:pt x="301" y="1766"/>
                        <a:pt x="301" y="1766"/>
                        <a:pt x="301" y="1766"/>
                      </a:cubicBezTo>
                      <a:cubicBezTo>
                        <a:pt x="301" y="1769"/>
                        <a:pt x="301" y="1769"/>
                        <a:pt x="301" y="1769"/>
                      </a:cubicBezTo>
                      <a:cubicBezTo>
                        <a:pt x="299" y="1774"/>
                        <a:pt x="299" y="1774"/>
                        <a:pt x="299" y="1774"/>
                      </a:cubicBezTo>
                      <a:cubicBezTo>
                        <a:pt x="300" y="1776"/>
                        <a:pt x="300" y="1776"/>
                        <a:pt x="300" y="1776"/>
                      </a:cubicBezTo>
                      <a:cubicBezTo>
                        <a:pt x="300" y="1778"/>
                        <a:pt x="300" y="1778"/>
                        <a:pt x="300" y="1778"/>
                      </a:cubicBezTo>
                      <a:cubicBezTo>
                        <a:pt x="299" y="1778"/>
                        <a:pt x="299" y="1778"/>
                        <a:pt x="299" y="1778"/>
                      </a:cubicBezTo>
                      <a:cubicBezTo>
                        <a:pt x="297" y="1777"/>
                        <a:pt x="297" y="1777"/>
                        <a:pt x="297" y="1777"/>
                      </a:cubicBezTo>
                      <a:cubicBezTo>
                        <a:pt x="295" y="1778"/>
                        <a:pt x="295" y="1778"/>
                        <a:pt x="295" y="1778"/>
                      </a:cubicBezTo>
                      <a:cubicBezTo>
                        <a:pt x="295" y="1781"/>
                        <a:pt x="295" y="1781"/>
                        <a:pt x="295" y="1781"/>
                      </a:cubicBezTo>
                      <a:cubicBezTo>
                        <a:pt x="294" y="1781"/>
                        <a:pt x="294" y="1781"/>
                        <a:pt x="294" y="1781"/>
                      </a:cubicBezTo>
                      <a:cubicBezTo>
                        <a:pt x="292" y="1781"/>
                        <a:pt x="292" y="1781"/>
                        <a:pt x="292" y="1781"/>
                      </a:cubicBezTo>
                      <a:cubicBezTo>
                        <a:pt x="291" y="1784"/>
                        <a:pt x="291" y="1784"/>
                        <a:pt x="291" y="1784"/>
                      </a:cubicBezTo>
                      <a:cubicBezTo>
                        <a:pt x="293" y="1784"/>
                        <a:pt x="293" y="1784"/>
                        <a:pt x="293" y="1784"/>
                      </a:cubicBezTo>
                      <a:cubicBezTo>
                        <a:pt x="294" y="1786"/>
                        <a:pt x="294" y="1786"/>
                        <a:pt x="294" y="1786"/>
                      </a:cubicBezTo>
                      <a:cubicBezTo>
                        <a:pt x="294" y="1786"/>
                        <a:pt x="296" y="1786"/>
                        <a:pt x="297" y="1786"/>
                      </a:cubicBezTo>
                      <a:cubicBezTo>
                        <a:pt x="298" y="1785"/>
                        <a:pt x="298" y="1785"/>
                        <a:pt x="298" y="1785"/>
                      </a:cubicBezTo>
                      <a:cubicBezTo>
                        <a:pt x="300" y="1786"/>
                        <a:pt x="300" y="1786"/>
                        <a:pt x="300" y="1786"/>
                      </a:cubicBezTo>
                      <a:cubicBezTo>
                        <a:pt x="302" y="1785"/>
                        <a:pt x="302" y="1785"/>
                        <a:pt x="302" y="1785"/>
                      </a:cubicBezTo>
                      <a:cubicBezTo>
                        <a:pt x="302" y="1786"/>
                        <a:pt x="302" y="1786"/>
                        <a:pt x="302" y="1786"/>
                      </a:cubicBezTo>
                      <a:cubicBezTo>
                        <a:pt x="303" y="1787"/>
                        <a:pt x="303" y="1787"/>
                        <a:pt x="303" y="1787"/>
                      </a:cubicBezTo>
                      <a:cubicBezTo>
                        <a:pt x="305" y="1783"/>
                        <a:pt x="310" y="1782"/>
                        <a:pt x="313" y="1778"/>
                      </a:cubicBezTo>
                      <a:cubicBezTo>
                        <a:pt x="314" y="1779"/>
                        <a:pt x="314" y="1779"/>
                        <a:pt x="314" y="1779"/>
                      </a:cubicBezTo>
                      <a:cubicBezTo>
                        <a:pt x="316" y="1777"/>
                        <a:pt x="316" y="1777"/>
                        <a:pt x="316" y="1777"/>
                      </a:cubicBezTo>
                      <a:cubicBezTo>
                        <a:pt x="317" y="1776"/>
                        <a:pt x="317" y="1776"/>
                        <a:pt x="317" y="1776"/>
                      </a:cubicBezTo>
                      <a:cubicBezTo>
                        <a:pt x="316" y="1774"/>
                        <a:pt x="316" y="1774"/>
                        <a:pt x="316" y="1774"/>
                      </a:cubicBezTo>
                      <a:cubicBezTo>
                        <a:pt x="316" y="1772"/>
                        <a:pt x="316" y="1772"/>
                        <a:pt x="316" y="1772"/>
                      </a:cubicBezTo>
                      <a:cubicBezTo>
                        <a:pt x="314" y="1773"/>
                        <a:pt x="314" y="1773"/>
                        <a:pt x="314" y="1773"/>
                      </a:cubicBezTo>
                      <a:cubicBezTo>
                        <a:pt x="313" y="1769"/>
                        <a:pt x="313" y="1769"/>
                        <a:pt x="313" y="1769"/>
                      </a:cubicBezTo>
                      <a:cubicBezTo>
                        <a:pt x="314" y="1769"/>
                        <a:pt x="314" y="1769"/>
                        <a:pt x="314" y="1769"/>
                      </a:cubicBezTo>
                      <a:cubicBezTo>
                        <a:pt x="315" y="1769"/>
                        <a:pt x="315" y="1769"/>
                        <a:pt x="315" y="1769"/>
                      </a:cubicBezTo>
                      <a:cubicBezTo>
                        <a:pt x="317" y="1771"/>
                        <a:pt x="317" y="1771"/>
                        <a:pt x="317" y="1771"/>
                      </a:cubicBezTo>
                      <a:cubicBezTo>
                        <a:pt x="317" y="1773"/>
                        <a:pt x="317" y="1773"/>
                        <a:pt x="317" y="1773"/>
                      </a:cubicBezTo>
                      <a:cubicBezTo>
                        <a:pt x="318" y="1774"/>
                        <a:pt x="318" y="1774"/>
                        <a:pt x="318" y="1774"/>
                      </a:cubicBezTo>
                      <a:cubicBezTo>
                        <a:pt x="319" y="1773"/>
                        <a:pt x="319" y="1773"/>
                        <a:pt x="319" y="1773"/>
                      </a:cubicBezTo>
                      <a:cubicBezTo>
                        <a:pt x="319" y="1774"/>
                        <a:pt x="319" y="1774"/>
                        <a:pt x="319" y="1774"/>
                      </a:cubicBezTo>
                      <a:cubicBezTo>
                        <a:pt x="321" y="1775"/>
                        <a:pt x="321" y="1775"/>
                        <a:pt x="321" y="1775"/>
                      </a:cubicBezTo>
                      <a:cubicBezTo>
                        <a:pt x="322" y="1774"/>
                        <a:pt x="322" y="1774"/>
                        <a:pt x="322" y="1774"/>
                      </a:cubicBezTo>
                      <a:cubicBezTo>
                        <a:pt x="321" y="1773"/>
                        <a:pt x="321" y="1773"/>
                        <a:pt x="321" y="1773"/>
                      </a:cubicBezTo>
                      <a:cubicBezTo>
                        <a:pt x="324" y="1771"/>
                        <a:pt x="324" y="1771"/>
                        <a:pt x="324" y="1771"/>
                      </a:cubicBezTo>
                      <a:cubicBezTo>
                        <a:pt x="325" y="1772"/>
                        <a:pt x="324" y="1775"/>
                        <a:pt x="324" y="1776"/>
                      </a:cubicBezTo>
                      <a:cubicBezTo>
                        <a:pt x="324" y="1777"/>
                        <a:pt x="324" y="1777"/>
                        <a:pt x="324" y="1777"/>
                      </a:cubicBezTo>
                      <a:cubicBezTo>
                        <a:pt x="323" y="1778"/>
                        <a:pt x="323" y="1778"/>
                        <a:pt x="323" y="1778"/>
                      </a:cubicBezTo>
                      <a:cubicBezTo>
                        <a:pt x="323" y="1779"/>
                        <a:pt x="323" y="1779"/>
                        <a:pt x="323" y="1779"/>
                      </a:cubicBezTo>
                      <a:cubicBezTo>
                        <a:pt x="325" y="1778"/>
                        <a:pt x="329" y="1775"/>
                        <a:pt x="331" y="1776"/>
                      </a:cubicBezTo>
                      <a:cubicBezTo>
                        <a:pt x="332" y="1775"/>
                        <a:pt x="332" y="1775"/>
                        <a:pt x="332" y="1775"/>
                      </a:cubicBezTo>
                      <a:cubicBezTo>
                        <a:pt x="332" y="1776"/>
                        <a:pt x="332" y="1776"/>
                        <a:pt x="332" y="1776"/>
                      </a:cubicBezTo>
                      <a:cubicBezTo>
                        <a:pt x="333" y="1776"/>
                        <a:pt x="333" y="1776"/>
                        <a:pt x="333" y="1776"/>
                      </a:cubicBezTo>
                      <a:cubicBezTo>
                        <a:pt x="331" y="1778"/>
                        <a:pt x="331" y="1778"/>
                        <a:pt x="331" y="1778"/>
                      </a:cubicBezTo>
                      <a:cubicBezTo>
                        <a:pt x="331" y="1779"/>
                        <a:pt x="331" y="1779"/>
                        <a:pt x="331" y="1779"/>
                      </a:cubicBezTo>
                      <a:cubicBezTo>
                        <a:pt x="331" y="1781"/>
                        <a:pt x="331" y="1781"/>
                        <a:pt x="331" y="1781"/>
                      </a:cubicBezTo>
                      <a:cubicBezTo>
                        <a:pt x="333" y="1780"/>
                        <a:pt x="333" y="1780"/>
                        <a:pt x="333" y="1780"/>
                      </a:cubicBezTo>
                      <a:cubicBezTo>
                        <a:pt x="334" y="1781"/>
                        <a:pt x="334" y="1781"/>
                        <a:pt x="334" y="1781"/>
                      </a:cubicBezTo>
                      <a:cubicBezTo>
                        <a:pt x="335" y="1780"/>
                        <a:pt x="337" y="1778"/>
                        <a:pt x="339" y="1778"/>
                      </a:cubicBezTo>
                      <a:cubicBezTo>
                        <a:pt x="338" y="1777"/>
                        <a:pt x="337" y="1775"/>
                        <a:pt x="338" y="1773"/>
                      </a:cubicBezTo>
                      <a:cubicBezTo>
                        <a:pt x="340" y="1770"/>
                        <a:pt x="340" y="1770"/>
                        <a:pt x="340" y="1770"/>
                      </a:cubicBezTo>
                      <a:cubicBezTo>
                        <a:pt x="340" y="1769"/>
                        <a:pt x="340" y="1769"/>
                        <a:pt x="340" y="1769"/>
                      </a:cubicBezTo>
                      <a:cubicBezTo>
                        <a:pt x="341" y="1768"/>
                        <a:pt x="341" y="1768"/>
                        <a:pt x="341" y="1768"/>
                      </a:cubicBezTo>
                      <a:cubicBezTo>
                        <a:pt x="342" y="1769"/>
                        <a:pt x="342" y="1769"/>
                        <a:pt x="342" y="1769"/>
                      </a:cubicBezTo>
                      <a:cubicBezTo>
                        <a:pt x="345" y="1769"/>
                        <a:pt x="345" y="1769"/>
                        <a:pt x="345" y="1769"/>
                      </a:cubicBezTo>
                      <a:cubicBezTo>
                        <a:pt x="344" y="1767"/>
                        <a:pt x="344" y="1767"/>
                        <a:pt x="344" y="1767"/>
                      </a:cubicBezTo>
                      <a:cubicBezTo>
                        <a:pt x="346" y="1765"/>
                        <a:pt x="346" y="1765"/>
                        <a:pt x="346" y="1765"/>
                      </a:cubicBezTo>
                      <a:cubicBezTo>
                        <a:pt x="345" y="1764"/>
                        <a:pt x="345" y="1764"/>
                        <a:pt x="345" y="1764"/>
                      </a:cubicBezTo>
                      <a:cubicBezTo>
                        <a:pt x="345" y="1763"/>
                        <a:pt x="350" y="1759"/>
                        <a:pt x="351" y="1759"/>
                      </a:cubicBezTo>
                      <a:cubicBezTo>
                        <a:pt x="350" y="1757"/>
                        <a:pt x="350" y="1754"/>
                        <a:pt x="350" y="1752"/>
                      </a:cubicBezTo>
                      <a:cubicBezTo>
                        <a:pt x="348" y="1751"/>
                        <a:pt x="348" y="1751"/>
                        <a:pt x="348" y="1751"/>
                      </a:cubicBezTo>
                      <a:cubicBezTo>
                        <a:pt x="350" y="1749"/>
                        <a:pt x="350" y="1749"/>
                        <a:pt x="350" y="1749"/>
                      </a:cubicBezTo>
                      <a:cubicBezTo>
                        <a:pt x="351" y="1750"/>
                        <a:pt x="351" y="1750"/>
                        <a:pt x="351" y="1750"/>
                      </a:cubicBezTo>
                      <a:cubicBezTo>
                        <a:pt x="353" y="1756"/>
                        <a:pt x="351" y="1760"/>
                        <a:pt x="348" y="1765"/>
                      </a:cubicBezTo>
                      <a:cubicBezTo>
                        <a:pt x="349" y="1765"/>
                        <a:pt x="349" y="1765"/>
                        <a:pt x="349" y="1765"/>
                      </a:cubicBezTo>
                      <a:cubicBezTo>
                        <a:pt x="351" y="1764"/>
                        <a:pt x="352" y="1763"/>
                        <a:pt x="354" y="1764"/>
                      </a:cubicBezTo>
                      <a:cubicBezTo>
                        <a:pt x="354" y="1762"/>
                        <a:pt x="354" y="1762"/>
                        <a:pt x="354" y="1762"/>
                      </a:cubicBezTo>
                      <a:cubicBezTo>
                        <a:pt x="353" y="1761"/>
                        <a:pt x="353" y="1761"/>
                        <a:pt x="353" y="1761"/>
                      </a:cubicBezTo>
                      <a:cubicBezTo>
                        <a:pt x="353" y="1760"/>
                        <a:pt x="353" y="1760"/>
                        <a:pt x="353" y="1760"/>
                      </a:cubicBezTo>
                      <a:cubicBezTo>
                        <a:pt x="355" y="1759"/>
                        <a:pt x="355" y="1759"/>
                        <a:pt x="355" y="1759"/>
                      </a:cubicBezTo>
                      <a:cubicBezTo>
                        <a:pt x="356" y="1759"/>
                        <a:pt x="356" y="1759"/>
                        <a:pt x="356" y="1759"/>
                      </a:cubicBezTo>
                      <a:cubicBezTo>
                        <a:pt x="354" y="1761"/>
                        <a:pt x="354" y="1761"/>
                        <a:pt x="354" y="1761"/>
                      </a:cubicBezTo>
                      <a:cubicBezTo>
                        <a:pt x="355" y="1762"/>
                        <a:pt x="355" y="1762"/>
                        <a:pt x="355" y="1762"/>
                      </a:cubicBezTo>
                      <a:cubicBezTo>
                        <a:pt x="356" y="1763"/>
                        <a:pt x="356" y="1763"/>
                        <a:pt x="356" y="1763"/>
                      </a:cubicBezTo>
                      <a:cubicBezTo>
                        <a:pt x="357" y="1762"/>
                        <a:pt x="359" y="1760"/>
                        <a:pt x="361" y="1760"/>
                      </a:cubicBezTo>
                      <a:cubicBezTo>
                        <a:pt x="359" y="1758"/>
                        <a:pt x="359" y="1758"/>
                        <a:pt x="359" y="1758"/>
                      </a:cubicBezTo>
                      <a:cubicBezTo>
                        <a:pt x="361" y="1757"/>
                        <a:pt x="361" y="1757"/>
                        <a:pt x="361" y="1757"/>
                      </a:cubicBezTo>
                      <a:cubicBezTo>
                        <a:pt x="363" y="1758"/>
                        <a:pt x="363" y="1758"/>
                        <a:pt x="363" y="1758"/>
                      </a:cubicBezTo>
                      <a:cubicBezTo>
                        <a:pt x="364" y="1758"/>
                        <a:pt x="364" y="1758"/>
                        <a:pt x="364" y="1758"/>
                      </a:cubicBezTo>
                      <a:cubicBezTo>
                        <a:pt x="362" y="1757"/>
                        <a:pt x="362" y="1757"/>
                        <a:pt x="362" y="1757"/>
                      </a:cubicBezTo>
                      <a:cubicBezTo>
                        <a:pt x="363" y="1756"/>
                        <a:pt x="363" y="1756"/>
                        <a:pt x="363" y="1756"/>
                      </a:cubicBezTo>
                      <a:cubicBezTo>
                        <a:pt x="366" y="1755"/>
                        <a:pt x="366" y="1755"/>
                        <a:pt x="366" y="1755"/>
                      </a:cubicBezTo>
                      <a:cubicBezTo>
                        <a:pt x="367" y="1755"/>
                        <a:pt x="367" y="1755"/>
                        <a:pt x="367" y="1755"/>
                      </a:cubicBezTo>
                      <a:cubicBezTo>
                        <a:pt x="366" y="1754"/>
                        <a:pt x="364" y="1751"/>
                        <a:pt x="364" y="1750"/>
                      </a:cubicBezTo>
                      <a:cubicBezTo>
                        <a:pt x="365" y="1748"/>
                        <a:pt x="365" y="1748"/>
                        <a:pt x="365" y="1748"/>
                      </a:cubicBezTo>
                      <a:cubicBezTo>
                        <a:pt x="363" y="1746"/>
                        <a:pt x="363" y="1746"/>
                        <a:pt x="363" y="1746"/>
                      </a:cubicBezTo>
                      <a:cubicBezTo>
                        <a:pt x="358" y="1745"/>
                        <a:pt x="358" y="1745"/>
                        <a:pt x="358" y="1745"/>
                      </a:cubicBezTo>
                      <a:cubicBezTo>
                        <a:pt x="358" y="1740"/>
                        <a:pt x="358" y="1740"/>
                        <a:pt x="358" y="1740"/>
                      </a:cubicBezTo>
                      <a:cubicBezTo>
                        <a:pt x="357" y="1740"/>
                        <a:pt x="357" y="1740"/>
                        <a:pt x="357" y="1740"/>
                      </a:cubicBezTo>
                      <a:cubicBezTo>
                        <a:pt x="355" y="1736"/>
                        <a:pt x="355" y="1736"/>
                        <a:pt x="355" y="1736"/>
                      </a:cubicBezTo>
                      <a:cubicBezTo>
                        <a:pt x="357" y="1736"/>
                        <a:pt x="357" y="1736"/>
                        <a:pt x="357" y="1736"/>
                      </a:cubicBezTo>
                      <a:cubicBezTo>
                        <a:pt x="357" y="1737"/>
                        <a:pt x="357" y="1737"/>
                        <a:pt x="357" y="1737"/>
                      </a:cubicBezTo>
                      <a:cubicBezTo>
                        <a:pt x="358" y="1738"/>
                        <a:pt x="358" y="1738"/>
                        <a:pt x="358" y="1738"/>
                      </a:cubicBezTo>
                      <a:cubicBezTo>
                        <a:pt x="360" y="1743"/>
                        <a:pt x="360" y="1743"/>
                        <a:pt x="360" y="1743"/>
                      </a:cubicBezTo>
                      <a:cubicBezTo>
                        <a:pt x="361" y="1744"/>
                        <a:pt x="361" y="1744"/>
                        <a:pt x="361" y="1744"/>
                      </a:cubicBezTo>
                      <a:cubicBezTo>
                        <a:pt x="363" y="1742"/>
                        <a:pt x="363" y="1742"/>
                        <a:pt x="363" y="1742"/>
                      </a:cubicBezTo>
                      <a:cubicBezTo>
                        <a:pt x="366" y="1744"/>
                        <a:pt x="366" y="1744"/>
                        <a:pt x="366" y="1744"/>
                      </a:cubicBezTo>
                      <a:cubicBezTo>
                        <a:pt x="366" y="1746"/>
                        <a:pt x="368" y="1748"/>
                        <a:pt x="370" y="1750"/>
                      </a:cubicBezTo>
                      <a:cubicBezTo>
                        <a:pt x="372" y="1750"/>
                        <a:pt x="372" y="1750"/>
                        <a:pt x="372" y="1750"/>
                      </a:cubicBezTo>
                      <a:cubicBezTo>
                        <a:pt x="373" y="1751"/>
                        <a:pt x="373" y="1751"/>
                        <a:pt x="373" y="1751"/>
                      </a:cubicBezTo>
                      <a:cubicBezTo>
                        <a:pt x="379" y="1748"/>
                        <a:pt x="379" y="1748"/>
                        <a:pt x="379" y="1748"/>
                      </a:cubicBezTo>
                      <a:cubicBezTo>
                        <a:pt x="378" y="1745"/>
                        <a:pt x="378" y="1745"/>
                        <a:pt x="378" y="1745"/>
                      </a:cubicBezTo>
                      <a:cubicBezTo>
                        <a:pt x="382" y="1749"/>
                        <a:pt x="382" y="1749"/>
                        <a:pt x="382" y="1749"/>
                      </a:cubicBezTo>
                      <a:cubicBezTo>
                        <a:pt x="383" y="1749"/>
                        <a:pt x="383" y="1749"/>
                        <a:pt x="383" y="1749"/>
                      </a:cubicBezTo>
                      <a:cubicBezTo>
                        <a:pt x="385" y="1747"/>
                        <a:pt x="385" y="1747"/>
                        <a:pt x="385" y="1747"/>
                      </a:cubicBezTo>
                      <a:cubicBezTo>
                        <a:pt x="386" y="1748"/>
                        <a:pt x="386" y="1748"/>
                        <a:pt x="386" y="1748"/>
                      </a:cubicBezTo>
                      <a:cubicBezTo>
                        <a:pt x="387" y="1748"/>
                        <a:pt x="387" y="1748"/>
                        <a:pt x="387" y="1748"/>
                      </a:cubicBezTo>
                      <a:cubicBezTo>
                        <a:pt x="387" y="1747"/>
                        <a:pt x="388" y="1745"/>
                        <a:pt x="388" y="1745"/>
                      </a:cubicBezTo>
                      <a:cubicBezTo>
                        <a:pt x="389" y="1744"/>
                        <a:pt x="391" y="1744"/>
                        <a:pt x="392" y="1744"/>
                      </a:cubicBezTo>
                      <a:cubicBezTo>
                        <a:pt x="391" y="1743"/>
                        <a:pt x="389" y="1740"/>
                        <a:pt x="388" y="1739"/>
                      </a:cubicBezTo>
                      <a:cubicBezTo>
                        <a:pt x="389" y="1735"/>
                        <a:pt x="389" y="1735"/>
                        <a:pt x="389" y="1735"/>
                      </a:cubicBezTo>
                      <a:cubicBezTo>
                        <a:pt x="391" y="1738"/>
                        <a:pt x="390" y="1738"/>
                        <a:pt x="391" y="1742"/>
                      </a:cubicBezTo>
                      <a:cubicBezTo>
                        <a:pt x="392" y="1743"/>
                        <a:pt x="392" y="1743"/>
                        <a:pt x="392" y="1743"/>
                      </a:cubicBezTo>
                      <a:cubicBezTo>
                        <a:pt x="396" y="1742"/>
                        <a:pt x="396" y="1742"/>
                        <a:pt x="396" y="1742"/>
                      </a:cubicBezTo>
                      <a:cubicBezTo>
                        <a:pt x="397" y="1742"/>
                        <a:pt x="400" y="1744"/>
                        <a:pt x="402" y="1745"/>
                      </a:cubicBezTo>
                      <a:cubicBezTo>
                        <a:pt x="403" y="1745"/>
                        <a:pt x="403" y="1745"/>
                        <a:pt x="403" y="1745"/>
                      </a:cubicBezTo>
                      <a:cubicBezTo>
                        <a:pt x="407" y="1748"/>
                        <a:pt x="407" y="1748"/>
                        <a:pt x="407" y="1748"/>
                      </a:cubicBezTo>
                      <a:cubicBezTo>
                        <a:pt x="409" y="1756"/>
                        <a:pt x="409" y="1756"/>
                        <a:pt x="409" y="1756"/>
                      </a:cubicBezTo>
                      <a:cubicBezTo>
                        <a:pt x="408" y="1758"/>
                        <a:pt x="408" y="1758"/>
                        <a:pt x="408" y="1758"/>
                      </a:cubicBezTo>
                      <a:cubicBezTo>
                        <a:pt x="409" y="1758"/>
                        <a:pt x="409" y="1758"/>
                        <a:pt x="409" y="1758"/>
                      </a:cubicBezTo>
                      <a:cubicBezTo>
                        <a:pt x="409" y="1756"/>
                        <a:pt x="409" y="1756"/>
                        <a:pt x="409" y="1756"/>
                      </a:cubicBezTo>
                      <a:cubicBezTo>
                        <a:pt x="411" y="1755"/>
                        <a:pt x="411" y="1755"/>
                        <a:pt x="411" y="1755"/>
                      </a:cubicBezTo>
                      <a:cubicBezTo>
                        <a:pt x="411" y="1752"/>
                        <a:pt x="411" y="1752"/>
                        <a:pt x="411" y="1752"/>
                      </a:cubicBezTo>
                      <a:cubicBezTo>
                        <a:pt x="412" y="1751"/>
                        <a:pt x="414" y="1750"/>
                        <a:pt x="415" y="1750"/>
                      </a:cubicBezTo>
                      <a:cubicBezTo>
                        <a:pt x="416" y="1751"/>
                        <a:pt x="416" y="1751"/>
                        <a:pt x="416" y="1751"/>
                      </a:cubicBezTo>
                      <a:cubicBezTo>
                        <a:pt x="417" y="1753"/>
                        <a:pt x="417" y="1753"/>
                        <a:pt x="417" y="1753"/>
                      </a:cubicBezTo>
                      <a:cubicBezTo>
                        <a:pt x="418" y="1754"/>
                        <a:pt x="418" y="1754"/>
                        <a:pt x="418" y="1754"/>
                      </a:cubicBezTo>
                      <a:cubicBezTo>
                        <a:pt x="418" y="1753"/>
                        <a:pt x="420" y="1752"/>
                        <a:pt x="421" y="1752"/>
                      </a:cubicBezTo>
                      <a:cubicBezTo>
                        <a:pt x="422" y="1750"/>
                        <a:pt x="422" y="1750"/>
                        <a:pt x="422" y="1750"/>
                      </a:cubicBezTo>
                      <a:cubicBezTo>
                        <a:pt x="423" y="1751"/>
                        <a:pt x="423" y="1751"/>
                        <a:pt x="423" y="1751"/>
                      </a:cubicBezTo>
                      <a:cubicBezTo>
                        <a:pt x="424" y="1750"/>
                        <a:pt x="424" y="1750"/>
                        <a:pt x="424" y="1750"/>
                      </a:cubicBezTo>
                      <a:cubicBezTo>
                        <a:pt x="423" y="1748"/>
                        <a:pt x="423" y="1748"/>
                        <a:pt x="423" y="1748"/>
                      </a:cubicBezTo>
                      <a:cubicBezTo>
                        <a:pt x="425" y="1748"/>
                        <a:pt x="425" y="1748"/>
                        <a:pt x="425" y="1748"/>
                      </a:cubicBezTo>
                      <a:cubicBezTo>
                        <a:pt x="426" y="1747"/>
                        <a:pt x="426" y="1747"/>
                        <a:pt x="426" y="1747"/>
                      </a:cubicBezTo>
                      <a:cubicBezTo>
                        <a:pt x="426" y="1746"/>
                        <a:pt x="426" y="1746"/>
                        <a:pt x="426" y="1746"/>
                      </a:cubicBezTo>
                      <a:cubicBezTo>
                        <a:pt x="424" y="1744"/>
                        <a:pt x="424" y="1744"/>
                        <a:pt x="424" y="1744"/>
                      </a:cubicBezTo>
                      <a:cubicBezTo>
                        <a:pt x="425" y="1740"/>
                        <a:pt x="425" y="1740"/>
                        <a:pt x="425" y="1740"/>
                      </a:cubicBezTo>
                      <a:cubicBezTo>
                        <a:pt x="430" y="1737"/>
                        <a:pt x="430" y="1737"/>
                        <a:pt x="430" y="1737"/>
                      </a:cubicBezTo>
                      <a:cubicBezTo>
                        <a:pt x="431" y="1737"/>
                        <a:pt x="431" y="1737"/>
                        <a:pt x="431" y="1737"/>
                      </a:cubicBezTo>
                      <a:cubicBezTo>
                        <a:pt x="430" y="1735"/>
                        <a:pt x="431" y="1732"/>
                        <a:pt x="432" y="1730"/>
                      </a:cubicBezTo>
                      <a:cubicBezTo>
                        <a:pt x="432" y="1729"/>
                        <a:pt x="432" y="1729"/>
                        <a:pt x="432" y="1729"/>
                      </a:cubicBezTo>
                      <a:cubicBezTo>
                        <a:pt x="425" y="1728"/>
                        <a:pt x="425" y="1728"/>
                        <a:pt x="425" y="1728"/>
                      </a:cubicBezTo>
                      <a:cubicBezTo>
                        <a:pt x="424" y="1727"/>
                        <a:pt x="424" y="1727"/>
                        <a:pt x="424" y="1727"/>
                      </a:cubicBezTo>
                      <a:cubicBezTo>
                        <a:pt x="425" y="1724"/>
                        <a:pt x="425" y="1724"/>
                        <a:pt x="425" y="1724"/>
                      </a:cubicBezTo>
                      <a:cubicBezTo>
                        <a:pt x="426" y="1724"/>
                        <a:pt x="426" y="1724"/>
                        <a:pt x="426" y="1724"/>
                      </a:cubicBezTo>
                      <a:cubicBezTo>
                        <a:pt x="427" y="1725"/>
                        <a:pt x="427" y="1725"/>
                        <a:pt x="427" y="1725"/>
                      </a:cubicBezTo>
                      <a:cubicBezTo>
                        <a:pt x="427" y="1726"/>
                        <a:pt x="427" y="1726"/>
                        <a:pt x="427" y="1726"/>
                      </a:cubicBezTo>
                      <a:cubicBezTo>
                        <a:pt x="428" y="1727"/>
                        <a:pt x="431" y="1728"/>
                        <a:pt x="433" y="1728"/>
                      </a:cubicBezTo>
                      <a:cubicBezTo>
                        <a:pt x="434" y="1727"/>
                        <a:pt x="434" y="1727"/>
                        <a:pt x="434" y="1727"/>
                      </a:cubicBezTo>
                      <a:cubicBezTo>
                        <a:pt x="436" y="1725"/>
                        <a:pt x="436" y="1725"/>
                        <a:pt x="436" y="1725"/>
                      </a:cubicBezTo>
                      <a:cubicBezTo>
                        <a:pt x="436" y="1725"/>
                        <a:pt x="436" y="1725"/>
                        <a:pt x="436" y="1725"/>
                      </a:cubicBezTo>
                      <a:cubicBezTo>
                        <a:pt x="436" y="1724"/>
                        <a:pt x="436" y="1724"/>
                        <a:pt x="436" y="1724"/>
                      </a:cubicBezTo>
                      <a:cubicBezTo>
                        <a:pt x="435" y="1723"/>
                        <a:pt x="435" y="1723"/>
                        <a:pt x="435" y="1723"/>
                      </a:cubicBezTo>
                      <a:cubicBezTo>
                        <a:pt x="433" y="1722"/>
                        <a:pt x="433" y="1722"/>
                        <a:pt x="433" y="1722"/>
                      </a:cubicBezTo>
                      <a:cubicBezTo>
                        <a:pt x="432" y="1723"/>
                        <a:pt x="432" y="1723"/>
                        <a:pt x="432" y="1723"/>
                      </a:cubicBezTo>
                      <a:cubicBezTo>
                        <a:pt x="430" y="1724"/>
                        <a:pt x="430" y="1724"/>
                        <a:pt x="430" y="1724"/>
                      </a:cubicBezTo>
                      <a:cubicBezTo>
                        <a:pt x="429" y="1723"/>
                        <a:pt x="429" y="1723"/>
                        <a:pt x="429" y="1723"/>
                      </a:cubicBezTo>
                      <a:cubicBezTo>
                        <a:pt x="430" y="1719"/>
                        <a:pt x="430" y="1719"/>
                        <a:pt x="430" y="1719"/>
                      </a:cubicBezTo>
                      <a:cubicBezTo>
                        <a:pt x="427" y="1716"/>
                        <a:pt x="427" y="1716"/>
                        <a:pt x="427" y="1716"/>
                      </a:cubicBezTo>
                      <a:cubicBezTo>
                        <a:pt x="428" y="1716"/>
                        <a:pt x="428" y="1716"/>
                        <a:pt x="428" y="1716"/>
                      </a:cubicBezTo>
                      <a:cubicBezTo>
                        <a:pt x="429" y="1716"/>
                        <a:pt x="431" y="1720"/>
                        <a:pt x="432" y="1720"/>
                      </a:cubicBezTo>
                      <a:cubicBezTo>
                        <a:pt x="434" y="1720"/>
                        <a:pt x="434" y="1720"/>
                        <a:pt x="434" y="1720"/>
                      </a:cubicBezTo>
                      <a:cubicBezTo>
                        <a:pt x="436" y="1721"/>
                        <a:pt x="436" y="1721"/>
                        <a:pt x="436" y="1721"/>
                      </a:cubicBezTo>
                      <a:cubicBezTo>
                        <a:pt x="437" y="1721"/>
                        <a:pt x="437" y="1721"/>
                        <a:pt x="437" y="1721"/>
                      </a:cubicBezTo>
                      <a:cubicBezTo>
                        <a:pt x="437" y="1722"/>
                        <a:pt x="437" y="1722"/>
                        <a:pt x="437" y="1722"/>
                      </a:cubicBezTo>
                      <a:cubicBezTo>
                        <a:pt x="437" y="1724"/>
                        <a:pt x="437" y="1724"/>
                        <a:pt x="437" y="1724"/>
                      </a:cubicBezTo>
                      <a:cubicBezTo>
                        <a:pt x="437" y="1725"/>
                        <a:pt x="437" y="1725"/>
                        <a:pt x="437" y="1725"/>
                      </a:cubicBezTo>
                      <a:cubicBezTo>
                        <a:pt x="437" y="1729"/>
                        <a:pt x="437" y="1729"/>
                        <a:pt x="437" y="1729"/>
                      </a:cubicBezTo>
                      <a:cubicBezTo>
                        <a:pt x="449" y="1729"/>
                        <a:pt x="449" y="1729"/>
                        <a:pt x="449" y="1729"/>
                      </a:cubicBezTo>
                      <a:cubicBezTo>
                        <a:pt x="452" y="1732"/>
                        <a:pt x="452" y="1732"/>
                        <a:pt x="452" y="1732"/>
                      </a:cubicBezTo>
                      <a:cubicBezTo>
                        <a:pt x="453" y="1731"/>
                        <a:pt x="453" y="1731"/>
                        <a:pt x="453" y="1731"/>
                      </a:cubicBezTo>
                      <a:cubicBezTo>
                        <a:pt x="455" y="1732"/>
                        <a:pt x="455" y="1732"/>
                        <a:pt x="457" y="1735"/>
                      </a:cubicBezTo>
                      <a:cubicBezTo>
                        <a:pt x="459" y="1734"/>
                        <a:pt x="461" y="1732"/>
                        <a:pt x="462" y="1730"/>
                      </a:cubicBezTo>
                      <a:cubicBezTo>
                        <a:pt x="462" y="1733"/>
                        <a:pt x="462" y="1733"/>
                        <a:pt x="462" y="1733"/>
                      </a:cubicBezTo>
                      <a:cubicBezTo>
                        <a:pt x="463" y="1734"/>
                        <a:pt x="463" y="1734"/>
                        <a:pt x="463" y="1734"/>
                      </a:cubicBezTo>
                      <a:cubicBezTo>
                        <a:pt x="463" y="1736"/>
                        <a:pt x="463" y="1736"/>
                        <a:pt x="463" y="1736"/>
                      </a:cubicBezTo>
                      <a:cubicBezTo>
                        <a:pt x="461" y="1738"/>
                        <a:pt x="461" y="1738"/>
                        <a:pt x="461" y="1738"/>
                      </a:cubicBezTo>
                      <a:cubicBezTo>
                        <a:pt x="462" y="1739"/>
                        <a:pt x="462" y="1739"/>
                        <a:pt x="462" y="1739"/>
                      </a:cubicBezTo>
                      <a:cubicBezTo>
                        <a:pt x="463" y="1739"/>
                        <a:pt x="463" y="1739"/>
                        <a:pt x="463" y="1739"/>
                      </a:cubicBezTo>
                      <a:cubicBezTo>
                        <a:pt x="464" y="1740"/>
                        <a:pt x="464" y="1740"/>
                        <a:pt x="464" y="1740"/>
                      </a:cubicBezTo>
                      <a:cubicBezTo>
                        <a:pt x="464" y="1738"/>
                        <a:pt x="464" y="1738"/>
                        <a:pt x="464" y="1738"/>
                      </a:cubicBezTo>
                      <a:cubicBezTo>
                        <a:pt x="465" y="1737"/>
                        <a:pt x="465" y="1737"/>
                        <a:pt x="465" y="1737"/>
                      </a:cubicBezTo>
                      <a:cubicBezTo>
                        <a:pt x="466" y="1738"/>
                        <a:pt x="466" y="1738"/>
                        <a:pt x="466" y="1738"/>
                      </a:cubicBezTo>
                      <a:cubicBezTo>
                        <a:pt x="468" y="1739"/>
                        <a:pt x="468" y="1739"/>
                        <a:pt x="468" y="1739"/>
                      </a:cubicBezTo>
                      <a:cubicBezTo>
                        <a:pt x="469" y="1738"/>
                        <a:pt x="469" y="1738"/>
                        <a:pt x="469" y="1738"/>
                      </a:cubicBezTo>
                      <a:cubicBezTo>
                        <a:pt x="472" y="1739"/>
                        <a:pt x="472" y="1739"/>
                        <a:pt x="472" y="1739"/>
                      </a:cubicBezTo>
                      <a:cubicBezTo>
                        <a:pt x="472" y="1740"/>
                        <a:pt x="472" y="1740"/>
                        <a:pt x="472" y="1740"/>
                      </a:cubicBezTo>
                      <a:cubicBezTo>
                        <a:pt x="473" y="1740"/>
                        <a:pt x="473" y="1740"/>
                        <a:pt x="473" y="1740"/>
                      </a:cubicBezTo>
                      <a:cubicBezTo>
                        <a:pt x="475" y="1739"/>
                        <a:pt x="475" y="1739"/>
                        <a:pt x="475" y="1739"/>
                      </a:cubicBezTo>
                      <a:cubicBezTo>
                        <a:pt x="475" y="1737"/>
                        <a:pt x="475" y="1737"/>
                        <a:pt x="475" y="1737"/>
                      </a:cubicBezTo>
                      <a:cubicBezTo>
                        <a:pt x="476" y="1737"/>
                        <a:pt x="476" y="1737"/>
                        <a:pt x="476" y="1737"/>
                      </a:cubicBezTo>
                      <a:cubicBezTo>
                        <a:pt x="478" y="1736"/>
                        <a:pt x="478" y="1736"/>
                        <a:pt x="478" y="1736"/>
                      </a:cubicBezTo>
                      <a:cubicBezTo>
                        <a:pt x="476" y="1730"/>
                        <a:pt x="476" y="1730"/>
                        <a:pt x="476" y="1730"/>
                      </a:cubicBezTo>
                      <a:cubicBezTo>
                        <a:pt x="477" y="1727"/>
                        <a:pt x="477" y="1727"/>
                        <a:pt x="477" y="1727"/>
                      </a:cubicBezTo>
                      <a:cubicBezTo>
                        <a:pt x="479" y="1726"/>
                        <a:pt x="479" y="1726"/>
                        <a:pt x="479" y="1726"/>
                      </a:cubicBezTo>
                      <a:cubicBezTo>
                        <a:pt x="479" y="1725"/>
                        <a:pt x="479" y="1725"/>
                        <a:pt x="479" y="1725"/>
                      </a:cubicBezTo>
                      <a:cubicBezTo>
                        <a:pt x="483" y="1722"/>
                        <a:pt x="483" y="1722"/>
                        <a:pt x="483" y="1722"/>
                      </a:cubicBezTo>
                      <a:cubicBezTo>
                        <a:pt x="479" y="1721"/>
                        <a:pt x="479" y="1721"/>
                        <a:pt x="479" y="1721"/>
                      </a:cubicBezTo>
                      <a:cubicBezTo>
                        <a:pt x="480" y="1721"/>
                        <a:pt x="480" y="1721"/>
                        <a:pt x="480" y="1721"/>
                      </a:cubicBezTo>
                      <a:cubicBezTo>
                        <a:pt x="481" y="1720"/>
                        <a:pt x="481" y="1720"/>
                        <a:pt x="481" y="1720"/>
                      </a:cubicBezTo>
                      <a:cubicBezTo>
                        <a:pt x="478" y="1720"/>
                        <a:pt x="478" y="1720"/>
                        <a:pt x="478" y="1720"/>
                      </a:cubicBezTo>
                      <a:cubicBezTo>
                        <a:pt x="477" y="1717"/>
                        <a:pt x="477" y="1717"/>
                        <a:pt x="477" y="1717"/>
                      </a:cubicBezTo>
                      <a:cubicBezTo>
                        <a:pt x="479" y="1717"/>
                        <a:pt x="479" y="1717"/>
                        <a:pt x="479" y="1717"/>
                      </a:cubicBezTo>
                      <a:cubicBezTo>
                        <a:pt x="479" y="1716"/>
                        <a:pt x="479" y="1716"/>
                        <a:pt x="479" y="1716"/>
                      </a:cubicBezTo>
                      <a:cubicBezTo>
                        <a:pt x="481" y="1710"/>
                        <a:pt x="481" y="1710"/>
                        <a:pt x="481" y="1710"/>
                      </a:cubicBezTo>
                      <a:cubicBezTo>
                        <a:pt x="480" y="1709"/>
                        <a:pt x="477" y="1710"/>
                        <a:pt x="476" y="1711"/>
                      </a:cubicBezTo>
                      <a:cubicBezTo>
                        <a:pt x="473" y="1710"/>
                        <a:pt x="473" y="1710"/>
                        <a:pt x="473" y="1710"/>
                      </a:cubicBezTo>
                      <a:cubicBezTo>
                        <a:pt x="470" y="1712"/>
                        <a:pt x="466" y="1706"/>
                        <a:pt x="462" y="1706"/>
                      </a:cubicBezTo>
                      <a:cubicBezTo>
                        <a:pt x="460" y="1707"/>
                        <a:pt x="460" y="1707"/>
                        <a:pt x="460" y="1707"/>
                      </a:cubicBezTo>
                      <a:cubicBezTo>
                        <a:pt x="461" y="1705"/>
                        <a:pt x="461" y="1705"/>
                        <a:pt x="461" y="1705"/>
                      </a:cubicBezTo>
                      <a:cubicBezTo>
                        <a:pt x="470" y="1705"/>
                        <a:pt x="470" y="1705"/>
                        <a:pt x="470" y="1705"/>
                      </a:cubicBezTo>
                      <a:cubicBezTo>
                        <a:pt x="471" y="1706"/>
                        <a:pt x="472" y="1709"/>
                        <a:pt x="474" y="1709"/>
                      </a:cubicBezTo>
                      <a:cubicBezTo>
                        <a:pt x="475" y="1708"/>
                        <a:pt x="475" y="1708"/>
                        <a:pt x="475" y="1708"/>
                      </a:cubicBezTo>
                      <a:cubicBezTo>
                        <a:pt x="475" y="1707"/>
                        <a:pt x="475" y="1707"/>
                        <a:pt x="475" y="1707"/>
                      </a:cubicBezTo>
                      <a:cubicBezTo>
                        <a:pt x="478" y="1705"/>
                        <a:pt x="478" y="1705"/>
                        <a:pt x="478" y="1705"/>
                      </a:cubicBezTo>
                      <a:cubicBezTo>
                        <a:pt x="479" y="1706"/>
                        <a:pt x="479" y="1706"/>
                        <a:pt x="479" y="1706"/>
                      </a:cubicBezTo>
                      <a:cubicBezTo>
                        <a:pt x="479" y="1706"/>
                        <a:pt x="481" y="1706"/>
                        <a:pt x="482" y="1706"/>
                      </a:cubicBezTo>
                      <a:cubicBezTo>
                        <a:pt x="484" y="1703"/>
                        <a:pt x="484" y="1703"/>
                        <a:pt x="484" y="1703"/>
                      </a:cubicBezTo>
                      <a:cubicBezTo>
                        <a:pt x="483" y="1702"/>
                        <a:pt x="483" y="1702"/>
                        <a:pt x="483" y="1702"/>
                      </a:cubicBezTo>
                      <a:cubicBezTo>
                        <a:pt x="483" y="1700"/>
                        <a:pt x="483" y="1700"/>
                        <a:pt x="483" y="1700"/>
                      </a:cubicBezTo>
                      <a:cubicBezTo>
                        <a:pt x="483" y="1698"/>
                        <a:pt x="483" y="1698"/>
                        <a:pt x="483" y="1698"/>
                      </a:cubicBezTo>
                      <a:cubicBezTo>
                        <a:pt x="484" y="1697"/>
                        <a:pt x="484" y="1697"/>
                        <a:pt x="484" y="1697"/>
                      </a:cubicBezTo>
                      <a:cubicBezTo>
                        <a:pt x="484" y="1697"/>
                        <a:pt x="484" y="1697"/>
                        <a:pt x="484" y="1697"/>
                      </a:cubicBezTo>
                      <a:cubicBezTo>
                        <a:pt x="484" y="1700"/>
                        <a:pt x="484" y="1700"/>
                        <a:pt x="484" y="1700"/>
                      </a:cubicBezTo>
                      <a:cubicBezTo>
                        <a:pt x="485" y="1701"/>
                        <a:pt x="485" y="1701"/>
                        <a:pt x="485" y="1701"/>
                      </a:cubicBezTo>
                      <a:cubicBezTo>
                        <a:pt x="485" y="1705"/>
                        <a:pt x="485" y="1705"/>
                        <a:pt x="485" y="1705"/>
                      </a:cubicBezTo>
                      <a:cubicBezTo>
                        <a:pt x="486" y="1706"/>
                        <a:pt x="487" y="1708"/>
                        <a:pt x="487" y="1709"/>
                      </a:cubicBezTo>
                      <a:cubicBezTo>
                        <a:pt x="489" y="1711"/>
                        <a:pt x="489" y="1711"/>
                        <a:pt x="489" y="1711"/>
                      </a:cubicBezTo>
                      <a:cubicBezTo>
                        <a:pt x="490" y="1710"/>
                        <a:pt x="490" y="1710"/>
                        <a:pt x="490" y="1710"/>
                      </a:cubicBezTo>
                      <a:cubicBezTo>
                        <a:pt x="491" y="1710"/>
                        <a:pt x="491" y="1710"/>
                        <a:pt x="491" y="1710"/>
                      </a:cubicBezTo>
                      <a:cubicBezTo>
                        <a:pt x="493" y="1709"/>
                        <a:pt x="493" y="1709"/>
                        <a:pt x="493" y="1709"/>
                      </a:cubicBezTo>
                      <a:cubicBezTo>
                        <a:pt x="494" y="1709"/>
                        <a:pt x="498" y="1710"/>
                        <a:pt x="499" y="1710"/>
                      </a:cubicBezTo>
                      <a:cubicBezTo>
                        <a:pt x="502" y="1707"/>
                        <a:pt x="505" y="1707"/>
                        <a:pt x="508" y="1706"/>
                      </a:cubicBezTo>
                      <a:cubicBezTo>
                        <a:pt x="509" y="1708"/>
                        <a:pt x="512" y="1709"/>
                        <a:pt x="514" y="1709"/>
                      </a:cubicBezTo>
                      <a:cubicBezTo>
                        <a:pt x="514" y="1711"/>
                        <a:pt x="514" y="1711"/>
                        <a:pt x="514" y="1711"/>
                      </a:cubicBezTo>
                      <a:cubicBezTo>
                        <a:pt x="515" y="1712"/>
                        <a:pt x="515" y="1712"/>
                        <a:pt x="515" y="1712"/>
                      </a:cubicBezTo>
                      <a:cubicBezTo>
                        <a:pt x="514" y="1715"/>
                        <a:pt x="514" y="1715"/>
                        <a:pt x="514" y="1715"/>
                      </a:cubicBezTo>
                      <a:cubicBezTo>
                        <a:pt x="518" y="1716"/>
                        <a:pt x="518" y="1716"/>
                        <a:pt x="518" y="1716"/>
                      </a:cubicBezTo>
                      <a:cubicBezTo>
                        <a:pt x="518" y="1717"/>
                        <a:pt x="518" y="1717"/>
                        <a:pt x="518" y="1717"/>
                      </a:cubicBezTo>
                      <a:cubicBezTo>
                        <a:pt x="519" y="1719"/>
                        <a:pt x="519" y="1719"/>
                        <a:pt x="519" y="1719"/>
                      </a:cubicBezTo>
                      <a:cubicBezTo>
                        <a:pt x="519" y="1722"/>
                        <a:pt x="519" y="1722"/>
                        <a:pt x="519" y="1722"/>
                      </a:cubicBezTo>
                      <a:cubicBezTo>
                        <a:pt x="521" y="1724"/>
                        <a:pt x="521" y="1724"/>
                        <a:pt x="521" y="1724"/>
                      </a:cubicBezTo>
                      <a:cubicBezTo>
                        <a:pt x="522" y="1724"/>
                        <a:pt x="522" y="1724"/>
                        <a:pt x="522" y="1724"/>
                      </a:cubicBezTo>
                      <a:cubicBezTo>
                        <a:pt x="523" y="1722"/>
                        <a:pt x="523" y="1722"/>
                        <a:pt x="523" y="1722"/>
                      </a:cubicBezTo>
                      <a:cubicBezTo>
                        <a:pt x="522" y="1720"/>
                        <a:pt x="522" y="1720"/>
                        <a:pt x="522" y="1720"/>
                      </a:cubicBezTo>
                      <a:cubicBezTo>
                        <a:pt x="520" y="1720"/>
                        <a:pt x="520" y="1720"/>
                        <a:pt x="520" y="1720"/>
                      </a:cubicBezTo>
                      <a:cubicBezTo>
                        <a:pt x="519" y="1718"/>
                        <a:pt x="519" y="1718"/>
                        <a:pt x="519" y="1718"/>
                      </a:cubicBezTo>
                      <a:cubicBezTo>
                        <a:pt x="520" y="1716"/>
                        <a:pt x="520" y="1716"/>
                        <a:pt x="520" y="1716"/>
                      </a:cubicBezTo>
                      <a:cubicBezTo>
                        <a:pt x="523" y="1714"/>
                        <a:pt x="523" y="1714"/>
                        <a:pt x="523" y="1714"/>
                      </a:cubicBezTo>
                      <a:cubicBezTo>
                        <a:pt x="520" y="1712"/>
                        <a:pt x="520" y="1712"/>
                        <a:pt x="520" y="1712"/>
                      </a:cubicBezTo>
                      <a:cubicBezTo>
                        <a:pt x="520" y="1711"/>
                        <a:pt x="520" y="1711"/>
                        <a:pt x="520" y="1711"/>
                      </a:cubicBezTo>
                      <a:cubicBezTo>
                        <a:pt x="519" y="1710"/>
                        <a:pt x="519" y="1710"/>
                        <a:pt x="519" y="1710"/>
                      </a:cubicBezTo>
                      <a:cubicBezTo>
                        <a:pt x="519" y="1708"/>
                        <a:pt x="519" y="1708"/>
                        <a:pt x="519" y="1708"/>
                      </a:cubicBezTo>
                      <a:cubicBezTo>
                        <a:pt x="517" y="1707"/>
                        <a:pt x="517" y="1707"/>
                        <a:pt x="517" y="1707"/>
                      </a:cubicBezTo>
                      <a:cubicBezTo>
                        <a:pt x="516" y="1705"/>
                        <a:pt x="521" y="1701"/>
                        <a:pt x="522" y="1700"/>
                      </a:cubicBezTo>
                      <a:cubicBezTo>
                        <a:pt x="522" y="1698"/>
                        <a:pt x="522" y="1698"/>
                        <a:pt x="522" y="1698"/>
                      </a:cubicBezTo>
                      <a:cubicBezTo>
                        <a:pt x="523" y="1696"/>
                        <a:pt x="523" y="1696"/>
                        <a:pt x="523" y="1696"/>
                      </a:cubicBezTo>
                      <a:cubicBezTo>
                        <a:pt x="523" y="1693"/>
                        <a:pt x="523" y="1693"/>
                        <a:pt x="523" y="1693"/>
                      </a:cubicBezTo>
                      <a:cubicBezTo>
                        <a:pt x="525" y="1690"/>
                        <a:pt x="525" y="1690"/>
                        <a:pt x="525" y="1690"/>
                      </a:cubicBezTo>
                      <a:cubicBezTo>
                        <a:pt x="525" y="1689"/>
                        <a:pt x="524" y="1688"/>
                        <a:pt x="524" y="1687"/>
                      </a:cubicBezTo>
                      <a:cubicBezTo>
                        <a:pt x="526" y="1688"/>
                        <a:pt x="526" y="1688"/>
                        <a:pt x="526" y="1688"/>
                      </a:cubicBezTo>
                      <a:cubicBezTo>
                        <a:pt x="526" y="1689"/>
                        <a:pt x="526" y="1689"/>
                        <a:pt x="526" y="1689"/>
                      </a:cubicBezTo>
                      <a:cubicBezTo>
                        <a:pt x="528" y="1690"/>
                        <a:pt x="528" y="1690"/>
                        <a:pt x="528" y="1690"/>
                      </a:cubicBezTo>
                      <a:cubicBezTo>
                        <a:pt x="528" y="1689"/>
                        <a:pt x="528" y="1689"/>
                        <a:pt x="528" y="1689"/>
                      </a:cubicBezTo>
                      <a:cubicBezTo>
                        <a:pt x="530" y="1688"/>
                        <a:pt x="530" y="1688"/>
                        <a:pt x="530" y="1688"/>
                      </a:cubicBezTo>
                      <a:cubicBezTo>
                        <a:pt x="530" y="1687"/>
                        <a:pt x="530" y="1687"/>
                        <a:pt x="530" y="1687"/>
                      </a:cubicBezTo>
                      <a:cubicBezTo>
                        <a:pt x="528" y="1686"/>
                        <a:pt x="528" y="1686"/>
                        <a:pt x="528" y="1686"/>
                      </a:cubicBezTo>
                      <a:cubicBezTo>
                        <a:pt x="527" y="1683"/>
                        <a:pt x="527" y="1683"/>
                        <a:pt x="527" y="1683"/>
                      </a:cubicBezTo>
                      <a:cubicBezTo>
                        <a:pt x="529" y="1681"/>
                        <a:pt x="529" y="1681"/>
                        <a:pt x="529" y="1681"/>
                      </a:cubicBezTo>
                      <a:cubicBezTo>
                        <a:pt x="527" y="1681"/>
                        <a:pt x="527" y="1681"/>
                        <a:pt x="527" y="1681"/>
                      </a:cubicBezTo>
                      <a:cubicBezTo>
                        <a:pt x="527" y="1683"/>
                        <a:pt x="524" y="1684"/>
                        <a:pt x="522" y="1685"/>
                      </a:cubicBezTo>
                      <a:cubicBezTo>
                        <a:pt x="520" y="1685"/>
                        <a:pt x="520" y="1685"/>
                        <a:pt x="520" y="1685"/>
                      </a:cubicBezTo>
                      <a:cubicBezTo>
                        <a:pt x="520" y="1683"/>
                        <a:pt x="520" y="1683"/>
                        <a:pt x="520" y="1683"/>
                      </a:cubicBezTo>
                      <a:cubicBezTo>
                        <a:pt x="519" y="1683"/>
                        <a:pt x="517" y="1682"/>
                        <a:pt x="517" y="1681"/>
                      </a:cubicBezTo>
                      <a:cubicBezTo>
                        <a:pt x="516" y="1682"/>
                        <a:pt x="513" y="1684"/>
                        <a:pt x="512" y="1684"/>
                      </a:cubicBezTo>
                      <a:cubicBezTo>
                        <a:pt x="510" y="1683"/>
                        <a:pt x="510" y="1683"/>
                        <a:pt x="510" y="1683"/>
                      </a:cubicBezTo>
                      <a:cubicBezTo>
                        <a:pt x="509" y="1684"/>
                        <a:pt x="509" y="1684"/>
                        <a:pt x="509" y="1684"/>
                      </a:cubicBezTo>
                      <a:cubicBezTo>
                        <a:pt x="507" y="1683"/>
                        <a:pt x="507" y="1683"/>
                        <a:pt x="507" y="1683"/>
                      </a:cubicBezTo>
                      <a:cubicBezTo>
                        <a:pt x="505" y="1683"/>
                        <a:pt x="505" y="1683"/>
                        <a:pt x="505" y="1683"/>
                      </a:cubicBezTo>
                      <a:cubicBezTo>
                        <a:pt x="504" y="1682"/>
                        <a:pt x="504" y="1682"/>
                        <a:pt x="504" y="1682"/>
                      </a:cubicBezTo>
                      <a:cubicBezTo>
                        <a:pt x="503" y="1678"/>
                        <a:pt x="503" y="1678"/>
                        <a:pt x="503" y="1678"/>
                      </a:cubicBezTo>
                      <a:cubicBezTo>
                        <a:pt x="500" y="1678"/>
                        <a:pt x="500" y="1678"/>
                        <a:pt x="500" y="1678"/>
                      </a:cubicBezTo>
                      <a:cubicBezTo>
                        <a:pt x="499" y="1676"/>
                        <a:pt x="499" y="1676"/>
                        <a:pt x="499" y="1676"/>
                      </a:cubicBezTo>
                      <a:cubicBezTo>
                        <a:pt x="502" y="1677"/>
                        <a:pt x="502" y="1677"/>
                        <a:pt x="502" y="1677"/>
                      </a:cubicBezTo>
                      <a:cubicBezTo>
                        <a:pt x="501" y="1676"/>
                        <a:pt x="498" y="1671"/>
                        <a:pt x="499" y="1669"/>
                      </a:cubicBezTo>
                      <a:cubicBezTo>
                        <a:pt x="496" y="1669"/>
                        <a:pt x="496" y="1669"/>
                        <a:pt x="496" y="1669"/>
                      </a:cubicBezTo>
                      <a:cubicBezTo>
                        <a:pt x="495" y="1668"/>
                        <a:pt x="494" y="1664"/>
                        <a:pt x="494" y="1664"/>
                      </a:cubicBezTo>
                      <a:cubicBezTo>
                        <a:pt x="496" y="1662"/>
                        <a:pt x="496" y="1662"/>
                        <a:pt x="496" y="1662"/>
                      </a:cubicBezTo>
                      <a:cubicBezTo>
                        <a:pt x="496" y="1663"/>
                        <a:pt x="496" y="1663"/>
                        <a:pt x="496" y="1663"/>
                      </a:cubicBezTo>
                      <a:cubicBezTo>
                        <a:pt x="495" y="1663"/>
                        <a:pt x="495" y="1663"/>
                        <a:pt x="495" y="1663"/>
                      </a:cubicBezTo>
                      <a:cubicBezTo>
                        <a:pt x="495" y="1665"/>
                        <a:pt x="495" y="1665"/>
                        <a:pt x="495" y="1665"/>
                      </a:cubicBezTo>
                      <a:cubicBezTo>
                        <a:pt x="499" y="1668"/>
                        <a:pt x="499" y="1668"/>
                        <a:pt x="499" y="1668"/>
                      </a:cubicBezTo>
                      <a:cubicBezTo>
                        <a:pt x="501" y="1672"/>
                        <a:pt x="501" y="1672"/>
                        <a:pt x="501" y="1672"/>
                      </a:cubicBezTo>
                      <a:cubicBezTo>
                        <a:pt x="503" y="1673"/>
                        <a:pt x="503" y="1673"/>
                        <a:pt x="503" y="1673"/>
                      </a:cubicBezTo>
                      <a:cubicBezTo>
                        <a:pt x="502" y="1674"/>
                        <a:pt x="502" y="1674"/>
                        <a:pt x="502" y="1674"/>
                      </a:cubicBezTo>
                      <a:cubicBezTo>
                        <a:pt x="505" y="1681"/>
                        <a:pt x="505" y="1681"/>
                        <a:pt x="505" y="1681"/>
                      </a:cubicBezTo>
                      <a:cubicBezTo>
                        <a:pt x="508" y="1682"/>
                        <a:pt x="508" y="1682"/>
                        <a:pt x="508" y="1682"/>
                      </a:cubicBezTo>
                      <a:cubicBezTo>
                        <a:pt x="510" y="1682"/>
                        <a:pt x="510" y="1682"/>
                        <a:pt x="510" y="1682"/>
                      </a:cubicBezTo>
                      <a:cubicBezTo>
                        <a:pt x="511" y="1682"/>
                        <a:pt x="511" y="1682"/>
                        <a:pt x="511" y="1682"/>
                      </a:cubicBezTo>
                      <a:cubicBezTo>
                        <a:pt x="517" y="1679"/>
                        <a:pt x="517" y="1679"/>
                        <a:pt x="517" y="1679"/>
                      </a:cubicBezTo>
                      <a:cubicBezTo>
                        <a:pt x="518" y="1681"/>
                        <a:pt x="518" y="1681"/>
                        <a:pt x="518" y="1681"/>
                      </a:cubicBezTo>
                      <a:cubicBezTo>
                        <a:pt x="521" y="1681"/>
                        <a:pt x="521" y="1681"/>
                        <a:pt x="521" y="1681"/>
                      </a:cubicBezTo>
                      <a:cubicBezTo>
                        <a:pt x="522" y="1683"/>
                        <a:pt x="522" y="1683"/>
                        <a:pt x="522" y="1683"/>
                      </a:cubicBezTo>
                      <a:cubicBezTo>
                        <a:pt x="523" y="1683"/>
                        <a:pt x="523" y="1683"/>
                        <a:pt x="523" y="1683"/>
                      </a:cubicBezTo>
                      <a:cubicBezTo>
                        <a:pt x="526" y="1681"/>
                        <a:pt x="526" y="1681"/>
                        <a:pt x="526" y="1681"/>
                      </a:cubicBezTo>
                      <a:cubicBezTo>
                        <a:pt x="525" y="1678"/>
                        <a:pt x="525" y="1678"/>
                        <a:pt x="525" y="1678"/>
                      </a:cubicBezTo>
                      <a:cubicBezTo>
                        <a:pt x="529" y="1679"/>
                        <a:pt x="529" y="1679"/>
                        <a:pt x="529" y="1679"/>
                      </a:cubicBezTo>
                      <a:cubicBezTo>
                        <a:pt x="530" y="1680"/>
                        <a:pt x="530" y="1680"/>
                        <a:pt x="530" y="1680"/>
                      </a:cubicBezTo>
                      <a:cubicBezTo>
                        <a:pt x="530" y="1683"/>
                        <a:pt x="533" y="1685"/>
                        <a:pt x="533" y="1689"/>
                      </a:cubicBezTo>
                      <a:cubicBezTo>
                        <a:pt x="531" y="1690"/>
                        <a:pt x="531" y="1690"/>
                        <a:pt x="531" y="1690"/>
                      </a:cubicBezTo>
                      <a:cubicBezTo>
                        <a:pt x="532" y="1693"/>
                        <a:pt x="532" y="1693"/>
                        <a:pt x="532" y="1693"/>
                      </a:cubicBezTo>
                      <a:cubicBezTo>
                        <a:pt x="535" y="1691"/>
                        <a:pt x="535" y="1691"/>
                        <a:pt x="535" y="1691"/>
                      </a:cubicBezTo>
                      <a:cubicBezTo>
                        <a:pt x="536" y="1693"/>
                        <a:pt x="536" y="1693"/>
                        <a:pt x="536" y="1693"/>
                      </a:cubicBezTo>
                      <a:cubicBezTo>
                        <a:pt x="537" y="1690"/>
                        <a:pt x="540" y="1688"/>
                        <a:pt x="542" y="1689"/>
                      </a:cubicBezTo>
                      <a:cubicBezTo>
                        <a:pt x="542" y="1687"/>
                        <a:pt x="543" y="1685"/>
                        <a:pt x="544" y="1684"/>
                      </a:cubicBezTo>
                      <a:cubicBezTo>
                        <a:pt x="539" y="1682"/>
                        <a:pt x="540" y="1678"/>
                        <a:pt x="537" y="1676"/>
                      </a:cubicBezTo>
                      <a:cubicBezTo>
                        <a:pt x="536" y="1676"/>
                        <a:pt x="536" y="1676"/>
                        <a:pt x="536" y="1676"/>
                      </a:cubicBezTo>
                      <a:cubicBezTo>
                        <a:pt x="533" y="1675"/>
                        <a:pt x="533" y="1675"/>
                        <a:pt x="533" y="1675"/>
                      </a:cubicBezTo>
                      <a:cubicBezTo>
                        <a:pt x="533" y="1674"/>
                        <a:pt x="533" y="1674"/>
                        <a:pt x="533" y="1674"/>
                      </a:cubicBezTo>
                      <a:cubicBezTo>
                        <a:pt x="534" y="1674"/>
                        <a:pt x="534" y="1674"/>
                        <a:pt x="534" y="1674"/>
                      </a:cubicBezTo>
                      <a:cubicBezTo>
                        <a:pt x="534" y="1675"/>
                        <a:pt x="534" y="1675"/>
                        <a:pt x="534" y="1675"/>
                      </a:cubicBezTo>
                      <a:cubicBezTo>
                        <a:pt x="537" y="1675"/>
                        <a:pt x="539" y="1675"/>
                        <a:pt x="541" y="1677"/>
                      </a:cubicBezTo>
                      <a:cubicBezTo>
                        <a:pt x="541" y="1678"/>
                        <a:pt x="541" y="1680"/>
                        <a:pt x="542" y="1681"/>
                      </a:cubicBezTo>
                      <a:cubicBezTo>
                        <a:pt x="543" y="1682"/>
                        <a:pt x="543" y="1682"/>
                        <a:pt x="543" y="1682"/>
                      </a:cubicBezTo>
                      <a:cubicBezTo>
                        <a:pt x="544" y="1682"/>
                        <a:pt x="544" y="1682"/>
                        <a:pt x="544" y="1682"/>
                      </a:cubicBezTo>
                      <a:cubicBezTo>
                        <a:pt x="544" y="1680"/>
                        <a:pt x="544" y="1680"/>
                        <a:pt x="544" y="1680"/>
                      </a:cubicBezTo>
                      <a:cubicBezTo>
                        <a:pt x="545" y="1679"/>
                        <a:pt x="545" y="1679"/>
                        <a:pt x="545" y="1679"/>
                      </a:cubicBezTo>
                      <a:cubicBezTo>
                        <a:pt x="545" y="1679"/>
                        <a:pt x="545" y="1677"/>
                        <a:pt x="546" y="1676"/>
                      </a:cubicBezTo>
                      <a:cubicBezTo>
                        <a:pt x="547" y="1680"/>
                        <a:pt x="547" y="1680"/>
                        <a:pt x="547" y="1680"/>
                      </a:cubicBezTo>
                      <a:cubicBezTo>
                        <a:pt x="546" y="1681"/>
                        <a:pt x="546" y="1681"/>
                        <a:pt x="546" y="1681"/>
                      </a:cubicBezTo>
                      <a:cubicBezTo>
                        <a:pt x="545" y="1687"/>
                        <a:pt x="545" y="1687"/>
                        <a:pt x="545" y="1687"/>
                      </a:cubicBezTo>
                      <a:cubicBezTo>
                        <a:pt x="547" y="1687"/>
                        <a:pt x="547" y="1687"/>
                        <a:pt x="547" y="1687"/>
                      </a:cubicBezTo>
                      <a:cubicBezTo>
                        <a:pt x="548" y="1687"/>
                        <a:pt x="548" y="1687"/>
                        <a:pt x="548" y="1687"/>
                      </a:cubicBezTo>
                      <a:cubicBezTo>
                        <a:pt x="549" y="1686"/>
                        <a:pt x="549" y="1686"/>
                        <a:pt x="549" y="1686"/>
                      </a:cubicBezTo>
                      <a:cubicBezTo>
                        <a:pt x="551" y="1684"/>
                        <a:pt x="551" y="1684"/>
                        <a:pt x="551" y="1684"/>
                      </a:cubicBezTo>
                      <a:cubicBezTo>
                        <a:pt x="550" y="1683"/>
                        <a:pt x="550" y="1683"/>
                        <a:pt x="550" y="1683"/>
                      </a:cubicBezTo>
                      <a:cubicBezTo>
                        <a:pt x="550" y="1681"/>
                        <a:pt x="550" y="1681"/>
                        <a:pt x="550" y="1681"/>
                      </a:cubicBezTo>
                      <a:cubicBezTo>
                        <a:pt x="551" y="1680"/>
                        <a:pt x="554" y="1679"/>
                        <a:pt x="555" y="1679"/>
                      </a:cubicBezTo>
                      <a:cubicBezTo>
                        <a:pt x="558" y="1680"/>
                        <a:pt x="558" y="1680"/>
                        <a:pt x="558" y="1680"/>
                      </a:cubicBezTo>
                      <a:cubicBezTo>
                        <a:pt x="559" y="1680"/>
                        <a:pt x="559" y="1680"/>
                        <a:pt x="559" y="1680"/>
                      </a:cubicBezTo>
                      <a:cubicBezTo>
                        <a:pt x="561" y="1675"/>
                        <a:pt x="561" y="1675"/>
                        <a:pt x="561" y="1675"/>
                      </a:cubicBezTo>
                      <a:cubicBezTo>
                        <a:pt x="563" y="1674"/>
                        <a:pt x="566" y="1673"/>
                        <a:pt x="568" y="1674"/>
                      </a:cubicBezTo>
                      <a:cubicBezTo>
                        <a:pt x="569" y="1675"/>
                        <a:pt x="569" y="1675"/>
                        <a:pt x="569" y="1675"/>
                      </a:cubicBezTo>
                      <a:cubicBezTo>
                        <a:pt x="570" y="1674"/>
                        <a:pt x="570" y="1674"/>
                        <a:pt x="570" y="1674"/>
                      </a:cubicBezTo>
                      <a:cubicBezTo>
                        <a:pt x="572" y="1674"/>
                        <a:pt x="572" y="1674"/>
                        <a:pt x="572" y="1674"/>
                      </a:cubicBezTo>
                      <a:cubicBezTo>
                        <a:pt x="573" y="1673"/>
                        <a:pt x="573" y="1673"/>
                        <a:pt x="573" y="1673"/>
                      </a:cubicBezTo>
                      <a:cubicBezTo>
                        <a:pt x="574" y="1672"/>
                        <a:pt x="574" y="1669"/>
                        <a:pt x="574" y="1668"/>
                      </a:cubicBezTo>
                      <a:cubicBezTo>
                        <a:pt x="576" y="1665"/>
                        <a:pt x="576" y="1665"/>
                        <a:pt x="576" y="1665"/>
                      </a:cubicBezTo>
                      <a:cubicBezTo>
                        <a:pt x="577" y="1665"/>
                        <a:pt x="579" y="1666"/>
                        <a:pt x="580" y="1667"/>
                      </a:cubicBezTo>
                      <a:cubicBezTo>
                        <a:pt x="581" y="1667"/>
                        <a:pt x="581" y="1667"/>
                        <a:pt x="581" y="1667"/>
                      </a:cubicBezTo>
                      <a:cubicBezTo>
                        <a:pt x="581" y="1662"/>
                        <a:pt x="581" y="1662"/>
                        <a:pt x="581" y="1662"/>
                      </a:cubicBezTo>
                      <a:cubicBezTo>
                        <a:pt x="583" y="1661"/>
                        <a:pt x="583" y="1661"/>
                        <a:pt x="583" y="1661"/>
                      </a:cubicBezTo>
                      <a:cubicBezTo>
                        <a:pt x="582" y="1659"/>
                        <a:pt x="582" y="1659"/>
                        <a:pt x="582" y="1659"/>
                      </a:cubicBezTo>
                      <a:cubicBezTo>
                        <a:pt x="584" y="1655"/>
                        <a:pt x="584" y="1655"/>
                        <a:pt x="584" y="1655"/>
                      </a:cubicBezTo>
                      <a:cubicBezTo>
                        <a:pt x="583" y="1652"/>
                        <a:pt x="583" y="1652"/>
                        <a:pt x="583" y="1652"/>
                      </a:cubicBezTo>
                      <a:cubicBezTo>
                        <a:pt x="584" y="1650"/>
                        <a:pt x="584" y="1650"/>
                        <a:pt x="584" y="1650"/>
                      </a:cubicBezTo>
                      <a:cubicBezTo>
                        <a:pt x="581" y="1648"/>
                        <a:pt x="581" y="1648"/>
                        <a:pt x="581" y="1648"/>
                      </a:cubicBezTo>
                      <a:cubicBezTo>
                        <a:pt x="574" y="1653"/>
                        <a:pt x="574" y="1653"/>
                        <a:pt x="574" y="1653"/>
                      </a:cubicBezTo>
                      <a:cubicBezTo>
                        <a:pt x="571" y="1651"/>
                        <a:pt x="571" y="1651"/>
                        <a:pt x="571" y="1651"/>
                      </a:cubicBezTo>
                      <a:cubicBezTo>
                        <a:pt x="573" y="1652"/>
                        <a:pt x="576" y="1651"/>
                        <a:pt x="577" y="1650"/>
                      </a:cubicBezTo>
                      <a:cubicBezTo>
                        <a:pt x="577" y="1648"/>
                        <a:pt x="584" y="1646"/>
                        <a:pt x="585" y="1645"/>
                      </a:cubicBezTo>
                      <a:cubicBezTo>
                        <a:pt x="585" y="1643"/>
                        <a:pt x="585" y="1643"/>
                        <a:pt x="585" y="1643"/>
                      </a:cubicBezTo>
                      <a:cubicBezTo>
                        <a:pt x="589" y="1641"/>
                        <a:pt x="589" y="1641"/>
                        <a:pt x="589" y="1641"/>
                      </a:cubicBezTo>
                      <a:cubicBezTo>
                        <a:pt x="589" y="1638"/>
                        <a:pt x="589" y="1638"/>
                        <a:pt x="589" y="1638"/>
                      </a:cubicBezTo>
                      <a:cubicBezTo>
                        <a:pt x="591" y="1637"/>
                        <a:pt x="591" y="1637"/>
                        <a:pt x="591" y="1637"/>
                      </a:cubicBezTo>
                      <a:cubicBezTo>
                        <a:pt x="589" y="1633"/>
                        <a:pt x="589" y="1633"/>
                        <a:pt x="589" y="1633"/>
                      </a:cubicBezTo>
                      <a:cubicBezTo>
                        <a:pt x="590" y="1631"/>
                        <a:pt x="590" y="1631"/>
                        <a:pt x="590" y="1631"/>
                      </a:cubicBezTo>
                      <a:cubicBezTo>
                        <a:pt x="587" y="1631"/>
                        <a:pt x="587" y="1631"/>
                        <a:pt x="587" y="1631"/>
                      </a:cubicBezTo>
                      <a:cubicBezTo>
                        <a:pt x="586" y="1632"/>
                        <a:pt x="586" y="1632"/>
                        <a:pt x="586" y="1632"/>
                      </a:cubicBezTo>
                      <a:cubicBezTo>
                        <a:pt x="585" y="1634"/>
                        <a:pt x="585" y="1634"/>
                        <a:pt x="585" y="1634"/>
                      </a:cubicBezTo>
                      <a:cubicBezTo>
                        <a:pt x="584" y="1633"/>
                        <a:pt x="584" y="1633"/>
                        <a:pt x="584" y="1633"/>
                      </a:cubicBezTo>
                      <a:cubicBezTo>
                        <a:pt x="578" y="1633"/>
                        <a:pt x="578" y="1633"/>
                        <a:pt x="578" y="1633"/>
                      </a:cubicBezTo>
                      <a:cubicBezTo>
                        <a:pt x="576" y="1635"/>
                        <a:pt x="576" y="1635"/>
                        <a:pt x="576" y="1635"/>
                      </a:cubicBezTo>
                      <a:cubicBezTo>
                        <a:pt x="571" y="1630"/>
                        <a:pt x="563" y="1632"/>
                        <a:pt x="560" y="1629"/>
                      </a:cubicBezTo>
                      <a:cubicBezTo>
                        <a:pt x="561" y="1629"/>
                        <a:pt x="561" y="1629"/>
                        <a:pt x="561" y="1629"/>
                      </a:cubicBezTo>
                      <a:cubicBezTo>
                        <a:pt x="564" y="1629"/>
                        <a:pt x="564" y="1629"/>
                        <a:pt x="564" y="1629"/>
                      </a:cubicBezTo>
                      <a:cubicBezTo>
                        <a:pt x="567" y="1627"/>
                        <a:pt x="567" y="1627"/>
                        <a:pt x="567" y="1627"/>
                      </a:cubicBezTo>
                      <a:cubicBezTo>
                        <a:pt x="568" y="1627"/>
                        <a:pt x="568" y="1627"/>
                        <a:pt x="568" y="1627"/>
                      </a:cubicBezTo>
                      <a:cubicBezTo>
                        <a:pt x="569" y="1629"/>
                        <a:pt x="569" y="1629"/>
                        <a:pt x="569" y="1629"/>
                      </a:cubicBezTo>
                      <a:cubicBezTo>
                        <a:pt x="572" y="1629"/>
                        <a:pt x="572" y="1629"/>
                        <a:pt x="572" y="1629"/>
                      </a:cubicBezTo>
                      <a:cubicBezTo>
                        <a:pt x="572" y="1632"/>
                        <a:pt x="572" y="1632"/>
                        <a:pt x="572" y="1632"/>
                      </a:cubicBezTo>
                      <a:cubicBezTo>
                        <a:pt x="573" y="1632"/>
                        <a:pt x="575" y="1633"/>
                        <a:pt x="576" y="1634"/>
                      </a:cubicBezTo>
                      <a:cubicBezTo>
                        <a:pt x="577" y="1632"/>
                        <a:pt x="577" y="1632"/>
                        <a:pt x="577" y="1632"/>
                      </a:cubicBezTo>
                      <a:cubicBezTo>
                        <a:pt x="585" y="1632"/>
                        <a:pt x="585" y="1632"/>
                        <a:pt x="585" y="1632"/>
                      </a:cubicBezTo>
                      <a:cubicBezTo>
                        <a:pt x="585" y="1630"/>
                        <a:pt x="585" y="1630"/>
                        <a:pt x="585" y="1630"/>
                      </a:cubicBezTo>
                      <a:cubicBezTo>
                        <a:pt x="580" y="1629"/>
                        <a:pt x="580" y="1629"/>
                        <a:pt x="580" y="1629"/>
                      </a:cubicBezTo>
                      <a:cubicBezTo>
                        <a:pt x="580" y="1627"/>
                        <a:pt x="580" y="1627"/>
                        <a:pt x="580" y="1627"/>
                      </a:cubicBezTo>
                      <a:cubicBezTo>
                        <a:pt x="578" y="1627"/>
                        <a:pt x="578" y="1627"/>
                        <a:pt x="578" y="1627"/>
                      </a:cubicBezTo>
                      <a:cubicBezTo>
                        <a:pt x="576" y="1625"/>
                        <a:pt x="576" y="1625"/>
                        <a:pt x="576" y="1625"/>
                      </a:cubicBezTo>
                      <a:cubicBezTo>
                        <a:pt x="578" y="1626"/>
                        <a:pt x="578" y="1626"/>
                        <a:pt x="578" y="1626"/>
                      </a:cubicBezTo>
                      <a:cubicBezTo>
                        <a:pt x="581" y="1625"/>
                        <a:pt x="581" y="1625"/>
                        <a:pt x="581" y="1625"/>
                      </a:cubicBezTo>
                      <a:cubicBezTo>
                        <a:pt x="583" y="1626"/>
                        <a:pt x="583" y="1626"/>
                        <a:pt x="583" y="1626"/>
                      </a:cubicBezTo>
                      <a:cubicBezTo>
                        <a:pt x="582" y="1625"/>
                        <a:pt x="582" y="1625"/>
                        <a:pt x="582" y="1625"/>
                      </a:cubicBezTo>
                      <a:cubicBezTo>
                        <a:pt x="584" y="1623"/>
                        <a:pt x="584" y="1623"/>
                        <a:pt x="584" y="1623"/>
                      </a:cubicBezTo>
                      <a:cubicBezTo>
                        <a:pt x="583" y="1620"/>
                        <a:pt x="583" y="1620"/>
                        <a:pt x="583" y="1620"/>
                      </a:cubicBezTo>
                      <a:cubicBezTo>
                        <a:pt x="582" y="1621"/>
                        <a:pt x="582" y="1621"/>
                        <a:pt x="582" y="1621"/>
                      </a:cubicBezTo>
                      <a:cubicBezTo>
                        <a:pt x="581" y="1622"/>
                        <a:pt x="577" y="1621"/>
                        <a:pt x="576" y="1621"/>
                      </a:cubicBezTo>
                      <a:cubicBezTo>
                        <a:pt x="575" y="1619"/>
                        <a:pt x="575" y="1619"/>
                        <a:pt x="575" y="1619"/>
                      </a:cubicBezTo>
                      <a:cubicBezTo>
                        <a:pt x="571" y="1618"/>
                        <a:pt x="571" y="1618"/>
                        <a:pt x="571" y="1618"/>
                      </a:cubicBezTo>
                      <a:cubicBezTo>
                        <a:pt x="572" y="1618"/>
                        <a:pt x="574" y="1616"/>
                        <a:pt x="575" y="1615"/>
                      </a:cubicBezTo>
                      <a:cubicBezTo>
                        <a:pt x="575" y="1604"/>
                        <a:pt x="575" y="1604"/>
                        <a:pt x="575" y="1604"/>
                      </a:cubicBezTo>
                      <a:cubicBezTo>
                        <a:pt x="575" y="1602"/>
                        <a:pt x="573" y="1600"/>
                        <a:pt x="571" y="1599"/>
                      </a:cubicBezTo>
                      <a:cubicBezTo>
                        <a:pt x="563" y="1600"/>
                        <a:pt x="563" y="1600"/>
                        <a:pt x="563" y="1600"/>
                      </a:cubicBezTo>
                      <a:cubicBezTo>
                        <a:pt x="562" y="1598"/>
                        <a:pt x="562" y="1598"/>
                        <a:pt x="562" y="1598"/>
                      </a:cubicBezTo>
                      <a:cubicBezTo>
                        <a:pt x="562" y="1600"/>
                        <a:pt x="562" y="1600"/>
                        <a:pt x="562" y="1600"/>
                      </a:cubicBezTo>
                      <a:cubicBezTo>
                        <a:pt x="558" y="1601"/>
                        <a:pt x="554" y="1599"/>
                        <a:pt x="550" y="1599"/>
                      </a:cubicBezTo>
                      <a:cubicBezTo>
                        <a:pt x="548" y="1599"/>
                        <a:pt x="548" y="1599"/>
                        <a:pt x="548" y="1599"/>
                      </a:cubicBezTo>
                      <a:cubicBezTo>
                        <a:pt x="548" y="1598"/>
                        <a:pt x="548" y="1598"/>
                        <a:pt x="548" y="1598"/>
                      </a:cubicBezTo>
                      <a:cubicBezTo>
                        <a:pt x="550" y="1597"/>
                        <a:pt x="550" y="1597"/>
                        <a:pt x="550" y="1597"/>
                      </a:cubicBezTo>
                      <a:cubicBezTo>
                        <a:pt x="554" y="1599"/>
                        <a:pt x="554" y="1599"/>
                        <a:pt x="554" y="1599"/>
                      </a:cubicBezTo>
                      <a:cubicBezTo>
                        <a:pt x="556" y="1598"/>
                        <a:pt x="556" y="1598"/>
                        <a:pt x="556" y="1598"/>
                      </a:cubicBezTo>
                      <a:cubicBezTo>
                        <a:pt x="559" y="1599"/>
                        <a:pt x="559" y="1599"/>
                        <a:pt x="559" y="1599"/>
                      </a:cubicBezTo>
                      <a:cubicBezTo>
                        <a:pt x="559" y="1598"/>
                        <a:pt x="560" y="1595"/>
                        <a:pt x="560" y="1594"/>
                      </a:cubicBezTo>
                      <a:cubicBezTo>
                        <a:pt x="559" y="1593"/>
                        <a:pt x="559" y="1593"/>
                        <a:pt x="559" y="1593"/>
                      </a:cubicBezTo>
                      <a:cubicBezTo>
                        <a:pt x="557" y="1590"/>
                        <a:pt x="557" y="1590"/>
                        <a:pt x="557" y="1590"/>
                      </a:cubicBezTo>
                      <a:cubicBezTo>
                        <a:pt x="554" y="1591"/>
                        <a:pt x="550" y="1591"/>
                        <a:pt x="548" y="1589"/>
                      </a:cubicBezTo>
                      <a:cubicBezTo>
                        <a:pt x="549" y="1588"/>
                        <a:pt x="549" y="1588"/>
                        <a:pt x="549" y="1588"/>
                      </a:cubicBezTo>
                      <a:cubicBezTo>
                        <a:pt x="553" y="1590"/>
                        <a:pt x="553" y="1590"/>
                        <a:pt x="553" y="1590"/>
                      </a:cubicBezTo>
                      <a:cubicBezTo>
                        <a:pt x="558" y="1588"/>
                        <a:pt x="558" y="1588"/>
                        <a:pt x="558" y="1588"/>
                      </a:cubicBezTo>
                      <a:cubicBezTo>
                        <a:pt x="560" y="1590"/>
                        <a:pt x="564" y="1593"/>
                        <a:pt x="567" y="1594"/>
                      </a:cubicBezTo>
                      <a:cubicBezTo>
                        <a:pt x="568" y="1593"/>
                        <a:pt x="568" y="1593"/>
                        <a:pt x="568" y="1593"/>
                      </a:cubicBezTo>
                      <a:cubicBezTo>
                        <a:pt x="569" y="1594"/>
                        <a:pt x="569" y="1594"/>
                        <a:pt x="569" y="1594"/>
                      </a:cubicBezTo>
                      <a:cubicBezTo>
                        <a:pt x="573" y="1594"/>
                        <a:pt x="573" y="1594"/>
                        <a:pt x="573" y="1594"/>
                      </a:cubicBezTo>
                      <a:cubicBezTo>
                        <a:pt x="572" y="1595"/>
                        <a:pt x="572" y="1595"/>
                        <a:pt x="572" y="1595"/>
                      </a:cubicBezTo>
                      <a:cubicBezTo>
                        <a:pt x="573" y="1596"/>
                        <a:pt x="573" y="1596"/>
                        <a:pt x="573" y="1596"/>
                      </a:cubicBezTo>
                      <a:cubicBezTo>
                        <a:pt x="574" y="1597"/>
                        <a:pt x="574" y="1597"/>
                        <a:pt x="574" y="1597"/>
                      </a:cubicBezTo>
                      <a:cubicBezTo>
                        <a:pt x="575" y="1596"/>
                        <a:pt x="577" y="1590"/>
                        <a:pt x="578" y="1588"/>
                      </a:cubicBezTo>
                      <a:cubicBezTo>
                        <a:pt x="578" y="1587"/>
                        <a:pt x="578" y="1587"/>
                        <a:pt x="578" y="1587"/>
                      </a:cubicBezTo>
                      <a:cubicBezTo>
                        <a:pt x="576" y="1587"/>
                        <a:pt x="574" y="1587"/>
                        <a:pt x="572" y="1586"/>
                      </a:cubicBezTo>
                      <a:cubicBezTo>
                        <a:pt x="574" y="1585"/>
                        <a:pt x="577" y="1585"/>
                        <a:pt x="578" y="1586"/>
                      </a:cubicBezTo>
                      <a:cubicBezTo>
                        <a:pt x="579" y="1587"/>
                        <a:pt x="579" y="1587"/>
                        <a:pt x="579" y="1587"/>
                      </a:cubicBezTo>
                      <a:cubicBezTo>
                        <a:pt x="579" y="1589"/>
                        <a:pt x="579" y="1589"/>
                        <a:pt x="579" y="1589"/>
                      </a:cubicBezTo>
                      <a:cubicBezTo>
                        <a:pt x="580" y="1589"/>
                        <a:pt x="580" y="1589"/>
                        <a:pt x="580" y="1589"/>
                      </a:cubicBezTo>
                      <a:cubicBezTo>
                        <a:pt x="581" y="1586"/>
                        <a:pt x="581" y="1586"/>
                        <a:pt x="581" y="1586"/>
                      </a:cubicBezTo>
                      <a:cubicBezTo>
                        <a:pt x="582" y="1586"/>
                        <a:pt x="582" y="1586"/>
                        <a:pt x="582" y="1586"/>
                      </a:cubicBezTo>
                      <a:cubicBezTo>
                        <a:pt x="584" y="1586"/>
                        <a:pt x="586" y="1587"/>
                        <a:pt x="587" y="1587"/>
                      </a:cubicBezTo>
                      <a:cubicBezTo>
                        <a:pt x="588" y="1589"/>
                        <a:pt x="588" y="1589"/>
                        <a:pt x="588" y="1589"/>
                      </a:cubicBezTo>
                      <a:cubicBezTo>
                        <a:pt x="587" y="1589"/>
                        <a:pt x="587" y="1589"/>
                        <a:pt x="587" y="1589"/>
                      </a:cubicBezTo>
                      <a:cubicBezTo>
                        <a:pt x="585" y="1588"/>
                        <a:pt x="585" y="1588"/>
                        <a:pt x="585" y="1588"/>
                      </a:cubicBezTo>
                      <a:cubicBezTo>
                        <a:pt x="583" y="1588"/>
                        <a:pt x="583" y="1588"/>
                        <a:pt x="583" y="1588"/>
                      </a:cubicBezTo>
                      <a:cubicBezTo>
                        <a:pt x="582" y="1590"/>
                        <a:pt x="579" y="1591"/>
                        <a:pt x="577" y="1592"/>
                      </a:cubicBezTo>
                      <a:cubicBezTo>
                        <a:pt x="582" y="1595"/>
                        <a:pt x="582" y="1595"/>
                        <a:pt x="582" y="1595"/>
                      </a:cubicBezTo>
                      <a:cubicBezTo>
                        <a:pt x="584" y="1594"/>
                        <a:pt x="584" y="1594"/>
                        <a:pt x="584" y="1594"/>
                      </a:cubicBezTo>
                      <a:cubicBezTo>
                        <a:pt x="585" y="1595"/>
                        <a:pt x="585" y="1595"/>
                        <a:pt x="585" y="1595"/>
                      </a:cubicBezTo>
                      <a:cubicBezTo>
                        <a:pt x="589" y="1593"/>
                        <a:pt x="589" y="1593"/>
                        <a:pt x="589" y="1593"/>
                      </a:cubicBezTo>
                      <a:cubicBezTo>
                        <a:pt x="590" y="1593"/>
                        <a:pt x="590" y="1593"/>
                        <a:pt x="590" y="1593"/>
                      </a:cubicBezTo>
                      <a:cubicBezTo>
                        <a:pt x="590" y="1595"/>
                        <a:pt x="590" y="1595"/>
                        <a:pt x="590" y="1595"/>
                      </a:cubicBezTo>
                      <a:cubicBezTo>
                        <a:pt x="591" y="1595"/>
                        <a:pt x="591" y="1595"/>
                        <a:pt x="591" y="1595"/>
                      </a:cubicBezTo>
                      <a:cubicBezTo>
                        <a:pt x="591" y="1593"/>
                        <a:pt x="591" y="1593"/>
                        <a:pt x="591" y="1593"/>
                      </a:cubicBezTo>
                      <a:cubicBezTo>
                        <a:pt x="592" y="1593"/>
                        <a:pt x="592" y="1593"/>
                        <a:pt x="592" y="1593"/>
                      </a:cubicBezTo>
                      <a:cubicBezTo>
                        <a:pt x="593" y="1594"/>
                        <a:pt x="593" y="1594"/>
                        <a:pt x="593" y="1594"/>
                      </a:cubicBezTo>
                      <a:cubicBezTo>
                        <a:pt x="595" y="1595"/>
                        <a:pt x="595" y="1595"/>
                        <a:pt x="595" y="1595"/>
                      </a:cubicBezTo>
                      <a:cubicBezTo>
                        <a:pt x="595" y="1596"/>
                        <a:pt x="595" y="1596"/>
                        <a:pt x="595" y="1596"/>
                      </a:cubicBezTo>
                      <a:cubicBezTo>
                        <a:pt x="593" y="1596"/>
                        <a:pt x="593" y="1596"/>
                        <a:pt x="593" y="1596"/>
                      </a:cubicBezTo>
                      <a:cubicBezTo>
                        <a:pt x="593" y="1598"/>
                        <a:pt x="593" y="1598"/>
                        <a:pt x="593" y="1598"/>
                      </a:cubicBezTo>
                      <a:cubicBezTo>
                        <a:pt x="595" y="1598"/>
                        <a:pt x="595" y="1598"/>
                        <a:pt x="595" y="1598"/>
                      </a:cubicBezTo>
                      <a:cubicBezTo>
                        <a:pt x="599" y="1597"/>
                        <a:pt x="599" y="1597"/>
                        <a:pt x="599" y="1597"/>
                      </a:cubicBezTo>
                      <a:cubicBezTo>
                        <a:pt x="597" y="1597"/>
                        <a:pt x="597" y="1597"/>
                        <a:pt x="597" y="1597"/>
                      </a:cubicBezTo>
                      <a:cubicBezTo>
                        <a:pt x="598" y="1596"/>
                        <a:pt x="598" y="1596"/>
                        <a:pt x="598" y="1596"/>
                      </a:cubicBezTo>
                      <a:cubicBezTo>
                        <a:pt x="599" y="1597"/>
                        <a:pt x="603" y="1598"/>
                        <a:pt x="604" y="1598"/>
                      </a:cubicBezTo>
                      <a:cubicBezTo>
                        <a:pt x="604" y="1597"/>
                        <a:pt x="604" y="1597"/>
                        <a:pt x="604" y="1597"/>
                      </a:cubicBezTo>
                      <a:cubicBezTo>
                        <a:pt x="602" y="1597"/>
                        <a:pt x="602" y="1597"/>
                        <a:pt x="602" y="1597"/>
                      </a:cubicBezTo>
                      <a:cubicBezTo>
                        <a:pt x="603" y="1596"/>
                        <a:pt x="603" y="1596"/>
                        <a:pt x="603" y="1596"/>
                      </a:cubicBezTo>
                      <a:cubicBezTo>
                        <a:pt x="604" y="1595"/>
                        <a:pt x="607" y="1595"/>
                        <a:pt x="608" y="1596"/>
                      </a:cubicBezTo>
                      <a:cubicBezTo>
                        <a:pt x="609" y="1597"/>
                        <a:pt x="609" y="1597"/>
                        <a:pt x="609" y="1597"/>
                      </a:cubicBezTo>
                      <a:cubicBezTo>
                        <a:pt x="611" y="1596"/>
                        <a:pt x="611" y="1596"/>
                        <a:pt x="611" y="1596"/>
                      </a:cubicBezTo>
                      <a:cubicBezTo>
                        <a:pt x="613" y="1597"/>
                        <a:pt x="613" y="1597"/>
                        <a:pt x="613" y="1597"/>
                      </a:cubicBezTo>
                      <a:cubicBezTo>
                        <a:pt x="613" y="1595"/>
                        <a:pt x="613" y="1595"/>
                        <a:pt x="613" y="1595"/>
                      </a:cubicBezTo>
                      <a:cubicBezTo>
                        <a:pt x="612" y="1594"/>
                        <a:pt x="612" y="1594"/>
                        <a:pt x="612" y="1594"/>
                      </a:cubicBezTo>
                      <a:cubicBezTo>
                        <a:pt x="612" y="1592"/>
                        <a:pt x="612" y="1592"/>
                        <a:pt x="612" y="1592"/>
                      </a:cubicBezTo>
                      <a:cubicBezTo>
                        <a:pt x="613" y="1592"/>
                        <a:pt x="613" y="1592"/>
                        <a:pt x="613" y="1592"/>
                      </a:cubicBezTo>
                      <a:cubicBezTo>
                        <a:pt x="614" y="1593"/>
                        <a:pt x="614" y="1593"/>
                        <a:pt x="614" y="1593"/>
                      </a:cubicBezTo>
                      <a:cubicBezTo>
                        <a:pt x="615" y="1592"/>
                        <a:pt x="615" y="1592"/>
                        <a:pt x="615" y="1592"/>
                      </a:cubicBezTo>
                      <a:cubicBezTo>
                        <a:pt x="617" y="1591"/>
                        <a:pt x="617" y="1591"/>
                        <a:pt x="617" y="1591"/>
                      </a:cubicBezTo>
                      <a:cubicBezTo>
                        <a:pt x="617" y="1587"/>
                        <a:pt x="617" y="1587"/>
                        <a:pt x="617" y="1587"/>
                      </a:cubicBezTo>
                      <a:cubicBezTo>
                        <a:pt x="618" y="1591"/>
                        <a:pt x="618" y="1591"/>
                        <a:pt x="618" y="1591"/>
                      </a:cubicBezTo>
                      <a:cubicBezTo>
                        <a:pt x="617" y="1591"/>
                        <a:pt x="614" y="1593"/>
                        <a:pt x="614" y="1594"/>
                      </a:cubicBezTo>
                      <a:cubicBezTo>
                        <a:pt x="616" y="1596"/>
                        <a:pt x="616" y="1596"/>
                        <a:pt x="616" y="1596"/>
                      </a:cubicBezTo>
                      <a:cubicBezTo>
                        <a:pt x="616" y="1597"/>
                        <a:pt x="616" y="1597"/>
                        <a:pt x="616" y="1597"/>
                      </a:cubicBezTo>
                      <a:cubicBezTo>
                        <a:pt x="618" y="1597"/>
                        <a:pt x="618" y="1597"/>
                        <a:pt x="618" y="1597"/>
                      </a:cubicBezTo>
                      <a:cubicBezTo>
                        <a:pt x="618" y="1598"/>
                        <a:pt x="618" y="1598"/>
                        <a:pt x="618" y="1598"/>
                      </a:cubicBezTo>
                      <a:cubicBezTo>
                        <a:pt x="611" y="1599"/>
                        <a:pt x="611" y="1599"/>
                        <a:pt x="611" y="1599"/>
                      </a:cubicBezTo>
                      <a:cubicBezTo>
                        <a:pt x="610" y="1600"/>
                        <a:pt x="610" y="1600"/>
                        <a:pt x="610" y="1600"/>
                      </a:cubicBezTo>
                      <a:cubicBezTo>
                        <a:pt x="610" y="1602"/>
                        <a:pt x="610" y="1602"/>
                        <a:pt x="610" y="1602"/>
                      </a:cubicBezTo>
                      <a:cubicBezTo>
                        <a:pt x="607" y="1606"/>
                        <a:pt x="607" y="1606"/>
                        <a:pt x="607" y="1606"/>
                      </a:cubicBezTo>
                      <a:cubicBezTo>
                        <a:pt x="608" y="1609"/>
                        <a:pt x="608" y="1609"/>
                        <a:pt x="608" y="1609"/>
                      </a:cubicBezTo>
                      <a:cubicBezTo>
                        <a:pt x="609" y="1609"/>
                        <a:pt x="609" y="1609"/>
                        <a:pt x="609" y="1609"/>
                      </a:cubicBezTo>
                      <a:cubicBezTo>
                        <a:pt x="612" y="1609"/>
                        <a:pt x="614" y="1609"/>
                        <a:pt x="617" y="1607"/>
                      </a:cubicBezTo>
                      <a:cubicBezTo>
                        <a:pt x="617" y="1608"/>
                        <a:pt x="617" y="1608"/>
                        <a:pt x="617" y="1608"/>
                      </a:cubicBezTo>
                      <a:cubicBezTo>
                        <a:pt x="617" y="1609"/>
                        <a:pt x="617" y="1609"/>
                        <a:pt x="617" y="1609"/>
                      </a:cubicBezTo>
                      <a:cubicBezTo>
                        <a:pt x="614" y="1610"/>
                        <a:pt x="614" y="1610"/>
                        <a:pt x="614" y="1610"/>
                      </a:cubicBezTo>
                      <a:cubicBezTo>
                        <a:pt x="611" y="1613"/>
                        <a:pt x="611" y="1613"/>
                        <a:pt x="611" y="1613"/>
                      </a:cubicBezTo>
                      <a:cubicBezTo>
                        <a:pt x="611" y="1614"/>
                        <a:pt x="611" y="1614"/>
                        <a:pt x="611" y="1614"/>
                      </a:cubicBezTo>
                      <a:cubicBezTo>
                        <a:pt x="612" y="1615"/>
                        <a:pt x="612" y="1615"/>
                        <a:pt x="612" y="1615"/>
                      </a:cubicBezTo>
                      <a:cubicBezTo>
                        <a:pt x="610" y="1616"/>
                        <a:pt x="610" y="1616"/>
                        <a:pt x="610" y="1616"/>
                      </a:cubicBezTo>
                      <a:cubicBezTo>
                        <a:pt x="609" y="1615"/>
                        <a:pt x="605" y="1616"/>
                        <a:pt x="604" y="1616"/>
                      </a:cubicBezTo>
                      <a:cubicBezTo>
                        <a:pt x="600" y="1620"/>
                        <a:pt x="600" y="1620"/>
                        <a:pt x="600" y="1620"/>
                      </a:cubicBezTo>
                      <a:cubicBezTo>
                        <a:pt x="601" y="1624"/>
                        <a:pt x="601" y="1624"/>
                        <a:pt x="601" y="1624"/>
                      </a:cubicBezTo>
                      <a:cubicBezTo>
                        <a:pt x="600" y="1625"/>
                        <a:pt x="600" y="1625"/>
                        <a:pt x="600" y="1625"/>
                      </a:cubicBezTo>
                      <a:cubicBezTo>
                        <a:pt x="597" y="1624"/>
                        <a:pt x="597" y="1624"/>
                        <a:pt x="597" y="1624"/>
                      </a:cubicBezTo>
                      <a:cubicBezTo>
                        <a:pt x="598" y="1623"/>
                        <a:pt x="598" y="1623"/>
                        <a:pt x="598" y="1623"/>
                      </a:cubicBezTo>
                      <a:cubicBezTo>
                        <a:pt x="597" y="1622"/>
                        <a:pt x="597" y="1622"/>
                        <a:pt x="597" y="1622"/>
                      </a:cubicBezTo>
                      <a:cubicBezTo>
                        <a:pt x="596" y="1623"/>
                        <a:pt x="596" y="1623"/>
                        <a:pt x="596" y="1623"/>
                      </a:cubicBezTo>
                      <a:cubicBezTo>
                        <a:pt x="596" y="1624"/>
                        <a:pt x="596" y="1624"/>
                        <a:pt x="596" y="1624"/>
                      </a:cubicBezTo>
                      <a:cubicBezTo>
                        <a:pt x="597" y="1625"/>
                        <a:pt x="597" y="1625"/>
                        <a:pt x="597" y="1625"/>
                      </a:cubicBezTo>
                      <a:cubicBezTo>
                        <a:pt x="593" y="1628"/>
                        <a:pt x="593" y="1628"/>
                        <a:pt x="593" y="1628"/>
                      </a:cubicBezTo>
                      <a:cubicBezTo>
                        <a:pt x="593" y="1630"/>
                        <a:pt x="593" y="1630"/>
                        <a:pt x="593" y="1630"/>
                      </a:cubicBezTo>
                      <a:cubicBezTo>
                        <a:pt x="594" y="1631"/>
                        <a:pt x="596" y="1632"/>
                        <a:pt x="597" y="1632"/>
                      </a:cubicBezTo>
                      <a:cubicBezTo>
                        <a:pt x="597" y="1635"/>
                        <a:pt x="597" y="1635"/>
                        <a:pt x="597" y="1635"/>
                      </a:cubicBezTo>
                      <a:cubicBezTo>
                        <a:pt x="596" y="1636"/>
                        <a:pt x="596" y="1636"/>
                        <a:pt x="596" y="1636"/>
                      </a:cubicBezTo>
                      <a:cubicBezTo>
                        <a:pt x="596" y="1638"/>
                        <a:pt x="596" y="1638"/>
                        <a:pt x="596" y="1638"/>
                      </a:cubicBezTo>
                      <a:cubicBezTo>
                        <a:pt x="595" y="1639"/>
                        <a:pt x="595" y="1639"/>
                        <a:pt x="595" y="1639"/>
                      </a:cubicBezTo>
                      <a:cubicBezTo>
                        <a:pt x="598" y="1639"/>
                        <a:pt x="598" y="1639"/>
                        <a:pt x="598" y="1639"/>
                      </a:cubicBezTo>
                      <a:cubicBezTo>
                        <a:pt x="599" y="1639"/>
                        <a:pt x="599" y="1639"/>
                        <a:pt x="599" y="1639"/>
                      </a:cubicBezTo>
                      <a:cubicBezTo>
                        <a:pt x="600" y="1638"/>
                        <a:pt x="600" y="1638"/>
                        <a:pt x="600" y="1638"/>
                      </a:cubicBezTo>
                      <a:cubicBezTo>
                        <a:pt x="602" y="1639"/>
                        <a:pt x="602" y="1639"/>
                        <a:pt x="602" y="1639"/>
                      </a:cubicBezTo>
                      <a:cubicBezTo>
                        <a:pt x="603" y="1638"/>
                        <a:pt x="603" y="1638"/>
                        <a:pt x="603" y="1638"/>
                      </a:cubicBezTo>
                      <a:cubicBezTo>
                        <a:pt x="604" y="1638"/>
                        <a:pt x="607" y="1639"/>
                        <a:pt x="608" y="1639"/>
                      </a:cubicBezTo>
                      <a:cubicBezTo>
                        <a:pt x="609" y="1638"/>
                        <a:pt x="609" y="1638"/>
                        <a:pt x="609" y="1638"/>
                      </a:cubicBezTo>
                      <a:cubicBezTo>
                        <a:pt x="611" y="1639"/>
                        <a:pt x="611" y="1639"/>
                        <a:pt x="611" y="1639"/>
                      </a:cubicBezTo>
                      <a:cubicBezTo>
                        <a:pt x="612" y="1638"/>
                        <a:pt x="612" y="1638"/>
                        <a:pt x="612" y="1638"/>
                      </a:cubicBezTo>
                      <a:cubicBezTo>
                        <a:pt x="615" y="1638"/>
                        <a:pt x="615" y="1638"/>
                        <a:pt x="615" y="1638"/>
                      </a:cubicBezTo>
                      <a:cubicBezTo>
                        <a:pt x="617" y="1641"/>
                        <a:pt x="617" y="1641"/>
                        <a:pt x="617" y="1641"/>
                      </a:cubicBezTo>
                      <a:cubicBezTo>
                        <a:pt x="617" y="1643"/>
                        <a:pt x="617" y="1643"/>
                        <a:pt x="617" y="1643"/>
                      </a:cubicBezTo>
                      <a:cubicBezTo>
                        <a:pt x="621" y="1641"/>
                        <a:pt x="621" y="1641"/>
                        <a:pt x="621" y="1641"/>
                      </a:cubicBezTo>
                      <a:cubicBezTo>
                        <a:pt x="629" y="1631"/>
                        <a:pt x="626" y="1634"/>
                        <a:pt x="639" y="1631"/>
                      </a:cubicBezTo>
                      <a:cubicBezTo>
                        <a:pt x="639" y="1631"/>
                        <a:pt x="641" y="1632"/>
                        <a:pt x="641" y="1632"/>
                      </a:cubicBezTo>
                      <a:cubicBezTo>
                        <a:pt x="643" y="1632"/>
                        <a:pt x="644" y="1631"/>
                        <a:pt x="646" y="1632"/>
                      </a:cubicBezTo>
                      <a:cubicBezTo>
                        <a:pt x="650" y="1629"/>
                        <a:pt x="650" y="1629"/>
                        <a:pt x="650" y="1629"/>
                      </a:cubicBezTo>
                      <a:cubicBezTo>
                        <a:pt x="650" y="1628"/>
                        <a:pt x="650" y="1628"/>
                        <a:pt x="650" y="1628"/>
                      </a:cubicBezTo>
                      <a:cubicBezTo>
                        <a:pt x="652" y="1629"/>
                        <a:pt x="652" y="1629"/>
                        <a:pt x="652" y="1629"/>
                      </a:cubicBezTo>
                      <a:cubicBezTo>
                        <a:pt x="654" y="1627"/>
                        <a:pt x="654" y="1627"/>
                        <a:pt x="654" y="1627"/>
                      </a:cubicBezTo>
                      <a:cubicBezTo>
                        <a:pt x="657" y="1627"/>
                        <a:pt x="657" y="1627"/>
                        <a:pt x="657" y="1627"/>
                      </a:cubicBezTo>
                      <a:cubicBezTo>
                        <a:pt x="663" y="1624"/>
                        <a:pt x="663" y="1624"/>
                        <a:pt x="663" y="1624"/>
                      </a:cubicBezTo>
                      <a:cubicBezTo>
                        <a:pt x="662" y="1623"/>
                        <a:pt x="662" y="1623"/>
                        <a:pt x="662" y="1623"/>
                      </a:cubicBezTo>
                      <a:cubicBezTo>
                        <a:pt x="661" y="1623"/>
                        <a:pt x="658" y="1620"/>
                        <a:pt x="658" y="1619"/>
                      </a:cubicBezTo>
                      <a:cubicBezTo>
                        <a:pt x="658" y="1615"/>
                        <a:pt x="658" y="1615"/>
                        <a:pt x="658" y="1615"/>
                      </a:cubicBezTo>
                      <a:cubicBezTo>
                        <a:pt x="660" y="1612"/>
                        <a:pt x="662" y="1610"/>
                        <a:pt x="665" y="1608"/>
                      </a:cubicBezTo>
                      <a:cubicBezTo>
                        <a:pt x="667" y="1607"/>
                        <a:pt x="671" y="1605"/>
                        <a:pt x="673" y="1605"/>
                      </a:cubicBezTo>
                      <a:cubicBezTo>
                        <a:pt x="675" y="1604"/>
                        <a:pt x="677" y="1604"/>
                        <a:pt x="678" y="1604"/>
                      </a:cubicBezTo>
                      <a:cubicBezTo>
                        <a:pt x="681" y="1604"/>
                        <a:pt x="683" y="1602"/>
                        <a:pt x="686" y="1603"/>
                      </a:cubicBezTo>
                      <a:cubicBezTo>
                        <a:pt x="687" y="1602"/>
                        <a:pt x="689" y="1601"/>
                        <a:pt x="691" y="1601"/>
                      </a:cubicBezTo>
                      <a:cubicBezTo>
                        <a:pt x="691" y="1600"/>
                        <a:pt x="691" y="1600"/>
                        <a:pt x="691" y="1600"/>
                      </a:cubicBezTo>
                      <a:cubicBezTo>
                        <a:pt x="693" y="1600"/>
                        <a:pt x="693" y="1600"/>
                        <a:pt x="693" y="1600"/>
                      </a:cubicBezTo>
                      <a:cubicBezTo>
                        <a:pt x="694" y="1601"/>
                        <a:pt x="696" y="1601"/>
                        <a:pt x="698" y="1600"/>
                      </a:cubicBezTo>
                      <a:cubicBezTo>
                        <a:pt x="699" y="1599"/>
                        <a:pt x="699" y="1599"/>
                        <a:pt x="699" y="1599"/>
                      </a:cubicBezTo>
                      <a:cubicBezTo>
                        <a:pt x="700" y="1598"/>
                        <a:pt x="700" y="1598"/>
                        <a:pt x="700" y="1598"/>
                      </a:cubicBezTo>
                      <a:cubicBezTo>
                        <a:pt x="698" y="1596"/>
                        <a:pt x="698" y="1596"/>
                        <a:pt x="698" y="1596"/>
                      </a:cubicBezTo>
                      <a:cubicBezTo>
                        <a:pt x="696" y="1596"/>
                        <a:pt x="696" y="1596"/>
                        <a:pt x="696" y="1596"/>
                      </a:cubicBezTo>
                      <a:cubicBezTo>
                        <a:pt x="696" y="1594"/>
                        <a:pt x="694" y="1593"/>
                        <a:pt x="693" y="1593"/>
                      </a:cubicBezTo>
                      <a:cubicBezTo>
                        <a:pt x="690" y="1593"/>
                        <a:pt x="690" y="1593"/>
                        <a:pt x="690" y="1593"/>
                      </a:cubicBezTo>
                      <a:cubicBezTo>
                        <a:pt x="689" y="1592"/>
                        <a:pt x="689" y="1592"/>
                        <a:pt x="689" y="1592"/>
                      </a:cubicBezTo>
                      <a:cubicBezTo>
                        <a:pt x="689" y="1587"/>
                        <a:pt x="689" y="1587"/>
                        <a:pt x="689" y="1587"/>
                      </a:cubicBezTo>
                      <a:cubicBezTo>
                        <a:pt x="684" y="1590"/>
                        <a:pt x="684" y="1590"/>
                        <a:pt x="684" y="1590"/>
                      </a:cubicBezTo>
                      <a:cubicBezTo>
                        <a:pt x="683" y="1590"/>
                        <a:pt x="683" y="1590"/>
                        <a:pt x="683" y="1590"/>
                      </a:cubicBezTo>
                      <a:cubicBezTo>
                        <a:pt x="685" y="1588"/>
                        <a:pt x="685" y="1588"/>
                        <a:pt x="685" y="1588"/>
                      </a:cubicBezTo>
                      <a:cubicBezTo>
                        <a:pt x="686" y="1588"/>
                        <a:pt x="686" y="1588"/>
                        <a:pt x="686" y="1588"/>
                      </a:cubicBezTo>
                      <a:cubicBezTo>
                        <a:pt x="686" y="1586"/>
                        <a:pt x="686" y="1586"/>
                        <a:pt x="686" y="1586"/>
                      </a:cubicBezTo>
                      <a:cubicBezTo>
                        <a:pt x="688" y="1584"/>
                        <a:pt x="688" y="1584"/>
                        <a:pt x="688" y="1584"/>
                      </a:cubicBezTo>
                      <a:cubicBezTo>
                        <a:pt x="687" y="1583"/>
                        <a:pt x="687" y="1583"/>
                        <a:pt x="687" y="1583"/>
                      </a:cubicBezTo>
                      <a:cubicBezTo>
                        <a:pt x="689" y="1582"/>
                        <a:pt x="689" y="1582"/>
                        <a:pt x="689" y="1582"/>
                      </a:cubicBezTo>
                      <a:cubicBezTo>
                        <a:pt x="689" y="1584"/>
                        <a:pt x="689" y="1584"/>
                        <a:pt x="689" y="1584"/>
                      </a:cubicBezTo>
                      <a:cubicBezTo>
                        <a:pt x="691" y="1585"/>
                        <a:pt x="691" y="1585"/>
                        <a:pt x="691" y="1585"/>
                      </a:cubicBezTo>
                      <a:cubicBezTo>
                        <a:pt x="691" y="1586"/>
                        <a:pt x="691" y="1586"/>
                        <a:pt x="691" y="1586"/>
                      </a:cubicBezTo>
                      <a:cubicBezTo>
                        <a:pt x="692" y="1586"/>
                        <a:pt x="692" y="1586"/>
                        <a:pt x="692" y="1586"/>
                      </a:cubicBezTo>
                      <a:cubicBezTo>
                        <a:pt x="693" y="1585"/>
                        <a:pt x="693" y="1585"/>
                        <a:pt x="693" y="1585"/>
                      </a:cubicBezTo>
                      <a:cubicBezTo>
                        <a:pt x="694" y="1585"/>
                        <a:pt x="694" y="1585"/>
                        <a:pt x="694" y="1585"/>
                      </a:cubicBezTo>
                      <a:cubicBezTo>
                        <a:pt x="696" y="1582"/>
                        <a:pt x="701" y="1573"/>
                        <a:pt x="705" y="1573"/>
                      </a:cubicBezTo>
                      <a:cubicBezTo>
                        <a:pt x="707" y="1570"/>
                        <a:pt x="705" y="1566"/>
                        <a:pt x="704" y="1564"/>
                      </a:cubicBezTo>
                      <a:cubicBezTo>
                        <a:pt x="703" y="1562"/>
                        <a:pt x="703" y="1559"/>
                        <a:pt x="702" y="1557"/>
                      </a:cubicBezTo>
                      <a:cubicBezTo>
                        <a:pt x="700" y="1558"/>
                        <a:pt x="700" y="1558"/>
                        <a:pt x="700" y="1558"/>
                      </a:cubicBezTo>
                      <a:cubicBezTo>
                        <a:pt x="700" y="1556"/>
                        <a:pt x="700" y="1556"/>
                        <a:pt x="700" y="1556"/>
                      </a:cubicBezTo>
                      <a:cubicBezTo>
                        <a:pt x="702" y="1555"/>
                        <a:pt x="702" y="1555"/>
                        <a:pt x="702" y="1555"/>
                      </a:cubicBezTo>
                      <a:cubicBezTo>
                        <a:pt x="701" y="1553"/>
                        <a:pt x="701" y="1553"/>
                        <a:pt x="701" y="1553"/>
                      </a:cubicBezTo>
                      <a:cubicBezTo>
                        <a:pt x="697" y="1553"/>
                        <a:pt x="697" y="1553"/>
                        <a:pt x="697" y="1553"/>
                      </a:cubicBezTo>
                      <a:cubicBezTo>
                        <a:pt x="696" y="1551"/>
                        <a:pt x="694" y="1547"/>
                        <a:pt x="695" y="1545"/>
                      </a:cubicBezTo>
                      <a:cubicBezTo>
                        <a:pt x="695" y="1545"/>
                        <a:pt x="695" y="1545"/>
                        <a:pt x="695" y="1545"/>
                      </a:cubicBezTo>
                      <a:cubicBezTo>
                        <a:pt x="699" y="1544"/>
                        <a:pt x="699" y="1544"/>
                        <a:pt x="699" y="1544"/>
                      </a:cubicBezTo>
                      <a:cubicBezTo>
                        <a:pt x="700" y="1543"/>
                        <a:pt x="700" y="1543"/>
                        <a:pt x="700" y="1543"/>
                      </a:cubicBezTo>
                      <a:cubicBezTo>
                        <a:pt x="701" y="1545"/>
                        <a:pt x="701" y="1545"/>
                        <a:pt x="701" y="1545"/>
                      </a:cubicBezTo>
                      <a:cubicBezTo>
                        <a:pt x="700" y="1545"/>
                        <a:pt x="697" y="1545"/>
                        <a:pt x="696" y="1545"/>
                      </a:cubicBezTo>
                      <a:cubicBezTo>
                        <a:pt x="696" y="1546"/>
                        <a:pt x="696" y="1546"/>
                        <a:pt x="696" y="1546"/>
                      </a:cubicBezTo>
                      <a:cubicBezTo>
                        <a:pt x="696" y="1549"/>
                        <a:pt x="696" y="1549"/>
                        <a:pt x="696" y="1549"/>
                      </a:cubicBezTo>
                      <a:cubicBezTo>
                        <a:pt x="697" y="1551"/>
                        <a:pt x="700" y="1552"/>
                        <a:pt x="703" y="1552"/>
                      </a:cubicBezTo>
                      <a:cubicBezTo>
                        <a:pt x="704" y="1555"/>
                        <a:pt x="704" y="1555"/>
                        <a:pt x="704" y="1555"/>
                      </a:cubicBezTo>
                      <a:cubicBezTo>
                        <a:pt x="708" y="1556"/>
                        <a:pt x="708" y="1556"/>
                        <a:pt x="708" y="1556"/>
                      </a:cubicBezTo>
                      <a:cubicBezTo>
                        <a:pt x="708" y="1558"/>
                        <a:pt x="708" y="1558"/>
                        <a:pt x="708" y="1558"/>
                      </a:cubicBezTo>
                      <a:cubicBezTo>
                        <a:pt x="710" y="1558"/>
                        <a:pt x="710" y="1558"/>
                        <a:pt x="710" y="1558"/>
                      </a:cubicBezTo>
                      <a:cubicBezTo>
                        <a:pt x="710" y="1562"/>
                        <a:pt x="710" y="1562"/>
                        <a:pt x="710" y="1562"/>
                      </a:cubicBezTo>
                      <a:cubicBezTo>
                        <a:pt x="710" y="1564"/>
                        <a:pt x="710" y="1564"/>
                        <a:pt x="710" y="1564"/>
                      </a:cubicBezTo>
                      <a:cubicBezTo>
                        <a:pt x="709" y="1565"/>
                        <a:pt x="709" y="1565"/>
                        <a:pt x="709" y="1565"/>
                      </a:cubicBezTo>
                      <a:cubicBezTo>
                        <a:pt x="707" y="1565"/>
                        <a:pt x="707" y="1565"/>
                        <a:pt x="707" y="1565"/>
                      </a:cubicBezTo>
                      <a:cubicBezTo>
                        <a:pt x="709" y="1566"/>
                        <a:pt x="709" y="1566"/>
                        <a:pt x="709" y="1566"/>
                      </a:cubicBezTo>
                      <a:cubicBezTo>
                        <a:pt x="709" y="1571"/>
                        <a:pt x="709" y="1571"/>
                        <a:pt x="709" y="1571"/>
                      </a:cubicBezTo>
                      <a:cubicBezTo>
                        <a:pt x="710" y="1572"/>
                        <a:pt x="710" y="1572"/>
                        <a:pt x="710" y="1572"/>
                      </a:cubicBezTo>
                      <a:cubicBezTo>
                        <a:pt x="711" y="1572"/>
                        <a:pt x="711" y="1572"/>
                        <a:pt x="711" y="1572"/>
                      </a:cubicBezTo>
                      <a:cubicBezTo>
                        <a:pt x="713" y="1573"/>
                        <a:pt x="713" y="1573"/>
                        <a:pt x="713" y="1573"/>
                      </a:cubicBezTo>
                      <a:cubicBezTo>
                        <a:pt x="717" y="1571"/>
                        <a:pt x="717" y="1571"/>
                        <a:pt x="717" y="1571"/>
                      </a:cubicBezTo>
                      <a:cubicBezTo>
                        <a:pt x="719" y="1571"/>
                        <a:pt x="719" y="1571"/>
                        <a:pt x="719" y="1571"/>
                      </a:cubicBezTo>
                      <a:cubicBezTo>
                        <a:pt x="719" y="1569"/>
                        <a:pt x="719" y="1569"/>
                        <a:pt x="719" y="1569"/>
                      </a:cubicBezTo>
                      <a:cubicBezTo>
                        <a:pt x="724" y="1567"/>
                        <a:pt x="724" y="1567"/>
                        <a:pt x="724" y="1567"/>
                      </a:cubicBezTo>
                      <a:cubicBezTo>
                        <a:pt x="727" y="1569"/>
                        <a:pt x="727" y="1569"/>
                        <a:pt x="727" y="1569"/>
                      </a:cubicBezTo>
                      <a:cubicBezTo>
                        <a:pt x="727" y="1569"/>
                        <a:pt x="727" y="1569"/>
                        <a:pt x="727" y="1569"/>
                      </a:cubicBezTo>
                      <a:cubicBezTo>
                        <a:pt x="729" y="1570"/>
                        <a:pt x="729" y="1570"/>
                        <a:pt x="729" y="1570"/>
                      </a:cubicBezTo>
                      <a:cubicBezTo>
                        <a:pt x="729" y="1571"/>
                        <a:pt x="729" y="1571"/>
                        <a:pt x="729" y="1571"/>
                      </a:cubicBezTo>
                      <a:cubicBezTo>
                        <a:pt x="730" y="1572"/>
                        <a:pt x="732" y="1573"/>
                        <a:pt x="734" y="1573"/>
                      </a:cubicBezTo>
                      <a:cubicBezTo>
                        <a:pt x="736" y="1572"/>
                        <a:pt x="736" y="1572"/>
                        <a:pt x="736" y="1572"/>
                      </a:cubicBezTo>
                      <a:cubicBezTo>
                        <a:pt x="738" y="1572"/>
                        <a:pt x="738" y="1572"/>
                        <a:pt x="738" y="1572"/>
                      </a:cubicBezTo>
                      <a:cubicBezTo>
                        <a:pt x="740" y="1571"/>
                        <a:pt x="740" y="1571"/>
                        <a:pt x="740" y="1571"/>
                      </a:cubicBezTo>
                      <a:cubicBezTo>
                        <a:pt x="741" y="1571"/>
                        <a:pt x="741" y="1571"/>
                        <a:pt x="741" y="1571"/>
                      </a:cubicBezTo>
                      <a:cubicBezTo>
                        <a:pt x="742" y="1569"/>
                        <a:pt x="742" y="1569"/>
                        <a:pt x="742" y="1569"/>
                      </a:cubicBezTo>
                      <a:cubicBezTo>
                        <a:pt x="741" y="1568"/>
                        <a:pt x="741" y="1568"/>
                        <a:pt x="741" y="1568"/>
                      </a:cubicBezTo>
                      <a:cubicBezTo>
                        <a:pt x="739" y="1568"/>
                        <a:pt x="739" y="1568"/>
                        <a:pt x="739" y="1568"/>
                      </a:cubicBezTo>
                      <a:cubicBezTo>
                        <a:pt x="738" y="1566"/>
                        <a:pt x="738" y="1566"/>
                        <a:pt x="738" y="1566"/>
                      </a:cubicBezTo>
                      <a:cubicBezTo>
                        <a:pt x="738" y="1564"/>
                        <a:pt x="740" y="1563"/>
                        <a:pt x="742" y="1563"/>
                      </a:cubicBezTo>
                      <a:cubicBezTo>
                        <a:pt x="741" y="1560"/>
                        <a:pt x="741" y="1560"/>
                        <a:pt x="741" y="1560"/>
                      </a:cubicBezTo>
                      <a:cubicBezTo>
                        <a:pt x="745" y="1555"/>
                        <a:pt x="749" y="1556"/>
                        <a:pt x="755" y="1556"/>
                      </a:cubicBezTo>
                      <a:cubicBezTo>
                        <a:pt x="758" y="1555"/>
                        <a:pt x="758" y="1555"/>
                        <a:pt x="758" y="1555"/>
                      </a:cubicBezTo>
                      <a:cubicBezTo>
                        <a:pt x="760" y="1556"/>
                        <a:pt x="760" y="1556"/>
                        <a:pt x="760" y="1556"/>
                      </a:cubicBezTo>
                      <a:cubicBezTo>
                        <a:pt x="763" y="1554"/>
                        <a:pt x="763" y="1554"/>
                        <a:pt x="763" y="1554"/>
                      </a:cubicBezTo>
                      <a:cubicBezTo>
                        <a:pt x="767" y="1554"/>
                        <a:pt x="767" y="1554"/>
                        <a:pt x="767" y="1554"/>
                      </a:cubicBezTo>
                      <a:cubicBezTo>
                        <a:pt x="769" y="1550"/>
                        <a:pt x="773" y="1551"/>
                        <a:pt x="774" y="1549"/>
                      </a:cubicBezTo>
                      <a:cubicBezTo>
                        <a:pt x="775" y="1549"/>
                        <a:pt x="775" y="1549"/>
                        <a:pt x="775" y="1549"/>
                      </a:cubicBezTo>
                      <a:cubicBezTo>
                        <a:pt x="776" y="1548"/>
                        <a:pt x="776" y="1548"/>
                        <a:pt x="776" y="1548"/>
                      </a:cubicBezTo>
                      <a:cubicBezTo>
                        <a:pt x="775" y="1546"/>
                        <a:pt x="777" y="1542"/>
                        <a:pt x="778" y="1541"/>
                      </a:cubicBezTo>
                      <a:cubicBezTo>
                        <a:pt x="776" y="1540"/>
                        <a:pt x="776" y="1538"/>
                        <a:pt x="776" y="1537"/>
                      </a:cubicBezTo>
                      <a:cubicBezTo>
                        <a:pt x="776" y="1535"/>
                        <a:pt x="776" y="1535"/>
                        <a:pt x="776" y="1535"/>
                      </a:cubicBezTo>
                      <a:cubicBezTo>
                        <a:pt x="778" y="1535"/>
                        <a:pt x="778" y="1535"/>
                        <a:pt x="778" y="1535"/>
                      </a:cubicBezTo>
                      <a:cubicBezTo>
                        <a:pt x="777" y="1526"/>
                        <a:pt x="783" y="1527"/>
                        <a:pt x="788" y="1523"/>
                      </a:cubicBezTo>
                      <a:cubicBezTo>
                        <a:pt x="788" y="1522"/>
                        <a:pt x="788" y="1522"/>
                        <a:pt x="788" y="1522"/>
                      </a:cubicBezTo>
                      <a:cubicBezTo>
                        <a:pt x="789" y="1521"/>
                        <a:pt x="789" y="1521"/>
                        <a:pt x="789" y="1521"/>
                      </a:cubicBezTo>
                      <a:cubicBezTo>
                        <a:pt x="788" y="1520"/>
                        <a:pt x="779" y="1522"/>
                        <a:pt x="775" y="1522"/>
                      </a:cubicBezTo>
                      <a:cubicBezTo>
                        <a:pt x="771" y="1518"/>
                        <a:pt x="771" y="1518"/>
                        <a:pt x="771" y="1518"/>
                      </a:cubicBezTo>
                      <a:cubicBezTo>
                        <a:pt x="769" y="1507"/>
                        <a:pt x="769" y="1507"/>
                        <a:pt x="769" y="1507"/>
                      </a:cubicBezTo>
                      <a:cubicBezTo>
                        <a:pt x="769" y="1507"/>
                        <a:pt x="769" y="1507"/>
                        <a:pt x="769" y="1507"/>
                      </a:cubicBezTo>
                      <a:cubicBezTo>
                        <a:pt x="768" y="1509"/>
                        <a:pt x="770" y="1513"/>
                        <a:pt x="769" y="1516"/>
                      </a:cubicBezTo>
                      <a:cubicBezTo>
                        <a:pt x="768" y="1517"/>
                        <a:pt x="768" y="1517"/>
                        <a:pt x="768" y="1517"/>
                      </a:cubicBezTo>
                      <a:cubicBezTo>
                        <a:pt x="766" y="1516"/>
                        <a:pt x="766" y="1516"/>
                        <a:pt x="766" y="1516"/>
                      </a:cubicBezTo>
                      <a:cubicBezTo>
                        <a:pt x="765" y="1517"/>
                        <a:pt x="765" y="1517"/>
                        <a:pt x="765" y="1517"/>
                      </a:cubicBezTo>
                      <a:cubicBezTo>
                        <a:pt x="763" y="1516"/>
                        <a:pt x="763" y="1516"/>
                        <a:pt x="763" y="1516"/>
                      </a:cubicBezTo>
                      <a:cubicBezTo>
                        <a:pt x="761" y="1518"/>
                        <a:pt x="761" y="1518"/>
                        <a:pt x="761" y="1518"/>
                      </a:cubicBezTo>
                      <a:cubicBezTo>
                        <a:pt x="760" y="1517"/>
                        <a:pt x="760" y="1517"/>
                        <a:pt x="760" y="1517"/>
                      </a:cubicBezTo>
                      <a:cubicBezTo>
                        <a:pt x="760" y="1516"/>
                        <a:pt x="760" y="1516"/>
                        <a:pt x="760" y="1516"/>
                      </a:cubicBezTo>
                      <a:cubicBezTo>
                        <a:pt x="764" y="1514"/>
                        <a:pt x="764" y="1514"/>
                        <a:pt x="764" y="1514"/>
                      </a:cubicBezTo>
                      <a:cubicBezTo>
                        <a:pt x="763" y="1513"/>
                        <a:pt x="763" y="1513"/>
                        <a:pt x="763" y="1513"/>
                      </a:cubicBezTo>
                      <a:cubicBezTo>
                        <a:pt x="763" y="1512"/>
                        <a:pt x="763" y="1512"/>
                        <a:pt x="763" y="1512"/>
                      </a:cubicBezTo>
                      <a:cubicBezTo>
                        <a:pt x="763" y="1511"/>
                        <a:pt x="763" y="1511"/>
                        <a:pt x="763" y="1511"/>
                      </a:cubicBezTo>
                      <a:cubicBezTo>
                        <a:pt x="764" y="1510"/>
                        <a:pt x="764" y="1510"/>
                        <a:pt x="764" y="1510"/>
                      </a:cubicBezTo>
                      <a:cubicBezTo>
                        <a:pt x="762" y="1509"/>
                        <a:pt x="762" y="1509"/>
                        <a:pt x="762" y="1509"/>
                      </a:cubicBezTo>
                      <a:cubicBezTo>
                        <a:pt x="763" y="1507"/>
                        <a:pt x="763" y="1507"/>
                        <a:pt x="763" y="1507"/>
                      </a:cubicBezTo>
                      <a:cubicBezTo>
                        <a:pt x="764" y="1507"/>
                        <a:pt x="764" y="1507"/>
                        <a:pt x="764" y="1507"/>
                      </a:cubicBezTo>
                      <a:cubicBezTo>
                        <a:pt x="766" y="1508"/>
                        <a:pt x="766" y="1508"/>
                        <a:pt x="766" y="1508"/>
                      </a:cubicBezTo>
                      <a:cubicBezTo>
                        <a:pt x="767" y="1505"/>
                        <a:pt x="767" y="1505"/>
                        <a:pt x="767" y="1505"/>
                      </a:cubicBezTo>
                      <a:cubicBezTo>
                        <a:pt x="765" y="1502"/>
                        <a:pt x="766" y="1504"/>
                        <a:pt x="765" y="1499"/>
                      </a:cubicBezTo>
                      <a:cubicBezTo>
                        <a:pt x="761" y="1498"/>
                        <a:pt x="761" y="1498"/>
                        <a:pt x="761" y="1498"/>
                      </a:cubicBezTo>
                      <a:cubicBezTo>
                        <a:pt x="762" y="1498"/>
                        <a:pt x="762" y="1498"/>
                        <a:pt x="762" y="1498"/>
                      </a:cubicBezTo>
                      <a:cubicBezTo>
                        <a:pt x="763" y="1498"/>
                        <a:pt x="763" y="1498"/>
                        <a:pt x="763" y="1498"/>
                      </a:cubicBezTo>
                      <a:cubicBezTo>
                        <a:pt x="765" y="1497"/>
                        <a:pt x="765" y="1497"/>
                        <a:pt x="765" y="1497"/>
                      </a:cubicBezTo>
                      <a:cubicBezTo>
                        <a:pt x="767" y="1499"/>
                        <a:pt x="767" y="1499"/>
                        <a:pt x="767" y="1499"/>
                      </a:cubicBezTo>
                      <a:cubicBezTo>
                        <a:pt x="767" y="1502"/>
                        <a:pt x="767" y="1502"/>
                        <a:pt x="767" y="1502"/>
                      </a:cubicBezTo>
                      <a:cubicBezTo>
                        <a:pt x="768" y="1505"/>
                        <a:pt x="768" y="1505"/>
                        <a:pt x="768" y="1505"/>
                      </a:cubicBezTo>
                      <a:cubicBezTo>
                        <a:pt x="769" y="1505"/>
                        <a:pt x="769" y="1505"/>
                        <a:pt x="769" y="1505"/>
                      </a:cubicBezTo>
                      <a:cubicBezTo>
                        <a:pt x="773" y="1502"/>
                        <a:pt x="773" y="1502"/>
                        <a:pt x="773" y="1502"/>
                      </a:cubicBezTo>
                      <a:cubicBezTo>
                        <a:pt x="773" y="1501"/>
                        <a:pt x="773" y="1501"/>
                        <a:pt x="773" y="1501"/>
                      </a:cubicBezTo>
                      <a:cubicBezTo>
                        <a:pt x="776" y="1499"/>
                        <a:pt x="776" y="1499"/>
                        <a:pt x="776" y="1499"/>
                      </a:cubicBezTo>
                      <a:cubicBezTo>
                        <a:pt x="774" y="1498"/>
                        <a:pt x="774" y="1498"/>
                        <a:pt x="774" y="1498"/>
                      </a:cubicBezTo>
                      <a:cubicBezTo>
                        <a:pt x="773" y="1497"/>
                        <a:pt x="773" y="1497"/>
                        <a:pt x="773" y="1497"/>
                      </a:cubicBezTo>
                      <a:cubicBezTo>
                        <a:pt x="775" y="1498"/>
                        <a:pt x="775" y="1498"/>
                        <a:pt x="775" y="1498"/>
                      </a:cubicBezTo>
                      <a:cubicBezTo>
                        <a:pt x="776" y="1497"/>
                        <a:pt x="776" y="1497"/>
                        <a:pt x="776" y="1497"/>
                      </a:cubicBezTo>
                      <a:cubicBezTo>
                        <a:pt x="777" y="1497"/>
                        <a:pt x="777" y="1497"/>
                        <a:pt x="777" y="1497"/>
                      </a:cubicBezTo>
                      <a:cubicBezTo>
                        <a:pt x="776" y="1497"/>
                        <a:pt x="776" y="1497"/>
                        <a:pt x="776" y="1497"/>
                      </a:cubicBezTo>
                      <a:cubicBezTo>
                        <a:pt x="776" y="1499"/>
                        <a:pt x="777" y="1501"/>
                        <a:pt x="777" y="1502"/>
                      </a:cubicBezTo>
                      <a:cubicBezTo>
                        <a:pt x="778" y="1502"/>
                        <a:pt x="780" y="1504"/>
                        <a:pt x="780" y="1505"/>
                      </a:cubicBezTo>
                      <a:cubicBezTo>
                        <a:pt x="780" y="1505"/>
                        <a:pt x="780" y="1506"/>
                        <a:pt x="779" y="1507"/>
                      </a:cubicBezTo>
                      <a:cubicBezTo>
                        <a:pt x="780" y="1508"/>
                        <a:pt x="780" y="1508"/>
                        <a:pt x="780" y="1508"/>
                      </a:cubicBezTo>
                      <a:cubicBezTo>
                        <a:pt x="781" y="1508"/>
                        <a:pt x="784" y="1509"/>
                        <a:pt x="785" y="1510"/>
                      </a:cubicBezTo>
                      <a:cubicBezTo>
                        <a:pt x="785" y="1509"/>
                        <a:pt x="785" y="1509"/>
                        <a:pt x="785" y="1509"/>
                      </a:cubicBezTo>
                      <a:cubicBezTo>
                        <a:pt x="786" y="1506"/>
                        <a:pt x="786" y="1506"/>
                        <a:pt x="786" y="1506"/>
                      </a:cubicBezTo>
                      <a:cubicBezTo>
                        <a:pt x="786" y="1504"/>
                        <a:pt x="786" y="1504"/>
                        <a:pt x="786" y="1504"/>
                      </a:cubicBezTo>
                      <a:cubicBezTo>
                        <a:pt x="788" y="1500"/>
                        <a:pt x="788" y="1500"/>
                        <a:pt x="788" y="1500"/>
                      </a:cubicBezTo>
                      <a:cubicBezTo>
                        <a:pt x="795" y="1497"/>
                        <a:pt x="795" y="1497"/>
                        <a:pt x="795" y="1497"/>
                      </a:cubicBezTo>
                      <a:cubicBezTo>
                        <a:pt x="799" y="1498"/>
                        <a:pt x="799" y="1498"/>
                        <a:pt x="799" y="1498"/>
                      </a:cubicBezTo>
                      <a:cubicBezTo>
                        <a:pt x="801" y="1498"/>
                        <a:pt x="801" y="1498"/>
                        <a:pt x="801" y="1498"/>
                      </a:cubicBezTo>
                      <a:cubicBezTo>
                        <a:pt x="802" y="1496"/>
                        <a:pt x="802" y="1496"/>
                        <a:pt x="802" y="1496"/>
                      </a:cubicBezTo>
                      <a:cubicBezTo>
                        <a:pt x="803" y="1496"/>
                        <a:pt x="803" y="1496"/>
                        <a:pt x="803" y="1496"/>
                      </a:cubicBezTo>
                      <a:cubicBezTo>
                        <a:pt x="804" y="1494"/>
                        <a:pt x="804" y="1494"/>
                        <a:pt x="804" y="1494"/>
                      </a:cubicBezTo>
                      <a:cubicBezTo>
                        <a:pt x="805" y="1494"/>
                        <a:pt x="805" y="1494"/>
                        <a:pt x="805" y="1494"/>
                      </a:cubicBezTo>
                      <a:cubicBezTo>
                        <a:pt x="807" y="1493"/>
                        <a:pt x="807" y="1493"/>
                        <a:pt x="807" y="1493"/>
                      </a:cubicBezTo>
                      <a:cubicBezTo>
                        <a:pt x="807" y="1492"/>
                        <a:pt x="807" y="1492"/>
                        <a:pt x="807" y="1492"/>
                      </a:cubicBezTo>
                      <a:cubicBezTo>
                        <a:pt x="809" y="1489"/>
                        <a:pt x="809" y="1489"/>
                        <a:pt x="809" y="1489"/>
                      </a:cubicBezTo>
                      <a:cubicBezTo>
                        <a:pt x="811" y="1490"/>
                        <a:pt x="811" y="1490"/>
                        <a:pt x="811" y="1490"/>
                      </a:cubicBezTo>
                      <a:cubicBezTo>
                        <a:pt x="813" y="1487"/>
                        <a:pt x="824" y="1484"/>
                        <a:pt x="827" y="1486"/>
                      </a:cubicBezTo>
                      <a:cubicBezTo>
                        <a:pt x="830" y="1485"/>
                        <a:pt x="833" y="1483"/>
                        <a:pt x="836" y="1481"/>
                      </a:cubicBezTo>
                      <a:cubicBezTo>
                        <a:pt x="837" y="1483"/>
                        <a:pt x="837" y="1483"/>
                        <a:pt x="837" y="1483"/>
                      </a:cubicBezTo>
                      <a:cubicBezTo>
                        <a:pt x="839" y="1482"/>
                        <a:pt x="842" y="1482"/>
                        <a:pt x="844" y="1483"/>
                      </a:cubicBezTo>
                      <a:cubicBezTo>
                        <a:pt x="845" y="1482"/>
                        <a:pt x="845" y="1482"/>
                        <a:pt x="845" y="1482"/>
                      </a:cubicBezTo>
                      <a:cubicBezTo>
                        <a:pt x="846" y="1483"/>
                        <a:pt x="846" y="1483"/>
                        <a:pt x="846" y="1483"/>
                      </a:cubicBezTo>
                      <a:cubicBezTo>
                        <a:pt x="847" y="1482"/>
                        <a:pt x="847" y="1482"/>
                        <a:pt x="847" y="1482"/>
                      </a:cubicBezTo>
                      <a:cubicBezTo>
                        <a:pt x="849" y="1482"/>
                        <a:pt x="850" y="1483"/>
                        <a:pt x="851" y="1484"/>
                      </a:cubicBezTo>
                      <a:cubicBezTo>
                        <a:pt x="853" y="1482"/>
                        <a:pt x="853" y="1482"/>
                        <a:pt x="853" y="1482"/>
                      </a:cubicBezTo>
                      <a:cubicBezTo>
                        <a:pt x="860" y="1482"/>
                        <a:pt x="860" y="1482"/>
                        <a:pt x="860" y="1482"/>
                      </a:cubicBezTo>
                      <a:cubicBezTo>
                        <a:pt x="861" y="1483"/>
                        <a:pt x="861" y="1483"/>
                        <a:pt x="861" y="1483"/>
                      </a:cubicBezTo>
                      <a:cubicBezTo>
                        <a:pt x="863" y="1483"/>
                        <a:pt x="866" y="1484"/>
                        <a:pt x="868" y="1485"/>
                      </a:cubicBezTo>
                      <a:cubicBezTo>
                        <a:pt x="870" y="1484"/>
                        <a:pt x="870" y="1484"/>
                        <a:pt x="870" y="1484"/>
                      </a:cubicBezTo>
                      <a:cubicBezTo>
                        <a:pt x="874" y="1486"/>
                        <a:pt x="874" y="1486"/>
                        <a:pt x="874" y="1486"/>
                      </a:cubicBezTo>
                      <a:cubicBezTo>
                        <a:pt x="877" y="1483"/>
                        <a:pt x="881" y="1484"/>
                        <a:pt x="884" y="1484"/>
                      </a:cubicBezTo>
                      <a:cubicBezTo>
                        <a:pt x="884" y="1484"/>
                        <a:pt x="888" y="1483"/>
                        <a:pt x="888" y="1483"/>
                      </a:cubicBezTo>
                      <a:cubicBezTo>
                        <a:pt x="889" y="1481"/>
                        <a:pt x="891" y="1478"/>
                        <a:pt x="891" y="1476"/>
                      </a:cubicBezTo>
                      <a:cubicBezTo>
                        <a:pt x="891" y="1475"/>
                        <a:pt x="893" y="1473"/>
                        <a:pt x="895" y="1473"/>
                      </a:cubicBezTo>
                      <a:cubicBezTo>
                        <a:pt x="897" y="1474"/>
                        <a:pt x="907" y="1477"/>
                        <a:pt x="909" y="1477"/>
                      </a:cubicBezTo>
                      <a:cubicBezTo>
                        <a:pt x="907" y="1475"/>
                        <a:pt x="907" y="1475"/>
                        <a:pt x="907" y="1475"/>
                      </a:cubicBezTo>
                      <a:cubicBezTo>
                        <a:pt x="903" y="1475"/>
                        <a:pt x="903" y="1475"/>
                        <a:pt x="903" y="1475"/>
                      </a:cubicBezTo>
                      <a:cubicBezTo>
                        <a:pt x="902" y="1474"/>
                        <a:pt x="902" y="1474"/>
                        <a:pt x="902" y="1474"/>
                      </a:cubicBezTo>
                      <a:cubicBezTo>
                        <a:pt x="901" y="1468"/>
                        <a:pt x="901" y="1468"/>
                        <a:pt x="901" y="1468"/>
                      </a:cubicBezTo>
                      <a:cubicBezTo>
                        <a:pt x="903" y="1468"/>
                        <a:pt x="905" y="1468"/>
                        <a:pt x="906" y="1468"/>
                      </a:cubicBezTo>
                      <a:cubicBezTo>
                        <a:pt x="910" y="1471"/>
                        <a:pt x="910" y="1471"/>
                        <a:pt x="910" y="1471"/>
                      </a:cubicBezTo>
                      <a:cubicBezTo>
                        <a:pt x="911" y="1471"/>
                        <a:pt x="911" y="1471"/>
                        <a:pt x="911" y="1471"/>
                      </a:cubicBezTo>
                      <a:cubicBezTo>
                        <a:pt x="914" y="1469"/>
                        <a:pt x="914" y="1469"/>
                        <a:pt x="914" y="1469"/>
                      </a:cubicBezTo>
                      <a:cubicBezTo>
                        <a:pt x="914" y="1469"/>
                        <a:pt x="914" y="1469"/>
                        <a:pt x="914" y="1469"/>
                      </a:cubicBezTo>
                      <a:cubicBezTo>
                        <a:pt x="913" y="1471"/>
                        <a:pt x="913" y="1471"/>
                        <a:pt x="913" y="1471"/>
                      </a:cubicBezTo>
                      <a:cubicBezTo>
                        <a:pt x="913" y="1472"/>
                        <a:pt x="913" y="1473"/>
                        <a:pt x="913" y="1473"/>
                      </a:cubicBezTo>
                      <a:cubicBezTo>
                        <a:pt x="914" y="1472"/>
                        <a:pt x="914" y="1472"/>
                        <a:pt x="914" y="1472"/>
                      </a:cubicBezTo>
                      <a:cubicBezTo>
                        <a:pt x="916" y="1473"/>
                        <a:pt x="916" y="1473"/>
                        <a:pt x="916" y="1473"/>
                      </a:cubicBezTo>
                      <a:cubicBezTo>
                        <a:pt x="913" y="1474"/>
                        <a:pt x="910" y="1476"/>
                        <a:pt x="908" y="1479"/>
                      </a:cubicBezTo>
                      <a:cubicBezTo>
                        <a:pt x="909" y="1480"/>
                        <a:pt x="909" y="1480"/>
                        <a:pt x="909" y="1480"/>
                      </a:cubicBezTo>
                      <a:cubicBezTo>
                        <a:pt x="905" y="1484"/>
                        <a:pt x="905" y="1484"/>
                        <a:pt x="905" y="1484"/>
                      </a:cubicBezTo>
                      <a:cubicBezTo>
                        <a:pt x="905" y="1488"/>
                        <a:pt x="905" y="1488"/>
                        <a:pt x="905" y="1488"/>
                      </a:cubicBezTo>
                      <a:cubicBezTo>
                        <a:pt x="907" y="1486"/>
                        <a:pt x="907" y="1486"/>
                        <a:pt x="907" y="1486"/>
                      </a:cubicBezTo>
                      <a:cubicBezTo>
                        <a:pt x="908" y="1487"/>
                        <a:pt x="908" y="1487"/>
                        <a:pt x="908" y="1487"/>
                      </a:cubicBezTo>
                      <a:cubicBezTo>
                        <a:pt x="909" y="1485"/>
                        <a:pt x="916" y="1483"/>
                        <a:pt x="918" y="1483"/>
                      </a:cubicBezTo>
                      <a:cubicBezTo>
                        <a:pt x="918" y="1482"/>
                        <a:pt x="918" y="1482"/>
                        <a:pt x="918" y="1482"/>
                      </a:cubicBezTo>
                      <a:cubicBezTo>
                        <a:pt x="922" y="1483"/>
                        <a:pt x="922" y="1483"/>
                        <a:pt x="922" y="1483"/>
                      </a:cubicBezTo>
                      <a:cubicBezTo>
                        <a:pt x="923" y="1483"/>
                        <a:pt x="923" y="1483"/>
                        <a:pt x="923" y="1483"/>
                      </a:cubicBezTo>
                      <a:cubicBezTo>
                        <a:pt x="924" y="1485"/>
                        <a:pt x="924" y="1485"/>
                        <a:pt x="924" y="1485"/>
                      </a:cubicBezTo>
                      <a:cubicBezTo>
                        <a:pt x="925" y="1485"/>
                        <a:pt x="928" y="1485"/>
                        <a:pt x="929" y="1484"/>
                      </a:cubicBezTo>
                      <a:cubicBezTo>
                        <a:pt x="929" y="1482"/>
                        <a:pt x="929" y="1482"/>
                        <a:pt x="929" y="1482"/>
                      </a:cubicBezTo>
                      <a:cubicBezTo>
                        <a:pt x="931" y="1483"/>
                        <a:pt x="931" y="1483"/>
                        <a:pt x="931" y="1483"/>
                      </a:cubicBezTo>
                      <a:cubicBezTo>
                        <a:pt x="936" y="1479"/>
                        <a:pt x="936" y="1479"/>
                        <a:pt x="936" y="1479"/>
                      </a:cubicBezTo>
                      <a:cubicBezTo>
                        <a:pt x="937" y="1477"/>
                        <a:pt x="937" y="1477"/>
                        <a:pt x="937" y="1477"/>
                      </a:cubicBezTo>
                      <a:cubicBezTo>
                        <a:pt x="935" y="1478"/>
                        <a:pt x="935" y="1478"/>
                        <a:pt x="935" y="1478"/>
                      </a:cubicBezTo>
                      <a:cubicBezTo>
                        <a:pt x="935" y="1475"/>
                        <a:pt x="935" y="1475"/>
                        <a:pt x="935" y="1475"/>
                      </a:cubicBezTo>
                      <a:cubicBezTo>
                        <a:pt x="937" y="1475"/>
                        <a:pt x="937" y="1475"/>
                        <a:pt x="937" y="1475"/>
                      </a:cubicBezTo>
                      <a:cubicBezTo>
                        <a:pt x="938" y="1472"/>
                        <a:pt x="941" y="1472"/>
                        <a:pt x="941" y="1468"/>
                      </a:cubicBezTo>
                      <a:cubicBezTo>
                        <a:pt x="941" y="1467"/>
                        <a:pt x="945" y="1465"/>
                        <a:pt x="947" y="1464"/>
                      </a:cubicBezTo>
                      <a:cubicBezTo>
                        <a:pt x="947" y="1463"/>
                        <a:pt x="947" y="1463"/>
                        <a:pt x="947" y="1463"/>
                      </a:cubicBezTo>
                      <a:cubicBezTo>
                        <a:pt x="942" y="1464"/>
                        <a:pt x="942" y="1464"/>
                        <a:pt x="942" y="1464"/>
                      </a:cubicBezTo>
                      <a:cubicBezTo>
                        <a:pt x="941" y="1464"/>
                        <a:pt x="941" y="1464"/>
                        <a:pt x="941" y="1464"/>
                      </a:cubicBezTo>
                      <a:cubicBezTo>
                        <a:pt x="941" y="1461"/>
                        <a:pt x="941" y="1461"/>
                        <a:pt x="941" y="1461"/>
                      </a:cubicBezTo>
                      <a:cubicBezTo>
                        <a:pt x="938" y="1461"/>
                        <a:pt x="938" y="1461"/>
                        <a:pt x="938" y="1461"/>
                      </a:cubicBezTo>
                      <a:cubicBezTo>
                        <a:pt x="938" y="1457"/>
                        <a:pt x="939" y="1453"/>
                        <a:pt x="941" y="1451"/>
                      </a:cubicBezTo>
                      <a:cubicBezTo>
                        <a:pt x="940" y="1448"/>
                        <a:pt x="940" y="1448"/>
                        <a:pt x="940" y="1448"/>
                      </a:cubicBezTo>
                      <a:cubicBezTo>
                        <a:pt x="942" y="1446"/>
                        <a:pt x="943" y="1440"/>
                        <a:pt x="942" y="1436"/>
                      </a:cubicBezTo>
                      <a:cubicBezTo>
                        <a:pt x="939" y="1436"/>
                        <a:pt x="936" y="1433"/>
                        <a:pt x="935" y="1431"/>
                      </a:cubicBezTo>
                      <a:cubicBezTo>
                        <a:pt x="934" y="1428"/>
                        <a:pt x="935" y="1425"/>
                        <a:pt x="937" y="1423"/>
                      </a:cubicBezTo>
                      <a:cubicBezTo>
                        <a:pt x="936" y="1422"/>
                        <a:pt x="936" y="1422"/>
                        <a:pt x="936" y="1422"/>
                      </a:cubicBezTo>
                      <a:cubicBezTo>
                        <a:pt x="933" y="1421"/>
                        <a:pt x="933" y="1421"/>
                        <a:pt x="933" y="1421"/>
                      </a:cubicBezTo>
                      <a:cubicBezTo>
                        <a:pt x="933" y="1420"/>
                        <a:pt x="933" y="1420"/>
                        <a:pt x="933" y="1420"/>
                      </a:cubicBezTo>
                      <a:cubicBezTo>
                        <a:pt x="935" y="1418"/>
                        <a:pt x="935" y="1418"/>
                        <a:pt x="935" y="1418"/>
                      </a:cubicBezTo>
                      <a:cubicBezTo>
                        <a:pt x="937" y="1418"/>
                        <a:pt x="937" y="1418"/>
                        <a:pt x="937" y="1418"/>
                      </a:cubicBezTo>
                      <a:cubicBezTo>
                        <a:pt x="939" y="1420"/>
                        <a:pt x="939" y="1420"/>
                        <a:pt x="939" y="1420"/>
                      </a:cubicBezTo>
                      <a:cubicBezTo>
                        <a:pt x="942" y="1418"/>
                        <a:pt x="942" y="1418"/>
                        <a:pt x="942" y="1418"/>
                      </a:cubicBezTo>
                      <a:cubicBezTo>
                        <a:pt x="940" y="1420"/>
                        <a:pt x="940" y="1420"/>
                        <a:pt x="940" y="1420"/>
                      </a:cubicBezTo>
                      <a:cubicBezTo>
                        <a:pt x="941" y="1425"/>
                        <a:pt x="941" y="1425"/>
                        <a:pt x="941" y="1425"/>
                      </a:cubicBezTo>
                      <a:cubicBezTo>
                        <a:pt x="940" y="1427"/>
                        <a:pt x="940" y="1427"/>
                        <a:pt x="940" y="1427"/>
                      </a:cubicBezTo>
                      <a:cubicBezTo>
                        <a:pt x="938" y="1428"/>
                        <a:pt x="938" y="1428"/>
                        <a:pt x="938" y="1428"/>
                      </a:cubicBezTo>
                      <a:cubicBezTo>
                        <a:pt x="938" y="1429"/>
                        <a:pt x="938" y="1429"/>
                        <a:pt x="938" y="1429"/>
                      </a:cubicBezTo>
                      <a:cubicBezTo>
                        <a:pt x="939" y="1431"/>
                        <a:pt x="939" y="1431"/>
                        <a:pt x="939" y="1431"/>
                      </a:cubicBezTo>
                      <a:cubicBezTo>
                        <a:pt x="941" y="1432"/>
                        <a:pt x="943" y="1433"/>
                        <a:pt x="944" y="1435"/>
                      </a:cubicBezTo>
                      <a:cubicBezTo>
                        <a:pt x="946" y="1435"/>
                        <a:pt x="946" y="1435"/>
                        <a:pt x="946" y="1435"/>
                      </a:cubicBezTo>
                      <a:cubicBezTo>
                        <a:pt x="949" y="1437"/>
                        <a:pt x="949" y="1440"/>
                        <a:pt x="951" y="1443"/>
                      </a:cubicBezTo>
                      <a:cubicBezTo>
                        <a:pt x="951" y="1445"/>
                        <a:pt x="951" y="1445"/>
                        <a:pt x="951" y="1445"/>
                      </a:cubicBezTo>
                      <a:cubicBezTo>
                        <a:pt x="955" y="1446"/>
                        <a:pt x="955" y="1446"/>
                        <a:pt x="955" y="1446"/>
                      </a:cubicBezTo>
                      <a:cubicBezTo>
                        <a:pt x="955" y="1449"/>
                        <a:pt x="955" y="1449"/>
                        <a:pt x="955" y="1449"/>
                      </a:cubicBezTo>
                      <a:cubicBezTo>
                        <a:pt x="958" y="1451"/>
                        <a:pt x="958" y="1451"/>
                        <a:pt x="958" y="1451"/>
                      </a:cubicBezTo>
                      <a:cubicBezTo>
                        <a:pt x="958" y="1452"/>
                        <a:pt x="959" y="1453"/>
                        <a:pt x="960" y="1454"/>
                      </a:cubicBezTo>
                      <a:cubicBezTo>
                        <a:pt x="960" y="1457"/>
                        <a:pt x="960" y="1457"/>
                        <a:pt x="960" y="1457"/>
                      </a:cubicBezTo>
                      <a:cubicBezTo>
                        <a:pt x="957" y="1458"/>
                        <a:pt x="957" y="1458"/>
                        <a:pt x="957" y="1458"/>
                      </a:cubicBezTo>
                      <a:cubicBezTo>
                        <a:pt x="957" y="1459"/>
                        <a:pt x="957" y="1460"/>
                        <a:pt x="958" y="1460"/>
                      </a:cubicBezTo>
                      <a:cubicBezTo>
                        <a:pt x="962" y="1467"/>
                        <a:pt x="961" y="1466"/>
                        <a:pt x="961" y="1474"/>
                      </a:cubicBezTo>
                      <a:cubicBezTo>
                        <a:pt x="961" y="1474"/>
                        <a:pt x="960" y="1475"/>
                        <a:pt x="960" y="1475"/>
                      </a:cubicBezTo>
                      <a:cubicBezTo>
                        <a:pt x="957" y="1477"/>
                        <a:pt x="957" y="1477"/>
                        <a:pt x="957" y="1477"/>
                      </a:cubicBezTo>
                      <a:cubicBezTo>
                        <a:pt x="957" y="1479"/>
                        <a:pt x="957" y="1479"/>
                        <a:pt x="957" y="1479"/>
                      </a:cubicBezTo>
                      <a:cubicBezTo>
                        <a:pt x="955" y="1481"/>
                        <a:pt x="953" y="1483"/>
                        <a:pt x="952" y="1485"/>
                      </a:cubicBezTo>
                      <a:cubicBezTo>
                        <a:pt x="953" y="1487"/>
                        <a:pt x="953" y="1487"/>
                        <a:pt x="953" y="1487"/>
                      </a:cubicBezTo>
                      <a:cubicBezTo>
                        <a:pt x="952" y="1489"/>
                        <a:pt x="952" y="1489"/>
                        <a:pt x="952" y="1489"/>
                      </a:cubicBezTo>
                      <a:cubicBezTo>
                        <a:pt x="955" y="1488"/>
                        <a:pt x="955" y="1488"/>
                        <a:pt x="955" y="1488"/>
                      </a:cubicBezTo>
                      <a:cubicBezTo>
                        <a:pt x="958" y="1486"/>
                        <a:pt x="958" y="1486"/>
                        <a:pt x="958" y="1486"/>
                      </a:cubicBezTo>
                      <a:cubicBezTo>
                        <a:pt x="958" y="1483"/>
                        <a:pt x="958" y="1483"/>
                        <a:pt x="958" y="1483"/>
                      </a:cubicBezTo>
                      <a:cubicBezTo>
                        <a:pt x="960" y="1480"/>
                        <a:pt x="960" y="1480"/>
                        <a:pt x="960" y="1480"/>
                      </a:cubicBezTo>
                      <a:cubicBezTo>
                        <a:pt x="960" y="1479"/>
                        <a:pt x="960" y="1479"/>
                        <a:pt x="960" y="1479"/>
                      </a:cubicBezTo>
                      <a:cubicBezTo>
                        <a:pt x="963" y="1478"/>
                        <a:pt x="963" y="1478"/>
                        <a:pt x="963" y="1478"/>
                      </a:cubicBezTo>
                      <a:cubicBezTo>
                        <a:pt x="964" y="1477"/>
                        <a:pt x="964" y="1477"/>
                        <a:pt x="964" y="1477"/>
                      </a:cubicBezTo>
                      <a:cubicBezTo>
                        <a:pt x="964" y="1474"/>
                        <a:pt x="964" y="1474"/>
                        <a:pt x="964" y="1474"/>
                      </a:cubicBezTo>
                      <a:cubicBezTo>
                        <a:pt x="966" y="1474"/>
                        <a:pt x="966" y="1474"/>
                        <a:pt x="966" y="1474"/>
                      </a:cubicBezTo>
                      <a:cubicBezTo>
                        <a:pt x="965" y="1473"/>
                        <a:pt x="965" y="1473"/>
                        <a:pt x="965" y="1473"/>
                      </a:cubicBezTo>
                      <a:cubicBezTo>
                        <a:pt x="966" y="1472"/>
                        <a:pt x="966" y="1472"/>
                        <a:pt x="966" y="1472"/>
                      </a:cubicBezTo>
                      <a:cubicBezTo>
                        <a:pt x="973" y="1469"/>
                        <a:pt x="973" y="1469"/>
                        <a:pt x="973" y="1469"/>
                      </a:cubicBezTo>
                      <a:cubicBezTo>
                        <a:pt x="975" y="1466"/>
                        <a:pt x="975" y="1466"/>
                        <a:pt x="975" y="1466"/>
                      </a:cubicBezTo>
                      <a:cubicBezTo>
                        <a:pt x="978" y="1466"/>
                        <a:pt x="978" y="1466"/>
                        <a:pt x="978" y="1466"/>
                      </a:cubicBezTo>
                      <a:cubicBezTo>
                        <a:pt x="979" y="1467"/>
                        <a:pt x="979" y="1467"/>
                        <a:pt x="979" y="1467"/>
                      </a:cubicBezTo>
                      <a:cubicBezTo>
                        <a:pt x="980" y="1467"/>
                        <a:pt x="980" y="1467"/>
                        <a:pt x="980" y="1467"/>
                      </a:cubicBezTo>
                      <a:cubicBezTo>
                        <a:pt x="980" y="1466"/>
                        <a:pt x="980" y="1466"/>
                        <a:pt x="980" y="1466"/>
                      </a:cubicBezTo>
                      <a:cubicBezTo>
                        <a:pt x="979" y="1465"/>
                        <a:pt x="979" y="1465"/>
                        <a:pt x="979" y="1465"/>
                      </a:cubicBezTo>
                      <a:cubicBezTo>
                        <a:pt x="979" y="1461"/>
                        <a:pt x="979" y="1461"/>
                        <a:pt x="979" y="1461"/>
                      </a:cubicBezTo>
                      <a:cubicBezTo>
                        <a:pt x="981" y="1458"/>
                        <a:pt x="981" y="1458"/>
                        <a:pt x="981" y="1458"/>
                      </a:cubicBezTo>
                      <a:cubicBezTo>
                        <a:pt x="981" y="1458"/>
                        <a:pt x="981" y="1458"/>
                        <a:pt x="981" y="1458"/>
                      </a:cubicBezTo>
                      <a:cubicBezTo>
                        <a:pt x="977" y="1459"/>
                        <a:pt x="977" y="1459"/>
                        <a:pt x="977" y="1459"/>
                      </a:cubicBezTo>
                      <a:cubicBezTo>
                        <a:pt x="977" y="1458"/>
                        <a:pt x="977" y="1458"/>
                        <a:pt x="977" y="1458"/>
                      </a:cubicBezTo>
                      <a:cubicBezTo>
                        <a:pt x="979" y="1457"/>
                        <a:pt x="979" y="1457"/>
                        <a:pt x="979" y="1457"/>
                      </a:cubicBezTo>
                      <a:cubicBezTo>
                        <a:pt x="979" y="1455"/>
                        <a:pt x="979" y="1455"/>
                        <a:pt x="979" y="1455"/>
                      </a:cubicBezTo>
                      <a:cubicBezTo>
                        <a:pt x="983" y="1450"/>
                        <a:pt x="983" y="1450"/>
                        <a:pt x="983" y="1450"/>
                      </a:cubicBezTo>
                      <a:cubicBezTo>
                        <a:pt x="981" y="1447"/>
                        <a:pt x="981" y="1447"/>
                        <a:pt x="981" y="1447"/>
                      </a:cubicBezTo>
                      <a:cubicBezTo>
                        <a:pt x="980" y="1448"/>
                        <a:pt x="977" y="1450"/>
                        <a:pt x="976" y="1449"/>
                      </a:cubicBezTo>
                      <a:cubicBezTo>
                        <a:pt x="977" y="1448"/>
                        <a:pt x="977" y="1448"/>
                        <a:pt x="977" y="1448"/>
                      </a:cubicBezTo>
                      <a:cubicBezTo>
                        <a:pt x="977" y="1446"/>
                        <a:pt x="977" y="1446"/>
                        <a:pt x="977" y="1446"/>
                      </a:cubicBezTo>
                      <a:cubicBezTo>
                        <a:pt x="980" y="1444"/>
                        <a:pt x="980" y="1444"/>
                        <a:pt x="980" y="1444"/>
                      </a:cubicBezTo>
                      <a:cubicBezTo>
                        <a:pt x="980" y="1443"/>
                        <a:pt x="979" y="1442"/>
                        <a:pt x="978" y="1441"/>
                      </a:cubicBezTo>
                      <a:cubicBezTo>
                        <a:pt x="982" y="1441"/>
                        <a:pt x="982" y="1441"/>
                        <a:pt x="982" y="1441"/>
                      </a:cubicBezTo>
                      <a:cubicBezTo>
                        <a:pt x="988" y="1435"/>
                        <a:pt x="988" y="1435"/>
                        <a:pt x="988" y="1435"/>
                      </a:cubicBezTo>
                      <a:cubicBezTo>
                        <a:pt x="987" y="1435"/>
                        <a:pt x="987" y="1435"/>
                        <a:pt x="987" y="1435"/>
                      </a:cubicBezTo>
                      <a:cubicBezTo>
                        <a:pt x="989" y="1434"/>
                        <a:pt x="989" y="1434"/>
                        <a:pt x="989" y="1434"/>
                      </a:cubicBezTo>
                      <a:cubicBezTo>
                        <a:pt x="992" y="1435"/>
                        <a:pt x="992" y="1435"/>
                        <a:pt x="992" y="1435"/>
                      </a:cubicBezTo>
                      <a:cubicBezTo>
                        <a:pt x="997" y="1430"/>
                        <a:pt x="997" y="1430"/>
                        <a:pt x="997" y="1430"/>
                      </a:cubicBezTo>
                      <a:cubicBezTo>
                        <a:pt x="997" y="1428"/>
                        <a:pt x="997" y="1428"/>
                        <a:pt x="997" y="1428"/>
                      </a:cubicBezTo>
                      <a:cubicBezTo>
                        <a:pt x="997" y="1427"/>
                        <a:pt x="997" y="1427"/>
                        <a:pt x="997" y="1427"/>
                      </a:cubicBezTo>
                      <a:cubicBezTo>
                        <a:pt x="998" y="1425"/>
                        <a:pt x="998" y="1425"/>
                        <a:pt x="998" y="1425"/>
                      </a:cubicBezTo>
                      <a:cubicBezTo>
                        <a:pt x="1000" y="1432"/>
                        <a:pt x="1000" y="1432"/>
                        <a:pt x="1000" y="1432"/>
                      </a:cubicBezTo>
                      <a:cubicBezTo>
                        <a:pt x="997" y="1434"/>
                        <a:pt x="993" y="1439"/>
                        <a:pt x="991" y="1441"/>
                      </a:cubicBezTo>
                      <a:cubicBezTo>
                        <a:pt x="990" y="1448"/>
                        <a:pt x="990" y="1448"/>
                        <a:pt x="990" y="1448"/>
                      </a:cubicBezTo>
                      <a:cubicBezTo>
                        <a:pt x="989" y="1448"/>
                        <a:pt x="989" y="1448"/>
                        <a:pt x="989" y="1448"/>
                      </a:cubicBezTo>
                      <a:cubicBezTo>
                        <a:pt x="988" y="1446"/>
                        <a:pt x="988" y="1446"/>
                        <a:pt x="988" y="1446"/>
                      </a:cubicBezTo>
                      <a:cubicBezTo>
                        <a:pt x="988" y="1444"/>
                        <a:pt x="988" y="1444"/>
                        <a:pt x="988" y="1444"/>
                      </a:cubicBezTo>
                      <a:cubicBezTo>
                        <a:pt x="987" y="1444"/>
                        <a:pt x="986" y="1445"/>
                        <a:pt x="985" y="1446"/>
                      </a:cubicBezTo>
                      <a:cubicBezTo>
                        <a:pt x="986" y="1449"/>
                        <a:pt x="986" y="1449"/>
                        <a:pt x="986" y="1449"/>
                      </a:cubicBezTo>
                      <a:cubicBezTo>
                        <a:pt x="988" y="1449"/>
                        <a:pt x="990" y="1451"/>
                        <a:pt x="991" y="1452"/>
                      </a:cubicBezTo>
                      <a:cubicBezTo>
                        <a:pt x="992" y="1451"/>
                        <a:pt x="992" y="1451"/>
                        <a:pt x="992" y="1451"/>
                      </a:cubicBezTo>
                      <a:cubicBezTo>
                        <a:pt x="994" y="1452"/>
                        <a:pt x="994" y="1452"/>
                        <a:pt x="994" y="1452"/>
                      </a:cubicBezTo>
                      <a:cubicBezTo>
                        <a:pt x="1000" y="1448"/>
                        <a:pt x="1000" y="1448"/>
                        <a:pt x="1000" y="1448"/>
                      </a:cubicBezTo>
                      <a:cubicBezTo>
                        <a:pt x="1004" y="1449"/>
                        <a:pt x="1004" y="1449"/>
                        <a:pt x="1004" y="1449"/>
                      </a:cubicBezTo>
                      <a:cubicBezTo>
                        <a:pt x="1008" y="1447"/>
                        <a:pt x="1008" y="1447"/>
                        <a:pt x="1008" y="1447"/>
                      </a:cubicBezTo>
                      <a:cubicBezTo>
                        <a:pt x="1010" y="1448"/>
                        <a:pt x="1010" y="1448"/>
                        <a:pt x="1010" y="1448"/>
                      </a:cubicBezTo>
                      <a:cubicBezTo>
                        <a:pt x="1013" y="1445"/>
                        <a:pt x="1013" y="1445"/>
                        <a:pt x="1013" y="1445"/>
                      </a:cubicBezTo>
                      <a:cubicBezTo>
                        <a:pt x="1014" y="1446"/>
                        <a:pt x="1014" y="1446"/>
                        <a:pt x="1014" y="1446"/>
                      </a:cubicBezTo>
                      <a:cubicBezTo>
                        <a:pt x="1019" y="1446"/>
                        <a:pt x="1019" y="1446"/>
                        <a:pt x="1019" y="1446"/>
                      </a:cubicBezTo>
                      <a:cubicBezTo>
                        <a:pt x="1022" y="1448"/>
                        <a:pt x="1022" y="1448"/>
                        <a:pt x="1022" y="1448"/>
                      </a:cubicBezTo>
                      <a:cubicBezTo>
                        <a:pt x="1024" y="1447"/>
                        <a:pt x="1024" y="1447"/>
                        <a:pt x="1024" y="1447"/>
                      </a:cubicBezTo>
                      <a:cubicBezTo>
                        <a:pt x="1027" y="1448"/>
                        <a:pt x="1027" y="1448"/>
                        <a:pt x="1027" y="1448"/>
                      </a:cubicBezTo>
                      <a:cubicBezTo>
                        <a:pt x="1027" y="1447"/>
                        <a:pt x="1027" y="1447"/>
                        <a:pt x="1027" y="1447"/>
                      </a:cubicBezTo>
                      <a:cubicBezTo>
                        <a:pt x="1027" y="1444"/>
                        <a:pt x="1027" y="1444"/>
                        <a:pt x="1027" y="1444"/>
                      </a:cubicBezTo>
                      <a:cubicBezTo>
                        <a:pt x="1029" y="1445"/>
                        <a:pt x="1029" y="1445"/>
                        <a:pt x="1029" y="1445"/>
                      </a:cubicBezTo>
                      <a:cubicBezTo>
                        <a:pt x="1028" y="1447"/>
                        <a:pt x="1028" y="1447"/>
                        <a:pt x="1028" y="1447"/>
                      </a:cubicBezTo>
                      <a:cubicBezTo>
                        <a:pt x="1028" y="1449"/>
                        <a:pt x="1028" y="1449"/>
                        <a:pt x="1028" y="1449"/>
                      </a:cubicBezTo>
                      <a:cubicBezTo>
                        <a:pt x="1033" y="1451"/>
                        <a:pt x="1033" y="1451"/>
                        <a:pt x="1033" y="1451"/>
                      </a:cubicBezTo>
                      <a:cubicBezTo>
                        <a:pt x="1033" y="1453"/>
                        <a:pt x="1033" y="1453"/>
                        <a:pt x="1033" y="1453"/>
                      </a:cubicBezTo>
                      <a:cubicBezTo>
                        <a:pt x="1029" y="1452"/>
                        <a:pt x="1029" y="1452"/>
                        <a:pt x="1029" y="1452"/>
                      </a:cubicBezTo>
                      <a:cubicBezTo>
                        <a:pt x="1026" y="1448"/>
                        <a:pt x="1021" y="1450"/>
                        <a:pt x="1018" y="1447"/>
                      </a:cubicBezTo>
                      <a:cubicBezTo>
                        <a:pt x="1017" y="1447"/>
                        <a:pt x="1015" y="1447"/>
                        <a:pt x="1014" y="1447"/>
                      </a:cubicBezTo>
                      <a:cubicBezTo>
                        <a:pt x="1014" y="1448"/>
                        <a:pt x="1014" y="1448"/>
                        <a:pt x="1014" y="1448"/>
                      </a:cubicBezTo>
                      <a:cubicBezTo>
                        <a:pt x="1025" y="1450"/>
                        <a:pt x="1035" y="1456"/>
                        <a:pt x="1043" y="1465"/>
                      </a:cubicBezTo>
                      <a:cubicBezTo>
                        <a:pt x="1043" y="1467"/>
                        <a:pt x="1043" y="1467"/>
                        <a:pt x="1043" y="1467"/>
                      </a:cubicBezTo>
                      <a:cubicBezTo>
                        <a:pt x="1045" y="1465"/>
                        <a:pt x="1048" y="1466"/>
                        <a:pt x="1051" y="1465"/>
                      </a:cubicBezTo>
                      <a:cubicBezTo>
                        <a:pt x="1053" y="1464"/>
                        <a:pt x="1055" y="1462"/>
                        <a:pt x="1057" y="1461"/>
                      </a:cubicBezTo>
                      <a:cubicBezTo>
                        <a:pt x="1062" y="1460"/>
                        <a:pt x="1066" y="1461"/>
                        <a:pt x="1071" y="1457"/>
                      </a:cubicBezTo>
                      <a:cubicBezTo>
                        <a:pt x="1071" y="1454"/>
                        <a:pt x="1071" y="1454"/>
                        <a:pt x="1071" y="1454"/>
                      </a:cubicBezTo>
                      <a:cubicBezTo>
                        <a:pt x="1070" y="1453"/>
                        <a:pt x="1070" y="1453"/>
                        <a:pt x="1070" y="1453"/>
                      </a:cubicBezTo>
                      <a:cubicBezTo>
                        <a:pt x="1070" y="1452"/>
                        <a:pt x="1070" y="1450"/>
                        <a:pt x="1071" y="1449"/>
                      </a:cubicBezTo>
                      <a:cubicBezTo>
                        <a:pt x="1073" y="1452"/>
                        <a:pt x="1073" y="1452"/>
                        <a:pt x="1073" y="1452"/>
                      </a:cubicBezTo>
                      <a:cubicBezTo>
                        <a:pt x="1074" y="1453"/>
                        <a:pt x="1074" y="1453"/>
                        <a:pt x="1074" y="1453"/>
                      </a:cubicBezTo>
                      <a:cubicBezTo>
                        <a:pt x="1074" y="1452"/>
                        <a:pt x="1074" y="1452"/>
                        <a:pt x="1074" y="1452"/>
                      </a:cubicBezTo>
                      <a:cubicBezTo>
                        <a:pt x="1075" y="1452"/>
                        <a:pt x="1075" y="1452"/>
                        <a:pt x="1075" y="1452"/>
                      </a:cubicBezTo>
                      <a:cubicBezTo>
                        <a:pt x="1075" y="1453"/>
                        <a:pt x="1075" y="1453"/>
                        <a:pt x="1075" y="1453"/>
                      </a:cubicBezTo>
                      <a:cubicBezTo>
                        <a:pt x="1077" y="1453"/>
                        <a:pt x="1077" y="1453"/>
                        <a:pt x="1077" y="1453"/>
                      </a:cubicBezTo>
                      <a:cubicBezTo>
                        <a:pt x="1077" y="1451"/>
                        <a:pt x="1077" y="1451"/>
                        <a:pt x="1077" y="1451"/>
                      </a:cubicBezTo>
                      <a:cubicBezTo>
                        <a:pt x="1078" y="1451"/>
                        <a:pt x="1078" y="1451"/>
                        <a:pt x="1078" y="1451"/>
                      </a:cubicBezTo>
                      <a:cubicBezTo>
                        <a:pt x="1078" y="1454"/>
                        <a:pt x="1078" y="1454"/>
                        <a:pt x="1078" y="1454"/>
                      </a:cubicBezTo>
                      <a:cubicBezTo>
                        <a:pt x="1080" y="1455"/>
                        <a:pt x="1080" y="1455"/>
                        <a:pt x="1080" y="1455"/>
                      </a:cubicBezTo>
                      <a:cubicBezTo>
                        <a:pt x="1083" y="1455"/>
                        <a:pt x="1083" y="1455"/>
                        <a:pt x="1083" y="1455"/>
                      </a:cubicBezTo>
                      <a:cubicBezTo>
                        <a:pt x="1083" y="1458"/>
                        <a:pt x="1083" y="1458"/>
                        <a:pt x="1083" y="1458"/>
                      </a:cubicBezTo>
                      <a:cubicBezTo>
                        <a:pt x="1081" y="1458"/>
                        <a:pt x="1081" y="1458"/>
                        <a:pt x="1081" y="1458"/>
                      </a:cubicBezTo>
                      <a:cubicBezTo>
                        <a:pt x="1082" y="1457"/>
                        <a:pt x="1082" y="1457"/>
                        <a:pt x="1082" y="1457"/>
                      </a:cubicBezTo>
                      <a:cubicBezTo>
                        <a:pt x="1080" y="1456"/>
                        <a:pt x="1080" y="1456"/>
                        <a:pt x="1080" y="1456"/>
                      </a:cubicBezTo>
                      <a:cubicBezTo>
                        <a:pt x="1080" y="1457"/>
                        <a:pt x="1080" y="1457"/>
                        <a:pt x="1080" y="1457"/>
                      </a:cubicBezTo>
                      <a:cubicBezTo>
                        <a:pt x="1080" y="1458"/>
                        <a:pt x="1080" y="1458"/>
                        <a:pt x="1080" y="1458"/>
                      </a:cubicBezTo>
                      <a:cubicBezTo>
                        <a:pt x="1076" y="1457"/>
                        <a:pt x="1071" y="1458"/>
                        <a:pt x="1068" y="1459"/>
                      </a:cubicBezTo>
                      <a:cubicBezTo>
                        <a:pt x="1076" y="1458"/>
                        <a:pt x="1086" y="1460"/>
                        <a:pt x="1093" y="1462"/>
                      </a:cubicBezTo>
                      <a:cubicBezTo>
                        <a:pt x="1094" y="1462"/>
                        <a:pt x="1096" y="1465"/>
                        <a:pt x="1097" y="1465"/>
                      </a:cubicBezTo>
                      <a:cubicBezTo>
                        <a:pt x="1102" y="1466"/>
                        <a:pt x="1102" y="1466"/>
                        <a:pt x="1102" y="1466"/>
                      </a:cubicBezTo>
                      <a:cubicBezTo>
                        <a:pt x="1103" y="1467"/>
                        <a:pt x="1103" y="1467"/>
                        <a:pt x="1103" y="1467"/>
                      </a:cubicBezTo>
                      <a:cubicBezTo>
                        <a:pt x="1103" y="1467"/>
                        <a:pt x="1103" y="1467"/>
                        <a:pt x="1103" y="1467"/>
                      </a:cubicBezTo>
                      <a:cubicBezTo>
                        <a:pt x="1105" y="1465"/>
                        <a:pt x="1105" y="1465"/>
                        <a:pt x="1105" y="1465"/>
                      </a:cubicBezTo>
                      <a:cubicBezTo>
                        <a:pt x="1105" y="1462"/>
                        <a:pt x="1105" y="1462"/>
                        <a:pt x="1105" y="1462"/>
                      </a:cubicBezTo>
                      <a:cubicBezTo>
                        <a:pt x="1108" y="1459"/>
                        <a:pt x="1108" y="1459"/>
                        <a:pt x="1108" y="1459"/>
                      </a:cubicBezTo>
                      <a:cubicBezTo>
                        <a:pt x="1107" y="1458"/>
                        <a:pt x="1107" y="1458"/>
                        <a:pt x="1107" y="1458"/>
                      </a:cubicBezTo>
                      <a:cubicBezTo>
                        <a:pt x="1108" y="1457"/>
                        <a:pt x="1108" y="1457"/>
                        <a:pt x="1108" y="1457"/>
                      </a:cubicBezTo>
                      <a:cubicBezTo>
                        <a:pt x="1107" y="1456"/>
                        <a:pt x="1107" y="1456"/>
                        <a:pt x="1107" y="1456"/>
                      </a:cubicBezTo>
                      <a:cubicBezTo>
                        <a:pt x="1107" y="1454"/>
                        <a:pt x="1107" y="1454"/>
                        <a:pt x="1107" y="1454"/>
                      </a:cubicBezTo>
                      <a:cubicBezTo>
                        <a:pt x="1108" y="1451"/>
                        <a:pt x="1108" y="1451"/>
                        <a:pt x="1108" y="1451"/>
                      </a:cubicBezTo>
                      <a:cubicBezTo>
                        <a:pt x="1108" y="1449"/>
                        <a:pt x="1108" y="1449"/>
                        <a:pt x="1108" y="1449"/>
                      </a:cubicBezTo>
                      <a:cubicBezTo>
                        <a:pt x="1111" y="1446"/>
                        <a:pt x="1114" y="1443"/>
                        <a:pt x="1114" y="1438"/>
                      </a:cubicBezTo>
                      <a:cubicBezTo>
                        <a:pt x="1116" y="1437"/>
                        <a:pt x="1116" y="1437"/>
                        <a:pt x="1116" y="1437"/>
                      </a:cubicBezTo>
                      <a:cubicBezTo>
                        <a:pt x="1116" y="1435"/>
                        <a:pt x="1116" y="1435"/>
                        <a:pt x="1116" y="1435"/>
                      </a:cubicBezTo>
                      <a:cubicBezTo>
                        <a:pt x="1113" y="1431"/>
                        <a:pt x="1108" y="1430"/>
                        <a:pt x="1103" y="1430"/>
                      </a:cubicBezTo>
                      <a:cubicBezTo>
                        <a:pt x="1097" y="1425"/>
                        <a:pt x="1093" y="1409"/>
                        <a:pt x="1098" y="1403"/>
                      </a:cubicBezTo>
                      <a:cubicBezTo>
                        <a:pt x="1098" y="1402"/>
                        <a:pt x="1098" y="1402"/>
                        <a:pt x="1098" y="1402"/>
                      </a:cubicBezTo>
                      <a:cubicBezTo>
                        <a:pt x="1096" y="1404"/>
                        <a:pt x="1096" y="1404"/>
                        <a:pt x="1096" y="1404"/>
                      </a:cubicBezTo>
                      <a:cubicBezTo>
                        <a:pt x="1096" y="1406"/>
                        <a:pt x="1096" y="1406"/>
                        <a:pt x="1096" y="1406"/>
                      </a:cubicBezTo>
                      <a:cubicBezTo>
                        <a:pt x="1094" y="1408"/>
                        <a:pt x="1094" y="1408"/>
                        <a:pt x="1094" y="1408"/>
                      </a:cubicBezTo>
                      <a:cubicBezTo>
                        <a:pt x="1094" y="1409"/>
                        <a:pt x="1094" y="1413"/>
                        <a:pt x="1094" y="1414"/>
                      </a:cubicBezTo>
                      <a:cubicBezTo>
                        <a:pt x="1093" y="1414"/>
                        <a:pt x="1093" y="1414"/>
                        <a:pt x="1093" y="1414"/>
                      </a:cubicBezTo>
                      <a:cubicBezTo>
                        <a:pt x="1089" y="1412"/>
                        <a:pt x="1089" y="1412"/>
                        <a:pt x="1089" y="1412"/>
                      </a:cubicBezTo>
                      <a:cubicBezTo>
                        <a:pt x="1089" y="1408"/>
                        <a:pt x="1089" y="1408"/>
                        <a:pt x="1089" y="1408"/>
                      </a:cubicBezTo>
                      <a:cubicBezTo>
                        <a:pt x="1086" y="1406"/>
                        <a:pt x="1086" y="1406"/>
                        <a:pt x="1086" y="1406"/>
                      </a:cubicBezTo>
                      <a:cubicBezTo>
                        <a:pt x="1085" y="1408"/>
                        <a:pt x="1085" y="1408"/>
                        <a:pt x="1085" y="1408"/>
                      </a:cubicBezTo>
                      <a:cubicBezTo>
                        <a:pt x="1087" y="1411"/>
                        <a:pt x="1086" y="1414"/>
                        <a:pt x="1086" y="1417"/>
                      </a:cubicBezTo>
                      <a:cubicBezTo>
                        <a:pt x="1086" y="1417"/>
                        <a:pt x="1086" y="1417"/>
                        <a:pt x="1086" y="1417"/>
                      </a:cubicBezTo>
                      <a:cubicBezTo>
                        <a:pt x="1085" y="1415"/>
                        <a:pt x="1086" y="1413"/>
                        <a:pt x="1085" y="1412"/>
                      </a:cubicBezTo>
                      <a:cubicBezTo>
                        <a:pt x="1085" y="1410"/>
                        <a:pt x="1083" y="1408"/>
                        <a:pt x="1085" y="1406"/>
                      </a:cubicBezTo>
                      <a:cubicBezTo>
                        <a:pt x="1082" y="1405"/>
                        <a:pt x="1082" y="1405"/>
                        <a:pt x="1082" y="1405"/>
                      </a:cubicBezTo>
                      <a:cubicBezTo>
                        <a:pt x="1080" y="1404"/>
                        <a:pt x="1080" y="1401"/>
                        <a:pt x="1080" y="1400"/>
                      </a:cubicBezTo>
                      <a:cubicBezTo>
                        <a:pt x="1081" y="1398"/>
                        <a:pt x="1081" y="1398"/>
                        <a:pt x="1081" y="1398"/>
                      </a:cubicBezTo>
                      <a:cubicBezTo>
                        <a:pt x="1081" y="1394"/>
                        <a:pt x="1079" y="1392"/>
                        <a:pt x="1077" y="1389"/>
                      </a:cubicBezTo>
                      <a:cubicBezTo>
                        <a:pt x="1075" y="1388"/>
                        <a:pt x="1073" y="1387"/>
                        <a:pt x="1072" y="1386"/>
                      </a:cubicBezTo>
                      <a:cubicBezTo>
                        <a:pt x="1073" y="1386"/>
                        <a:pt x="1073" y="1386"/>
                        <a:pt x="1073" y="1386"/>
                      </a:cubicBezTo>
                      <a:cubicBezTo>
                        <a:pt x="1073" y="1385"/>
                        <a:pt x="1073" y="1385"/>
                        <a:pt x="1073" y="1385"/>
                      </a:cubicBezTo>
                      <a:cubicBezTo>
                        <a:pt x="1068" y="1383"/>
                        <a:pt x="1068" y="1383"/>
                        <a:pt x="1068" y="1383"/>
                      </a:cubicBezTo>
                      <a:cubicBezTo>
                        <a:pt x="1065" y="1385"/>
                        <a:pt x="1065" y="1385"/>
                        <a:pt x="1065" y="1385"/>
                      </a:cubicBezTo>
                      <a:cubicBezTo>
                        <a:pt x="1064" y="1385"/>
                        <a:pt x="1064" y="1385"/>
                        <a:pt x="1064" y="1385"/>
                      </a:cubicBezTo>
                      <a:cubicBezTo>
                        <a:pt x="1065" y="1384"/>
                        <a:pt x="1067" y="1383"/>
                        <a:pt x="1067" y="1381"/>
                      </a:cubicBezTo>
                      <a:cubicBezTo>
                        <a:pt x="1071" y="1379"/>
                        <a:pt x="1071" y="1379"/>
                        <a:pt x="1071" y="1379"/>
                      </a:cubicBezTo>
                      <a:cubicBezTo>
                        <a:pt x="1071" y="1375"/>
                        <a:pt x="1071" y="1375"/>
                        <a:pt x="1071" y="1375"/>
                      </a:cubicBezTo>
                      <a:cubicBezTo>
                        <a:pt x="1073" y="1375"/>
                        <a:pt x="1073" y="1375"/>
                        <a:pt x="1073" y="1375"/>
                      </a:cubicBezTo>
                      <a:cubicBezTo>
                        <a:pt x="1073" y="1374"/>
                        <a:pt x="1075" y="1373"/>
                        <a:pt x="1076" y="1373"/>
                      </a:cubicBezTo>
                      <a:cubicBezTo>
                        <a:pt x="1077" y="1374"/>
                        <a:pt x="1077" y="1374"/>
                        <a:pt x="1077" y="1374"/>
                      </a:cubicBezTo>
                      <a:cubicBezTo>
                        <a:pt x="1077" y="1375"/>
                        <a:pt x="1077" y="1375"/>
                        <a:pt x="1077" y="1375"/>
                      </a:cubicBezTo>
                      <a:cubicBezTo>
                        <a:pt x="1076" y="1376"/>
                        <a:pt x="1075" y="1378"/>
                        <a:pt x="1074" y="1379"/>
                      </a:cubicBezTo>
                      <a:cubicBezTo>
                        <a:pt x="1075" y="1380"/>
                        <a:pt x="1075" y="1383"/>
                        <a:pt x="1075" y="1385"/>
                      </a:cubicBezTo>
                      <a:cubicBezTo>
                        <a:pt x="1078" y="1386"/>
                        <a:pt x="1078" y="1386"/>
                        <a:pt x="1078" y="1386"/>
                      </a:cubicBezTo>
                      <a:cubicBezTo>
                        <a:pt x="1078" y="1388"/>
                        <a:pt x="1078" y="1388"/>
                        <a:pt x="1078" y="1388"/>
                      </a:cubicBezTo>
                      <a:cubicBezTo>
                        <a:pt x="1079" y="1388"/>
                        <a:pt x="1079" y="1388"/>
                        <a:pt x="1079" y="1388"/>
                      </a:cubicBezTo>
                      <a:cubicBezTo>
                        <a:pt x="1082" y="1384"/>
                        <a:pt x="1082" y="1384"/>
                        <a:pt x="1082" y="1384"/>
                      </a:cubicBezTo>
                      <a:cubicBezTo>
                        <a:pt x="1086" y="1383"/>
                        <a:pt x="1086" y="1383"/>
                        <a:pt x="1086" y="1383"/>
                      </a:cubicBezTo>
                      <a:cubicBezTo>
                        <a:pt x="1091" y="1384"/>
                        <a:pt x="1098" y="1381"/>
                        <a:pt x="1101" y="1386"/>
                      </a:cubicBezTo>
                      <a:cubicBezTo>
                        <a:pt x="1101" y="1387"/>
                        <a:pt x="1101" y="1387"/>
                        <a:pt x="1101" y="1387"/>
                      </a:cubicBezTo>
                      <a:cubicBezTo>
                        <a:pt x="1100" y="1388"/>
                        <a:pt x="1100" y="1388"/>
                        <a:pt x="1100" y="1388"/>
                      </a:cubicBezTo>
                      <a:cubicBezTo>
                        <a:pt x="1106" y="1387"/>
                        <a:pt x="1106" y="1387"/>
                        <a:pt x="1106" y="1387"/>
                      </a:cubicBezTo>
                      <a:cubicBezTo>
                        <a:pt x="1103" y="1383"/>
                        <a:pt x="1103" y="1378"/>
                        <a:pt x="1103" y="1373"/>
                      </a:cubicBezTo>
                      <a:cubicBezTo>
                        <a:pt x="1103" y="1368"/>
                        <a:pt x="1105" y="1357"/>
                        <a:pt x="1109" y="1353"/>
                      </a:cubicBezTo>
                      <a:cubicBezTo>
                        <a:pt x="1112" y="1350"/>
                        <a:pt x="1113" y="1350"/>
                        <a:pt x="1115" y="1346"/>
                      </a:cubicBezTo>
                      <a:cubicBezTo>
                        <a:pt x="1123" y="1333"/>
                        <a:pt x="1130" y="1320"/>
                        <a:pt x="1138" y="1308"/>
                      </a:cubicBezTo>
                      <a:cubicBezTo>
                        <a:pt x="1139" y="1306"/>
                        <a:pt x="1141" y="1305"/>
                        <a:pt x="1142" y="1303"/>
                      </a:cubicBezTo>
                      <a:cubicBezTo>
                        <a:pt x="1144" y="1298"/>
                        <a:pt x="1146" y="1293"/>
                        <a:pt x="1148" y="1288"/>
                      </a:cubicBezTo>
                      <a:cubicBezTo>
                        <a:pt x="1148" y="1286"/>
                        <a:pt x="1148" y="1286"/>
                        <a:pt x="1148" y="1286"/>
                      </a:cubicBezTo>
                      <a:cubicBezTo>
                        <a:pt x="1146" y="1285"/>
                        <a:pt x="1146" y="1285"/>
                        <a:pt x="1146" y="1285"/>
                      </a:cubicBezTo>
                      <a:cubicBezTo>
                        <a:pt x="1146" y="1279"/>
                        <a:pt x="1146" y="1279"/>
                        <a:pt x="1146" y="1279"/>
                      </a:cubicBezTo>
                      <a:cubicBezTo>
                        <a:pt x="1144" y="1277"/>
                        <a:pt x="1144" y="1277"/>
                        <a:pt x="1144" y="1277"/>
                      </a:cubicBezTo>
                      <a:cubicBezTo>
                        <a:pt x="1143" y="1276"/>
                        <a:pt x="1144" y="1271"/>
                        <a:pt x="1144" y="1269"/>
                      </a:cubicBezTo>
                      <a:cubicBezTo>
                        <a:pt x="1143" y="1268"/>
                        <a:pt x="1141" y="1265"/>
                        <a:pt x="1141" y="1263"/>
                      </a:cubicBezTo>
                      <a:cubicBezTo>
                        <a:pt x="1139" y="1262"/>
                        <a:pt x="1139" y="1254"/>
                        <a:pt x="1140" y="1252"/>
                      </a:cubicBezTo>
                      <a:cubicBezTo>
                        <a:pt x="1139" y="1251"/>
                        <a:pt x="1139" y="1251"/>
                        <a:pt x="1139" y="1251"/>
                      </a:cubicBezTo>
                      <a:cubicBezTo>
                        <a:pt x="1140" y="1247"/>
                        <a:pt x="1143" y="1244"/>
                        <a:pt x="1144" y="1241"/>
                      </a:cubicBezTo>
                      <a:cubicBezTo>
                        <a:pt x="1144" y="1240"/>
                        <a:pt x="1144" y="1238"/>
                        <a:pt x="1144" y="1238"/>
                      </a:cubicBezTo>
                      <a:cubicBezTo>
                        <a:pt x="1147" y="1231"/>
                        <a:pt x="1151" y="1221"/>
                        <a:pt x="1158" y="1217"/>
                      </a:cubicBezTo>
                      <a:cubicBezTo>
                        <a:pt x="1158" y="1214"/>
                        <a:pt x="1158" y="1214"/>
                        <a:pt x="1158" y="1214"/>
                      </a:cubicBezTo>
                      <a:cubicBezTo>
                        <a:pt x="1159" y="1213"/>
                        <a:pt x="1163" y="1209"/>
                        <a:pt x="1163" y="1208"/>
                      </a:cubicBezTo>
                      <a:cubicBezTo>
                        <a:pt x="1161" y="1207"/>
                        <a:pt x="1161" y="1207"/>
                        <a:pt x="1161" y="1207"/>
                      </a:cubicBezTo>
                      <a:cubicBezTo>
                        <a:pt x="1161" y="1204"/>
                        <a:pt x="1161" y="1204"/>
                        <a:pt x="1161" y="1204"/>
                      </a:cubicBezTo>
                      <a:cubicBezTo>
                        <a:pt x="1163" y="1202"/>
                        <a:pt x="1163" y="1202"/>
                        <a:pt x="1163" y="1202"/>
                      </a:cubicBezTo>
                      <a:cubicBezTo>
                        <a:pt x="1163" y="1199"/>
                        <a:pt x="1163" y="1199"/>
                        <a:pt x="1163" y="1199"/>
                      </a:cubicBezTo>
                      <a:cubicBezTo>
                        <a:pt x="1164" y="1198"/>
                        <a:pt x="1164" y="1198"/>
                        <a:pt x="1164" y="1198"/>
                      </a:cubicBezTo>
                      <a:cubicBezTo>
                        <a:pt x="1162" y="1197"/>
                        <a:pt x="1162" y="1197"/>
                        <a:pt x="1162" y="1197"/>
                      </a:cubicBezTo>
                      <a:cubicBezTo>
                        <a:pt x="1161" y="1196"/>
                        <a:pt x="1163" y="1191"/>
                        <a:pt x="1162" y="1187"/>
                      </a:cubicBezTo>
                      <a:cubicBezTo>
                        <a:pt x="1164" y="1183"/>
                        <a:pt x="1164" y="1183"/>
                        <a:pt x="1164" y="1183"/>
                      </a:cubicBezTo>
                      <a:cubicBezTo>
                        <a:pt x="1163" y="1183"/>
                        <a:pt x="1163" y="1183"/>
                        <a:pt x="1163" y="1183"/>
                      </a:cubicBezTo>
                      <a:cubicBezTo>
                        <a:pt x="1163" y="1179"/>
                        <a:pt x="1163" y="1179"/>
                        <a:pt x="1163" y="1179"/>
                      </a:cubicBezTo>
                      <a:cubicBezTo>
                        <a:pt x="1164" y="1177"/>
                        <a:pt x="1166" y="1174"/>
                        <a:pt x="1169" y="1172"/>
                      </a:cubicBezTo>
                      <a:cubicBezTo>
                        <a:pt x="1168" y="1164"/>
                        <a:pt x="1179" y="1155"/>
                        <a:pt x="1185" y="1153"/>
                      </a:cubicBezTo>
                      <a:cubicBezTo>
                        <a:pt x="1185" y="1152"/>
                        <a:pt x="1185" y="1152"/>
                        <a:pt x="1185" y="1152"/>
                      </a:cubicBezTo>
                      <a:cubicBezTo>
                        <a:pt x="1184" y="1150"/>
                        <a:pt x="1184" y="1150"/>
                        <a:pt x="1184" y="1150"/>
                      </a:cubicBezTo>
                      <a:cubicBezTo>
                        <a:pt x="1183" y="1149"/>
                        <a:pt x="1184" y="1148"/>
                        <a:pt x="1184" y="1147"/>
                      </a:cubicBezTo>
                      <a:cubicBezTo>
                        <a:pt x="1185" y="1140"/>
                        <a:pt x="1186" y="1139"/>
                        <a:pt x="1190" y="1134"/>
                      </a:cubicBezTo>
                      <a:cubicBezTo>
                        <a:pt x="1190" y="1132"/>
                        <a:pt x="1190" y="1129"/>
                        <a:pt x="1191" y="1127"/>
                      </a:cubicBezTo>
                      <a:cubicBezTo>
                        <a:pt x="1195" y="1123"/>
                        <a:pt x="1195" y="1123"/>
                        <a:pt x="1195" y="1123"/>
                      </a:cubicBezTo>
                      <a:cubicBezTo>
                        <a:pt x="1194" y="1121"/>
                        <a:pt x="1194" y="1121"/>
                        <a:pt x="1194" y="1121"/>
                      </a:cubicBezTo>
                      <a:cubicBezTo>
                        <a:pt x="1197" y="1118"/>
                        <a:pt x="1197" y="1114"/>
                        <a:pt x="1197" y="1111"/>
                      </a:cubicBezTo>
                      <a:cubicBezTo>
                        <a:pt x="1199" y="1109"/>
                        <a:pt x="1199" y="1109"/>
                        <a:pt x="1199" y="1109"/>
                      </a:cubicBezTo>
                      <a:cubicBezTo>
                        <a:pt x="1199" y="1107"/>
                        <a:pt x="1199" y="1107"/>
                        <a:pt x="1199" y="1107"/>
                      </a:cubicBezTo>
                      <a:cubicBezTo>
                        <a:pt x="1201" y="1106"/>
                        <a:pt x="1201" y="1106"/>
                        <a:pt x="1201" y="1106"/>
                      </a:cubicBezTo>
                      <a:cubicBezTo>
                        <a:pt x="1201" y="1104"/>
                        <a:pt x="1201" y="1104"/>
                        <a:pt x="1201" y="1104"/>
                      </a:cubicBezTo>
                      <a:cubicBezTo>
                        <a:pt x="1199" y="1102"/>
                        <a:pt x="1199" y="1102"/>
                        <a:pt x="1199" y="1102"/>
                      </a:cubicBezTo>
                      <a:cubicBezTo>
                        <a:pt x="1195" y="1101"/>
                        <a:pt x="1195" y="1101"/>
                        <a:pt x="1195" y="1101"/>
                      </a:cubicBezTo>
                      <a:cubicBezTo>
                        <a:pt x="1192" y="1097"/>
                        <a:pt x="1192" y="1097"/>
                        <a:pt x="1192" y="1097"/>
                      </a:cubicBezTo>
                      <a:cubicBezTo>
                        <a:pt x="1191" y="1097"/>
                        <a:pt x="1191" y="1097"/>
                        <a:pt x="1191" y="1097"/>
                      </a:cubicBezTo>
                      <a:cubicBezTo>
                        <a:pt x="1190" y="1097"/>
                        <a:pt x="1189" y="1095"/>
                        <a:pt x="1189" y="1094"/>
                      </a:cubicBezTo>
                      <a:cubicBezTo>
                        <a:pt x="1185" y="1084"/>
                        <a:pt x="1187" y="1073"/>
                        <a:pt x="1190" y="1063"/>
                      </a:cubicBezTo>
                      <a:cubicBezTo>
                        <a:pt x="1190" y="1061"/>
                        <a:pt x="1191" y="1060"/>
                        <a:pt x="1191" y="1059"/>
                      </a:cubicBezTo>
                      <a:cubicBezTo>
                        <a:pt x="1192" y="1055"/>
                        <a:pt x="1191" y="1050"/>
                        <a:pt x="1190" y="1046"/>
                      </a:cubicBezTo>
                      <a:cubicBezTo>
                        <a:pt x="1190" y="1044"/>
                        <a:pt x="1190" y="1044"/>
                        <a:pt x="1190" y="1044"/>
                      </a:cubicBezTo>
                      <a:cubicBezTo>
                        <a:pt x="1190" y="1041"/>
                        <a:pt x="1190" y="1037"/>
                        <a:pt x="1189" y="1034"/>
                      </a:cubicBezTo>
                      <a:cubicBezTo>
                        <a:pt x="1189" y="1030"/>
                        <a:pt x="1186" y="1028"/>
                        <a:pt x="1185" y="1024"/>
                      </a:cubicBezTo>
                      <a:cubicBezTo>
                        <a:pt x="1184" y="1023"/>
                        <a:pt x="1184" y="1022"/>
                        <a:pt x="1184" y="1021"/>
                      </a:cubicBezTo>
                      <a:cubicBezTo>
                        <a:pt x="1182" y="1018"/>
                        <a:pt x="1178" y="1013"/>
                        <a:pt x="1181" y="1009"/>
                      </a:cubicBezTo>
                      <a:cubicBezTo>
                        <a:pt x="1181" y="1006"/>
                        <a:pt x="1181" y="1006"/>
                        <a:pt x="1181" y="1006"/>
                      </a:cubicBezTo>
                      <a:cubicBezTo>
                        <a:pt x="1180" y="1005"/>
                        <a:pt x="1180" y="1005"/>
                        <a:pt x="1180" y="1005"/>
                      </a:cubicBezTo>
                      <a:cubicBezTo>
                        <a:pt x="1180" y="1001"/>
                        <a:pt x="1178" y="999"/>
                        <a:pt x="1175" y="998"/>
                      </a:cubicBezTo>
                      <a:cubicBezTo>
                        <a:pt x="1173" y="993"/>
                        <a:pt x="1172" y="989"/>
                        <a:pt x="1172" y="984"/>
                      </a:cubicBezTo>
                      <a:cubicBezTo>
                        <a:pt x="1170" y="977"/>
                        <a:pt x="1168" y="968"/>
                        <a:pt x="1176" y="965"/>
                      </a:cubicBezTo>
                      <a:cubicBezTo>
                        <a:pt x="1175" y="963"/>
                        <a:pt x="1173" y="959"/>
                        <a:pt x="1171" y="957"/>
                      </a:cubicBezTo>
                      <a:cubicBezTo>
                        <a:pt x="1168" y="957"/>
                        <a:pt x="1168" y="957"/>
                        <a:pt x="1168" y="957"/>
                      </a:cubicBezTo>
                      <a:cubicBezTo>
                        <a:pt x="1166" y="955"/>
                        <a:pt x="1165" y="953"/>
                        <a:pt x="1163" y="952"/>
                      </a:cubicBezTo>
                      <a:cubicBezTo>
                        <a:pt x="1160" y="953"/>
                        <a:pt x="1160" y="953"/>
                        <a:pt x="1160" y="953"/>
                      </a:cubicBezTo>
                      <a:cubicBezTo>
                        <a:pt x="1156" y="952"/>
                        <a:pt x="1149" y="948"/>
                        <a:pt x="1146" y="945"/>
                      </a:cubicBezTo>
                      <a:cubicBezTo>
                        <a:pt x="1146" y="943"/>
                        <a:pt x="1144" y="936"/>
                        <a:pt x="1143" y="935"/>
                      </a:cubicBezTo>
                      <a:cubicBezTo>
                        <a:pt x="1144" y="934"/>
                        <a:pt x="1144" y="934"/>
                        <a:pt x="1144" y="934"/>
                      </a:cubicBezTo>
                      <a:cubicBezTo>
                        <a:pt x="1148" y="935"/>
                        <a:pt x="1148" y="935"/>
                        <a:pt x="1148" y="935"/>
                      </a:cubicBezTo>
                      <a:cubicBezTo>
                        <a:pt x="1151" y="934"/>
                        <a:pt x="1151" y="934"/>
                        <a:pt x="1151" y="934"/>
                      </a:cubicBezTo>
                      <a:cubicBezTo>
                        <a:pt x="1151" y="933"/>
                        <a:pt x="1151" y="933"/>
                        <a:pt x="1151" y="933"/>
                      </a:cubicBezTo>
                      <a:cubicBezTo>
                        <a:pt x="1139" y="930"/>
                        <a:pt x="1139" y="930"/>
                        <a:pt x="1139" y="930"/>
                      </a:cubicBezTo>
                      <a:cubicBezTo>
                        <a:pt x="1139" y="929"/>
                        <a:pt x="1139" y="929"/>
                        <a:pt x="1139" y="929"/>
                      </a:cubicBezTo>
                      <a:cubicBezTo>
                        <a:pt x="1146" y="930"/>
                        <a:pt x="1146" y="930"/>
                        <a:pt x="1146" y="930"/>
                      </a:cubicBezTo>
                      <a:cubicBezTo>
                        <a:pt x="1148" y="927"/>
                        <a:pt x="1148" y="927"/>
                        <a:pt x="1148" y="927"/>
                      </a:cubicBezTo>
                      <a:cubicBezTo>
                        <a:pt x="1143" y="926"/>
                        <a:pt x="1143" y="926"/>
                        <a:pt x="1143" y="926"/>
                      </a:cubicBezTo>
                      <a:cubicBezTo>
                        <a:pt x="1143" y="925"/>
                        <a:pt x="1143" y="925"/>
                        <a:pt x="1143" y="925"/>
                      </a:cubicBezTo>
                      <a:cubicBezTo>
                        <a:pt x="1138" y="924"/>
                        <a:pt x="1138" y="924"/>
                        <a:pt x="1138" y="924"/>
                      </a:cubicBezTo>
                      <a:cubicBezTo>
                        <a:pt x="1140" y="923"/>
                        <a:pt x="1140" y="923"/>
                        <a:pt x="1140" y="923"/>
                      </a:cubicBezTo>
                      <a:cubicBezTo>
                        <a:pt x="1149" y="925"/>
                        <a:pt x="1149" y="925"/>
                        <a:pt x="1149" y="925"/>
                      </a:cubicBezTo>
                      <a:cubicBezTo>
                        <a:pt x="1155" y="923"/>
                        <a:pt x="1156" y="916"/>
                        <a:pt x="1161" y="913"/>
                      </a:cubicBezTo>
                      <a:cubicBezTo>
                        <a:pt x="1166" y="911"/>
                        <a:pt x="1166" y="911"/>
                        <a:pt x="1166" y="911"/>
                      </a:cubicBezTo>
                      <a:cubicBezTo>
                        <a:pt x="1169" y="911"/>
                        <a:pt x="1168" y="911"/>
                        <a:pt x="1170" y="911"/>
                      </a:cubicBezTo>
                      <a:cubicBezTo>
                        <a:pt x="1171" y="911"/>
                        <a:pt x="1172" y="911"/>
                        <a:pt x="1173" y="912"/>
                      </a:cubicBezTo>
                      <a:cubicBezTo>
                        <a:pt x="1173" y="919"/>
                        <a:pt x="1174" y="919"/>
                        <a:pt x="1178" y="923"/>
                      </a:cubicBezTo>
                      <a:cubicBezTo>
                        <a:pt x="1180" y="923"/>
                        <a:pt x="1180" y="923"/>
                        <a:pt x="1180" y="923"/>
                      </a:cubicBezTo>
                      <a:cubicBezTo>
                        <a:pt x="1181" y="923"/>
                        <a:pt x="1182" y="922"/>
                        <a:pt x="1184" y="922"/>
                      </a:cubicBezTo>
                      <a:cubicBezTo>
                        <a:pt x="1186" y="923"/>
                        <a:pt x="1186" y="923"/>
                        <a:pt x="1186" y="923"/>
                      </a:cubicBezTo>
                      <a:cubicBezTo>
                        <a:pt x="1186" y="921"/>
                        <a:pt x="1186" y="921"/>
                        <a:pt x="1186" y="921"/>
                      </a:cubicBezTo>
                      <a:cubicBezTo>
                        <a:pt x="1188" y="919"/>
                        <a:pt x="1189" y="916"/>
                        <a:pt x="1188" y="913"/>
                      </a:cubicBezTo>
                      <a:cubicBezTo>
                        <a:pt x="1187" y="912"/>
                        <a:pt x="1187" y="912"/>
                        <a:pt x="1187" y="912"/>
                      </a:cubicBezTo>
                      <a:cubicBezTo>
                        <a:pt x="1184" y="911"/>
                        <a:pt x="1171" y="908"/>
                        <a:pt x="1170" y="908"/>
                      </a:cubicBezTo>
                      <a:cubicBezTo>
                        <a:pt x="1169" y="909"/>
                        <a:pt x="1169" y="909"/>
                        <a:pt x="1169" y="909"/>
                      </a:cubicBezTo>
                      <a:cubicBezTo>
                        <a:pt x="1165" y="903"/>
                        <a:pt x="1164" y="904"/>
                        <a:pt x="1164" y="898"/>
                      </a:cubicBezTo>
                      <a:cubicBezTo>
                        <a:pt x="1166" y="898"/>
                        <a:pt x="1166" y="898"/>
                        <a:pt x="1166" y="898"/>
                      </a:cubicBezTo>
                      <a:cubicBezTo>
                        <a:pt x="1166" y="900"/>
                        <a:pt x="1167" y="902"/>
                        <a:pt x="1168" y="904"/>
                      </a:cubicBezTo>
                      <a:cubicBezTo>
                        <a:pt x="1169" y="905"/>
                        <a:pt x="1169" y="905"/>
                        <a:pt x="1169" y="905"/>
                      </a:cubicBezTo>
                      <a:cubicBezTo>
                        <a:pt x="1170" y="904"/>
                        <a:pt x="1170" y="904"/>
                        <a:pt x="1170" y="904"/>
                      </a:cubicBezTo>
                      <a:cubicBezTo>
                        <a:pt x="1165" y="894"/>
                        <a:pt x="1171" y="891"/>
                        <a:pt x="1163" y="883"/>
                      </a:cubicBezTo>
                      <a:cubicBezTo>
                        <a:pt x="1161" y="883"/>
                        <a:pt x="1157" y="882"/>
                        <a:pt x="1156" y="881"/>
                      </a:cubicBezTo>
                      <a:cubicBezTo>
                        <a:pt x="1154" y="882"/>
                        <a:pt x="1146" y="878"/>
                        <a:pt x="1145" y="876"/>
                      </a:cubicBezTo>
                      <a:cubicBezTo>
                        <a:pt x="1146" y="876"/>
                        <a:pt x="1146" y="876"/>
                        <a:pt x="1146" y="876"/>
                      </a:cubicBezTo>
                      <a:cubicBezTo>
                        <a:pt x="1149" y="876"/>
                        <a:pt x="1149" y="876"/>
                        <a:pt x="1149" y="876"/>
                      </a:cubicBezTo>
                      <a:cubicBezTo>
                        <a:pt x="1155" y="874"/>
                        <a:pt x="1155" y="874"/>
                        <a:pt x="1155" y="874"/>
                      </a:cubicBezTo>
                      <a:cubicBezTo>
                        <a:pt x="1158" y="875"/>
                        <a:pt x="1158" y="875"/>
                        <a:pt x="1158" y="875"/>
                      </a:cubicBezTo>
                      <a:cubicBezTo>
                        <a:pt x="1160" y="874"/>
                        <a:pt x="1160" y="874"/>
                        <a:pt x="1160" y="874"/>
                      </a:cubicBezTo>
                      <a:cubicBezTo>
                        <a:pt x="1159" y="872"/>
                        <a:pt x="1159" y="872"/>
                        <a:pt x="1159" y="872"/>
                      </a:cubicBezTo>
                      <a:cubicBezTo>
                        <a:pt x="1161" y="872"/>
                        <a:pt x="1161" y="872"/>
                        <a:pt x="1161" y="872"/>
                      </a:cubicBezTo>
                      <a:cubicBezTo>
                        <a:pt x="1165" y="875"/>
                        <a:pt x="1165" y="875"/>
                        <a:pt x="1165" y="875"/>
                      </a:cubicBezTo>
                      <a:cubicBezTo>
                        <a:pt x="1163" y="876"/>
                        <a:pt x="1162" y="879"/>
                        <a:pt x="1161" y="880"/>
                      </a:cubicBezTo>
                      <a:cubicBezTo>
                        <a:pt x="1162" y="882"/>
                        <a:pt x="1162" y="882"/>
                        <a:pt x="1162" y="882"/>
                      </a:cubicBezTo>
                      <a:cubicBezTo>
                        <a:pt x="1165" y="882"/>
                        <a:pt x="1165" y="882"/>
                        <a:pt x="1165" y="882"/>
                      </a:cubicBezTo>
                      <a:cubicBezTo>
                        <a:pt x="1168" y="877"/>
                        <a:pt x="1164" y="874"/>
                        <a:pt x="1174" y="866"/>
                      </a:cubicBezTo>
                      <a:cubicBezTo>
                        <a:pt x="1174" y="865"/>
                        <a:pt x="1174" y="864"/>
                        <a:pt x="1174" y="864"/>
                      </a:cubicBezTo>
                      <a:cubicBezTo>
                        <a:pt x="1172" y="863"/>
                        <a:pt x="1172" y="863"/>
                        <a:pt x="1172" y="863"/>
                      </a:cubicBezTo>
                      <a:cubicBezTo>
                        <a:pt x="1171" y="861"/>
                        <a:pt x="1170" y="858"/>
                        <a:pt x="1168" y="857"/>
                      </a:cubicBezTo>
                      <a:cubicBezTo>
                        <a:pt x="1167" y="856"/>
                        <a:pt x="1167" y="856"/>
                        <a:pt x="1167" y="856"/>
                      </a:cubicBezTo>
                      <a:cubicBezTo>
                        <a:pt x="1166" y="857"/>
                        <a:pt x="1166" y="857"/>
                        <a:pt x="1166" y="857"/>
                      </a:cubicBezTo>
                      <a:cubicBezTo>
                        <a:pt x="1167" y="860"/>
                        <a:pt x="1167" y="860"/>
                        <a:pt x="1167" y="860"/>
                      </a:cubicBezTo>
                      <a:cubicBezTo>
                        <a:pt x="1166" y="861"/>
                        <a:pt x="1166" y="861"/>
                        <a:pt x="1166" y="861"/>
                      </a:cubicBezTo>
                      <a:cubicBezTo>
                        <a:pt x="1161" y="860"/>
                        <a:pt x="1161" y="860"/>
                        <a:pt x="1161" y="860"/>
                      </a:cubicBezTo>
                      <a:cubicBezTo>
                        <a:pt x="1160" y="860"/>
                        <a:pt x="1158" y="862"/>
                        <a:pt x="1156" y="861"/>
                      </a:cubicBezTo>
                      <a:cubicBezTo>
                        <a:pt x="1155" y="860"/>
                        <a:pt x="1155" y="860"/>
                        <a:pt x="1155" y="860"/>
                      </a:cubicBezTo>
                      <a:cubicBezTo>
                        <a:pt x="1160" y="856"/>
                        <a:pt x="1160" y="856"/>
                        <a:pt x="1160" y="856"/>
                      </a:cubicBezTo>
                      <a:cubicBezTo>
                        <a:pt x="1162" y="856"/>
                        <a:pt x="1164" y="855"/>
                        <a:pt x="1167" y="854"/>
                      </a:cubicBezTo>
                      <a:cubicBezTo>
                        <a:pt x="1171" y="856"/>
                        <a:pt x="1171" y="856"/>
                        <a:pt x="1171" y="856"/>
                      </a:cubicBezTo>
                      <a:cubicBezTo>
                        <a:pt x="1175" y="852"/>
                        <a:pt x="1175" y="852"/>
                        <a:pt x="1175" y="852"/>
                      </a:cubicBezTo>
                      <a:cubicBezTo>
                        <a:pt x="1176" y="853"/>
                        <a:pt x="1178" y="852"/>
                        <a:pt x="1179" y="852"/>
                      </a:cubicBezTo>
                      <a:cubicBezTo>
                        <a:pt x="1180" y="851"/>
                        <a:pt x="1180" y="851"/>
                        <a:pt x="1180" y="851"/>
                      </a:cubicBezTo>
                      <a:cubicBezTo>
                        <a:pt x="1177" y="849"/>
                        <a:pt x="1177" y="849"/>
                        <a:pt x="1177" y="849"/>
                      </a:cubicBezTo>
                      <a:cubicBezTo>
                        <a:pt x="1176" y="846"/>
                        <a:pt x="1177" y="844"/>
                        <a:pt x="1179" y="842"/>
                      </a:cubicBezTo>
                      <a:cubicBezTo>
                        <a:pt x="1179" y="836"/>
                        <a:pt x="1179" y="833"/>
                        <a:pt x="1174" y="830"/>
                      </a:cubicBezTo>
                      <a:cubicBezTo>
                        <a:pt x="1172" y="824"/>
                        <a:pt x="1172" y="824"/>
                        <a:pt x="1172" y="824"/>
                      </a:cubicBezTo>
                      <a:cubicBezTo>
                        <a:pt x="1174" y="822"/>
                        <a:pt x="1174" y="822"/>
                        <a:pt x="1174" y="822"/>
                      </a:cubicBezTo>
                      <a:cubicBezTo>
                        <a:pt x="1173" y="821"/>
                        <a:pt x="1173" y="821"/>
                        <a:pt x="1173" y="821"/>
                      </a:cubicBezTo>
                      <a:cubicBezTo>
                        <a:pt x="1171" y="823"/>
                        <a:pt x="1171" y="823"/>
                        <a:pt x="1171" y="823"/>
                      </a:cubicBezTo>
                      <a:cubicBezTo>
                        <a:pt x="1169" y="823"/>
                        <a:pt x="1166" y="822"/>
                        <a:pt x="1164" y="821"/>
                      </a:cubicBezTo>
                      <a:cubicBezTo>
                        <a:pt x="1162" y="821"/>
                        <a:pt x="1162" y="821"/>
                        <a:pt x="1162" y="821"/>
                      </a:cubicBezTo>
                      <a:cubicBezTo>
                        <a:pt x="1160" y="820"/>
                        <a:pt x="1160" y="820"/>
                        <a:pt x="1160" y="820"/>
                      </a:cubicBezTo>
                      <a:cubicBezTo>
                        <a:pt x="1158" y="818"/>
                        <a:pt x="1156" y="814"/>
                        <a:pt x="1156" y="811"/>
                      </a:cubicBezTo>
                      <a:cubicBezTo>
                        <a:pt x="1152" y="810"/>
                        <a:pt x="1152" y="810"/>
                        <a:pt x="1152" y="810"/>
                      </a:cubicBezTo>
                      <a:cubicBezTo>
                        <a:pt x="1149" y="801"/>
                        <a:pt x="1149" y="801"/>
                        <a:pt x="1149" y="801"/>
                      </a:cubicBezTo>
                      <a:cubicBezTo>
                        <a:pt x="1144" y="800"/>
                        <a:pt x="1144" y="800"/>
                        <a:pt x="1144" y="800"/>
                      </a:cubicBezTo>
                      <a:cubicBezTo>
                        <a:pt x="1142" y="798"/>
                        <a:pt x="1142" y="798"/>
                        <a:pt x="1142" y="798"/>
                      </a:cubicBezTo>
                      <a:cubicBezTo>
                        <a:pt x="1142" y="792"/>
                        <a:pt x="1138" y="786"/>
                        <a:pt x="1136" y="780"/>
                      </a:cubicBezTo>
                      <a:cubicBezTo>
                        <a:pt x="1135" y="775"/>
                        <a:pt x="1134" y="765"/>
                        <a:pt x="1134" y="760"/>
                      </a:cubicBezTo>
                      <a:cubicBezTo>
                        <a:pt x="1131" y="757"/>
                        <a:pt x="1131" y="757"/>
                        <a:pt x="1131" y="757"/>
                      </a:cubicBezTo>
                      <a:cubicBezTo>
                        <a:pt x="1130" y="757"/>
                        <a:pt x="1130" y="757"/>
                        <a:pt x="1130" y="757"/>
                      </a:cubicBezTo>
                      <a:cubicBezTo>
                        <a:pt x="1128" y="760"/>
                        <a:pt x="1115" y="763"/>
                        <a:pt x="1111" y="761"/>
                      </a:cubicBezTo>
                      <a:cubicBezTo>
                        <a:pt x="1115" y="760"/>
                        <a:pt x="1119" y="759"/>
                        <a:pt x="1123" y="758"/>
                      </a:cubicBezTo>
                      <a:cubicBezTo>
                        <a:pt x="1128" y="753"/>
                        <a:pt x="1128" y="753"/>
                        <a:pt x="1128" y="753"/>
                      </a:cubicBezTo>
                      <a:cubicBezTo>
                        <a:pt x="1132" y="756"/>
                        <a:pt x="1132" y="756"/>
                        <a:pt x="1132" y="756"/>
                      </a:cubicBezTo>
                      <a:cubicBezTo>
                        <a:pt x="1132" y="754"/>
                        <a:pt x="1133" y="751"/>
                        <a:pt x="1134" y="749"/>
                      </a:cubicBezTo>
                      <a:cubicBezTo>
                        <a:pt x="1134" y="747"/>
                        <a:pt x="1133" y="744"/>
                        <a:pt x="1134" y="742"/>
                      </a:cubicBezTo>
                      <a:cubicBezTo>
                        <a:pt x="1135" y="739"/>
                        <a:pt x="1137" y="734"/>
                        <a:pt x="1137" y="730"/>
                      </a:cubicBezTo>
                      <a:cubicBezTo>
                        <a:pt x="1139" y="728"/>
                        <a:pt x="1141" y="728"/>
                        <a:pt x="1142" y="726"/>
                      </a:cubicBezTo>
                      <a:cubicBezTo>
                        <a:pt x="1141" y="725"/>
                        <a:pt x="1141" y="725"/>
                        <a:pt x="1141" y="725"/>
                      </a:cubicBezTo>
                      <a:cubicBezTo>
                        <a:pt x="1139" y="725"/>
                        <a:pt x="1132" y="723"/>
                        <a:pt x="1131" y="720"/>
                      </a:cubicBezTo>
                      <a:cubicBezTo>
                        <a:pt x="1131" y="718"/>
                        <a:pt x="1130" y="714"/>
                        <a:pt x="1130" y="712"/>
                      </a:cubicBezTo>
                      <a:cubicBezTo>
                        <a:pt x="1131" y="710"/>
                        <a:pt x="1132" y="707"/>
                        <a:pt x="1132" y="706"/>
                      </a:cubicBezTo>
                      <a:cubicBezTo>
                        <a:pt x="1133" y="702"/>
                        <a:pt x="1133" y="699"/>
                        <a:pt x="1136" y="697"/>
                      </a:cubicBezTo>
                      <a:cubicBezTo>
                        <a:pt x="1136" y="695"/>
                        <a:pt x="1136" y="695"/>
                        <a:pt x="1136" y="695"/>
                      </a:cubicBezTo>
                      <a:cubicBezTo>
                        <a:pt x="1135" y="695"/>
                        <a:pt x="1135" y="695"/>
                        <a:pt x="1135" y="695"/>
                      </a:cubicBezTo>
                      <a:cubicBezTo>
                        <a:pt x="1131" y="694"/>
                        <a:pt x="1131" y="694"/>
                        <a:pt x="1131" y="694"/>
                      </a:cubicBezTo>
                      <a:cubicBezTo>
                        <a:pt x="1129" y="692"/>
                        <a:pt x="1129" y="692"/>
                        <a:pt x="1129" y="692"/>
                      </a:cubicBezTo>
                      <a:cubicBezTo>
                        <a:pt x="1123" y="691"/>
                        <a:pt x="1123" y="691"/>
                        <a:pt x="1123" y="691"/>
                      </a:cubicBezTo>
                      <a:cubicBezTo>
                        <a:pt x="1120" y="688"/>
                        <a:pt x="1120" y="688"/>
                        <a:pt x="1120" y="688"/>
                      </a:cubicBezTo>
                      <a:cubicBezTo>
                        <a:pt x="1117" y="688"/>
                        <a:pt x="1118" y="688"/>
                        <a:pt x="1114" y="689"/>
                      </a:cubicBezTo>
                      <a:cubicBezTo>
                        <a:pt x="1112" y="689"/>
                        <a:pt x="1107" y="686"/>
                        <a:pt x="1106" y="684"/>
                      </a:cubicBezTo>
                      <a:cubicBezTo>
                        <a:pt x="1100" y="673"/>
                        <a:pt x="1099" y="671"/>
                        <a:pt x="1101" y="659"/>
                      </a:cubicBezTo>
                      <a:cubicBezTo>
                        <a:pt x="1101" y="659"/>
                        <a:pt x="1101" y="658"/>
                        <a:pt x="1101" y="658"/>
                      </a:cubicBezTo>
                      <a:cubicBezTo>
                        <a:pt x="1099" y="657"/>
                        <a:pt x="1099" y="657"/>
                        <a:pt x="1099" y="657"/>
                      </a:cubicBezTo>
                      <a:cubicBezTo>
                        <a:pt x="1099" y="653"/>
                        <a:pt x="1099" y="653"/>
                        <a:pt x="1099" y="653"/>
                      </a:cubicBezTo>
                      <a:cubicBezTo>
                        <a:pt x="1101" y="652"/>
                        <a:pt x="1101" y="652"/>
                        <a:pt x="1101" y="652"/>
                      </a:cubicBezTo>
                      <a:cubicBezTo>
                        <a:pt x="1103" y="652"/>
                        <a:pt x="1103" y="652"/>
                        <a:pt x="1103" y="652"/>
                      </a:cubicBezTo>
                      <a:cubicBezTo>
                        <a:pt x="1102" y="649"/>
                        <a:pt x="1104" y="647"/>
                        <a:pt x="1104" y="643"/>
                      </a:cubicBezTo>
                      <a:cubicBezTo>
                        <a:pt x="1103" y="642"/>
                        <a:pt x="1103" y="642"/>
                        <a:pt x="1103" y="642"/>
                      </a:cubicBezTo>
                      <a:cubicBezTo>
                        <a:pt x="1103" y="640"/>
                        <a:pt x="1106" y="638"/>
                        <a:pt x="1107" y="638"/>
                      </a:cubicBezTo>
                      <a:cubicBezTo>
                        <a:pt x="1109" y="635"/>
                        <a:pt x="1109" y="635"/>
                        <a:pt x="1109" y="635"/>
                      </a:cubicBezTo>
                      <a:cubicBezTo>
                        <a:pt x="1110" y="634"/>
                        <a:pt x="1109" y="631"/>
                        <a:pt x="1109" y="630"/>
                      </a:cubicBezTo>
                      <a:cubicBezTo>
                        <a:pt x="1107" y="628"/>
                        <a:pt x="1107" y="628"/>
                        <a:pt x="1107" y="628"/>
                      </a:cubicBezTo>
                      <a:cubicBezTo>
                        <a:pt x="1097" y="628"/>
                        <a:pt x="1097" y="628"/>
                        <a:pt x="1097" y="628"/>
                      </a:cubicBezTo>
                      <a:cubicBezTo>
                        <a:pt x="1096" y="627"/>
                        <a:pt x="1096" y="627"/>
                        <a:pt x="1096" y="627"/>
                      </a:cubicBezTo>
                      <a:cubicBezTo>
                        <a:pt x="1093" y="627"/>
                        <a:pt x="1093" y="627"/>
                        <a:pt x="1093" y="627"/>
                      </a:cubicBezTo>
                      <a:cubicBezTo>
                        <a:pt x="1093" y="626"/>
                        <a:pt x="1093" y="626"/>
                        <a:pt x="1093" y="626"/>
                      </a:cubicBezTo>
                      <a:cubicBezTo>
                        <a:pt x="1095" y="624"/>
                        <a:pt x="1095" y="624"/>
                        <a:pt x="1095" y="624"/>
                      </a:cubicBezTo>
                      <a:cubicBezTo>
                        <a:pt x="1095" y="626"/>
                        <a:pt x="1095" y="626"/>
                        <a:pt x="1095" y="626"/>
                      </a:cubicBezTo>
                      <a:cubicBezTo>
                        <a:pt x="1099" y="626"/>
                        <a:pt x="1103" y="626"/>
                        <a:pt x="1107" y="627"/>
                      </a:cubicBezTo>
                      <a:cubicBezTo>
                        <a:pt x="1108" y="626"/>
                        <a:pt x="1111" y="625"/>
                        <a:pt x="1113" y="625"/>
                      </a:cubicBezTo>
                      <a:cubicBezTo>
                        <a:pt x="1122" y="626"/>
                        <a:pt x="1120" y="630"/>
                        <a:pt x="1127" y="634"/>
                      </a:cubicBezTo>
                      <a:cubicBezTo>
                        <a:pt x="1128" y="635"/>
                        <a:pt x="1130" y="635"/>
                        <a:pt x="1131" y="636"/>
                      </a:cubicBezTo>
                      <a:cubicBezTo>
                        <a:pt x="1133" y="638"/>
                        <a:pt x="1133" y="638"/>
                        <a:pt x="1133" y="638"/>
                      </a:cubicBezTo>
                      <a:cubicBezTo>
                        <a:pt x="1136" y="639"/>
                        <a:pt x="1140" y="639"/>
                        <a:pt x="1144" y="640"/>
                      </a:cubicBezTo>
                      <a:cubicBezTo>
                        <a:pt x="1146" y="641"/>
                        <a:pt x="1146" y="642"/>
                        <a:pt x="1149" y="642"/>
                      </a:cubicBezTo>
                      <a:cubicBezTo>
                        <a:pt x="1152" y="642"/>
                        <a:pt x="1154" y="641"/>
                        <a:pt x="1156" y="643"/>
                      </a:cubicBezTo>
                      <a:cubicBezTo>
                        <a:pt x="1158" y="642"/>
                        <a:pt x="1161" y="641"/>
                        <a:pt x="1163" y="641"/>
                      </a:cubicBezTo>
                      <a:cubicBezTo>
                        <a:pt x="1165" y="638"/>
                        <a:pt x="1170" y="634"/>
                        <a:pt x="1173" y="633"/>
                      </a:cubicBezTo>
                      <a:cubicBezTo>
                        <a:pt x="1173" y="630"/>
                        <a:pt x="1168" y="625"/>
                        <a:pt x="1166" y="623"/>
                      </a:cubicBezTo>
                      <a:cubicBezTo>
                        <a:pt x="1166" y="617"/>
                        <a:pt x="1166" y="617"/>
                        <a:pt x="1166" y="617"/>
                      </a:cubicBezTo>
                      <a:cubicBezTo>
                        <a:pt x="1162" y="619"/>
                        <a:pt x="1162" y="619"/>
                        <a:pt x="1162" y="619"/>
                      </a:cubicBezTo>
                      <a:cubicBezTo>
                        <a:pt x="1162" y="619"/>
                        <a:pt x="1159" y="618"/>
                        <a:pt x="1159" y="618"/>
                      </a:cubicBezTo>
                      <a:cubicBezTo>
                        <a:pt x="1158" y="616"/>
                        <a:pt x="1156" y="615"/>
                        <a:pt x="1154" y="613"/>
                      </a:cubicBezTo>
                      <a:cubicBezTo>
                        <a:pt x="1153" y="612"/>
                        <a:pt x="1151" y="613"/>
                        <a:pt x="1150" y="611"/>
                      </a:cubicBezTo>
                      <a:cubicBezTo>
                        <a:pt x="1149" y="609"/>
                        <a:pt x="1148" y="604"/>
                        <a:pt x="1146" y="603"/>
                      </a:cubicBezTo>
                      <a:cubicBezTo>
                        <a:pt x="1144" y="601"/>
                        <a:pt x="1140" y="600"/>
                        <a:pt x="1137" y="598"/>
                      </a:cubicBezTo>
                      <a:cubicBezTo>
                        <a:pt x="1134" y="596"/>
                        <a:pt x="1133" y="592"/>
                        <a:pt x="1130" y="589"/>
                      </a:cubicBezTo>
                      <a:cubicBezTo>
                        <a:pt x="1125" y="584"/>
                        <a:pt x="1125" y="584"/>
                        <a:pt x="1125" y="584"/>
                      </a:cubicBezTo>
                      <a:cubicBezTo>
                        <a:pt x="1124" y="584"/>
                        <a:pt x="1124" y="584"/>
                        <a:pt x="1124" y="584"/>
                      </a:cubicBezTo>
                      <a:cubicBezTo>
                        <a:pt x="1121" y="582"/>
                        <a:pt x="1121" y="582"/>
                        <a:pt x="1121" y="582"/>
                      </a:cubicBezTo>
                      <a:cubicBezTo>
                        <a:pt x="1117" y="584"/>
                        <a:pt x="1117" y="584"/>
                        <a:pt x="1117" y="584"/>
                      </a:cubicBezTo>
                      <a:cubicBezTo>
                        <a:pt x="1116" y="589"/>
                        <a:pt x="1116" y="589"/>
                        <a:pt x="1116" y="589"/>
                      </a:cubicBezTo>
                      <a:cubicBezTo>
                        <a:pt x="1112" y="590"/>
                        <a:pt x="1112" y="590"/>
                        <a:pt x="1112" y="590"/>
                      </a:cubicBezTo>
                      <a:cubicBezTo>
                        <a:pt x="1109" y="590"/>
                        <a:pt x="1109" y="590"/>
                        <a:pt x="1109" y="590"/>
                      </a:cubicBezTo>
                      <a:cubicBezTo>
                        <a:pt x="1109" y="586"/>
                        <a:pt x="1109" y="586"/>
                        <a:pt x="1109" y="586"/>
                      </a:cubicBezTo>
                      <a:cubicBezTo>
                        <a:pt x="1108" y="583"/>
                        <a:pt x="1108" y="583"/>
                        <a:pt x="1108" y="583"/>
                      </a:cubicBezTo>
                      <a:cubicBezTo>
                        <a:pt x="1106" y="581"/>
                        <a:pt x="1106" y="581"/>
                        <a:pt x="1106" y="581"/>
                      </a:cubicBezTo>
                      <a:cubicBezTo>
                        <a:pt x="1104" y="582"/>
                        <a:pt x="1104" y="582"/>
                        <a:pt x="1104" y="582"/>
                      </a:cubicBezTo>
                      <a:cubicBezTo>
                        <a:pt x="1100" y="582"/>
                        <a:pt x="1100" y="582"/>
                        <a:pt x="1100" y="582"/>
                      </a:cubicBezTo>
                      <a:cubicBezTo>
                        <a:pt x="1102" y="596"/>
                        <a:pt x="1102" y="596"/>
                        <a:pt x="1102" y="596"/>
                      </a:cubicBezTo>
                      <a:cubicBezTo>
                        <a:pt x="1102" y="599"/>
                        <a:pt x="1102" y="599"/>
                        <a:pt x="1102" y="599"/>
                      </a:cubicBezTo>
                      <a:cubicBezTo>
                        <a:pt x="1099" y="601"/>
                        <a:pt x="1099" y="601"/>
                        <a:pt x="1099" y="601"/>
                      </a:cubicBezTo>
                      <a:cubicBezTo>
                        <a:pt x="1097" y="601"/>
                        <a:pt x="1097" y="601"/>
                        <a:pt x="1097" y="601"/>
                      </a:cubicBezTo>
                      <a:cubicBezTo>
                        <a:pt x="1096" y="601"/>
                        <a:pt x="1096" y="601"/>
                        <a:pt x="1096" y="601"/>
                      </a:cubicBezTo>
                      <a:cubicBezTo>
                        <a:pt x="1093" y="604"/>
                        <a:pt x="1093" y="604"/>
                        <a:pt x="1093" y="604"/>
                      </a:cubicBezTo>
                      <a:cubicBezTo>
                        <a:pt x="1084" y="605"/>
                        <a:pt x="1084" y="605"/>
                        <a:pt x="1084" y="605"/>
                      </a:cubicBezTo>
                      <a:cubicBezTo>
                        <a:pt x="1082" y="606"/>
                        <a:pt x="1082" y="606"/>
                        <a:pt x="1082" y="606"/>
                      </a:cubicBezTo>
                      <a:cubicBezTo>
                        <a:pt x="1080" y="607"/>
                        <a:pt x="1080" y="607"/>
                        <a:pt x="1080" y="607"/>
                      </a:cubicBezTo>
                      <a:cubicBezTo>
                        <a:pt x="1079" y="606"/>
                        <a:pt x="1079" y="606"/>
                        <a:pt x="1079" y="606"/>
                      </a:cubicBezTo>
                      <a:cubicBezTo>
                        <a:pt x="1078" y="601"/>
                        <a:pt x="1078" y="601"/>
                        <a:pt x="1078" y="601"/>
                      </a:cubicBezTo>
                      <a:cubicBezTo>
                        <a:pt x="1076" y="600"/>
                        <a:pt x="1076" y="600"/>
                        <a:pt x="1076" y="600"/>
                      </a:cubicBezTo>
                      <a:cubicBezTo>
                        <a:pt x="1073" y="600"/>
                        <a:pt x="1073" y="600"/>
                        <a:pt x="1073" y="600"/>
                      </a:cubicBezTo>
                      <a:cubicBezTo>
                        <a:pt x="1071" y="602"/>
                        <a:pt x="1071" y="602"/>
                        <a:pt x="1071" y="602"/>
                      </a:cubicBezTo>
                      <a:cubicBezTo>
                        <a:pt x="1066" y="605"/>
                        <a:pt x="1066" y="605"/>
                        <a:pt x="1066" y="605"/>
                      </a:cubicBezTo>
                      <a:cubicBezTo>
                        <a:pt x="1062" y="608"/>
                        <a:pt x="1062" y="608"/>
                        <a:pt x="1062" y="608"/>
                      </a:cubicBezTo>
                      <a:cubicBezTo>
                        <a:pt x="1059" y="607"/>
                        <a:pt x="1059" y="607"/>
                        <a:pt x="1059" y="607"/>
                      </a:cubicBezTo>
                      <a:cubicBezTo>
                        <a:pt x="1058" y="607"/>
                        <a:pt x="1058" y="607"/>
                        <a:pt x="1058" y="607"/>
                      </a:cubicBezTo>
                      <a:cubicBezTo>
                        <a:pt x="1056" y="607"/>
                        <a:pt x="1056" y="607"/>
                        <a:pt x="1056" y="607"/>
                      </a:cubicBezTo>
                      <a:cubicBezTo>
                        <a:pt x="1053" y="609"/>
                        <a:pt x="1053" y="609"/>
                        <a:pt x="1053" y="609"/>
                      </a:cubicBezTo>
                      <a:cubicBezTo>
                        <a:pt x="1052" y="609"/>
                        <a:pt x="1052" y="609"/>
                        <a:pt x="1052" y="609"/>
                      </a:cubicBezTo>
                      <a:cubicBezTo>
                        <a:pt x="1049" y="610"/>
                        <a:pt x="1049" y="610"/>
                        <a:pt x="1049" y="610"/>
                      </a:cubicBezTo>
                      <a:cubicBezTo>
                        <a:pt x="1047" y="610"/>
                        <a:pt x="1047" y="610"/>
                        <a:pt x="1047" y="610"/>
                      </a:cubicBezTo>
                      <a:cubicBezTo>
                        <a:pt x="1045" y="609"/>
                        <a:pt x="1045" y="609"/>
                        <a:pt x="1045" y="609"/>
                      </a:cubicBezTo>
                      <a:cubicBezTo>
                        <a:pt x="1042" y="609"/>
                        <a:pt x="1042" y="609"/>
                        <a:pt x="1042" y="609"/>
                      </a:cubicBezTo>
                      <a:cubicBezTo>
                        <a:pt x="1040" y="609"/>
                        <a:pt x="1040" y="609"/>
                        <a:pt x="1040" y="609"/>
                      </a:cubicBezTo>
                      <a:cubicBezTo>
                        <a:pt x="1039" y="611"/>
                        <a:pt x="1039" y="611"/>
                        <a:pt x="1039" y="611"/>
                      </a:cubicBezTo>
                      <a:cubicBezTo>
                        <a:pt x="1039" y="612"/>
                        <a:pt x="1039" y="612"/>
                        <a:pt x="1039" y="612"/>
                      </a:cubicBezTo>
                      <a:cubicBezTo>
                        <a:pt x="1037" y="612"/>
                        <a:pt x="1037" y="612"/>
                        <a:pt x="1037" y="612"/>
                      </a:cubicBezTo>
                      <a:cubicBezTo>
                        <a:pt x="1037" y="612"/>
                        <a:pt x="1037" y="612"/>
                        <a:pt x="1037" y="612"/>
                      </a:cubicBezTo>
                      <a:cubicBezTo>
                        <a:pt x="1034" y="614"/>
                        <a:pt x="1034" y="614"/>
                        <a:pt x="1034" y="614"/>
                      </a:cubicBezTo>
                      <a:cubicBezTo>
                        <a:pt x="1033" y="614"/>
                        <a:pt x="1033" y="614"/>
                        <a:pt x="1033" y="614"/>
                      </a:cubicBezTo>
                      <a:cubicBezTo>
                        <a:pt x="1031" y="614"/>
                        <a:pt x="1031" y="614"/>
                        <a:pt x="1031" y="614"/>
                      </a:cubicBezTo>
                      <a:cubicBezTo>
                        <a:pt x="1028" y="611"/>
                        <a:pt x="1028" y="611"/>
                        <a:pt x="1028" y="611"/>
                      </a:cubicBezTo>
                      <a:cubicBezTo>
                        <a:pt x="1026" y="607"/>
                        <a:pt x="1026" y="607"/>
                        <a:pt x="1026" y="607"/>
                      </a:cubicBezTo>
                      <a:cubicBezTo>
                        <a:pt x="1021" y="602"/>
                        <a:pt x="1021" y="602"/>
                        <a:pt x="1021" y="602"/>
                      </a:cubicBezTo>
                      <a:cubicBezTo>
                        <a:pt x="1021" y="600"/>
                        <a:pt x="1021" y="600"/>
                        <a:pt x="1021" y="600"/>
                      </a:cubicBezTo>
                      <a:cubicBezTo>
                        <a:pt x="1021" y="600"/>
                        <a:pt x="1021" y="600"/>
                        <a:pt x="1021" y="600"/>
                      </a:cubicBezTo>
                      <a:cubicBezTo>
                        <a:pt x="1023" y="594"/>
                        <a:pt x="1023" y="594"/>
                        <a:pt x="1023" y="594"/>
                      </a:cubicBezTo>
                      <a:cubicBezTo>
                        <a:pt x="1022" y="591"/>
                        <a:pt x="1022" y="591"/>
                        <a:pt x="1022" y="591"/>
                      </a:cubicBezTo>
                      <a:cubicBezTo>
                        <a:pt x="1022" y="590"/>
                        <a:pt x="1022" y="590"/>
                        <a:pt x="1022" y="590"/>
                      </a:cubicBezTo>
                      <a:cubicBezTo>
                        <a:pt x="1023" y="591"/>
                        <a:pt x="1023" y="591"/>
                        <a:pt x="1023" y="591"/>
                      </a:cubicBezTo>
                      <a:cubicBezTo>
                        <a:pt x="1024" y="590"/>
                        <a:pt x="1024" y="590"/>
                        <a:pt x="1024" y="590"/>
                      </a:cubicBezTo>
                      <a:cubicBezTo>
                        <a:pt x="1025" y="589"/>
                        <a:pt x="1025" y="589"/>
                        <a:pt x="1025" y="589"/>
                      </a:cubicBezTo>
                      <a:cubicBezTo>
                        <a:pt x="1024" y="585"/>
                        <a:pt x="1024" y="585"/>
                        <a:pt x="1024" y="585"/>
                      </a:cubicBezTo>
                      <a:cubicBezTo>
                        <a:pt x="1023" y="583"/>
                        <a:pt x="1023" y="583"/>
                        <a:pt x="1023" y="583"/>
                      </a:cubicBezTo>
                      <a:cubicBezTo>
                        <a:pt x="1022" y="579"/>
                        <a:pt x="1022" y="579"/>
                        <a:pt x="1022" y="579"/>
                      </a:cubicBezTo>
                      <a:cubicBezTo>
                        <a:pt x="1024" y="575"/>
                        <a:pt x="1024" y="575"/>
                        <a:pt x="1024" y="575"/>
                      </a:cubicBezTo>
                      <a:cubicBezTo>
                        <a:pt x="1027" y="573"/>
                        <a:pt x="1027" y="573"/>
                        <a:pt x="1027" y="573"/>
                      </a:cubicBezTo>
                      <a:cubicBezTo>
                        <a:pt x="1027" y="569"/>
                        <a:pt x="1027" y="569"/>
                        <a:pt x="1027" y="569"/>
                      </a:cubicBezTo>
                      <a:cubicBezTo>
                        <a:pt x="1029" y="567"/>
                        <a:pt x="1029" y="567"/>
                        <a:pt x="1029" y="567"/>
                      </a:cubicBezTo>
                      <a:cubicBezTo>
                        <a:pt x="1030" y="561"/>
                        <a:pt x="1030" y="561"/>
                        <a:pt x="1030" y="561"/>
                      </a:cubicBezTo>
                      <a:cubicBezTo>
                        <a:pt x="1028" y="557"/>
                        <a:pt x="1028" y="557"/>
                        <a:pt x="1028" y="557"/>
                      </a:cubicBezTo>
                      <a:cubicBezTo>
                        <a:pt x="1021" y="546"/>
                        <a:pt x="1021" y="546"/>
                        <a:pt x="1021" y="546"/>
                      </a:cubicBezTo>
                      <a:cubicBezTo>
                        <a:pt x="1017" y="545"/>
                        <a:pt x="1017" y="545"/>
                        <a:pt x="1017" y="545"/>
                      </a:cubicBezTo>
                      <a:cubicBezTo>
                        <a:pt x="1013" y="542"/>
                        <a:pt x="1013" y="542"/>
                        <a:pt x="1013" y="542"/>
                      </a:cubicBezTo>
                      <a:cubicBezTo>
                        <a:pt x="1010" y="543"/>
                        <a:pt x="1010" y="543"/>
                        <a:pt x="1010" y="543"/>
                      </a:cubicBezTo>
                      <a:cubicBezTo>
                        <a:pt x="1008" y="547"/>
                        <a:pt x="1008" y="547"/>
                        <a:pt x="1008" y="547"/>
                      </a:cubicBezTo>
                      <a:cubicBezTo>
                        <a:pt x="1005" y="549"/>
                        <a:pt x="1005" y="549"/>
                        <a:pt x="1005" y="549"/>
                      </a:cubicBezTo>
                      <a:cubicBezTo>
                        <a:pt x="1001" y="550"/>
                        <a:pt x="1001" y="550"/>
                        <a:pt x="1001" y="550"/>
                      </a:cubicBezTo>
                      <a:cubicBezTo>
                        <a:pt x="997" y="544"/>
                        <a:pt x="997" y="544"/>
                        <a:pt x="997" y="544"/>
                      </a:cubicBezTo>
                      <a:cubicBezTo>
                        <a:pt x="992" y="542"/>
                        <a:pt x="992" y="542"/>
                        <a:pt x="992" y="542"/>
                      </a:cubicBezTo>
                      <a:cubicBezTo>
                        <a:pt x="985" y="536"/>
                        <a:pt x="985" y="536"/>
                        <a:pt x="985" y="536"/>
                      </a:cubicBezTo>
                      <a:cubicBezTo>
                        <a:pt x="984" y="533"/>
                        <a:pt x="984" y="533"/>
                        <a:pt x="984" y="533"/>
                      </a:cubicBezTo>
                      <a:cubicBezTo>
                        <a:pt x="983" y="532"/>
                        <a:pt x="983" y="532"/>
                        <a:pt x="983" y="532"/>
                      </a:cubicBezTo>
                      <a:cubicBezTo>
                        <a:pt x="981" y="532"/>
                        <a:pt x="981" y="532"/>
                        <a:pt x="981" y="532"/>
                      </a:cubicBezTo>
                      <a:cubicBezTo>
                        <a:pt x="981" y="527"/>
                        <a:pt x="981" y="527"/>
                        <a:pt x="981" y="527"/>
                      </a:cubicBezTo>
                      <a:cubicBezTo>
                        <a:pt x="980" y="525"/>
                        <a:pt x="980" y="525"/>
                        <a:pt x="980" y="525"/>
                      </a:cubicBezTo>
                      <a:cubicBezTo>
                        <a:pt x="978" y="522"/>
                        <a:pt x="978" y="522"/>
                        <a:pt x="978" y="522"/>
                      </a:cubicBezTo>
                      <a:cubicBezTo>
                        <a:pt x="976" y="518"/>
                        <a:pt x="976" y="518"/>
                        <a:pt x="976" y="518"/>
                      </a:cubicBezTo>
                      <a:cubicBezTo>
                        <a:pt x="978" y="514"/>
                        <a:pt x="978" y="514"/>
                        <a:pt x="978" y="514"/>
                      </a:cubicBezTo>
                      <a:cubicBezTo>
                        <a:pt x="977" y="513"/>
                        <a:pt x="977" y="513"/>
                        <a:pt x="977" y="513"/>
                      </a:cubicBezTo>
                      <a:cubicBezTo>
                        <a:pt x="971" y="512"/>
                        <a:pt x="971" y="512"/>
                        <a:pt x="971" y="512"/>
                      </a:cubicBezTo>
                      <a:cubicBezTo>
                        <a:pt x="969" y="511"/>
                        <a:pt x="969" y="511"/>
                        <a:pt x="969" y="511"/>
                      </a:cubicBezTo>
                      <a:cubicBezTo>
                        <a:pt x="966" y="508"/>
                        <a:pt x="966" y="508"/>
                        <a:pt x="966" y="508"/>
                      </a:cubicBezTo>
                      <a:cubicBezTo>
                        <a:pt x="966" y="508"/>
                        <a:pt x="966" y="508"/>
                        <a:pt x="966" y="508"/>
                      </a:cubicBezTo>
                      <a:cubicBezTo>
                        <a:pt x="964" y="506"/>
                        <a:pt x="964" y="506"/>
                        <a:pt x="964" y="506"/>
                      </a:cubicBezTo>
                      <a:cubicBezTo>
                        <a:pt x="965" y="503"/>
                        <a:pt x="965" y="503"/>
                        <a:pt x="965" y="503"/>
                      </a:cubicBezTo>
                      <a:cubicBezTo>
                        <a:pt x="967" y="502"/>
                        <a:pt x="967" y="502"/>
                        <a:pt x="967" y="502"/>
                      </a:cubicBezTo>
                      <a:cubicBezTo>
                        <a:pt x="969" y="502"/>
                        <a:pt x="969" y="502"/>
                        <a:pt x="969" y="502"/>
                      </a:cubicBezTo>
                      <a:cubicBezTo>
                        <a:pt x="970" y="502"/>
                        <a:pt x="970" y="502"/>
                        <a:pt x="970" y="502"/>
                      </a:cubicBezTo>
                      <a:cubicBezTo>
                        <a:pt x="971" y="500"/>
                        <a:pt x="971" y="500"/>
                        <a:pt x="971" y="500"/>
                      </a:cubicBezTo>
                      <a:cubicBezTo>
                        <a:pt x="969" y="491"/>
                        <a:pt x="969" y="491"/>
                        <a:pt x="969" y="491"/>
                      </a:cubicBezTo>
                      <a:cubicBezTo>
                        <a:pt x="967" y="489"/>
                        <a:pt x="967" y="489"/>
                        <a:pt x="967" y="489"/>
                      </a:cubicBezTo>
                      <a:cubicBezTo>
                        <a:pt x="967" y="485"/>
                        <a:pt x="967" y="485"/>
                        <a:pt x="967" y="485"/>
                      </a:cubicBezTo>
                      <a:cubicBezTo>
                        <a:pt x="967" y="483"/>
                        <a:pt x="967" y="483"/>
                        <a:pt x="967" y="483"/>
                      </a:cubicBezTo>
                      <a:cubicBezTo>
                        <a:pt x="965" y="480"/>
                        <a:pt x="965" y="480"/>
                        <a:pt x="965" y="480"/>
                      </a:cubicBezTo>
                      <a:cubicBezTo>
                        <a:pt x="964" y="474"/>
                        <a:pt x="964" y="474"/>
                        <a:pt x="964" y="474"/>
                      </a:cubicBezTo>
                      <a:cubicBezTo>
                        <a:pt x="963" y="473"/>
                        <a:pt x="963" y="473"/>
                        <a:pt x="963" y="473"/>
                      </a:cubicBezTo>
                      <a:cubicBezTo>
                        <a:pt x="961" y="473"/>
                        <a:pt x="961" y="473"/>
                        <a:pt x="961" y="473"/>
                      </a:cubicBezTo>
                      <a:cubicBezTo>
                        <a:pt x="960" y="474"/>
                        <a:pt x="960" y="474"/>
                        <a:pt x="960" y="474"/>
                      </a:cubicBezTo>
                      <a:cubicBezTo>
                        <a:pt x="957" y="474"/>
                        <a:pt x="957" y="474"/>
                        <a:pt x="957" y="474"/>
                      </a:cubicBezTo>
                      <a:cubicBezTo>
                        <a:pt x="957" y="470"/>
                        <a:pt x="957" y="470"/>
                        <a:pt x="957" y="470"/>
                      </a:cubicBezTo>
                      <a:cubicBezTo>
                        <a:pt x="955" y="463"/>
                        <a:pt x="955" y="463"/>
                        <a:pt x="955" y="463"/>
                      </a:cubicBezTo>
                      <a:cubicBezTo>
                        <a:pt x="950" y="461"/>
                        <a:pt x="950" y="461"/>
                        <a:pt x="950" y="461"/>
                      </a:cubicBezTo>
                      <a:cubicBezTo>
                        <a:pt x="946" y="456"/>
                        <a:pt x="946" y="456"/>
                        <a:pt x="946" y="456"/>
                      </a:cubicBezTo>
                      <a:cubicBezTo>
                        <a:pt x="943" y="455"/>
                        <a:pt x="943" y="455"/>
                        <a:pt x="943" y="455"/>
                      </a:cubicBezTo>
                      <a:cubicBezTo>
                        <a:pt x="942" y="452"/>
                        <a:pt x="942" y="452"/>
                        <a:pt x="942" y="452"/>
                      </a:cubicBezTo>
                      <a:cubicBezTo>
                        <a:pt x="940" y="450"/>
                        <a:pt x="940" y="450"/>
                        <a:pt x="940" y="450"/>
                      </a:cubicBezTo>
                      <a:cubicBezTo>
                        <a:pt x="938" y="448"/>
                        <a:pt x="938" y="448"/>
                        <a:pt x="938" y="448"/>
                      </a:cubicBezTo>
                      <a:cubicBezTo>
                        <a:pt x="937" y="448"/>
                        <a:pt x="937" y="448"/>
                        <a:pt x="937" y="448"/>
                      </a:cubicBezTo>
                      <a:cubicBezTo>
                        <a:pt x="935" y="448"/>
                        <a:pt x="935" y="448"/>
                        <a:pt x="935" y="448"/>
                      </a:cubicBezTo>
                      <a:cubicBezTo>
                        <a:pt x="933" y="447"/>
                        <a:pt x="933" y="447"/>
                        <a:pt x="933" y="447"/>
                      </a:cubicBezTo>
                      <a:cubicBezTo>
                        <a:pt x="928" y="445"/>
                        <a:pt x="928" y="445"/>
                        <a:pt x="928" y="445"/>
                      </a:cubicBezTo>
                      <a:cubicBezTo>
                        <a:pt x="925" y="442"/>
                        <a:pt x="925" y="442"/>
                        <a:pt x="925" y="442"/>
                      </a:cubicBezTo>
                      <a:cubicBezTo>
                        <a:pt x="923" y="442"/>
                        <a:pt x="923" y="442"/>
                        <a:pt x="923" y="442"/>
                      </a:cubicBezTo>
                      <a:cubicBezTo>
                        <a:pt x="918" y="445"/>
                        <a:pt x="918" y="445"/>
                        <a:pt x="918" y="445"/>
                      </a:cubicBezTo>
                      <a:cubicBezTo>
                        <a:pt x="911" y="459"/>
                        <a:pt x="911" y="459"/>
                        <a:pt x="911" y="459"/>
                      </a:cubicBezTo>
                      <a:cubicBezTo>
                        <a:pt x="907" y="463"/>
                        <a:pt x="907" y="463"/>
                        <a:pt x="907" y="463"/>
                      </a:cubicBezTo>
                      <a:cubicBezTo>
                        <a:pt x="906" y="465"/>
                        <a:pt x="906" y="465"/>
                        <a:pt x="906" y="465"/>
                      </a:cubicBezTo>
                      <a:cubicBezTo>
                        <a:pt x="903" y="467"/>
                        <a:pt x="903" y="467"/>
                        <a:pt x="903" y="467"/>
                      </a:cubicBezTo>
                      <a:cubicBezTo>
                        <a:pt x="904" y="469"/>
                        <a:pt x="904" y="469"/>
                        <a:pt x="904" y="469"/>
                      </a:cubicBezTo>
                      <a:cubicBezTo>
                        <a:pt x="903" y="472"/>
                        <a:pt x="903" y="472"/>
                        <a:pt x="903" y="472"/>
                      </a:cubicBezTo>
                      <a:cubicBezTo>
                        <a:pt x="899" y="474"/>
                        <a:pt x="899" y="474"/>
                        <a:pt x="899" y="474"/>
                      </a:cubicBezTo>
                      <a:cubicBezTo>
                        <a:pt x="898" y="476"/>
                        <a:pt x="898" y="476"/>
                        <a:pt x="898" y="476"/>
                      </a:cubicBezTo>
                      <a:cubicBezTo>
                        <a:pt x="895" y="477"/>
                        <a:pt x="895" y="477"/>
                        <a:pt x="895" y="477"/>
                      </a:cubicBezTo>
                      <a:cubicBezTo>
                        <a:pt x="893" y="480"/>
                        <a:pt x="893" y="480"/>
                        <a:pt x="893" y="480"/>
                      </a:cubicBezTo>
                      <a:cubicBezTo>
                        <a:pt x="892" y="480"/>
                        <a:pt x="892" y="480"/>
                        <a:pt x="892" y="480"/>
                      </a:cubicBezTo>
                      <a:cubicBezTo>
                        <a:pt x="890" y="480"/>
                        <a:pt x="890" y="480"/>
                        <a:pt x="890" y="480"/>
                      </a:cubicBezTo>
                      <a:cubicBezTo>
                        <a:pt x="886" y="481"/>
                        <a:pt x="886" y="481"/>
                        <a:pt x="886" y="481"/>
                      </a:cubicBezTo>
                      <a:cubicBezTo>
                        <a:pt x="884" y="479"/>
                        <a:pt x="884" y="479"/>
                        <a:pt x="884" y="479"/>
                      </a:cubicBezTo>
                      <a:cubicBezTo>
                        <a:pt x="882" y="480"/>
                        <a:pt x="882" y="480"/>
                        <a:pt x="882" y="480"/>
                      </a:cubicBezTo>
                      <a:cubicBezTo>
                        <a:pt x="884" y="481"/>
                        <a:pt x="884" y="481"/>
                        <a:pt x="884" y="481"/>
                      </a:cubicBezTo>
                      <a:cubicBezTo>
                        <a:pt x="885" y="490"/>
                        <a:pt x="885" y="490"/>
                        <a:pt x="885" y="490"/>
                      </a:cubicBezTo>
                      <a:cubicBezTo>
                        <a:pt x="884" y="492"/>
                        <a:pt x="884" y="492"/>
                        <a:pt x="884" y="492"/>
                      </a:cubicBezTo>
                      <a:cubicBezTo>
                        <a:pt x="881" y="493"/>
                        <a:pt x="881" y="493"/>
                        <a:pt x="881" y="493"/>
                      </a:cubicBezTo>
                      <a:cubicBezTo>
                        <a:pt x="879" y="494"/>
                        <a:pt x="879" y="494"/>
                        <a:pt x="879" y="494"/>
                      </a:cubicBezTo>
                      <a:cubicBezTo>
                        <a:pt x="877" y="495"/>
                        <a:pt x="877" y="495"/>
                        <a:pt x="877" y="495"/>
                      </a:cubicBezTo>
                      <a:cubicBezTo>
                        <a:pt x="878" y="499"/>
                        <a:pt x="878" y="499"/>
                        <a:pt x="878" y="499"/>
                      </a:cubicBezTo>
                      <a:cubicBezTo>
                        <a:pt x="883" y="501"/>
                        <a:pt x="883" y="501"/>
                        <a:pt x="883" y="501"/>
                      </a:cubicBezTo>
                      <a:cubicBezTo>
                        <a:pt x="884" y="503"/>
                        <a:pt x="884" y="503"/>
                        <a:pt x="884" y="503"/>
                      </a:cubicBezTo>
                      <a:cubicBezTo>
                        <a:pt x="883" y="505"/>
                        <a:pt x="883" y="505"/>
                        <a:pt x="883" y="505"/>
                      </a:cubicBezTo>
                      <a:cubicBezTo>
                        <a:pt x="883" y="506"/>
                        <a:pt x="883" y="506"/>
                        <a:pt x="883" y="506"/>
                      </a:cubicBezTo>
                      <a:cubicBezTo>
                        <a:pt x="885" y="508"/>
                        <a:pt x="885" y="508"/>
                        <a:pt x="885" y="508"/>
                      </a:cubicBezTo>
                      <a:cubicBezTo>
                        <a:pt x="889" y="508"/>
                        <a:pt x="889" y="508"/>
                        <a:pt x="889" y="508"/>
                      </a:cubicBezTo>
                      <a:cubicBezTo>
                        <a:pt x="890" y="509"/>
                        <a:pt x="890" y="509"/>
                        <a:pt x="890" y="509"/>
                      </a:cubicBezTo>
                      <a:cubicBezTo>
                        <a:pt x="893" y="516"/>
                        <a:pt x="893" y="516"/>
                        <a:pt x="893" y="516"/>
                      </a:cubicBezTo>
                      <a:cubicBezTo>
                        <a:pt x="894" y="517"/>
                        <a:pt x="894" y="517"/>
                        <a:pt x="894" y="517"/>
                      </a:cubicBezTo>
                      <a:cubicBezTo>
                        <a:pt x="893" y="519"/>
                        <a:pt x="893" y="519"/>
                        <a:pt x="893" y="519"/>
                      </a:cubicBezTo>
                      <a:cubicBezTo>
                        <a:pt x="891" y="521"/>
                        <a:pt x="891" y="521"/>
                        <a:pt x="891" y="521"/>
                      </a:cubicBezTo>
                      <a:cubicBezTo>
                        <a:pt x="890" y="523"/>
                        <a:pt x="890" y="523"/>
                        <a:pt x="890" y="523"/>
                      </a:cubicBezTo>
                      <a:cubicBezTo>
                        <a:pt x="893" y="524"/>
                        <a:pt x="893" y="524"/>
                        <a:pt x="893" y="524"/>
                      </a:cubicBezTo>
                      <a:cubicBezTo>
                        <a:pt x="892" y="527"/>
                        <a:pt x="892" y="527"/>
                        <a:pt x="892" y="527"/>
                      </a:cubicBezTo>
                      <a:cubicBezTo>
                        <a:pt x="893" y="530"/>
                        <a:pt x="893" y="530"/>
                        <a:pt x="893" y="530"/>
                      </a:cubicBezTo>
                      <a:cubicBezTo>
                        <a:pt x="889" y="534"/>
                        <a:pt x="889" y="534"/>
                        <a:pt x="889" y="534"/>
                      </a:cubicBezTo>
                      <a:cubicBezTo>
                        <a:pt x="884" y="533"/>
                        <a:pt x="884" y="533"/>
                        <a:pt x="884" y="533"/>
                      </a:cubicBezTo>
                      <a:cubicBezTo>
                        <a:pt x="883" y="532"/>
                        <a:pt x="883" y="532"/>
                        <a:pt x="883" y="532"/>
                      </a:cubicBezTo>
                      <a:cubicBezTo>
                        <a:pt x="883" y="531"/>
                        <a:pt x="883" y="531"/>
                        <a:pt x="883" y="531"/>
                      </a:cubicBezTo>
                      <a:cubicBezTo>
                        <a:pt x="879" y="534"/>
                        <a:pt x="879" y="534"/>
                        <a:pt x="879" y="534"/>
                      </a:cubicBezTo>
                      <a:cubicBezTo>
                        <a:pt x="876" y="536"/>
                        <a:pt x="876" y="536"/>
                        <a:pt x="876" y="536"/>
                      </a:cubicBezTo>
                      <a:cubicBezTo>
                        <a:pt x="874" y="536"/>
                        <a:pt x="874" y="536"/>
                        <a:pt x="874" y="536"/>
                      </a:cubicBezTo>
                      <a:cubicBezTo>
                        <a:pt x="873" y="536"/>
                        <a:pt x="873" y="536"/>
                        <a:pt x="873" y="536"/>
                      </a:cubicBezTo>
                      <a:cubicBezTo>
                        <a:pt x="870" y="540"/>
                        <a:pt x="870" y="540"/>
                        <a:pt x="870" y="540"/>
                      </a:cubicBezTo>
                      <a:cubicBezTo>
                        <a:pt x="867" y="539"/>
                        <a:pt x="867" y="539"/>
                        <a:pt x="867" y="539"/>
                      </a:cubicBezTo>
                      <a:cubicBezTo>
                        <a:pt x="865" y="540"/>
                        <a:pt x="865" y="540"/>
                        <a:pt x="865" y="540"/>
                      </a:cubicBezTo>
                      <a:cubicBezTo>
                        <a:pt x="866" y="541"/>
                        <a:pt x="866" y="541"/>
                        <a:pt x="866" y="541"/>
                      </a:cubicBezTo>
                      <a:cubicBezTo>
                        <a:pt x="869" y="541"/>
                        <a:pt x="869" y="541"/>
                        <a:pt x="869" y="541"/>
                      </a:cubicBezTo>
                      <a:cubicBezTo>
                        <a:pt x="869" y="543"/>
                        <a:pt x="869" y="543"/>
                        <a:pt x="869" y="543"/>
                      </a:cubicBezTo>
                      <a:cubicBezTo>
                        <a:pt x="869" y="544"/>
                        <a:pt x="869" y="544"/>
                        <a:pt x="869" y="544"/>
                      </a:cubicBezTo>
                      <a:cubicBezTo>
                        <a:pt x="865" y="545"/>
                        <a:pt x="865" y="545"/>
                        <a:pt x="865" y="545"/>
                      </a:cubicBezTo>
                      <a:cubicBezTo>
                        <a:pt x="863" y="547"/>
                        <a:pt x="863" y="547"/>
                        <a:pt x="863" y="547"/>
                      </a:cubicBezTo>
                      <a:cubicBezTo>
                        <a:pt x="863" y="551"/>
                        <a:pt x="863" y="551"/>
                        <a:pt x="863" y="551"/>
                      </a:cubicBezTo>
                      <a:cubicBezTo>
                        <a:pt x="863" y="552"/>
                        <a:pt x="863" y="552"/>
                        <a:pt x="863" y="552"/>
                      </a:cubicBezTo>
                      <a:cubicBezTo>
                        <a:pt x="866" y="554"/>
                        <a:pt x="866" y="554"/>
                        <a:pt x="866" y="554"/>
                      </a:cubicBezTo>
                      <a:cubicBezTo>
                        <a:pt x="866" y="555"/>
                        <a:pt x="866" y="555"/>
                        <a:pt x="866" y="555"/>
                      </a:cubicBezTo>
                      <a:cubicBezTo>
                        <a:pt x="867" y="556"/>
                        <a:pt x="867" y="556"/>
                        <a:pt x="867" y="556"/>
                      </a:cubicBezTo>
                      <a:cubicBezTo>
                        <a:pt x="865" y="557"/>
                        <a:pt x="865" y="557"/>
                        <a:pt x="865" y="557"/>
                      </a:cubicBezTo>
                      <a:cubicBezTo>
                        <a:pt x="864" y="560"/>
                        <a:pt x="864" y="560"/>
                        <a:pt x="864" y="560"/>
                      </a:cubicBezTo>
                      <a:cubicBezTo>
                        <a:pt x="864" y="563"/>
                        <a:pt x="864" y="563"/>
                        <a:pt x="864" y="563"/>
                      </a:cubicBezTo>
                      <a:cubicBezTo>
                        <a:pt x="863" y="565"/>
                        <a:pt x="863" y="565"/>
                        <a:pt x="863" y="565"/>
                      </a:cubicBezTo>
                      <a:cubicBezTo>
                        <a:pt x="863" y="566"/>
                        <a:pt x="863" y="566"/>
                        <a:pt x="863" y="566"/>
                      </a:cubicBezTo>
                      <a:cubicBezTo>
                        <a:pt x="862" y="567"/>
                        <a:pt x="862" y="567"/>
                        <a:pt x="862" y="567"/>
                      </a:cubicBezTo>
                      <a:cubicBezTo>
                        <a:pt x="862" y="570"/>
                        <a:pt x="862" y="570"/>
                        <a:pt x="862" y="570"/>
                      </a:cubicBezTo>
                      <a:cubicBezTo>
                        <a:pt x="858" y="575"/>
                        <a:pt x="858" y="575"/>
                        <a:pt x="858" y="575"/>
                      </a:cubicBezTo>
                      <a:cubicBezTo>
                        <a:pt x="857" y="576"/>
                        <a:pt x="857" y="576"/>
                        <a:pt x="857" y="576"/>
                      </a:cubicBezTo>
                      <a:cubicBezTo>
                        <a:pt x="855" y="578"/>
                        <a:pt x="855" y="578"/>
                        <a:pt x="855" y="578"/>
                      </a:cubicBezTo>
                      <a:cubicBezTo>
                        <a:pt x="851" y="578"/>
                        <a:pt x="851" y="578"/>
                        <a:pt x="851" y="578"/>
                      </a:cubicBezTo>
                      <a:cubicBezTo>
                        <a:pt x="851" y="578"/>
                        <a:pt x="851" y="578"/>
                        <a:pt x="851" y="578"/>
                      </a:cubicBezTo>
                      <a:cubicBezTo>
                        <a:pt x="850" y="576"/>
                        <a:pt x="850" y="576"/>
                        <a:pt x="850" y="576"/>
                      </a:cubicBezTo>
                      <a:cubicBezTo>
                        <a:pt x="849" y="574"/>
                        <a:pt x="849" y="574"/>
                        <a:pt x="849" y="574"/>
                      </a:cubicBezTo>
                      <a:cubicBezTo>
                        <a:pt x="850" y="573"/>
                        <a:pt x="850" y="573"/>
                        <a:pt x="850" y="573"/>
                      </a:cubicBezTo>
                      <a:cubicBezTo>
                        <a:pt x="853" y="573"/>
                        <a:pt x="853" y="573"/>
                        <a:pt x="853" y="573"/>
                      </a:cubicBezTo>
                      <a:cubicBezTo>
                        <a:pt x="854" y="573"/>
                        <a:pt x="854" y="573"/>
                        <a:pt x="854" y="573"/>
                      </a:cubicBezTo>
                      <a:cubicBezTo>
                        <a:pt x="855" y="572"/>
                        <a:pt x="855" y="572"/>
                        <a:pt x="855" y="572"/>
                      </a:cubicBezTo>
                      <a:cubicBezTo>
                        <a:pt x="856" y="572"/>
                        <a:pt x="856" y="572"/>
                        <a:pt x="856" y="572"/>
                      </a:cubicBezTo>
                      <a:cubicBezTo>
                        <a:pt x="856" y="570"/>
                        <a:pt x="856" y="570"/>
                        <a:pt x="856" y="570"/>
                      </a:cubicBezTo>
                      <a:cubicBezTo>
                        <a:pt x="852" y="567"/>
                        <a:pt x="852" y="567"/>
                        <a:pt x="852" y="567"/>
                      </a:cubicBezTo>
                      <a:cubicBezTo>
                        <a:pt x="856" y="564"/>
                        <a:pt x="856" y="564"/>
                        <a:pt x="856" y="564"/>
                      </a:cubicBezTo>
                      <a:cubicBezTo>
                        <a:pt x="855" y="563"/>
                        <a:pt x="855" y="563"/>
                        <a:pt x="855" y="563"/>
                      </a:cubicBezTo>
                      <a:cubicBezTo>
                        <a:pt x="855" y="562"/>
                        <a:pt x="855" y="562"/>
                        <a:pt x="855" y="562"/>
                      </a:cubicBezTo>
                      <a:cubicBezTo>
                        <a:pt x="855" y="561"/>
                        <a:pt x="855" y="561"/>
                        <a:pt x="855" y="561"/>
                      </a:cubicBezTo>
                      <a:cubicBezTo>
                        <a:pt x="856" y="559"/>
                        <a:pt x="856" y="559"/>
                        <a:pt x="856" y="559"/>
                      </a:cubicBezTo>
                      <a:cubicBezTo>
                        <a:pt x="857" y="558"/>
                        <a:pt x="857" y="558"/>
                        <a:pt x="857" y="558"/>
                      </a:cubicBezTo>
                      <a:cubicBezTo>
                        <a:pt x="857" y="556"/>
                        <a:pt x="857" y="556"/>
                        <a:pt x="857" y="556"/>
                      </a:cubicBezTo>
                      <a:cubicBezTo>
                        <a:pt x="850" y="557"/>
                        <a:pt x="850" y="557"/>
                        <a:pt x="850" y="557"/>
                      </a:cubicBezTo>
                      <a:cubicBezTo>
                        <a:pt x="843" y="567"/>
                        <a:pt x="843" y="567"/>
                        <a:pt x="843" y="567"/>
                      </a:cubicBezTo>
                      <a:cubicBezTo>
                        <a:pt x="844" y="569"/>
                        <a:pt x="844" y="569"/>
                        <a:pt x="844" y="569"/>
                      </a:cubicBezTo>
                      <a:cubicBezTo>
                        <a:pt x="844" y="570"/>
                        <a:pt x="844" y="570"/>
                        <a:pt x="844" y="570"/>
                      </a:cubicBezTo>
                      <a:cubicBezTo>
                        <a:pt x="845" y="571"/>
                        <a:pt x="845" y="571"/>
                        <a:pt x="845" y="571"/>
                      </a:cubicBezTo>
                      <a:cubicBezTo>
                        <a:pt x="846" y="572"/>
                        <a:pt x="846" y="572"/>
                        <a:pt x="846" y="572"/>
                      </a:cubicBezTo>
                      <a:cubicBezTo>
                        <a:pt x="847" y="574"/>
                        <a:pt x="847" y="574"/>
                        <a:pt x="847" y="574"/>
                      </a:cubicBezTo>
                      <a:cubicBezTo>
                        <a:pt x="847" y="576"/>
                        <a:pt x="847" y="576"/>
                        <a:pt x="847" y="576"/>
                      </a:cubicBezTo>
                      <a:cubicBezTo>
                        <a:pt x="846" y="577"/>
                        <a:pt x="846" y="577"/>
                        <a:pt x="846" y="577"/>
                      </a:cubicBezTo>
                      <a:cubicBezTo>
                        <a:pt x="846" y="578"/>
                        <a:pt x="846" y="578"/>
                        <a:pt x="846" y="578"/>
                      </a:cubicBezTo>
                      <a:cubicBezTo>
                        <a:pt x="842" y="579"/>
                        <a:pt x="842" y="579"/>
                        <a:pt x="842" y="579"/>
                      </a:cubicBezTo>
                      <a:cubicBezTo>
                        <a:pt x="841" y="578"/>
                        <a:pt x="841" y="578"/>
                        <a:pt x="841" y="578"/>
                      </a:cubicBezTo>
                      <a:cubicBezTo>
                        <a:pt x="839" y="578"/>
                        <a:pt x="839" y="578"/>
                        <a:pt x="839" y="578"/>
                      </a:cubicBezTo>
                      <a:cubicBezTo>
                        <a:pt x="838" y="576"/>
                        <a:pt x="838" y="576"/>
                        <a:pt x="838" y="576"/>
                      </a:cubicBezTo>
                      <a:cubicBezTo>
                        <a:pt x="833" y="574"/>
                        <a:pt x="833" y="574"/>
                        <a:pt x="833" y="574"/>
                      </a:cubicBezTo>
                      <a:cubicBezTo>
                        <a:pt x="833" y="574"/>
                        <a:pt x="833" y="574"/>
                        <a:pt x="833" y="574"/>
                      </a:cubicBezTo>
                      <a:cubicBezTo>
                        <a:pt x="830" y="576"/>
                        <a:pt x="830" y="576"/>
                        <a:pt x="830" y="576"/>
                      </a:cubicBezTo>
                      <a:cubicBezTo>
                        <a:pt x="830" y="577"/>
                        <a:pt x="830" y="577"/>
                        <a:pt x="830" y="577"/>
                      </a:cubicBezTo>
                      <a:cubicBezTo>
                        <a:pt x="827" y="577"/>
                        <a:pt x="827" y="577"/>
                        <a:pt x="827" y="577"/>
                      </a:cubicBezTo>
                      <a:cubicBezTo>
                        <a:pt x="827" y="576"/>
                        <a:pt x="827" y="576"/>
                        <a:pt x="827" y="576"/>
                      </a:cubicBezTo>
                      <a:cubicBezTo>
                        <a:pt x="828" y="572"/>
                        <a:pt x="828" y="572"/>
                        <a:pt x="828" y="572"/>
                      </a:cubicBezTo>
                      <a:cubicBezTo>
                        <a:pt x="832" y="570"/>
                        <a:pt x="832" y="570"/>
                        <a:pt x="832" y="570"/>
                      </a:cubicBezTo>
                      <a:cubicBezTo>
                        <a:pt x="832" y="570"/>
                        <a:pt x="832" y="570"/>
                        <a:pt x="832" y="570"/>
                      </a:cubicBezTo>
                      <a:cubicBezTo>
                        <a:pt x="832" y="569"/>
                        <a:pt x="832" y="569"/>
                        <a:pt x="832" y="569"/>
                      </a:cubicBezTo>
                      <a:cubicBezTo>
                        <a:pt x="831" y="568"/>
                        <a:pt x="831" y="568"/>
                        <a:pt x="831" y="568"/>
                      </a:cubicBezTo>
                      <a:cubicBezTo>
                        <a:pt x="829" y="568"/>
                        <a:pt x="829" y="568"/>
                        <a:pt x="829" y="568"/>
                      </a:cubicBezTo>
                      <a:cubicBezTo>
                        <a:pt x="828" y="568"/>
                        <a:pt x="828" y="568"/>
                        <a:pt x="828" y="568"/>
                      </a:cubicBezTo>
                      <a:cubicBezTo>
                        <a:pt x="825" y="569"/>
                        <a:pt x="825" y="569"/>
                        <a:pt x="825" y="569"/>
                      </a:cubicBezTo>
                      <a:cubicBezTo>
                        <a:pt x="823" y="569"/>
                        <a:pt x="823" y="569"/>
                        <a:pt x="823" y="569"/>
                      </a:cubicBezTo>
                      <a:cubicBezTo>
                        <a:pt x="822" y="570"/>
                        <a:pt x="822" y="570"/>
                        <a:pt x="822" y="570"/>
                      </a:cubicBezTo>
                      <a:cubicBezTo>
                        <a:pt x="822" y="571"/>
                        <a:pt x="822" y="571"/>
                        <a:pt x="822" y="571"/>
                      </a:cubicBezTo>
                      <a:cubicBezTo>
                        <a:pt x="820" y="571"/>
                        <a:pt x="820" y="571"/>
                        <a:pt x="820" y="571"/>
                      </a:cubicBezTo>
                      <a:cubicBezTo>
                        <a:pt x="819" y="570"/>
                        <a:pt x="819" y="570"/>
                        <a:pt x="819" y="570"/>
                      </a:cubicBezTo>
                      <a:cubicBezTo>
                        <a:pt x="819" y="567"/>
                        <a:pt x="819" y="567"/>
                        <a:pt x="819" y="567"/>
                      </a:cubicBezTo>
                      <a:cubicBezTo>
                        <a:pt x="819" y="567"/>
                        <a:pt x="819" y="567"/>
                        <a:pt x="819" y="567"/>
                      </a:cubicBezTo>
                      <a:cubicBezTo>
                        <a:pt x="820" y="566"/>
                        <a:pt x="820" y="566"/>
                        <a:pt x="820" y="566"/>
                      </a:cubicBezTo>
                      <a:cubicBezTo>
                        <a:pt x="823" y="563"/>
                        <a:pt x="823" y="563"/>
                        <a:pt x="823" y="563"/>
                      </a:cubicBezTo>
                      <a:cubicBezTo>
                        <a:pt x="822" y="563"/>
                        <a:pt x="822" y="563"/>
                        <a:pt x="822" y="563"/>
                      </a:cubicBezTo>
                      <a:cubicBezTo>
                        <a:pt x="820" y="563"/>
                        <a:pt x="820" y="563"/>
                        <a:pt x="820" y="563"/>
                      </a:cubicBezTo>
                      <a:cubicBezTo>
                        <a:pt x="817" y="564"/>
                        <a:pt x="817" y="564"/>
                        <a:pt x="817" y="564"/>
                      </a:cubicBezTo>
                      <a:cubicBezTo>
                        <a:pt x="815" y="564"/>
                        <a:pt x="815" y="564"/>
                        <a:pt x="815" y="564"/>
                      </a:cubicBezTo>
                      <a:cubicBezTo>
                        <a:pt x="814" y="565"/>
                        <a:pt x="814" y="565"/>
                        <a:pt x="814" y="565"/>
                      </a:cubicBezTo>
                      <a:cubicBezTo>
                        <a:pt x="814" y="565"/>
                        <a:pt x="814" y="565"/>
                        <a:pt x="814" y="565"/>
                      </a:cubicBezTo>
                      <a:cubicBezTo>
                        <a:pt x="812" y="566"/>
                        <a:pt x="812" y="566"/>
                        <a:pt x="812" y="566"/>
                      </a:cubicBezTo>
                      <a:cubicBezTo>
                        <a:pt x="812" y="566"/>
                        <a:pt x="812" y="566"/>
                        <a:pt x="812" y="566"/>
                      </a:cubicBezTo>
                      <a:cubicBezTo>
                        <a:pt x="811" y="566"/>
                        <a:pt x="811" y="566"/>
                        <a:pt x="811" y="566"/>
                      </a:cubicBezTo>
                      <a:cubicBezTo>
                        <a:pt x="811" y="566"/>
                        <a:pt x="811" y="566"/>
                        <a:pt x="811" y="566"/>
                      </a:cubicBezTo>
                      <a:cubicBezTo>
                        <a:pt x="810" y="567"/>
                        <a:pt x="810" y="567"/>
                        <a:pt x="810" y="567"/>
                      </a:cubicBezTo>
                      <a:cubicBezTo>
                        <a:pt x="808" y="570"/>
                        <a:pt x="808" y="570"/>
                        <a:pt x="808" y="570"/>
                      </a:cubicBezTo>
                      <a:cubicBezTo>
                        <a:pt x="806" y="573"/>
                        <a:pt x="806" y="573"/>
                        <a:pt x="806" y="573"/>
                      </a:cubicBezTo>
                      <a:cubicBezTo>
                        <a:pt x="805" y="575"/>
                        <a:pt x="805" y="575"/>
                        <a:pt x="805" y="575"/>
                      </a:cubicBezTo>
                      <a:cubicBezTo>
                        <a:pt x="804" y="576"/>
                        <a:pt x="804" y="576"/>
                        <a:pt x="804" y="576"/>
                      </a:cubicBezTo>
                      <a:cubicBezTo>
                        <a:pt x="802" y="577"/>
                        <a:pt x="802" y="577"/>
                        <a:pt x="802" y="577"/>
                      </a:cubicBezTo>
                      <a:cubicBezTo>
                        <a:pt x="800" y="577"/>
                        <a:pt x="800" y="577"/>
                        <a:pt x="800" y="577"/>
                      </a:cubicBezTo>
                      <a:cubicBezTo>
                        <a:pt x="793" y="574"/>
                        <a:pt x="793" y="574"/>
                        <a:pt x="793" y="574"/>
                      </a:cubicBezTo>
                      <a:cubicBezTo>
                        <a:pt x="790" y="572"/>
                        <a:pt x="790" y="572"/>
                        <a:pt x="790" y="572"/>
                      </a:cubicBezTo>
                      <a:cubicBezTo>
                        <a:pt x="789" y="572"/>
                        <a:pt x="789" y="572"/>
                        <a:pt x="789" y="572"/>
                      </a:cubicBezTo>
                      <a:cubicBezTo>
                        <a:pt x="788" y="572"/>
                        <a:pt x="788" y="572"/>
                        <a:pt x="788" y="572"/>
                      </a:cubicBezTo>
                      <a:cubicBezTo>
                        <a:pt x="787" y="573"/>
                        <a:pt x="787" y="573"/>
                        <a:pt x="787" y="573"/>
                      </a:cubicBezTo>
                      <a:cubicBezTo>
                        <a:pt x="785" y="576"/>
                        <a:pt x="785" y="576"/>
                        <a:pt x="785" y="576"/>
                      </a:cubicBezTo>
                      <a:cubicBezTo>
                        <a:pt x="781" y="574"/>
                        <a:pt x="781" y="574"/>
                        <a:pt x="781" y="574"/>
                      </a:cubicBezTo>
                      <a:cubicBezTo>
                        <a:pt x="780" y="574"/>
                        <a:pt x="780" y="574"/>
                        <a:pt x="780" y="574"/>
                      </a:cubicBezTo>
                      <a:cubicBezTo>
                        <a:pt x="780" y="573"/>
                        <a:pt x="780" y="573"/>
                        <a:pt x="780" y="573"/>
                      </a:cubicBezTo>
                      <a:cubicBezTo>
                        <a:pt x="777" y="569"/>
                        <a:pt x="777" y="569"/>
                        <a:pt x="777" y="569"/>
                      </a:cubicBezTo>
                      <a:cubicBezTo>
                        <a:pt x="772" y="569"/>
                        <a:pt x="772" y="569"/>
                        <a:pt x="772" y="569"/>
                      </a:cubicBezTo>
                      <a:cubicBezTo>
                        <a:pt x="769" y="567"/>
                        <a:pt x="769" y="567"/>
                        <a:pt x="769" y="567"/>
                      </a:cubicBezTo>
                      <a:cubicBezTo>
                        <a:pt x="765" y="562"/>
                        <a:pt x="765" y="562"/>
                        <a:pt x="765" y="562"/>
                      </a:cubicBezTo>
                      <a:cubicBezTo>
                        <a:pt x="764" y="557"/>
                        <a:pt x="764" y="557"/>
                        <a:pt x="764" y="557"/>
                      </a:cubicBezTo>
                      <a:cubicBezTo>
                        <a:pt x="759" y="553"/>
                        <a:pt x="759" y="553"/>
                        <a:pt x="759" y="553"/>
                      </a:cubicBezTo>
                      <a:cubicBezTo>
                        <a:pt x="756" y="548"/>
                        <a:pt x="756" y="548"/>
                        <a:pt x="756" y="548"/>
                      </a:cubicBezTo>
                      <a:cubicBezTo>
                        <a:pt x="754" y="549"/>
                        <a:pt x="754" y="549"/>
                        <a:pt x="754" y="549"/>
                      </a:cubicBezTo>
                      <a:cubicBezTo>
                        <a:pt x="752" y="551"/>
                        <a:pt x="752" y="551"/>
                        <a:pt x="752" y="551"/>
                      </a:cubicBezTo>
                      <a:cubicBezTo>
                        <a:pt x="750" y="549"/>
                        <a:pt x="750" y="549"/>
                        <a:pt x="750" y="549"/>
                      </a:cubicBezTo>
                      <a:cubicBezTo>
                        <a:pt x="748" y="540"/>
                        <a:pt x="748" y="540"/>
                        <a:pt x="748" y="540"/>
                      </a:cubicBezTo>
                      <a:cubicBezTo>
                        <a:pt x="748" y="540"/>
                        <a:pt x="748" y="540"/>
                        <a:pt x="748" y="540"/>
                      </a:cubicBezTo>
                      <a:cubicBezTo>
                        <a:pt x="748" y="540"/>
                        <a:pt x="748" y="540"/>
                        <a:pt x="748" y="540"/>
                      </a:cubicBezTo>
                      <a:cubicBezTo>
                        <a:pt x="749" y="538"/>
                        <a:pt x="749" y="538"/>
                        <a:pt x="749" y="538"/>
                      </a:cubicBezTo>
                      <a:cubicBezTo>
                        <a:pt x="748" y="539"/>
                        <a:pt x="748" y="539"/>
                        <a:pt x="748" y="539"/>
                      </a:cubicBezTo>
                      <a:cubicBezTo>
                        <a:pt x="747" y="539"/>
                        <a:pt x="747" y="539"/>
                        <a:pt x="747" y="539"/>
                      </a:cubicBezTo>
                      <a:cubicBezTo>
                        <a:pt x="746" y="540"/>
                        <a:pt x="746" y="540"/>
                        <a:pt x="746" y="540"/>
                      </a:cubicBezTo>
                      <a:cubicBezTo>
                        <a:pt x="744" y="540"/>
                        <a:pt x="744" y="540"/>
                        <a:pt x="744" y="540"/>
                      </a:cubicBezTo>
                      <a:cubicBezTo>
                        <a:pt x="736" y="541"/>
                        <a:pt x="736" y="541"/>
                        <a:pt x="736" y="541"/>
                      </a:cubicBezTo>
                      <a:cubicBezTo>
                        <a:pt x="734" y="540"/>
                        <a:pt x="734" y="540"/>
                        <a:pt x="734" y="540"/>
                      </a:cubicBezTo>
                      <a:cubicBezTo>
                        <a:pt x="729" y="538"/>
                        <a:pt x="729" y="538"/>
                        <a:pt x="729" y="538"/>
                      </a:cubicBezTo>
                      <a:cubicBezTo>
                        <a:pt x="725" y="538"/>
                        <a:pt x="725" y="538"/>
                        <a:pt x="725" y="538"/>
                      </a:cubicBezTo>
                      <a:cubicBezTo>
                        <a:pt x="717" y="539"/>
                        <a:pt x="717" y="539"/>
                        <a:pt x="717" y="539"/>
                      </a:cubicBezTo>
                      <a:cubicBezTo>
                        <a:pt x="715" y="540"/>
                        <a:pt x="715" y="540"/>
                        <a:pt x="715" y="540"/>
                      </a:cubicBezTo>
                      <a:cubicBezTo>
                        <a:pt x="714" y="541"/>
                        <a:pt x="714" y="541"/>
                        <a:pt x="714" y="541"/>
                      </a:cubicBezTo>
                      <a:cubicBezTo>
                        <a:pt x="707" y="538"/>
                        <a:pt x="707" y="538"/>
                        <a:pt x="707" y="538"/>
                      </a:cubicBezTo>
                      <a:cubicBezTo>
                        <a:pt x="703" y="536"/>
                        <a:pt x="703" y="536"/>
                        <a:pt x="703" y="536"/>
                      </a:cubicBezTo>
                      <a:cubicBezTo>
                        <a:pt x="701" y="533"/>
                        <a:pt x="701" y="533"/>
                        <a:pt x="701" y="533"/>
                      </a:cubicBezTo>
                      <a:cubicBezTo>
                        <a:pt x="701" y="526"/>
                        <a:pt x="701" y="526"/>
                        <a:pt x="701" y="526"/>
                      </a:cubicBezTo>
                      <a:cubicBezTo>
                        <a:pt x="701" y="524"/>
                        <a:pt x="701" y="524"/>
                        <a:pt x="701" y="524"/>
                      </a:cubicBezTo>
                      <a:cubicBezTo>
                        <a:pt x="699" y="514"/>
                        <a:pt x="699" y="514"/>
                        <a:pt x="699" y="514"/>
                      </a:cubicBezTo>
                      <a:cubicBezTo>
                        <a:pt x="697" y="510"/>
                        <a:pt x="697" y="510"/>
                        <a:pt x="697" y="510"/>
                      </a:cubicBezTo>
                      <a:cubicBezTo>
                        <a:pt x="698" y="502"/>
                        <a:pt x="698" y="502"/>
                        <a:pt x="698" y="502"/>
                      </a:cubicBezTo>
                      <a:cubicBezTo>
                        <a:pt x="695" y="501"/>
                        <a:pt x="695" y="501"/>
                        <a:pt x="695" y="501"/>
                      </a:cubicBezTo>
                      <a:cubicBezTo>
                        <a:pt x="695" y="499"/>
                        <a:pt x="695" y="499"/>
                        <a:pt x="695" y="499"/>
                      </a:cubicBezTo>
                      <a:cubicBezTo>
                        <a:pt x="693" y="496"/>
                        <a:pt x="693" y="496"/>
                        <a:pt x="693" y="496"/>
                      </a:cubicBezTo>
                      <a:cubicBezTo>
                        <a:pt x="692" y="496"/>
                        <a:pt x="692" y="496"/>
                        <a:pt x="692" y="496"/>
                      </a:cubicBezTo>
                      <a:cubicBezTo>
                        <a:pt x="691" y="497"/>
                        <a:pt x="691" y="497"/>
                        <a:pt x="691" y="497"/>
                      </a:cubicBezTo>
                      <a:cubicBezTo>
                        <a:pt x="688" y="499"/>
                        <a:pt x="688" y="499"/>
                        <a:pt x="688" y="499"/>
                      </a:cubicBezTo>
                      <a:cubicBezTo>
                        <a:pt x="687" y="498"/>
                        <a:pt x="687" y="498"/>
                        <a:pt x="687" y="498"/>
                      </a:cubicBezTo>
                      <a:cubicBezTo>
                        <a:pt x="686" y="498"/>
                        <a:pt x="686" y="498"/>
                        <a:pt x="686" y="498"/>
                      </a:cubicBezTo>
                      <a:cubicBezTo>
                        <a:pt x="685" y="497"/>
                        <a:pt x="685" y="497"/>
                        <a:pt x="685" y="497"/>
                      </a:cubicBezTo>
                      <a:cubicBezTo>
                        <a:pt x="685" y="496"/>
                        <a:pt x="685" y="496"/>
                        <a:pt x="685" y="496"/>
                      </a:cubicBezTo>
                      <a:cubicBezTo>
                        <a:pt x="682" y="495"/>
                        <a:pt x="682" y="495"/>
                        <a:pt x="682" y="495"/>
                      </a:cubicBezTo>
                      <a:cubicBezTo>
                        <a:pt x="682" y="495"/>
                        <a:pt x="682" y="495"/>
                        <a:pt x="682" y="495"/>
                      </a:cubicBezTo>
                      <a:cubicBezTo>
                        <a:pt x="679" y="494"/>
                        <a:pt x="679" y="494"/>
                        <a:pt x="679" y="494"/>
                      </a:cubicBezTo>
                      <a:cubicBezTo>
                        <a:pt x="674" y="493"/>
                        <a:pt x="674" y="493"/>
                        <a:pt x="674" y="493"/>
                      </a:cubicBezTo>
                      <a:cubicBezTo>
                        <a:pt x="674" y="491"/>
                        <a:pt x="674" y="491"/>
                        <a:pt x="674" y="491"/>
                      </a:cubicBezTo>
                      <a:cubicBezTo>
                        <a:pt x="673" y="488"/>
                        <a:pt x="673" y="488"/>
                        <a:pt x="673" y="488"/>
                      </a:cubicBezTo>
                      <a:cubicBezTo>
                        <a:pt x="673" y="487"/>
                        <a:pt x="673" y="487"/>
                        <a:pt x="673" y="487"/>
                      </a:cubicBezTo>
                      <a:cubicBezTo>
                        <a:pt x="672" y="485"/>
                        <a:pt x="672" y="485"/>
                        <a:pt x="672" y="485"/>
                      </a:cubicBezTo>
                      <a:cubicBezTo>
                        <a:pt x="671" y="484"/>
                        <a:pt x="671" y="484"/>
                        <a:pt x="671" y="484"/>
                      </a:cubicBezTo>
                      <a:cubicBezTo>
                        <a:pt x="671" y="483"/>
                        <a:pt x="671" y="483"/>
                        <a:pt x="671" y="483"/>
                      </a:cubicBezTo>
                      <a:cubicBezTo>
                        <a:pt x="669" y="481"/>
                        <a:pt x="669" y="481"/>
                        <a:pt x="669" y="481"/>
                      </a:cubicBezTo>
                      <a:cubicBezTo>
                        <a:pt x="666" y="476"/>
                        <a:pt x="666" y="476"/>
                        <a:pt x="666" y="476"/>
                      </a:cubicBezTo>
                      <a:cubicBezTo>
                        <a:pt x="665" y="476"/>
                        <a:pt x="665" y="476"/>
                        <a:pt x="665" y="476"/>
                      </a:cubicBezTo>
                      <a:cubicBezTo>
                        <a:pt x="664" y="475"/>
                        <a:pt x="664" y="475"/>
                        <a:pt x="664" y="475"/>
                      </a:cubicBezTo>
                      <a:cubicBezTo>
                        <a:pt x="663" y="475"/>
                        <a:pt x="663" y="475"/>
                        <a:pt x="663" y="475"/>
                      </a:cubicBezTo>
                      <a:cubicBezTo>
                        <a:pt x="663" y="472"/>
                        <a:pt x="663" y="472"/>
                        <a:pt x="663" y="472"/>
                      </a:cubicBezTo>
                      <a:cubicBezTo>
                        <a:pt x="664" y="470"/>
                        <a:pt x="664" y="470"/>
                        <a:pt x="664" y="470"/>
                      </a:cubicBezTo>
                      <a:cubicBezTo>
                        <a:pt x="664" y="470"/>
                        <a:pt x="664" y="470"/>
                        <a:pt x="664" y="470"/>
                      </a:cubicBezTo>
                      <a:cubicBezTo>
                        <a:pt x="664" y="470"/>
                        <a:pt x="664" y="470"/>
                        <a:pt x="664" y="470"/>
                      </a:cubicBezTo>
                      <a:cubicBezTo>
                        <a:pt x="664" y="469"/>
                        <a:pt x="664" y="469"/>
                        <a:pt x="664" y="469"/>
                      </a:cubicBezTo>
                      <a:cubicBezTo>
                        <a:pt x="662" y="468"/>
                        <a:pt x="662" y="468"/>
                        <a:pt x="662" y="468"/>
                      </a:cubicBezTo>
                      <a:cubicBezTo>
                        <a:pt x="659" y="469"/>
                        <a:pt x="659" y="469"/>
                        <a:pt x="659" y="469"/>
                      </a:cubicBezTo>
                      <a:cubicBezTo>
                        <a:pt x="653" y="468"/>
                        <a:pt x="653" y="468"/>
                        <a:pt x="653" y="468"/>
                      </a:cubicBezTo>
                      <a:cubicBezTo>
                        <a:pt x="646" y="462"/>
                        <a:pt x="646" y="462"/>
                        <a:pt x="646" y="462"/>
                      </a:cubicBezTo>
                      <a:cubicBezTo>
                        <a:pt x="645" y="458"/>
                        <a:pt x="645" y="458"/>
                        <a:pt x="645" y="458"/>
                      </a:cubicBezTo>
                      <a:cubicBezTo>
                        <a:pt x="637" y="447"/>
                        <a:pt x="637" y="447"/>
                        <a:pt x="637" y="447"/>
                      </a:cubicBezTo>
                      <a:cubicBezTo>
                        <a:pt x="637" y="446"/>
                        <a:pt x="637" y="446"/>
                        <a:pt x="637" y="446"/>
                      </a:cubicBezTo>
                      <a:cubicBezTo>
                        <a:pt x="635" y="445"/>
                        <a:pt x="635" y="445"/>
                        <a:pt x="635" y="445"/>
                      </a:cubicBezTo>
                      <a:cubicBezTo>
                        <a:pt x="633" y="442"/>
                        <a:pt x="633" y="442"/>
                        <a:pt x="633" y="442"/>
                      </a:cubicBezTo>
                      <a:cubicBezTo>
                        <a:pt x="629" y="439"/>
                        <a:pt x="629" y="439"/>
                        <a:pt x="629" y="439"/>
                      </a:cubicBezTo>
                      <a:cubicBezTo>
                        <a:pt x="625" y="435"/>
                        <a:pt x="625" y="435"/>
                        <a:pt x="625" y="435"/>
                      </a:cubicBezTo>
                      <a:cubicBezTo>
                        <a:pt x="622" y="434"/>
                        <a:pt x="622" y="434"/>
                        <a:pt x="622" y="434"/>
                      </a:cubicBezTo>
                      <a:cubicBezTo>
                        <a:pt x="621" y="432"/>
                        <a:pt x="621" y="432"/>
                        <a:pt x="621" y="432"/>
                      </a:cubicBezTo>
                      <a:cubicBezTo>
                        <a:pt x="622" y="429"/>
                        <a:pt x="622" y="429"/>
                        <a:pt x="622" y="429"/>
                      </a:cubicBezTo>
                      <a:cubicBezTo>
                        <a:pt x="622" y="429"/>
                        <a:pt x="622" y="429"/>
                        <a:pt x="622" y="429"/>
                      </a:cubicBezTo>
                      <a:cubicBezTo>
                        <a:pt x="624" y="427"/>
                        <a:pt x="624" y="427"/>
                        <a:pt x="624" y="427"/>
                      </a:cubicBezTo>
                      <a:cubicBezTo>
                        <a:pt x="625" y="426"/>
                        <a:pt x="625" y="426"/>
                        <a:pt x="625" y="426"/>
                      </a:cubicBezTo>
                      <a:cubicBezTo>
                        <a:pt x="622" y="424"/>
                        <a:pt x="622" y="424"/>
                        <a:pt x="622" y="424"/>
                      </a:cubicBezTo>
                      <a:cubicBezTo>
                        <a:pt x="619" y="423"/>
                        <a:pt x="619" y="423"/>
                        <a:pt x="619" y="423"/>
                      </a:cubicBezTo>
                      <a:cubicBezTo>
                        <a:pt x="617" y="421"/>
                        <a:pt x="617" y="421"/>
                        <a:pt x="617" y="421"/>
                      </a:cubicBezTo>
                      <a:cubicBezTo>
                        <a:pt x="616" y="420"/>
                        <a:pt x="616" y="420"/>
                        <a:pt x="616" y="420"/>
                      </a:cubicBezTo>
                      <a:cubicBezTo>
                        <a:pt x="617" y="419"/>
                        <a:pt x="617" y="419"/>
                        <a:pt x="617" y="419"/>
                      </a:cubicBezTo>
                      <a:cubicBezTo>
                        <a:pt x="629" y="419"/>
                        <a:pt x="629" y="419"/>
                        <a:pt x="629" y="419"/>
                      </a:cubicBezTo>
                      <a:cubicBezTo>
                        <a:pt x="634" y="416"/>
                        <a:pt x="634" y="416"/>
                        <a:pt x="634" y="416"/>
                      </a:cubicBezTo>
                      <a:cubicBezTo>
                        <a:pt x="634" y="416"/>
                        <a:pt x="634" y="416"/>
                        <a:pt x="634" y="416"/>
                      </a:cubicBezTo>
                      <a:cubicBezTo>
                        <a:pt x="637" y="416"/>
                        <a:pt x="637" y="416"/>
                        <a:pt x="637" y="416"/>
                      </a:cubicBezTo>
                      <a:cubicBezTo>
                        <a:pt x="638" y="415"/>
                        <a:pt x="638" y="415"/>
                        <a:pt x="638" y="415"/>
                      </a:cubicBezTo>
                      <a:cubicBezTo>
                        <a:pt x="638" y="414"/>
                        <a:pt x="638" y="414"/>
                        <a:pt x="638" y="414"/>
                      </a:cubicBezTo>
                      <a:cubicBezTo>
                        <a:pt x="637" y="413"/>
                        <a:pt x="637" y="413"/>
                        <a:pt x="637" y="413"/>
                      </a:cubicBezTo>
                      <a:cubicBezTo>
                        <a:pt x="638" y="412"/>
                        <a:pt x="638" y="412"/>
                        <a:pt x="638" y="412"/>
                      </a:cubicBezTo>
                      <a:cubicBezTo>
                        <a:pt x="638" y="411"/>
                        <a:pt x="638" y="411"/>
                        <a:pt x="638" y="411"/>
                      </a:cubicBezTo>
                      <a:cubicBezTo>
                        <a:pt x="650" y="411"/>
                        <a:pt x="650" y="411"/>
                        <a:pt x="650" y="411"/>
                      </a:cubicBezTo>
                      <a:cubicBezTo>
                        <a:pt x="652" y="405"/>
                        <a:pt x="652" y="405"/>
                        <a:pt x="652" y="405"/>
                      </a:cubicBezTo>
                      <a:cubicBezTo>
                        <a:pt x="651" y="402"/>
                        <a:pt x="651" y="402"/>
                        <a:pt x="651" y="402"/>
                      </a:cubicBezTo>
                      <a:cubicBezTo>
                        <a:pt x="658" y="392"/>
                        <a:pt x="658" y="392"/>
                        <a:pt x="658" y="392"/>
                      </a:cubicBezTo>
                      <a:cubicBezTo>
                        <a:pt x="660" y="389"/>
                        <a:pt x="660" y="389"/>
                        <a:pt x="660" y="389"/>
                      </a:cubicBezTo>
                      <a:cubicBezTo>
                        <a:pt x="659" y="387"/>
                        <a:pt x="659" y="387"/>
                        <a:pt x="659" y="387"/>
                      </a:cubicBezTo>
                      <a:cubicBezTo>
                        <a:pt x="662" y="385"/>
                        <a:pt x="662" y="385"/>
                        <a:pt x="662" y="385"/>
                      </a:cubicBezTo>
                      <a:cubicBezTo>
                        <a:pt x="664" y="385"/>
                        <a:pt x="664" y="385"/>
                        <a:pt x="664" y="385"/>
                      </a:cubicBezTo>
                      <a:cubicBezTo>
                        <a:pt x="664" y="385"/>
                        <a:pt x="664" y="385"/>
                        <a:pt x="664" y="385"/>
                      </a:cubicBezTo>
                      <a:cubicBezTo>
                        <a:pt x="665" y="385"/>
                        <a:pt x="665" y="385"/>
                        <a:pt x="665" y="385"/>
                      </a:cubicBezTo>
                      <a:cubicBezTo>
                        <a:pt x="668" y="386"/>
                        <a:pt x="668" y="386"/>
                        <a:pt x="668" y="386"/>
                      </a:cubicBezTo>
                      <a:cubicBezTo>
                        <a:pt x="669" y="385"/>
                        <a:pt x="669" y="385"/>
                        <a:pt x="669" y="385"/>
                      </a:cubicBezTo>
                      <a:cubicBezTo>
                        <a:pt x="669" y="385"/>
                        <a:pt x="669" y="385"/>
                        <a:pt x="669" y="385"/>
                      </a:cubicBezTo>
                      <a:cubicBezTo>
                        <a:pt x="671" y="385"/>
                        <a:pt x="671" y="385"/>
                        <a:pt x="671" y="385"/>
                      </a:cubicBezTo>
                      <a:cubicBezTo>
                        <a:pt x="673" y="385"/>
                        <a:pt x="673" y="385"/>
                        <a:pt x="673" y="385"/>
                      </a:cubicBezTo>
                      <a:cubicBezTo>
                        <a:pt x="674" y="387"/>
                        <a:pt x="674" y="387"/>
                        <a:pt x="674" y="387"/>
                      </a:cubicBezTo>
                      <a:cubicBezTo>
                        <a:pt x="680" y="390"/>
                        <a:pt x="680" y="390"/>
                        <a:pt x="680" y="390"/>
                      </a:cubicBezTo>
                      <a:cubicBezTo>
                        <a:pt x="695" y="389"/>
                        <a:pt x="695" y="389"/>
                        <a:pt x="695" y="389"/>
                      </a:cubicBezTo>
                      <a:cubicBezTo>
                        <a:pt x="701" y="389"/>
                        <a:pt x="701" y="389"/>
                        <a:pt x="701" y="389"/>
                      </a:cubicBezTo>
                      <a:cubicBezTo>
                        <a:pt x="702" y="390"/>
                        <a:pt x="702" y="390"/>
                        <a:pt x="702" y="390"/>
                      </a:cubicBezTo>
                      <a:cubicBezTo>
                        <a:pt x="703" y="390"/>
                        <a:pt x="703" y="390"/>
                        <a:pt x="703" y="390"/>
                      </a:cubicBezTo>
                      <a:cubicBezTo>
                        <a:pt x="705" y="389"/>
                        <a:pt x="705" y="389"/>
                        <a:pt x="705" y="389"/>
                      </a:cubicBezTo>
                      <a:cubicBezTo>
                        <a:pt x="708" y="387"/>
                        <a:pt x="708" y="387"/>
                        <a:pt x="708" y="387"/>
                      </a:cubicBezTo>
                      <a:cubicBezTo>
                        <a:pt x="710" y="385"/>
                        <a:pt x="710" y="385"/>
                        <a:pt x="710" y="385"/>
                      </a:cubicBezTo>
                      <a:cubicBezTo>
                        <a:pt x="709" y="382"/>
                        <a:pt x="709" y="382"/>
                        <a:pt x="709" y="382"/>
                      </a:cubicBezTo>
                      <a:cubicBezTo>
                        <a:pt x="708" y="382"/>
                        <a:pt x="708" y="382"/>
                        <a:pt x="708" y="382"/>
                      </a:cubicBezTo>
                      <a:cubicBezTo>
                        <a:pt x="710" y="379"/>
                        <a:pt x="710" y="379"/>
                        <a:pt x="710" y="379"/>
                      </a:cubicBezTo>
                      <a:cubicBezTo>
                        <a:pt x="714" y="375"/>
                        <a:pt x="714" y="375"/>
                        <a:pt x="714" y="375"/>
                      </a:cubicBezTo>
                      <a:cubicBezTo>
                        <a:pt x="715" y="374"/>
                        <a:pt x="715" y="374"/>
                        <a:pt x="715" y="374"/>
                      </a:cubicBezTo>
                      <a:cubicBezTo>
                        <a:pt x="717" y="372"/>
                        <a:pt x="717" y="372"/>
                        <a:pt x="717" y="372"/>
                      </a:cubicBezTo>
                      <a:cubicBezTo>
                        <a:pt x="717" y="369"/>
                        <a:pt x="717" y="369"/>
                        <a:pt x="717" y="369"/>
                      </a:cubicBezTo>
                      <a:cubicBezTo>
                        <a:pt x="719" y="368"/>
                        <a:pt x="719" y="368"/>
                        <a:pt x="719" y="368"/>
                      </a:cubicBezTo>
                      <a:cubicBezTo>
                        <a:pt x="721" y="368"/>
                        <a:pt x="721" y="368"/>
                        <a:pt x="721" y="368"/>
                      </a:cubicBezTo>
                      <a:cubicBezTo>
                        <a:pt x="726" y="367"/>
                        <a:pt x="726" y="367"/>
                        <a:pt x="726" y="367"/>
                      </a:cubicBezTo>
                      <a:cubicBezTo>
                        <a:pt x="728" y="365"/>
                        <a:pt x="728" y="365"/>
                        <a:pt x="728" y="365"/>
                      </a:cubicBezTo>
                      <a:cubicBezTo>
                        <a:pt x="728" y="362"/>
                        <a:pt x="728" y="362"/>
                        <a:pt x="728" y="362"/>
                      </a:cubicBezTo>
                      <a:cubicBezTo>
                        <a:pt x="729" y="360"/>
                        <a:pt x="729" y="360"/>
                        <a:pt x="729" y="360"/>
                      </a:cubicBezTo>
                      <a:cubicBezTo>
                        <a:pt x="738" y="358"/>
                        <a:pt x="738" y="358"/>
                        <a:pt x="738" y="358"/>
                      </a:cubicBezTo>
                      <a:cubicBezTo>
                        <a:pt x="741" y="356"/>
                        <a:pt x="741" y="356"/>
                        <a:pt x="741" y="356"/>
                      </a:cubicBezTo>
                      <a:cubicBezTo>
                        <a:pt x="745" y="355"/>
                        <a:pt x="745" y="355"/>
                        <a:pt x="745" y="355"/>
                      </a:cubicBezTo>
                      <a:cubicBezTo>
                        <a:pt x="745" y="353"/>
                        <a:pt x="745" y="353"/>
                        <a:pt x="745" y="353"/>
                      </a:cubicBezTo>
                      <a:cubicBezTo>
                        <a:pt x="743" y="349"/>
                        <a:pt x="743" y="349"/>
                        <a:pt x="743" y="349"/>
                      </a:cubicBezTo>
                      <a:cubicBezTo>
                        <a:pt x="743" y="347"/>
                        <a:pt x="743" y="347"/>
                        <a:pt x="743" y="347"/>
                      </a:cubicBezTo>
                      <a:cubicBezTo>
                        <a:pt x="742" y="345"/>
                        <a:pt x="742" y="345"/>
                        <a:pt x="742" y="345"/>
                      </a:cubicBezTo>
                      <a:cubicBezTo>
                        <a:pt x="737" y="348"/>
                        <a:pt x="737" y="348"/>
                        <a:pt x="737" y="348"/>
                      </a:cubicBezTo>
                      <a:cubicBezTo>
                        <a:pt x="733" y="351"/>
                        <a:pt x="733" y="351"/>
                        <a:pt x="733" y="351"/>
                      </a:cubicBezTo>
                      <a:cubicBezTo>
                        <a:pt x="728" y="349"/>
                        <a:pt x="728" y="349"/>
                        <a:pt x="728" y="349"/>
                      </a:cubicBezTo>
                      <a:cubicBezTo>
                        <a:pt x="725" y="350"/>
                        <a:pt x="725" y="350"/>
                        <a:pt x="725" y="350"/>
                      </a:cubicBezTo>
                      <a:cubicBezTo>
                        <a:pt x="721" y="345"/>
                        <a:pt x="721" y="345"/>
                        <a:pt x="721" y="345"/>
                      </a:cubicBezTo>
                      <a:cubicBezTo>
                        <a:pt x="718" y="345"/>
                        <a:pt x="718" y="345"/>
                        <a:pt x="718" y="345"/>
                      </a:cubicBezTo>
                      <a:cubicBezTo>
                        <a:pt x="714" y="341"/>
                        <a:pt x="714" y="341"/>
                        <a:pt x="714" y="341"/>
                      </a:cubicBezTo>
                      <a:cubicBezTo>
                        <a:pt x="712" y="343"/>
                        <a:pt x="712" y="343"/>
                        <a:pt x="712" y="343"/>
                      </a:cubicBezTo>
                      <a:cubicBezTo>
                        <a:pt x="709" y="345"/>
                        <a:pt x="709" y="345"/>
                        <a:pt x="709" y="345"/>
                      </a:cubicBezTo>
                      <a:cubicBezTo>
                        <a:pt x="706" y="344"/>
                        <a:pt x="706" y="344"/>
                        <a:pt x="706" y="344"/>
                      </a:cubicBezTo>
                      <a:cubicBezTo>
                        <a:pt x="705" y="345"/>
                        <a:pt x="705" y="345"/>
                        <a:pt x="705" y="345"/>
                      </a:cubicBezTo>
                      <a:cubicBezTo>
                        <a:pt x="704" y="346"/>
                        <a:pt x="704" y="346"/>
                        <a:pt x="704" y="346"/>
                      </a:cubicBezTo>
                      <a:cubicBezTo>
                        <a:pt x="703" y="344"/>
                        <a:pt x="703" y="344"/>
                        <a:pt x="703" y="344"/>
                      </a:cubicBezTo>
                      <a:cubicBezTo>
                        <a:pt x="702" y="341"/>
                        <a:pt x="702" y="341"/>
                        <a:pt x="702" y="341"/>
                      </a:cubicBezTo>
                      <a:cubicBezTo>
                        <a:pt x="702" y="341"/>
                        <a:pt x="702" y="341"/>
                        <a:pt x="702" y="341"/>
                      </a:cubicBezTo>
                      <a:cubicBezTo>
                        <a:pt x="700" y="336"/>
                        <a:pt x="700" y="336"/>
                        <a:pt x="700" y="336"/>
                      </a:cubicBezTo>
                      <a:cubicBezTo>
                        <a:pt x="698" y="334"/>
                        <a:pt x="698" y="334"/>
                        <a:pt x="698" y="334"/>
                      </a:cubicBezTo>
                      <a:cubicBezTo>
                        <a:pt x="691" y="333"/>
                        <a:pt x="691" y="333"/>
                        <a:pt x="691" y="333"/>
                      </a:cubicBezTo>
                      <a:cubicBezTo>
                        <a:pt x="688" y="331"/>
                        <a:pt x="688" y="331"/>
                        <a:pt x="688" y="331"/>
                      </a:cubicBezTo>
                      <a:cubicBezTo>
                        <a:pt x="687" y="328"/>
                        <a:pt x="687" y="328"/>
                        <a:pt x="687" y="328"/>
                      </a:cubicBezTo>
                      <a:cubicBezTo>
                        <a:pt x="686" y="325"/>
                        <a:pt x="686" y="325"/>
                        <a:pt x="686" y="325"/>
                      </a:cubicBezTo>
                      <a:cubicBezTo>
                        <a:pt x="688" y="323"/>
                        <a:pt x="688" y="323"/>
                        <a:pt x="688" y="323"/>
                      </a:cubicBezTo>
                      <a:cubicBezTo>
                        <a:pt x="689" y="321"/>
                        <a:pt x="689" y="321"/>
                        <a:pt x="689" y="321"/>
                      </a:cubicBezTo>
                      <a:cubicBezTo>
                        <a:pt x="689" y="318"/>
                        <a:pt x="689" y="318"/>
                        <a:pt x="689" y="318"/>
                      </a:cubicBezTo>
                      <a:cubicBezTo>
                        <a:pt x="688" y="317"/>
                        <a:pt x="688" y="317"/>
                        <a:pt x="688" y="317"/>
                      </a:cubicBezTo>
                      <a:cubicBezTo>
                        <a:pt x="686" y="317"/>
                        <a:pt x="686" y="317"/>
                        <a:pt x="686" y="317"/>
                      </a:cubicBezTo>
                      <a:cubicBezTo>
                        <a:pt x="686" y="314"/>
                        <a:pt x="686" y="314"/>
                        <a:pt x="686" y="314"/>
                      </a:cubicBezTo>
                      <a:cubicBezTo>
                        <a:pt x="690" y="313"/>
                        <a:pt x="690" y="313"/>
                        <a:pt x="690" y="313"/>
                      </a:cubicBezTo>
                      <a:cubicBezTo>
                        <a:pt x="693" y="312"/>
                        <a:pt x="693" y="312"/>
                        <a:pt x="693" y="312"/>
                      </a:cubicBezTo>
                      <a:cubicBezTo>
                        <a:pt x="695" y="313"/>
                        <a:pt x="695" y="313"/>
                        <a:pt x="695" y="313"/>
                      </a:cubicBezTo>
                      <a:cubicBezTo>
                        <a:pt x="697" y="311"/>
                        <a:pt x="697" y="311"/>
                        <a:pt x="697" y="311"/>
                      </a:cubicBezTo>
                      <a:cubicBezTo>
                        <a:pt x="701" y="304"/>
                        <a:pt x="701" y="304"/>
                        <a:pt x="701" y="304"/>
                      </a:cubicBezTo>
                      <a:cubicBezTo>
                        <a:pt x="703" y="301"/>
                        <a:pt x="703" y="301"/>
                        <a:pt x="703" y="301"/>
                      </a:cubicBezTo>
                      <a:cubicBezTo>
                        <a:pt x="710" y="298"/>
                        <a:pt x="710" y="298"/>
                        <a:pt x="710" y="298"/>
                      </a:cubicBezTo>
                      <a:cubicBezTo>
                        <a:pt x="713" y="298"/>
                        <a:pt x="713" y="298"/>
                        <a:pt x="713" y="298"/>
                      </a:cubicBezTo>
                      <a:cubicBezTo>
                        <a:pt x="713" y="299"/>
                        <a:pt x="713" y="299"/>
                        <a:pt x="713" y="299"/>
                      </a:cubicBezTo>
                      <a:cubicBezTo>
                        <a:pt x="713" y="300"/>
                        <a:pt x="713" y="300"/>
                        <a:pt x="713" y="300"/>
                      </a:cubicBezTo>
                      <a:cubicBezTo>
                        <a:pt x="716" y="305"/>
                        <a:pt x="716" y="305"/>
                        <a:pt x="716" y="305"/>
                      </a:cubicBezTo>
                      <a:cubicBezTo>
                        <a:pt x="722" y="306"/>
                        <a:pt x="722" y="306"/>
                        <a:pt x="722" y="306"/>
                      </a:cubicBezTo>
                      <a:cubicBezTo>
                        <a:pt x="724" y="311"/>
                        <a:pt x="724" y="311"/>
                        <a:pt x="724" y="311"/>
                      </a:cubicBezTo>
                      <a:cubicBezTo>
                        <a:pt x="727" y="312"/>
                        <a:pt x="727" y="312"/>
                        <a:pt x="727" y="312"/>
                      </a:cubicBezTo>
                      <a:cubicBezTo>
                        <a:pt x="732" y="311"/>
                        <a:pt x="732" y="311"/>
                        <a:pt x="732" y="311"/>
                      </a:cubicBezTo>
                      <a:cubicBezTo>
                        <a:pt x="732" y="311"/>
                        <a:pt x="732" y="311"/>
                        <a:pt x="732" y="311"/>
                      </a:cubicBezTo>
                      <a:cubicBezTo>
                        <a:pt x="734" y="309"/>
                        <a:pt x="734" y="309"/>
                        <a:pt x="734" y="309"/>
                      </a:cubicBezTo>
                      <a:cubicBezTo>
                        <a:pt x="736" y="306"/>
                        <a:pt x="736" y="306"/>
                        <a:pt x="736" y="306"/>
                      </a:cubicBezTo>
                      <a:cubicBezTo>
                        <a:pt x="740" y="304"/>
                        <a:pt x="740" y="304"/>
                        <a:pt x="740" y="304"/>
                      </a:cubicBezTo>
                      <a:cubicBezTo>
                        <a:pt x="748" y="301"/>
                        <a:pt x="748" y="301"/>
                        <a:pt x="748" y="301"/>
                      </a:cubicBezTo>
                      <a:cubicBezTo>
                        <a:pt x="755" y="295"/>
                        <a:pt x="755" y="295"/>
                        <a:pt x="755" y="295"/>
                      </a:cubicBezTo>
                      <a:cubicBezTo>
                        <a:pt x="761" y="291"/>
                        <a:pt x="761" y="291"/>
                        <a:pt x="761" y="291"/>
                      </a:cubicBezTo>
                      <a:cubicBezTo>
                        <a:pt x="764" y="293"/>
                        <a:pt x="764" y="293"/>
                        <a:pt x="764" y="293"/>
                      </a:cubicBezTo>
                      <a:cubicBezTo>
                        <a:pt x="773" y="294"/>
                        <a:pt x="773" y="294"/>
                        <a:pt x="773" y="294"/>
                      </a:cubicBezTo>
                      <a:cubicBezTo>
                        <a:pt x="776" y="291"/>
                        <a:pt x="776" y="291"/>
                        <a:pt x="776" y="291"/>
                      </a:cubicBezTo>
                      <a:cubicBezTo>
                        <a:pt x="779" y="292"/>
                        <a:pt x="779" y="292"/>
                        <a:pt x="779" y="292"/>
                      </a:cubicBezTo>
                      <a:cubicBezTo>
                        <a:pt x="780" y="294"/>
                        <a:pt x="780" y="294"/>
                        <a:pt x="780" y="294"/>
                      </a:cubicBezTo>
                      <a:cubicBezTo>
                        <a:pt x="782" y="293"/>
                        <a:pt x="782" y="293"/>
                        <a:pt x="782" y="293"/>
                      </a:cubicBezTo>
                      <a:cubicBezTo>
                        <a:pt x="783" y="294"/>
                        <a:pt x="783" y="294"/>
                        <a:pt x="783" y="294"/>
                      </a:cubicBezTo>
                      <a:cubicBezTo>
                        <a:pt x="784" y="295"/>
                        <a:pt x="784" y="295"/>
                        <a:pt x="784" y="295"/>
                      </a:cubicBezTo>
                      <a:cubicBezTo>
                        <a:pt x="786" y="294"/>
                        <a:pt x="786" y="294"/>
                        <a:pt x="786" y="294"/>
                      </a:cubicBezTo>
                      <a:cubicBezTo>
                        <a:pt x="787" y="293"/>
                        <a:pt x="787" y="293"/>
                        <a:pt x="787" y="293"/>
                      </a:cubicBezTo>
                      <a:cubicBezTo>
                        <a:pt x="787" y="292"/>
                        <a:pt x="787" y="292"/>
                        <a:pt x="787" y="292"/>
                      </a:cubicBezTo>
                      <a:cubicBezTo>
                        <a:pt x="785" y="287"/>
                        <a:pt x="785" y="287"/>
                        <a:pt x="785" y="287"/>
                      </a:cubicBezTo>
                      <a:cubicBezTo>
                        <a:pt x="786" y="284"/>
                        <a:pt x="786" y="284"/>
                        <a:pt x="786" y="284"/>
                      </a:cubicBezTo>
                      <a:cubicBezTo>
                        <a:pt x="785" y="275"/>
                        <a:pt x="785" y="275"/>
                        <a:pt x="785" y="275"/>
                      </a:cubicBezTo>
                      <a:cubicBezTo>
                        <a:pt x="785" y="273"/>
                        <a:pt x="785" y="273"/>
                        <a:pt x="785" y="273"/>
                      </a:cubicBezTo>
                      <a:cubicBezTo>
                        <a:pt x="785" y="272"/>
                        <a:pt x="785" y="272"/>
                        <a:pt x="785" y="272"/>
                      </a:cubicBezTo>
                      <a:cubicBezTo>
                        <a:pt x="787" y="268"/>
                        <a:pt x="787" y="268"/>
                        <a:pt x="787" y="268"/>
                      </a:cubicBezTo>
                      <a:cubicBezTo>
                        <a:pt x="791" y="264"/>
                        <a:pt x="791" y="264"/>
                        <a:pt x="791" y="264"/>
                      </a:cubicBezTo>
                      <a:cubicBezTo>
                        <a:pt x="797" y="261"/>
                        <a:pt x="797" y="261"/>
                        <a:pt x="797" y="261"/>
                      </a:cubicBezTo>
                      <a:cubicBezTo>
                        <a:pt x="798" y="260"/>
                        <a:pt x="798" y="260"/>
                        <a:pt x="798" y="260"/>
                      </a:cubicBezTo>
                      <a:cubicBezTo>
                        <a:pt x="798" y="260"/>
                        <a:pt x="798" y="260"/>
                        <a:pt x="798" y="260"/>
                      </a:cubicBezTo>
                      <a:cubicBezTo>
                        <a:pt x="803" y="256"/>
                        <a:pt x="803" y="256"/>
                        <a:pt x="803" y="256"/>
                      </a:cubicBezTo>
                      <a:cubicBezTo>
                        <a:pt x="804" y="256"/>
                        <a:pt x="804" y="256"/>
                        <a:pt x="804" y="256"/>
                      </a:cubicBezTo>
                      <a:cubicBezTo>
                        <a:pt x="804" y="255"/>
                        <a:pt x="804" y="255"/>
                        <a:pt x="804" y="255"/>
                      </a:cubicBezTo>
                      <a:cubicBezTo>
                        <a:pt x="804" y="254"/>
                        <a:pt x="804" y="254"/>
                        <a:pt x="804" y="254"/>
                      </a:cubicBezTo>
                      <a:cubicBezTo>
                        <a:pt x="804" y="254"/>
                        <a:pt x="804" y="254"/>
                        <a:pt x="804" y="254"/>
                      </a:cubicBezTo>
                      <a:cubicBezTo>
                        <a:pt x="805" y="253"/>
                        <a:pt x="805" y="253"/>
                        <a:pt x="805" y="253"/>
                      </a:cubicBezTo>
                      <a:cubicBezTo>
                        <a:pt x="806" y="251"/>
                        <a:pt x="806" y="251"/>
                        <a:pt x="806" y="251"/>
                      </a:cubicBezTo>
                      <a:cubicBezTo>
                        <a:pt x="807" y="250"/>
                        <a:pt x="807" y="250"/>
                        <a:pt x="807" y="250"/>
                      </a:cubicBezTo>
                      <a:cubicBezTo>
                        <a:pt x="807" y="247"/>
                        <a:pt x="807" y="247"/>
                        <a:pt x="807" y="247"/>
                      </a:cubicBezTo>
                      <a:cubicBezTo>
                        <a:pt x="807" y="246"/>
                        <a:pt x="807" y="246"/>
                        <a:pt x="807" y="246"/>
                      </a:cubicBezTo>
                      <a:cubicBezTo>
                        <a:pt x="808" y="245"/>
                        <a:pt x="808" y="245"/>
                        <a:pt x="808" y="245"/>
                      </a:cubicBezTo>
                      <a:cubicBezTo>
                        <a:pt x="810" y="241"/>
                        <a:pt x="810" y="241"/>
                        <a:pt x="810" y="241"/>
                      </a:cubicBezTo>
                      <a:cubicBezTo>
                        <a:pt x="810" y="238"/>
                        <a:pt x="810" y="238"/>
                        <a:pt x="810" y="238"/>
                      </a:cubicBezTo>
                      <a:cubicBezTo>
                        <a:pt x="813" y="235"/>
                        <a:pt x="813" y="235"/>
                        <a:pt x="813" y="235"/>
                      </a:cubicBezTo>
                      <a:cubicBezTo>
                        <a:pt x="813" y="229"/>
                        <a:pt x="813" y="229"/>
                        <a:pt x="813" y="229"/>
                      </a:cubicBezTo>
                      <a:cubicBezTo>
                        <a:pt x="811" y="226"/>
                        <a:pt x="811" y="226"/>
                        <a:pt x="811" y="226"/>
                      </a:cubicBezTo>
                      <a:cubicBezTo>
                        <a:pt x="811" y="224"/>
                        <a:pt x="811" y="224"/>
                        <a:pt x="811" y="224"/>
                      </a:cubicBezTo>
                      <a:cubicBezTo>
                        <a:pt x="812" y="215"/>
                        <a:pt x="812" y="215"/>
                        <a:pt x="812" y="215"/>
                      </a:cubicBezTo>
                      <a:cubicBezTo>
                        <a:pt x="811" y="209"/>
                        <a:pt x="811" y="209"/>
                        <a:pt x="811" y="209"/>
                      </a:cubicBezTo>
                      <a:cubicBezTo>
                        <a:pt x="811" y="206"/>
                        <a:pt x="811" y="206"/>
                        <a:pt x="811" y="206"/>
                      </a:cubicBezTo>
                      <a:cubicBezTo>
                        <a:pt x="812" y="205"/>
                        <a:pt x="812" y="205"/>
                        <a:pt x="812" y="205"/>
                      </a:cubicBezTo>
                      <a:cubicBezTo>
                        <a:pt x="815" y="203"/>
                        <a:pt x="815" y="203"/>
                        <a:pt x="815" y="203"/>
                      </a:cubicBezTo>
                      <a:cubicBezTo>
                        <a:pt x="820" y="201"/>
                        <a:pt x="820" y="201"/>
                        <a:pt x="820" y="201"/>
                      </a:cubicBezTo>
                      <a:cubicBezTo>
                        <a:pt x="825" y="202"/>
                        <a:pt x="825" y="202"/>
                        <a:pt x="825" y="202"/>
                      </a:cubicBezTo>
                      <a:cubicBezTo>
                        <a:pt x="825" y="200"/>
                        <a:pt x="825" y="200"/>
                        <a:pt x="825" y="200"/>
                      </a:cubicBezTo>
                      <a:cubicBezTo>
                        <a:pt x="823" y="198"/>
                        <a:pt x="823" y="198"/>
                        <a:pt x="823" y="198"/>
                      </a:cubicBezTo>
                      <a:cubicBezTo>
                        <a:pt x="824" y="195"/>
                        <a:pt x="824" y="195"/>
                        <a:pt x="824" y="195"/>
                      </a:cubicBezTo>
                      <a:cubicBezTo>
                        <a:pt x="823" y="193"/>
                        <a:pt x="823" y="193"/>
                        <a:pt x="823" y="193"/>
                      </a:cubicBezTo>
                      <a:cubicBezTo>
                        <a:pt x="824" y="191"/>
                        <a:pt x="824" y="191"/>
                        <a:pt x="824" y="191"/>
                      </a:cubicBezTo>
                      <a:cubicBezTo>
                        <a:pt x="823" y="183"/>
                        <a:pt x="823" y="183"/>
                        <a:pt x="823" y="183"/>
                      </a:cubicBezTo>
                      <a:cubicBezTo>
                        <a:pt x="826" y="179"/>
                        <a:pt x="826" y="179"/>
                        <a:pt x="826" y="179"/>
                      </a:cubicBezTo>
                      <a:cubicBezTo>
                        <a:pt x="827" y="177"/>
                        <a:pt x="827" y="177"/>
                        <a:pt x="827" y="177"/>
                      </a:cubicBezTo>
                      <a:cubicBezTo>
                        <a:pt x="825" y="174"/>
                        <a:pt x="825" y="174"/>
                        <a:pt x="825" y="174"/>
                      </a:cubicBezTo>
                      <a:cubicBezTo>
                        <a:pt x="828" y="167"/>
                        <a:pt x="828" y="167"/>
                        <a:pt x="828" y="167"/>
                      </a:cubicBezTo>
                      <a:cubicBezTo>
                        <a:pt x="831" y="165"/>
                        <a:pt x="831" y="165"/>
                        <a:pt x="831" y="165"/>
                      </a:cubicBezTo>
                      <a:cubicBezTo>
                        <a:pt x="835" y="160"/>
                        <a:pt x="835" y="160"/>
                        <a:pt x="835" y="160"/>
                      </a:cubicBezTo>
                      <a:cubicBezTo>
                        <a:pt x="837" y="157"/>
                        <a:pt x="837" y="157"/>
                        <a:pt x="837" y="157"/>
                      </a:cubicBezTo>
                      <a:cubicBezTo>
                        <a:pt x="841" y="154"/>
                        <a:pt x="841" y="154"/>
                        <a:pt x="841" y="154"/>
                      </a:cubicBezTo>
                      <a:cubicBezTo>
                        <a:pt x="842" y="153"/>
                        <a:pt x="842" y="153"/>
                        <a:pt x="842" y="153"/>
                      </a:cubicBezTo>
                      <a:cubicBezTo>
                        <a:pt x="844" y="152"/>
                        <a:pt x="844" y="152"/>
                        <a:pt x="844" y="152"/>
                      </a:cubicBezTo>
                      <a:cubicBezTo>
                        <a:pt x="848" y="155"/>
                        <a:pt x="848" y="155"/>
                        <a:pt x="848" y="155"/>
                      </a:cubicBezTo>
                      <a:cubicBezTo>
                        <a:pt x="850" y="153"/>
                        <a:pt x="850" y="153"/>
                        <a:pt x="850" y="153"/>
                      </a:cubicBezTo>
                      <a:cubicBezTo>
                        <a:pt x="852" y="152"/>
                        <a:pt x="852" y="152"/>
                        <a:pt x="852" y="152"/>
                      </a:cubicBezTo>
                      <a:cubicBezTo>
                        <a:pt x="857" y="153"/>
                        <a:pt x="857" y="153"/>
                        <a:pt x="857" y="153"/>
                      </a:cubicBezTo>
                      <a:cubicBezTo>
                        <a:pt x="859" y="152"/>
                        <a:pt x="859" y="152"/>
                        <a:pt x="859" y="152"/>
                      </a:cubicBezTo>
                      <a:cubicBezTo>
                        <a:pt x="861" y="148"/>
                        <a:pt x="861" y="148"/>
                        <a:pt x="861" y="148"/>
                      </a:cubicBezTo>
                      <a:cubicBezTo>
                        <a:pt x="861" y="146"/>
                        <a:pt x="861" y="146"/>
                        <a:pt x="861" y="146"/>
                      </a:cubicBezTo>
                      <a:lnTo>
                        <a:pt x="865" y="146"/>
                      </a:lnTo>
                      <a:close/>
                    </a:path>
                  </a:pathLst>
                </a:custGeom>
                <a:solidFill>
                  <a:srgbClr val="D1C8BF"/>
                </a:solidFill>
                <a:ln w="4763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0" name="Freeform 216"/>
                <p:cNvSpPr>
                  <a:spLocks noEditPoints="1"/>
                </p:cNvSpPr>
                <p:nvPr/>
              </p:nvSpPr>
              <p:spPr bwMode="auto">
                <a:xfrm>
                  <a:off x="11264493" y="489812"/>
                  <a:ext cx="1778408" cy="3159844"/>
                </a:xfrm>
                <a:custGeom>
                  <a:avLst/>
                  <a:gdLst>
                    <a:gd name="T0" fmla="*/ 1008 w 2794"/>
                    <a:gd name="T1" fmla="*/ 2831 h 4966"/>
                    <a:gd name="T2" fmla="*/ 992 w 2794"/>
                    <a:gd name="T3" fmla="*/ 2212 h 4966"/>
                    <a:gd name="T4" fmla="*/ 787 w 2794"/>
                    <a:gd name="T5" fmla="*/ 2407 h 4966"/>
                    <a:gd name="T6" fmla="*/ 828 w 2794"/>
                    <a:gd name="T7" fmla="*/ 2055 h 4966"/>
                    <a:gd name="T8" fmla="*/ 743 w 2794"/>
                    <a:gd name="T9" fmla="*/ 1912 h 4966"/>
                    <a:gd name="T10" fmla="*/ 822 w 2794"/>
                    <a:gd name="T11" fmla="*/ 1763 h 4966"/>
                    <a:gd name="T12" fmla="*/ 762 w 2794"/>
                    <a:gd name="T13" fmla="*/ 1552 h 4966"/>
                    <a:gd name="T14" fmla="*/ 872 w 2794"/>
                    <a:gd name="T15" fmla="*/ 1342 h 4966"/>
                    <a:gd name="T16" fmla="*/ 945 w 2794"/>
                    <a:gd name="T17" fmla="*/ 1168 h 4966"/>
                    <a:gd name="T18" fmla="*/ 1131 w 2794"/>
                    <a:gd name="T19" fmla="*/ 1080 h 4966"/>
                    <a:gd name="T20" fmla="*/ 1210 w 2794"/>
                    <a:gd name="T21" fmla="*/ 1362 h 4966"/>
                    <a:gd name="T22" fmla="*/ 1574 w 2794"/>
                    <a:gd name="T23" fmla="*/ 1438 h 4966"/>
                    <a:gd name="T24" fmla="*/ 1644 w 2794"/>
                    <a:gd name="T25" fmla="*/ 1942 h 4966"/>
                    <a:gd name="T26" fmla="*/ 1556 w 2794"/>
                    <a:gd name="T27" fmla="*/ 2192 h 4966"/>
                    <a:gd name="T28" fmla="*/ 2603 w 2794"/>
                    <a:gd name="T29" fmla="*/ 3595 h 4966"/>
                    <a:gd name="T30" fmla="*/ 2220 w 2794"/>
                    <a:gd name="T31" fmla="*/ 3002 h 4966"/>
                    <a:gd name="T32" fmla="*/ 1749 w 2794"/>
                    <a:gd name="T33" fmla="*/ 2329 h 4966"/>
                    <a:gd name="T34" fmla="*/ 1429 w 2794"/>
                    <a:gd name="T35" fmla="*/ 3036 h 4966"/>
                    <a:gd name="T36" fmla="*/ 1489 w 2794"/>
                    <a:gd name="T37" fmla="*/ 3333 h 4966"/>
                    <a:gd name="T38" fmla="*/ 1524 w 2794"/>
                    <a:gd name="T39" fmla="*/ 3701 h 4966"/>
                    <a:gd name="T40" fmla="*/ 1601 w 2794"/>
                    <a:gd name="T41" fmla="*/ 4163 h 4966"/>
                    <a:gd name="T42" fmla="*/ 1047 w 2794"/>
                    <a:gd name="T43" fmla="*/ 4638 h 4966"/>
                    <a:gd name="T44" fmla="*/ 955 w 2794"/>
                    <a:gd name="T45" fmla="*/ 4907 h 4966"/>
                    <a:gd name="T46" fmla="*/ 1386 w 2794"/>
                    <a:gd name="T47" fmla="*/ 4764 h 4966"/>
                    <a:gd name="T48" fmla="*/ 1957 w 2794"/>
                    <a:gd name="T49" fmla="*/ 4562 h 4966"/>
                    <a:gd name="T50" fmla="*/ 2508 w 2794"/>
                    <a:gd name="T51" fmla="*/ 4299 h 4966"/>
                    <a:gd name="T52" fmla="*/ 2648 w 2794"/>
                    <a:gd name="T53" fmla="*/ 4063 h 4966"/>
                    <a:gd name="T54" fmla="*/ 1513 w 2794"/>
                    <a:gd name="T55" fmla="*/ 3894 h 4966"/>
                    <a:gd name="T56" fmla="*/ 1547 w 2794"/>
                    <a:gd name="T57" fmla="*/ 3524 h 4966"/>
                    <a:gd name="T58" fmla="*/ 1207 w 2794"/>
                    <a:gd name="T59" fmla="*/ 3662 h 4966"/>
                    <a:gd name="T60" fmla="*/ 934 w 2794"/>
                    <a:gd name="T61" fmla="*/ 4176 h 4966"/>
                    <a:gd name="T62" fmla="*/ 1360 w 2794"/>
                    <a:gd name="T63" fmla="*/ 4299 h 4966"/>
                    <a:gd name="T64" fmla="*/ 202 w 2794"/>
                    <a:gd name="T65" fmla="*/ 2986 h 4966"/>
                    <a:gd name="T66" fmla="*/ 603 w 2794"/>
                    <a:gd name="T67" fmla="*/ 3094 h 4966"/>
                    <a:gd name="T68" fmla="*/ 832 w 2794"/>
                    <a:gd name="T69" fmla="*/ 2887 h 4966"/>
                    <a:gd name="T70" fmla="*/ 611 w 2794"/>
                    <a:gd name="T71" fmla="*/ 2555 h 4966"/>
                    <a:gd name="T72" fmla="*/ 2034 w 2794"/>
                    <a:gd name="T73" fmla="*/ 108 h 4966"/>
                    <a:gd name="T74" fmla="*/ 1960 w 2794"/>
                    <a:gd name="T75" fmla="*/ 149 h 4966"/>
                    <a:gd name="T76" fmla="*/ 2041 w 2794"/>
                    <a:gd name="T77" fmla="*/ 320 h 4966"/>
                    <a:gd name="T78" fmla="*/ 1647 w 2794"/>
                    <a:gd name="T79" fmla="*/ 740 h 4966"/>
                    <a:gd name="T80" fmla="*/ 1609 w 2794"/>
                    <a:gd name="T81" fmla="*/ 777 h 4966"/>
                    <a:gd name="T82" fmla="*/ 1526 w 2794"/>
                    <a:gd name="T83" fmla="*/ 848 h 4966"/>
                    <a:gd name="T84" fmla="*/ 1520 w 2794"/>
                    <a:gd name="T85" fmla="*/ 951 h 4966"/>
                    <a:gd name="T86" fmla="*/ 528 w 2794"/>
                    <a:gd name="T87" fmla="*/ 1362 h 4966"/>
                    <a:gd name="T88" fmla="*/ 408 w 2794"/>
                    <a:gd name="T89" fmla="*/ 1504 h 4966"/>
                    <a:gd name="T90" fmla="*/ 349 w 2794"/>
                    <a:gd name="T91" fmla="*/ 1526 h 4966"/>
                    <a:gd name="T92" fmla="*/ 713 w 2794"/>
                    <a:gd name="T93" fmla="*/ 1523 h 4966"/>
                    <a:gd name="T94" fmla="*/ 372 w 2794"/>
                    <a:gd name="T95" fmla="*/ 1589 h 4966"/>
                    <a:gd name="T96" fmla="*/ 705 w 2794"/>
                    <a:gd name="T97" fmla="*/ 1722 h 4966"/>
                    <a:gd name="T98" fmla="*/ 543 w 2794"/>
                    <a:gd name="T99" fmla="*/ 1543 h 4966"/>
                    <a:gd name="T100" fmla="*/ 673 w 2794"/>
                    <a:gd name="T101" fmla="*/ 1812 h 4966"/>
                    <a:gd name="T102" fmla="*/ 646 w 2794"/>
                    <a:gd name="T103" fmla="*/ 1997 h 4966"/>
                    <a:gd name="T104" fmla="*/ 726 w 2794"/>
                    <a:gd name="T105" fmla="*/ 1969 h 4966"/>
                    <a:gd name="T106" fmla="*/ 672 w 2794"/>
                    <a:gd name="T107" fmla="*/ 1188 h 4966"/>
                    <a:gd name="T108" fmla="*/ 470 w 2794"/>
                    <a:gd name="T109" fmla="*/ 1213 h 4966"/>
                    <a:gd name="T110" fmla="*/ 486 w 2794"/>
                    <a:gd name="T111" fmla="*/ 1382 h 4966"/>
                    <a:gd name="T112" fmla="*/ 589 w 2794"/>
                    <a:gd name="T113" fmla="*/ 1249 h 4966"/>
                    <a:gd name="T114" fmla="*/ 1934 w 2794"/>
                    <a:gd name="T115" fmla="*/ 301 h 4966"/>
                    <a:gd name="T116" fmla="*/ 2033 w 2794"/>
                    <a:gd name="T117" fmla="*/ 183 h 4966"/>
                    <a:gd name="T118" fmla="*/ 644 w 2794"/>
                    <a:gd name="T119" fmla="*/ 2179 h 4966"/>
                    <a:gd name="T120" fmla="*/ 980 w 2794"/>
                    <a:gd name="T121" fmla="*/ 2313 h 4966"/>
                    <a:gd name="T122" fmla="*/ 946 w 2794"/>
                    <a:gd name="T123" fmla="*/ 2390 h 4966"/>
                    <a:gd name="T124" fmla="*/ 1167 w 2794"/>
                    <a:gd name="T125" fmla="*/ 3389 h 49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2794" h="4966">
                      <a:moveTo>
                        <a:pt x="1501" y="2673"/>
                      </a:moveTo>
                      <a:cubicBezTo>
                        <a:pt x="1500" y="2673"/>
                        <a:pt x="1500" y="2673"/>
                        <a:pt x="1500" y="2673"/>
                      </a:cubicBezTo>
                      <a:cubicBezTo>
                        <a:pt x="1500" y="2673"/>
                        <a:pt x="1500" y="2673"/>
                        <a:pt x="1500" y="2673"/>
                      </a:cubicBezTo>
                      <a:cubicBezTo>
                        <a:pt x="1499" y="2673"/>
                        <a:pt x="1499" y="2673"/>
                        <a:pt x="1499" y="2673"/>
                      </a:cubicBezTo>
                      <a:cubicBezTo>
                        <a:pt x="1496" y="2675"/>
                        <a:pt x="1493" y="2677"/>
                        <a:pt x="1491" y="2678"/>
                      </a:cubicBezTo>
                      <a:cubicBezTo>
                        <a:pt x="1489" y="2678"/>
                        <a:pt x="1486" y="2677"/>
                        <a:pt x="1484" y="2678"/>
                      </a:cubicBezTo>
                      <a:cubicBezTo>
                        <a:pt x="1482" y="2680"/>
                        <a:pt x="1478" y="2683"/>
                        <a:pt x="1476" y="2684"/>
                      </a:cubicBezTo>
                      <a:cubicBezTo>
                        <a:pt x="1471" y="2679"/>
                        <a:pt x="1457" y="2676"/>
                        <a:pt x="1451" y="2681"/>
                      </a:cubicBezTo>
                      <a:cubicBezTo>
                        <a:pt x="1448" y="2680"/>
                        <a:pt x="1448" y="2680"/>
                        <a:pt x="1448" y="2680"/>
                      </a:cubicBezTo>
                      <a:cubicBezTo>
                        <a:pt x="1446" y="2681"/>
                        <a:pt x="1446" y="2681"/>
                        <a:pt x="1446" y="2681"/>
                      </a:cubicBezTo>
                      <a:cubicBezTo>
                        <a:pt x="1445" y="2682"/>
                        <a:pt x="1445" y="2682"/>
                        <a:pt x="1444" y="2683"/>
                      </a:cubicBezTo>
                      <a:cubicBezTo>
                        <a:pt x="1437" y="2683"/>
                        <a:pt x="1433" y="2677"/>
                        <a:pt x="1428" y="2677"/>
                      </a:cubicBezTo>
                      <a:cubicBezTo>
                        <a:pt x="1427" y="2677"/>
                        <a:pt x="1427" y="2677"/>
                        <a:pt x="1427" y="2677"/>
                      </a:cubicBezTo>
                      <a:cubicBezTo>
                        <a:pt x="1425" y="2679"/>
                        <a:pt x="1425" y="2679"/>
                        <a:pt x="1425" y="2679"/>
                      </a:cubicBezTo>
                      <a:cubicBezTo>
                        <a:pt x="1422" y="2678"/>
                        <a:pt x="1417" y="2681"/>
                        <a:pt x="1416" y="2680"/>
                      </a:cubicBezTo>
                      <a:cubicBezTo>
                        <a:pt x="1412" y="2679"/>
                        <a:pt x="1412" y="2677"/>
                        <a:pt x="1407" y="2679"/>
                      </a:cubicBezTo>
                      <a:cubicBezTo>
                        <a:pt x="1404" y="2679"/>
                        <a:pt x="1401" y="2673"/>
                        <a:pt x="1400" y="2671"/>
                      </a:cubicBezTo>
                      <a:cubicBezTo>
                        <a:pt x="1399" y="2670"/>
                        <a:pt x="1396" y="2670"/>
                        <a:pt x="1395" y="2671"/>
                      </a:cubicBezTo>
                      <a:cubicBezTo>
                        <a:pt x="1394" y="2673"/>
                        <a:pt x="1394" y="2673"/>
                        <a:pt x="1394" y="2673"/>
                      </a:cubicBezTo>
                      <a:cubicBezTo>
                        <a:pt x="1397" y="2672"/>
                        <a:pt x="1397" y="2672"/>
                        <a:pt x="1397" y="2672"/>
                      </a:cubicBezTo>
                      <a:cubicBezTo>
                        <a:pt x="1398" y="2673"/>
                        <a:pt x="1398" y="2673"/>
                        <a:pt x="1398" y="2673"/>
                      </a:cubicBezTo>
                      <a:cubicBezTo>
                        <a:pt x="1397" y="2678"/>
                        <a:pt x="1390" y="2681"/>
                        <a:pt x="1386" y="2683"/>
                      </a:cubicBezTo>
                      <a:cubicBezTo>
                        <a:pt x="1374" y="2683"/>
                        <a:pt x="1374" y="2683"/>
                        <a:pt x="1374" y="2683"/>
                      </a:cubicBezTo>
                      <a:cubicBezTo>
                        <a:pt x="1372" y="2682"/>
                        <a:pt x="1367" y="2679"/>
                        <a:pt x="1366" y="2678"/>
                      </a:cubicBezTo>
                      <a:cubicBezTo>
                        <a:pt x="1365" y="2675"/>
                        <a:pt x="1363" y="2672"/>
                        <a:pt x="1362" y="2669"/>
                      </a:cubicBezTo>
                      <a:cubicBezTo>
                        <a:pt x="1361" y="2666"/>
                        <a:pt x="1360" y="2655"/>
                        <a:pt x="1355" y="2655"/>
                      </a:cubicBezTo>
                      <a:cubicBezTo>
                        <a:pt x="1357" y="2657"/>
                        <a:pt x="1360" y="2661"/>
                        <a:pt x="1360" y="2664"/>
                      </a:cubicBezTo>
                      <a:cubicBezTo>
                        <a:pt x="1360" y="2666"/>
                        <a:pt x="1360" y="2666"/>
                        <a:pt x="1360" y="2666"/>
                      </a:cubicBezTo>
                      <a:cubicBezTo>
                        <a:pt x="1360" y="2668"/>
                        <a:pt x="1360" y="2668"/>
                        <a:pt x="1360" y="2668"/>
                      </a:cubicBezTo>
                      <a:cubicBezTo>
                        <a:pt x="1360" y="2669"/>
                        <a:pt x="1360" y="2672"/>
                        <a:pt x="1361" y="2674"/>
                      </a:cubicBezTo>
                      <a:cubicBezTo>
                        <a:pt x="1360" y="2677"/>
                        <a:pt x="1360" y="2677"/>
                        <a:pt x="1360" y="2677"/>
                      </a:cubicBezTo>
                      <a:cubicBezTo>
                        <a:pt x="1359" y="2678"/>
                        <a:pt x="1359" y="2678"/>
                        <a:pt x="1359" y="2678"/>
                      </a:cubicBezTo>
                      <a:cubicBezTo>
                        <a:pt x="1359" y="2682"/>
                        <a:pt x="1359" y="2682"/>
                        <a:pt x="1359" y="2682"/>
                      </a:cubicBezTo>
                      <a:cubicBezTo>
                        <a:pt x="1361" y="2684"/>
                        <a:pt x="1361" y="2684"/>
                        <a:pt x="1361" y="2684"/>
                      </a:cubicBezTo>
                      <a:cubicBezTo>
                        <a:pt x="1360" y="2686"/>
                        <a:pt x="1360" y="2687"/>
                        <a:pt x="1360" y="2688"/>
                      </a:cubicBezTo>
                      <a:cubicBezTo>
                        <a:pt x="1359" y="2689"/>
                        <a:pt x="1358" y="2692"/>
                        <a:pt x="1358" y="2692"/>
                      </a:cubicBezTo>
                      <a:cubicBezTo>
                        <a:pt x="1357" y="2694"/>
                        <a:pt x="1357" y="2699"/>
                        <a:pt x="1359" y="2700"/>
                      </a:cubicBezTo>
                      <a:cubicBezTo>
                        <a:pt x="1361" y="2701"/>
                        <a:pt x="1361" y="2701"/>
                        <a:pt x="1361" y="2701"/>
                      </a:cubicBezTo>
                      <a:cubicBezTo>
                        <a:pt x="1362" y="2704"/>
                        <a:pt x="1363" y="2708"/>
                        <a:pt x="1365" y="2710"/>
                      </a:cubicBezTo>
                      <a:cubicBezTo>
                        <a:pt x="1362" y="2713"/>
                        <a:pt x="1362" y="2713"/>
                        <a:pt x="1362" y="2713"/>
                      </a:cubicBezTo>
                      <a:cubicBezTo>
                        <a:pt x="1362" y="2715"/>
                        <a:pt x="1362" y="2715"/>
                        <a:pt x="1362" y="2715"/>
                      </a:cubicBezTo>
                      <a:cubicBezTo>
                        <a:pt x="1356" y="2720"/>
                        <a:pt x="1356" y="2720"/>
                        <a:pt x="1356" y="2720"/>
                      </a:cubicBezTo>
                      <a:cubicBezTo>
                        <a:pt x="1356" y="2724"/>
                        <a:pt x="1356" y="2724"/>
                        <a:pt x="1356" y="2724"/>
                      </a:cubicBezTo>
                      <a:cubicBezTo>
                        <a:pt x="1354" y="2726"/>
                        <a:pt x="1354" y="2726"/>
                        <a:pt x="1354" y="2726"/>
                      </a:cubicBezTo>
                      <a:cubicBezTo>
                        <a:pt x="1351" y="2723"/>
                        <a:pt x="1335" y="2720"/>
                        <a:pt x="1332" y="2722"/>
                      </a:cubicBezTo>
                      <a:cubicBezTo>
                        <a:pt x="1329" y="2719"/>
                        <a:pt x="1329" y="2719"/>
                        <a:pt x="1329" y="2719"/>
                      </a:cubicBezTo>
                      <a:cubicBezTo>
                        <a:pt x="1324" y="2722"/>
                        <a:pt x="1324" y="2722"/>
                        <a:pt x="1324" y="2722"/>
                      </a:cubicBezTo>
                      <a:cubicBezTo>
                        <a:pt x="1320" y="2721"/>
                        <a:pt x="1320" y="2721"/>
                        <a:pt x="1320" y="2721"/>
                      </a:cubicBezTo>
                      <a:cubicBezTo>
                        <a:pt x="1319" y="2723"/>
                        <a:pt x="1319" y="2723"/>
                        <a:pt x="1319" y="2723"/>
                      </a:cubicBezTo>
                      <a:cubicBezTo>
                        <a:pt x="1319" y="2725"/>
                        <a:pt x="1319" y="2725"/>
                        <a:pt x="1319" y="2725"/>
                      </a:cubicBezTo>
                      <a:cubicBezTo>
                        <a:pt x="1316" y="2727"/>
                        <a:pt x="1316" y="2727"/>
                        <a:pt x="1316" y="2727"/>
                      </a:cubicBezTo>
                      <a:cubicBezTo>
                        <a:pt x="1316" y="2729"/>
                        <a:pt x="1316" y="2729"/>
                        <a:pt x="1316" y="2729"/>
                      </a:cubicBezTo>
                      <a:cubicBezTo>
                        <a:pt x="1312" y="2732"/>
                        <a:pt x="1308" y="2733"/>
                        <a:pt x="1304" y="2734"/>
                      </a:cubicBezTo>
                      <a:cubicBezTo>
                        <a:pt x="1303" y="2734"/>
                        <a:pt x="1303" y="2734"/>
                        <a:pt x="1303" y="2734"/>
                      </a:cubicBezTo>
                      <a:cubicBezTo>
                        <a:pt x="1304" y="2732"/>
                        <a:pt x="1304" y="2732"/>
                        <a:pt x="1304" y="2732"/>
                      </a:cubicBezTo>
                      <a:cubicBezTo>
                        <a:pt x="1303" y="2730"/>
                        <a:pt x="1303" y="2730"/>
                        <a:pt x="1303" y="2730"/>
                      </a:cubicBezTo>
                      <a:cubicBezTo>
                        <a:pt x="1297" y="2725"/>
                        <a:pt x="1297" y="2725"/>
                        <a:pt x="1297" y="2725"/>
                      </a:cubicBezTo>
                      <a:cubicBezTo>
                        <a:pt x="1296" y="2717"/>
                        <a:pt x="1296" y="2717"/>
                        <a:pt x="1296" y="2717"/>
                      </a:cubicBezTo>
                      <a:cubicBezTo>
                        <a:pt x="1295" y="2717"/>
                        <a:pt x="1295" y="2717"/>
                        <a:pt x="1295" y="2717"/>
                      </a:cubicBezTo>
                      <a:cubicBezTo>
                        <a:pt x="1295" y="2719"/>
                        <a:pt x="1295" y="2723"/>
                        <a:pt x="1295" y="2725"/>
                      </a:cubicBezTo>
                      <a:cubicBezTo>
                        <a:pt x="1294" y="2724"/>
                        <a:pt x="1294" y="2724"/>
                        <a:pt x="1294" y="2724"/>
                      </a:cubicBezTo>
                      <a:cubicBezTo>
                        <a:pt x="1293" y="2724"/>
                        <a:pt x="1293" y="2724"/>
                        <a:pt x="1293" y="2724"/>
                      </a:cubicBezTo>
                      <a:cubicBezTo>
                        <a:pt x="1294" y="2725"/>
                        <a:pt x="1294" y="2728"/>
                        <a:pt x="1294" y="2730"/>
                      </a:cubicBezTo>
                      <a:cubicBezTo>
                        <a:pt x="1295" y="2731"/>
                        <a:pt x="1296" y="2732"/>
                        <a:pt x="1296" y="2734"/>
                      </a:cubicBezTo>
                      <a:cubicBezTo>
                        <a:pt x="1298" y="2734"/>
                        <a:pt x="1298" y="2734"/>
                        <a:pt x="1298" y="2734"/>
                      </a:cubicBezTo>
                      <a:cubicBezTo>
                        <a:pt x="1299" y="2737"/>
                        <a:pt x="1299" y="2737"/>
                        <a:pt x="1299" y="2737"/>
                      </a:cubicBezTo>
                      <a:cubicBezTo>
                        <a:pt x="1297" y="2738"/>
                        <a:pt x="1297" y="2738"/>
                        <a:pt x="1297" y="2738"/>
                      </a:cubicBezTo>
                      <a:cubicBezTo>
                        <a:pt x="1294" y="2737"/>
                        <a:pt x="1292" y="2732"/>
                        <a:pt x="1290" y="2729"/>
                      </a:cubicBezTo>
                      <a:cubicBezTo>
                        <a:pt x="1289" y="2728"/>
                        <a:pt x="1289" y="2728"/>
                        <a:pt x="1289" y="2728"/>
                      </a:cubicBezTo>
                      <a:cubicBezTo>
                        <a:pt x="1287" y="2729"/>
                        <a:pt x="1287" y="2729"/>
                        <a:pt x="1287" y="2729"/>
                      </a:cubicBezTo>
                      <a:cubicBezTo>
                        <a:pt x="1287" y="2731"/>
                        <a:pt x="1287" y="2731"/>
                        <a:pt x="1287" y="2731"/>
                      </a:cubicBezTo>
                      <a:cubicBezTo>
                        <a:pt x="1291" y="2737"/>
                        <a:pt x="1291" y="2737"/>
                        <a:pt x="1291" y="2737"/>
                      </a:cubicBezTo>
                      <a:cubicBezTo>
                        <a:pt x="1289" y="2737"/>
                        <a:pt x="1289" y="2737"/>
                        <a:pt x="1289" y="2737"/>
                      </a:cubicBezTo>
                      <a:cubicBezTo>
                        <a:pt x="1286" y="2735"/>
                        <a:pt x="1286" y="2735"/>
                        <a:pt x="1286" y="2735"/>
                      </a:cubicBezTo>
                      <a:cubicBezTo>
                        <a:pt x="1284" y="2736"/>
                        <a:pt x="1284" y="2736"/>
                        <a:pt x="1284" y="2736"/>
                      </a:cubicBezTo>
                      <a:cubicBezTo>
                        <a:pt x="1284" y="2738"/>
                        <a:pt x="1284" y="2738"/>
                        <a:pt x="1284" y="2738"/>
                      </a:cubicBezTo>
                      <a:cubicBezTo>
                        <a:pt x="1285" y="2741"/>
                        <a:pt x="1290" y="2740"/>
                        <a:pt x="1291" y="2745"/>
                      </a:cubicBezTo>
                      <a:cubicBezTo>
                        <a:pt x="1294" y="2746"/>
                        <a:pt x="1294" y="2746"/>
                        <a:pt x="1294" y="2746"/>
                      </a:cubicBezTo>
                      <a:cubicBezTo>
                        <a:pt x="1294" y="2747"/>
                        <a:pt x="1294" y="2747"/>
                        <a:pt x="1294" y="2747"/>
                      </a:cubicBezTo>
                      <a:cubicBezTo>
                        <a:pt x="1290" y="2751"/>
                        <a:pt x="1290" y="2751"/>
                        <a:pt x="1290" y="2751"/>
                      </a:cubicBezTo>
                      <a:cubicBezTo>
                        <a:pt x="1289" y="2751"/>
                        <a:pt x="1287" y="2751"/>
                        <a:pt x="1285" y="2750"/>
                      </a:cubicBezTo>
                      <a:cubicBezTo>
                        <a:pt x="1282" y="2753"/>
                        <a:pt x="1282" y="2753"/>
                        <a:pt x="1282" y="2753"/>
                      </a:cubicBezTo>
                      <a:cubicBezTo>
                        <a:pt x="1282" y="2756"/>
                        <a:pt x="1282" y="2756"/>
                        <a:pt x="1282" y="2756"/>
                      </a:cubicBezTo>
                      <a:cubicBezTo>
                        <a:pt x="1279" y="2757"/>
                        <a:pt x="1275" y="2758"/>
                        <a:pt x="1272" y="2759"/>
                      </a:cubicBezTo>
                      <a:cubicBezTo>
                        <a:pt x="1272" y="2759"/>
                        <a:pt x="1271" y="2760"/>
                        <a:pt x="1271" y="2760"/>
                      </a:cubicBezTo>
                      <a:cubicBezTo>
                        <a:pt x="1269" y="2761"/>
                        <a:pt x="1267" y="2762"/>
                        <a:pt x="1265" y="2763"/>
                      </a:cubicBezTo>
                      <a:cubicBezTo>
                        <a:pt x="1264" y="2762"/>
                        <a:pt x="1264" y="2762"/>
                        <a:pt x="1264" y="2762"/>
                      </a:cubicBezTo>
                      <a:cubicBezTo>
                        <a:pt x="1259" y="2767"/>
                        <a:pt x="1259" y="2767"/>
                        <a:pt x="1259" y="2767"/>
                      </a:cubicBezTo>
                      <a:cubicBezTo>
                        <a:pt x="1258" y="2770"/>
                        <a:pt x="1258" y="2770"/>
                        <a:pt x="1258" y="2770"/>
                      </a:cubicBezTo>
                      <a:cubicBezTo>
                        <a:pt x="1252" y="2772"/>
                        <a:pt x="1252" y="2772"/>
                        <a:pt x="1252" y="2772"/>
                      </a:cubicBezTo>
                      <a:cubicBezTo>
                        <a:pt x="1246" y="2770"/>
                        <a:pt x="1246" y="2770"/>
                        <a:pt x="1246" y="2770"/>
                      </a:cubicBezTo>
                      <a:cubicBezTo>
                        <a:pt x="1244" y="2771"/>
                        <a:pt x="1244" y="2771"/>
                        <a:pt x="1244" y="2771"/>
                      </a:cubicBezTo>
                      <a:cubicBezTo>
                        <a:pt x="1240" y="2770"/>
                        <a:pt x="1240" y="2770"/>
                        <a:pt x="1240" y="2770"/>
                      </a:cubicBezTo>
                      <a:cubicBezTo>
                        <a:pt x="1237" y="2771"/>
                        <a:pt x="1237" y="2771"/>
                        <a:pt x="1237" y="2771"/>
                      </a:cubicBezTo>
                      <a:cubicBezTo>
                        <a:pt x="1234" y="2769"/>
                        <a:pt x="1232" y="2768"/>
                        <a:pt x="1230" y="2765"/>
                      </a:cubicBezTo>
                      <a:cubicBezTo>
                        <a:pt x="1230" y="2760"/>
                        <a:pt x="1230" y="2760"/>
                        <a:pt x="1230" y="2760"/>
                      </a:cubicBezTo>
                      <a:cubicBezTo>
                        <a:pt x="1233" y="2759"/>
                        <a:pt x="1233" y="2754"/>
                        <a:pt x="1235" y="2752"/>
                      </a:cubicBezTo>
                      <a:cubicBezTo>
                        <a:pt x="1234" y="2750"/>
                        <a:pt x="1234" y="2750"/>
                        <a:pt x="1234" y="2750"/>
                      </a:cubicBezTo>
                      <a:cubicBezTo>
                        <a:pt x="1235" y="2748"/>
                        <a:pt x="1235" y="2748"/>
                        <a:pt x="1235" y="2748"/>
                      </a:cubicBezTo>
                      <a:cubicBezTo>
                        <a:pt x="1233" y="2746"/>
                        <a:pt x="1233" y="2746"/>
                        <a:pt x="1233" y="2746"/>
                      </a:cubicBezTo>
                      <a:cubicBezTo>
                        <a:pt x="1231" y="2747"/>
                        <a:pt x="1230" y="2750"/>
                        <a:pt x="1229" y="2752"/>
                      </a:cubicBezTo>
                      <a:cubicBezTo>
                        <a:pt x="1228" y="2751"/>
                        <a:pt x="1228" y="2751"/>
                        <a:pt x="1228" y="2751"/>
                      </a:cubicBezTo>
                      <a:cubicBezTo>
                        <a:pt x="1228" y="2750"/>
                        <a:pt x="1230" y="2747"/>
                        <a:pt x="1231" y="2745"/>
                      </a:cubicBezTo>
                      <a:cubicBezTo>
                        <a:pt x="1231" y="2741"/>
                        <a:pt x="1231" y="2741"/>
                        <a:pt x="1231" y="2741"/>
                      </a:cubicBezTo>
                      <a:cubicBezTo>
                        <a:pt x="1234" y="2740"/>
                        <a:pt x="1234" y="2740"/>
                        <a:pt x="1234" y="2740"/>
                      </a:cubicBezTo>
                      <a:cubicBezTo>
                        <a:pt x="1236" y="2736"/>
                        <a:pt x="1236" y="2736"/>
                        <a:pt x="1236" y="2736"/>
                      </a:cubicBezTo>
                      <a:cubicBezTo>
                        <a:pt x="1235" y="2733"/>
                        <a:pt x="1235" y="2733"/>
                        <a:pt x="1235" y="2733"/>
                      </a:cubicBezTo>
                      <a:cubicBezTo>
                        <a:pt x="1237" y="2732"/>
                        <a:pt x="1237" y="2732"/>
                        <a:pt x="1237" y="2732"/>
                      </a:cubicBezTo>
                      <a:cubicBezTo>
                        <a:pt x="1234" y="2730"/>
                        <a:pt x="1234" y="2730"/>
                        <a:pt x="1234" y="2730"/>
                      </a:cubicBezTo>
                      <a:cubicBezTo>
                        <a:pt x="1233" y="2734"/>
                        <a:pt x="1233" y="2734"/>
                        <a:pt x="1233" y="2734"/>
                      </a:cubicBezTo>
                      <a:cubicBezTo>
                        <a:pt x="1235" y="2736"/>
                        <a:pt x="1235" y="2736"/>
                        <a:pt x="1235" y="2736"/>
                      </a:cubicBezTo>
                      <a:cubicBezTo>
                        <a:pt x="1234" y="2737"/>
                        <a:pt x="1234" y="2738"/>
                        <a:pt x="1233" y="2739"/>
                      </a:cubicBezTo>
                      <a:cubicBezTo>
                        <a:pt x="1231" y="2738"/>
                        <a:pt x="1231" y="2738"/>
                        <a:pt x="1231" y="2738"/>
                      </a:cubicBezTo>
                      <a:cubicBezTo>
                        <a:pt x="1228" y="2742"/>
                        <a:pt x="1227" y="2748"/>
                        <a:pt x="1224" y="2751"/>
                      </a:cubicBezTo>
                      <a:cubicBezTo>
                        <a:pt x="1225" y="2754"/>
                        <a:pt x="1223" y="2762"/>
                        <a:pt x="1223" y="2764"/>
                      </a:cubicBezTo>
                      <a:cubicBezTo>
                        <a:pt x="1223" y="2766"/>
                        <a:pt x="1223" y="2766"/>
                        <a:pt x="1223" y="2766"/>
                      </a:cubicBezTo>
                      <a:cubicBezTo>
                        <a:pt x="1221" y="2766"/>
                        <a:pt x="1221" y="2766"/>
                        <a:pt x="1221" y="2766"/>
                      </a:cubicBezTo>
                      <a:cubicBezTo>
                        <a:pt x="1219" y="2767"/>
                        <a:pt x="1219" y="2767"/>
                        <a:pt x="1219" y="2767"/>
                      </a:cubicBezTo>
                      <a:cubicBezTo>
                        <a:pt x="1219" y="2768"/>
                        <a:pt x="1219" y="2768"/>
                        <a:pt x="1219" y="2768"/>
                      </a:cubicBezTo>
                      <a:cubicBezTo>
                        <a:pt x="1220" y="2768"/>
                        <a:pt x="1220" y="2768"/>
                        <a:pt x="1220" y="2768"/>
                      </a:cubicBezTo>
                      <a:cubicBezTo>
                        <a:pt x="1222" y="2768"/>
                        <a:pt x="1222" y="2768"/>
                        <a:pt x="1222" y="2768"/>
                      </a:cubicBezTo>
                      <a:cubicBezTo>
                        <a:pt x="1223" y="2769"/>
                        <a:pt x="1223" y="2769"/>
                        <a:pt x="1223" y="2769"/>
                      </a:cubicBezTo>
                      <a:cubicBezTo>
                        <a:pt x="1223" y="2772"/>
                        <a:pt x="1223" y="2772"/>
                        <a:pt x="1223" y="2772"/>
                      </a:cubicBezTo>
                      <a:cubicBezTo>
                        <a:pt x="1222" y="2773"/>
                        <a:pt x="1222" y="2773"/>
                        <a:pt x="1222" y="2773"/>
                      </a:cubicBezTo>
                      <a:cubicBezTo>
                        <a:pt x="1219" y="2772"/>
                        <a:pt x="1219" y="2772"/>
                        <a:pt x="1219" y="2772"/>
                      </a:cubicBezTo>
                      <a:cubicBezTo>
                        <a:pt x="1218" y="2771"/>
                        <a:pt x="1218" y="2771"/>
                        <a:pt x="1218" y="2771"/>
                      </a:cubicBezTo>
                      <a:cubicBezTo>
                        <a:pt x="1218" y="2768"/>
                        <a:pt x="1218" y="2768"/>
                        <a:pt x="1218" y="2768"/>
                      </a:cubicBezTo>
                      <a:cubicBezTo>
                        <a:pt x="1216" y="2768"/>
                        <a:pt x="1216" y="2768"/>
                        <a:pt x="1216" y="2768"/>
                      </a:cubicBezTo>
                      <a:cubicBezTo>
                        <a:pt x="1214" y="2767"/>
                        <a:pt x="1214" y="2767"/>
                        <a:pt x="1214" y="2767"/>
                      </a:cubicBezTo>
                      <a:cubicBezTo>
                        <a:pt x="1215" y="2764"/>
                        <a:pt x="1215" y="2764"/>
                        <a:pt x="1215" y="2764"/>
                      </a:cubicBezTo>
                      <a:cubicBezTo>
                        <a:pt x="1215" y="2763"/>
                        <a:pt x="1215" y="2763"/>
                        <a:pt x="1215" y="2763"/>
                      </a:cubicBezTo>
                      <a:cubicBezTo>
                        <a:pt x="1214" y="2763"/>
                        <a:pt x="1214" y="2763"/>
                        <a:pt x="1214" y="2763"/>
                      </a:cubicBezTo>
                      <a:cubicBezTo>
                        <a:pt x="1213" y="2764"/>
                        <a:pt x="1213" y="2764"/>
                        <a:pt x="1213" y="2764"/>
                      </a:cubicBezTo>
                      <a:cubicBezTo>
                        <a:pt x="1213" y="2765"/>
                        <a:pt x="1212" y="2767"/>
                        <a:pt x="1211" y="2768"/>
                      </a:cubicBezTo>
                      <a:cubicBezTo>
                        <a:pt x="1209" y="2768"/>
                        <a:pt x="1206" y="2767"/>
                        <a:pt x="1204" y="2766"/>
                      </a:cubicBezTo>
                      <a:cubicBezTo>
                        <a:pt x="1204" y="2764"/>
                        <a:pt x="1204" y="2764"/>
                        <a:pt x="1204" y="2764"/>
                      </a:cubicBezTo>
                      <a:cubicBezTo>
                        <a:pt x="1203" y="2763"/>
                        <a:pt x="1203" y="2763"/>
                        <a:pt x="1203" y="2763"/>
                      </a:cubicBezTo>
                      <a:cubicBezTo>
                        <a:pt x="1201" y="2763"/>
                        <a:pt x="1201" y="2763"/>
                        <a:pt x="1201" y="2763"/>
                      </a:cubicBezTo>
                      <a:cubicBezTo>
                        <a:pt x="1201" y="2762"/>
                        <a:pt x="1201" y="2762"/>
                        <a:pt x="1201" y="2762"/>
                      </a:cubicBezTo>
                      <a:cubicBezTo>
                        <a:pt x="1199" y="2761"/>
                        <a:pt x="1198" y="2758"/>
                        <a:pt x="1198" y="2756"/>
                      </a:cubicBezTo>
                      <a:cubicBezTo>
                        <a:pt x="1199" y="2753"/>
                        <a:pt x="1199" y="2753"/>
                        <a:pt x="1199" y="2753"/>
                      </a:cubicBezTo>
                      <a:cubicBezTo>
                        <a:pt x="1197" y="2754"/>
                        <a:pt x="1197" y="2754"/>
                        <a:pt x="1197" y="2754"/>
                      </a:cubicBezTo>
                      <a:cubicBezTo>
                        <a:pt x="1196" y="2753"/>
                        <a:pt x="1196" y="2753"/>
                        <a:pt x="1196" y="2753"/>
                      </a:cubicBezTo>
                      <a:cubicBezTo>
                        <a:pt x="1195" y="2754"/>
                        <a:pt x="1195" y="2754"/>
                        <a:pt x="1195" y="2754"/>
                      </a:cubicBezTo>
                      <a:cubicBezTo>
                        <a:pt x="1191" y="2750"/>
                        <a:pt x="1191" y="2750"/>
                        <a:pt x="1191" y="2750"/>
                      </a:cubicBezTo>
                      <a:cubicBezTo>
                        <a:pt x="1191" y="2748"/>
                        <a:pt x="1191" y="2748"/>
                        <a:pt x="1191" y="2748"/>
                      </a:cubicBezTo>
                      <a:cubicBezTo>
                        <a:pt x="1189" y="2747"/>
                        <a:pt x="1189" y="2747"/>
                        <a:pt x="1189" y="2747"/>
                      </a:cubicBezTo>
                      <a:cubicBezTo>
                        <a:pt x="1188" y="2745"/>
                        <a:pt x="1188" y="2745"/>
                        <a:pt x="1188" y="2745"/>
                      </a:cubicBezTo>
                      <a:cubicBezTo>
                        <a:pt x="1190" y="2740"/>
                        <a:pt x="1190" y="2740"/>
                        <a:pt x="1190" y="2740"/>
                      </a:cubicBezTo>
                      <a:cubicBezTo>
                        <a:pt x="1187" y="2740"/>
                        <a:pt x="1187" y="2740"/>
                        <a:pt x="1187" y="2740"/>
                      </a:cubicBezTo>
                      <a:cubicBezTo>
                        <a:pt x="1187" y="2739"/>
                        <a:pt x="1187" y="2739"/>
                        <a:pt x="1187" y="2739"/>
                      </a:cubicBezTo>
                      <a:cubicBezTo>
                        <a:pt x="1189" y="2737"/>
                        <a:pt x="1189" y="2737"/>
                        <a:pt x="1189" y="2737"/>
                      </a:cubicBezTo>
                      <a:cubicBezTo>
                        <a:pt x="1188" y="2735"/>
                        <a:pt x="1188" y="2735"/>
                        <a:pt x="1188" y="2735"/>
                      </a:cubicBezTo>
                      <a:cubicBezTo>
                        <a:pt x="1193" y="2727"/>
                        <a:pt x="1193" y="2727"/>
                        <a:pt x="1193" y="2727"/>
                      </a:cubicBezTo>
                      <a:cubicBezTo>
                        <a:pt x="1189" y="2728"/>
                        <a:pt x="1189" y="2728"/>
                        <a:pt x="1189" y="2728"/>
                      </a:cubicBezTo>
                      <a:cubicBezTo>
                        <a:pt x="1188" y="2728"/>
                        <a:pt x="1188" y="2728"/>
                        <a:pt x="1188" y="2728"/>
                      </a:cubicBezTo>
                      <a:cubicBezTo>
                        <a:pt x="1186" y="2729"/>
                        <a:pt x="1186" y="2729"/>
                        <a:pt x="1186" y="2729"/>
                      </a:cubicBezTo>
                      <a:cubicBezTo>
                        <a:pt x="1186" y="2730"/>
                        <a:pt x="1186" y="2733"/>
                        <a:pt x="1185" y="2734"/>
                      </a:cubicBezTo>
                      <a:cubicBezTo>
                        <a:pt x="1183" y="2734"/>
                        <a:pt x="1183" y="2734"/>
                        <a:pt x="1183" y="2734"/>
                      </a:cubicBezTo>
                      <a:cubicBezTo>
                        <a:pt x="1181" y="2736"/>
                        <a:pt x="1181" y="2736"/>
                        <a:pt x="1181" y="2736"/>
                      </a:cubicBezTo>
                      <a:cubicBezTo>
                        <a:pt x="1179" y="2737"/>
                        <a:pt x="1179" y="2737"/>
                        <a:pt x="1179" y="2737"/>
                      </a:cubicBezTo>
                      <a:cubicBezTo>
                        <a:pt x="1178" y="2738"/>
                        <a:pt x="1178" y="2738"/>
                        <a:pt x="1178" y="2738"/>
                      </a:cubicBezTo>
                      <a:cubicBezTo>
                        <a:pt x="1178" y="2740"/>
                        <a:pt x="1178" y="2740"/>
                        <a:pt x="1178" y="2740"/>
                      </a:cubicBezTo>
                      <a:cubicBezTo>
                        <a:pt x="1177" y="2741"/>
                        <a:pt x="1177" y="2741"/>
                        <a:pt x="1177" y="2741"/>
                      </a:cubicBezTo>
                      <a:cubicBezTo>
                        <a:pt x="1175" y="2741"/>
                        <a:pt x="1175" y="2741"/>
                        <a:pt x="1175" y="2741"/>
                      </a:cubicBezTo>
                      <a:cubicBezTo>
                        <a:pt x="1173" y="2738"/>
                        <a:pt x="1169" y="2737"/>
                        <a:pt x="1166" y="2738"/>
                      </a:cubicBezTo>
                      <a:cubicBezTo>
                        <a:pt x="1164" y="2735"/>
                        <a:pt x="1154" y="2732"/>
                        <a:pt x="1149" y="2728"/>
                      </a:cubicBezTo>
                      <a:cubicBezTo>
                        <a:pt x="1147" y="2723"/>
                        <a:pt x="1147" y="2723"/>
                        <a:pt x="1147" y="2723"/>
                      </a:cubicBezTo>
                      <a:cubicBezTo>
                        <a:pt x="1145" y="2722"/>
                        <a:pt x="1145" y="2722"/>
                        <a:pt x="1145" y="2722"/>
                      </a:cubicBezTo>
                      <a:cubicBezTo>
                        <a:pt x="1144" y="2719"/>
                        <a:pt x="1144" y="2720"/>
                        <a:pt x="1144" y="2717"/>
                      </a:cubicBezTo>
                      <a:cubicBezTo>
                        <a:pt x="1143" y="2716"/>
                        <a:pt x="1143" y="2716"/>
                        <a:pt x="1143" y="2716"/>
                      </a:cubicBezTo>
                      <a:cubicBezTo>
                        <a:pt x="1144" y="2712"/>
                        <a:pt x="1144" y="2712"/>
                        <a:pt x="1144" y="2712"/>
                      </a:cubicBezTo>
                      <a:cubicBezTo>
                        <a:pt x="1142" y="2709"/>
                        <a:pt x="1142" y="2709"/>
                        <a:pt x="1142" y="2709"/>
                      </a:cubicBezTo>
                      <a:cubicBezTo>
                        <a:pt x="1141" y="2709"/>
                        <a:pt x="1141" y="2709"/>
                        <a:pt x="1141" y="2709"/>
                      </a:cubicBezTo>
                      <a:cubicBezTo>
                        <a:pt x="1141" y="2706"/>
                        <a:pt x="1141" y="2706"/>
                        <a:pt x="1141" y="2706"/>
                      </a:cubicBezTo>
                      <a:cubicBezTo>
                        <a:pt x="1140" y="2704"/>
                        <a:pt x="1140" y="2704"/>
                        <a:pt x="1140" y="2704"/>
                      </a:cubicBezTo>
                      <a:cubicBezTo>
                        <a:pt x="1135" y="2703"/>
                        <a:pt x="1135" y="2703"/>
                        <a:pt x="1135" y="2703"/>
                      </a:cubicBezTo>
                      <a:cubicBezTo>
                        <a:pt x="1134" y="2700"/>
                        <a:pt x="1134" y="2700"/>
                        <a:pt x="1134" y="2700"/>
                      </a:cubicBezTo>
                      <a:cubicBezTo>
                        <a:pt x="1136" y="2698"/>
                        <a:pt x="1136" y="2698"/>
                        <a:pt x="1136" y="2698"/>
                      </a:cubicBezTo>
                      <a:cubicBezTo>
                        <a:pt x="1134" y="2696"/>
                        <a:pt x="1130" y="2696"/>
                        <a:pt x="1128" y="2697"/>
                      </a:cubicBezTo>
                      <a:cubicBezTo>
                        <a:pt x="1129" y="2695"/>
                        <a:pt x="1129" y="2695"/>
                        <a:pt x="1129" y="2695"/>
                      </a:cubicBezTo>
                      <a:cubicBezTo>
                        <a:pt x="1129" y="2693"/>
                        <a:pt x="1129" y="2693"/>
                        <a:pt x="1129" y="2693"/>
                      </a:cubicBezTo>
                      <a:cubicBezTo>
                        <a:pt x="1127" y="2692"/>
                        <a:pt x="1127" y="2692"/>
                        <a:pt x="1127" y="2692"/>
                      </a:cubicBezTo>
                      <a:cubicBezTo>
                        <a:pt x="1125" y="2692"/>
                        <a:pt x="1125" y="2692"/>
                        <a:pt x="1125" y="2692"/>
                      </a:cubicBezTo>
                      <a:cubicBezTo>
                        <a:pt x="1127" y="2693"/>
                        <a:pt x="1127" y="2693"/>
                        <a:pt x="1127" y="2693"/>
                      </a:cubicBezTo>
                      <a:cubicBezTo>
                        <a:pt x="1127" y="2695"/>
                        <a:pt x="1127" y="2695"/>
                        <a:pt x="1127" y="2695"/>
                      </a:cubicBezTo>
                      <a:cubicBezTo>
                        <a:pt x="1125" y="2695"/>
                        <a:pt x="1125" y="2695"/>
                        <a:pt x="1125" y="2695"/>
                      </a:cubicBezTo>
                      <a:cubicBezTo>
                        <a:pt x="1128" y="2698"/>
                        <a:pt x="1128" y="2698"/>
                        <a:pt x="1128" y="2698"/>
                      </a:cubicBezTo>
                      <a:cubicBezTo>
                        <a:pt x="1132" y="2697"/>
                        <a:pt x="1132" y="2697"/>
                        <a:pt x="1132" y="2697"/>
                      </a:cubicBezTo>
                      <a:cubicBezTo>
                        <a:pt x="1133" y="2698"/>
                        <a:pt x="1133" y="2698"/>
                        <a:pt x="1133" y="2698"/>
                      </a:cubicBezTo>
                      <a:cubicBezTo>
                        <a:pt x="1133" y="2700"/>
                        <a:pt x="1133" y="2702"/>
                        <a:pt x="1134" y="2703"/>
                      </a:cubicBezTo>
                      <a:cubicBezTo>
                        <a:pt x="1140" y="2706"/>
                        <a:pt x="1140" y="2706"/>
                        <a:pt x="1140" y="2706"/>
                      </a:cubicBezTo>
                      <a:cubicBezTo>
                        <a:pt x="1138" y="2712"/>
                        <a:pt x="1138" y="2712"/>
                        <a:pt x="1138" y="2712"/>
                      </a:cubicBezTo>
                      <a:cubicBezTo>
                        <a:pt x="1138" y="2713"/>
                        <a:pt x="1138" y="2713"/>
                        <a:pt x="1138" y="2713"/>
                      </a:cubicBezTo>
                      <a:cubicBezTo>
                        <a:pt x="1141" y="2715"/>
                        <a:pt x="1141" y="2715"/>
                        <a:pt x="1141" y="2715"/>
                      </a:cubicBezTo>
                      <a:cubicBezTo>
                        <a:pt x="1139" y="2715"/>
                        <a:pt x="1134" y="2717"/>
                        <a:pt x="1132" y="2720"/>
                      </a:cubicBezTo>
                      <a:cubicBezTo>
                        <a:pt x="1132" y="2721"/>
                        <a:pt x="1132" y="2721"/>
                        <a:pt x="1132" y="2721"/>
                      </a:cubicBezTo>
                      <a:cubicBezTo>
                        <a:pt x="1131" y="2723"/>
                        <a:pt x="1131" y="2723"/>
                        <a:pt x="1131" y="2723"/>
                      </a:cubicBezTo>
                      <a:cubicBezTo>
                        <a:pt x="1131" y="2726"/>
                        <a:pt x="1131" y="2727"/>
                        <a:pt x="1132" y="2729"/>
                      </a:cubicBezTo>
                      <a:cubicBezTo>
                        <a:pt x="1133" y="2730"/>
                        <a:pt x="1133" y="2730"/>
                        <a:pt x="1133" y="2730"/>
                      </a:cubicBezTo>
                      <a:cubicBezTo>
                        <a:pt x="1133" y="2732"/>
                        <a:pt x="1136" y="2745"/>
                        <a:pt x="1137" y="2746"/>
                      </a:cubicBezTo>
                      <a:cubicBezTo>
                        <a:pt x="1138" y="2746"/>
                        <a:pt x="1141" y="2747"/>
                        <a:pt x="1142" y="2748"/>
                      </a:cubicBezTo>
                      <a:cubicBezTo>
                        <a:pt x="1144" y="2748"/>
                        <a:pt x="1144" y="2748"/>
                        <a:pt x="1144" y="2748"/>
                      </a:cubicBezTo>
                      <a:cubicBezTo>
                        <a:pt x="1147" y="2750"/>
                        <a:pt x="1149" y="2751"/>
                        <a:pt x="1152" y="2752"/>
                      </a:cubicBezTo>
                      <a:cubicBezTo>
                        <a:pt x="1155" y="2757"/>
                        <a:pt x="1155" y="2757"/>
                        <a:pt x="1155" y="2757"/>
                      </a:cubicBezTo>
                      <a:cubicBezTo>
                        <a:pt x="1155" y="2761"/>
                        <a:pt x="1155" y="2761"/>
                        <a:pt x="1155" y="2761"/>
                      </a:cubicBezTo>
                      <a:cubicBezTo>
                        <a:pt x="1154" y="2762"/>
                        <a:pt x="1154" y="2762"/>
                        <a:pt x="1154" y="2762"/>
                      </a:cubicBezTo>
                      <a:cubicBezTo>
                        <a:pt x="1150" y="2759"/>
                        <a:pt x="1150" y="2759"/>
                        <a:pt x="1150" y="2759"/>
                      </a:cubicBezTo>
                      <a:cubicBezTo>
                        <a:pt x="1149" y="2760"/>
                        <a:pt x="1149" y="2760"/>
                        <a:pt x="1149" y="2760"/>
                      </a:cubicBezTo>
                      <a:cubicBezTo>
                        <a:pt x="1149" y="2762"/>
                        <a:pt x="1149" y="2762"/>
                        <a:pt x="1149" y="2762"/>
                      </a:cubicBezTo>
                      <a:cubicBezTo>
                        <a:pt x="1151" y="2764"/>
                        <a:pt x="1151" y="2764"/>
                        <a:pt x="1151" y="2764"/>
                      </a:cubicBezTo>
                      <a:cubicBezTo>
                        <a:pt x="1150" y="2768"/>
                        <a:pt x="1150" y="2768"/>
                        <a:pt x="1150" y="2768"/>
                      </a:cubicBezTo>
                      <a:cubicBezTo>
                        <a:pt x="1148" y="2769"/>
                        <a:pt x="1148" y="2769"/>
                        <a:pt x="1148" y="2769"/>
                      </a:cubicBezTo>
                      <a:cubicBezTo>
                        <a:pt x="1148" y="2770"/>
                        <a:pt x="1148" y="2770"/>
                        <a:pt x="1148" y="2770"/>
                      </a:cubicBezTo>
                      <a:cubicBezTo>
                        <a:pt x="1148" y="2771"/>
                        <a:pt x="1148" y="2771"/>
                        <a:pt x="1148" y="2771"/>
                      </a:cubicBezTo>
                      <a:cubicBezTo>
                        <a:pt x="1152" y="2772"/>
                        <a:pt x="1152" y="2772"/>
                        <a:pt x="1152" y="2772"/>
                      </a:cubicBezTo>
                      <a:cubicBezTo>
                        <a:pt x="1151" y="2773"/>
                        <a:pt x="1151" y="2776"/>
                        <a:pt x="1152" y="2777"/>
                      </a:cubicBezTo>
                      <a:cubicBezTo>
                        <a:pt x="1151" y="2778"/>
                        <a:pt x="1151" y="2778"/>
                        <a:pt x="1151" y="2778"/>
                      </a:cubicBezTo>
                      <a:cubicBezTo>
                        <a:pt x="1151" y="2779"/>
                        <a:pt x="1150" y="2782"/>
                        <a:pt x="1149" y="2783"/>
                      </a:cubicBezTo>
                      <a:cubicBezTo>
                        <a:pt x="1150" y="2788"/>
                        <a:pt x="1150" y="2788"/>
                        <a:pt x="1150" y="2788"/>
                      </a:cubicBezTo>
                      <a:cubicBezTo>
                        <a:pt x="1149" y="2789"/>
                        <a:pt x="1149" y="2789"/>
                        <a:pt x="1149" y="2789"/>
                      </a:cubicBezTo>
                      <a:cubicBezTo>
                        <a:pt x="1148" y="2790"/>
                        <a:pt x="1150" y="2793"/>
                        <a:pt x="1150" y="2794"/>
                      </a:cubicBezTo>
                      <a:cubicBezTo>
                        <a:pt x="1152" y="2794"/>
                        <a:pt x="1152" y="2794"/>
                        <a:pt x="1152" y="2794"/>
                      </a:cubicBezTo>
                      <a:cubicBezTo>
                        <a:pt x="1153" y="2796"/>
                        <a:pt x="1153" y="2799"/>
                        <a:pt x="1152" y="2801"/>
                      </a:cubicBezTo>
                      <a:cubicBezTo>
                        <a:pt x="1151" y="2802"/>
                        <a:pt x="1151" y="2802"/>
                        <a:pt x="1151" y="2802"/>
                      </a:cubicBezTo>
                      <a:cubicBezTo>
                        <a:pt x="1151" y="2804"/>
                        <a:pt x="1151" y="2804"/>
                        <a:pt x="1151" y="2804"/>
                      </a:cubicBezTo>
                      <a:cubicBezTo>
                        <a:pt x="1149" y="2803"/>
                        <a:pt x="1149" y="2803"/>
                        <a:pt x="1149" y="2803"/>
                      </a:cubicBezTo>
                      <a:cubicBezTo>
                        <a:pt x="1149" y="2807"/>
                        <a:pt x="1149" y="2807"/>
                        <a:pt x="1149" y="2807"/>
                      </a:cubicBezTo>
                      <a:cubicBezTo>
                        <a:pt x="1148" y="2809"/>
                        <a:pt x="1144" y="2812"/>
                        <a:pt x="1142" y="2813"/>
                      </a:cubicBezTo>
                      <a:cubicBezTo>
                        <a:pt x="1135" y="2814"/>
                        <a:pt x="1132" y="2807"/>
                        <a:pt x="1126" y="2805"/>
                      </a:cubicBezTo>
                      <a:cubicBezTo>
                        <a:pt x="1122" y="2804"/>
                        <a:pt x="1118" y="2804"/>
                        <a:pt x="1114" y="2801"/>
                      </a:cubicBezTo>
                      <a:cubicBezTo>
                        <a:pt x="1111" y="2799"/>
                        <a:pt x="1107" y="2796"/>
                        <a:pt x="1105" y="2792"/>
                      </a:cubicBezTo>
                      <a:cubicBezTo>
                        <a:pt x="1102" y="2792"/>
                        <a:pt x="1102" y="2792"/>
                        <a:pt x="1102" y="2792"/>
                      </a:cubicBezTo>
                      <a:cubicBezTo>
                        <a:pt x="1102" y="2791"/>
                        <a:pt x="1102" y="2791"/>
                        <a:pt x="1102" y="2791"/>
                      </a:cubicBezTo>
                      <a:cubicBezTo>
                        <a:pt x="1100" y="2787"/>
                        <a:pt x="1100" y="2787"/>
                        <a:pt x="1100" y="2787"/>
                      </a:cubicBezTo>
                      <a:cubicBezTo>
                        <a:pt x="1099" y="2786"/>
                        <a:pt x="1096" y="2786"/>
                        <a:pt x="1094" y="2786"/>
                      </a:cubicBezTo>
                      <a:cubicBezTo>
                        <a:pt x="1093" y="2784"/>
                        <a:pt x="1092" y="2781"/>
                        <a:pt x="1092" y="2780"/>
                      </a:cubicBezTo>
                      <a:cubicBezTo>
                        <a:pt x="1091" y="2779"/>
                        <a:pt x="1089" y="2777"/>
                        <a:pt x="1089" y="2776"/>
                      </a:cubicBezTo>
                      <a:cubicBezTo>
                        <a:pt x="1090" y="2775"/>
                        <a:pt x="1090" y="2775"/>
                        <a:pt x="1090" y="2775"/>
                      </a:cubicBezTo>
                      <a:cubicBezTo>
                        <a:pt x="1089" y="2773"/>
                        <a:pt x="1089" y="2773"/>
                        <a:pt x="1089" y="2773"/>
                      </a:cubicBezTo>
                      <a:cubicBezTo>
                        <a:pt x="1088" y="2771"/>
                        <a:pt x="1086" y="2769"/>
                        <a:pt x="1086" y="2768"/>
                      </a:cubicBezTo>
                      <a:cubicBezTo>
                        <a:pt x="1085" y="2768"/>
                        <a:pt x="1085" y="2768"/>
                        <a:pt x="1085" y="2768"/>
                      </a:cubicBezTo>
                      <a:cubicBezTo>
                        <a:pt x="1082" y="2765"/>
                        <a:pt x="1080" y="2766"/>
                        <a:pt x="1078" y="2765"/>
                      </a:cubicBezTo>
                      <a:cubicBezTo>
                        <a:pt x="1076" y="2764"/>
                        <a:pt x="1075" y="2762"/>
                        <a:pt x="1074" y="2761"/>
                      </a:cubicBezTo>
                      <a:cubicBezTo>
                        <a:pt x="1071" y="2759"/>
                        <a:pt x="1068" y="2758"/>
                        <a:pt x="1065" y="2756"/>
                      </a:cubicBezTo>
                      <a:cubicBezTo>
                        <a:pt x="1065" y="2756"/>
                        <a:pt x="1057" y="2746"/>
                        <a:pt x="1056" y="2746"/>
                      </a:cubicBezTo>
                      <a:cubicBezTo>
                        <a:pt x="1054" y="2745"/>
                        <a:pt x="1048" y="2745"/>
                        <a:pt x="1046" y="2744"/>
                      </a:cubicBezTo>
                      <a:cubicBezTo>
                        <a:pt x="1043" y="2745"/>
                        <a:pt x="1043" y="2745"/>
                        <a:pt x="1043" y="2745"/>
                      </a:cubicBezTo>
                      <a:cubicBezTo>
                        <a:pt x="1039" y="2744"/>
                        <a:pt x="1036" y="2741"/>
                        <a:pt x="1035" y="2737"/>
                      </a:cubicBezTo>
                      <a:cubicBezTo>
                        <a:pt x="1032" y="2734"/>
                        <a:pt x="1032" y="2734"/>
                        <a:pt x="1032" y="2734"/>
                      </a:cubicBezTo>
                      <a:cubicBezTo>
                        <a:pt x="1031" y="2731"/>
                        <a:pt x="1031" y="2731"/>
                        <a:pt x="1031" y="2731"/>
                      </a:cubicBezTo>
                      <a:cubicBezTo>
                        <a:pt x="1030" y="2730"/>
                        <a:pt x="1030" y="2730"/>
                        <a:pt x="1030" y="2730"/>
                      </a:cubicBezTo>
                      <a:cubicBezTo>
                        <a:pt x="1029" y="2728"/>
                        <a:pt x="1029" y="2728"/>
                        <a:pt x="1029" y="2728"/>
                      </a:cubicBezTo>
                      <a:cubicBezTo>
                        <a:pt x="1025" y="2730"/>
                        <a:pt x="1024" y="2728"/>
                        <a:pt x="1020" y="2726"/>
                      </a:cubicBezTo>
                      <a:cubicBezTo>
                        <a:pt x="1018" y="2727"/>
                        <a:pt x="1018" y="2727"/>
                        <a:pt x="1018" y="2727"/>
                      </a:cubicBezTo>
                      <a:cubicBezTo>
                        <a:pt x="1019" y="2727"/>
                        <a:pt x="1019" y="2727"/>
                        <a:pt x="1019" y="2727"/>
                      </a:cubicBezTo>
                      <a:cubicBezTo>
                        <a:pt x="1019" y="2728"/>
                        <a:pt x="1020" y="2730"/>
                        <a:pt x="1019" y="2731"/>
                      </a:cubicBezTo>
                      <a:cubicBezTo>
                        <a:pt x="1018" y="2733"/>
                        <a:pt x="1012" y="2735"/>
                        <a:pt x="1009" y="2736"/>
                      </a:cubicBezTo>
                      <a:cubicBezTo>
                        <a:pt x="1005" y="2738"/>
                        <a:pt x="1002" y="2742"/>
                        <a:pt x="997" y="2744"/>
                      </a:cubicBezTo>
                      <a:cubicBezTo>
                        <a:pt x="997" y="2746"/>
                        <a:pt x="992" y="2753"/>
                        <a:pt x="991" y="2754"/>
                      </a:cubicBezTo>
                      <a:cubicBezTo>
                        <a:pt x="990" y="2756"/>
                        <a:pt x="993" y="2758"/>
                        <a:pt x="994" y="2760"/>
                      </a:cubicBezTo>
                      <a:cubicBezTo>
                        <a:pt x="995" y="2763"/>
                        <a:pt x="995" y="2765"/>
                        <a:pt x="997" y="2768"/>
                      </a:cubicBezTo>
                      <a:cubicBezTo>
                        <a:pt x="997" y="2774"/>
                        <a:pt x="997" y="2774"/>
                        <a:pt x="997" y="2774"/>
                      </a:cubicBezTo>
                      <a:cubicBezTo>
                        <a:pt x="999" y="2776"/>
                        <a:pt x="999" y="2776"/>
                        <a:pt x="999" y="2776"/>
                      </a:cubicBezTo>
                      <a:cubicBezTo>
                        <a:pt x="999" y="2778"/>
                        <a:pt x="1000" y="2782"/>
                        <a:pt x="1002" y="2783"/>
                      </a:cubicBezTo>
                      <a:cubicBezTo>
                        <a:pt x="1002" y="2785"/>
                        <a:pt x="1002" y="2785"/>
                        <a:pt x="1002" y="2785"/>
                      </a:cubicBezTo>
                      <a:cubicBezTo>
                        <a:pt x="1004" y="2787"/>
                        <a:pt x="1004" y="2787"/>
                        <a:pt x="1004" y="2787"/>
                      </a:cubicBezTo>
                      <a:cubicBezTo>
                        <a:pt x="1003" y="2790"/>
                        <a:pt x="1003" y="2790"/>
                        <a:pt x="1003" y="2790"/>
                      </a:cubicBezTo>
                      <a:cubicBezTo>
                        <a:pt x="1005" y="2792"/>
                        <a:pt x="1004" y="2795"/>
                        <a:pt x="1006" y="2798"/>
                      </a:cubicBezTo>
                      <a:cubicBezTo>
                        <a:pt x="1006" y="2799"/>
                        <a:pt x="1006" y="2801"/>
                        <a:pt x="1006" y="2802"/>
                      </a:cubicBezTo>
                      <a:cubicBezTo>
                        <a:pt x="1008" y="2804"/>
                        <a:pt x="1008" y="2804"/>
                        <a:pt x="1008" y="2804"/>
                      </a:cubicBezTo>
                      <a:cubicBezTo>
                        <a:pt x="1008" y="2806"/>
                        <a:pt x="1008" y="2806"/>
                        <a:pt x="1008" y="2806"/>
                      </a:cubicBezTo>
                      <a:cubicBezTo>
                        <a:pt x="1011" y="2807"/>
                        <a:pt x="1011" y="2807"/>
                        <a:pt x="1011" y="2807"/>
                      </a:cubicBezTo>
                      <a:cubicBezTo>
                        <a:pt x="1011" y="2808"/>
                        <a:pt x="1011" y="2808"/>
                        <a:pt x="1011" y="2808"/>
                      </a:cubicBezTo>
                      <a:cubicBezTo>
                        <a:pt x="1012" y="2810"/>
                        <a:pt x="1012" y="2810"/>
                        <a:pt x="1012" y="2810"/>
                      </a:cubicBezTo>
                      <a:cubicBezTo>
                        <a:pt x="1014" y="2810"/>
                        <a:pt x="1014" y="2810"/>
                        <a:pt x="1014" y="2810"/>
                      </a:cubicBezTo>
                      <a:cubicBezTo>
                        <a:pt x="1016" y="2811"/>
                        <a:pt x="1016" y="2811"/>
                        <a:pt x="1016" y="2811"/>
                      </a:cubicBezTo>
                      <a:cubicBezTo>
                        <a:pt x="1015" y="2813"/>
                        <a:pt x="1013" y="2815"/>
                        <a:pt x="1012" y="2817"/>
                      </a:cubicBezTo>
                      <a:cubicBezTo>
                        <a:pt x="1012" y="2818"/>
                        <a:pt x="1012" y="2822"/>
                        <a:pt x="1011" y="2823"/>
                      </a:cubicBezTo>
                      <a:cubicBezTo>
                        <a:pt x="1013" y="2825"/>
                        <a:pt x="1013" y="2828"/>
                        <a:pt x="1013" y="2831"/>
                      </a:cubicBezTo>
                      <a:cubicBezTo>
                        <a:pt x="1016" y="2831"/>
                        <a:pt x="1016" y="2831"/>
                        <a:pt x="1016" y="2831"/>
                      </a:cubicBezTo>
                      <a:cubicBezTo>
                        <a:pt x="1018" y="2831"/>
                        <a:pt x="1018" y="2831"/>
                        <a:pt x="1018" y="2831"/>
                      </a:cubicBezTo>
                      <a:cubicBezTo>
                        <a:pt x="1019" y="2832"/>
                        <a:pt x="1019" y="2832"/>
                        <a:pt x="1019" y="2832"/>
                      </a:cubicBezTo>
                      <a:cubicBezTo>
                        <a:pt x="1019" y="2833"/>
                        <a:pt x="1019" y="2833"/>
                        <a:pt x="1019" y="2833"/>
                      </a:cubicBezTo>
                      <a:cubicBezTo>
                        <a:pt x="1017" y="2833"/>
                        <a:pt x="1016" y="2833"/>
                        <a:pt x="1014" y="2834"/>
                      </a:cubicBezTo>
                      <a:cubicBezTo>
                        <a:pt x="1012" y="2833"/>
                        <a:pt x="1012" y="2833"/>
                        <a:pt x="1012" y="2833"/>
                      </a:cubicBezTo>
                      <a:cubicBezTo>
                        <a:pt x="1012" y="2831"/>
                        <a:pt x="1012" y="2831"/>
                        <a:pt x="1012" y="2831"/>
                      </a:cubicBezTo>
                      <a:cubicBezTo>
                        <a:pt x="1008" y="2831"/>
                        <a:pt x="1008" y="2831"/>
                        <a:pt x="1008" y="2831"/>
                      </a:cubicBezTo>
                      <a:cubicBezTo>
                        <a:pt x="1006" y="2829"/>
                        <a:pt x="1002" y="2828"/>
                        <a:pt x="1000" y="2829"/>
                      </a:cubicBezTo>
                      <a:cubicBezTo>
                        <a:pt x="998" y="2826"/>
                        <a:pt x="993" y="2820"/>
                        <a:pt x="989" y="2819"/>
                      </a:cubicBezTo>
                      <a:cubicBezTo>
                        <a:pt x="990" y="2818"/>
                        <a:pt x="990" y="2818"/>
                        <a:pt x="990" y="2818"/>
                      </a:cubicBezTo>
                      <a:cubicBezTo>
                        <a:pt x="989" y="2816"/>
                        <a:pt x="989" y="2816"/>
                        <a:pt x="989" y="2816"/>
                      </a:cubicBezTo>
                      <a:cubicBezTo>
                        <a:pt x="990" y="2814"/>
                        <a:pt x="990" y="2814"/>
                        <a:pt x="990" y="2814"/>
                      </a:cubicBezTo>
                      <a:cubicBezTo>
                        <a:pt x="989" y="2813"/>
                        <a:pt x="989" y="2813"/>
                        <a:pt x="989" y="2813"/>
                      </a:cubicBezTo>
                      <a:cubicBezTo>
                        <a:pt x="987" y="2809"/>
                        <a:pt x="987" y="2809"/>
                        <a:pt x="987" y="2809"/>
                      </a:cubicBezTo>
                      <a:cubicBezTo>
                        <a:pt x="987" y="2806"/>
                        <a:pt x="992" y="2804"/>
                        <a:pt x="995" y="2803"/>
                      </a:cubicBezTo>
                      <a:cubicBezTo>
                        <a:pt x="992" y="2800"/>
                        <a:pt x="992" y="2800"/>
                        <a:pt x="992" y="2800"/>
                      </a:cubicBezTo>
                      <a:cubicBezTo>
                        <a:pt x="991" y="2799"/>
                        <a:pt x="990" y="2796"/>
                        <a:pt x="989" y="2795"/>
                      </a:cubicBezTo>
                      <a:cubicBezTo>
                        <a:pt x="990" y="2792"/>
                        <a:pt x="990" y="2792"/>
                        <a:pt x="990" y="2792"/>
                      </a:cubicBezTo>
                      <a:cubicBezTo>
                        <a:pt x="992" y="2792"/>
                        <a:pt x="992" y="2792"/>
                        <a:pt x="992" y="2792"/>
                      </a:cubicBezTo>
                      <a:cubicBezTo>
                        <a:pt x="992" y="2791"/>
                        <a:pt x="992" y="2791"/>
                        <a:pt x="992" y="2791"/>
                      </a:cubicBezTo>
                      <a:cubicBezTo>
                        <a:pt x="991" y="2790"/>
                        <a:pt x="991" y="2790"/>
                        <a:pt x="991" y="2790"/>
                      </a:cubicBezTo>
                      <a:cubicBezTo>
                        <a:pt x="990" y="2790"/>
                        <a:pt x="987" y="2789"/>
                        <a:pt x="986" y="2788"/>
                      </a:cubicBezTo>
                      <a:cubicBezTo>
                        <a:pt x="984" y="2789"/>
                        <a:pt x="984" y="2789"/>
                        <a:pt x="984" y="2789"/>
                      </a:cubicBezTo>
                      <a:cubicBezTo>
                        <a:pt x="982" y="2787"/>
                        <a:pt x="982" y="2787"/>
                        <a:pt x="982" y="2787"/>
                      </a:cubicBezTo>
                      <a:cubicBezTo>
                        <a:pt x="983" y="2786"/>
                        <a:pt x="983" y="2786"/>
                        <a:pt x="983" y="2786"/>
                      </a:cubicBezTo>
                      <a:cubicBezTo>
                        <a:pt x="982" y="2785"/>
                        <a:pt x="983" y="2781"/>
                        <a:pt x="984" y="2780"/>
                      </a:cubicBezTo>
                      <a:cubicBezTo>
                        <a:pt x="980" y="2778"/>
                        <a:pt x="980" y="2778"/>
                        <a:pt x="980" y="2778"/>
                      </a:cubicBezTo>
                      <a:cubicBezTo>
                        <a:pt x="979" y="2776"/>
                        <a:pt x="979" y="2776"/>
                        <a:pt x="979" y="2776"/>
                      </a:cubicBezTo>
                      <a:cubicBezTo>
                        <a:pt x="979" y="2775"/>
                        <a:pt x="979" y="2775"/>
                        <a:pt x="979" y="2775"/>
                      </a:cubicBezTo>
                      <a:cubicBezTo>
                        <a:pt x="980" y="2775"/>
                        <a:pt x="980" y="2775"/>
                        <a:pt x="980" y="2775"/>
                      </a:cubicBezTo>
                      <a:cubicBezTo>
                        <a:pt x="981" y="2772"/>
                        <a:pt x="981" y="2772"/>
                        <a:pt x="981" y="2772"/>
                      </a:cubicBezTo>
                      <a:cubicBezTo>
                        <a:pt x="980" y="2770"/>
                        <a:pt x="977" y="2767"/>
                        <a:pt x="977" y="2765"/>
                      </a:cubicBezTo>
                      <a:cubicBezTo>
                        <a:pt x="976" y="2766"/>
                        <a:pt x="976" y="2766"/>
                        <a:pt x="976" y="2766"/>
                      </a:cubicBezTo>
                      <a:cubicBezTo>
                        <a:pt x="974" y="2764"/>
                        <a:pt x="971" y="2762"/>
                        <a:pt x="969" y="2761"/>
                      </a:cubicBezTo>
                      <a:cubicBezTo>
                        <a:pt x="969" y="2758"/>
                        <a:pt x="969" y="2758"/>
                        <a:pt x="969" y="2758"/>
                      </a:cubicBezTo>
                      <a:cubicBezTo>
                        <a:pt x="965" y="2753"/>
                        <a:pt x="965" y="2753"/>
                        <a:pt x="965" y="2753"/>
                      </a:cubicBezTo>
                      <a:cubicBezTo>
                        <a:pt x="963" y="2753"/>
                        <a:pt x="960" y="2752"/>
                        <a:pt x="959" y="2750"/>
                      </a:cubicBezTo>
                      <a:cubicBezTo>
                        <a:pt x="959" y="2749"/>
                        <a:pt x="957" y="2746"/>
                        <a:pt x="956" y="2745"/>
                      </a:cubicBezTo>
                      <a:cubicBezTo>
                        <a:pt x="954" y="2745"/>
                        <a:pt x="954" y="2745"/>
                        <a:pt x="954" y="2745"/>
                      </a:cubicBezTo>
                      <a:cubicBezTo>
                        <a:pt x="952" y="2744"/>
                        <a:pt x="952" y="2744"/>
                        <a:pt x="952" y="2744"/>
                      </a:cubicBezTo>
                      <a:cubicBezTo>
                        <a:pt x="952" y="2742"/>
                        <a:pt x="952" y="2742"/>
                        <a:pt x="952" y="2742"/>
                      </a:cubicBezTo>
                      <a:cubicBezTo>
                        <a:pt x="949" y="2740"/>
                        <a:pt x="949" y="2740"/>
                        <a:pt x="949" y="2740"/>
                      </a:cubicBezTo>
                      <a:cubicBezTo>
                        <a:pt x="949" y="2738"/>
                        <a:pt x="949" y="2738"/>
                        <a:pt x="949" y="2738"/>
                      </a:cubicBezTo>
                      <a:cubicBezTo>
                        <a:pt x="948" y="2739"/>
                        <a:pt x="948" y="2739"/>
                        <a:pt x="948" y="2739"/>
                      </a:cubicBezTo>
                      <a:cubicBezTo>
                        <a:pt x="946" y="2737"/>
                        <a:pt x="946" y="2737"/>
                        <a:pt x="946" y="2737"/>
                      </a:cubicBezTo>
                      <a:cubicBezTo>
                        <a:pt x="945" y="2735"/>
                        <a:pt x="945" y="2735"/>
                        <a:pt x="945" y="2735"/>
                      </a:cubicBezTo>
                      <a:cubicBezTo>
                        <a:pt x="944" y="2735"/>
                        <a:pt x="944" y="2735"/>
                        <a:pt x="944" y="2735"/>
                      </a:cubicBezTo>
                      <a:cubicBezTo>
                        <a:pt x="943" y="2735"/>
                        <a:pt x="943" y="2735"/>
                        <a:pt x="943" y="2735"/>
                      </a:cubicBezTo>
                      <a:cubicBezTo>
                        <a:pt x="943" y="2733"/>
                        <a:pt x="943" y="2733"/>
                        <a:pt x="943" y="2733"/>
                      </a:cubicBezTo>
                      <a:cubicBezTo>
                        <a:pt x="941" y="2732"/>
                        <a:pt x="941" y="2732"/>
                        <a:pt x="941" y="2732"/>
                      </a:cubicBezTo>
                      <a:cubicBezTo>
                        <a:pt x="941" y="2725"/>
                        <a:pt x="941" y="2725"/>
                        <a:pt x="941" y="2725"/>
                      </a:cubicBezTo>
                      <a:cubicBezTo>
                        <a:pt x="938" y="2723"/>
                        <a:pt x="938" y="2713"/>
                        <a:pt x="934" y="2712"/>
                      </a:cubicBezTo>
                      <a:cubicBezTo>
                        <a:pt x="934" y="2710"/>
                        <a:pt x="934" y="2710"/>
                        <a:pt x="934" y="2710"/>
                      </a:cubicBezTo>
                      <a:cubicBezTo>
                        <a:pt x="931" y="2707"/>
                        <a:pt x="931" y="2707"/>
                        <a:pt x="931" y="2707"/>
                      </a:cubicBezTo>
                      <a:cubicBezTo>
                        <a:pt x="931" y="2704"/>
                        <a:pt x="931" y="2704"/>
                        <a:pt x="931" y="2704"/>
                      </a:cubicBezTo>
                      <a:cubicBezTo>
                        <a:pt x="931" y="2699"/>
                        <a:pt x="930" y="2693"/>
                        <a:pt x="930" y="2688"/>
                      </a:cubicBezTo>
                      <a:cubicBezTo>
                        <a:pt x="931" y="2686"/>
                        <a:pt x="934" y="2683"/>
                        <a:pt x="932" y="2680"/>
                      </a:cubicBezTo>
                      <a:cubicBezTo>
                        <a:pt x="931" y="2679"/>
                        <a:pt x="931" y="2679"/>
                        <a:pt x="931" y="2679"/>
                      </a:cubicBezTo>
                      <a:cubicBezTo>
                        <a:pt x="930" y="2678"/>
                        <a:pt x="930" y="2678"/>
                        <a:pt x="930" y="2678"/>
                      </a:cubicBezTo>
                      <a:cubicBezTo>
                        <a:pt x="934" y="2671"/>
                        <a:pt x="934" y="2671"/>
                        <a:pt x="934" y="2671"/>
                      </a:cubicBezTo>
                      <a:cubicBezTo>
                        <a:pt x="934" y="2670"/>
                        <a:pt x="934" y="2670"/>
                        <a:pt x="934" y="2670"/>
                      </a:cubicBezTo>
                      <a:cubicBezTo>
                        <a:pt x="935" y="2668"/>
                        <a:pt x="936" y="2666"/>
                        <a:pt x="936" y="2664"/>
                      </a:cubicBezTo>
                      <a:cubicBezTo>
                        <a:pt x="937" y="2662"/>
                        <a:pt x="940" y="2662"/>
                        <a:pt x="942" y="2663"/>
                      </a:cubicBezTo>
                      <a:cubicBezTo>
                        <a:pt x="946" y="2662"/>
                        <a:pt x="949" y="2657"/>
                        <a:pt x="954" y="2659"/>
                      </a:cubicBezTo>
                      <a:cubicBezTo>
                        <a:pt x="956" y="2660"/>
                        <a:pt x="955" y="2663"/>
                        <a:pt x="957" y="2664"/>
                      </a:cubicBezTo>
                      <a:cubicBezTo>
                        <a:pt x="957" y="2666"/>
                        <a:pt x="957" y="2666"/>
                        <a:pt x="957" y="2666"/>
                      </a:cubicBezTo>
                      <a:cubicBezTo>
                        <a:pt x="958" y="2668"/>
                        <a:pt x="958" y="2668"/>
                        <a:pt x="960" y="2669"/>
                      </a:cubicBezTo>
                      <a:cubicBezTo>
                        <a:pt x="960" y="2671"/>
                        <a:pt x="960" y="2671"/>
                        <a:pt x="960" y="2671"/>
                      </a:cubicBezTo>
                      <a:cubicBezTo>
                        <a:pt x="962" y="2672"/>
                        <a:pt x="962" y="2672"/>
                        <a:pt x="962" y="2672"/>
                      </a:cubicBezTo>
                      <a:cubicBezTo>
                        <a:pt x="961" y="2676"/>
                        <a:pt x="961" y="2676"/>
                        <a:pt x="961" y="2676"/>
                      </a:cubicBezTo>
                      <a:cubicBezTo>
                        <a:pt x="962" y="2677"/>
                        <a:pt x="963" y="2679"/>
                        <a:pt x="963" y="2680"/>
                      </a:cubicBezTo>
                      <a:cubicBezTo>
                        <a:pt x="965" y="2683"/>
                        <a:pt x="965" y="2683"/>
                        <a:pt x="965" y="2683"/>
                      </a:cubicBezTo>
                      <a:cubicBezTo>
                        <a:pt x="962" y="2681"/>
                        <a:pt x="962" y="2681"/>
                        <a:pt x="962" y="2681"/>
                      </a:cubicBezTo>
                      <a:cubicBezTo>
                        <a:pt x="961" y="2682"/>
                        <a:pt x="961" y="2682"/>
                        <a:pt x="961" y="2682"/>
                      </a:cubicBezTo>
                      <a:cubicBezTo>
                        <a:pt x="961" y="2684"/>
                        <a:pt x="961" y="2684"/>
                        <a:pt x="961" y="2684"/>
                      </a:cubicBezTo>
                      <a:cubicBezTo>
                        <a:pt x="962" y="2687"/>
                        <a:pt x="962" y="2687"/>
                        <a:pt x="962" y="2687"/>
                      </a:cubicBezTo>
                      <a:cubicBezTo>
                        <a:pt x="962" y="2687"/>
                        <a:pt x="961" y="2689"/>
                        <a:pt x="961" y="2689"/>
                      </a:cubicBezTo>
                      <a:cubicBezTo>
                        <a:pt x="964" y="2706"/>
                        <a:pt x="962" y="2698"/>
                        <a:pt x="971" y="2708"/>
                      </a:cubicBezTo>
                      <a:cubicBezTo>
                        <a:pt x="973" y="2709"/>
                        <a:pt x="976" y="2709"/>
                        <a:pt x="977" y="2709"/>
                      </a:cubicBezTo>
                      <a:cubicBezTo>
                        <a:pt x="981" y="2705"/>
                        <a:pt x="981" y="2705"/>
                        <a:pt x="981" y="2705"/>
                      </a:cubicBezTo>
                      <a:cubicBezTo>
                        <a:pt x="984" y="2703"/>
                        <a:pt x="982" y="2694"/>
                        <a:pt x="978" y="2692"/>
                      </a:cubicBezTo>
                      <a:cubicBezTo>
                        <a:pt x="980" y="2690"/>
                        <a:pt x="978" y="2685"/>
                        <a:pt x="976" y="2684"/>
                      </a:cubicBezTo>
                      <a:cubicBezTo>
                        <a:pt x="976" y="2681"/>
                        <a:pt x="976" y="2681"/>
                        <a:pt x="976" y="2681"/>
                      </a:cubicBezTo>
                      <a:cubicBezTo>
                        <a:pt x="972" y="2678"/>
                        <a:pt x="972" y="2678"/>
                        <a:pt x="972" y="2678"/>
                      </a:cubicBezTo>
                      <a:cubicBezTo>
                        <a:pt x="972" y="2675"/>
                        <a:pt x="971" y="2674"/>
                        <a:pt x="970" y="2673"/>
                      </a:cubicBezTo>
                      <a:cubicBezTo>
                        <a:pt x="970" y="2672"/>
                        <a:pt x="970" y="2670"/>
                        <a:pt x="970" y="2668"/>
                      </a:cubicBezTo>
                      <a:cubicBezTo>
                        <a:pt x="969" y="2666"/>
                        <a:pt x="966" y="2666"/>
                        <a:pt x="967" y="2662"/>
                      </a:cubicBezTo>
                      <a:cubicBezTo>
                        <a:pt x="965" y="2661"/>
                        <a:pt x="965" y="2661"/>
                        <a:pt x="965" y="2661"/>
                      </a:cubicBezTo>
                      <a:cubicBezTo>
                        <a:pt x="965" y="2659"/>
                        <a:pt x="964" y="2657"/>
                        <a:pt x="964" y="2655"/>
                      </a:cubicBezTo>
                      <a:cubicBezTo>
                        <a:pt x="963" y="2652"/>
                        <a:pt x="965" y="2651"/>
                        <a:pt x="965" y="2648"/>
                      </a:cubicBezTo>
                      <a:cubicBezTo>
                        <a:pt x="966" y="2647"/>
                        <a:pt x="965" y="2646"/>
                        <a:pt x="966" y="2645"/>
                      </a:cubicBezTo>
                      <a:cubicBezTo>
                        <a:pt x="966" y="2643"/>
                        <a:pt x="971" y="2632"/>
                        <a:pt x="972" y="2630"/>
                      </a:cubicBezTo>
                      <a:cubicBezTo>
                        <a:pt x="973" y="2628"/>
                        <a:pt x="976" y="2626"/>
                        <a:pt x="978" y="2624"/>
                      </a:cubicBezTo>
                      <a:cubicBezTo>
                        <a:pt x="978" y="2623"/>
                        <a:pt x="978" y="2623"/>
                        <a:pt x="978" y="2623"/>
                      </a:cubicBezTo>
                      <a:cubicBezTo>
                        <a:pt x="977" y="2623"/>
                        <a:pt x="977" y="2623"/>
                        <a:pt x="977" y="2623"/>
                      </a:cubicBezTo>
                      <a:cubicBezTo>
                        <a:pt x="977" y="2619"/>
                        <a:pt x="977" y="2619"/>
                        <a:pt x="977" y="2619"/>
                      </a:cubicBezTo>
                      <a:cubicBezTo>
                        <a:pt x="978" y="2618"/>
                        <a:pt x="978" y="2618"/>
                        <a:pt x="978" y="2618"/>
                      </a:cubicBezTo>
                      <a:cubicBezTo>
                        <a:pt x="978" y="2618"/>
                        <a:pt x="981" y="2613"/>
                        <a:pt x="981" y="2613"/>
                      </a:cubicBezTo>
                      <a:cubicBezTo>
                        <a:pt x="981" y="2611"/>
                        <a:pt x="980" y="2605"/>
                        <a:pt x="981" y="2603"/>
                      </a:cubicBezTo>
                      <a:cubicBezTo>
                        <a:pt x="993" y="2592"/>
                        <a:pt x="993" y="2592"/>
                        <a:pt x="993" y="2592"/>
                      </a:cubicBezTo>
                      <a:cubicBezTo>
                        <a:pt x="993" y="2591"/>
                        <a:pt x="995" y="2592"/>
                        <a:pt x="996" y="2590"/>
                      </a:cubicBezTo>
                      <a:cubicBezTo>
                        <a:pt x="998" y="2588"/>
                        <a:pt x="998" y="2585"/>
                        <a:pt x="999" y="2583"/>
                      </a:cubicBezTo>
                      <a:cubicBezTo>
                        <a:pt x="1002" y="2579"/>
                        <a:pt x="1009" y="2568"/>
                        <a:pt x="1014" y="2567"/>
                      </a:cubicBezTo>
                      <a:cubicBezTo>
                        <a:pt x="1017" y="2562"/>
                        <a:pt x="1017" y="2562"/>
                        <a:pt x="1017" y="2562"/>
                      </a:cubicBezTo>
                      <a:cubicBezTo>
                        <a:pt x="1017" y="2558"/>
                        <a:pt x="1017" y="2555"/>
                        <a:pt x="1017" y="2551"/>
                      </a:cubicBezTo>
                      <a:cubicBezTo>
                        <a:pt x="1017" y="2551"/>
                        <a:pt x="1019" y="2549"/>
                        <a:pt x="1019" y="2549"/>
                      </a:cubicBezTo>
                      <a:cubicBezTo>
                        <a:pt x="1020" y="2547"/>
                        <a:pt x="1020" y="2544"/>
                        <a:pt x="1021" y="2542"/>
                      </a:cubicBezTo>
                      <a:cubicBezTo>
                        <a:pt x="1021" y="2542"/>
                        <a:pt x="1022" y="2541"/>
                        <a:pt x="1022" y="2540"/>
                      </a:cubicBezTo>
                      <a:cubicBezTo>
                        <a:pt x="1023" y="2537"/>
                        <a:pt x="1022" y="2534"/>
                        <a:pt x="1022" y="2530"/>
                      </a:cubicBezTo>
                      <a:cubicBezTo>
                        <a:pt x="1022" y="2526"/>
                        <a:pt x="1024" y="2521"/>
                        <a:pt x="1020" y="2519"/>
                      </a:cubicBezTo>
                      <a:cubicBezTo>
                        <a:pt x="1022" y="2516"/>
                        <a:pt x="1024" y="2514"/>
                        <a:pt x="1028" y="2513"/>
                      </a:cubicBezTo>
                      <a:cubicBezTo>
                        <a:pt x="1030" y="2511"/>
                        <a:pt x="1030" y="2511"/>
                        <a:pt x="1030" y="2511"/>
                      </a:cubicBezTo>
                      <a:cubicBezTo>
                        <a:pt x="1030" y="2507"/>
                        <a:pt x="1030" y="2507"/>
                        <a:pt x="1030" y="2507"/>
                      </a:cubicBezTo>
                      <a:cubicBezTo>
                        <a:pt x="1037" y="2503"/>
                        <a:pt x="1037" y="2503"/>
                        <a:pt x="1037" y="2503"/>
                      </a:cubicBezTo>
                      <a:cubicBezTo>
                        <a:pt x="1042" y="2500"/>
                        <a:pt x="1040" y="2493"/>
                        <a:pt x="1040" y="2489"/>
                      </a:cubicBezTo>
                      <a:cubicBezTo>
                        <a:pt x="1040" y="2487"/>
                        <a:pt x="1041" y="2484"/>
                        <a:pt x="1042" y="2481"/>
                      </a:cubicBezTo>
                      <a:cubicBezTo>
                        <a:pt x="1044" y="2479"/>
                        <a:pt x="1044" y="2479"/>
                        <a:pt x="1044" y="2479"/>
                      </a:cubicBezTo>
                      <a:cubicBezTo>
                        <a:pt x="1044" y="2476"/>
                        <a:pt x="1049" y="2473"/>
                        <a:pt x="1051" y="2471"/>
                      </a:cubicBezTo>
                      <a:cubicBezTo>
                        <a:pt x="1054" y="2471"/>
                        <a:pt x="1054" y="2471"/>
                        <a:pt x="1054" y="2471"/>
                      </a:cubicBezTo>
                      <a:cubicBezTo>
                        <a:pt x="1056" y="2467"/>
                        <a:pt x="1059" y="2468"/>
                        <a:pt x="1063" y="2468"/>
                      </a:cubicBezTo>
                      <a:cubicBezTo>
                        <a:pt x="1065" y="2466"/>
                        <a:pt x="1065" y="2466"/>
                        <a:pt x="1065" y="2466"/>
                      </a:cubicBezTo>
                      <a:cubicBezTo>
                        <a:pt x="1075" y="2464"/>
                        <a:pt x="1073" y="2464"/>
                        <a:pt x="1075" y="2452"/>
                      </a:cubicBezTo>
                      <a:cubicBezTo>
                        <a:pt x="1078" y="2449"/>
                        <a:pt x="1078" y="2449"/>
                        <a:pt x="1078" y="2449"/>
                      </a:cubicBezTo>
                      <a:cubicBezTo>
                        <a:pt x="1078" y="2443"/>
                        <a:pt x="1078" y="2443"/>
                        <a:pt x="1078" y="2443"/>
                      </a:cubicBezTo>
                      <a:cubicBezTo>
                        <a:pt x="1083" y="2440"/>
                        <a:pt x="1079" y="2431"/>
                        <a:pt x="1077" y="2429"/>
                      </a:cubicBezTo>
                      <a:cubicBezTo>
                        <a:pt x="1075" y="2426"/>
                        <a:pt x="1072" y="2426"/>
                        <a:pt x="1070" y="2421"/>
                      </a:cubicBezTo>
                      <a:cubicBezTo>
                        <a:pt x="1068" y="2419"/>
                        <a:pt x="1068" y="2419"/>
                        <a:pt x="1068" y="2419"/>
                      </a:cubicBezTo>
                      <a:cubicBezTo>
                        <a:pt x="1066" y="2420"/>
                        <a:pt x="1066" y="2420"/>
                        <a:pt x="1066" y="2420"/>
                      </a:cubicBezTo>
                      <a:cubicBezTo>
                        <a:pt x="1065" y="2419"/>
                        <a:pt x="1063" y="2418"/>
                        <a:pt x="1063" y="2417"/>
                      </a:cubicBezTo>
                      <a:cubicBezTo>
                        <a:pt x="1063" y="2415"/>
                        <a:pt x="1063" y="2415"/>
                        <a:pt x="1063" y="2415"/>
                      </a:cubicBezTo>
                      <a:cubicBezTo>
                        <a:pt x="1064" y="2415"/>
                        <a:pt x="1064" y="2415"/>
                        <a:pt x="1064" y="2415"/>
                      </a:cubicBezTo>
                      <a:cubicBezTo>
                        <a:pt x="1067" y="2418"/>
                        <a:pt x="1067" y="2418"/>
                        <a:pt x="1067" y="2418"/>
                      </a:cubicBezTo>
                      <a:cubicBezTo>
                        <a:pt x="1068" y="2417"/>
                        <a:pt x="1069" y="2416"/>
                        <a:pt x="1070" y="2415"/>
                      </a:cubicBezTo>
                      <a:cubicBezTo>
                        <a:pt x="1070" y="2414"/>
                        <a:pt x="1070" y="2405"/>
                        <a:pt x="1070" y="2405"/>
                      </a:cubicBezTo>
                      <a:cubicBezTo>
                        <a:pt x="1069" y="2400"/>
                        <a:pt x="1065" y="2393"/>
                        <a:pt x="1061" y="2390"/>
                      </a:cubicBezTo>
                      <a:cubicBezTo>
                        <a:pt x="1063" y="2388"/>
                        <a:pt x="1063" y="2388"/>
                        <a:pt x="1063" y="2388"/>
                      </a:cubicBezTo>
                      <a:cubicBezTo>
                        <a:pt x="1064" y="2387"/>
                        <a:pt x="1064" y="2387"/>
                        <a:pt x="1064" y="2387"/>
                      </a:cubicBezTo>
                      <a:cubicBezTo>
                        <a:pt x="1063" y="2386"/>
                        <a:pt x="1063" y="2386"/>
                        <a:pt x="1063" y="2386"/>
                      </a:cubicBezTo>
                      <a:cubicBezTo>
                        <a:pt x="1060" y="2385"/>
                        <a:pt x="1057" y="2380"/>
                        <a:pt x="1056" y="2377"/>
                      </a:cubicBezTo>
                      <a:cubicBezTo>
                        <a:pt x="1057" y="2374"/>
                        <a:pt x="1057" y="2374"/>
                        <a:pt x="1057" y="2374"/>
                      </a:cubicBezTo>
                      <a:cubicBezTo>
                        <a:pt x="1055" y="2375"/>
                        <a:pt x="1055" y="2375"/>
                        <a:pt x="1055" y="2375"/>
                      </a:cubicBezTo>
                      <a:cubicBezTo>
                        <a:pt x="1055" y="2378"/>
                        <a:pt x="1059" y="2385"/>
                        <a:pt x="1061" y="2387"/>
                      </a:cubicBezTo>
                      <a:cubicBezTo>
                        <a:pt x="1061" y="2388"/>
                        <a:pt x="1061" y="2388"/>
                        <a:pt x="1061" y="2388"/>
                      </a:cubicBezTo>
                      <a:cubicBezTo>
                        <a:pt x="1060" y="2389"/>
                        <a:pt x="1060" y="2389"/>
                        <a:pt x="1060" y="2389"/>
                      </a:cubicBezTo>
                      <a:cubicBezTo>
                        <a:pt x="1058" y="2388"/>
                        <a:pt x="1048" y="2380"/>
                        <a:pt x="1046" y="2381"/>
                      </a:cubicBezTo>
                      <a:cubicBezTo>
                        <a:pt x="1046" y="2380"/>
                        <a:pt x="1046" y="2380"/>
                        <a:pt x="1046" y="2380"/>
                      </a:cubicBezTo>
                      <a:cubicBezTo>
                        <a:pt x="1046" y="2379"/>
                        <a:pt x="1046" y="2379"/>
                        <a:pt x="1046" y="2379"/>
                      </a:cubicBezTo>
                      <a:cubicBezTo>
                        <a:pt x="1043" y="2378"/>
                        <a:pt x="1041" y="2378"/>
                        <a:pt x="1038" y="2377"/>
                      </a:cubicBezTo>
                      <a:cubicBezTo>
                        <a:pt x="1035" y="2380"/>
                        <a:pt x="1035" y="2380"/>
                        <a:pt x="1035" y="2380"/>
                      </a:cubicBezTo>
                      <a:cubicBezTo>
                        <a:pt x="1033" y="2379"/>
                        <a:pt x="1033" y="2379"/>
                        <a:pt x="1033" y="2379"/>
                      </a:cubicBezTo>
                      <a:cubicBezTo>
                        <a:pt x="1033" y="2377"/>
                        <a:pt x="1033" y="2377"/>
                        <a:pt x="1033" y="2377"/>
                      </a:cubicBezTo>
                      <a:cubicBezTo>
                        <a:pt x="1032" y="2376"/>
                        <a:pt x="1032" y="2376"/>
                        <a:pt x="1032" y="2376"/>
                      </a:cubicBezTo>
                      <a:cubicBezTo>
                        <a:pt x="1031" y="2375"/>
                        <a:pt x="1031" y="2375"/>
                        <a:pt x="1031" y="2375"/>
                      </a:cubicBezTo>
                      <a:cubicBezTo>
                        <a:pt x="1028" y="2376"/>
                        <a:pt x="1028" y="2376"/>
                        <a:pt x="1028" y="2376"/>
                      </a:cubicBezTo>
                      <a:cubicBezTo>
                        <a:pt x="1026" y="2376"/>
                        <a:pt x="1026" y="2376"/>
                        <a:pt x="1026" y="2376"/>
                      </a:cubicBezTo>
                      <a:cubicBezTo>
                        <a:pt x="1025" y="2374"/>
                        <a:pt x="1025" y="2374"/>
                        <a:pt x="1025" y="2374"/>
                      </a:cubicBezTo>
                      <a:cubicBezTo>
                        <a:pt x="1024" y="2373"/>
                        <a:pt x="1024" y="2373"/>
                        <a:pt x="1024" y="2373"/>
                      </a:cubicBezTo>
                      <a:cubicBezTo>
                        <a:pt x="1027" y="2371"/>
                        <a:pt x="1027" y="2371"/>
                        <a:pt x="1027" y="2371"/>
                      </a:cubicBezTo>
                      <a:cubicBezTo>
                        <a:pt x="1026" y="2366"/>
                        <a:pt x="1022" y="2362"/>
                        <a:pt x="1019" y="2359"/>
                      </a:cubicBezTo>
                      <a:cubicBezTo>
                        <a:pt x="1018" y="2359"/>
                        <a:pt x="1018" y="2359"/>
                        <a:pt x="1018" y="2359"/>
                      </a:cubicBezTo>
                      <a:cubicBezTo>
                        <a:pt x="1017" y="2358"/>
                        <a:pt x="1017" y="2358"/>
                        <a:pt x="1017" y="2358"/>
                      </a:cubicBezTo>
                      <a:cubicBezTo>
                        <a:pt x="1017" y="2356"/>
                        <a:pt x="1017" y="2356"/>
                        <a:pt x="1017" y="2356"/>
                      </a:cubicBezTo>
                      <a:cubicBezTo>
                        <a:pt x="1015" y="2354"/>
                        <a:pt x="1013" y="2351"/>
                        <a:pt x="1010" y="2349"/>
                      </a:cubicBezTo>
                      <a:cubicBezTo>
                        <a:pt x="1008" y="2349"/>
                        <a:pt x="1008" y="2349"/>
                        <a:pt x="1008" y="2349"/>
                      </a:cubicBezTo>
                      <a:cubicBezTo>
                        <a:pt x="1006" y="2349"/>
                        <a:pt x="1006" y="2349"/>
                        <a:pt x="1006" y="2349"/>
                      </a:cubicBezTo>
                      <a:cubicBezTo>
                        <a:pt x="1005" y="2347"/>
                        <a:pt x="1005" y="2347"/>
                        <a:pt x="1005" y="2347"/>
                      </a:cubicBezTo>
                      <a:cubicBezTo>
                        <a:pt x="1006" y="2336"/>
                        <a:pt x="1006" y="2336"/>
                        <a:pt x="1006" y="2336"/>
                      </a:cubicBezTo>
                      <a:cubicBezTo>
                        <a:pt x="1008" y="2334"/>
                        <a:pt x="1009" y="2333"/>
                        <a:pt x="1011" y="2333"/>
                      </a:cubicBezTo>
                      <a:cubicBezTo>
                        <a:pt x="1013" y="2331"/>
                        <a:pt x="1013" y="2331"/>
                        <a:pt x="1013" y="2331"/>
                      </a:cubicBezTo>
                      <a:cubicBezTo>
                        <a:pt x="1012" y="2330"/>
                        <a:pt x="1012" y="2330"/>
                        <a:pt x="1012" y="2330"/>
                      </a:cubicBezTo>
                      <a:cubicBezTo>
                        <a:pt x="1013" y="2326"/>
                        <a:pt x="1013" y="2326"/>
                        <a:pt x="1013" y="2326"/>
                      </a:cubicBezTo>
                      <a:cubicBezTo>
                        <a:pt x="1014" y="2327"/>
                        <a:pt x="1016" y="2327"/>
                        <a:pt x="1017" y="2326"/>
                      </a:cubicBezTo>
                      <a:cubicBezTo>
                        <a:pt x="1018" y="2321"/>
                        <a:pt x="1018" y="2315"/>
                        <a:pt x="1017" y="2311"/>
                      </a:cubicBezTo>
                      <a:cubicBezTo>
                        <a:pt x="1013" y="2305"/>
                        <a:pt x="1013" y="2305"/>
                        <a:pt x="1013" y="2305"/>
                      </a:cubicBezTo>
                      <a:cubicBezTo>
                        <a:pt x="1012" y="2300"/>
                        <a:pt x="1012" y="2300"/>
                        <a:pt x="1012" y="2300"/>
                      </a:cubicBezTo>
                      <a:cubicBezTo>
                        <a:pt x="1012" y="2299"/>
                        <a:pt x="1012" y="2299"/>
                        <a:pt x="1012" y="2299"/>
                      </a:cubicBezTo>
                      <a:cubicBezTo>
                        <a:pt x="1011" y="2298"/>
                        <a:pt x="1011" y="2298"/>
                        <a:pt x="1011" y="2298"/>
                      </a:cubicBezTo>
                      <a:cubicBezTo>
                        <a:pt x="1009" y="2295"/>
                        <a:pt x="1008" y="2288"/>
                        <a:pt x="1008" y="2284"/>
                      </a:cubicBezTo>
                      <a:cubicBezTo>
                        <a:pt x="1009" y="2283"/>
                        <a:pt x="1009" y="2281"/>
                        <a:pt x="1009" y="2280"/>
                      </a:cubicBezTo>
                      <a:cubicBezTo>
                        <a:pt x="1010" y="2277"/>
                        <a:pt x="1009" y="2273"/>
                        <a:pt x="1009" y="2270"/>
                      </a:cubicBezTo>
                      <a:cubicBezTo>
                        <a:pt x="1009" y="2268"/>
                        <a:pt x="1009" y="2267"/>
                        <a:pt x="1009" y="2264"/>
                      </a:cubicBezTo>
                      <a:cubicBezTo>
                        <a:pt x="1007" y="2263"/>
                        <a:pt x="1007" y="2263"/>
                        <a:pt x="1007" y="2263"/>
                      </a:cubicBezTo>
                      <a:cubicBezTo>
                        <a:pt x="1007" y="2259"/>
                        <a:pt x="1007" y="2259"/>
                        <a:pt x="1007" y="2259"/>
                      </a:cubicBezTo>
                      <a:cubicBezTo>
                        <a:pt x="1013" y="2252"/>
                        <a:pt x="1013" y="2252"/>
                        <a:pt x="1013" y="2252"/>
                      </a:cubicBezTo>
                      <a:cubicBezTo>
                        <a:pt x="1011" y="2250"/>
                        <a:pt x="1011" y="2250"/>
                        <a:pt x="1011" y="2250"/>
                      </a:cubicBezTo>
                      <a:cubicBezTo>
                        <a:pt x="1011" y="2248"/>
                        <a:pt x="1011" y="2248"/>
                        <a:pt x="1011" y="2248"/>
                      </a:cubicBezTo>
                      <a:cubicBezTo>
                        <a:pt x="1013" y="2247"/>
                        <a:pt x="1013" y="2247"/>
                        <a:pt x="1013" y="2247"/>
                      </a:cubicBezTo>
                      <a:cubicBezTo>
                        <a:pt x="1013" y="2242"/>
                        <a:pt x="1013" y="2242"/>
                        <a:pt x="1013" y="2242"/>
                      </a:cubicBezTo>
                      <a:cubicBezTo>
                        <a:pt x="1012" y="2241"/>
                        <a:pt x="1012" y="2241"/>
                        <a:pt x="1012" y="2241"/>
                      </a:cubicBezTo>
                      <a:cubicBezTo>
                        <a:pt x="1012" y="2236"/>
                        <a:pt x="1012" y="2236"/>
                        <a:pt x="1012" y="2236"/>
                      </a:cubicBezTo>
                      <a:cubicBezTo>
                        <a:pt x="1017" y="2232"/>
                        <a:pt x="1023" y="2231"/>
                        <a:pt x="1028" y="2228"/>
                      </a:cubicBezTo>
                      <a:cubicBezTo>
                        <a:pt x="1029" y="2229"/>
                        <a:pt x="1029" y="2229"/>
                        <a:pt x="1029" y="2229"/>
                      </a:cubicBezTo>
                      <a:cubicBezTo>
                        <a:pt x="1031" y="2230"/>
                        <a:pt x="1031" y="2230"/>
                        <a:pt x="1031" y="2230"/>
                      </a:cubicBezTo>
                      <a:cubicBezTo>
                        <a:pt x="1032" y="2228"/>
                        <a:pt x="1032" y="2228"/>
                        <a:pt x="1032" y="2228"/>
                      </a:cubicBezTo>
                      <a:cubicBezTo>
                        <a:pt x="1039" y="2226"/>
                        <a:pt x="1040" y="2231"/>
                        <a:pt x="1045" y="2234"/>
                      </a:cubicBezTo>
                      <a:cubicBezTo>
                        <a:pt x="1048" y="2235"/>
                        <a:pt x="1051" y="2235"/>
                        <a:pt x="1055" y="2236"/>
                      </a:cubicBezTo>
                      <a:cubicBezTo>
                        <a:pt x="1054" y="2237"/>
                        <a:pt x="1054" y="2237"/>
                        <a:pt x="1054" y="2237"/>
                      </a:cubicBezTo>
                      <a:cubicBezTo>
                        <a:pt x="1056" y="2237"/>
                        <a:pt x="1059" y="2238"/>
                        <a:pt x="1061" y="2239"/>
                      </a:cubicBezTo>
                      <a:cubicBezTo>
                        <a:pt x="1070" y="2241"/>
                        <a:pt x="1071" y="2242"/>
                        <a:pt x="1080" y="2241"/>
                      </a:cubicBezTo>
                      <a:cubicBezTo>
                        <a:pt x="1081" y="2242"/>
                        <a:pt x="1094" y="2245"/>
                        <a:pt x="1095" y="2244"/>
                      </a:cubicBezTo>
                      <a:cubicBezTo>
                        <a:pt x="1101" y="2243"/>
                        <a:pt x="1106" y="2246"/>
                        <a:pt x="1109" y="2244"/>
                      </a:cubicBezTo>
                      <a:cubicBezTo>
                        <a:pt x="1111" y="2245"/>
                        <a:pt x="1111" y="2245"/>
                        <a:pt x="1111" y="2245"/>
                      </a:cubicBezTo>
                      <a:cubicBezTo>
                        <a:pt x="1116" y="2243"/>
                        <a:pt x="1116" y="2243"/>
                        <a:pt x="1116" y="2243"/>
                      </a:cubicBezTo>
                      <a:cubicBezTo>
                        <a:pt x="1115" y="2243"/>
                        <a:pt x="1097" y="2240"/>
                        <a:pt x="1096" y="2239"/>
                      </a:cubicBezTo>
                      <a:cubicBezTo>
                        <a:pt x="1095" y="2238"/>
                        <a:pt x="1095" y="2238"/>
                        <a:pt x="1095" y="2238"/>
                      </a:cubicBezTo>
                      <a:cubicBezTo>
                        <a:pt x="1091" y="2240"/>
                        <a:pt x="1084" y="2235"/>
                        <a:pt x="1081" y="2233"/>
                      </a:cubicBezTo>
                      <a:cubicBezTo>
                        <a:pt x="1080" y="2233"/>
                        <a:pt x="1078" y="2233"/>
                        <a:pt x="1077" y="2232"/>
                      </a:cubicBezTo>
                      <a:cubicBezTo>
                        <a:pt x="1073" y="2230"/>
                        <a:pt x="1071" y="2228"/>
                        <a:pt x="1066" y="2228"/>
                      </a:cubicBezTo>
                      <a:cubicBezTo>
                        <a:pt x="1065" y="2224"/>
                        <a:pt x="1065" y="2224"/>
                        <a:pt x="1065" y="2224"/>
                      </a:cubicBezTo>
                      <a:cubicBezTo>
                        <a:pt x="1063" y="2224"/>
                        <a:pt x="1063" y="2224"/>
                        <a:pt x="1063" y="2224"/>
                      </a:cubicBezTo>
                      <a:cubicBezTo>
                        <a:pt x="1060" y="2225"/>
                        <a:pt x="1060" y="2225"/>
                        <a:pt x="1060" y="2225"/>
                      </a:cubicBezTo>
                      <a:cubicBezTo>
                        <a:pt x="1059" y="2225"/>
                        <a:pt x="1059" y="2225"/>
                        <a:pt x="1059" y="2225"/>
                      </a:cubicBezTo>
                      <a:cubicBezTo>
                        <a:pt x="1059" y="2222"/>
                        <a:pt x="1059" y="2222"/>
                        <a:pt x="1059" y="2222"/>
                      </a:cubicBezTo>
                      <a:cubicBezTo>
                        <a:pt x="1061" y="2222"/>
                        <a:pt x="1061" y="2222"/>
                        <a:pt x="1061" y="2222"/>
                      </a:cubicBezTo>
                      <a:cubicBezTo>
                        <a:pt x="1063" y="2221"/>
                        <a:pt x="1063" y="2221"/>
                        <a:pt x="1063" y="2221"/>
                      </a:cubicBezTo>
                      <a:cubicBezTo>
                        <a:pt x="1061" y="2219"/>
                        <a:pt x="1061" y="2219"/>
                        <a:pt x="1061" y="2219"/>
                      </a:cubicBezTo>
                      <a:cubicBezTo>
                        <a:pt x="1061" y="2218"/>
                        <a:pt x="1060" y="2215"/>
                        <a:pt x="1059" y="2214"/>
                      </a:cubicBezTo>
                      <a:cubicBezTo>
                        <a:pt x="1057" y="2213"/>
                        <a:pt x="1057" y="2213"/>
                        <a:pt x="1057" y="2213"/>
                      </a:cubicBezTo>
                      <a:cubicBezTo>
                        <a:pt x="1052" y="2208"/>
                        <a:pt x="1052" y="2208"/>
                        <a:pt x="1052" y="2208"/>
                      </a:cubicBezTo>
                      <a:cubicBezTo>
                        <a:pt x="1051" y="2209"/>
                        <a:pt x="1051" y="2209"/>
                        <a:pt x="1051" y="2209"/>
                      </a:cubicBezTo>
                      <a:cubicBezTo>
                        <a:pt x="1048" y="2208"/>
                        <a:pt x="1042" y="2207"/>
                        <a:pt x="1041" y="2204"/>
                      </a:cubicBezTo>
                      <a:cubicBezTo>
                        <a:pt x="1039" y="2204"/>
                        <a:pt x="1039" y="2204"/>
                        <a:pt x="1039" y="2204"/>
                      </a:cubicBezTo>
                      <a:cubicBezTo>
                        <a:pt x="1037" y="2202"/>
                        <a:pt x="1037" y="2202"/>
                        <a:pt x="1037" y="2202"/>
                      </a:cubicBezTo>
                      <a:cubicBezTo>
                        <a:pt x="1035" y="2202"/>
                        <a:pt x="1035" y="2202"/>
                        <a:pt x="1035" y="2202"/>
                      </a:cubicBezTo>
                      <a:cubicBezTo>
                        <a:pt x="1035" y="2199"/>
                        <a:pt x="1035" y="2199"/>
                        <a:pt x="1035" y="2199"/>
                      </a:cubicBezTo>
                      <a:cubicBezTo>
                        <a:pt x="1033" y="2196"/>
                        <a:pt x="1025" y="2184"/>
                        <a:pt x="1027" y="2180"/>
                      </a:cubicBezTo>
                      <a:cubicBezTo>
                        <a:pt x="1024" y="2177"/>
                        <a:pt x="1024" y="2177"/>
                        <a:pt x="1024" y="2177"/>
                      </a:cubicBezTo>
                      <a:cubicBezTo>
                        <a:pt x="1024" y="2174"/>
                        <a:pt x="1025" y="2175"/>
                        <a:pt x="1023" y="2173"/>
                      </a:cubicBezTo>
                      <a:cubicBezTo>
                        <a:pt x="1022" y="2173"/>
                        <a:pt x="1022" y="2173"/>
                        <a:pt x="1022" y="2173"/>
                      </a:cubicBezTo>
                      <a:cubicBezTo>
                        <a:pt x="1022" y="2174"/>
                        <a:pt x="1021" y="2180"/>
                        <a:pt x="1021" y="2182"/>
                      </a:cubicBezTo>
                      <a:cubicBezTo>
                        <a:pt x="1022" y="2188"/>
                        <a:pt x="1027" y="2198"/>
                        <a:pt x="1030" y="2203"/>
                      </a:cubicBezTo>
                      <a:cubicBezTo>
                        <a:pt x="1033" y="2203"/>
                        <a:pt x="1033" y="2203"/>
                        <a:pt x="1033" y="2203"/>
                      </a:cubicBezTo>
                      <a:cubicBezTo>
                        <a:pt x="1033" y="2205"/>
                        <a:pt x="1033" y="2205"/>
                        <a:pt x="1033" y="2205"/>
                      </a:cubicBezTo>
                      <a:cubicBezTo>
                        <a:pt x="1034" y="2208"/>
                        <a:pt x="1034" y="2208"/>
                        <a:pt x="1034" y="2208"/>
                      </a:cubicBezTo>
                      <a:cubicBezTo>
                        <a:pt x="1036" y="2209"/>
                        <a:pt x="1036" y="2209"/>
                        <a:pt x="1036" y="2209"/>
                      </a:cubicBezTo>
                      <a:cubicBezTo>
                        <a:pt x="1039" y="2207"/>
                        <a:pt x="1039" y="2207"/>
                        <a:pt x="1039" y="2207"/>
                      </a:cubicBezTo>
                      <a:cubicBezTo>
                        <a:pt x="1040" y="2208"/>
                        <a:pt x="1040" y="2208"/>
                        <a:pt x="1040" y="2208"/>
                      </a:cubicBezTo>
                      <a:cubicBezTo>
                        <a:pt x="1041" y="2211"/>
                        <a:pt x="1041" y="2211"/>
                        <a:pt x="1041" y="2211"/>
                      </a:cubicBezTo>
                      <a:cubicBezTo>
                        <a:pt x="1040" y="2214"/>
                        <a:pt x="1040" y="2214"/>
                        <a:pt x="1040" y="2214"/>
                      </a:cubicBezTo>
                      <a:cubicBezTo>
                        <a:pt x="1041" y="2214"/>
                        <a:pt x="1041" y="2214"/>
                        <a:pt x="1041" y="2214"/>
                      </a:cubicBezTo>
                      <a:cubicBezTo>
                        <a:pt x="1042" y="2215"/>
                        <a:pt x="1042" y="2215"/>
                        <a:pt x="1042" y="2215"/>
                      </a:cubicBezTo>
                      <a:cubicBezTo>
                        <a:pt x="1040" y="2215"/>
                        <a:pt x="1033" y="2217"/>
                        <a:pt x="1031" y="2218"/>
                      </a:cubicBezTo>
                      <a:cubicBezTo>
                        <a:pt x="1028" y="2216"/>
                        <a:pt x="1024" y="2220"/>
                        <a:pt x="1019" y="2216"/>
                      </a:cubicBezTo>
                      <a:cubicBezTo>
                        <a:pt x="1018" y="2214"/>
                        <a:pt x="1018" y="2214"/>
                        <a:pt x="1018" y="2214"/>
                      </a:cubicBezTo>
                      <a:cubicBezTo>
                        <a:pt x="1019" y="2209"/>
                        <a:pt x="1018" y="2208"/>
                        <a:pt x="1014" y="2203"/>
                      </a:cubicBezTo>
                      <a:cubicBezTo>
                        <a:pt x="1014" y="2200"/>
                        <a:pt x="1015" y="2193"/>
                        <a:pt x="1013" y="2190"/>
                      </a:cubicBezTo>
                      <a:cubicBezTo>
                        <a:pt x="1011" y="2188"/>
                        <a:pt x="1011" y="2188"/>
                        <a:pt x="1011" y="2188"/>
                      </a:cubicBezTo>
                      <a:cubicBezTo>
                        <a:pt x="1011" y="2188"/>
                        <a:pt x="1010" y="2184"/>
                        <a:pt x="1010" y="2184"/>
                      </a:cubicBezTo>
                      <a:cubicBezTo>
                        <a:pt x="1012" y="2181"/>
                        <a:pt x="1013" y="2178"/>
                        <a:pt x="1014" y="2175"/>
                      </a:cubicBezTo>
                      <a:cubicBezTo>
                        <a:pt x="1015" y="2173"/>
                        <a:pt x="1015" y="2170"/>
                        <a:pt x="1016" y="2168"/>
                      </a:cubicBezTo>
                      <a:cubicBezTo>
                        <a:pt x="1018" y="2164"/>
                        <a:pt x="1020" y="2162"/>
                        <a:pt x="1022" y="2157"/>
                      </a:cubicBezTo>
                      <a:cubicBezTo>
                        <a:pt x="1029" y="2152"/>
                        <a:pt x="1025" y="2151"/>
                        <a:pt x="1027" y="2148"/>
                      </a:cubicBezTo>
                      <a:cubicBezTo>
                        <a:pt x="1030" y="2142"/>
                        <a:pt x="1035" y="2136"/>
                        <a:pt x="1036" y="2129"/>
                      </a:cubicBezTo>
                      <a:cubicBezTo>
                        <a:pt x="1037" y="2128"/>
                        <a:pt x="1039" y="2126"/>
                        <a:pt x="1039" y="2125"/>
                      </a:cubicBezTo>
                      <a:cubicBezTo>
                        <a:pt x="1045" y="2120"/>
                        <a:pt x="1045" y="2120"/>
                        <a:pt x="1045" y="2120"/>
                      </a:cubicBezTo>
                      <a:cubicBezTo>
                        <a:pt x="1046" y="2116"/>
                        <a:pt x="1046" y="2116"/>
                        <a:pt x="1046" y="2116"/>
                      </a:cubicBezTo>
                      <a:cubicBezTo>
                        <a:pt x="1046" y="2115"/>
                        <a:pt x="1046" y="2115"/>
                        <a:pt x="1046" y="2115"/>
                      </a:cubicBezTo>
                      <a:cubicBezTo>
                        <a:pt x="1045" y="2115"/>
                        <a:pt x="1045" y="2115"/>
                        <a:pt x="1045" y="2115"/>
                      </a:cubicBezTo>
                      <a:cubicBezTo>
                        <a:pt x="1044" y="2118"/>
                        <a:pt x="1044" y="2118"/>
                        <a:pt x="1044" y="2118"/>
                      </a:cubicBezTo>
                      <a:cubicBezTo>
                        <a:pt x="1037" y="2122"/>
                        <a:pt x="1037" y="2122"/>
                        <a:pt x="1037" y="2122"/>
                      </a:cubicBezTo>
                      <a:cubicBezTo>
                        <a:pt x="1038" y="2124"/>
                        <a:pt x="1038" y="2124"/>
                        <a:pt x="1038" y="2124"/>
                      </a:cubicBezTo>
                      <a:cubicBezTo>
                        <a:pt x="1035" y="2125"/>
                        <a:pt x="1035" y="2125"/>
                        <a:pt x="1035" y="2125"/>
                      </a:cubicBezTo>
                      <a:cubicBezTo>
                        <a:pt x="1034" y="2126"/>
                        <a:pt x="1034" y="2126"/>
                        <a:pt x="1034" y="2126"/>
                      </a:cubicBezTo>
                      <a:cubicBezTo>
                        <a:pt x="1034" y="2128"/>
                        <a:pt x="1034" y="2128"/>
                        <a:pt x="1034" y="2128"/>
                      </a:cubicBezTo>
                      <a:cubicBezTo>
                        <a:pt x="1027" y="2139"/>
                        <a:pt x="1027" y="2139"/>
                        <a:pt x="1027" y="2139"/>
                      </a:cubicBezTo>
                      <a:cubicBezTo>
                        <a:pt x="1027" y="2141"/>
                        <a:pt x="1027" y="2141"/>
                        <a:pt x="1027" y="2141"/>
                      </a:cubicBezTo>
                      <a:cubicBezTo>
                        <a:pt x="1025" y="2143"/>
                        <a:pt x="1024" y="2150"/>
                        <a:pt x="1024" y="2152"/>
                      </a:cubicBezTo>
                      <a:cubicBezTo>
                        <a:pt x="1019" y="2153"/>
                        <a:pt x="1016" y="2160"/>
                        <a:pt x="1016" y="2163"/>
                      </a:cubicBezTo>
                      <a:cubicBezTo>
                        <a:pt x="1014" y="2163"/>
                        <a:pt x="1014" y="2163"/>
                        <a:pt x="1014" y="2163"/>
                      </a:cubicBezTo>
                      <a:cubicBezTo>
                        <a:pt x="1013" y="2161"/>
                        <a:pt x="1013" y="2161"/>
                        <a:pt x="1013" y="2161"/>
                      </a:cubicBezTo>
                      <a:cubicBezTo>
                        <a:pt x="1011" y="2162"/>
                        <a:pt x="1011" y="2162"/>
                        <a:pt x="1011" y="2162"/>
                      </a:cubicBezTo>
                      <a:cubicBezTo>
                        <a:pt x="1010" y="2161"/>
                        <a:pt x="1010" y="2161"/>
                        <a:pt x="1010" y="2161"/>
                      </a:cubicBezTo>
                      <a:cubicBezTo>
                        <a:pt x="1008" y="2155"/>
                        <a:pt x="1008" y="2155"/>
                        <a:pt x="1008" y="2155"/>
                      </a:cubicBezTo>
                      <a:cubicBezTo>
                        <a:pt x="1010" y="2149"/>
                        <a:pt x="1011" y="2145"/>
                        <a:pt x="1008" y="2139"/>
                      </a:cubicBezTo>
                      <a:cubicBezTo>
                        <a:pt x="1007" y="2139"/>
                        <a:pt x="1007" y="2138"/>
                        <a:pt x="1007" y="2137"/>
                      </a:cubicBezTo>
                      <a:cubicBezTo>
                        <a:pt x="1005" y="2131"/>
                        <a:pt x="1005" y="2131"/>
                        <a:pt x="1005" y="2131"/>
                      </a:cubicBezTo>
                      <a:cubicBezTo>
                        <a:pt x="1004" y="2130"/>
                        <a:pt x="1004" y="2130"/>
                        <a:pt x="1004" y="2130"/>
                      </a:cubicBezTo>
                      <a:cubicBezTo>
                        <a:pt x="1002" y="2134"/>
                        <a:pt x="1002" y="2134"/>
                        <a:pt x="1002" y="2134"/>
                      </a:cubicBezTo>
                      <a:cubicBezTo>
                        <a:pt x="1002" y="2137"/>
                        <a:pt x="1002" y="2137"/>
                        <a:pt x="1002" y="2137"/>
                      </a:cubicBezTo>
                      <a:cubicBezTo>
                        <a:pt x="1006" y="2142"/>
                        <a:pt x="1006" y="2142"/>
                        <a:pt x="1006" y="2142"/>
                      </a:cubicBezTo>
                      <a:cubicBezTo>
                        <a:pt x="1006" y="2148"/>
                        <a:pt x="1006" y="2148"/>
                        <a:pt x="1006" y="2148"/>
                      </a:cubicBezTo>
                      <a:cubicBezTo>
                        <a:pt x="1005" y="2148"/>
                        <a:pt x="1004" y="2150"/>
                        <a:pt x="1003" y="2151"/>
                      </a:cubicBezTo>
                      <a:cubicBezTo>
                        <a:pt x="1001" y="2163"/>
                        <a:pt x="1014" y="2165"/>
                        <a:pt x="1013" y="2171"/>
                      </a:cubicBezTo>
                      <a:cubicBezTo>
                        <a:pt x="1011" y="2171"/>
                        <a:pt x="1011" y="2171"/>
                        <a:pt x="1011" y="2171"/>
                      </a:cubicBezTo>
                      <a:cubicBezTo>
                        <a:pt x="1006" y="2184"/>
                        <a:pt x="1006" y="2184"/>
                        <a:pt x="1006" y="2184"/>
                      </a:cubicBezTo>
                      <a:cubicBezTo>
                        <a:pt x="1004" y="2184"/>
                        <a:pt x="1004" y="2184"/>
                        <a:pt x="1004" y="2184"/>
                      </a:cubicBezTo>
                      <a:cubicBezTo>
                        <a:pt x="1002" y="2186"/>
                        <a:pt x="1002" y="2186"/>
                        <a:pt x="1002" y="2186"/>
                      </a:cubicBezTo>
                      <a:cubicBezTo>
                        <a:pt x="1002" y="2187"/>
                        <a:pt x="1004" y="2188"/>
                        <a:pt x="1004" y="2188"/>
                      </a:cubicBezTo>
                      <a:cubicBezTo>
                        <a:pt x="1004" y="2191"/>
                        <a:pt x="1004" y="2193"/>
                        <a:pt x="1004" y="2195"/>
                      </a:cubicBezTo>
                      <a:cubicBezTo>
                        <a:pt x="1005" y="2197"/>
                        <a:pt x="1007" y="2199"/>
                        <a:pt x="1006" y="2200"/>
                      </a:cubicBezTo>
                      <a:cubicBezTo>
                        <a:pt x="1005" y="2203"/>
                        <a:pt x="1005" y="2203"/>
                        <a:pt x="1005" y="2203"/>
                      </a:cubicBezTo>
                      <a:cubicBezTo>
                        <a:pt x="1007" y="2209"/>
                        <a:pt x="1010" y="2212"/>
                        <a:pt x="1007" y="2218"/>
                      </a:cubicBezTo>
                      <a:cubicBezTo>
                        <a:pt x="1007" y="2219"/>
                        <a:pt x="1007" y="2219"/>
                        <a:pt x="1007" y="2219"/>
                      </a:cubicBezTo>
                      <a:cubicBezTo>
                        <a:pt x="1001" y="2215"/>
                        <a:pt x="997" y="2215"/>
                        <a:pt x="992" y="2210"/>
                      </a:cubicBezTo>
                      <a:cubicBezTo>
                        <a:pt x="992" y="2212"/>
                        <a:pt x="992" y="2212"/>
                        <a:pt x="992" y="2212"/>
                      </a:cubicBezTo>
                      <a:cubicBezTo>
                        <a:pt x="990" y="2214"/>
                        <a:pt x="990" y="2214"/>
                        <a:pt x="990" y="2214"/>
                      </a:cubicBezTo>
                      <a:cubicBezTo>
                        <a:pt x="990" y="2215"/>
                        <a:pt x="990" y="2215"/>
                        <a:pt x="990" y="2215"/>
                      </a:cubicBezTo>
                      <a:cubicBezTo>
                        <a:pt x="993" y="2217"/>
                        <a:pt x="993" y="2217"/>
                        <a:pt x="993" y="2217"/>
                      </a:cubicBezTo>
                      <a:cubicBezTo>
                        <a:pt x="993" y="2218"/>
                        <a:pt x="993" y="2218"/>
                        <a:pt x="993" y="2218"/>
                      </a:cubicBezTo>
                      <a:cubicBezTo>
                        <a:pt x="996" y="2218"/>
                        <a:pt x="1004" y="2220"/>
                        <a:pt x="1005" y="2223"/>
                      </a:cubicBezTo>
                      <a:cubicBezTo>
                        <a:pt x="1006" y="2230"/>
                        <a:pt x="1000" y="2231"/>
                        <a:pt x="1001" y="2235"/>
                      </a:cubicBezTo>
                      <a:cubicBezTo>
                        <a:pt x="998" y="2236"/>
                        <a:pt x="998" y="2236"/>
                        <a:pt x="998" y="2236"/>
                      </a:cubicBezTo>
                      <a:cubicBezTo>
                        <a:pt x="998" y="2237"/>
                        <a:pt x="997" y="2244"/>
                        <a:pt x="997" y="2244"/>
                      </a:cubicBezTo>
                      <a:cubicBezTo>
                        <a:pt x="994" y="2249"/>
                        <a:pt x="995" y="2254"/>
                        <a:pt x="994" y="2256"/>
                      </a:cubicBezTo>
                      <a:cubicBezTo>
                        <a:pt x="991" y="2262"/>
                        <a:pt x="985" y="2266"/>
                        <a:pt x="986" y="2273"/>
                      </a:cubicBezTo>
                      <a:cubicBezTo>
                        <a:pt x="975" y="2271"/>
                        <a:pt x="975" y="2271"/>
                        <a:pt x="975" y="2271"/>
                      </a:cubicBezTo>
                      <a:cubicBezTo>
                        <a:pt x="973" y="2270"/>
                        <a:pt x="973" y="2270"/>
                        <a:pt x="973" y="2270"/>
                      </a:cubicBezTo>
                      <a:cubicBezTo>
                        <a:pt x="970" y="2271"/>
                        <a:pt x="970" y="2271"/>
                        <a:pt x="970" y="2271"/>
                      </a:cubicBezTo>
                      <a:cubicBezTo>
                        <a:pt x="968" y="2269"/>
                        <a:pt x="968" y="2269"/>
                        <a:pt x="968" y="2269"/>
                      </a:cubicBezTo>
                      <a:cubicBezTo>
                        <a:pt x="969" y="2263"/>
                        <a:pt x="969" y="2263"/>
                        <a:pt x="969" y="2263"/>
                      </a:cubicBezTo>
                      <a:cubicBezTo>
                        <a:pt x="968" y="2263"/>
                        <a:pt x="967" y="2261"/>
                        <a:pt x="967" y="2261"/>
                      </a:cubicBezTo>
                      <a:cubicBezTo>
                        <a:pt x="967" y="2254"/>
                        <a:pt x="964" y="2238"/>
                        <a:pt x="961" y="2232"/>
                      </a:cubicBezTo>
                      <a:cubicBezTo>
                        <a:pt x="959" y="2227"/>
                        <a:pt x="954" y="2227"/>
                        <a:pt x="952" y="2224"/>
                      </a:cubicBezTo>
                      <a:cubicBezTo>
                        <a:pt x="951" y="2220"/>
                        <a:pt x="950" y="2216"/>
                        <a:pt x="948" y="2212"/>
                      </a:cubicBezTo>
                      <a:cubicBezTo>
                        <a:pt x="948" y="2211"/>
                        <a:pt x="948" y="2211"/>
                        <a:pt x="947" y="2210"/>
                      </a:cubicBezTo>
                      <a:cubicBezTo>
                        <a:pt x="948" y="2208"/>
                        <a:pt x="948" y="2208"/>
                        <a:pt x="948" y="2208"/>
                      </a:cubicBezTo>
                      <a:cubicBezTo>
                        <a:pt x="947" y="2207"/>
                        <a:pt x="947" y="2207"/>
                        <a:pt x="947" y="2207"/>
                      </a:cubicBezTo>
                      <a:cubicBezTo>
                        <a:pt x="947" y="2204"/>
                        <a:pt x="947" y="2204"/>
                        <a:pt x="947" y="2204"/>
                      </a:cubicBezTo>
                      <a:cubicBezTo>
                        <a:pt x="945" y="2206"/>
                        <a:pt x="945" y="2206"/>
                        <a:pt x="945" y="2206"/>
                      </a:cubicBezTo>
                      <a:cubicBezTo>
                        <a:pt x="945" y="2206"/>
                        <a:pt x="945" y="2212"/>
                        <a:pt x="945" y="2212"/>
                      </a:cubicBezTo>
                      <a:cubicBezTo>
                        <a:pt x="946" y="2213"/>
                        <a:pt x="947" y="2215"/>
                        <a:pt x="948" y="2217"/>
                      </a:cubicBezTo>
                      <a:cubicBezTo>
                        <a:pt x="949" y="2220"/>
                        <a:pt x="948" y="2223"/>
                        <a:pt x="950" y="2225"/>
                      </a:cubicBezTo>
                      <a:cubicBezTo>
                        <a:pt x="951" y="2227"/>
                        <a:pt x="953" y="2228"/>
                        <a:pt x="953" y="2230"/>
                      </a:cubicBezTo>
                      <a:cubicBezTo>
                        <a:pt x="955" y="2231"/>
                        <a:pt x="955" y="2231"/>
                        <a:pt x="955" y="2231"/>
                      </a:cubicBezTo>
                      <a:cubicBezTo>
                        <a:pt x="958" y="2237"/>
                        <a:pt x="957" y="2239"/>
                        <a:pt x="958" y="2244"/>
                      </a:cubicBezTo>
                      <a:cubicBezTo>
                        <a:pt x="959" y="2247"/>
                        <a:pt x="962" y="2254"/>
                        <a:pt x="960" y="2257"/>
                      </a:cubicBezTo>
                      <a:cubicBezTo>
                        <a:pt x="959" y="2257"/>
                        <a:pt x="959" y="2257"/>
                        <a:pt x="959" y="2257"/>
                      </a:cubicBezTo>
                      <a:cubicBezTo>
                        <a:pt x="958" y="2257"/>
                        <a:pt x="952" y="2257"/>
                        <a:pt x="951" y="2256"/>
                      </a:cubicBezTo>
                      <a:cubicBezTo>
                        <a:pt x="935" y="2241"/>
                        <a:pt x="935" y="2241"/>
                        <a:pt x="935" y="2241"/>
                      </a:cubicBezTo>
                      <a:cubicBezTo>
                        <a:pt x="933" y="2241"/>
                        <a:pt x="933" y="2241"/>
                        <a:pt x="933" y="2241"/>
                      </a:cubicBezTo>
                      <a:cubicBezTo>
                        <a:pt x="932" y="2239"/>
                        <a:pt x="932" y="2239"/>
                        <a:pt x="932" y="2239"/>
                      </a:cubicBezTo>
                      <a:cubicBezTo>
                        <a:pt x="931" y="2238"/>
                        <a:pt x="931" y="2238"/>
                        <a:pt x="931" y="2238"/>
                      </a:cubicBezTo>
                      <a:cubicBezTo>
                        <a:pt x="929" y="2235"/>
                        <a:pt x="929" y="2235"/>
                        <a:pt x="929" y="2235"/>
                      </a:cubicBezTo>
                      <a:cubicBezTo>
                        <a:pt x="930" y="2233"/>
                        <a:pt x="930" y="2227"/>
                        <a:pt x="930" y="2225"/>
                      </a:cubicBezTo>
                      <a:cubicBezTo>
                        <a:pt x="931" y="2223"/>
                        <a:pt x="931" y="2223"/>
                        <a:pt x="931" y="2223"/>
                      </a:cubicBezTo>
                      <a:cubicBezTo>
                        <a:pt x="930" y="2219"/>
                        <a:pt x="930" y="2219"/>
                        <a:pt x="930" y="2219"/>
                      </a:cubicBezTo>
                      <a:cubicBezTo>
                        <a:pt x="929" y="2218"/>
                        <a:pt x="929" y="2218"/>
                        <a:pt x="929" y="2218"/>
                      </a:cubicBezTo>
                      <a:cubicBezTo>
                        <a:pt x="927" y="2220"/>
                        <a:pt x="926" y="2234"/>
                        <a:pt x="926" y="2237"/>
                      </a:cubicBezTo>
                      <a:cubicBezTo>
                        <a:pt x="928" y="2239"/>
                        <a:pt x="928" y="2239"/>
                        <a:pt x="928" y="2239"/>
                      </a:cubicBezTo>
                      <a:cubicBezTo>
                        <a:pt x="924" y="2248"/>
                        <a:pt x="924" y="2248"/>
                        <a:pt x="924" y="2248"/>
                      </a:cubicBezTo>
                      <a:cubicBezTo>
                        <a:pt x="921" y="2249"/>
                        <a:pt x="916" y="2254"/>
                        <a:pt x="915" y="2257"/>
                      </a:cubicBezTo>
                      <a:cubicBezTo>
                        <a:pt x="915" y="2260"/>
                        <a:pt x="919" y="2265"/>
                        <a:pt x="920" y="2268"/>
                      </a:cubicBezTo>
                      <a:cubicBezTo>
                        <a:pt x="921" y="2270"/>
                        <a:pt x="922" y="2273"/>
                        <a:pt x="923" y="2276"/>
                      </a:cubicBezTo>
                      <a:cubicBezTo>
                        <a:pt x="924" y="2276"/>
                        <a:pt x="924" y="2276"/>
                        <a:pt x="924" y="2276"/>
                      </a:cubicBezTo>
                      <a:cubicBezTo>
                        <a:pt x="923" y="2279"/>
                        <a:pt x="924" y="2282"/>
                        <a:pt x="926" y="2283"/>
                      </a:cubicBezTo>
                      <a:cubicBezTo>
                        <a:pt x="926" y="2287"/>
                        <a:pt x="926" y="2287"/>
                        <a:pt x="926" y="2287"/>
                      </a:cubicBezTo>
                      <a:cubicBezTo>
                        <a:pt x="925" y="2290"/>
                        <a:pt x="925" y="2290"/>
                        <a:pt x="925" y="2290"/>
                      </a:cubicBezTo>
                      <a:cubicBezTo>
                        <a:pt x="922" y="2289"/>
                        <a:pt x="922" y="2289"/>
                        <a:pt x="922" y="2289"/>
                      </a:cubicBezTo>
                      <a:cubicBezTo>
                        <a:pt x="921" y="2288"/>
                        <a:pt x="919" y="2285"/>
                        <a:pt x="919" y="2284"/>
                      </a:cubicBezTo>
                      <a:cubicBezTo>
                        <a:pt x="914" y="2283"/>
                        <a:pt x="914" y="2283"/>
                        <a:pt x="914" y="2283"/>
                      </a:cubicBezTo>
                      <a:cubicBezTo>
                        <a:pt x="913" y="2282"/>
                        <a:pt x="912" y="2280"/>
                        <a:pt x="912" y="2279"/>
                      </a:cubicBezTo>
                      <a:cubicBezTo>
                        <a:pt x="911" y="2278"/>
                        <a:pt x="911" y="2278"/>
                        <a:pt x="911" y="2278"/>
                      </a:cubicBezTo>
                      <a:cubicBezTo>
                        <a:pt x="909" y="2277"/>
                        <a:pt x="909" y="2277"/>
                        <a:pt x="909" y="2277"/>
                      </a:cubicBezTo>
                      <a:cubicBezTo>
                        <a:pt x="908" y="2279"/>
                        <a:pt x="908" y="2279"/>
                        <a:pt x="908" y="2279"/>
                      </a:cubicBezTo>
                      <a:cubicBezTo>
                        <a:pt x="903" y="2279"/>
                        <a:pt x="903" y="2279"/>
                        <a:pt x="903" y="2279"/>
                      </a:cubicBezTo>
                      <a:cubicBezTo>
                        <a:pt x="903" y="2276"/>
                        <a:pt x="903" y="2276"/>
                        <a:pt x="903" y="2276"/>
                      </a:cubicBezTo>
                      <a:cubicBezTo>
                        <a:pt x="902" y="2275"/>
                        <a:pt x="902" y="2275"/>
                        <a:pt x="902" y="2275"/>
                      </a:cubicBezTo>
                      <a:cubicBezTo>
                        <a:pt x="899" y="2278"/>
                        <a:pt x="899" y="2278"/>
                        <a:pt x="899" y="2278"/>
                      </a:cubicBezTo>
                      <a:cubicBezTo>
                        <a:pt x="897" y="2277"/>
                        <a:pt x="897" y="2277"/>
                        <a:pt x="897" y="2277"/>
                      </a:cubicBezTo>
                      <a:cubicBezTo>
                        <a:pt x="898" y="2277"/>
                        <a:pt x="898" y="2277"/>
                        <a:pt x="898" y="2277"/>
                      </a:cubicBezTo>
                      <a:cubicBezTo>
                        <a:pt x="898" y="2276"/>
                        <a:pt x="898" y="2276"/>
                        <a:pt x="898" y="2276"/>
                      </a:cubicBezTo>
                      <a:cubicBezTo>
                        <a:pt x="895" y="2275"/>
                        <a:pt x="895" y="2275"/>
                        <a:pt x="895" y="2275"/>
                      </a:cubicBezTo>
                      <a:cubicBezTo>
                        <a:pt x="896" y="2274"/>
                        <a:pt x="897" y="2270"/>
                        <a:pt x="897" y="2268"/>
                      </a:cubicBezTo>
                      <a:cubicBezTo>
                        <a:pt x="895" y="2268"/>
                        <a:pt x="895" y="2268"/>
                        <a:pt x="895" y="2268"/>
                      </a:cubicBezTo>
                      <a:cubicBezTo>
                        <a:pt x="895" y="2266"/>
                        <a:pt x="895" y="2266"/>
                        <a:pt x="895" y="2266"/>
                      </a:cubicBezTo>
                      <a:cubicBezTo>
                        <a:pt x="893" y="2265"/>
                        <a:pt x="893" y="2265"/>
                        <a:pt x="893" y="2265"/>
                      </a:cubicBezTo>
                      <a:cubicBezTo>
                        <a:pt x="892" y="2263"/>
                        <a:pt x="892" y="2263"/>
                        <a:pt x="892" y="2263"/>
                      </a:cubicBezTo>
                      <a:cubicBezTo>
                        <a:pt x="890" y="2262"/>
                        <a:pt x="890" y="2262"/>
                        <a:pt x="890" y="2262"/>
                      </a:cubicBezTo>
                      <a:cubicBezTo>
                        <a:pt x="889" y="2261"/>
                        <a:pt x="889" y="2261"/>
                        <a:pt x="889" y="2261"/>
                      </a:cubicBezTo>
                      <a:cubicBezTo>
                        <a:pt x="887" y="2262"/>
                        <a:pt x="887" y="2262"/>
                        <a:pt x="887" y="2262"/>
                      </a:cubicBezTo>
                      <a:cubicBezTo>
                        <a:pt x="888" y="2260"/>
                        <a:pt x="888" y="2257"/>
                        <a:pt x="886" y="2256"/>
                      </a:cubicBezTo>
                      <a:cubicBezTo>
                        <a:pt x="888" y="2254"/>
                        <a:pt x="888" y="2254"/>
                        <a:pt x="888" y="2254"/>
                      </a:cubicBezTo>
                      <a:cubicBezTo>
                        <a:pt x="887" y="2252"/>
                        <a:pt x="887" y="2252"/>
                        <a:pt x="887" y="2252"/>
                      </a:cubicBezTo>
                      <a:cubicBezTo>
                        <a:pt x="887" y="2250"/>
                        <a:pt x="888" y="2248"/>
                        <a:pt x="889" y="2246"/>
                      </a:cubicBezTo>
                      <a:cubicBezTo>
                        <a:pt x="887" y="2246"/>
                        <a:pt x="887" y="2246"/>
                        <a:pt x="887" y="2246"/>
                      </a:cubicBezTo>
                      <a:cubicBezTo>
                        <a:pt x="887" y="2243"/>
                        <a:pt x="887" y="2243"/>
                        <a:pt x="887" y="2243"/>
                      </a:cubicBezTo>
                      <a:cubicBezTo>
                        <a:pt x="888" y="2242"/>
                        <a:pt x="888" y="2242"/>
                        <a:pt x="888" y="2242"/>
                      </a:cubicBezTo>
                      <a:cubicBezTo>
                        <a:pt x="888" y="2237"/>
                        <a:pt x="888" y="2237"/>
                        <a:pt x="888" y="2237"/>
                      </a:cubicBezTo>
                      <a:cubicBezTo>
                        <a:pt x="890" y="2236"/>
                        <a:pt x="893" y="2231"/>
                        <a:pt x="892" y="2229"/>
                      </a:cubicBezTo>
                      <a:cubicBezTo>
                        <a:pt x="887" y="2225"/>
                        <a:pt x="887" y="2225"/>
                        <a:pt x="887" y="2225"/>
                      </a:cubicBezTo>
                      <a:cubicBezTo>
                        <a:pt x="887" y="2222"/>
                        <a:pt x="887" y="2222"/>
                        <a:pt x="887" y="2222"/>
                      </a:cubicBezTo>
                      <a:cubicBezTo>
                        <a:pt x="890" y="2218"/>
                        <a:pt x="890" y="2218"/>
                        <a:pt x="890" y="2218"/>
                      </a:cubicBezTo>
                      <a:cubicBezTo>
                        <a:pt x="888" y="2212"/>
                        <a:pt x="888" y="2212"/>
                        <a:pt x="888" y="2212"/>
                      </a:cubicBezTo>
                      <a:cubicBezTo>
                        <a:pt x="890" y="2211"/>
                        <a:pt x="890" y="2211"/>
                        <a:pt x="890" y="2211"/>
                      </a:cubicBezTo>
                      <a:cubicBezTo>
                        <a:pt x="890" y="2208"/>
                        <a:pt x="890" y="2208"/>
                        <a:pt x="890" y="2208"/>
                      </a:cubicBezTo>
                      <a:cubicBezTo>
                        <a:pt x="892" y="2206"/>
                        <a:pt x="892" y="2206"/>
                        <a:pt x="892" y="2206"/>
                      </a:cubicBezTo>
                      <a:cubicBezTo>
                        <a:pt x="894" y="2205"/>
                        <a:pt x="894" y="2205"/>
                        <a:pt x="894" y="2205"/>
                      </a:cubicBezTo>
                      <a:cubicBezTo>
                        <a:pt x="898" y="2200"/>
                        <a:pt x="898" y="2200"/>
                        <a:pt x="898" y="2200"/>
                      </a:cubicBezTo>
                      <a:cubicBezTo>
                        <a:pt x="898" y="2197"/>
                        <a:pt x="898" y="2197"/>
                        <a:pt x="898" y="2197"/>
                      </a:cubicBezTo>
                      <a:cubicBezTo>
                        <a:pt x="901" y="2194"/>
                        <a:pt x="901" y="2194"/>
                        <a:pt x="901" y="2194"/>
                      </a:cubicBezTo>
                      <a:cubicBezTo>
                        <a:pt x="900" y="2188"/>
                        <a:pt x="903" y="2185"/>
                        <a:pt x="907" y="2181"/>
                      </a:cubicBezTo>
                      <a:cubicBezTo>
                        <a:pt x="907" y="2180"/>
                        <a:pt x="907" y="2180"/>
                        <a:pt x="907" y="2180"/>
                      </a:cubicBezTo>
                      <a:cubicBezTo>
                        <a:pt x="908" y="2177"/>
                        <a:pt x="911" y="2174"/>
                        <a:pt x="914" y="2173"/>
                      </a:cubicBezTo>
                      <a:cubicBezTo>
                        <a:pt x="914" y="2171"/>
                        <a:pt x="914" y="2171"/>
                        <a:pt x="914" y="2171"/>
                      </a:cubicBezTo>
                      <a:cubicBezTo>
                        <a:pt x="915" y="2169"/>
                        <a:pt x="918" y="2168"/>
                        <a:pt x="920" y="2166"/>
                      </a:cubicBezTo>
                      <a:cubicBezTo>
                        <a:pt x="922" y="2162"/>
                        <a:pt x="922" y="2162"/>
                        <a:pt x="922" y="2162"/>
                      </a:cubicBezTo>
                      <a:cubicBezTo>
                        <a:pt x="925" y="2161"/>
                        <a:pt x="925" y="2161"/>
                        <a:pt x="925" y="2161"/>
                      </a:cubicBezTo>
                      <a:cubicBezTo>
                        <a:pt x="923" y="2159"/>
                        <a:pt x="923" y="2159"/>
                        <a:pt x="923" y="2159"/>
                      </a:cubicBezTo>
                      <a:cubicBezTo>
                        <a:pt x="923" y="2157"/>
                        <a:pt x="923" y="2157"/>
                        <a:pt x="923" y="2157"/>
                      </a:cubicBezTo>
                      <a:cubicBezTo>
                        <a:pt x="922" y="2156"/>
                        <a:pt x="922" y="2156"/>
                        <a:pt x="922" y="2156"/>
                      </a:cubicBezTo>
                      <a:cubicBezTo>
                        <a:pt x="924" y="2155"/>
                        <a:pt x="924" y="2155"/>
                        <a:pt x="924" y="2155"/>
                      </a:cubicBezTo>
                      <a:cubicBezTo>
                        <a:pt x="923" y="2153"/>
                        <a:pt x="923" y="2153"/>
                        <a:pt x="923" y="2153"/>
                      </a:cubicBezTo>
                      <a:cubicBezTo>
                        <a:pt x="925" y="2149"/>
                        <a:pt x="934" y="2144"/>
                        <a:pt x="938" y="2147"/>
                      </a:cubicBezTo>
                      <a:cubicBezTo>
                        <a:pt x="942" y="2144"/>
                        <a:pt x="947" y="2141"/>
                        <a:pt x="951" y="2138"/>
                      </a:cubicBezTo>
                      <a:cubicBezTo>
                        <a:pt x="953" y="2137"/>
                        <a:pt x="955" y="2135"/>
                        <a:pt x="957" y="2134"/>
                      </a:cubicBezTo>
                      <a:cubicBezTo>
                        <a:pt x="956" y="2130"/>
                        <a:pt x="958" y="2124"/>
                        <a:pt x="959" y="2121"/>
                      </a:cubicBezTo>
                      <a:cubicBezTo>
                        <a:pt x="967" y="2109"/>
                        <a:pt x="967" y="2109"/>
                        <a:pt x="980" y="2103"/>
                      </a:cubicBezTo>
                      <a:cubicBezTo>
                        <a:pt x="980" y="2103"/>
                        <a:pt x="981" y="2102"/>
                        <a:pt x="981" y="2102"/>
                      </a:cubicBezTo>
                      <a:cubicBezTo>
                        <a:pt x="985" y="2103"/>
                        <a:pt x="987" y="2099"/>
                        <a:pt x="989" y="2097"/>
                      </a:cubicBezTo>
                      <a:cubicBezTo>
                        <a:pt x="990" y="2097"/>
                        <a:pt x="990" y="2097"/>
                        <a:pt x="990" y="2097"/>
                      </a:cubicBezTo>
                      <a:cubicBezTo>
                        <a:pt x="990" y="2096"/>
                        <a:pt x="990" y="2096"/>
                        <a:pt x="990" y="2096"/>
                      </a:cubicBezTo>
                      <a:cubicBezTo>
                        <a:pt x="992" y="2095"/>
                        <a:pt x="992" y="2095"/>
                        <a:pt x="992" y="2095"/>
                      </a:cubicBezTo>
                      <a:cubicBezTo>
                        <a:pt x="993" y="2092"/>
                        <a:pt x="993" y="2092"/>
                        <a:pt x="993" y="2092"/>
                      </a:cubicBezTo>
                      <a:cubicBezTo>
                        <a:pt x="994" y="2092"/>
                        <a:pt x="994" y="2092"/>
                        <a:pt x="994" y="2092"/>
                      </a:cubicBezTo>
                      <a:cubicBezTo>
                        <a:pt x="995" y="2093"/>
                        <a:pt x="995" y="2093"/>
                        <a:pt x="995" y="2093"/>
                      </a:cubicBezTo>
                      <a:cubicBezTo>
                        <a:pt x="1001" y="2086"/>
                        <a:pt x="1001" y="2086"/>
                        <a:pt x="1001" y="2086"/>
                      </a:cubicBezTo>
                      <a:cubicBezTo>
                        <a:pt x="1000" y="2085"/>
                        <a:pt x="1000" y="2085"/>
                        <a:pt x="1000" y="2085"/>
                      </a:cubicBezTo>
                      <a:cubicBezTo>
                        <a:pt x="996" y="2086"/>
                        <a:pt x="995" y="2090"/>
                        <a:pt x="992" y="2092"/>
                      </a:cubicBezTo>
                      <a:cubicBezTo>
                        <a:pt x="990" y="2093"/>
                        <a:pt x="988" y="2093"/>
                        <a:pt x="987" y="2094"/>
                      </a:cubicBezTo>
                      <a:cubicBezTo>
                        <a:pt x="985" y="2095"/>
                        <a:pt x="982" y="2097"/>
                        <a:pt x="980" y="2098"/>
                      </a:cubicBezTo>
                      <a:cubicBezTo>
                        <a:pt x="980" y="2098"/>
                        <a:pt x="979" y="2099"/>
                        <a:pt x="979" y="2099"/>
                      </a:cubicBezTo>
                      <a:cubicBezTo>
                        <a:pt x="979" y="2099"/>
                        <a:pt x="974" y="2099"/>
                        <a:pt x="974" y="2100"/>
                      </a:cubicBezTo>
                      <a:cubicBezTo>
                        <a:pt x="972" y="2100"/>
                        <a:pt x="970" y="2103"/>
                        <a:pt x="968" y="2103"/>
                      </a:cubicBezTo>
                      <a:cubicBezTo>
                        <a:pt x="966" y="2102"/>
                        <a:pt x="966" y="2102"/>
                        <a:pt x="966" y="2102"/>
                      </a:cubicBezTo>
                      <a:cubicBezTo>
                        <a:pt x="967" y="2097"/>
                        <a:pt x="967" y="2097"/>
                        <a:pt x="967" y="2097"/>
                      </a:cubicBezTo>
                      <a:cubicBezTo>
                        <a:pt x="965" y="2097"/>
                        <a:pt x="965" y="2097"/>
                        <a:pt x="965" y="2097"/>
                      </a:cubicBezTo>
                      <a:cubicBezTo>
                        <a:pt x="964" y="2100"/>
                        <a:pt x="961" y="2101"/>
                        <a:pt x="960" y="2103"/>
                      </a:cubicBezTo>
                      <a:cubicBezTo>
                        <a:pt x="960" y="2104"/>
                        <a:pt x="960" y="2104"/>
                        <a:pt x="960" y="2104"/>
                      </a:cubicBezTo>
                      <a:cubicBezTo>
                        <a:pt x="959" y="2106"/>
                        <a:pt x="953" y="2113"/>
                        <a:pt x="954" y="2115"/>
                      </a:cubicBezTo>
                      <a:cubicBezTo>
                        <a:pt x="952" y="2117"/>
                        <a:pt x="952" y="2117"/>
                        <a:pt x="952" y="2117"/>
                      </a:cubicBezTo>
                      <a:cubicBezTo>
                        <a:pt x="951" y="2119"/>
                        <a:pt x="951" y="2119"/>
                        <a:pt x="951" y="2119"/>
                      </a:cubicBezTo>
                      <a:cubicBezTo>
                        <a:pt x="950" y="2120"/>
                        <a:pt x="950" y="2120"/>
                        <a:pt x="950" y="2120"/>
                      </a:cubicBezTo>
                      <a:cubicBezTo>
                        <a:pt x="951" y="2122"/>
                        <a:pt x="951" y="2122"/>
                        <a:pt x="951" y="2122"/>
                      </a:cubicBezTo>
                      <a:cubicBezTo>
                        <a:pt x="950" y="2127"/>
                        <a:pt x="950" y="2127"/>
                        <a:pt x="950" y="2127"/>
                      </a:cubicBezTo>
                      <a:cubicBezTo>
                        <a:pt x="948" y="2129"/>
                        <a:pt x="948" y="2129"/>
                        <a:pt x="948" y="2129"/>
                      </a:cubicBezTo>
                      <a:cubicBezTo>
                        <a:pt x="948" y="2131"/>
                        <a:pt x="948" y="2131"/>
                        <a:pt x="948" y="2131"/>
                      </a:cubicBezTo>
                      <a:cubicBezTo>
                        <a:pt x="946" y="2135"/>
                        <a:pt x="939" y="2139"/>
                        <a:pt x="934" y="2139"/>
                      </a:cubicBezTo>
                      <a:cubicBezTo>
                        <a:pt x="934" y="2140"/>
                        <a:pt x="934" y="2140"/>
                        <a:pt x="934" y="2140"/>
                      </a:cubicBezTo>
                      <a:cubicBezTo>
                        <a:pt x="924" y="2140"/>
                        <a:pt x="924" y="2146"/>
                        <a:pt x="920" y="2147"/>
                      </a:cubicBezTo>
                      <a:cubicBezTo>
                        <a:pt x="919" y="2149"/>
                        <a:pt x="919" y="2149"/>
                        <a:pt x="919" y="2149"/>
                      </a:cubicBezTo>
                      <a:cubicBezTo>
                        <a:pt x="916" y="2151"/>
                        <a:pt x="916" y="2151"/>
                        <a:pt x="916" y="2151"/>
                      </a:cubicBezTo>
                      <a:cubicBezTo>
                        <a:pt x="916" y="2152"/>
                        <a:pt x="916" y="2152"/>
                        <a:pt x="916" y="2152"/>
                      </a:cubicBezTo>
                      <a:cubicBezTo>
                        <a:pt x="913" y="2153"/>
                        <a:pt x="910" y="2159"/>
                        <a:pt x="911" y="2162"/>
                      </a:cubicBezTo>
                      <a:cubicBezTo>
                        <a:pt x="910" y="2163"/>
                        <a:pt x="910" y="2163"/>
                        <a:pt x="910" y="2163"/>
                      </a:cubicBezTo>
                      <a:cubicBezTo>
                        <a:pt x="911" y="2164"/>
                        <a:pt x="911" y="2164"/>
                        <a:pt x="911" y="2164"/>
                      </a:cubicBezTo>
                      <a:cubicBezTo>
                        <a:pt x="910" y="2166"/>
                        <a:pt x="910" y="2166"/>
                        <a:pt x="910" y="2166"/>
                      </a:cubicBezTo>
                      <a:cubicBezTo>
                        <a:pt x="907" y="2166"/>
                        <a:pt x="907" y="2166"/>
                        <a:pt x="907" y="2166"/>
                      </a:cubicBezTo>
                      <a:cubicBezTo>
                        <a:pt x="907" y="2167"/>
                        <a:pt x="905" y="2169"/>
                        <a:pt x="903" y="2169"/>
                      </a:cubicBezTo>
                      <a:cubicBezTo>
                        <a:pt x="900" y="2172"/>
                        <a:pt x="902" y="2178"/>
                        <a:pt x="899" y="2180"/>
                      </a:cubicBezTo>
                      <a:cubicBezTo>
                        <a:pt x="898" y="2180"/>
                        <a:pt x="898" y="2180"/>
                        <a:pt x="898" y="2180"/>
                      </a:cubicBezTo>
                      <a:cubicBezTo>
                        <a:pt x="898" y="2181"/>
                        <a:pt x="897" y="2182"/>
                        <a:pt x="896" y="2183"/>
                      </a:cubicBezTo>
                      <a:cubicBezTo>
                        <a:pt x="893" y="2182"/>
                        <a:pt x="893" y="2182"/>
                        <a:pt x="893" y="2182"/>
                      </a:cubicBezTo>
                      <a:cubicBezTo>
                        <a:pt x="893" y="2181"/>
                        <a:pt x="893" y="2181"/>
                        <a:pt x="893" y="2181"/>
                      </a:cubicBezTo>
                      <a:cubicBezTo>
                        <a:pt x="892" y="2178"/>
                        <a:pt x="892" y="2178"/>
                        <a:pt x="892" y="2178"/>
                      </a:cubicBezTo>
                      <a:cubicBezTo>
                        <a:pt x="891" y="2177"/>
                        <a:pt x="891" y="2177"/>
                        <a:pt x="891" y="2177"/>
                      </a:cubicBezTo>
                      <a:cubicBezTo>
                        <a:pt x="891" y="2178"/>
                        <a:pt x="890" y="2179"/>
                        <a:pt x="889" y="2179"/>
                      </a:cubicBezTo>
                      <a:cubicBezTo>
                        <a:pt x="890" y="2181"/>
                        <a:pt x="890" y="2181"/>
                        <a:pt x="890" y="2181"/>
                      </a:cubicBezTo>
                      <a:cubicBezTo>
                        <a:pt x="892" y="2183"/>
                        <a:pt x="892" y="2183"/>
                        <a:pt x="892" y="2183"/>
                      </a:cubicBezTo>
                      <a:cubicBezTo>
                        <a:pt x="889" y="2185"/>
                        <a:pt x="889" y="2185"/>
                        <a:pt x="889" y="2185"/>
                      </a:cubicBezTo>
                      <a:cubicBezTo>
                        <a:pt x="888" y="2196"/>
                        <a:pt x="888" y="2196"/>
                        <a:pt x="888" y="2196"/>
                      </a:cubicBezTo>
                      <a:cubicBezTo>
                        <a:pt x="887" y="2197"/>
                        <a:pt x="887" y="2197"/>
                        <a:pt x="887" y="2197"/>
                      </a:cubicBezTo>
                      <a:cubicBezTo>
                        <a:pt x="887" y="2199"/>
                        <a:pt x="887" y="2199"/>
                        <a:pt x="887" y="2199"/>
                      </a:cubicBezTo>
                      <a:cubicBezTo>
                        <a:pt x="886" y="2200"/>
                        <a:pt x="886" y="2200"/>
                        <a:pt x="886" y="2200"/>
                      </a:cubicBezTo>
                      <a:cubicBezTo>
                        <a:pt x="884" y="2198"/>
                        <a:pt x="884" y="2198"/>
                        <a:pt x="884" y="2198"/>
                      </a:cubicBezTo>
                      <a:cubicBezTo>
                        <a:pt x="882" y="2199"/>
                        <a:pt x="882" y="2199"/>
                        <a:pt x="882" y="2199"/>
                      </a:cubicBezTo>
                      <a:cubicBezTo>
                        <a:pt x="881" y="2200"/>
                        <a:pt x="881" y="2200"/>
                        <a:pt x="881" y="2200"/>
                      </a:cubicBezTo>
                      <a:cubicBezTo>
                        <a:pt x="881" y="2203"/>
                        <a:pt x="881" y="2203"/>
                        <a:pt x="881" y="2203"/>
                      </a:cubicBezTo>
                      <a:cubicBezTo>
                        <a:pt x="877" y="2208"/>
                        <a:pt x="877" y="2208"/>
                        <a:pt x="877" y="2208"/>
                      </a:cubicBezTo>
                      <a:cubicBezTo>
                        <a:pt x="876" y="2207"/>
                        <a:pt x="876" y="2207"/>
                        <a:pt x="876" y="2207"/>
                      </a:cubicBezTo>
                      <a:cubicBezTo>
                        <a:pt x="874" y="2208"/>
                        <a:pt x="874" y="2208"/>
                        <a:pt x="874" y="2208"/>
                      </a:cubicBezTo>
                      <a:cubicBezTo>
                        <a:pt x="874" y="2210"/>
                        <a:pt x="874" y="2210"/>
                        <a:pt x="874" y="2210"/>
                      </a:cubicBezTo>
                      <a:cubicBezTo>
                        <a:pt x="873" y="2211"/>
                        <a:pt x="873" y="2211"/>
                        <a:pt x="873" y="2211"/>
                      </a:cubicBezTo>
                      <a:cubicBezTo>
                        <a:pt x="872" y="2209"/>
                        <a:pt x="872" y="2209"/>
                        <a:pt x="872" y="2209"/>
                      </a:cubicBezTo>
                      <a:cubicBezTo>
                        <a:pt x="870" y="2208"/>
                        <a:pt x="870" y="2208"/>
                        <a:pt x="870" y="2208"/>
                      </a:cubicBezTo>
                      <a:cubicBezTo>
                        <a:pt x="869" y="2206"/>
                        <a:pt x="869" y="2206"/>
                        <a:pt x="869" y="2206"/>
                      </a:cubicBezTo>
                      <a:cubicBezTo>
                        <a:pt x="868" y="2206"/>
                        <a:pt x="867" y="2206"/>
                        <a:pt x="866" y="2205"/>
                      </a:cubicBezTo>
                      <a:cubicBezTo>
                        <a:pt x="864" y="2203"/>
                        <a:pt x="864" y="2203"/>
                        <a:pt x="864" y="2203"/>
                      </a:cubicBezTo>
                      <a:cubicBezTo>
                        <a:pt x="865" y="2200"/>
                        <a:pt x="863" y="2197"/>
                        <a:pt x="864" y="2194"/>
                      </a:cubicBezTo>
                      <a:cubicBezTo>
                        <a:pt x="863" y="2193"/>
                        <a:pt x="863" y="2193"/>
                        <a:pt x="863" y="2193"/>
                      </a:cubicBezTo>
                      <a:cubicBezTo>
                        <a:pt x="861" y="2194"/>
                        <a:pt x="860" y="2199"/>
                        <a:pt x="859" y="2201"/>
                      </a:cubicBezTo>
                      <a:cubicBezTo>
                        <a:pt x="861" y="2203"/>
                        <a:pt x="861" y="2203"/>
                        <a:pt x="861" y="2203"/>
                      </a:cubicBezTo>
                      <a:cubicBezTo>
                        <a:pt x="860" y="2204"/>
                        <a:pt x="860" y="2205"/>
                        <a:pt x="859" y="2206"/>
                      </a:cubicBezTo>
                      <a:cubicBezTo>
                        <a:pt x="864" y="2219"/>
                        <a:pt x="855" y="2225"/>
                        <a:pt x="865" y="2234"/>
                      </a:cubicBezTo>
                      <a:cubicBezTo>
                        <a:pt x="867" y="2252"/>
                        <a:pt x="867" y="2252"/>
                        <a:pt x="867" y="2252"/>
                      </a:cubicBezTo>
                      <a:cubicBezTo>
                        <a:pt x="868" y="2253"/>
                        <a:pt x="868" y="2253"/>
                        <a:pt x="868" y="2253"/>
                      </a:cubicBezTo>
                      <a:cubicBezTo>
                        <a:pt x="867" y="2255"/>
                        <a:pt x="867" y="2259"/>
                        <a:pt x="869" y="2260"/>
                      </a:cubicBezTo>
                      <a:cubicBezTo>
                        <a:pt x="870" y="2259"/>
                        <a:pt x="870" y="2259"/>
                        <a:pt x="870" y="2259"/>
                      </a:cubicBezTo>
                      <a:cubicBezTo>
                        <a:pt x="871" y="2261"/>
                        <a:pt x="871" y="2261"/>
                        <a:pt x="871" y="2261"/>
                      </a:cubicBezTo>
                      <a:cubicBezTo>
                        <a:pt x="870" y="2262"/>
                        <a:pt x="870" y="2262"/>
                        <a:pt x="870" y="2262"/>
                      </a:cubicBezTo>
                      <a:cubicBezTo>
                        <a:pt x="870" y="2264"/>
                        <a:pt x="872" y="2268"/>
                        <a:pt x="874" y="2269"/>
                      </a:cubicBezTo>
                      <a:cubicBezTo>
                        <a:pt x="872" y="2270"/>
                        <a:pt x="872" y="2270"/>
                        <a:pt x="872" y="2270"/>
                      </a:cubicBezTo>
                      <a:cubicBezTo>
                        <a:pt x="871" y="2270"/>
                        <a:pt x="871" y="2270"/>
                        <a:pt x="871" y="2270"/>
                      </a:cubicBezTo>
                      <a:cubicBezTo>
                        <a:pt x="870" y="2271"/>
                        <a:pt x="870" y="2271"/>
                        <a:pt x="870" y="2271"/>
                      </a:cubicBezTo>
                      <a:cubicBezTo>
                        <a:pt x="870" y="2272"/>
                        <a:pt x="870" y="2272"/>
                        <a:pt x="870" y="2272"/>
                      </a:cubicBezTo>
                      <a:cubicBezTo>
                        <a:pt x="872" y="2271"/>
                        <a:pt x="872" y="2271"/>
                        <a:pt x="872" y="2271"/>
                      </a:cubicBezTo>
                      <a:cubicBezTo>
                        <a:pt x="874" y="2271"/>
                        <a:pt x="877" y="2273"/>
                        <a:pt x="877" y="2274"/>
                      </a:cubicBezTo>
                      <a:cubicBezTo>
                        <a:pt x="878" y="2276"/>
                        <a:pt x="878" y="2276"/>
                        <a:pt x="878" y="2276"/>
                      </a:cubicBezTo>
                      <a:cubicBezTo>
                        <a:pt x="883" y="2280"/>
                        <a:pt x="883" y="2286"/>
                        <a:pt x="889" y="2289"/>
                      </a:cubicBezTo>
                      <a:cubicBezTo>
                        <a:pt x="891" y="2296"/>
                        <a:pt x="891" y="2296"/>
                        <a:pt x="891" y="2296"/>
                      </a:cubicBezTo>
                      <a:cubicBezTo>
                        <a:pt x="893" y="2299"/>
                        <a:pt x="893" y="2299"/>
                        <a:pt x="893" y="2299"/>
                      </a:cubicBezTo>
                      <a:cubicBezTo>
                        <a:pt x="895" y="2303"/>
                        <a:pt x="896" y="2311"/>
                        <a:pt x="894" y="2315"/>
                      </a:cubicBezTo>
                      <a:cubicBezTo>
                        <a:pt x="893" y="2316"/>
                        <a:pt x="892" y="2317"/>
                        <a:pt x="891" y="2318"/>
                      </a:cubicBezTo>
                      <a:cubicBezTo>
                        <a:pt x="889" y="2317"/>
                        <a:pt x="889" y="2317"/>
                        <a:pt x="889" y="2317"/>
                      </a:cubicBezTo>
                      <a:cubicBezTo>
                        <a:pt x="886" y="2317"/>
                        <a:pt x="886" y="2317"/>
                        <a:pt x="886" y="2317"/>
                      </a:cubicBezTo>
                      <a:cubicBezTo>
                        <a:pt x="886" y="2320"/>
                        <a:pt x="878" y="2323"/>
                        <a:pt x="876" y="2324"/>
                      </a:cubicBezTo>
                      <a:cubicBezTo>
                        <a:pt x="874" y="2323"/>
                        <a:pt x="874" y="2323"/>
                        <a:pt x="874" y="2323"/>
                      </a:cubicBezTo>
                      <a:cubicBezTo>
                        <a:pt x="874" y="2325"/>
                        <a:pt x="870" y="2327"/>
                        <a:pt x="870" y="2330"/>
                      </a:cubicBezTo>
                      <a:cubicBezTo>
                        <a:pt x="868" y="2331"/>
                        <a:pt x="866" y="2332"/>
                        <a:pt x="866" y="2334"/>
                      </a:cubicBezTo>
                      <a:cubicBezTo>
                        <a:pt x="865" y="2335"/>
                        <a:pt x="865" y="2335"/>
                        <a:pt x="865" y="2335"/>
                      </a:cubicBezTo>
                      <a:cubicBezTo>
                        <a:pt x="859" y="2343"/>
                        <a:pt x="859" y="2343"/>
                        <a:pt x="859" y="2343"/>
                      </a:cubicBezTo>
                      <a:cubicBezTo>
                        <a:pt x="860" y="2344"/>
                        <a:pt x="860" y="2350"/>
                        <a:pt x="859" y="2352"/>
                      </a:cubicBezTo>
                      <a:cubicBezTo>
                        <a:pt x="856" y="2355"/>
                        <a:pt x="856" y="2355"/>
                        <a:pt x="856" y="2355"/>
                      </a:cubicBezTo>
                      <a:cubicBezTo>
                        <a:pt x="857" y="2356"/>
                        <a:pt x="857" y="2356"/>
                        <a:pt x="857" y="2356"/>
                      </a:cubicBezTo>
                      <a:cubicBezTo>
                        <a:pt x="857" y="2359"/>
                        <a:pt x="853" y="2367"/>
                        <a:pt x="853" y="2369"/>
                      </a:cubicBezTo>
                      <a:cubicBezTo>
                        <a:pt x="850" y="2372"/>
                        <a:pt x="850" y="2372"/>
                        <a:pt x="850" y="2372"/>
                      </a:cubicBezTo>
                      <a:cubicBezTo>
                        <a:pt x="851" y="2375"/>
                        <a:pt x="851" y="2375"/>
                        <a:pt x="851" y="2375"/>
                      </a:cubicBezTo>
                      <a:cubicBezTo>
                        <a:pt x="852" y="2376"/>
                        <a:pt x="852" y="2376"/>
                        <a:pt x="852" y="2376"/>
                      </a:cubicBezTo>
                      <a:cubicBezTo>
                        <a:pt x="851" y="2377"/>
                        <a:pt x="851" y="2380"/>
                        <a:pt x="852" y="2381"/>
                      </a:cubicBezTo>
                      <a:cubicBezTo>
                        <a:pt x="851" y="2383"/>
                        <a:pt x="851" y="2383"/>
                        <a:pt x="851" y="2383"/>
                      </a:cubicBezTo>
                      <a:cubicBezTo>
                        <a:pt x="853" y="2386"/>
                        <a:pt x="851" y="2390"/>
                        <a:pt x="853" y="2394"/>
                      </a:cubicBezTo>
                      <a:cubicBezTo>
                        <a:pt x="857" y="2396"/>
                        <a:pt x="857" y="2396"/>
                        <a:pt x="857" y="2396"/>
                      </a:cubicBezTo>
                      <a:cubicBezTo>
                        <a:pt x="856" y="2398"/>
                        <a:pt x="856" y="2398"/>
                        <a:pt x="856" y="2398"/>
                      </a:cubicBezTo>
                      <a:cubicBezTo>
                        <a:pt x="856" y="2399"/>
                        <a:pt x="856" y="2399"/>
                        <a:pt x="856" y="2399"/>
                      </a:cubicBezTo>
                      <a:cubicBezTo>
                        <a:pt x="856" y="2403"/>
                        <a:pt x="856" y="2403"/>
                        <a:pt x="856" y="2403"/>
                      </a:cubicBezTo>
                      <a:cubicBezTo>
                        <a:pt x="854" y="2404"/>
                        <a:pt x="854" y="2404"/>
                        <a:pt x="854" y="2404"/>
                      </a:cubicBezTo>
                      <a:cubicBezTo>
                        <a:pt x="854" y="2401"/>
                        <a:pt x="854" y="2401"/>
                        <a:pt x="854" y="2401"/>
                      </a:cubicBezTo>
                      <a:cubicBezTo>
                        <a:pt x="849" y="2401"/>
                        <a:pt x="849" y="2401"/>
                        <a:pt x="849" y="2401"/>
                      </a:cubicBezTo>
                      <a:cubicBezTo>
                        <a:pt x="849" y="2404"/>
                        <a:pt x="849" y="2404"/>
                        <a:pt x="849" y="2404"/>
                      </a:cubicBezTo>
                      <a:cubicBezTo>
                        <a:pt x="848" y="2405"/>
                        <a:pt x="848" y="2405"/>
                        <a:pt x="848" y="2405"/>
                      </a:cubicBezTo>
                      <a:cubicBezTo>
                        <a:pt x="848" y="2407"/>
                        <a:pt x="848" y="2407"/>
                        <a:pt x="848" y="2407"/>
                      </a:cubicBezTo>
                      <a:cubicBezTo>
                        <a:pt x="848" y="2408"/>
                        <a:pt x="848" y="2408"/>
                        <a:pt x="848" y="2408"/>
                      </a:cubicBezTo>
                      <a:cubicBezTo>
                        <a:pt x="848" y="2410"/>
                        <a:pt x="847" y="2414"/>
                        <a:pt x="848" y="2415"/>
                      </a:cubicBezTo>
                      <a:cubicBezTo>
                        <a:pt x="847" y="2416"/>
                        <a:pt x="847" y="2416"/>
                        <a:pt x="847" y="2416"/>
                      </a:cubicBezTo>
                      <a:cubicBezTo>
                        <a:pt x="848" y="2419"/>
                        <a:pt x="849" y="2422"/>
                        <a:pt x="848" y="2424"/>
                      </a:cubicBezTo>
                      <a:cubicBezTo>
                        <a:pt x="844" y="2425"/>
                        <a:pt x="844" y="2425"/>
                        <a:pt x="844" y="2425"/>
                      </a:cubicBezTo>
                      <a:cubicBezTo>
                        <a:pt x="844" y="2432"/>
                        <a:pt x="844" y="2432"/>
                        <a:pt x="844" y="2432"/>
                      </a:cubicBezTo>
                      <a:cubicBezTo>
                        <a:pt x="842" y="2435"/>
                        <a:pt x="842" y="2435"/>
                        <a:pt x="842" y="2435"/>
                      </a:cubicBezTo>
                      <a:cubicBezTo>
                        <a:pt x="843" y="2438"/>
                        <a:pt x="843" y="2438"/>
                        <a:pt x="843" y="2438"/>
                      </a:cubicBezTo>
                      <a:cubicBezTo>
                        <a:pt x="841" y="2439"/>
                        <a:pt x="841" y="2439"/>
                        <a:pt x="841" y="2439"/>
                      </a:cubicBezTo>
                      <a:cubicBezTo>
                        <a:pt x="841" y="2442"/>
                        <a:pt x="841" y="2442"/>
                        <a:pt x="841" y="2442"/>
                      </a:cubicBezTo>
                      <a:cubicBezTo>
                        <a:pt x="842" y="2443"/>
                        <a:pt x="842" y="2443"/>
                        <a:pt x="842" y="2443"/>
                      </a:cubicBezTo>
                      <a:cubicBezTo>
                        <a:pt x="839" y="2446"/>
                        <a:pt x="839" y="2446"/>
                        <a:pt x="839" y="2446"/>
                      </a:cubicBezTo>
                      <a:cubicBezTo>
                        <a:pt x="839" y="2448"/>
                        <a:pt x="839" y="2448"/>
                        <a:pt x="839" y="2448"/>
                      </a:cubicBezTo>
                      <a:cubicBezTo>
                        <a:pt x="837" y="2448"/>
                        <a:pt x="837" y="2448"/>
                        <a:pt x="837" y="2448"/>
                      </a:cubicBezTo>
                      <a:cubicBezTo>
                        <a:pt x="836" y="2450"/>
                        <a:pt x="835" y="2451"/>
                        <a:pt x="834" y="2452"/>
                      </a:cubicBezTo>
                      <a:cubicBezTo>
                        <a:pt x="834" y="2455"/>
                        <a:pt x="833" y="2460"/>
                        <a:pt x="832" y="2463"/>
                      </a:cubicBezTo>
                      <a:cubicBezTo>
                        <a:pt x="831" y="2464"/>
                        <a:pt x="831" y="2464"/>
                        <a:pt x="831" y="2464"/>
                      </a:cubicBezTo>
                      <a:cubicBezTo>
                        <a:pt x="831" y="2466"/>
                        <a:pt x="831" y="2466"/>
                        <a:pt x="831" y="2466"/>
                      </a:cubicBezTo>
                      <a:cubicBezTo>
                        <a:pt x="832" y="2467"/>
                        <a:pt x="832" y="2467"/>
                        <a:pt x="832" y="2467"/>
                      </a:cubicBezTo>
                      <a:cubicBezTo>
                        <a:pt x="830" y="2468"/>
                        <a:pt x="830" y="2468"/>
                        <a:pt x="830" y="2468"/>
                      </a:cubicBezTo>
                      <a:cubicBezTo>
                        <a:pt x="829" y="2470"/>
                        <a:pt x="825" y="2471"/>
                        <a:pt x="823" y="2472"/>
                      </a:cubicBezTo>
                      <a:cubicBezTo>
                        <a:pt x="823" y="2471"/>
                        <a:pt x="823" y="2471"/>
                        <a:pt x="823" y="2471"/>
                      </a:cubicBezTo>
                      <a:cubicBezTo>
                        <a:pt x="821" y="2471"/>
                        <a:pt x="818" y="2471"/>
                        <a:pt x="817" y="2472"/>
                      </a:cubicBezTo>
                      <a:cubicBezTo>
                        <a:pt x="819" y="2473"/>
                        <a:pt x="820" y="2474"/>
                        <a:pt x="822" y="2476"/>
                      </a:cubicBezTo>
                      <a:cubicBezTo>
                        <a:pt x="823" y="2477"/>
                        <a:pt x="829" y="2475"/>
                        <a:pt x="830" y="2474"/>
                      </a:cubicBezTo>
                      <a:cubicBezTo>
                        <a:pt x="832" y="2475"/>
                        <a:pt x="832" y="2475"/>
                        <a:pt x="832" y="2475"/>
                      </a:cubicBezTo>
                      <a:cubicBezTo>
                        <a:pt x="833" y="2481"/>
                        <a:pt x="835" y="2481"/>
                        <a:pt x="838" y="2485"/>
                      </a:cubicBezTo>
                      <a:cubicBezTo>
                        <a:pt x="838" y="2485"/>
                        <a:pt x="839" y="2491"/>
                        <a:pt x="839" y="2491"/>
                      </a:cubicBezTo>
                      <a:cubicBezTo>
                        <a:pt x="841" y="2497"/>
                        <a:pt x="841" y="2497"/>
                        <a:pt x="841" y="2497"/>
                      </a:cubicBezTo>
                      <a:cubicBezTo>
                        <a:pt x="842" y="2501"/>
                        <a:pt x="831" y="2513"/>
                        <a:pt x="829" y="2516"/>
                      </a:cubicBezTo>
                      <a:cubicBezTo>
                        <a:pt x="829" y="2519"/>
                        <a:pt x="829" y="2519"/>
                        <a:pt x="829" y="2519"/>
                      </a:cubicBezTo>
                      <a:cubicBezTo>
                        <a:pt x="824" y="2520"/>
                        <a:pt x="819" y="2527"/>
                        <a:pt x="814" y="2527"/>
                      </a:cubicBezTo>
                      <a:cubicBezTo>
                        <a:pt x="812" y="2525"/>
                        <a:pt x="808" y="2526"/>
                        <a:pt x="805" y="2525"/>
                      </a:cubicBezTo>
                      <a:cubicBezTo>
                        <a:pt x="802" y="2526"/>
                        <a:pt x="800" y="2527"/>
                        <a:pt x="797" y="2526"/>
                      </a:cubicBezTo>
                      <a:cubicBezTo>
                        <a:pt x="789" y="2530"/>
                        <a:pt x="789" y="2530"/>
                        <a:pt x="789" y="2530"/>
                      </a:cubicBezTo>
                      <a:cubicBezTo>
                        <a:pt x="789" y="2531"/>
                        <a:pt x="787" y="2533"/>
                        <a:pt x="786" y="2533"/>
                      </a:cubicBezTo>
                      <a:cubicBezTo>
                        <a:pt x="773" y="2535"/>
                        <a:pt x="777" y="2535"/>
                        <a:pt x="764" y="2529"/>
                      </a:cubicBezTo>
                      <a:cubicBezTo>
                        <a:pt x="763" y="2526"/>
                        <a:pt x="763" y="2522"/>
                        <a:pt x="765" y="2520"/>
                      </a:cubicBezTo>
                      <a:cubicBezTo>
                        <a:pt x="764" y="2518"/>
                        <a:pt x="764" y="2518"/>
                        <a:pt x="764" y="2518"/>
                      </a:cubicBezTo>
                      <a:cubicBezTo>
                        <a:pt x="766" y="2513"/>
                        <a:pt x="766" y="2510"/>
                        <a:pt x="764" y="2506"/>
                      </a:cubicBezTo>
                      <a:cubicBezTo>
                        <a:pt x="765" y="2505"/>
                        <a:pt x="765" y="2502"/>
                        <a:pt x="765" y="2500"/>
                      </a:cubicBezTo>
                      <a:cubicBezTo>
                        <a:pt x="763" y="2499"/>
                        <a:pt x="763" y="2499"/>
                        <a:pt x="763" y="2499"/>
                      </a:cubicBezTo>
                      <a:cubicBezTo>
                        <a:pt x="765" y="2498"/>
                        <a:pt x="765" y="2498"/>
                        <a:pt x="765" y="2498"/>
                      </a:cubicBezTo>
                      <a:cubicBezTo>
                        <a:pt x="765" y="2496"/>
                        <a:pt x="766" y="2493"/>
                        <a:pt x="767" y="2491"/>
                      </a:cubicBezTo>
                      <a:cubicBezTo>
                        <a:pt x="765" y="2488"/>
                        <a:pt x="765" y="2488"/>
                        <a:pt x="765" y="2488"/>
                      </a:cubicBezTo>
                      <a:cubicBezTo>
                        <a:pt x="766" y="2485"/>
                        <a:pt x="772" y="2483"/>
                        <a:pt x="772" y="2479"/>
                      </a:cubicBezTo>
                      <a:cubicBezTo>
                        <a:pt x="777" y="2475"/>
                        <a:pt x="777" y="2475"/>
                        <a:pt x="777" y="2475"/>
                      </a:cubicBezTo>
                      <a:cubicBezTo>
                        <a:pt x="778" y="2473"/>
                        <a:pt x="778" y="2473"/>
                        <a:pt x="778" y="2473"/>
                      </a:cubicBezTo>
                      <a:cubicBezTo>
                        <a:pt x="784" y="2472"/>
                        <a:pt x="784" y="2472"/>
                        <a:pt x="784" y="2472"/>
                      </a:cubicBezTo>
                      <a:cubicBezTo>
                        <a:pt x="790" y="2468"/>
                        <a:pt x="788" y="2438"/>
                        <a:pt x="788" y="2434"/>
                      </a:cubicBezTo>
                      <a:cubicBezTo>
                        <a:pt x="788" y="2429"/>
                        <a:pt x="788" y="2426"/>
                        <a:pt x="791" y="2422"/>
                      </a:cubicBezTo>
                      <a:cubicBezTo>
                        <a:pt x="790" y="2417"/>
                        <a:pt x="788" y="2412"/>
                        <a:pt x="788" y="2408"/>
                      </a:cubicBezTo>
                      <a:cubicBezTo>
                        <a:pt x="787" y="2407"/>
                        <a:pt x="787" y="2407"/>
                        <a:pt x="787" y="2407"/>
                      </a:cubicBezTo>
                      <a:cubicBezTo>
                        <a:pt x="788" y="2401"/>
                        <a:pt x="788" y="2401"/>
                        <a:pt x="788" y="2401"/>
                      </a:cubicBezTo>
                      <a:cubicBezTo>
                        <a:pt x="793" y="2398"/>
                        <a:pt x="793" y="2398"/>
                        <a:pt x="793" y="2398"/>
                      </a:cubicBezTo>
                      <a:cubicBezTo>
                        <a:pt x="794" y="2396"/>
                        <a:pt x="796" y="2389"/>
                        <a:pt x="796" y="2386"/>
                      </a:cubicBezTo>
                      <a:cubicBezTo>
                        <a:pt x="797" y="2384"/>
                        <a:pt x="797" y="2384"/>
                        <a:pt x="797" y="2384"/>
                      </a:cubicBezTo>
                      <a:cubicBezTo>
                        <a:pt x="797" y="2381"/>
                        <a:pt x="798" y="2380"/>
                        <a:pt x="799" y="2378"/>
                      </a:cubicBezTo>
                      <a:cubicBezTo>
                        <a:pt x="799" y="2375"/>
                        <a:pt x="798" y="2373"/>
                        <a:pt x="799" y="2370"/>
                      </a:cubicBezTo>
                      <a:cubicBezTo>
                        <a:pt x="799" y="2370"/>
                        <a:pt x="800" y="2368"/>
                        <a:pt x="800" y="2368"/>
                      </a:cubicBezTo>
                      <a:cubicBezTo>
                        <a:pt x="800" y="2367"/>
                        <a:pt x="800" y="2366"/>
                        <a:pt x="800" y="2365"/>
                      </a:cubicBezTo>
                      <a:cubicBezTo>
                        <a:pt x="801" y="2363"/>
                        <a:pt x="802" y="2362"/>
                        <a:pt x="801" y="2359"/>
                      </a:cubicBezTo>
                      <a:cubicBezTo>
                        <a:pt x="798" y="2356"/>
                        <a:pt x="798" y="2356"/>
                        <a:pt x="798" y="2356"/>
                      </a:cubicBezTo>
                      <a:cubicBezTo>
                        <a:pt x="799" y="2355"/>
                        <a:pt x="799" y="2355"/>
                        <a:pt x="799" y="2355"/>
                      </a:cubicBezTo>
                      <a:cubicBezTo>
                        <a:pt x="808" y="2349"/>
                        <a:pt x="811" y="2346"/>
                        <a:pt x="815" y="2337"/>
                      </a:cubicBezTo>
                      <a:cubicBezTo>
                        <a:pt x="816" y="2335"/>
                        <a:pt x="818" y="2332"/>
                        <a:pt x="819" y="2330"/>
                      </a:cubicBezTo>
                      <a:cubicBezTo>
                        <a:pt x="818" y="2329"/>
                        <a:pt x="818" y="2329"/>
                        <a:pt x="818" y="2329"/>
                      </a:cubicBezTo>
                      <a:cubicBezTo>
                        <a:pt x="821" y="2328"/>
                        <a:pt x="821" y="2328"/>
                        <a:pt x="821" y="2328"/>
                      </a:cubicBezTo>
                      <a:cubicBezTo>
                        <a:pt x="823" y="2324"/>
                        <a:pt x="823" y="2324"/>
                        <a:pt x="823" y="2324"/>
                      </a:cubicBezTo>
                      <a:cubicBezTo>
                        <a:pt x="823" y="2322"/>
                        <a:pt x="823" y="2322"/>
                        <a:pt x="823" y="2322"/>
                      </a:cubicBezTo>
                      <a:cubicBezTo>
                        <a:pt x="824" y="2321"/>
                        <a:pt x="825" y="2318"/>
                        <a:pt x="827" y="2317"/>
                      </a:cubicBezTo>
                      <a:cubicBezTo>
                        <a:pt x="831" y="2316"/>
                        <a:pt x="831" y="2316"/>
                        <a:pt x="831" y="2316"/>
                      </a:cubicBezTo>
                      <a:cubicBezTo>
                        <a:pt x="842" y="2307"/>
                        <a:pt x="842" y="2307"/>
                        <a:pt x="842" y="2307"/>
                      </a:cubicBezTo>
                      <a:cubicBezTo>
                        <a:pt x="841" y="2306"/>
                        <a:pt x="843" y="2305"/>
                        <a:pt x="843" y="2304"/>
                      </a:cubicBezTo>
                      <a:cubicBezTo>
                        <a:pt x="845" y="2304"/>
                        <a:pt x="848" y="2302"/>
                        <a:pt x="849" y="2300"/>
                      </a:cubicBezTo>
                      <a:cubicBezTo>
                        <a:pt x="850" y="2301"/>
                        <a:pt x="850" y="2301"/>
                        <a:pt x="850" y="2301"/>
                      </a:cubicBezTo>
                      <a:cubicBezTo>
                        <a:pt x="852" y="2299"/>
                        <a:pt x="853" y="2296"/>
                        <a:pt x="854" y="2294"/>
                      </a:cubicBezTo>
                      <a:cubicBezTo>
                        <a:pt x="854" y="2292"/>
                        <a:pt x="854" y="2292"/>
                        <a:pt x="854" y="2292"/>
                      </a:cubicBezTo>
                      <a:cubicBezTo>
                        <a:pt x="854" y="2291"/>
                        <a:pt x="858" y="2285"/>
                        <a:pt x="860" y="2284"/>
                      </a:cubicBezTo>
                      <a:cubicBezTo>
                        <a:pt x="860" y="2282"/>
                        <a:pt x="860" y="2282"/>
                        <a:pt x="860" y="2282"/>
                      </a:cubicBezTo>
                      <a:cubicBezTo>
                        <a:pt x="859" y="2281"/>
                        <a:pt x="859" y="2281"/>
                        <a:pt x="859" y="2281"/>
                      </a:cubicBezTo>
                      <a:cubicBezTo>
                        <a:pt x="861" y="2278"/>
                        <a:pt x="863" y="2277"/>
                        <a:pt x="863" y="2274"/>
                      </a:cubicBezTo>
                      <a:cubicBezTo>
                        <a:pt x="861" y="2276"/>
                        <a:pt x="859" y="2278"/>
                        <a:pt x="858" y="2279"/>
                      </a:cubicBezTo>
                      <a:cubicBezTo>
                        <a:pt x="857" y="2281"/>
                        <a:pt x="858" y="2283"/>
                        <a:pt x="855" y="2285"/>
                      </a:cubicBezTo>
                      <a:cubicBezTo>
                        <a:pt x="854" y="2284"/>
                        <a:pt x="854" y="2284"/>
                        <a:pt x="854" y="2284"/>
                      </a:cubicBezTo>
                      <a:cubicBezTo>
                        <a:pt x="853" y="2285"/>
                        <a:pt x="853" y="2285"/>
                        <a:pt x="853" y="2285"/>
                      </a:cubicBezTo>
                      <a:cubicBezTo>
                        <a:pt x="852" y="2288"/>
                        <a:pt x="850" y="2293"/>
                        <a:pt x="847" y="2294"/>
                      </a:cubicBezTo>
                      <a:cubicBezTo>
                        <a:pt x="845" y="2297"/>
                        <a:pt x="842" y="2300"/>
                        <a:pt x="840" y="2303"/>
                      </a:cubicBezTo>
                      <a:cubicBezTo>
                        <a:pt x="840" y="2303"/>
                        <a:pt x="837" y="2305"/>
                        <a:pt x="837" y="2305"/>
                      </a:cubicBezTo>
                      <a:cubicBezTo>
                        <a:pt x="834" y="2308"/>
                        <a:pt x="830" y="2312"/>
                        <a:pt x="826" y="2313"/>
                      </a:cubicBezTo>
                      <a:cubicBezTo>
                        <a:pt x="826" y="2311"/>
                        <a:pt x="826" y="2311"/>
                        <a:pt x="826" y="2311"/>
                      </a:cubicBezTo>
                      <a:cubicBezTo>
                        <a:pt x="825" y="2311"/>
                        <a:pt x="825" y="2311"/>
                        <a:pt x="825" y="2311"/>
                      </a:cubicBezTo>
                      <a:cubicBezTo>
                        <a:pt x="824" y="2315"/>
                        <a:pt x="818" y="2318"/>
                        <a:pt x="815" y="2319"/>
                      </a:cubicBezTo>
                      <a:cubicBezTo>
                        <a:pt x="815" y="2319"/>
                        <a:pt x="815" y="2319"/>
                        <a:pt x="815" y="2319"/>
                      </a:cubicBezTo>
                      <a:cubicBezTo>
                        <a:pt x="815" y="2314"/>
                        <a:pt x="815" y="2314"/>
                        <a:pt x="815" y="2314"/>
                      </a:cubicBezTo>
                      <a:cubicBezTo>
                        <a:pt x="815" y="2314"/>
                        <a:pt x="817" y="2312"/>
                        <a:pt x="818" y="2312"/>
                      </a:cubicBezTo>
                      <a:cubicBezTo>
                        <a:pt x="814" y="2311"/>
                        <a:pt x="814" y="2311"/>
                        <a:pt x="814" y="2311"/>
                      </a:cubicBezTo>
                      <a:cubicBezTo>
                        <a:pt x="813" y="2309"/>
                        <a:pt x="813" y="2309"/>
                        <a:pt x="813" y="2309"/>
                      </a:cubicBezTo>
                      <a:cubicBezTo>
                        <a:pt x="816" y="2307"/>
                        <a:pt x="816" y="2307"/>
                        <a:pt x="816" y="2307"/>
                      </a:cubicBezTo>
                      <a:cubicBezTo>
                        <a:pt x="816" y="2304"/>
                        <a:pt x="816" y="2304"/>
                        <a:pt x="816" y="2304"/>
                      </a:cubicBezTo>
                      <a:cubicBezTo>
                        <a:pt x="810" y="2307"/>
                        <a:pt x="810" y="2307"/>
                        <a:pt x="810" y="2307"/>
                      </a:cubicBezTo>
                      <a:cubicBezTo>
                        <a:pt x="808" y="2307"/>
                        <a:pt x="808" y="2307"/>
                        <a:pt x="808" y="2307"/>
                      </a:cubicBezTo>
                      <a:cubicBezTo>
                        <a:pt x="802" y="2302"/>
                        <a:pt x="802" y="2302"/>
                        <a:pt x="802" y="2302"/>
                      </a:cubicBezTo>
                      <a:cubicBezTo>
                        <a:pt x="801" y="2299"/>
                        <a:pt x="801" y="2299"/>
                        <a:pt x="801" y="2299"/>
                      </a:cubicBezTo>
                      <a:cubicBezTo>
                        <a:pt x="801" y="2298"/>
                        <a:pt x="801" y="2298"/>
                        <a:pt x="801" y="2298"/>
                      </a:cubicBezTo>
                      <a:cubicBezTo>
                        <a:pt x="801" y="2295"/>
                        <a:pt x="801" y="2295"/>
                        <a:pt x="801" y="2295"/>
                      </a:cubicBezTo>
                      <a:cubicBezTo>
                        <a:pt x="800" y="2295"/>
                        <a:pt x="800" y="2295"/>
                        <a:pt x="800" y="2295"/>
                      </a:cubicBezTo>
                      <a:cubicBezTo>
                        <a:pt x="801" y="2293"/>
                        <a:pt x="803" y="2285"/>
                        <a:pt x="802" y="2283"/>
                      </a:cubicBezTo>
                      <a:cubicBezTo>
                        <a:pt x="802" y="2282"/>
                        <a:pt x="802" y="2282"/>
                        <a:pt x="802" y="2282"/>
                      </a:cubicBezTo>
                      <a:cubicBezTo>
                        <a:pt x="802" y="2280"/>
                        <a:pt x="802" y="2280"/>
                        <a:pt x="802" y="2280"/>
                      </a:cubicBezTo>
                      <a:cubicBezTo>
                        <a:pt x="804" y="2277"/>
                        <a:pt x="804" y="2277"/>
                        <a:pt x="804" y="2277"/>
                      </a:cubicBezTo>
                      <a:cubicBezTo>
                        <a:pt x="805" y="2272"/>
                        <a:pt x="805" y="2272"/>
                        <a:pt x="805" y="2272"/>
                      </a:cubicBezTo>
                      <a:cubicBezTo>
                        <a:pt x="809" y="2268"/>
                        <a:pt x="814" y="2262"/>
                        <a:pt x="813" y="2256"/>
                      </a:cubicBezTo>
                      <a:cubicBezTo>
                        <a:pt x="815" y="2255"/>
                        <a:pt x="817" y="2251"/>
                        <a:pt x="818" y="2249"/>
                      </a:cubicBezTo>
                      <a:cubicBezTo>
                        <a:pt x="823" y="2247"/>
                        <a:pt x="823" y="2247"/>
                        <a:pt x="823" y="2247"/>
                      </a:cubicBezTo>
                      <a:cubicBezTo>
                        <a:pt x="823" y="2244"/>
                        <a:pt x="823" y="2244"/>
                        <a:pt x="823" y="2244"/>
                      </a:cubicBezTo>
                      <a:cubicBezTo>
                        <a:pt x="826" y="2241"/>
                        <a:pt x="826" y="2241"/>
                        <a:pt x="826" y="2241"/>
                      </a:cubicBezTo>
                      <a:cubicBezTo>
                        <a:pt x="826" y="2239"/>
                        <a:pt x="826" y="2239"/>
                        <a:pt x="826" y="2239"/>
                      </a:cubicBezTo>
                      <a:cubicBezTo>
                        <a:pt x="825" y="2238"/>
                        <a:pt x="825" y="2238"/>
                        <a:pt x="825" y="2238"/>
                      </a:cubicBezTo>
                      <a:cubicBezTo>
                        <a:pt x="820" y="2242"/>
                        <a:pt x="820" y="2242"/>
                        <a:pt x="820" y="2242"/>
                      </a:cubicBezTo>
                      <a:cubicBezTo>
                        <a:pt x="818" y="2242"/>
                        <a:pt x="818" y="2242"/>
                        <a:pt x="818" y="2242"/>
                      </a:cubicBezTo>
                      <a:cubicBezTo>
                        <a:pt x="814" y="2245"/>
                        <a:pt x="814" y="2245"/>
                        <a:pt x="814" y="2245"/>
                      </a:cubicBezTo>
                      <a:cubicBezTo>
                        <a:pt x="813" y="2247"/>
                        <a:pt x="813" y="2247"/>
                        <a:pt x="813" y="2247"/>
                      </a:cubicBezTo>
                      <a:cubicBezTo>
                        <a:pt x="811" y="2248"/>
                        <a:pt x="811" y="2248"/>
                        <a:pt x="811" y="2248"/>
                      </a:cubicBezTo>
                      <a:cubicBezTo>
                        <a:pt x="810" y="2251"/>
                        <a:pt x="810" y="2251"/>
                        <a:pt x="810" y="2251"/>
                      </a:cubicBezTo>
                      <a:cubicBezTo>
                        <a:pt x="808" y="2251"/>
                        <a:pt x="808" y="2251"/>
                        <a:pt x="808" y="2251"/>
                      </a:cubicBezTo>
                      <a:cubicBezTo>
                        <a:pt x="807" y="2255"/>
                        <a:pt x="807" y="2255"/>
                        <a:pt x="807" y="2255"/>
                      </a:cubicBezTo>
                      <a:cubicBezTo>
                        <a:pt x="804" y="2254"/>
                        <a:pt x="804" y="2254"/>
                        <a:pt x="804" y="2254"/>
                      </a:cubicBezTo>
                      <a:cubicBezTo>
                        <a:pt x="798" y="2262"/>
                        <a:pt x="798" y="2262"/>
                        <a:pt x="798" y="2262"/>
                      </a:cubicBezTo>
                      <a:cubicBezTo>
                        <a:pt x="796" y="2262"/>
                        <a:pt x="796" y="2262"/>
                        <a:pt x="796" y="2262"/>
                      </a:cubicBezTo>
                      <a:cubicBezTo>
                        <a:pt x="797" y="2261"/>
                        <a:pt x="796" y="2258"/>
                        <a:pt x="795" y="2257"/>
                      </a:cubicBezTo>
                      <a:cubicBezTo>
                        <a:pt x="797" y="2254"/>
                        <a:pt x="797" y="2254"/>
                        <a:pt x="797" y="2254"/>
                      </a:cubicBezTo>
                      <a:cubicBezTo>
                        <a:pt x="797" y="2252"/>
                        <a:pt x="797" y="2252"/>
                        <a:pt x="797" y="2252"/>
                      </a:cubicBezTo>
                      <a:cubicBezTo>
                        <a:pt x="795" y="2251"/>
                        <a:pt x="795" y="2251"/>
                        <a:pt x="795" y="2251"/>
                      </a:cubicBezTo>
                      <a:cubicBezTo>
                        <a:pt x="795" y="2250"/>
                        <a:pt x="796" y="2247"/>
                        <a:pt x="797" y="2246"/>
                      </a:cubicBezTo>
                      <a:cubicBezTo>
                        <a:pt x="797" y="2243"/>
                        <a:pt x="797" y="2243"/>
                        <a:pt x="797" y="2243"/>
                      </a:cubicBezTo>
                      <a:cubicBezTo>
                        <a:pt x="798" y="2242"/>
                        <a:pt x="802" y="2235"/>
                        <a:pt x="801" y="2233"/>
                      </a:cubicBezTo>
                      <a:cubicBezTo>
                        <a:pt x="803" y="2231"/>
                        <a:pt x="806" y="2228"/>
                        <a:pt x="808" y="2226"/>
                      </a:cubicBezTo>
                      <a:cubicBezTo>
                        <a:pt x="810" y="2223"/>
                        <a:pt x="811" y="2220"/>
                        <a:pt x="814" y="2217"/>
                      </a:cubicBezTo>
                      <a:cubicBezTo>
                        <a:pt x="814" y="2216"/>
                        <a:pt x="814" y="2216"/>
                        <a:pt x="814" y="2216"/>
                      </a:cubicBezTo>
                      <a:cubicBezTo>
                        <a:pt x="816" y="2212"/>
                        <a:pt x="817" y="2211"/>
                        <a:pt x="817" y="2206"/>
                      </a:cubicBezTo>
                      <a:cubicBezTo>
                        <a:pt x="818" y="2205"/>
                        <a:pt x="822" y="2205"/>
                        <a:pt x="823" y="2204"/>
                      </a:cubicBezTo>
                      <a:cubicBezTo>
                        <a:pt x="825" y="2203"/>
                        <a:pt x="826" y="2200"/>
                        <a:pt x="826" y="2199"/>
                      </a:cubicBezTo>
                      <a:cubicBezTo>
                        <a:pt x="828" y="2197"/>
                        <a:pt x="828" y="2197"/>
                        <a:pt x="828" y="2197"/>
                      </a:cubicBezTo>
                      <a:cubicBezTo>
                        <a:pt x="827" y="2196"/>
                        <a:pt x="827" y="2196"/>
                        <a:pt x="827" y="2196"/>
                      </a:cubicBezTo>
                      <a:cubicBezTo>
                        <a:pt x="827" y="2197"/>
                        <a:pt x="827" y="2197"/>
                        <a:pt x="827" y="2197"/>
                      </a:cubicBezTo>
                      <a:cubicBezTo>
                        <a:pt x="824" y="2200"/>
                        <a:pt x="824" y="2200"/>
                        <a:pt x="824" y="2200"/>
                      </a:cubicBezTo>
                      <a:cubicBezTo>
                        <a:pt x="823" y="2200"/>
                        <a:pt x="823" y="2200"/>
                        <a:pt x="823" y="2200"/>
                      </a:cubicBezTo>
                      <a:cubicBezTo>
                        <a:pt x="820" y="2203"/>
                        <a:pt x="820" y="2203"/>
                        <a:pt x="820" y="2203"/>
                      </a:cubicBezTo>
                      <a:cubicBezTo>
                        <a:pt x="819" y="2203"/>
                        <a:pt x="819" y="2203"/>
                        <a:pt x="819" y="2203"/>
                      </a:cubicBezTo>
                      <a:cubicBezTo>
                        <a:pt x="819" y="2202"/>
                        <a:pt x="819" y="2202"/>
                        <a:pt x="819" y="2202"/>
                      </a:cubicBezTo>
                      <a:cubicBezTo>
                        <a:pt x="827" y="2191"/>
                        <a:pt x="827" y="2191"/>
                        <a:pt x="827" y="2191"/>
                      </a:cubicBezTo>
                      <a:cubicBezTo>
                        <a:pt x="827" y="2191"/>
                        <a:pt x="827" y="2191"/>
                        <a:pt x="827" y="2191"/>
                      </a:cubicBezTo>
                      <a:cubicBezTo>
                        <a:pt x="822" y="2195"/>
                        <a:pt x="822" y="2195"/>
                        <a:pt x="822" y="2195"/>
                      </a:cubicBezTo>
                      <a:cubicBezTo>
                        <a:pt x="821" y="2195"/>
                        <a:pt x="821" y="2195"/>
                        <a:pt x="821" y="2195"/>
                      </a:cubicBezTo>
                      <a:cubicBezTo>
                        <a:pt x="823" y="2193"/>
                        <a:pt x="823" y="2193"/>
                        <a:pt x="823" y="2193"/>
                      </a:cubicBezTo>
                      <a:cubicBezTo>
                        <a:pt x="822" y="2193"/>
                        <a:pt x="822" y="2193"/>
                        <a:pt x="822" y="2193"/>
                      </a:cubicBezTo>
                      <a:cubicBezTo>
                        <a:pt x="818" y="2199"/>
                        <a:pt x="818" y="2199"/>
                        <a:pt x="818" y="2199"/>
                      </a:cubicBezTo>
                      <a:cubicBezTo>
                        <a:pt x="817" y="2198"/>
                        <a:pt x="817" y="2198"/>
                        <a:pt x="817" y="2198"/>
                      </a:cubicBezTo>
                      <a:cubicBezTo>
                        <a:pt x="820" y="2195"/>
                        <a:pt x="823" y="2189"/>
                        <a:pt x="824" y="2185"/>
                      </a:cubicBezTo>
                      <a:cubicBezTo>
                        <a:pt x="823" y="2185"/>
                        <a:pt x="823" y="2185"/>
                        <a:pt x="823" y="2185"/>
                      </a:cubicBezTo>
                      <a:cubicBezTo>
                        <a:pt x="815" y="2199"/>
                        <a:pt x="815" y="2199"/>
                        <a:pt x="815" y="2199"/>
                      </a:cubicBezTo>
                      <a:cubicBezTo>
                        <a:pt x="813" y="2198"/>
                        <a:pt x="813" y="2198"/>
                        <a:pt x="813" y="2198"/>
                      </a:cubicBezTo>
                      <a:cubicBezTo>
                        <a:pt x="811" y="2200"/>
                        <a:pt x="811" y="2200"/>
                        <a:pt x="811" y="2200"/>
                      </a:cubicBezTo>
                      <a:cubicBezTo>
                        <a:pt x="815" y="2201"/>
                        <a:pt x="815" y="2201"/>
                        <a:pt x="815" y="2201"/>
                      </a:cubicBezTo>
                      <a:cubicBezTo>
                        <a:pt x="815" y="2204"/>
                        <a:pt x="812" y="2208"/>
                        <a:pt x="810" y="2210"/>
                      </a:cubicBezTo>
                      <a:cubicBezTo>
                        <a:pt x="810" y="2211"/>
                        <a:pt x="810" y="2211"/>
                        <a:pt x="810" y="2211"/>
                      </a:cubicBezTo>
                      <a:cubicBezTo>
                        <a:pt x="809" y="2214"/>
                        <a:pt x="808" y="2215"/>
                        <a:pt x="806" y="2217"/>
                      </a:cubicBezTo>
                      <a:cubicBezTo>
                        <a:pt x="803" y="2217"/>
                        <a:pt x="803" y="2217"/>
                        <a:pt x="803" y="2217"/>
                      </a:cubicBezTo>
                      <a:cubicBezTo>
                        <a:pt x="805" y="2216"/>
                        <a:pt x="808" y="2206"/>
                        <a:pt x="808" y="2204"/>
                      </a:cubicBezTo>
                      <a:cubicBezTo>
                        <a:pt x="807" y="2205"/>
                        <a:pt x="807" y="2205"/>
                        <a:pt x="807" y="2205"/>
                      </a:cubicBezTo>
                      <a:cubicBezTo>
                        <a:pt x="807" y="2207"/>
                        <a:pt x="801" y="2219"/>
                        <a:pt x="800" y="2221"/>
                      </a:cubicBezTo>
                      <a:cubicBezTo>
                        <a:pt x="804" y="2221"/>
                        <a:pt x="804" y="2221"/>
                        <a:pt x="804" y="2221"/>
                      </a:cubicBezTo>
                      <a:cubicBezTo>
                        <a:pt x="802" y="2223"/>
                        <a:pt x="798" y="2229"/>
                        <a:pt x="796" y="2231"/>
                      </a:cubicBezTo>
                      <a:cubicBezTo>
                        <a:pt x="797" y="2232"/>
                        <a:pt x="797" y="2232"/>
                        <a:pt x="797" y="2232"/>
                      </a:cubicBezTo>
                      <a:cubicBezTo>
                        <a:pt x="799" y="2230"/>
                        <a:pt x="799" y="2230"/>
                        <a:pt x="799" y="2230"/>
                      </a:cubicBezTo>
                      <a:cubicBezTo>
                        <a:pt x="799" y="2232"/>
                        <a:pt x="795" y="2239"/>
                        <a:pt x="793" y="2241"/>
                      </a:cubicBezTo>
                      <a:cubicBezTo>
                        <a:pt x="792" y="2240"/>
                        <a:pt x="792" y="2240"/>
                        <a:pt x="792" y="2240"/>
                      </a:cubicBezTo>
                      <a:cubicBezTo>
                        <a:pt x="791" y="2239"/>
                        <a:pt x="791" y="2239"/>
                        <a:pt x="791" y="2239"/>
                      </a:cubicBezTo>
                      <a:cubicBezTo>
                        <a:pt x="790" y="2236"/>
                        <a:pt x="791" y="2233"/>
                        <a:pt x="792" y="2230"/>
                      </a:cubicBezTo>
                      <a:cubicBezTo>
                        <a:pt x="793" y="2230"/>
                        <a:pt x="793" y="2230"/>
                        <a:pt x="793" y="2230"/>
                      </a:cubicBezTo>
                      <a:cubicBezTo>
                        <a:pt x="795" y="2230"/>
                        <a:pt x="795" y="2230"/>
                        <a:pt x="795" y="2230"/>
                      </a:cubicBezTo>
                      <a:cubicBezTo>
                        <a:pt x="797" y="2226"/>
                        <a:pt x="797" y="2226"/>
                        <a:pt x="797" y="2226"/>
                      </a:cubicBezTo>
                      <a:cubicBezTo>
                        <a:pt x="795" y="2228"/>
                        <a:pt x="795" y="2228"/>
                        <a:pt x="795" y="2228"/>
                      </a:cubicBezTo>
                      <a:cubicBezTo>
                        <a:pt x="792" y="2229"/>
                        <a:pt x="792" y="2229"/>
                        <a:pt x="792" y="2229"/>
                      </a:cubicBezTo>
                      <a:cubicBezTo>
                        <a:pt x="788" y="2233"/>
                        <a:pt x="788" y="2233"/>
                        <a:pt x="788" y="2233"/>
                      </a:cubicBezTo>
                      <a:cubicBezTo>
                        <a:pt x="791" y="2229"/>
                        <a:pt x="789" y="2227"/>
                        <a:pt x="793" y="2220"/>
                      </a:cubicBezTo>
                      <a:cubicBezTo>
                        <a:pt x="794" y="2219"/>
                        <a:pt x="797" y="2218"/>
                        <a:pt x="797" y="2215"/>
                      </a:cubicBezTo>
                      <a:cubicBezTo>
                        <a:pt x="798" y="2215"/>
                        <a:pt x="798" y="2215"/>
                        <a:pt x="798" y="2215"/>
                      </a:cubicBezTo>
                      <a:cubicBezTo>
                        <a:pt x="796" y="2214"/>
                        <a:pt x="796" y="2214"/>
                        <a:pt x="796" y="2214"/>
                      </a:cubicBezTo>
                      <a:cubicBezTo>
                        <a:pt x="798" y="2210"/>
                        <a:pt x="798" y="2210"/>
                        <a:pt x="798" y="2210"/>
                      </a:cubicBezTo>
                      <a:cubicBezTo>
                        <a:pt x="798" y="2210"/>
                        <a:pt x="798" y="2210"/>
                        <a:pt x="798" y="2210"/>
                      </a:cubicBezTo>
                      <a:cubicBezTo>
                        <a:pt x="800" y="2205"/>
                        <a:pt x="800" y="2205"/>
                        <a:pt x="800" y="2205"/>
                      </a:cubicBezTo>
                      <a:cubicBezTo>
                        <a:pt x="803" y="2203"/>
                        <a:pt x="803" y="2203"/>
                        <a:pt x="803" y="2203"/>
                      </a:cubicBezTo>
                      <a:cubicBezTo>
                        <a:pt x="803" y="2201"/>
                        <a:pt x="803" y="2201"/>
                        <a:pt x="803" y="2201"/>
                      </a:cubicBezTo>
                      <a:cubicBezTo>
                        <a:pt x="803" y="2199"/>
                        <a:pt x="803" y="2199"/>
                        <a:pt x="803" y="2199"/>
                      </a:cubicBezTo>
                      <a:cubicBezTo>
                        <a:pt x="805" y="2196"/>
                        <a:pt x="805" y="2196"/>
                        <a:pt x="805" y="2196"/>
                      </a:cubicBezTo>
                      <a:cubicBezTo>
                        <a:pt x="808" y="2197"/>
                        <a:pt x="808" y="2197"/>
                        <a:pt x="808" y="2197"/>
                      </a:cubicBezTo>
                      <a:cubicBezTo>
                        <a:pt x="808" y="2195"/>
                        <a:pt x="808" y="2195"/>
                        <a:pt x="808" y="2195"/>
                      </a:cubicBezTo>
                      <a:cubicBezTo>
                        <a:pt x="807" y="2194"/>
                        <a:pt x="807" y="2194"/>
                        <a:pt x="807" y="2194"/>
                      </a:cubicBezTo>
                      <a:cubicBezTo>
                        <a:pt x="807" y="2193"/>
                        <a:pt x="810" y="2187"/>
                        <a:pt x="809" y="2185"/>
                      </a:cubicBezTo>
                      <a:cubicBezTo>
                        <a:pt x="812" y="2183"/>
                        <a:pt x="812" y="2183"/>
                        <a:pt x="812" y="2183"/>
                      </a:cubicBezTo>
                      <a:cubicBezTo>
                        <a:pt x="813" y="2181"/>
                        <a:pt x="813" y="2181"/>
                        <a:pt x="813" y="2181"/>
                      </a:cubicBezTo>
                      <a:cubicBezTo>
                        <a:pt x="815" y="2181"/>
                        <a:pt x="815" y="2181"/>
                        <a:pt x="815" y="2181"/>
                      </a:cubicBezTo>
                      <a:cubicBezTo>
                        <a:pt x="816" y="2179"/>
                        <a:pt x="819" y="2174"/>
                        <a:pt x="819" y="2172"/>
                      </a:cubicBezTo>
                      <a:cubicBezTo>
                        <a:pt x="822" y="2169"/>
                        <a:pt x="822" y="2169"/>
                        <a:pt x="822" y="2169"/>
                      </a:cubicBezTo>
                      <a:cubicBezTo>
                        <a:pt x="822" y="2167"/>
                        <a:pt x="822" y="2167"/>
                        <a:pt x="822" y="2167"/>
                      </a:cubicBezTo>
                      <a:cubicBezTo>
                        <a:pt x="824" y="2167"/>
                        <a:pt x="824" y="2167"/>
                        <a:pt x="824" y="2167"/>
                      </a:cubicBezTo>
                      <a:cubicBezTo>
                        <a:pt x="827" y="2169"/>
                        <a:pt x="827" y="2169"/>
                        <a:pt x="827" y="2169"/>
                      </a:cubicBezTo>
                      <a:cubicBezTo>
                        <a:pt x="828" y="2168"/>
                        <a:pt x="828" y="2168"/>
                        <a:pt x="828" y="2168"/>
                      </a:cubicBezTo>
                      <a:cubicBezTo>
                        <a:pt x="830" y="2168"/>
                        <a:pt x="830" y="2168"/>
                        <a:pt x="830" y="2168"/>
                      </a:cubicBezTo>
                      <a:cubicBezTo>
                        <a:pt x="831" y="2170"/>
                        <a:pt x="831" y="2170"/>
                        <a:pt x="831" y="2170"/>
                      </a:cubicBezTo>
                      <a:cubicBezTo>
                        <a:pt x="831" y="2173"/>
                        <a:pt x="831" y="2173"/>
                        <a:pt x="831" y="2173"/>
                      </a:cubicBezTo>
                      <a:cubicBezTo>
                        <a:pt x="833" y="2174"/>
                        <a:pt x="833" y="2174"/>
                        <a:pt x="833" y="2174"/>
                      </a:cubicBezTo>
                      <a:cubicBezTo>
                        <a:pt x="834" y="2174"/>
                        <a:pt x="836" y="2175"/>
                        <a:pt x="837" y="2175"/>
                      </a:cubicBezTo>
                      <a:cubicBezTo>
                        <a:pt x="836" y="2172"/>
                        <a:pt x="836" y="2172"/>
                        <a:pt x="836" y="2172"/>
                      </a:cubicBezTo>
                      <a:cubicBezTo>
                        <a:pt x="838" y="2171"/>
                        <a:pt x="838" y="2171"/>
                        <a:pt x="838" y="2171"/>
                      </a:cubicBezTo>
                      <a:cubicBezTo>
                        <a:pt x="835" y="2170"/>
                        <a:pt x="835" y="2170"/>
                        <a:pt x="835" y="2170"/>
                      </a:cubicBezTo>
                      <a:cubicBezTo>
                        <a:pt x="833" y="2171"/>
                        <a:pt x="833" y="2171"/>
                        <a:pt x="833" y="2171"/>
                      </a:cubicBezTo>
                      <a:cubicBezTo>
                        <a:pt x="834" y="2170"/>
                        <a:pt x="837" y="2165"/>
                        <a:pt x="837" y="2164"/>
                      </a:cubicBezTo>
                      <a:cubicBezTo>
                        <a:pt x="835" y="2162"/>
                        <a:pt x="835" y="2162"/>
                        <a:pt x="835" y="2162"/>
                      </a:cubicBezTo>
                      <a:cubicBezTo>
                        <a:pt x="832" y="2163"/>
                        <a:pt x="832" y="2163"/>
                        <a:pt x="832" y="2163"/>
                      </a:cubicBezTo>
                      <a:cubicBezTo>
                        <a:pt x="830" y="2163"/>
                        <a:pt x="830" y="2163"/>
                        <a:pt x="830" y="2163"/>
                      </a:cubicBezTo>
                      <a:cubicBezTo>
                        <a:pt x="832" y="2160"/>
                        <a:pt x="832" y="2160"/>
                        <a:pt x="832" y="2160"/>
                      </a:cubicBezTo>
                      <a:cubicBezTo>
                        <a:pt x="832" y="2159"/>
                        <a:pt x="832" y="2159"/>
                        <a:pt x="832" y="2159"/>
                      </a:cubicBezTo>
                      <a:cubicBezTo>
                        <a:pt x="829" y="2160"/>
                        <a:pt x="829" y="2160"/>
                        <a:pt x="829" y="2160"/>
                      </a:cubicBezTo>
                      <a:cubicBezTo>
                        <a:pt x="827" y="2159"/>
                        <a:pt x="827" y="2159"/>
                        <a:pt x="827" y="2159"/>
                      </a:cubicBezTo>
                      <a:cubicBezTo>
                        <a:pt x="826" y="2158"/>
                        <a:pt x="826" y="2158"/>
                        <a:pt x="826" y="2158"/>
                      </a:cubicBezTo>
                      <a:cubicBezTo>
                        <a:pt x="828" y="2156"/>
                        <a:pt x="832" y="2147"/>
                        <a:pt x="832" y="2144"/>
                      </a:cubicBezTo>
                      <a:cubicBezTo>
                        <a:pt x="833" y="2143"/>
                        <a:pt x="833" y="2143"/>
                        <a:pt x="833" y="2143"/>
                      </a:cubicBezTo>
                      <a:cubicBezTo>
                        <a:pt x="835" y="2139"/>
                        <a:pt x="839" y="2137"/>
                        <a:pt x="840" y="2132"/>
                      </a:cubicBezTo>
                      <a:cubicBezTo>
                        <a:pt x="840" y="2131"/>
                        <a:pt x="840" y="2131"/>
                        <a:pt x="840" y="2131"/>
                      </a:cubicBezTo>
                      <a:cubicBezTo>
                        <a:pt x="839" y="2128"/>
                        <a:pt x="842" y="2126"/>
                        <a:pt x="845" y="2125"/>
                      </a:cubicBezTo>
                      <a:cubicBezTo>
                        <a:pt x="844" y="2124"/>
                        <a:pt x="844" y="2124"/>
                        <a:pt x="844" y="2124"/>
                      </a:cubicBezTo>
                      <a:cubicBezTo>
                        <a:pt x="842" y="2122"/>
                        <a:pt x="842" y="2122"/>
                        <a:pt x="842" y="2122"/>
                      </a:cubicBezTo>
                      <a:cubicBezTo>
                        <a:pt x="840" y="2122"/>
                        <a:pt x="837" y="2125"/>
                        <a:pt x="837" y="2126"/>
                      </a:cubicBezTo>
                      <a:cubicBezTo>
                        <a:pt x="837" y="2127"/>
                        <a:pt x="837" y="2127"/>
                        <a:pt x="837" y="2127"/>
                      </a:cubicBezTo>
                      <a:cubicBezTo>
                        <a:pt x="837" y="2129"/>
                        <a:pt x="834" y="2133"/>
                        <a:pt x="833" y="2134"/>
                      </a:cubicBezTo>
                      <a:cubicBezTo>
                        <a:pt x="832" y="2134"/>
                        <a:pt x="832" y="2134"/>
                        <a:pt x="832" y="2134"/>
                      </a:cubicBezTo>
                      <a:cubicBezTo>
                        <a:pt x="832" y="2133"/>
                        <a:pt x="832" y="2133"/>
                        <a:pt x="832" y="2133"/>
                      </a:cubicBezTo>
                      <a:cubicBezTo>
                        <a:pt x="835" y="2130"/>
                        <a:pt x="835" y="2130"/>
                        <a:pt x="835" y="2130"/>
                      </a:cubicBezTo>
                      <a:cubicBezTo>
                        <a:pt x="835" y="2128"/>
                        <a:pt x="835" y="2128"/>
                        <a:pt x="835" y="2128"/>
                      </a:cubicBezTo>
                      <a:cubicBezTo>
                        <a:pt x="824" y="2139"/>
                        <a:pt x="824" y="2139"/>
                        <a:pt x="824" y="2139"/>
                      </a:cubicBezTo>
                      <a:cubicBezTo>
                        <a:pt x="824" y="2142"/>
                        <a:pt x="824" y="2142"/>
                        <a:pt x="824" y="2142"/>
                      </a:cubicBezTo>
                      <a:cubicBezTo>
                        <a:pt x="821" y="2144"/>
                        <a:pt x="821" y="2144"/>
                        <a:pt x="821" y="2144"/>
                      </a:cubicBezTo>
                      <a:cubicBezTo>
                        <a:pt x="821" y="2146"/>
                        <a:pt x="821" y="2146"/>
                        <a:pt x="821" y="2146"/>
                      </a:cubicBezTo>
                      <a:cubicBezTo>
                        <a:pt x="820" y="2147"/>
                        <a:pt x="818" y="2149"/>
                        <a:pt x="817" y="2149"/>
                      </a:cubicBezTo>
                      <a:cubicBezTo>
                        <a:pt x="814" y="2149"/>
                        <a:pt x="814" y="2149"/>
                        <a:pt x="814" y="2149"/>
                      </a:cubicBezTo>
                      <a:cubicBezTo>
                        <a:pt x="816" y="2146"/>
                        <a:pt x="818" y="2143"/>
                        <a:pt x="821" y="2140"/>
                      </a:cubicBezTo>
                      <a:cubicBezTo>
                        <a:pt x="820" y="2139"/>
                        <a:pt x="820" y="2139"/>
                        <a:pt x="820" y="2139"/>
                      </a:cubicBezTo>
                      <a:cubicBezTo>
                        <a:pt x="818" y="2142"/>
                        <a:pt x="818" y="2142"/>
                        <a:pt x="818" y="2142"/>
                      </a:cubicBezTo>
                      <a:cubicBezTo>
                        <a:pt x="817" y="2142"/>
                        <a:pt x="817" y="2142"/>
                        <a:pt x="817" y="2142"/>
                      </a:cubicBezTo>
                      <a:cubicBezTo>
                        <a:pt x="819" y="2137"/>
                        <a:pt x="819" y="2137"/>
                        <a:pt x="819" y="2137"/>
                      </a:cubicBezTo>
                      <a:cubicBezTo>
                        <a:pt x="818" y="2135"/>
                        <a:pt x="818" y="2135"/>
                        <a:pt x="818" y="2135"/>
                      </a:cubicBezTo>
                      <a:cubicBezTo>
                        <a:pt x="819" y="2133"/>
                        <a:pt x="819" y="2133"/>
                        <a:pt x="819" y="2133"/>
                      </a:cubicBezTo>
                      <a:cubicBezTo>
                        <a:pt x="822" y="2133"/>
                        <a:pt x="822" y="2133"/>
                        <a:pt x="822" y="2133"/>
                      </a:cubicBezTo>
                      <a:cubicBezTo>
                        <a:pt x="822" y="2131"/>
                        <a:pt x="822" y="2131"/>
                        <a:pt x="822" y="2131"/>
                      </a:cubicBezTo>
                      <a:cubicBezTo>
                        <a:pt x="821" y="2131"/>
                        <a:pt x="821" y="2131"/>
                        <a:pt x="821" y="2131"/>
                      </a:cubicBezTo>
                      <a:cubicBezTo>
                        <a:pt x="822" y="2127"/>
                        <a:pt x="822" y="2127"/>
                        <a:pt x="822" y="2127"/>
                      </a:cubicBezTo>
                      <a:cubicBezTo>
                        <a:pt x="824" y="2126"/>
                        <a:pt x="824" y="2126"/>
                        <a:pt x="824" y="2126"/>
                      </a:cubicBezTo>
                      <a:cubicBezTo>
                        <a:pt x="824" y="2125"/>
                        <a:pt x="824" y="2125"/>
                        <a:pt x="824" y="2125"/>
                      </a:cubicBezTo>
                      <a:cubicBezTo>
                        <a:pt x="826" y="2123"/>
                        <a:pt x="826" y="2123"/>
                        <a:pt x="826" y="2123"/>
                      </a:cubicBezTo>
                      <a:cubicBezTo>
                        <a:pt x="826" y="2121"/>
                        <a:pt x="826" y="2121"/>
                        <a:pt x="826" y="2121"/>
                      </a:cubicBezTo>
                      <a:cubicBezTo>
                        <a:pt x="830" y="2116"/>
                        <a:pt x="830" y="2116"/>
                        <a:pt x="830" y="2116"/>
                      </a:cubicBezTo>
                      <a:cubicBezTo>
                        <a:pt x="828" y="2115"/>
                        <a:pt x="828" y="2115"/>
                        <a:pt x="828" y="2115"/>
                      </a:cubicBezTo>
                      <a:cubicBezTo>
                        <a:pt x="829" y="2114"/>
                        <a:pt x="829" y="2114"/>
                        <a:pt x="829" y="2114"/>
                      </a:cubicBezTo>
                      <a:cubicBezTo>
                        <a:pt x="833" y="2111"/>
                        <a:pt x="833" y="2111"/>
                        <a:pt x="833" y="2111"/>
                      </a:cubicBezTo>
                      <a:cubicBezTo>
                        <a:pt x="833" y="2110"/>
                        <a:pt x="833" y="2110"/>
                        <a:pt x="833" y="2110"/>
                      </a:cubicBezTo>
                      <a:cubicBezTo>
                        <a:pt x="832" y="2109"/>
                        <a:pt x="832" y="2109"/>
                        <a:pt x="832" y="2109"/>
                      </a:cubicBezTo>
                      <a:cubicBezTo>
                        <a:pt x="832" y="2105"/>
                        <a:pt x="832" y="2105"/>
                        <a:pt x="832" y="2105"/>
                      </a:cubicBezTo>
                      <a:cubicBezTo>
                        <a:pt x="831" y="2104"/>
                        <a:pt x="831" y="2104"/>
                        <a:pt x="830" y="2103"/>
                      </a:cubicBezTo>
                      <a:cubicBezTo>
                        <a:pt x="828" y="2104"/>
                        <a:pt x="828" y="2104"/>
                        <a:pt x="828" y="2104"/>
                      </a:cubicBezTo>
                      <a:cubicBezTo>
                        <a:pt x="827" y="2103"/>
                        <a:pt x="827" y="2103"/>
                        <a:pt x="827" y="2103"/>
                      </a:cubicBezTo>
                      <a:cubicBezTo>
                        <a:pt x="827" y="2101"/>
                        <a:pt x="827" y="2101"/>
                        <a:pt x="827" y="2101"/>
                      </a:cubicBezTo>
                      <a:cubicBezTo>
                        <a:pt x="828" y="2100"/>
                        <a:pt x="828" y="2100"/>
                        <a:pt x="828" y="2100"/>
                      </a:cubicBezTo>
                      <a:cubicBezTo>
                        <a:pt x="833" y="2100"/>
                        <a:pt x="833" y="2100"/>
                        <a:pt x="833" y="2100"/>
                      </a:cubicBezTo>
                      <a:cubicBezTo>
                        <a:pt x="835" y="2098"/>
                        <a:pt x="835" y="2098"/>
                        <a:pt x="835" y="2098"/>
                      </a:cubicBezTo>
                      <a:cubicBezTo>
                        <a:pt x="837" y="2098"/>
                        <a:pt x="837" y="2098"/>
                        <a:pt x="837" y="2098"/>
                      </a:cubicBezTo>
                      <a:cubicBezTo>
                        <a:pt x="838" y="2097"/>
                        <a:pt x="838" y="2097"/>
                        <a:pt x="838" y="2097"/>
                      </a:cubicBezTo>
                      <a:cubicBezTo>
                        <a:pt x="837" y="2096"/>
                        <a:pt x="837" y="2096"/>
                        <a:pt x="837" y="2096"/>
                      </a:cubicBezTo>
                      <a:cubicBezTo>
                        <a:pt x="839" y="2095"/>
                        <a:pt x="839" y="2095"/>
                        <a:pt x="839" y="2095"/>
                      </a:cubicBezTo>
                      <a:cubicBezTo>
                        <a:pt x="840" y="2096"/>
                        <a:pt x="840" y="2096"/>
                        <a:pt x="840" y="2096"/>
                      </a:cubicBezTo>
                      <a:cubicBezTo>
                        <a:pt x="842" y="2096"/>
                        <a:pt x="842" y="2096"/>
                        <a:pt x="842" y="2096"/>
                      </a:cubicBezTo>
                      <a:cubicBezTo>
                        <a:pt x="842" y="2094"/>
                        <a:pt x="843" y="2092"/>
                        <a:pt x="845" y="2092"/>
                      </a:cubicBezTo>
                      <a:cubicBezTo>
                        <a:pt x="848" y="2093"/>
                        <a:pt x="848" y="2093"/>
                        <a:pt x="848" y="2093"/>
                      </a:cubicBezTo>
                      <a:cubicBezTo>
                        <a:pt x="850" y="2092"/>
                        <a:pt x="850" y="2092"/>
                        <a:pt x="850" y="2092"/>
                      </a:cubicBezTo>
                      <a:cubicBezTo>
                        <a:pt x="848" y="2091"/>
                        <a:pt x="848" y="2091"/>
                        <a:pt x="848" y="2091"/>
                      </a:cubicBezTo>
                      <a:cubicBezTo>
                        <a:pt x="846" y="2089"/>
                        <a:pt x="846" y="2089"/>
                        <a:pt x="846" y="2089"/>
                      </a:cubicBezTo>
                      <a:cubicBezTo>
                        <a:pt x="846" y="2086"/>
                        <a:pt x="846" y="2086"/>
                        <a:pt x="846" y="2086"/>
                      </a:cubicBezTo>
                      <a:cubicBezTo>
                        <a:pt x="845" y="2086"/>
                        <a:pt x="845" y="2086"/>
                        <a:pt x="845" y="2086"/>
                      </a:cubicBezTo>
                      <a:cubicBezTo>
                        <a:pt x="843" y="2086"/>
                        <a:pt x="843" y="2086"/>
                        <a:pt x="843" y="2086"/>
                      </a:cubicBezTo>
                      <a:cubicBezTo>
                        <a:pt x="841" y="2091"/>
                        <a:pt x="841" y="2091"/>
                        <a:pt x="841" y="2091"/>
                      </a:cubicBezTo>
                      <a:cubicBezTo>
                        <a:pt x="840" y="2089"/>
                        <a:pt x="840" y="2089"/>
                        <a:pt x="840" y="2089"/>
                      </a:cubicBezTo>
                      <a:cubicBezTo>
                        <a:pt x="837" y="2091"/>
                        <a:pt x="837" y="2091"/>
                        <a:pt x="837" y="2091"/>
                      </a:cubicBezTo>
                      <a:cubicBezTo>
                        <a:pt x="829" y="2090"/>
                        <a:pt x="829" y="2090"/>
                        <a:pt x="829" y="2090"/>
                      </a:cubicBezTo>
                      <a:cubicBezTo>
                        <a:pt x="827" y="2091"/>
                        <a:pt x="824" y="2094"/>
                        <a:pt x="823" y="2096"/>
                      </a:cubicBezTo>
                      <a:cubicBezTo>
                        <a:pt x="821" y="2095"/>
                        <a:pt x="821" y="2095"/>
                        <a:pt x="821" y="2095"/>
                      </a:cubicBezTo>
                      <a:cubicBezTo>
                        <a:pt x="820" y="2096"/>
                        <a:pt x="820" y="2096"/>
                        <a:pt x="820" y="2096"/>
                      </a:cubicBezTo>
                      <a:cubicBezTo>
                        <a:pt x="819" y="2095"/>
                        <a:pt x="819" y="2095"/>
                        <a:pt x="819" y="2095"/>
                      </a:cubicBezTo>
                      <a:cubicBezTo>
                        <a:pt x="819" y="2093"/>
                        <a:pt x="819" y="2093"/>
                        <a:pt x="819" y="2093"/>
                      </a:cubicBezTo>
                      <a:cubicBezTo>
                        <a:pt x="820" y="2090"/>
                        <a:pt x="820" y="2090"/>
                        <a:pt x="820" y="2090"/>
                      </a:cubicBezTo>
                      <a:cubicBezTo>
                        <a:pt x="820" y="2088"/>
                        <a:pt x="820" y="2088"/>
                        <a:pt x="820" y="2088"/>
                      </a:cubicBezTo>
                      <a:cubicBezTo>
                        <a:pt x="824" y="2080"/>
                        <a:pt x="824" y="2080"/>
                        <a:pt x="824" y="2080"/>
                      </a:cubicBezTo>
                      <a:cubicBezTo>
                        <a:pt x="824" y="2079"/>
                        <a:pt x="824" y="2079"/>
                        <a:pt x="824" y="2079"/>
                      </a:cubicBezTo>
                      <a:cubicBezTo>
                        <a:pt x="822" y="2079"/>
                        <a:pt x="822" y="2079"/>
                        <a:pt x="822" y="2079"/>
                      </a:cubicBezTo>
                      <a:cubicBezTo>
                        <a:pt x="821" y="2080"/>
                        <a:pt x="821" y="2080"/>
                        <a:pt x="821" y="2080"/>
                      </a:cubicBezTo>
                      <a:cubicBezTo>
                        <a:pt x="822" y="2075"/>
                        <a:pt x="821" y="2071"/>
                        <a:pt x="823" y="2067"/>
                      </a:cubicBezTo>
                      <a:cubicBezTo>
                        <a:pt x="822" y="2066"/>
                        <a:pt x="822" y="2066"/>
                        <a:pt x="822" y="2066"/>
                      </a:cubicBezTo>
                      <a:cubicBezTo>
                        <a:pt x="820" y="2073"/>
                        <a:pt x="820" y="2073"/>
                        <a:pt x="820" y="2073"/>
                      </a:cubicBezTo>
                      <a:cubicBezTo>
                        <a:pt x="817" y="2073"/>
                        <a:pt x="817" y="2073"/>
                        <a:pt x="817" y="2073"/>
                      </a:cubicBezTo>
                      <a:cubicBezTo>
                        <a:pt x="816" y="2074"/>
                        <a:pt x="816" y="2076"/>
                        <a:pt x="816" y="2077"/>
                      </a:cubicBezTo>
                      <a:cubicBezTo>
                        <a:pt x="818" y="2077"/>
                        <a:pt x="818" y="2077"/>
                        <a:pt x="818" y="2077"/>
                      </a:cubicBezTo>
                      <a:cubicBezTo>
                        <a:pt x="817" y="2078"/>
                        <a:pt x="817" y="2078"/>
                        <a:pt x="817" y="2078"/>
                      </a:cubicBezTo>
                      <a:cubicBezTo>
                        <a:pt x="818" y="2081"/>
                        <a:pt x="818" y="2081"/>
                        <a:pt x="818" y="2081"/>
                      </a:cubicBezTo>
                      <a:cubicBezTo>
                        <a:pt x="817" y="2082"/>
                        <a:pt x="817" y="2082"/>
                        <a:pt x="817" y="2082"/>
                      </a:cubicBezTo>
                      <a:cubicBezTo>
                        <a:pt x="815" y="2082"/>
                        <a:pt x="815" y="2082"/>
                        <a:pt x="815" y="2082"/>
                      </a:cubicBezTo>
                      <a:cubicBezTo>
                        <a:pt x="815" y="2085"/>
                        <a:pt x="815" y="2085"/>
                        <a:pt x="815" y="2085"/>
                      </a:cubicBezTo>
                      <a:cubicBezTo>
                        <a:pt x="812" y="2088"/>
                        <a:pt x="812" y="2088"/>
                        <a:pt x="812" y="2088"/>
                      </a:cubicBezTo>
                      <a:cubicBezTo>
                        <a:pt x="809" y="2085"/>
                        <a:pt x="809" y="2085"/>
                        <a:pt x="809" y="2085"/>
                      </a:cubicBezTo>
                      <a:cubicBezTo>
                        <a:pt x="809" y="2083"/>
                        <a:pt x="809" y="2083"/>
                        <a:pt x="809" y="2083"/>
                      </a:cubicBezTo>
                      <a:cubicBezTo>
                        <a:pt x="808" y="2080"/>
                        <a:pt x="808" y="2080"/>
                        <a:pt x="808" y="2080"/>
                      </a:cubicBezTo>
                      <a:cubicBezTo>
                        <a:pt x="809" y="2076"/>
                        <a:pt x="809" y="2076"/>
                        <a:pt x="809" y="2076"/>
                      </a:cubicBezTo>
                      <a:cubicBezTo>
                        <a:pt x="806" y="2075"/>
                        <a:pt x="806" y="2075"/>
                        <a:pt x="806" y="2075"/>
                      </a:cubicBezTo>
                      <a:cubicBezTo>
                        <a:pt x="804" y="2076"/>
                        <a:pt x="804" y="2076"/>
                        <a:pt x="804" y="2076"/>
                      </a:cubicBezTo>
                      <a:cubicBezTo>
                        <a:pt x="803" y="2077"/>
                        <a:pt x="803" y="2077"/>
                        <a:pt x="803" y="2077"/>
                      </a:cubicBezTo>
                      <a:cubicBezTo>
                        <a:pt x="802" y="2077"/>
                        <a:pt x="802" y="2077"/>
                        <a:pt x="802" y="2077"/>
                      </a:cubicBezTo>
                      <a:cubicBezTo>
                        <a:pt x="801" y="2077"/>
                        <a:pt x="801" y="2077"/>
                        <a:pt x="801" y="2077"/>
                      </a:cubicBezTo>
                      <a:cubicBezTo>
                        <a:pt x="801" y="2075"/>
                        <a:pt x="801" y="2075"/>
                        <a:pt x="801" y="2075"/>
                      </a:cubicBezTo>
                      <a:cubicBezTo>
                        <a:pt x="803" y="2075"/>
                        <a:pt x="803" y="2075"/>
                        <a:pt x="803" y="2075"/>
                      </a:cubicBezTo>
                      <a:cubicBezTo>
                        <a:pt x="804" y="2073"/>
                        <a:pt x="804" y="2073"/>
                        <a:pt x="804" y="2073"/>
                      </a:cubicBezTo>
                      <a:cubicBezTo>
                        <a:pt x="805" y="2073"/>
                        <a:pt x="805" y="2073"/>
                        <a:pt x="805" y="2073"/>
                      </a:cubicBezTo>
                      <a:cubicBezTo>
                        <a:pt x="805" y="2071"/>
                        <a:pt x="805" y="2071"/>
                        <a:pt x="805" y="2071"/>
                      </a:cubicBezTo>
                      <a:cubicBezTo>
                        <a:pt x="806" y="2069"/>
                        <a:pt x="812" y="2063"/>
                        <a:pt x="815" y="2064"/>
                      </a:cubicBezTo>
                      <a:cubicBezTo>
                        <a:pt x="815" y="2065"/>
                        <a:pt x="815" y="2065"/>
                        <a:pt x="815" y="2065"/>
                      </a:cubicBezTo>
                      <a:cubicBezTo>
                        <a:pt x="818" y="2066"/>
                        <a:pt x="818" y="2066"/>
                        <a:pt x="818" y="2066"/>
                      </a:cubicBezTo>
                      <a:cubicBezTo>
                        <a:pt x="819" y="2064"/>
                        <a:pt x="819" y="2064"/>
                        <a:pt x="819" y="2064"/>
                      </a:cubicBezTo>
                      <a:cubicBezTo>
                        <a:pt x="821" y="2064"/>
                        <a:pt x="821" y="2064"/>
                        <a:pt x="821" y="2064"/>
                      </a:cubicBezTo>
                      <a:cubicBezTo>
                        <a:pt x="821" y="2062"/>
                        <a:pt x="821" y="2062"/>
                        <a:pt x="821" y="2062"/>
                      </a:cubicBezTo>
                      <a:cubicBezTo>
                        <a:pt x="822" y="2062"/>
                        <a:pt x="823" y="2061"/>
                        <a:pt x="824" y="2060"/>
                      </a:cubicBezTo>
                      <a:cubicBezTo>
                        <a:pt x="825" y="2057"/>
                        <a:pt x="825" y="2057"/>
                        <a:pt x="825" y="2057"/>
                      </a:cubicBezTo>
                      <a:cubicBezTo>
                        <a:pt x="828" y="2055"/>
                        <a:pt x="828" y="2055"/>
                        <a:pt x="828" y="2055"/>
                      </a:cubicBezTo>
                      <a:cubicBezTo>
                        <a:pt x="827" y="2053"/>
                        <a:pt x="831" y="2050"/>
                        <a:pt x="832" y="2050"/>
                      </a:cubicBezTo>
                      <a:cubicBezTo>
                        <a:pt x="834" y="2051"/>
                        <a:pt x="834" y="2051"/>
                        <a:pt x="834" y="2051"/>
                      </a:cubicBezTo>
                      <a:cubicBezTo>
                        <a:pt x="834" y="2050"/>
                        <a:pt x="834" y="2050"/>
                        <a:pt x="834" y="2050"/>
                      </a:cubicBezTo>
                      <a:cubicBezTo>
                        <a:pt x="835" y="2049"/>
                        <a:pt x="835" y="2049"/>
                        <a:pt x="835" y="2049"/>
                      </a:cubicBezTo>
                      <a:cubicBezTo>
                        <a:pt x="839" y="2053"/>
                        <a:pt x="839" y="2053"/>
                        <a:pt x="839" y="2053"/>
                      </a:cubicBezTo>
                      <a:cubicBezTo>
                        <a:pt x="843" y="2052"/>
                        <a:pt x="843" y="2052"/>
                        <a:pt x="843" y="2052"/>
                      </a:cubicBezTo>
                      <a:cubicBezTo>
                        <a:pt x="845" y="2049"/>
                        <a:pt x="845" y="2049"/>
                        <a:pt x="845" y="2049"/>
                      </a:cubicBezTo>
                      <a:cubicBezTo>
                        <a:pt x="847" y="2048"/>
                        <a:pt x="850" y="2047"/>
                        <a:pt x="852" y="2048"/>
                      </a:cubicBezTo>
                      <a:cubicBezTo>
                        <a:pt x="855" y="2047"/>
                        <a:pt x="855" y="2047"/>
                        <a:pt x="855" y="2047"/>
                      </a:cubicBezTo>
                      <a:cubicBezTo>
                        <a:pt x="856" y="2045"/>
                        <a:pt x="856" y="2045"/>
                        <a:pt x="856" y="2045"/>
                      </a:cubicBezTo>
                      <a:cubicBezTo>
                        <a:pt x="859" y="2044"/>
                        <a:pt x="859" y="2044"/>
                        <a:pt x="859" y="2044"/>
                      </a:cubicBezTo>
                      <a:cubicBezTo>
                        <a:pt x="860" y="2043"/>
                        <a:pt x="860" y="2043"/>
                        <a:pt x="860" y="2043"/>
                      </a:cubicBezTo>
                      <a:cubicBezTo>
                        <a:pt x="859" y="2041"/>
                        <a:pt x="859" y="2041"/>
                        <a:pt x="859" y="2041"/>
                      </a:cubicBezTo>
                      <a:cubicBezTo>
                        <a:pt x="858" y="2041"/>
                        <a:pt x="853" y="2044"/>
                        <a:pt x="853" y="2046"/>
                      </a:cubicBezTo>
                      <a:cubicBezTo>
                        <a:pt x="850" y="2047"/>
                        <a:pt x="850" y="2047"/>
                        <a:pt x="850" y="2047"/>
                      </a:cubicBezTo>
                      <a:cubicBezTo>
                        <a:pt x="846" y="2045"/>
                        <a:pt x="846" y="2045"/>
                        <a:pt x="846" y="2045"/>
                      </a:cubicBezTo>
                      <a:cubicBezTo>
                        <a:pt x="847" y="2043"/>
                        <a:pt x="847" y="2043"/>
                        <a:pt x="847" y="2043"/>
                      </a:cubicBezTo>
                      <a:cubicBezTo>
                        <a:pt x="845" y="2046"/>
                        <a:pt x="845" y="2046"/>
                        <a:pt x="845" y="2046"/>
                      </a:cubicBezTo>
                      <a:cubicBezTo>
                        <a:pt x="843" y="2047"/>
                        <a:pt x="843" y="2047"/>
                        <a:pt x="843" y="2047"/>
                      </a:cubicBezTo>
                      <a:cubicBezTo>
                        <a:pt x="841" y="2051"/>
                        <a:pt x="841" y="2051"/>
                        <a:pt x="841" y="2051"/>
                      </a:cubicBezTo>
                      <a:cubicBezTo>
                        <a:pt x="839" y="2051"/>
                        <a:pt x="839" y="2051"/>
                        <a:pt x="839" y="2051"/>
                      </a:cubicBezTo>
                      <a:cubicBezTo>
                        <a:pt x="837" y="2047"/>
                        <a:pt x="837" y="2047"/>
                        <a:pt x="837" y="2047"/>
                      </a:cubicBezTo>
                      <a:cubicBezTo>
                        <a:pt x="836" y="2047"/>
                        <a:pt x="836" y="2047"/>
                        <a:pt x="836" y="2047"/>
                      </a:cubicBezTo>
                      <a:cubicBezTo>
                        <a:pt x="835" y="2046"/>
                        <a:pt x="835" y="2044"/>
                        <a:pt x="835" y="2042"/>
                      </a:cubicBezTo>
                      <a:cubicBezTo>
                        <a:pt x="837" y="2040"/>
                        <a:pt x="837" y="2040"/>
                        <a:pt x="837" y="2040"/>
                      </a:cubicBezTo>
                      <a:cubicBezTo>
                        <a:pt x="836" y="2039"/>
                        <a:pt x="836" y="2039"/>
                        <a:pt x="836" y="2039"/>
                      </a:cubicBezTo>
                      <a:cubicBezTo>
                        <a:pt x="839" y="2037"/>
                        <a:pt x="839" y="2037"/>
                        <a:pt x="839" y="2037"/>
                      </a:cubicBezTo>
                      <a:cubicBezTo>
                        <a:pt x="838" y="2035"/>
                        <a:pt x="838" y="2035"/>
                        <a:pt x="838" y="2035"/>
                      </a:cubicBezTo>
                      <a:cubicBezTo>
                        <a:pt x="839" y="2034"/>
                        <a:pt x="840" y="2031"/>
                        <a:pt x="841" y="2029"/>
                      </a:cubicBezTo>
                      <a:cubicBezTo>
                        <a:pt x="841" y="2029"/>
                        <a:pt x="845" y="2024"/>
                        <a:pt x="845" y="2023"/>
                      </a:cubicBezTo>
                      <a:cubicBezTo>
                        <a:pt x="847" y="2023"/>
                        <a:pt x="849" y="2023"/>
                        <a:pt x="850" y="2021"/>
                      </a:cubicBezTo>
                      <a:cubicBezTo>
                        <a:pt x="852" y="2022"/>
                        <a:pt x="852" y="2022"/>
                        <a:pt x="852" y="2022"/>
                      </a:cubicBezTo>
                      <a:cubicBezTo>
                        <a:pt x="853" y="2022"/>
                        <a:pt x="853" y="2022"/>
                        <a:pt x="853" y="2022"/>
                      </a:cubicBezTo>
                      <a:cubicBezTo>
                        <a:pt x="853" y="2021"/>
                        <a:pt x="853" y="2021"/>
                        <a:pt x="853" y="2021"/>
                      </a:cubicBezTo>
                      <a:cubicBezTo>
                        <a:pt x="850" y="2016"/>
                        <a:pt x="850" y="2016"/>
                        <a:pt x="850" y="2016"/>
                      </a:cubicBezTo>
                      <a:cubicBezTo>
                        <a:pt x="849" y="2014"/>
                        <a:pt x="849" y="2014"/>
                        <a:pt x="849" y="2014"/>
                      </a:cubicBezTo>
                      <a:cubicBezTo>
                        <a:pt x="850" y="2013"/>
                        <a:pt x="850" y="2013"/>
                        <a:pt x="850" y="2013"/>
                      </a:cubicBezTo>
                      <a:cubicBezTo>
                        <a:pt x="850" y="2011"/>
                        <a:pt x="850" y="2011"/>
                        <a:pt x="850" y="2011"/>
                      </a:cubicBezTo>
                      <a:cubicBezTo>
                        <a:pt x="850" y="2010"/>
                        <a:pt x="850" y="2010"/>
                        <a:pt x="850" y="2010"/>
                      </a:cubicBezTo>
                      <a:cubicBezTo>
                        <a:pt x="851" y="2011"/>
                        <a:pt x="851" y="2011"/>
                        <a:pt x="851" y="2011"/>
                      </a:cubicBezTo>
                      <a:cubicBezTo>
                        <a:pt x="854" y="2009"/>
                        <a:pt x="854" y="2009"/>
                        <a:pt x="854" y="2009"/>
                      </a:cubicBezTo>
                      <a:cubicBezTo>
                        <a:pt x="853" y="2006"/>
                        <a:pt x="856" y="2004"/>
                        <a:pt x="859" y="2003"/>
                      </a:cubicBezTo>
                      <a:cubicBezTo>
                        <a:pt x="862" y="2003"/>
                        <a:pt x="862" y="2003"/>
                        <a:pt x="862" y="2003"/>
                      </a:cubicBezTo>
                      <a:cubicBezTo>
                        <a:pt x="861" y="2004"/>
                        <a:pt x="861" y="2004"/>
                        <a:pt x="861" y="2004"/>
                      </a:cubicBezTo>
                      <a:cubicBezTo>
                        <a:pt x="863" y="2005"/>
                        <a:pt x="863" y="2005"/>
                        <a:pt x="863" y="2005"/>
                      </a:cubicBezTo>
                      <a:cubicBezTo>
                        <a:pt x="865" y="2004"/>
                        <a:pt x="865" y="2004"/>
                        <a:pt x="865" y="2004"/>
                      </a:cubicBezTo>
                      <a:cubicBezTo>
                        <a:pt x="865" y="2004"/>
                        <a:pt x="865" y="2004"/>
                        <a:pt x="865" y="2004"/>
                      </a:cubicBezTo>
                      <a:cubicBezTo>
                        <a:pt x="868" y="2001"/>
                        <a:pt x="868" y="2001"/>
                        <a:pt x="868" y="2001"/>
                      </a:cubicBezTo>
                      <a:cubicBezTo>
                        <a:pt x="868" y="2003"/>
                        <a:pt x="868" y="2003"/>
                        <a:pt x="868" y="2003"/>
                      </a:cubicBezTo>
                      <a:cubicBezTo>
                        <a:pt x="870" y="2004"/>
                        <a:pt x="874" y="2001"/>
                        <a:pt x="875" y="2001"/>
                      </a:cubicBezTo>
                      <a:cubicBezTo>
                        <a:pt x="870" y="2000"/>
                        <a:pt x="870" y="2000"/>
                        <a:pt x="870" y="2000"/>
                      </a:cubicBezTo>
                      <a:cubicBezTo>
                        <a:pt x="874" y="1996"/>
                        <a:pt x="871" y="1987"/>
                        <a:pt x="868" y="1984"/>
                      </a:cubicBezTo>
                      <a:cubicBezTo>
                        <a:pt x="865" y="1983"/>
                        <a:pt x="865" y="1983"/>
                        <a:pt x="865" y="1983"/>
                      </a:cubicBezTo>
                      <a:cubicBezTo>
                        <a:pt x="867" y="1979"/>
                        <a:pt x="867" y="1979"/>
                        <a:pt x="867" y="1979"/>
                      </a:cubicBezTo>
                      <a:cubicBezTo>
                        <a:pt x="867" y="1978"/>
                        <a:pt x="867" y="1978"/>
                        <a:pt x="867" y="1978"/>
                      </a:cubicBezTo>
                      <a:cubicBezTo>
                        <a:pt x="864" y="1983"/>
                        <a:pt x="861" y="1988"/>
                        <a:pt x="857" y="1992"/>
                      </a:cubicBezTo>
                      <a:cubicBezTo>
                        <a:pt x="857" y="1991"/>
                        <a:pt x="857" y="1991"/>
                        <a:pt x="857" y="1991"/>
                      </a:cubicBezTo>
                      <a:cubicBezTo>
                        <a:pt x="858" y="1989"/>
                        <a:pt x="858" y="1989"/>
                        <a:pt x="858" y="1989"/>
                      </a:cubicBezTo>
                      <a:cubicBezTo>
                        <a:pt x="858" y="1986"/>
                        <a:pt x="858" y="1986"/>
                        <a:pt x="858" y="1986"/>
                      </a:cubicBezTo>
                      <a:cubicBezTo>
                        <a:pt x="857" y="1987"/>
                        <a:pt x="857" y="1987"/>
                        <a:pt x="857" y="1987"/>
                      </a:cubicBezTo>
                      <a:cubicBezTo>
                        <a:pt x="855" y="1989"/>
                        <a:pt x="855" y="1989"/>
                        <a:pt x="855" y="1989"/>
                      </a:cubicBezTo>
                      <a:cubicBezTo>
                        <a:pt x="854" y="1990"/>
                        <a:pt x="854" y="1990"/>
                        <a:pt x="854" y="1990"/>
                      </a:cubicBezTo>
                      <a:cubicBezTo>
                        <a:pt x="852" y="1989"/>
                        <a:pt x="852" y="1989"/>
                        <a:pt x="852" y="1989"/>
                      </a:cubicBezTo>
                      <a:cubicBezTo>
                        <a:pt x="856" y="1983"/>
                        <a:pt x="856" y="1983"/>
                        <a:pt x="856" y="1983"/>
                      </a:cubicBezTo>
                      <a:cubicBezTo>
                        <a:pt x="857" y="1983"/>
                        <a:pt x="857" y="1983"/>
                        <a:pt x="857" y="1983"/>
                      </a:cubicBezTo>
                      <a:cubicBezTo>
                        <a:pt x="858" y="1984"/>
                        <a:pt x="858" y="1984"/>
                        <a:pt x="858" y="1984"/>
                      </a:cubicBezTo>
                      <a:cubicBezTo>
                        <a:pt x="858" y="1982"/>
                        <a:pt x="858" y="1982"/>
                        <a:pt x="858" y="1982"/>
                      </a:cubicBezTo>
                      <a:cubicBezTo>
                        <a:pt x="857" y="1981"/>
                        <a:pt x="857" y="1981"/>
                        <a:pt x="857" y="1981"/>
                      </a:cubicBezTo>
                      <a:cubicBezTo>
                        <a:pt x="857" y="1981"/>
                        <a:pt x="857" y="1980"/>
                        <a:pt x="857" y="1980"/>
                      </a:cubicBezTo>
                      <a:cubicBezTo>
                        <a:pt x="858" y="1979"/>
                        <a:pt x="860" y="1977"/>
                        <a:pt x="860" y="1976"/>
                      </a:cubicBezTo>
                      <a:cubicBezTo>
                        <a:pt x="861" y="1975"/>
                        <a:pt x="861" y="1973"/>
                        <a:pt x="863" y="1971"/>
                      </a:cubicBezTo>
                      <a:cubicBezTo>
                        <a:pt x="864" y="1971"/>
                        <a:pt x="864" y="1971"/>
                        <a:pt x="864" y="1971"/>
                      </a:cubicBezTo>
                      <a:cubicBezTo>
                        <a:pt x="864" y="1972"/>
                        <a:pt x="864" y="1972"/>
                        <a:pt x="864" y="1972"/>
                      </a:cubicBezTo>
                      <a:cubicBezTo>
                        <a:pt x="865" y="1973"/>
                        <a:pt x="865" y="1973"/>
                        <a:pt x="865" y="1973"/>
                      </a:cubicBezTo>
                      <a:cubicBezTo>
                        <a:pt x="867" y="1969"/>
                        <a:pt x="867" y="1969"/>
                        <a:pt x="867" y="1969"/>
                      </a:cubicBezTo>
                      <a:cubicBezTo>
                        <a:pt x="869" y="1969"/>
                        <a:pt x="869" y="1969"/>
                        <a:pt x="869" y="1969"/>
                      </a:cubicBezTo>
                      <a:cubicBezTo>
                        <a:pt x="870" y="1970"/>
                        <a:pt x="870" y="1970"/>
                        <a:pt x="870" y="1970"/>
                      </a:cubicBezTo>
                      <a:cubicBezTo>
                        <a:pt x="872" y="1969"/>
                        <a:pt x="872" y="1969"/>
                        <a:pt x="872" y="1969"/>
                      </a:cubicBezTo>
                      <a:cubicBezTo>
                        <a:pt x="873" y="1969"/>
                        <a:pt x="873" y="1969"/>
                        <a:pt x="873" y="1969"/>
                      </a:cubicBezTo>
                      <a:cubicBezTo>
                        <a:pt x="872" y="1971"/>
                        <a:pt x="872" y="1972"/>
                        <a:pt x="873" y="1973"/>
                      </a:cubicBezTo>
                      <a:cubicBezTo>
                        <a:pt x="876" y="1976"/>
                        <a:pt x="876" y="1976"/>
                        <a:pt x="876" y="1976"/>
                      </a:cubicBezTo>
                      <a:cubicBezTo>
                        <a:pt x="878" y="1976"/>
                        <a:pt x="881" y="1974"/>
                        <a:pt x="882" y="1973"/>
                      </a:cubicBezTo>
                      <a:cubicBezTo>
                        <a:pt x="883" y="1974"/>
                        <a:pt x="883" y="1974"/>
                        <a:pt x="883" y="1974"/>
                      </a:cubicBezTo>
                      <a:cubicBezTo>
                        <a:pt x="885" y="1973"/>
                        <a:pt x="885" y="1973"/>
                        <a:pt x="885" y="1973"/>
                      </a:cubicBezTo>
                      <a:cubicBezTo>
                        <a:pt x="884" y="1972"/>
                        <a:pt x="884" y="1972"/>
                        <a:pt x="884" y="1972"/>
                      </a:cubicBezTo>
                      <a:cubicBezTo>
                        <a:pt x="886" y="1971"/>
                        <a:pt x="886" y="1971"/>
                        <a:pt x="886" y="1971"/>
                      </a:cubicBezTo>
                      <a:cubicBezTo>
                        <a:pt x="888" y="1972"/>
                        <a:pt x="888" y="1972"/>
                        <a:pt x="888" y="1972"/>
                      </a:cubicBezTo>
                      <a:cubicBezTo>
                        <a:pt x="890" y="1972"/>
                        <a:pt x="895" y="1967"/>
                        <a:pt x="897" y="1966"/>
                      </a:cubicBezTo>
                      <a:cubicBezTo>
                        <a:pt x="899" y="1961"/>
                        <a:pt x="899" y="1961"/>
                        <a:pt x="899" y="1961"/>
                      </a:cubicBezTo>
                      <a:cubicBezTo>
                        <a:pt x="900" y="1960"/>
                        <a:pt x="901" y="1959"/>
                        <a:pt x="903" y="1959"/>
                      </a:cubicBezTo>
                      <a:cubicBezTo>
                        <a:pt x="906" y="1960"/>
                        <a:pt x="906" y="1960"/>
                        <a:pt x="906" y="1960"/>
                      </a:cubicBezTo>
                      <a:cubicBezTo>
                        <a:pt x="913" y="1958"/>
                        <a:pt x="913" y="1958"/>
                        <a:pt x="913" y="1958"/>
                      </a:cubicBezTo>
                      <a:cubicBezTo>
                        <a:pt x="914" y="1956"/>
                        <a:pt x="914" y="1956"/>
                        <a:pt x="914" y="1956"/>
                      </a:cubicBezTo>
                      <a:cubicBezTo>
                        <a:pt x="913" y="1955"/>
                        <a:pt x="913" y="1955"/>
                        <a:pt x="913" y="1955"/>
                      </a:cubicBezTo>
                      <a:cubicBezTo>
                        <a:pt x="914" y="1954"/>
                        <a:pt x="914" y="1954"/>
                        <a:pt x="914" y="1954"/>
                      </a:cubicBezTo>
                      <a:cubicBezTo>
                        <a:pt x="914" y="1952"/>
                        <a:pt x="914" y="1952"/>
                        <a:pt x="914" y="1952"/>
                      </a:cubicBezTo>
                      <a:cubicBezTo>
                        <a:pt x="909" y="1956"/>
                        <a:pt x="903" y="1960"/>
                        <a:pt x="897" y="1957"/>
                      </a:cubicBezTo>
                      <a:cubicBezTo>
                        <a:pt x="893" y="1958"/>
                        <a:pt x="892" y="1962"/>
                        <a:pt x="889" y="1964"/>
                      </a:cubicBezTo>
                      <a:cubicBezTo>
                        <a:pt x="887" y="1966"/>
                        <a:pt x="884" y="1968"/>
                        <a:pt x="881" y="1969"/>
                      </a:cubicBezTo>
                      <a:cubicBezTo>
                        <a:pt x="879" y="1967"/>
                        <a:pt x="879" y="1967"/>
                        <a:pt x="879" y="1967"/>
                      </a:cubicBezTo>
                      <a:cubicBezTo>
                        <a:pt x="878" y="1969"/>
                        <a:pt x="878" y="1969"/>
                        <a:pt x="878" y="1969"/>
                      </a:cubicBezTo>
                      <a:cubicBezTo>
                        <a:pt x="877" y="1968"/>
                        <a:pt x="877" y="1968"/>
                        <a:pt x="877" y="1968"/>
                      </a:cubicBezTo>
                      <a:cubicBezTo>
                        <a:pt x="875" y="1965"/>
                        <a:pt x="875" y="1965"/>
                        <a:pt x="875" y="1965"/>
                      </a:cubicBezTo>
                      <a:cubicBezTo>
                        <a:pt x="874" y="1964"/>
                        <a:pt x="874" y="1964"/>
                        <a:pt x="874" y="1964"/>
                      </a:cubicBezTo>
                      <a:cubicBezTo>
                        <a:pt x="873" y="1962"/>
                        <a:pt x="873" y="1962"/>
                        <a:pt x="873" y="1962"/>
                      </a:cubicBezTo>
                      <a:cubicBezTo>
                        <a:pt x="874" y="1961"/>
                        <a:pt x="874" y="1961"/>
                        <a:pt x="874" y="1961"/>
                      </a:cubicBezTo>
                      <a:cubicBezTo>
                        <a:pt x="873" y="1960"/>
                        <a:pt x="870" y="1961"/>
                        <a:pt x="869" y="1962"/>
                      </a:cubicBezTo>
                      <a:cubicBezTo>
                        <a:pt x="868" y="1961"/>
                        <a:pt x="868" y="1961"/>
                        <a:pt x="868" y="1961"/>
                      </a:cubicBezTo>
                      <a:cubicBezTo>
                        <a:pt x="871" y="1959"/>
                        <a:pt x="871" y="1959"/>
                        <a:pt x="871" y="1959"/>
                      </a:cubicBezTo>
                      <a:cubicBezTo>
                        <a:pt x="871" y="1957"/>
                        <a:pt x="871" y="1957"/>
                        <a:pt x="871" y="1957"/>
                      </a:cubicBezTo>
                      <a:cubicBezTo>
                        <a:pt x="868" y="1959"/>
                        <a:pt x="868" y="1959"/>
                        <a:pt x="868" y="1959"/>
                      </a:cubicBezTo>
                      <a:cubicBezTo>
                        <a:pt x="867" y="1958"/>
                        <a:pt x="867" y="1958"/>
                        <a:pt x="867" y="1958"/>
                      </a:cubicBezTo>
                      <a:cubicBezTo>
                        <a:pt x="869" y="1955"/>
                        <a:pt x="869" y="1955"/>
                        <a:pt x="869" y="1955"/>
                      </a:cubicBezTo>
                      <a:cubicBezTo>
                        <a:pt x="870" y="1955"/>
                        <a:pt x="870" y="1955"/>
                        <a:pt x="870" y="1955"/>
                      </a:cubicBezTo>
                      <a:cubicBezTo>
                        <a:pt x="869" y="1953"/>
                        <a:pt x="869" y="1953"/>
                        <a:pt x="869" y="1953"/>
                      </a:cubicBezTo>
                      <a:cubicBezTo>
                        <a:pt x="871" y="1953"/>
                        <a:pt x="873" y="1951"/>
                        <a:pt x="874" y="1949"/>
                      </a:cubicBezTo>
                      <a:cubicBezTo>
                        <a:pt x="876" y="1949"/>
                        <a:pt x="876" y="1949"/>
                        <a:pt x="876" y="1949"/>
                      </a:cubicBezTo>
                      <a:cubicBezTo>
                        <a:pt x="875" y="1953"/>
                        <a:pt x="875" y="1953"/>
                        <a:pt x="875" y="1953"/>
                      </a:cubicBezTo>
                      <a:cubicBezTo>
                        <a:pt x="878" y="1951"/>
                        <a:pt x="878" y="1951"/>
                        <a:pt x="878" y="1951"/>
                      </a:cubicBezTo>
                      <a:cubicBezTo>
                        <a:pt x="881" y="1951"/>
                        <a:pt x="881" y="1951"/>
                        <a:pt x="881" y="1951"/>
                      </a:cubicBezTo>
                      <a:cubicBezTo>
                        <a:pt x="881" y="1950"/>
                        <a:pt x="881" y="1950"/>
                        <a:pt x="881" y="1950"/>
                      </a:cubicBezTo>
                      <a:cubicBezTo>
                        <a:pt x="877" y="1948"/>
                        <a:pt x="877" y="1948"/>
                        <a:pt x="877" y="1948"/>
                      </a:cubicBezTo>
                      <a:cubicBezTo>
                        <a:pt x="877" y="1947"/>
                        <a:pt x="877" y="1947"/>
                        <a:pt x="877" y="1947"/>
                      </a:cubicBezTo>
                      <a:cubicBezTo>
                        <a:pt x="875" y="1946"/>
                        <a:pt x="875" y="1946"/>
                        <a:pt x="875" y="1946"/>
                      </a:cubicBezTo>
                      <a:cubicBezTo>
                        <a:pt x="876" y="1944"/>
                        <a:pt x="876" y="1944"/>
                        <a:pt x="876" y="1944"/>
                      </a:cubicBezTo>
                      <a:cubicBezTo>
                        <a:pt x="877" y="1944"/>
                        <a:pt x="877" y="1944"/>
                        <a:pt x="877" y="1944"/>
                      </a:cubicBezTo>
                      <a:cubicBezTo>
                        <a:pt x="879" y="1943"/>
                        <a:pt x="882" y="1934"/>
                        <a:pt x="883" y="1932"/>
                      </a:cubicBezTo>
                      <a:cubicBezTo>
                        <a:pt x="887" y="1931"/>
                        <a:pt x="898" y="1920"/>
                        <a:pt x="900" y="1917"/>
                      </a:cubicBezTo>
                      <a:cubicBezTo>
                        <a:pt x="899" y="1914"/>
                        <a:pt x="899" y="1914"/>
                        <a:pt x="899" y="1914"/>
                      </a:cubicBezTo>
                      <a:cubicBezTo>
                        <a:pt x="896" y="1914"/>
                        <a:pt x="896" y="1914"/>
                        <a:pt x="896" y="1914"/>
                      </a:cubicBezTo>
                      <a:cubicBezTo>
                        <a:pt x="896" y="1913"/>
                        <a:pt x="896" y="1913"/>
                        <a:pt x="896" y="1913"/>
                      </a:cubicBezTo>
                      <a:cubicBezTo>
                        <a:pt x="893" y="1913"/>
                        <a:pt x="893" y="1913"/>
                        <a:pt x="893" y="1913"/>
                      </a:cubicBezTo>
                      <a:cubicBezTo>
                        <a:pt x="899" y="1906"/>
                        <a:pt x="901" y="1908"/>
                        <a:pt x="906" y="1904"/>
                      </a:cubicBezTo>
                      <a:cubicBezTo>
                        <a:pt x="907" y="1904"/>
                        <a:pt x="907" y="1904"/>
                        <a:pt x="907" y="1904"/>
                      </a:cubicBezTo>
                      <a:cubicBezTo>
                        <a:pt x="909" y="1903"/>
                        <a:pt x="909" y="1903"/>
                        <a:pt x="909" y="1903"/>
                      </a:cubicBezTo>
                      <a:cubicBezTo>
                        <a:pt x="911" y="1903"/>
                        <a:pt x="911" y="1903"/>
                        <a:pt x="911" y="1903"/>
                      </a:cubicBezTo>
                      <a:cubicBezTo>
                        <a:pt x="912" y="1905"/>
                        <a:pt x="912" y="1905"/>
                        <a:pt x="912" y="1905"/>
                      </a:cubicBezTo>
                      <a:cubicBezTo>
                        <a:pt x="912" y="1901"/>
                        <a:pt x="917" y="1898"/>
                        <a:pt x="920" y="1896"/>
                      </a:cubicBezTo>
                      <a:cubicBezTo>
                        <a:pt x="926" y="1896"/>
                        <a:pt x="933" y="1893"/>
                        <a:pt x="938" y="1899"/>
                      </a:cubicBezTo>
                      <a:cubicBezTo>
                        <a:pt x="938" y="1900"/>
                        <a:pt x="938" y="1900"/>
                        <a:pt x="938" y="1900"/>
                      </a:cubicBezTo>
                      <a:cubicBezTo>
                        <a:pt x="940" y="1899"/>
                        <a:pt x="940" y="1899"/>
                        <a:pt x="940" y="1899"/>
                      </a:cubicBezTo>
                      <a:cubicBezTo>
                        <a:pt x="942" y="1900"/>
                        <a:pt x="942" y="1900"/>
                        <a:pt x="942" y="1900"/>
                      </a:cubicBezTo>
                      <a:cubicBezTo>
                        <a:pt x="944" y="1898"/>
                        <a:pt x="944" y="1898"/>
                        <a:pt x="944" y="1898"/>
                      </a:cubicBezTo>
                      <a:cubicBezTo>
                        <a:pt x="946" y="1898"/>
                        <a:pt x="946" y="1898"/>
                        <a:pt x="946" y="1898"/>
                      </a:cubicBezTo>
                      <a:cubicBezTo>
                        <a:pt x="947" y="1899"/>
                        <a:pt x="947" y="1899"/>
                        <a:pt x="947" y="1899"/>
                      </a:cubicBezTo>
                      <a:cubicBezTo>
                        <a:pt x="950" y="1898"/>
                        <a:pt x="950" y="1898"/>
                        <a:pt x="950" y="1898"/>
                      </a:cubicBezTo>
                      <a:cubicBezTo>
                        <a:pt x="951" y="1894"/>
                        <a:pt x="951" y="1894"/>
                        <a:pt x="951" y="1894"/>
                      </a:cubicBezTo>
                      <a:cubicBezTo>
                        <a:pt x="957" y="1892"/>
                        <a:pt x="963" y="1889"/>
                        <a:pt x="969" y="1887"/>
                      </a:cubicBezTo>
                      <a:cubicBezTo>
                        <a:pt x="971" y="1887"/>
                        <a:pt x="974" y="1887"/>
                        <a:pt x="976" y="1886"/>
                      </a:cubicBezTo>
                      <a:cubicBezTo>
                        <a:pt x="979" y="1886"/>
                        <a:pt x="981" y="1885"/>
                        <a:pt x="984" y="1884"/>
                      </a:cubicBezTo>
                      <a:cubicBezTo>
                        <a:pt x="982" y="1884"/>
                        <a:pt x="978" y="1884"/>
                        <a:pt x="976" y="1884"/>
                      </a:cubicBezTo>
                      <a:cubicBezTo>
                        <a:pt x="971" y="1885"/>
                        <a:pt x="966" y="1887"/>
                        <a:pt x="961" y="1889"/>
                      </a:cubicBezTo>
                      <a:cubicBezTo>
                        <a:pt x="959" y="1889"/>
                        <a:pt x="956" y="1889"/>
                        <a:pt x="954" y="1890"/>
                      </a:cubicBezTo>
                      <a:cubicBezTo>
                        <a:pt x="951" y="1891"/>
                        <a:pt x="942" y="1895"/>
                        <a:pt x="940" y="1896"/>
                      </a:cubicBezTo>
                      <a:cubicBezTo>
                        <a:pt x="938" y="1895"/>
                        <a:pt x="938" y="1895"/>
                        <a:pt x="938" y="1895"/>
                      </a:cubicBezTo>
                      <a:cubicBezTo>
                        <a:pt x="937" y="1897"/>
                        <a:pt x="937" y="1897"/>
                        <a:pt x="937" y="1897"/>
                      </a:cubicBezTo>
                      <a:cubicBezTo>
                        <a:pt x="934" y="1893"/>
                        <a:pt x="934" y="1893"/>
                        <a:pt x="934" y="1893"/>
                      </a:cubicBezTo>
                      <a:cubicBezTo>
                        <a:pt x="931" y="1895"/>
                        <a:pt x="931" y="1895"/>
                        <a:pt x="931" y="1895"/>
                      </a:cubicBezTo>
                      <a:cubicBezTo>
                        <a:pt x="929" y="1893"/>
                        <a:pt x="929" y="1893"/>
                        <a:pt x="929" y="1893"/>
                      </a:cubicBezTo>
                      <a:cubicBezTo>
                        <a:pt x="930" y="1892"/>
                        <a:pt x="930" y="1892"/>
                        <a:pt x="930" y="1892"/>
                      </a:cubicBezTo>
                      <a:cubicBezTo>
                        <a:pt x="930" y="1890"/>
                        <a:pt x="930" y="1890"/>
                        <a:pt x="930" y="1890"/>
                      </a:cubicBezTo>
                      <a:cubicBezTo>
                        <a:pt x="927" y="1890"/>
                        <a:pt x="921" y="1888"/>
                        <a:pt x="919" y="1890"/>
                      </a:cubicBezTo>
                      <a:cubicBezTo>
                        <a:pt x="918" y="1889"/>
                        <a:pt x="915" y="1888"/>
                        <a:pt x="913" y="1889"/>
                      </a:cubicBezTo>
                      <a:cubicBezTo>
                        <a:pt x="913" y="1887"/>
                        <a:pt x="913" y="1887"/>
                        <a:pt x="913" y="1887"/>
                      </a:cubicBezTo>
                      <a:cubicBezTo>
                        <a:pt x="916" y="1885"/>
                        <a:pt x="916" y="1885"/>
                        <a:pt x="916" y="1885"/>
                      </a:cubicBezTo>
                      <a:cubicBezTo>
                        <a:pt x="915" y="1882"/>
                        <a:pt x="915" y="1882"/>
                        <a:pt x="915" y="1882"/>
                      </a:cubicBezTo>
                      <a:cubicBezTo>
                        <a:pt x="917" y="1879"/>
                        <a:pt x="919" y="1876"/>
                        <a:pt x="922" y="1873"/>
                      </a:cubicBezTo>
                      <a:cubicBezTo>
                        <a:pt x="924" y="1872"/>
                        <a:pt x="928" y="1865"/>
                        <a:pt x="928" y="1864"/>
                      </a:cubicBezTo>
                      <a:cubicBezTo>
                        <a:pt x="929" y="1864"/>
                        <a:pt x="933" y="1858"/>
                        <a:pt x="934" y="1857"/>
                      </a:cubicBezTo>
                      <a:cubicBezTo>
                        <a:pt x="934" y="1855"/>
                        <a:pt x="934" y="1855"/>
                        <a:pt x="934" y="1855"/>
                      </a:cubicBezTo>
                      <a:cubicBezTo>
                        <a:pt x="935" y="1852"/>
                        <a:pt x="938" y="1851"/>
                        <a:pt x="940" y="1848"/>
                      </a:cubicBezTo>
                      <a:cubicBezTo>
                        <a:pt x="942" y="1846"/>
                        <a:pt x="944" y="1842"/>
                        <a:pt x="946" y="1840"/>
                      </a:cubicBezTo>
                      <a:cubicBezTo>
                        <a:pt x="948" y="1838"/>
                        <a:pt x="949" y="1836"/>
                        <a:pt x="951" y="1834"/>
                      </a:cubicBezTo>
                      <a:cubicBezTo>
                        <a:pt x="951" y="1833"/>
                        <a:pt x="951" y="1833"/>
                        <a:pt x="951" y="1833"/>
                      </a:cubicBezTo>
                      <a:cubicBezTo>
                        <a:pt x="954" y="1830"/>
                        <a:pt x="954" y="1830"/>
                        <a:pt x="954" y="1830"/>
                      </a:cubicBezTo>
                      <a:cubicBezTo>
                        <a:pt x="948" y="1826"/>
                        <a:pt x="948" y="1826"/>
                        <a:pt x="948" y="1826"/>
                      </a:cubicBezTo>
                      <a:cubicBezTo>
                        <a:pt x="947" y="1826"/>
                        <a:pt x="947" y="1826"/>
                        <a:pt x="947" y="1826"/>
                      </a:cubicBezTo>
                      <a:cubicBezTo>
                        <a:pt x="946" y="1825"/>
                        <a:pt x="946" y="1825"/>
                        <a:pt x="946" y="1825"/>
                      </a:cubicBezTo>
                      <a:cubicBezTo>
                        <a:pt x="941" y="1827"/>
                        <a:pt x="941" y="1827"/>
                        <a:pt x="941" y="1827"/>
                      </a:cubicBezTo>
                      <a:cubicBezTo>
                        <a:pt x="938" y="1826"/>
                        <a:pt x="935" y="1823"/>
                        <a:pt x="933" y="1821"/>
                      </a:cubicBezTo>
                      <a:cubicBezTo>
                        <a:pt x="925" y="1818"/>
                        <a:pt x="915" y="1821"/>
                        <a:pt x="906" y="1820"/>
                      </a:cubicBezTo>
                      <a:cubicBezTo>
                        <a:pt x="903" y="1820"/>
                        <a:pt x="892" y="1817"/>
                        <a:pt x="890" y="1818"/>
                      </a:cubicBezTo>
                      <a:cubicBezTo>
                        <a:pt x="889" y="1819"/>
                        <a:pt x="889" y="1819"/>
                        <a:pt x="889" y="1819"/>
                      </a:cubicBezTo>
                      <a:cubicBezTo>
                        <a:pt x="893" y="1823"/>
                        <a:pt x="913" y="1825"/>
                        <a:pt x="919" y="1825"/>
                      </a:cubicBezTo>
                      <a:cubicBezTo>
                        <a:pt x="921" y="1825"/>
                        <a:pt x="923" y="1824"/>
                        <a:pt x="924" y="1824"/>
                      </a:cubicBezTo>
                      <a:cubicBezTo>
                        <a:pt x="927" y="1824"/>
                        <a:pt x="928" y="1824"/>
                        <a:pt x="930" y="1823"/>
                      </a:cubicBezTo>
                      <a:cubicBezTo>
                        <a:pt x="934" y="1824"/>
                        <a:pt x="936" y="1826"/>
                        <a:pt x="939" y="1828"/>
                      </a:cubicBezTo>
                      <a:cubicBezTo>
                        <a:pt x="941" y="1827"/>
                        <a:pt x="945" y="1829"/>
                        <a:pt x="947" y="1829"/>
                      </a:cubicBezTo>
                      <a:cubicBezTo>
                        <a:pt x="947" y="1834"/>
                        <a:pt x="947" y="1834"/>
                        <a:pt x="947" y="1834"/>
                      </a:cubicBezTo>
                      <a:cubicBezTo>
                        <a:pt x="944" y="1835"/>
                        <a:pt x="938" y="1842"/>
                        <a:pt x="939" y="1844"/>
                      </a:cubicBezTo>
                      <a:cubicBezTo>
                        <a:pt x="936" y="1844"/>
                        <a:pt x="926" y="1856"/>
                        <a:pt x="922" y="1859"/>
                      </a:cubicBezTo>
                      <a:cubicBezTo>
                        <a:pt x="922" y="1861"/>
                        <a:pt x="922" y="1861"/>
                        <a:pt x="922" y="1861"/>
                      </a:cubicBezTo>
                      <a:cubicBezTo>
                        <a:pt x="921" y="1860"/>
                        <a:pt x="921" y="1860"/>
                        <a:pt x="921" y="1860"/>
                      </a:cubicBezTo>
                      <a:cubicBezTo>
                        <a:pt x="921" y="1859"/>
                        <a:pt x="921" y="1859"/>
                        <a:pt x="921" y="1859"/>
                      </a:cubicBezTo>
                      <a:cubicBezTo>
                        <a:pt x="920" y="1859"/>
                        <a:pt x="920" y="1859"/>
                        <a:pt x="920" y="1859"/>
                      </a:cubicBezTo>
                      <a:cubicBezTo>
                        <a:pt x="916" y="1860"/>
                        <a:pt x="916" y="1860"/>
                        <a:pt x="916" y="1860"/>
                      </a:cubicBezTo>
                      <a:cubicBezTo>
                        <a:pt x="916" y="1861"/>
                        <a:pt x="918" y="1864"/>
                        <a:pt x="919" y="1865"/>
                      </a:cubicBezTo>
                      <a:cubicBezTo>
                        <a:pt x="919" y="1867"/>
                        <a:pt x="913" y="1873"/>
                        <a:pt x="911" y="1874"/>
                      </a:cubicBezTo>
                      <a:cubicBezTo>
                        <a:pt x="911" y="1877"/>
                        <a:pt x="911" y="1877"/>
                        <a:pt x="911" y="1877"/>
                      </a:cubicBezTo>
                      <a:cubicBezTo>
                        <a:pt x="914" y="1880"/>
                        <a:pt x="914" y="1880"/>
                        <a:pt x="914" y="1880"/>
                      </a:cubicBezTo>
                      <a:cubicBezTo>
                        <a:pt x="914" y="1881"/>
                        <a:pt x="914" y="1881"/>
                        <a:pt x="914" y="1881"/>
                      </a:cubicBezTo>
                      <a:cubicBezTo>
                        <a:pt x="909" y="1882"/>
                        <a:pt x="905" y="1885"/>
                        <a:pt x="903" y="1890"/>
                      </a:cubicBezTo>
                      <a:cubicBezTo>
                        <a:pt x="902" y="1889"/>
                        <a:pt x="902" y="1889"/>
                        <a:pt x="902" y="1889"/>
                      </a:cubicBezTo>
                      <a:cubicBezTo>
                        <a:pt x="903" y="1888"/>
                        <a:pt x="903" y="1888"/>
                        <a:pt x="903" y="1888"/>
                      </a:cubicBezTo>
                      <a:cubicBezTo>
                        <a:pt x="902" y="1887"/>
                        <a:pt x="902" y="1887"/>
                        <a:pt x="902" y="1887"/>
                      </a:cubicBezTo>
                      <a:cubicBezTo>
                        <a:pt x="903" y="1886"/>
                        <a:pt x="903" y="1886"/>
                        <a:pt x="903" y="1886"/>
                      </a:cubicBezTo>
                      <a:cubicBezTo>
                        <a:pt x="900" y="1885"/>
                        <a:pt x="900" y="1885"/>
                        <a:pt x="900" y="1885"/>
                      </a:cubicBezTo>
                      <a:cubicBezTo>
                        <a:pt x="899" y="1885"/>
                        <a:pt x="899" y="1885"/>
                        <a:pt x="899" y="1885"/>
                      </a:cubicBezTo>
                      <a:cubicBezTo>
                        <a:pt x="898" y="1886"/>
                        <a:pt x="896" y="1888"/>
                        <a:pt x="895" y="1889"/>
                      </a:cubicBezTo>
                      <a:cubicBezTo>
                        <a:pt x="894" y="1891"/>
                        <a:pt x="894" y="1891"/>
                        <a:pt x="894" y="1891"/>
                      </a:cubicBezTo>
                      <a:cubicBezTo>
                        <a:pt x="892" y="1893"/>
                        <a:pt x="885" y="1898"/>
                        <a:pt x="883" y="1898"/>
                      </a:cubicBezTo>
                      <a:cubicBezTo>
                        <a:pt x="885" y="1899"/>
                        <a:pt x="885" y="1899"/>
                        <a:pt x="885" y="1899"/>
                      </a:cubicBezTo>
                      <a:cubicBezTo>
                        <a:pt x="885" y="1901"/>
                        <a:pt x="885" y="1901"/>
                        <a:pt x="885" y="1901"/>
                      </a:cubicBezTo>
                      <a:cubicBezTo>
                        <a:pt x="883" y="1904"/>
                        <a:pt x="881" y="1907"/>
                        <a:pt x="878" y="1909"/>
                      </a:cubicBezTo>
                      <a:cubicBezTo>
                        <a:pt x="878" y="1909"/>
                        <a:pt x="877" y="1909"/>
                        <a:pt x="876" y="1910"/>
                      </a:cubicBezTo>
                      <a:cubicBezTo>
                        <a:pt x="871" y="1916"/>
                        <a:pt x="871" y="1916"/>
                        <a:pt x="871" y="1916"/>
                      </a:cubicBezTo>
                      <a:cubicBezTo>
                        <a:pt x="869" y="1916"/>
                        <a:pt x="869" y="1916"/>
                        <a:pt x="869" y="1916"/>
                      </a:cubicBezTo>
                      <a:cubicBezTo>
                        <a:pt x="869" y="1914"/>
                        <a:pt x="869" y="1914"/>
                        <a:pt x="869" y="1914"/>
                      </a:cubicBezTo>
                      <a:cubicBezTo>
                        <a:pt x="862" y="1916"/>
                        <a:pt x="859" y="1924"/>
                        <a:pt x="854" y="1928"/>
                      </a:cubicBezTo>
                      <a:cubicBezTo>
                        <a:pt x="853" y="1928"/>
                        <a:pt x="850" y="1928"/>
                        <a:pt x="849" y="1928"/>
                      </a:cubicBezTo>
                      <a:cubicBezTo>
                        <a:pt x="848" y="1931"/>
                        <a:pt x="848" y="1931"/>
                        <a:pt x="848" y="1931"/>
                      </a:cubicBezTo>
                      <a:cubicBezTo>
                        <a:pt x="846" y="1929"/>
                        <a:pt x="840" y="1926"/>
                        <a:pt x="838" y="1928"/>
                      </a:cubicBezTo>
                      <a:cubicBezTo>
                        <a:pt x="838" y="1929"/>
                        <a:pt x="838" y="1929"/>
                        <a:pt x="838" y="1929"/>
                      </a:cubicBezTo>
                      <a:cubicBezTo>
                        <a:pt x="848" y="1932"/>
                        <a:pt x="848" y="1932"/>
                        <a:pt x="848" y="1932"/>
                      </a:cubicBezTo>
                      <a:cubicBezTo>
                        <a:pt x="843" y="1939"/>
                        <a:pt x="841" y="1941"/>
                        <a:pt x="838" y="1949"/>
                      </a:cubicBezTo>
                      <a:cubicBezTo>
                        <a:pt x="835" y="1950"/>
                        <a:pt x="832" y="1955"/>
                        <a:pt x="831" y="1957"/>
                      </a:cubicBezTo>
                      <a:cubicBezTo>
                        <a:pt x="829" y="1958"/>
                        <a:pt x="829" y="1958"/>
                        <a:pt x="829" y="1958"/>
                      </a:cubicBezTo>
                      <a:cubicBezTo>
                        <a:pt x="829" y="1960"/>
                        <a:pt x="829" y="1960"/>
                        <a:pt x="829" y="1960"/>
                      </a:cubicBezTo>
                      <a:cubicBezTo>
                        <a:pt x="828" y="1961"/>
                        <a:pt x="824" y="1965"/>
                        <a:pt x="822" y="1965"/>
                      </a:cubicBezTo>
                      <a:cubicBezTo>
                        <a:pt x="820" y="1970"/>
                        <a:pt x="814" y="1971"/>
                        <a:pt x="810" y="1973"/>
                      </a:cubicBezTo>
                      <a:cubicBezTo>
                        <a:pt x="809" y="1974"/>
                        <a:pt x="807" y="1976"/>
                        <a:pt x="806" y="1977"/>
                      </a:cubicBezTo>
                      <a:cubicBezTo>
                        <a:pt x="804" y="1978"/>
                        <a:pt x="801" y="1979"/>
                        <a:pt x="799" y="1980"/>
                      </a:cubicBezTo>
                      <a:cubicBezTo>
                        <a:pt x="798" y="1980"/>
                        <a:pt x="796" y="1982"/>
                        <a:pt x="796" y="1982"/>
                      </a:cubicBezTo>
                      <a:cubicBezTo>
                        <a:pt x="794" y="1981"/>
                        <a:pt x="794" y="1981"/>
                        <a:pt x="794" y="1981"/>
                      </a:cubicBezTo>
                      <a:cubicBezTo>
                        <a:pt x="794" y="1980"/>
                        <a:pt x="794" y="1977"/>
                        <a:pt x="793" y="1976"/>
                      </a:cubicBezTo>
                      <a:cubicBezTo>
                        <a:pt x="792" y="1974"/>
                        <a:pt x="786" y="1973"/>
                        <a:pt x="784" y="1973"/>
                      </a:cubicBezTo>
                      <a:cubicBezTo>
                        <a:pt x="780" y="1969"/>
                        <a:pt x="780" y="1969"/>
                        <a:pt x="780" y="1969"/>
                      </a:cubicBezTo>
                      <a:cubicBezTo>
                        <a:pt x="778" y="1970"/>
                        <a:pt x="778" y="1970"/>
                        <a:pt x="778" y="1970"/>
                      </a:cubicBezTo>
                      <a:cubicBezTo>
                        <a:pt x="777" y="1973"/>
                        <a:pt x="777" y="1973"/>
                        <a:pt x="777" y="1973"/>
                      </a:cubicBezTo>
                      <a:cubicBezTo>
                        <a:pt x="776" y="1972"/>
                        <a:pt x="776" y="1972"/>
                        <a:pt x="776" y="1972"/>
                      </a:cubicBezTo>
                      <a:cubicBezTo>
                        <a:pt x="775" y="1970"/>
                        <a:pt x="774" y="1967"/>
                        <a:pt x="772" y="1966"/>
                      </a:cubicBezTo>
                      <a:cubicBezTo>
                        <a:pt x="772" y="1964"/>
                        <a:pt x="772" y="1964"/>
                        <a:pt x="772" y="1964"/>
                      </a:cubicBezTo>
                      <a:cubicBezTo>
                        <a:pt x="773" y="1963"/>
                        <a:pt x="773" y="1963"/>
                        <a:pt x="773" y="1963"/>
                      </a:cubicBezTo>
                      <a:cubicBezTo>
                        <a:pt x="774" y="1963"/>
                        <a:pt x="774" y="1963"/>
                        <a:pt x="774" y="1963"/>
                      </a:cubicBezTo>
                      <a:cubicBezTo>
                        <a:pt x="776" y="1962"/>
                        <a:pt x="777" y="1959"/>
                        <a:pt x="777" y="1957"/>
                      </a:cubicBezTo>
                      <a:cubicBezTo>
                        <a:pt x="779" y="1955"/>
                        <a:pt x="779" y="1955"/>
                        <a:pt x="779" y="1955"/>
                      </a:cubicBezTo>
                      <a:cubicBezTo>
                        <a:pt x="779" y="1953"/>
                        <a:pt x="779" y="1953"/>
                        <a:pt x="779" y="1953"/>
                      </a:cubicBezTo>
                      <a:cubicBezTo>
                        <a:pt x="780" y="1952"/>
                        <a:pt x="780" y="1952"/>
                        <a:pt x="780" y="1952"/>
                      </a:cubicBezTo>
                      <a:cubicBezTo>
                        <a:pt x="779" y="1952"/>
                        <a:pt x="779" y="1952"/>
                        <a:pt x="779" y="1952"/>
                      </a:cubicBezTo>
                      <a:cubicBezTo>
                        <a:pt x="775" y="1955"/>
                        <a:pt x="775" y="1955"/>
                        <a:pt x="775" y="1955"/>
                      </a:cubicBezTo>
                      <a:cubicBezTo>
                        <a:pt x="774" y="1958"/>
                        <a:pt x="771" y="1961"/>
                        <a:pt x="772" y="1964"/>
                      </a:cubicBezTo>
                      <a:cubicBezTo>
                        <a:pt x="770" y="1965"/>
                        <a:pt x="770" y="1965"/>
                        <a:pt x="770" y="1965"/>
                      </a:cubicBezTo>
                      <a:cubicBezTo>
                        <a:pt x="763" y="1965"/>
                        <a:pt x="763" y="1965"/>
                        <a:pt x="763" y="1965"/>
                      </a:cubicBezTo>
                      <a:cubicBezTo>
                        <a:pt x="760" y="1963"/>
                        <a:pt x="760" y="1963"/>
                        <a:pt x="760" y="1963"/>
                      </a:cubicBezTo>
                      <a:cubicBezTo>
                        <a:pt x="756" y="1963"/>
                        <a:pt x="756" y="1963"/>
                        <a:pt x="756" y="1963"/>
                      </a:cubicBezTo>
                      <a:cubicBezTo>
                        <a:pt x="754" y="1961"/>
                        <a:pt x="754" y="1961"/>
                        <a:pt x="754" y="1961"/>
                      </a:cubicBezTo>
                      <a:cubicBezTo>
                        <a:pt x="752" y="1961"/>
                        <a:pt x="752" y="1961"/>
                        <a:pt x="752" y="1961"/>
                      </a:cubicBezTo>
                      <a:cubicBezTo>
                        <a:pt x="751" y="1960"/>
                        <a:pt x="748" y="1960"/>
                        <a:pt x="747" y="1960"/>
                      </a:cubicBezTo>
                      <a:cubicBezTo>
                        <a:pt x="747" y="1959"/>
                        <a:pt x="747" y="1959"/>
                        <a:pt x="747" y="1959"/>
                      </a:cubicBezTo>
                      <a:cubicBezTo>
                        <a:pt x="742" y="1957"/>
                        <a:pt x="742" y="1957"/>
                        <a:pt x="742" y="1957"/>
                      </a:cubicBezTo>
                      <a:cubicBezTo>
                        <a:pt x="741" y="1958"/>
                        <a:pt x="738" y="1958"/>
                        <a:pt x="736" y="1957"/>
                      </a:cubicBezTo>
                      <a:cubicBezTo>
                        <a:pt x="735" y="1955"/>
                        <a:pt x="735" y="1955"/>
                        <a:pt x="735" y="1955"/>
                      </a:cubicBezTo>
                      <a:cubicBezTo>
                        <a:pt x="733" y="1954"/>
                        <a:pt x="731" y="1952"/>
                        <a:pt x="730" y="1950"/>
                      </a:cubicBezTo>
                      <a:cubicBezTo>
                        <a:pt x="728" y="1950"/>
                        <a:pt x="728" y="1950"/>
                        <a:pt x="728" y="1950"/>
                      </a:cubicBezTo>
                      <a:cubicBezTo>
                        <a:pt x="724" y="1944"/>
                        <a:pt x="724" y="1944"/>
                        <a:pt x="724" y="1944"/>
                      </a:cubicBezTo>
                      <a:cubicBezTo>
                        <a:pt x="721" y="1943"/>
                        <a:pt x="721" y="1943"/>
                        <a:pt x="721" y="1943"/>
                      </a:cubicBezTo>
                      <a:cubicBezTo>
                        <a:pt x="722" y="1941"/>
                        <a:pt x="722" y="1941"/>
                        <a:pt x="722" y="1941"/>
                      </a:cubicBezTo>
                      <a:cubicBezTo>
                        <a:pt x="718" y="1937"/>
                        <a:pt x="718" y="1937"/>
                        <a:pt x="718" y="1937"/>
                      </a:cubicBezTo>
                      <a:cubicBezTo>
                        <a:pt x="718" y="1928"/>
                        <a:pt x="710" y="1928"/>
                        <a:pt x="709" y="1925"/>
                      </a:cubicBezTo>
                      <a:cubicBezTo>
                        <a:pt x="708" y="1915"/>
                        <a:pt x="708" y="1915"/>
                        <a:pt x="708" y="1915"/>
                      </a:cubicBezTo>
                      <a:cubicBezTo>
                        <a:pt x="710" y="1914"/>
                        <a:pt x="710" y="1914"/>
                        <a:pt x="710" y="1914"/>
                      </a:cubicBezTo>
                      <a:cubicBezTo>
                        <a:pt x="709" y="1913"/>
                        <a:pt x="709" y="1913"/>
                        <a:pt x="709" y="1913"/>
                      </a:cubicBezTo>
                      <a:cubicBezTo>
                        <a:pt x="713" y="1914"/>
                        <a:pt x="718" y="1913"/>
                        <a:pt x="722" y="1912"/>
                      </a:cubicBezTo>
                      <a:cubicBezTo>
                        <a:pt x="722" y="1912"/>
                        <a:pt x="725" y="1910"/>
                        <a:pt x="725" y="1910"/>
                      </a:cubicBezTo>
                      <a:cubicBezTo>
                        <a:pt x="726" y="1911"/>
                        <a:pt x="729" y="1912"/>
                        <a:pt x="730" y="1912"/>
                      </a:cubicBezTo>
                      <a:cubicBezTo>
                        <a:pt x="736" y="1909"/>
                        <a:pt x="736" y="1909"/>
                        <a:pt x="736" y="1909"/>
                      </a:cubicBezTo>
                      <a:cubicBezTo>
                        <a:pt x="739" y="1913"/>
                        <a:pt x="739" y="1913"/>
                        <a:pt x="739" y="1913"/>
                      </a:cubicBezTo>
                      <a:cubicBezTo>
                        <a:pt x="739" y="1916"/>
                        <a:pt x="739" y="1916"/>
                        <a:pt x="739" y="1916"/>
                      </a:cubicBezTo>
                      <a:cubicBezTo>
                        <a:pt x="741" y="1917"/>
                        <a:pt x="741" y="1917"/>
                        <a:pt x="741" y="1917"/>
                      </a:cubicBezTo>
                      <a:cubicBezTo>
                        <a:pt x="742" y="1916"/>
                        <a:pt x="742" y="1916"/>
                        <a:pt x="742" y="1916"/>
                      </a:cubicBezTo>
                      <a:cubicBezTo>
                        <a:pt x="743" y="1917"/>
                        <a:pt x="743" y="1917"/>
                        <a:pt x="743" y="1917"/>
                      </a:cubicBezTo>
                      <a:cubicBezTo>
                        <a:pt x="747" y="1917"/>
                        <a:pt x="749" y="1921"/>
                        <a:pt x="753" y="1922"/>
                      </a:cubicBezTo>
                      <a:cubicBezTo>
                        <a:pt x="756" y="1926"/>
                        <a:pt x="756" y="1926"/>
                        <a:pt x="756" y="1926"/>
                      </a:cubicBezTo>
                      <a:cubicBezTo>
                        <a:pt x="757" y="1925"/>
                        <a:pt x="757" y="1925"/>
                        <a:pt x="757" y="1925"/>
                      </a:cubicBezTo>
                      <a:cubicBezTo>
                        <a:pt x="757" y="1923"/>
                        <a:pt x="757" y="1923"/>
                        <a:pt x="757" y="1923"/>
                      </a:cubicBezTo>
                      <a:cubicBezTo>
                        <a:pt x="751" y="1918"/>
                        <a:pt x="751" y="1918"/>
                        <a:pt x="751" y="1918"/>
                      </a:cubicBezTo>
                      <a:cubicBezTo>
                        <a:pt x="748" y="1918"/>
                        <a:pt x="748" y="1918"/>
                        <a:pt x="748" y="1918"/>
                      </a:cubicBezTo>
                      <a:cubicBezTo>
                        <a:pt x="746" y="1917"/>
                        <a:pt x="743" y="1915"/>
                        <a:pt x="743" y="1912"/>
                      </a:cubicBezTo>
                      <a:cubicBezTo>
                        <a:pt x="744" y="1910"/>
                        <a:pt x="748" y="1908"/>
                        <a:pt x="750" y="1907"/>
                      </a:cubicBezTo>
                      <a:cubicBezTo>
                        <a:pt x="752" y="1909"/>
                        <a:pt x="752" y="1909"/>
                        <a:pt x="752" y="1909"/>
                      </a:cubicBezTo>
                      <a:cubicBezTo>
                        <a:pt x="754" y="1908"/>
                        <a:pt x="757" y="1905"/>
                        <a:pt x="758" y="1905"/>
                      </a:cubicBezTo>
                      <a:cubicBezTo>
                        <a:pt x="759" y="1904"/>
                        <a:pt x="759" y="1904"/>
                        <a:pt x="759" y="1904"/>
                      </a:cubicBezTo>
                      <a:cubicBezTo>
                        <a:pt x="767" y="1899"/>
                        <a:pt x="767" y="1899"/>
                        <a:pt x="767" y="1899"/>
                      </a:cubicBezTo>
                      <a:cubicBezTo>
                        <a:pt x="770" y="1895"/>
                        <a:pt x="770" y="1895"/>
                        <a:pt x="770" y="1895"/>
                      </a:cubicBezTo>
                      <a:cubicBezTo>
                        <a:pt x="771" y="1895"/>
                        <a:pt x="773" y="1894"/>
                        <a:pt x="773" y="1893"/>
                      </a:cubicBezTo>
                      <a:cubicBezTo>
                        <a:pt x="775" y="1893"/>
                        <a:pt x="778" y="1891"/>
                        <a:pt x="779" y="1890"/>
                      </a:cubicBezTo>
                      <a:cubicBezTo>
                        <a:pt x="786" y="1892"/>
                        <a:pt x="786" y="1892"/>
                        <a:pt x="786" y="1892"/>
                      </a:cubicBezTo>
                      <a:cubicBezTo>
                        <a:pt x="786" y="1894"/>
                        <a:pt x="786" y="1894"/>
                        <a:pt x="786" y="1894"/>
                      </a:cubicBezTo>
                      <a:cubicBezTo>
                        <a:pt x="789" y="1895"/>
                        <a:pt x="789" y="1898"/>
                        <a:pt x="791" y="1899"/>
                      </a:cubicBezTo>
                      <a:cubicBezTo>
                        <a:pt x="792" y="1897"/>
                        <a:pt x="792" y="1897"/>
                        <a:pt x="792" y="1897"/>
                      </a:cubicBezTo>
                      <a:cubicBezTo>
                        <a:pt x="796" y="1898"/>
                        <a:pt x="796" y="1898"/>
                        <a:pt x="796" y="1898"/>
                      </a:cubicBezTo>
                      <a:cubicBezTo>
                        <a:pt x="797" y="1900"/>
                        <a:pt x="797" y="1900"/>
                        <a:pt x="797" y="1900"/>
                      </a:cubicBezTo>
                      <a:cubicBezTo>
                        <a:pt x="801" y="1901"/>
                        <a:pt x="804" y="1900"/>
                        <a:pt x="808" y="1900"/>
                      </a:cubicBezTo>
                      <a:cubicBezTo>
                        <a:pt x="810" y="1900"/>
                        <a:pt x="812" y="1901"/>
                        <a:pt x="816" y="1900"/>
                      </a:cubicBezTo>
                      <a:cubicBezTo>
                        <a:pt x="817" y="1899"/>
                        <a:pt x="817" y="1899"/>
                        <a:pt x="817" y="1899"/>
                      </a:cubicBezTo>
                      <a:cubicBezTo>
                        <a:pt x="820" y="1898"/>
                        <a:pt x="820" y="1898"/>
                        <a:pt x="820" y="1898"/>
                      </a:cubicBezTo>
                      <a:cubicBezTo>
                        <a:pt x="821" y="1899"/>
                        <a:pt x="821" y="1899"/>
                        <a:pt x="821" y="1899"/>
                      </a:cubicBezTo>
                      <a:cubicBezTo>
                        <a:pt x="825" y="1898"/>
                        <a:pt x="831" y="1897"/>
                        <a:pt x="835" y="1898"/>
                      </a:cubicBezTo>
                      <a:cubicBezTo>
                        <a:pt x="836" y="1897"/>
                        <a:pt x="836" y="1897"/>
                        <a:pt x="836" y="1897"/>
                      </a:cubicBezTo>
                      <a:cubicBezTo>
                        <a:pt x="832" y="1895"/>
                        <a:pt x="833" y="1895"/>
                        <a:pt x="829" y="1896"/>
                      </a:cubicBezTo>
                      <a:cubicBezTo>
                        <a:pt x="826" y="1894"/>
                        <a:pt x="826" y="1894"/>
                        <a:pt x="826" y="1894"/>
                      </a:cubicBezTo>
                      <a:cubicBezTo>
                        <a:pt x="825" y="1894"/>
                        <a:pt x="822" y="1895"/>
                        <a:pt x="821" y="1895"/>
                      </a:cubicBezTo>
                      <a:cubicBezTo>
                        <a:pt x="820" y="1894"/>
                        <a:pt x="820" y="1894"/>
                        <a:pt x="820" y="1894"/>
                      </a:cubicBezTo>
                      <a:cubicBezTo>
                        <a:pt x="816" y="1895"/>
                        <a:pt x="816" y="1895"/>
                        <a:pt x="816" y="1895"/>
                      </a:cubicBezTo>
                      <a:cubicBezTo>
                        <a:pt x="815" y="1895"/>
                        <a:pt x="815" y="1895"/>
                        <a:pt x="815" y="1895"/>
                      </a:cubicBezTo>
                      <a:cubicBezTo>
                        <a:pt x="813" y="1896"/>
                        <a:pt x="809" y="1898"/>
                        <a:pt x="807" y="1898"/>
                      </a:cubicBezTo>
                      <a:cubicBezTo>
                        <a:pt x="806" y="1897"/>
                        <a:pt x="806" y="1897"/>
                        <a:pt x="806" y="1897"/>
                      </a:cubicBezTo>
                      <a:cubicBezTo>
                        <a:pt x="804" y="1899"/>
                        <a:pt x="804" y="1899"/>
                        <a:pt x="804" y="1899"/>
                      </a:cubicBezTo>
                      <a:cubicBezTo>
                        <a:pt x="799" y="1895"/>
                        <a:pt x="799" y="1895"/>
                        <a:pt x="799" y="1895"/>
                      </a:cubicBezTo>
                      <a:cubicBezTo>
                        <a:pt x="797" y="1895"/>
                        <a:pt x="797" y="1895"/>
                        <a:pt x="797" y="1895"/>
                      </a:cubicBezTo>
                      <a:cubicBezTo>
                        <a:pt x="796" y="1894"/>
                        <a:pt x="796" y="1894"/>
                        <a:pt x="796" y="1894"/>
                      </a:cubicBezTo>
                      <a:cubicBezTo>
                        <a:pt x="796" y="1893"/>
                        <a:pt x="796" y="1893"/>
                        <a:pt x="796" y="1893"/>
                      </a:cubicBezTo>
                      <a:cubicBezTo>
                        <a:pt x="795" y="1892"/>
                        <a:pt x="792" y="1891"/>
                        <a:pt x="791" y="1890"/>
                      </a:cubicBezTo>
                      <a:cubicBezTo>
                        <a:pt x="790" y="1889"/>
                        <a:pt x="790" y="1889"/>
                        <a:pt x="790" y="1889"/>
                      </a:cubicBezTo>
                      <a:cubicBezTo>
                        <a:pt x="788" y="1888"/>
                        <a:pt x="788" y="1888"/>
                        <a:pt x="788" y="1888"/>
                      </a:cubicBezTo>
                      <a:cubicBezTo>
                        <a:pt x="786" y="1886"/>
                        <a:pt x="786" y="1886"/>
                        <a:pt x="786" y="1886"/>
                      </a:cubicBezTo>
                      <a:cubicBezTo>
                        <a:pt x="779" y="1885"/>
                        <a:pt x="779" y="1885"/>
                        <a:pt x="779" y="1885"/>
                      </a:cubicBezTo>
                      <a:cubicBezTo>
                        <a:pt x="776" y="1887"/>
                        <a:pt x="776" y="1887"/>
                        <a:pt x="776" y="1887"/>
                      </a:cubicBezTo>
                      <a:cubicBezTo>
                        <a:pt x="775" y="1885"/>
                        <a:pt x="775" y="1885"/>
                        <a:pt x="775" y="1885"/>
                      </a:cubicBezTo>
                      <a:cubicBezTo>
                        <a:pt x="772" y="1886"/>
                        <a:pt x="772" y="1886"/>
                        <a:pt x="772" y="1886"/>
                      </a:cubicBezTo>
                      <a:cubicBezTo>
                        <a:pt x="771" y="1885"/>
                        <a:pt x="771" y="1885"/>
                        <a:pt x="771" y="1885"/>
                      </a:cubicBezTo>
                      <a:cubicBezTo>
                        <a:pt x="770" y="1887"/>
                        <a:pt x="770" y="1887"/>
                        <a:pt x="770" y="1887"/>
                      </a:cubicBezTo>
                      <a:cubicBezTo>
                        <a:pt x="768" y="1889"/>
                        <a:pt x="768" y="1889"/>
                        <a:pt x="768" y="1889"/>
                      </a:cubicBezTo>
                      <a:cubicBezTo>
                        <a:pt x="768" y="1892"/>
                        <a:pt x="756" y="1900"/>
                        <a:pt x="754" y="1902"/>
                      </a:cubicBezTo>
                      <a:cubicBezTo>
                        <a:pt x="751" y="1902"/>
                        <a:pt x="751" y="1902"/>
                        <a:pt x="751" y="1902"/>
                      </a:cubicBezTo>
                      <a:cubicBezTo>
                        <a:pt x="749" y="1899"/>
                        <a:pt x="749" y="1899"/>
                        <a:pt x="749" y="1899"/>
                      </a:cubicBezTo>
                      <a:cubicBezTo>
                        <a:pt x="746" y="1899"/>
                        <a:pt x="746" y="1899"/>
                        <a:pt x="746" y="1899"/>
                      </a:cubicBezTo>
                      <a:cubicBezTo>
                        <a:pt x="744" y="1901"/>
                        <a:pt x="741" y="1902"/>
                        <a:pt x="738" y="1902"/>
                      </a:cubicBezTo>
                      <a:cubicBezTo>
                        <a:pt x="736" y="1900"/>
                        <a:pt x="736" y="1900"/>
                        <a:pt x="736" y="1900"/>
                      </a:cubicBezTo>
                      <a:cubicBezTo>
                        <a:pt x="734" y="1901"/>
                        <a:pt x="734" y="1901"/>
                        <a:pt x="734" y="1901"/>
                      </a:cubicBezTo>
                      <a:cubicBezTo>
                        <a:pt x="732" y="1900"/>
                        <a:pt x="731" y="1901"/>
                        <a:pt x="729" y="1900"/>
                      </a:cubicBezTo>
                      <a:cubicBezTo>
                        <a:pt x="729" y="1899"/>
                        <a:pt x="729" y="1899"/>
                        <a:pt x="729" y="1899"/>
                      </a:cubicBezTo>
                      <a:cubicBezTo>
                        <a:pt x="731" y="1899"/>
                        <a:pt x="731" y="1899"/>
                        <a:pt x="731" y="1899"/>
                      </a:cubicBezTo>
                      <a:cubicBezTo>
                        <a:pt x="727" y="1896"/>
                        <a:pt x="727" y="1896"/>
                        <a:pt x="727" y="1896"/>
                      </a:cubicBezTo>
                      <a:cubicBezTo>
                        <a:pt x="726" y="1896"/>
                        <a:pt x="725" y="1896"/>
                        <a:pt x="724" y="1896"/>
                      </a:cubicBezTo>
                      <a:cubicBezTo>
                        <a:pt x="723" y="1898"/>
                        <a:pt x="723" y="1898"/>
                        <a:pt x="723" y="1898"/>
                      </a:cubicBezTo>
                      <a:cubicBezTo>
                        <a:pt x="721" y="1898"/>
                        <a:pt x="721" y="1898"/>
                        <a:pt x="721" y="1898"/>
                      </a:cubicBezTo>
                      <a:cubicBezTo>
                        <a:pt x="720" y="1899"/>
                        <a:pt x="720" y="1899"/>
                        <a:pt x="720" y="1899"/>
                      </a:cubicBezTo>
                      <a:cubicBezTo>
                        <a:pt x="718" y="1899"/>
                        <a:pt x="718" y="1899"/>
                        <a:pt x="718" y="1899"/>
                      </a:cubicBezTo>
                      <a:cubicBezTo>
                        <a:pt x="719" y="1901"/>
                        <a:pt x="719" y="1901"/>
                        <a:pt x="719" y="1901"/>
                      </a:cubicBezTo>
                      <a:cubicBezTo>
                        <a:pt x="718" y="1902"/>
                        <a:pt x="718" y="1902"/>
                        <a:pt x="718" y="1902"/>
                      </a:cubicBezTo>
                      <a:cubicBezTo>
                        <a:pt x="717" y="1903"/>
                        <a:pt x="717" y="1903"/>
                        <a:pt x="717" y="1903"/>
                      </a:cubicBezTo>
                      <a:cubicBezTo>
                        <a:pt x="714" y="1901"/>
                        <a:pt x="714" y="1901"/>
                        <a:pt x="714" y="1901"/>
                      </a:cubicBezTo>
                      <a:cubicBezTo>
                        <a:pt x="714" y="1898"/>
                        <a:pt x="714" y="1898"/>
                        <a:pt x="714" y="1898"/>
                      </a:cubicBezTo>
                      <a:cubicBezTo>
                        <a:pt x="712" y="1898"/>
                        <a:pt x="712" y="1898"/>
                        <a:pt x="712" y="1898"/>
                      </a:cubicBezTo>
                      <a:cubicBezTo>
                        <a:pt x="711" y="1897"/>
                        <a:pt x="704" y="1899"/>
                        <a:pt x="702" y="1899"/>
                      </a:cubicBezTo>
                      <a:cubicBezTo>
                        <a:pt x="702" y="1898"/>
                        <a:pt x="702" y="1898"/>
                        <a:pt x="702" y="1898"/>
                      </a:cubicBezTo>
                      <a:cubicBezTo>
                        <a:pt x="700" y="1898"/>
                        <a:pt x="698" y="1896"/>
                        <a:pt x="697" y="1894"/>
                      </a:cubicBezTo>
                      <a:cubicBezTo>
                        <a:pt x="693" y="1893"/>
                        <a:pt x="693" y="1893"/>
                        <a:pt x="693" y="1893"/>
                      </a:cubicBezTo>
                      <a:cubicBezTo>
                        <a:pt x="690" y="1894"/>
                        <a:pt x="690" y="1894"/>
                        <a:pt x="690" y="1894"/>
                      </a:cubicBezTo>
                      <a:cubicBezTo>
                        <a:pt x="689" y="1893"/>
                        <a:pt x="689" y="1893"/>
                        <a:pt x="689" y="1893"/>
                      </a:cubicBezTo>
                      <a:cubicBezTo>
                        <a:pt x="685" y="1896"/>
                        <a:pt x="685" y="1896"/>
                        <a:pt x="685" y="1896"/>
                      </a:cubicBezTo>
                      <a:cubicBezTo>
                        <a:pt x="683" y="1894"/>
                        <a:pt x="683" y="1894"/>
                        <a:pt x="683" y="1894"/>
                      </a:cubicBezTo>
                      <a:cubicBezTo>
                        <a:pt x="680" y="1894"/>
                        <a:pt x="680" y="1894"/>
                        <a:pt x="680" y="1894"/>
                      </a:cubicBezTo>
                      <a:cubicBezTo>
                        <a:pt x="681" y="1892"/>
                        <a:pt x="681" y="1892"/>
                        <a:pt x="681" y="1892"/>
                      </a:cubicBezTo>
                      <a:cubicBezTo>
                        <a:pt x="678" y="1893"/>
                        <a:pt x="678" y="1893"/>
                        <a:pt x="678" y="1893"/>
                      </a:cubicBezTo>
                      <a:cubicBezTo>
                        <a:pt x="677" y="1894"/>
                        <a:pt x="674" y="1898"/>
                        <a:pt x="672" y="1898"/>
                      </a:cubicBezTo>
                      <a:cubicBezTo>
                        <a:pt x="671" y="1898"/>
                        <a:pt x="668" y="1897"/>
                        <a:pt x="668" y="1896"/>
                      </a:cubicBezTo>
                      <a:cubicBezTo>
                        <a:pt x="666" y="1897"/>
                        <a:pt x="663" y="1896"/>
                        <a:pt x="661" y="1896"/>
                      </a:cubicBezTo>
                      <a:cubicBezTo>
                        <a:pt x="661" y="1895"/>
                        <a:pt x="659" y="1893"/>
                        <a:pt x="659" y="1893"/>
                      </a:cubicBezTo>
                      <a:cubicBezTo>
                        <a:pt x="656" y="1893"/>
                        <a:pt x="656" y="1893"/>
                        <a:pt x="656" y="1893"/>
                      </a:cubicBezTo>
                      <a:cubicBezTo>
                        <a:pt x="656" y="1892"/>
                        <a:pt x="654" y="1890"/>
                        <a:pt x="653" y="1890"/>
                      </a:cubicBezTo>
                      <a:cubicBezTo>
                        <a:pt x="652" y="1888"/>
                        <a:pt x="652" y="1888"/>
                        <a:pt x="652" y="1888"/>
                      </a:cubicBezTo>
                      <a:cubicBezTo>
                        <a:pt x="651" y="1887"/>
                        <a:pt x="651" y="1887"/>
                        <a:pt x="651" y="1887"/>
                      </a:cubicBezTo>
                      <a:cubicBezTo>
                        <a:pt x="650" y="1885"/>
                        <a:pt x="650" y="1885"/>
                        <a:pt x="650" y="1885"/>
                      </a:cubicBezTo>
                      <a:cubicBezTo>
                        <a:pt x="648" y="1883"/>
                        <a:pt x="648" y="1883"/>
                        <a:pt x="648" y="1883"/>
                      </a:cubicBezTo>
                      <a:cubicBezTo>
                        <a:pt x="652" y="1881"/>
                        <a:pt x="652" y="1881"/>
                        <a:pt x="652" y="1881"/>
                      </a:cubicBezTo>
                      <a:cubicBezTo>
                        <a:pt x="651" y="1880"/>
                        <a:pt x="651" y="1880"/>
                        <a:pt x="651" y="1880"/>
                      </a:cubicBezTo>
                      <a:cubicBezTo>
                        <a:pt x="649" y="1879"/>
                        <a:pt x="649" y="1879"/>
                        <a:pt x="649" y="1879"/>
                      </a:cubicBezTo>
                      <a:cubicBezTo>
                        <a:pt x="652" y="1877"/>
                        <a:pt x="652" y="1877"/>
                        <a:pt x="652" y="1877"/>
                      </a:cubicBezTo>
                      <a:cubicBezTo>
                        <a:pt x="653" y="1879"/>
                        <a:pt x="653" y="1879"/>
                        <a:pt x="653" y="1879"/>
                      </a:cubicBezTo>
                      <a:cubicBezTo>
                        <a:pt x="655" y="1878"/>
                        <a:pt x="655" y="1878"/>
                        <a:pt x="655" y="1878"/>
                      </a:cubicBezTo>
                      <a:cubicBezTo>
                        <a:pt x="654" y="1874"/>
                        <a:pt x="654" y="1874"/>
                        <a:pt x="654" y="1874"/>
                      </a:cubicBezTo>
                      <a:cubicBezTo>
                        <a:pt x="657" y="1873"/>
                        <a:pt x="657" y="1873"/>
                        <a:pt x="657" y="1873"/>
                      </a:cubicBezTo>
                      <a:cubicBezTo>
                        <a:pt x="659" y="1875"/>
                        <a:pt x="659" y="1875"/>
                        <a:pt x="659" y="1875"/>
                      </a:cubicBezTo>
                      <a:cubicBezTo>
                        <a:pt x="661" y="1874"/>
                        <a:pt x="661" y="1874"/>
                        <a:pt x="661" y="1874"/>
                      </a:cubicBezTo>
                      <a:cubicBezTo>
                        <a:pt x="661" y="1872"/>
                        <a:pt x="661" y="1872"/>
                        <a:pt x="661" y="1872"/>
                      </a:cubicBezTo>
                      <a:cubicBezTo>
                        <a:pt x="660" y="1872"/>
                        <a:pt x="660" y="1872"/>
                        <a:pt x="660" y="1872"/>
                      </a:cubicBezTo>
                      <a:cubicBezTo>
                        <a:pt x="662" y="1871"/>
                        <a:pt x="662" y="1871"/>
                        <a:pt x="662" y="1871"/>
                      </a:cubicBezTo>
                      <a:cubicBezTo>
                        <a:pt x="661" y="1869"/>
                        <a:pt x="661" y="1869"/>
                        <a:pt x="661" y="1869"/>
                      </a:cubicBezTo>
                      <a:cubicBezTo>
                        <a:pt x="660" y="1868"/>
                        <a:pt x="660" y="1868"/>
                        <a:pt x="660" y="1868"/>
                      </a:cubicBezTo>
                      <a:cubicBezTo>
                        <a:pt x="659" y="1865"/>
                        <a:pt x="659" y="1865"/>
                        <a:pt x="659" y="1865"/>
                      </a:cubicBezTo>
                      <a:cubicBezTo>
                        <a:pt x="661" y="1865"/>
                        <a:pt x="661" y="1865"/>
                        <a:pt x="661" y="1865"/>
                      </a:cubicBezTo>
                      <a:cubicBezTo>
                        <a:pt x="663" y="1865"/>
                        <a:pt x="663" y="1865"/>
                        <a:pt x="663" y="1865"/>
                      </a:cubicBezTo>
                      <a:cubicBezTo>
                        <a:pt x="666" y="1866"/>
                        <a:pt x="666" y="1866"/>
                        <a:pt x="666" y="1866"/>
                      </a:cubicBezTo>
                      <a:cubicBezTo>
                        <a:pt x="670" y="1864"/>
                        <a:pt x="670" y="1864"/>
                        <a:pt x="670" y="1864"/>
                      </a:cubicBezTo>
                      <a:cubicBezTo>
                        <a:pt x="669" y="1864"/>
                        <a:pt x="669" y="1864"/>
                        <a:pt x="669" y="1864"/>
                      </a:cubicBezTo>
                      <a:cubicBezTo>
                        <a:pt x="670" y="1862"/>
                        <a:pt x="670" y="1862"/>
                        <a:pt x="670" y="1862"/>
                      </a:cubicBezTo>
                      <a:cubicBezTo>
                        <a:pt x="674" y="1863"/>
                        <a:pt x="680" y="1860"/>
                        <a:pt x="685" y="1861"/>
                      </a:cubicBezTo>
                      <a:cubicBezTo>
                        <a:pt x="686" y="1862"/>
                        <a:pt x="686" y="1862"/>
                        <a:pt x="686" y="1862"/>
                      </a:cubicBezTo>
                      <a:cubicBezTo>
                        <a:pt x="688" y="1861"/>
                        <a:pt x="691" y="1862"/>
                        <a:pt x="692" y="1863"/>
                      </a:cubicBezTo>
                      <a:cubicBezTo>
                        <a:pt x="694" y="1863"/>
                        <a:pt x="694" y="1863"/>
                        <a:pt x="694" y="1863"/>
                      </a:cubicBezTo>
                      <a:cubicBezTo>
                        <a:pt x="696" y="1862"/>
                        <a:pt x="696" y="1862"/>
                        <a:pt x="696" y="1862"/>
                      </a:cubicBezTo>
                      <a:cubicBezTo>
                        <a:pt x="697" y="1863"/>
                        <a:pt x="697" y="1863"/>
                        <a:pt x="697" y="1863"/>
                      </a:cubicBezTo>
                      <a:cubicBezTo>
                        <a:pt x="697" y="1861"/>
                        <a:pt x="697" y="1861"/>
                        <a:pt x="697" y="1861"/>
                      </a:cubicBezTo>
                      <a:cubicBezTo>
                        <a:pt x="702" y="1862"/>
                        <a:pt x="702" y="1862"/>
                        <a:pt x="702" y="1862"/>
                      </a:cubicBezTo>
                      <a:cubicBezTo>
                        <a:pt x="703" y="1860"/>
                        <a:pt x="703" y="1860"/>
                        <a:pt x="703" y="1860"/>
                      </a:cubicBezTo>
                      <a:cubicBezTo>
                        <a:pt x="706" y="1861"/>
                        <a:pt x="706" y="1861"/>
                        <a:pt x="706" y="1861"/>
                      </a:cubicBezTo>
                      <a:cubicBezTo>
                        <a:pt x="707" y="1861"/>
                        <a:pt x="707" y="1861"/>
                        <a:pt x="707" y="1861"/>
                      </a:cubicBezTo>
                      <a:cubicBezTo>
                        <a:pt x="707" y="1860"/>
                        <a:pt x="707" y="1860"/>
                        <a:pt x="707" y="1860"/>
                      </a:cubicBezTo>
                      <a:cubicBezTo>
                        <a:pt x="707" y="1858"/>
                        <a:pt x="707" y="1858"/>
                        <a:pt x="707" y="1858"/>
                      </a:cubicBezTo>
                      <a:cubicBezTo>
                        <a:pt x="709" y="1859"/>
                        <a:pt x="709" y="1859"/>
                        <a:pt x="709" y="1859"/>
                      </a:cubicBezTo>
                      <a:cubicBezTo>
                        <a:pt x="711" y="1858"/>
                        <a:pt x="711" y="1858"/>
                        <a:pt x="711" y="1858"/>
                      </a:cubicBezTo>
                      <a:cubicBezTo>
                        <a:pt x="715" y="1859"/>
                        <a:pt x="715" y="1859"/>
                        <a:pt x="715" y="1859"/>
                      </a:cubicBezTo>
                      <a:cubicBezTo>
                        <a:pt x="717" y="1858"/>
                        <a:pt x="717" y="1858"/>
                        <a:pt x="717" y="1858"/>
                      </a:cubicBezTo>
                      <a:cubicBezTo>
                        <a:pt x="717" y="1856"/>
                        <a:pt x="717" y="1856"/>
                        <a:pt x="717" y="1856"/>
                      </a:cubicBezTo>
                      <a:cubicBezTo>
                        <a:pt x="719" y="1857"/>
                        <a:pt x="719" y="1857"/>
                        <a:pt x="719" y="1857"/>
                      </a:cubicBezTo>
                      <a:cubicBezTo>
                        <a:pt x="720" y="1852"/>
                        <a:pt x="720" y="1852"/>
                        <a:pt x="720" y="1852"/>
                      </a:cubicBezTo>
                      <a:cubicBezTo>
                        <a:pt x="721" y="1852"/>
                        <a:pt x="721" y="1852"/>
                        <a:pt x="721" y="1852"/>
                      </a:cubicBezTo>
                      <a:cubicBezTo>
                        <a:pt x="725" y="1855"/>
                        <a:pt x="725" y="1855"/>
                        <a:pt x="725" y="1855"/>
                      </a:cubicBezTo>
                      <a:cubicBezTo>
                        <a:pt x="725" y="1856"/>
                        <a:pt x="725" y="1856"/>
                        <a:pt x="725" y="1856"/>
                      </a:cubicBezTo>
                      <a:cubicBezTo>
                        <a:pt x="727" y="1859"/>
                        <a:pt x="732" y="1861"/>
                        <a:pt x="734" y="1863"/>
                      </a:cubicBezTo>
                      <a:cubicBezTo>
                        <a:pt x="733" y="1865"/>
                        <a:pt x="733" y="1865"/>
                        <a:pt x="733" y="1865"/>
                      </a:cubicBezTo>
                      <a:cubicBezTo>
                        <a:pt x="735" y="1867"/>
                        <a:pt x="735" y="1867"/>
                        <a:pt x="735" y="1867"/>
                      </a:cubicBezTo>
                      <a:cubicBezTo>
                        <a:pt x="737" y="1866"/>
                        <a:pt x="740" y="1863"/>
                        <a:pt x="741" y="1861"/>
                      </a:cubicBezTo>
                      <a:cubicBezTo>
                        <a:pt x="745" y="1865"/>
                        <a:pt x="745" y="1865"/>
                        <a:pt x="745" y="1865"/>
                      </a:cubicBezTo>
                      <a:cubicBezTo>
                        <a:pt x="745" y="1866"/>
                        <a:pt x="745" y="1868"/>
                        <a:pt x="744" y="1869"/>
                      </a:cubicBezTo>
                      <a:cubicBezTo>
                        <a:pt x="744" y="1871"/>
                        <a:pt x="744" y="1871"/>
                        <a:pt x="744" y="1871"/>
                      </a:cubicBezTo>
                      <a:cubicBezTo>
                        <a:pt x="745" y="1871"/>
                        <a:pt x="751" y="1872"/>
                        <a:pt x="752" y="1872"/>
                      </a:cubicBezTo>
                      <a:cubicBezTo>
                        <a:pt x="752" y="1871"/>
                        <a:pt x="752" y="1871"/>
                        <a:pt x="752" y="1871"/>
                      </a:cubicBezTo>
                      <a:cubicBezTo>
                        <a:pt x="750" y="1869"/>
                        <a:pt x="750" y="1869"/>
                        <a:pt x="750" y="1869"/>
                      </a:cubicBezTo>
                      <a:cubicBezTo>
                        <a:pt x="751" y="1868"/>
                        <a:pt x="751" y="1868"/>
                        <a:pt x="751" y="1868"/>
                      </a:cubicBezTo>
                      <a:cubicBezTo>
                        <a:pt x="753" y="1868"/>
                        <a:pt x="753" y="1868"/>
                        <a:pt x="753" y="1868"/>
                      </a:cubicBezTo>
                      <a:cubicBezTo>
                        <a:pt x="753" y="1868"/>
                        <a:pt x="753" y="1868"/>
                        <a:pt x="753" y="1868"/>
                      </a:cubicBezTo>
                      <a:cubicBezTo>
                        <a:pt x="753" y="1867"/>
                        <a:pt x="753" y="1867"/>
                        <a:pt x="753" y="1866"/>
                      </a:cubicBezTo>
                      <a:cubicBezTo>
                        <a:pt x="751" y="1866"/>
                        <a:pt x="751" y="1866"/>
                        <a:pt x="751" y="1866"/>
                      </a:cubicBezTo>
                      <a:cubicBezTo>
                        <a:pt x="750" y="1865"/>
                        <a:pt x="750" y="1865"/>
                        <a:pt x="750" y="1865"/>
                      </a:cubicBezTo>
                      <a:cubicBezTo>
                        <a:pt x="750" y="1862"/>
                        <a:pt x="750" y="1862"/>
                        <a:pt x="750" y="1862"/>
                      </a:cubicBezTo>
                      <a:cubicBezTo>
                        <a:pt x="749" y="1862"/>
                        <a:pt x="749" y="1862"/>
                        <a:pt x="749" y="1862"/>
                      </a:cubicBezTo>
                      <a:cubicBezTo>
                        <a:pt x="748" y="1863"/>
                        <a:pt x="748" y="1863"/>
                        <a:pt x="748" y="1863"/>
                      </a:cubicBezTo>
                      <a:cubicBezTo>
                        <a:pt x="747" y="1864"/>
                        <a:pt x="742" y="1861"/>
                        <a:pt x="741" y="1860"/>
                      </a:cubicBezTo>
                      <a:cubicBezTo>
                        <a:pt x="742" y="1858"/>
                        <a:pt x="742" y="1858"/>
                        <a:pt x="742" y="1858"/>
                      </a:cubicBezTo>
                      <a:cubicBezTo>
                        <a:pt x="739" y="1857"/>
                        <a:pt x="739" y="1857"/>
                        <a:pt x="739" y="1857"/>
                      </a:cubicBezTo>
                      <a:cubicBezTo>
                        <a:pt x="739" y="1854"/>
                        <a:pt x="739" y="1854"/>
                        <a:pt x="739" y="1854"/>
                      </a:cubicBezTo>
                      <a:cubicBezTo>
                        <a:pt x="741" y="1852"/>
                        <a:pt x="741" y="1852"/>
                        <a:pt x="741" y="1852"/>
                      </a:cubicBezTo>
                      <a:cubicBezTo>
                        <a:pt x="744" y="1853"/>
                        <a:pt x="744" y="1853"/>
                        <a:pt x="744" y="1853"/>
                      </a:cubicBezTo>
                      <a:cubicBezTo>
                        <a:pt x="745" y="1854"/>
                        <a:pt x="745" y="1854"/>
                        <a:pt x="745" y="1854"/>
                      </a:cubicBezTo>
                      <a:cubicBezTo>
                        <a:pt x="748" y="1855"/>
                        <a:pt x="748" y="1855"/>
                        <a:pt x="748" y="1855"/>
                      </a:cubicBezTo>
                      <a:cubicBezTo>
                        <a:pt x="749" y="1859"/>
                        <a:pt x="749" y="1859"/>
                        <a:pt x="749" y="1859"/>
                      </a:cubicBezTo>
                      <a:cubicBezTo>
                        <a:pt x="750" y="1858"/>
                        <a:pt x="750" y="1858"/>
                        <a:pt x="750" y="1858"/>
                      </a:cubicBezTo>
                      <a:cubicBezTo>
                        <a:pt x="749" y="1855"/>
                        <a:pt x="749" y="1855"/>
                        <a:pt x="749" y="1855"/>
                      </a:cubicBezTo>
                      <a:cubicBezTo>
                        <a:pt x="750" y="1854"/>
                        <a:pt x="750" y="1854"/>
                        <a:pt x="750" y="1854"/>
                      </a:cubicBezTo>
                      <a:cubicBezTo>
                        <a:pt x="751" y="1854"/>
                        <a:pt x="754" y="1854"/>
                        <a:pt x="755" y="1855"/>
                      </a:cubicBezTo>
                      <a:cubicBezTo>
                        <a:pt x="755" y="1858"/>
                        <a:pt x="755" y="1858"/>
                        <a:pt x="755" y="1858"/>
                      </a:cubicBezTo>
                      <a:cubicBezTo>
                        <a:pt x="756" y="1858"/>
                        <a:pt x="756" y="1858"/>
                        <a:pt x="756" y="1858"/>
                      </a:cubicBezTo>
                      <a:cubicBezTo>
                        <a:pt x="756" y="1856"/>
                        <a:pt x="756" y="1853"/>
                        <a:pt x="758" y="1851"/>
                      </a:cubicBezTo>
                      <a:cubicBezTo>
                        <a:pt x="759" y="1851"/>
                        <a:pt x="759" y="1851"/>
                        <a:pt x="759" y="1851"/>
                      </a:cubicBezTo>
                      <a:cubicBezTo>
                        <a:pt x="761" y="1852"/>
                        <a:pt x="761" y="1852"/>
                        <a:pt x="761" y="1852"/>
                      </a:cubicBezTo>
                      <a:cubicBezTo>
                        <a:pt x="763" y="1852"/>
                        <a:pt x="763" y="1852"/>
                        <a:pt x="763" y="1852"/>
                      </a:cubicBezTo>
                      <a:cubicBezTo>
                        <a:pt x="765" y="1849"/>
                        <a:pt x="765" y="1849"/>
                        <a:pt x="765" y="1849"/>
                      </a:cubicBezTo>
                      <a:cubicBezTo>
                        <a:pt x="766" y="1849"/>
                        <a:pt x="766" y="1849"/>
                        <a:pt x="766" y="1849"/>
                      </a:cubicBezTo>
                      <a:cubicBezTo>
                        <a:pt x="769" y="1852"/>
                        <a:pt x="769" y="1852"/>
                        <a:pt x="769" y="1852"/>
                      </a:cubicBezTo>
                      <a:cubicBezTo>
                        <a:pt x="777" y="1853"/>
                        <a:pt x="777" y="1853"/>
                        <a:pt x="777" y="1853"/>
                      </a:cubicBezTo>
                      <a:cubicBezTo>
                        <a:pt x="777" y="1851"/>
                        <a:pt x="777" y="1851"/>
                        <a:pt x="777" y="1851"/>
                      </a:cubicBezTo>
                      <a:cubicBezTo>
                        <a:pt x="767" y="1849"/>
                        <a:pt x="755" y="1844"/>
                        <a:pt x="746" y="1839"/>
                      </a:cubicBezTo>
                      <a:cubicBezTo>
                        <a:pt x="749" y="1830"/>
                        <a:pt x="749" y="1830"/>
                        <a:pt x="749" y="1830"/>
                      </a:cubicBezTo>
                      <a:cubicBezTo>
                        <a:pt x="751" y="1829"/>
                        <a:pt x="751" y="1829"/>
                        <a:pt x="751" y="1829"/>
                      </a:cubicBezTo>
                      <a:cubicBezTo>
                        <a:pt x="755" y="1830"/>
                        <a:pt x="755" y="1830"/>
                        <a:pt x="755" y="1830"/>
                      </a:cubicBezTo>
                      <a:cubicBezTo>
                        <a:pt x="756" y="1829"/>
                        <a:pt x="756" y="1829"/>
                        <a:pt x="756" y="1829"/>
                      </a:cubicBezTo>
                      <a:cubicBezTo>
                        <a:pt x="759" y="1830"/>
                        <a:pt x="759" y="1830"/>
                        <a:pt x="759" y="1830"/>
                      </a:cubicBezTo>
                      <a:cubicBezTo>
                        <a:pt x="759" y="1831"/>
                        <a:pt x="759" y="1831"/>
                        <a:pt x="759" y="1831"/>
                      </a:cubicBezTo>
                      <a:cubicBezTo>
                        <a:pt x="760" y="1831"/>
                        <a:pt x="760" y="1831"/>
                        <a:pt x="760" y="1831"/>
                      </a:cubicBezTo>
                      <a:cubicBezTo>
                        <a:pt x="760" y="1829"/>
                        <a:pt x="760" y="1829"/>
                        <a:pt x="760" y="1829"/>
                      </a:cubicBezTo>
                      <a:cubicBezTo>
                        <a:pt x="762" y="1828"/>
                        <a:pt x="762" y="1828"/>
                        <a:pt x="762" y="1828"/>
                      </a:cubicBezTo>
                      <a:cubicBezTo>
                        <a:pt x="766" y="1828"/>
                        <a:pt x="766" y="1828"/>
                        <a:pt x="766" y="1828"/>
                      </a:cubicBezTo>
                      <a:cubicBezTo>
                        <a:pt x="771" y="1826"/>
                        <a:pt x="771" y="1826"/>
                        <a:pt x="771" y="1826"/>
                      </a:cubicBezTo>
                      <a:cubicBezTo>
                        <a:pt x="771" y="1825"/>
                        <a:pt x="771" y="1825"/>
                        <a:pt x="771" y="1825"/>
                      </a:cubicBezTo>
                      <a:cubicBezTo>
                        <a:pt x="773" y="1825"/>
                        <a:pt x="774" y="1823"/>
                        <a:pt x="775" y="1823"/>
                      </a:cubicBezTo>
                      <a:cubicBezTo>
                        <a:pt x="777" y="1822"/>
                        <a:pt x="777" y="1822"/>
                        <a:pt x="777" y="1822"/>
                      </a:cubicBezTo>
                      <a:cubicBezTo>
                        <a:pt x="778" y="1824"/>
                        <a:pt x="782" y="1825"/>
                        <a:pt x="784" y="1825"/>
                      </a:cubicBezTo>
                      <a:cubicBezTo>
                        <a:pt x="788" y="1823"/>
                        <a:pt x="788" y="1823"/>
                        <a:pt x="788" y="1823"/>
                      </a:cubicBezTo>
                      <a:cubicBezTo>
                        <a:pt x="788" y="1820"/>
                        <a:pt x="790" y="1815"/>
                        <a:pt x="793" y="1814"/>
                      </a:cubicBezTo>
                      <a:cubicBezTo>
                        <a:pt x="796" y="1814"/>
                        <a:pt x="796" y="1814"/>
                        <a:pt x="796" y="1814"/>
                      </a:cubicBezTo>
                      <a:cubicBezTo>
                        <a:pt x="798" y="1813"/>
                        <a:pt x="798" y="1813"/>
                        <a:pt x="798" y="1813"/>
                      </a:cubicBezTo>
                      <a:cubicBezTo>
                        <a:pt x="799" y="1810"/>
                        <a:pt x="799" y="1810"/>
                        <a:pt x="799" y="1810"/>
                      </a:cubicBezTo>
                      <a:cubicBezTo>
                        <a:pt x="796" y="1809"/>
                        <a:pt x="796" y="1809"/>
                        <a:pt x="796" y="1809"/>
                      </a:cubicBezTo>
                      <a:cubicBezTo>
                        <a:pt x="793" y="1810"/>
                        <a:pt x="793" y="1810"/>
                        <a:pt x="793" y="1810"/>
                      </a:cubicBezTo>
                      <a:cubicBezTo>
                        <a:pt x="790" y="1813"/>
                        <a:pt x="786" y="1817"/>
                        <a:pt x="786" y="1821"/>
                      </a:cubicBezTo>
                      <a:cubicBezTo>
                        <a:pt x="784" y="1821"/>
                        <a:pt x="784" y="1821"/>
                        <a:pt x="784" y="1821"/>
                      </a:cubicBezTo>
                      <a:cubicBezTo>
                        <a:pt x="783" y="1820"/>
                        <a:pt x="783" y="1820"/>
                        <a:pt x="783" y="1820"/>
                      </a:cubicBezTo>
                      <a:cubicBezTo>
                        <a:pt x="776" y="1819"/>
                        <a:pt x="776" y="1819"/>
                        <a:pt x="776" y="1819"/>
                      </a:cubicBezTo>
                      <a:cubicBezTo>
                        <a:pt x="776" y="1818"/>
                        <a:pt x="776" y="1818"/>
                        <a:pt x="776" y="1818"/>
                      </a:cubicBezTo>
                      <a:cubicBezTo>
                        <a:pt x="774" y="1819"/>
                        <a:pt x="771" y="1818"/>
                        <a:pt x="770" y="1817"/>
                      </a:cubicBezTo>
                      <a:cubicBezTo>
                        <a:pt x="768" y="1818"/>
                        <a:pt x="768" y="1818"/>
                        <a:pt x="768" y="1818"/>
                      </a:cubicBezTo>
                      <a:cubicBezTo>
                        <a:pt x="769" y="1814"/>
                        <a:pt x="769" y="1814"/>
                        <a:pt x="769" y="1814"/>
                      </a:cubicBezTo>
                      <a:cubicBezTo>
                        <a:pt x="772" y="1811"/>
                        <a:pt x="780" y="1805"/>
                        <a:pt x="785" y="1806"/>
                      </a:cubicBezTo>
                      <a:cubicBezTo>
                        <a:pt x="784" y="1804"/>
                        <a:pt x="784" y="1804"/>
                        <a:pt x="784" y="1804"/>
                      </a:cubicBezTo>
                      <a:cubicBezTo>
                        <a:pt x="781" y="1804"/>
                        <a:pt x="781" y="1804"/>
                        <a:pt x="781" y="1804"/>
                      </a:cubicBezTo>
                      <a:cubicBezTo>
                        <a:pt x="783" y="1803"/>
                        <a:pt x="783" y="1803"/>
                        <a:pt x="783" y="1803"/>
                      </a:cubicBezTo>
                      <a:cubicBezTo>
                        <a:pt x="782" y="1802"/>
                        <a:pt x="782" y="1802"/>
                        <a:pt x="782" y="1802"/>
                      </a:cubicBezTo>
                      <a:cubicBezTo>
                        <a:pt x="779" y="1802"/>
                        <a:pt x="770" y="1802"/>
                        <a:pt x="768" y="1804"/>
                      </a:cubicBezTo>
                      <a:cubicBezTo>
                        <a:pt x="766" y="1803"/>
                        <a:pt x="766" y="1803"/>
                        <a:pt x="766" y="1803"/>
                      </a:cubicBezTo>
                      <a:cubicBezTo>
                        <a:pt x="765" y="1805"/>
                        <a:pt x="765" y="1805"/>
                        <a:pt x="765" y="1805"/>
                      </a:cubicBezTo>
                      <a:cubicBezTo>
                        <a:pt x="763" y="1804"/>
                        <a:pt x="760" y="1805"/>
                        <a:pt x="759" y="1806"/>
                      </a:cubicBezTo>
                      <a:cubicBezTo>
                        <a:pt x="757" y="1805"/>
                        <a:pt x="757" y="1805"/>
                        <a:pt x="757" y="1805"/>
                      </a:cubicBezTo>
                      <a:cubicBezTo>
                        <a:pt x="752" y="1808"/>
                        <a:pt x="752" y="1808"/>
                        <a:pt x="752" y="1808"/>
                      </a:cubicBezTo>
                      <a:cubicBezTo>
                        <a:pt x="747" y="1807"/>
                        <a:pt x="747" y="1807"/>
                        <a:pt x="747" y="1807"/>
                      </a:cubicBezTo>
                      <a:cubicBezTo>
                        <a:pt x="744" y="1809"/>
                        <a:pt x="744" y="1809"/>
                        <a:pt x="744" y="1809"/>
                      </a:cubicBezTo>
                      <a:cubicBezTo>
                        <a:pt x="743" y="1810"/>
                        <a:pt x="743" y="1810"/>
                        <a:pt x="743" y="1810"/>
                      </a:cubicBezTo>
                      <a:cubicBezTo>
                        <a:pt x="741" y="1811"/>
                        <a:pt x="741" y="1811"/>
                        <a:pt x="741" y="1811"/>
                      </a:cubicBezTo>
                      <a:cubicBezTo>
                        <a:pt x="739" y="1810"/>
                        <a:pt x="739" y="1810"/>
                        <a:pt x="739" y="1810"/>
                      </a:cubicBezTo>
                      <a:cubicBezTo>
                        <a:pt x="737" y="1810"/>
                        <a:pt x="737" y="1810"/>
                        <a:pt x="737" y="1810"/>
                      </a:cubicBezTo>
                      <a:cubicBezTo>
                        <a:pt x="736" y="1809"/>
                        <a:pt x="736" y="1809"/>
                        <a:pt x="736" y="1809"/>
                      </a:cubicBezTo>
                      <a:cubicBezTo>
                        <a:pt x="736" y="1807"/>
                        <a:pt x="736" y="1807"/>
                        <a:pt x="736" y="1807"/>
                      </a:cubicBezTo>
                      <a:cubicBezTo>
                        <a:pt x="734" y="1808"/>
                        <a:pt x="734" y="1808"/>
                        <a:pt x="734" y="1808"/>
                      </a:cubicBezTo>
                      <a:cubicBezTo>
                        <a:pt x="732" y="1806"/>
                        <a:pt x="732" y="1806"/>
                        <a:pt x="732" y="1806"/>
                      </a:cubicBezTo>
                      <a:cubicBezTo>
                        <a:pt x="733" y="1805"/>
                        <a:pt x="733" y="1805"/>
                        <a:pt x="733" y="1805"/>
                      </a:cubicBezTo>
                      <a:cubicBezTo>
                        <a:pt x="731" y="1803"/>
                        <a:pt x="731" y="1803"/>
                        <a:pt x="731" y="1803"/>
                      </a:cubicBezTo>
                      <a:cubicBezTo>
                        <a:pt x="735" y="1801"/>
                        <a:pt x="735" y="1801"/>
                        <a:pt x="735" y="1801"/>
                      </a:cubicBezTo>
                      <a:cubicBezTo>
                        <a:pt x="737" y="1802"/>
                        <a:pt x="737" y="1802"/>
                        <a:pt x="737" y="1802"/>
                      </a:cubicBezTo>
                      <a:cubicBezTo>
                        <a:pt x="739" y="1800"/>
                        <a:pt x="739" y="1800"/>
                        <a:pt x="739" y="1800"/>
                      </a:cubicBezTo>
                      <a:cubicBezTo>
                        <a:pt x="738" y="1798"/>
                        <a:pt x="738" y="1798"/>
                        <a:pt x="738" y="1798"/>
                      </a:cubicBezTo>
                      <a:cubicBezTo>
                        <a:pt x="740" y="1796"/>
                        <a:pt x="740" y="1796"/>
                        <a:pt x="740" y="1796"/>
                      </a:cubicBezTo>
                      <a:cubicBezTo>
                        <a:pt x="741" y="1797"/>
                        <a:pt x="742" y="1798"/>
                        <a:pt x="743" y="1799"/>
                      </a:cubicBezTo>
                      <a:cubicBezTo>
                        <a:pt x="747" y="1800"/>
                        <a:pt x="747" y="1800"/>
                        <a:pt x="747" y="1800"/>
                      </a:cubicBezTo>
                      <a:cubicBezTo>
                        <a:pt x="748" y="1801"/>
                        <a:pt x="748" y="1801"/>
                        <a:pt x="748" y="1801"/>
                      </a:cubicBezTo>
                      <a:cubicBezTo>
                        <a:pt x="751" y="1799"/>
                        <a:pt x="751" y="1799"/>
                        <a:pt x="751" y="1799"/>
                      </a:cubicBezTo>
                      <a:cubicBezTo>
                        <a:pt x="750" y="1797"/>
                        <a:pt x="750" y="1797"/>
                        <a:pt x="750" y="1797"/>
                      </a:cubicBezTo>
                      <a:cubicBezTo>
                        <a:pt x="752" y="1796"/>
                        <a:pt x="752" y="1796"/>
                        <a:pt x="752" y="1796"/>
                      </a:cubicBezTo>
                      <a:cubicBezTo>
                        <a:pt x="750" y="1794"/>
                        <a:pt x="750" y="1794"/>
                        <a:pt x="750" y="1794"/>
                      </a:cubicBezTo>
                      <a:cubicBezTo>
                        <a:pt x="749" y="1795"/>
                        <a:pt x="746" y="1795"/>
                        <a:pt x="745" y="1794"/>
                      </a:cubicBezTo>
                      <a:cubicBezTo>
                        <a:pt x="743" y="1792"/>
                        <a:pt x="743" y="1792"/>
                        <a:pt x="743" y="1792"/>
                      </a:cubicBezTo>
                      <a:cubicBezTo>
                        <a:pt x="742" y="1792"/>
                        <a:pt x="742" y="1792"/>
                        <a:pt x="742" y="1792"/>
                      </a:cubicBezTo>
                      <a:cubicBezTo>
                        <a:pt x="742" y="1789"/>
                        <a:pt x="742" y="1789"/>
                        <a:pt x="742" y="1789"/>
                      </a:cubicBezTo>
                      <a:cubicBezTo>
                        <a:pt x="745" y="1787"/>
                        <a:pt x="745" y="1787"/>
                        <a:pt x="745" y="1787"/>
                      </a:cubicBezTo>
                      <a:cubicBezTo>
                        <a:pt x="746" y="1787"/>
                        <a:pt x="746" y="1787"/>
                        <a:pt x="746" y="1787"/>
                      </a:cubicBezTo>
                      <a:cubicBezTo>
                        <a:pt x="747" y="1786"/>
                        <a:pt x="747" y="1786"/>
                        <a:pt x="747" y="1786"/>
                      </a:cubicBezTo>
                      <a:cubicBezTo>
                        <a:pt x="746" y="1785"/>
                        <a:pt x="746" y="1785"/>
                        <a:pt x="746" y="1785"/>
                      </a:cubicBezTo>
                      <a:cubicBezTo>
                        <a:pt x="747" y="1783"/>
                        <a:pt x="749" y="1777"/>
                        <a:pt x="750" y="1776"/>
                      </a:cubicBezTo>
                      <a:cubicBezTo>
                        <a:pt x="750" y="1774"/>
                        <a:pt x="750" y="1774"/>
                        <a:pt x="750" y="1774"/>
                      </a:cubicBezTo>
                      <a:cubicBezTo>
                        <a:pt x="753" y="1769"/>
                        <a:pt x="753" y="1769"/>
                        <a:pt x="753" y="1769"/>
                      </a:cubicBezTo>
                      <a:cubicBezTo>
                        <a:pt x="754" y="1768"/>
                        <a:pt x="754" y="1768"/>
                        <a:pt x="754" y="1768"/>
                      </a:cubicBezTo>
                      <a:cubicBezTo>
                        <a:pt x="755" y="1769"/>
                        <a:pt x="758" y="1771"/>
                        <a:pt x="759" y="1772"/>
                      </a:cubicBezTo>
                      <a:cubicBezTo>
                        <a:pt x="760" y="1771"/>
                        <a:pt x="760" y="1771"/>
                        <a:pt x="760" y="1771"/>
                      </a:cubicBezTo>
                      <a:cubicBezTo>
                        <a:pt x="757" y="1768"/>
                        <a:pt x="757" y="1768"/>
                        <a:pt x="757" y="1768"/>
                      </a:cubicBezTo>
                      <a:cubicBezTo>
                        <a:pt x="757" y="1766"/>
                        <a:pt x="757" y="1766"/>
                        <a:pt x="757" y="1766"/>
                      </a:cubicBezTo>
                      <a:cubicBezTo>
                        <a:pt x="756" y="1767"/>
                        <a:pt x="756" y="1767"/>
                        <a:pt x="756" y="1767"/>
                      </a:cubicBezTo>
                      <a:cubicBezTo>
                        <a:pt x="751" y="1766"/>
                        <a:pt x="751" y="1766"/>
                        <a:pt x="751" y="1766"/>
                      </a:cubicBezTo>
                      <a:cubicBezTo>
                        <a:pt x="752" y="1763"/>
                        <a:pt x="752" y="1763"/>
                        <a:pt x="752" y="1763"/>
                      </a:cubicBezTo>
                      <a:cubicBezTo>
                        <a:pt x="753" y="1762"/>
                        <a:pt x="753" y="1762"/>
                        <a:pt x="753" y="1762"/>
                      </a:cubicBezTo>
                      <a:cubicBezTo>
                        <a:pt x="753" y="1759"/>
                        <a:pt x="753" y="1759"/>
                        <a:pt x="753" y="1759"/>
                      </a:cubicBezTo>
                      <a:cubicBezTo>
                        <a:pt x="754" y="1758"/>
                        <a:pt x="754" y="1758"/>
                        <a:pt x="754" y="1758"/>
                      </a:cubicBezTo>
                      <a:cubicBezTo>
                        <a:pt x="755" y="1757"/>
                        <a:pt x="755" y="1757"/>
                        <a:pt x="755" y="1757"/>
                      </a:cubicBezTo>
                      <a:cubicBezTo>
                        <a:pt x="756" y="1751"/>
                        <a:pt x="756" y="1751"/>
                        <a:pt x="756" y="1751"/>
                      </a:cubicBezTo>
                      <a:cubicBezTo>
                        <a:pt x="757" y="1751"/>
                        <a:pt x="757" y="1751"/>
                        <a:pt x="757" y="1751"/>
                      </a:cubicBezTo>
                      <a:cubicBezTo>
                        <a:pt x="757" y="1752"/>
                        <a:pt x="757" y="1752"/>
                        <a:pt x="757" y="1752"/>
                      </a:cubicBezTo>
                      <a:cubicBezTo>
                        <a:pt x="758" y="1751"/>
                        <a:pt x="758" y="1751"/>
                        <a:pt x="758" y="1751"/>
                      </a:cubicBezTo>
                      <a:cubicBezTo>
                        <a:pt x="758" y="1749"/>
                        <a:pt x="758" y="1749"/>
                        <a:pt x="758" y="1749"/>
                      </a:cubicBezTo>
                      <a:cubicBezTo>
                        <a:pt x="761" y="1749"/>
                        <a:pt x="763" y="1748"/>
                        <a:pt x="765" y="1747"/>
                      </a:cubicBezTo>
                      <a:cubicBezTo>
                        <a:pt x="767" y="1748"/>
                        <a:pt x="767" y="1748"/>
                        <a:pt x="767" y="1748"/>
                      </a:cubicBezTo>
                      <a:cubicBezTo>
                        <a:pt x="772" y="1746"/>
                        <a:pt x="772" y="1746"/>
                        <a:pt x="772" y="1746"/>
                      </a:cubicBezTo>
                      <a:cubicBezTo>
                        <a:pt x="774" y="1748"/>
                        <a:pt x="781" y="1745"/>
                        <a:pt x="784" y="1746"/>
                      </a:cubicBezTo>
                      <a:cubicBezTo>
                        <a:pt x="784" y="1750"/>
                        <a:pt x="788" y="1753"/>
                        <a:pt x="789" y="1758"/>
                      </a:cubicBezTo>
                      <a:cubicBezTo>
                        <a:pt x="793" y="1760"/>
                        <a:pt x="793" y="1760"/>
                        <a:pt x="793" y="1760"/>
                      </a:cubicBezTo>
                      <a:cubicBezTo>
                        <a:pt x="794" y="1759"/>
                        <a:pt x="794" y="1759"/>
                        <a:pt x="794" y="1759"/>
                      </a:cubicBezTo>
                      <a:cubicBezTo>
                        <a:pt x="794" y="1761"/>
                        <a:pt x="794" y="1761"/>
                        <a:pt x="794" y="1761"/>
                      </a:cubicBezTo>
                      <a:cubicBezTo>
                        <a:pt x="796" y="1763"/>
                        <a:pt x="800" y="1765"/>
                        <a:pt x="803" y="1765"/>
                      </a:cubicBezTo>
                      <a:cubicBezTo>
                        <a:pt x="804" y="1764"/>
                        <a:pt x="804" y="1764"/>
                        <a:pt x="804" y="1764"/>
                      </a:cubicBezTo>
                      <a:cubicBezTo>
                        <a:pt x="807" y="1765"/>
                        <a:pt x="807" y="1765"/>
                        <a:pt x="807" y="1765"/>
                      </a:cubicBezTo>
                      <a:cubicBezTo>
                        <a:pt x="808" y="1767"/>
                        <a:pt x="808" y="1767"/>
                        <a:pt x="808" y="1767"/>
                      </a:cubicBezTo>
                      <a:cubicBezTo>
                        <a:pt x="810" y="1767"/>
                        <a:pt x="810" y="1767"/>
                        <a:pt x="810" y="1767"/>
                      </a:cubicBezTo>
                      <a:cubicBezTo>
                        <a:pt x="809" y="1766"/>
                        <a:pt x="809" y="1766"/>
                        <a:pt x="809" y="1766"/>
                      </a:cubicBezTo>
                      <a:cubicBezTo>
                        <a:pt x="813" y="1765"/>
                        <a:pt x="813" y="1765"/>
                        <a:pt x="813" y="1765"/>
                      </a:cubicBezTo>
                      <a:cubicBezTo>
                        <a:pt x="814" y="1763"/>
                        <a:pt x="814" y="1763"/>
                        <a:pt x="814" y="1763"/>
                      </a:cubicBezTo>
                      <a:cubicBezTo>
                        <a:pt x="818" y="1762"/>
                        <a:pt x="818" y="1762"/>
                        <a:pt x="818" y="1762"/>
                      </a:cubicBezTo>
                      <a:cubicBezTo>
                        <a:pt x="822" y="1763"/>
                        <a:pt x="822" y="1763"/>
                        <a:pt x="822" y="1763"/>
                      </a:cubicBezTo>
                      <a:cubicBezTo>
                        <a:pt x="823" y="1761"/>
                        <a:pt x="840" y="1756"/>
                        <a:pt x="843" y="1757"/>
                      </a:cubicBezTo>
                      <a:cubicBezTo>
                        <a:pt x="842" y="1755"/>
                        <a:pt x="842" y="1755"/>
                        <a:pt x="842" y="1755"/>
                      </a:cubicBezTo>
                      <a:cubicBezTo>
                        <a:pt x="840" y="1755"/>
                        <a:pt x="840" y="1755"/>
                        <a:pt x="840" y="1755"/>
                      </a:cubicBezTo>
                      <a:cubicBezTo>
                        <a:pt x="841" y="1751"/>
                        <a:pt x="841" y="1751"/>
                        <a:pt x="841" y="1751"/>
                      </a:cubicBezTo>
                      <a:cubicBezTo>
                        <a:pt x="840" y="1751"/>
                        <a:pt x="840" y="1751"/>
                        <a:pt x="840" y="1751"/>
                      </a:cubicBezTo>
                      <a:cubicBezTo>
                        <a:pt x="837" y="1753"/>
                        <a:pt x="837" y="1753"/>
                        <a:pt x="837" y="1753"/>
                      </a:cubicBezTo>
                      <a:cubicBezTo>
                        <a:pt x="836" y="1753"/>
                        <a:pt x="836" y="1753"/>
                        <a:pt x="836" y="1753"/>
                      </a:cubicBezTo>
                      <a:cubicBezTo>
                        <a:pt x="833" y="1755"/>
                        <a:pt x="833" y="1755"/>
                        <a:pt x="833" y="1755"/>
                      </a:cubicBezTo>
                      <a:cubicBezTo>
                        <a:pt x="831" y="1755"/>
                        <a:pt x="831" y="1755"/>
                        <a:pt x="831" y="1755"/>
                      </a:cubicBezTo>
                      <a:cubicBezTo>
                        <a:pt x="829" y="1757"/>
                        <a:pt x="826" y="1756"/>
                        <a:pt x="824" y="1758"/>
                      </a:cubicBezTo>
                      <a:cubicBezTo>
                        <a:pt x="821" y="1757"/>
                        <a:pt x="821" y="1757"/>
                        <a:pt x="821" y="1757"/>
                      </a:cubicBezTo>
                      <a:cubicBezTo>
                        <a:pt x="813" y="1762"/>
                        <a:pt x="813" y="1762"/>
                        <a:pt x="813" y="1762"/>
                      </a:cubicBezTo>
                      <a:cubicBezTo>
                        <a:pt x="812" y="1762"/>
                        <a:pt x="812" y="1762"/>
                        <a:pt x="812" y="1762"/>
                      </a:cubicBezTo>
                      <a:cubicBezTo>
                        <a:pt x="812" y="1761"/>
                        <a:pt x="812" y="1761"/>
                        <a:pt x="812" y="1761"/>
                      </a:cubicBezTo>
                      <a:cubicBezTo>
                        <a:pt x="808" y="1760"/>
                        <a:pt x="808" y="1760"/>
                        <a:pt x="808" y="1760"/>
                      </a:cubicBezTo>
                      <a:cubicBezTo>
                        <a:pt x="808" y="1758"/>
                        <a:pt x="808" y="1758"/>
                        <a:pt x="808" y="1758"/>
                      </a:cubicBezTo>
                      <a:cubicBezTo>
                        <a:pt x="806" y="1757"/>
                        <a:pt x="806" y="1757"/>
                        <a:pt x="806" y="1757"/>
                      </a:cubicBezTo>
                      <a:cubicBezTo>
                        <a:pt x="804" y="1758"/>
                        <a:pt x="804" y="1758"/>
                        <a:pt x="804" y="1758"/>
                      </a:cubicBezTo>
                      <a:cubicBezTo>
                        <a:pt x="803" y="1758"/>
                        <a:pt x="801" y="1756"/>
                        <a:pt x="801" y="1755"/>
                      </a:cubicBezTo>
                      <a:cubicBezTo>
                        <a:pt x="800" y="1752"/>
                        <a:pt x="800" y="1752"/>
                        <a:pt x="800" y="1752"/>
                      </a:cubicBezTo>
                      <a:cubicBezTo>
                        <a:pt x="797" y="1749"/>
                        <a:pt x="797" y="1749"/>
                        <a:pt x="797" y="1749"/>
                      </a:cubicBezTo>
                      <a:cubicBezTo>
                        <a:pt x="797" y="1748"/>
                        <a:pt x="796" y="1746"/>
                        <a:pt x="796" y="1745"/>
                      </a:cubicBezTo>
                      <a:cubicBezTo>
                        <a:pt x="797" y="1742"/>
                        <a:pt x="797" y="1742"/>
                        <a:pt x="797" y="1742"/>
                      </a:cubicBezTo>
                      <a:cubicBezTo>
                        <a:pt x="800" y="1741"/>
                        <a:pt x="800" y="1741"/>
                        <a:pt x="800" y="1741"/>
                      </a:cubicBezTo>
                      <a:cubicBezTo>
                        <a:pt x="799" y="1738"/>
                        <a:pt x="799" y="1738"/>
                        <a:pt x="799" y="1738"/>
                      </a:cubicBezTo>
                      <a:cubicBezTo>
                        <a:pt x="794" y="1734"/>
                        <a:pt x="786" y="1735"/>
                        <a:pt x="780" y="1738"/>
                      </a:cubicBezTo>
                      <a:cubicBezTo>
                        <a:pt x="782" y="1738"/>
                        <a:pt x="782" y="1738"/>
                        <a:pt x="782" y="1738"/>
                      </a:cubicBezTo>
                      <a:cubicBezTo>
                        <a:pt x="783" y="1739"/>
                        <a:pt x="783" y="1739"/>
                        <a:pt x="783" y="1739"/>
                      </a:cubicBezTo>
                      <a:cubicBezTo>
                        <a:pt x="782" y="1741"/>
                        <a:pt x="782" y="1741"/>
                        <a:pt x="782" y="1741"/>
                      </a:cubicBezTo>
                      <a:cubicBezTo>
                        <a:pt x="780" y="1741"/>
                        <a:pt x="780" y="1741"/>
                        <a:pt x="780" y="1741"/>
                      </a:cubicBezTo>
                      <a:cubicBezTo>
                        <a:pt x="777" y="1738"/>
                        <a:pt x="777" y="1738"/>
                        <a:pt x="777" y="1738"/>
                      </a:cubicBezTo>
                      <a:cubicBezTo>
                        <a:pt x="777" y="1737"/>
                        <a:pt x="777" y="1737"/>
                        <a:pt x="777" y="1737"/>
                      </a:cubicBezTo>
                      <a:cubicBezTo>
                        <a:pt x="776" y="1735"/>
                        <a:pt x="776" y="1735"/>
                        <a:pt x="776" y="1735"/>
                      </a:cubicBezTo>
                      <a:cubicBezTo>
                        <a:pt x="776" y="1734"/>
                        <a:pt x="776" y="1734"/>
                        <a:pt x="776" y="1734"/>
                      </a:cubicBezTo>
                      <a:cubicBezTo>
                        <a:pt x="776" y="1733"/>
                        <a:pt x="776" y="1733"/>
                        <a:pt x="776" y="1733"/>
                      </a:cubicBezTo>
                      <a:cubicBezTo>
                        <a:pt x="776" y="1732"/>
                        <a:pt x="776" y="1732"/>
                        <a:pt x="776" y="1732"/>
                      </a:cubicBezTo>
                      <a:cubicBezTo>
                        <a:pt x="775" y="1731"/>
                        <a:pt x="775" y="1731"/>
                        <a:pt x="775" y="1731"/>
                      </a:cubicBezTo>
                      <a:cubicBezTo>
                        <a:pt x="774" y="1730"/>
                        <a:pt x="774" y="1730"/>
                        <a:pt x="774" y="1730"/>
                      </a:cubicBezTo>
                      <a:cubicBezTo>
                        <a:pt x="772" y="1733"/>
                        <a:pt x="772" y="1733"/>
                        <a:pt x="772" y="1733"/>
                      </a:cubicBezTo>
                      <a:cubicBezTo>
                        <a:pt x="770" y="1733"/>
                        <a:pt x="770" y="1733"/>
                        <a:pt x="770" y="1733"/>
                      </a:cubicBezTo>
                      <a:cubicBezTo>
                        <a:pt x="770" y="1731"/>
                        <a:pt x="770" y="1731"/>
                        <a:pt x="770" y="1731"/>
                      </a:cubicBezTo>
                      <a:cubicBezTo>
                        <a:pt x="768" y="1731"/>
                        <a:pt x="768" y="1731"/>
                        <a:pt x="768" y="1731"/>
                      </a:cubicBezTo>
                      <a:cubicBezTo>
                        <a:pt x="768" y="1730"/>
                        <a:pt x="768" y="1730"/>
                        <a:pt x="768" y="1730"/>
                      </a:cubicBezTo>
                      <a:cubicBezTo>
                        <a:pt x="767" y="1729"/>
                        <a:pt x="767" y="1729"/>
                        <a:pt x="767" y="1729"/>
                      </a:cubicBezTo>
                      <a:cubicBezTo>
                        <a:pt x="767" y="1728"/>
                        <a:pt x="767" y="1728"/>
                        <a:pt x="767" y="1728"/>
                      </a:cubicBezTo>
                      <a:cubicBezTo>
                        <a:pt x="766" y="1727"/>
                        <a:pt x="766" y="1727"/>
                        <a:pt x="766" y="1727"/>
                      </a:cubicBezTo>
                      <a:cubicBezTo>
                        <a:pt x="766" y="1724"/>
                        <a:pt x="766" y="1724"/>
                        <a:pt x="766" y="1724"/>
                      </a:cubicBezTo>
                      <a:cubicBezTo>
                        <a:pt x="765" y="1724"/>
                        <a:pt x="765" y="1724"/>
                        <a:pt x="765" y="1724"/>
                      </a:cubicBezTo>
                      <a:cubicBezTo>
                        <a:pt x="765" y="1723"/>
                        <a:pt x="765" y="1723"/>
                        <a:pt x="765" y="1723"/>
                      </a:cubicBezTo>
                      <a:cubicBezTo>
                        <a:pt x="768" y="1723"/>
                        <a:pt x="768" y="1723"/>
                        <a:pt x="768" y="1723"/>
                      </a:cubicBezTo>
                      <a:cubicBezTo>
                        <a:pt x="768" y="1721"/>
                        <a:pt x="768" y="1721"/>
                        <a:pt x="768" y="1721"/>
                      </a:cubicBezTo>
                      <a:cubicBezTo>
                        <a:pt x="770" y="1720"/>
                        <a:pt x="772" y="1717"/>
                        <a:pt x="772" y="1716"/>
                      </a:cubicBezTo>
                      <a:cubicBezTo>
                        <a:pt x="772" y="1714"/>
                        <a:pt x="772" y="1714"/>
                        <a:pt x="772" y="1714"/>
                      </a:cubicBezTo>
                      <a:cubicBezTo>
                        <a:pt x="773" y="1714"/>
                        <a:pt x="773" y="1714"/>
                        <a:pt x="773" y="1714"/>
                      </a:cubicBezTo>
                      <a:cubicBezTo>
                        <a:pt x="772" y="1715"/>
                        <a:pt x="772" y="1715"/>
                        <a:pt x="772" y="1715"/>
                      </a:cubicBezTo>
                      <a:cubicBezTo>
                        <a:pt x="774" y="1716"/>
                        <a:pt x="774" y="1716"/>
                        <a:pt x="774" y="1716"/>
                      </a:cubicBezTo>
                      <a:cubicBezTo>
                        <a:pt x="774" y="1714"/>
                        <a:pt x="774" y="1714"/>
                        <a:pt x="774" y="1714"/>
                      </a:cubicBezTo>
                      <a:cubicBezTo>
                        <a:pt x="779" y="1712"/>
                        <a:pt x="779" y="1712"/>
                        <a:pt x="779" y="1712"/>
                      </a:cubicBezTo>
                      <a:cubicBezTo>
                        <a:pt x="778" y="1711"/>
                        <a:pt x="778" y="1711"/>
                        <a:pt x="778" y="1711"/>
                      </a:cubicBezTo>
                      <a:cubicBezTo>
                        <a:pt x="779" y="1710"/>
                        <a:pt x="779" y="1710"/>
                        <a:pt x="779" y="1710"/>
                      </a:cubicBezTo>
                      <a:cubicBezTo>
                        <a:pt x="780" y="1711"/>
                        <a:pt x="780" y="1711"/>
                        <a:pt x="780" y="1711"/>
                      </a:cubicBezTo>
                      <a:cubicBezTo>
                        <a:pt x="784" y="1708"/>
                        <a:pt x="784" y="1708"/>
                        <a:pt x="784" y="1708"/>
                      </a:cubicBezTo>
                      <a:cubicBezTo>
                        <a:pt x="785" y="1701"/>
                        <a:pt x="785" y="1701"/>
                        <a:pt x="785" y="1701"/>
                      </a:cubicBezTo>
                      <a:cubicBezTo>
                        <a:pt x="786" y="1700"/>
                        <a:pt x="786" y="1700"/>
                        <a:pt x="786" y="1700"/>
                      </a:cubicBezTo>
                      <a:cubicBezTo>
                        <a:pt x="789" y="1699"/>
                        <a:pt x="795" y="1698"/>
                        <a:pt x="797" y="1700"/>
                      </a:cubicBezTo>
                      <a:cubicBezTo>
                        <a:pt x="800" y="1698"/>
                        <a:pt x="800" y="1698"/>
                        <a:pt x="800" y="1698"/>
                      </a:cubicBezTo>
                      <a:cubicBezTo>
                        <a:pt x="801" y="1698"/>
                        <a:pt x="801" y="1698"/>
                        <a:pt x="801" y="1698"/>
                      </a:cubicBezTo>
                      <a:cubicBezTo>
                        <a:pt x="803" y="1696"/>
                        <a:pt x="803" y="1696"/>
                        <a:pt x="803" y="1696"/>
                      </a:cubicBezTo>
                      <a:cubicBezTo>
                        <a:pt x="805" y="1696"/>
                        <a:pt x="807" y="1696"/>
                        <a:pt x="808" y="1696"/>
                      </a:cubicBezTo>
                      <a:cubicBezTo>
                        <a:pt x="809" y="1698"/>
                        <a:pt x="809" y="1698"/>
                        <a:pt x="809" y="1698"/>
                      </a:cubicBezTo>
                      <a:cubicBezTo>
                        <a:pt x="820" y="1699"/>
                        <a:pt x="820" y="1699"/>
                        <a:pt x="820" y="1699"/>
                      </a:cubicBezTo>
                      <a:cubicBezTo>
                        <a:pt x="824" y="1704"/>
                        <a:pt x="824" y="1704"/>
                        <a:pt x="824" y="1704"/>
                      </a:cubicBezTo>
                      <a:cubicBezTo>
                        <a:pt x="824" y="1705"/>
                        <a:pt x="824" y="1705"/>
                        <a:pt x="824" y="1705"/>
                      </a:cubicBezTo>
                      <a:cubicBezTo>
                        <a:pt x="827" y="1707"/>
                        <a:pt x="827" y="1707"/>
                        <a:pt x="827" y="1707"/>
                      </a:cubicBezTo>
                      <a:cubicBezTo>
                        <a:pt x="827" y="1709"/>
                        <a:pt x="827" y="1709"/>
                        <a:pt x="827" y="1709"/>
                      </a:cubicBezTo>
                      <a:cubicBezTo>
                        <a:pt x="828" y="1710"/>
                        <a:pt x="828" y="1710"/>
                        <a:pt x="828" y="1710"/>
                      </a:cubicBezTo>
                      <a:cubicBezTo>
                        <a:pt x="830" y="1708"/>
                        <a:pt x="830" y="1708"/>
                        <a:pt x="830" y="1708"/>
                      </a:cubicBezTo>
                      <a:cubicBezTo>
                        <a:pt x="830" y="1711"/>
                        <a:pt x="837" y="1714"/>
                        <a:pt x="840" y="1715"/>
                      </a:cubicBezTo>
                      <a:cubicBezTo>
                        <a:pt x="840" y="1715"/>
                        <a:pt x="840" y="1715"/>
                        <a:pt x="840" y="1715"/>
                      </a:cubicBezTo>
                      <a:cubicBezTo>
                        <a:pt x="841" y="1713"/>
                        <a:pt x="841" y="1712"/>
                        <a:pt x="842" y="1710"/>
                      </a:cubicBezTo>
                      <a:cubicBezTo>
                        <a:pt x="843" y="1709"/>
                        <a:pt x="848" y="1710"/>
                        <a:pt x="851" y="1707"/>
                      </a:cubicBezTo>
                      <a:cubicBezTo>
                        <a:pt x="853" y="1708"/>
                        <a:pt x="853" y="1708"/>
                        <a:pt x="853" y="1708"/>
                      </a:cubicBezTo>
                      <a:cubicBezTo>
                        <a:pt x="855" y="1707"/>
                        <a:pt x="861" y="1705"/>
                        <a:pt x="864" y="1705"/>
                      </a:cubicBezTo>
                      <a:cubicBezTo>
                        <a:pt x="867" y="1704"/>
                        <a:pt x="867" y="1704"/>
                        <a:pt x="867" y="1704"/>
                      </a:cubicBezTo>
                      <a:cubicBezTo>
                        <a:pt x="875" y="1705"/>
                        <a:pt x="875" y="1705"/>
                        <a:pt x="875" y="1705"/>
                      </a:cubicBezTo>
                      <a:cubicBezTo>
                        <a:pt x="876" y="1704"/>
                        <a:pt x="876" y="1704"/>
                        <a:pt x="876" y="1704"/>
                      </a:cubicBezTo>
                      <a:cubicBezTo>
                        <a:pt x="875" y="1703"/>
                        <a:pt x="875" y="1703"/>
                        <a:pt x="875" y="1703"/>
                      </a:cubicBezTo>
                      <a:cubicBezTo>
                        <a:pt x="873" y="1703"/>
                        <a:pt x="869" y="1703"/>
                        <a:pt x="867" y="1701"/>
                      </a:cubicBezTo>
                      <a:cubicBezTo>
                        <a:pt x="864" y="1701"/>
                        <a:pt x="864" y="1701"/>
                        <a:pt x="864" y="1701"/>
                      </a:cubicBezTo>
                      <a:cubicBezTo>
                        <a:pt x="862" y="1704"/>
                        <a:pt x="850" y="1705"/>
                        <a:pt x="849" y="1707"/>
                      </a:cubicBezTo>
                      <a:cubicBezTo>
                        <a:pt x="848" y="1705"/>
                        <a:pt x="848" y="1705"/>
                        <a:pt x="848" y="1705"/>
                      </a:cubicBezTo>
                      <a:cubicBezTo>
                        <a:pt x="845" y="1704"/>
                        <a:pt x="841" y="1707"/>
                        <a:pt x="838" y="1707"/>
                      </a:cubicBezTo>
                      <a:cubicBezTo>
                        <a:pt x="831" y="1702"/>
                        <a:pt x="831" y="1702"/>
                        <a:pt x="831" y="1702"/>
                      </a:cubicBezTo>
                      <a:cubicBezTo>
                        <a:pt x="832" y="1701"/>
                        <a:pt x="832" y="1701"/>
                        <a:pt x="832" y="1701"/>
                      </a:cubicBezTo>
                      <a:cubicBezTo>
                        <a:pt x="831" y="1698"/>
                        <a:pt x="831" y="1698"/>
                        <a:pt x="831" y="1698"/>
                      </a:cubicBezTo>
                      <a:cubicBezTo>
                        <a:pt x="831" y="1697"/>
                        <a:pt x="831" y="1697"/>
                        <a:pt x="831" y="1697"/>
                      </a:cubicBezTo>
                      <a:cubicBezTo>
                        <a:pt x="830" y="1696"/>
                        <a:pt x="830" y="1696"/>
                        <a:pt x="830" y="1696"/>
                      </a:cubicBezTo>
                      <a:cubicBezTo>
                        <a:pt x="830" y="1694"/>
                        <a:pt x="830" y="1694"/>
                        <a:pt x="830" y="1694"/>
                      </a:cubicBezTo>
                      <a:cubicBezTo>
                        <a:pt x="829" y="1693"/>
                        <a:pt x="829" y="1693"/>
                        <a:pt x="829" y="1693"/>
                      </a:cubicBezTo>
                      <a:cubicBezTo>
                        <a:pt x="827" y="1692"/>
                        <a:pt x="827" y="1692"/>
                        <a:pt x="827" y="1692"/>
                      </a:cubicBezTo>
                      <a:cubicBezTo>
                        <a:pt x="825" y="1694"/>
                        <a:pt x="825" y="1694"/>
                        <a:pt x="825" y="1694"/>
                      </a:cubicBezTo>
                      <a:cubicBezTo>
                        <a:pt x="823" y="1690"/>
                        <a:pt x="823" y="1690"/>
                        <a:pt x="823" y="1690"/>
                      </a:cubicBezTo>
                      <a:cubicBezTo>
                        <a:pt x="822" y="1690"/>
                        <a:pt x="816" y="1688"/>
                        <a:pt x="815" y="1687"/>
                      </a:cubicBezTo>
                      <a:cubicBezTo>
                        <a:pt x="811" y="1687"/>
                        <a:pt x="808" y="1688"/>
                        <a:pt x="804" y="1689"/>
                      </a:cubicBezTo>
                      <a:cubicBezTo>
                        <a:pt x="800" y="1688"/>
                        <a:pt x="800" y="1688"/>
                        <a:pt x="800" y="1688"/>
                      </a:cubicBezTo>
                      <a:cubicBezTo>
                        <a:pt x="800" y="1687"/>
                        <a:pt x="800" y="1687"/>
                        <a:pt x="800" y="1687"/>
                      </a:cubicBezTo>
                      <a:cubicBezTo>
                        <a:pt x="797" y="1686"/>
                        <a:pt x="797" y="1686"/>
                        <a:pt x="797" y="1686"/>
                      </a:cubicBezTo>
                      <a:cubicBezTo>
                        <a:pt x="796" y="1683"/>
                        <a:pt x="796" y="1683"/>
                        <a:pt x="796" y="1683"/>
                      </a:cubicBezTo>
                      <a:cubicBezTo>
                        <a:pt x="794" y="1681"/>
                        <a:pt x="794" y="1681"/>
                        <a:pt x="794" y="1681"/>
                      </a:cubicBezTo>
                      <a:cubicBezTo>
                        <a:pt x="794" y="1679"/>
                        <a:pt x="794" y="1679"/>
                        <a:pt x="794" y="1679"/>
                      </a:cubicBezTo>
                      <a:cubicBezTo>
                        <a:pt x="795" y="1676"/>
                        <a:pt x="795" y="1676"/>
                        <a:pt x="795" y="1676"/>
                      </a:cubicBezTo>
                      <a:cubicBezTo>
                        <a:pt x="794" y="1676"/>
                        <a:pt x="794" y="1676"/>
                        <a:pt x="794" y="1676"/>
                      </a:cubicBezTo>
                      <a:cubicBezTo>
                        <a:pt x="797" y="1670"/>
                        <a:pt x="802" y="1668"/>
                        <a:pt x="807" y="1664"/>
                      </a:cubicBezTo>
                      <a:cubicBezTo>
                        <a:pt x="807" y="1664"/>
                        <a:pt x="807" y="1663"/>
                        <a:pt x="807" y="1663"/>
                      </a:cubicBezTo>
                      <a:cubicBezTo>
                        <a:pt x="809" y="1662"/>
                        <a:pt x="809" y="1662"/>
                        <a:pt x="809" y="1662"/>
                      </a:cubicBezTo>
                      <a:cubicBezTo>
                        <a:pt x="809" y="1660"/>
                        <a:pt x="809" y="1660"/>
                        <a:pt x="809" y="1660"/>
                      </a:cubicBezTo>
                      <a:cubicBezTo>
                        <a:pt x="810" y="1657"/>
                        <a:pt x="810" y="1657"/>
                        <a:pt x="810" y="1657"/>
                      </a:cubicBezTo>
                      <a:cubicBezTo>
                        <a:pt x="812" y="1657"/>
                        <a:pt x="812" y="1657"/>
                        <a:pt x="812" y="1657"/>
                      </a:cubicBezTo>
                      <a:cubicBezTo>
                        <a:pt x="812" y="1654"/>
                        <a:pt x="812" y="1654"/>
                        <a:pt x="812" y="1654"/>
                      </a:cubicBezTo>
                      <a:cubicBezTo>
                        <a:pt x="810" y="1654"/>
                        <a:pt x="810" y="1654"/>
                        <a:pt x="810" y="1654"/>
                      </a:cubicBezTo>
                      <a:cubicBezTo>
                        <a:pt x="810" y="1652"/>
                        <a:pt x="810" y="1652"/>
                        <a:pt x="810" y="1652"/>
                      </a:cubicBezTo>
                      <a:cubicBezTo>
                        <a:pt x="808" y="1651"/>
                        <a:pt x="808" y="1651"/>
                        <a:pt x="808" y="1651"/>
                      </a:cubicBezTo>
                      <a:cubicBezTo>
                        <a:pt x="804" y="1651"/>
                        <a:pt x="804" y="1651"/>
                        <a:pt x="804" y="1651"/>
                      </a:cubicBezTo>
                      <a:cubicBezTo>
                        <a:pt x="804" y="1649"/>
                        <a:pt x="804" y="1649"/>
                        <a:pt x="804" y="1649"/>
                      </a:cubicBezTo>
                      <a:cubicBezTo>
                        <a:pt x="806" y="1643"/>
                        <a:pt x="805" y="1645"/>
                        <a:pt x="810" y="1640"/>
                      </a:cubicBezTo>
                      <a:cubicBezTo>
                        <a:pt x="817" y="1638"/>
                        <a:pt x="817" y="1638"/>
                        <a:pt x="817" y="1638"/>
                      </a:cubicBezTo>
                      <a:cubicBezTo>
                        <a:pt x="817" y="1638"/>
                        <a:pt x="819" y="1635"/>
                        <a:pt x="820" y="1636"/>
                      </a:cubicBezTo>
                      <a:cubicBezTo>
                        <a:pt x="822" y="1637"/>
                        <a:pt x="822" y="1637"/>
                        <a:pt x="822" y="1637"/>
                      </a:cubicBezTo>
                      <a:cubicBezTo>
                        <a:pt x="824" y="1636"/>
                        <a:pt x="834" y="1633"/>
                        <a:pt x="834" y="1631"/>
                      </a:cubicBezTo>
                      <a:cubicBezTo>
                        <a:pt x="836" y="1631"/>
                        <a:pt x="836" y="1631"/>
                        <a:pt x="836" y="1631"/>
                      </a:cubicBezTo>
                      <a:cubicBezTo>
                        <a:pt x="837" y="1630"/>
                        <a:pt x="837" y="1630"/>
                        <a:pt x="837" y="1630"/>
                      </a:cubicBezTo>
                      <a:cubicBezTo>
                        <a:pt x="840" y="1631"/>
                        <a:pt x="840" y="1631"/>
                        <a:pt x="840" y="1631"/>
                      </a:cubicBezTo>
                      <a:cubicBezTo>
                        <a:pt x="841" y="1633"/>
                        <a:pt x="843" y="1636"/>
                        <a:pt x="845" y="1639"/>
                      </a:cubicBezTo>
                      <a:cubicBezTo>
                        <a:pt x="845" y="1640"/>
                        <a:pt x="846" y="1640"/>
                        <a:pt x="847" y="1641"/>
                      </a:cubicBezTo>
                      <a:cubicBezTo>
                        <a:pt x="848" y="1642"/>
                        <a:pt x="849" y="1645"/>
                        <a:pt x="851" y="1646"/>
                      </a:cubicBezTo>
                      <a:cubicBezTo>
                        <a:pt x="854" y="1648"/>
                        <a:pt x="858" y="1651"/>
                        <a:pt x="861" y="1653"/>
                      </a:cubicBezTo>
                      <a:cubicBezTo>
                        <a:pt x="861" y="1654"/>
                        <a:pt x="861" y="1654"/>
                        <a:pt x="861" y="1654"/>
                      </a:cubicBezTo>
                      <a:cubicBezTo>
                        <a:pt x="862" y="1655"/>
                        <a:pt x="862" y="1655"/>
                        <a:pt x="862" y="1655"/>
                      </a:cubicBezTo>
                      <a:cubicBezTo>
                        <a:pt x="864" y="1657"/>
                        <a:pt x="864" y="1657"/>
                        <a:pt x="864" y="1657"/>
                      </a:cubicBezTo>
                      <a:cubicBezTo>
                        <a:pt x="865" y="1657"/>
                        <a:pt x="865" y="1657"/>
                        <a:pt x="865" y="1657"/>
                      </a:cubicBezTo>
                      <a:cubicBezTo>
                        <a:pt x="868" y="1652"/>
                        <a:pt x="868" y="1652"/>
                        <a:pt x="868" y="1652"/>
                      </a:cubicBezTo>
                      <a:cubicBezTo>
                        <a:pt x="870" y="1651"/>
                        <a:pt x="870" y="1651"/>
                        <a:pt x="870" y="1651"/>
                      </a:cubicBezTo>
                      <a:cubicBezTo>
                        <a:pt x="871" y="1650"/>
                        <a:pt x="871" y="1650"/>
                        <a:pt x="871" y="1650"/>
                      </a:cubicBezTo>
                      <a:cubicBezTo>
                        <a:pt x="874" y="1649"/>
                        <a:pt x="874" y="1649"/>
                        <a:pt x="874" y="1649"/>
                      </a:cubicBezTo>
                      <a:cubicBezTo>
                        <a:pt x="875" y="1647"/>
                        <a:pt x="875" y="1647"/>
                        <a:pt x="875" y="1647"/>
                      </a:cubicBezTo>
                      <a:cubicBezTo>
                        <a:pt x="874" y="1646"/>
                        <a:pt x="874" y="1646"/>
                        <a:pt x="874" y="1646"/>
                      </a:cubicBezTo>
                      <a:cubicBezTo>
                        <a:pt x="868" y="1649"/>
                        <a:pt x="868" y="1649"/>
                        <a:pt x="868" y="1649"/>
                      </a:cubicBezTo>
                      <a:cubicBezTo>
                        <a:pt x="868" y="1647"/>
                        <a:pt x="861" y="1646"/>
                        <a:pt x="860" y="1645"/>
                      </a:cubicBezTo>
                      <a:cubicBezTo>
                        <a:pt x="855" y="1644"/>
                        <a:pt x="855" y="1640"/>
                        <a:pt x="852" y="1637"/>
                      </a:cubicBezTo>
                      <a:cubicBezTo>
                        <a:pt x="848" y="1634"/>
                        <a:pt x="844" y="1634"/>
                        <a:pt x="842" y="1628"/>
                      </a:cubicBezTo>
                      <a:cubicBezTo>
                        <a:pt x="842" y="1626"/>
                        <a:pt x="842" y="1626"/>
                        <a:pt x="842" y="1626"/>
                      </a:cubicBezTo>
                      <a:cubicBezTo>
                        <a:pt x="845" y="1623"/>
                        <a:pt x="848" y="1621"/>
                        <a:pt x="850" y="1617"/>
                      </a:cubicBezTo>
                      <a:cubicBezTo>
                        <a:pt x="849" y="1614"/>
                        <a:pt x="849" y="1614"/>
                        <a:pt x="849" y="1614"/>
                      </a:cubicBezTo>
                      <a:cubicBezTo>
                        <a:pt x="853" y="1612"/>
                        <a:pt x="853" y="1612"/>
                        <a:pt x="853" y="1612"/>
                      </a:cubicBezTo>
                      <a:cubicBezTo>
                        <a:pt x="856" y="1614"/>
                        <a:pt x="862" y="1611"/>
                        <a:pt x="864" y="1609"/>
                      </a:cubicBezTo>
                      <a:cubicBezTo>
                        <a:pt x="862" y="1609"/>
                        <a:pt x="862" y="1609"/>
                        <a:pt x="862" y="1609"/>
                      </a:cubicBezTo>
                      <a:cubicBezTo>
                        <a:pt x="862" y="1607"/>
                        <a:pt x="862" y="1607"/>
                        <a:pt x="862" y="1607"/>
                      </a:cubicBezTo>
                      <a:cubicBezTo>
                        <a:pt x="858" y="1610"/>
                        <a:pt x="858" y="1610"/>
                        <a:pt x="858" y="1610"/>
                      </a:cubicBezTo>
                      <a:cubicBezTo>
                        <a:pt x="855" y="1609"/>
                        <a:pt x="855" y="1609"/>
                        <a:pt x="855" y="1609"/>
                      </a:cubicBezTo>
                      <a:cubicBezTo>
                        <a:pt x="853" y="1611"/>
                        <a:pt x="853" y="1611"/>
                        <a:pt x="853" y="1611"/>
                      </a:cubicBezTo>
                      <a:cubicBezTo>
                        <a:pt x="851" y="1611"/>
                        <a:pt x="851" y="1611"/>
                        <a:pt x="851" y="1611"/>
                      </a:cubicBezTo>
                      <a:cubicBezTo>
                        <a:pt x="848" y="1614"/>
                        <a:pt x="848" y="1614"/>
                        <a:pt x="848" y="1614"/>
                      </a:cubicBezTo>
                      <a:cubicBezTo>
                        <a:pt x="848" y="1617"/>
                        <a:pt x="848" y="1617"/>
                        <a:pt x="848" y="1617"/>
                      </a:cubicBezTo>
                      <a:cubicBezTo>
                        <a:pt x="847" y="1619"/>
                        <a:pt x="844" y="1621"/>
                        <a:pt x="842" y="1621"/>
                      </a:cubicBezTo>
                      <a:cubicBezTo>
                        <a:pt x="840" y="1624"/>
                        <a:pt x="840" y="1626"/>
                        <a:pt x="839" y="1629"/>
                      </a:cubicBezTo>
                      <a:cubicBezTo>
                        <a:pt x="838" y="1629"/>
                        <a:pt x="838" y="1629"/>
                        <a:pt x="838" y="1629"/>
                      </a:cubicBezTo>
                      <a:cubicBezTo>
                        <a:pt x="838" y="1628"/>
                        <a:pt x="838" y="1628"/>
                        <a:pt x="838" y="1628"/>
                      </a:cubicBezTo>
                      <a:cubicBezTo>
                        <a:pt x="839" y="1627"/>
                        <a:pt x="839" y="1627"/>
                        <a:pt x="839" y="1627"/>
                      </a:cubicBezTo>
                      <a:cubicBezTo>
                        <a:pt x="839" y="1626"/>
                        <a:pt x="839" y="1626"/>
                        <a:pt x="839" y="1626"/>
                      </a:cubicBezTo>
                      <a:cubicBezTo>
                        <a:pt x="838" y="1626"/>
                        <a:pt x="835" y="1625"/>
                        <a:pt x="835" y="1625"/>
                      </a:cubicBezTo>
                      <a:cubicBezTo>
                        <a:pt x="832" y="1627"/>
                        <a:pt x="832" y="1627"/>
                        <a:pt x="832" y="1627"/>
                      </a:cubicBezTo>
                      <a:cubicBezTo>
                        <a:pt x="830" y="1627"/>
                        <a:pt x="830" y="1627"/>
                        <a:pt x="830" y="1627"/>
                      </a:cubicBezTo>
                      <a:cubicBezTo>
                        <a:pt x="830" y="1626"/>
                        <a:pt x="830" y="1626"/>
                        <a:pt x="830" y="1626"/>
                      </a:cubicBezTo>
                      <a:cubicBezTo>
                        <a:pt x="826" y="1629"/>
                        <a:pt x="826" y="1629"/>
                        <a:pt x="826" y="1629"/>
                      </a:cubicBezTo>
                      <a:cubicBezTo>
                        <a:pt x="824" y="1628"/>
                        <a:pt x="824" y="1628"/>
                        <a:pt x="824" y="1628"/>
                      </a:cubicBezTo>
                      <a:cubicBezTo>
                        <a:pt x="821" y="1630"/>
                        <a:pt x="821" y="1630"/>
                        <a:pt x="821" y="1630"/>
                      </a:cubicBezTo>
                      <a:cubicBezTo>
                        <a:pt x="820" y="1629"/>
                        <a:pt x="820" y="1629"/>
                        <a:pt x="820" y="1629"/>
                      </a:cubicBezTo>
                      <a:cubicBezTo>
                        <a:pt x="820" y="1627"/>
                        <a:pt x="820" y="1627"/>
                        <a:pt x="820" y="1627"/>
                      </a:cubicBezTo>
                      <a:cubicBezTo>
                        <a:pt x="819" y="1626"/>
                        <a:pt x="819" y="1626"/>
                        <a:pt x="819" y="1626"/>
                      </a:cubicBezTo>
                      <a:cubicBezTo>
                        <a:pt x="819" y="1625"/>
                        <a:pt x="819" y="1625"/>
                        <a:pt x="819" y="1625"/>
                      </a:cubicBezTo>
                      <a:cubicBezTo>
                        <a:pt x="818" y="1625"/>
                        <a:pt x="818" y="1625"/>
                        <a:pt x="818" y="1625"/>
                      </a:cubicBezTo>
                      <a:cubicBezTo>
                        <a:pt x="818" y="1627"/>
                        <a:pt x="818" y="1627"/>
                        <a:pt x="818" y="1627"/>
                      </a:cubicBezTo>
                      <a:cubicBezTo>
                        <a:pt x="813" y="1629"/>
                        <a:pt x="813" y="1629"/>
                        <a:pt x="813" y="1629"/>
                      </a:cubicBezTo>
                      <a:cubicBezTo>
                        <a:pt x="813" y="1625"/>
                        <a:pt x="813" y="1625"/>
                        <a:pt x="813" y="1625"/>
                      </a:cubicBezTo>
                      <a:cubicBezTo>
                        <a:pt x="812" y="1625"/>
                        <a:pt x="812" y="1625"/>
                        <a:pt x="812" y="1625"/>
                      </a:cubicBezTo>
                      <a:cubicBezTo>
                        <a:pt x="810" y="1625"/>
                        <a:pt x="810" y="1625"/>
                        <a:pt x="810" y="1625"/>
                      </a:cubicBezTo>
                      <a:cubicBezTo>
                        <a:pt x="808" y="1623"/>
                        <a:pt x="808" y="1623"/>
                        <a:pt x="808" y="1623"/>
                      </a:cubicBezTo>
                      <a:cubicBezTo>
                        <a:pt x="806" y="1623"/>
                        <a:pt x="806" y="1623"/>
                        <a:pt x="806" y="1623"/>
                      </a:cubicBezTo>
                      <a:cubicBezTo>
                        <a:pt x="803" y="1625"/>
                        <a:pt x="797" y="1627"/>
                        <a:pt x="794" y="1625"/>
                      </a:cubicBezTo>
                      <a:cubicBezTo>
                        <a:pt x="792" y="1626"/>
                        <a:pt x="792" y="1626"/>
                        <a:pt x="792" y="1626"/>
                      </a:cubicBezTo>
                      <a:cubicBezTo>
                        <a:pt x="789" y="1625"/>
                        <a:pt x="789" y="1625"/>
                        <a:pt x="789" y="1625"/>
                      </a:cubicBezTo>
                      <a:cubicBezTo>
                        <a:pt x="787" y="1626"/>
                        <a:pt x="787" y="1626"/>
                        <a:pt x="787" y="1626"/>
                      </a:cubicBezTo>
                      <a:cubicBezTo>
                        <a:pt x="783" y="1625"/>
                        <a:pt x="783" y="1625"/>
                        <a:pt x="783" y="1625"/>
                      </a:cubicBezTo>
                      <a:cubicBezTo>
                        <a:pt x="784" y="1624"/>
                        <a:pt x="784" y="1624"/>
                        <a:pt x="784" y="1624"/>
                      </a:cubicBezTo>
                      <a:cubicBezTo>
                        <a:pt x="787" y="1625"/>
                        <a:pt x="787" y="1625"/>
                        <a:pt x="787" y="1625"/>
                      </a:cubicBezTo>
                      <a:cubicBezTo>
                        <a:pt x="786" y="1623"/>
                        <a:pt x="785" y="1621"/>
                        <a:pt x="784" y="1619"/>
                      </a:cubicBezTo>
                      <a:cubicBezTo>
                        <a:pt x="784" y="1618"/>
                        <a:pt x="784" y="1618"/>
                        <a:pt x="784" y="1618"/>
                      </a:cubicBezTo>
                      <a:cubicBezTo>
                        <a:pt x="787" y="1616"/>
                        <a:pt x="787" y="1616"/>
                        <a:pt x="787" y="1616"/>
                      </a:cubicBezTo>
                      <a:cubicBezTo>
                        <a:pt x="787" y="1615"/>
                        <a:pt x="787" y="1615"/>
                        <a:pt x="787" y="1615"/>
                      </a:cubicBezTo>
                      <a:cubicBezTo>
                        <a:pt x="784" y="1614"/>
                        <a:pt x="784" y="1614"/>
                        <a:pt x="784" y="1614"/>
                      </a:cubicBezTo>
                      <a:cubicBezTo>
                        <a:pt x="786" y="1613"/>
                        <a:pt x="786" y="1613"/>
                        <a:pt x="786" y="1613"/>
                      </a:cubicBezTo>
                      <a:cubicBezTo>
                        <a:pt x="787" y="1611"/>
                        <a:pt x="787" y="1611"/>
                        <a:pt x="787" y="1611"/>
                      </a:cubicBezTo>
                      <a:cubicBezTo>
                        <a:pt x="788" y="1610"/>
                        <a:pt x="790" y="1609"/>
                        <a:pt x="791" y="1608"/>
                      </a:cubicBezTo>
                      <a:cubicBezTo>
                        <a:pt x="791" y="1606"/>
                        <a:pt x="791" y="1606"/>
                        <a:pt x="791" y="1606"/>
                      </a:cubicBezTo>
                      <a:cubicBezTo>
                        <a:pt x="793" y="1605"/>
                        <a:pt x="793" y="1605"/>
                        <a:pt x="793" y="1605"/>
                      </a:cubicBezTo>
                      <a:cubicBezTo>
                        <a:pt x="794" y="1606"/>
                        <a:pt x="797" y="1606"/>
                        <a:pt x="799" y="1605"/>
                      </a:cubicBezTo>
                      <a:cubicBezTo>
                        <a:pt x="798" y="1604"/>
                        <a:pt x="798" y="1604"/>
                        <a:pt x="798" y="1604"/>
                      </a:cubicBezTo>
                      <a:cubicBezTo>
                        <a:pt x="796" y="1604"/>
                        <a:pt x="796" y="1604"/>
                        <a:pt x="796" y="1604"/>
                      </a:cubicBezTo>
                      <a:cubicBezTo>
                        <a:pt x="796" y="1602"/>
                        <a:pt x="796" y="1602"/>
                        <a:pt x="796" y="1602"/>
                      </a:cubicBezTo>
                      <a:cubicBezTo>
                        <a:pt x="798" y="1601"/>
                        <a:pt x="798" y="1601"/>
                        <a:pt x="798" y="1601"/>
                      </a:cubicBezTo>
                      <a:cubicBezTo>
                        <a:pt x="798" y="1600"/>
                        <a:pt x="798" y="1600"/>
                        <a:pt x="798" y="1600"/>
                      </a:cubicBezTo>
                      <a:cubicBezTo>
                        <a:pt x="800" y="1598"/>
                        <a:pt x="800" y="1598"/>
                        <a:pt x="800" y="1598"/>
                      </a:cubicBezTo>
                      <a:cubicBezTo>
                        <a:pt x="802" y="1599"/>
                        <a:pt x="802" y="1599"/>
                        <a:pt x="802" y="1599"/>
                      </a:cubicBezTo>
                      <a:cubicBezTo>
                        <a:pt x="803" y="1598"/>
                        <a:pt x="803" y="1598"/>
                        <a:pt x="803" y="1598"/>
                      </a:cubicBezTo>
                      <a:cubicBezTo>
                        <a:pt x="802" y="1596"/>
                        <a:pt x="802" y="1596"/>
                        <a:pt x="802" y="1596"/>
                      </a:cubicBezTo>
                      <a:cubicBezTo>
                        <a:pt x="803" y="1595"/>
                        <a:pt x="806" y="1596"/>
                        <a:pt x="807" y="1596"/>
                      </a:cubicBezTo>
                      <a:cubicBezTo>
                        <a:pt x="806" y="1597"/>
                        <a:pt x="805" y="1600"/>
                        <a:pt x="804" y="1600"/>
                      </a:cubicBezTo>
                      <a:cubicBezTo>
                        <a:pt x="804" y="1601"/>
                        <a:pt x="804" y="1601"/>
                        <a:pt x="804" y="1601"/>
                      </a:cubicBezTo>
                      <a:cubicBezTo>
                        <a:pt x="807" y="1600"/>
                        <a:pt x="811" y="1598"/>
                        <a:pt x="814" y="1599"/>
                      </a:cubicBezTo>
                      <a:cubicBezTo>
                        <a:pt x="816" y="1597"/>
                        <a:pt x="819" y="1597"/>
                        <a:pt x="822" y="1596"/>
                      </a:cubicBezTo>
                      <a:cubicBezTo>
                        <a:pt x="824" y="1593"/>
                        <a:pt x="824" y="1593"/>
                        <a:pt x="824" y="1593"/>
                      </a:cubicBezTo>
                      <a:cubicBezTo>
                        <a:pt x="827" y="1591"/>
                        <a:pt x="834" y="1592"/>
                        <a:pt x="837" y="1592"/>
                      </a:cubicBezTo>
                      <a:cubicBezTo>
                        <a:pt x="838" y="1592"/>
                        <a:pt x="840" y="1589"/>
                        <a:pt x="841" y="1589"/>
                      </a:cubicBezTo>
                      <a:cubicBezTo>
                        <a:pt x="841" y="1588"/>
                        <a:pt x="843" y="1588"/>
                        <a:pt x="843" y="1588"/>
                      </a:cubicBezTo>
                      <a:cubicBezTo>
                        <a:pt x="844" y="1587"/>
                        <a:pt x="845" y="1585"/>
                        <a:pt x="846" y="1584"/>
                      </a:cubicBezTo>
                      <a:cubicBezTo>
                        <a:pt x="850" y="1581"/>
                        <a:pt x="854" y="1578"/>
                        <a:pt x="857" y="1574"/>
                      </a:cubicBezTo>
                      <a:cubicBezTo>
                        <a:pt x="856" y="1569"/>
                        <a:pt x="862" y="1568"/>
                        <a:pt x="862" y="1564"/>
                      </a:cubicBezTo>
                      <a:cubicBezTo>
                        <a:pt x="856" y="1562"/>
                        <a:pt x="856" y="1562"/>
                        <a:pt x="856" y="1562"/>
                      </a:cubicBezTo>
                      <a:cubicBezTo>
                        <a:pt x="855" y="1562"/>
                        <a:pt x="855" y="1562"/>
                        <a:pt x="855" y="1562"/>
                      </a:cubicBezTo>
                      <a:cubicBezTo>
                        <a:pt x="851" y="1570"/>
                        <a:pt x="851" y="1570"/>
                        <a:pt x="851" y="1570"/>
                      </a:cubicBezTo>
                      <a:cubicBezTo>
                        <a:pt x="848" y="1571"/>
                        <a:pt x="844" y="1573"/>
                        <a:pt x="843" y="1576"/>
                      </a:cubicBezTo>
                      <a:cubicBezTo>
                        <a:pt x="846" y="1577"/>
                        <a:pt x="846" y="1577"/>
                        <a:pt x="846" y="1577"/>
                      </a:cubicBezTo>
                      <a:cubicBezTo>
                        <a:pt x="841" y="1578"/>
                        <a:pt x="841" y="1578"/>
                        <a:pt x="841" y="1578"/>
                      </a:cubicBezTo>
                      <a:cubicBezTo>
                        <a:pt x="840" y="1581"/>
                        <a:pt x="833" y="1587"/>
                        <a:pt x="831" y="1589"/>
                      </a:cubicBezTo>
                      <a:cubicBezTo>
                        <a:pt x="830" y="1589"/>
                        <a:pt x="830" y="1589"/>
                        <a:pt x="830" y="1589"/>
                      </a:cubicBezTo>
                      <a:cubicBezTo>
                        <a:pt x="828" y="1590"/>
                        <a:pt x="828" y="1590"/>
                        <a:pt x="828" y="1590"/>
                      </a:cubicBezTo>
                      <a:cubicBezTo>
                        <a:pt x="823" y="1589"/>
                        <a:pt x="823" y="1589"/>
                        <a:pt x="823" y="1589"/>
                      </a:cubicBezTo>
                      <a:cubicBezTo>
                        <a:pt x="822" y="1590"/>
                        <a:pt x="818" y="1591"/>
                        <a:pt x="817" y="1591"/>
                      </a:cubicBezTo>
                      <a:cubicBezTo>
                        <a:pt x="816" y="1590"/>
                        <a:pt x="816" y="1590"/>
                        <a:pt x="816" y="1590"/>
                      </a:cubicBezTo>
                      <a:cubicBezTo>
                        <a:pt x="816" y="1589"/>
                        <a:pt x="816" y="1589"/>
                        <a:pt x="816" y="1589"/>
                      </a:cubicBezTo>
                      <a:cubicBezTo>
                        <a:pt x="819" y="1588"/>
                        <a:pt x="819" y="1588"/>
                        <a:pt x="819" y="1588"/>
                      </a:cubicBezTo>
                      <a:cubicBezTo>
                        <a:pt x="819" y="1587"/>
                        <a:pt x="819" y="1587"/>
                        <a:pt x="819" y="1587"/>
                      </a:cubicBezTo>
                      <a:cubicBezTo>
                        <a:pt x="816" y="1587"/>
                        <a:pt x="813" y="1587"/>
                        <a:pt x="810" y="1586"/>
                      </a:cubicBezTo>
                      <a:cubicBezTo>
                        <a:pt x="808" y="1582"/>
                        <a:pt x="808" y="1582"/>
                        <a:pt x="808" y="1582"/>
                      </a:cubicBezTo>
                      <a:cubicBezTo>
                        <a:pt x="810" y="1580"/>
                        <a:pt x="810" y="1580"/>
                        <a:pt x="810" y="1580"/>
                      </a:cubicBezTo>
                      <a:cubicBezTo>
                        <a:pt x="812" y="1580"/>
                        <a:pt x="812" y="1580"/>
                        <a:pt x="812" y="1580"/>
                      </a:cubicBezTo>
                      <a:cubicBezTo>
                        <a:pt x="814" y="1579"/>
                        <a:pt x="814" y="1579"/>
                        <a:pt x="814" y="1579"/>
                      </a:cubicBezTo>
                      <a:cubicBezTo>
                        <a:pt x="816" y="1579"/>
                        <a:pt x="816" y="1579"/>
                        <a:pt x="816" y="1579"/>
                      </a:cubicBezTo>
                      <a:cubicBezTo>
                        <a:pt x="820" y="1576"/>
                        <a:pt x="820" y="1576"/>
                        <a:pt x="820" y="1576"/>
                      </a:cubicBezTo>
                      <a:cubicBezTo>
                        <a:pt x="819" y="1574"/>
                        <a:pt x="819" y="1574"/>
                        <a:pt x="819" y="1574"/>
                      </a:cubicBezTo>
                      <a:cubicBezTo>
                        <a:pt x="817" y="1573"/>
                        <a:pt x="817" y="1573"/>
                        <a:pt x="817" y="1573"/>
                      </a:cubicBezTo>
                      <a:cubicBezTo>
                        <a:pt x="817" y="1572"/>
                        <a:pt x="817" y="1572"/>
                        <a:pt x="817" y="1572"/>
                      </a:cubicBezTo>
                      <a:cubicBezTo>
                        <a:pt x="815" y="1571"/>
                        <a:pt x="815" y="1571"/>
                        <a:pt x="815" y="1571"/>
                      </a:cubicBezTo>
                      <a:cubicBezTo>
                        <a:pt x="817" y="1565"/>
                        <a:pt x="817" y="1565"/>
                        <a:pt x="817" y="1565"/>
                      </a:cubicBezTo>
                      <a:cubicBezTo>
                        <a:pt x="816" y="1564"/>
                        <a:pt x="816" y="1564"/>
                        <a:pt x="816" y="1564"/>
                      </a:cubicBezTo>
                      <a:cubicBezTo>
                        <a:pt x="814" y="1567"/>
                        <a:pt x="814" y="1567"/>
                        <a:pt x="814" y="1567"/>
                      </a:cubicBezTo>
                      <a:cubicBezTo>
                        <a:pt x="812" y="1569"/>
                        <a:pt x="812" y="1569"/>
                        <a:pt x="812" y="1569"/>
                      </a:cubicBezTo>
                      <a:cubicBezTo>
                        <a:pt x="811" y="1572"/>
                        <a:pt x="811" y="1572"/>
                        <a:pt x="811" y="1572"/>
                      </a:cubicBezTo>
                      <a:cubicBezTo>
                        <a:pt x="808" y="1574"/>
                        <a:pt x="805" y="1576"/>
                        <a:pt x="801" y="1577"/>
                      </a:cubicBezTo>
                      <a:cubicBezTo>
                        <a:pt x="800" y="1579"/>
                        <a:pt x="796" y="1581"/>
                        <a:pt x="794" y="1581"/>
                      </a:cubicBezTo>
                      <a:cubicBezTo>
                        <a:pt x="793" y="1585"/>
                        <a:pt x="787" y="1587"/>
                        <a:pt x="785" y="1591"/>
                      </a:cubicBezTo>
                      <a:cubicBezTo>
                        <a:pt x="778" y="1594"/>
                        <a:pt x="778" y="1594"/>
                        <a:pt x="778" y="1594"/>
                      </a:cubicBezTo>
                      <a:cubicBezTo>
                        <a:pt x="776" y="1593"/>
                        <a:pt x="776" y="1593"/>
                        <a:pt x="776" y="1593"/>
                      </a:cubicBezTo>
                      <a:cubicBezTo>
                        <a:pt x="773" y="1595"/>
                        <a:pt x="773" y="1595"/>
                        <a:pt x="773" y="1595"/>
                      </a:cubicBezTo>
                      <a:cubicBezTo>
                        <a:pt x="772" y="1595"/>
                        <a:pt x="772" y="1595"/>
                        <a:pt x="772" y="1595"/>
                      </a:cubicBezTo>
                      <a:cubicBezTo>
                        <a:pt x="769" y="1595"/>
                        <a:pt x="769" y="1595"/>
                        <a:pt x="769" y="1595"/>
                      </a:cubicBezTo>
                      <a:cubicBezTo>
                        <a:pt x="766" y="1593"/>
                        <a:pt x="766" y="1593"/>
                        <a:pt x="766" y="1593"/>
                      </a:cubicBezTo>
                      <a:cubicBezTo>
                        <a:pt x="765" y="1591"/>
                        <a:pt x="765" y="1591"/>
                        <a:pt x="765" y="1591"/>
                      </a:cubicBezTo>
                      <a:cubicBezTo>
                        <a:pt x="763" y="1590"/>
                        <a:pt x="763" y="1590"/>
                        <a:pt x="763" y="1590"/>
                      </a:cubicBezTo>
                      <a:cubicBezTo>
                        <a:pt x="763" y="1582"/>
                        <a:pt x="763" y="1582"/>
                        <a:pt x="763" y="1582"/>
                      </a:cubicBezTo>
                      <a:cubicBezTo>
                        <a:pt x="760" y="1585"/>
                        <a:pt x="760" y="1585"/>
                        <a:pt x="760" y="1585"/>
                      </a:cubicBezTo>
                      <a:cubicBezTo>
                        <a:pt x="761" y="1587"/>
                        <a:pt x="761" y="1587"/>
                        <a:pt x="761" y="1587"/>
                      </a:cubicBezTo>
                      <a:cubicBezTo>
                        <a:pt x="760" y="1588"/>
                        <a:pt x="760" y="1588"/>
                        <a:pt x="760" y="1588"/>
                      </a:cubicBezTo>
                      <a:cubicBezTo>
                        <a:pt x="758" y="1587"/>
                        <a:pt x="758" y="1587"/>
                        <a:pt x="758" y="1587"/>
                      </a:cubicBezTo>
                      <a:cubicBezTo>
                        <a:pt x="759" y="1585"/>
                        <a:pt x="758" y="1581"/>
                        <a:pt x="757" y="1581"/>
                      </a:cubicBezTo>
                      <a:cubicBezTo>
                        <a:pt x="758" y="1576"/>
                        <a:pt x="758" y="1576"/>
                        <a:pt x="758" y="1576"/>
                      </a:cubicBezTo>
                      <a:cubicBezTo>
                        <a:pt x="758" y="1577"/>
                        <a:pt x="758" y="1577"/>
                        <a:pt x="758" y="1577"/>
                      </a:cubicBezTo>
                      <a:cubicBezTo>
                        <a:pt x="759" y="1577"/>
                        <a:pt x="759" y="1577"/>
                        <a:pt x="759" y="1577"/>
                      </a:cubicBezTo>
                      <a:cubicBezTo>
                        <a:pt x="759" y="1571"/>
                        <a:pt x="759" y="1571"/>
                        <a:pt x="759" y="1571"/>
                      </a:cubicBezTo>
                      <a:cubicBezTo>
                        <a:pt x="760" y="1573"/>
                        <a:pt x="760" y="1573"/>
                        <a:pt x="760" y="1573"/>
                      </a:cubicBezTo>
                      <a:cubicBezTo>
                        <a:pt x="762" y="1575"/>
                        <a:pt x="762" y="1575"/>
                        <a:pt x="762" y="1575"/>
                      </a:cubicBezTo>
                      <a:cubicBezTo>
                        <a:pt x="763" y="1574"/>
                        <a:pt x="763" y="1574"/>
                        <a:pt x="763" y="1574"/>
                      </a:cubicBezTo>
                      <a:cubicBezTo>
                        <a:pt x="762" y="1573"/>
                        <a:pt x="762" y="1573"/>
                        <a:pt x="762" y="1573"/>
                      </a:cubicBezTo>
                      <a:cubicBezTo>
                        <a:pt x="763" y="1572"/>
                        <a:pt x="763" y="1572"/>
                        <a:pt x="763" y="1572"/>
                      </a:cubicBezTo>
                      <a:cubicBezTo>
                        <a:pt x="763" y="1570"/>
                        <a:pt x="760" y="1567"/>
                        <a:pt x="759" y="1566"/>
                      </a:cubicBezTo>
                      <a:cubicBezTo>
                        <a:pt x="758" y="1566"/>
                        <a:pt x="758" y="1566"/>
                        <a:pt x="758" y="1566"/>
                      </a:cubicBezTo>
                      <a:cubicBezTo>
                        <a:pt x="757" y="1562"/>
                        <a:pt x="759" y="1556"/>
                        <a:pt x="763" y="1554"/>
                      </a:cubicBezTo>
                      <a:cubicBezTo>
                        <a:pt x="762" y="1552"/>
                        <a:pt x="762" y="1552"/>
                        <a:pt x="762" y="1552"/>
                      </a:cubicBezTo>
                      <a:cubicBezTo>
                        <a:pt x="760" y="1551"/>
                        <a:pt x="760" y="1551"/>
                        <a:pt x="760" y="1551"/>
                      </a:cubicBezTo>
                      <a:cubicBezTo>
                        <a:pt x="757" y="1552"/>
                        <a:pt x="753" y="1552"/>
                        <a:pt x="750" y="1552"/>
                      </a:cubicBezTo>
                      <a:cubicBezTo>
                        <a:pt x="748" y="1550"/>
                        <a:pt x="747" y="1541"/>
                        <a:pt x="747" y="1539"/>
                      </a:cubicBezTo>
                      <a:cubicBezTo>
                        <a:pt x="746" y="1539"/>
                        <a:pt x="746" y="1539"/>
                        <a:pt x="746" y="1539"/>
                      </a:cubicBezTo>
                      <a:cubicBezTo>
                        <a:pt x="745" y="1538"/>
                        <a:pt x="745" y="1538"/>
                        <a:pt x="745" y="1538"/>
                      </a:cubicBezTo>
                      <a:cubicBezTo>
                        <a:pt x="746" y="1536"/>
                        <a:pt x="747" y="1532"/>
                        <a:pt x="746" y="1530"/>
                      </a:cubicBezTo>
                      <a:cubicBezTo>
                        <a:pt x="747" y="1528"/>
                        <a:pt x="747" y="1528"/>
                        <a:pt x="747" y="1528"/>
                      </a:cubicBezTo>
                      <a:cubicBezTo>
                        <a:pt x="744" y="1525"/>
                        <a:pt x="750" y="1516"/>
                        <a:pt x="751" y="1513"/>
                      </a:cubicBezTo>
                      <a:cubicBezTo>
                        <a:pt x="751" y="1513"/>
                        <a:pt x="750" y="1505"/>
                        <a:pt x="750" y="1504"/>
                      </a:cubicBezTo>
                      <a:cubicBezTo>
                        <a:pt x="752" y="1502"/>
                        <a:pt x="752" y="1502"/>
                        <a:pt x="752" y="1502"/>
                      </a:cubicBezTo>
                      <a:cubicBezTo>
                        <a:pt x="751" y="1498"/>
                        <a:pt x="751" y="1498"/>
                        <a:pt x="751" y="1498"/>
                      </a:cubicBezTo>
                      <a:cubicBezTo>
                        <a:pt x="752" y="1497"/>
                        <a:pt x="752" y="1497"/>
                        <a:pt x="752" y="1497"/>
                      </a:cubicBezTo>
                      <a:cubicBezTo>
                        <a:pt x="754" y="1500"/>
                        <a:pt x="754" y="1500"/>
                        <a:pt x="754" y="1500"/>
                      </a:cubicBezTo>
                      <a:cubicBezTo>
                        <a:pt x="755" y="1499"/>
                        <a:pt x="755" y="1499"/>
                        <a:pt x="755" y="1499"/>
                      </a:cubicBezTo>
                      <a:cubicBezTo>
                        <a:pt x="755" y="1494"/>
                        <a:pt x="755" y="1494"/>
                        <a:pt x="755" y="1494"/>
                      </a:cubicBezTo>
                      <a:cubicBezTo>
                        <a:pt x="754" y="1494"/>
                        <a:pt x="754" y="1494"/>
                        <a:pt x="754" y="1494"/>
                      </a:cubicBezTo>
                      <a:cubicBezTo>
                        <a:pt x="753" y="1492"/>
                        <a:pt x="753" y="1492"/>
                        <a:pt x="753" y="1492"/>
                      </a:cubicBezTo>
                      <a:cubicBezTo>
                        <a:pt x="756" y="1490"/>
                        <a:pt x="756" y="1490"/>
                        <a:pt x="756" y="1490"/>
                      </a:cubicBezTo>
                      <a:cubicBezTo>
                        <a:pt x="757" y="1491"/>
                        <a:pt x="757" y="1491"/>
                        <a:pt x="757" y="1491"/>
                      </a:cubicBezTo>
                      <a:cubicBezTo>
                        <a:pt x="760" y="1490"/>
                        <a:pt x="760" y="1490"/>
                        <a:pt x="760" y="1490"/>
                      </a:cubicBezTo>
                      <a:cubicBezTo>
                        <a:pt x="759" y="1489"/>
                        <a:pt x="759" y="1489"/>
                        <a:pt x="759" y="1489"/>
                      </a:cubicBezTo>
                      <a:cubicBezTo>
                        <a:pt x="761" y="1487"/>
                        <a:pt x="761" y="1487"/>
                        <a:pt x="761" y="1487"/>
                      </a:cubicBezTo>
                      <a:cubicBezTo>
                        <a:pt x="762" y="1489"/>
                        <a:pt x="762" y="1489"/>
                        <a:pt x="762" y="1489"/>
                      </a:cubicBezTo>
                      <a:cubicBezTo>
                        <a:pt x="765" y="1490"/>
                        <a:pt x="765" y="1490"/>
                        <a:pt x="765" y="1490"/>
                      </a:cubicBezTo>
                      <a:cubicBezTo>
                        <a:pt x="764" y="1491"/>
                        <a:pt x="764" y="1491"/>
                        <a:pt x="764" y="1491"/>
                      </a:cubicBezTo>
                      <a:cubicBezTo>
                        <a:pt x="766" y="1492"/>
                        <a:pt x="768" y="1492"/>
                        <a:pt x="770" y="1492"/>
                      </a:cubicBezTo>
                      <a:cubicBezTo>
                        <a:pt x="769" y="1494"/>
                        <a:pt x="769" y="1494"/>
                        <a:pt x="769" y="1494"/>
                      </a:cubicBezTo>
                      <a:cubicBezTo>
                        <a:pt x="769" y="1495"/>
                        <a:pt x="769" y="1495"/>
                        <a:pt x="769" y="1495"/>
                      </a:cubicBezTo>
                      <a:cubicBezTo>
                        <a:pt x="770" y="1495"/>
                        <a:pt x="770" y="1495"/>
                        <a:pt x="770" y="1495"/>
                      </a:cubicBezTo>
                      <a:cubicBezTo>
                        <a:pt x="772" y="1497"/>
                        <a:pt x="772" y="1497"/>
                        <a:pt x="772" y="1497"/>
                      </a:cubicBezTo>
                      <a:cubicBezTo>
                        <a:pt x="772" y="1499"/>
                        <a:pt x="772" y="1499"/>
                        <a:pt x="772" y="1499"/>
                      </a:cubicBezTo>
                      <a:cubicBezTo>
                        <a:pt x="774" y="1498"/>
                        <a:pt x="774" y="1498"/>
                        <a:pt x="774" y="1498"/>
                      </a:cubicBezTo>
                      <a:cubicBezTo>
                        <a:pt x="775" y="1498"/>
                        <a:pt x="775" y="1498"/>
                        <a:pt x="775" y="1498"/>
                      </a:cubicBezTo>
                      <a:cubicBezTo>
                        <a:pt x="775" y="1500"/>
                        <a:pt x="775" y="1500"/>
                        <a:pt x="775" y="1500"/>
                      </a:cubicBezTo>
                      <a:cubicBezTo>
                        <a:pt x="780" y="1502"/>
                        <a:pt x="780" y="1502"/>
                        <a:pt x="780" y="1502"/>
                      </a:cubicBezTo>
                      <a:cubicBezTo>
                        <a:pt x="778" y="1502"/>
                        <a:pt x="778" y="1502"/>
                        <a:pt x="778" y="1502"/>
                      </a:cubicBezTo>
                      <a:cubicBezTo>
                        <a:pt x="780" y="1505"/>
                        <a:pt x="780" y="1505"/>
                        <a:pt x="780" y="1505"/>
                      </a:cubicBezTo>
                      <a:cubicBezTo>
                        <a:pt x="781" y="1505"/>
                        <a:pt x="781" y="1505"/>
                        <a:pt x="781" y="1505"/>
                      </a:cubicBezTo>
                      <a:cubicBezTo>
                        <a:pt x="783" y="1504"/>
                        <a:pt x="783" y="1504"/>
                        <a:pt x="783" y="1504"/>
                      </a:cubicBezTo>
                      <a:cubicBezTo>
                        <a:pt x="785" y="1504"/>
                        <a:pt x="787" y="1505"/>
                        <a:pt x="789" y="1507"/>
                      </a:cubicBezTo>
                      <a:cubicBezTo>
                        <a:pt x="790" y="1507"/>
                        <a:pt x="790" y="1507"/>
                        <a:pt x="790" y="1507"/>
                      </a:cubicBezTo>
                      <a:cubicBezTo>
                        <a:pt x="787" y="1501"/>
                        <a:pt x="787" y="1501"/>
                        <a:pt x="787" y="1501"/>
                      </a:cubicBezTo>
                      <a:cubicBezTo>
                        <a:pt x="789" y="1500"/>
                        <a:pt x="789" y="1500"/>
                        <a:pt x="789" y="1500"/>
                      </a:cubicBezTo>
                      <a:cubicBezTo>
                        <a:pt x="792" y="1503"/>
                        <a:pt x="792" y="1503"/>
                        <a:pt x="792" y="1503"/>
                      </a:cubicBezTo>
                      <a:cubicBezTo>
                        <a:pt x="792" y="1505"/>
                        <a:pt x="792" y="1505"/>
                        <a:pt x="792" y="1505"/>
                      </a:cubicBezTo>
                      <a:cubicBezTo>
                        <a:pt x="791" y="1506"/>
                        <a:pt x="791" y="1506"/>
                        <a:pt x="791" y="1506"/>
                      </a:cubicBezTo>
                      <a:cubicBezTo>
                        <a:pt x="792" y="1512"/>
                        <a:pt x="792" y="1512"/>
                        <a:pt x="792" y="1512"/>
                      </a:cubicBezTo>
                      <a:cubicBezTo>
                        <a:pt x="795" y="1511"/>
                        <a:pt x="795" y="1511"/>
                        <a:pt x="795" y="1511"/>
                      </a:cubicBezTo>
                      <a:cubicBezTo>
                        <a:pt x="795" y="1514"/>
                        <a:pt x="795" y="1514"/>
                        <a:pt x="795" y="1514"/>
                      </a:cubicBezTo>
                      <a:cubicBezTo>
                        <a:pt x="796" y="1514"/>
                        <a:pt x="796" y="1514"/>
                        <a:pt x="796" y="1514"/>
                      </a:cubicBezTo>
                      <a:cubicBezTo>
                        <a:pt x="799" y="1513"/>
                        <a:pt x="799" y="1513"/>
                        <a:pt x="799" y="1513"/>
                      </a:cubicBezTo>
                      <a:cubicBezTo>
                        <a:pt x="802" y="1517"/>
                        <a:pt x="802" y="1517"/>
                        <a:pt x="802" y="1517"/>
                      </a:cubicBezTo>
                      <a:cubicBezTo>
                        <a:pt x="802" y="1519"/>
                        <a:pt x="802" y="1519"/>
                        <a:pt x="802" y="1519"/>
                      </a:cubicBezTo>
                      <a:cubicBezTo>
                        <a:pt x="804" y="1519"/>
                        <a:pt x="804" y="1519"/>
                        <a:pt x="804" y="1519"/>
                      </a:cubicBezTo>
                      <a:cubicBezTo>
                        <a:pt x="806" y="1521"/>
                        <a:pt x="806" y="1521"/>
                        <a:pt x="806" y="1521"/>
                      </a:cubicBezTo>
                      <a:cubicBezTo>
                        <a:pt x="807" y="1520"/>
                        <a:pt x="807" y="1520"/>
                        <a:pt x="807" y="1520"/>
                      </a:cubicBezTo>
                      <a:cubicBezTo>
                        <a:pt x="805" y="1516"/>
                        <a:pt x="805" y="1516"/>
                        <a:pt x="805" y="1516"/>
                      </a:cubicBezTo>
                      <a:cubicBezTo>
                        <a:pt x="806" y="1514"/>
                        <a:pt x="806" y="1514"/>
                        <a:pt x="806" y="1514"/>
                      </a:cubicBezTo>
                      <a:cubicBezTo>
                        <a:pt x="804" y="1513"/>
                        <a:pt x="804" y="1513"/>
                        <a:pt x="804" y="1513"/>
                      </a:cubicBezTo>
                      <a:cubicBezTo>
                        <a:pt x="805" y="1510"/>
                        <a:pt x="805" y="1510"/>
                        <a:pt x="805" y="1510"/>
                      </a:cubicBezTo>
                      <a:cubicBezTo>
                        <a:pt x="803" y="1507"/>
                        <a:pt x="803" y="1507"/>
                        <a:pt x="803" y="1507"/>
                      </a:cubicBezTo>
                      <a:cubicBezTo>
                        <a:pt x="803" y="1505"/>
                        <a:pt x="803" y="1505"/>
                        <a:pt x="803" y="1505"/>
                      </a:cubicBezTo>
                      <a:cubicBezTo>
                        <a:pt x="804" y="1505"/>
                        <a:pt x="804" y="1505"/>
                        <a:pt x="804" y="1505"/>
                      </a:cubicBezTo>
                      <a:cubicBezTo>
                        <a:pt x="804" y="1506"/>
                        <a:pt x="804" y="1506"/>
                        <a:pt x="804" y="1506"/>
                      </a:cubicBezTo>
                      <a:cubicBezTo>
                        <a:pt x="806" y="1507"/>
                        <a:pt x="806" y="1507"/>
                        <a:pt x="806" y="1507"/>
                      </a:cubicBezTo>
                      <a:cubicBezTo>
                        <a:pt x="806" y="1509"/>
                        <a:pt x="806" y="1509"/>
                        <a:pt x="806" y="1509"/>
                      </a:cubicBezTo>
                      <a:cubicBezTo>
                        <a:pt x="808" y="1509"/>
                        <a:pt x="808" y="1509"/>
                        <a:pt x="808" y="1509"/>
                      </a:cubicBezTo>
                      <a:cubicBezTo>
                        <a:pt x="810" y="1511"/>
                        <a:pt x="810" y="1511"/>
                        <a:pt x="810" y="1511"/>
                      </a:cubicBezTo>
                      <a:cubicBezTo>
                        <a:pt x="810" y="1512"/>
                        <a:pt x="810" y="1514"/>
                        <a:pt x="811" y="1515"/>
                      </a:cubicBezTo>
                      <a:cubicBezTo>
                        <a:pt x="813" y="1516"/>
                        <a:pt x="813" y="1516"/>
                        <a:pt x="813" y="1516"/>
                      </a:cubicBezTo>
                      <a:cubicBezTo>
                        <a:pt x="814" y="1515"/>
                        <a:pt x="814" y="1515"/>
                        <a:pt x="814" y="1515"/>
                      </a:cubicBezTo>
                      <a:cubicBezTo>
                        <a:pt x="812" y="1512"/>
                        <a:pt x="812" y="1512"/>
                        <a:pt x="812" y="1512"/>
                      </a:cubicBezTo>
                      <a:cubicBezTo>
                        <a:pt x="813" y="1511"/>
                        <a:pt x="813" y="1511"/>
                        <a:pt x="813" y="1511"/>
                      </a:cubicBezTo>
                      <a:cubicBezTo>
                        <a:pt x="814" y="1513"/>
                        <a:pt x="814" y="1513"/>
                        <a:pt x="814" y="1513"/>
                      </a:cubicBezTo>
                      <a:cubicBezTo>
                        <a:pt x="815" y="1512"/>
                        <a:pt x="815" y="1512"/>
                        <a:pt x="815" y="1512"/>
                      </a:cubicBezTo>
                      <a:cubicBezTo>
                        <a:pt x="815" y="1510"/>
                        <a:pt x="815" y="1510"/>
                        <a:pt x="815" y="1510"/>
                      </a:cubicBezTo>
                      <a:cubicBezTo>
                        <a:pt x="816" y="1510"/>
                        <a:pt x="818" y="1509"/>
                        <a:pt x="819" y="1509"/>
                      </a:cubicBezTo>
                      <a:cubicBezTo>
                        <a:pt x="819" y="1511"/>
                        <a:pt x="819" y="1511"/>
                        <a:pt x="819" y="1511"/>
                      </a:cubicBezTo>
                      <a:cubicBezTo>
                        <a:pt x="820" y="1512"/>
                        <a:pt x="820" y="1512"/>
                        <a:pt x="820" y="1512"/>
                      </a:cubicBezTo>
                      <a:cubicBezTo>
                        <a:pt x="822" y="1511"/>
                        <a:pt x="822" y="1511"/>
                        <a:pt x="822" y="1511"/>
                      </a:cubicBezTo>
                      <a:cubicBezTo>
                        <a:pt x="823" y="1510"/>
                        <a:pt x="823" y="1510"/>
                        <a:pt x="823" y="1510"/>
                      </a:cubicBezTo>
                      <a:cubicBezTo>
                        <a:pt x="825" y="1512"/>
                        <a:pt x="825" y="1512"/>
                        <a:pt x="825" y="1512"/>
                      </a:cubicBezTo>
                      <a:cubicBezTo>
                        <a:pt x="826" y="1512"/>
                        <a:pt x="826" y="1512"/>
                        <a:pt x="826" y="1512"/>
                      </a:cubicBezTo>
                      <a:cubicBezTo>
                        <a:pt x="825" y="1510"/>
                        <a:pt x="825" y="1510"/>
                        <a:pt x="825" y="1510"/>
                      </a:cubicBezTo>
                      <a:cubicBezTo>
                        <a:pt x="826" y="1509"/>
                        <a:pt x="826" y="1509"/>
                        <a:pt x="826" y="1509"/>
                      </a:cubicBezTo>
                      <a:cubicBezTo>
                        <a:pt x="828" y="1512"/>
                        <a:pt x="828" y="1512"/>
                        <a:pt x="828" y="1512"/>
                      </a:cubicBezTo>
                      <a:cubicBezTo>
                        <a:pt x="830" y="1511"/>
                        <a:pt x="830" y="1511"/>
                        <a:pt x="830" y="1511"/>
                      </a:cubicBezTo>
                      <a:cubicBezTo>
                        <a:pt x="829" y="1509"/>
                        <a:pt x="829" y="1509"/>
                        <a:pt x="829" y="1509"/>
                      </a:cubicBezTo>
                      <a:cubicBezTo>
                        <a:pt x="830" y="1509"/>
                        <a:pt x="830" y="1509"/>
                        <a:pt x="830" y="1509"/>
                      </a:cubicBezTo>
                      <a:cubicBezTo>
                        <a:pt x="831" y="1510"/>
                        <a:pt x="831" y="1510"/>
                        <a:pt x="831" y="1510"/>
                      </a:cubicBezTo>
                      <a:cubicBezTo>
                        <a:pt x="832" y="1510"/>
                        <a:pt x="832" y="1510"/>
                        <a:pt x="832" y="1510"/>
                      </a:cubicBezTo>
                      <a:cubicBezTo>
                        <a:pt x="836" y="1512"/>
                        <a:pt x="836" y="1512"/>
                        <a:pt x="836" y="1512"/>
                      </a:cubicBezTo>
                      <a:cubicBezTo>
                        <a:pt x="839" y="1512"/>
                        <a:pt x="839" y="1512"/>
                        <a:pt x="839" y="1512"/>
                      </a:cubicBezTo>
                      <a:cubicBezTo>
                        <a:pt x="841" y="1510"/>
                        <a:pt x="841" y="1510"/>
                        <a:pt x="841" y="1510"/>
                      </a:cubicBezTo>
                      <a:cubicBezTo>
                        <a:pt x="841" y="1509"/>
                        <a:pt x="841" y="1509"/>
                        <a:pt x="841" y="1509"/>
                      </a:cubicBezTo>
                      <a:cubicBezTo>
                        <a:pt x="842" y="1508"/>
                        <a:pt x="842" y="1508"/>
                        <a:pt x="842" y="1508"/>
                      </a:cubicBezTo>
                      <a:cubicBezTo>
                        <a:pt x="842" y="1506"/>
                        <a:pt x="842" y="1506"/>
                        <a:pt x="842" y="1506"/>
                      </a:cubicBezTo>
                      <a:cubicBezTo>
                        <a:pt x="841" y="1505"/>
                        <a:pt x="841" y="1505"/>
                        <a:pt x="841" y="1505"/>
                      </a:cubicBezTo>
                      <a:cubicBezTo>
                        <a:pt x="839" y="1505"/>
                        <a:pt x="839" y="1505"/>
                        <a:pt x="839" y="1505"/>
                      </a:cubicBezTo>
                      <a:cubicBezTo>
                        <a:pt x="841" y="1504"/>
                        <a:pt x="841" y="1504"/>
                        <a:pt x="841" y="1504"/>
                      </a:cubicBezTo>
                      <a:cubicBezTo>
                        <a:pt x="840" y="1503"/>
                        <a:pt x="840" y="1503"/>
                        <a:pt x="840" y="1503"/>
                      </a:cubicBezTo>
                      <a:cubicBezTo>
                        <a:pt x="838" y="1504"/>
                        <a:pt x="834" y="1501"/>
                        <a:pt x="831" y="1501"/>
                      </a:cubicBezTo>
                      <a:cubicBezTo>
                        <a:pt x="829" y="1501"/>
                        <a:pt x="827" y="1502"/>
                        <a:pt x="825" y="1501"/>
                      </a:cubicBezTo>
                      <a:cubicBezTo>
                        <a:pt x="821" y="1501"/>
                        <a:pt x="820" y="1498"/>
                        <a:pt x="815" y="1502"/>
                      </a:cubicBezTo>
                      <a:cubicBezTo>
                        <a:pt x="813" y="1501"/>
                        <a:pt x="813" y="1501"/>
                        <a:pt x="813" y="1501"/>
                      </a:cubicBezTo>
                      <a:cubicBezTo>
                        <a:pt x="811" y="1502"/>
                        <a:pt x="811" y="1502"/>
                        <a:pt x="811" y="1502"/>
                      </a:cubicBezTo>
                      <a:cubicBezTo>
                        <a:pt x="810" y="1500"/>
                        <a:pt x="810" y="1500"/>
                        <a:pt x="810" y="1500"/>
                      </a:cubicBezTo>
                      <a:cubicBezTo>
                        <a:pt x="809" y="1500"/>
                        <a:pt x="809" y="1500"/>
                        <a:pt x="809" y="1500"/>
                      </a:cubicBezTo>
                      <a:cubicBezTo>
                        <a:pt x="809" y="1502"/>
                        <a:pt x="809" y="1502"/>
                        <a:pt x="809" y="1502"/>
                      </a:cubicBezTo>
                      <a:cubicBezTo>
                        <a:pt x="809" y="1503"/>
                        <a:pt x="809" y="1503"/>
                        <a:pt x="809" y="1503"/>
                      </a:cubicBezTo>
                      <a:cubicBezTo>
                        <a:pt x="806" y="1502"/>
                        <a:pt x="806" y="1502"/>
                        <a:pt x="806" y="1502"/>
                      </a:cubicBezTo>
                      <a:cubicBezTo>
                        <a:pt x="805" y="1502"/>
                        <a:pt x="802" y="1504"/>
                        <a:pt x="801" y="1504"/>
                      </a:cubicBezTo>
                      <a:cubicBezTo>
                        <a:pt x="800" y="1504"/>
                        <a:pt x="800" y="1504"/>
                        <a:pt x="800" y="1504"/>
                      </a:cubicBezTo>
                      <a:cubicBezTo>
                        <a:pt x="800" y="1503"/>
                        <a:pt x="800" y="1503"/>
                        <a:pt x="800" y="1503"/>
                      </a:cubicBezTo>
                      <a:cubicBezTo>
                        <a:pt x="799" y="1501"/>
                        <a:pt x="797" y="1500"/>
                        <a:pt x="795" y="1500"/>
                      </a:cubicBezTo>
                      <a:cubicBezTo>
                        <a:pt x="795" y="1499"/>
                        <a:pt x="795" y="1499"/>
                        <a:pt x="795" y="1499"/>
                      </a:cubicBezTo>
                      <a:cubicBezTo>
                        <a:pt x="794" y="1497"/>
                        <a:pt x="794" y="1497"/>
                        <a:pt x="794" y="1497"/>
                      </a:cubicBezTo>
                      <a:cubicBezTo>
                        <a:pt x="791" y="1497"/>
                        <a:pt x="791" y="1497"/>
                        <a:pt x="791" y="1497"/>
                      </a:cubicBezTo>
                      <a:cubicBezTo>
                        <a:pt x="791" y="1495"/>
                        <a:pt x="791" y="1495"/>
                        <a:pt x="791" y="1495"/>
                      </a:cubicBezTo>
                      <a:cubicBezTo>
                        <a:pt x="791" y="1494"/>
                        <a:pt x="791" y="1494"/>
                        <a:pt x="791" y="1494"/>
                      </a:cubicBezTo>
                      <a:cubicBezTo>
                        <a:pt x="792" y="1494"/>
                        <a:pt x="794" y="1495"/>
                        <a:pt x="795" y="1495"/>
                      </a:cubicBezTo>
                      <a:cubicBezTo>
                        <a:pt x="797" y="1495"/>
                        <a:pt x="797" y="1495"/>
                        <a:pt x="797" y="1495"/>
                      </a:cubicBezTo>
                      <a:cubicBezTo>
                        <a:pt x="797" y="1493"/>
                        <a:pt x="797" y="1493"/>
                        <a:pt x="797" y="1493"/>
                      </a:cubicBezTo>
                      <a:cubicBezTo>
                        <a:pt x="794" y="1490"/>
                        <a:pt x="794" y="1490"/>
                        <a:pt x="794" y="1490"/>
                      </a:cubicBezTo>
                      <a:cubicBezTo>
                        <a:pt x="790" y="1490"/>
                        <a:pt x="790" y="1490"/>
                        <a:pt x="790" y="1490"/>
                      </a:cubicBezTo>
                      <a:cubicBezTo>
                        <a:pt x="785" y="1487"/>
                        <a:pt x="785" y="1487"/>
                        <a:pt x="785" y="1487"/>
                      </a:cubicBezTo>
                      <a:cubicBezTo>
                        <a:pt x="785" y="1485"/>
                        <a:pt x="783" y="1483"/>
                        <a:pt x="782" y="1482"/>
                      </a:cubicBezTo>
                      <a:cubicBezTo>
                        <a:pt x="783" y="1480"/>
                        <a:pt x="783" y="1478"/>
                        <a:pt x="783" y="1477"/>
                      </a:cubicBezTo>
                      <a:cubicBezTo>
                        <a:pt x="781" y="1476"/>
                        <a:pt x="781" y="1476"/>
                        <a:pt x="781" y="1476"/>
                      </a:cubicBezTo>
                      <a:cubicBezTo>
                        <a:pt x="781" y="1472"/>
                        <a:pt x="767" y="1462"/>
                        <a:pt x="763" y="1462"/>
                      </a:cubicBezTo>
                      <a:cubicBezTo>
                        <a:pt x="761" y="1464"/>
                        <a:pt x="761" y="1464"/>
                        <a:pt x="761" y="1464"/>
                      </a:cubicBezTo>
                      <a:cubicBezTo>
                        <a:pt x="760" y="1463"/>
                        <a:pt x="760" y="1463"/>
                        <a:pt x="760" y="1463"/>
                      </a:cubicBezTo>
                      <a:cubicBezTo>
                        <a:pt x="760" y="1458"/>
                        <a:pt x="760" y="1458"/>
                        <a:pt x="760" y="1458"/>
                      </a:cubicBezTo>
                      <a:cubicBezTo>
                        <a:pt x="762" y="1457"/>
                        <a:pt x="762" y="1457"/>
                        <a:pt x="762" y="1457"/>
                      </a:cubicBezTo>
                      <a:cubicBezTo>
                        <a:pt x="762" y="1452"/>
                        <a:pt x="762" y="1452"/>
                        <a:pt x="762" y="1452"/>
                      </a:cubicBezTo>
                      <a:cubicBezTo>
                        <a:pt x="768" y="1442"/>
                        <a:pt x="768" y="1442"/>
                        <a:pt x="768" y="1442"/>
                      </a:cubicBezTo>
                      <a:cubicBezTo>
                        <a:pt x="768" y="1441"/>
                        <a:pt x="768" y="1441"/>
                        <a:pt x="768" y="1441"/>
                      </a:cubicBezTo>
                      <a:cubicBezTo>
                        <a:pt x="767" y="1440"/>
                        <a:pt x="767" y="1440"/>
                        <a:pt x="767" y="1440"/>
                      </a:cubicBezTo>
                      <a:cubicBezTo>
                        <a:pt x="768" y="1436"/>
                        <a:pt x="768" y="1436"/>
                        <a:pt x="768" y="1436"/>
                      </a:cubicBezTo>
                      <a:cubicBezTo>
                        <a:pt x="769" y="1436"/>
                        <a:pt x="772" y="1437"/>
                        <a:pt x="773" y="1436"/>
                      </a:cubicBezTo>
                      <a:cubicBezTo>
                        <a:pt x="773" y="1435"/>
                        <a:pt x="775" y="1433"/>
                        <a:pt x="776" y="1432"/>
                      </a:cubicBezTo>
                      <a:cubicBezTo>
                        <a:pt x="783" y="1432"/>
                        <a:pt x="783" y="1432"/>
                        <a:pt x="783" y="1432"/>
                      </a:cubicBezTo>
                      <a:cubicBezTo>
                        <a:pt x="785" y="1434"/>
                        <a:pt x="786" y="1434"/>
                        <a:pt x="788" y="1436"/>
                      </a:cubicBezTo>
                      <a:cubicBezTo>
                        <a:pt x="790" y="1435"/>
                        <a:pt x="790" y="1435"/>
                        <a:pt x="790" y="1435"/>
                      </a:cubicBezTo>
                      <a:cubicBezTo>
                        <a:pt x="791" y="1437"/>
                        <a:pt x="791" y="1437"/>
                        <a:pt x="791" y="1437"/>
                      </a:cubicBezTo>
                      <a:cubicBezTo>
                        <a:pt x="794" y="1437"/>
                        <a:pt x="794" y="1437"/>
                        <a:pt x="794" y="1437"/>
                      </a:cubicBezTo>
                      <a:cubicBezTo>
                        <a:pt x="794" y="1439"/>
                        <a:pt x="794" y="1439"/>
                        <a:pt x="794" y="1439"/>
                      </a:cubicBezTo>
                      <a:cubicBezTo>
                        <a:pt x="797" y="1440"/>
                        <a:pt x="797" y="1440"/>
                        <a:pt x="797" y="1440"/>
                      </a:cubicBezTo>
                      <a:cubicBezTo>
                        <a:pt x="798" y="1439"/>
                        <a:pt x="798" y="1439"/>
                        <a:pt x="798" y="1439"/>
                      </a:cubicBezTo>
                      <a:cubicBezTo>
                        <a:pt x="797" y="1438"/>
                        <a:pt x="797" y="1438"/>
                        <a:pt x="797" y="1438"/>
                      </a:cubicBezTo>
                      <a:cubicBezTo>
                        <a:pt x="796" y="1437"/>
                        <a:pt x="796" y="1437"/>
                        <a:pt x="796" y="1437"/>
                      </a:cubicBezTo>
                      <a:cubicBezTo>
                        <a:pt x="795" y="1435"/>
                        <a:pt x="795" y="1435"/>
                        <a:pt x="795" y="1435"/>
                      </a:cubicBezTo>
                      <a:cubicBezTo>
                        <a:pt x="797" y="1435"/>
                        <a:pt x="797" y="1435"/>
                        <a:pt x="797" y="1435"/>
                      </a:cubicBezTo>
                      <a:cubicBezTo>
                        <a:pt x="798" y="1436"/>
                        <a:pt x="798" y="1436"/>
                        <a:pt x="798" y="1436"/>
                      </a:cubicBezTo>
                      <a:cubicBezTo>
                        <a:pt x="799" y="1435"/>
                        <a:pt x="799" y="1435"/>
                        <a:pt x="799" y="1435"/>
                      </a:cubicBezTo>
                      <a:cubicBezTo>
                        <a:pt x="797" y="1431"/>
                        <a:pt x="797" y="1431"/>
                        <a:pt x="797" y="1431"/>
                      </a:cubicBezTo>
                      <a:cubicBezTo>
                        <a:pt x="798" y="1430"/>
                        <a:pt x="798" y="1430"/>
                        <a:pt x="798" y="1430"/>
                      </a:cubicBezTo>
                      <a:cubicBezTo>
                        <a:pt x="794" y="1430"/>
                        <a:pt x="794" y="1430"/>
                        <a:pt x="794" y="1430"/>
                      </a:cubicBezTo>
                      <a:cubicBezTo>
                        <a:pt x="794" y="1429"/>
                        <a:pt x="794" y="1429"/>
                        <a:pt x="794" y="1429"/>
                      </a:cubicBezTo>
                      <a:cubicBezTo>
                        <a:pt x="795" y="1428"/>
                        <a:pt x="795" y="1428"/>
                        <a:pt x="795" y="1428"/>
                      </a:cubicBezTo>
                      <a:cubicBezTo>
                        <a:pt x="795" y="1424"/>
                        <a:pt x="795" y="1424"/>
                        <a:pt x="795" y="1424"/>
                      </a:cubicBezTo>
                      <a:cubicBezTo>
                        <a:pt x="791" y="1421"/>
                        <a:pt x="791" y="1421"/>
                        <a:pt x="791" y="1421"/>
                      </a:cubicBezTo>
                      <a:cubicBezTo>
                        <a:pt x="786" y="1423"/>
                        <a:pt x="780" y="1421"/>
                        <a:pt x="775" y="1420"/>
                      </a:cubicBezTo>
                      <a:cubicBezTo>
                        <a:pt x="769" y="1415"/>
                        <a:pt x="769" y="1415"/>
                        <a:pt x="769" y="1415"/>
                      </a:cubicBezTo>
                      <a:cubicBezTo>
                        <a:pt x="762" y="1414"/>
                        <a:pt x="762" y="1414"/>
                        <a:pt x="762" y="1414"/>
                      </a:cubicBezTo>
                      <a:cubicBezTo>
                        <a:pt x="761" y="1411"/>
                        <a:pt x="761" y="1411"/>
                        <a:pt x="761" y="1411"/>
                      </a:cubicBezTo>
                      <a:cubicBezTo>
                        <a:pt x="762" y="1410"/>
                        <a:pt x="764" y="1408"/>
                        <a:pt x="764" y="1406"/>
                      </a:cubicBezTo>
                      <a:cubicBezTo>
                        <a:pt x="763" y="1405"/>
                        <a:pt x="763" y="1405"/>
                        <a:pt x="763" y="1405"/>
                      </a:cubicBezTo>
                      <a:cubicBezTo>
                        <a:pt x="762" y="1403"/>
                        <a:pt x="764" y="1400"/>
                        <a:pt x="764" y="1398"/>
                      </a:cubicBezTo>
                      <a:cubicBezTo>
                        <a:pt x="765" y="1394"/>
                        <a:pt x="764" y="1388"/>
                        <a:pt x="763" y="1383"/>
                      </a:cubicBezTo>
                      <a:cubicBezTo>
                        <a:pt x="761" y="1381"/>
                        <a:pt x="761" y="1381"/>
                        <a:pt x="761" y="1381"/>
                      </a:cubicBezTo>
                      <a:cubicBezTo>
                        <a:pt x="762" y="1380"/>
                        <a:pt x="762" y="1377"/>
                        <a:pt x="761" y="1376"/>
                      </a:cubicBezTo>
                      <a:cubicBezTo>
                        <a:pt x="760" y="1375"/>
                        <a:pt x="760" y="1375"/>
                        <a:pt x="760" y="1375"/>
                      </a:cubicBezTo>
                      <a:cubicBezTo>
                        <a:pt x="763" y="1370"/>
                        <a:pt x="763" y="1370"/>
                        <a:pt x="763" y="1370"/>
                      </a:cubicBezTo>
                      <a:cubicBezTo>
                        <a:pt x="762" y="1368"/>
                        <a:pt x="761" y="1364"/>
                        <a:pt x="762" y="1362"/>
                      </a:cubicBezTo>
                      <a:cubicBezTo>
                        <a:pt x="763" y="1361"/>
                        <a:pt x="763" y="1361"/>
                        <a:pt x="763" y="1361"/>
                      </a:cubicBezTo>
                      <a:cubicBezTo>
                        <a:pt x="768" y="1363"/>
                        <a:pt x="768" y="1363"/>
                        <a:pt x="768" y="1363"/>
                      </a:cubicBezTo>
                      <a:cubicBezTo>
                        <a:pt x="769" y="1363"/>
                        <a:pt x="775" y="1359"/>
                        <a:pt x="776" y="1358"/>
                      </a:cubicBezTo>
                      <a:cubicBezTo>
                        <a:pt x="778" y="1359"/>
                        <a:pt x="782" y="1359"/>
                        <a:pt x="784" y="1359"/>
                      </a:cubicBezTo>
                      <a:cubicBezTo>
                        <a:pt x="786" y="1357"/>
                        <a:pt x="786" y="1357"/>
                        <a:pt x="786" y="1357"/>
                      </a:cubicBezTo>
                      <a:cubicBezTo>
                        <a:pt x="787" y="1358"/>
                        <a:pt x="787" y="1358"/>
                        <a:pt x="787" y="1358"/>
                      </a:cubicBezTo>
                      <a:cubicBezTo>
                        <a:pt x="792" y="1358"/>
                        <a:pt x="792" y="1358"/>
                        <a:pt x="792" y="1358"/>
                      </a:cubicBezTo>
                      <a:cubicBezTo>
                        <a:pt x="793" y="1359"/>
                        <a:pt x="793" y="1359"/>
                        <a:pt x="793" y="1359"/>
                      </a:cubicBezTo>
                      <a:cubicBezTo>
                        <a:pt x="795" y="1359"/>
                        <a:pt x="795" y="1359"/>
                        <a:pt x="795" y="1359"/>
                      </a:cubicBezTo>
                      <a:cubicBezTo>
                        <a:pt x="796" y="1361"/>
                        <a:pt x="796" y="1361"/>
                        <a:pt x="796" y="1361"/>
                      </a:cubicBezTo>
                      <a:cubicBezTo>
                        <a:pt x="794" y="1364"/>
                        <a:pt x="794" y="1364"/>
                        <a:pt x="794" y="1364"/>
                      </a:cubicBezTo>
                      <a:cubicBezTo>
                        <a:pt x="795" y="1366"/>
                        <a:pt x="795" y="1366"/>
                        <a:pt x="795" y="1366"/>
                      </a:cubicBezTo>
                      <a:cubicBezTo>
                        <a:pt x="793" y="1367"/>
                        <a:pt x="793" y="1367"/>
                        <a:pt x="793" y="1367"/>
                      </a:cubicBezTo>
                      <a:cubicBezTo>
                        <a:pt x="794" y="1368"/>
                        <a:pt x="794" y="1368"/>
                        <a:pt x="794" y="1368"/>
                      </a:cubicBezTo>
                      <a:cubicBezTo>
                        <a:pt x="794" y="1370"/>
                        <a:pt x="794" y="1370"/>
                        <a:pt x="794" y="1370"/>
                      </a:cubicBezTo>
                      <a:cubicBezTo>
                        <a:pt x="796" y="1370"/>
                        <a:pt x="796" y="1370"/>
                        <a:pt x="796" y="1370"/>
                      </a:cubicBezTo>
                      <a:cubicBezTo>
                        <a:pt x="797" y="1372"/>
                        <a:pt x="797" y="1372"/>
                        <a:pt x="797" y="1372"/>
                      </a:cubicBezTo>
                      <a:cubicBezTo>
                        <a:pt x="796" y="1374"/>
                        <a:pt x="796" y="1374"/>
                        <a:pt x="796" y="1374"/>
                      </a:cubicBezTo>
                      <a:cubicBezTo>
                        <a:pt x="799" y="1376"/>
                        <a:pt x="799" y="1376"/>
                        <a:pt x="799" y="1376"/>
                      </a:cubicBezTo>
                      <a:cubicBezTo>
                        <a:pt x="800" y="1374"/>
                        <a:pt x="800" y="1374"/>
                        <a:pt x="800" y="1374"/>
                      </a:cubicBezTo>
                      <a:cubicBezTo>
                        <a:pt x="800" y="1377"/>
                        <a:pt x="800" y="1377"/>
                        <a:pt x="800" y="1377"/>
                      </a:cubicBezTo>
                      <a:cubicBezTo>
                        <a:pt x="803" y="1380"/>
                        <a:pt x="803" y="1380"/>
                        <a:pt x="803" y="1380"/>
                      </a:cubicBezTo>
                      <a:cubicBezTo>
                        <a:pt x="802" y="1381"/>
                        <a:pt x="802" y="1381"/>
                        <a:pt x="802" y="1381"/>
                      </a:cubicBezTo>
                      <a:cubicBezTo>
                        <a:pt x="800" y="1383"/>
                        <a:pt x="800" y="1383"/>
                        <a:pt x="800" y="1383"/>
                      </a:cubicBezTo>
                      <a:cubicBezTo>
                        <a:pt x="801" y="1385"/>
                        <a:pt x="801" y="1388"/>
                        <a:pt x="801" y="1390"/>
                      </a:cubicBezTo>
                      <a:cubicBezTo>
                        <a:pt x="802" y="1393"/>
                        <a:pt x="810" y="1400"/>
                        <a:pt x="810" y="1401"/>
                      </a:cubicBezTo>
                      <a:cubicBezTo>
                        <a:pt x="813" y="1404"/>
                        <a:pt x="813" y="1404"/>
                        <a:pt x="813" y="1404"/>
                      </a:cubicBezTo>
                      <a:cubicBezTo>
                        <a:pt x="817" y="1404"/>
                        <a:pt x="817" y="1404"/>
                        <a:pt x="817" y="1404"/>
                      </a:cubicBezTo>
                      <a:cubicBezTo>
                        <a:pt x="818" y="1405"/>
                        <a:pt x="818" y="1405"/>
                        <a:pt x="818" y="1405"/>
                      </a:cubicBezTo>
                      <a:cubicBezTo>
                        <a:pt x="819" y="1404"/>
                        <a:pt x="819" y="1404"/>
                        <a:pt x="819" y="1404"/>
                      </a:cubicBezTo>
                      <a:cubicBezTo>
                        <a:pt x="820" y="1402"/>
                        <a:pt x="820" y="1402"/>
                        <a:pt x="820" y="1402"/>
                      </a:cubicBezTo>
                      <a:cubicBezTo>
                        <a:pt x="819" y="1401"/>
                        <a:pt x="817" y="1401"/>
                        <a:pt x="816" y="1401"/>
                      </a:cubicBezTo>
                      <a:cubicBezTo>
                        <a:pt x="817" y="1399"/>
                        <a:pt x="817" y="1399"/>
                        <a:pt x="817" y="1399"/>
                      </a:cubicBezTo>
                      <a:cubicBezTo>
                        <a:pt x="814" y="1395"/>
                        <a:pt x="814" y="1395"/>
                        <a:pt x="814" y="1395"/>
                      </a:cubicBezTo>
                      <a:cubicBezTo>
                        <a:pt x="813" y="1396"/>
                        <a:pt x="813" y="1396"/>
                        <a:pt x="813" y="1396"/>
                      </a:cubicBezTo>
                      <a:cubicBezTo>
                        <a:pt x="812" y="1395"/>
                        <a:pt x="812" y="1395"/>
                        <a:pt x="812" y="1395"/>
                      </a:cubicBezTo>
                      <a:cubicBezTo>
                        <a:pt x="817" y="1392"/>
                        <a:pt x="817" y="1392"/>
                        <a:pt x="817" y="1392"/>
                      </a:cubicBezTo>
                      <a:cubicBezTo>
                        <a:pt x="818" y="1393"/>
                        <a:pt x="818" y="1393"/>
                        <a:pt x="818" y="1393"/>
                      </a:cubicBezTo>
                      <a:cubicBezTo>
                        <a:pt x="818" y="1395"/>
                        <a:pt x="818" y="1395"/>
                        <a:pt x="818" y="1395"/>
                      </a:cubicBezTo>
                      <a:cubicBezTo>
                        <a:pt x="820" y="1396"/>
                        <a:pt x="820" y="1396"/>
                        <a:pt x="820" y="1396"/>
                      </a:cubicBezTo>
                      <a:cubicBezTo>
                        <a:pt x="820" y="1395"/>
                        <a:pt x="820" y="1395"/>
                        <a:pt x="820" y="1395"/>
                      </a:cubicBezTo>
                      <a:cubicBezTo>
                        <a:pt x="821" y="1395"/>
                        <a:pt x="823" y="1394"/>
                        <a:pt x="824" y="1393"/>
                      </a:cubicBezTo>
                      <a:cubicBezTo>
                        <a:pt x="824" y="1390"/>
                        <a:pt x="824" y="1390"/>
                        <a:pt x="824" y="1390"/>
                      </a:cubicBezTo>
                      <a:cubicBezTo>
                        <a:pt x="820" y="1390"/>
                        <a:pt x="820" y="1390"/>
                        <a:pt x="820" y="1390"/>
                      </a:cubicBezTo>
                      <a:cubicBezTo>
                        <a:pt x="820" y="1387"/>
                        <a:pt x="820" y="1387"/>
                        <a:pt x="820" y="1387"/>
                      </a:cubicBezTo>
                      <a:cubicBezTo>
                        <a:pt x="824" y="1380"/>
                        <a:pt x="823" y="1380"/>
                        <a:pt x="823" y="1373"/>
                      </a:cubicBezTo>
                      <a:cubicBezTo>
                        <a:pt x="823" y="1373"/>
                        <a:pt x="823" y="1371"/>
                        <a:pt x="823" y="1371"/>
                      </a:cubicBezTo>
                      <a:cubicBezTo>
                        <a:pt x="820" y="1370"/>
                        <a:pt x="820" y="1370"/>
                        <a:pt x="820" y="1370"/>
                      </a:cubicBezTo>
                      <a:cubicBezTo>
                        <a:pt x="819" y="1372"/>
                        <a:pt x="819" y="1372"/>
                        <a:pt x="819" y="1372"/>
                      </a:cubicBezTo>
                      <a:cubicBezTo>
                        <a:pt x="818" y="1370"/>
                        <a:pt x="818" y="1370"/>
                        <a:pt x="818" y="1370"/>
                      </a:cubicBezTo>
                      <a:cubicBezTo>
                        <a:pt x="818" y="1367"/>
                        <a:pt x="818" y="1367"/>
                        <a:pt x="818" y="1367"/>
                      </a:cubicBezTo>
                      <a:cubicBezTo>
                        <a:pt x="816" y="1366"/>
                        <a:pt x="816" y="1366"/>
                        <a:pt x="816" y="1366"/>
                      </a:cubicBezTo>
                      <a:cubicBezTo>
                        <a:pt x="814" y="1366"/>
                        <a:pt x="814" y="1366"/>
                        <a:pt x="814" y="1366"/>
                      </a:cubicBezTo>
                      <a:cubicBezTo>
                        <a:pt x="813" y="1365"/>
                        <a:pt x="813" y="1365"/>
                        <a:pt x="813" y="1365"/>
                      </a:cubicBezTo>
                      <a:cubicBezTo>
                        <a:pt x="810" y="1364"/>
                        <a:pt x="810" y="1364"/>
                        <a:pt x="810" y="1364"/>
                      </a:cubicBezTo>
                      <a:cubicBezTo>
                        <a:pt x="808" y="1365"/>
                        <a:pt x="808" y="1365"/>
                        <a:pt x="808" y="1365"/>
                      </a:cubicBezTo>
                      <a:cubicBezTo>
                        <a:pt x="807" y="1364"/>
                        <a:pt x="807" y="1364"/>
                        <a:pt x="807" y="1364"/>
                      </a:cubicBezTo>
                      <a:cubicBezTo>
                        <a:pt x="807" y="1362"/>
                        <a:pt x="807" y="1362"/>
                        <a:pt x="807" y="1362"/>
                      </a:cubicBezTo>
                      <a:cubicBezTo>
                        <a:pt x="808" y="1361"/>
                        <a:pt x="808" y="1361"/>
                        <a:pt x="808" y="1361"/>
                      </a:cubicBezTo>
                      <a:cubicBezTo>
                        <a:pt x="807" y="1359"/>
                        <a:pt x="807" y="1359"/>
                        <a:pt x="807" y="1359"/>
                      </a:cubicBezTo>
                      <a:cubicBezTo>
                        <a:pt x="807" y="1357"/>
                        <a:pt x="807" y="1357"/>
                        <a:pt x="807" y="1357"/>
                      </a:cubicBezTo>
                      <a:cubicBezTo>
                        <a:pt x="805" y="1357"/>
                        <a:pt x="805" y="1357"/>
                        <a:pt x="805" y="1357"/>
                      </a:cubicBezTo>
                      <a:cubicBezTo>
                        <a:pt x="805" y="1355"/>
                        <a:pt x="805" y="1355"/>
                        <a:pt x="805" y="1355"/>
                      </a:cubicBezTo>
                      <a:cubicBezTo>
                        <a:pt x="804" y="1355"/>
                        <a:pt x="804" y="1355"/>
                        <a:pt x="804" y="1355"/>
                      </a:cubicBezTo>
                      <a:cubicBezTo>
                        <a:pt x="804" y="1353"/>
                        <a:pt x="804" y="1353"/>
                        <a:pt x="804" y="1353"/>
                      </a:cubicBezTo>
                      <a:cubicBezTo>
                        <a:pt x="807" y="1352"/>
                        <a:pt x="807" y="1352"/>
                        <a:pt x="807" y="1352"/>
                      </a:cubicBezTo>
                      <a:cubicBezTo>
                        <a:pt x="804" y="1349"/>
                        <a:pt x="804" y="1349"/>
                        <a:pt x="804" y="1349"/>
                      </a:cubicBezTo>
                      <a:cubicBezTo>
                        <a:pt x="807" y="1345"/>
                        <a:pt x="807" y="1345"/>
                        <a:pt x="807" y="1345"/>
                      </a:cubicBezTo>
                      <a:cubicBezTo>
                        <a:pt x="806" y="1343"/>
                        <a:pt x="806" y="1343"/>
                        <a:pt x="806" y="1343"/>
                      </a:cubicBezTo>
                      <a:cubicBezTo>
                        <a:pt x="807" y="1342"/>
                        <a:pt x="813" y="1335"/>
                        <a:pt x="813" y="1334"/>
                      </a:cubicBezTo>
                      <a:cubicBezTo>
                        <a:pt x="815" y="1333"/>
                        <a:pt x="815" y="1333"/>
                        <a:pt x="815" y="1333"/>
                      </a:cubicBezTo>
                      <a:cubicBezTo>
                        <a:pt x="817" y="1334"/>
                        <a:pt x="822" y="1336"/>
                        <a:pt x="824" y="1336"/>
                      </a:cubicBezTo>
                      <a:cubicBezTo>
                        <a:pt x="824" y="1337"/>
                        <a:pt x="824" y="1337"/>
                        <a:pt x="824" y="1337"/>
                      </a:cubicBezTo>
                      <a:cubicBezTo>
                        <a:pt x="825" y="1338"/>
                        <a:pt x="825" y="1338"/>
                        <a:pt x="825" y="1338"/>
                      </a:cubicBezTo>
                      <a:cubicBezTo>
                        <a:pt x="825" y="1339"/>
                        <a:pt x="825" y="1339"/>
                        <a:pt x="825" y="1339"/>
                      </a:cubicBezTo>
                      <a:cubicBezTo>
                        <a:pt x="826" y="1339"/>
                        <a:pt x="826" y="1339"/>
                        <a:pt x="826" y="1339"/>
                      </a:cubicBezTo>
                      <a:cubicBezTo>
                        <a:pt x="828" y="1336"/>
                        <a:pt x="828" y="1336"/>
                        <a:pt x="828" y="1336"/>
                      </a:cubicBezTo>
                      <a:cubicBezTo>
                        <a:pt x="829" y="1336"/>
                        <a:pt x="829" y="1336"/>
                        <a:pt x="829" y="1336"/>
                      </a:cubicBezTo>
                      <a:cubicBezTo>
                        <a:pt x="830" y="1337"/>
                        <a:pt x="830" y="1337"/>
                        <a:pt x="830" y="1337"/>
                      </a:cubicBezTo>
                      <a:cubicBezTo>
                        <a:pt x="830" y="1338"/>
                        <a:pt x="830" y="1338"/>
                        <a:pt x="830" y="1338"/>
                      </a:cubicBezTo>
                      <a:cubicBezTo>
                        <a:pt x="832" y="1339"/>
                        <a:pt x="832" y="1339"/>
                        <a:pt x="832" y="1339"/>
                      </a:cubicBezTo>
                      <a:cubicBezTo>
                        <a:pt x="830" y="1342"/>
                        <a:pt x="830" y="1342"/>
                        <a:pt x="830" y="1342"/>
                      </a:cubicBezTo>
                      <a:cubicBezTo>
                        <a:pt x="830" y="1343"/>
                        <a:pt x="830" y="1343"/>
                        <a:pt x="830" y="1343"/>
                      </a:cubicBezTo>
                      <a:cubicBezTo>
                        <a:pt x="832" y="1344"/>
                        <a:pt x="832" y="1344"/>
                        <a:pt x="832" y="1344"/>
                      </a:cubicBezTo>
                      <a:cubicBezTo>
                        <a:pt x="833" y="1345"/>
                        <a:pt x="833" y="1345"/>
                        <a:pt x="833" y="1345"/>
                      </a:cubicBezTo>
                      <a:cubicBezTo>
                        <a:pt x="831" y="1348"/>
                        <a:pt x="831" y="1348"/>
                        <a:pt x="831" y="1348"/>
                      </a:cubicBezTo>
                      <a:cubicBezTo>
                        <a:pt x="831" y="1350"/>
                        <a:pt x="833" y="1354"/>
                        <a:pt x="835" y="1356"/>
                      </a:cubicBezTo>
                      <a:cubicBezTo>
                        <a:pt x="835" y="1358"/>
                        <a:pt x="835" y="1358"/>
                        <a:pt x="835" y="1358"/>
                      </a:cubicBezTo>
                      <a:cubicBezTo>
                        <a:pt x="836" y="1360"/>
                        <a:pt x="836" y="1360"/>
                        <a:pt x="836" y="1360"/>
                      </a:cubicBezTo>
                      <a:cubicBezTo>
                        <a:pt x="841" y="1360"/>
                        <a:pt x="843" y="1361"/>
                        <a:pt x="849" y="1362"/>
                      </a:cubicBezTo>
                      <a:cubicBezTo>
                        <a:pt x="849" y="1363"/>
                        <a:pt x="849" y="1363"/>
                        <a:pt x="849" y="1363"/>
                      </a:cubicBezTo>
                      <a:cubicBezTo>
                        <a:pt x="853" y="1363"/>
                        <a:pt x="853" y="1363"/>
                        <a:pt x="853" y="1363"/>
                      </a:cubicBezTo>
                      <a:cubicBezTo>
                        <a:pt x="854" y="1364"/>
                        <a:pt x="854" y="1364"/>
                        <a:pt x="854" y="1364"/>
                      </a:cubicBezTo>
                      <a:cubicBezTo>
                        <a:pt x="854" y="1366"/>
                        <a:pt x="854" y="1366"/>
                        <a:pt x="854" y="1366"/>
                      </a:cubicBezTo>
                      <a:cubicBezTo>
                        <a:pt x="857" y="1366"/>
                        <a:pt x="857" y="1366"/>
                        <a:pt x="857" y="1366"/>
                      </a:cubicBezTo>
                      <a:cubicBezTo>
                        <a:pt x="858" y="1366"/>
                        <a:pt x="858" y="1366"/>
                        <a:pt x="858" y="1366"/>
                      </a:cubicBezTo>
                      <a:cubicBezTo>
                        <a:pt x="859" y="1366"/>
                        <a:pt x="859" y="1366"/>
                        <a:pt x="859" y="1366"/>
                      </a:cubicBezTo>
                      <a:cubicBezTo>
                        <a:pt x="859" y="1362"/>
                        <a:pt x="859" y="1362"/>
                        <a:pt x="859" y="1362"/>
                      </a:cubicBezTo>
                      <a:cubicBezTo>
                        <a:pt x="858" y="1361"/>
                        <a:pt x="858" y="1361"/>
                        <a:pt x="858" y="1361"/>
                      </a:cubicBezTo>
                      <a:cubicBezTo>
                        <a:pt x="858" y="1359"/>
                        <a:pt x="858" y="1359"/>
                        <a:pt x="858" y="1359"/>
                      </a:cubicBezTo>
                      <a:cubicBezTo>
                        <a:pt x="859" y="1358"/>
                        <a:pt x="859" y="1358"/>
                        <a:pt x="859" y="1358"/>
                      </a:cubicBezTo>
                      <a:cubicBezTo>
                        <a:pt x="861" y="1358"/>
                        <a:pt x="861" y="1358"/>
                        <a:pt x="861" y="1358"/>
                      </a:cubicBezTo>
                      <a:cubicBezTo>
                        <a:pt x="862" y="1356"/>
                        <a:pt x="862" y="1356"/>
                        <a:pt x="862" y="1356"/>
                      </a:cubicBezTo>
                      <a:cubicBezTo>
                        <a:pt x="861" y="1355"/>
                        <a:pt x="861" y="1355"/>
                        <a:pt x="861" y="1355"/>
                      </a:cubicBezTo>
                      <a:cubicBezTo>
                        <a:pt x="862" y="1353"/>
                        <a:pt x="862" y="1353"/>
                        <a:pt x="862" y="1353"/>
                      </a:cubicBezTo>
                      <a:cubicBezTo>
                        <a:pt x="864" y="1352"/>
                        <a:pt x="864" y="1352"/>
                        <a:pt x="864" y="1352"/>
                      </a:cubicBezTo>
                      <a:cubicBezTo>
                        <a:pt x="865" y="1351"/>
                        <a:pt x="865" y="1351"/>
                        <a:pt x="865" y="1351"/>
                      </a:cubicBezTo>
                      <a:cubicBezTo>
                        <a:pt x="862" y="1350"/>
                        <a:pt x="862" y="1350"/>
                        <a:pt x="862" y="1350"/>
                      </a:cubicBezTo>
                      <a:cubicBezTo>
                        <a:pt x="863" y="1349"/>
                        <a:pt x="863" y="1349"/>
                        <a:pt x="863" y="1349"/>
                      </a:cubicBezTo>
                      <a:cubicBezTo>
                        <a:pt x="863" y="1347"/>
                        <a:pt x="863" y="1347"/>
                        <a:pt x="863" y="1347"/>
                      </a:cubicBezTo>
                      <a:cubicBezTo>
                        <a:pt x="867" y="1340"/>
                        <a:pt x="867" y="1340"/>
                        <a:pt x="867" y="1340"/>
                      </a:cubicBezTo>
                      <a:cubicBezTo>
                        <a:pt x="871" y="1342"/>
                        <a:pt x="871" y="1342"/>
                        <a:pt x="871" y="1342"/>
                      </a:cubicBezTo>
                      <a:cubicBezTo>
                        <a:pt x="872" y="1342"/>
                        <a:pt x="872" y="1342"/>
                        <a:pt x="872" y="1342"/>
                      </a:cubicBezTo>
                      <a:cubicBezTo>
                        <a:pt x="874" y="1342"/>
                        <a:pt x="874" y="1342"/>
                        <a:pt x="874" y="1342"/>
                      </a:cubicBezTo>
                      <a:cubicBezTo>
                        <a:pt x="875" y="1347"/>
                        <a:pt x="889" y="1348"/>
                        <a:pt x="893" y="1359"/>
                      </a:cubicBezTo>
                      <a:cubicBezTo>
                        <a:pt x="903" y="1364"/>
                        <a:pt x="903" y="1364"/>
                        <a:pt x="903" y="1364"/>
                      </a:cubicBezTo>
                      <a:cubicBezTo>
                        <a:pt x="903" y="1364"/>
                        <a:pt x="904" y="1364"/>
                        <a:pt x="905" y="1364"/>
                      </a:cubicBezTo>
                      <a:cubicBezTo>
                        <a:pt x="909" y="1365"/>
                        <a:pt x="909" y="1365"/>
                        <a:pt x="909" y="1365"/>
                      </a:cubicBezTo>
                      <a:cubicBezTo>
                        <a:pt x="910" y="1367"/>
                        <a:pt x="910" y="1367"/>
                        <a:pt x="910" y="1367"/>
                      </a:cubicBezTo>
                      <a:cubicBezTo>
                        <a:pt x="921" y="1370"/>
                        <a:pt x="921" y="1370"/>
                        <a:pt x="921" y="1370"/>
                      </a:cubicBezTo>
                      <a:cubicBezTo>
                        <a:pt x="922" y="1368"/>
                        <a:pt x="922" y="1368"/>
                        <a:pt x="922" y="1368"/>
                      </a:cubicBezTo>
                      <a:cubicBezTo>
                        <a:pt x="920" y="1367"/>
                        <a:pt x="920" y="1367"/>
                        <a:pt x="920" y="1367"/>
                      </a:cubicBezTo>
                      <a:cubicBezTo>
                        <a:pt x="919" y="1366"/>
                        <a:pt x="919" y="1366"/>
                        <a:pt x="919" y="1366"/>
                      </a:cubicBezTo>
                      <a:cubicBezTo>
                        <a:pt x="918" y="1366"/>
                        <a:pt x="916" y="1364"/>
                        <a:pt x="916" y="1363"/>
                      </a:cubicBezTo>
                      <a:cubicBezTo>
                        <a:pt x="915" y="1360"/>
                        <a:pt x="915" y="1360"/>
                        <a:pt x="915" y="1360"/>
                      </a:cubicBezTo>
                      <a:cubicBezTo>
                        <a:pt x="913" y="1356"/>
                        <a:pt x="899" y="1357"/>
                        <a:pt x="896" y="1353"/>
                      </a:cubicBezTo>
                      <a:cubicBezTo>
                        <a:pt x="896" y="1349"/>
                        <a:pt x="896" y="1349"/>
                        <a:pt x="896" y="1349"/>
                      </a:cubicBezTo>
                      <a:cubicBezTo>
                        <a:pt x="889" y="1341"/>
                        <a:pt x="889" y="1341"/>
                        <a:pt x="889" y="1341"/>
                      </a:cubicBezTo>
                      <a:cubicBezTo>
                        <a:pt x="886" y="1341"/>
                        <a:pt x="879" y="1339"/>
                        <a:pt x="878" y="1340"/>
                      </a:cubicBezTo>
                      <a:cubicBezTo>
                        <a:pt x="875" y="1338"/>
                        <a:pt x="875" y="1338"/>
                        <a:pt x="875" y="1338"/>
                      </a:cubicBezTo>
                      <a:cubicBezTo>
                        <a:pt x="874" y="1334"/>
                        <a:pt x="874" y="1334"/>
                        <a:pt x="874" y="1334"/>
                      </a:cubicBezTo>
                      <a:cubicBezTo>
                        <a:pt x="871" y="1332"/>
                        <a:pt x="871" y="1332"/>
                        <a:pt x="871" y="1332"/>
                      </a:cubicBezTo>
                      <a:cubicBezTo>
                        <a:pt x="873" y="1328"/>
                        <a:pt x="873" y="1328"/>
                        <a:pt x="873" y="1328"/>
                      </a:cubicBezTo>
                      <a:cubicBezTo>
                        <a:pt x="876" y="1330"/>
                        <a:pt x="876" y="1330"/>
                        <a:pt x="876" y="1330"/>
                      </a:cubicBezTo>
                      <a:cubicBezTo>
                        <a:pt x="878" y="1329"/>
                        <a:pt x="878" y="1329"/>
                        <a:pt x="878" y="1329"/>
                      </a:cubicBezTo>
                      <a:cubicBezTo>
                        <a:pt x="880" y="1330"/>
                        <a:pt x="880" y="1330"/>
                        <a:pt x="880" y="1330"/>
                      </a:cubicBezTo>
                      <a:cubicBezTo>
                        <a:pt x="881" y="1329"/>
                        <a:pt x="881" y="1329"/>
                        <a:pt x="881" y="1329"/>
                      </a:cubicBezTo>
                      <a:cubicBezTo>
                        <a:pt x="880" y="1327"/>
                        <a:pt x="880" y="1327"/>
                        <a:pt x="880" y="1327"/>
                      </a:cubicBezTo>
                      <a:cubicBezTo>
                        <a:pt x="883" y="1326"/>
                        <a:pt x="883" y="1326"/>
                        <a:pt x="883" y="1326"/>
                      </a:cubicBezTo>
                      <a:cubicBezTo>
                        <a:pt x="886" y="1329"/>
                        <a:pt x="886" y="1329"/>
                        <a:pt x="886" y="1329"/>
                      </a:cubicBezTo>
                      <a:cubicBezTo>
                        <a:pt x="885" y="1331"/>
                        <a:pt x="885" y="1331"/>
                        <a:pt x="885" y="1331"/>
                      </a:cubicBezTo>
                      <a:cubicBezTo>
                        <a:pt x="886" y="1333"/>
                        <a:pt x="889" y="1335"/>
                        <a:pt x="890" y="1336"/>
                      </a:cubicBezTo>
                      <a:cubicBezTo>
                        <a:pt x="905" y="1345"/>
                        <a:pt x="904" y="1334"/>
                        <a:pt x="916" y="1336"/>
                      </a:cubicBezTo>
                      <a:cubicBezTo>
                        <a:pt x="917" y="1338"/>
                        <a:pt x="917" y="1338"/>
                        <a:pt x="917" y="1338"/>
                      </a:cubicBezTo>
                      <a:cubicBezTo>
                        <a:pt x="924" y="1338"/>
                        <a:pt x="931" y="1352"/>
                        <a:pt x="935" y="1351"/>
                      </a:cubicBezTo>
                      <a:cubicBezTo>
                        <a:pt x="936" y="1352"/>
                        <a:pt x="936" y="1352"/>
                        <a:pt x="936" y="1352"/>
                      </a:cubicBezTo>
                      <a:cubicBezTo>
                        <a:pt x="937" y="1352"/>
                        <a:pt x="939" y="1354"/>
                        <a:pt x="939" y="1355"/>
                      </a:cubicBezTo>
                      <a:cubicBezTo>
                        <a:pt x="941" y="1356"/>
                        <a:pt x="943" y="1356"/>
                        <a:pt x="944" y="1355"/>
                      </a:cubicBezTo>
                      <a:cubicBezTo>
                        <a:pt x="946" y="1356"/>
                        <a:pt x="946" y="1356"/>
                        <a:pt x="946" y="1356"/>
                      </a:cubicBezTo>
                      <a:cubicBezTo>
                        <a:pt x="946" y="1357"/>
                        <a:pt x="946" y="1357"/>
                        <a:pt x="946" y="1357"/>
                      </a:cubicBezTo>
                      <a:cubicBezTo>
                        <a:pt x="949" y="1357"/>
                        <a:pt x="953" y="1369"/>
                        <a:pt x="955" y="1372"/>
                      </a:cubicBezTo>
                      <a:cubicBezTo>
                        <a:pt x="956" y="1375"/>
                        <a:pt x="959" y="1378"/>
                        <a:pt x="960" y="1380"/>
                      </a:cubicBezTo>
                      <a:cubicBezTo>
                        <a:pt x="963" y="1376"/>
                        <a:pt x="963" y="1376"/>
                        <a:pt x="963" y="1376"/>
                      </a:cubicBezTo>
                      <a:cubicBezTo>
                        <a:pt x="962" y="1375"/>
                        <a:pt x="960" y="1369"/>
                        <a:pt x="958" y="1368"/>
                      </a:cubicBezTo>
                      <a:cubicBezTo>
                        <a:pt x="959" y="1366"/>
                        <a:pt x="959" y="1366"/>
                        <a:pt x="959" y="1366"/>
                      </a:cubicBezTo>
                      <a:cubicBezTo>
                        <a:pt x="957" y="1362"/>
                        <a:pt x="954" y="1361"/>
                        <a:pt x="953" y="1357"/>
                      </a:cubicBezTo>
                      <a:cubicBezTo>
                        <a:pt x="947" y="1353"/>
                        <a:pt x="947" y="1353"/>
                        <a:pt x="947" y="1353"/>
                      </a:cubicBezTo>
                      <a:cubicBezTo>
                        <a:pt x="946" y="1354"/>
                        <a:pt x="946" y="1354"/>
                        <a:pt x="946" y="1354"/>
                      </a:cubicBezTo>
                      <a:cubicBezTo>
                        <a:pt x="944" y="1353"/>
                        <a:pt x="944" y="1353"/>
                        <a:pt x="944" y="1353"/>
                      </a:cubicBezTo>
                      <a:cubicBezTo>
                        <a:pt x="944" y="1350"/>
                        <a:pt x="944" y="1350"/>
                        <a:pt x="944" y="1350"/>
                      </a:cubicBezTo>
                      <a:cubicBezTo>
                        <a:pt x="940" y="1346"/>
                        <a:pt x="940" y="1346"/>
                        <a:pt x="940" y="1346"/>
                      </a:cubicBezTo>
                      <a:cubicBezTo>
                        <a:pt x="938" y="1346"/>
                        <a:pt x="938" y="1346"/>
                        <a:pt x="938" y="1346"/>
                      </a:cubicBezTo>
                      <a:cubicBezTo>
                        <a:pt x="936" y="1347"/>
                        <a:pt x="936" y="1347"/>
                        <a:pt x="936" y="1347"/>
                      </a:cubicBezTo>
                      <a:cubicBezTo>
                        <a:pt x="932" y="1338"/>
                        <a:pt x="927" y="1341"/>
                        <a:pt x="925" y="1335"/>
                      </a:cubicBezTo>
                      <a:cubicBezTo>
                        <a:pt x="922" y="1334"/>
                        <a:pt x="922" y="1334"/>
                        <a:pt x="922" y="1334"/>
                      </a:cubicBezTo>
                      <a:cubicBezTo>
                        <a:pt x="920" y="1332"/>
                        <a:pt x="920" y="1332"/>
                        <a:pt x="920" y="1332"/>
                      </a:cubicBezTo>
                      <a:cubicBezTo>
                        <a:pt x="921" y="1331"/>
                        <a:pt x="921" y="1331"/>
                        <a:pt x="921" y="1331"/>
                      </a:cubicBezTo>
                      <a:cubicBezTo>
                        <a:pt x="922" y="1330"/>
                        <a:pt x="925" y="1330"/>
                        <a:pt x="927" y="1330"/>
                      </a:cubicBezTo>
                      <a:cubicBezTo>
                        <a:pt x="928" y="1330"/>
                        <a:pt x="928" y="1330"/>
                        <a:pt x="928" y="1330"/>
                      </a:cubicBezTo>
                      <a:cubicBezTo>
                        <a:pt x="927" y="1327"/>
                        <a:pt x="927" y="1327"/>
                        <a:pt x="927" y="1327"/>
                      </a:cubicBezTo>
                      <a:cubicBezTo>
                        <a:pt x="929" y="1328"/>
                        <a:pt x="931" y="1326"/>
                        <a:pt x="933" y="1325"/>
                      </a:cubicBezTo>
                      <a:cubicBezTo>
                        <a:pt x="932" y="1324"/>
                        <a:pt x="932" y="1324"/>
                        <a:pt x="932" y="1324"/>
                      </a:cubicBezTo>
                      <a:cubicBezTo>
                        <a:pt x="933" y="1320"/>
                        <a:pt x="933" y="1320"/>
                        <a:pt x="933" y="1320"/>
                      </a:cubicBezTo>
                      <a:cubicBezTo>
                        <a:pt x="933" y="1319"/>
                        <a:pt x="933" y="1319"/>
                        <a:pt x="933" y="1319"/>
                      </a:cubicBezTo>
                      <a:cubicBezTo>
                        <a:pt x="932" y="1319"/>
                        <a:pt x="932" y="1319"/>
                        <a:pt x="932" y="1319"/>
                      </a:cubicBezTo>
                      <a:cubicBezTo>
                        <a:pt x="930" y="1323"/>
                        <a:pt x="930" y="1323"/>
                        <a:pt x="930" y="1323"/>
                      </a:cubicBezTo>
                      <a:cubicBezTo>
                        <a:pt x="928" y="1323"/>
                        <a:pt x="928" y="1323"/>
                        <a:pt x="928" y="1323"/>
                      </a:cubicBezTo>
                      <a:cubicBezTo>
                        <a:pt x="929" y="1322"/>
                        <a:pt x="929" y="1322"/>
                        <a:pt x="929" y="1322"/>
                      </a:cubicBezTo>
                      <a:cubicBezTo>
                        <a:pt x="928" y="1321"/>
                        <a:pt x="928" y="1321"/>
                        <a:pt x="928" y="1321"/>
                      </a:cubicBezTo>
                      <a:cubicBezTo>
                        <a:pt x="929" y="1320"/>
                        <a:pt x="929" y="1320"/>
                        <a:pt x="929" y="1320"/>
                      </a:cubicBezTo>
                      <a:cubicBezTo>
                        <a:pt x="929" y="1319"/>
                        <a:pt x="929" y="1319"/>
                        <a:pt x="929" y="1319"/>
                      </a:cubicBezTo>
                      <a:cubicBezTo>
                        <a:pt x="927" y="1317"/>
                        <a:pt x="927" y="1317"/>
                        <a:pt x="927" y="1317"/>
                      </a:cubicBezTo>
                      <a:cubicBezTo>
                        <a:pt x="926" y="1318"/>
                        <a:pt x="926" y="1318"/>
                        <a:pt x="926" y="1318"/>
                      </a:cubicBezTo>
                      <a:cubicBezTo>
                        <a:pt x="924" y="1317"/>
                        <a:pt x="922" y="1317"/>
                        <a:pt x="920" y="1317"/>
                      </a:cubicBezTo>
                      <a:cubicBezTo>
                        <a:pt x="919" y="1316"/>
                        <a:pt x="919" y="1316"/>
                        <a:pt x="919" y="1316"/>
                      </a:cubicBezTo>
                      <a:cubicBezTo>
                        <a:pt x="916" y="1315"/>
                        <a:pt x="916" y="1315"/>
                        <a:pt x="916" y="1315"/>
                      </a:cubicBezTo>
                      <a:cubicBezTo>
                        <a:pt x="914" y="1312"/>
                        <a:pt x="914" y="1312"/>
                        <a:pt x="914" y="1312"/>
                      </a:cubicBezTo>
                      <a:cubicBezTo>
                        <a:pt x="909" y="1310"/>
                        <a:pt x="902" y="1308"/>
                        <a:pt x="896" y="1308"/>
                      </a:cubicBezTo>
                      <a:cubicBezTo>
                        <a:pt x="896" y="1307"/>
                        <a:pt x="896" y="1307"/>
                        <a:pt x="896" y="1307"/>
                      </a:cubicBezTo>
                      <a:cubicBezTo>
                        <a:pt x="898" y="1305"/>
                        <a:pt x="898" y="1305"/>
                        <a:pt x="898" y="1305"/>
                      </a:cubicBezTo>
                      <a:cubicBezTo>
                        <a:pt x="898" y="1304"/>
                        <a:pt x="898" y="1304"/>
                        <a:pt x="898" y="1304"/>
                      </a:cubicBezTo>
                      <a:cubicBezTo>
                        <a:pt x="892" y="1298"/>
                        <a:pt x="892" y="1298"/>
                        <a:pt x="892" y="1298"/>
                      </a:cubicBezTo>
                      <a:cubicBezTo>
                        <a:pt x="891" y="1294"/>
                        <a:pt x="891" y="1294"/>
                        <a:pt x="891" y="1294"/>
                      </a:cubicBezTo>
                      <a:cubicBezTo>
                        <a:pt x="886" y="1295"/>
                        <a:pt x="886" y="1295"/>
                        <a:pt x="886" y="1295"/>
                      </a:cubicBezTo>
                      <a:cubicBezTo>
                        <a:pt x="885" y="1295"/>
                        <a:pt x="885" y="1295"/>
                        <a:pt x="885" y="1295"/>
                      </a:cubicBezTo>
                      <a:cubicBezTo>
                        <a:pt x="886" y="1294"/>
                        <a:pt x="886" y="1294"/>
                        <a:pt x="886" y="1294"/>
                      </a:cubicBezTo>
                      <a:cubicBezTo>
                        <a:pt x="885" y="1293"/>
                        <a:pt x="885" y="1293"/>
                        <a:pt x="885" y="1293"/>
                      </a:cubicBezTo>
                      <a:cubicBezTo>
                        <a:pt x="886" y="1290"/>
                        <a:pt x="886" y="1290"/>
                        <a:pt x="886" y="1290"/>
                      </a:cubicBezTo>
                      <a:cubicBezTo>
                        <a:pt x="886" y="1288"/>
                        <a:pt x="884" y="1287"/>
                        <a:pt x="883" y="1286"/>
                      </a:cubicBezTo>
                      <a:cubicBezTo>
                        <a:pt x="883" y="1284"/>
                        <a:pt x="883" y="1284"/>
                        <a:pt x="883" y="1284"/>
                      </a:cubicBezTo>
                      <a:cubicBezTo>
                        <a:pt x="881" y="1283"/>
                        <a:pt x="881" y="1283"/>
                        <a:pt x="881" y="1283"/>
                      </a:cubicBezTo>
                      <a:cubicBezTo>
                        <a:pt x="877" y="1285"/>
                        <a:pt x="877" y="1285"/>
                        <a:pt x="877" y="1285"/>
                      </a:cubicBezTo>
                      <a:cubicBezTo>
                        <a:pt x="875" y="1284"/>
                        <a:pt x="870" y="1282"/>
                        <a:pt x="868" y="1283"/>
                      </a:cubicBezTo>
                      <a:cubicBezTo>
                        <a:pt x="866" y="1281"/>
                        <a:pt x="866" y="1281"/>
                        <a:pt x="866" y="1281"/>
                      </a:cubicBezTo>
                      <a:cubicBezTo>
                        <a:pt x="866" y="1278"/>
                        <a:pt x="866" y="1278"/>
                        <a:pt x="866" y="1278"/>
                      </a:cubicBezTo>
                      <a:cubicBezTo>
                        <a:pt x="869" y="1277"/>
                        <a:pt x="869" y="1277"/>
                        <a:pt x="869" y="1277"/>
                      </a:cubicBezTo>
                      <a:cubicBezTo>
                        <a:pt x="867" y="1276"/>
                        <a:pt x="867" y="1276"/>
                        <a:pt x="867" y="1276"/>
                      </a:cubicBezTo>
                      <a:cubicBezTo>
                        <a:pt x="869" y="1275"/>
                        <a:pt x="869" y="1275"/>
                        <a:pt x="869" y="1275"/>
                      </a:cubicBezTo>
                      <a:cubicBezTo>
                        <a:pt x="868" y="1273"/>
                        <a:pt x="868" y="1273"/>
                        <a:pt x="868" y="1273"/>
                      </a:cubicBezTo>
                      <a:cubicBezTo>
                        <a:pt x="867" y="1272"/>
                        <a:pt x="864" y="1270"/>
                        <a:pt x="862" y="1270"/>
                      </a:cubicBezTo>
                      <a:cubicBezTo>
                        <a:pt x="860" y="1268"/>
                        <a:pt x="860" y="1268"/>
                        <a:pt x="860" y="1268"/>
                      </a:cubicBezTo>
                      <a:cubicBezTo>
                        <a:pt x="859" y="1266"/>
                        <a:pt x="859" y="1266"/>
                        <a:pt x="859" y="1266"/>
                      </a:cubicBezTo>
                      <a:cubicBezTo>
                        <a:pt x="858" y="1265"/>
                        <a:pt x="858" y="1265"/>
                        <a:pt x="858" y="1265"/>
                      </a:cubicBezTo>
                      <a:cubicBezTo>
                        <a:pt x="857" y="1263"/>
                        <a:pt x="857" y="1263"/>
                        <a:pt x="857" y="1263"/>
                      </a:cubicBezTo>
                      <a:cubicBezTo>
                        <a:pt x="860" y="1262"/>
                        <a:pt x="860" y="1262"/>
                        <a:pt x="860" y="1262"/>
                      </a:cubicBezTo>
                      <a:cubicBezTo>
                        <a:pt x="859" y="1260"/>
                        <a:pt x="859" y="1260"/>
                        <a:pt x="859" y="1260"/>
                      </a:cubicBezTo>
                      <a:cubicBezTo>
                        <a:pt x="858" y="1260"/>
                        <a:pt x="858" y="1260"/>
                        <a:pt x="858" y="1260"/>
                      </a:cubicBezTo>
                      <a:cubicBezTo>
                        <a:pt x="859" y="1258"/>
                        <a:pt x="860" y="1255"/>
                        <a:pt x="861" y="1254"/>
                      </a:cubicBezTo>
                      <a:cubicBezTo>
                        <a:pt x="861" y="1253"/>
                        <a:pt x="861" y="1253"/>
                        <a:pt x="861" y="1253"/>
                      </a:cubicBezTo>
                      <a:cubicBezTo>
                        <a:pt x="862" y="1254"/>
                        <a:pt x="862" y="1254"/>
                        <a:pt x="862" y="1254"/>
                      </a:cubicBezTo>
                      <a:cubicBezTo>
                        <a:pt x="863" y="1254"/>
                        <a:pt x="863" y="1254"/>
                        <a:pt x="863" y="1254"/>
                      </a:cubicBezTo>
                      <a:cubicBezTo>
                        <a:pt x="862" y="1253"/>
                        <a:pt x="862" y="1253"/>
                        <a:pt x="862" y="1253"/>
                      </a:cubicBezTo>
                      <a:cubicBezTo>
                        <a:pt x="863" y="1250"/>
                        <a:pt x="863" y="1250"/>
                        <a:pt x="863" y="1250"/>
                      </a:cubicBezTo>
                      <a:cubicBezTo>
                        <a:pt x="865" y="1250"/>
                        <a:pt x="865" y="1250"/>
                        <a:pt x="865" y="1250"/>
                      </a:cubicBezTo>
                      <a:cubicBezTo>
                        <a:pt x="869" y="1251"/>
                        <a:pt x="873" y="1255"/>
                        <a:pt x="876" y="1258"/>
                      </a:cubicBezTo>
                      <a:cubicBezTo>
                        <a:pt x="878" y="1259"/>
                        <a:pt x="878" y="1259"/>
                        <a:pt x="878" y="1259"/>
                      </a:cubicBezTo>
                      <a:cubicBezTo>
                        <a:pt x="878" y="1260"/>
                        <a:pt x="878" y="1260"/>
                        <a:pt x="878" y="1260"/>
                      </a:cubicBezTo>
                      <a:cubicBezTo>
                        <a:pt x="879" y="1263"/>
                        <a:pt x="879" y="1263"/>
                        <a:pt x="879" y="1263"/>
                      </a:cubicBezTo>
                      <a:cubicBezTo>
                        <a:pt x="881" y="1263"/>
                        <a:pt x="881" y="1263"/>
                        <a:pt x="881" y="1263"/>
                      </a:cubicBezTo>
                      <a:cubicBezTo>
                        <a:pt x="881" y="1265"/>
                        <a:pt x="882" y="1269"/>
                        <a:pt x="884" y="1271"/>
                      </a:cubicBezTo>
                      <a:cubicBezTo>
                        <a:pt x="885" y="1271"/>
                        <a:pt x="885" y="1271"/>
                        <a:pt x="885" y="1271"/>
                      </a:cubicBezTo>
                      <a:cubicBezTo>
                        <a:pt x="884" y="1269"/>
                        <a:pt x="884" y="1265"/>
                        <a:pt x="885" y="1263"/>
                      </a:cubicBezTo>
                      <a:cubicBezTo>
                        <a:pt x="886" y="1262"/>
                        <a:pt x="886" y="1262"/>
                        <a:pt x="886" y="1262"/>
                      </a:cubicBezTo>
                      <a:cubicBezTo>
                        <a:pt x="888" y="1263"/>
                        <a:pt x="888" y="1263"/>
                        <a:pt x="888" y="1263"/>
                      </a:cubicBezTo>
                      <a:cubicBezTo>
                        <a:pt x="890" y="1262"/>
                        <a:pt x="890" y="1262"/>
                        <a:pt x="890" y="1262"/>
                      </a:cubicBezTo>
                      <a:cubicBezTo>
                        <a:pt x="893" y="1267"/>
                        <a:pt x="893" y="1267"/>
                        <a:pt x="893" y="1267"/>
                      </a:cubicBezTo>
                      <a:cubicBezTo>
                        <a:pt x="894" y="1266"/>
                        <a:pt x="894" y="1266"/>
                        <a:pt x="894" y="1266"/>
                      </a:cubicBezTo>
                      <a:cubicBezTo>
                        <a:pt x="898" y="1266"/>
                        <a:pt x="898" y="1266"/>
                        <a:pt x="898" y="1266"/>
                      </a:cubicBezTo>
                      <a:cubicBezTo>
                        <a:pt x="897" y="1268"/>
                        <a:pt x="897" y="1268"/>
                        <a:pt x="897" y="1268"/>
                      </a:cubicBezTo>
                      <a:cubicBezTo>
                        <a:pt x="898" y="1269"/>
                        <a:pt x="898" y="1269"/>
                        <a:pt x="898" y="1269"/>
                      </a:cubicBezTo>
                      <a:cubicBezTo>
                        <a:pt x="899" y="1266"/>
                        <a:pt x="899" y="1266"/>
                        <a:pt x="899" y="1266"/>
                      </a:cubicBezTo>
                      <a:cubicBezTo>
                        <a:pt x="901" y="1265"/>
                        <a:pt x="901" y="1265"/>
                        <a:pt x="901" y="1265"/>
                      </a:cubicBezTo>
                      <a:cubicBezTo>
                        <a:pt x="901" y="1264"/>
                        <a:pt x="901" y="1264"/>
                        <a:pt x="901" y="1264"/>
                      </a:cubicBezTo>
                      <a:cubicBezTo>
                        <a:pt x="903" y="1264"/>
                        <a:pt x="903" y="1264"/>
                        <a:pt x="903" y="1264"/>
                      </a:cubicBezTo>
                      <a:cubicBezTo>
                        <a:pt x="904" y="1264"/>
                        <a:pt x="904" y="1264"/>
                        <a:pt x="904" y="1264"/>
                      </a:cubicBezTo>
                      <a:cubicBezTo>
                        <a:pt x="904" y="1263"/>
                        <a:pt x="904" y="1263"/>
                        <a:pt x="904" y="1263"/>
                      </a:cubicBezTo>
                      <a:cubicBezTo>
                        <a:pt x="902" y="1262"/>
                        <a:pt x="902" y="1262"/>
                        <a:pt x="902" y="1262"/>
                      </a:cubicBezTo>
                      <a:cubicBezTo>
                        <a:pt x="903" y="1259"/>
                        <a:pt x="903" y="1259"/>
                        <a:pt x="903" y="1259"/>
                      </a:cubicBezTo>
                      <a:cubicBezTo>
                        <a:pt x="906" y="1259"/>
                        <a:pt x="906" y="1259"/>
                        <a:pt x="906" y="1259"/>
                      </a:cubicBezTo>
                      <a:cubicBezTo>
                        <a:pt x="904" y="1255"/>
                        <a:pt x="904" y="1255"/>
                        <a:pt x="904" y="1255"/>
                      </a:cubicBezTo>
                      <a:cubicBezTo>
                        <a:pt x="907" y="1252"/>
                        <a:pt x="907" y="1252"/>
                        <a:pt x="907" y="1252"/>
                      </a:cubicBezTo>
                      <a:cubicBezTo>
                        <a:pt x="905" y="1252"/>
                        <a:pt x="905" y="1252"/>
                        <a:pt x="905" y="1252"/>
                      </a:cubicBezTo>
                      <a:cubicBezTo>
                        <a:pt x="904" y="1251"/>
                        <a:pt x="904" y="1251"/>
                        <a:pt x="904" y="1251"/>
                      </a:cubicBezTo>
                      <a:cubicBezTo>
                        <a:pt x="907" y="1251"/>
                        <a:pt x="907" y="1251"/>
                        <a:pt x="907" y="1251"/>
                      </a:cubicBezTo>
                      <a:cubicBezTo>
                        <a:pt x="907" y="1249"/>
                        <a:pt x="907" y="1249"/>
                        <a:pt x="907" y="1249"/>
                      </a:cubicBezTo>
                      <a:cubicBezTo>
                        <a:pt x="905" y="1250"/>
                        <a:pt x="905" y="1250"/>
                        <a:pt x="905" y="1250"/>
                      </a:cubicBezTo>
                      <a:cubicBezTo>
                        <a:pt x="903" y="1248"/>
                        <a:pt x="903" y="1248"/>
                        <a:pt x="903" y="1248"/>
                      </a:cubicBezTo>
                      <a:cubicBezTo>
                        <a:pt x="904" y="1246"/>
                        <a:pt x="904" y="1246"/>
                        <a:pt x="904" y="1246"/>
                      </a:cubicBezTo>
                      <a:cubicBezTo>
                        <a:pt x="900" y="1246"/>
                        <a:pt x="900" y="1246"/>
                        <a:pt x="900" y="1246"/>
                      </a:cubicBezTo>
                      <a:cubicBezTo>
                        <a:pt x="899" y="1245"/>
                        <a:pt x="899" y="1245"/>
                        <a:pt x="899" y="1245"/>
                      </a:cubicBezTo>
                      <a:cubicBezTo>
                        <a:pt x="899" y="1243"/>
                        <a:pt x="899" y="1243"/>
                        <a:pt x="899" y="1243"/>
                      </a:cubicBezTo>
                      <a:cubicBezTo>
                        <a:pt x="900" y="1242"/>
                        <a:pt x="900" y="1242"/>
                        <a:pt x="900" y="1242"/>
                      </a:cubicBezTo>
                      <a:cubicBezTo>
                        <a:pt x="902" y="1243"/>
                        <a:pt x="907" y="1243"/>
                        <a:pt x="909" y="1242"/>
                      </a:cubicBezTo>
                      <a:cubicBezTo>
                        <a:pt x="908" y="1241"/>
                        <a:pt x="908" y="1241"/>
                        <a:pt x="908" y="1241"/>
                      </a:cubicBezTo>
                      <a:cubicBezTo>
                        <a:pt x="904" y="1241"/>
                        <a:pt x="904" y="1241"/>
                        <a:pt x="904" y="1241"/>
                      </a:cubicBezTo>
                      <a:cubicBezTo>
                        <a:pt x="900" y="1235"/>
                        <a:pt x="900" y="1235"/>
                        <a:pt x="900" y="1235"/>
                      </a:cubicBezTo>
                      <a:cubicBezTo>
                        <a:pt x="901" y="1235"/>
                        <a:pt x="901" y="1235"/>
                        <a:pt x="901" y="1235"/>
                      </a:cubicBezTo>
                      <a:cubicBezTo>
                        <a:pt x="902" y="1235"/>
                        <a:pt x="902" y="1235"/>
                        <a:pt x="902" y="1235"/>
                      </a:cubicBezTo>
                      <a:cubicBezTo>
                        <a:pt x="904" y="1236"/>
                        <a:pt x="904" y="1236"/>
                        <a:pt x="904" y="1236"/>
                      </a:cubicBezTo>
                      <a:cubicBezTo>
                        <a:pt x="905" y="1236"/>
                        <a:pt x="907" y="1234"/>
                        <a:pt x="909" y="1234"/>
                      </a:cubicBezTo>
                      <a:cubicBezTo>
                        <a:pt x="909" y="1233"/>
                        <a:pt x="909" y="1233"/>
                        <a:pt x="909" y="1233"/>
                      </a:cubicBezTo>
                      <a:cubicBezTo>
                        <a:pt x="910" y="1232"/>
                        <a:pt x="910" y="1232"/>
                        <a:pt x="910" y="1232"/>
                      </a:cubicBezTo>
                      <a:cubicBezTo>
                        <a:pt x="911" y="1233"/>
                        <a:pt x="911" y="1233"/>
                        <a:pt x="911" y="1233"/>
                      </a:cubicBezTo>
                      <a:cubicBezTo>
                        <a:pt x="912" y="1231"/>
                        <a:pt x="912" y="1231"/>
                        <a:pt x="912" y="1231"/>
                      </a:cubicBezTo>
                      <a:cubicBezTo>
                        <a:pt x="915" y="1230"/>
                        <a:pt x="915" y="1230"/>
                        <a:pt x="915" y="1230"/>
                      </a:cubicBezTo>
                      <a:cubicBezTo>
                        <a:pt x="915" y="1228"/>
                        <a:pt x="915" y="1228"/>
                        <a:pt x="915" y="1228"/>
                      </a:cubicBezTo>
                      <a:cubicBezTo>
                        <a:pt x="914" y="1228"/>
                        <a:pt x="914" y="1228"/>
                        <a:pt x="914" y="1228"/>
                      </a:cubicBezTo>
                      <a:cubicBezTo>
                        <a:pt x="909" y="1231"/>
                        <a:pt x="909" y="1231"/>
                        <a:pt x="909" y="1231"/>
                      </a:cubicBezTo>
                      <a:cubicBezTo>
                        <a:pt x="905" y="1231"/>
                        <a:pt x="905" y="1231"/>
                        <a:pt x="905" y="1231"/>
                      </a:cubicBezTo>
                      <a:cubicBezTo>
                        <a:pt x="903" y="1229"/>
                        <a:pt x="903" y="1229"/>
                        <a:pt x="903" y="1229"/>
                      </a:cubicBezTo>
                      <a:cubicBezTo>
                        <a:pt x="902" y="1229"/>
                        <a:pt x="899" y="1229"/>
                        <a:pt x="897" y="1228"/>
                      </a:cubicBezTo>
                      <a:cubicBezTo>
                        <a:pt x="897" y="1227"/>
                        <a:pt x="897" y="1227"/>
                        <a:pt x="897" y="1227"/>
                      </a:cubicBezTo>
                      <a:cubicBezTo>
                        <a:pt x="899" y="1224"/>
                        <a:pt x="899" y="1224"/>
                        <a:pt x="899" y="1224"/>
                      </a:cubicBezTo>
                      <a:cubicBezTo>
                        <a:pt x="896" y="1224"/>
                        <a:pt x="896" y="1224"/>
                        <a:pt x="896" y="1224"/>
                      </a:cubicBezTo>
                      <a:cubicBezTo>
                        <a:pt x="896" y="1222"/>
                        <a:pt x="896" y="1222"/>
                        <a:pt x="896" y="1222"/>
                      </a:cubicBezTo>
                      <a:cubicBezTo>
                        <a:pt x="895" y="1222"/>
                        <a:pt x="895" y="1222"/>
                        <a:pt x="895" y="1222"/>
                      </a:cubicBezTo>
                      <a:cubicBezTo>
                        <a:pt x="895" y="1220"/>
                        <a:pt x="895" y="1220"/>
                        <a:pt x="895" y="1220"/>
                      </a:cubicBezTo>
                      <a:cubicBezTo>
                        <a:pt x="896" y="1220"/>
                        <a:pt x="896" y="1220"/>
                        <a:pt x="896" y="1220"/>
                      </a:cubicBezTo>
                      <a:cubicBezTo>
                        <a:pt x="897" y="1221"/>
                        <a:pt x="897" y="1221"/>
                        <a:pt x="897" y="1221"/>
                      </a:cubicBezTo>
                      <a:cubicBezTo>
                        <a:pt x="898" y="1218"/>
                        <a:pt x="898" y="1218"/>
                        <a:pt x="898" y="1218"/>
                      </a:cubicBezTo>
                      <a:cubicBezTo>
                        <a:pt x="896" y="1217"/>
                        <a:pt x="896" y="1217"/>
                        <a:pt x="896" y="1217"/>
                      </a:cubicBezTo>
                      <a:cubicBezTo>
                        <a:pt x="896" y="1216"/>
                        <a:pt x="896" y="1216"/>
                        <a:pt x="896" y="1216"/>
                      </a:cubicBezTo>
                      <a:cubicBezTo>
                        <a:pt x="894" y="1216"/>
                        <a:pt x="892" y="1215"/>
                        <a:pt x="891" y="1216"/>
                      </a:cubicBezTo>
                      <a:cubicBezTo>
                        <a:pt x="890" y="1214"/>
                        <a:pt x="890" y="1214"/>
                        <a:pt x="890" y="1214"/>
                      </a:cubicBezTo>
                      <a:cubicBezTo>
                        <a:pt x="889" y="1214"/>
                        <a:pt x="889" y="1214"/>
                        <a:pt x="889" y="1214"/>
                      </a:cubicBezTo>
                      <a:cubicBezTo>
                        <a:pt x="888" y="1213"/>
                        <a:pt x="888" y="1213"/>
                        <a:pt x="888" y="1213"/>
                      </a:cubicBezTo>
                      <a:cubicBezTo>
                        <a:pt x="889" y="1212"/>
                        <a:pt x="889" y="1212"/>
                        <a:pt x="889" y="1212"/>
                      </a:cubicBezTo>
                      <a:cubicBezTo>
                        <a:pt x="888" y="1212"/>
                        <a:pt x="888" y="1212"/>
                        <a:pt x="888" y="1212"/>
                      </a:cubicBezTo>
                      <a:cubicBezTo>
                        <a:pt x="888" y="1207"/>
                        <a:pt x="888" y="1207"/>
                        <a:pt x="888" y="1207"/>
                      </a:cubicBezTo>
                      <a:cubicBezTo>
                        <a:pt x="884" y="1205"/>
                        <a:pt x="884" y="1205"/>
                        <a:pt x="884" y="1205"/>
                      </a:cubicBezTo>
                      <a:cubicBezTo>
                        <a:pt x="883" y="1199"/>
                        <a:pt x="883" y="1199"/>
                        <a:pt x="883" y="1199"/>
                      </a:cubicBezTo>
                      <a:cubicBezTo>
                        <a:pt x="880" y="1198"/>
                        <a:pt x="878" y="1192"/>
                        <a:pt x="871" y="1190"/>
                      </a:cubicBezTo>
                      <a:cubicBezTo>
                        <a:pt x="871" y="1189"/>
                        <a:pt x="871" y="1189"/>
                        <a:pt x="871" y="1189"/>
                      </a:cubicBezTo>
                      <a:cubicBezTo>
                        <a:pt x="873" y="1188"/>
                        <a:pt x="873" y="1188"/>
                        <a:pt x="873" y="1188"/>
                      </a:cubicBezTo>
                      <a:cubicBezTo>
                        <a:pt x="874" y="1187"/>
                        <a:pt x="874" y="1184"/>
                        <a:pt x="874" y="1182"/>
                      </a:cubicBezTo>
                      <a:cubicBezTo>
                        <a:pt x="876" y="1181"/>
                        <a:pt x="876" y="1181"/>
                        <a:pt x="876" y="1181"/>
                      </a:cubicBezTo>
                      <a:cubicBezTo>
                        <a:pt x="877" y="1179"/>
                        <a:pt x="877" y="1179"/>
                        <a:pt x="877" y="1179"/>
                      </a:cubicBezTo>
                      <a:cubicBezTo>
                        <a:pt x="878" y="1178"/>
                        <a:pt x="878" y="1178"/>
                        <a:pt x="878" y="1178"/>
                      </a:cubicBezTo>
                      <a:cubicBezTo>
                        <a:pt x="879" y="1176"/>
                        <a:pt x="879" y="1176"/>
                        <a:pt x="879" y="1176"/>
                      </a:cubicBezTo>
                      <a:cubicBezTo>
                        <a:pt x="880" y="1177"/>
                        <a:pt x="880" y="1177"/>
                        <a:pt x="880" y="1177"/>
                      </a:cubicBezTo>
                      <a:cubicBezTo>
                        <a:pt x="879" y="1180"/>
                        <a:pt x="879" y="1180"/>
                        <a:pt x="879" y="1180"/>
                      </a:cubicBezTo>
                      <a:cubicBezTo>
                        <a:pt x="881" y="1181"/>
                        <a:pt x="881" y="1181"/>
                        <a:pt x="881" y="1181"/>
                      </a:cubicBezTo>
                      <a:cubicBezTo>
                        <a:pt x="881" y="1183"/>
                        <a:pt x="881" y="1183"/>
                        <a:pt x="881" y="1183"/>
                      </a:cubicBezTo>
                      <a:cubicBezTo>
                        <a:pt x="889" y="1183"/>
                        <a:pt x="889" y="1183"/>
                        <a:pt x="889" y="1183"/>
                      </a:cubicBezTo>
                      <a:cubicBezTo>
                        <a:pt x="889" y="1184"/>
                        <a:pt x="889" y="1184"/>
                        <a:pt x="889" y="1184"/>
                      </a:cubicBezTo>
                      <a:cubicBezTo>
                        <a:pt x="888" y="1185"/>
                        <a:pt x="888" y="1185"/>
                        <a:pt x="888" y="1185"/>
                      </a:cubicBezTo>
                      <a:cubicBezTo>
                        <a:pt x="888" y="1187"/>
                        <a:pt x="888" y="1187"/>
                        <a:pt x="888" y="1187"/>
                      </a:cubicBezTo>
                      <a:cubicBezTo>
                        <a:pt x="894" y="1189"/>
                        <a:pt x="894" y="1189"/>
                        <a:pt x="894" y="1189"/>
                      </a:cubicBezTo>
                      <a:cubicBezTo>
                        <a:pt x="897" y="1196"/>
                        <a:pt x="897" y="1196"/>
                        <a:pt x="897" y="1196"/>
                      </a:cubicBezTo>
                      <a:cubicBezTo>
                        <a:pt x="901" y="1193"/>
                        <a:pt x="901" y="1193"/>
                        <a:pt x="901" y="1193"/>
                      </a:cubicBezTo>
                      <a:cubicBezTo>
                        <a:pt x="901" y="1191"/>
                        <a:pt x="901" y="1191"/>
                        <a:pt x="901" y="1191"/>
                      </a:cubicBezTo>
                      <a:cubicBezTo>
                        <a:pt x="901" y="1190"/>
                        <a:pt x="905" y="1189"/>
                        <a:pt x="906" y="1189"/>
                      </a:cubicBezTo>
                      <a:cubicBezTo>
                        <a:pt x="906" y="1187"/>
                        <a:pt x="906" y="1187"/>
                        <a:pt x="906" y="1187"/>
                      </a:cubicBezTo>
                      <a:cubicBezTo>
                        <a:pt x="909" y="1187"/>
                        <a:pt x="909" y="1187"/>
                        <a:pt x="909" y="1187"/>
                      </a:cubicBezTo>
                      <a:cubicBezTo>
                        <a:pt x="910" y="1185"/>
                        <a:pt x="910" y="1185"/>
                        <a:pt x="910" y="1185"/>
                      </a:cubicBezTo>
                      <a:cubicBezTo>
                        <a:pt x="912" y="1185"/>
                        <a:pt x="912" y="1185"/>
                        <a:pt x="912" y="1185"/>
                      </a:cubicBezTo>
                      <a:cubicBezTo>
                        <a:pt x="913" y="1183"/>
                        <a:pt x="913" y="1183"/>
                        <a:pt x="913" y="1183"/>
                      </a:cubicBezTo>
                      <a:cubicBezTo>
                        <a:pt x="915" y="1184"/>
                        <a:pt x="915" y="1184"/>
                        <a:pt x="915" y="1184"/>
                      </a:cubicBezTo>
                      <a:cubicBezTo>
                        <a:pt x="916" y="1182"/>
                        <a:pt x="916" y="1182"/>
                        <a:pt x="916" y="1182"/>
                      </a:cubicBezTo>
                      <a:cubicBezTo>
                        <a:pt x="918" y="1182"/>
                        <a:pt x="918" y="1182"/>
                        <a:pt x="918" y="1182"/>
                      </a:cubicBezTo>
                      <a:cubicBezTo>
                        <a:pt x="918" y="1182"/>
                        <a:pt x="918" y="1182"/>
                        <a:pt x="918" y="1182"/>
                      </a:cubicBezTo>
                      <a:cubicBezTo>
                        <a:pt x="917" y="1184"/>
                        <a:pt x="917" y="1184"/>
                        <a:pt x="917" y="1184"/>
                      </a:cubicBezTo>
                      <a:cubicBezTo>
                        <a:pt x="917" y="1185"/>
                        <a:pt x="917" y="1185"/>
                        <a:pt x="917" y="1185"/>
                      </a:cubicBezTo>
                      <a:cubicBezTo>
                        <a:pt x="918" y="1184"/>
                        <a:pt x="920" y="1181"/>
                        <a:pt x="922" y="1180"/>
                      </a:cubicBezTo>
                      <a:cubicBezTo>
                        <a:pt x="923" y="1183"/>
                        <a:pt x="923" y="1183"/>
                        <a:pt x="923" y="1183"/>
                      </a:cubicBezTo>
                      <a:cubicBezTo>
                        <a:pt x="925" y="1185"/>
                        <a:pt x="925" y="1185"/>
                        <a:pt x="925" y="1185"/>
                      </a:cubicBezTo>
                      <a:cubicBezTo>
                        <a:pt x="931" y="1182"/>
                        <a:pt x="931" y="1182"/>
                        <a:pt x="931" y="1182"/>
                      </a:cubicBezTo>
                      <a:cubicBezTo>
                        <a:pt x="932" y="1184"/>
                        <a:pt x="932" y="1184"/>
                        <a:pt x="932" y="1184"/>
                      </a:cubicBezTo>
                      <a:cubicBezTo>
                        <a:pt x="933" y="1188"/>
                        <a:pt x="933" y="1188"/>
                        <a:pt x="933" y="1188"/>
                      </a:cubicBezTo>
                      <a:cubicBezTo>
                        <a:pt x="935" y="1190"/>
                        <a:pt x="935" y="1190"/>
                        <a:pt x="935" y="1190"/>
                      </a:cubicBezTo>
                      <a:cubicBezTo>
                        <a:pt x="935" y="1189"/>
                        <a:pt x="935" y="1189"/>
                        <a:pt x="935" y="1189"/>
                      </a:cubicBezTo>
                      <a:cubicBezTo>
                        <a:pt x="934" y="1187"/>
                        <a:pt x="934" y="1187"/>
                        <a:pt x="934" y="1187"/>
                      </a:cubicBezTo>
                      <a:cubicBezTo>
                        <a:pt x="934" y="1185"/>
                        <a:pt x="934" y="1181"/>
                        <a:pt x="936" y="1179"/>
                      </a:cubicBezTo>
                      <a:cubicBezTo>
                        <a:pt x="937" y="1179"/>
                        <a:pt x="937" y="1179"/>
                        <a:pt x="937" y="1179"/>
                      </a:cubicBezTo>
                      <a:cubicBezTo>
                        <a:pt x="939" y="1182"/>
                        <a:pt x="939" y="1182"/>
                        <a:pt x="939" y="1182"/>
                      </a:cubicBezTo>
                      <a:cubicBezTo>
                        <a:pt x="939" y="1181"/>
                        <a:pt x="942" y="1179"/>
                        <a:pt x="943" y="1178"/>
                      </a:cubicBezTo>
                      <a:cubicBezTo>
                        <a:pt x="946" y="1180"/>
                        <a:pt x="946" y="1180"/>
                        <a:pt x="946" y="1180"/>
                      </a:cubicBezTo>
                      <a:cubicBezTo>
                        <a:pt x="945" y="1183"/>
                        <a:pt x="945" y="1183"/>
                        <a:pt x="945" y="1183"/>
                      </a:cubicBezTo>
                      <a:cubicBezTo>
                        <a:pt x="947" y="1185"/>
                        <a:pt x="947" y="1185"/>
                        <a:pt x="947" y="1185"/>
                      </a:cubicBezTo>
                      <a:cubicBezTo>
                        <a:pt x="948" y="1184"/>
                        <a:pt x="948" y="1184"/>
                        <a:pt x="948" y="1184"/>
                      </a:cubicBezTo>
                      <a:cubicBezTo>
                        <a:pt x="947" y="1180"/>
                        <a:pt x="947" y="1180"/>
                        <a:pt x="947" y="1180"/>
                      </a:cubicBezTo>
                      <a:cubicBezTo>
                        <a:pt x="947" y="1179"/>
                        <a:pt x="947" y="1179"/>
                        <a:pt x="947" y="1179"/>
                      </a:cubicBezTo>
                      <a:cubicBezTo>
                        <a:pt x="945" y="1179"/>
                        <a:pt x="945" y="1179"/>
                        <a:pt x="945" y="1179"/>
                      </a:cubicBezTo>
                      <a:cubicBezTo>
                        <a:pt x="945" y="1177"/>
                        <a:pt x="945" y="1177"/>
                        <a:pt x="945" y="1177"/>
                      </a:cubicBezTo>
                      <a:cubicBezTo>
                        <a:pt x="947" y="1176"/>
                        <a:pt x="947" y="1176"/>
                        <a:pt x="947" y="1176"/>
                      </a:cubicBezTo>
                      <a:cubicBezTo>
                        <a:pt x="948" y="1176"/>
                        <a:pt x="948" y="1176"/>
                        <a:pt x="948" y="1176"/>
                      </a:cubicBezTo>
                      <a:cubicBezTo>
                        <a:pt x="947" y="1175"/>
                        <a:pt x="947" y="1175"/>
                        <a:pt x="947" y="1175"/>
                      </a:cubicBezTo>
                      <a:cubicBezTo>
                        <a:pt x="948" y="1174"/>
                        <a:pt x="951" y="1174"/>
                        <a:pt x="952" y="1175"/>
                      </a:cubicBezTo>
                      <a:cubicBezTo>
                        <a:pt x="951" y="1176"/>
                        <a:pt x="951" y="1176"/>
                        <a:pt x="951" y="1176"/>
                      </a:cubicBezTo>
                      <a:cubicBezTo>
                        <a:pt x="955" y="1180"/>
                        <a:pt x="960" y="1182"/>
                        <a:pt x="964" y="1185"/>
                      </a:cubicBezTo>
                      <a:cubicBezTo>
                        <a:pt x="965" y="1184"/>
                        <a:pt x="965" y="1184"/>
                        <a:pt x="965" y="1184"/>
                      </a:cubicBezTo>
                      <a:cubicBezTo>
                        <a:pt x="965" y="1183"/>
                        <a:pt x="965" y="1183"/>
                        <a:pt x="965" y="1183"/>
                      </a:cubicBezTo>
                      <a:cubicBezTo>
                        <a:pt x="966" y="1183"/>
                        <a:pt x="966" y="1183"/>
                        <a:pt x="966" y="1183"/>
                      </a:cubicBezTo>
                      <a:cubicBezTo>
                        <a:pt x="970" y="1184"/>
                        <a:pt x="970" y="1184"/>
                        <a:pt x="970" y="1184"/>
                      </a:cubicBezTo>
                      <a:cubicBezTo>
                        <a:pt x="972" y="1183"/>
                        <a:pt x="972" y="1183"/>
                        <a:pt x="972" y="1183"/>
                      </a:cubicBezTo>
                      <a:cubicBezTo>
                        <a:pt x="972" y="1181"/>
                        <a:pt x="972" y="1181"/>
                        <a:pt x="972" y="1181"/>
                      </a:cubicBezTo>
                      <a:cubicBezTo>
                        <a:pt x="974" y="1179"/>
                        <a:pt x="974" y="1179"/>
                        <a:pt x="974" y="1179"/>
                      </a:cubicBezTo>
                      <a:cubicBezTo>
                        <a:pt x="975" y="1180"/>
                        <a:pt x="975" y="1180"/>
                        <a:pt x="975" y="1180"/>
                      </a:cubicBezTo>
                      <a:cubicBezTo>
                        <a:pt x="977" y="1181"/>
                        <a:pt x="977" y="1181"/>
                        <a:pt x="977" y="1181"/>
                      </a:cubicBezTo>
                      <a:cubicBezTo>
                        <a:pt x="978" y="1182"/>
                        <a:pt x="978" y="1185"/>
                        <a:pt x="978" y="1186"/>
                      </a:cubicBezTo>
                      <a:cubicBezTo>
                        <a:pt x="981" y="1189"/>
                        <a:pt x="983" y="1191"/>
                        <a:pt x="986" y="1194"/>
                      </a:cubicBezTo>
                      <a:cubicBezTo>
                        <a:pt x="989" y="1195"/>
                        <a:pt x="993" y="1195"/>
                        <a:pt x="995" y="1199"/>
                      </a:cubicBezTo>
                      <a:cubicBezTo>
                        <a:pt x="995" y="1199"/>
                        <a:pt x="995" y="1199"/>
                        <a:pt x="995" y="1199"/>
                      </a:cubicBezTo>
                      <a:cubicBezTo>
                        <a:pt x="996" y="1197"/>
                        <a:pt x="996" y="1197"/>
                        <a:pt x="996" y="1197"/>
                      </a:cubicBezTo>
                      <a:cubicBezTo>
                        <a:pt x="993" y="1195"/>
                        <a:pt x="993" y="1195"/>
                        <a:pt x="993" y="1195"/>
                      </a:cubicBezTo>
                      <a:cubicBezTo>
                        <a:pt x="993" y="1193"/>
                        <a:pt x="993" y="1193"/>
                        <a:pt x="993" y="1193"/>
                      </a:cubicBezTo>
                      <a:cubicBezTo>
                        <a:pt x="991" y="1189"/>
                        <a:pt x="982" y="1187"/>
                        <a:pt x="981" y="1185"/>
                      </a:cubicBezTo>
                      <a:cubicBezTo>
                        <a:pt x="981" y="1183"/>
                        <a:pt x="981" y="1183"/>
                        <a:pt x="981" y="1183"/>
                      </a:cubicBezTo>
                      <a:cubicBezTo>
                        <a:pt x="985" y="1181"/>
                        <a:pt x="985" y="1181"/>
                        <a:pt x="985" y="1181"/>
                      </a:cubicBezTo>
                      <a:cubicBezTo>
                        <a:pt x="988" y="1183"/>
                        <a:pt x="993" y="1183"/>
                        <a:pt x="996" y="1180"/>
                      </a:cubicBezTo>
                      <a:cubicBezTo>
                        <a:pt x="999" y="1181"/>
                        <a:pt x="999" y="1181"/>
                        <a:pt x="999" y="1181"/>
                      </a:cubicBezTo>
                      <a:cubicBezTo>
                        <a:pt x="1000" y="1181"/>
                        <a:pt x="1000" y="1181"/>
                        <a:pt x="1000" y="1181"/>
                      </a:cubicBezTo>
                      <a:cubicBezTo>
                        <a:pt x="1000" y="1180"/>
                        <a:pt x="1000" y="1180"/>
                        <a:pt x="1000" y="1180"/>
                      </a:cubicBezTo>
                      <a:cubicBezTo>
                        <a:pt x="999" y="1180"/>
                        <a:pt x="994" y="1178"/>
                        <a:pt x="994" y="1178"/>
                      </a:cubicBezTo>
                      <a:cubicBezTo>
                        <a:pt x="990" y="1179"/>
                        <a:pt x="986" y="1181"/>
                        <a:pt x="983" y="1179"/>
                      </a:cubicBezTo>
                      <a:cubicBezTo>
                        <a:pt x="981" y="1179"/>
                        <a:pt x="981" y="1179"/>
                        <a:pt x="981" y="1179"/>
                      </a:cubicBezTo>
                      <a:cubicBezTo>
                        <a:pt x="979" y="1179"/>
                        <a:pt x="977" y="1178"/>
                        <a:pt x="975" y="1177"/>
                      </a:cubicBezTo>
                      <a:cubicBezTo>
                        <a:pt x="973" y="1178"/>
                        <a:pt x="973" y="1178"/>
                        <a:pt x="973" y="1178"/>
                      </a:cubicBezTo>
                      <a:cubicBezTo>
                        <a:pt x="972" y="1178"/>
                        <a:pt x="972" y="1178"/>
                        <a:pt x="972" y="1178"/>
                      </a:cubicBezTo>
                      <a:cubicBezTo>
                        <a:pt x="971" y="1179"/>
                        <a:pt x="966" y="1180"/>
                        <a:pt x="964" y="1180"/>
                      </a:cubicBezTo>
                      <a:cubicBezTo>
                        <a:pt x="962" y="1178"/>
                        <a:pt x="959" y="1177"/>
                        <a:pt x="957" y="1177"/>
                      </a:cubicBezTo>
                      <a:cubicBezTo>
                        <a:pt x="952" y="1172"/>
                        <a:pt x="952" y="1172"/>
                        <a:pt x="952" y="1172"/>
                      </a:cubicBezTo>
                      <a:cubicBezTo>
                        <a:pt x="951" y="1172"/>
                        <a:pt x="948" y="1170"/>
                        <a:pt x="947" y="1169"/>
                      </a:cubicBezTo>
                      <a:cubicBezTo>
                        <a:pt x="945" y="1171"/>
                        <a:pt x="945" y="1171"/>
                        <a:pt x="945" y="1171"/>
                      </a:cubicBezTo>
                      <a:cubicBezTo>
                        <a:pt x="943" y="1170"/>
                        <a:pt x="943" y="1170"/>
                        <a:pt x="943" y="1170"/>
                      </a:cubicBezTo>
                      <a:cubicBezTo>
                        <a:pt x="942" y="1168"/>
                        <a:pt x="942" y="1168"/>
                        <a:pt x="942" y="1168"/>
                      </a:cubicBezTo>
                      <a:cubicBezTo>
                        <a:pt x="943" y="1168"/>
                        <a:pt x="943" y="1168"/>
                        <a:pt x="943" y="1168"/>
                      </a:cubicBezTo>
                      <a:cubicBezTo>
                        <a:pt x="943" y="1166"/>
                        <a:pt x="943" y="1166"/>
                        <a:pt x="943" y="1166"/>
                      </a:cubicBezTo>
                      <a:cubicBezTo>
                        <a:pt x="944" y="1165"/>
                        <a:pt x="944" y="1165"/>
                        <a:pt x="944" y="1165"/>
                      </a:cubicBezTo>
                      <a:cubicBezTo>
                        <a:pt x="945" y="1166"/>
                        <a:pt x="945" y="1166"/>
                        <a:pt x="945" y="1166"/>
                      </a:cubicBezTo>
                      <a:cubicBezTo>
                        <a:pt x="945" y="1168"/>
                        <a:pt x="945" y="1168"/>
                        <a:pt x="945" y="1168"/>
                      </a:cubicBezTo>
                      <a:cubicBezTo>
                        <a:pt x="946" y="1169"/>
                        <a:pt x="946" y="1169"/>
                        <a:pt x="946" y="1169"/>
                      </a:cubicBezTo>
                      <a:cubicBezTo>
                        <a:pt x="947" y="1168"/>
                        <a:pt x="947" y="1168"/>
                        <a:pt x="947" y="1168"/>
                      </a:cubicBezTo>
                      <a:cubicBezTo>
                        <a:pt x="947" y="1166"/>
                        <a:pt x="947" y="1166"/>
                        <a:pt x="947" y="1166"/>
                      </a:cubicBezTo>
                      <a:cubicBezTo>
                        <a:pt x="944" y="1164"/>
                        <a:pt x="944" y="1164"/>
                        <a:pt x="944" y="1164"/>
                      </a:cubicBezTo>
                      <a:cubicBezTo>
                        <a:pt x="943" y="1165"/>
                        <a:pt x="943" y="1165"/>
                        <a:pt x="943" y="1165"/>
                      </a:cubicBezTo>
                      <a:cubicBezTo>
                        <a:pt x="942" y="1164"/>
                        <a:pt x="942" y="1164"/>
                        <a:pt x="942" y="1164"/>
                      </a:cubicBezTo>
                      <a:cubicBezTo>
                        <a:pt x="942" y="1163"/>
                        <a:pt x="942" y="1163"/>
                        <a:pt x="942" y="1163"/>
                      </a:cubicBezTo>
                      <a:cubicBezTo>
                        <a:pt x="943" y="1162"/>
                        <a:pt x="943" y="1162"/>
                        <a:pt x="943" y="1162"/>
                      </a:cubicBezTo>
                      <a:cubicBezTo>
                        <a:pt x="943" y="1161"/>
                        <a:pt x="943" y="1161"/>
                        <a:pt x="943" y="1161"/>
                      </a:cubicBezTo>
                      <a:cubicBezTo>
                        <a:pt x="940" y="1161"/>
                        <a:pt x="940" y="1161"/>
                        <a:pt x="940" y="1161"/>
                      </a:cubicBezTo>
                      <a:cubicBezTo>
                        <a:pt x="940" y="1160"/>
                        <a:pt x="940" y="1160"/>
                        <a:pt x="940" y="1160"/>
                      </a:cubicBezTo>
                      <a:cubicBezTo>
                        <a:pt x="942" y="1158"/>
                        <a:pt x="942" y="1158"/>
                        <a:pt x="942" y="1158"/>
                      </a:cubicBezTo>
                      <a:cubicBezTo>
                        <a:pt x="944" y="1160"/>
                        <a:pt x="944" y="1160"/>
                        <a:pt x="944" y="1160"/>
                      </a:cubicBezTo>
                      <a:cubicBezTo>
                        <a:pt x="944" y="1157"/>
                        <a:pt x="944" y="1157"/>
                        <a:pt x="944" y="1157"/>
                      </a:cubicBezTo>
                      <a:cubicBezTo>
                        <a:pt x="941" y="1155"/>
                        <a:pt x="941" y="1155"/>
                        <a:pt x="941" y="1155"/>
                      </a:cubicBezTo>
                      <a:cubicBezTo>
                        <a:pt x="941" y="1153"/>
                        <a:pt x="941" y="1153"/>
                        <a:pt x="941" y="1153"/>
                      </a:cubicBezTo>
                      <a:cubicBezTo>
                        <a:pt x="944" y="1151"/>
                        <a:pt x="944" y="1151"/>
                        <a:pt x="944" y="1151"/>
                      </a:cubicBezTo>
                      <a:cubicBezTo>
                        <a:pt x="943" y="1150"/>
                        <a:pt x="943" y="1150"/>
                        <a:pt x="943" y="1150"/>
                      </a:cubicBezTo>
                      <a:cubicBezTo>
                        <a:pt x="943" y="1148"/>
                        <a:pt x="943" y="1148"/>
                        <a:pt x="943" y="1148"/>
                      </a:cubicBezTo>
                      <a:cubicBezTo>
                        <a:pt x="939" y="1150"/>
                        <a:pt x="939" y="1150"/>
                        <a:pt x="939" y="1150"/>
                      </a:cubicBezTo>
                      <a:cubicBezTo>
                        <a:pt x="939" y="1151"/>
                        <a:pt x="939" y="1151"/>
                        <a:pt x="939" y="1151"/>
                      </a:cubicBezTo>
                      <a:cubicBezTo>
                        <a:pt x="938" y="1152"/>
                        <a:pt x="938" y="1152"/>
                        <a:pt x="938" y="1152"/>
                      </a:cubicBezTo>
                      <a:cubicBezTo>
                        <a:pt x="935" y="1150"/>
                        <a:pt x="935" y="1150"/>
                        <a:pt x="935" y="1150"/>
                      </a:cubicBezTo>
                      <a:cubicBezTo>
                        <a:pt x="935" y="1146"/>
                        <a:pt x="935" y="1146"/>
                        <a:pt x="935" y="1146"/>
                      </a:cubicBezTo>
                      <a:cubicBezTo>
                        <a:pt x="937" y="1144"/>
                        <a:pt x="937" y="1144"/>
                        <a:pt x="937" y="1144"/>
                      </a:cubicBezTo>
                      <a:cubicBezTo>
                        <a:pt x="936" y="1143"/>
                        <a:pt x="936" y="1143"/>
                        <a:pt x="936" y="1143"/>
                      </a:cubicBezTo>
                      <a:cubicBezTo>
                        <a:pt x="934" y="1143"/>
                        <a:pt x="934" y="1143"/>
                        <a:pt x="934" y="1143"/>
                      </a:cubicBezTo>
                      <a:cubicBezTo>
                        <a:pt x="933" y="1142"/>
                        <a:pt x="933" y="1142"/>
                        <a:pt x="933" y="1142"/>
                      </a:cubicBezTo>
                      <a:cubicBezTo>
                        <a:pt x="935" y="1141"/>
                        <a:pt x="935" y="1141"/>
                        <a:pt x="935" y="1141"/>
                      </a:cubicBezTo>
                      <a:cubicBezTo>
                        <a:pt x="932" y="1139"/>
                        <a:pt x="932" y="1139"/>
                        <a:pt x="932" y="1139"/>
                      </a:cubicBezTo>
                      <a:cubicBezTo>
                        <a:pt x="932" y="1137"/>
                        <a:pt x="932" y="1137"/>
                        <a:pt x="932" y="1137"/>
                      </a:cubicBezTo>
                      <a:cubicBezTo>
                        <a:pt x="931" y="1136"/>
                        <a:pt x="931" y="1136"/>
                        <a:pt x="931" y="1136"/>
                      </a:cubicBezTo>
                      <a:cubicBezTo>
                        <a:pt x="932" y="1136"/>
                        <a:pt x="932" y="1136"/>
                        <a:pt x="932" y="1136"/>
                      </a:cubicBezTo>
                      <a:cubicBezTo>
                        <a:pt x="936" y="1137"/>
                        <a:pt x="936" y="1137"/>
                        <a:pt x="936" y="1137"/>
                      </a:cubicBezTo>
                      <a:cubicBezTo>
                        <a:pt x="939" y="1136"/>
                        <a:pt x="939" y="1136"/>
                        <a:pt x="939" y="1136"/>
                      </a:cubicBezTo>
                      <a:cubicBezTo>
                        <a:pt x="937" y="1135"/>
                        <a:pt x="935" y="1133"/>
                        <a:pt x="933" y="1132"/>
                      </a:cubicBezTo>
                      <a:cubicBezTo>
                        <a:pt x="935" y="1130"/>
                        <a:pt x="935" y="1130"/>
                        <a:pt x="935" y="1130"/>
                      </a:cubicBezTo>
                      <a:cubicBezTo>
                        <a:pt x="935" y="1128"/>
                        <a:pt x="935" y="1128"/>
                        <a:pt x="935" y="1128"/>
                      </a:cubicBezTo>
                      <a:cubicBezTo>
                        <a:pt x="936" y="1127"/>
                        <a:pt x="938" y="1125"/>
                        <a:pt x="939" y="1123"/>
                      </a:cubicBezTo>
                      <a:cubicBezTo>
                        <a:pt x="941" y="1122"/>
                        <a:pt x="941" y="1122"/>
                        <a:pt x="941" y="1122"/>
                      </a:cubicBezTo>
                      <a:cubicBezTo>
                        <a:pt x="941" y="1120"/>
                        <a:pt x="941" y="1120"/>
                        <a:pt x="941" y="1120"/>
                      </a:cubicBezTo>
                      <a:cubicBezTo>
                        <a:pt x="939" y="1119"/>
                        <a:pt x="939" y="1119"/>
                        <a:pt x="939" y="1119"/>
                      </a:cubicBezTo>
                      <a:cubicBezTo>
                        <a:pt x="940" y="1117"/>
                        <a:pt x="940" y="1117"/>
                        <a:pt x="940" y="1117"/>
                      </a:cubicBezTo>
                      <a:cubicBezTo>
                        <a:pt x="939" y="1116"/>
                        <a:pt x="939" y="1116"/>
                        <a:pt x="939" y="1116"/>
                      </a:cubicBezTo>
                      <a:cubicBezTo>
                        <a:pt x="939" y="1113"/>
                        <a:pt x="939" y="1113"/>
                        <a:pt x="939" y="1113"/>
                      </a:cubicBezTo>
                      <a:cubicBezTo>
                        <a:pt x="941" y="1112"/>
                        <a:pt x="941" y="1112"/>
                        <a:pt x="941" y="1112"/>
                      </a:cubicBezTo>
                      <a:cubicBezTo>
                        <a:pt x="941" y="1110"/>
                        <a:pt x="941" y="1110"/>
                        <a:pt x="941" y="1110"/>
                      </a:cubicBezTo>
                      <a:cubicBezTo>
                        <a:pt x="944" y="1110"/>
                        <a:pt x="944" y="1110"/>
                        <a:pt x="944" y="1110"/>
                      </a:cubicBezTo>
                      <a:cubicBezTo>
                        <a:pt x="946" y="1111"/>
                        <a:pt x="949" y="1114"/>
                        <a:pt x="949" y="1116"/>
                      </a:cubicBezTo>
                      <a:cubicBezTo>
                        <a:pt x="951" y="1116"/>
                        <a:pt x="951" y="1116"/>
                        <a:pt x="951" y="1116"/>
                      </a:cubicBezTo>
                      <a:cubicBezTo>
                        <a:pt x="955" y="1117"/>
                        <a:pt x="955" y="1117"/>
                        <a:pt x="955" y="1117"/>
                      </a:cubicBezTo>
                      <a:cubicBezTo>
                        <a:pt x="956" y="1119"/>
                        <a:pt x="956" y="1119"/>
                        <a:pt x="956" y="1119"/>
                      </a:cubicBezTo>
                      <a:cubicBezTo>
                        <a:pt x="958" y="1118"/>
                        <a:pt x="958" y="1118"/>
                        <a:pt x="958" y="1118"/>
                      </a:cubicBezTo>
                      <a:cubicBezTo>
                        <a:pt x="960" y="1120"/>
                        <a:pt x="960" y="1120"/>
                        <a:pt x="960" y="1120"/>
                      </a:cubicBezTo>
                      <a:cubicBezTo>
                        <a:pt x="962" y="1119"/>
                        <a:pt x="962" y="1119"/>
                        <a:pt x="962" y="1119"/>
                      </a:cubicBezTo>
                      <a:cubicBezTo>
                        <a:pt x="962" y="1122"/>
                        <a:pt x="962" y="1122"/>
                        <a:pt x="962" y="1122"/>
                      </a:cubicBezTo>
                      <a:cubicBezTo>
                        <a:pt x="961" y="1123"/>
                        <a:pt x="961" y="1123"/>
                        <a:pt x="961" y="1123"/>
                      </a:cubicBezTo>
                      <a:cubicBezTo>
                        <a:pt x="962" y="1123"/>
                        <a:pt x="962" y="1123"/>
                        <a:pt x="962" y="1123"/>
                      </a:cubicBezTo>
                      <a:cubicBezTo>
                        <a:pt x="963" y="1122"/>
                        <a:pt x="963" y="1122"/>
                        <a:pt x="963" y="1122"/>
                      </a:cubicBezTo>
                      <a:cubicBezTo>
                        <a:pt x="964" y="1123"/>
                        <a:pt x="964" y="1123"/>
                        <a:pt x="964" y="1123"/>
                      </a:cubicBezTo>
                      <a:cubicBezTo>
                        <a:pt x="966" y="1123"/>
                        <a:pt x="968" y="1123"/>
                        <a:pt x="969" y="1124"/>
                      </a:cubicBezTo>
                      <a:cubicBezTo>
                        <a:pt x="969" y="1124"/>
                        <a:pt x="969" y="1124"/>
                        <a:pt x="969" y="1124"/>
                      </a:cubicBezTo>
                      <a:cubicBezTo>
                        <a:pt x="967" y="1125"/>
                        <a:pt x="967" y="1125"/>
                        <a:pt x="967" y="1125"/>
                      </a:cubicBezTo>
                      <a:cubicBezTo>
                        <a:pt x="967" y="1127"/>
                        <a:pt x="967" y="1127"/>
                        <a:pt x="967" y="1127"/>
                      </a:cubicBezTo>
                      <a:cubicBezTo>
                        <a:pt x="968" y="1127"/>
                        <a:pt x="968" y="1127"/>
                        <a:pt x="968" y="1127"/>
                      </a:cubicBezTo>
                      <a:cubicBezTo>
                        <a:pt x="969" y="1127"/>
                        <a:pt x="969" y="1127"/>
                        <a:pt x="969" y="1127"/>
                      </a:cubicBezTo>
                      <a:cubicBezTo>
                        <a:pt x="969" y="1125"/>
                        <a:pt x="969" y="1125"/>
                        <a:pt x="969" y="1125"/>
                      </a:cubicBezTo>
                      <a:cubicBezTo>
                        <a:pt x="972" y="1125"/>
                        <a:pt x="972" y="1125"/>
                        <a:pt x="972" y="1125"/>
                      </a:cubicBezTo>
                      <a:cubicBezTo>
                        <a:pt x="973" y="1125"/>
                        <a:pt x="973" y="1125"/>
                        <a:pt x="973" y="1125"/>
                      </a:cubicBezTo>
                      <a:cubicBezTo>
                        <a:pt x="972" y="1124"/>
                        <a:pt x="968" y="1122"/>
                        <a:pt x="968" y="1120"/>
                      </a:cubicBezTo>
                      <a:cubicBezTo>
                        <a:pt x="970" y="1119"/>
                        <a:pt x="970" y="1119"/>
                        <a:pt x="970" y="1119"/>
                      </a:cubicBezTo>
                      <a:cubicBezTo>
                        <a:pt x="969" y="1118"/>
                        <a:pt x="969" y="1118"/>
                        <a:pt x="969" y="1118"/>
                      </a:cubicBezTo>
                      <a:cubicBezTo>
                        <a:pt x="963" y="1116"/>
                        <a:pt x="963" y="1116"/>
                        <a:pt x="963" y="1116"/>
                      </a:cubicBezTo>
                      <a:cubicBezTo>
                        <a:pt x="963" y="1115"/>
                        <a:pt x="963" y="1115"/>
                        <a:pt x="963" y="1115"/>
                      </a:cubicBezTo>
                      <a:cubicBezTo>
                        <a:pt x="964" y="1114"/>
                        <a:pt x="964" y="1114"/>
                        <a:pt x="964" y="1114"/>
                      </a:cubicBezTo>
                      <a:cubicBezTo>
                        <a:pt x="964" y="1113"/>
                        <a:pt x="964" y="1113"/>
                        <a:pt x="964" y="1113"/>
                      </a:cubicBezTo>
                      <a:cubicBezTo>
                        <a:pt x="961" y="1114"/>
                        <a:pt x="961" y="1114"/>
                        <a:pt x="961" y="1114"/>
                      </a:cubicBezTo>
                      <a:cubicBezTo>
                        <a:pt x="961" y="1113"/>
                        <a:pt x="961" y="1113"/>
                        <a:pt x="961" y="1113"/>
                      </a:cubicBezTo>
                      <a:cubicBezTo>
                        <a:pt x="963" y="1111"/>
                        <a:pt x="963" y="1111"/>
                        <a:pt x="963" y="1111"/>
                      </a:cubicBezTo>
                      <a:cubicBezTo>
                        <a:pt x="964" y="1110"/>
                        <a:pt x="968" y="1110"/>
                        <a:pt x="970" y="1111"/>
                      </a:cubicBezTo>
                      <a:cubicBezTo>
                        <a:pt x="970" y="1110"/>
                        <a:pt x="970" y="1110"/>
                        <a:pt x="970" y="1110"/>
                      </a:cubicBezTo>
                      <a:cubicBezTo>
                        <a:pt x="967" y="1110"/>
                        <a:pt x="967" y="1110"/>
                        <a:pt x="967" y="1110"/>
                      </a:cubicBezTo>
                      <a:cubicBezTo>
                        <a:pt x="966" y="1109"/>
                        <a:pt x="966" y="1109"/>
                        <a:pt x="966" y="1109"/>
                      </a:cubicBezTo>
                      <a:cubicBezTo>
                        <a:pt x="965" y="1108"/>
                        <a:pt x="963" y="1108"/>
                        <a:pt x="962" y="1109"/>
                      </a:cubicBezTo>
                      <a:cubicBezTo>
                        <a:pt x="961" y="1111"/>
                        <a:pt x="961" y="1111"/>
                        <a:pt x="961" y="1111"/>
                      </a:cubicBezTo>
                      <a:cubicBezTo>
                        <a:pt x="958" y="1113"/>
                        <a:pt x="953" y="1112"/>
                        <a:pt x="951" y="1110"/>
                      </a:cubicBezTo>
                      <a:cubicBezTo>
                        <a:pt x="950" y="1108"/>
                        <a:pt x="950" y="1108"/>
                        <a:pt x="950" y="1108"/>
                      </a:cubicBezTo>
                      <a:cubicBezTo>
                        <a:pt x="952" y="1107"/>
                        <a:pt x="957" y="1107"/>
                        <a:pt x="959" y="1108"/>
                      </a:cubicBezTo>
                      <a:cubicBezTo>
                        <a:pt x="955" y="1104"/>
                        <a:pt x="955" y="1104"/>
                        <a:pt x="955" y="1104"/>
                      </a:cubicBezTo>
                      <a:cubicBezTo>
                        <a:pt x="949" y="1104"/>
                        <a:pt x="949" y="1104"/>
                        <a:pt x="949" y="1104"/>
                      </a:cubicBezTo>
                      <a:cubicBezTo>
                        <a:pt x="949" y="1102"/>
                        <a:pt x="949" y="1102"/>
                        <a:pt x="949" y="1102"/>
                      </a:cubicBezTo>
                      <a:cubicBezTo>
                        <a:pt x="950" y="1102"/>
                        <a:pt x="951" y="1100"/>
                        <a:pt x="951" y="1099"/>
                      </a:cubicBezTo>
                      <a:cubicBezTo>
                        <a:pt x="952" y="1098"/>
                        <a:pt x="955" y="1098"/>
                        <a:pt x="956" y="1098"/>
                      </a:cubicBezTo>
                      <a:cubicBezTo>
                        <a:pt x="957" y="1097"/>
                        <a:pt x="957" y="1097"/>
                        <a:pt x="957" y="1097"/>
                      </a:cubicBezTo>
                      <a:cubicBezTo>
                        <a:pt x="954" y="1097"/>
                        <a:pt x="954" y="1097"/>
                        <a:pt x="954" y="1097"/>
                      </a:cubicBezTo>
                      <a:cubicBezTo>
                        <a:pt x="954" y="1096"/>
                        <a:pt x="954" y="1096"/>
                        <a:pt x="954" y="1096"/>
                      </a:cubicBezTo>
                      <a:cubicBezTo>
                        <a:pt x="955" y="1095"/>
                        <a:pt x="960" y="1093"/>
                        <a:pt x="962" y="1094"/>
                      </a:cubicBezTo>
                      <a:cubicBezTo>
                        <a:pt x="959" y="1093"/>
                        <a:pt x="959" y="1093"/>
                        <a:pt x="959" y="1093"/>
                      </a:cubicBezTo>
                      <a:cubicBezTo>
                        <a:pt x="959" y="1092"/>
                        <a:pt x="959" y="1092"/>
                        <a:pt x="959" y="1092"/>
                      </a:cubicBezTo>
                      <a:cubicBezTo>
                        <a:pt x="960" y="1091"/>
                        <a:pt x="963" y="1092"/>
                        <a:pt x="964" y="1093"/>
                      </a:cubicBezTo>
                      <a:cubicBezTo>
                        <a:pt x="967" y="1092"/>
                        <a:pt x="967" y="1092"/>
                        <a:pt x="967" y="1092"/>
                      </a:cubicBezTo>
                      <a:cubicBezTo>
                        <a:pt x="971" y="1093"/>
                        <a:pt x="971" y="1093"/>
                        <a:pt x="971" y="1093"/>
                      </a:cubicBezTo>
                      <a:cubicBezTo>
                        <a:pt x="973" y="1095"/>
                        <a:pt x="980" y="1101"/>
                        <a:pt x="980" y="1104"/>
                      </a:cubicBezTo>
                      <a:cubicBezTo>
                        <a:pt x="981" y="1105"/>
                        <a:pt x="981" y="1105"/>
                        <a:pt x="981" y="1105"/>
                      </a:cubicBezTo>
                      <a:cubicBezTo>
                        <a:pt x="982" y="1103"/>
                        <a:pt x="982" y="1103"/>
                        <a:pt x="982" y="1103"/>
                      </a:cubicBezTo>
                      <a:cubicBezTo>
                        <a:pt x="982" y="1101"/>
                        <a:pt x="982" y="1101"/>
                        <a:pt x="982" y="1101"/>
                      </a:cubicBezTo>
                      <a:cubicBezTo>
                        <a:pt x="979" y="1099"/>
                        <a:pt x="979" y="1099"/>
                        <a:pt x="979" y="1099"/>
                      </a:cubicBezTo>
                      <a:cubicBezTo>
                        <a:pt x="979" y="1098"/>
                        <a:pt x="979" y="1098"/>
                        <a:pt x="979" y="1098"/>
                      </a:cubicBezTo>
                      <a:cubicBezTo>
                        <a:pt x="981" y="1097"/>
                        <a:pt x="981" y="1097"/>
                        <a:pt x="981" y="1097"/>
                      </a:cubicBezTo>
                      <a:cubicBezTo>
                        <a:pt x="974" y="1095"/>
                        <a:pt x="974" y="1095"/>
                        <a:pt x="974" y="1095"/>
                      </a:cubicBezTo>
                      <a:cubicBezTo>
                        <a:pt x="974" y="1093"/>
                        <a:pt x="974" y="1093"/>
                        <a:pt x="974" y="1093"/>
                      </a:cubicBezTo>
                      <a:cubicBezTo>
                        <a:pt x="976" y="1093"/>
                        <a:pt x="976" y="1093"/>
                        <a:pt x="976" y="1093"/>
                      </a:cubicBezTo>
                      <a:cubicBezTo>
                        <a:pt x="976" y="1092"/>
                        <a:pt x="976" y="1092"/>
                        <a:pt x="976" y="1092"/>
                      </a:cubicBezTo>
                      <a:cubicBezTo>
                        <a:pt x="973" y="1091"/>
                        <a:pt x="969" y="1091"/>
                        <a:pt x="966" y="1089"/>
                      </a:cubicBezTo>
                      <a:cubicBezTo>
                        <a:pt x="965" y="1091"/>
                        <a:pt x="965" y="1091"/>
                        <a:pt x="965" y="1091"/>
                      </a:cubicBezTo>
                      <a:cubicBezTo>
                        <a:pt x="959" y="1089"/>
                        <a:pt x="959" y="1089"/>
                        <a:pt x="959" y="1089"/>
                      </a:cubicBezTo>
                      <a:cubicBezTo>
                        <a:pt x="962" y="1087"/>
                        <a:pt x="962" y="1087"/>
                        <a:pt x="962" y="1087"/>
                      </a:cubicBezTo>
                      <a:cubicBezTo>
                        <a:pt x="964" y="1088"/>
                        <a:pt x="964" y="1088"/>
                        <a:pt x="964" y="1088"/>
                      </a:cubicBezTo>
                      <a:cubicBezTo>
                        <a:pt x="965" y="1087"/>
                        <a:pt x="965" y="1087"/>
                        <a:pt x="965" y="1087"/>
                      </a:cubicBezTo>
                      <a:cubicBezTo>
                        <a:pt x="962" y="1086"/>
                        <a:pt x="959" y="1084"/>
                        <a:pt x="956" y="1083"/>
                      </a:cubicBezTo>
                      <a:cubicBezTo>
                        <a:pt x="956" y="1080"/>
                        <a:pt x="956" y="1080"/>
                        <a:pt x="956" y="1080"/>
                      </a:cubicBezTo>
                      <a:cubicBezTo>
                        <a:pt x="952" y="1079"/>
                        <a:pt x="952" y="1079"/>
                        <a:pt x="952" y="1079"/>
                      </a:cubicBezTo>
                      <a:cubicBezTo>
                        <a:pt x="951" y="1078"/>
                        <a:pt x="951" y="1078"/>
                        <a:pt x="951" y="1078"/>
                      </a:cubicBezTo>
                      <a:cubicBezTo>
                        <a:pt x="948" y="1079"/>
                        <a:pt x="948" y="1079"/>
                        <a:pt x="948" y="1079"/>
                      </a:cubicBezTo>
                      <a:cubicBezTo>
                        <a:pt x="948" y="1079"/>
                        <a:pt x="948" y="1079"/>
                        <a:pt x="948" y="1079"/>
                      </a:cubicBezTo>
                      <a:cubicBezTo>
                        <a:pt x="949" y="1078"/>
                        <a:pt x="949" y="1078"/>
                        <a:pt x="949" y="1078"/>
                      </a:cubicBezTo>
                      <a:cubicBezTo>
                        <a:pt x="949" y="1077"/>
                        <a:pt x="949" y="1077"/>
                        <a:pt x="949" y="1077"/>
                      </a:cubicBezTo>
                      <a:cubicBezTo>
                        <a:pt x="947" y="1076"/>
                        <a:pt x="947" y="1076"/>
                        <a:pt x="947" y="1076"/>
                      </a:cubicBezTo>
                      <a:cubicBezTo>
                        <a:pt x="947" y="1075"/>
                        <a:pt x="947" y="1075"/>
                        <a:pt x="947" y="1075"/>
                      </a:cubicBezTo>
                      <a:cubicBezTo>
                        <a:pt x="946" y="1074"/>
                        <a:pt x="946" y="1074"/>
                        <a:pt x="946" y="1074"/>
                      </a:cubicBezTo>
                      <a:cubicBezTo>
                        <a:pt x="948" y="1073"/>
                        <a:pt x="949" y="1062"/>
                        <a:pt x="949" y="1060"/>
                      </a:cubicBezTo>
                      <a:cubicBezTo>
                        <a:pt x="951" y="1059"/>
                        <a:pt x="951" y="1059"/>
                        <a:pt x="951" y="1059"/>
                      </a:cubicBezTo>
                      <a:cubicBezTo>
                        <a:pt x="952" y="1057"/>
                        <a:pt x="952" y="1057"/>
                        <a:pt x="952" y="1057"/>
                      </a:cubicBezTo>
                      <a:cubicBezTo>
                        <a:pt x="955" y="1055"/>
                        <a:pt x="955" y="1055"/>
                        <a:pt x="955" y="1055"/>
                      </a:cubicBezTo>
                      <a:cubicBezTo>
                        <a:pt x="955" y="1053"/>
                        <a:pt x="955" y="1053"/>
                        <a:pt x="955" y="1053"/>
                      </a:cubicBezTo>
                      <a:cubicBezTo>
                        <a:pt x="957" y="1052"/>
                        <a:pt x="957" y="1052"/>
                        <a:pt x="957" y="1052"/>
                      </a:cubicBezTo>
                      <a:cubicBezTo>
                        <a:pt x="960" y="1053"/>
                        <a:pt x="960" y="1053"/>
                        <a:pt x="960" y="1053"/>
                      </a:cubicBezTo>
                      <a:cubicBezTo>
                        <a:pt x="963" y="1052"/>
                        <a:pt x="967" y="1048"/>
                        <a:pt x="969" y="1045"/>
                      </a:cubicBezTo>
                      <a:cubicBezTo>
                        <a:pt x="969" y="1043"/>
                        <a:pt x="969" y="1043"/>
                        <a:pt x="969" y="1043"/>
                      </a:cubicBezTo>
                      <a:cubicBezTo>
                        <a:pt x="972" y="1041"/>
                        <a:pt x="972" y="1041"/>
                        <a:pt x="972" y="1041"/>
                      </a:cubicBezTo>
                      <a:cubicBezTo>
                        <a:pt x="971" y="1038"/>
                        <a:pt x="971" y="1038"/>
                        <a:pt x="971" y="1038"/>
                      </a:cubicBezTo>
                      <a:cubicBezTo>
                        <a:pt x="975" y="1034"/>
                        <a:pt x="975" y="1034"/>
                        <a:pt x="975" y="1034"/>
                      </a:cubicBezTo>
                      <a:cubicBezTo>
                        <a:pt x="974" y="1033"/>
                        <a:pt x="974" y="1031"/>
                        <a:pt x="974" y="1029"/>
                      </a:cubicBezTo>
                      <a:cubicBezTo>
                        <a:pt x="976" y="1028"/>
                        <a:pt x="976" y="1028"/>
                        <a:pt x="976" y="1028"/>
                      </a:cubicBezTo>
                      <a:cubicBezTo>
                        <a:pt x="976" y="1024"/>
                        <a:pt x="976" y="1024"/>
                        <a:pt x="976" y="1024"/>
                      </a:cubicBezTo>
                      <a:cubicBezTo>
                        <a:pt x="975" y="1023"/>
                        <a:pt x="975" y="1023"/>
                        <a:pt x="975" y="1023"/>
                      </a:cubicBezTo>
                      <a:cubicBezTo>
                        <a:pt x="977" y="1021"/>
                        <a:pt x="977" y="1021"/>
                        <a:pt x="977" y="1021"/>
                      </a:cubicBezTo>
                      <a:cubicBezTo>
                        <a:pt x="975" y="1017"/>
                        <a:pt x="975" y="1017"/>
                        <a:pt x="975" y="1017"/>
                      </a:cubicBezTo>
                      <a:cubicBezTo>
                        <a:pt x="977" y="1014"/>
                        <a:pt x="977" y="1014"/>
                        <a:pt x="977" y="1014"/>
                      </a:cubicBezTo>
                      <a:cubicBezTo>
                        <a:pt x="977" y="1012"/>
                        <a:pt x="977" y="1012"/>
                        <a:pt x="977" y="1012"/>
                      </a:cubicBezTo>
                      <a:cubicBezTo>
                        <a:pt x="981" y="1010"/>
                        <a:pt x="981" y="1010"/>
                        <a:pt x="981" y="1010"/>
                      </a:cubicBezTo>
                      <a:cubicBezTo>
                        <a:pt x="981" y="1013"/>
                        <a:pt x="981" y="1013"/>
                        <a:pt x="981" y="1013"/>
                      </a:cubicBezTo>
                      <a:cubicBezTo>
                        <a:pt x="986" y="1017"/>
                        <a:pt x="986" y="1017"/>
                        <a:pt x="986" y="1017"/>
                      </a:cubicBezTo>
                      <a:cubicBezTo>
                        <a:pt x="990" y="1017"/>
                        <a:pt x="990" y="1017"/>
                        <a:pt x="990" y="1017"/>
                      </a:cubicBezTo>
                      <a:cubicBezTo>
                        <a:pt x="990" y="1019"/>
                        <a:pt x="990" y="1019"/>
                        <a:pt x="990" y="1019"/>
                      </a:cubicBezTo>
                      <a:cubicBezTo>
                        <a:pt x="992" y="1019"/>
                        <a:pt x="992" y="1019"/>
                        <a:pt x="992" y="1019"/>
                      </a:cubicBezTo>
                      <a:cubicBezTo>
                        <a:pt x="993" y="1019"/>
                        <a:pt x="994" y="1020"/>
                        <a:pt x="995" y="1019"/>
                      </a:cubicBezTo>
                      <a:cubicBezTo>
                        <a:pt x="995" y="1018"/>
                        <a:pt x="995" y="1018"/>
                        <a:pt x="995" y="1018"/>
                      </a:cubicBezTo>
                      <a:cubicBezTo>
                        <a:pt x="996" y="1016"/>
                        <a:pt x="996" y="1016"/>
                        <a:pt x="996" y="1016"/>
                      </a:cubicBezTo>
                      <a:cubicBezTo>
                        <a:pt x="1002" y="1018"/>
                        <a:pt x="1002" y="1018"/>
                        <a:pt x="1002" y="1018"/>
                      </a:cubicBezTo>
                      <a:cubicBezTo>
                        <a:pt x="1004" y="1017"/>
                        <a:pt x="1004" y="1017"/>
                        <a:pt x="1004" y="1017"/>
                      </a:cubicBezTo>
                      <a:cubicBezTo>
                        <a:pt x="1008" y="1019"/>
                        <a:pt x="1008" y="1019"/>
                        <a:pt x="1008" y="1019"/>
                      </a:cubicBezTo>
                      <a:cubicBezTo>
                        <a:pt x="1009" y="1019"/>
                        <a:pt x="1009" y="1019"/>
                        <a:pt x="1009" y="1019"/>
                      </a:cubicBezTo>
                      <a:cubicBezTo>
                        <a:pt x="1010" y="1016"/>
                        <a:pt x="1010" y="1016"/>
                        <a:pt x="1010" y="1016"/>
                      </a:cubicBezTo>
                      <a:cubicBezTo>
                        <a:pt x="1013" y="1020"/>
                        <a:pt x="1013" y="1020"/>
                        <a:pt x="1013" y="1020"/>
                      </a:cubicBezTo>
                      <a:cubicBezTo>
                        <a:pt x="1016" y="1020"/>
                        <a:pt x="1018" y="1023"/>
                        <a:pt x="1020" y="1024"/>
                      </a:cubicBezTo>
                      <a:cubicBezTo>
                        <a:pt x="1021" y="1023"/>
                        <a:pt x="1021" y="1023"/>
                        <a:pt x="1021" y="1023"/>
                      </a:cubicBezTo>
                      <a:cubicBezTo>
                        <a:pt x="1024" y="1025"/>
                        <a:pt x="1024" y="1025"/>
                        <a:pt x="1024" y="1025"/>
                      </a:cubicBezTo>
                      <a:cubicBezTo>
                        <a:pt x="1024" y="1026"/>
                        <a:pt x="1026" y="1029"/>
                        <a:pt x="1027" y="1030"/>
                      </a:cubicBezTo>
                      <a:cubicBezTo>
                        <a:pt x="1027" y="1031"/>
                        <a:pt x="1027" y="1033"/>
                        <a:pt x="1027" y="1034"/>
                      </a:cubicBezTo>
                      <a:cubicBezTo>
                        <a:pt x="1026" y="1036"/>
                        <a:pt x="1026" y="1036"/>
                        <a:pt x="1026" y="1036"/>
                      </a:cubicBezTo>
                      <a:cubicBezTo>
                        <a:pt x="1028" y="1037"/>
                        <a:pt x="1028" y="1037"/>
                        <a:pt x="1028" y="1037"/>
                      </a:cubicBezTo>
                      <a:cubicBezTo>
                        <a:pt x="1027" y="1041"/>
                        <a:pt x="1027" y="1041"/>
                        <a:pt x="1027" y="1041"/>
                      </a:cubicBezTo>
                      <a:cubicBezTo>
                        <a:pt x="1028" y="1044"/>
                        <a:pt x="1031" y="1046"/>
                        <a:pt x="1033" y="1047"/>
                      </a:cubicBezTo>
                      <a:cubicBezTo>
                        <a:pt x="1033" y="1051"/>
                        <a:pt x="1033" y="1051"/>
                        <a:pt x="1033" y="1051"/>
                      </a:cubicBezTo>
                      <a:cubicBezTo>
                        <a:pt x="1028" y="1052"/>
                        <a:pt x="1027" y="1058"/>
                        <a:pt x="1024" y="1059"/>
                      </a:cubicBezTo>
                      <a:cubicBezTo>
                        <a:pt x="1025" y="1059"/>
                        <a:pt x="1025" y="1059"/>
                        <a:pt x="1025" y="1059"/>
                      </a:cubicBezTo>
                      <a:cubicBezTo>
                        <a:pt x="1028" y="1057"/>
                        <a:pt x="1028" y="1057"/>
                        <a:pt x="1028" y="1057"/>
                      </a:cubicBezTo>
                      <a:cubicBezTo>
                        <a:pt x="1029" y="1061"/>
                        <a:pt x="1029" y="1061"/>
                        <a:pt x="1029" y="1061"/>
                      </a:cubicBezTo>
                      <a:cubicBezTo>
                        <a:pt x="1030" y="1061"/>
                        <a:pt x="1030" y="1061"/>
                        <a:pt x="1030" y="1061"/>
                      </a:cubicBezTo>
                      <a:cubicBezTo>
                        <a:pt x="1031" y="1058"/>
                        <a:pt x="1031" y="1058"/>
                        <a:pt x="1031" y="1058"/>
                      </a:cubicBezTo>
                      <a:cubicBezTo>
                        <a:pt x="1032" y="1057"/>
                        <a:pt x="1032" y="1057"/>
                        <a:pt x="1032" y="1057"/>
                      </a:cubicBezTo>
                      <a:cubicBezTo>
                        <a:pt x="1033" y="1056"/>
                        <a:pt x="1033" y="1056"/>
                        <a:pt x="1033" y="1056"/>
                      </a:cubicBezTo>
                      <a:cubicBezTo>
                        <a:pt x="1034" y="1054"/>
                        <a:pt x="1038" y="1050"/>
                        <a:pt x="1038" y="1048"/>
                      </a:cubicBezTo>
                      <a:cubicBezTo>
                        <a:pt x="1037" y="1046"/>
                        <a:pt x="1037" y="1046"/>
                        <a:pt x="1037" y="1046"/>
                      </a:cubicBezTo>
                      <a:cubicBezTo>
                        <a:pt x="1034" y="1045"/>
                        <a:pt x="1033" y="1043"/>
                        <a:pt x="1030" y="1041"/>
                      </a:cubicBezTo>
                      <a:cubicBezTo>
                        <a:pt x="1031" y="1038"/>
                        <a:pt x="1032" y="1037"/>
                        <a:pt x="1032" y="1034"/>
                      </a:cubicBezTo>
                      <a:cubicBezTo>
                        <a:pt x="1041" y="1034"/>
                        <a:pt x="1041" y="1034"/>
                        <a:pt x="1041" y="1034"/>
                      </a:cubicBezTo>
                      <a:cubicBezTo>
                        <a:pt x="1040" y="1031"/>
                        <a:pt x="1040" y="1031"/>
                        <a:pt x="1040" y="1031"/>
                      </a:cubicBezTo>
                      <a:cubicBezTo>
                        <a:pt x="1039" y="1029"/>
                        <a:pt x="1037" y="1025"/>
                        <a:pt x="1035" y="1025"/>
                      </a:cubicBezTo>
                      <a:cubicBezTo>
                        <a:pt x="1034" y="1024"/>
                        <a:pt x="1034" y="1024"/>
                        <a:pt x="1034" y="1024"/>
                      </a:cubicBezTo>
                      <a:cubicBezTo>
                        <a:pt x="1035" y="1023"/>
                        <a:pt x="1035" y="1023"/>
                        <a:pt x="1035" y="1023"/>
                      </a:cubicBezTo>
                      <a:cubicBezTo>
                        <a:pt x="1036" y="1024"/>
                        <a:pt x="1036" y="1024"/>
                        <a:pt x="1036" y="1024"/>
                      </a:cubicBezTo>
                      <a:cubicBezTo>
                        <a:pt x="1037" y="1023"/>
                        <a:pt x="1038" y="1022"/>
                        <a:pt x="1040" y="1022"/>
                      </a:cubicBezTo>
                      <a:cubicBezTo>
                        <a:pt x="1041" y="1028"/>
                        <a:pt x="1041" y="1028"/>
                        <a:pt x="1041" y="1028"/>
                      </a:cubicBezTo>
                      <a:cubicBezTo>
                        <a:pt x="1042" y="1028"/>
                        <a:pt x="1045" y="1031"/>
                        <a:pt x="1046" y="1032"/>
                      </a:cubicBezTo>
                      <a:cubicBezTo>
                        <a:pt x="1047" y="1031"/>
                        <a:pt x="1047" y="1031"/>
                        <a:pt x="1047" y="1031"/>
                      </a:cubicBezTo>
                      <a:cubicBezTo>
                        <a:pt x="1048" y="1032"/>
                        <a:pt x="1048" y="1032"/>
                        <a:pt x="1048" y="1032"/>
                      </a:cubicBezTo>
                      <a:cubicBezTo>
                        <a:pt x="1047" y="1034"/>
                        <a:pt x="1047" y="1034"/>
                        <a:pt x="1047" y="1034"/>
                      </a:cubicBezTo>
                      <a:cubicBezTo>
                        <a:pt x="1049" y="1038"/>
                        <a:pt x="1049" y="1038"/>
                        <a:pt x="1049" y="1038"/>
                      </a:cubicBezTo>
                      <a:cubicBezTo>
                        <a:pt x="1050" y="1039"/>
                        <a:pt x="1050" y="1039"/>
                        <a:pt x="1050" y="1039"/>
                      </a:cubicBezTo>
                      <a:cubicBezTo>
                        <a:pt x="1053" y="1037"/>
                        <a:pt x="1053" y="1037"/>
                        <a:pt x="1053" y="1037"/>
                      </a:cubicBezTo>
                      <a:cubicBezTo>
                        <a:pt x="1057" y="1039"/>
                        <a:pt x="1057" y="1039"/>
                        <a:pt x="1057" y="1039"/>
                      </a:cubicBezTo>
                      <a:cubicBezTo>
                        <a:pt x="1056" y="1042"/>
                        <a:pt x="1056" y="1042"/>
                        <a:pt x="1056" y="1042"/>
                      </a:cubicBezTo>
                      <a:cubicBezTo>
                        <a:pt x="1058" y="1044"/>
                        <a:pt x="1058" y="1044"/>
                        <a:pt x="1058" y="1044"/>
                      </a:cubicBezTo>
                      <a:cubicBezTo>
                        <a:pt x="1060" y="1043"/>
                        <a:pt x="1064" y="1044"/>
                        <a:pt x="1065" y="1047"/>
                      </a:cubicBezTo>
                      <a:cubicBezTo>
                        <a:pt x="1071" y="1046"/>
                        <a:pt x="1071" y="1046"/>
                        <a:pt x="1071" y="1046"/>
                      </a:cubicBezTo>
                      <a:cubicBezTo>
                        <a:pt x="1069" y="1048"/>
                        <a:pt x="1069" y="1048"/>
                        <a:pt x="1069" y="1048"/>
                      </a:cubicBezTo>
                      <a:cubicBezTo>
                        <a:pt x="1071" y="1049"/>
                        <a:pt x="1071" y="1049"/>
                        <a:pt x="1071" y="1049"/>
                      </a:cubicBezTo>
                      <a:cubicBezTo>
                        <a:pt x="1072" y="1053"/>
                        <a:pt x="1072" y="1053"/>
                        <a:pt x="1072" y="1053"/>
                      </a:cubicBezTo>
                      <a:cubicBezTo>
                        <a:pt x="1069" y="1057"/>
                        <a:pt x="1069" y="1057"/>
                        <a:pt x="1069" y="1057"/>
                      </a:cubicBezTo>
                      <a:cubicBezTo>
                        <a:pt x="1068" y="1057"/>
                        <a:pt x="1068" y="1057"/>
                        <a:pt x="1068" y="1057"/>
                      </a:cubicBezTo>
                      <a:cubicBezTo>
                        <a:pt x="1068" y="1055"/>
                        <a:pt x="1068" y="1055"/>
                        <a:pt x="1068" y="1055"/>
                      </a:cubicBezTo>
                      <a:cubicBezTo>
                        <a:pt x="1067" y="1055"/>
                        <a:pt x="1067" y="1055"/>
                        <a:pt x="1067" y="1055"/>
                      </a:cubicBezTo>
                      <a:cubicBezTo>
                        <a:pt x="1066" y="1055"/>
                        <a:pt x="1066" y="1055"/>
                        <a:pt x="1066" y="1055"/>
                      </a:cubicBezTo>
                      <a:cubicBezTo>
                        <a:pt x="1066" y="1058"/>
                        <a:pt x="1066" y="1058"/>
                        <a:pt x="1066" y="1058"/>
                      </a:cubicBezTo>
                      <a:cubicBezTo>
                        <a:pt x="1063" y="1062"/>
                        <a:pt x="1063" y="1062"/>
                        <a:pt x="1063" y="1062"/>
                      </a:cubicBezTo>
                      <a:cubicBezTo>
                        <a:pt x="1063" y="1064"/>
                        <a:pt x="1063" y="1064"/>
                        <a:pt x="1063" y="1064"/>
                      </a:cubicBezTo>
                      <a:cubicBezTo>
                        <a:pt x="1062" y="1065"/>
                        <a:pt x="1062" y="1065"/>
                        <a:pt x="1062" y="1065"/>
                      </a:cubicBezTo>
                      <a:cubicBezTo>
                        <a:pt x="1061" y="1064"/>
                        <a:pt x="1061" y="1064"/>
                        <a:pt x="1061" y="1064"/>
                      </a:cubicBezTo>
                      <a:cubicBezTo>
                        <a:pt x="1060" y="1064"/>
                        <a:pt x="1060" y="1064"/>
                        <a:pt x="1060" y="1064"/>
                      </a:cubicBezTo>
                      <a:cubicBezTo>
                        <a:pt x="1061" y="1067"/>
                        <a:pt x="1061" y="1067"/>
                        <a:pt x="1061" y="1067"/>
                      </a:cubicBezTo>
                      <a:cubicBezTo>
                        <a:pt x="1057" y="1069"/>
                        <a:pt x="1057" y="1069"/>
                        <a:pt x="1057" y="1069"/>
                      </a:cubicBezTo>
                      <a:cubicBezTo>
                        <a:pt x="1055" y="1075"/>
                        <a:pt x="1051" y="1081"/>
                        <a:pt x="1047" y="1086"/>
                      </a:cubicBezTo>
                      <a:cubicBezTo>
                        <a:pt x="1047" y="1089"/>
                        <a:pt x="1047" y="1089"/>
                        <a:pt x="1047" y="1089"/>
                      </a:cubicBezTo>
                      <a:cubicBezTo>
                        <a:pt x="1045" y="1089"/>
                        <a:pt x="1045" y="1089"/>
                        <a:pt x="1045" y="1089"/>
                      </a:cubicBezTo>
                      <a:cubicBezTo>
                        <a:pt x="1045" y="1091"/>
                        <a:pt x="1045" y="1091"/>
                        <a:pt x="1045" y="1091"/>
                      </a:cubicBezTo>
                      <a:cubicBezTo>
                        <a:pt x="1044" y="1092"/>
                        <a:pt x="1044" y="1092"/>
                        <a:pt x="1044" y="1092"/>
                      </a:cubicBezTo>
                      <a:cubicBezTo>
                        <a:pt x="1046" y="1094"/>
                        <a:pt x="1046" y="1094"/>
                        <a:pt x="1046" y="1094"/>
                      </a:cubicBezTo>
                      <a:cubicBezTo>
                        <a:pt x="1047" y="1093"/>
                        <a:pt x="1047" y="1093"/>
                        <a:pt x="1047" y="1093"/>
                      </a:cubicBezTo>
                      <a:cubicBezTo>
                        <a:pt x="1049" y="1093"/>
                        <a:pt x="1049" y="1093"/>
                        <a:pt x="1049" y="1093"/>
                      </a:cubicBezTo>
                      <a:cubicBezTo>
                        <a:pt x="1051" y="1093"/>
                        <a:pt x="1052" y="1088"/>
                        <a:pt x="1052" y="1086"/>
                      </a:cubicBezTo>
                      <a:cubicBezTo>
                        <a:pt x="1054" y="1086"/>
                        <a:pt x="1058" y="1085"/>
                        <a:pt x="1059" y="1083"/>
                      </a:cubicBezTo>
                      <a:cubicBezTo>
                        <a:pt x="1060" y="1080"/>
                        <a:pt x="1060" y="1080"/>
                        <a:pt x="1060" y="1080"/>
                      </a:cubicBezTo>
                      <a:cubicBezTo>
                        <a:pt x="1062" y="1080"/>
                        <a:pt x="1062" y="1080"/>
                        <a:pt x="1062" y="1080"/>
                      </a:cubicBezTo>
                      <a:cubicBezTo>
                        <a:pt x="1066" y="1077"/>
                        <a:pt x="1066" y="1077"/>
                        <a:pt x="1066" y="1077"/>
                      </a:cubicBezTo>
                      <a:cubicBezTo>
                        <a:pt x="1068" y="1078"/>
                        <a:pt x="1068" y="1078"/>
                        <a:pt x="1068" y="1078"/>
                      </a:cubicBezTo>
                      <a:cubicBezTo>
                        <a:pt x="1068" y="1077"/>
                        <a:pt x="1068" y="1077"/>
                        <a:pt x="1068" y="1077"/>
                      </a:cubicBezTo>
                      <a:cubicBezTo>
                        <a:pt x="1069" y="1072"/>
                        <a:pt x="1069" y="1072"/>
                        <a:pt x="1069" y="1072"/>
                      </a:cubicBezTo>
                      <a:cubicBezTo>
                        <a:pt x="1067" y="1071"/>
                        <a:pt x="1067" y="1071"/>
                        <a:pt x="1067" y="1071"/>
                      </a:cubicBezTo>
                      <a:cubicBezTo>
                        <a:pt x="1067" y="1069"/>
                        <a:pt x="1067" y="1069"/>
                        <a:pt x="1067" y="1069"/>
                      </a:cubicBezTo>
                      <a:cubicBezTo>
                        <a:pt x="1069" y="1069"/>
                        <a:pt x="1069" y="1069"/>
                        <a:pt x="1069" y="1069"/>
                      </a:cubicBezTo>
                      <a:cubicBezTo>
                        <a:pt x="1069" y="1066"/>
                        <a:pt x="1069" y="1066"/>
                        <a:pt x="1069" y="1066"/>
                      </a:cubicBezTo>
                      <a:cubicBezTo>
                        <a:pt x="1071" y="1064"/>
                        <a:pt x="1072" y="1063"/>
                        <a:pt x="1073" y="1061"/>
                      </a:cubicBezTo>
                      <a:cubicBezTo>
                        <a:pt x="1075" y="1060"/>
                        <a:pt x="1075" y="1060"/>
                        <a:pt x="1075" y="1060"/>
                      </a:cubicBezTo>
                      <a:cubicBezTo>
                        <a:pt x="1076" y="1060"/>
                        <a:pt x="1076" y="1060"/>
                        <a:pt x="1076" y="1060"/>
                      </a:cubicBezTo>
                      <a:cubicBezTo>
                        <a:pt x="1080" y="1057"/>
                        <a:pt x="1080" y="1057"/>
                        <a:pt x="1080" y="1057"/>
                      </a:cubicBezTo>
                      <a:cubicBezTo>
                        <a:pt x="1081" y="1059"/>
                        <a:pt x="1081" y="1059"/>
                        <a:pt x="1081" y="1059"/>
                      </a:cubicBezTo>
                      <a:cubicBezTo>
                        <a:pt x="1081" y="1060"/>
                        <a:pt x="1081" y="1060"/>
                        <a:pt x="1081" y="1060"/>
                      </a:cubicBezTo>
                      <a:cubicBezTo>
                        <a:pt x="1085" y="1057"/>
                        <a:pt x="1085" y="1057"/>
                        <a:pt x="1085" y="1057"/>
                      </a:cubicBezTo>
                      <a:cubicBezTo>
                        <a:pt x="1085" y="1055"/>
                        <a:pt x="1086" y="1053"/>
                        <a:pt x="1087" y="1053"/>
                      </a:cubicBezTo>
                      <a:cubicBezTo>
                        <a:pt x="1087" y="1048"/>
                        <a:pt x="1087" y="1048"/>
                        <a:pt x="1087" y="1048"/>
                      </a:cubicBezTo>
                      <a:cubicBezTo>
                        <a:pt x="1086" y="1048"/>
                        <a:pt x="1084" y="1045"/>
                        <a:pt x="1084" y="1044"/>
                      </a:cubicBezTo>
                      <a:cubicBezTo>
                        <a:pt x="1087" y="1040"/>
                        <a:pt x="1087" y="1040"/>
                        <a:pt x="1087" y="1040"/>
                      </a:cubicBezTo>
                      <a:cubicBezTo>
                        <a:pt x="1086" y="1038"/>
                        <a:pt x="1086" y="1038"/>
                        <a:pt x="1086" y="1038"/>
                      </a:cubicBezTo>
                      <a:cubicBezTo>
                        <a:pt x="1086" y="1037"/>
                        <a:pt x="1086" y="1037"/>
                        <a:pt x="1086" y="1037"/>
                      </a:cubicBezTo>
                      <a:cubicBezTo>
                        <a:pt x="1087" y="1036"/>
                        <a:pt x="1088" y="1035"/>
                        <a:pt x="1089" y="1034"/>
                      </a:cubicBezTo>
                      <a:cubicBezTo>
                        <a:pt x="1091" y="1033"/>
                        <a:pt x="1091" y="1033"/>
                        <a:pt x="1091" y="1033"/>
                      </a:cubicBezTo>
                      <a:cubicBezTo>
                        <a:pt x="1093" y="1035"/>
                        <a:pt x="1093" y="1035"/>
                        <a:pt x="1093" y="1035"/>
                      </a:cubicBezTo>
                      <a:cubicBezTo>
                        <a:pt x="1095" y="1034"/>
                        <a:pt x="1095" y="1034"/>
                        <a:pt x="1095" y="1034"/>
                      </a:cubicBezTo>
                      <a:cubicBezTo>
                        <a:pt x="1097" y="1035"/>
                        <a:pt x="1097" y="1035"/>
                        <a:pt x="1097" y="1035"/>
                      </a:cubicBezTo>
                      <a:cubicBezTo>
                        <a:pt x="1099" y="1033"/>
                        <a:pt x="1102" y="1033"/>
                        <a:pt x="1104" y="1034"/>
                      </a:cubicBezTo>
                      <a:cubicBezTo>
                        <a:pt x="1105" y="1035"/>
                        <a:pt x="1105" y="1035"/>
                        <a:pt x="1105" y="1035"/>
                      </a:cubicBezTo>
                      <a:cubicBezTo>
                        <a:pt x="1107" y="1034"/>
                        <a:pt x="1107" y="1034"/>
                        <a:pt x="1107" y="1034"/>
                      </a:cubicBezTo>
                      <a:cubicBezTo>
                        <a:pt x="1112" y="1036"/>
                        <a:pt x="1112" y="1036"/>
                        <a:pt x="1112" y="1036"/>
                      </a:cubicBezTo>
                      <a:cubicBezTo>
                        <a:pt x="1114" y="1038"/>
                        <a:pt x="1114" y="1038"/>
                        <a:pt x="1114" y="1038"/>
                      </a:cubicBezTo>
                      <a:cubicBezTo>
                        <a:pt x="1124" y="1042"/>
                        <a:pt x="1124" y="1042"/>
                        <a:pt x="1124" y="1042"/>
                      </a:cubicBezTo>
                      <a:cubicBezTo>
                        <a:pt x="1125" y="1045"/>
                        <a:pt x="1125" y="1045"/>
                        <a:pt x="1125" y="1045"/>
                      </a:cubicBezTo>
                      <a:cubicBezTo>
                        <a:pt x="1125" y="1047"/>
                        <a:pt x="1125" y="1047"/>
                        <a:pt x="1125" y="1047"/>
                      </a:cubicBezTo>
                      <a:cubicBezTo>
                        <a:pt x="1128" y="1046"/>
                        <a:pt x="1128" y="1046"/>
                        <a:pt x="1128" y="1046"/>
                      </a:cubicBezTo>
                      <a:cubicBezTo>
                        <a:pt x="1129" y="1044"/>
                        <a:pt x="1129" y="1044"/>
                        <a:pt x="1129" y="1044"/>
                      </a:cubicBezTo>
                      <a:cubicBezTo>
                        <a:pt x="1132" y="1046"/>
                        <a:pt x="1132" y="1046"/>
                        <a:pt x="1132" y="1046"/>
                      </a:cubicBezTo>
                      <a:cubicBezTo>
                        <a:pt x="1132" y="1051"/>
                        <a:pt x="1132" y="1051"/>
                        <a:pt x="1132" y="1051"/>
                      </a:cubicBezTo>
                      <a:cubicBezTo>
                        <a:pt x="1134" y="1053"/>
                        <a:pt x="1134" y="1053"/>
                        <a:pt x="1134" y="1053"/>
                      </a:cubicBezTo>
                      <a:cubicBezTo>
                        <a:pt x="1131" y="1054"/>
                        <a:pt x="1131" y="1054"/>
                        <a:pt x="1131" y="1054"/>
                      </a:cubicBezTo>
                      <a:cubicBezTo>
                        <a:pt x="1131" y="1055"/>
                        <a:pt x="1132" y="1057"/>
                        <a:pt x="1133" y="1058"/>
                      </a:cubicBezTo>
                      <a:cubicBezTo>
                        <a:pt x="1137" y="1058"/>
                        <a:pt x="1137" y="1058"/>
                        <a:pt x="1137" y="1058"/>
                      </a:cubicBezTo>
                      <a:cubicBezTo>
                        <a:pt x="1137" y="1059"/>
                        <a:pt x="1137" y="1059"/>
                        <a:pt x="1137" y="1059"/>
                      </a:cubicBezTo>
                      <a:cubicBezTo>
                        <a:pt x="1137" y="1060"/>
                        <a:pt x="1134" y="1062"/>
                        <a:pt x="1133" y="1062"/>
                      </a:cubicBezTo>
                      <a:cubicBezTo>
                        <a:pt x="1132" y="1065"/>
                        <a:pt x="1132" y="1065"/>
                        <a:pt x="1132" y="1065"/>
                      </a:cubicBezTo>
                      <a:cubicBezTo>
                        <a:pt x="1130" y="1065"/>
                        <a:pt x="1130" y="1065"/>
                        <a:pt x="1130" y="1065"/>
                      </a:cubicBezTo>
                      <a:cubicBezTo>
                        <a:pt x="1128" y="1067"/>
                        <a:pt x="1127" y="1068"/>
                        <a:pt x="1125" y="1071"/>
                      </a:cubicBezTo>
                      <a:cubicBezTo>
                        <a:pt x="1125" y="1072"/>
                        <a:pt x="1125" y="1076"/>
                        <a:pt x="1125" y="1076"/>
                      </a:cubicBezTo>
                      <a:cubicBezTo>
                        <a:pt x="1124" y="1081"/>
                        <a:pt x="1121" y="1084"/>
                        <a:pt x="1121" y="1090"/>
                      </a:cubicBezTo>
                      <a:cubicBezTo>
                        <a:pt x="1118" y="1092"/>
                        <a:pt x="1118" y="1092"/>
                        <a:pt x="1118" y="1092"/>
                      </a:cubicBezTo>
                      <a:cubicBezTo>
                        <a:pt x="1119" y="1096"/>
                        <a:pt x="1119" y="1096"/>
                        <a:pt x="1119" y="1096"/>
                      </a:cubicBezTo>
                      <a:cubicBezTo>
                        <a:pt x="1121" y="1093"/>
                        <a:pt x="1129" y="1084"/>
                        <a:pt x="1128" y="1080"/>
                      </a:cubicBezTo>
                      <a:cubicBezTo>
                        <a:pt x="1131" y="1080"/>
                        <a:pt x="1131" y="1080"/>
                        <a:pt x="1131" y="1080"/>
                      </a:cubicBezTo>
                      <a:cubicBezTo>
                        <a:pt x="1132" y="1079"/>
                        <a:pt x="1132" y="1079"/>
                        <a:pt x="1132" y="1079"/>
                      </a:cubicBezTo>
                      <a:cubicBezTo>
                        <a:pt x="1133" y="1076"/>
                        <a:pt x="1133" y="1076"/>
                        <a:pt x="1133" y="1076"/>
                      </a:cubicBezTo>
                      <a:cubicBezTo>
                        <a:pt x="1133" y="1075"/>
                        <a:pt x="1131" y="1074"/>
                        <a:pt x="1130" y="1073"/>
                      </a:cubicBezTo>
                      <a:cubicBezTo>
                        <a:pt x="1134" y="1072"/>
                        <a:pt x="1134" y="1072"/>
                        <a:pt x="1134" y="1072"/>
                      </a:cubicBezTo>
                      <a:cubicBezTo>
                        <a:pt x="1135" y="1070"/>
                        <a:pt x="1139" y="1066"/>
                        <a:pt x="1140" y="1065"/>
                      </a:cubicBezTo>
                      <a:cubicBezTo>
                        <a:pt x="1143" y="1064"/>
                        <a:pt x="1143" y="1064"/>
                        <a:pt x="1143" y="1064"/>
                      </a:cubicBezTo>
                      <a:cubicBezTo>
                        <a:pt x="1151" y="1053"/>
                        <a:pt x="1151" y="1053"/>
                        <a:pt x="1151" y="1053"/>
                      </a:cubicBezTo>
                      <a:cubicBezTo>
                        <a:pt x="1155" y="1051"/>
                        <a:pt x="1155" y="1051"/>
                        <a:pt x="1155" y="1051"/>
                      </a:cubicBezTo>
                      <a:cubicBezTo>
                        <a:pt x="1157" y="1051"/>
                        <a:pt x="1157" y="1051"/>
                        <a:pt x="1157" y="1051"/>
                      </a:cubicBezTo>
                      <a:cubicBezTo>
                        <a:pt x="1157" y="1050"/>
                        <a:pt x="1157" y="1050"/>
                        <a:pt x="1157" y="1050"/>
                      </a:cubicBezTo>
                      <a:cubicBezTo>
                        <a:pt x="1158" y="1050"/>
                        <a:pt x="1158" y="1050"/>
                        <a:pt x="1158" y="1050"/>
                      </a:cubicBezTo>
                      <a:cubicBezTo>
                        <a:pt x="1161" y="1052"/>
                        <a:pt x="1161" y="1052"/>
                        <a:pt x="1161" y="1052"/>
                      </a:cubicBezTo>
                      <a:cubicBezTo>
                        <a:pt x="1161" y="1051"/>
                        <a:pt x="1161" y="1051"/>
                        <a:pt x="1161" y="1051"/>
                      </a:cubicBezTo>
                      <a:cubicBezTo>
                        <a:pt x="1164" y="1049"/>
                        <a:pt x="1164" y="1049"/>
                        <a:pt x="1164" y="1049"/>
                      </a:cubicBezTo>
                      <a:cubicBezTo>
                        <a:pt x="1165" y="1050"/>
                        <a:pt x="1165" y="1050"/>
                        <a:pt x="1165" y="1050"/>
                      </a:cubicBezTo>
                      <a:cubicBezTo>
                        <a:pt x="1167" y="1050"/>
                        <a:pt x="1167" y="1050"/>
                        <a:pt x="1167" y="1050"/>
                      </a:cubicBezTo>
                      <a:cubicBezTo>
                        <a:pt x="1167" y="1051"/>
                        <a:pt x="1167" y="1051"/>
                        <a:pt x="1167" y="1051"/>
                      </a:cubicBezTo>
                      <a:cubicBezTo>
                        <a:pt x="1170" y="1050"/>
                        <a:pt x="1175" y="1052"/>
                        <a:pt x="1176" y="1055"/>
                      </a:cubicBezTo>
                      <a:cubicBezTo>
                        <a:pt x="1176" y="1057"/>
                        <a:pt x="1176" y="1057"/>
                        <a:pt x="1176" y="1057"/>
                      </a:cubicBezTo>
                      <a:cubicBezTo>
                        <a:pt x="1178" y="1058"/>
                        <a:pt x="1181" y="1058"/>
                        <a:pt x="1182" y="1057"/>
                      </a:cubicBezTo>
                      <a:cubicBezTo>
                        <a:pt x="1182" y="1058"/>
                        <a:pt x="1182" y="1058"/>
                        <a:pt x="1182" y="1058"/>
                      </a:cubicBezTo>
                      <a:cubicBezTo>
                        <a:pt x="1185" y="1060"/>
                        <a:pt x="1185" y="1060"/>
                        <a:pt x="1185" y="1060"/>
                      </a:cubicBezTo>
                      <a:cubicBezTo>
                        <a:pt x="1185" y="1063"/>
                        <a:pt x="1185" y="1063"/>
                        <a:pt x="1185" y="1063"/>
                      </a:cubicBezTo>
                      <a:cubicBezTo>
                        <a:pt x="1188" y="1064"/>
                        <a:pt x="1188" y="1064"/>
                        <a:pt x="1188" y="1064"/>
                      </a:cubicBezTo>
                      <a:cubicBezTo>
                        <a:pt x="1188" y="1063"/>
                        <a:pt x="1188" y="1063"/>
                        <a:pt x="1188" y="1063"/>
                      </a:cubicBezTo>
                      <a:cubicBezTo>
                        <a:pt x="1185" y="1059"/>
                        <a:pt x="1185" y="1059"/>
                        <a:pt x="1185" y="1059"/>
                      </a:cubicBezTo>
                      <a:cubicBezTo>
                        <a:pt x="1185" y="1058"/>
                        <a:pt x="1185" y="1058"/>
                        <a:pt x="1185" y="1058"/>
                      </a:cubicBezTo>
                      <a:cubicBezTo>
                        <a:pt x="1184" y="1057"/>
                        <a:pt x="1182" y="1055"/>
                        <a:pt x="1181" y="1053"/>
                      </a:cubicBezTo>
                      <a:cubicBezTo>
                        <a:pt x="1182" y="1052"/>
                        <a:pt x="1182" y="1052"/>
                        <a:pt x="1182" y="1052"/>
                      </a:cubicBezTo>
                      <a:cubicBezTo>
                        <a:pt x="1190" y="1055"/>
                        <a:pt x="1190" y="1055"/>
                        <a:pt x="1190" y="1055"/>
                      </a:cubicBezTo>
                      <a:cubicBezTo>
                        <a:pt x="1187" y="1051"/>
                        <a:pt x="1187" y="1051"/>
                        <a:pt x="1187" y="1051"/>
                      </a:cubicBezTo>
                      <a:cubicBezTo>
                        <a:pt x="1188" y="1050"/>
                        <a:pt x="1188" y="1050"/>
                        <a:pt x="1188" y="1050"/>
                      </a:cubicBezTo>
                      <a:cubicBezTo>
                        <a:pt x="1190" y="1050"/>
                        <a:pt x="1190" y="1050"/>
                        <a:pt x="1190" y="1050"/>
                      </a:cubicBezTo>
                      <a:cubicBezTo>
                        <a:pt x="1189" y="1047"/>
                        <a:pt x="1189" y="1047"/>
                        <a:pt x="1189" y="1047"/>
                      </a:cubicBezTo>
                      <a:cubicBezTo>
                        <a:pt x="1190" y="1046"/>
                        <a:pt x="1191" y="1046"/>
                        <a:pt x="1191" y="1046"/>
                      </a:cubicBezTo>
                      <a:cubicBezTo>
                        <a:pt x="1193" y="1046"/>
                        <a:pt x="1193" y="1046"/>
                        <a:pt x="1193" y="1046"/>
                      </a:cubicBezTo>
                      <a:cubicBezTo>
                        <a:pt x="1193" y="1047"/>
                        <a:pt x="1193" y="1047"/>
                        <a:pt x="1193" y="1047"/>
                      </a:cubicBezTo>
                      <a:cubicBezTo>
                        <a:pt x="1194" y="1047"/>
                        <a:pt x="1194" y="1047"/>
                        <a:pt x="1194" y="1047"/>
                      </a:cubicBezTo>
                      <a:cubicBezTo>
                        <a:pt x="1196" y="1049"/>
                        <a:pt x="1196" y="1049"/>
                        <a:pt x="1196" y="1049"/>
                      </a:cubicBezTo>
                      <a:cubicBezTo>
                        <a:pt x="1197" y="1048"/>
                        <a:pt x="1197" y="1048"/>
                        <a:pt x="1197" y="1048"/>
                      </a:cubicBezTo>
                      <a:cubicBezTo>
                        <a:pt x="1198" y="1049"/>
                        <a:pt x="1198" y="1049"/>
                        <a:pt x="1198" y="1049"/>
                      </a:cubicBezTo>
                      <a:cubicBezTo>
                        <a:pt x="1199" y="1050"/>
                        <a:pt x="1199" y="1050"/>
                        <a:pt x="1199" y="1050"/>
                      </a:cubicBezTo>
                      <a:cubicBezTo>
                        <a:pt x="1200" y="1050"/>
                        <a:pt x="1200" y="1050"/>
                        <a:pt x="1200" y="1050"/>
                      </a:cubicBezTo>
                      <a:cubicBezTo>
                        <a:pt x="1200" y="1049"/>
                        <a:pt x="1200" y="1049"/>
                        <a:pt x="1200" y="1049"/>
                      </a:cubicBezTo>
                      <a:cubicBezTo>
                        <a:pt x="1202" y="1049"/>
                        <a:pt x="1202" y="1049"/>
                        <a:pt x="1202" y="1049"/>
                      </a:cubicBezTo>
                      <a:cubicBezTo>
                        <a:pt x="1202" y="1047"/>
                        <a:pt x="1202" y="1047"/>
                        <a:pt x="1202" y="1047"/>
                      </a:cubicBezTo>
                      <a:cubicBezTo>
                        <a:pt x="1204" y="1048"/>
                        <a:pt x="1204" y="1048"/>
                        <a:pt x="1204" y="1048"/>
                      </a:cubicBezTo>
                      <a:cubicBezTo>
                        <a:pt x="1205" y="1048"/>
                        <a:pt x="1205" y="1048"/>
                        <a:pt x="1205" y="1048"/>
                      </a:cubicBezTo>
                      <a:cubicBezTo>
                        <a:pt x="1205" y="1045"/>
                        <a:pt x="1205" y="1045"/>
                        <a:pt x="1205" y="1045"/>
                      </a:cubicBezTo>
                      <a:cubicBezTo>
                        <a:pt x="1206" y="1044"/>
                        <a:pt x="1206" y="1044"/>
                        <a:pt x="1206" y="1044"/>
                      </a:cubicBezTo>
                      <a:cubicBezTo>
                        <a:pt x="1205" y="1041"/>
                        <a:pt x="1205" y="1041"/>
                        <a:pt x="1205" y="1041"/>
                      </a:cubicBezTo>
                      <a:cubicBezTo>
                        <a:pt x="1207" y="1041"/>
                        <a:pt x="1207" y="1041"/>
                        <a:pt x="1207" y="1041"/>
                      </a:cubicBezTo>
                      <a:cubicBezTo>
                        <a:pt x="1208" y="1039"/>
                        <a:pt x="1208" y="1039"/>
                        <a:pt x="1208" y="1039"/>
                      </a:cubicBezTo>
                      <a:cubicBezTo>
                        <a:pt x="1211" y="1041"/>
                        <a:pt x="1211" y="1041"/>
                        <a:pt x="1211" y="1041"/>
                      </a:cubicBezTo>
                      <a:cubicBezTo>
                        <a:pt x="1212" y="1041"/>
                        <a:pt x="1212" y="1041"/>
                        <a:pt x="1212" y="1041"/>
                      </a:cubicBezTo>
                      <a:cubicBezTo>
                        <a:pt x="1213" y="1038"/>
                        <a:pt x="1213" y="1038"/>
                        <a:pt x="1213" y="1038"/>
                      </a:cubicBezTo>
                      <a:cubicBezTo>
                        <a:pt x="1215" y="1039"/>
                        <a:pt x="1215" y="1039"/>
                        <a:pt x="1215" y="1039"/>
                      </a:cubicBezTo>
                      <a:cubicBezTo>
                        <a:pt x="1216" y="1038"/>
                        <a:pt x="1216" y="1038"/>
                        <a:pt x="1216" y="1038"/>
                      </a:cubicBezTo>
                      <a:cubicBezTo>
                        <a:pt x="1217" y="1042"/>
                        <a:pt x="1217" y="1042"/>
                        <a:pt x="1217" y="1042"/>
                      </a:cubicBezTo>
                      <a:cubicBezTo>
                        <a:pt x="1218" y="1042"/>
                        <a:pt x="1218" y="1042"/>
                        <a:pt x="1218" y="1042"/>
                      </a:cubicBezTo>
                      <a:cubicBezTo>
                        <a:pt x="1219" y="1040"/>
                        <a:pt x="1219" y="1040"/>
                        <a:pt x="1219" y="1040"/>
                      </a:cubicBezTo>
                      <a:cubicBezTo>
                        <a:pt x="1220" y="1041"/>
                        <a:pt x="1221" y="1042"/>
                        <a:pt x="1221" y="1044"/>
                      </a:cubicBezTo>
                      <a:cubicBezTo>
                        <a:pt x="1222" y="1043"/>
                        <a:pt x="1222" y="1043"/>
                        <a:pt x="1222" y="1043"/>
                      </a:cubicBezTo>
                      <a:cubicBezTo>
                        <a:pt x="1223" y="1042"/>
                        <a:pt x="1223" y="1042"/>
                        <a:pt x="1223" y="1042"/>
                      </a:cubicBezTo>
                      <a:cubicBezTo>
                        <a:pt x="1224" y="1042"/>
                        <a:pt x="1224" y="1042"/>
                        <a:pt x="1224" y="1042"/>
                      </a:cubicBezTo>
                      <a:cubicBezTo>
                        <a:pt x="1225" y="1045"/>
                        <a:pt x="1225" y="1045"/>
                        <a:pt x="1225" y="1045"/>
                      </a:cubicBezTo>
                      <a:cubicBezTo>
                        <a:pt x="1227" y="1046"/>
                        <a:pt x="1227" y="1046"/>
                        <a:pt x="1227" y="1046"/>
                      </a:cubicBezTo>
                      <a:cubicBezTo>
                        <a:pt x="1228" y="1044"/>
                        <a:pt x="1228" y="1044"/>
                        <a:pt x="1228" y="1044"/>
                      </a:cubicBezTo>
                      <a:cubicBezTo>
                        <a:pt x="1228" y="1040"/>
                        <a:pt x="1228" y="1040"/>
                        <a:pt x="1228" y="1040"/>
                      </a:cubicBezTo>
                      <a:cubicBezTo>
                        <a:pt x="1234" y="1037"/>
                        <a:pt x="1234" y="1037"/>
                        <a:pt x="1234" y="1037"/>
                      </a:cubicBezTo>
                      <a:cubicBezTo>
                        <a:pt x="1234" y="1032"/>
                        <a:pt x="1234" y="1032"/>
                        <a:pt x="1234" y="1032"/>
                      </a:cubicBezTo>
                      <a:cubicBezTo>
                        <a:pt x="1235" y="1032"/>
                        <a:pt x="1235" y="1032"/>
                        <a:pt x="1235" y="1032"/>
                      </a:cubicBezTo>
                      <a:cubicBezTo>
                        <a:pt x="1235" y="1029"/>
                        <a:pt x="1235" y="1029"/>
                        <a:pt x="1235" y="1029"/>
                      </a:cubicBezTo>
                      <a:cubicBezTo>
                        <a:pt x="1237" y="1029"/>
                        <a:pt x="1237" y="1029"/>
                        <a:pt x="1237" y="1029"/>
                      </a:cubicBezTo>
                      <a:cubicBezTo>
                        <a:pt x="1238" y="1028"/>
                        <a:pt x="1238" y="1028"/>
                        <a:pt x="1238" y="1028"/>
                      </a:cubicBezTo>
                      <a:cubicBezTo>
                        <a:pt x="1239" y="1028"/>
                        <a:pt x="1239" y="1028"/>
                        <a:pt x="1239" y="1028"/>
                      </a:cubicBezTo>
                      <a:cubicBezTo>
                        <a:pt x="1240" y="1027"/>
                        <a:pt x="1242" y="1025"/>
                        <a:pt x="1242" y="1024"/>
                      </a:cubicBezTo>
                      <a:cubicBezTo>
                        <a:pt x="1243" y="1024"/>
                        <a:pt x="1243" y="1024"/>
                        <a:pt x="1243" y="1024"/>
                      </a:cubicBezTo>
                      <a:cubicBezTo>
                        <a:pt x="1243" y="1026"/>
                        <a:pt x="1244" y="1031"/>
                        <a:pt x="1244" y="1032"/>
                      </a:cubicBezTo>
                      <a:cubicBezTo>
                        <a:pt x="1245" y="1034"/>
                        <a:pt x="1245" y="1038"/>
                        <a:pt x="1245" y="1040"/>
                      </a:cubicBezTo>
                      <a:cubicBezTo>
                        <a:pt x="1247" y="1040"/>
                        <a:pt x="1247" y="1040"/>
                        <a:pt x="1247" y="1040"/>
                      </a:cubicBezTo>
                      <a:cubicBezTo>
                        <a:pt x="1249" y="1038"/>
                        <a:pt x="1253" y="1038"/>
                        <a:pt x="1256" y="1038"/>
                      </a:cubicBezTo>
                      <a:cubicBezTo>
                        <a:pt x="1259" y="1036"/>
                        <a:pt x="1259" y="1036"/>
                        <a:pt x="1259" y="1036"/>
                      </a:cubicBezTo>
                      <a:cubicBezTo>
                        <a:pt x="1260" y="1037"/>
                        <a:pt x="1260" y="1037"/>
                        <a:pt x="1260" y="1037"/>
                      </a:cubicBezTo>
                      <a:cubicBezTo>
                        <a:pt x="1260" y="1039"/>
                        <a:pt x="1260" y="1039"/>
                        <a:pt x="1260" y="1039"/>
                      </a:cubicBezTo>
                      <a:cubicBezTo>
                        <a:pt x="1261" y="1040"/>
                        <a:pt x="1261" y="1040"/>
                        <a:pt x="1261" y="1040"/>
                      </a:cubicBezTo>
                      <a:cubicBezTo>
                        <a:pt x="1263" y="1039"/>
                        <a:pt x="1263" y="1039"/>
                        <a:pt x="1263" y="1039"/>
                      </a:cubicBezTo>
                      <a:cubicBezTo>
                        <a:pt x="1264" y="1036"/>
                        <a:pt x="1264" y="1036"/>
                        <a:pt x="1264" y="1036"/>
                      </a:cubicBezTo>
                      <a:cubicBezTo>
                        <a:pt x="1265" y="1037"/>
                        <a:pt x="1265" y="1037"/>
                        <a:pt x="1265" y="1037"/>
                      </a:cubicBezTo>
                      <a:cubicBezTo>
                        <a:pt x="1265" y="1038"/>
                        <a:pt x="1265" y="1038"/>
                        <a:pt x="1265" y="1038"/>
                      </a:cubicBezTo>
                      <a:cubicBezTo>
                        <a:pt x="1267" y="1038"/>
                        <a:pt x="1267" y="1038"/>
                        <a:pt x="1267" y="1038"/>
                      </a:cubicBezTo>
                      <a:cubicBezTo>
                        <a:pt x="1268" y="1042"/>
                        <a:pt x="1268" y="1042"/>
                        <a:pt x="1268" y="1042"/>
                      </a:cubicBezTo>
                      <a:cubicBezTo>
                        <a:pt x="1270" y="1043"/>
                        <a:pt x="1270" y="1043"/>
                        <a:pt x="1270" y="1043"/>
                      </a:cubicBezTo>
                      <a:cubicBezTo>
                        <a:pt x="1271" y="1044"/>
                        <a:pt x="1271" y="1044"/>
                        <a:pt x="1271" y="1044"/>
                      </a:cubicBezTo>
                      <a:cubicBezTo>
                        <a:pt x="1272" y="1043"/>
                        <a:pt x="1272" y="1043"/>
                        <a:pt x="1272" y="1043"/>
                      </a:cubicBezTo>
                      <a:cubicBezTo>
                        <a:pt x="1271" y="1042"/>
                        <a:pt x="1271" y="1042"/>
                        <a:pt x="1271" y="1042"/>
                      </a:cubicBezTo>
                      <a:cubicBezTo>
                        <a:pt x="1272" y="1041"/>
                        <a:pt x="1272" y="1041"/>
                        <a:pt x="1272" y="1041"/>
                      </a:cubicBezTo>
                      <a:cubicBezTo>
                        <a:pt x="1275" y="1039"/>
                        <a:pt x="1275" y="1039"/>
                        <a:pt x="1275" y="1039"/>
                      </a:cubicBezTo>
                      <a:cubicBezTo>
                        <a:pt x="1280" y="1041"/>
                        <a:pt x="1283" y="1041"/>
                        <a:pt x="1288" y="1040"/>
                      </a:cubicBezTo>
                      <a:cubicBezTo>
                        <a:pt x="1289" y="1039"/>
                        <a:pt x="1289" y="1039"/>
                        <a:pt x="1289" y="1039"/>
                      </a:cubicBezTo>
                      <a:cubicBezTo>
                        <a:pt x="1290" y="1039"/>
                        <a:pt x="1293" y="1038"/>
                        <a:pt x="1294" y="1039"/>
                      </a:cubicBezTo>
                      <a:cubicBezTo>
                        <a:pt x="1295" y="1038"/>
                        <a:pt x="1299" y="1037"/>
                        <a:pt x="1300" y="1037"/>
                      </a:cubicBezTo>
                      <a:cubicBezTo>
                        <a:pt x="1303" y="1038"/>
                        <a:pt x="1303" y="1038"/>
                        <a:pt x="1303" y="1038"/>
                      </a:cubicBezTo>
                      <a:cubicBezTo>
                        <a:pt x="1303" y="1041"/>
                        <a:pt x="1303" y="1041"/>
                        <a:pt x="1303" y="1041"/>
                      </a:cubicBezTo>
                      <a:cubicBezTo>
                        <a:pt x="1304" y="1041"/>
                        <a:pt x="1306" y="1041"/>
                        <a:pt x="1308" y="1041"/>
                      </a:cubicBezTo>
                      <a:cubicBezTo>
                        <a:pt x="1307" y="1037"/>
                        <a:pt x="1307" y="1037"/>
                        <a:pt x="1307" y="1037"/>
                      </a:cubicBezTo>
                      <a:cubicBezTo>
                        <a:pt x="1308" y="1036"/>
                        <a:pt x="1312" y="1034"/>
                        <a:pt x="1314" y="1035"/>
                      </a:cubicBezTo>
                      <a:cubicBezTo>
                        <a:pt x="1318" y="1030"/>
                        <a:pt x="1326" y="1022"/>
                        <a:pt x="1333" y="1021"/>
                      </a:cubicBezTo>
                      <a:cubicBezTo>
                        <a:pt x="1335" y="1022"/>
                        <a:pt x="1335" y="1022"/>
                        <a:pt x="1335" y="1022"/>
                      </a:cubicBezTo>
                      <a:cubicBezTo>
                        <a:pt x="1336" y="1017"/>
                        <a:pt x="1336" y="1017"/>
                        <a:pt x="1336" y="1017"/>
                      </a:cubicBezTo>
                      <a:cubicBezTo>
                        <a:pt x="1339" y="1015"/>
                        <a:pt x="1339" y="1015"/>
                        <a:pt x="1339" y="1015"/>
                      </a:cubicBezTo>
                      <a:cubicBezTo>
                        <a:pt x="1340" y="1015"/>
                        <a:pt x="1340" y="1015"/>
                        <a:pt x="1340" y="1015"/>
                      </a:cubicBezTo>
                      <a:cubicBezTo>
                        <a:pt x="1341" y="1016"/>
                        <a:pt x="1344" y="1018"/>
                        <a:pt x="1346" y="1018"/>
                      </a:cubicBezTo>
                      <a:cubicBezTo>
                        <a:pt x="1351" y="1017"/>
                        <a:pt x="1356" y="1017"/>
                        <a:pt x="1361" y="1016"/>
                      </a:cubicBezTo>
                      <a:cubicBezTo>
                        <a:pt x="1363" y="1016"/>
                        <a:pt x="1364" y="1014"/>
                        <a:pt x="1366" y="1014"/>
                      </a:cubicBezTo>
                      <a:cubicBezTo>
                        <a:pt x="1366" y="1014"/>
                        <a:pt x="1371" y="1014"/>
                        <a:pt x="1372" y="1014"/>
                      </a:cubicBezTo>
                      <a:cubicBezTo>
                        <a:pt x="1372" y="1016"/>
                        <a:pt x="1371" y="1018"/>
                        <a:pt x="1370" y="1019"/>
                      </a:cubicBezTo>
                      <a:cubicBezTo>
                        <a:pt x="1368" y="1020"/>
                        <a:pt x="1368" y="1020"/>
                        <a:pt x="1368" y="1020"/>
                      </a:cubicBezTo>
                      <a:cubicBezTo>
                        <a:pt x="1368" y="1022"/>
                        <a:pt x="1368" y="1022"/>
                        <a:pt x="1368" y="1022"/>
                      </a:cubicBezTo>
                      <a:cubicBezTo>
                        <a:pt x="1371" y="1024"/>
                        <a:pt x="1372" y="1024"/>
                        <a:pt x="1375" y="1025"/>
                      </a:cubicBezTo>
                      <a:cubicBezTo>
                        <a:pt x="1377" y="1025"/>
                        <a:pt x="1377" y="1025"/>
                        <a:pt x="1377" y="1025"/>
                      </a:cubicBezTo>
                      <a:cubicBezTo>
                        <a:pt x="1378" y="1023"/>
                        <a:pt x="1378" y="1023"/>
                        <a:pt x="1378" y="1023"/>
                      </a:cubicBezTo>
                      <a:cubicBezTo>
                        <a:pt x="1380" y="1024"/>
                        <a:pt x="1380" y="1024"/>
                        <a:pt x="1380" y="1024"/>
                      </a:cubicBezTo>
                      <a:cubicBezTo>
                        <a:pt x="1384" y="1021"/>
                        <a:pt x="1387" y="1018"/>
                        <a:pt x="1392" y="1019"/>
                      </a:cubicBezTo>
                      <a:cubicBezTo>
                        <a:pt x="1396" y="1020"/>
                        <a:pt x="1396" y="1020"/>
                        <a:pt x="1396" y="1020"/>
                      </a:cubicBezTo>
                      <a:cubicBezTo>
                        <a:pt x="1399" y="1020"/>
                        <a:pt x="1399" y="1020"/>
                        <a:pt x="1399" y="1020"/>
                      </a:cubicBezTo>
                      <a:cubicBezTo>
                        <a:pt x="1400" y="1020"/>
                        <a:pt x="1400" y="1020"/>
                        <a:pt x="1400" y="1020"/>
                      </a:cubicBezTo>
                      <a:cubicBezTo>
                        <a:pt x="1400" y="1022"/>
                        <a:pt x="1400" y="1022"/>
                        <a:pt x="1400" y="1022"/>
                      </a:cubicBezTo>
                      <a:cubicBezTo>
                        <a:pt x="1400" y="1023"/>
                        <a:pt x="1400" y="1023"/>
                        <a:pt x="1400" y="1023"/>
                      </a:cubicBezTo>
                      <a:cubicBezTo>
                        <a:pt x="1402" y="1022"/>
                        <a:pt x="1402" y="1022"/>
                        <a:pt x="1402" y="1022"/>
                      </a:cubicBezTo>
                      <a:cubicBezTo>
                        <a:pt x="1404" y="1024"/>
                        <a:pt x="1404" y="1024"/>
                        <a:pt x="1404" y="1024"/>
                      </a:cubicBezTo>
                      <a:cubicBezTo>
                        <a:pt x="1405" y="1024"/>
                        <a:pt x="1407" y="1023"/>
                        <a:pt x="1408" y="1023"/>
                      </a:cubicBezTo>
                      <a:cubicBezTo>
                        <a:pt x="1414" y="1025"/>
                        <a:pt x="1414" y="1025"/>
                        <a:pt x="1414" y="1025"/>
                      </a:cubicBezTo>
                      <a:cubicBezTo>
                        <a:pt x="1415" y="1027"/>
                        <a:pt x="1415" y="1027"/>
                        <a:pt x="1415" y="1027"/>
                      </a:cubicBezTo>
                      <a:cubicBezTo>
                        <a:pt x="1416" y="1027"/>
                        <a:pt x="1416" y="1027"/>
                        <a:pt x="1416" y="1027"/>
                      </a:cubicBezTo>
                      <a:cubicBezTo>
                        <a:pt x="1419" y="1026"/>
                        <a:pt x="1422" y="1021"/>
                        <a:pt x="1423" y="1018"/>
                      </a:cubicBezTo>
                      <a:cubicBezTo>
                        <a:pt x="1422" y="1016"/>
                        <a:pt x="1422" y="1016"/>
                        <a:pt x="1422" y="1016"/>
                      </a:cubicBezTo>
                      <a:cubicBezTo>
                        <a:pt x="1420" y="1015"/>
                        <a:pt x="1416" y="1014"/>
                        <a:pt x="1415" y="1012"/>
                      </a:cubicBezTo>
                      <a:cubicBezTo>
                        <a:pt x="1412" y="1011"/>
                        <a:pt x="1408" y="1008"/>
                        <a:pt x="1405" y="1006"/>
                      </a:cubicBezTo>
                      <a:cubicBezTo>
                        <a:pt x="1405" y="1005"/>
                        <a:pt x="1405" y="1003"/>
                        <a:pt x="1406" y="1002"/>
                      </a:cubicBezTo>
                      <a:cubicBezTo>
                        <a:pt x="1407" y="997"/>
                        <a:pt x="1407" y="996"/>
                        <a:pt x="1411" y="994"/>
                      </a:cubicBezTo>
                      <a:cubicBezTo>
                        <a:pt x="1416" y="992"/>
                        <a:pt x="1416" y="992"/>
                        <a:pt x="1416" y="992"/>
                      </a:cubicBezTo>
                      <a:cubicBezTo>
                        <a:pt x="1420" y="995"/>
                        <a:pt x="1420" y="995"/>
                        <a:pt x="1420" y="995"/>
                      </a:cubicBezTo>
                      <a:cubicBezTo>
                        <a:pt x="1421" y="998"/>
                        <a:pt x="1421" y="998"/>
                        <a:pt x="1421" y="998"/>
                      </a:cubicBezTo>
                      <a:cubicBezTo>
                        <a:pt x="1423" y="1000"/>
                        <a:pt x="1423" y="1000"/>
                        <a:pt x="1423" y="1000"/>
                      </a:cubicBezTo>
                      <a:cubicBezTo>
                        <a:pt x="1423" y="1003"/>
                        <a:pt x="1423" y="1003"/>
                        <a:pt x="1423" y="1003"/>
                      </a:cubicBezTo>
                      <a:cubicBezTo>
                        <a:pt x="1429" y="1003"/>
                        <a:pt x="1429" y="1003"/>
                        <a:pt x="1429" y="1003"/>
                      </a:cubicBezTo>
                      <a:cubicBezTo>
                        <a:pt x="1430" y="1004"/>
                        <a:pt x="1430" y="1004"/>
                        <a:pt x="1430" y="1004"/>
                      </a:cubicBezTo>
                      <a:cubicBezTo>
                        <a:pt x="1433" y="1003"/>
                        <a:pt x="1433" y="1003"/>
                        <a:pt x="1433" y="1003"/>
                      </a:cubicBezTo>
                      <a:cubicBezTo>
                        <a:pt x="1434" y="1004"/>
                        <a:pt x="1434" y="1004"/>
                        <a:pt x="1434" y="1004"/>
                      </a:cubicBezTo>
                      <a:cubicBezTo>
                        <a:pt x="1437" y="1004"/>
                        <a:pt x="1437" y="1004"/>
                        <a:pt x="1437" y="1004"/>
                      </a:cubicBezTo>
                      <a:cubicBezTo>
                        <a:pt x="1439" y="1001"/>
                        <a:pt x="1442" y="999"/>
                        <a:pt x="1446" y="1001"/>
                      </a:cubicBezTo>
                      <a:cubicBezTo>
                        <a:pt x="1450" y="1000"/>
                        <a:pt x="1450" y="1000"/>
                        <a:pt x="1450" y="1000"/>
                      </a:cubicBezTo>
                      <a:cubicBezTo>
                        <a:pt x="1451" y="1000"/>
                        <a:pt x="1451" y="1000"/>
                        <a:pt x="1451" y="1000"/>
                      </a:cubicBezTo>
                      <a:cubicBezTo>
                        <a:pt x="1452" y="1002"/>
                        <a:pt x="1452" y="1002"/>
                        <a:pt x="1452" y="1002"/>
                      </a:cubicBezTo>
                      <a:cubicBezTo>
                        <a:pt x="1456" y="1002"/>
                        <a:pt x="1456" y="1002"/>
                        <a:pt x="1456" y="1002"/>
                      </a:cubicBezTo>
                      <a:cubicBezTo>
                        <a:pt x="1456" y="1001"/>
                        <a:pt x="1458" y="999"/>
                        <a:pt x="1459" y="999"/>
                      </a:cubicBezTo>
                      <a:cubicBezTo>
                        <a:pt x="1462" y="1000"/>
                        <a:pt x="1462" y="1000"/>
                        <a:pt x="1462" y="1000"/>
                      </a:cubicBezTo>
                      <a:cubicBezTo>
                        <a:pt x="1464" y="998"/>
                        <a:pt x="1464" y="998"/>
                        <a:pt x="1464" y="998"/>
                      </a:cubicBezTo>
                      <a:cubicBezTo>
                        <a:pt x="1464" y="997"/>
                        <a:pt x="1464" y="997"/>
                        <a:pt x="1464" y="997"/>
                      </a:cubicBezTo>
                      <a:cubicBezTo>
                        <a:pt x="1468" y="999"/>
                        <a:pt x="1468" y="999"/>
                        <a:pt x="1468" y="999"/>
                      </a:cubicBezTo>
                      <a:cubicBezTo>
                        <a:pt x="1468" y="1001"/>
                        <a:pt x="1468" y="1001"/>
                        <a:pt x="1468" y="1001"/>
                      </a:cubicBezTo>
                      <a:cubicBezTo>
                        <a:pt x="1470" y="1001"/>
                        <a:pt x="1470" y="1001"/>
                        <a:pt x="1470" y="1001"/>
                      </a:cubicBezTo>
                      <a:cubicBezTo>
                        <a:pt x="1470" y="1003"/>
                        <a:pt x="1471" y="1006"/>
                        <a:pt x="1473" y="1008"/>
                      </a:cubicBezTo>
                      <a:cubicBezTo>
                        <a:pt x="1475" y="1008"/>
                        <a:pt x="1479" y="1006"/>
                        <a:pt x="1481" y="1005"/>
                      </a:cubicBezTo>
                      <a:cubicBezTo>
                        <a:pt x="1481" y="1005"/>
                        <a:pt x="1485" y="1005"/>
                        <a:pt x="1485" y="1005"/>
                      </a:cubicBezTo>
                      <a:cubicBezTo>
                        <a:pt x="1487" y="1004"/>
                        <a:pt x="1487" y="1004"/>
                        <a:pt x="1487" y="1004"/>
                      </a:cubicBezTo>
                      <a:cubicBezTo>
                        <a:pt x="1489" y="1003"/>
                        <a:pt x="1496" y="1004"/>
                        <a:pt x="1498" y="1005"/>
                      </a:cubicBezTo>
                      <a:cubicBezTo>
                        <a:pt x="1502" y="1003"/>
                        <a:pt x="1502" y="1003"/>
                        <a:pt x="1502" y="1003"/>
                      </a:cubicBezTo>
                      <a:cubicBezTo>
                        <a:pt x="1505" y="1005"/>
                        <a:pt x="1505" y="1005"/>
                        <a:pt x="1505" y="1005"/>
                      </a:cubicBezTo>
                      <a:cubicBezTo>
                        <a:pt x="1507" y="1003"/>
                        <a:pt x="1507" y="1003"/>
                        <a:pt x="1507" y="1003"/>
                      </a:cubicBezTo>
                      <a:cubicBezTo>
                        <a:pt x="1510" y="1005"/>
                        <a:pt x="1510" y="1005"/>
                        <a:pt x="1510" y="1005"/>
                      </a:cubicBezTo>
                      <a:cubicBezTo>
                        <a:pt x="1509" y="1007"/>
                        <a:pt x="1509" y="1007"/>
                        <a:pt x="1509" y="1007"/>
                      </a:cubicBezTo>
                      <a:cubicBezTo>
                        <a:pt x="1505" y="1008"/>
                        <a:pt x="1505" y="1015"/>
                        <a:pt x="1505" y="1018"/>
                      </a:cubicBezTo>
                      <a:cubicBezTo>
                        <a:pt x="1506" y="1020"/>
                        <a:pt x="1506" y="1020"/>
                        <a:pt x="1506" y="1020"/>
                      </a:cubicBezTo>
                      <a:cubicBezTo>
                        <a:pt x="1504" y="1026"/>
                        <a:pt x="1504" y="1026"/>
                        <a:pt x="1504" y="1026"/>
                      </a:cubicBezTo>
                      <a:cubicBezTo>
                        <a:pt x="1497" y="1028"/>
                        <a:pt x="1497" y="1028"/>
                        <a:pt x="1497" y="1028"/>
                      </a:cubicBezTo>
                      <a:cubicBezTo>
                        <a:pt x="1497" y="1030"/>
                        <a:pt x="1497" y="1030"/>
                        <a:pt x="1497" y="1030"/>
                      </a:cubicBezTo>
                      <a:cubicBezTo>
                        <a:pt x="1500" y="1033"/>
                        <a:pt x="1500" y="1033"/>
                        <a:pt x="1500" y="1033"/>
                      </a:cubicBezTo>
                      <a:cubicBezTo>
                        <a:pt x="1500" y="1034"/>
                        <a:pt x="1500" y="1034"/>
                        <a:pt x="1500" y="1034"/>
                      </a:cubicBezTo>
                      <a:cubicBezTo>
                        <a:pt x="1498" y="1037"/>
                        <a:pt x="1498" y="1037"/>
                        <a:pt x="1498" y="1037"/>
                      </a:cubicBezTo>
                      <a:cubicBezTo>
                        <a:pt x="1498" y="1041"/>
                        <a:pt x="1498" y="1041"/>
                        <a:pt x="1498" y="1041"/>
                      </a:cubicBezTo>
                      <a:cubicBezTo>
                        <a:pt x="1496" y="1042"/>
                        <a:pt x="1496" y="1042"/>
                        <a:pt x="1496" y="1042"/>
                      </a:cubicBezTo>
                      <a:cubicBezTo>
                        <a:pt x="1493" y="1050"/>
                        <a:pt x="1487" y="1051"/>
                        <a:pt x="1486" y="1055"/>
                      </a:cubicBezTo>
                      <a:cubicBezTo>
                        <a:pt x="1483" y="1056"/>
                        <a:pt x="1483" y="1056"/>
                        <a:pt x="1483" y="1056"/>
                      </a:cubicBezTo>
                      <a:cubicBezTo>
                        <a:pt x="1481" y="1058"/>
                        <a:pt x="1480" y="1065"/>
                        <a:pt x="1481" y="1068"/>
                      </a:cubicBezTo>
                      <a:cubicBezTo>
                        <a:pt x="1480" y="1069"/>
                        <a:pt x="1480" y="1069"/>
                        <a:pt x="1480" y="1069"/>
                      </a:cubicBezTo>
                      <a:cubicBezTo>
                        <a:pt x="1483" y="1078"/>
                        <a:pt x="1483" y="1078"/>
                        <a:pt x="1483" y="1078"/>
                      </a:cubicBezTo>
                      <a:cubicBezTo>
                        <a:pt x="1485" y="1082"/>
                        <a:pt x="1491" y="1082"/>
                        <a:pt x="1495" y="1081"/>
                      </a:cubicBezTo>
                      <a:cubicBezTo>
                        <a:pt x="1497" y="1080"/>
                        <a:pt x="1499" y="1079"/>
                        <a:pt x="1502" y="1079"/>
                      </a:cubicBezTo>
                      <a:cubicBezTo>
                        <a:pt x="1503" y="1080"/>
                        <a:pt x="1503" y="1080"/>
                        <a:pt x="1503" y="1080"/>
                      </a:cubicBezTo>
                      <a:cubicBezTo>
                        <a:pt x="1504" y="1083"/>
                        <a:pt x="1504" y="1083"/>
                        <a:pt x="1504" y="1083"/>
                      </a:cubicBezTo>
                      <a:cubicBezTo>
                        <a:pt x="1501" y="1087"/>
                        <a:pt x="1501" y="1087"/>
                        <a:pt x="1501" y="1087"/>
                      </a:cubicBezTo>
                      <a:cubicBezTo>
                        <a:pt x="1502" y="1093"/>
                        <a:pt x="1502" y="1093"/>
                        <a:pt x="1502" y="1093"/>
                      </a:cubicBezTo>
                      <a:cubicBezTo>
                        <a:pt x="1499" y="1094"/>
                        <a:pt x="1499" y="1094"/>
                        <a:pt x="1499" y="1094"/>
                      </a:cubicBezTo>
                      <a:cubicBezTo>
                        <a:pt x="1500" y="1096"/>
                        <a:pt x="1500" y="1096"/>
                        <a:pt x="1500" y="1096"/>
                      </a:cubicBezTo>
                      <a:cubicBezTo>
                        <a:pt x="1497" y="1096"/>
                        <a:pt x="1495" y="1095"/>
                        <a:pt x="1492" y="1096"/>
                      </a:cubicBezTo>
                      <a:cubicBezTo>
                        <a:pt x="1494" y="1098"/>
                        <a:pt x="1496" y="1099"/>
                        <a:pt x="1497" y="1101"/>
                      </a:cubicBezTo>
                      <a:cubicBezTo>
                        <a:pt x="1497" y="1103"/>
                        <a:pt x="1497" y="1103"/>
                        <a:pt x="1497" y="1103"/>
                      </a:cubicBezTo>
                      <a:cubicBezTo>
                        <a:pt x="1494" y="1103"/>
                        <a:pt x="1494" y="1103"/>
                        <a:pt x="1494" y="1103"/>
                      </a:cubicBezTo>
                      <a:cubicBezTo>
                        <a:pt x="1495" y="1105"/>
                        <a:pt x="1492" y="1108"/>
                        <a:pt x="1492" y="1109"/>
                      </a:cubicBezTo>
                      <a:cubicBezTo>
                        <a:pt x="1492" y="1114"/>
                        <a:pt x="1492" y="1114"/>
                        <a:pt x="1492" y="1114"/>
                      </a:cubicBezTo>
                      <a:cubicBezTo>
                        <a:pt x="1489" y="1117"/>
                        <a:pt x="1489" y="1117"/>
                        <a:pt x="1489" y="1117"/>
                      </a:cubicBezTo>
                      <a:cubicBezTo>
                        <a:pt x="1490" y="1118"/>
                        <a:pt x="1490" y="1118"/>
                        <a:pt x="1490" y="1118"/>
                      </a:cubicBezTo>
                      <a:cubicBezTo>
                        <a:pt x="1489" y="1120"/>
                        <a:pt x="1488" y="1122"/>
                        <a:pt x="1487" y="1124"/>
                      </a:cubicBezTo>
                      <a:cubicBezTo>
                        <a:pt x="1489" y="1128"/>
                        <a:pt x="1484" y="1130"/>
                        <a:pt x="1482" y="1133"/>
                      </a:cubicBezTo>
                      <a:cubicBezTo>
                        <a:pt x="1477" y="1135"/>
                        <a:pt x="1477" y="1135"/>
                        <a:pt x="1477" y="1135"/>
                      </a:cubicBezTo>
                      <a:cubicBezTo>
                        <a:pt x="1475" y="1139"/>
                        <a:pt x="1471" y="1142"/>
                        <a:pt x="1468" y="1145"/>
                      </a:cubicBezTo>
                      <a:cubicBezTo>
                        <a:pt x="1467" y="1146"/>
                        <a:pt x="1467" y="1147"/>
                        <a:pt x="1467" y="1148"/>
                      </a:cubicBezTo>
                      <a:cubicBezTo>
                        <a:pt x="1461" y="1155"/>
                        <a:pt x="1460" y="1158"/>
                        <a:pt x="1451" y="1160"/>
                      </a:cubicBezTo>
                      <a:cubicBezTo>
                        <a:pt x="1450" y="1161"/>
                        <a:pt x="1449" y="1161"/>
                        <a:pt x="1449" y="1162"/>
                      </a:cubicBezTo>
                      <a:cubicBezTo>
                        <a:pt x="1446" y="1161"/>
                        <a:pt x="1440" y="1162"/>
                        <a:pt x="1438" y="1163"/>
                      </a:cubicBezTo>
                      <a:cubicBezTo>
                        <a:pt x="1437" y="1165"/>
                        <a:pt x="1437" y="1165"/>
                        <a:pt x="1437" y="1165"/>
                      </a:cubicBezTo>
                      <a:cubicBezTo>
                        <a:pt x="1436" y="1166"/>
                        <a:pt x="1430" y="1168"/>
                        <a:pt x="1429" y="1167"/>
                      </a:cubicBezTo>
                      <a:cubicBezTo>
                        <a:pt x="1427" y="1168"/>
                        <a:pt x="1427" y="1168"/>
                        <a:pt x="1427" y="1168"/>
                      </a:cubicBezTo>
                      <a:cubicBezTo>
                        <a:pt x="1428" y="1170"/>
                        <a:pt x="1428" y="1170"/>
                        <a:pt x="1428" y="1170"/>
                      </a:cubicBezTo>
                      <a:cubicBezTo>
                        <a:pt x="1426" y="1169"/>
                        <a:pt x="1423" y="1171"/>
                        <a:pt x="1421" y="1172"/>
                      </a:cubicBezTo>
                      <a:cubicBezTo>
                        <a:pt x="1416" y="1174"/>
                        <a:pt x="1412" y="1176"/>
                        <a:pt x="1409" y="1179"/>
                      </a:cubicBezTo>
                      <a:cubicBezTo>
                        <a:pt x="1408" y="1180"/>
                        <a:pt x="1407" y="1183"/>
                        <a:pt x="1404" y="1186"/>
                      </a:cubicBezTo>
                      <a:cubicBezTo>
                        <a:pt x="1401" y="1186"/>
                        <a:pt x="1401" y="1186"/>
                        <a:pt x="1401" y="1186"/>
                      </a:cubicBezTo>
                      <a:cubicBezTo>
                        <a:pt x="1399" y="1195"/>
                        <a:pt x="1388" y="1202"/>
                        <a:pt x="1389" y="1209"/>
                      </a:cubicBezTo>
                      <a:cubicBezTo>
                        <a:pt x="1385" y="1210"/>
                        <a:pt x="1380" y="1218"/>
                        <a:pt x="1377" y="1222"/>
                      </a:cubicBezTo>
                      <a:cubicBezTo>
                        <a:pt x="1371" y="1222"/>
                        <a:pt x="1366" y="1231"/>
                        <a:pt x="1363" y="1231"/>
                      </a:cubicBezTo>
                      <a:cubicBezTo>
                        <a:pt x="1362" y="1233"/>
                        <a:pt x="1362" y="1233"/>
                        <a:pt x="1362" y="1233"/>
                      </a:cubicBezTo>
                      <a:cubicBezTo>
                        <a:pt x="1356" y="1235"/>
                        <a:pt x="1348" y="1241"/>
                        <a:pt x="1344" y="1246"/>
                      </a:cubicBezTo>
                      <a:cubicBezTo>
                        <a:pt x="1341" y="1246"/>
                        <a:pt x="1341" y="1246"/>
                        <a:pt x="1341" y="1246"/>
                      </a:cubicBezTo>
                      <a:cubicBezTo>
                        <a:pt x="1340" y="1246"/>
                        <a:pt x="1339" y="1247"/>
                        <a:pt x="1338" y="1247"/>
                      </a:cubicBezTo>
                      <a:cubicBezTo>
                        <a:pt x="1338" y="1248"/>
                        <a:pt x="1336" y="1251"/>
                        <a:pt x="1335" y="1252"/>
                      </a:cubicBezTo>
                      <a:cubicBezTo>
                        <a:pt x="1335" y="1252"/>
                        <a:pt x="1332" y="1253"/>
                        <a:pt x="1332" y="1254"/>
                      </a:cubicBezTo>
                      <a:cubicBezTo>
                        <a:pt x="1329" y="1256"/>
                        <a:pt x="1327" y="1258"/>
                        <a:pt x="1324" y="1260"/>
                      </a:cubicBezTo>
                      <a:cubicBezTo>
                        <a:pt x="1323" y="1262"/>
                        <a:pt x="1321" y="1261"/>
                        <a:pt x="1320" y="1262"/>
                      </a:cubicBezTo>
                      <a:cubicBezTo>
                        <a:pt x="1317" y="1264"/>
                        <a:pt x="1318" y="1263"/>
                        <a:pt x="1316" y="1267"/>
                      </a:cubicBezTo>
                      <a:cubicBezTo>
                        <a:pt x="1311" y="1268"/>
                        <a:pt x="1311" y="1268"/>
                        <a:pt x="1311" y="1268"/>
                      </a:cubicBezTo>
                      <a:cubicBezTo>
                        <a:pt x="1311" y="1270"/>
                        <a:pt x="1311" y="1270"/>
                        <a:pt x="1311" y="1270"/>
                      </a:cubicBezTo>
                      <a:cubicBezTo>
                        <a:pt x="1308" y="1269"/>
                        <a:pt x="1308" y="1269"/>
                        <a:pt x="1308" y="1269"/>
                      </a:cubicBezTo>
                      <a:cubicBezTo>
                        <a:pt x="1306" y="1269"/>
                        <a:pt x="1301" y="1271"/>
                        <a:pt x="1299" y="1273"/>
                      </a:cubicBezTo>
                      <a:cubicBezTo>
                        <a:pt x="1298" y="1276"/>
                        <a:pt x="1298" y="1276"/>
                        <a:pt x="1298" y="1276"/>
                      </a:cubicBezTo>
                      <a:cubicBezTo>
                        <a:pt x="1293" y="1279"/>
                        <a:pt x="1291" y="1280"/>
                        <a:pt x="1290" y="1285"/>
                      </a:cubicBezTo>
                      <a:cubicBezTo>
                        <a:pt x="1289" y="1288"/>
                        <a:pt x="1289" y="1290"/>
                        <a:pt x="1290" y="1292"/>
                      </a:cubicBezTo>
                      <a:cubicBezTo>
                        <a:pt x="1287" y="1293"/>
                        <a:pt x="1287" y="1293"/>
                        <a:pt x="1287" y="1293"/>
                      </a:cubicBezTo>
                      <a:cubicBezTo>
                        <a:pt x="1288" y="1295"/>
                        <a:pt x="1288" y="1295"/>
                        <a:pt x="1288" y="1295"/>
                      </a:cubicBezTo>
                      <a:cubicBezTo>
                        <a:pt x="1286" y="1296"/>
                        <a:pt x="1286" y="1296"/>
                        <a:pt x="1284" y="1297"/>
                      </a:cubicBezTo>
                      <a:cubicBezTo>
                        <a:pt x="1283" y="1298"/>
                        <a:pt x="1283" y="1298"/>
                        <a:pt x="1283" y="1298"/>
                      </a:cubicBezTo>
                      <a:cubicBezTo>
                        <a:pt x="1279" y="1298"/>
                        <a:pt x="1278" y="1300"/>
                        <a:pt x="1276" y="1304"/>
                      </a:cubicBezTo>
                      <a:cubicBezTo>
                        <a:pt x="1272" y="1305"/>
                        <a:pt x="1266" y="1305"/>
                        <a:pt x="1265" y="1306"/>
                      </a:cubicBezTo>
                      <a:cubicBezTo>
                        <a:pt x="1264" y="1306"/>
                        <a:pt x="1251" y="1312"/>
                        <a:pt x="1250" y="1314"/>
                      </a:cubicBezTo>
                      <a:cubicBezTo>
                        <a:pt x="1250" y="1318"/>
                        <a:pt x="1249" y="1326"/>
                        <a:pt x="1245" y="1328"/>
                      </a:cubicBezTo>
                      <a:cubicBezTo>
                        <a:pt x="1244" y="1327"/>
                        <a:pt x="1242" y="1328"/>
                        <a:pt x="1240" y="1328"/>
                      </a:cubicBezTo>
                      <a:cubicBezTo>
                        <a:pt x="1239" y="1328"/>
                        <a:pt x="1239" y="1328"/>
                        <a:pt x="1239" y="1328"/>
                      </a:cubicBezTo>
                      <a:cubicBezTo>
                        <a:pt x="1241" y="1326"/>
                        <a:pt x="1241" y="1326"/>
                        <a:pt x="1241" y="1326"/>
                      </a:cubicBezTo>
                      <a:cubicBezTo>
                        <a:pt x="1241" y="1324"/>
                        <a:pt x="1241" y="1324"/>
                        <a:pt x="1241" y="1324"/>
                      </a:cubicBezTo>
                      <a:cubicBezTo>
                        <a:pt x="1243" y="1324"/>
                        <a:pt x="1243" y="1324"/>
                        <a:pt x="1243" y="1324"/>
                      </a:cubicBezTo>
                      <a:cubicBezTo>
                        <a:pt x="1244" y="1322"/>
                        <a:pt x="1244" y="1322"/>
                        <a:pt x="1244" y="1322"/>
                      </a:cubicBezTo>
                      <a:cubicBezTo>
                        <a:pt x="1241" y="1321"/>
                        <a:pt x="1241" y="1321"/>
                        <a:pt x="1241" y="1321"/>
                      </a:cubicBezTo>
                      <a:cubicBezTo>
                        <a:pt x="1235" y="1323"/>
                        <a:pt x="1235" y="1323"/>
                        <a:pt x="1235" y="1323"/>
                      </a:cubicBezTo>
                      <a:cubicBezTo>
                        <a:pt x="1233" y="1323"/>
                        <a:pt x="1233" y="1323"/>
                        <a:pt x="1233" y="1323"/>
                      </a:cubicBezTo>
                      <a:cubicBezTo>
                        <a:pt x="1232" y="1320"/>
                        <a:pt x="1232" y="1320"/>
                        <a:pt x="1232" y="1320"/>
                      </a:cubicBezTo>
                      <a:cubicBezTo>
                        <a:pt x="1231" y="1320"/>
                        <a:pt x="1231" y="1320"/>
                        <a:pt x="1231" y="1320"/>
                      </a:cubicBezTo>
                      <a:cubicBezTo>
                        <a:pt x="1230" y="1320"/>
                        <a:pt x="1230" y="1320"/>
                        <a:pt x="1230" y="1320"/>
                      </a:cubicBezTo>
                      <a:cubicBezTo>
                        <a:pt x="1228" y="1320"/>
                        <a:pt x="1228" y="1320"/>
                        <a:pt x="1228" y="1320"/>
                      </a:cubicBezTo>
                      <a:cubicBezTo>
                        <a:pt x="1228" y="1318"/>
                        <a:pt x="1228" y="1318"/>
                        <a:pt x="1228" y="1318"/>
                      </a:cubicBezTo>
                      <a:cubicBezTo>
                        <a:pt x="1226" y="1317"/>
                        <a:pt x="1226" y="1317"/>
                        <a:pt x="1226" y="1317"/>
                      </a:cubicBezTo>
                      <a:cubicBezTo>
                        <a:pt x="1224" y="1318"/>
                        <a:pt x="1224" y="1318"/>
                        <a:pt x="1224" y="1318"/>
                      </a:cubicBezTo>
                      <a:cubicBezTo>
                        <a:pt x="1225" y="1318"/>
                        <a:pt x="1225" y="1318"/>
                        <a:pt x="1225" y="1318"/>
                      </a:cubicBezTo>
                      <a:cubicBezTo>
                        <a:pt x="1225" y="1322"/>
                        <a:pt x="1225" y="1322"/>
                        <a:pt x="1225" y="1322"/>
                      </a:cubicBezTo>
                      <a:cubicBezTo>
                        <a:pt x="1227" y="1324"/>
                        <a:pt x="1227" y="1324"/>
                        <a:pt x="1227" y="1324"/>
                      </a:cubicBezTo>
                      <a:cubicBezTo>
                        <a:pt x="1228" y="1326"/>
                        <a:pt x="1228" y="1326"/>
                        <a:pt x="1228" y="1326"/>
                      </a:cubicBezTo>
                      <a:cubicBezTo>
                        <a:pt x="1230" y="1327"/>
                        <a:pt x="1237" y="1329"/>
                        <a:pt x="1238" y="1332"/>
                      </a:cubicBezTo>
                      <a:cubicBezTo>
                        <a:pt x="1241" y="1330"/>
                        <a:pt x="1241" y="1329"/>
                        <a:pt x="1244" y="1329"/>
                      </a:cubicBezTo>
                      <a:cubicBezTo>
                        <a:pt x="1246" y="1331"/>
                        <a:pt x="1246" y="1331"/>
                        <a:pt x="1246" y="1331"/>
                      </a:cubicBezTo>
                      <a:cubicBezTo>
                        <a:pt x="1248" y="1333"/>
                        <a:pt x="1246" y="1339"/>
                        <a:pt x="1249" y="1343"/>
                      </a:cubicBezTo>
                      <a:cubicBezTo>
                        <a:pt x="1246" y="1344"/>
                        <a:pt x="1246" y="1344"/>
                        <a:pt x="1246" y="1344"/>
                      </a:cubicBezTo>
                      <a:cubicBezTo>
                        <a:pt x="1246" y="1345"/>
                        <a:pt x="1244" y="1348"/>
                        <a:pt x="1243" y="1349"/>
                      </a:cubicBezTo>
                      <a:cubicBezTo>
                        <a:pt x="1244" y="1352"/>
                        <a:pt x="1244" y="1352"/>
                        <a:pt x="1244" y="1352"/>
                      </a:cubicBezTo>
                      <a:cubicBezTo>
                        <a:pt x="1241" y="1355"/>
                        <a:pt x="1241" y="1355"/>
                        <a:pt x="1241" y="1355"/>
                      </a:cubicBezTo>
                      <a:cubicBezTo>
                        <a:pt x="1244" y="1359"/>
                        <a:pt x="1244" y="1359"/>
                        <a:pt x="1244" y="1359"/>
                      </a:cubicBezTo>
                      <a:cubicBezTo>
                        <a:pt x="1243" y="1363"/>
                        <a:pt x="1243" y="1363"/>
                        <a:pt x="1243" y="1363"/>
                      </a:cubicBezTo>
                      <a:cubicBezTo>
                        <a:pt x="1242" y="1361"/>
                        <a:pt x="1238" y="1359"/>
                        <a:pt x="1237" y="1358"/>
                      </a:cubicBezTo>
                      <a:cubicBezTo>
                        <a:pt x="1236" y="1358"/>
                        <a:pt x="1227" y="1359"/>
                        <a:pt x="1227" y="1359"/>
                      </a:cubicBezTo>
                      <a:cubicBezTo>
                        <a:pt x="1226" y="1359"/>
                        <a:pt x="1219" y="1363"/>
                        <a:pt x="1218" y="1363"/>
                      </a:cubicBezTo>
                      <a:cubicBezTo>
                        <a:pt x="1217" y="1366"/>
                        <a:pt x="1217" y="1366"/>
                        <a:pt x="1217" y="1366"/>
                      </a:cubicBezTo>
                      <a:cubicBezTo>
                        <a:pt x="1216" y="1367"/>
                        <a:pt x="1216" y="1367"/>
                        <a:pt x="1216" y="1367"/>
                      </a:cubicBezTo>
                      <a:cubicBezTo>
                        <a:pt x="1216" y="1365"/>
                        <a:pt x="1216" y="1365"/>
                        <a:pt x="1216" y="1365"/>
                      </a:cubicBezTo>
                      <a:cubicBezTo>
                        <a:pt x="1214" y="1363"/>
                        <a:pt x="1214" y="1363"/>
                        <a:pt x="1214" y="1363"/>
                      </a:cubicBezTo>
                      <a:cubicBezTo>
                        <a:pt x="1213" y="1364"/>
                        <a:pt x="1211" y="1364"/>
                        <a:pt x="1210" y="1364"/>
                      </a:cubicBezTo>
                      <a:cubicBezTo>
                        <a:pt x="1208" y="1365"/>
                        <a:pt x="1208" y="1365"/>
                        <a:pt x="1208" y="1365"/>
                      </a:cubicBezTo>
                      <a:cubicBezTo>
                        <a:pt x="1207" y="1363"/>
                        <a:pt x="1207" y="1363"/>
                        <a:pt x="1207" y="1363"/>
                      </a:cubicBezTo>
                      <a:cubicBezTo>
                        <a:pt x="1210" y="1362"/>
                        <a:pt x="1210" y="1362"/>
                        <a:pt x="1210" y="1362"/>
                      </a:cubicBezTo>
                      <a:cubicBezTo>
                        <a:pt x="1210" y="1361"/>
                        <a:pt x="1210" y="1361"/>
                        <a:pt x="1210" y="1361"/>
                      </a:cubicBezTo>
                      <a:cubicBezTo>
                        <a:pt x="1211" y="1360"/>
                        <a:pt x="1211" y="1360"/>
                        <a:pt x="1211" y="1360"/>
                      </a:cubicBezTo>
                      <a:cubicBezTo>
                        <a:pt x="1211" y="1356"/>
                        <a:pt x="1211" y="1356"/>
                        <a:pt x="1211" y="1356"/>
                      </a:cubicBezTo>
                      <a:cubicBezTo>
                        <a:pt x="1209" y="1356"/>
                        <a:pt x="1209" y="1356"/>
                        <a:pt x="1209" y="1356"/>
                      </a:cubicBezTo>
                      <a:cubicBezTo>
                        <a:pt x="1207" y="1357"/>
                        <a:pt x="1207" y="1357"/>
                        <a:pt x="1207" y="1357"/>
                      </a:cubicBezTo>
                      <a:cubicBezTo>
                        <a:pt x="1209" y="1358"/>
                        <a:pt x="1209" y="1358"/>
                        <a:pt x="1209" y="1358"/>
                      </a:cubicBezTo>
                      <a:cubicBezTo>
                        <a:pt x="1208" y="1359"/>
                        <a:pt x="1208" y="1359"/>
                        <a:pt x="1208" y="1359"/>
                      </a:cubicBezTo>
                      <a:cubicBezTo>
                        <a:pt x="1208" y="1361"/>
                        <a:pt x="1208" y="1361"/>
                        <a:pt x="1208" y="1361"/>
                      </a:cubicBezTo>
                      <a:cubicBezTo>
                        <a:pt x="1205" y="1362"/>
                        <a:pt x="1203" y="1362"/>
                        <a:pt x="1201" y="1362"/>
                      </a:cubicBezTo>
                      <a:cubicBezTo>
                        <a:pt x="1200" y="1361"/>
                        <a:pt x="1200" y="1361"/>
                        <a:pt x="1200" y="1361"/>
                      </a:cubicBezTo>
                      <a:cubicBezTo>
                        <a:pt x="1200" y="1359"/>
                        <a:pt x="1200" y="1359"/>
                        <a:pt x="1200" y="1359"/>
                      </a:cubicBezTo>
                      <a:cubicBezTo>
                        <a:pt x="1199" y="1358"/>
                        <a:pt x="1199" y="1358"/>
                        <a:pt x="1199" y="1358"/>
                      </a:cubicBezTo>
                      <a:cubicBezTo>
                        <a:pt x="1196" y="1359"/>
                        <a:pt x="1196" y="1359"/>
                        <a:pt x="1196" y="1359"/>
                      </a:cubicBezTo>
                      <a:cubicBezTo>
                        <a:pt x="1194" y="1357"/>
                        <a:pt x="1189" y="1355"/>
                        <a:pt x="1186" y="1356"/>
                      </a:cubicBezTo>
                      <a:cubicBezTo>
                        <a:pt x="1182" y="1359"/>
                        <a:pt x="1176" y="1356"/>
                        <a:pt x="1172" y="1359"/>
                      </a:cubicBezTo>
                      <a:cubicBezTo>
                        <a:pt x="1174" y="1361"/>
                        <a:pt x="1174" y="1361"/>
                        <a:pt x="1174" y="1361"/>
                      </a:cubicBezTo>
                      <a:cubicBezTo>
                        <a:pt x="1168" y="1361"/>
                        <a:pt x="1168" y="1361"/>
                        <a:pt x="1168" y="1361"/>
                      </a:cubicBezTo>
                      <a:cubicBezTo>
                        <a:pt x="1164" y="1356"/>
                        <a:pt x="1164" y="1356"/>
                        <a:pt x="1164" y="1356"/>
                      </a:cubicBezTo>
                      <a:cubicBezTo>
                        <a:pt x="1162" y="1355"/>
                        <a:pt x="1160" y="1355"/>
                        <a:pt x="1159" y="1354"/>
                      </a:cubicBezTo>
                      <a:cubicBezTo>
                        <a:pt x="1158" y="1354"/>
                        <a:pt x="1157" y="1353"/>
                        <a:pt x="1155" y="1351"/>
                      </a:cubicBezTo>
                      <a:cubicBezTo>
                        <a:pt x="1152" y="1348"/>
                        <a:pt x="1152" y="1337"/>
                        <a:pt x="1143" y="1339"/>
                      </a:cubicBezTo>
                      <a:cubicBezTo>
                        <a:pt x="1141" y="1338"/>
                        <a:pt x="1140" y="1336"/>
                        <a:pt x="1139" y="1334"/>
                      </a:cubicBezTo>
                      <a:cubicBezTo>
                        <a:pt x="1139" y="1334"/>
                        <a:pt x="1139" y="1334"/>
                        <a:pt x="1139" y="1334"/>
                      </a:cubicBezTo>
                      <a:cubicBezTo>
                        <a:pt x="1139" y="1336"/>
                        <a:pt x="1140" y="1338"/>
                        <a:pt x="1141" y="1340"/>
                      </a:cubicBezTo>
                      <a:cubicBezTo>
                        <a:pt x="1146" y="1344"/>
                        <a:pt x="1146" y="1344"/>
                        <a:pt x="1146" y="1344"/>
                      </a:cubicBezTo>
                      <a:cubicBezTo>
                        <a:pt x="1147" y="1343"/>
                        <a:pt x="1147" y="1343"/>
                        <a:pt x="1147" y="1343"/>
                      </a:cubicBezTo>
                      <a:cubicBezTo>
                        <a:pt x="1149" y="1343"/>
                        <a:pt x="1149" y="1343"/>
                        <a:pt x="1149" y="1343"/>
                      </a:cubicBezTo>
                      <a:cubicBezTo>
                        <a:pt x="1150" y="1345"/>
                        <a:pt x="1151" y="1346"/>
                        <a:pt x="1153" y="1348"/>
                      </a:cubicBezTo>
                      <a:cubicBezTo>
                        <a:pt x="1152" y="1350"/>
                        <a:pt x="1152" y="1350"/>
                        <a:pt x="1152" y="1350"/>
                      </a:cubicBezTo>
                      <a:cubicBezTo>
                        <a:pt x="1150" y="1351"/>
                        <a:pt x="1150" y="1351"/>
                        <a:pt x="1150" y="1351"/>
                      </a:cubicBezTo>
                      <a:cubicBezTo>
                        <a:pt x="1151" y="1354"/>
                        <a:pt x="1151" y="1354"/>
                        <a:pt x="1151" y="1354"/>
                      </a:cubicBezTo>
                      <a:cubicBezTo>
                        <a:pt x="1153" y="1355"/>
                        <a:pt x="1153" y="1355"/>
                        <a:pt x="1153" y="1355"/>
                      </a:cubicBezTo>
                      <a:cubicBezTo>
                        <a:pt x="1154" y="1357"/>
                        <a:pt x="1154" y="1357"/>
                        <a:pt x="1154" y="1357"/>
                      </a:cubicBezTo>
                      <a:cubicBezTo>
                        <a:pt x="1156" y="1359"/>
                        <a:pt x="1162" y="1362"/>
                        <a:pt x="1166" y="1361"/>
                      </a:cubicBezTo>
                      <a:cubicBezTo>
                        <a:pt x="1165" y="1364"/>
                        <a:pt x="1165" y="1364"/>
                        <a:pt x="1165" y="1364"/>
                      </a:cubicBezTo>
                      <a:cubicBezTo>
                        <a:pt x="1168" y="1365"/>
                        <a:pt x="1168" y="1365"/>
                        <a:pt x="1168" y="1365"/>
                      </a:cubicBezTo>
                      <a:cubicBezTo>
                        <a:pt x="1171" y="1364"/>
                        <a:pt x="1171" y="1364"/>
                        <a:pt x="1171" y="1364"/>
                      </a:cubicBezTo>
                      <a:cubicBezTo>
                        <a:pt x="1174" y="1366"/>
                        <a:pt x="1174" y="1366"/>
                        <a:pt x="1174" y="1366"/>
                      </a:cubicBezTo>
                      <a:cubicBezTo>
                        <a:pt x="1175" y="1366"/>
                        <a:pt x="1175" y="1366"/>
                        <a:pt x="1175" y="1366"/>
                      </a:cubicBezTo>
                      <a:cubicBezTo>
                        <a:pt x="1181" y="1362"/>
                        <a:pt x="1187" y="1362"/>
                        <a:pt x="1195" y="1361"/>
                      </a:cubicBezTo>
                      <a:cubicBezTo>
                        <a:pt x="1196" y="1366"/>
                        <a:pt x="1196" y="1366"/>
                        <a:pt x="1196" y="1366"/>
                      </a:cubicBezTo>
                      <a:cubicBezTo>
                        <a:pt x="1197" y="1366"/>
                        <a:pt x="1197" y="1366"/>
                        <a:pt x="1197" y="1366"/>
                      </a:cubicBezTo>
                      <a:cubicBezTo>
                        <a:pt x="1197" y="1364"/>
                        <a:pt x="1197" y="1364"/>
                        <a:pt x="1197" y="1364"/>
                      </a:cubicBezTo>
                      <a:cubicBezTo>
                        <a:pt x="1198" y="1364"/>
                        <a:pt x="1198" y="1364"/>
                        <a:pt x="1198" y="1364"/>
                      </a:cubicBezTo>
                      <a:cubicBezTo>
                        <a:pt x="1202" y="1369"/>
                        <a:pt x="1201" y="1367"/>
                        <a:pt x="1202" y="1373"/>
                      </a:cubicBezTo>
                      <a:cubicBezTo>
                        <a:pt x="1203" y="1374"/>
                        <a:pt x="1203" y="1374"/>
                        <a:pt x="1203" y="1374"/>
                      </a:cubicBezTo>
                      <a:cubicBezTo>
                        <a:pt x="1206" y="1374"/>
                        <a:pt x="1206" y="1374"/>
                        <a:pt x="1206" y="1374"/>
                      </a:cubicBezTo>
                      <a:cubicBezTo>
                        <a:pt x="1208" y="1376"/>
                        <a:pt x="1208" y="1376"/>
                        <a:pt x="1208" y="1376"/>
                      </a:cubicBezTo>
                      <a:cubicBezTo>
                        <a:pt x="1210" y="1377"/>
                        <a:pt x="1213" y="1376"/>
                        <a:pt x="1215" y="1375"/>
                      </a:cubicBezTo>
                      <a:cubicBezTo>
                        <a:pt x="1215" y="1374"/>
                        <a:pt x="1215" y="1374"/>
                        <a:pt x="1215" y="1374"/>
                      </a:cubicBezTo>
                      <a:cubicBezTo>
                        <a:pt x="1212" y="1373"/>
                        <a:pt x="1211" y="1372"/>
                        <a:pt x="1209" y="1369"/>
                      </a:cubicBezTo>
                      <a:cubicBezTo>
                        <a:pt x="1212" y="1371"/>
                        <a:pt x="1216" y="1375"/>
                        <a:pt x="1219" y="1373"/>
                      </a:cubicBezTo>
                      <a:cubicBezTo>
                        <a:pt x="1219" y="1374"/>
                        <a:pt x="1219" y="1374"/>
                        <a:pt x="1219" y="1374"/>
                      </a:cubicBezTo>
                      <a:cubicBezTo>
                        <a:pt x="1227" y="1376"/>
                        <a:pt x="1227" y="1377"/>
                        <a:pt x="1233" y="1382"/>
                      </a:cubicBezTo>
                      <a:cubicBezTo>
                        <a:pt x="1234" y="1382"/>
                        <a:pt x="1234" y="1382"/>
                        <a:pt x="1234" y="1382"/>
                      </a:cubicBezTo>
                      <a:cubicBezTo>
                        <a:pt x="1242" y="1379"/>
                        <a:pt x="1248" y="1374"/>
                        <a:pt x="1255" y="1369"/>
                      </a:cubicBezTo>
                      <a:cubicBezTo>
                        <a:pt x="1262" y="1368"/>
                        <a:pt x="1264" y="1375"/>
                        <a:pt x="1270" y="1376"/>
                      </a:cubicBezTo>
                      <a:cubicBezTo>
                        <a:pt x="1270" y="1377"/>
                        <a:pt x="1270" y="1377"/>
                        <a:pt x="1270" y="1377"/>
                      </a:cubicBezTo>
                      <a:cubicBezTo>
                        <a:pt x="1266" y="1379"/>
                        <a:pt x="1266" y="1379"/>
                        <a:pt x="1266" y="1379"/>
                      </a:cubicBezTo>
                      <a:cubicBezTo>
                        <a:pt x="1265" y="1380"/>
                        <a:pt x="1265" y="1380"/>
                        <a:pt x="1265" y="1380"/>
                      </a:cubicBezTo>
                      <a:cubicBezTo>
                        <a:pt x="1262" y="1381"/>
                        <a:pt x="1262" y="1381"/>
                        <a:pt x="1262" y="1381"/>
                      </a:cubicBezTo>
                      <a:cubicBezTo>
                        <a:pt x="1260" y="1383"/>
                        <a:pt x="1260" y="1383"/>
                        <a:pt x="1260" y="1383"/>
                      </a:cubicBezTo>
                      <a:cubicBezTo>
                        <a:pt x="1264" y="1383"/>
                        <a:pt x="1264" y="1383"/>
                        <a:pt x="1264" y="1383"/>
                      </a:cubicBezTo>
                      <a:cubicBezTo>
                        <a:pt x="1264" y="1382"/>
                        <a:pt x="1264" y="1382"/>
                        <a:pt x="1264" y="1382"/>
                      </a:cubicBezTo>
                      <a:cubicBezTo>
                        <a:pt x="1266" y="1382"/>
                        <a:pt x="1266" y="1382"/>
                        <a:pt x="1266" y="1382"/>
                      </a:cubicBezTo>
                      <a:cubicBezTo>
                        <a:pt x="1271" y="1377"/>
                        <a:pt x="1272" y="1381"/>
                        <a:pt x="1277" y="1380"/>
                      </a:cubicBezTo>
                      <a:cubicBezTo>
                        <a:pt x="1278" y="1379"/>
                        <a:pt x="1278" y="1379"/>
                        <a:pt x="1278" y="1379"/>
                      </a:cubicBezTo>
                      <a:cubicBezTo>
                        <a:pt x="1282" y="1379"/>
                        <a:pt x="1282" y="1379"/>
                        <a:pt x="1282" y="1379"/>
                      </a:cubicBezTo>
                      <a:cubicBezTo>
                        <a:pt x="1285" y="1378"/>
                        <a:pt x="1288" y="1375"/>
                        <a:pt x="1291" y="1374"/>
                      </a:cubicBezTo>
                      <a:cubicBezTo>
                        <a:pt x="1292" y="1373"/>
                        <a:pt x="1295" y="1368"/>
                        <a:pt x="1295" y="1367"/>
                      </a:cubicBezTo>
                      <a:cubicBezTo>
                        <a:pt x="1297" y="1365"/>
                        <a:pt x="1297" y="1365"/>
                        <a:pt x="1297" y="1365"/>
                      </a:cubicBezTo>
                      <a:cubicBezTo>
                        <a:pt x="1297" y="1362"/>
                        <a:pt x="1297" y="1362"/>
                        <a:pt x="1297" y="1362"/>
                      </a:cubicBezTo>
                      <a:cubicBezTo>
                        <a:pt x="1300" y="1360"/>
                        <a:pt x="1304" y="1359"/>
                        <a:pt x="1308" y="1359"/>
                      </a:cubicBezTo>
                      <a:cubicBezTo>
                        <a:pt x="1306" y="1362"/>
                        <a:pt x="1306" y="1362"/>
                        <a:pt x="1306" y="1362"/>
                      </a:cubicBezTo>
                      <a:cubicBezTo>
                        <a:pt x="1307" y="1364"/>
                        <a:pt x="1307" y="1364"/>
                        <a:pt x="1307" y="1364"/>
                      </a:cubicBezTo>
                      <a:cubicBezTo>
                        <a:pt x="1303" y="1374"/>
                        <a:pt x="1294" y="1382"/>
                        <a:pt x="1288" y="1391"/>
                      </a:cubicBezTo>
                      <a:cubicBezTo>
                        <a:pt x="1287" y="1392"/>
                        <a:pt x="1287" y="1394"/>
                        <a:pt x="1286" y="1395"/>
                      </a:cubicBezTo>
                      <a:cubicBezTo>
                        <a:pt x="1284" y="1398"/>
                        <a:pt x="1279" y="1402"/>
                        <a:pt x="1276" y="1404"/>
                      </a:cubicBezTo>
                      <a:cubicBezTo>
                        <a:pt x="1275" y="1407"/>
                        <a:pt x="1271" y="1411"/>
                        <a:pt x="1269" y="1412"/>
                      </a:cubicBezTo>
                      <a:cubicBezTo>
                        <a:pt x="1269" y="1415"/>
                        <a:pt x="1269" y="1415"/>
                        <a:pt x="1269" y="1415"/>
                      </a:cubicBezTo>
                      <a:cubicBezTo>
                        <a:pt x="1266" y="1419"/>
                        <a:pt x="1266" y="1421"/>
                        <a:pt x="1264" y="1424"/>
                      </a:cubicBezTo>
                      <a:cubicBezTo>
                        <a:pt x="1261" y="1429"/>
                        <a:pt x="1257" y="1433"/>
                        <a:pt x="1254" y="1437"/>
                      </a:cubicBezTo>
                      <a:cubicBezTo>
                        <a:pt x="1252" y="1439"/>
                        <a:pt x="1246" y="1438"/>
                        <a:pt x="1244" y="1437"/>
                      </a:cubicBezTo>
                      <a:cubicBezTo>
                        <a:pt x="1242" y="1438"/>
                        <a:pt x="1242" y="1438"/>
                        <a:pt x="1242" y="1438"/>
                      </a:cubicBezTo>
                      <a:cubicBezTo>
                        <a:pt x="1241" y="1438"/>
                        <a:pt x="1238" y="1436"/>
                        <a:pt x="1237" y="1437"/>
                      </a:cubicBezTo>
                      <a:cubicBezTo>
                        <a:pt x="1238" y="1434"/>
                        <a:pt x="1238" y="1434"/>
                        <a:pt x="1238" y="1434"/>
                      </a:cubicBezTo>
                      <a:cubicBezTo>
                        <a:pt x="1240" y="1433"/>
                        <a:pt x="1240" y="1433"/>
                        <a:pt x="1240" y="1433"/>
                      </a:cubicBezTo>
                      <a:cubicBezTo>
                        <a:pt x="1240" y="1427"/>
                        <a:pt x="1240" y="1427"/>
                        <a:pt x="1240" y="1427"/>
                      </a:cubicBezTo>
                      <a:cubicBezTo>
                        <a:pt x="1241" y="1425"/>
                        <a:pt x="1244" y="1422"/>
                        <a:pt x="1244" y="1420"/>
                      </a:cubicBezTo>
                      <a:cubicBezTo>
                        <a:pt x="1243" y="1418"/>
                        <a:pt x="1243" y="1418"/>
                        <a:pt x="1243" y="1418"/>
                      </a:cubicBezTo>
                      <a:cubicBezTo>
                        <a:pt x="1241" y="1417"/>
                        <a:pt x="1241" y="1417"/>
                        <a:pt x="1241" y="1417"/>
                      </a:cubicBezTo>
                      <a:cubicBezTo>
                        <a:pt x="1234" y="1419"/>
                        <a:pt x="1234" y="1419"/>
                        <a:pt x="1234" y="1419"/>
                      </a:cubicBezTo>
                      <a:cubicBezTo>
                        <a:pt x="1232" y="1421"/>
                        <a:pt x="1232" y="1421"/>
                        <a:pt x="1232" y="1421"/>
                      </a:cubicBezTo>
                      <a:cubicBezTo>
                        <a:pt x="1231" y="1421"/>
                        <a:pt x="1227" y="1420"/>
                        <a:pt x="1226" y="1420"/>
                      </a:cubicBezTo>
                      <a:cubicBezTo>
                        <a:pt x="1223" y="1423"/>
                        <a:pt x="1220" y="1425"/>
                        <a:pt x="1218" y="1427"/>
                      </a:cubicBezTo>
                      <a:cubicBezTo>
                        <a:pt x="1216" y="1428"/>
                        <a:pt x="1216" y="1430"/>
                        <a:pt x="1214" y="1431"/>
                      </a:cubicBezTo>
                      <a:cubicBezTo>
                        <a:pt x="1213" y="1433"/>
                        <a:pt x="1203" y="1441"/>
                        <a:pt x="1201" y="1441"/>
                      </a:cubicBezTo>
                      <a:cubicBezTo>
                        <a:pt x="1199" y="1439"/>
                        <a:pt x="1195" y="1438"/>
                        <a:pt x="1192" y="1438"/>
                      </a:cubicBezTo>
                      <a:cubicBezTo>
                        <a:pt x="1188" y="1440"/>
                        <a:pt x="1184" y="1438"/>
                        <a:pt x="1181" y="1442"/>
                      </a:cubicBezTo>
                      <a:cubicBezTo>
                        <a:pt x="1180" y="1442"/>
                        <a:pt x="1180" y="1442"/>
                        <a:pt x="1180" y="1442"/>
                      </a:cubicBezTo>
                      <a:cubicBezTo>
                        <a:pt x="1179" y="1443"/>
                        <a:pt x="1177" y="1444"/>
                        <a:pt x="1176" y="1444"/>
                      </a:cubicBezTo>
                      <a:cubicBezTo>
                        <a:pt x="1172" y="1442"/>
                        <a:pt x="1172" y="1442"/>
                        <a:pt x="1172" y="1442"/>
                      </a:cubicBezTo>
                      <a:cubicBezTo>
                        <a:pt x="1170" y="1442"/>
                        <a:pt x="1167" y="1445"/>
                        <a:pt x="1165" y="1446"/>
                      </a:cubicBezTo>
                      <a:cubicBezTo>
                        <a:pt x="1165" y="1447"/>
                        <a:pt x="1165" y="1447"/>
                        <a:pt x="1165" y="1447"/>
                      </a:cubicBezTo>
                      <a:cubicBezTo>
                        <a:pt x="1166" y="1450"/>
                        <a:pt x="1166" y="1450"/>
                        <a:pt x="1166" y="1450"/>
                      </a:cubicBezTo>
                      <a:cubicBezTo>
                        <a:pt x="1166" y="1451"/>
                        <a:pt x="1165" y="1453"/>
                        <a:pt x="1164" y="1454"/>
                      </a:cubicBezTo>
                      <a:cubicBezTo>
                        <a:pt x="1161" y="1455"/>
                        <a:pt x="1161" y="1455"/>
                        <a:pt x="1161" y="1455"/>
                      </a:cubicBezTo>
                      <a:cubicBezTo>
                        <a:pt x="1159" y="1455"/>
                        <a:pt x="1159" y="1455"/>
                        <a:pt x="1159" y="1455"/>
                      </a:cubicBezTo>
                      <a:cubicBezTo>
                        <a:pt x="1159" y="1455"/>
                        <a:pt x="1158" y="1456"/>
                        <a:pt x="1157" y="1456"/>
                      </a:cubicBezTo>
                      <a:cubicBezTo>
                        <a:pt x="1153" y="1460"/>
                        <a:pt x="1151" y="1465"/>
                        <a:pt x="1145" y="1469"/>
                      </a:cubicBezTo>
                      <a:cubicBezTo>
                        <a:pt x="1141" y="1472"/>
                        <a:pt x="1136" y="1475"/>
                        <a:pt x="1134" y="1479"/>
                      </a:cubicBezTo>
                      <a:cubicBezTo>
                        <a:pt x="1135" y="1482"/>
                        <a:pt x="1134" y="1481"/>
                        <a:pt x="1137" y="1483"/>
                      </a:cubicBezTo>
                      <a:cubicBezTo>
                        <a:pt x="1135" y="1485"/>
                        <a:pt x="1133" y="1486"/>
                        <a:pt x="1133" y="1489"/>
                      </a:cubicBezTo>
                      <a:cubicBezTo>
                        <a:pt x="1132" y="1490"/>
                        <a:pt x="1130" y="1491"/>
                        <a:pt x="1129" y="1492"/>
                      </a:cubicBezTo>
                      <a:cubicBezTo>
                        <a:pt x="1129" y="1497"/>
                        <a:pt x="1129" y="1494"/>
                        <a:pt x="1134" y="1489"/>
                      </a:cubicBezTo>
                      <a:cubicBezTo>
                        <a:pt x="1136" y="1489"/>
                        <a:pt x="1136" y="1489"/>
                        <a:pt x="1136" y="1489"/>
                      </a:cubicBezTo>
                      <a:cubicBezTo>
                        <a:pt x="1137" y="1488"/>
                        <a:pt x="1139" y="1486"/>
                        <a:pt x="1141" y="1485"/>
                      </a:cubicBezTo>
                      <a:cubicBezTo>
                        <a:pt x="1142" y="1483"/>
                        <a:pt x="1144" y="1483"/>
                        <a:pt x="1146" y="1480"/>
                      </a:cubicBezTo>
                      <a:cubicBezTo>
                        <a:pt x="1150" y="1477"/>
                        <a:pt x="1154" y="1472"/>
                        <a:pt x="1157" y="1468"/>
                      </a:cubicBezTo>
                      <a:cubicBezTo>
                        <a:pt x="1162" y="1464"/>
                        <a:pt x="1167" y="1461"/>
                        <a:pt x="1172" y="1457"/>
                      </a:cubicBezTo>
                      <a:cubicBezTo>
                        <a:pt x="1175" y="1455"/>
                        <a:pt x="1178" y="1452"/>
                        <a:pt x="1181" y="1450"/>
                      </a:cubicBezTo>
                      <a:cubicBezTo>
                        <a:pt x="1185" y="1447"/>
                        <a:pt x="1198" y="1446"/>
                        <a:pt x="1202" y="1446"/>
                      </a:cubicBezTo>
                      <a:cubicBezTo>
                        <a:pt x="1203" y="1446"/>
                        <a:pt x="1203" y="1446"/>
                        <a:pt x="1203" y="1446"/>
                      </a:cubicBezTo>
                      <a:cubicBezTo>
                        <a:pt x="1203" y="1448"/>
                        <a:pt x="1201" y="1451"/>
                        <a:pt x="1202" y="1452"/>
                      </a:cubicBezTo>
                      <a:cubicBezTo>
                        <a:pt x="1203" y="1453"/>
                        <a:pt x="1203" y="1453"/>
                        <a:pt x="1203" y="1453"/>
                      </a:cubicBezTo>
                      <a:cubicBezTo>
                        <a:pt x="1203" y="1453"/>
                        <a:pt x="1205" y="1454"/>
                        <a:pt x="1205" y="1454"/>
                      </a:cubicBezTo>
                      <a:cubicBezTo>
                        <a:pt x="1218" y="1452"/>
                        <a:pt x="1220" y="1452"/>
                        <a:pt x="1232" y="1445"/>
                      </a:cubicBezTo>
                      <a:cubicBezTo>
                        <a:pt x="1234" y="1444"/>
                        <a:pt x="1235" y="1445"/>
                        <a:pt x="1238" y="1442"/>
                      </a:cubicBezTo>
                      <a:cubicBezTo>
                        <a:pt x="1239" y="1443"/>
                        <a:pt x="1241" y="1444"/>
                        <a:pt x="1242" y="1444"/>
                      </a:cubicBezTo>
                      <a:cubicBezTo>
                        <a:pt x="1243" y="1443"/>
                        <a:pt x="1246" y="1443"/>
                        <a:pt x="1247" y="1444"/>
                      </a:cubicBezTo>
                      <a:cubicBezTo>
                        <a:pt x="1249" y="1446"/>
                        <a:pt x="1249" y="1446"/>
                        <a:pt x="1249" y="1446"/>
                      </a:cubicBezTo>
                      <a:cubicBezTo>
                        <a:pt x="1247" y="1448"/>
                        <a:pt x="1245" y="1451"/>
                        <a:pt x="1243" y="1453"/>
                      </a:cubicBezTo>
                      <a:cubicBezTo>
                        <a:pt x="1242" y="1453"/>
                        <a:pt x="1240" y="1454"/>
                        <a:pt x="1239" y="1455"/>
                      </a:cubicBezTo>
                      <a:cubicBezTo>
                        <a:pt x="1239" y="1455"/>
                        <a:pt x="1238" y="1457"/>
                        <a:pt x="1238" y="1457"/>
                      </a:cubicBezTo>
                      <a:cubicBezTo>
                        <a:pt x="1237" y="1458"/>
                        <a:pt x="1235" y="1458"/>
                        <a:pt x="1234" y="1459"/>
                      </a:cubicBezTo>
                      <a:cubicBezTo>
                        <a:pt x="1233" y="1461"/>
                        <a:pt x="1231" y="1463"/>
                        <a:pt x="1229" y="1465"/>
                      </a:cubicBezTo>
                      <a:cubicBezTo>
                        <a:pt x="1227" y="1468"/>
                        <a:pt x="1228" y="1470"/>
                        <a:pt x="1224" y="1472"/>
                      </a:cubicBezTo>
                      <a:cubicBezTo>
                        <a:pt x="1222" y="1475"/>
                        <a:pt x="1222" y="1475"/>
                        <a:pt x="1222" y="1475"/>
                      </a:cubicBezTo>
                      <a:cubicBezTo>
                        <a:pt x="1220" y="1476"/>
                        <a:pt x="1220" y="1476"/>
                        <a:pt x="1220" y="1476"/>
                      </a:cubicBezTo>
                      <a:cubicBezTo>
                        <a:pt x="1220" y="1478"/>
                        <a:pt x="1218" y="1481"/>
                        <a:pt x="1216" y="1483"/>
                      </a:cubicBezTo>
                      <a:cubicBezTo>
                        <a:pt x="1216" y="1485"/>
                        <a:pt x="1220" y="1490"/>
                        <a:pt x="1222" y="1491"/>
                      </a:cubicBezTo>
                      <a:cubicBezTo>
                        <a:pt x="1221" y="1492"/>
                        <a:pt x="1221" y="1492"/>
                        <a:pt x="1221" y="1492"/>
                      </a:cubicBezTo>
                      <a:cubicBezTo>
                        <a:pt x="1219" y="1490"/>
                        <a:pt x="1213" y="1489"/>
                        <a:pt x="1210" y="1489"/>
                      </a:cubicBezTo>
                      <a:cubicBezTo>
                        <a:pt x="1208" y="1491"/>
                        <a:pt x="1200" y="1496"/>
                        <a:pt x="1199" y="1498"/>
                      </a:cubicBezTo>
                      <a:cubicBezTo>
                        <a:pt x="1199" y="1502"/>
                        <a:pt x="1199" y="1502"/>
                        <a:pt x="1199" y="1502"/>
                      </a:cubicBezTo>
                      <a:cubicBezTo>
                        <a:pt x="1196" y="1505"/>
                        <a:pt x="1196" y="1505"/>
                        <a:pt x="1196" y="1505"/>
                      </a:cubicBezTo>
                      <a:cubicBezTo>
                        <a:pt x="1195" y="1505"/>
                        <a:pt x="1190" y="1503"/>
                        <a:pt x="1190" y="1503"/>
                      </a:cubicBezTo>
                      <a:cubicBezTo>
                        <a:pt x="1188" y="1503"/>
                        <a:pt x="1186" y="1503"/>
                        <a:pt x="1184" y="1502"/>
                      </a:cubicBezTo>
                      <a:cubicBezTo>
                        <a:pt x="1182" y="1502"/>
                        <a:pt x="1181" y="1503"/>
                        <a:pt x="1179" y="1503"/>
                      </a:cubicBezTo>
                      <a:cubicBezTo>
                        <a:pt x="1180" y="1504"/>
                        <a:pt x="1189" y="1506"/>
                        <a:pt x="1191" y="1507"/>
                      </a:cubicBezTo>
                      <a:cubicBezTo>
                        <a:pt x="1193" y="1506"/>
                        <a:pt x="1193" y="1506"/>
                        <a:pt x="1193" y="1506"/>
                      </a:cubicBezTo>
                      <a:cubicBezTo>
                        <a:pt x="1195" y="1508"/>
                        <a:pt x="1195" y="1508"/>
                        <a:pt x="1195" y="1508"/>
                      </a:cubicBezTo>
                      <a:cubicBezTo>
                        <a:pt x="1194" y="1511"/>
                        <a:pt x="1192" y="1515"/>
                        <a:pt x="1190" y="1517"/>
                      </a:cubicBezTo>
                      <a:cubicBezTo>
                        <a:pt x="1188" y="1518"/>
                        <a:pt x="1188" y="1518"/>
                        <a:pt x="1188" y="1518"/>
                      </a:cubicBezTo>
                      <a:cubicBezTo>
                        <a:pt x="1187" y="1518"/>
                        <a:pt x="1184" y="1524"/>
                        <a:pt x="1183" y="1525"/>
                      </a:cubicBezTo>
                      <a:cubicBezTo>
                        <a:pt x="1181" y="1527"/>
                        <a:pt x="1174" y="1523"/>
                        <a:pt x="1173" y="1523"/>
                      </a:cubicBezTo>
                      <a:cubicBezTo>
                        <a:pt x="1170" y="1523"/>
                        <a:pt x="1166" y="1524"/>
                        <a:pt x="1163" y="1524"/>
                      </a:cubicBezTo>
                      <a:cubicBezTo>
                        <a:pt x="1160" y="1524"/>
                        <a:pt x="1157" y="1522"/>
                        <a:pt x="1154" y="1523"/>
                      </a:cubicBezTo>
                      <a:cubicBezTo>
                        <a:pt x="1149" y="1517"/>
                        <a:pt x="1139" y="1521"/>
                        <a:pt x="1134" y="1524"/>
                      </a:cubicBezTo>
                      <a:cubicBezTo>
                        <a:pt x="1133" y="1527"/>
                        <a:pt x="1133" y="1527"/>
                        <a:pt x="1133" y="1527"/>
                      </a:cubicBezTo>
                      <a:cubicBezTo>
                        <a:pt x="1130" y="1528"/>
                        <a:pt x="1130" y="1528"/>
                        <a:pt x="1130" y="1528"/>
                      </a:cubicBezTo>
                      <a:cubicBezTo>
                        <a:pt x="1131" y="1529"/>
                        <a:pt x="1131" y="1529"/>
                        <a:pt x="1131" y="1529"/>
                      </a:cubicBezTo>
                      <a:cubicBezTo>
                        <a:pt x="1129" y="1532"/>
                        <a:pt x="1129" y="1532"/>
                        <a:pt x="1129" y="1532"/>
                      </a:cubicBezTo>
                      <a:cubicBezTo>
                        <a:pt x="1127" y="1533"/>
                        <a:pt x="1127" y="1532"/>
                        <a:pt x="1125" y="1532"/>
                      </a:cubicBezTo>
                      <a:cubicBezTo>
                        <a:pt x="1123" y="1533"/>
                        <a:pt x="1123" y="1533"/>
                        <a:pt x="1123" y="1533"/>
                      </a:cubicBezTo>
                      <a:cubicBezTo>
                        <a:pt x="1124" y="1534"/>
                        <a:pt x="1124" y="1534"/>
                        <a:pt x="1124" y="1534"/>
                      </a:cubicBezTo>
                      <a:cubicBezTo>
                        <a:pt x="1123" y="1535"/>
                        <a:pt x="1123" y="1535"/>
                        <a:pt x="1123" y="1535"/>
                      </a:cubicBezTo>
                      <a:cubicBezTo>
                        <a:pt x="1124" y="1535"/>
                        <a:pt x="1124" y="1535"/>
                        <a:pt x="1124" y="1535"/>
                      </a:cubicBezTo>
                      <a:cubicBezTo>
                        <a:pt x="1126" y="1533"/>
                        <a:pt x="1126" y="1533"/>
                        <a:pt x="1126" y="1533"/>
                      </a:cubicBezTo>
                      <a:cubicBezTo>
                        <a:pt x="1129" y="1534"/>
                        <a:pt x="1129" y="1534"/>
                        <a:pt x="1129" y="1534"/>
                      </a:cubicBezTo>
                      <a:cubicBezTo>
                        <a:pt x="1131" y="1533"/>
                        <a:pt x="1131" y="1533"/>
                        <a:pt x="1131" y="1533"/>
                      </a:cubicBezTo>
                      <a:cubicBezTo>
                        <a:pt x="1130" y="1531"/>
                        <a:pt x="1130" y="1531"/>
                        <a:pt x="1130" y="1531"/>
                      </a:cubicBezTo>
                      <a:cubicBezTo>
                        <a:pt x="1136" y="1527"/>
                        <a:pt x="1136" y="1527"/>
                        <a:pt x="1136" y="1527"/>
                      </a:cubicBezTo>
                      <a:cubicBezTo>
                        <a:pt x="1138" y="1528"/>
                        <a:pt x="1142" y="1530"/>
                        <a:pt x="1143" y="1534"/>
                      </a:cubicBezTo>
                      <a:cubicBezTo>
                        <a:pt x="1144" y="1534"/>
                        <a:pt x="1147" y="1534"/>
                        <a:pt x="1148" y="1534"/>
                      </a:cubicBezTo>
                      <a:cubicBezTo>
                        <a:pt x="1149" y="1533"/>
                        <a:pt x="1149" y="1533"/>
                        <a:pt x="1149" y="1533"/>
                      </a:cubicBezTo>
                      <a:cubicBezTo>
                        <a:pt x="1152" y="1535"/>
                        <a:pt x="1157" y="1530"/>
                        <a:pt x="1162" y="1534"/>
                      </a:cubicBezTo>
                      <a:cubicBezTo>
                        <a:pt x="1164" y="1533"/>
                        <a:pt x="1164" y="1533"/>
                        <a:pt x="1164" y="1533"/>
                      </a:cubicBezTo>
                      <a:cubicBezTo>
                        <a:pt x="1168" y="1534"/>
                        <a:pt x="1168" y="1534"/>
                        <a:pt x="1168" y="1534"/>
                      </a:cubicBezTo>
                      <a:cubicBezTo>
                        <a:pt x="1171" y="1532"/>
                        <a:pt x="1174" y="1532"/>
                        <a:pt x="1176" y="1529"/>
                      </a:cubicBezTo>
                      <a:cubicBezTo>
                        <a:pt x="1178" y="1530"/>
                        <a:pt x="1178" y="1530"/>
                        <a:pt x="1178" y="1530"/>
                      </a:cubicBezTo>
                      <a:cubicBezTo>
                        <a:pt x="1181" y="1528"/>
                        <a:pt x="1181" y="1528"/>
                        <a:pt x="1181" y="1528"/>
                      </a:cubicBezTo>
                      <a:cubicBezTo>
                        <a:pt x="1183" y="1528"/>
                        <a:pt x="1183" y="1528"/>
                        <a:pt x="1183" y="1528"/>
                      </a:cubicBezTo>
                      <a:cubicBezTo>
                        <a:pt x="1182" y="1530"/>
                        <a:pt x="1182" y="1529"/>
                        <a:pt x="1184" y="1530"/>
                      </a:cubicBezTo>
                      <a:cubicBezTo>
                        <a:pt x="1184" y="1529"/>
                        <a:pt x="1184" y="1529"/>
                        <a:pt x="1184" y="1529"/>
                      </a:cubicBezTo>
                      <a:cubicBezTo>
                        <a:pt x="1189" y="1527"/>
                        <a:pt x="1189" y="1527"/>
                        <a:pt x="1189" y="1527"/>
                      </a:cubicBezTo>
                      <a:cubicBezTo>
                        <a:pt x="1190" y="1530"/>
                        <a:pt x="1194" y="1532"/>
                        <a:pt x="1196" y="1533"/>
                      </a:cubicBezTo>
                      <a:cubicBezTo>
                        <a:pt x="1200" y="1532"/>
                        <a:pt x="1207" y="1526"/>
                        <a:pt x="1208" y="1523"/>
                      </a:cubicBezTo>
                      <a:cubicBezTo>
                        <a:pt x="1206" y="1521"/>
                        <a:pt x="1206" y="1521"/>
                        <a:pt x="1206" y="1521"/>
                      </a:cubicBezTo>
                      <a:cubicBezTo>
                        <a:pt x="1207" y="1518"/>
                        <a:pt x="1207" y="1518"/>
                        <a:pt x="1207" y="1518"/>
                      </a:cubicBezTo>
                      <a:cubicBezTo>
                        <a:pt x="1208" y="1517"/>
                        <a:pt x="1208" y="1517"/>
                        <a:pt x="1208" y="1517"/>
                      </a:cubicBezTo>
                      <a:cubicBezTo>
                        <a:pt x="1210" y="1518"/>
                        <a:pt x="1213" y="1519"/>
                        <a:pt x="1215" y="1519"/>
                      </a:cubicBezTo>
                      <a:cubicBezTo>
                        <a:pt x="1218" y="1517"/>
                        <a:pt x="1218" y="1517"/>
                        <a:pt x="1218" y="1517"/>
                      </a:cubicBezTo>
                      <a:cubicBezTo>
                        <a:pt x="1218" y="1516"/>
                        <a:pt x="1218" y="1516"/>
                        <a:pt x="1218" y="1516"/>
                      </a:cubicBezTo>
                      <a:cubicBezTo>
                        <a:pt x="1216" y="1516"/>
                        <a:pt x="1216" y="1516"/>
                        <a:pt x="1216" y="1516"/>
                      </a:cubicBezTo>
                      <a:cubicBezTo>
                        <a:pt x="1217" y="1514"/>
                        <a:pt x="1218" y="1511"/>
                        <a:pt x="1220" y="1509"/>
                      </a:cubicBezTo>
                      <a:cubicBezTo>
                        <a:pt x="1222" y="1506"/>
                        <a:pt x="1233" y="1503"/>
                        <a:pt x="1236" y="1497"/>
                      </a:cubicBezTo>
                      <a:cubicBezTo>
                        <a:pt x="1237" y="1494"/>
                        <a:pt x="1233" y="1488"/>
                        <a:pt x="1230" y="1488"/>
                      </a:cubicBezTo>
                      <a:cubicBezTo>
                        <a:pt x="1228" y="1488"/>
                        <a:pt x="1228" y="1488"/>
                        <a:pt x="1228" y="1488"/>
                      </a:cubicBezTo>
                      <a:cubicBezTo>
                        <a:pt x="1226" y="1487"/>
                        <a:pt x="1226" y="1487"/>
                        <a:pt x="1226" y="1487"/>
                      </a:cubicBezTo>
                      <a:cubicBezTo>
                        <a:pt x="1232" y="1484"/>
                        <a:pt x="1233" y="1483"/>
                        <a:pt x="1242" y="1484"/>
                      </a:cubicBezTo>
                      <a:cubicBezTo>
                        <a:pt x="1245" y="1480"/>
                        <a:pt x="1245" y="1480"/>
                        <a:pt x="1245" y="1480"/>
                      </a:cubicBezTo>
                      <a:cubicBezTo>
                        <a:pt x="1252" y="1484"/>
                        <a:pt x="1252" y="1484"/>
                        <a:pt x="1252" y="1484"/>
                      </a:cubicBezTo>
                      <a:cubicBezTo>
                        <a:pt x="1252" y="1485"/>
                        <a:pt x="1252" y="1485"/>
                        <a:pt x="1252" y="1485"/>
                      </a:cubicBezTo>
                      <a:cubicBezTo>
                        <a:pt x="1254" y="1486"/>
                        <a:pt x="1254" y="1486"/>
                        <a:pt x="1254" y="1486"/>
                      </a:cubicBezTo>
                      <a:cubicBezTo>
                        <a:pt x="1259" y="1486"/>
                        <a:pt x="1259" y="1486"/>
                        <a:pt x="1259" y="1486"/>
                      </a:cubicBezTo>
                      <a:cubicBezTo>
                        <a:pt x="1259" y="1485"/>
                        <a:pt x="1259" y="1485"/>
                        <a:pt x="1259" y="1485"/>
                      </a:cubicBezTo>
                      <a:cubicBezTo>
                        <a:pt x="1255" y="1485"/>
                        <a:pt x="1251" y="1482"/>
                        <a:pt x="1248" y="1481"/>
                      </a:cubicBezTo>
                      <a:cubicBezTo>
                        <a:pt x="1248" y="1480"/>
                        <a:pt x="1248" y="1480"/>
                        <a:pt x="1248" y="1480"/>
                      </a:cubicBezTo>
                      <a:cubicBezTo>
                        <a:pt x="1249" y="1480"/>
                        <a:pt x="1249" y="1480"/>
                        <a:pt x="1249" y="1480"/>
                      </a:cubicBezTo>
                      <a:cubicBezTo>
                        <a:pt x="1252" y="1481"/>
                        <a:pt x="1262" y="1486"/>
                        <a:pt x="1265" y="1486"/>
                      </a:cubicBezTo>
                      <a:cubicBezTo>
                        <a:pt x="1268" y="1486"/>
                        <a:pt x="1282" y="1483"/>
                        <a:pt x="1283" y="1484"/>
                      </a:cubicBezTo>
                      <a:cubicBezTo>
                        <a:pt x="1286" y="1483"/>
                        <a:pt x="1288" y="1482"/>
                        <a:pt x="1291" y="1481"/>
                      </a:cubicBezTo>
                      <a:cubicBezTo>
                        <a:pt x="1292" y="1482"/>
                        <a:pt x="1292" y="1482"/>
                        <a:pt x="1292" y="1482"/>
                      </a:cubicBezTo>
                      <a:cubicBezTo>
                        <a:pt x="1298" y="1478"/>
                        <a:pt x="1304" y="1474"/>
                        <a:pt x="1309" y="1468"/>
                      </a:cubicBezTo>
                      <a:cubicBezTo>
                        <a:pt x="1310" y="1467"/>
                        <a:pt x="1310" y="1467"/>
                        <a:pt x="1310" y="1467"/>
                      </a:cubicBezTo>
                      <a:cubicBezTo>
                        <a:pt x="1320" y="1460"/>
                        <a:pt x="1320" y="1460"/>
                        <a:pt x="1320" y="1460"/>
                      </a:cubicBezTo>
                      <a:cubicBezTo>
                        <a:pt x="1320" y="1460"/>
                        <a:pt x="1320" y="1460"/>
                        <a:pt x="1320" y="1460"/>
                      </a:cubicBezTo>
                      <a:cubicBezTo>
                        <a:pt x="1320" y="1461"/>
                        <a:pt x="1320" y="1461"/>
                        <a:pt x="1320" y="1461"/>
                      </a:cubicBezTo>
                      <a:cubicBezTo>
                        <a:pt x="1318" y="1461"/>
                        <a:pt x="1315" y="1464"/>
                        <a:pt x="1314" y="1465"/>
                      </a:cubicBezTo>
                      <a:cubicBezTo>
                        <a:pt x="1315" y="1466"/>
                        <a:pt x="1315" y="1466"/>
                        <a:pt x="1315" y="1466"/>
                      </a:cubicBezTo>
                      <a:cubicBezTo>
                        <a:pt x="1321" y="1463"/>
                        <a:pt x="1327" y="1461"/>
                        <a:pt x="1330" y="1455"/>
                      </a:cubicBezTo>
                      <a:cubicBezTo>
                        <a:pt x="1330" y="1454"/>
                        <a:pt x="1330" y="1454"/>
                        <a:pt x="1330" y="1454"/>
                      </a:cubicBezTo>
                      <a:cubicBezTo>
                        <a:pt x="1325" y="1456"/>
                        <a:pt x="1325" y="1456"/>
                        <a:pt x="1325" y="1456"/>
                      </a:cubicBezTo>
                      <a:cubicBezTo>
                        <a:pt x="1328" y="1453"/>
                        <a:pt x="1343" y="1451"/>
                        <a:pt x="1347" y="1452"/>
                      </a:cubicBezTo>
                      <a:cubicBezTo>
                        <a:pt x="1349" y="1454"/>
                        <a:pt x="1349" y="1454"/>
                        <a:pt x="1349" y="1454"/>
                      </a:cubicBezTo>
                      <a:cubicBezTo>
                        <a:pt x="1350" y="1456"/>
                        <a:pt x="1350" y="1456"/>
                        <a:pt x="1350" y="1456"/>
                      </a:cubicBezTo>
                      <a:cubicBezTo>
                        <a:pt x="1349" y="1457"/>
                        <a:pt x="1349" y="1457"/>
                        <a:pt x="1349" y="1457"/>
                      </a:cubicBezTo>
                      <a:cubicBezTo>
                        <a:pt x="1348" y="1458"/>
                        <a:pt x="1348" y="1459"/>
                        <a:pt x="1348" y="1460"/>
                      </a:cubicBezTo>
                      <a:cubicBezTo>
                        <a:pt x="1347" y="1461"/>
                        <a:pt x="1347" y="1461"/>
                        <a:pt x="1347" y="1461"/>
                      </a:cubicBezTo>
                      <a:cubicBezTo>
                        <a:pt x="1344" y="1460"/>
                        <a:pt x="1344" y="1460"/>
                        <a:pt x="1344" y="1460"/>
                      </a:cubicBezTo>
                      <a:cubicBezTo>
                        <a:pt x="1343" y="1461"/>
                        <a:pt x="1343" y="1461"/>
                        <a:pt x="1343" y="1461"/>
                      </a:cubicBezTo>
                      <a:cubicBezTo>
                        <a:pt x="1343" y="1463"/>
                        <a:pt x="1343" y="1463"/>
                        <a:pt x="1343" y="1463"/>
                      </a:cubicBezTo>
                      <a:cubicBezTo>
                        <a:pt x="1345" y="1462"/>
                        <a:pt x="1345" y="1462"/>
                        <a:pt x="1345" y="1462"/>
                      </a:cubicBezTo>
                      <a:cubicBezTo>
                        <a:pt x="1345" y="1463"/>
                        <a:pt x="1345" y="1463"/>
                        <a:pt x="1345" y="1463"/>
                      </a:cubicBezTo>
                      <a:cubicBezTo>
                        <a:pt x="1346" y="1464"/>
                        <a:pt x="1346" y="1464"/>
                        <a:pt x="1346" y="1464"/>
                      </a:cubicBezTo>
                      <a:cubicBezTo>
                        <a:pt x="1346" y="1466"/>
                        <a:pt x="1346" y="1466"/>
                        <a:pt x="1346" y="1466"/>
                      </a:cubicBezTo>
                      <a:cubicBezTo>
                        <a:pt x="1348" y="1464"/>
                        <a:pt x="1348" y="1464"/>
                        <a:pt x="1348" y="1464"/>
                      </a:cubicBezTo>
                      <a:cubicBezTo>
                        <a:pt x="1349" y="1464"/>
                        <a:pt x="1349" y="1464"/>
                        <a:pt x="1349" y="1464"/>
                      </a:cubicBezTo>
                      <a:cubicBezTo>
                        <a:pt x="1350" y="1464"/>
                        <a:pt x="1350" y="1464"/>
                        <a:pt x="1350" y="1464"/>
                      </a:cubicBezTo>
                      <a:cubicBezTo>
                        <a:pt x="1352" y="1464"/>
                        <a:pt x="1352" y="1464"/>
                        <a:pt x="1352" y="1464"/>
                      </a:cubicBezTo>
                      <a:cubicBezTo>
                        <a:pt x="1357" y="1466"/>
                        <a:pt x="1357" y="1466"/>
                        <a:pt x="1357" y="1466"/>
                      </a:cubicBezTo>
                      <a:cubicBezTo>
                        <a:pt x="1359" y="1464"/>
                        <a:pt x="1359" y="1464"/>
                        <a:pt x="1359" y="1464"/>
                      </a:cubicBezTo>
                      <a:cubicBezTo>
                        <a:pt x="1359" y="1459"/>
                        <a:pt x="1359" y="1459"/>
                        <a:pt x="1359" y="1459"/>
                      </a:cubicBezTo>
                      <a:cubicBezTo>
                        <a:pt x="1349" y="1452"/>
                        <a:pt x="1349" y="1452"/>
                        <a:pt x="1349" y="1452"/>
                      </a:cubicBezTo>
                      <a:cubicBezTo>
                        <a:pt x="1349" y="1452"/>
                        <a:pt x="1351" y="1451"/>
                        <a:pt x="1351" y="1451"/>
                      </a:cubicBezTo>
                      <a:cubicBezTo>
                        <a:pt x="1357" y="1452"/>
                        <a:pt x="1363" y="1453"/>
                        <a:pt x="1369" y="1452"/>
                      </a:cubicBezTo>
                      <a:cubicBezTo>
                        <a:pt x="1369" y="1452"/>
                        <a:pt x="1376" y="1450"/>
                        <a:pt x="1377" y="1450"/>
                      </a:cubicBezTo>
                      <a:cubicBezTo>
                        <a:pt x="1378" y="1450"/>
                        <a:pt x="1378" y="1450"/>
                        <a:pt x="1378" y="1450"/>
                      </a:cubicBezTo>
                      <a:cubicBezTo>
                        <a:pt x="1379" y="1448"/>
                        <a:pt x="1381" y="1447"/>
                        <a:pt x="1382" y="1446"/>
                      </a:cubicBezTo>
                      <a:cubicBezTo>
                        <a:pt x="1383" y="1444"/>
                        <a:pt x="1386" y="1437"/>
                        <a:pt x="1385" y="1435"/>
                      </a:cubicBezTo>
                      <a:cubicBezTo>
                        <a:pt x="1382" y="1433"/>
                        <a:pt x="1382" y="1433"/>
                        <a:pt x="1382" y="1433"/>
                      </a:cubicBezTo>
                      <a:cubicBezTo>
                        <a:pt x="1385" y="1432"/>
                        <a:pt x="1385" y="1432"/>
                        <a:pt x="1385" y="1432"/>
                      </a:cubicBezTo>
                      <a:cubicBezTo>
                        <a:pt x="1387" y="1433"/>
                        <a:pt x="1387" y="1433"/>
                        <a:pt x="1387" y="1433"/>
                      </a:cubicBezTo>
                      <a:cubicBezTo>
                        <a:pt x="1390" y="1434"/>
                        <a:pt x="1397" y="1431"/>
                        <a:pt x="1400" y="1429"/>
                      </a:cubicBezTo>
                      <a:cubicBezTo>
                        <a:pt x="1401" y="1429"/>
                        <a:pt x="1401" y="1429"/>
                        <a:pt x="1401" y="1429"/>
                      </a:cubicBezTo>
                      <a:cubicBezTo>
                        <a:pt x="1404" y="1428"/>
                        <a:pt x="1404" y="1428"/>
                        <a:pt x="1404" y="1428"/>
                      </a:cubicBezTo>
                      <a:cubicBezTo>
                        <a:pt x="1406" y="1429"/>
                        <a:pt x="1406" y="1429"/>
                        <a:pt x="1406" y="1429"/>
                      </a:cubicBezTo>
                      <a:cubicBezTo>
                        <a:pt x="1409" y="1427"/>
                        <a:pt x="1423" y="1423"/>
                        <a:pt x="1426" y="1423"/>
                      </a:cubicBezTo>
                      <a:cubicBezTo>
                        <a:pt x="1427" y="1423"/>
                        <a:pt x="1433" y="1425"/>
                        <a:pt x="1433" y="1425"/>
                      </a:cubicBezTo>
                      <a:cubicBezTo>
                        <a:pt x="1439" y="1423"/>
                        <a:pt x="1439" y="1423"/>
                        <a:pt x="1439" y="1423"/>
                      </a:cubicBezTo>
                      <a:cubicBezTo>
                        <a:pt x="1442" y="1424"/>
                        <a:pt x="1442" y="1424"/>
                        <a:pt x="1442" y="1424"/>
                      </a:cubicBezTo>
                      <a:cubicBezTo>
                        <a:pt x="1441" y="1426"/>
                        <a:pt x="1441" y="1426"/>
                        <a:pt x="1441" y="1426"/>
                      </a:cubicBezTo>
                      <a:cubicBezTo>
                        <a:pt x="1443" y="1427"/>
                        <a:pt x="1443" y="1427"/>
                        <a:pt x="1443" y="1427"/>
                      </a:cubicBezTo>
                      <a:cubicBezTo>
                        <a:pt x="1447" y="1432"/>
                        <a:pt x="1483" y="1446"/>
                        <a:pt x="1488" y="1446"/>
                      </a:cubicBezTo>
                      <a:cubicBezTo>
                        <a:pt x="1488" y="1447"/>
                        <a:pt x="1488" y="1447"/>
                        <a:pt x="1488" y="1447"/>
                      </a:cubicBezTo>
                      <a:cubicBezTo>
                        <a:pt x="1490" y="1448"/>
                        <a:pt x="1490" y="1448"/>
                        <a:pt x="1490" y="1448"/>
                      </a:cubicBezTo>
                      <a:cubicBezTo>
                        <a:pt x="1489" y="1450"/>
                        <a:pt x="1489" y="1450"/>
                        <a:pt x="1489" y="1450"/>
                      </a:cubicBezTo>
                      <a:cubicBezTo>
                        <a:pt x="1491" y="1451"/>
                        <a:pt x="1491" y="1451"/>
                        <a:pt x="1491" y="1451"/>
                      </a:cubicBezTo>
                      <a:cubicBezTo>
                        <a:pt x="1491" y="1450"/>
                        <a:pt x="1491" y="1450"/>
                        <a:pt x="1491" y="1450"/>
                      </a:cubicBezTo>
                      <a:cubicBezTo>
                        <a:pt x="1492" y="1448"/>
                        <a:pt x="1492" y="1448"/>
                        <a:pt x="1492" y="1448"/>
                      </a:cubicBezTo>
                      <a:cubicBezTo>
                        <a:pt x="1491" y="1446"/>
                        <a:pt x="1491" y="1446"/>
                        <a:pt x="1491" y="1446"/>
                      </a:cubicBezTo>
                      <a:cubicBezTo>
                        <a:pt x="1501" y="1449"/>
                        <a:pt x="1501" y="1449"/>
                        <a:pt x="1501" y="1449"/>
                      </a:cubicBezTo>
                      <a:cubicBezTo>
                        <a:pt x="1511" y="1452"/>
                        <a:pt x="1512" y="1450"/>
                        <a:pt x="1520" y="1445"/>
                      </a:cubicBezTo>
                      <a:cubicBezTo>
                        <a:pt x="1531" y="1441"/>
                        <a:pt x="1530" y="1442"/>
                        <a:pt x="1538" y="1435"/>
                      </a:cubicBezTo>
                      <a:cubicBezTo>
                        <a:pt x="1541" y="1436"/>
                        <a:pt x="1541" y="1436"/>
                        <a:pt x="1541" y="1436"/>
                      </a:cubicBezTo>
                      <a:cubicBezTo>
                        <a:pt x="1543" y="1433"/>
                        <a:pt x="1543" y="1433"/>
                        <a:pt x="1543" y="1433"/>
                      </a:cubicBezTo>
                      <a:cubicBezTo>
                        <a:pt x="1544" y="1434"/>
                        <a:pt x="1544" y="1434"/>
                        <a:pt x="1544" y="1434"/>
                      </a:cubicBezTo>
                      <a:cubicBezTo>
                        <a:pt x="1545" y="1435"/>
                        <a:pt x="1545" y="1435"/>
                        <a:pt x="1545" y="1435"/>
                      </a:cubicBezTo>
                      <a:cubicBezTo>
                        <a:pt x="1546" y="1435"/>
                        <a:pt x="1548" y="1433"/>
                        <a:pt x="1549" y="1432"/>
                      </a:cubicBezTo>
                      <a:cubicBezTo>
                        <a:pt x="1550" y="1433"/>
                        <a:pt x="1550" y="1433"/>
                        <a:pt x="1550" y="1433"/>
                      </a:cubicBezTo>
                      <a:cubicBezTo>
                        <a:pt x="1554" y="1432"/>
                        <a:pt x="1554" y="1432"/>
                        <a:pt x="1554" y="1432"/>
                      </a:cubicBezTo>
                      <a:cubicBezTo>
                        <a:pt x="1556" y="1432"/>
                        <a:pt x="1556" y="1432"/>
                        <a:pt x="1556" y="1432"/>
                      </a:cubicBezTo>
                      <a:cubicBezTo>
                        <a:pt x="1556" y="1435"/>
                        <a:pt x="1556" y="1435"/>
                        <a:pt x="1556" y="1435"/>
                      </a:cubicBezTo>
                      <a:cubicBezTo>
                        <a:pt x="1557" y="1436"/>
                        <a:pt x="1560" y="1437"/>
                        <a:pt x="1561" y="1437"/>
                      </a:cubicBezTo>
                      <a:cubicBezTo>
                        <a:pt x="1563" y="1437"/>
                        <a:pt x="1567" y="1436"/>
                        <a:pt x="1568" y="1437"/>
                      </a:cubicBezTo>
                      <a:cubicBezTo>
                        <a:pt x="1569" y="1436"/>
                        <a:pt x="1570" y="1435"/>
                        <a:pt x="1572" y="1435"/>
                      </a:cubicBezTo>
                      <a:cubicBezTo>
                        <a:pt x="1574" y="1438"/>
                        <a:pt x="1574" y="1438"/>
                        <a:pt x="1574" y="1438"/>
                      </a:cubicBezTo>
                      <a:cubicBezTo>
                        <a:pt x="1577" y="1438"/>
                        <a:pt x="1577" y="1438"/>
                        <a:pt x="1577" y="1438"/>
                      </a:cubicBezTo>
                      <a:cubicBezTo>
                        <a:pt x="1578" y="1438"/>
                        <a:pt x="1578" y="1438"/>
                        <a:pt x="1578" y="1438"/>
                      </a:cubicBezTo>
                      <a:cubicBezTo>
                        <a:pt x="1579" y="1439"/>
                        <a:pt x="1582" y="1439"/>
                        <a:pt x="1583" y="1439"/>
                      </a:cubicBezTo>
                      <a:cubicBezTo>
                        <a:pt x="1584" y="1442"/>
                        <a:pt x="1584" y="1442"/>
                        <a:pt x="1584" y="1442"/>
                      </a:cubicBezTo>
                      <a:cubicBezTo>
                        <a:pt x="1584" y="1443"/>
                        <a:pt x="1584" y="1443"/>
                        <a:pt x="1584" y="1443"/>
                      </a:cubicBezTo>
                      <a:cubicBezTo>
                        <a:pt x="1586" y="1443"/>
                        <a:pt x="1586" y="1443"/>
                        <a:pt x="1586" y="1443"/>
                      </a:cubicBezTo>
                      <a:cubicBezTo>
                        <a:pt x="1592" y="1438"/>
                        <a:pt x="1592" y="1438"/>
                        <a:pt x="1592" y="1438"/>
                      </a:cubicBezTo>
                      <a:cubicBezTo>
                        <a:pt x="1593" y="1440"/>
                        <a:pt x="1593" y="1440"/>
                        <a:pt x="1593" y="1440"/>
                      </a:cubicBezTo>
                      <a:cubicBezTo>
                        <a:pt x="1596" y="1441"/>
                        <a:pt x="1596" y="1441"/>
                        <a:pt x="1596" y="1441"/>
                      </a:cubicBezTo>
                      <a:cubicBezTo>
                        <a:pt x="1599" y="1440"/>
                        <a:pt x="1599" y="1440"/>
                        <a:pt x="1599" y="1440"/>
                      </a:cubicBezTo>
                      <a:cubicBezTo>
                        <a:pt x="1600" y="1442"/>
                        <a:pt x="1600" y="1442"/>
                        <a:pt x="1600" y="1442"/>
                      </a:cubicBezTo>
                      <a:cubicBezTo>
                        <a:pt x="1601" y="1442"/>
                        <a:pt x="1601" y="1442"/>
                        <a:pt x="1601" y="1442"/>
                      </a:cubicBezTo>
                      <a:cubicBezTo>
                        <a:pt x="1605" y="1439"/>
                        <a:pt x="1605" y="1439"/>
                        <a:pt x="1605" y="1439"/>
                      </a:cubicBezTo>
                      <a:cubicBezTo>
                        <a:pt x="1606" y="1441"/>
                        <a:pt x="1606" y="1441"/>
                        <a:pt x="1606" y="1441"/>
                      </a:cubicBezTo>
                      <a:cubicBezTo>
                        <a:pt x="1607" y="1440"/>
                        <a:pt x="1607" y="1440"/>
                        <a:pt x="1607" y="1440"/>
                      </a:cubicBezTo>
                      <a:cubicBezTo>
                        <a:pt x="1608" y="1441"/>
                        <a:pt x="1610" y="1442"/>
                        <a:pt x="1611" y="1443"/>
                      </a:cubicBezTo>
                      <a:cubicBezTo>
                        <a:pt x="1613" y="1443"/>
                        <a:pt x="1613" y="1443"/>
                        <a:pt x="1613" y="1443"/>
                      </a:cubicBezTo>
                      <a:cubicBezTo>
                        <a:pt x="1615" y="1444"/>
                        <a:pt x="1615" y="1444"/>
                        <a:pt x="1615" y="1444"/>
                      </a:cubicBezTo>
                      <a:cubicBezTo>
                        <a:pt x="1617" y="1443"/>
                        <a:pt x="1617" y="1443"/>
                        <a:pt x="1617" y="1443"/>
                      </a:cubicBezTo>
                      <a:cubicBezTo>
                        <a:pt x="1619" y="1444"/>
                        <a:pt x="1619" y="1444"/>
                        <a:pt x="1619" y="1444"/>
                      </a:cubicBezTo>
                      <a:cubicBezTo>
                        <a:pt x="1621" y="1443"/>
                        <a:pt x="1621" y="1443"/>
                        <a:pt x="1621" y="1443"/>
                      </a:cubicBezTo>
                      <a:cubicBezTo>
                        <a:pt x="1626" y="1445"/>
                        <a:pt x="1626" y="1445"/>
                        <a:pt x="1626" y="1445"/>
                      </a:cubicBezTo>
                      <a:cubicBezTo>
                        <a:pt x="1627" y="1444"/>
                        <a:pt x="1627" y="1444"/>
                        <a:pt x="1627" y="1444"/>
                      </a:cubicBezTo>
                      <a:cubicBezTo>
                        <a:pt x="1627" y="1443"/>
                        <a:pt x="1627" y="1443"/>
                        <a:pt x="1627" y="1443"/>
                      </a:cubicBezTo>
                      <a:cubicBezTo>
                        <a:pt x="1629" y="1443"/>
                        <a:pt x="1629" y="1443"/>
                        <a:pt x="1629" y="1443"/>
                      </a:cubicBezTo>
                      <a:cubicBezTo>
                        <a:pt x="1632" y="1446"/>
                        <a:pt x="1632" y="1446"/>
                        <a:pt x="1632" y="1446"/>
                      </a:cubicBezTo>
                      <a:cubicBezTo>
                        <a:pt x="1635" y="1448"/>
                        <a:pt x="1640" y="1449"/>
                        <a:pt x="1643" y="1448"/>
                      </a:cubicBezTo>
                      <a:cubicBezTo>
                        <a:pt x="1643" y="1449"/>
                        <a:pt x="1643" y="1449"/>
                        <a:pt x="1643" y="1449"/>
                      </a:cubicBezTo>
                      <a:cubicBezTo>
                        <a:pt x="1645" y="1452"/>
                        <a:pt x="1645" y="1452"/>
                        <a:pt x="1645" y="1452"/>
                      </a:cubicBezTo>
                      <a:cubicBezTo>
                        <a:pt x="1647" y="1448"/>
                        <a:pt x="1647" y="1448"/>
                        <a:pt x="1647" y="1448"/>
                      </a:cubicBezTo>
                      <a:cubicBezTo>
                        <a:pt x="1650" y="1446"/>
                        <a:pt x="1650" y="1446"/>
                        <a:pt x="1650" y="1446"/>
                      </a:cubicBezTo>
                      <a:cubicBezTo>
                        <a:pt x="1652" y="1447"/>
                        <a:pt x="1652" y="1447"/>
                        <a:pt x="1652" y="1447"/>
                      </a:cubicBezTo>
                      <a:cubicBezTo>
                        <a:pt x="1655" y="1446"/>
                        <a:pt x="1655" y="1446"/>
                        <a:pt x="1655" y="1446"/>
                      </a:cubicBezTo>
                      <a:cubicBezTo>
                        <a:pt x="1656" y="1448"/>
                        <a:pt x="1656" y="1448"/>
                        <a:pt x="1656" y="1448"/>
                      </a:cubicBezTo>
                      <a:cubicBezTo>
                        <a:pt x="1661" y="1447"/>
                        <a:pt x="1661" y="1447"/>
                        <a:pt x="1661" y="1447"/>
                      </a:cubicBezTo>
                      <a:cubicBezTo>
                        <a:pt x="1663" y="1449"/>
                        <a:pt x="1663" y="1449"/>
                        <a:pt x="1663" y="1449"/>
                      </a:cubicBezTo>
                      <a:cubicBezTo>
                        <a:pt x="1668" y="1446"/>
                        <a:pt x="1668" y="1446"/>
                        <a:pt x="1668" y="1446"/>
                      </a:cubicBezTo>
                      <a:cubicBezTo>
                        <a:pt x="1668" y="1447"/>
                        <a:pt x="1668" y="1447"/>
                        <a:pt x="1668" y="1447"/>
                      </a:cubicBezTo>
                      <a:cubicBezTo>
                        <a:pt x="1671" y="1448"/>
                        <a:pt x="1671" y="1448"/>
                        <a:pt x="1671" y="1448"/>
                      </a:cubicBezTo>
                      <a:cubicBezTo>
                        <a:pt x="1673" y="1448"/>
                        <a:pt x="1673" y="1448"/>
                        <a:pt x="1673" y="1448"/>
                      </a:cubicBezTo>
                      <a:cubicBezTo>
                        <a:pt x="1674" y="1449"/>
                        <a:pt x="1678" y="1449"/>
                        <a:pt x="1680" y="1449"/>
                      </a:cubicBezTo>
                      <a:cubicBezTo>
                        <a:pt x="1683" y="1447"/>
                        <a:pt x="1685" y="1444"/>
                        <a:pt x="1689" y="1447"/>
                      </a:cubicBezTo>
                      <a:cubicBezTo>
                        <a:pt x="1690" y="1448"/>
                        <a:pt x="1690" y="1448"/>
                        <a:pt x="1690" y="1448"/>
                      </a:cubicBezTo>
                      <a:cubicBezTo>
                        <a:pt x="1695" y="1445"/>
                        <a:pt x="1695" y="1445"/>
                        <a:pt x="1695" y="1445"/>
                      </a:cubicBezTo>
                      <a:cubicBezTo>
                        <a:pt x="1695" y="1441"/>
                        <a:pt x="1695" y="1441"/>
                        <a:pt x="1695" y="1441"/>
                      </a:cubicBezTo>
                      <a:cubicBezTo>
                        <a:pt x="1696" y="1440"/>
                        <a:pt x="1698" y="1439"/>
                        <a:pt x="1699" y="1438"/>
                      </a:cubicBezTo>
                      <a:cubicBezTo>
                        <a:pt x="1700" y="1439"/>
                        <a:pt x="1700" y="1439"/>
                        <a:pt x="1700" y="1439"/>
                      </a:cubicBezTo>
                      <a:cubicBezTo>
                        <a:pt x="1703" y="1437"/>
                        <a:pt x="1703" y="1437"/>
                        <a:pt x="1703" y="1437"/>
                      </a:cubicBezTo>
                      <a:cubicBezTo>
                        <a:pt x="1705" y="1437"/>
                        <a:pt x="1705" y="1437"/>
                        <a:pt x="1705" y="1437"/>
                      </a:cubicBezTo>
                      <a:cubicBezTo>
                        <a:pt x="1704" y="1439"/>
                        <a:pt x="1704" y="1439"/>
                        <a:pt x="1704" y="1439"/>
                      </a:cubicBezTo>
                      <a:cubicBezTo>
                        <a:pt x="1711" y="1441"/>
                        <a:pt x="1711" y="1441"/>
                        <a:pt x="1711" y="1441"/>
                      </a:cubicBezTo>
                      <a:cubicBezTo>
                        <a:pt x="1710" y="1443"/>
                        <a:pt x="1710" y="1443"/>
                        <a:pt x="1710" y="1443"/>
                      </a:cubicBezTo>
                      <a:cubicBezTo>
                        <a:pt x="1714" y="1443"/>
                        <a:pt x="1714" y="1443"/>
                        <a:pt x="1714" y="1443"/>
                      </a:cubicBezTo>
                      <a:cubicBezTo>
                        <a:pt x="1715" y="1443"/>
                        <a:pt x="1715" y="1443"/>
                        <a:pt x="1715" y="1443"/>
                      </a:cubicBezTo>
                      <a:cubicBezTo>
                        <a:pt x="1717" y="1442"/>
                        <a:pt x="1717" y="1442"/>
                        <a:pt x="1717" y="1442"/>
                      </a:cubicBezTo>
                      <a:cubicBezTo>
                        <a:pt x="1719" y="1444"/>
                        <a:pt x="1719" y="1444"/>
                        <a:pt x="1719" y="1444"/>
                      </a:cubicBezTo>
                      <a:cubicBezTo>
                        <a:pt x="1722" y="1443"/>
                        <a:pt x="1722" y="1443"/>
                        <a:pt x="1722" y="1443"/>
                      </a:cubicBezTo>
                      <a:cubicBezTo>
                        <a:pt x="1724" y="1444"/>
                        <a:pt x="1724" y="1444"/>
                        <a:pt x="1724" y="1444"/>
                      </a:cubicBezTo>
                      <a:cubicBezTo>
                        <a:pt x="1726" y="1444"/>
                        <a:pt x="1726" y="1444"/>
                        <a:pt x="1726" y="1444"/>
                      </a:cubicBezTo>
                      <a:cubicBezTo>
                        <a:pt x="1727" y="1445"/>
                        <a:pt x="1732" y="1448"/>
                        <a:pt x="1734" y="1447"/>
                      </a:cubicBezTo>
                      <a:cubicBezTo>
                        <a:pt x="1736" y="1446"/>
                        <a:pt x="1736" y="1446"/>
                        <a:pt x="1736" y="1446"/>
                      </a:cubicBezTo>
                      <a:cubicBezTo>
                        <a:pt x="1736" y="1446"/>
                        <a:pt x="1736" y="1446"/>
                        <a:pt x="1736" y="1446"/>
                      </a:cubicBezTo>
                      <a:cubicBezTo>
                        <a:pt x="1739" y="1444"/>
                        <a:pt x="1739" y="1444"/>
                        <a:pt x="1739" y="1444"/>
                      </a:cubicBezTo>
                      <a:cubicBezTo>
                        <a:pt x="1740" y="1442"/>
                        <a:pt x="1740" y="1442"/>
                        <a:pt x="1740" y="1442"/>
                      </a:cubicBezTo>
                      <a:cubicBezTo>
                        <a:pt x="1741" y="1442"/>
                        <a:pt x="1741" y="1442"/>
                        <a:pt x="1741" y="1442"/>
                      </a:cubicBezTo>
                      <a:cubicBezTo>
                        <a:pt x="1742" y="1442"/>
                        <a:pt x="1745" y="1440"/>
                        <a:pt x="1745" y="1439"/>
                      </a:cubicBezTo>
                      <a:cubicBezTo>
                        <a:pt x="1747" y="1437"/>
                        <a:pt x="1747" y="1436"/>
                        <a:pt x="1750" y="1434"/>
                      </a:cubicBezTo>
                      <a:cubicBezTo>
                        <a:pt x="1752" y="1435"/>
                        <a:pt x="1752" y="1435"/>
                        <a:pt x="1752" y="1435"/>
                      </a:cubicBezTo>
                      <a:cubicBezTo>
                        <a:pt x="1753" y="1436"/>
                        <a:pt x="1753" y="1436"/>
                        <a:pt x="1753" y="1436"/>
                      </a:cubicBezTo>
                      <a:cubicBezTo>
                        <a:pt x="1761" y="1434"/>
                        <a:pt x="1761" y="1434"/>
                        <a:pt x="1761" y="1434"/>
                      </a:cubicBezTo>
                      <a:cubicBezTo>
                        <a:pt x="1772" y="1438"/>
                        <a:pt x="1772" y="1438"/>
                        <a:pt x="1772" y="1438"/>
                      </a:cubicBezTo>
                      <a:cubicBezTo>
                        <a:pt x="1778" y="1435"/>
                        <a:pt x="1778" y="1435"/>
                        <a:pt x="1778" y="1435"/>
                      </a:cubicBezTo>
                      <a:cubicBezTo>
                        <a:pt x="1780" y="1436"/>
                        <a:pt x="1780" y="1436"/>
                        <a:pt x="1780" y="1436"/>
                      </a:cubicBezTo>
                      <a:cubicBezTo>
                        <a:pt x="1782" y="1435"/>
                        <a:pt x="1782" y="1435"/>
                        <a:pt x="1782" y="1435"/>
                      </a:cubicBezTo>
                      <a:cubicBezTo>
                        <a:pt x="1785" y="1438"/>
                        <a:pt x="1785" y="1438"/>
                        <a:pt x="1785" y="1438"/>
                      </a:cubicBezTo>
                      <a:cubicBezTo>
                        <a:pt x="1784" y="1439"/>
                        <a:pt x="1784" y="1439"/>
                        <a:pt x="1784" y="1439"/>
                      </a:cubicBezTo>
                      <a:cubicBezTo>
                        <a:pt x="1783" y="1441"/>
                        <a:pt x="1783" y="1441"/>
                        <a:pt x="1783" y="1441"/>
                      </a:cubicBezTo>
                      <a:cubicBezTo>
                        <a:pt x="1786" y="1445"/>
                        <a:pt x="1792" y="1446"/>
                        <a:pt x="1797" y="1446"/>
                      </a:cubicBezTo>
                      <a:cubicBezTo>
                        <a:pt x="1797" y="1444"/>
                        <a:pt x="1797" y="1444"/>
                        <a:pt x="1797" y="1444"/>
                      </a:cubicBezTo>
                      <a:cubicBezTo>
                        <a:pt x="1800" y="1443"/>
                        <a:pt x="1800" y="1443"/>
                        <a:pt x="1800" y="1443"/>
                      </a:cubicBezTo>
                      <a:cubicBezTo>
                        <a:pt x="1805" y="1446"/>
                        <a:pt x="1805" y="1446"/>
                        <a:pt x="1805" y="1446"/>
                      </a:cubicBezTo>
                      <a:cubicBezTo>
                        <a:pt x="1805" y="1448"/>
                        <a:pt x="1808" y="1454"/>
                        <a:pt x="1810" y="1454"/>
                      </a:cubicBezTo>
                      <a:cubicBezTo>
                        <a:pt x="1810" y="1456"/>
                        <a:pt x="1812" y="1459"/>
                        <a:pt x="1814" y="1461"/>
                      </a:cubicBezTo>
                      <a:cubicBezTo>
                        <a:pt x="1813" y="1462"/>
                        <a:pt x="1813" y="1462"/>
                        <a:pt x="1813" y="1462"/>
                      </a:cubicBezTo>
                      <a:cubicBezTo>
                        <a:pt x="1815" y="1463"/>
                        <a:pt x="1815" y="1463"/>
                        <a:pt x="1815" y="1463"/>
                      </a:cubicBezTo>
                      <a:cubicBezTo>
                        <a:pt x="1819" y="1471"/>
                        <a:pt x="1828" y="1469"/>
                        <a:pt x="1831" y="1474"/>
                      </a:cubicBezTo>
                      <a:cubicBezTo>
                        <a:pt x="1832" y="1477"/>
                        <a:pt x="1832" y="1477"/>
                        <a:pt x="1832" y="1477"/>
                      </a:cubicBezTo>
                      <a:cubicBezTo>
                        <a:pt x="1832" y="1477"/>
                        <a:pt x="1830" y="1480"/>
                        <a:pt x="1830" y="1480"/>
                      </a:cubicBezTo>
                      <a:cubicBezTo>
                        <a:pt x="1829" y="1486"/>
                        <a:pt x="1831" y="1496"/>
                        <a:pt x="1836" y="1499"/>
                      </a:cubicBezTo>
                      <a:cubicBezTo>
                        <a:pt x="1837" y="1505"/>
                        <a:pt x="1837" y="1505"/>
                        <a:pt x="1837" y="1505"/>
                      </a:cubicBezTo>
                      <a:cubicBezTo>
                        <a:pt x="1836" y="1507"/>
                        <a:pt x="1836" y="1507"/>
                        <a:pt x="1836" y="1507"/>
                      </a:cubicBezTo>
                      <a:cubicBezTo>
                        <a:pt x="1835" y="1509"/>
                        <a:pt x="1836" y="1513"/>
                        <a:pt x="1838" y="1515"/>
                      </a:cubicBezTo>
                      <a:cubicBezTo>
                        <a:pt x="1838" y="1518"/>
                        <a:pt x="1838" y="1518"/>
                        <a:pt x="1838" y="1518"/>
                      </a:cubicBezTo>
                      <a:cubicBezTo>
                        <a:pt x="1840" y="1518"/>
                        <a:pt x="1840" y="1518"/>
                        <a:pt x="1840" y="1518"/>
                      </a:cubicBezTo>
                      <a:cubicBezTo>
                        <a:pt x="1845" y="1521"/>
                        <a:pt x="1845" y="1521"/>
                        <a:pt x="1845" y="1521"/>
                      </a:cubicBezTo>
                      <a:cubicBezTo>
                        <a:pt x="1845" y="1523"/>
                        <a:pt x="1845" y="1523"/>
                        <a:pt x="1845" y="1523"/>
                      </a:cubicBezTo>
                      <a:cubicBezTo>
                        <a:pt x="1846" y="1522"/>
                        <a:pt x="1846" y="1522"/>
                        <a:pt x="1846" y="1522"/>
                      </a:cubicBezTo>
                      <a:cubicBezTo>
                        <a:pt x="1847" y="1525"/>
                        <a:pt x="1847" y="1525"/>
                        <a:pt x="1847" y="1525"/>
                      </a:cubicBezTo>
                      <a:cubicBezTo>
                        <a:pt x="1845" y="1527"/>
                        <a:pt x="1845" y="1527"/>
                        <a:pt x="1845" y="1527"/>
                      </a:cubicBezTo>
                      <a:cubicBezTo>
                        <a:pt x="1844" y="1526"/>
                        <a:pt x="1844" y="1526"/>
                        <a:pt x="1844" y="1526"/>
                      </a:cubicBezTo>
                      <a:cubicBezTo>
                        <a:pt x="1845" y="1525"/>
                        <a:pt x="1845" y="1525"/>
                        <a:pt x="1845" y="1525"/>
                      </a:cubicBezTo>
                      <a:cubicBezTo>
                        <a:pt x="1840" y="1524"/>
                        <a:pt x="1840" y="1524"/>
                        <a:pt x="1840" y="1524"/>
                      </a:cubicBezTo>
                      <a:cubicBezTo>
                        <a:pt x="1839" y="1527"/>
                        <a:pt x="1839" y="1527"/>
                        <a:pt x="1839" y="1527"/>
                      </a:cubicBezTo>
                      <a:cubicBezTo>
                        <a:pt x="1840" y="1528"/>
                        <a:pt x="1841" y="1529"/>
                        <a:pt x="1842" y="1530"/>
                      </a:cubicBezTo>
                      <a:cubicBezTo>
                        <a:pt x="1842" y="1530"/>
                        <a:pt x="1842" y="1530"/>
                        <a:pt x="1842" y="1530"/>
                      </a:cubicBezTo>
                      <a:cubicBezTo>
                        <a:pt x="1838" y="1533"/>
                        <a:pt x="1838" y="1533"/>
                        <a:pt x="1838" y="1533"/>
                      </a:cubicBezTo>
                      <a:cubicBezTo>
                        <a:pt x="1840" y="1534"/>
                        <a:pt x="1840" y="1534"/>
                        <a:pt x="1840" y="1534"/>
                      </a:cubicBezTo>
                      <a:cubicBezTo>
                        <a:pt x="1841" y="1534"/>
                        <a:pt x="1841" y="1534"/>
                        <a:pt x="1841" y="1534"/>
                      </a:cubicBezTo>
                      <a:cubicBezTo>
                        <a:pt x="1841" y="1536"/>
                        <a:pt x="1844" y="1538"/>
                        <a:pt x="1845" y="1538"/>
                      </a:cubicBezTo>
                      <a:cubicBezTo>
                        <a:pt x="1845" y="1539"/>
                        <a:pt x="1845" y="1539"/>
                        <a:pt x="1845" y="1539"/>
                      </a:cubicBezTo>
                      <a:cubicBezTo>
                        <a:pt x="1843" y="1540"/>
                        <a:pt x="1843" y="1540"/>
                        <a:pt x="1843" y="1540"/>
                      </a:cubicBezTo>
                      <a:cubicBezTo>
                        <a:pt x="1843" y="1543"/>
                        <a:pt x="1843" y="1543"/>
                        <a:pt x="1843" y="1543"/>
                      </a:cubicBezTo>
                      <a:cubicBezTo>
                        <a:pt x="1838" y="1547"/>
                        <a:pt x="1838" y="1547"/>
                        <a:pt x="1838" y="1547"/>
                      </a:cubicBezTo>
                      <a:cubicBezTo>
                        <a:pt x="1838" y="1548"/>
                        <a:pt x="1838" y="1548"/>
                        <a:pt x="1838" y="1548"/>
                      </a:cubicBezTo>
                      <a:cubicBezTo>
                        <a:pt x="1836" y="1551"/>
                        <a:pt x="1836" y="1551"/>
                        <a:pt x="1836" y="1551"/>
                      </a:cubicBezTo>
                      <a:cubicBezTo>
                        <a:pt x="1836" y="1553"/>
                        <a:pt x="1836" y="1553"/>
                        <a:pt x="1836" y="1553"/>
                      </a:cubicBezTo>
                      <a:cubicBezTo>
                        <a:pt x="1833" y="1554"/>
                        <a:pt x="1833" y="1554"/>
                        <a:pt x="1833" y="1554"/>
                      </a:cubicBezTo>
                      <a:cubicBezTo>
                        <a:pt x="1834" y="1558"/>
                        <a:pt x="1834" y="1558"/>
                        <a:pt x="1834" y="1558"/>
                      </a:cubicBezTo>
                      <a:cubicBezTo>
                        <a:pt x="1831" y="1560"/>
                        <a:pt x="1831" y="1560"/>
                        <a:pt x="1831" y="1560"/>
                      </a:cubicBezTo>
                      <a:cubicBezTo>
                        <a:pt x="1831" y="1561"/>
                        <a:pt x="1831" y="1561"/>
                        <a:pt x="1831" y="1561"/>
                      </a:cubicBezTo>
                      <a:cubicBezTo>
                        <a:pt x="1830" y="1562"/>
                        <a:pt x="1830" y="1562"/>
                        <a:pt x="1830" y="1562"/>
                      </a:cubicBezTo>
                      <a:cubicBezTo>
                        <a:pt x="1829" y="1564"/>
                        <a:pt x="1829" y="1564"/>
                        <a:pt x="1829" y="1564"/>
                      </a:cubicBezTo>
                      <a:cubicBezTo>
                        <a:pt x="1827" y="1566"/>
                        <a:pt x="1827" y="1566"/>
                        <a:pt x="1827" y="1566"/>
                      </a:cubicBezTo>
                      <a:cubicBezTo>
                        <a:pt x="1825" y="1564"/>
                        <a:pt x="1825" y="1564"/>
                        <a:pt x="1825" y="1564"/>
                      </a:cubicBezTo>
                      <a:cubicBezTo>
                        <a:pt x="1822" y="1566"/>
                        <a:pt x="1822" y="1566"/>
                        <a:pt x="1822" y="1566"/>
                      </a:cubicBezTo>
                      <a:cubicBezTo>
                        <a:pt x="1821" y="1568"/>
                        <a:pt x="1820" y="1571"/>
                        <a:pt x="1821" y="1573"/>
                      </a:cubicBezTo>
                      <a:cubicBezTo>
                        <a:pt x="1822" y="1575"/>
                        <a:pt x="1822" y="1575"/>
                        <a:pt x="1822" y="1575"/>
                      </a:cubicBezTo>
                      <a:cubicBezTo>
                        <a:pt x="1820" y="1576"/>
                        <a:pt x="1820" y="1576"/>
                        <a:pt x="1820" y="1576"/>
                      </a:cubicBezTo>
                      <a:cubicBezTo>
                        <a:pt x="1819" y="1577"/>
                        <a:pt x="1817" y="1581"/>
                        <a:pt x="1814" y="1581"/>
                      </a:cubicBezTo>
                      <a:cubicBezTo>
                        <a:pt x="1814" y="1583"/>
                        <a:pt x="1814" y="1583"/>
                        <a:pt x="1814" y="1583"/>
                      </a:cubicBezTo>
                      <a:cubicBezTo>
                        <a:pt x="1813" y="1583"/>
                        <a:pt x="1813" y="1583"/>
                        <a:pt x="1813" y="1583"/>
                      </a:cubicBezTo>
                      <a:cubicBezTo>
                        <a:pt x="1808" y="1587"/>
                        <a:pt x="1808" y="1587"/>
                        <a:pt x="1808" y="1587"/>
                      </a:cubicBezTo>
                      <a:cubicBezTo>
                        <a:pt x="1807" y="1589"/>
                        <a:pt x="1807" y="1589"/>
                        <a:pt x="1807" y="1589"/>
                      </a:cubicBezTo>
                      <a:cubicBezTo>
                        <a:pt x="1805" y="1590"/>
                        <a:pt x="1805" y="1590"/>
                        <a:pt x="1805" y="1590"/>
                      </a:cubicBezTo>
                      <a:cubicBezTo>
                        <a:pt x="1805" y="1593"/>
                        <a:pt x="1805" y="1593"/>
                        <a:pt x="1805" y="1593"/>
                      </a:cubicBezTo>
                      <a:cubicBezTo>
                        <a:pt x="1804" y="1594"/>
                        <a:pt x="1804" y="1594"/>
                        <a:pt x="1804" y="1594"/>
                      </a:cubicBezTo>
                      <a:cubicBezTo>
                        <a:pt x="1802" y="1595"/>
                        <a:pt x="1802" y="1595"/>
                        <a:pt x="1802" y="1595"/>
                      </a:cubicBezTo>
                      <a:cubicBezTo>
                        <a:pt x="1801" y="1596"/>
                        <a:pt x="1801" y="1596"/>
                        <a:pt x="1801" y="1596"/>
                      </a:cubicBezTo>
                      <a:cubicBezTo>
                        <a:pt x="1796" y="1600"/>
                        <a:pt x="1796" y="1600"/>
                        <a:pt x="1796" y="1600"/>
                      </a:cubicBezTo>
                      <a:cubicBezTo>
                        <a:pt x="1796" y="1602"/>
                        <a:pt x="1796" y="1602"/>
                        <a:pt x="1796" y="1602"/>
                      </a:cubicBezTo>
                      <a:cubicBezTo>
                        <a:pt x="1792" y="1604"/>
                        <a:pt x="1792" y="1604"/>
                        <a:pt x="1792" y="1604"/>
                      </a:cubicBezTo>
                      <a:cubicBezTo>
                        <a:pt x="1788" y="1611"/>
                        <a:pt x="1788" y="1611"/>
                        <a:pt x="1788" y="1611"/>
                      </a:cubicBezTo>
                      <a:cubicBezTo>
                        <a:pt x="1787" y="1612"/>
                        <a:pt x="1787" y="1612"/>
                        <a:pt x="1787" y="1612"/>
                      </a:cubicBezTo>
                      <a:cubicBezTo>
                        <a:pt x="1786" y="1611"/>
                        <a:pt x="1786" y="1611"/>
                        <a:pt x="1786" y="1611"/>
                      </a:cubicBezTo>
                      <a:cubicBezTo>
                        <a:pt x="1787" y="1610"/>
                        <a:pt x="1787" y="1610"/>
                        <a:pt x="1787" y="1610"/>
                      </a:cubicBezTo>
                      <a:cubicBezTo>
                        <a:pt x="1788" y="1608"/>
                        <a:pt x="1788" y="1608"/>
                        <a:pt x="1788" y="1608"/>
                      </a:cubicBezTo>
                      <a:cubicBezTo>
                        <a:pt x="1784" y="1598"/>
                        <a:pt x="1784" y="1598"/>
                        <a:pt x="1784" y="1598"/>
                      </a:cubicBezTo>
                      <a:cubicBezTo>
                        <a:pt x="1787" y="1594"/>
                        <a:pt x="1787" y="1594"/>
                        <a:pt x="1787" y="1594"/>
                      </a:cubicBezTo>
                      <a:cubicBezTo>
                        <a:pt x="1786" y="1593"/>
                        <a:pt x="1786" y="1593"/>
                        <a:pt x="1786" y="1593"/>
                      </a:cubicBezTo>
                      <a:cubicBezTo>
                        <a:pt x="1784" y="1592"/>
                        <a:pt x="1784" y="1591"/>
                        <a:pt x="1782" y="1591"/>
                      </a:cubicBezTo>
                      <a:cubicBezTo>
                        <a:pt x="1781" y="1589"/>
                        <a:pt x="1781" y="1589"/>
                        <a:pt x="1781" y="1589"/>
                      </a:cubicBezTo>
                      <a:cubicBezTo>
                        <a:pt x="1779" y="1589"/>
                        <a:pt x="1779" y="1589"/>
                        <a:pt x="1779" y="1589"/>
                      </a:cubicBezTo>
                      <a:cubicBezTo>
                        <a:pt x="1780" y="1590"/>
                        <a:pt x="1781" y="1592"/>
                        <a:pt x="1781" y="1593"/>
                      </a:cubicBezTo>
                      <a:cubicBezTo>
                        <a:pt x="1782" y="1594"/>
                        <a:pt x="1784" y="1595"/>
                        <a:pt x="1785" y="1595"/>
                      </a:cubicBezTo>
                      <a:cubicBezTo>
                        <a:pt x="1781" y="1597"/>
                        <a:pt x="1781" y="1597"/>
                        <a:pt x="1781" y="1597"/>
                      </a:cubicBezTo>
                      <a:cubicBezTo>
                        <a:pt x="1780" y="1600"/>
                        <a:pt x="1780" y="1600"/>
                        <a:pt x="1780" y="1600"/>
                      </a:cubicBezTo>
                      <a:cubicBezTo>
                        <a:pt x="1782" y="1600"/>
                        <a:pt x="1784" y="1602"/>
                        <a:pt x="1785" y="1603"/>
                      </a:cubicBezTo>
                      <a:cubicBezTo>
                        <a:pt x="1784" y="1607"/>
                        <a:pt x="1784" y="1607"/>
                        <a:pt x="1784" y="1607"/>
                      </a:cubicBezTo>
                      <a:cubicBezTo>
                        <a:pt x="1786" y="1608"/>
                        <a:pt x="1786" y="1608"/>
                        <a:pt x="1786" y="1608"/>
                      </a:cubicBezTo>
                      <a:cubicBezTo>
                        <a:pt x="1786" y="1610"/>
                        <a:pt x="1786" y="1610"/>
                        <a:pt x="1786" y="1610"/>
                      </a:cubicBezTo>
                      <a:cubicBezTo>
                        <a:pt x="1785" y="1611"/>
                        <a:pt x="1785" y="1611"/>
                        <a:pt x="1785" y="1611"/>
                      </a:cubicBezTo>
                      <a:cubicBezTo>
                        <a:pt x="1786" y="1612"/>
                        <a:pt x="1786" y="1614"/>
                        <a:pt x="1786" y="1615"/>
                      </a:cubicBezTo>
                      <a:cubicBezTo>
                        <a:pt x="1778" y="1630"/>
                        <a:pt x="1771" y="1642"/>
                        <a:pt x="1766" y="1659"/>
                      </a:cubicBezTo>
                      <a:cubicBezTo>
                        <a:pt x="1766" y="1660"/>
                        <a:pt x="1765" y="1661"/>
                        <a:pt x="1765" y="1661"/>
                      </a:cubicBezTo>
                      <a:cubicBezTo>
                        <a:pt x="1763" y="1672"/>
                        <a:pt x="1763" y="1672"/>
                        <a:pt x="1763" y="1672"/>
                      </a:cubicBezTo>
                      <a:cubicBezTo>
                        <a:pt x="1760" y="1673"/>
                        <a:pt x="1760" y="1673"/>
                        <a:pt x="1760" y="1673"/>
                      </a:cubicBezTo>
                      <a:cubicBezTo>
                        <a:pt x="1759" y="1673"/>
                        <a:pt x="1759" y="1673"/>
                        <a:pt x="1759" y="1673"/>
                      </a:cubicBezTo>
                      <a:cubicBezTo>
                        <a:pt x="1760" y="1674"/>
                        <a:pt x="1760" y="1674"/>
                        <a:pt x="1760" y="1674"/>
                      </a:cubicBezTo>
                      <a:cubicBezTo>
                        <a:pt x="1760" y="1674"/>
                        <a:pt x="1763" y="1674"/>
                        <a:pt x="1763" y="1674"/>
                      </a:cubicBezTo>
                      <a:cubicBezTo>
                        <a:pt x="1763" y="1679"/>
                        <a:pt x="1762" y="1684"/>
                        <a:pt x="1765" y="1689"/>
                      </a:cubicBezTo>
                      <a:cubicBezTo>
                        <a:pt x="1764" y="1689"/>
                        <a:pt x="1764" y="1689"/>
                        <a:pt x="1764" y="1689"/>
                      </a:cubicBezTo>
                      <a:cubicBezTo>
                        <a:pt x="1763" y="1688"/>
                        <a:pt x="1763" y="1688"/>
                        <a:pt x="1763" y="1688"/>
                      </a:cubicBezTo>
                      <a:cubicBezTo>
                        <a:pt x="1762" y="1688"/>
                        <a:pt x="1762" y="1688"/>
                        <a:pt x="1762" y="1688"/>
                      </a:cubicBezTo>
                      <a:cubicBezTo>
                        <a:pt x="1761" y="1690"/>
                        <a:pt x="1761" y="1690"/>
                        <a:pt x="1761" y="1690"/>
                      </a:cubicBezTo>
                      <a:cubicBezTo>
                        <a:pt x="1763" y="1690"/>
                        <a:pt x="1763" y="1690"/>
                        <a:pt x="1763" y="1690"/>
                      </a:cubicBezTo>
                      <a:cubicBezTo>
                        <a:pt x="1768" y="1688"/>
                        <a:pt x="1768" y="1688"/>
                        <a:pt x="1768" y="1688"/>
                      </a:cubicBezTo>
                      <a:cubicBezTo>
                        <a:pt x="1770" y="1690"/>
                        <a:pt x="1770" y="1690"/>
                        <a:pt x="1770" y="1690"/>
                      </a:cubicBezTo>
                      <a:cubicBezTo>
                        <a:pt x="1771" y="1690"/>
                        <a:pt x="1771" y="1690"/>
                        <a:pt x="1771" y="1690"/>
                      </a:cubicBezTo>
                      <a:cubicBezTo>
                        <a:pt x="1771" y="1691"/>
                        <a:pt x="1771" y="1691"/>
                        <a:pt x="1771" y="1691"/>
                      </a:cubicBezTo>
                      <a:cubicBezTo>
                        <a:pt x="1769" y="1692"/>
                        <a:pt x="1769" y="1692"/>
                        <a:pt x="1769" y="1692"/>
                      </a:cubicBezTo>
                      <a:cubicBezTo>
                        <a:pt x="1768" y="1693"/>
                        <a:pt x="1768" y="1693"/>
                        <a:pt x="1768" y="1693"/>
                      </a:cubicBezTo>
                      <a:cubicBezTo>
                        <a:pt x="1770" y="1694"/>
                        <a:pt x="1770" y="1694"/>
                        <a:pt x="1770" y="1694"/>
                      </a:cubicBezTo>
                      <a:cubicBezTo>
                        <a:pt x="1770" y="1696"/>
                        <a:pt x="1770" y="1696"/>
                        <a:pt x="1770" y="1696"/>
                      </a:cubicBezTo>
                      <a:cubicBezTo>
                        <a:pt x="1769" y="1699"/>
                        <a:pt x="1769" y="1699"/>
                        <a:pt x="1769" y="1699"/>
                      </a:cubicBezTo>
                      <a:cubicBezTo>
                        <a:pt x="1768" y="1700"/>
                        <a:pt x="1768" y="1700"/>
                        <a:pt x="1768" y="1700"/>
                      </a:cubicBezTo>
                      <a:cubicBezTo>
                        <a:pt x="1768" y="1702"/>
                        <a:pt x="1768" y="1702"/>
                        <a:pt x="1768" y="1702"/>
                      </a:cubicBezTo>
                      <a:cubicBezTo>
                        <a:pt x="1766" y="1703"/>
                        <a:pt x="1766" y="1703"/>
                        <a:pt x="1766" y="1703"/>
                      </a:cubicBezTo>
                      <a:cubicBezTo>
                        <a:pt x="1766" y="1705"/>
                        <a:pt x="1766" y="1705"/>
                        <a:pt x="1766" y="1705"/>
                      </a:cubicBezTo>
                      <a:cubicBezTo>
                        <a:pt x="1763" y="1707"/>
                        <a:pt x="1764" y="1706"/>
                        <a:pt x="1764" y="1709"/>
                      </a:cubicBezTo>
                      <a:cubicBezTo>
                        <a:pt x="1761" y="1712"/>
                        <a:pt x="1761" y="1711"/>
                        <a:pt x="1762" y="1714"/>
                      </a:cubicBezTo>
                      <a:cubicBezTo>
                        <a:pt x="1759" y="1717"/>
                        <a:pt x="1759" y="1717"/>
                        <a:pt x="1759" y="1717"/>
                      </a:cubicBezTo>
                      <a:cubicBezTo>
                        <a:pt x="1759" y="1718"/>
                        <a:pt x="1759" y="1718"/>
                        <a:pt x="1759" y="1718"/>
                      </a:cubicBezTo>
                      <a:cubicBezTo>
                        <a:pt x="1758" y="1720"/>
                        <a:pt x="1758" y="1720"/>
                        <a:pt x="1758" y="1720"/>
                      </a:cubicBezTo>
                      <a:cubicBezTo>
                        <a:pt x="1759" y="1721"/>
                        <a:pt x="1759" y="1721"/>
                        <a:pt x="1759" y="1721"/>
                      </a:cubicBezTo>
                      <a:cubicBezTo>
                        <a:pt x="1758" y="1723"/>
                        <a:pt x="1758" y="1723"/>
                        <a:pt x="1758" y="1723"/>
                      </a:cubicBezTo>
                      <a:cubicBezTo>
                        <a:pt x="1755" y="1725"/>
                        <a:pt x="1755" y="1725"/>
                        <a:pt x="1755" y="1725"/>
                      </a:cubicBezTo>
                      <a:cubicBezTo>
                        <a:pt x="1756" y="1726"/>
                        <a:pt x="1756" y="1726"/>
                        <a:pt x="1756" y="1726"/>
                      </a:cubicBezTo>
                      <a:cubicBezTo>
                        <a:pt x="1755" y="1727"/>
                        <a:pt x="1753" y="1729"/>
                        <a:pt x="1753" y="1730"/>
                      </a:cubicBezTo>
                      <a:cubicBezTo>
                        <a:pt x="1750" y="1732"/>
                        <a:pt x="1750" y="1732"/>
                        <a:pt x="1750" y="1732"/>
                      </a:cubicBezTo>
                      <a:cubicBezTo>
                        <a:pt x="1751" y="1733"/>
                        <a:pt x="1751" y="1733"/>
                        <a:pt x="1751" y="1733"/>
                      </a:cubicBezTo>
                      <a:cubicBezTo>
                        <a:pt x="1747" y="1738"/>
                        <a:pt x="1747" y="1738"/>
                        <a:pt x="1747" y="1738"/>
                      </a:cubicBezTo>
                      <a:cubicBezTo>
                        <a:pt x="1745" y="1739"/>
                        <a:pt x="1745" y="1739"/>
                        <a:pt x="1745" y="1739"/>
                      </a:cubicBezTo>
                      <a:cubicBezTo>
                        <a:pt x="1745" y="1740"/>
                        <a:pt x="1743" y="1743"/>
                        <a:pt x="1742" y="1744"/>
                      </a:cubicBezTo>
                      <a:cubicBezTo>
                        <a:pt x="1740" y="1745"/>
                        <a:pt x="1740" y="1745"/>
                        <a:pt x="1740" y="1745"/>
                      </a:cubicBezTo>
                      <a:cubicBezTo>
                        <a:pt x="1739" y="1749"/>
                        <a:pt x="1739" y="1749"/>
                        <a:pt x="1739" y="1749"/>
                      </a:cubicBezTo>
                      <a:cubicBezTo>
                        <a:pt x="1737" y="1752"/>
                        <a:pt x="1738" y="1750"/>
                        <a:pt x="1738" y="1754"/>
                      </a:cubicBezTo>
                      <a:cubicBezTo>
                        <a:pt x="1736" y="1756"/>
                        <a:pt x="1736" y="1756"/>
                        <a:pt x="1736" y="1756"/>
                      </a:cubicBezTo>
                      <a:cubicBezTo>
                        <a:pt x="1735" y="1761"/>
                        <a:pt x="1735" y="1759"/>
                        <a:pt x="1735" y="1763"/>
                      </a:cubicBezTo>
                      <a:cubicBezTo>
                        <a:pt x="1733" y="1764"/>
                        <a:pt x="1733" y="1764"/>
                        <a:pt x="1733" y="1764"/>
                      </a:cubicBezTo>
                      <a:cubicBezTo>
                        <a:pt x="1728" y="1768"/>
                        <a:pt x="1728" y="1768"/>
                        <a:pt x="1728" y="1768"/>
                      </a:cubicBezTo>
                      <a:cubicBezTo>
                        <a:pt x="1728" y="1769"/>
                        <a:pt x="1728" y="1770"/>
                        <a:pt x="1728" y="1771"/>
                      </a:cubicBezTo>
                      <a:cubicBezTo>
                        <a:pt x="1729" y="1771"/>
                        <a:pt x="1729" y="1771"/>
                        <a:pt x="1729" y="1771"/>
                      </a:cubicBezTo>
                      <a:cubicBezTo>
                        <a:pt x="1729" y="1772"/>
                        <a:pt x="1729" y="1772"/>
                        <a:pt x="1729" y="1772"/>
                      </a:cubicBezTo>
                      <a:cubicBezTo>
                        <a:pt x="1730" y="1773"/>
                        <a:pt x="1730" y="1773"/>
                        <a:pt x="1730" y="1773"/>
                      </a:cubicBezTo>
                      <a:cubicBezTo>
                        <a:pt x="1729" y="1774"/>
                        <a:pt x="1729" y="1774"/>
                        <a:pt x="1729" y="1774"/>
                      </a:cubicBezTo>
                      <a:cubicBezTo>
                        <a:pt x="1730" y="1776"/>
                        <a:pt x="1730" y="1776"/>
                        <a:pt x="1730" y="1776"/>
                      </a:cubicBezTo>
                      <a:cubicBezTo>
                        <a:pt x="1729" y="1777"/>
                        <a:pt x="1729" y="1777"/>
                        <a:pt x="1729" y="1777"/>
                      </a:cubicBezTo>
                      <a:cubicBezTo>
                        <a:pt x="1731" y="1778"/>
                        <a:pt x="1731" y="1778"/>
                        <a:pt x="1731" y="1778"/>
                      </a:cubicBezTo>
                      <a:cubicBezTo>
                        <a:pt x="1730" y="1779"/>
                        <a:pt x="1730" y="1779"/>
                        <a:pt x="1730" y="1779"/>
                      </a:cubicBezTo>
                      <a:cubicBezTo>
                        <a:pt x="1731" y="1781"/>
                        <a:pt x="1731" y="1781"/>
                        <a:pt x="1731" y="1781"/>
                      </a:cubicBezTo>
                      <a:cubicBezTo>
                        <a:pt x="1730" y="1782"/>
                        <a:pt x="1730" y="1782"/>
                        <a:pt x="1730" y="1782"/>
                      </a:cubicBezTo>
                      <a:cubicBezTo>
                        <a:pt x="1729" y="1783"/>
                        <a:pt x="1729" y="1785"/>
                        <a:pt x="1730" y="1786"/>
                      </a:cubicBezTo>
                      <a:cubicBezTo>
                        <a:pt x="1729" y="1789"/>
                        <a:pt x="1729" y="1789"/>
                        <a:pt x="1729" y="1789"/>
                      </a:cubicBezTo>
                      <a:cubicBezTo>
                        <a:pt x="1730" y="1790"/>
                        <a:pt x="1731" y="1793"/>
                        <a:pt x="1730" y="1795"/>
                      </a:cubicBezTo>
                      <a:cubicBezTo>
                        <a:pt x="1729" y="1796"/>
                        <a:pt x="1729" y="1796"/>
                        <a:pt x="1729" y="1796"/>
                      </a:cubicBezTo>
                      <a:cubicBezTo>
                        <a:pt x="1728" y="1798"/>
                        <a:pt x="1728" y="1798"/>
                        <a:pt x="1728" y="1798"/>
                      </a:cubicBezTo>
                      <a:cubicBezTo>
                        <a:pt x="1729" y="1799"/>
                        <a:pt x="1729" y="1799"/>
                        <a:pt x="1729" y="1799"/>
                      </a:cubicBezTo>
                      <a:cubicBezTo>
                        <a:pt x="1727" y="1800"/>
                        <a:pt x="1727" y="1800"/>
                        <a:pt x="1727" y="1800"/>
                      </a:cubicBezTo>
                      <a:cubicBezTo>
                        <a:pt x="1725" y="1802"/>
                        <a:pt x="1725" y="1802"/>
                        <a:pt x="1725" y="1802"/>
                      </a:cubicBezTo>
                      <a:cubicBezTo>
                        <a:pt x="1726" y="1807"/>
                        <a:pt x="1726" y="1807"/>
                        <a:pt x="1726" y="1807"/>
                      </a:cubicBezTo>
                      <a:cubicBezTo>
                        <a:pt x="1725" y="1808"/>
                        <a:pt x="1720" y="1816"/>
                        <a:pt x="1720" y="1817"/>
                      </a:cubicBezTo>
                      <a:cubicBezTo>
                        <a:pt x="1714" y="1820"/>
                        <a:pt x="1715" y="1825"/>
                        <a:pt x="1709" y="1825"/>
                      </a:cubicBezTo>
                      <a:cubicBezTo>
                        <a:pt x="1710" y="1829"/>
                        <a:pt x="1710" y="1829"/>
                        <a:pt x="1710" y="1829"/>
                      </a:cubicBezTo>
                      <a:cubicBezTo>
                        <a:pt x="1708" y="1831"/>
                        <a:pt x="1708" y="1831"/>
                        <a:pt x="1708" y="1831"/>
                      </a:cubicBezTo>
                      <a:cubicBezTo>
                        <a:pt x="1705" y="1832"/>
                        <a:pt x="1705" y="1832"/>
                        <a:pt x="1705" y="1832"/>
                      </a:cubicBezTo>
                      <a:cubicBezTo>
                        <a:pt x="1700" y="1843"/>
                        <a:pt x="1697" y="1847"/>
                        <a:pt x="1686" y="1851"/>
                      </a:cubicBezTo>
                      <a:cubicBezTo>
                        <a:pt x="1686" y="1852"/>
                        <a:pt x="1686" y="1852"/>
                        <a:pt x="1686" y="1852"/>
                      </a:cubicBezTo>
                      <a:cubicBezTo>
                        <a:pt x="1684" y="1852"/>
                        <a:pt x="1683" y="1854"/>
                        <a:pt x="1682" y="1855"/>
                      </a:cubicBezTo>
                      <a:cubicBezTo>
                        <a:pt x="1682" y="1856"/>
                        <a:pt x="1682" y="1856"/>
                        <a:pt x="1682" y="1856"/>
                      </a:cubicBezTo>
                      <a:cubicBezTo>
                        <a:pt x="1681" y="1857"/>
                        <a:pt x="1681" y="1857"/>
                        <a:pt x="1681" y="1857"/>
                      </a:cubicBezTo>
                      <a:cubicBezTo>
                        <a:pt x="1678" y="1856"/>
                        <a:pt x="1678" y="1856"/>
                        <a:pt x="1678" y="1856"/>
                      </a:cubicBezTo>
                      <a:cubicBezTo>
                        <a:pt x="1676" y="1856"/>
                        <a:pt x="1673" y="1858"/>
                        <a:pt x="1672" y="1860"/>
                      </a:cubicBezTo>
                      <a:cubicBezTo>
                        <a:pt x="1671" y="1860"/>
                        <a:pt x="1671" y="1862"/>
                        <a:pt x="1671" y="1862"/>
                      </a:cubicBezTo>
                      <a:cubicBezTo>
                        <a:pt x="1666" y="1867"/>
                        <a:pt x="1666" y="1867"/>
                        <a:pt x="1666" y="1867"/>
                      </a:cubicBezTo>
                      <a:cubicBezTo>
                        <a:pt x="1668" y="1867"/>
                        <a:pt x="1668" y="1867"/>
                        <a:pt x="1668" y="1867"/>
                      </a:cubicBezTo>
                      <a:cubicBezTo>
                        <a:pt x="1668" y="1868"/>
                        <a:pt x="1668" y="1868"/>
                        <a:pt x="1668" y="1868"/>
                      </a:cubicBezTo>
                      <a:cubicBezTo>
                        <a:pt x="1664" y="1874"/>
                        <a:pt x="1663" y="1880"/>
                        <a:pt x="1662" y="1887"/>
                      </a:cubicBezTo>
                      <a:cubicBezTo>
                        <a:pt x="1661" y="1888"/>
                        <a:pt x="1660" y="1889"/>
                        <a:pt x="1659" y="1889"/>
                      </a:cubicBezTo>
                      <a:cubicBezTo>
                        <a:pt x="1655" y="1886"/>
                        <a:pt x="1655" y="1886"/>
                        <a:pt x="1655" y="1886"/>
                      </a:cubicBezTo>
                      <a:cubicBezTo>
                        <a:pt x="1656" y="1884"/>
                        <a:pt x="1656" y="1884"/>
                        <a:pt x="1656" y="1884"/>
                      </a:cubicBezTo>
                      <a:cubicBezTo>
                        <a:pt x="1655" y="1882"/>
                        <a:pt x="1655" y="1882"/>
                        <a:pt x="1655" y="1882"/>
                      </a:cubicBezTo>
                      <a:cubicBezTo>
                        <a:pt x="1654" y="1880"/>
                        <a:pt x="1654" y="1880"/>
                        <a:pt x="1654" y="1880"/>
                      </a:cubicBezTo>
                      <a:cubicBezTo>
                        <a:pt x="1652" y="1881"/>
                        <a:pt x="1652" y="1881"/>
                        <a:pt x="1652" y="1881"/>
                      </a:cubicBezTo>
                      <a:cubicBezTo>
                        <a:pt x="1651" y="1881"/>
                        <a:pt x="1645" y="1879"/>
                        <a:pt x="1644" y="1880"/>
                      </a:cubicBezTo>
                      <a:cubicBezTo>
                        <a:pt x="1643" y="1881"/>
                        <a:pt x="1643" y="1881"/>
                        <a:pt x="1643" y="1881"/>
                      </a:cubicBezTo>
                      <a:cubicBezTo>
                        <a:pt x="1643" y="1883"/>
                        <a:pt x="1643" y="1883"/>
                        <a:pt x="1643" y="1883"/>
                      </a:cubicBezTo>
                      <a:cubicBezTo>
                        <a:pt x="1642" y="1885"/>
                        <a:pt x="1642" y="1885"/>
                        <a:pt x="1642" y="1885"/>
                      </a:cubicBezTo>
                      <a:cubicBezTo>
                        <a:pt x="1641" y="1885"/>
                        <a:pt x="1641" y="1885"/>
                        <a:pt x="1641" y="1885"/>
                      </a:cubicBezTo>
                      <a:cubicBezTo>
                        <a:pt x="1641" y="1883"/>
                        <a:pt x="1641" y="1883"/>
                        <a:pt x="1641" y="1883"/>
                      </a:cubicBezTo>
                      <a:cubicBezTo>
                        <a:pt x="1640" y="1883"/>
                        <a:pt x="1639" y="1882"/>
                        <a:pt x="1639" y="1882"/>
                      </a:cubicBezTo>
                      <a:cubicBezTo>
                        <a:pt x="1639" y="1883"/>
                        <a:pt x="1639" y="1883"/>
                        <a:pt x="1639" y="1883"/>
                      </a:cubicBezTo>
                      <a:cubicBezTo>
                        <a:pt x="1639" y="1884"/>
                        <a:pt x="1639" y="1884"/>
                        <a:pt x="1639" y="1884"/>
                      </a:cubicBezTo>
                      <a:cubicBezTo>
                        <a:pt x="1636" y="1883"/>
                        <a:pt x="1636" y="1883"/>
                        <a:pt x="1636" y="1883"/>
                      </a:cubicBezTo>
                      <a:cubicBezTo>
                        <a:pt x="1635" y="1883"/>
                        <a:pt x="1635" y="1883"/>
                        <a:pt x="1635" y="1883"/>
                      </a:cubicBezTo>
                      <a:cubicBezTo>
                        <a:pt x="1638" y="1885"/>
                        <a:pt x="1642" y="1888"/>
                        <a:pt x="1644" y="1890"/>
                      </a:cubicBezTo>
                      <a:cubicBezTo>
                        <a:pt x="1647" y="1891"/>
                        <a:pt x="1650" y="1890"/>
                        <a:pt x="1653" y="1890"/>
                      </a:cubicBezTo>
                      <a:cubicBezTo>
                        <a:pt x="1654" y="1888"/>
                        <a:pt x="1654" y="1888"/>
                        <a:pt x="1654" y="1888"/>
                      </a:cubicBezTo>
                      <a:cubicBezTo>
                        <a:pt x="1657" y="1890"/>
                        <a:pt x="1657" y="1890"/>
                        <a:pt x="1657" y="1890"/>
                      </a:cubicBezTo>
                      <a:cubicBezTo>
                        <a:pt x="1658" y="1889"/>
                        <a:pt x="1664" y="1889"/>
                        <a:pt x="1665" y="1890"/>
                      </a:cubicBezTo>
                      <a:cubicBezTo>
                        <a:pt x="1666" y="1890"/>
                        <a:pt x="1666" y="1890"/>
                        <a:pt x="1666" y="1890"/>
                      </a:cubicBezTo>
                      <a:cubicBezTo>
                        <a:pt x="1663" y="1893"/>
                        <a:pt x="1663" y="1893"/>
                        <a:pt x="1663" y="1893"/>
                      </a:cubicBezTo>
                      <a:cubicBezTo>
                        <a:pt x="1665" y="1895"/>
                        <a:pt x="1665" y="1895"/>
                        <a:pt x="1665" y="1895"/>
                      </a:cubicBezTo>
                      <a:cubicBezTo>
                        <a:pt x="1661" y="1900"/>
                        <a:pt x="1661" y="1900"/>
                        <a:pt x="1661" y="1900"/>
                      </a:cubicBezTo>
                      <a:cubicBezTo>
                        <a:pt x="1658" y="1901"/>
                        <a:pt x="1658" y="1901"/>
                        <a:pt x="1658" y="1901"/>
                      </a:cubicBezTo>
                      <a:cubicBezTo>
                        <a:pt x="1656" y="1903"/>
                        <a:pt x="1656" y="1903"/>
                        <a:pt x="1656" y="1903"/>
                      </a:cubicBezTo>
                      <a:cubicBezTo>
                        <a:pt x="1655" y="1903"/>
                        <a:pt x="1655" y="1903"/>
                        <a:pt x="1655" y="1903"/>
                      </a:cubicBezTo>
                      <a:cubicBezTo>
                        <a:pt x="1652" y="1904"/>
                        <a:pt x="1650" y="1905"/>
                        <a:pt x="1648" y="1908"/>
                      </a:cubicBezTo>
                      <a:cubicBezTo>
                        <a:pt x="1648" y="1911"/>
                        <a:pt x="1648" y="1911"/>
                        <a:pt x="1648" y="1911"/>
                      </a:cubicBezTo>
                      <a:cubicBezTo>
                        <a:pt x="1646" y="1912"/>
                        <a:pt x="1646" y="1912"/>
                        <a:pt x="1646" y="1912"/>
                      </a:cubicBezTo>
                      <a:cubicBezTo>
                        <a:pt x="1647" y="1921"/>
                        <a:pt x="1647" y="1921"/>
                        <a:pt x="1647" y="1921"/>
                      </a:cubicBezTo>
                      <a:cubicBezTo>
                        <a:pt x="1648" y="1922"/>
                        <a:pt x="1648" y="1922"/>
                        <a:pt x="1648" y="1922"/>
                      </a:cubicBezTo>
                      <a:cubicBezTo>
                        <a:pt x="1651" y="1922"/>
                        <a:pt x="1651" y="1922"/>
                        <a:pt x="1651" y="1922"/>
                      </a:cubicBezTo>
                      <a:cubicBezTo>
                        <a:pt x="1653" y="1923"/>
                        <a:pt x="1653" y="1923"/>
                        <a:pt x="1653" y="1923"/>
                      </a:cubicBezTo>
                      <a:cubicBezTo>
                        <a:pt x="1654" y="1926"/>
                        <a:pt x="1654" y="1926"/>
                        <a:pt x="1654" y="1926"/>
                      </a:cubicBezTo>
                      <a:cubicBezTo>
                        <a:pt x="1651" y="1928"/>
                        <a:pt x="1648" y="1934"/>
                        <a:pt x="1647" y="1936"/>
                      </a:cubicBezTo>
                      <a:cubicBezTo>
                        <a:pt x="1644" y="1937"/>
                        <a:pt x="1644" y="1937"/>
                        <a:pt x="1644" y="1937"/>
                      </a:cubicBezTo>
                      <a:cubicBezTo>
                        <a:pt x="1644" y="1939"/>
                        <a:pt x="1644" y="1939"/>
                        <a:pt x="1644" y="1939"/>
                      </a:cubicBezTo>
                      <a:cubicBezTo>
                        <a:pt x="1644" y="1942"/>
                        <a:pt x="1644" y="1942"/>
                        <a:pt x="1644" y="1942"/>
                      </a:cubicBezTo>
                      <a:cubicBezTo>
                        <a:pt x="1642" y="1943"/>
                        <a:pt x="1642" y="1943"/>
                        <a:pt x="1642" y="1943"/>
                      </a:cubicBezTo>
                      <a:cubicBezTo>
                        <a:pt x="1643" y="1944"/>
                        <a:pt x="1643" y="1944"/>
                        <a:pt x="1643" y="1944"/>
                      </a:cubicBezTo>
                      <a:cubicBezTo>
                        <a:pt x="1639" y="1945"/>
                        <a:pt x="1639" y="1945"/>
                        <a:pt x="1639" y="1945"/>
                      </a:cubicBezTo>
                      <a:cubicBezTo>
                        <a:pt x="1639" y="1946"/>
                        <a:pt x="1639" y="1946"/>
                        <a:pt x="1639" y="1946"/>
                      </a:cubicBezTo>
                      <a:cubicBezTo>
                        <a:pt x="1638" y="1947"/>
                        <a:pt x="1638" y="1947"/>
                        <a:pt x="1638" y="1947"/>
                      </a:cubicBezTo>
                      <a:cubicBezTo>
                        <a:pt x="1638" y="1950"/>
                        <a:pt x="1638" y="1950"/>
                        <a:pt x="1638" y="1950"/>
                      </a:cubicBezTo>
                      <a:cubicBezTo>
                        <a:pt x="1634" y="1953"/>
                        <a:pt x="1634" y="1953"/>
                        <a:pt x="1634" y="1953"/>
                      </a:cubicBezTo>
                      <a:cubicBezTo>
                        <a:pt x="1631" y="1953"/>
                        <a:pt x="1631" y="1953"/>
                        <a:pt x="1631" y="1953"/>
                      </a:cubicBezTo>
                      <a:cubicBezTo>
                        <a:pt x="1630" y="1954"/>
                        <a:pt x="1626" y="1956"/>
                        <a:pt x="1626" y="1957"/>
                      </a:cubicBezTo>
                      <a:cubicBezTo>
                        <a:pt x="1623" y="1958"/>
                        <a:pt x="1624" y="1958"/>
                        <a:pt x="1622" y="1957"/>
                      </a:cubicBezTo>
                      <a:cubicBezTo>
                        <a:pt x="1616" y="1961"/>
                        <a:pt x="1615" y="1963"/>
                        <a:pt x="1612" y="1969"/>
                      </a:cubicBezTo>
                      <a:cubicBezTo>
                        <a:pt x="1610" y="1970"/>
                        <a:pt x="1608" y="1971"/>
                        <a:pt x="1606" y="1972"/>
                      </a:cubicBezTo>
                      <a:cubicBezTo>
                        <a:pt x="1605" y="1973"/>
                        <a:pt x="1604" y="1974"/>
                        <a:pt x="1603" y="1975"/>
                      </a:cubicBezTo>
                      <a:cubicBezTo>
                        <a:pt x="1600" y="1978"/>
                        <a:pt x="1598" y="1979"/>
                        <a:pt x="1594" y="1981"/>
                      </a:cubicBezTo>
                      <a:cubicBezTo>
                        <a:pt x="1593" y="1981"/>
                        <a:pt x="1591" y="1983"/>
                        <a:pt x="1590" y="1984"/>
                      </a:cubicBezTo>
                      <a:cubicBezTo>
                        <a:pt x="1590" y="1988"/>
                        <a:pt x="1590" y="1994"/>
                        <a:pt x="1587" y="1997"/>
                      </a:cubicBezTo>
                      <a:cubicBezTo>
                        <a:pt x="1584" y="1998"/>
                        <a:pt x="1584" y="1998"/>
                        <a:pt x="1584" y="1998"/>
                      </a:cubicBezTo>
                      <a:cubicBezTo>
                        <a:pt x="1580" y="1997"/>
                        <a:pt x="1577" y="1993"/>
                        <a:pt x="1572" y="1992"/>
                      </a:cubicBezTo>
                      <a:cubicBezTo>
                        <a:pt x="1572" y="1990"/>
                        <a:pt x="1572" y="1990"/>
                        <a:pt x="1572" y="1990"/>
                      </a:cubicBezTo>
                      <a:cubicBezTo>
                        <a:pt x="1567" y="1991"/>
                        <a:pt x="1563" y="1991"/>
                        <a:pt x="1559" y="1993"/>
                      </a:cubicBezTo>
                      <a:cubicBezTo>
                        <a:pt x="1559" y="1993"/>
                        <a:pt x="1559" y="1993"/>
                        <a:pt x="1559" y="1993"/>
                      </a:cubicBezTo>
                      <a:cubicBezTo>
                        <a:pt x="1550" y="1998"/>
                        <a:pt x="1550" y="1998"/>
                        <a:pt x="1550" y="1998"/>
                      </a:cubicBezTo>
                      <a:cubicBezTo>
                        <a:pt x="1542" y="1993"/>
                        <a:pt x="1531" y="1998"/>
                        <a:pt x="1524" y="2001"/>
                      </a:cubicBezTo>
                      <a:cubicBezTo>
                        <a:pt x="1522" y="2003"/>
                        <a:pt x="1522" y="2003"/>
                        <a:pt x="1522" y="2003"/>
                      </a:cubicBezTo>
                      <a:cubicBezTo>
                        <a:pt x="1517" y="2004"/>
                        <a:pt x="1513" y="2004"/>
                        <a:pt x="1507" y="2003"/>
                      </a:cubicBezTo>
                      <a:cubicBezTo>
                        <a:pt x="1503" y="2000"/>
                        <a:pt x="1503" y="2000"/>
                        <a:pt x="1503" y="2000"/>
                      </a:cubicBezTo>
                      <a:cubicBezTo>
                        <a:pt x="1502" y="2002"/>
                        <a:pt x="1499" y="2003"/>
                        <a:pt x="1498" y="2003"/>
                      </a:cubicBezTo>
                      <a:cubicBezTo>
                        <a:pt x="1497" y="2005"/>
                        <a:pt x="1497" y="2005"/>
                        <a:pt x="1497" y="2005"/>
                      </a:cubicBezTo>
                      <a:cubicBezTo>
                        <a:pt x="1494" y="2004"/>
                        <a:pt x="1494" y="2004"/>
                        <a:pt x="1494" y="2004"/>
                      </a:cubicBezTo>
                      <a:cubicBezTo>
                        <a:pt x="1494" y="2004"/>
                        <a:pt x="1491" y="2005"/>
                        <a:pt x="1491" y="2006"/>
                      </a:cubicBezTo>
                      <a:cubicBezTo>
                        <a:pt x="1485" y="2013"/>
                        <a:pt x="1487" y="2009"/>
                        <a:pt x="1482" y="2013"/>
                      </a:cubicBezTo>
                      <a:cubicBezTo>
                        <a:pt x="1480" y="2014"/>
                        <a:pt x="1478" y="2018"/>
                        <a:pt x="1476" y="2020"/>
                      </a:cubicBezTo>
                      <a:cubicBezTo>
                        <a:pt x="1476" y="2020"/>
                        <a:pt x="1475" y="2020"/>
                        <a:pt x="1475" y="2020"/>
                      </a:cubicBezTo>
                      <a:cubicBezTo>
                        <a:pt x="1475" y="2021"/>
                        <a:pt x="1475" y="2021"/>
                        <a:pt x="1475" y="2021"/>
                      </a:cubicBezTo>
                      <a:cubicBezTo>
                        <a:pt x="1474" y="2024"/>
                        <a:pt x="1463" y="2032"/>
                        <a:pt x="1461" y="2035"/>
                      </a:cubicBezTo>
                      <a:cubicBezTo>
                        <a:pt x="1460" y="2037"/>
                        <a:pt x="1460" y="2037"/>
                        <a:pt x="1460" y="2037"/>
                      </a:cubicBezTo>
                      <a:cubicBezTo>
                        <a:pt x="1456" y="2040"/>
                        <a:pt x="1451" y="2041"/>
                        <a:pt x="1447" y="2042"/>
                      </a:cubicBezTo>
                      <a:cubicBezTo>
                        <a:pt x="1443" y="2042"/>
                        <a:pt x="1441" y="2049"/>
                        <a:pt x="1431" y="2045"/>
                      </a:cubicBezTo>
                      <a:cubicBezTo>
                        <a:pt x="1428" y="2041"/>
                        <a:pt x="1425" y="2039"/>
                        <a:pt x="1421" y="2037"/>
                      </a:cubicBezTo>
                      <a:cubicBezTo>
                        <a:pt x="1420" y="2037"/>
                        <a:pt x="1420" y="2037"/>
                        <a:pt x="1420" y="2037"/>
                      </a:cubicBezTo>
                      <a:cubicBezTo>
                        <a:pt x="1424" y="2039"/>
                        <a:pt x="1426" y="2042"/>
                        <a:pt x="1429" y="2045"/>
                      </a:cubicBezTo>
                      <a:cubicBezTo>
                        <a:pt x="1430" y="2047"/>
                        <a:pt x="1434" y="2047"/>
                        <a:pt x="1436" y="2049"/>
                      </a:cubicBezTo>
                      <a:cubicBezTo>
                        <a:pt x="1437" y="2049"/>
                        <a:pt x="1439" y="2050"/>
                        <a:pt x="1440" y="2050"/>
                      </a:cubicBezTo>
                      <a:cubicBezTo>
                        <a:pt x="1448" y="2049"/>
                        <a:pt x="1455" y="2047"/>
                        <a:pt x="1462" y="2044"/>
                      </a:cubicBezTo>
                      <a:cubicBezTo>
                        <a:pt x="1465" y="2043"/>
                        <a:pt x="1465" y="2041"/>
                        <a:pt x="1467" y="2040"/>
                      </a:cubicBezTo>
                      <a:cubicBezTo>
                        <a:pt x="1471" y="2038"/>
                        <a:pt x="1477" y="2036"/>
                        <a:pt x="1481" y="2033"/>
                      </a:cubicBezTo>
                      <a:cubicBezTo>
                        <a:pt x="1482" y="2033"/>
                        <a:pt x="1484" y="2031"/>
                        <a:pt x="1484" y="2031"/>
                      </a:cubicBezTo>
                      <a:cubicBezTo>
                        <a:pt x="1489" y="2031"/>
                        <a:pt x="1503" y="2025"/>
                        <a:pt x="1505" y="2020"/>
                      </a:cubicBezTo>
                      <a:cubicBezTo>
                        <a:pt x="1510" y="2019"/>
                        <a:pt x="1514" y="2017"/>
                        <a:pt x="1518" y="2017"/>
                      </a:cubicBezTo>
                      <a:cubicBezTo>
                        <a:pt x="1521" y="2015"/>
                        <a:pt x="1524" y="2012"/>
                        <a:pt x="1527" y="2012"/>
                      </a:cubicBezTo>
                      <a:cubicBezTo>
                        <a:pt x="1528" y="2010"/>
                        <a:pt x="1528" y="2010"/>
                        <a:pt x="1528" y="2010"/>
                      </a:cubicBezTo>
                      <a:cubicBezTo>
                        <a:pt x="1530" y="2010"/>
                        <a:pt x="1530" y="2010"/>
                        <a:pt x="1530" y="2010"/>
                      </a:cubicBezTo>
                      <a:cubicBezTo>
                        <a:pt x="1531" y="2006"/>
                        <a:pt x="1531" y="2006"/>
                        <a:pt x="1531" y="2006"/>
                      </a:cubicBezTo>
                      <a:cubicBezTo>
                        <a:pt x="1537" y="2004"/>
                        <a:pt x="1540" y="2003"/>
                        <a:pt x="1547" y="2003"/>
                      </a:cubicBezTo>
                      <a:cubicBezTo>
                        <a:pt x="1551" y="2008"/>
                        <a:pt x="1551" y="2008"/>
                        <a:pt x="1551" y="2008"/>
                      </a:cubicBezTo>
                      <a:cubicBezTo>
                        <a:pt x="1553" y="2010"/>
                        <a:pt x="1562" y="2008"/>
                        <a:pt x="1564" y="2007"/>
                      </a:cubicBezTo>
                      <a:cubicBezTo>
                        <a:pt x="1565" y="2005"/>
                        <a:pt x="1565" y="2005"/>
                        <a:pt x="1565" y="2005"/>
                      </a:cubicBezTo>
                      <a:cubicBezTo>
                        <a:pt x="1568" y="2009"/>
                        <a:pt x="1568" y="2009"/>
                        <a:pt x="1568" y="2009"/>
                      </a:cubicBezTo>
                      <a:cubicBezTo>
                        <a:pt x="1568" y="2010"/>
                        <a:pt x="1566" y="2022"/>
                        <a:pt x="1566" y="2023"/>
                      </a:cubicBezTo>
                      <a:cubicBezTo>
                        <a:pt x="1566" y="2025"/>
                        <a:pt x="1566" y="2027"/>
                        <a:pt x="1566" y="2029"/>
                      </a:cubicBezTo>
                      <a:cubicBezTo>
                        <a:pt x="1563" y="2033"/>
                        <a:pt x="1562" y="2038"/>
                        <a:pt x="1559" y="2040"/>
                      </a:cubicBezTo>
                      <a:cubicBezTo>
                        <a:pt x="1558" y="2040"/>
                        <a:pt x="1558" y="2040"/>
                        <a:pt x="1558" y="2040"/>
                      </a:cubicBezTo>
                      <a:cubicBezTo>
                        <a:pt x="1558" y="2039"/>
                        <a:pt x="1558" y="2039"/>
                        <a:pt x="1558" y="2039"/>
                      </a:cubicBezTo>
                      <a:cubicBezTo>
                        <a:pt x="1555" y="2041"/>
                        <a:pt x="1555" y="2041"/>
                        <a:pt x="1555" y="2041"/>
                      </a:cubicBezTo>
                      <a:cubicBezTo>
                        <a:pt x="1553" y="2040"/>
                        <a:pt x="1553" y="2040"/>
                        <a:pt x="1553" y="2040"/>
                      </a:cubicBezTo>
                      <a:cubicBezTo>
                        <a:pt x="1551" y="2042"/>
                        <a:pt x="1548" y="2042"/>
                        <a:pt x="1545" y="2042"/>
                      </a:cubicBezTo>
                      <a:cubicBezTo>
                        <a:pt x="1545" y="2043"/>
                        <a:pt x="1545" y="2043"/>
                        <a:pt x="1545" y="2043"/>
                      </a:cubicBezTo>
                      <a:cubicBezTo>
                        <a:pt x="1545" y="2044"/>
                        <a:pt x="1545" y="2044"/>
                        <a:pt x="1545" y="2044"/>
                      </a:cubicBezTo>
                      <a:cubicBezTo>
                        <a:pt x="1546" y="2045"/>
                        <a:pt x="1550" y="2044"/>
                        <a:pt x="1552" y="2044"/>
                      </a:cubicBezTo>
                      <a:cubicBezTo>
                        <a:pt x="1554" y="2046"/>
                        <a:pt x="1557" y="2047"/>
                        <a:pt x="1559" y="2048"/>
                      </a:cubicBezTo>
                      <a:cubicBezTo>
                        <a:pt x="1561" y="2047"/>
                        <a:pt x="1561" y="2047"/>
                        <a:pt x="1561" y="2047"/>
                      </a:cubicBezTo>
                      <a:cubicBezTo>
                        <a:pt x="1563" y="2042"/>
                        <a:pt x="1563" y="2042"/>
                        <a:pt x="1563" y="2042"/>
                      </a:cubicBezTo>
                      <a:cubicBezTo>
                        <a:pt x="1565" y="2044"/>
                        <a:pt x="1568" y="2049"/>
                        <a:pt x="1567" y="2052"/>
                      </a:cubicBezTo>
                      <a:cubicBezTo>
                        <a:pt x="1571" y="2053"/>
                        <a:pt x="1573" y="2053"/>
                        <a:pt x="1575" y="2058"/>
                      </a:cubicBezTo>
                      <a:cubicBezTo>
                        <a:pt x="1582" y="2057"/>
                        <a:pt x="1584" y="2060"/>
                        <a:pt x="1589" y="2061"/>
                      </a:cubicBezTo>
                      <a:cubicBezTo>
                        <a:pt x="1592" y="2060"/>
                        <a:pt x="1592" y="2060"/>
                        <a:pt x="1592" y="2060"/>
                      </a:cubicBezTo>
                      <a:cubicBezTo>
                        <a:pt x="1593" y="2061"/>
                        <a:pt x="1593" y="2061"/>
                        <a:pt x="1593" y="2061"/>
                      </a:cubicBezTo>
                      <a:cubicBezTo>
                        <a:pt x="1594" y="2062"/>
                        <a:pt x="1596" y="2062"/>
                        <a:pt x="1598" y="2061"/>
                      </a:cubicBezTo>
                      <a:cubicBezTo>
                        <a:pt x="1599" y="2062"/>
                        <a:pt x="1599" y="2062"/>
                        <a:pt x="1599" y="2062"/>
                      </a:cubicBezTo>
                      <a:cubicBezTo>
                        <a:pt x="1600" y="2064"/>
                        <a:pt x="1600" y="2064"/>
                        <a:pt x="1600" y="2064"/>
                      </a:cubicBezTo>
                      <a:cubicBezTo>
                        <a:pt x="1602" y="2063"/>
                        <a:pt x="1602" y="2063"/>
                        <a:pt x="1602" y="2063"/>
                      </a:cubicBezTo>
                      <a:cubicBezTo>
                        <a:pt x="1606" y="2065"/>
                        <a:pt x="1606" y="2065"/>
                        <a:pt x="1606" y="2065"/>
                      </a:cubicBezTo>
                      <a:cubicBezTo>
                        <a:pt x="1606" y="2068"/>
                        <a:pt x="1606" y="2068"/>
                        <a:pt x="1606" y="2068"/>
                      </a:cubicBezTo>
                      <a:cubicBezTo>
                        <a:pt x="1607" y="2069"/>
                        <a:pt x="1611" y="2074"/>
                        <a:pt x="1613" y="2074"/>
                      </a:cubicBezTo>
                      <a:cubicBezTo>
                        <a:pt x="1614" y="2076"/>
                        <a:pt x="1614" y="2076"/>
                        <a:pt x="1614" y="2076"/>
                      </a:cubicBezTo>
                      <a:cubicBezTo>
                        <a:pt x="1615" y="2076"/>
                        <a:pt x="1617" y="2077"/>
                        <a:pt x="1618" y="2079"/>
                      </a:cubicBezTo>
                      <a:cubicBezTo>
                        <a:pt x="1621" y="2079"/>
                        <a:pt x="1621" y="2079"/>
                        <a:pt x="1621" y="2079"/>
                      </a:cubicBezTo>
                      <a:cubicBezTo>
                        <a:pt x="1625" y="2082"/>
                        <a:pt x="1625" y="2082"/>
                        <a:pt x="1625" y="2082"/>
                      </a:cubicBezTo>
                      <a:cubicBezTo>
                        <a:pt x="1625" y="2085"/>
                        <a:pt x="1622" y="2088"/>
                        <a:pt x="1620" y="2090"/>
                      </a:cubicBezTo>
                      <a:cubicBezTo>
                        <a:pt x="1616" y="2090"/>
                        <a:pt x="1616" y="2090"/>
                        <a:pt x="1616" y="2090"/>
                      </a:cubicBezTo>
                      <a:cubicBezTo>
                        <a:pt x="1614" y="2093"/>
                        <a:pt x="1614" y="2093"/>
                        <a:pt x="1614" y="2093"/>
                      </a:cubicBezTo>
                      <a:cubicBezTo>
                        <a:pt x="1614" y="2094"/>
                        <a:pt x="1614" y="2094"/>
                        <a:pt x="1614" y="2094"/>
                      </a:cubicBezTo>
                      <a:cubicBezTo>
                        <a:pt x="1609" y="2097"/>
                        <a:pt x="1609" y="2102"/>
                        <a:pt x="1602" y="2103"/>
                      </a:cubicBezTo>
                      <a:cubicBezTo>
                        <a:pt x="1599" y="2107"/>
                        <a:pt x="1599" y="2107"/>
                        <a:pt x="1599" y="2107"/>
                      </a:cubicBezTo>
                      <a:cubicBezTo>
                        <a:pt x="1597" y="2109"/>
                        <a:pt x="1597" y="2109"/>
                        <a:pt x="1597" y="2109"/>
                      </a:cubicBezTo>
                      <a:cubicBezTo>
                        <a:pt x="1594" y="2108"/>
                        <a:pt x="1594" y="2108"/>
                        <a:pt x="1594" y="2108"/>
                      </a:cubicBezTo>
                      <a:cubicBezTo>
                        <a:pt x="1592" y="2112"/>
                        <a:pt x="1592" y="2112"/>
                        <a:pt x="1592" y="2112"/>
                      </a:cubicBezTo>
                      <a:cubicBezTo>
                        <a:pt x="1584" y="2113"/>
                        <a:pt x="1570" y="2118"/>
                        <a:pt x="1566" y="2126"/>
                      </a:cubicBezTo>
                      <a:cubicBezTo>
                        <a:pt x="1562" y="2123"/>
                        <a:pt x="1562" y="2123"/>
                        <a:pt x="1562" y="2123"/>
                      </a:cubicBezTo>
                      <a:cubicBezTo>
                        <a:pt x="1560" y="2124"/>
                        <a:pt x="1560" y="2124"/>
                        <a:pt x="1560" y="2124"/>
                      </a:cubicBezTo>
                      <a:cubicBezTo>
                        <a:pt x="1559" y="2126"/>
                        <a:pt x="1559" y="2126"/>
                        <a:pt x="1559" y="2126"/>
                      </a:cubicBezTo>
                      <a:cubicBezTo>
                        <a:pt x="1557" y="2126"/>
                        <a:pt x="1557" y="2126"/>
                        <a:pt x="1557" y="2126"/>
                      </a:cubicBezTo>
                      <a:cubicBezTo>
                        <a:pt x="1555" y="2124"/>
                        <a:pt x="1555" y="2124"/>
                        <a:pt x="1555" y="2124"/>
                      </a:cubicBezTo>
                      <a:cubicBezTo>
                        <a:pt x="1554" y="2123"/>
                        <a:pt x="1554" y="2123"/>
                        <a:pt x="1554" y="2123"/>
                      </a:cubicBezTo>
                      <a:cubicBezTo>
                        <a:pt x="1551" y="2125"/>
                        <a:pt x="1551" y="2125"/>
                        <a:pt x="1551" y="2125"/>
                      </a:cubicBezTo>
                      <a:cubicBezTo>
                        <a:pt x="1550" y="2125"/>
                        <a:pt x="1550" y="2125"/>
                        <a:pt x="1550" y="2125"/>
                      </a:cubicBezTo>
                      <a:cubicBezTo>
                        <a:pt x="1551" y="2123"/>
                        <a:pt x="1551" y="2123"/>
                        <a:pt x="1551" y="2123"/>
                      </a:cubicBezTo>
                      <a:cubicBezTo>
                        <a:pt x="1551" y="2122"/>
                        <a:pt x="1551" y="2122"/>
                        <a:pt x="1551" y="2122"/>
                      </a:cubicBezTo>
                      <a:cubicBezTo>
                        <a:pt x="1548" y="2121"/>
                        <a:pt x="1548" y="2121"/>
                        <a:pt x="1548" y="2121"/>
                      </a:cubicBezTo>
                      <a:cubicBezTo>
                        <a:pt x="1548" y="2120"/>
                        <a:pt x="1548" y="2120"/>
                        <a:pt x="1548" y="2120"/>
                      </a:cubicBezTo>
                      <a:cubicBezTo>
                        <a:pt x="1548" y="2116"/>
                        <a:pt x="1536" y="2113"/>
                        <a:pt x="1533" y="2113"/>
                      </a:cubicBezTo>
                      <a:cubicBezTo>
                        <a:pt x="1527" y="2114"/>
                        <a:pt x="1527" y="2114"/>
                        <a:pt x="1527" y="2114"/>
                      </a:cubicBezTo>
                      <a:cubicBezTo>
                        <a:pt x="1522" y="2115"/>
                        <a:pt x="1520" y="2119"/>
                        <a:pt x="1517" y="2122"/>
                      </a:cubicBezTo>
                      <a:cubicBezTo>
                        <a:pt x="1516" y="2124"/>
                        <a:pt x="1516" y="2124"/>
                        <a:pt x="1516" y="2124"/>
                      </a:cubicBezTo>
                      <a:cubicBezTo>
                        <a:pt x="1515" y="2126"/>
                        <a:pt x="1513" y="2127"/>
                        <a:pt x="1511" y="2128"/>
                      </a:cubicBezTo>
                      <a:cubicBezTo>
                        <a:pt x="1510" y="2131"/>
                        <a:pt x="1508" y="2133"/>
                        <a:pt x="1506" y="2134"/>
                      </a:cubicBezTo>
                      <a:cubicBezTo>
                        <a:pt x="1504" y="2134"/>
                        <a:pt x="1504" y="2134"/>
                        <a:pt x="1504" y="2134"/>
                      </a:cubicBezTo>
                      <a:cubicBezTo>
                        <a:pt x="1502" y="2135"/>
                        <a:pt x="1498" y="2138"/>
                        <a:pt x="1497" y="2141"/>
                      </a:cubicBezTo>
                      <a:cubicBezTo>
                        <a:pt x="1495" y="2142"/>
                        <a:pt x="1495" y="2142"/>
                        <a:pt x="1495" y="2142"/>
                      </a:cubicBezTo>
                      <a:cubicBezTo>
                        <a:pt x="1493" y="2146"/>
                        <a:pt x="1493" y="2146"/>
                        <a:pt x="1493" y="2146"/>
                      </a:cubicBezTo>
                      <a:cubicBezTo>
                        <a:pt x="1492" y="2147"/>
                        <a:pt x="1492" y="2147"/>
                        <a:pt x="1492" y="2147"/>
                      </a:cubicBezTo>
                      <a:cubicBezTo>
                        <a:pt x="1491" y="2146"/>
                        <a:pt x="1491" y="2146"/>
                        <a:pt x="1491" y="2146"/>
                      </a:cubicBezTo>
                      <a:cubicBezTo>
                        <a:pt x="1489" y="2147"/>
                        <a:pt x="1489" y="2147"/>
                        <a:pt x="1489" y="2147"/>
                      </a:cubicBezTo>
                      <a:cubicBezTo>
                        <a:pt x="1488" y="2149"/>
                        <a:pt x="1488" y="2149"/>
                        <a:pt x="1488" y="2149"/>
                      </a:cubicBezTo>
                      <a:cubicBezTo>
                        <a:pt x="1484" y="2152"/>
                        <a:pt x="1485" y="2151"/>
                        <a:pt x="1482" y="2155"/>
                      </a:cubicBezTo>
                      <a:cubicBezTo>
                        <a:pt x="1479" y="2155"/>
                        <a:pt x="1479" y="2155"/>
                        <a:pt x="1479" y="2155"/>
                      </a:cubicBezTo>
                      <a:cubicBezTo>
                        <a:pt x="1476" y="2157"/>
                        <a:pt x="1476" y="2157"/>
                        <a:pt x="1476" y="2157"/>
                      </a:cubicBezTo>
                      <a:cubicBezTo>
                        <a:pt x="1475" y="2159"/>
                        <a:pt x="1474" y="2162"/>
                        <a:pt x="1473" y="2165"/>
                      </a:cubicBezTo>
                      <a:cubicBezTo>
                        <a:pt x="1473" y="2170"/>
                        <a:pt x="1474" y="2172"/>
                        <a:pt x="1471" y="2176"/>
                      </a:cubicBezTo>
                      <a:cubicBezTo>
                        <a:pt x="1470" y="2178"/>
                        <a:pt x="1469" y="2179"/>
                        <a:pt x="1470" y="2181"/>
                      </a:cubicBezTo>
                      <a:cubicBezTo>
                        <a:pt x="1457" y="2182"/>
                        <a:pt x="1457" y="2182"/>
                        <a:pt x="1457" y="2182"/>
                      </a:cubicBezTo>
                      <a:cubicBezTo>
                        <a:pt x="1456" y="2183"/>
                        <a:pt x="1456" y="2183"/>
                        <a:pt x="1456" y="2183"/>
                      </a:cubicBezTo>
                      <a:cubicBezTo>
                        <a:pt x="1456" y="2185"/>
                        <a:pt x="1456" y="2185"/>
                        <a:pt x="1456" y="2185"/>
                      </a:cubicBezTo>
                      <a:cubicBezTo>
                        <a:pt x="1456" y="2185"/>
                        <a:pt x="1456" y="2185"/>
                        <a:pt x="1456" y="2185"/>
                      </a:cubicBezTo>
                      <a:cubicBezTo>
                        <a:pt x="1454" y="2185"/>
                        <a:pt x="1454" y="2185"/>
                        <a:pt x="1454" y="2185"/>
                      </a:cubicBezTo>
                      <a:cubicBezTo>
                        <a:pt x="1452" y="2186"/>
                        <a:pt x="1452" y="2186"/>
                        <a:pt x="1452" y="2186"/>
                      </a:cubicBezTo>
                      <a:cubicBezTo>
                        <a:pt x="1449" y="2183"/>
                        <a:pt x="1449" y="2183"/>
                        <a:pt x="1449" y="2183"/>
                      </a:cubicBezTo>
                      <a:cubicBezTo>
                        <a:pt x="1447" y="2182"/>
                        <a:pt x="1441" y="2185"/>
                        <a:pt x="1439" y="2185"/>
                      </a:cubicBezTo>
                      <a:cubicBezTo>
                        <a:pt x="1439" y="2187"/>
                        <a:pt x="1439" y="2187"/>
                        <a:pt x="1439" y="2187"/>
                      </a:cubicBezTo>
                      <a:cubicBezTo>
                        <a:pt x="1437" y="2186"/>
                        <a:pt x="1437" y="2186"/>
                        <a:pt x="1437" y="2186"/>
                      </a:cubicBezTo>
                      <a:cubicBezTo>
                        <a:pt x="1436" y="2186"/>
                        <a:pt x="1436" y="2186"/>
                        <a:pt x="1436" y="2186"/>
                      </a:cubicBezTo>
                      <a:cubicBezTo>
                        <a:pt x="1434" y="2190"/>
                        <a:pt x="1434" y="2190"/>
                        <a:pt x="1434" y="2190"/>
                      </a:cubicBezTo>
                      <a:cubicBezTo>
                        <a:pt x="1432" y="2190"/>
                        <a:pt x="1432" y="2190"/>
                        <a:pt x="1432" y="2190"/>
                      </a:cubicBezTo>
                      <a:cubicBezTo>
                        <a:pt x="1432" y="2191"/>
                        <a:pt x="1432" y="2191"/>
                        <a:pt x="1432" y="2191"/>
                      </a:cubicBezTo>
                      <a:cubicBezTo>
                        <a:pt x="1433" y="2192"/>
                        <a:pt x="1433" y="2192"/>
                        <a:pt x="1433" y="2192"/>
                      </a:cubicBezTo>
                      <a:cubicBezTo>
                        <a:pt x="1432" y="2192"/>
                        <a:pt x="1430" y="2193"/>
                        <a:pt x="1430" y="2194"/>
                      </a:cubicBezTo>
                      <a:cubicBezTo>
                        <a:pt x="1427" y="2192"/>
                        <a:pt x="1427" y="2192"/>
                        <a:pt x="1427" y="2192"/>
                      </a:cubicBezTo>
                      <a:cubicBezTo>
                        <a:pt x="1426" y="2191"/>
                        <a:pt x="1426" y="2191"/>
                        <a:pt x="1426" y="2191"/>
                      </a:cubicBezTo>
                      <a:cubicBezTo>
                        <a:pt x="1423" y="2193"/>
                        <a:pt x="1423" y="2193"/>
                        <a:pt x="1423" y="2193"/>
                      </a:cubicBezTo>
                      <a:cubicBezTo>
                        <a:pt x="1423" y="2194"/>
                        <a:pt x="1423" y="2194"/>
                        <a:pt x="1423" y="2194"/>
                      </a:cubicBezTo>
                      <a:cubicBezTo>
                        <a:pt x="1423" y="2196"/>
                        <a:pt x="1423" y="2196"/>
                        <a:pt x="1423" y="2196"/>
                      </a:cubicBezTo>
                      <a:cubicBezTo>
                        <a:pt x="1422" y="2197"/>
                        <a:pt x="1422" y="2197"/>
                        <a:pt x="1422" y="2197"/>
                      </a:cubicBezTo>
                      <a:cubicBezTo>
                        <a:pt x="1418" y="2198"/>
                        <a:pt x="1418" y="2198"/>
                        <a:pt x="1418" y="2198"/>
                      </a:cubicBezTo>
                      <a:cubicBezTo>
                        <a:pt x="1416" y="2196"/>
                        <a:pt x="1416" y="2196"/>
                        <a:pt x="1416" y="2196"/>
                      </a:cubicBezTo>
                      <a:cubicBezTo>
                        <a:pt x="1411" y="2198"/>
                        <a:pt x="1411" y="2198"/>
                        <a:pt x="1411" y="2198"/>
                      </a:cubicBezTo>
                      <a:cubicBezTo>
                        <a:pt x="1410" y="2197"/>
                        <a:pt x="1410" y="2197"/>
                        <a:pt x="1410" y="2197"/>
                      </a:cubicBezTo>
                      <a:cubicBezTo>
                        <a:pt x="1409" y="2198"/>
                        <a:pt x="1409" y="2198"/>
                        <a:pt x="1409" y="2198"/>
                      </a:cubicBezTo>
                      <a:cubicBezTo>
                        <a:pt x="1411" y="2199"/>
                        <a:pt x="1411" y="2199"/>
                        <a:pt x="1411" y="2199"/>
                      </a:cubicBezTo>
                      <a:cubicBezTo>
                        <a:pt x="1411" y="2202"/>
                        <a:pt x="1411" y="2202"/>
                        <a:pt x="1411" y="2202"/>
                      </a:cubicBezTo>
                      <a:cubicBezTo>
                        <a:pt x="1412" y="2204"/>
                        <a:pt x="1412" y="2204"/>
                        <a:pt x="1412" y="2204"/>
                      </a:cubicBezTo>
                      <a:cubicBezTo>
                        <a:pt x="1412" y="2205"/>
                        <a:pt x="1412" y="2205"/>
                        <a:pt x="1412" y="2205"/>
                      </a:cubicBezTo>
                      <a:cubicBezTo>
                        <a:pt x="1409" y="2206"/>
                        <a:pt x="1409" y="2206"/>
                        <a:pt x="1409" y="2206"/>
                      </a:cubicBezTo>
                      <a:cubicBezTo>
                        <a:pt x="1406" y="2204"/>
                        <a:pt x="1406" y="2204"/>
                        <a:pt x="1406" y="2204"/>
                      </a:cubicBezTo>
                      <a:cubicBezTo>
                        <a:pt x="1405" y="2202"/>
                        <a:pt x="1405" y="2202"/>
                        <a:pt x="1405" y="2202"/>
                      </a:cubicBezTo>
                      <a:cubicBezTo>
                        <a:pt x="1400" y="2200"/>
                        <a:pt x="1395" y="2198"/>
                        <a:pt x="1390" y="2196"/>
                      </a:cubicBezTo>
                      <a:cubicBezTo>
                        <a:pt x="1389" y="2196"/>
                        <a:pt x="1389" y="2196"/>
                        <a:pt x="1389" y="2196"/>
                      </a:cubicBezTo>
                      <a:cubicBezTo>
                        <a:pt x="1388" y="2196"/>
                        <a:pt x="1386" y="2195"/>
                        <a:pt x="1385" y="2194"/>
                      </a:cubicBezTo>
                      <a:cubicBezTo>
                        <a:pt x="1383" y="2193"/>
                        <a:pt x="1382" y="2194"/>
                        <a:pt x="1380" y="2194"/>
                      </a:cubicBezTo>
                      <a:cubicBezTo>
                        <a:pt x="1377" y="2191"/>
                        <a:pt x="1377" y="2191"/>
                        <a:pt x="1377" y="2191"/>
                      </a:cubicBezTo>
                      <a:cubicBezTo>
                        <a:pt x="1374" y="2191"/>
                        <a:pt x="1374" y="2191"/>
                        <a:pt x="1374" y="2191"/>
                      </a:cubicBezTo>
                      <a:cubicBezTo>
                        <a:pt x="1373" y="2192"/>
                        <a:pt x="1373" y="2192"/>
                        <a:pt x="1373" y="2192"/>
                      </a:cubicBezTo>
                      <a:cubicBezTo>
                        <a:pt x="1369" y="2191"/>
                        <a:pt x="1369" y="2191"/>
                        <a:pt x="1369" y="2191"/>
                      </a:cubicBezTo>
                      <a:cubicBezTo>
                        <a:pt x="1362" y="2184"/>
                        <a:pt x="1362" y="2184"/>
                        <a:pt x="1362" y="2184"/>
                      </a:cubicBezTo>
                      <a:cubicBezTo>
                        <a:pt x="1358" y="2184"/>
                        <a:pt x="1358" y="2184"/>
                        <a:pt x="1358" y="2184"/>
                      </a:cubicBezTo>
                      <a:cubicBezTo>
                        <a:pt x="1358" y="2186"/>
                        <a:pt x="1358" y="2186"/>
                        <a:pt x="1358" y="2186"/>
                      </a:cubicBezTo>
                      <a:cubicBezTo>
                        <a:pt x="1358" y="2186"/>
                        <a:pt x="1358" y="2186"/>
                        <a:pt x="1358" y="2186"/>
                      </a:cubicBezTo>
                      <a:cubicBezTo>
                        <a:pt x="1354" y="2184"/>
                        <a:pt x="1354" y="2184"/>
                        <a:pt x="1354" y="2184"/>
                      </a:cubicBezTo>
                      <a:cubicBezTo>
                        <a:pt x="1356" y="2186"/>
                        <a:pt x="1356" y="2186"/>
                        <a:pt x="1356" y="2186"/>
                      </a:cubicBezTo>
                      <a:cubicBezTo>
                        <a:pt x="1356" y="2187"/>
                        <a:pt x="1356" y="2187"/>
                        <a:pt x="1356" y="2187"/>
                      </a:cubicBezTo>
                      <a:cubicBezTo>
                        <a:pt x="1354" y="2189"/>
                        <a:pt x="1354" y="2189"/>
                        <a:pt x="1354" y="2189"/>
                      </a:cubicBezTo>
                      <a:cubicBezTo>
                        <a:pt x="1351" y="2188"/>
                        <a:pt x="1351" y="2188"/>
                        <a:pt x="1351" y="2188"/>
                      </a:cubicBezTo>
                      <a:cubicBezTo>
                        <a:pt x="1350" y="2185"/>
                        <a:pt x="1350" y="2185"/>
                        <a:pt x="1350" y="2185"/>
                      </a:cubicBezTo>
                      <a:cubicBezTo>
                        <a:pt x="1346" y="2185"/>
                        <a:pt x="1344" y="2186"/>
                        <a:pt x="1343" y="2186"/>
                      </a:cubicBezTo>
                      <a:cubicBezTo>
                        <a:pt x="1342" y="2187"/>
                        <a:pt x="1340" y="2187"/>
                        <a:pt x="1337" y="2189"/>
                      </a:cubicBezTo>
                      <a:cubicBezTo>
                        <a:pt x="1335" y="2188"/>
                        <a:pt x="1335" y="2188"/>
                        <a:pt x="1335" y="2188"/>
                      </a:cubicBezTo>
                      <a:cubicBezTo>
                        <a:pt x="1334" y="2189"/>
                        <a:pt x="1334" y="2189"/>
                        <a:pt x="1334" y="2189"/>
                      </a:cubicBezTo>
                      <a:cubicBezTo>
                        <a:pt x="1318" y="2183"/>
                        <a:pt x="1326" y="2181"/>
                        <a:pt x="1317" y="2175"/>
                      </a:cubicBezTo>
                      <a:cubicBezTo>
                        <a:pt x="1317" y="2174"/>
                        <a:pt x="1317" y="2174"/>
                        <a:pt x="1317" y="2174"/>
                      </a:cubicBezTo>
                      <a:cubicBezTo>
                        <a:pt x="1314" y="2174"/>
                        <a:pt x="1314" y="2174"/>
                        <a:pt x="1314" y="2174"/>
                      </a:cubicBezTo>
                      <a:cubicBezTo>
                        <a:pt x="1309" y="2171"/>
                        <a:pt x="1305" y="2165"/>
                        <a:pt x="1302" y="2160"/>
                      </a:cubicBezTo>
                      <a:cubicBezTo>
                        <a:pt x="1300" y="2160"/>
                        <a:pt x="1298" y="2159"/>
                        <a:pt x="1296" y="2159"/>
                      </a:cubicBezTo>
                      <a:cubicBezTo>
                        <a:pt x="1295" y="2160"/>
                        <a:pt x="1293" y="2162"/>
                        <a:pt x="1293" y="2163"/>
                      </a:cubicBezTo>
                      <a:cubicBezTo>
                        <a:pt x="1292" y="2162"/>
                        <a:pt x="1292" y="2162"/>
                        <a:pt x="1292" y="2162"/>
                      </a:cubicBezTo>
                      <a:cubicBezTo>
                        <a:pt x="1292" y="2161"/>
                        <a:pt x="1292" y="2161"/>
                        <a:pt x="1292" y="2161"/>
                      </a:cubicBezTo>
                      <a:cubicBezTo>
                        <a:pt x="1294" y="2160"/>
                        <a:pt x="1294" y="2160"/>
                        <a:pt x="1294" y="2160"/>
                      </a:cubicBezTo>
                      <a:cubicBezTo>
                        <a:pt x="1293" y="2157"/>
                        <a:pt x="1293" y="2157"/>
                        <a:pt x="1293" y="2157"/>
                      </a:cubicBezTo>
                      <a:cubicBezTo>
                        <a:pt x="1287" y="2154"/>
                        <a:pt x="1287" y="2154"/>
                        <a:pt x="1287" y="2154"/>
                      </a:cubicBezTo>
                      <a:cubicBezTo>
                        <a:pt x="1285" y="2156"/>
                        <a:pt x="1285" y="2156"/>
                        <a:pt x="1285" y="2156"/>
                      </a:cubicBezTo>
                      <a:cubicBezTo>
                        <a:pt x="1285" y="2159"/>
                        <a:pt x="1285" y="2159"/>
                        <a:pt x="1285" y="2159"/>
                      </a:cubicBezTo>
                      <a:cubicBezTo>
                        <a:pt x="1283" y="2161"/>
                        <a:pt x="1283" y="2161"/>
                        <a:pt x="1283" y="2161"/>
                      </a:cubicBezTo>
                      <a:cubicBezTo>
                        <a:pt x="1282" y="2159"/>
                        <a:pt x="1283" y="2157"/>
                        <a:pt x="1284" y="2157"/>
                      </a:cubicBezTo>
                      <a:cubicBezTo>
                        <a:pt x="1284" y="2155"/>
                        <a:pt x="1284" y="2155"/>
                        <a:pt x="1284" y="2155"/>
                      </a:cubicBezTo>
                      <a:cubicBezTo>
                        <a:pt x="1283" y="2155"/>
                        <a:pt x="1283" y="2155"/>
                        <a:pt x="1283" y="2155"/>
                      </a:cubicBezTo>
                      <a:cubicBezTo>
                        <a:pt x="1283" y="2157"/>
                        <a:pt x="1283" y="2157"/>
                        <a:pt x="1283" y="2157"/>
                      </a:cubicBezTo>
                      <a:cubicBezTo>
                        <a:pt x="1281" y="2159"/>
                        <a:pt x="1281" y="2159"/>
                        <a:pt x="1281" y="2159"/>
                      </a:cubicBezTo>
                      <a:cubicBezTo>
                        <a:pt x="1282" y="2161"/>
                        <a:pt x="1282" y="2161"/>
                        <a:pt x="1282" y="2161"/>
                      </a:cubicBezTo>
                      <a:cubicBezTo>
                        <a:pt x="1284" y="2162"/>
                        <a:pt x="1284" y="2162"/>
                        <a:pt x="1284" y="2162"/>
                      </a:cubicBezTo>
                      <a:cubicBezTo>
                        <a:pt x="1286" y="2160"/>
                        <a:pt x="1286" y="2160"/>
                        <a:pt x="1286" y="2160"/>
                      </a:cubicBezTo>
                      <a:cubicBezTo>
                        <a:pt x="1286" y="2157"/>
                        <a:pt x="1286" y="2157"/>
                        <a:pt x="1286" y="2157"/>
                      </a:cubicBezTo>
                      <a:cubicBezTo>
                        <a:pt x="1287" y="2156"/>
                        <a:pt x="1287" y="2156"/>
                        <a:pt x="1287" y="2156"/>
                      </a:cubicBezTo>
                      <a:cubicBezTo>
                        <a:pt x="1290" y="2157"/>
                        <a:pt x="1290" y="2157"/>
                        <a:pt x="1290" y="2157"/>
                      </a:cubicBezTo>
                      <a:cubicBezTo>
                        <a:pt x="1291" y="2158"/>
                        <a:pt x="1291" y="2158"/>
                        <a:pt x="1291" y="2158"/>
                      </a:cubicBezTo>
                      <a:cubicBezTo>
                        <a:pt x="1289" y="2161"/>
                        <a:pt x="1289" y="2161"/>
                        <a:pt x="1289" y="2161"/>
                      </a:cubicBezTo>
                      <a:cubicBezTo>
                        <a:pt x="1289" y="2163"/>
                        <a:pt x="1289" y="2163"/>
                        <a:pt x="1289" y="2163"/>
                      </a:cubicBezTo>
                      <a:cubicBezTo>
                        <a:pt x="1291" y="2165"/>
                        <a:pt x="1292" y="2165"/>
                        <a:pt x="1295" y="2165"/>
                      </a:cubicBezTo>
                      <a:cubicBezTo>
                        <a:pt x="1298" y="2164"/>
                        <a:pt x="1298" y="2164"/>
                        <a:pt x="1298" y="2164"/>
                      </a:cubicBezTo>
                      <a:cubicBezTo>
                        <a:pt x="1299" y="2161"/>
                        <a:pt x="1299" y="2161"/>
                        <a:pt x="1299" y="2161"/>
                      </a:cubicBezTo>
                      <a:cubicBezTo>
                        <a:pt x="1301" y="2162"/>
                        <a:pt x="1301" y="2162"/>
                        <a:pt x="1301" y="2162"/>
                      </a:cubicBezTo>
                      <a:cubicBezTo>
                        <a:pt x="1304" y="2168"/>
                        <a:pt x="1310" y="2178"/>
                        <a:pt x="1317" y="2179"/>
                      </a:cubicBezTo>
                      <a:cubicBezTo>
                        <a:pt x="1320" y="2182"/>
                        <a:pt x="1322" y="2190"/>
                        <a:pt x="1320" y="2193"/>
                      </a:cubicBezTo>
                      <a:cubicBezTo>
                        <a:pt x="1320" y="2195"/>
                        <a:pt x="1322" y="2197"/>
                        <a:pt x="1323" y="2197"/>
                      </a:cubicBezTo>
                      <a:cubicBezTo>
                        <a:pt x="1323" y="2198"/>
                        <a:pt x="1323" y="2198"/>
                        <a:pt x="1323" y="2198"/>
                      </a:cubicBezTo>
                      <a:cubicBezTo>
                        <a:pt x="1320" y="2199"/>
                        <a:pt x="1320" y="2199"/>
                        <a:pt x="1320" y="2199"/>
                      </a:cubicBezTo>
                      <a:cubicBezTo>
                        <a:pt x="1322" y="2200"/>
                        <a:pt x="1321" y="2200"/>
                        <a:pt x="1323" y="2199"/>
                      </a:cubicBezTo>
                      <a:cubicBezTo>
                        <a:pt x="1325" y="2199"/>
                        <a:pt x="1325" y="2199"/>
                        <a:pt x="1325" y="2199"/>
                      </a:cubicBezTo>
                      <a:cubicBezTo>
                        <a:pt x="1326" y="2198"/>
                        <a:pt x="1326" y="2198"/>
                        <a:pt x="1326" y="2198"/>
                      </a:cubicBezTo>
                      <a:cubicBezTo>
                        <a:pt x="1325" y="2198"/>
                        <a:pt x="1325" y="2198"/>
                        <a:pt x="1325" y="2198"/>
                      </a:cubicBezTo>
                      <a:cubicBezTo>
                        <a:pt x="1328" y="2197"/>
                        <a:pt x="1328" y="2197"/>
                        <a:pt x="1328" y="2197"/>
                      </a:cubicBezTo>
                      <a:cubicBezTo>
                        <a:pt x="1330" y="2194"/>
                        <a:pt x="1330" y="2194"/>
                        <a:pt x="1330" y="2194"/>
                      </a:cubicBezTo>
                      <a:cubicBezTo>
                        <a:pt x="1331" y="2193"/>
                        <a:pt x="1331" y="2193"/>
                        <a:pt x="1331" y="2193"/>
                      </a:cubicBezTo>
                      <a:cubicBezTo>
                        <a:pt x="1333" y="2193"/>
                        <a:pt x="1333" y="2193"/>
                        <a:pt x="1333" y="2193"/>
                      </a:cubicBezTo>
                      <a:cubicBezTo>
                        <a:pt x="1334" y="2194"/>
                        <a:pt x="1335" y="2197"/>
                        <a:pt x="1335" y="2198"/>
                      </a:cubicBezTo>
                      <a:cubicBezTo>
                        <a:pt x="1333" y="2199"/>
                        <a:pt x="1333" y="2199"/>
                        <a:pt x="1333" y="2199"/>
                      </a:cubicBezTo>
                      <a:cubicBezTo>
                        <a:pt x="1335" y="2201"/>
                        <a:pt x="1335" y="2201"/>
                        <a:pt x="1335" y="2201"/>
                      </a:cubicBezTo>
                      <a:cubicBezTo>
                        <a:pt x="1336" y="2203"/>
                        <a:pt x="1336" y="2203"/>
                        <a:pt x="1336" y="2203"/>
                      </a:cubicBezTo>
                      <a:cubicBezTo>
                        <a:pt x="1337" y="2204"/>
                        <a:pt x="1337" y="2204"/>
                        <a:pt x="1337" y="2204"/>
                      </a:cubicBezTo>
                      <a:cubicBezTo>
                        <a:pt x="1339" y="2204"/>
                        <a:pt x="1339" y="2204"/>
                        <a:pt x="1339" y="2204"/>
                      </a:cubicBezTo>
                      <a:cubicBezTo>
                        <a:pt x="1340" y="2205"/>
                        <a:pt x="1340" y="2205"/>
                        <a:pt x="1340" y="2205"/>
                      </a:cubicBezTo>
                      <a:cubicBezTo>
                        <a:pt x="1341" y="2206"/>
                        <a:pt x="1343" y="2205"/>
                        <a:pt x="1344" y="2204"/>
                      </a:cubicBezTo>
                      <a:cubicBezTo>
                        <a:pt x="1344" y="2203"/>
                        <a:pt x="1344" y="2203"/>
                        <a:pt x="1344" y="2203"/>
                      </a:cubicBezTo>
                      <a:cubicBezTo>
                        <a:pt x="1345" y="2202"/>
                        <a:pt x="1350" y="2201"/>
                        <a:pt x="1352" y="2201"/>
                      </a:cubicBezTo>
                      <a:cubicBezTo>
                        <a:pt x="1353" y="2199"/>
                        <a:pt x="1353" y="2199"/>
                        <a:pt x="1353" y="2199"/>
                      </a:cubicBezTo>
                      <a:cubicBezTo>
                        <a:pt x="1356" y="2200"/>
                        <a:pt x="1356" y="2200"/>
                        <a:pt x="1356" y="2200"/>
                      </a:cubicBezTo>
                      <a:cubicBezTo>
                        <a:pt x="1356" y="2201"/>
                        <a:pt x="1356" y="2201"/>
                        <a:pt x="1356" y="2201"/>
                      </a:cubicBezTo>
                      <a:cubicBezTo>
                        <a:pt x="1361" y="2202"/>
                        <a:pt x="1361" y="2202"/>
                        <a:pt x="1361" y="2202"/>
                      </a:cubicBezTo>
                      <a:cubicBezTo>
                        <a:pt x="1364" y="2205"/>
                        <a:pt x="1364" y="2205"/>
                        <a:pt x="1364" y="2205"/>
                      </a:cubicBezTo>
                      <a:cubicBezTo>
                        <a:pt x="1366" y="2205"/>
                        <a:pt x="1374" y="2208"/>
                        <a:pt x="1377" y="2208"/>
                      </a:cubicBezTo>
                      <a:cubicBezTo>
                        <a:pt x="1379" y="2210"/>
                        <a:pt x="1379" y="2210"/>
                        <a:pt x="1379" y="2210"/>
                      </a:cubicBezTo>
                      <a:cubicBezTo>
                        <a:pt x="1380" y="2211"/>
                        <a:pt x="1388" y="2211"/>
                        <a:pt x="1389" y="2210"/>
                      </a:cubicBezTo>
                      <a:cubicBezTo>
                        <a:pt x="1394" y="2211"/>
                        <a:pt x="1398" y="2213"/>
                        <a:pt x="1403" y="2213"/>
                      </a:cubicBezTo>
                      <a:cubicBezTo>
                        <a:pt x="1404" y="2211"/>
                        <a:pt x="1404" y="2211"/>
                        <a:pt x="1404" y="2211"/>
                      </a:cubicBezTo>
                      <a:cubicBezTo>
                        <a:pt x="1405" y="2213"/>
                        <a:pt x="1405" y="2213"/>
                        <a:pt x="1405" y="2213"/>
                      </a:cubicBezTo>
                      <a:cubicBezTo>
                        <a:pt x="1407" y="2213"/>
                        <a:pt x="1407" y="2213"/>
                        <a:pt x="1407" y="2213"/>
                      </a:cubicBezTo>
                      <a:cubicBezTo>
                        <a:pt x="1409" y="2214"/>
                        <a:pt x="1409" y="2214"/>
                        <a:pt x="1409" y="2214"/>
                      </a:cubicBezTo>
                      <a:cubicBezTo>
                        <a:pt x="1413" y="2215"/>
                        <a:pt x="1413" y="2215"/>
                        <a:pt x="1413" y="2215"/>
                      </a:cubicBezTo>
                      <a:cubicBezTo>
                        <a:pt x="1420" y="2209"/>
                        <a:pt x="1420" y="2209"/>
                        <a:pt x="1420" y="2209"/>
                      </a:cubicBezTo>
                      <a:cubicBezTo>
                        <a:pt x="1421" y="2209"/>
                        <a:pt x="1421" y="2209"/>
                        <a:pt x="1421" y="2209"/>
                      </a:cubicBezTo>
                      <a:cubicBezTo>
                        <a:pt x="1424" y="2212"/>
                        <a:pt x="1430" y="2218"/>
                        <a:pt x="1434" y="2218"/>
                      </a:cubicBezTo>
                      <a:cubicBezTo>
                        <a:pt x="1436" y="2221"/>
                        <a:pt x="1442" y="2219"/>
                        <a:pt x="1445" y="2220"/>
                      </a:cubicBezTo>
                      <a:cubicBezTo>
                        <a:pt x="1448" y="2218"/>
                        <a:pt x="1448" y="2218"/>
                        <a:pt x="1448" y="2218"/>
                      </a:cubicBezTo>
                      <a:cubicBezTo>
                        <a:pt x="1451" y="2217"/>
                        <a:pt x="1453" y="2217"/>
                        <a:pt x="1456" y="2217"/>
                      </a:cubicBezTo>
                      <a:cubicBezTo>
                        <a:pt x="1457" y="2218"/>
                        <a:pt x="1457" y="2218"/>
                        <a:pt x="1457" y="2218"/>
                      </a:cubicBezTo>
                      <a:cubicBezTo>
                        <a:pt x="1459" y="2219"/>
                        <a:pt x="1461" y="2219"/>
                        <a:pt x="1463" y="2218"/>
                      </a:cubicBezTo>
                      <a:cubicBezTo>
                        <a:pt x="1463" y="2217"/>
                        <a:pt x="1463" y="2217"/>
                        <a:pt x="1463" y="2217"/>
                      </a:cubicBezTo>
                      <a:cubicBezTo>
                        <a:pt x="1468" y="2218"/>
                        <a:pt x="1468" y="2218"/>
                        <a:pt x="1468" y="2218"/>
                      </a:cubicBezTo>
                      <a:cubicBezTo>
                        <a:pt x="1468" y="2218"/>
                        <a:pt x="1469" y="2217"/>
                        <a:pt x="1470" y="2216"/>
                      </a:cubicBezTo>
                      <a:cubicBezTo>
                        <a:pt x="1474" y="2218"/>
                        <a:pt x="1474" y="2218"/>
                        <a:pt x="1474" y="2218"/>
                      </a:cubicBezTo>
                      <a:cubicBezTo>
                        <a:pt x="1474" y="2220"/>
                        <a:pt x="1474" y="2220"/>
                        <a:pt x="1474" y="2220"/>
                      </a:cubicBezTo>
                      <a:cubicBezTo>
                        <a:pt x="1475" y="2220"/>
                        <a:pt x="1477" y="2221"/>
                        <a:pt x="1478" y="2222"/>
                      </a:cubicBezTo>
                      <a:cubicBezTo>
                        <a:pt x="1478" y="2222"/>
                        <a:pt x="1479" y="2224"/>
                        <a:pt x="1480" y="2225"/>
                      </a:cubicBezTo>
                      <a:cubicBezTo>
                        <a:pt x="1481" y="2226"/>
                        <a:pt x="1484" y="2227"/>
                        <a:pt x="1484" y="2228"/>
                      </a:cubicBezTo>
                      <a:cubicBezTo>
                        <a:pt x="1489" y="2233"/>
                        <a:pt x="1491" y="2233"/>
                        <a:pt x="1497" y="2235"/>
                      </a:cubicBezTo>
                      <a:cubicBezTo>
                        <a:pt x="1499" y="2235"/>
                        <a:pt x="1504" y="2233"/>
                        <a:pt x="1505" y="2231"/>
                      </a:cubicBezTo>
                      <a:cubicBezTo>
                        <a:pt x="1507" y="2230"/>
                        <a:pt x="1509" y="2231"/>
                        <a:pt x="1511" y="2232"/>
                      </a:cubicBezTo>
                      <a:cubicBezTo>
                        <a:pt x="1512" y="2232"/>
                        <a:pt x="1516" y="2231"/>
                        <a:pt x="1517" y="2230"/>
                      </a:cubicBezTo>
                      <a:cubicBezTo>
                        <a:pt x="1523" y="2225"/>
                        <a:pt x="1525" y="2222"/>
                        <a:pt x="1534" y="2222"/>
                      </a:cubicBezTo>
                      <a:cubicBezTo>
                        <a:pt x="1537" y="2222"/>
                        <a:pt x="1541" y="2221"/>
                        <a:pt x="1543" y="2218"/>
                      </a:cubicBezTo>
                      <a:cubicBezTo>
                        <a:pt x="1543" y="2215"/>
                        <a:pt x="1543" y="2215"/>
                        <a:pt x="1543" y="2215"/>
                      </a:cubicBezTo>
                      <a:cubicBezTo>
                        <a:pt x="1545" y="2214"/>
                        <a:pt x="1545" y="2214"/>
                        <a:pt x="1545" y="2214"/>
                      </a:cubicBezTo>
                      <a:cubicBezTo>
                        <a:pt x="1546" y="2211"/>
                        <a:pt x="1547" y="2210"/>
                        <a:pt x="1545" y="2207"/>
                      </a:cubicBezTo>
                      <a:cubicBezTo>
                        <a:pt x="1545" y="2205"/>
                        <a:pt x="1545" y="2205"/>
                        <a:pt x="1545" y="2205"/>
                      </a:cubicBezTo>
                      <a:cubicBezTo>
                        <a:pt x="1546" y="2204"/>
                        <a:pt x="1546" y="2204"/>
                        <a:pt x="1546" y="2204"/>
                      </a:cubicBezTo>
                      <a:cubicBezTo>
                        <a:pt x="1548" y="2204"/>
                        <a:pt x="1548" y="2204"/>
                        <a:pt x="1548" y="2204"/>
                      </a:cubicBezTo>
                      <a:cubicBezTo>
                        <a:pt x="1551" y="2205"/>
                        <a:pt x="1553" y="2205"/>
                        <a:pt x="1556" y="2203"/>
                      </a:cubicBezTo>
                      <a:cubicBezTo>
                        <a:pt x="1552" y="2200"/>
                        <a:pt x="1552" y="2200"/>
                        <a:pt x="1552" y="2200"/>
                      </a:cubicBezTo>
                      <a:cubicBezTo>
                        <a:pt x="1551" y="2197"/>
                        <a:pt x="1551" y="2197"/>
                        <a:pt x="1551" y="2197"/>
                      </a:cubicBezTo>
                      <a:cubicBezTo>
                        <a:pt x="1551" y="2193"/>
                        <a:pt x="1551" y="2193"/>
                        <a:pt x="1551" y="2193"/>
                      </a:cubicBezTo>
                      <a:cubicBezTo>
                        <a:pt x="1556" y="2192"/>
                        <a:pt x="1556" y="2192"/>
                        <a:pt x="1556" y="2192"/>
                      </a:cubicBezTo>
                      <a:cubicBezTo>
                        <a:pt x="1560" y="2189"/>
                        <a:pt x="1560" y="2189"/>
                        <a:pt x="1560" y="2189"/>
                      </a:cubicBezTo>
                      <a:cubicBezTo>
                        <a:pt x="1560" y="2187"/>
                        <a:pt x="1560" y="2187"/>
                        <a:pt x="1560" y="2187"/>
                      </a:cubicBezTo>
                      <a:cubicBezTo>
                        <a:pt x="1562" y="2186"/>
                        <a:pt x="1562" y="2186"/>
                        <a:pt x="1562" y="2186"/>
                      </a:cubicBezTo>
                      <a:cubicBezTo>
                        <a:pt x="1564" y="2182"/>
                        <a:pt x="1564" y="2182"/>
                        <a:pt x="1564" y="2182"/>
                      </a:cubicBezTo>
                      <a:cubicBezTo>
                        <a:pt x="1566" y="2181"/>
                        <a:pt x="1566" y="2181"/>
                        <a:pt x="1566" y="2181"/>
                      </a:cubicBezTo>
                      <a:cubicBezTo>
                        <a:pt x="1567" y="2182"/>
                        <a:pt x="1567" y="2182"/>
                        <a:pt x="1567" y="2182"/>
                      </a:cubicBezTo>
                      <a:cubicBezTo>
                        <a:pt x="1569" y="2180"/>
                        <a:pt x="1569" y="2180"/>
                        <a:pt x="1569" y="2180"/>
                      </a:cubicBezTo>
                      <a:cubicBezTo>
                        <a:pt x="1570" y="2181"/>
                        <a:pt x="1570" y="2181"/>
                        <a:pt x="1570" y="2181"/>
                      </a:cubicBezTo>
                      <a:cubicBezTo>
                        <a:pt x="1572" y="2180"/>
                        <a:pt x="1572" y="2180"/>
                        <a:pt x="1572" y="2180"/>
                      </a:cubicBezTo>
                      <a:cubicBezTo>
                        <a:pt x="1575" y="2181"/>
                        <a:pt x="1575" y="2181"/>
                        <a:pt x="1575" y="2181"/>
                      </a:cubicBezTo>
                      <a:cubicBezTo>
                        <a:pt x="1576" y="2181"/>
                        <a:pt x="1576" y="2181"/>
                        <a:pt x="1576" y="2181"/>
                      </a:cubicBezTo>
                      <a:cubicBezTo>
                        <a:pt x="1580" y="2183"/>
                        <a:pt x="1580" y="2183"/>
                        <a:pt x="1580" y="2183"/>
                      </a:cubicBezTo>
                      <a:cubicBezTo>
                        <a:pt x="1582" y="2183"/>
                        <a:pt x="1582" y="2183"/>
                        <a:pt x="1582" y="2183"/>
                      </a:cubicBezTo>
                      <a:cubicBezTo>
                        <a:pt x="1583" y="2182"/>
                        <a:pt x="1583" y="2182"/>
                        <a:pt x="1583" y="2182"/>
                      </a:cubicBezTo>
                      <a:cubicBezTo>
                        <a:pt x="1590" y="2183"/>
                        <a:pt x="1590" y="2183"/>
                        <a:pt x="1590" y="2183"/>
                      </a:cubicBezTo>
                      <a:cubicBezTo>
                        <a:pt x="1590" y="2181"/>
                        <a:pt x="1590" y="2181"/>
                        <a:pt x="1590" y="2181"/>
                      </a:cubicBezTo>
                      <a:cubicBezTo>
                        <a:pt x="1592" y="2183"/>
                        <a:pt x="1592" y="2183"/>
                        <a:pt x="1592" y="2183"/>
                      </a:cubicBezTo>
                      <a:cubicBezTo>
                        <a:pt x="1595" y="2183"/>
                        <a:pt x="1595" y="2183"/>
                        <a:pt x="1595" y="2183"/>
                      </a:cubicBezTo>
                      <a:cubicBezTo>
                        <a:pt x="1596" y="2182"/>
                        <a:pt x="1596" y="2182"/>
                        <a:pt x="1596" y="2182"/>
                      </a:cubicBezTo>
                      <a:cubicBezTo>
                        <a:pt x="1600" y="2181"/>
                        <a:pt x="1602" y="2183"/>
                        <a:pt x="1606" y="2183"/>
                      </a:cubicBezTo>
                      <a:cubicBezTo>
                        <a:pt x="1607" y="2183"/>
                        <a:pt x="1608" y="2184"/>
                        <a:pt x="1609" y="2185"/>
                      </a:cubicBezTo>
                      <a:cubicBezTo>
                        <a:pt x="1612" y="2184"/>
                        <a:pt x="1618" y="2190"/>
                        <a:pt x="1619" y="2193"/>
                      </a:cubicBezTo>
                      <a:cubicBezTo>
                        <a:pt x="1619" y="2195"/>
                        <a:pt x="1619" y="2195"/>
                        <a:pt x="1619" y="2195"/>
                      </a:cubicBezTo>
                      <a:cubicBezTo>
                        <a:pt x="1621" y="2196"/>
                        <a:pt x="1622" y="2198"/>
                        <a:pt x="1624" y="2199"/>
                      </a:cubicBezTo>
                      <a:cubicBezTo>
                        <a:pt x="1625" y="2198"/>
                        <a:pt x="1625" y="2198"/>
                        <a:pt x="1625" y="2198"/>
                      </a:cubicBezTo>
                      <a:cubicBezTo>
                        <a:pt x="1626" y="2199"/>
                        <a:pt x="1626" y="2199"/>
                        <a:pt x="1626" y="2199"/>
                      </a:cubicBezTo>
                      <a:cubicBezTo>
                        <a:pt x="1625" y="2202"/>
                        <a:pt x="1625" y="2202"/>
                        <a:pt x="1625" y="2202"/>
                      </a:cubicBezTo>
                      <a:cubicBezTo>
                        <a:pt x="1625" y="2203"/>
                        <a:pt x="1625" y="2203"/>
                        <a:pt x="1625" y="2203"/>
                      </a:cubicBezTo>
                      <a:cubicBezTo>
                        <a:pt x="1623" y="2203"/>
                        <a:pt x="1623" y="2203"/>
                        <a:pt x="1623" y="2203"/>
                      </a:cubicBezTo>
                      <a:cubicBezTo>
                        <a:pt x="1623" y="2206"/>
                        <a:pt x="1623" y="2206"/>
                        <a:pt x="1623" y="2206"/>
                      </a:cubicBezTo>
                      <a:cubicBezTo>
                        <a:pt x="1620" y="2207"/>
                        <a:pt x="1620" y="2207"/>
                        <a:pt x="1620" y="2207"/>
                      </a:cubicBezTo>
                      <a:cubicBezTo>
                        <a:pt x="1622" y="2211"/>
                        <a:pt x="1622" y="2211"/>
                        <a:pt x="1622" y="2211"/>
                      </a:cubicBezTo>
                      <a:cubicBezTo>
                        <a:pt x="1623" y="2212"/>
                        <a:pt x="1623" y="2212"/>
                        <a:pt x="1623" y="2212"/>
                      </a:cubicBezTo>
                      <a:cubicBezTo>
                        <a:pt x="1626" y="2210"/>
                        <a:pt x="1626" y="2210"/>
                        <a:pt x="1626" y="2210"/>
                      </a:cubicBezTo>
                      <a:cubicBezTo>
                        <a:pt x="1628" y="2207"/>
                        <a:pt x="1628" y="2207"/>
                        <a:pt x="1628" y="2207"/>
                      </a:cubicBezTo>
                      <a:cubicBezTo>
                        <a:pt x="1629" y="2207"/>
                        <a:pt x="1629" y="2207"/>
                        <a:pt x="1629" y="2207"/>
                      </a:cubicBezTo>
                      <a:cubicBezTo>
                        <a:pt x="1635" y="2211"/>
                        <a:pt x="1635" y="2211"/>
                        <a:pt x="1635" y="2211"/>
                      </a:cubicBezTo>
                      <a:cubicBezTo>
                        <a:pt x="1637" y="2211"/>
                        <a:pt x="1637" y="2211"/>
                        <a:pt x="1637" y="2211"/>
                      </a:cubicBezTo>
                      <a:cubicBezTo>
                        <a:pt x="1637" y="2208"/>
                        <a:pt x="1637" y="2208"/>
                        <a:pt x="1637" y="2208"/>
                      </a:cubicBezTo>
                      <a:cubicBezTo>
                        <a:pt x="1638" y="2207"/>
                        <a:pt x="1644" y="2207"/>
                        <a:pt x="1645" y="2207"/>
                      </a:cubicBezTo>
                      <a:cubicBezTo>
                        <a:pt x="1646" y="2209"/>
                        <a:pt x="1646" y="2209"/>
                        <a:pt x="1646" y="2209"/>
                      </a:cubicBezTo>
                      <a:cubicBezTo>
                        <a:pt x="1648" y="2211"/>
                        <a:pt x="1649" y="2211"/>
                        <a:pt x="1652" y="2212"/>
                      </a:cubicBezTo>
                      <a:cubicBezTo>
                        <a:pt x="1655" y="2212"/>
                        <a:pt x="1655" y="2212"/>
                        <a:pt x="1655" y="2212"/>
                      </a:cubicBezTo>
                      <a:cubicBezTo>
                        <a:pt x="1657" y="2213"/>
                        <a:pt x="1657" y="2213"/>
                        <a:pt x="1657" y="2213"/>
                      </a:cubicBezTo>
                      <a:cubicBezTo>
                        <a:pt x="1657" y="2215"/>
                        <a:pt x="1657" y="2215"/>
                        <a:pt x="1657" y="2215"/>
                      </a:cubicBezTo>
                      <a:cubicBezTo>
                        <a:pt x="1659" y="2216"/>
                        <a:pt x="1659" y="2216"/>
                        <a:pt x="1659" y="2216"/>
                      </a:cubicBezTo>
                      <a:cubicBezTo>
                        <a:pt x="1661" y="2216"/>
                        <a:pt x="1661" y="2216"/>
                        <a:pt x="1661" y="2216"/>
                      </a:cubicBezTo>
                      <a:cubicBezTo>
                        <a:pt x="1662" y="2217"/>
                        <a:pt x="1662" y="2217"/>
                        <a:pt x="1662" y="2217"/>
                      </a:cubicBezTo>
                      <a:cubicBezTo>
                        <a:pt x="1663" y="2215"/>
                        <a:pt x="1663" y="2215"/>
                        <a:pt x="1663" y="2215"/>
                      </a:cubicBezTo>
                      <a:cubicBezTo>
                        <a:pt x="1664" y="2216"/>
                        <a:pt x="1664" y="2218"/>
                        <a:pt x="1664" y="2219"/>
                      </a:cubicBezTo>
                      <a:cubicBezTo>
                        <a:pt x="1667" y="2220"/>
                        <a:pt x="1675" y="2224"/>
                        <a:pt x="1676" y="2226"/>
                      </a:cubicBezTo>
                      <a:cubicBezTo>
                        <a:pt x="1676" y="2229"/>
                        <a:pt x="1676" y="2229"/>
                        <a:pt x="1676" y="2229"/>
                      </a:cubicBezTo>
                      <a:cubicBezTo>
                        <a:pt x="1679" y="2232"/>
                        <a:pt x="1685" y="2236"/>
                        <a:pt x="1688" y="2237"/>
                      </a:cubicBezTo>
                      <a:cubicBezTo>
                        <a:pt x="1689" y="2238"/>
                        <a:pt x="1689" y="2238"/>
                        <a:pt x="1689" y="2238"/>
                      </a:cubicBezTo>
                      <a:cubicBezTo>
                        <a:pt x="1693" y="2239"/>
                        <a:pt x="1693" y="2239"/>
                        <a:pt x="1693" y="2239"/>
                      </a:cubicBezTo>
                      <a:cubicBezTo>
                        <a:pt x="1693" y="2241"/>
                        <a:pt x="1693" y="2241"/>
                        <a:pt x="1693" y="2241"/>
                      </a:cubicBezTo>
                      <a:cubicBezTo>
                        <a:pt x="1696" y="2242"/>
                        <a:pt x="1699" y="2242"/>
                        <a:pt x="1702" y="2242"/>
                      </a:cubicBezTo>
                      <a:cubicBezTo>
                        <a:pt x="1703" y="2243"/>
                        <a:pt x="1703" y="2243"/>
                        <a:pt x="1703" y="2243"/>
                      </a:cubicBezTo>
                      <a:cubicBezTo>
                        <a:pt x="1707" y="2243"/>
                        <a:pt x="1716" y="2248"/>
                        <a:pt x="1719" y="2242"/>
                      </a:cubicBezTo>
                      <a:cubicBezTo>
                        <a:pt x="1721" y="2241"/>
                        <a:pt x="1724" y="2241"/>
                        <a:pt x="1726" y="2242"/>
                      </a:cubicBezTo>
                      <a:cubicBezTo>
                        <a:pt x="1727" y="2242"/>
                        <a:pt x="1729" y="2245"/>
                        <a:pt x="1730" y="2245"/>
                      </a:cubicBezTo>
                      <a:cubicBezTo>
                        <a:pt x="1730" y="2246"/>
                        <a:pt x="1730" y="2246"/>
                        <a:pt x="1731" y="2246"/>
                      </a:cubicBezTo>
                      <a:cubicBezTo>
                        <a:pt x="1733" y="2247"/>
                        <a:pt x="1735" y="2248"/>
                        <a:pt x="1738" y="2249"/>
                      </a:cubicBezTo>
                      <a:cubicBezTo>
                        <a:pt x="1739" y="2250"/>
                        <a:pt x="1741" y="2250"/>
                        <a:pt x="1743" y="2250"/>
                      </a:cubicBezTo>
                      <a:cubicBezTo>
                        <a:pt x="1744" y="2248"/>
                        <a:pt x="1744" y="2248"/>
                        <a:pt x="1744" y="2248"/>
                      </a:cubicBezTo>
                      <a:cubicBezTo>
                        <a:pt x="1745" y="2248"/>
                        <a:pt x="1745" y="2248"/>
                        <a:pt x="1745" y="2248"/>
                      </a:cubicBezTo>
                      <a:cubicBezTo>
                        <a:pt x="1748" y="2252"/>
                        <a:pt x="1748" y="2252"/>
                        <a:pt x="1748" y="2252"/>
                      </a:cubicBezTo>
                      <a:cubicBezTo>
                        <a:pt x="1748" y="2253"/>
                        <a:pt x="1748" y="2253"/>
                        <a:pt x="1748" y="2253"/>
                      </a:cubicBezTo>
                      <a:cubicBezTo>
                        <a:pt x="1747" y="2255"/>
                        <a:pt x="1747" y="2255"/>
                        <a:pt x="1747" y="2255"/>
                      </a:cubicBezTo>
                      <a:cubicBezTo>
                        <a:pt x="1749" y="2256"/>
                        <a:pt x="1749" y="2256"/>
                        <a:pt x="1749" y="2256"/>
                      </a:cubicBezTo>
                      <a:cubicBezTo>
                        <a:pt x="1747" y="2259"/>
                        <a:pt x="1747" y="2259"/>
                        <a:pt x="1747" y="2259"/>
                      </a:cubicBezTo>
                      <a:cubicBezTo>
                        <a:pt x="1749" y="2261"/>
                        <a:pt x="1749" y="2261"/>
                        <a:pt x="1749" y="2261"/>
                      </a:cubicBezTo>
                      <a:cubicBezTo>
                        <a:pt x="1750" y="2263"/>
                        <a:pt x="1750" y="2263"/>
                        <a:pt x="1750" y="2263"/>
                      </a:cubicBezTo>
                      <a:cubicBezTo>
                        <a:pt x="1756" y="2267"/>
                        <a:pt x="1756" y="2267"/>
                        <a:pt x="1756" y="2267"/>
                      </a:cubicBezTo>
                      <a:cubicBezTo>
                        <a:pt x="1758" y="2266"/>
                        <a:pt x="1758" y="2266"/>
                        <a:pt x="1758" y="2266"/>
                      </a:cubicBezTo>
                      <a:cubicBezTo>
                        <a:pt x="1760" y="2268"/>
                        <a:pt x="1760" y="2268"/>
                        <a:pt x="1760" y="2268"/>
                      </a:cubicBezTo>
                      <a:cubicBezTo>
                        <a:pt x="1762" y="2267"/>
                        <a:pt x="1762" y="2267"/>
                        <a:pt x="1762" y="2267"/>
                      </a:cubicBezTo>
                      <a:cubicBezTo>
                        <a:pt x="1764" y="2268"/>
                        <a:pt x="1765" y="2273"/>
                        <a:pt x="1764" y="2275"/>
                      </a:cubicBezTo>
                      <a:cubicBezTo>
                        <a:pt x="1765" y="2276"/>
                        <a:pt x="1765" y="2276"/>
                        <a:pt x="1765" y="2276"/>
                      </a:cubicBezTo>
                      <a:cubicBezTo>
                        <a:pt x="1763" y="2280"/>
                        <a:pt x="1767" y="2283"/>
                        <a:pt x="1769" y="2286"/>
                      </a:cubicBezTo>
                      <a:cubicBezTo>
                        <a:pt x="1769" y="2286"/>
                        <a:pt x="1770" y="2292"/>
                        <a:pt x="1771" y="2293"/>
                      </a:cubicBezTo>
                      <a:cubicBezTo>
                        <a:pt x="1774" y="2296"/>
                        <a:pt x="1774" y="2296"/>
                        <a:pt x="1774" y="2296"/>
                      </a:cubicBezTo>
                      <a:cubicBezTo>
                        <a:pt x="1774" y="2296"/>
                        <a:pt x="1774" y="2296"/>
                        <a:pt x="1774" y="2296"/>
                      </a:cubicBezTo>
                      <a:cubicBezTo>
                        <a:pt x="1774" y="2296"/>
                        <a:pt x="1774" y="2296"/>
                        <a:pt x="1774" y="2296"/>
                      </a:cubicBezTo>
                      <a:cubicBezTo>
                        <a:pt x="1771" y="2298"/>
                        <a:pt x="1771" y="2298"/>
                        <a:pt x="1771" y="2298"/>
                      </a:cubicBezTo>
                      <a:cubicBezTo>
                        <a:pt x="1770" y="2299"/>
                        <a:pt x="1770" y="2299"/>
                        <a:pt x="1770" y="2299"/>
                      </a:cubicBezTo>
                      <a:cubicBezTo>
                        <a:pt x="1766" y="2300"/>
                        <a:pt x="1766" y="2300"/>
                        <a:pt x="1766" y="2300"/>
                      </a:cubicBezTo>
                      <a:cubicBezTo>
                        <a:pt x="1761" y="2305"/>
                        <a:pt x="1761" y="2305"/>
                        <a:pt x="1761" y="2305"/>
                      </a:cubicBezTo>
                      <a:cubicBezTo>
                        <a:pt x="1761" y="2305"/>
                        <a:pt x="1761" y="2305"/>
                        <a:pt x="1761" y="2305"/>
                      </a:cubicBezTo>
                      <a:cubicBezTo>
                        <a:pt x="1761" y="2306"/>
                        <a:pt x="1761" y="2306"/>
                        <a:pt x="1761" y="2306"/>
                      </a:cubicBezTo>
                      <a:cubicBezTo>
                        <a:pt x="1762" y="2312"/>
                        <a:pt x="1762" y="2312"/>
                        <a:pt x="1762" y="2312"/>
                      </a:cubicBezTo>
                      <a:cubicBezTo>
                        <a:pt x="1762" y="2314"/>
                        <a:pt x="1762" y="2314"/>
                        <a:pt x="1762" y="2314"/>
                      </a:cubicBezTo>
                      <a:cubicBezTo>
                        <a:pt x="1760" y="2319"/>
                        <a:pt x="1760" y="2319"/>
                        <a:pt x="1760" y="2319"/>
                      </a:cubicBezTo>
                      <a:cubicBezTo>
                        <a:pt x="1757" y="2319"/>
                        <a:pt x="1757" y="2319"/>
                        <a:pt x="1757" y="2319"/>
                      </a:cubicBezTo>
                      <a:cubicBezTo>
                        <a:pt x="1755" y="2320"/>
                        <a:pt x="1755" y="2320"/>
                        <a:pt x="1755" y="2320"/>
                      </a:cubicBezTo>
                      <a:cubicBezTo>
                        <a:pt x="1754" y="2321"/>
                        <a:pt x="1754" y="2321"/>
                        <a:pt x="1754" y="2321"/>
                      </a:cubicBezTo>
                      <a:cubicBezTo>
                        <a:pt x="1755" y="2323"/>
                        <a:pt x="1755" y="2323"/>
                        <a:pt x="1755" y="2323"/>
                      </a:cubicBezTo>
                      <a:cubicBezTo>
                        <a:pt x="1754" y="2325"/>
                        <a:pt x="1754" y="2325"/>
                        <a:pt x="1754" y="2325"/>
                      </a:cubicBezTo>
                      <a:cubicBezTo>
                        <a:pt x="1753" y="2326"/>
                        <a:pt x="1753" y="2326"/>
                        <a:pt x="1753" y="2326"/>
                      </a:cubicBezTo>
                      <a:cubicBezTo>
                        <a:pt x="1752" y="2329"/>
                        <a:pt x="1752" y="2329"/>
                        <a:pt x="1752" y="2329"/>
                      </a:cubicBezTo>
                      <a:cubicBezTo>
                        <a:pt x="1750" y="2330"/>
                        <a:pt x="1750" y="2330"/>
                        <a:pt x="1750" y="2330"/>
                      </a:cubicBezTo>
                      <a:cubicBezTo>
                        <a:pt x="1749" y="2329"/>
                        <a:pt x="1749" y="2329"/>
                        <a:pt x="1749" y="2329"/>
                      </a:cubicBezTo>
                      <a:cubicBezTo>
                        <a:pt x="1748" y="2328"/>
                        <a:pt x="1748" y="2328"/>
                        <a:pt x="1748" y="2328"/>
                      </a:cubicBezTo>
                      <a:cubicBezTo>
                        <a:pt x="1746" y="2328"/>
                        <a:pt x="1746" y="2328"/>
                        <a:pt x="1746" y="2328"/>
                      </a:cubicBezTo>
                      <a:cubicBezTo>
                        <a:pt x="1744" y="2330"/>
                        <a:pt x="1744" y="2330"/>
                        <a:pt x="1744" y="2330"/>
                      </a:cubicBezTo>
                      <a:cubicBezTo>
                        <a:pt x="1744" y="2334"/>
                        <a:pt x="1744" y="2334"/>
                        <a:pt x="1744" y="2334"/>
                      </a:cubicBezTo>
                      <a:cubicBezTo>
                        <a:pt x="1743" y="2336"/>
                        <a:pt x="1743" y="2336"/>
                        <a:pt x="1743" y="2336"/>
                      </a:cubicBezTo>
                      <a:cubicBezTo>
                        <a:pt x="1739" y="2336"/>
                        <a:pt x="1739" y="2336"/>
                        <a:pt x="1739" y="2336"/>
                      </a:cubicBezTo>
                      <a:cubicBezTo>
                        <a:pt x="1736" y="2338"/>
                        <a:pt x="1736" y="2338"/>
                        <a:pt x="1736" y="2338"/>
                      </a:cubicBezTo>
                      <a:cubicBezTo>
                        <a:pt x="1736" y="2340"/>
                        <a:pt x="1736" y="2340"/>
                        <a:pt x="1736" y="2340"/>
                      </a:cubicBezTo>
                      <a:cubicBezTo>
                        <a:pt x="1739" y="2344"/>
                        <a:pt x="1739" y="2344"/>
                        <a:pt x="1739" y="2344"/>
                      </a:cubicBezTo>
                      <a:cubicBezTo>
                        <a:pt x="1734" y="2346"/>
                        <a:pt x="1734" y="2346"/>
                        <a:pt x="1734" y="2346"/>
                      </a:cubicBezTo>
                      <a:cubicBezTo>
                        <a:pt x="1732" y="2349"/>
                        <a:pt x="1732" y="2349"/>
                        <a:pt x="1732" y="2349"/>
                      </a:cubicBezTo>
                      <a:cubicBezTo>
                        <a:pt x="1731" y="2352"/>
                        <a:pt x="1731" y="2352"/>
                        <a:pt x="1731" y="2352"/>
                      </a:cubicBezTo>
                      <a:cubicBezTo>
                        <a:pt x="1727" y="2356"/>
                        <a:pt x="1727" y="2356"/>
                        <a:pt x="1727" y="2356"/>
                      </a:cubicBezTo>
                      <a:cubicBezTo>
                        <a:pt x="1725" y="2358"/>
                        <a:pt x="1725" y="2358"/>
                        <a:pt x="1725" y="2358"/>
                      </a:cubicBezTo>
                      <a:cubicBezTo>
                        <a:pt x="1725" y="2362"/>
                        <a:pt x="1725" y="2362"/>
                        <a:pt x="1725" y="2362"/>
                      </a:cubicBezTo>
                      <a:cubicBezTo>
                        <a:pt x="1724" y="2363"/>
                        <a:pt x="1724" y="2363"/>
                        <a:pt x="1724" y="2363"/>
                      </a:cubicBezTo>
                      <a:cubicBezTo>
                        <a:pt x="1724" y="2364"/>
                        <a:pt x="1724" y="2364"/>
                        <a:pt x="1724" y="2364"/>
                      </a:cubicBezTo>
                      <a:cubicBezTo>
                        <a:pt x="1722" y="2364"/>
                        <a:pt x="1722" y="2364"/>
                        <a:pt x="1722" y="2364"/>
                      </a:cubicBezTo>
                      <a:cubicBezTo>
                        <a:pt x="1719" y="2367"/>
                        <a:pt x="1719" y="2367"/>
                        <a:pt x="1719" y="2367"/>
                      </a:cubicBezTo>
                      <a:cubicBezTo>
                        <a:pt x="1718" y="2368"/>
                        <a:pt x="1718" y="2368"/>
                        <a:pt x="1718" y="2368"/>
                      </a:cubicBezTo>
                      <a:cubicBezTo>
                        <a:pt x="1718" y="2370"/>
                        <a:pt x="1718" y="2370"/>
                        <a:pt x="1718" y="2370"/>
                      </a:cubicBezTo>
                      <a:cubicBezTo>
                        <a:pt x="1721" y="2371"/>
                        <a:pt x="1721" y="2371"/>
                        <a:pt x="1721" y="2371"/>
                      </a:cubicBezTo>
                      <a:cubicBezTo>
                        <a:pt x="1721" y="2372"/>
                        <a:pt x="1721" y="2372"/>
                        <a:pt x="1721" y="2372"/>
                      </a:cubicBezTo>
                      <a:cubicBezTo>
                        <a:pt x="1719" y="2374"/>
                        <a:pt x="1719" y="2374"/>
                        <a:pt x="1719" y="2374"/>
                      </a:cubicBezTo>
                      <a:cubicBezTo>
                        <a:pt x="1717" y="2374"/>
                        <a:pt x="1717" y="2374"/>
                        <a:pt x="1717" y="2374"/>
                      </a:cubicBezTo>
                      <a:cubicBezTo>
                        <a:pt x="1714" y="2372"/>
                        <a:pt x="1714" y="2372"/>
                        <a:pt x="1714" y="2372"/>
                      </a:cubicBezTo>
                      <a:cubicBezTo>
                        <a:pt x="1709" y="2373"/>
                        <a:pt x="1709" y="2373"/>
                        <a:pt x="1709" y="2373"/>
                      </a:cubicBezTo>
                      <a:cubicBezTo>
                        <a:pt x="1706" y="2373"/>
                        <a:pt x="1706" y="2373"/>
                        <a:pt x="1706" y="2373"/>
                      </a:cubicBezTo>
                      <a:cubicBezTo>
                        <a:pt x="1702" y="2371"/>
                        <a:pt x="1702" y="2371"/>
                        <a:pt x="1702" y="2371"/>
                      </a:cubicBezTo>
                      <a:cubicBezTo>
                        <a:pt x="1701" y="2371"/>
                        <a:pt x="1701" y="2371"/>
                        <a:pt x="1701" y="2371"/>
                      </a:cubicBezTo>
                      <a:cubicBezTo>
                        <a:pt x="1700" y="2372"/>
                        <a:pt x="1700" y="2372"/>
                        <a:pt x="1700" y="2372"/>
                      </a:cubicBezTo>
                      <a:cubicBezTo>
                        <a:pt x="1698" y="2373"/>
                        <a:pt x="1698" y="2373"/>
                        <a:pt x="1698" y="2373"/>
                      </a:cubicBezTo>
                      <a:cubicBezTo>
                        <a:pt x="1696" y="2373"/>
                        <a:pt x="1696" y="2373"/>
                        <a:pt x="1696" y="2373"/>
                      </a:cubicBezTo>
                      <a:cubicBezTo>
                        <a:pt x="1694" y="2376"/>
                        <a:pt x="1694" y="2376"/>
                        <a:pt x="1694" y="2376"/>
                      </a:cubicBezTo>
                      <a:cubicBezTo>
                        <a:pt x="1696" y="2380"/>
                        <a:pt x="1696" y="2380"/>
                        <a:pt x="1696" y="2380"/>
                      </a:cubicBezTo>
                      <a:cubicBezTo>
                        <a:pt x="1698" y="2380"/>
                        <a:pt x="1698" y="2380"/>
                        <a:pt x="1698" y="2380"/>
                      </a:cubicBezTo>
                      <a:cubicBezTo>
                        <a:pt x="1699" y="2379"/>
                        <a:pt x="1699" y="2379"/>
                        <a:pt x="1699" y="2379"/>
                      </a:cubicBezTo>
                      <a:cubicBezTo>
                        <a:pt x="1701" y="2381"/>
                        <a:pt x="1701" y="2381"/>
                        <a:pt x="1701" y="2381"/>
                      </a:cubicBezTo>
                      <a:cubicBezTo>
                        <a:pt x="1699" y="2384"/>
                        <a:pt x="1699" y="2384"/>
                        <a:pt x="1699" y="2384"/>
                      </a:cubicBezTo>
                      <a:cubicBezTo>
                        <a:pt x="1700" y="2385"/>
                        <a:pt x="1700" y="2385"/>
                        <a:pt x="1700" y="2385"/>
                      </a:cubicBezTo>
                      <a:cubicBezTo>
                        <a:pt x="1702" y="2386"/>
                        <a:pt x="1702" y="2386"/>
                        <a:pt x="1702" y="2386"/>
                      </a:cubicBezTo>
                      <a:cubicBezTo>
                        <a:pt x="1706" y="2393"/>
                        <a:pt x="1706" y="2393"/>
                        <a:pt x="1706" y="2393"/>
                      </a:cubicBezTo>
                      <a:cubicBezTo>
                        <a:pt x="1706" y="2396"/>
                        <a:pt x="1706" y="2396"/>
                        <a:pt x="1706" y="2396"/>
                      </a:cubicBezTo>
                      <a:cubicBezTo>
                        <a:pt x="1705" y="2398"/>
                        <a:pt x="1705" y="2398"/>
                        <a:pt x="1705" y="2398"/>
                      </a:cubicBezTo>
                      <a:cubicBezTo>
                        <a:pt x="1706" y="2401"/>
                        <a:pt x="1706" y="2401"/>
                        <a:pt x="1706" y="2401"/>
                      </a:cubicBezTo>
                      <a:cubicBezTo>
                        <a:pt x="1706" y="2401"/>
                        <a:pt x="1706" y="2401"/>
                        <a:pt x="1706" y="2401"/>
                      </a:cubicBezTo>
                      <a:cubicBezTo>
                        <a:pt x="1710" y="2403"/>
                        <a:pt x="1710" y="2403"/>
                        <a:pt x="1710" y="2403"/>
                      </a:cubicBezTo>
                      <a:cubicBezTo>
                        <a:pt x="1711" y="2405"/>
                        <a:pt x="1711" y="2405"/>
                        <a:pt x="1711" y="2405"/>
                      </a:cubicBezTo>
                      <a:cubicBezTo>
                        <a:pt x="1713" y="2407"/>
                        <a:pt x="1713" y="2407"/>
                        <a:pt x="1713" y="2407"/>
                      </a:cubicBezTo>
                      <a:cubicBezTo>
                        <a:pt x="1714" y="2408"/>
                        <a:pt x="1714" y="2408"/>
                        <a:pt x="1714" y="2408"/>
                      </a:cubicBezTo>
                      <a:cubicBezTo>
                        <a:pt x="1715" y="2409"/>
                        <a:pt x="1715" y="2409"/>
                        <a:pt x="1715" y="2409"/>
                      </a:cubicBezTo>
                      <a:cubicBezTo>
                        <a:pt x="1719" y="2413"/>
                        <a:pt x="1719" y="2413"/>
                        <a:pt x="1719" y="2413"/>
                      </a:cubicBezTo>
                      <a:cubicBezTo>
                        <a:pt x="1721" y="2415"/>
                        <a:pt x="1721" y="2415"/>
                        <a:pt x="1721" y="2415"/>
                      </a:cubicBezTo>
                      <a:cubicBezTo>
                        <a:pt x="1721" y="2422"/>
                        <a:pt x="1721" y="2422"/>
                        <a:pt x="1721" y="2422"/>
                      </a:cubicBezTo>
                      <a:cubicBezTo>
                        <a:pt x="1723" y="2426"/>
                        <a:pt x="1723" y="2426"/>
                        <a:pt x="1723" y="2426"/>
                      </a:cubicBezTo>
                      <a:cubicBezTo>
                        <a:pt x="1722" y="2433"/>
                        <a:pt x="1722" y="2433"/>
                        <a:pt x="1722" y="2433"/>
                      </a:cubicBezTo>
                      <a:cubicBezTo>
                        <a:pt x="1723" y="2435"/>
                        <a:pt x="1723" y="2435"/>
                        <a:pt x="1723" y="2435"/>
                      </a:cubicBezTo>
                      <a:cubicBezTo>
                        <a:pt x="1725" y="2435"/>
                        <a:pt x="1725" y="2435"/>
                        <a:pt x="1725" y="2435"/>
                      </a:cubicBezTo>
                      <a:cubicBezTo>
                        <a:pt x="1728" y="2440"/>
                        <a:pt x="1728" y="2440"/>
                        <a:pt x="1728" y="2440"/>
                      </a:cubicBezTo>
                      <a:cubicBezTo>
                        <a:pt x="1728" y="2448"/>
                        <a:pt x="1728" y="2448"/>
                        <a:pt x="1728" y="2448"/>
                      </a:cubicBezTo>
                      <a:cubicBezTo>
                        <a:pt x="1730" y="2449"/>
                        <a:pt x="1730" y="2449"/>
                        <a:pt x="1730" y="2449"/>
                      </a:cubicBezTo>
                      <a:cubicBezTo>
                        <a:pt x="1735" y="2449"/>
                        <a:pt x="1735" y="2449"/>
                        <a:pt x="1735" y="2449"/>
                      </a:cubicBezTo>
                      <a:cubicBezTo>
                        <a:pt x="1738" y="2452"/>
                        <a:pt x="1738" y="2452"/>
                        <a:pt x="1738" y="2452"/>
                      </a:cubicBezTo>
                      <a:cubicBezTo>
                        <a:pt x="1738" y="2453"/>
                        <a:pt x="1738" y="2453"/>
                        <a:pt x="1738" y="2453"/>
                      </a:cubicBezTo>
                      <a:cubicBezTo>
                        <a:pt x="1737" y="2453"/>
                        <a:pt x="1737" y="2453"/>
                        <a:pt x="1737" y="2453"/>
                      </a:cubicBezTo>
                      <a:cubicBezTo>
                        <a:pt x="1736" y="2454"/>
                        <a:pt x="1736" y="2454"/>
                        <a:pt x="1736" y="2454"/>
                      </a:cubicBezTo>
                      <a:cubicBezTo>
                        <a:pt x="1730" y="2464"/>
                        <a:pt x="1730" y="2464"/>
                        <a:pt x="1730" y="2464"/>
                      </a:cubicBezTo>
                      <a:cubicBezTo>
                        <a:pt x="1728" y="2467"/>
                        <a:pt x="1728" y="2467"/>
                        <a:pt x="1728" y="2467"/>
                      </a:cubicBezTo>
                      <a:cubicBezTo>
                        <a:pt x="1723" y="2469"/>
                        <a:pt x="1723" y="2469"/>
                        <a:pt x="1723" y="2469"/>
                      </a:cubicBezTo>
                      <a:cubicBezTo>
                        <a:pt x="1714" y="2469"/>
                        <a:pt x="1714" y="2469"/>
                        <a:pt x="1714" y="2469"/>
                      </a:cubicBezTo>
                      <a:cubicBezTo>
                        <a:pt x="1712" y="2470"/>
                        <a:pt x="1712" y="2470"/>
                        <a:pt x="1712" y="2470"/>
                      </a:cubicBezTo>
                      <a:cubicBezTo>
                        <a:pt x="1698" y="2480"/>
                        <a:pt x="1698" y="2480"/>
                        <a:pt x="1698" y="2480"/>
                      </a:cubicBezTo>
                      <a:cubicBezTo>
                        <a:pt x="1696" y="2479"/>
                        <a:pt x="1696" y="2479"/>
                        <a:pt x="1696" y="2479"/>
                      </a:cubicBezTo>
                      <a:cubicBezTo>
                        <a:pt x="1695" y="2480"/>
                        <a:pt x="1695" y="2480"/>
                        <a:pt x="1695" y="2480"/>
                      </a:cubicBezTo>
                      <a:cubicBezTo>
                        <a:pt x="1694" y="2482"/>
                        <a:pt x="1694" y="2482"/>
                        <a:pt x="1694" y="2482"/>
                      </a:cubicBezTo>
                      <a:cubicBezTo>
                        <a:pt x="1692" y="2483"/>
                        <a:pt x="1692" y="2483"/>
                        <a:pt x="1692" y="2483"/>
                      </a:cubicBezTo>
                      <a:cubicBezTo>
                        <a:pt x="1692" y="2484"/>
                        <a:pt x="1692" y="2484"/>
                        <a:pt x="1692" y="2484"/>
                      </a:cubicBezTo>
                      <a:cubicBezTo>
                        <a:pt x="1693" y="2494"/>
                        <a:pt x="1693" y="2494"/>
                        <a:pt x="1693" y="2494"/>
                      </a:cubicBezTo>
                      <a:cubicBezTo>
                        <a:pt x="1691" y="2496"/>
                        <a:pt x="1691" y="2496"/>
                        <a:pt x="1691" y="2496"/>
                      </a:cubicBezTo>
                      <a:cubicBezTo>
                        <a:pt x="1692" y="2498"/>
                        <a:pt x="1692" y="2498"/>
                        <a:pt x="1692" y="2498"/>
                      </a:cubicBezTo>
                      <a:cubicBezTo>
                        <a:pt x="1692" y="2499"/>
                        <a:pt x="1692" y="2499"/>
                        <a:pt x="1692" y="2499"/>
                      </a:cubicBezTo>
                      <a:cubicBezTo>
                        <a:pt x="1683" y="2505"/>
                        <a:pt x="1683" y="2505"/>
                        <a:pt x="1683" y="2505"/>
                      </a:cubicBezTo>
                      <a:cubicBezTo>
                        <a:pt x="1681" y="2508"/>
                        <a:pt x="1681" y="2508"/>
                        <a:pt x="1681" y="2508"/>
                      </a:cubicBezTo>
                      <a:cubicBezTo>
                        <a:pt x="1676" y="2508"/>
                        <a:pt x="1676" y="2508"/>
                        <a:pt x="1676" y="2508"/>
                      </a:cubicBezTo>
                      <a:cubicBezTo>
                        <a:pt x="1671" y="2503"/>
                        <a:pt x="1671" y="2503"/>
                        <a:pt x="1671" y="2503"/>
                      </a:cubicBezTo>
                      <a:cubicBezTo>
                        <a:pt x="1664" y="2503"/>
                        <a:pt x="1664" y="2503"/>
                        <a:pt x="1664" y="2503"/>
                      </a:cubicBezTo>
                      <a:cubicBezTo>
                        <a:pt x="1660" y="2505"/>
                        <a:pt x="1660" y="2505"/>
                        <a:pt x="1660" y="2505"/>
                      </a:cubicBezTo>
                      <a:cubicBezTo>
                        <a:pt x="1657" y="2506"/>
                        <a:pt x="1657" y="2506"/>
                        <a:pt x="1657" y="2506"/>
                      </a:cubicBezTo>
                      <a:cubicBezTo>
                        <a:pt x="1656" y="2506"/>
                        <a:pt x="1656" y="2506"/>
                        <a:pt x="1656" y="2506"/>
                      </a:cubicBezTo>
                      <a:cubicBezTo>
                        <a:pt x="1651" y="2507"/>
                        <a:pt x="1651" y="2507"/>
                        <a:pt x="1651" y="2507"/>
                      </a:cubicBezTo>
                      <a:cubicBezTo>
                        <a:pt x="1650" y="2508"/>
                        <a:pt x="1650" y="2508"/>
                        <a:pt x="1650" y="2508"/>
                      </a:cubicBezTo>
                      <a:cubicBezTo>
                        <a:pt x="1648" y="2514"/>
                        <a:pt x="1648" y="2514"/>
                        <a:pt x="1648" y="2514"/>
                      </a:cubicBezTo>
                      <a:cubicBezTo>
                        <a:pt x="1643" y="2519"/>
                        <a:pt x="1643" y="2519"/>
                        <a:pt x="1643" y="2519"/>
                      </a:cubicBezTo>
                      <a:cubicBezTo>
                        <a:pt x="1640" y="2520"/>
                        <a:pt x="1640" y="2520"/>
                        <a:pt x="1640" y="2520"/>
                      </a:cubicBezTo>
                      <a:cubicBezTo>
                        <a:pt x="1639" y="2521"/>
                        <a:pt x="1639" y="2521"/>
                        <a:pt x="1639" y="2521"/>
                      </a:cubicBezTo>
                      <a:cubicBezTo>
                        <a:pt x="1634" y="2522"/>
                        <a:pt x="1634" y="2522"/>
                        <a:pt x="1634" y="2522"/>
                      </a:cubicBezTo>
                      <a:cubicBezTo>
                        <a:pt x="1633" y="2525"/>
                        <a:pt x="1633" y="2525"/>
                        <a:pt x="1633" y="2525"/>
                      </a:cubicBezTo>
                      <a:cubicBezTo>
                        <a:pt x="1626" y="2533"/>
                        <a:pt x="1626" y="2533"/>
                        <a:pt x="1626" y="2533"/>
                      </a:cubicBezTo>
                      <a:cubicBezTo>
                        <a:pt x="1619" y="2538"/>
                        <a:pt x="1619" y="2538"/>
                        <a:pt x="1619" y="2538"/>
                      </a:cubicBezTo>
                      <a:cubicBezTo>
                        <a:pt x="1614" y="2547"/>
                        <a:pt x="1614" y="2547"/>
                        <a:pt x="1614" y="2547"/>
                      </a:cubicBezTo>
                      <a:cubicBezTo>
                        <a:pt x="1611" y="2547"/>
                        <a:pt x="1611" y="2547"/>
                        <a:pt x="1611" y="2547"/>
                      </a:cubicBezTo>
                      <a:cubicBezTo>
                        <a:pt x="1610" y="2548"/>
                        <a:pt x="1610" y="2548"/>
                        <a:pt x="1610" y="2548"/>
                      </a:cubicBezTo>
                      <a:cubicBezTo>
                        <a:pt x="1615" y="2551"/>
                        <a:pt x="1615" y="2551"/>
                        <a:pt x="1615" y="2551"/>
                      </a:cubicBezTo>
                      <a:cubicBezTo>
                        <a:pt x="1619" y="2553"/>
                        <a:pt x="1619" y="2553"/>
                        <a:pt x="1619" y="2553"/>
                      </a:cubicBezTo>
                      <a:cubicBezTo>
                        <a:pt x="1619" y="2555"/>
                        <a:pt x="1619" y="2555"/>
                        <a:pt x="1619" y="2555"/>
                      </a:cubicBezTo>
                      <a:cubicBezTo>
                        <a:pt x="1614" y="2555"/>
                        <a:pt x="1614" y="2555"/>
                        <a:pt x="1614" y="2555"/>
                      </a:cubicBezTo>
                      <a:cubicBezTo>
                        <a:pt x="1614" y="2555"/>
                        <a:pt x="1614" y="2555"/>
                        <a:pt x="1614" y="2555"/>
                      </a:cubicBezTo>
                      <a:cubicBezTo>
                        <a:pt x="1614" y="2556"/>
                        <a:pt x="1614" y="2556"/>
                        <a:pt x="1614" y="2556"/>
                      </a:cubicBezTo>
                      <a:cubicBezTo>
                        <a:pt x="1613" y="2563"/>
                        <a:pt x="1613" y="2563"/>
                        <a:pt x="1613" y="2563"/>
                      </a:cubicBezTo>
                      <a:cubicBezTo>
                        <a:pt x="1607" y="2567"/>
                        <a:pt x="1607" y="2567"/>
                        <a:pt x="1607" y="2567"/>
                      </a:cubicBezTo>
                      <a:cubicBezTo>
                        <a:pt x="1605" y="2566"/>
                        <a:pt x="1605" y="2566"/>
                        <a:pt x="1605" y="2566"/>
                      </a:cubicBezTo>
                      <a:cubicBezTo>
                        <a:pt x="1601" y="2573"/>
                        <a:pt x="1601" y="2573"/>
                        <a:pt x="1601" y="2573"/>
                      </a:cubicBezTo>
                      <a:cubicBezTo>
                        <a:pt x="1598" y="2581"/>
                        <a:pt x="1598" y="2581"/>
                        <a:pt x="1598" y="2581"/>
                      </a:cubicBezTo>
                      <a:cubicBezTo>
                        <a:pt x="1594" y="2587"/>
                        <a:pt x="1594" y="2587"/>
                        <a:pt x="1594" y="2587"/>
                      </a:cubicBezTo>
                      <a:cubicBezTo>
                        <a:pt x="1587" y="2590"/>
                        <a:pt x="1587" y="2590"/>
                        <a:pt x="1587" y="2590"/>
                      </a:cubicBezTo>
                      <a:cubicBezTo>
                        <a:pt x="1580" y="2595"/>
                        <a:pt x="1580" y="2595"/>
                        <a:pt x="1580" y="2595"/>
                      </a:cubicBezTo>
                      <a:cubicBezTo>
                        <a:pt x="1569" y="2603"/>
                        <a:pt x="1569" y="2603"/>
                        <a:pt x="1569" y="2603"/>
                      </a:cubicBezTo>
                      <a:cubicBezTo>
                        <a:pt x="1563" y="2603"/>
                        <a:pt x="1563" y="2603"/>
                        <a:pt x="1563" y="2603"/>
                      </a:cubicBezTo>
                      <a:cubicBezTo>
                        <a:pt x="1561" y="2604"/>
                        <a:pt x="1561" y="2604"/>
                        <a:pt x="1561" y="2604"/>
                      </a:cubicBezTo>
                      <a:cubicBezTo>
                        <a:pt x="1560" y="2605"/>
                        <a:pt x="1560" y="2605"/>
                        <a:pt x="1560" y="2605"/>
                      </a:cubicBezTo>
                      <a:cubicBezTo>
                        <a:pt x="1559" y="2610"/>
                        <a:pt x="1559" y="2610"/>
                        <a:pt x="1559" y="2610"/>
                      </a:cubicBezTo>
                      <a:cubicBezTo>
                        <a:pt x="1558" y="2611"/>
                        <a:pt x="1558" y="2611"/>
                        <a:pt x="1558" y="2611"/>
                      </a:cubicBezTo>
                      <a:cubicBezTo>
                        <a:pt x="1557" y="2612"/>
                        <a:pt x="1557" y="2612"/>
                        <a:pt x="1557" y="2612"/>
                      </a:cubicBezTo>
                      <a:cubicBezTo>
                        <a:pt x="1557" y="2612"/>
                        <a:pt x="1557" y="2612"/>
                        <a:pt x="1557" y="2612"/>
                      </a:cubicBezTo>
                      <a:cubicBezTo>
                        <a:pt x="1556" y="2616"/>
                        <a:pt x="1556" y="2616"/>
                        <a:pt x="1556" y="2616"/>
                      </a:cubicBezTo>
                      <a:cubicBezTo>
                        <a:pt x="1550" y="2618"/>
                        <a:pt x="1550" y="2618"/>
                        <a:pt x="1550" y="2618"/>
                      </a:cubicBezTo>
                      <a:cubicBezTo>
                        <a:pt x="1549" y="2619"/>
                        <a:pt x="1549" y="2619"/>
                        <a:pt x="1549" y="2619"/>
                      </a:cubicBezTo>
                      <a:cubicBezTo>
                        <a:pt x="1549" y="2621"/>
                        <a:pt x="1549" y="2621"/>
                        <a:pt x="1549" y="2621"/>
                      </a:cubicBezTo>
                      <a:cubicBezTo>
                        <a:pt x="1545" y="2624"/>
                        <a:pt x="1545" y="2624"/>
                        <a:pt x="1545" y="2624"/>
                      </a:cubicBezTo>
                      <a:cubicBezTo>
                        <a:pt x="1544" y="2626"/>
                        <a:pt x="1544" y="2626"/>
                        <a:pt x="1544" y="2626"/>
                      </a:cubicBezTo>
                      <a:cubicBezTo>
                        <a:pt x="1542" y="2631"/>
                        <a:pt x="1542" y="2631"/>
                        <a:pt x="1542" y="2631"/>
                      </a:cubicBezTo>
                      <a:cubicBezTo>
                        <a:pt x="1540" y="2631"/>
                        <a:pt x="1540" y="2631"/>
                        <a:pt x="1540" y="2631"/>
                      </a:cubicBezTo>
                      <a:cubicBezTo>
                        <a:pt x="1538" y="2631"/>
                        <a:pt x="1538" y="2631"/>
                        <a:pt x="1538" y="2631"/>
                      </a:cubicBezTo>
                      <a:cubicBezTo>
                        <a:pt x="1537" y="2631"/>
                        <a:pt x="1537" y="2631"/>
                        <a:pt x="1537" y="2631"/>
                      </a:cubicBezTo>
                      <a:cubicBezTo>
                        <a:pt x="1535" y="2634"/>
                        <a:pt x="1535" y="2634"/>
                        <a:pt x="1535" y="2634"/>
                      </a:cubicBezTo>
                      <a:cubicBezTo>
                        <a:pt x="1532" y="2638"/>
                        <a:pt x="1532" y="2638"/>
                        <a:pt x="1532" y="2638"/>
                      </a:cubicBezTo>
                      <a:cubicBezTo>
                        <a:pt x="1531" y="2639"/>
                        <a:pt x="1531" y="2639"/>
                        <a:pt x="1531" y="2639"/>
                      </a:cubicBezTo>
                      <a:cubicBezTo>
                        <a:pt x="1531" y="2639"/>
                        <a:pt x="1531" y="2639"/>
                        <a:pt x="1531" y="2639"/>
                      </a:cubicBezTo>
                      <a:cubicBezTo>
                        <a:pt x="1530" y="2640"/>
                        <a:pt x="1530" y="2640"/>
                        <a:pt x="1530" y="2640"/>
                      </a:cubicBezTo>
                      <a:cubicBezTo>
                        <a:pt x="1526" y="2643"/>
                        <a:pt x="1526" y="2643"/>
                        <a:pt x="1526" y="2643"/>
                      </a:cubicBezTo>
                      <a:cubicBezTo>
                        <a:pt x="1525" y="2643"/>
                        <a:pt x="1525" y="2643"/>
                        <a:pt x="1525" y="2643"/>
                      </a:cubicBezTo>
                      <a:cubicBezTo>
                        <a:pt x="1525" y="2643"/>
                        <a:pt x="1525" y="2643"/>
                        <a:pt x="1525" y="2643"/>
                      </a:cubicBezTo>
                      <a:cubicBezTo>
                        <a:pt x="1504" y="2641"/>
                        <a:pt x="1504" y="2641"/>
                        <a:pt x="1504" y="2641"/>
                      </a:cubicBezTo>
                      <a:cubicBezTo>
                        <a:pt x="1502" y="2643"/>
                        <a:pt x="1502" y="2643"/>
                        <a:pt x="1502" y="2643"/>
                      </a:cubicBezTo>
                      <a:cubicBezTo>
                        <a:pt x="1505" y="2647"/>
                        <a:pt x="1505" y="2647"/>
                        <a:pt x="1505" y="2647"/>
                      </a:cubicBezTo>
                      <a:cubicBezTo>
                        <a:pt x="1508" y="2651"/>
                        <a:pt x="1508" y="2651"/>
                        <a:pt x="1508" y="2651"/>
                      </a:cubicBezTo>
                      <a:cubicBezTo>
                        <a:pt x="1508" y="2651"/>
                        <a:pt x="1508" y="2651"/>
                        <a:pt x="1508" y="2651"/>
                      </a:cubicBezTo>
                      <a:cubicBezTo>
                        <a:pt x="1507" y="2653"/>
                        <a:pt x="1507" y="2653"/>
                        <a:pt x="1507" y="2653"/>
                      </a:cubicBezTo>
                      <a:cubicBezTo>
                        <a:pt x="1505" y="2657"/>
                        <a:pt x="1505" y="2657"/>
                        <a:pt x="1505" y="2657"/>
                      </a:cubicBezTo>
                      <a:cubicBezTo>
                        <a:pt x="1505" y="2658"/>
                        <a:pt x="1505" y="2658"/>
                        <a:pt x="1505" y="2658"/>
                      </a:cubicBezTo>
                      <a:cubicBezTo>
                        <a:pt x="1504" y="2658"/>
                        <a:pt x="1504" y="2658"/>
                        <a:pt x="1504" y="2658"/>
                      </a:cubicBezTo>
                      <a:cubicBezTo>
                        <a:pt x="1504" y="2661"/>
                        <a:pt x="1504" y="2661"/>
                        <a:pt x="1504" y="2661"/>
                      </a:cubicBezTo>
                      <a:cubicBezTo>
                        <a:pt x="1502" y="2663"/>
                        <a:pt x="1502" y="2663"/>
                        <a:pt x="1502" y="2663"/>
                      </a:cubicBezTo>
                      <a:cubicBezTo>
                        <a:pt x="1503" y="2667"/>
                        <a:pt x="1503" y="2667"/>
                        <a:pt x="1503" y="2667"/>
                      </a:cubicBezTo>
                      <a:cubicBezTo>
                        <a:pt x="1503" y="2667"/>
                        <a:pt x="1503" y="2667"/>
                        <a:pt x="1503" y="2667"/>
                      </a:cubicBezTo>
                      <a:cubicBezTo>
                        <a:pt x="1503" y="2668"/>
                        <a:pt x="1503" y="2668"/>
                        <a:pt x="1503" y="2668"/>
                      </a:cubicBezTo>
                      <a:cubicBezTo>
                        <a:pt x="1503" y="2668"/>
                        <a:pt x="1503" y="2668"/>
                        <a:pt x="1503" y="2668"/>
                      </a:cubicBezTo>
                      <a:cubicBezTo>
                        <a:pt x="1503" y="2669"/>
                        <a:pt x="1503" y="2669"/>
                        <a:pt x="1503" y="2669"/>
                      </a:cubicBezTo>
                      <a:cubicBezTo>
                        <a:pt x="1501" y="2671"/>
                        <a:pt x="1501" y="2671"/>
                        <a:pt x="1501" y="2671"/>
                      </a:cubicBezTo>
                      <a:cubicBezTo>
                        <a:pt x="1501" y="2672"/>
                        <a:pt x="1501" y="2672"/>
                        <a:pt x="1501" y="2672"/>
                      </a:cubicBezTo>
                      <a:lnTo>
                        <a:pt x="1501" y="2673"/>
                      </a:lnTo>
                      <a:close/>
                      <a:moveTo>
                        <a:pt x="2786" y="3778"/>
                      </a:moveTo>
                      <a:cubicBezTo>
                        <a:pt x="2785" y="3774"/>
                        <a:pt x="2785" y="3774"/>
                        <a:pt x="2785" y="3774"/>
                      </a:cubicBezTo>
                      <a:cubicBezTo>
                        <a:pt x="2787" y="3773"/>
                        <a:pt x="2787" y="3773"/>
                        <a:pt x="2787" y="3773"/>
                      </a:cubicBezTo>
                      <a:cubicBezTo>
                        <a:pt x="2787" y="3771"/>
                        <a:pt x="2787" y="3769"/>
                        <a:pt x="2788" y="3767"/>
                      </a:cubicBezTo>
                      <a:cubicBezTo>
                        <a:pt x="2788" y="3760"/>
                        <a:pt x="2788" y="3754"/>
                        <a:pt x="2789" y="3747"/>
                      </a:cubicBezTo>
                      <a:cubicBezTo>
                        <a:pt x="2787" y="3740"/>
                        <a:pt x="2787" y="3740"/>
                        <a:pt x="2787" y="3740"/>
                      </a:cubicBezTo>
                      <a:cubicBezTo>
                        <a:pt x="2786" y="3737"/>
                        <a:pt x="2785" y="3732"/>
                        <a:pt x="2784" y="3729"/>
                      </a:cubicBezTo>
                      <a:cubicBezTo>
                        <a:pt x="2784" y="3728"/>
                        <a:pt x="2783" y="3727"/>
                        <a:pt x="2782" y="3726"/>
                      </a:cubicBezTo>
                      <a:cubicBezTo>
                        <a:pt x="2782" y="3725"/>
                        <a:pt x="2778" y="3713"/>
                        <a:pt x="2778" y="3711"/>
                      </a:cubicBezTo>
                      <a:cubicBezTo>
                        <a:pt x="2778" y="3711"/>
                        <a:pt x="2778" y="3708"/>
                        <a:pt x="2778" y="3708"/>
                      </a:cubicBezTo>
                      <a:cubicBezTo>
                        <a:pt x="2774" y="3696"/>
                        <a:pt x="2756" y="3679"/>
                        <a:pt x="2747" y="3670"/>
                      </a:cubicBezTo>
                      <a:cubicBezTo>
                        <a:pt x="2746" y="3670"/>
                        <a:pt x="2746" y="3670"/>
                        <a:pt x="2746" y="3670"/>
                      </a:cubicBezTo>
                      <a:cubicBezTo>
                        <a:pt x="2742" y="3667"/>
                        <a:pt x="2738" y="3664"/>
                        <a:pt x="2735" y="3661"/>
                      </a:cubicBezTo>
                      <a:cubicBezTo>
                        <a:pt x="2732" y="3658"/>
                        <a:pt x="2730" y="3655"/>
                        <a:pt x="2727" y="3653"/>
                      </a:cubicBezTo>
                      <a:cubicBezTo>
                        <a:pt x="2723" y="3649"/>
                        <a:pt x="2723" y="3649"/>
                        <a:pt x="2723" y="3649"/>
                      </a:cubicBezTo>
                      <a:cubicBezTo>
                        <a:pt x="2722" y="3649"/>
                        <a:pt x="2721" y="3648"/>
                        <a:pt x="2720" y="3648"/>
                      </a:cubicBezTo>
                      <a:cubicBezTo>
                        <a:pt x="2715" y="3643"/>
                        <a:pt x="2710" y="3639"/>
                        <a:pt x="2706" y="3634"/>
                      </a:cubicBezTo>
                      <a:cubicBezTo>
                        <a:pt x="2706" y="3633"/>
                        <a:pt x="2706" y="3633"/>
                        <a:pt x="2705" y="3633"/>
                      </a:cubicBezTo>
                      <a:cubicBezTo>
                        <a:pt x="2703" y="3631"/>
                        <a:pt x="2701" y="3629"/>
                        <a:pt x="2699" y="3627"/>
                      </a:cubicBezTo>
                      <a:cubicBezTo>
                        <a:pt x="2697" y="3626"/>
                        <a:pt x="2694" y="3625"/>
                        <a:pt x="2692" y="3624"/>
                      </a:cubicBezTo>
                      <a:cubicBezTo>
                        <a:pt x="2688" y="3621"/>
                        <a:pt x="2685" y="3618"/>
                        <a:pt x="2680" y="3615"/>
                      </a:cubicBezTo>
                      <a:cubicBezTo>
                        <a:pt x="2679" y="3614"/>
                        <a:pt x="2676" y="3613"/>
                        <a:pt x="2675" y="3612"/>
                      </a:cubicBezTo>
                      <a:cubicBezTo>
                        <a:pt x="2674" y="3612"/>
                        <a:pt x="2673" y="3610"/>
                        <a:pt x="2672" y="3610"/>
                      </a:cubicBezTo>
                      <a:cubicBezTo>
                        <a:pt x="2660" y="3606"/>
                        <a:pt x="2656" y="3605"/>
                        <a:pt x="2642" y="3603"/>
                      </a:cubicBezTo>
                      <a:cubicBezTo>
                        <a:pt x="2629" y="3604"/>
                        <a:pt x="2615" y="3598"/>
                        <a:pt x="2603" y="3595"/>
                      </a:cubicBezTo>
                      <a:cubicBezTo>
                        <a:pt x="2599" y="3593"/>
                        <a:pt x="2582" y="3584"/>
                        <a:pt x="2578" y="3589"/>
                      </a:cubicBezTo>
                      <a:cubicBezTo>
                        <a:pt x="2578" y="3589"/>
                        <a:pt x="2578" y="3589"/>
                        <a:pt x="2578" y="3589"/>
                      </a:cubicBezTo>
                      <a:cubicBezTo>
                        <a:pt x="2580" y="3591"/>
                        <a:pt x="2580" y="3591"/>
                        <a:pt x="2580" y="3591"/>
                      </a:cubicBezTo>
                      <a:cubicBezTo>
                        <a:pt x="2586" y="3590"/>
                        <a:pt x="2586" y="3590"/>
                        <a:pt x="2586" y="3590"/>
                      </a:cubicBezTo>
                      <a:cubicBezTo>
                        <a:pt x="2595" y="3594"/>
                        <a:pt x="2595" y="3594"/>
                        <a:pt x="2595" y="3594"/>
                      </a:cubicBezTo>
                      <a:cubicBezTo>
                        <a:pt x="2590" y="3595"/>
                        <a:pt x="2590" y="3595"/>
                        <a:pt x="2590" y="3595"/>
                      </a:cubicBezTo>
                      <a:cubicBezTo>
                        <a:pt x="2587" y="3594"/>
                        <a:pt x="2580" y="3595"/>
                        <a:pt x="2577" y="3596"/>
                      </a:cubicBezTo>
                      <a:cubicBezTo>
                        <a:pt x="2575" y="3595"/>
                        <a:pt x="2575" y="3595"/>
                        <a:pt x="2575" y="3595"/>
                      </a:cubicBezTo>
                      <a:cubicBezTo>
                        <a:pt x="2573" y="3595"/>
                        <a:pt x="2568" y="3595"/>
                        <a:pt x="2566" y="3594"/>
                      </a:cubicBezTo>
                      <a:cubicBezTo>
                        <a:pt x="2563" y="3595"/>
                        <a:pt x="2563" y="3595"/>
                        <a:pt x="2563" y="3595"/>
                      </a:cubicBezTo>
                      <a:cubicBezTo>
                        <a:pt x="2562" y="3594"/>
                        <a:pt x="2559" y="3593"/>
                        <a:pt x="2557" y="3593"/>
                      </a:cubicBezTo>
                      <a:cubicBezTo>
                        <a:pt x="2556" y="3593"/>
                        <a:pt x="2555" y="3591"/>
                        <a:pt x="2555" y="3589"/>
                      </a:cubicBezTo>
                      <a:cubicBezTo>
                        <a:pt x="2553" y="3588"/>
                        <a:pt x="2553" y="3588"/>
                        <a:pt x="2553" y="3588"/>
                      </a:cubicBezTo>
                      <a:cubicBezTo>
                        <a:pt x="2552" y="3588"/>
                        <a:pt x="2552" y="3588"/>
                        <a:pt x="2552" y="3588"/>
                      </a:cubicBezTo>
                      <a:cubicBezTo>
                        <a:pt x="2551" y="3591"/>
                        <a:pt x="2551" y="3591"/>
                        <a:pt x="2551" y="3591"/>
                      </a:cubicBezTo>
                      <a:cubicBezTo>
                        <a:pt x="2549" y="3592"/>
                        <a:pt x="2549" y="3592"/>
                        <a:pt x="2549" y="3592"/>
                      </a:cubicBezTo>
                      <a:cubicBezTo>
                        <a:pt x="2550" y="3593"/>
                        <a:pt x="2550" y="3593"/>
                        <a:pt x="2550" y="3593"/>
                      </a:cubicBezTo>
                      <a:cubicBezTo>
                        <a:pt x="2549" y="3596"/>
                        <a:pt x="2549" y="3596"/>
                        <a:pt x="2549" y="3596"/>
                      </a:cubicBezTo>
                      <a:cubicBezTo>
                        <a:pt x="2551" y="3597"/>
                        <a:pt x="2551" y="3597"/>
                        <a:pt x="2551" y="3597"/>
                      </a:cubicBezTo>
                      <a:cubicBezTo>
                        <a:pt x="2550" y="3598"/>
                        <a:pt x="2550" y="3598"/>
                        <a:pt x="2550" y="3598"/>
                      </a:cubicBezTo>
                      <a:cubicBezTo>
                        <a:pt x="2548" y="3597"/>
                        <a:pt x="2548" y="3597"/>
                        <a:pt x="2548" y="3597"/>
                      </a:cubicBezTo>
                      <a:cubicBezTo>
                        <a:pt x="2548" y="3596"/>
                        <a:pt x="2548" y="3593"/>
                        <a:pt x="2549" y="3592"/>
                      </a:cubicBezTo>
                      <a:cubicBezTo>
                        <a:pt x="2548" y="3590"/>
                        <a:pt x="2548" y="3590"/>
                        <a:pt x="2548" y="3590"/>
                      </a:cubicBezTo>
                      <a:cubicBezTo>
                        <a:pt x="2543" y="3589"/>
                        <a:pt x="2545" y="3589"/>
                        <a:pt x="2539" y="3590"/>
                      </a:cubicBezTo>
                      <a:cubicBezTo>
                        <a:pt x="2538" y="3591"/>
                        <a:pt x="2538" y="3591"/>
                        <a:pt x="2538" y="3591"/>
                      </a:cubicBezTo>
                      <a:cubicBezTo>
                        <a:pt x="2536" y="3591"/>
                        <a:pt x="2528" y="3590"/>
                        <a:pt x="2527" y="3588"/>
                      </a:cubicBezTo>
                      <a:cubicBezTo>
                        <a:pt x="2526" y="3588"/>
                        <a:pt x="2523" y="3588"/>
                        <a:pt x="2522" y="3589"/>
                      </a:cubicBezTo>
                      <a:cubicBezTo>
                        <a:pt x="2522" y="3590"/>
                        <a:pt x="2522" y="3590"/>
                        <a:pt x="2522" y="3590"/>
                      </a:cubicBezTo>
                      <a:cubicBezTo>
                        <a:pt x="2523" y="3591"/>
                        <a:pt x="2523" y="3591"/>
                        <a:pt x="2523" y="3591"/>
                      </a:cubicBezTo>
                      <a:cubicBezTo>
                        <a:pt x="2521" y="3594"/>
                        <a:pt x="2521" y="3594"/>
                        <a:pt x="2521" y="3594"/>
                      </a:cubicBezTo>
                      <a:cubicBezTo>
                        <a:pt x="2518" y="3593"/>
                        <a:pt x="2518" y="3593"/>
                        <a:pt x="2518" y="3593"/>
                      </a:cubicBezTo>
                      <a:cubicBezTo>
                        <a:pt x="2518" y="3592"/>
                        <a:pt x="2518" y="3592"/>
                        <a:pt x="2518" y="3592"/>
                      </a:cubicBezTo>
                      <a:cubicBezTo>
                        <a:pt x="2522" y="3591"/>
                        <a:pt x="2522" y="3591"/>
                        <a:pt x="2522" y="3591"/>
                      </a:cubicBezTo>
                      <a:cubicBezTo>
                        <a:pt x="2519" y="3589"/>
                        <a:pt x="2519" y="3589"/>
                        <a:pt x="2519" y="3589"/>
                      </a:cubicBezTo>
                      <a:cubicBezTo>
                        <a:pt x="2518" y="3590"/>
                        <a:pt x="2516" y="3590"/>
                        <a:pt x="2515" y="3589"/>
                      </a:cubicBezTo>
                      <a:cubicBezTo>
                        <a:pt x="2519" y="3588"/>
                        <a:pt x="2519" y="3588"/>
                        <a:pt x="2519" y="3588"/>
                      </a:cubicBezTo>
                      <a:cubicBezTo>
                        <a:pt x="2522" y="3589"/>
                        <a:pt x="2522" y="3589"/>
                        <a:pt x="2522" y="3589"/>
                      </a:cubicBezTo>
                      <a:cubicBezTo>
                        <a:pt x="2521" y="3587"/>
                        <a:pt x="2521" y="3587"/>
                        <a:pt x="2521" y="3587"/>
                      </a:cubicBezTo>
                      <a:cubicBezTo>
                        <a:pt x="2519" y="3586"/>
                        <a:pt x="2500" y="3582"/>
                        <a:pt x="2498" y="3584"/>
                      </a:cubicBezTo>
                      <a:cubicBezTo>
                        <a:pt x="2499" y="3585"/>
                        <a:pt x="2499" y="3585"/>
                        <a:pt x="2499" y="3585"/>
                      </a:cubicBezTo>
                      <a:cubicBezTo>
                        <a:pt x="2501" y="3584"/>
                        <a:pt x="2501" y="3584"/>
                        <a:pt x="2501" y="3584"/>
                      </a:cubicBezTo>
                      <a:cubicBezTo>
                        <a:pt x="2503" y="3584"/>
                        <a:pt x="2503" y="3584"/>
                        <a:pt x="2503" y="3584"/>
                      </a:cubicBezTo>
                      <a:cubicBezTo>
                        <a:pt x="2503" y="3587"/>
                        <a:pt x="2503" y="3587"/>
                        <a:pt x="2503" y="3587"/>
                      </a:cubicBezTo>
                      <a:cubicBezTo>
                        <a:pt x="2504" y="3588"/>
                        <a:pt x="2504" y="3588"/>
                        <a:pt x="2504" y="3588"/>
                      </a:cubicBezTo>
                      <a:cubicBezTo>
                        <a:pt x="2506" y="3586"/>
                        <a:pt x="2506" y="3586"/>
                        <a:pt x="2506" y="3586"/>
                      </a:cubicBezTo>
                      <a:cubicBezTo>
                        <a:pt x="2511" y="3588"/>
                        <a:pt x="2511" y="3588"/>
                        <a:pt x="2511" y="3588"/>
                      </a:cubicBezTo>
                      <a:cubicBezTo>
                        <a:pt x="2509" y="3589"/>
                        <a:pt x="2509" y="3589"/>
                        <a:pt x="2509" y="3589"/>
                      </a:cubicBezTo>
                      <a:cubicBezTo>
                        <a:pt x="2509" y="3589"/>
                        <a:pt x="2509" y="3589"/>
                        <a:pt x="2509" y="3589"/>
                      </a:cubicBezTo>
                      <a:cubicBezTo>
                        <a:pt x="2506" y="3588"/>
                        <a:pt x="2506" y="3588"/>
                        <a:pt x="2506" y="3588"/>
                      </a:cubicBezTo>
                      <a:cubicBezTo>
                        <a:pt x="2505" y="3589"/>
                        <a:pt x="2505" y="3589"/>
                        <a:pt x="2505" y="3589"/>
                      </a:cubicBezTo>
                      <a:cubicBezTo>
                        <a:pt x="2503" y="3590"/>
                        <a:pt x="2503" y="3590"/>
                        <a:pt x="2503" y="3590"/>
                      </a:cubicBezTo>
                      <a:cubicBezTo>
                        <a:pt x="2503" y="3591"/>
                        <a:pt x="2503" y="3591"/>
                        <a:pt x="2503" y="3591"/>
                      </a:cubicBezTo>
                      <a:cubicBezTo>
                        <a:pt x="2504" y="3592"/>
                        <a:pt x="2504" y="3592"/>
                        <a:pt x="2504" y="3592"/>
                      </a:cubicBezTo>
                      <a:cubicBezTo>
                        <a:pt x="2502" y="3593"/>
                        <a:pt x="2502" y="3593"/>
                        <a:pt x="2502" y="3593"/>
                      </a:cubicBezTo>
                      <a:cubicBezTo>
                        <a:pt x="2501" y="3592"/>
                        <a:pt x="2501" y="3592"/>
                        <a:pt x="2501" y="3592"/>
                      </a:cubicBezTo>
                      <a:cubicBezTo>
                        <a:pt x="2500" y="3593"/>
                        <a:pt x="2497" y="3593"/>
                        <a:pt x="2495" y="3592"/>
                      </a:cubicBezTo>
                      <a:cubicBezTo>
                        <a:pt x="2501" y="3590"/>
                        <a:pt x="2501" y="3590"/>
                        <a:pt x="2501" y="3590"/>
                      </a:cubicBezTo>
                      <a:cubicBezTo>
                        <a:pt x="2501" y="3589"/>
                        <a:pt x="2501" y="3589"/>
                        <a:pt x="2501" y="3589"/>
                      </a:cubicBezTo>
                      <a:cubicBezTo>
                        <a:pt x="2498" y="3588"/>
                        <a:pt x="2498" y="3588"/>
                        <a:pt x="2498" y="3588"/>
                      </a:cubicBezTo>
                      <a:cubicBezTo>
                        <a:pt x="2497" y="3589"/>
                        <a:pt x="2490" y="3591"/>
                        <a:pt x="2488" y="3590"/>
                      </a:cubicBezTo>
                      <a:cubicBezTo>
                        <a:pt x="2485" y="3591"/>
                        <a:pt x="2485" y="3591"/>
                        <a:pt x="2485" y="3591"/>
                      </a:cubicBezTo>
                      <a:cubicBezTo>
                        <a:pt x="2483" y="3589"/>
                        <a:pt x="2483" y="3589"/>
                        <a:pt x="2483" y="3589"/>
                      </a:cubicBezTo>
                      <a:cubicBezTo>
                        <a:pt x="2479" y="3589"/>
                        <a:pt x="2479" y="3589"/>
                        <a:pt x="2479" y="3589"/>
                      </a:cubicBezTo>
                      <a:cubicBezTo>
                        <a:pt x="2478" y="3590"/>
                        <a:pt x="2478" y="3590"/>
                        <a:pt x="2478" y="3590"/>
                      </a:cubicBezTo>
                      <a:cubicBezTo>
                        <a:pt x="2474" y="3591"/>
                        <a:pt x="2474" y="3591"/>
                        <a:pt x="2474" y="3591"/>
                      </a:cubicBezTo>
                      <a:cubicBezTo>
                        <a:pt x="2473" y="3590"/>
                        <a:pt x="2473" y="3590"/>
                        <a:pt x="2473" y="3590"/>
                      </a:cubicBezTo>
                      <a:cubicBezTo>
                        <a:pt x="2473" y="3589"/>
                        <a:pt x="2473" y="3589"/>
                        <a:pt x="2473" y="3589"/>
                      </a:cubicBezTo>
                      <a:cubicBezTo>
                        <a:pt x="2471" y="3590"/>
                        <a:pt x="2471" y="3590"/>
                        <a:pt x="2471" y="3590"/>
                      </a:cubicBezTo>
                      <a:cubicBezTo>
                        <a:pt x="2469" y="3589"/>
                        <a:pt x="2469" y="3589"/>
                        <a:pt x="2469" y="3589"/>
                      </a:cubicBezTo>
                      <a:cubicBezTo>
                        <a:pt x="2466" y="3589"/>
                        <a:pt x="2466" y="3589"/>
                        <a:pt x="2466" y="3589"/>
                      </a:cubicBezTo>
                      <a:cubicBezTo>
                        <a:pt x="2466" y="3591"/>
                        <a:pt x="2466" y="3591"/>
                        <a:pt x="2466" y="3591"/>
                      </a:cubicBezTo>
                      <a:cubicBezTo>
                        <a:pt x="2465" y="3592"/>
                        <a:pt x="2465" y="3592"/>
                        <a:pt x="2465" y="3592"/>
                      </a:cubicBezTo>
                      <a:cubicBezTo>
                        <a:pt x="2464" y="3591"/>
                        <a:pt x="2464" y="3591"/>
                        <a:pt x="2464" y="3591"/>
                      </a:cubicBezTo>
                      <a:cubicBezTo>
                        <a:pt x="2456" y="3596"/>
                        <a:pt x="2450" y="3603"/>
                        <a:pt x="2449" y="3612"/>
                      </a:cubicBezTo>
                      <a:cubicBezTo>
                        <a:pt x="2448" y="3615"/>
                        <a:pt x="2448" y="3619"/>
                        <a:pt x="2447" y="3622"/>
                      </a:cubicBezTo>
                      <a:cubicBezTo>
                        <a:pt x="2446" y="3624"/>
                        <a:pt x="2445" y="3626"/>
                        <a:pt x="2444" y="3628"/>
                      </a:cubicBezTo>
                      <a:cubicBezTo>
                        <a:pt x="2442" y="3630"/>
                        <a:pt x="2442" y="3630"/>
                        <a:pt x="2442" y="3630"/>
                      </a:cubicBezTo>
                      <a:cubicBezTo>
                        <a:pt x="2442" y="3631"/>
                        <a:pt x="2440" y="3636"/>
                        <a:pt x="2440" y="3636"/>
                      </a:cubicBezTo>
                      <a:cubicBezTo>
                        <a:pt x="2440" y="3641"/>
                        <a:pt x="2440" y="3645"/>
                        <a:pt x="2440" y="3649"/>
                      </a:cubicBezTo>
                      <a:cubicBezTo>
                        <a:pt x="2437" y="3651"/>
                        <a:pt x="2432" y="3653"/>
                        <a:pt x="2429" y="3655"/>
                      </a:cubicBezTo>
                      <a:cubicBezTo>
                        <a:pt x="2425" y="3658"/>
                        <a:pt x="2424" y="3661"/>
                        <a:pt x="2422" y="3665"/>
                      </a:cubicBezTo>
                      <a:cubicBezTo>
                        <a:pt x="2422" y="3665"/>
                        <a:pt x="2420" y="3666"/>
                        <a:pt x="2420" y="3667"/>
                      </a:cubicBezTo>
                      <a:cubicBezTo>
                        <a:pt x="2419" y="3669"/>
                        <a:pt x="2419" y="3673"/>
                        <a:pt x="2420" y="3675"/>
                      </a:cubicBezTo>
                      <a:cubicBezTo>
                        <a:pt x="2417" y="3671"/>
                        <a:pt x="2408" y="3666"/>
                        <a:pt x="2407" y="3663"/>
                      </a:cubicBezTo>
                      <a:cubicBezTo>
                        <a:pt x="2400" y="3662"/>
                        <a:pt x="2400" y="3662"/>
                        <a:pt x="2400" y="3662"/>
                      </a:cubicBezTo>
                      <a:cubicBezTo>
                        <a:pt x="2391" y="3666"/>
                        <a:pt x="2391" y="3666"/>
                        <a:pt x="2391" y="3666"/>
                      </a:cubicBezTo>
                      <a:cubicBezTo>
                        <a:pt x="2388" y="3664"/>
                        <a:pt x="2382" y="3661"/>
                        <a:pt x="2378" y="3661"/>
                      </a:cubicBezTo>
                      <a:cubicBezTo>
                        <a:pt x="2378" y="3660"/>
                        <a:pt x="2372" y="3645"/>
                        <a:pt x="2371" y="3643"/>
                      </a:cubicBezTo>
                      <a:cubicBezTo>
                        <a:pt x="2371" y="3643"/>
                        <a:pt x="2368" y="3642"/>
                        <a:pt x="2368" y="3641"/>
                      </a:cubicBezTo>
                      <a:cubicBezTo>
                        <a:pt x="2368" y="3640"/>
                        <a:pt x="2367" y="3637"/>
                        <a:pt x="2366" y="3636"/>
                      </a:cubicBezTo>
                      <a:cubicBezTo>
                        <a:pt x="2362" y="3634"/>
                        <a:pt x="2362" y="3634"/>
                        <a:pt x="2362" y="3634"/>
                      </a:cubicBezTo>
                      <a:cubicBezTo>
                        <a:pt x="2361" y="3633"/>
                        <a:pt x="2361" y="3633"/>
                        <a:pt x="2361" y="3633"/>
                      </a:cubicBezTo>
                      <a:cubicBezTo>
                        <a:pt x="2359" y="3632"/>
                        <a:pt x="2359" y="3632"/>
                        <a:pt x="2359" y="3632"/>
                      </a:cubicBezTo>
                      <a:cubicBezTo>
                        <a:pt x="2358" y="3630"/>
                        <a:pt x="2358" y="3630"/>
                        <a:pt x="2358" y="3630"/>
                      </a:cubicBezTo>
                      <a:cubicBezTo>
                        <a:pt x="2354" y="3630"/>
                        <a:pt x="2349" y="3626"/>
                        <a:pt x="2346" y="3628"/>
                      </a:cubicBezTo>
                      <a:cubicBezTo>
                        <a:pt x="2344" y="3628"/>
                        <a:pt x="2338" y="3625"/>
                        <a:pt x="2336" y="3626"/>
                      </a:cubicBezTo>
                      <a:cubicBezTo>
                        <a:pt x="2335" y="3624"/>
                        <a:pt x="2335" y="3624"/>
                        <a:pt x="2335" y="3624"/>
                      </a:cubicBezTo>
                      <a:cubicBezTo>
                        <a:pt x="2334" y="3624"/>
                        <a:pt x="2334" y="3624"/>
                        <a:pt x="2334" y="3624"/>
                      </a:cubicBezTo>
                      <a:cubicBezTo>
                        <a:pt x="2333" y="3625"/>
                        <a:pt x="2333" y="3625"/>
                        <a:pt x="2333" y="3625"/>
                      </a:cubicBezTo>
                      <a:cubicBezTo>
                        <a:pt x="2329" y="3625"/>
                        <a:pt x="2329" y="3625"/>
                        <a:pt x="2329" y="3625"/>
                      </a:cubicBezTo>
                      <a:cubicBezTo>
                        <a:pt x="2326" y="3627"/>
                        <a:pt x="2326" y="3627"/>
                        <a:pt x="2326" y="3627"/>
                      </a:cubicBezTo>
                      <a:cubicBezTo>
                        <a:pt x="2322" y="3627"/>
                        <a:pt x="2322" y="3627"/>
                        <a:pt x="2322" y="3627"/>
                      </a:cubicBezTo>
                      <a:cubicBezTo>
                        <a:pt x="2324" y="3625"/>
                        <a:pt x="2328" y="3622"/>
                        <a:pt x="2329" y="3619"/>
                      </a:cubicBezTo>
                      <a:cubicBezTo>
                        <a:pt x="2326" y="3617"/>
                        <a:pt x="2326" y="3617"/>
                        <a:pt x="2326" y="3617"/>
                      </a:cubicBezTo>
                      <a:cubicBezTo>
                        <a:pt x="2328" y="3615"/>
                        <a:pt x="2328" y="3615"/>
                        <a:pt x="2328" y="3615"/>
                      </a:cubicBezTo>
                      <a:cubicBezTo>
                        <a:pt x="2328" y="3614"/>
                        <a:pt x="2328" y="3614"/>
                        <a:pt x="2328" y="3614"/>
                      </a:cubicBezTo>
                      <a:cubicBezTo>
                        <a:pt x="2329" y="3613"/>
                        <a:pt x="2329" y="3613"/>
                        <a:pt x="2329" y="3613"/>
                      </a:cubicBezTo>
                      <a:cubicBezTo>
                        <a:pt x="2331" y="3614"/>
                        <a:pt x="2331" y="3614"/>
                        <a:pt x="2331" y="3614"/>
                      </a:cubicBezTo>
                      <a:cubicBezTo>
                        <a:pt x="2340" y="3611"/>
                        <a:pt x="2340" y="3611"/>
                        <a:pt x="2340" y="3611"/>
                      </a:cubicBezTo>
                      <a:cubicBezTo>
                        <a:pt x="2340" y="3610"/>
                        <a:pt x="2339" y="3608"/>
                        <a:pt x="2339" y="3607"/>
                      </a:cubicBezTo>
                      <a:cubicBezTo>
                        <a:pt x="2341" y="3604"/>
                        <a:pt x="2341" y="3602"/>
                        <a:pt x="2343" y="3599"/>
                      </a:cubicBezTo>
                      <a:cubicBezTo>
                        <a:pt x="2343" y="3599"/>
                        <a:pt x="2344" y="3598"/>
                        <a:pt x="2345" y="3597"/>
                      </a:cubicBezTo>
                      <a:cubicBezTo>
                        <a:pt x="2347" y="3593"/>
                        <a:pt x="2348" y="3588"/>
                        <a:pt x="2353" y="3585"/>
                      </a:cubicBezTo>
                      <a:cubicBezTo>
                        <a:pt x="2353" y="3583"/>
                        <a:pt x="2353" y="3583"/>
                        <a:pt x="2353" y="3583"/>
                      </a:cubicBezTo>
                      <a:cubicBezTo>
                        <a:pt x="2356" y="3580"/>
                        <a:pt x="2356" y="3580"/>
                        <a:pt x="2356" y="3580"/>
                      </a:cubicBezTo>
                      <a:cubicBezTo>
                        <a:pt x="2356" y="3579"/>
                        <a:pt x="2356" y="3579"/>
                        <a:pt x="2356" y="3579"/>
                      </a:cubicBezTo>
                      <a:cubicBezTo>
                        <a:pt x="2359" y="3578"/>
                        <a:pt x="2361" y="3574"/>
                        <a:pt x="2363" y="3572"/>
                      </a:cubicBezTo>
                      <a:cubicBezTo>
                        <a:pt x="2364" y="3572"/>
                        <a:pt x="2365" y="3571"/>
                        <a:pt x="2366" y="3571"/>
                      </a:cubicBezTo>
                      <a:cubicBezTo>
                        <a:pt x="2367" y="3569"/>
                        <a:pt x="2368" y="3567"/>
                        <a:pt x="2370" y="3566"/>
                      </a:cubicBezTo>
                      <a:cubicBezTo>
                        <a:pt x="2371" y="3565"/>
                        <a:pt x="2371" y="3565"/>
                        <a:pt x="2371" y="3565"/>
                      </a:cubicBezTo>
                      <a:cubicBezTo>
                        <a:pt x="2372" y="3563"/>
                        <a:pt x="2372" y="3563"/>
                        <a:pt x="2372" y="3563"/>
                      </a:cubicBezTo>
                      <a:cubicBezTo>
                        <a:pt x="2376" y="3561"/>
                        <a:pt x="2376" y="3561"/>
                        <a:pt x="2376" y="3561"/>
                      </a:cubicBezTo>
                      <a:cubicBezTo>
                        <a:pt x="2377" y="3559"/>
                        <a:pt x="2377" y="3559"/>
                        <a:pt x="2377" y="3559"/>
                      </a:cubicBezTo>
                      <a:cubicBezTo>
                        <a:pt x="2378" y="3559"/>
                        <a:pt x="2378" y="3559"/>
                        <a:pt x="2378" y="3559"/>
                      </a:cubicBezTo>
                      <a:cubicBezTo>
                        <a:pt x="2379" y="3557"/>
                        <a:pt x="2383" y="3553"/>
                        <a:pt x="2385" y="3553"/>
                      </a:cubicBezTo>
                      <a:cubicBezTo>
                        <a:pt x="2386" y="3550"/>
                        <a:pt x="2386" y="3550"/>
                        <a:pt x="2386" y="3550"/>
                      </a:cubicBezTo>
                      <a:cubicBezTo>
                        <a:pt x="2387" y="3550"/>
                        <a:pt x="2390" y="3548"/>
                        <a:pt x="2390" y="3546"/>
                      </a:cubicBezTo>
                      <a:cubicBezTo>
                        <a:pt x="2395" y="3544"/>
                        <a:pt x="2395" y="3544"/>
                        <a:pt x="2395" y="3544"/>
                      </a:cubicBezTo>
                      <a:cubicBezTo>
                        <a:pt x="2396" y="3540"/>
                        <a:pt x="2396" y="3540"/>
                        <a:pt x="2396" y="3540"/>
                      </a:cubicBezTo>
                      <a:cubicBezTo>
                        <a:pt x="2398" y="3540"/>
                        <a:pt x="2398" y="3540"/>
                        <a:pt x="2398" y="3540"/>
                      </a:cubicBezTo>
                      <a:cubicBezTo>
                        <a:pt x="2398" y="3538"/>
                        <a:pt x="2401" y="3536"/>
                        <a:pt x="2403" y="3536"/>
                      </a:cubicBezTo>
                      <a:cubicBezTo>
                        <a:pt x="2404" y="3534"/>
                        <a:pt x="2404" y="3534"/>
                        <a:pt x="2404" y="3534"/>
                      </a:cubicBezTo>
                      <a:cubicBezTo>
                        <a:pt x="2404" y="3534"/>
                        <a:pt x="2404" y="3534"/>
                        <a:pt x="2404" y="3534"/>
                      </a:cubicBezTo>
                      <a:cubicBezTo>
                        <a:pt x="2407" y="3535"/>
                        <a:pt x="2407" y="3535"/>
                        <a:pt x="2407" y="3535"/>
                      </a:cubicBezTo>
                      <a:cubicBezTo>
                        <a:pt x="2410" y="3536"/>
                        <a:pt x="2410" y="3536"/>
                        <a:pt x="2410" y="3536"/>
                      </a:cubicBezTo>
                      <a:cubicBezTo>
                        <a:pt x="2413" y="3532"/>
                        <a:pt x="2413" y="3532"/>
                        <a:pt x="2413" y="3532"/>
                      </a:cubicBezTo>
                      <a:cubicBezTo>
                        <a:pt x="2413" y="3523"/>
                        <a:pt x="2413" y="3523"/>
                        <a:pt x="2413" y="3523"/>
                      </a:cubicBezTo>
                      <a:cubicBezTo>
                        <a:pt x="2413" y="3520"/>
                        <a:pt x="2415" y="3515"/>
                        <a:pt x="2416" y="3512"/>
                      </a:cubicBezTo>
                      <a:cubicBezTo>
                        <a:pt x="2416" y="3510"/>
                        <a:pt x="2415" y="3507"/>
                        <a:pt x="2416" y="3504"/>
                      </a:cubicBezTo>
                      <a:cubicBezTo>
                        <a:pt x="2417" y="3497"/>
                        <a:pt x="2418" y="3493"/>
                        <a:pt x="2415" y="3486"/>
                      </a:cubicBezTo>
                      <a:cubicBezTo>
                        <a:pt x="2415" y="3484"/>
                        <a:pt x="2414" y="3482"/>
                        <a:pt x="2413" y="3480"/>
                      </a:cubicBezTo>
                      <a:cubicBezTo>
                        <a:pt x="2413" y="3477"/>
                        <a:pt x="2413" y="3473"/>
                        <a:pt x="2412" y="3470"/>
                      </a:cubicBezTo>
                      <a:cubicBezTo>
                        <a:pt x="2410" y="3462"/>
                        <a:pt x="2407" y="3452"/>
                        <a:pt x="2402" y="3444"/>
                      </a:cubicBezTo>
                      <a:cubicBezTo>
                        <a:pt x="2402" y="3443"/>
                        <a:pt x="2400" y="3441"/>
                        <a:pt x="2399" y="3439"/>
                      </a:cubicBezTo>
                      <a:cubicBezTo>
                        <a:pt x="2397" y="3436"/>
                        <a:pt x="2397" y="3430"/>
                        <a:pt x="2395" y="3426"/>
                      </a:cubicBezTo>
                      <a:cubicBezTo>
                        <a:pt x="2393" y="3423"/>
                        <a:pt x="2391" y="3420"/>
                        <a:pt x="2390" y="3417"/>
                      </a:cubicBezTo>
                      <a:cubicBezTo>
                        <a:pt x="2388" y="3413"/>
                        <a:pt x="2384" y="3407"/>
                        <a:pt x="2384" y="3402"/>
                      </a:cubicBezTo>
                      <a:cubicBezTo>
                        <a:pt x="2385" y="3402"/>
                        <a:pt x="2385" y="3402"/>
                        <a:pt x="2385" y="3402"/>
                      </a:cubicBezTo>
                      <a:cubicBezTo>
                        <a:pt x="2384" y="3399"/>
                        <a:pt x="2384" y="3399"/>
                        <a:pt x="2384" y="3399"/>
                      </a:cubicBezTo>
                      <a:cubicBezTo>
                        <a:pt x="2382" y="3399"/>
                        <a:pt x="2382" y="3399"/>
                        <a:pt x="2382" y="3399"/>
                      </a:cubicBezTo>
                      <a:cubicBezTo>
                        <a:pt x="2382" y="3397"/>
                        <a:pt x="2382" y="3397"/>
                        <a:pt x="2382" y="3397"/>
                      </a:cubicBezTo>
                      <a:cubicBezTo>
                        <a:pt x="2383" y="3396"/>
                        <a:pt x="2383" y="3396"/>
                        <a:pt x="2383" y="3396"/>
                      </a:cubicBezTo>
                      <a:cubicBezTo>
                        <a:pt x="2382" y="3395"/>
                        <a:pt x="2382" y="3395"/>
                        <a:pt x="2382" y="3395"/>
                      </a:cubicBezTo>
                      <a:cubicBezTo>
                        <a:pt x="2382" y="3393"/>
                        <a:pt x="2382" y="3393"/>
                        <a:pt x="2382" y="3393"/>
                      </a:cubicBezTo>
                      <a:cubicBezTo>
                        <a:pt x="2380" y="3390"/>
                        <a:pt x="2380" y="3390"/>
                        <a:pt x="2380" y="3390"/>
                      </a:cubicBezTo>
                      <a:cubicBezTo>
                        <a:pt x="2378" y="3390"/>
                        <a:pt x="2378" y="3390"/>
                        <a:pt x="2378" y="3390"/>
                      </a:cubicBezTo>
                      <a:cubicBezTo>
                        <a:pt x="2378" y="3391"/>
                        <a:pt x="2378" y="3391"/>
                        <a:pt x="2378" y="3391"/>
                      </a:cubicBezTo>
                      <a:cubicBezTo>
                        <a:pt x="2377" y="3390"/>
                        <a:pt x="2377" y="3390"/>
                        <a:pt x="2377" y="3390"/>
                      </a:cubicBezTo>
                      <a:cubicBezTo>
                        <a:pt x="2378" y="3388"/>
                        <a:pt x="2378" y="3388"/>
                        <a:pt x="2378" y="3388"/>
                      </a:cubicBezTo>
                      <a:cubicBezTo>
                        <a:pt x="2376" y="3387"/>
                        <a:pt x="2376" y="3387"/>
                        <a:pt x="2376" y="3387"/>
                      </a:cubicBezTo>
                      <a:cubicBezTo>
                        <a:pt x="2378" y="3386"/>
                        <a:pt x="2378" y="3386"/>
                        <a:pt x="2378" y="3386"/>
                      </a:cubicBezTo>
                      <a:cubicBezTo>
                        <a:pt x="2377" y="3384"/>
                        <a:pt x="2376" y="3382"/>
                        <a:pt x="2374" y="3382"/>
                      </a:cubicBezTo>
                      <a:cubicBezTo>
                        <a:pt x="2373" y="3382"/>
                        <a:pt x="2373" y="3382"/>
                        <a:pt x="2373" y="3382"/>
                      </a:cubicBezTo>
                      <a:cubicBezTo>
                        <a:pt x="2371" y="3380"/>
                        <a:pt x="2371" y="3380"/>
                        <a:pt x="2371" y="3380"/>
                      </a:cubicBezTo>
                      <a:cubicBezTo>
                        <a:pt x="2371" y="3378"/>
                        <a:pt x="2371" y="3378"/>
                        <a:pt x="2371" y="3378"/>
                      </a:cubicBezTo>
                      <a:cubicBezTo>
                        <a:pt x="2372" y="3378"/>
                        <a:pt x="2372" y="3378"/>
                        <a:pt x="2372" y="3378"/>
                      </a:cubicBezTo>
                      <a:cubicBezTo>
                        <a:pt x="2374" y="3380"/>
                        <a:pt x="2374" y="3380"/>
                        <a:pt x="2374" y="3380"/>
                      </a:cubicBezTo>
                      <a:cubicBezTo>
                        <a:pt x="2374" y="3378"/>
                        <a:pt x="2374" y="3378"/>
                        <a:pt x="2374" y="3378"/>
                      </a:cubicBezTo>
                      <a:cubicBezTo>
                        <a:pt x="2373" y="3376"/>
                        <a:pt x="2373" y="3376"/>
                        <a:pt x="2373" y="3376"/>
                      </a:cubicBezTo>
                      <a:cubicBezTo>
                        <a:pt x="2371" y="3376"/>
                        <a:pt x="2371" y="3376"/>
                        <a:pt x="2371" y="3376"/>
                      </a:cubicBezTo>
                      <a:cubicBezTo>
                        <a:pt x="2370" y="3376"/>
                        <a:pt x="2370" y="3376"/>
                        <a:pt x="2370" y="3376"/>
                      </a:cubicBezTo>
                      <a:cubicBezTo>
                        <a:pt x="2370" y="3374"/>
                        <a:pt x="2370" y="3374"/>
                        <a:pt x="2370" y="3374"/>
                      </a:cubicBezTo>
                      <a:cubicBezTo>
                        <a:pt x="2372" y="3373"/>
                        <a:pt x="2372" y="3373"/>
                        <a:pt x="2372" y="3373"/>
                      </a:cubicBezTo>
                      <a:cubicBezTo>
                        <a:pt x="2369" y="3372"/>
                        <a:pt x="2369" y="3372"/>
                        <a:pt x="2369" y="3372"/>
                      </a:cubicBezTo>
                      <a:cubicBezTo>
                        <a:pt x="2370" y="3370"/>
                        <a:pt x="2370" y="3370"/>
                        <a:pt x="2370" y="3370"/>
                      </a:cubicBezTo>
                      <a:cubicBezTo>
                        <a:pt x="2367" y="3364"/>
                        <a:pt x="2367" y="3364"/>
                        <a:pt x="2367" y="3364"/>
                      </a:cubicBezTo>
                      <a:cubicBezTo>
                        <a:pt x="2364" y="3362"/>
                        <a:pt x="2364" y="3362"/>
                        <a:pt x="2364" y="3362"/>
                      </a:cubicBezTo>
                      <a:cubicBezTo>
                        <a:pt x="2363" y="3359"/>
                        <a:pt x="2363" y="3359"/>
                        <a:pt x="2363" y="3359"/>
                      </a:cubicBezTo>
                      <a:cubicBezTo>
                        <a:pt x="2364" y="3359"/>
                        <a:pt x="2364" y="3359"/>
                        <a:pt x="2364" y="3359"/>
                      </a:cubicBezTo>
                      <a:cubicBezTo>
                        <a:pt x="2365" y="3360"/>
                        <a:pt x="2365" y="3360"/>
                        <a:pt x="2365" y="3360"/>
                      </a:cubicBezTo>
                      <a:cubicBezTo>
                        <a:pt x="2365" y="3359"/>
                        <a:pt x="2365" y="3359"/>
                        <a:pt x="2365" y="3359"/>
                      </a:cubicBezTo>
                      <a:cubicBezTo>
                        <a:pt x="2361" y="3354"/>
                        <a:pt x="2361" y="3354"/>
                        <a:pt x="2361" y="3354"/>
                      </a:cubicBezTo>
                      <a:cubicBezTo>
                        <a:pt x="2360" y="3353"/>
                        <a:pt x="2360" y="3353"/>
                        <a:pt x="2360" y="3353"/>
                      </a:cubicBezTo>
                      <a:cubicBezTo>
                        <a:pt x="2359" y="3354"/>
                        <a:pt x="2359" y="3354"/>
                        <a:pt x="2359" y="3354"/>
                      </a:cubicBezTo>
                      <a:cubicBezTo>
                        <a:pt x="2360" y="3356"/>
                        <a:pt x="2360" y="3356"/>
                        <a:pt x="2360" y="3356"/>
                      </a:cubicBezTo>
                      <a:cubicBezTo>
                        <a:pt x="2360" y="3358"/>
                        <a:pt x="2360" y="3358"/>
                        <a:pt x="2360" y="3358"/>
                      </a:cubicBezTo>
                      <a:cubicBezTo>
                        <a:pt x="2358" y="3358"/>
                        <a:pt x="2358" y="3358"/>
                        <a:pt x="2358" y="3358"/>
                      </a:cubicBezTo>
                      <a:cubicBezTo>
                        <a:pt x="2355" y="3357"/>
                        <a:pt x="2355" y="3357"/>
                        <a:pt x="2355" y="3357"/>
                      </a:cubicBezTo>
                      <a:cubicBezTo>
                        <a:pt x="2355" y="3354"/>
                        <a:pt x="2355" y="3354"/>
                        <a:pt x="2355" y="3354"/>
                      </a:cubicBezTo>
                      <a:cubicBezTo>
                        <a:pt x="2357" y="3352"/>
                        <a:pt x="2357" y="3352"/>
                        <a:pt x="2357" y="3352"/>
                      </a:cubicBezTo>
                      <a:cubicBezTo>
                        <a:pt x="2357" y="3351"/>
                        <a:pt x="2356" y="3350"/>
                        <a:pt x="2355" y="3350"/>
                      </a:cubicBezTo>
                      <a:cubicBezTo>
                        <a:pt x="2353" y="3350"/>
                        <a:pt x="2353" y="3350"/>
                        <a:pt x="2353" y="3350"/>
                      </a:cubicBezTo>
                      <a:cubicBezTo>
                        <a:pt x="2351" y="3348"/>
                        <a:pt x="2351" y="3348"/>
                        <a:pt x="2351" y="3348"/>
                      </a:cubicBezTo>
                      <a:cubicBezTo>
                        <a:pt x="2350" y="3348"/>
                        <a:pt x="2350" y="3348"/>
                        <a:pt x="2350" y="3348"/>
                      </a:cubicBezTo>
                      <a:cubicBezTo>
                        <a:pt x="2352" y="3353"/>
                        <a:pt x="2352" y="3353"/>
                        <a:pt x="2352" y="3353"/>
                      </a:cubicBezTo>
                      <a:cubicBezTo>
                        <a:pt x="2351" y="3354"/>
                        <a:pt x="2351" y="3354"/>
                        <a:pt x="2351" y="3354"/>
                      </a:cubicBezTo>
                      <a:cubicBezTo>
                        <a:pt x="2349" y="3354"/>
                        <a:pt x="2349" y="3354"/>
                        <a:pt x="2349" y="3354"/>
                      </a:cubicBezTo>
                      <a:cubicBezTo>
                        <a:pt x="2347" y="3353"/>
                        <a:pt x="2347" y="3353"/>
                        <a:pt x="2347" y="3353"/>
                      </a:cubicBezTo>
                      <a:cubicBezTo>
                        <a:pt x="2346" y="3351"/>
                        <a:pt x="2346" y="3351"/>
                        <a:pt x="2346" y="3351"/>
                      </a:cubicBezTo>
                      <a:cubicBezTo>
                        <a:pt x="2344" y="3353"/>
                        <a:pt x="2344" y="3353"/>
                        <a:pt x="2344" y="3353"/>
                      </a:cubicBezTo>
                      <a:cubicBezTo>
                        <a:pt x="2342" y="3351"/>
                        <a:pt x="2342" y="3351"/>
                        <a:pt x="2342" y="3351"/>
                      </a:cubicBezTo>
                      <a:cubicBezTo>
                        <a:pt x="2339" y="3344"/>
                        <a:pt x="2338" y="3343"/>
                        <a:pt x="2331" y="3342"/>
                      </a:cubicBezTo>
                      <a:cubicBezTo>
                        <a:pt x="2330" y="3340"/>
                        <a:pt x="2330" y="3340"/>
                        <a:pt x="2330" y="3340"/>
                      </a:cubicBezTo>
                      <a:cubicBezTo>
                        <a:pt x="2329" y="3342"/>
                        <a:pt x="2329" y="3342"/>
                        <a:pt x="2329" y="3342"/>
                      </a:cubicBezTo>
                      <a:cubicBezTo>
                        <a:pt x="2326" y="3340"/>
                        <a:pt x="2326" y="3340"/>
                        <a:pt x="2326" y="3340"/>
                      </a:cubicBezTo>
                      <a:cubicBezTo>
                        <a:pt x="2325" y="3333"/>
                        <a:pt x="2315" y="3327"/>
                        <a:pt x="2312" y="3320"/>
                      </a:cubicBezTo>
                      <a:cubicBezTo>
                        <a:pt x="2308" y="3318"/>
                        <a:pt x="2306" y="3314"/>
                        <a:pt x="2303" y="3312"/>
                      </a:cubicBezTo>
                      <a:cubicBezTo>
                        <a:pt x="2301" y="3312"/>
                        <a:pt x="2301" y="3312"/>
                        <a:pt x="2301" y="3312"/>
                      </a:cubicBezTo>
                      <a:cubicBezTo>
                        <a:pt x="2299" y="3315"/>
                        <a:pt x="2299" y="3315"/>
                        <a:pt x="2299" y="3315"/>
                      </a:cubicBezTo>
                      <a:cubicBezTo>
                        <a:pt x="2298" y="3314"/>
                        <a:pt x="2298" y="3314"/>
                        <a:pt x="2298" y="3314"/>
                      </a:cubicBezTo>
                      <a:cubicBezTo>
                        <a:pt x="2290" y="3309"/>
                        <a:pt x="2286" y="3304"/>
                        <a:pt x="2279" y="3298"/>
                      </a:cubicBezTo>
                      <a:cubicBezTo>
                        <a:pt x="2279" y="3297"/>
                        <a:pt x="2279" y="3297"/>
                        <a:pt x="2278" y="3297"/>
                      </a:cubicBezTo>
                      <a:cubicBezTo>
                        <a:pt x="2272" y="3292"/>
                        <a:pt x="2265" y="3287"/>
                        <a:pt x="2260" y="3281"/>
                      </a:cubicBezTo>
                      <a:cubicBezTo>
                        <a:pt x="2259" y="3279"/>
                        <a:pt x="2258" y="3277"/>
                        <a:pt x="2257" y="3276"/>
                      </a:cubicBezTo>
                      <a:cubicBezTo>
                        <a:pt x="2256" y="3274"/>
                        <a:pt x="2255" y="3273"/>
                        <a:pt x="2254" y="3272"/>
                      </a:cubicBezTo>
                      <a:cubicBezTo>
                        <a:pt x="2252" y="3269"/>
                        <a:pt x="2250" y="3266"/>
                        <a:pt x="2249" y="3263"/>
                      </a:cubicBezTo>
                      <a:cubicBezTo>
                        <a:pt x="2247" y="3260"/>
                        <a:pt x="2245" y="3254"/>
                        <a:pt x="2241" y="3253"/>
                      </a:cubicBezTo>
                      <a:cubicBezTo>
                        <a:pt x="2228" y="3253"/>
                        <a:pt x="2217" y="3261"/>
                        <a:pt x="2205" y="3260"/>
                      </a:cubicBezTo>
                      <a:cubicBezTo>
                        <a:pt x="2202" y="3260"/>
                        <a:pt x="2193" y="3260"/>
                        <a:pt x="2190" y="3262"/>
                      </a:cubicBezTo>
                      <a:cubicBezTo>
                        <a:pt x="2183" y="3268"/>
                        <a:pt x="2183" y="3268"/>
                        <a:pt x="2183" y="3268"/>
                      </a:cubicBezTo>
                      <a:cubicBezTo>
                        <a:pt x="2165" y="3272"/>
                        <a:pt x="2157" y="3252"/>
                        <a:pt x="2155" y="3252"/>
                      </a:cubicBezTo>
                      <a:cubicBezTo>
                        <a:pt x="2144" y="3256"/>
                        <a:pt x="2144" y="3256"/>
                        <a:pt x="2144" y="3256"/>
                      </a:cubicBezTo>
                      <a:cubicBezTo>
                        <a:pt x="2144" y="3256"/>
                        <a:pt x="2144" y="3256"/>
                        <a:pt x="2144" y="3256"/>
                      </a:cubicBezTo>
                      <a:cubicBezTo>
                        <a:pt x="2140" y="3257"/>
                        <a:pt x="2136" y="3259"/>
                        <a:pt x="2134" y="3261"/>
                      </a:cubicBezTo>
                      <a:cubicBezTo>
                        <a:pt x="2132" y="3259"/>
                        <a:pt x="2132" y="3259"/>
                        <a:pt x="2132" y="3257"/>
                      </a:cubicBezTo>
                      <a:cubicBezTo>
                        <a:pt x="2135" y="3255"/>
                        <a:pt x="2137" y="3252"/>
                        <a:pt x="2139" y="3249"/>
                      </a:cubicBezTo>
                      <a:cubicBezTo>
                        <a:pt x="2141" y="3247"/>
                        <a:pt x="2151" y="3244"/>
                        <a:pt x="2154" y="3244"/>
                      </a:cubicBezTo>
                      <a:cubicBezTo>
                        <a:pt x="2157" y="3245"/>
                        <a:pt x="2157" y="3245"/>
                        <a:pt x="2157" y="3245"/>
                      </a:cubicBezTo>
                      <a:cubicBezTo>
                        <a:pt x="2166" y="3248"/>
                        <a:pt x="2167" y="3256"/>
                        <a:pt x="2176" y="3254"/>
                      </a:cubicBezTo>
                      <a:cubicBezTo>
                        <a:pt x="2189" y="3251"/>
                        <a:pt x="2189" y="3251"/>
                        <a:pt x="2189" y="3251"/>
                      </a:cubicBezTo>
                      <a:cubicBezTo>
                        <a:pt x="2192" y="3251"/>
                        <a:pt x="2199" y="3253"/>
                        <a:pt x="2200" y="3252"/>
                      </a:cubicBezTo>
                      <a:cubicBezTo>
                        <a:pt x="2212" y="3249"/>
                        <a:pt x="2212" y="3249"/>
                        <a:pt x="2212" y="3249"/>
                      </a:cubicBezTo>
                      <a:cubicBezTo>
                        <a:pt x="2214" y="3250"/>
                        <a:pt x="2214" y="3250"/>
                        <a:pt x="2214" y="3250"/>
                      </a:cubicBezTo>
                      <a:cubicBezTo>
                        <a:pt x="2220" y="3248"/>
                        <a:pt x="2226" y="3246"/>
                        <a:pt x="2231" y="3242"/>
                      </a:cubicBezTo>
                      <a:cubicBezTo>
                        <a:pt x="2240" y="3240"/>
                        <a:pt x="2244" y="3239"/>
                        <a:pt x="2252" y="3244"/>
                      </a:cubicBezTo>
                      <a:cubicBezTo>
                        <a:pt x="2254" y="3243"/>
                        <a:pt x="2254" y="3243"/>
                        <a:pt x="2254" y="3243"/>
                      </a:cubicBezTo>
                      <a:cubicBezTo>
                        <a:pt x="2256" y="3245"/>
                        <a:pt x="2258" y="3251"/>
                        <a:pt x="2258" y="3254"/>
                      </a:cubicBezTo>
                      <a:cubicBezTo>
                        <a:pt x="2270" y="3263"/>
                        <a:pt x="2279" y="3275"/>
                        <a:pt x="2289" y="3286"/>
                      </a:cubicBezTo>
                      <a:cubicBezTo>
                        <a:pt x="2293" y="3288"/>
                        <a:pt x="2293" y="3288"/>
                        <a:pt x="2293" y="3288"/>
                      </a:cubicBezTo>
                      <a:cubicBezTo>
                        <a:pt x="2294" y="3289"/>
                        <a:pt x="2305" y="3292"/>
                        <a:pt x="2306" y="3291"/>
                      </a:cubicBezTo>
                      <a:cubicBezTo>
                        <a:pt x="2307" y="3290"/>
                        <a:pt x="2307" y="3290"/>
                        <a:pt x="2307" y="3290"/>
                      </a:cubicBezTo>
                      <a:cubicBezTo>
                        <a:pt x="2309" y="3289"/>
                        <a:pt x="2312" y="3288"/>
                        <a:pt x="2314" y="3287"/>
                      </a:cubicBezTo>
                      <a:cubicBezTo>
                        <a:pt x="2315" y="3287"/>
                        <a:pt x="2316" y="3286"/>
                        <a:pt x="2317" y="3286"/>
                      </a:cubicBezTo>
                      <a:cubicBezTo>
                        <a:pt x="2319" y="3285"/>
                        <a:pt x="2326" y="3285"/>
                        <a:pt x="2327" y="3282"/>
                      </a:cubicBezTo>
                      <a:cubicBezTo>
                        <a:pt x="2327" y="3282"/>
                        <a:pt x="2329" y="3282"/>
                        <a:pt x="2329" y="3282"/>
                      </a:cubicBezTo>
                      <a:cubicBezTo>
                        <a:pt x="2342" y="3285"/>
                        <a:pt x="2341" y="3285"/>
                        <a:pt x="2352" y="3292"/>
                      </a:cubicBezTo>
                      <a:cubicBezTo>
                        <a:pt x="2355" y="3294"/>
                        <a:pt x="2360" y="3299"/>
                        <a:pt x="2360" y="3303"/>
                      </a:cubicBezTo>
                      <a:cubicBezTo>
                        <a:pt x="2361" y="3306"/>
                        <a:pt x="2352" y="3314"/>
                        <a:pt x="2350" y="3316"/>
                      </a:cubicBezTo>
                      <a:cubicBezTo>
                        <a:pt x="2350" y="3317"/>
                        <a:pt x="2350" y="3317"/>
                        <a:pt x="2350" y="3317"/>
                      </a:cubicBezTo>
                      <a:cubicBezTo>
                        <a:pt x="2351" y="3317"/>
                        <a:pt x="2351" y="3317"/>
                        <a:pt x="2351" y="3317"/>
                      </a:cubicBezTo>
                      <a:cubicBezTo>
                        <a:pt x="2353" y="3315"/>
                        <a:pt x="2361" y="3307"/>
                        <a:pt x="2362" y="3306"/>
                      </a:cubicBezTo>
                      <a:cubicBezTo>
                        <a:pt x="2363" y="3301"/>
                        <a:pt x="2360" y="3297"/>
                        <a:pt x="2359" y="3292"/>
                      </a:cubicBezTo>
                      <a:cubicBezTo>
                        <a:pt x="2353" y="3273"/>
                        <a:pt x="2346" y="3266"/>
                        <a:pt x="2333" y="3249"/>
                      </a:cubicBezTo>
                      <a:cubicBezTo>
                        <a:pt x="2328" y="3242"/>
                        <a:pt x="2324" y="3235"/>
                        <a:pt x="2319" y="3228"/>
                      </a:cubicBezTo>
                      <a:cubicBezTo>
                        <a:pt x="2304" y="3208"/>
                        <a:pt x="2291" y="3190"/>
                        <a:pt x="2279" y="3168"/>
                      </a:cubicBezTo>
                      <a:cubicBezTo>
                        <a:pt x="2278" y="3167"/>
                        <a:pt x="2278" y="3165"/>
                        <a:pt x="2277" y="3163"/>
                      </a:cubicBezTo>
                      <a:cubicBezTo>
                        <a:pt x="2273" y="3151"/>
                        <a:pt x="2261" y="3120"/>
                        <a:pt x="2262" y="3108"/>
                      </a:cubicBezTo>
                      <a:cubicBezTo>
                        <a:pt x="2262" y="3104"/>
                        <a:pt x="2263" y="3101"/>
                        <a:pt x="2264" y="3097"/>
                      </a:cubicBezTo>
                      <a:cubicBezTo>
                        <a:pt x="2264" y="3096"/>
                        <a:pt x="2264" y="3095"/>
                        <a:pt x="2264" y="3094"/>
                      </a:cubicBezTo>
                      <a:cubicBezTo>
                        <a:pt x="2264" y="3092"/>
                        <a:pt x="2267" y="3090"/>
                        <a:pt x="2267" y="3087"/>
                      </a:cubicBezTo>
                      <a:cubicBezTo>
                        <a:pt x="2268" y="3086"/>
                        <a:pt x="2268" y="3086"/>
                        <a:pt x="2268" y="3086"/>
                      </a:cubicBezTo>
                      <a:cubicBezTo>
                        <a:pt x="2270" y="3086"/>
                        <a:pt x="2270" y="3086"/>
                        <a:pt x="2270" y="3086"/>
                      </a:cubicBezTo>
                      <a:cubicBezTo>
                        <a:pt x="2271" y="3084"/>
                        <a:pt x="2271" y="3084"/>
                        <a:pt x="2271" y="3084"/>
                      </a:cubicBezTo>
                      <a:cubicBezTo>
                        <a:pt x="2271" y="3082"/>
                        <a:pt x="2271" y="3082"/>
                        <a:pt x="2271" y="3082"/>
                      </a:cubicBezTo>
                      <a:cubicBezTo>
                        <a:pt x="2274" y="3079"/>
                        <a:pt x="2274" y="3079"/>
                        <a:pt x="2274" y="3079"/>
                      </a:cubicBezTo>
                      <a:cubicBezTo>
                        <a:pt x="2281" y="3072"/>
                        <a:pt x="2287" y="3076"/>
                        <a:pt x="2291" y="3075"/>
                      </a:cubicBezTo>
                      <a:cubicBezTo>
                        <a:pt x="2294" y="3074"/>
                        <a:pt x="2297" y="3072"/>
                        <a:pt x="2299" y="3071"/>
                      </a:cubicBezTo>
                      <a:cubicBezTo>
                        <a:pt x="2300" y="3068"/>
                        <a:pt x="2300" y="3068"/>
                        <a:pt x="2300" y="3068"/>
                      </a:cubicBezTo>
                      <a:cubicBezTo>
                        <a:pt x="2298" y="3067"/>
                        <a:pt x="2296" y="3065"/>
                        <a:pt x="2295" y="3063"/>
                      </a:cubicBezTo>
                      <a:cubicBezTo>
                        <a:pt x="2292" y="3062"/>
                        <a:pt x="2288" y="3061"/>
                        <a:pt x="2284" y="3060"/>
                      </a:cubicBezTo>
                      <a:cubicBezTo>
                        <a:pt x="2284" y="3059"/>
                        <a:pt x="2283" y="3058"/>
                        <a:pt x="2282" y="3057"/>
                      </a:cubicBezTo>
                      <a:cubicBezTo>
                        <a:pt x="2280" y="3056"/>
                        <a:pt x="2276" y="3056"/>
                        <a:pt x="2275" y="3053"/>
                      </a:cubicBezTo>
                      <a:cubicBezTo>
                        <a:pt x="2260" y="3050"/>
                        <a:pt x="2248" y="3047"/>
                        <a:pt x="2244" y="3031"/>
                      </a:cubicBezTo>
                      <a:cubicBezTo>
                        <a:pt x="2244" y="3029"/>
                        <a:pt x="2243" y="3025"/>
                        <a:pt x="2245" y="3023"/>
                      </a:cubicBezTo>
                      <a:cubicBezTo>
                        <a:pt x="2246" y="3023"/>
                        <a:pt x="2246" y="3023"/>
                        <a:pt x="2246" y="3023"/>
                      </a:cubicBezTo>
                      <a:cubicBezTo>
                        <a:pt x="2248" y="3024"/>
                        <a:pt x="2248" y="3024"/>
                        <a:pt x="2248" y="3024"/>
                      </a:cubicBezTo>
                      <a:cubicBezTo>
                        <a:pt x="2249" y="3024"/>
                        <a:pt x="2249" y="3024"/>
                        <a:pt x="2249" y="3024"/>
                      </a:cubicBezTo>
                      <a:cubicBezTo>
                        <a:pt x="2249" y="3023"/>
                        <a:pt x="2249" y="3023"/>
                        <a:pt x="2249" y="3023"/>
                      </a:cubicBezTo>
                      <a:cubicBezTo>
                        <a:pt x="2246" y="3022"/>
                        <a:pt x="2240" y="3019"/>
                        <a:pt x="2237" y="3018"/>
                      </a:cubicBezTo>
                      <a:cubicBezTo>
                        <a:pt x="2236" y="3016"/>
                        <a:pt x="2236" y="3016"/>
                        <a:pt x="2236" y="3016"/>
                      </a:cubicBezTo>
                      <a:cubicBezTo>
                        <a:pt x="2233" y="3015"/>
                        <a:pt x="2231" y="3014"/>
                        <a:pt x="2229" y="3012"/>
                      </a:cubicBezTo>
                      <a:cubicBezTo>
                        <a:pt x="2226" y="3012"/>
                        <a:pt x="2226" y="3012"/>
                        <a:pt x="2226" y="3012"/>
                      </a:cubicBezTo>
                      <a:cubicBezTo>
                        <a:pt x="2222" y="3009"/>
                        <a:pt x="2222" y="3009"/>
                        <a:pt x="2222" y="3009"/>
                      </a:cubicBezTo>
                      <a:cubicBezTo>
                        <a:pt x="2221" y="3008"/>
                        <a:pt x="2221" y="3008"/>
                        <a:pt x="2221" y="3008"/>
                      </a:cubicBezTo>
                      <a:cubicBezTo>
                        <a:pt x="2222" y="3007"/>
                        <a:pt x="2222" y="3007"/>
                        <a:pt x="2222" y="3007"/>
                      </a:cubicBezTo>
                      <a:cubicBezTo>
                        <a:pt x="2222" y="3006"/>
                        <a:pt x="2222" y="3006"/>
                        <a:pt x="2222" y="3006"/>
                      </a:cubicBezTo>
                      <a:cubicBezTo>
                        <a:pt x="2220" y="3005"/>
                        <a:pt x="2220" y="3005"/>
                        <a:pt x="2220" y="3005"/>
                      </a:cubicBezTo>
                      <a:cubicBezTo>
                        <a:pt x="2220" y="3002"/>
                        <a:pt x="2220" y="3002"/>
                        <a:pt x="2220" y="3002"/>
                      </a:cubicBezTo>
                      <a:cubicBezTo>
                        <a:pt x="2217" y="3002"/>
                        <a:pt x="2217" y="3001"/>
                        <a:pt x="2215" y="3000"/>
                      </a:cubicBezTo>
                      <a:cubicBezTo>
                        <a:pt x="2215" y="2999"/>
                        <a:pt x="2214" y="2996"/>
                        <a:pt x="2213" y="2996"/>
                      </a:cubicBezTo>
                      <a:cubicBezTo>
                        <a:pt x="2214" y="2994"/>
                        <a:pt x="2214" y="2994"/>
                        <a:pt x="2214" y="2994"/>
                      </a:cubicBezTo>
                      <a:cubicBezTo>
                        <a:pt x="2215" y="2993"/>
                        <a:pt x="2216" y="2992"/>
                        <a:pt x="2217" y="2990"/>
                      </a:cubicBezTo>
                      <a:cubicBezTo>
                        <a:pt x="2216" y="2990"/>
                        <a:pt x="2216" y="2990"/>
                        <a:pt x="2216" y="2990"/>
                      </a:cubicBezTo>
                      <a:cubicBezTo>
                        <a:pt x="2214" y="2991"/>
                        <a:pt x="2214" y="2991"/>
                        <a:pt x="2214" y="2991"/>
                      </a:cubicBezTo>
                      <a:cubicBezTo>
                        <a:pt x="2212" y="2990"/>
                        <a:pt x="2210" y="2987"/>
                        <a:pt x="2210" y="2986"/>
                      </a:cubicBezTo>
                      <a:cubicBezTo>
                        <a:pt x="2211" y="2983"/>
                        <a:pt x="2211" y="2983"/>
                        <a:pt x="2211" y="2983"/>
                      </a:cubicBezTo>
                      <a:cubicBezTo>
                        <a:pt x="2208" y="2981"/>
                        <a:pt x="2208" y="2981"/>
                        <a:pt x="2208" y="2981"/>
                      </a:cubicBezTo>
                      <a:cubicBezTo>
                        <a:pt x="2207" y="2978"/>
                        <a:pt x="2207" y="2978"/>
                        <a:pt x="2207" y="2978"/>
                      </a:cubicBezTo>
                      <a:cubicBezTo>
                        <a:pt x="2208" y="2976"/>
                        <a:pt x="2208" y="2976"/>
                        <a:pt x="2208" y="2976"/>
                      </a:cubicBezTo>
                      <a:cubicBezTo>
                        <a:pt x="2207" y="2974"/>
                        <a:pt x="2207" y="2974"/>
                        <a:pt x="2207" y="2974"/>
                      </a:cubicBezTo>
                      <a:cubicBezTo>
                        <a:pt x="2208" y="2972"/>
                        <a:pt x="2208" y="2969"/>
                        <a:pt x="2206" y="2967"/>
                      </a:cubicBezTo>
                      <a:cubicBezTo>
                        <a:pt x="2204" y="2967"/>
                        <a:pt x="2204" y="2967"/>
                        <a:pt x="2204" y="2967"/>
                      </a:cubicBezTo>
                      <a:cubicBezTo>
                        <a:pt x="2205" y="2964"/>
                        <a:pt x="2205" y="2964"/>
                        <a:pt x="2205" y="2964"/>
                      </a:cubicBezTo>
                      <a:cubicBezTo>
                        <a:pt x="2203" y="2960"/>
                        <a:pt x="2203" y="2960"/>
                        <a:pt x="2203" y="2960"/>
                      </a:cubicBezTo>
                      <a:cubicBezTo>
                        <a:pt x="2200" y="2958"/>
                        <a:pt x="2200" y="2958"/>
                        <a:pt x="2200" y="2958"/>
                      </a:cubicBezTo>
                      <a:cubicBezTo>
                        <a:pt x="2200" y="2952"/>
                        <a:pt x="2200" y="2952"/>
                        <a:pt x="2200" y="2952"/>
                      </a:cubicBezTo>
                      <a:cubicBezTo>
                        <a:pt x="2195" y="2949"/>
                        <a:pt x="2196" y="2941"/>
                        <a:pt x="2188" y="2936"/>
                      </a:cubicBezTo>
                      <a:cubicBezTo>
                        <a:pt x="2185" y="2936"/>
                        <a:pt x="2185" y="2936"/>
                        <a:pt x="2185" y="2936"/>
                      </a:cubicBezTo>
                      <a:cubicBezTo>
                        <a:pt x="2184" y="2935"/>
                        <a:pt x="2184" y="2935"/>
                        <a:pt x="2184" y="2935"/>
                      </a:cubicBezTo>
                      <a:cubicBezTo>
                        <a:pt x="2181" y="2934"/>
                        <a:pt x="2181" y="2934"/>
                        <a:pt x="2181" y="2934"/>
                      </a:cubicBezTo>
                      <a:cubicBezTo>
                        <a:pt x="2179" y="2932"/>
                        <a:pt x="2176" y="2927"/>
                        <a:pt x="2177" y="2924"/>
                      </a:cubicBezTo>
                      <a:cubicBezTo>
                        <a:pt x="2180" y="2920"/>
                        <a:pt x="2180" y="2920"/>
                        <a:pt x="2180" y="2920"/>
                      </a:cubicBezTo>
                      <a:cubicBezTo>
                        <a:pt x="2180" y="2918"/>
                        <a:pt x="2180" y="2918"/>
                        <a:pt x="2180" y="2918"/>
                      </a:cubicBezTo>
                      <a:cubicBezTo>
                        <a:pt x="2176" y="2916"/>
                        <a:pt x="2175" y="2911"/>
                        <a:pt x="2171" y="2910"/>
                      </a:cubicBezTo>
                      <a:cubicBezTo>
                        <a:pt x="2170" y="2905"/>
                        <a:pt x="2168" y="2903"/>
                        <a:pt x="2163" y="2901"/>
                      </a:cubicBezTo>
                      <a:cubicBezTo>
                        <a:pt x="2162" y="2899"/>
                        <a:pt x="2162" y="2899"/>
                        <a:pt x="2162" y="2899"/>
                      </a:cubicBezTo>
                      <a:cubicBezTo>
                        <a:pt x="2160" y="2899"/>
                        <a:pt x="2160" y="2899"/>
                        <a:pt x="2160" y="2899"/>
                      </a:cubicBezTo>
                      <a:cubicBezTo>
                        <a:pt x="2157" y="2898"/>
                        <a:pt x="2157" y="2898"/>
                        <a:pt x="2157" y="2898"/>
                      </a:cubicBezTo>
                      <a:cubicBezTo>
                        <a:pt x="2155" y="2899"/>
                        <a:pt x="2155" y="2899"/>
                        <a:pt x="2155" y="2899"/>
                      </a:cubicBezTo>
                      <a:cubicBezTo>
                        <a:pt x="2155" y="2898"/>
                        <a:pt x="2155" y="2898"/>
                        <a:pt x="2155" y="2898"/>
                      </a:cubicBezTo>
                      <a:cubicBezTo>
                        <a:pt x="2150" y="2895"/>
                        <a:pt x="2143" y="2896"/>
                        <a:pt x="2139" y="2891"/>
                      </a:cubicBezTo>
                      <a:cubicBezTo>
                        <a:pt x="2139" y="2890"/>
                        <a:pt x="2139" y="2890"/>
                        <a:pt x="2139" y="2890"/>
                      </a:cubicBezTo>
                      <a:cubicBezTo>
                        <a:pt x="2140" y="2889"/>
                        <a:pt x="2140" y="2889"/>
                        <a:pt x="2140" y="2889"/>
                      </a:cubicBezTo>
                      <a:cubicBezTo>
                        <a:pt x="2140" y="2888"/>
                        <a:pt x="2140" y="2888"/>
                        <a:pt x="2140" y="2888"/>
                      </a:cubicBezTo>
                      <a:cubicBezTo>
                        <a:pt x="2136" y="2884"/>
                        <a:pt x="2136" y="2884"/>
                        <a:pt x="2136" y="2884"/>
                      </a:cubicBezTo>
                      <a:cubicBezTo>
                        <a:pt x="2134" y="2884"/>
                        <a:pt x="2134" y="2884"/>
                        <a:pt x="2134" y="2884"/>
                      </a:cubicBezTo>
                      <a:cubicBezTo>
                        <a:pt x="2131" y="2881"/>
                        <a:pt x="2131" y="2881"/>
                        <a:pt x="2131" y="2881"/>
                      </a:cubicBezTo>
                      <a:cubicBezTo>
                        <a:pt x="2130" y="2879"/>
                        <a:pt x="2130" y="2879"/>
                        <a:pt x="2130" y="2879"/>
                      </a:cubicBezTo>
                      <a:cubicBezTo>
                        <a:pt x="2129" y="2878"/>
                        <a:pt x="2129" y="2878"/>
                        <a:pt x="2129" y="2878"/>
                      </a:cubicBezTo>
                      <a:cubicBezTo>
                        <a:pt x="2128" y="2878"/>
                        <a:pt x="2128" y="2878"/>
                        <a:pt x="2128" y="2878"/>
                      </a:cubicBezTo>
                      <a:cubicBezTo>
                        <a:pt x="2127" y="2880"/>
                        <a:pt x="2127" y="2880"/>
                        <a:pt x="2127" y="2880"/>
                      </a:cubicBezTo>
                      <a:cubicBezTo>
                        <a:pt x="2126" y="2880"/>
                        <a:pt x="2126" y="2880"/>
                        <a:pt x="2126" y="2880"/>
                      </a:cubicBezTo>
                      <a:cubicBezTo>
                        <a:pt x="2125" y="2881"/>
                        <a:pt x="2123" y="2881"/>
                        <a:pt x="2121" y="2881"/>
                      </a:cubicBezTo>
                      <a:cubicBezTo>
                        <a:pt x="2119" y="2879"/>
                        <a:pt x="2119" y="2879"/>
                        <a:pt x="2119" y="2879"/>
                      </a:cubicBezTo>
                      <a:cubicBezTo>
                        <a:pt x="2119" y="2877"/>
                        <a:pt x="2119" y="2877"/>
                        <a:pt x="2119" y="2877"/>
                      </a:cubicBezTo>
                      <a:cubicBezTo>
                        <a:pt x="2118" y="2874"/>
                        <a:pt x="2118" y="2874"/>
                        <a:pt x="2118" y="2874"/>
                      </a:cubicBezTo>
                      <a:cubicBezTo>
                        <a:pt x="2115" y="2873"/>
                        <a:pt x="2115" y="2873"/>
                        <a:pt x="2115" y="2873"/>
                      </a:cubicBezTo>
                      <a:cubicBezTo>
                        <a:pt x="2114" y="2870"/>
                        <a:pt x="2114" y="2870"/>
                        <a:pt x="2114" y="2870"/>
                      </a:cubicBezTo>
                      <a:cubicBezTo>
                        <a:pt x="2112" y="2869"/>
                        <a:pt x="2112" y="2869"/>
                        <a:pt x="2112" y="2869"/>
                      </a:cubicBezTo>
                      <a:cubicBezTo>
                        <a:pt x="2112" y="2867"/>
                        <a:pt x="2112" y="2867"/>
                        <a:pt x="2112" y="2867"/>
                      </a:cubicBezTo>
                      <a:cubicBezTo>
                        <a:pt x="2111" y="2867"/>
                        <a:pt x="2108" y="2867"/>
                        <a:pt x="2107" y="2866"/>
                      </a:cubicBezTo>
                      <a:cubicBezTo>
                        <a:pt x="2106" y="2867"/>
                        <a:pt x="2104" y="2867"/>
                        <a:pt x="2103" y="2867"/>
                      </a:cubicBezTo>
                      <a:cubicBezTo>
                        <a:pt x="2100" y="2865"/>
                        <a:pt x="2091" y="2859"/>
                        <a:pt x="2087" y="2862"/>
                      </a:cubicBezTo>
                      <a:cubicBezTo>
                        <a:pt x="2085" y="2861"/>
                        <a:pt x="2082" y="2861"/>
                        <a:pt x="2080" y="2861"/>
                      </a:cubicBezTo>
                      <a:cubicBezTo>
                        <a:pt x="2080" y="2859"/>
                        <a:pt x="2080" y="2859"/>
                        <a:pt x="2080" y="2859"/>
                      </a:cubicBezTo>
                      <a:cubicBezTo>
                        <a:pt x="2079" y="2860"/>
                        <a:pt x="2079" y="2860"/>
                        <a:pt x="2079" y="2860"/>
                      </a:cubicBezTo>
                      <a:cubicBezTo>
                        <a:pt x="2075" y="2857"/>
                        <a:pt x="2075" y="2857"/>
                        <a:pt x="2075" y="2857"/>
                      </a:cubicBezTo>
                      <a:cubicBezTo>
                        <a:pt x="2074" y="2856"/>
                        <a:pt x="2074" y="2856"/>
                        <a:pt x="2074" y="2856"/>
                      </a:cubicBezTo>
                      <a:cubicBezTo>
                        <a:pt x="2070" y="2852"/>
                        <a:pt x="2066" y="2856"/>
                        <a:pt x="2061" y="2855"/>
                      </a:cubicBezTo>
                      <a:cubicBezTo>
                        <a:pt x="2059" y="2854"/>
                        <a:pt x="2056" y="2852"/>
                        <a:pt x="2053" y="2851"/>
                      </a:cubicBezTo>
                      <a:cubicBezTo>
                        <a:pt x="2053" y="2851"/>
                        <a:pt x="2053" y="2851"/>
                        <a:pt x="2052" y="2851"/>
                      </a:cubicBezTo>
                      <a:cubicBezTo>
                        <a:pt x="2050" y="2850"/>
                        <a:pt x="2046" y="2848"/>
                        <a:pt x="2044" y="2846"/>
                      </a:cubicBezTo>
                      <a:cubicBezTo>
                        <a:pt x="2041" y="2843"/>
                        <a:pt x="2039" y="2840"/>
                        <a:pt x="2035" y="2838"/>
                      </a:cubicBezTo>
                      <a:cubicBezTo>
                        <a:pt x="2033" y="2839"/>
                        <a:pt x="2026" y="2838"/>
                        <a:pt x="2024" y="2837"/>
                      </a:cubicBezTo>
                      <a:cubicBezTo>
                        <a:pt x="2023" y="2836"/>
                        <a:pt x="2021" y="2834"/>
                        <a:pt x="2019" y="2834"/>
                      </a:cubicBezTo>
                      <a:cubicBezTo>
                        <a:pt x="2020" y="2833"/>
                        <a:pt x="2020" y="2833"/>
                        <a:pt x="2020" y="2833"/>
                      </a:cubicBezTo>
                      <a:cubicBezTo>
                        <a:pt x="2017" y="2830"/>
                        <a:pt x="2017" y="2830"/>
                        <a:pt x="2017" y="2830"/>
                      </a:cubicBezTo>
                      <a:cubicBezTo>
                        <a:pt x="2016" y="2827"/>
                        <a:pt x="2016" y="2827"/>
                        <a:pt x="2016" y="2827"/>
                      </a:cubicBezTo>
                      <a:cubicBezTo>
                        <a:pt x="2015" y="2831"/>
                        <a:pt x="2015" y="2831"/>
                        <a:pt x="2015" y="2831"/>
                      </a:cubicBezTo>
                      <a:cubicBezTo>
                        <a:pt x="2016" y="2831"/>
                        <a:pt x="2016" y="2831"/>
                        <a:pt x="2016" y="2831"/>
                      </a:cubicBezTo>
                      <a:cubicBezTo>
                        <a:pt x="2016" y="2833"/>
                        <a:pt x="2016" y="2833"/>
                        <a:pt x="2016" y="2833"/>
                      </a:cubicBezTo>
                      <a:cubicBezTo>
                        <a:pt x="2017" y="2834"/>
                        <a:pt x="2017" y="2834"/>
                        <a:pt x="2017" y="2834"/>
                      </a:cubicBezTo>
                      <a:cubicBezTo>
                        <a:pt x="2017" y="2835"/>
                        <a:pt x="2017" y="2835"/>
                        <a:pt x="2017" y="2835"/>
                      </a:cubicBezTo>
                      <a:cubicBezTo>
                        <a:pt x="2013" y="2836"/>
                        <a:pt x="2013" y="2836"/>
                        <a:pt x="2013" y="2836"/>
                      </a:cubicBezTo>
                      <a:cubicBezTo>
                        <a:pt x="2013" y="2843"/>
                        <a:pt x="2013" y="2843"/>
                        <a:pt x="2013" y="2843"/>
                      </a:cubicBezTo>
                      <a:cubicBezTo>
                        <a:pt x="2011" y="2845"/>
                        <a:pt x="2011" y="2845"/>
                        <a:pt x="2011" y="2845"/>
                      </a:cubicBezTo>
                      <a:cubicBezTo>
                        <a:pt x="2013" y="2846"/>
                        <a:pt x="2013" y="2846"/>
                        <a:pt x="2013" y="2846"/>
                      </a:cubicBezTo>
                      <a:cubicBezTo>
                        <a:pt x="2013" y="2847"/>
                        <a:pt x="2013" y="2847"/>
                        <a:pt x="2013" y="2847"/>
                      </a:cubicBezTo>
                      <a:cubicBezTo>
                        <a:pt x="2012" y="2848"/>
                        <a:pt x="2012" y="2848"/>
                        <a:pt x="2012" y="2848"/>
                      </a:cubicBezTo>
                      <a:cubicBezTo>
                        <a:pt x="2010" y="2846"/>
                        <a:pt x="2010" y="2846"/>
                        <a:pt x="2010" y="2846"/>
                      </a:cubicBezTo>
                      <a:cubicBezTo>
                        <a:pt x="2000" y="2857"/>
                        <a:pt x="2000" y="2857"/>
                        <a:pt x="2000" y="2857"/>
                      </a:cubicBezTo>
                      <a:cubicBezTo>
                        <a:pt x="1996" y="2857"/>
                        <a:pt x="1996" y="2857"/>
                        <a:pt x="1996" y="2857"/>
                      </a:cubicBezTo>
                      <a:cubicBezTo>
                        <a:pt x="1994" y="2858"/>
                        <a:pt x="1994" y="2858"/>
                        <a:pt x="1994" y="2858"/>
                      </a:cubicBezTo>
                      <a:cubicBezTo>
                        <a:pt x="1994" y="2857"/>
                        <a:pt x="1994" y="2857"/>
                        <a:pt x="1994" y="2857"/>
                      </a:cubicBezTo>
                      <a:cubicBezTo>
                        <a:pt x="1987" y="2853"/>
                        <a:pt x="1987" y="2853"/>
                        <a:pt x="1987" y="2853"/>
                      </a:cubicBezTo>
                      <a:cubicBezTo>
                        <a:pt x="1989" y="2852"/>
                        <a:pt x="1989" y="2852"/>
                        <a:pt x="1989" y="2852"/>
                      </a:cubicBezTo>
                      <a:cubicBezTo>
                        <a:pt x="1992" y="2854"/>
                        <a:pt x="1994" y="2856"/>
                        <a:pt x="1997" y="2856"/>
                      </a:cubicBezTo>
                      <a:cubicBezTo>
                        <a:pt x="1999" y="2856"/>
                        <a:pt x="2002" y="2852"/>
                        <a:pt x="2003" y="2850"/>
                      </a:cubicBezTo>
                      <a:cubicBezTo>
                        <a:pt x="2005" y="2848"/>
                        <a:pt x="2011" y="2844"/>
                        <a:pt x="2010" y="2841"/>
                      </a:cubicBezTo>
                      <a:cubicBezTo>
                        <a:pt x="2009" y="2838"/>
                        <a:pt x="2009" y="2838"/>
                        <a:pt x="2009" y="2838"/>
                      </a:cubicBezTo>
                      <a:cubicBezTo>
                        <a:pt x="2009" y="2836"/>
                        <a:pt x="2009" y="2836"/>
                        <a:pt x="2009" y="2836"/>
                      </a:cubicBezTo>
                      <a:cubicBezTo>
                        <a:pt x="2008" y="2835"/>
                        <a:pt x="2008" y="2835"/>
                        <a:pt x="2008" y="2835"/>
                      </a:cubicBezTo>
                      <a:cubicBezTo>
                        <a:pt x="2007" y="2835"/>
                        <a:pt x="2007" y="2835"/>
                        <a:pt x="2007" y="2835"/>
                      </a:cubicBezTo>
                      <a:cubicBezTo>
                        <a:pt x="2008" y="2838"/>
                        <a:pt x="2008" y="2838"/>
                        <a:pt x="2008" y="2838"/>
                      </a:cubicBezTo>
                      <a:cubicBezTo>
                        <a:pt x="2007" y="2839"/>
                        <a:pt x="2007" y="2839"/>
                        <a:pt x="2007" y="2839"/>
                      </a:cubicBezTo>
                      <a:cubicBezTo>
                        <a:pt x="1999" y="2838"/>
                        <a:pt x="1999" y="2838"/>
                        <a:pt x="1999" y="2838"/>
                      </a:cubicBezTo>
                      <a:cubicBezTo>
                        <a:pt x="2003" y="2832"/>
                        <a:pt x="2003" y="2832"/>
                        <a:pt x="2003" y="2832"/>
                      </a:cubicBezTo>
                      <a:cubicBezTo>
                        <a:pt x="2009" y="2833"/>
                        <a:pt x="2009" y="2833"/>
                        <a:pt x="2009" y="2833"/>
                      </a:cubicBezTo>
                      <a:cubicBezTo>
                        <a:pt x="2007" y="2829"/>
                        <a:pt x="2007" y="2829"/>
                        <a:pt x="2007" y="2829"/>
                      </a:cubicBezTo>
                      <a:cubicBezTo>
                        <a:pt x="2008" y="2827"/>
                        <a:pt x="2008" y="2827"/>
                        <a:pt x="2008" y="2827"/>
                      </a:cubicBezTo>
                      <a:cubicBezTo>
                        <a:pt x="2011" y="2826"/>
                        <a:pt x="2011" y="2826"/>
                        <a:pt x="2011" y="2826"/>
                      </a:cubicBezTo>
                      <a:cubicBezTo>
                        <a:pt x="2009" y="2827"/>
                        <a:pt x="2005" y="2823"/>
                        <a:pt x="2004" y="2822"/>
                      </a:cubicBezTo>
                      <a:cubicBezTo>
                        <a:pt x="2003" y="2817"/>
                        <a:pt x="2000" y="2814"/>
                        <a:pt x="1999" y="2810"/>
                      </a:cubicBezTo>
                      <a:cubicBezTo>
                        <a:pt x="1998" y="2809"/>
                        <a:pt x="1998" y="2809"/>
                        <a:pt x="1998" y="2809"/>
                      </a:cubicBezTo>
                      <a:cubicBezTo>
                        <a:pt x="1998" y="2808"/>
                        <a:pt x="2000" y="2808"/>
                        <a:pt x="2001" y="2807"/>
                      </a:cubicBezTo>
                      <a:cubicBezTo>
                        <a:pt x="2001" y="2807"/>
                        <a:pt x="2001" y="2807"/>
                        <a:pt x="2001" y="2807"/>
                      </a:cubicBezTo>
                      <a:cubicBezTo>
                        <a:pt x="2000" y="2804"/>
                        <a:pt x="2000" y="2804"/>
                        <a:pt x="2000" y="2804"/>
                      </a:cubicBezTo>
                      <a:cubicBezTo>
                        <a:pt x="2003" y="2807"/>
                        <a:pt x="2003" y="2807"/>
                        <a:pt x="2003" y="2807"/>
                      </a:cubicBezTo>
                      <a:cubicBezTo>
                        <a:pt x="2005" y="2807"/>
                        <a:pt x="2005" y="2807"/>
                        <a:pt x="2005" y="2807"/>
                      </a:cubicBezTo>
                      <a:cubicBezTo>
                        <a:pt x="2006" y="2806"/>
                        <a:pt x="2006" y="2806"/>
                        <a:pt x="2006" y="2806"/>
                      </a:cubicBezTo>
                      <a:cubicBezTo>
                        <a:pt x="2005" y="2804"/>
                        <a:pt x="2005" y="2804"/>
                        <a:pt x="2005" y="2804"/>
                      </a:cubicBezTo>
                      <a:cubicBezTo>
                        <a:pt x="2001" y="2801"/>
                        <a:pt x="1998" y="2800"/>
                        <a:pt x="1995" y="2798"/>
                      </a:cubicBezTo>
                      <a:cubicBezTo>
                        <a:pt x="1990" y="2794"/>
                        <a:pt x="1986" y="2790"/>
                        <a:pt x="1982" y="2786"/>
                      </a:cubicBezTo>
                      <a:cubicBezTo>
                        <a:pt x="1981" y="2782"/>
                        <a:pt x="1981" y="2782"/>
                        <a:pt x="1981" y="2782"/>
                      </a:cubicBezTo>
                      <a:cubicBezTo>
                        <a:pt x="1980" y="2782"/>
                        <a:pt x="1978" y="2780"/>
                        <a:pt x="1978" y="2779"/>
                      </a:cubicBezTo>
                      <a:cubicBezTo>
                        <a:pt x="1975" y="2778"/>
                        <a:pt x="1972" y="2772"/>
                        <a:pt x="1971" y="2769"/>
                      </a:cubicBezTo>
                      <a:cubicBezTo>
                        <a:pt x="1970" y="2767"/>
                        <a:pt x="1971" y="2764"/>
                        <a:pt x="1970" y="2762"/>
                      </a:cubicBezTo>
                      <a:cubicBezTo>
                        <a:pt x="1972" y="2755"/>
                        <a:pt x="1964" y="2739"/>
                        <a:pt x="1960" y="2732"/>
                      </a:cubicBezTo>
                      <a:cubicBezTo>
                        <a:pt x="1961" y="2729"/>
                        <a:pt x="1961" y="2729"/>
                        <a:pt x="1961" y="2729"/>
                      </a:cubicBezTo>
                      <a:cubicBezTo>
                        <a:pt x="1959" y="2726"/>
                        <a:pt x="1959" y="2726"/>
                        <a:pt x="1959" y="2726"/>
                      </a:cubicBezTo>
                      <a:cubicBezTo>
                        <a:pt x="1960" y="2721"/>
                        <a:pt x="1955" y="2717"/>
                        <a:pt x="1957" y="2712"/>
                      </a:cubicBezTo>
                      <a:cubicBezTo>
                        <a:pt x="1959" y="2710"/>
                        <a:pt x="1959" y="2710"/>
                        <a:pt x="1959" y="2710"/>
                      </a:cubicBezTo>
                      <a:cubicBezTo>
                        <a:pt x="1959" y="2709"/>
                        <a:pt x="1959" y="2709"/>
                        <a:pt x="1959" y="2709"/>
                      </a:cubicBezTo>
                      <a:cubicBezTo>
                        <a:pt x="1957" y="2707"/>
                        <a:pt x="1957" y="2707"/>
                        <a:pt x="1957" y="2707"/>
                      </a:cubicBezTo>
                      <a:cubicBezTo>
                        <a:pt x="1959" y="2705"/>
                        <a:pt x="1959" y="2705"/>
                        <a:pt x="1959" y="2705"/>
                      </a:cubicBezTo>
                      <a:cubicBezTo>
                        <a:pt x="1957" y="2703"/>
                        <a:pt x="1957" y="2703"/>
                        <a:pt x="1957" y="2703"/>
                      </a:cubicBezTo>
                      <a:cubicBezTo>
                        <a:pt x="1955" y="2699"/>
                        <a:pt x="1955" y="2695"/>
                        <a:pt x="1956" y="2692"/>
                      </a:cubicBezTo>
                      <a:cubicBezTo>
                        <a:pt x="1958" y="2690"/>
                        <a:pt x="1958" y="2690"/>
                        <a:pt x="1958" y="2690"/>
                      </a:cubicBezTo>
                      <a:cubicBezTo>
                        <a:pt x="1959" y="2687"/>
                        <a:pt x="1958" y="2684"/>
                        <a:pt x="1958" y="2682"/>
                      </a:cubicBezTo>
                      <a:cubicBezTo>
                        <a:pt x="1955" y="2681"/>
                        <a:pt x="1955" y="2681"/>
                        <a:pt x="1955" y="2681"/>
                      </a:cubicBezTo>
                      <a:cubicBezTo>
                        <a:pt x="1956" y="2679"/>
                        <a:pt x="1952" y="2676"/>
                        <a:pt x="1951" y="2675"/>
                      </a:cubicBezTo>
                      <a:cubicBezTo>
                        <a:pt x="1952" y="2674"/>
                        <a:pt x="1952" y="2674"/>
                        <a:pt x="1952" y="2674"/>
                      </a:cubicBezTo>
                      <a:cubicBezTo>
                        <a:pt x="1950" y="2672"/>
                        <a:pt x="1950" y="2672"/>
                        <a:pt x="1950" y="2672"/>
                      </a:cubicBezTo>
                      <a:cubicBezTo>
                        <a:pt x="1948" y="2672"/>
                        <a:pt x="1948" y="2672"/>
                        <a:pt x="1948" y="2672"/>
                      </a:cubicBezTo>
                      <a:cubicBezTo>
                        <a:pt x="1946" y="2670"/>
                        <a:pt x="1944" y="2668"/>
                        <a:pt x="1943" y="2666"/>
                      </a:cubicBezTo>
                      <a:cubicBezTo>
                        <a:pt x="1943" y="2665"/>
                        <a:pt x="1943" y="2665"/>
                        <a:pt x="1943" y="2665"/>
                      </a:cubicBezTo>
                      <a:cubicBezTo>
                        <a:pt x="1940" y="2665"/>
                        <a:pt x="1940" y="2665"/>
                        <a:pt x="1940" y="2665"/>
                      </a:cubicBezTo>
                      <a:cubicBezTo>
                        <a:pt x="1939" y="2663"/>
                        <a:pt x="1939" y="2663"/>
                        <a:pt x="1939" y="2663"/>
                      </a:cubicBezTo>
                      <a:cubicBezTo>
                        <a:pt x="1936" y="2664"/>
                        <a:pt x="1936" y="2664"/>
                        <a:pt x="1936" y="2664"/>
                      </a:cubicBezTo>
                      <a:cubicBezTo>
                        <a:pt x="1935" y="2667"/>
                        <a:pt x="1934" y="2670"/>
                        <a:pt x="1933" y="2673"/>
                      </a:cubicBezTo>
                      <a:cubicBezTo>
                        <a:pt x="1930" y="2674"/>
                        <a:pt x="1930" y="2674"/>
                        <a:pt x="1930" y="2674"/>
                      </a:cubicBezTo>
                      <a:cubicBezTo>
                        <a:pt x="1930" y="2676"/>
                        <a:pt x="1930" y="2676"/>
                        <a:pt x="1930" y="2676"/>
                      </a:cubicBezTo>
                      <a:cubicBezTo>
                        <a:pt x="1929" y="2675"/>
                        <a:pt x="1929" y="2675"/>
                        <a:pt x="1929" y="2675"/>
                      </a:cubicBezTo>
                      <a:cubicBezTo>
                        <a:pt x="1928" y="2675"/>
                        <a:pt x="1928" y="2675"/>
                        <a:pt x="1928" y="2675"/>
                      </a:cubicBezTo>
                      <a:cubicBezTo>
                        <a:pt x="1926" y="2672"/>
                        <a:pt x="1926" y="2672"/>
                        <a:pt x="1926" y="2672"/>
                      </a:cubicBezTo>
                      <a:cubicBezTo>
                        <a:pt x="1931" y="2672"/>
                        <a:pt x="1931" y="2672"/>
                        <a:pt x="1931" y="2672"/>
                      </a:cubicBezTo>
                      <a:cubicBezTo>
                        <a:pt x="1933" y="2670"/>
                        <a:pt x="1933" y="2670"/>
                        <a:pt x="1933" y="2670"/>
                      </a:cubicBezTo>
                      <a:cubicBezTo>
                        <a:pt x="1933" y="2668"/>
                        <a:pt x="1934" y="2665"/>
                        <a:pt x="1935" y="2663"/>
                      </a:cubicBezTo>
                      <a:cubicBezTo>
                        <a:pt x="1938" y="2662"/>
                        <a:pt x="1938" y="2662"/>
                        <a:pt x="1938" y="2662"/>
                      </a:cubicBezTo>
                      <a:cubicBezTo>
                        <a:pt x="1939" y="2661"/>
                        <a:pt x="1939" y="2661"/>
                        <a:pt x="1939" y="2661"/>
                      </a:cubicBezTo>
                      <a:cubicBezTo>
                        <a:pt x="1941" y="2660"/>
                        <a:pt x="1941" y="2660"/>
                        <a:pt x="1941" y="2660"/>
                      </a:cubicBezTo>
                      <a:cubicBezTo>
                        <a:pt x="1942" y="2658"/>
                        <a:pt x="1942" y="2658"/>
                        <a:pt x="1942" y="2658"/>
                      </a:cubicBezTo>
                      <a:cubicBezTo>
                        <a:pt x="1941" y="2658"/>
                        <a:pt x="1941" y="2658"/>
                        <a:pt x="1941" y="2658"/>
                      </a:cubicBezTo>
                      <a:cubicBezTo>
                        <a:pt x="1941" y="2657"/>
                        <a:pt x="1941" y="2657"/>
                        <a:pt x="1941" y="2657"/>
                      </a:cubicBezTo>
                      <a:cubicBezTo>
                        <a:pt x="1939" y="2655"/>
                        <a:pt x="1937" y="2650"/>
                        <a:pt x="1937" y="2648"/>
                      </a:cubicBezTo>
                      <a:cubicBezTo>
                        <a:pt x="1933" y="2644"/>
                        <a:pt x="1933" y="2642"/>
                        <a:pt x="1931" y="2637"/>
                      </a:cubicBezTo>
                      <a:cubicBezTo>
                        <a:pt x="1932" y="2634"/>
                        <a:pt x="1932" y="2634"/>
                        <a:pt x="1932" y="2634"/>
                      </a:cubicBezTo>
                      <a:cubicBezTo>
                        <a:pt x="1930" y="2634"/>
                        <a:pt x="1930" y="2634"/>
                        <a:pt x="1930" y="2634"/>
                      </a:cubicBezTo>
                      <a:cubicBezTo>
                        <a:pt x="1930" y="2632"/>
                        <a:pt x="1929" y="2630"/>
                        <a:pt x="1927" y="2629"/>
                      </a:cubicBezTo>
                      <a:cubicBezTo>
                        <a:pt x="1927" y="2627"/>
                        <a:pt x="1927" y="2627"/>
                        <a:pt x="1927" y="2627"/>
                      </a:cubicBezTo>
                      <a:cubicBezTo>
                        <a:pt x="1926" y="2627"/>
                        <a:pt x="1926" y="2627"/>
                        <a:pt x="1926" y="2627"/>
                      </a:cubicBezTo>
                      <a:cubicBezTo>
                        <a:pt x="1922" y="2623"/>
                        <a:pt x="1919" y="2618"/>
                        <a:pt x="1920" y="2613"/>
                      </a:cubicBezTo>
                      <a:cubicBezTo>
                        <a:pt x="1922" y="2613"/>
                        <a:pt x="1922" y="2613"/>
                        <a:pt x="1922" y="2613"/>
                      </a:cubicBezTo>
                      <a:cubicBezTo>
                        <a:pt x="1919" y="2608"/>
                        <a:pt x="1919" y="2608"/>
                        <a:pt x="1919" y="2608"/>
                      </a:cubicBezTo>
                      <a:cubicBezTo>
                        <a:pt x="1917" y="2607"/>
                        <a:pt x="1917" y="2607"/>
                        <a:pt x="1917" y="2607"/>
                      </a:cubicBezTo>
                      <a:cubicBezTo>
                        <a:pt x="1916" y="2606"/>
                        <a:pt x="1914" y="2605"/>
                        <a:pt x="1913" y="2604"/>
                      </a:cubicBezTo>
                      <a:cubicBezTo>
                        <a:pt x="1909" y="2605"/>
                        <a:pt x="1909" y="2605"/>
                        <a:pt x="1909" y="2605"/>
                      </a:cubicBezTo>
                      <a:cubicBezTo>
                        <a:pt x="1908" y="2604"/>
                        <a:pt x="1908" y="2604"/>
                        <a:pt x="1908" y="2604"/>
                      </a:cubicBezTo>
                      <a:cubicBezTo>
                        <a:pt x="1914" y="2601"/>
                        <a:pt x="1914" y="2601"/>
                        <a:pt x="1914" y="2601"/>
                      </a:cubicBezTo>
                      <a:cubicBezTo>
                        <a:pt x="1914" y="2604"/>
                        <a:pt x="1917" y="2606"/>
                        <a:pt x="1919" y="2607"/>
                      </a:cubicBezTo>
                      <a:cubicBezTo>
                        <a:pt x="1917" y="2605"/>
                        <a:pt x="1913" y="2596"/>
                        <a:pt x="1912" y="2593"/>
                      </a:cubicBezTo>
                      <a:cubicBezTo>
                        <a:pt x="1908" y="2593"/>
                        <a:pt x="1903" y="2592"/>
                        <a:pt x="1900" y="2590"/>
                      </a:cubicBezTo>
                      <a:cubicBezTo>
                        <a:pt x="1903" y="2590"/>
                        <a:pt x="1905" y="2591"/>
                        <a:pt x="1908" y="2592"/>
                      </a:cubicBezTo>
                      <a:cubicBezTo>
                        <a:pt x="1911" y="2591"/>
                        <a:pt x="1911" y="2591"/>
                        <a:pt x="1911" y="2591"/>
                      </a:cubicBezTo>
                      <a:cubicBezTo>
                        <a:pt x="1912" y="2592"/>
                        <a:pt x="1912" y="2592"/>
                        <a:pt x="1912" y="2592"/>
                      </a:cubicBezTo>
                      <a:cubicBezTo>
                        <a:pt x="1913" y="2591"/>
                        <a:pt x="1913" y="2591"/>
                        <a:pt x="1913" y="2591"/>
                      </a:cubicBezTo>
                      <a:cubicBezTo>
                        <a:pt x="1913" y="2590"/>
                        <a:pt x="1914" y="2588"/>
                        <a:pt x="1915" y="2587"/>
                      </a:cubicBezTo>
                      <a:cubicBezTo>
                        <a:pt x="1915" y="2585"/>
                        <a:pt x="1915" y="2585"/>
                        <a:pt x="1915" y="2585"/>
                      </a:cubicBezTo>
                      <a:cubicBezTo>
                        <a:pt x="1917" y="2582"/>
                        <a:pt x="1917" y="2582"/>
                        <a:pt x="1917" y="2582"/>
                      </a:cubicBezTo>
                      <a:cubicBezTo>
                        <a:pt x="1919" y="2581"/>
                        <a:pt x="1919" y="2581"/>
                        <a:pt x="1919" y="2581"/>
                      </a:cubicBezTo>
                      <a:cubicBezTo>
                        <a:pt x="1918" y="2579"/>
                        <a:pt x="1918" y="2579"/>
                        <a:pt x="1918" y="2579"/>
                      </a:cubicBezTo>
                      <a:cubicBezTo>
                        <a:pt x="1919" y="2576"/>
                        <a:pt x="1919" y="2576"/>
                        <a:pt x="1919" y="2576"/>
                      </a:cubicBezTo>
                      <a:cubicBezTo>
                        <a:pt x="1916" y="2575"/>
                        <a:pt x="1916" y="2575"/>
                        <a:pt x="1916" y="2575"/>
                      </a:cubicBezTo>
                      <a:cubicBezTo>
                        <a:pt x="1913" y="2571"/>
                        <a:pt x="1910" y="2566"/>
                        <a:pt x="1912" y="2562"/>
                      </a:cubicBezTo>
                      <a:cubicBezTo>
                        <a:pt x="1910" y="2559"/>
                        <a:pt x="1907" y="2558"/>
                        <a:pt x="1906" y="2557"/>
                      </a:cubicBezTo>
                      <a:cubicBezTo>
                        <a:pt x="1902" y="2552"/>
                        <a:pt x="1896" y="2534"/>
                        <a:pt x="1902" y="2530"/>
                      </a:cubicBezTo>
                      <a:cubicBezTo>
                        <a:pt x="1902" y="2526"/>
                        <a:pt x="1907" y="2524"/>
                        <a:pt x="1906" y="2520"/>
                      </a:cubicBezTo>
                      <a:cubicBezTo>
                        <a:pt x="1900" y="2513"/>
                        <a:pt x="1900" y="2513"/>
                        <a:pt x="1900" y="2513"/>
                      </a:cubicBezTo>
                      <a:cubicBezTo>
                        <a:pt x="1895" y="2512"/>
                        <a:pt x="1895" y="2512"/>
                        <a:pt x="1895" y="2512"/>
                      </a:cubicBezTo>
                      <a:cubicBezTo>
                        <a:pt x="1894" y="2512"/>
                        <a:pt x="1891" y="2510"/>
                        <a:pt x="1890" y="2509"/>
                      </a:cubicBezTo>
                      <a:cubicBezTo>
                        <a:pt x="1891" y="2508"/>
                        <a:pt x="1891" y="2508"/>
                        <a:pt x="1891" y="2508"/>
                      </a:cubicBezTo>
                      <a:cubicBezTo>
                        <a:pt x="1892" y="2509"/>
                        <a:pt x="1892" y="2509"/>
                        <a:pt x="1892" y="2509"/>
                      </a:cubicBezTo>
                      <a:cubicBezTo>
                        <a:pt x="1892" y="2506"/>
                        <a:pt x="1892" y="2506"/>
                        <a:pt x="1892" y="2506"/>
                      </a:cubicBezTo>
                      <a:cubicBezTo>
                        <a:pt x="1894" y="2510"/>
                        <a:pt x="1894" y="2510"/>
                        <a:pt x="1894" y="2510"/>
                      </a:cubicBezTo>
                      <a:cubicBezTo>
                        <a:pt x="1896" y="2511"/>
                        <a:pt x="1896" y="2511"/>
                        <a:pt x="1896" y="2511"/>
                      </a:cubicBezTo>
                      <a:cubicBezTo>
                        <a:pt x="1896" y="2510"/>
                        <a:pt x="1896" y="2510"/>
                        <a:pt x="1896" y="2510"/>
                      </a:cubicBezTo>
                      <a:cubicBezTo>
                        <a:pt x="1891" y="2502"/>
                        <a:pt x="1891" y="2502"/>
                        <a:pt x="1891" y="2502"/>
                      </a:cubicBezTo>
                      <a:cubicBezTo>
                        <a:pt x="1892" y="2500"/>
                        <a:pt x="1890" y="2493"/>
                        <a:pt x="1889" y="2491"/>
                      </a:cubicBezTo>
                      <a:cubicBezTo>
                        <a:pt x="1887" y="2492"/>
                        <a:pt x="1887" y="2492"/>
                        <a:pt x="1887" y="2492"/>
                      </a:cubicBezTo>
                      <a:cubicBezTo>
                        <a:pt x="1887" y="2489"/>
                        <a:pt x="1887" y="2489"/>
                        <a:pt x="1887" y="2489"/>
                      </a:cubicBezTo>
                      <a:cubicBezTo>
                        <a:pt x="1888" y="2490"/>
                        <a:pt x="1888" y="2490"/>
                        <a:pt x="1888" y="2490"/>
                      </a:cubicBezTo>
                      <a:cubicBezTo>
                        <a:pt x="1890" y="2489"/>
                        <a:pt x="1892" y="2486"/>
                        <a:pt x="1893" y="2486"/>
                      </a:cubicBezTo>
                      <a:cubicBezTo>
                        <a:pt x="1893" y="2484"/>
                        <a:pt x="1894" y="2482"/>
                        <a:pt x="1895" y="2482"/>
                      </a:cubicBezTo>
                      <a:cubicBezTo>
                        <a:pt x="1897" y="2482"/>
                        <a:pt x="1897" y="2482"/>
                        <a:pt x="1897" y="2482"/>
                      </a:cubicBezTo>
                      <a:cubicBezTo>
                        <a:pt x="1897" y="2478"/>
                        <a:pt x="1897" y="2473"/>
                        <a:pt x="1898" y="2469"/>
                      </a:cubicBezTo>
                      <a:cubicBezTo>
                        <a:pt x="1896" y="2469"/>
                        <a:pt x="1894" y="2466"/>
                        <a:pt x="1894" y="2465"/>
                      </a:cubicBezTo>
                      <a:cubicBezTo>
                        <a:pt x="1896" y="2462"/>
                        <a:pt x="1896" y="2459"/>
                        <a:pt x="1894" y="2457"/>
                      </a:cubicBezTo>
                      <a:cubicBezTo>
                        <a:pt x="1895" y="2455"/>
                        <a:pt x="1895" y="2455"/>
                        <a:pt x="1895" y="2455"/>
                      </a:cubicBezTo>
                      <a:cubicBezTo>
                        <a:pt x="1893" y="2451"/>
                        <a:pt x="1893" y="2446"/>
                        <a:pt x="1894" y="2442"/>
                      </a:cubicBezTo>
                      <a:cubicBezTo>
                        <a:pt x="1890" y="2440"/>
                        <a:pt x="1890" y="2440"/>
                        <a:pt x="1890" y="2440"/>
                      </a:cubicBezTo>
                      <a:cubicBezTo>
                        <a:pt x="1887" y="2437"/>
                        <a:pt x="1887" y="2437"/>
                        <a:pt x="1887" y="2437"/>
                      </a:cubicBezTo>
                      <a:cubicBezTo>
                        <a:pt x="1888" y="2436"/>
                        <a:pt x="1888" y="2436"/>
                        <a:pt x="1888" y="2436"/>
                      </a:cubicBezTo>
                      <a:cubicBezTo>
                        <a:pt x="1888" y="2434"/>
                        <a:pt x="1888" y="2432"/>
                        <a:pt x="1887" y="2431"/>
                      </a:cubicBezTo>
                      <a:cubicBezTo>
                        <a:pt x="1889" y="2428"/>
                        <a:pt x="1889" y="2428"/>
                        <a:pt x="1889" y="2428"/>
                      </a:cubicBezTo>
                      <a:cubicBezTo>
                        <a:pt x="1887" y="2427"/>
                        <a:pt x="1887" y="2427"/>
                        <a:pt x="1887" y="2427"/>
                      </a:cubicBezTo>
                      <a:cubicBezTo>
                        <a:pt x="1887" y="2426"/>
                        <a:pt x="1887" y="2426"/>
                        <a:pt x="1887" y="2426"/>
                      </a:cubicBezTo>
                      <a:cubicBezTo>
                        <a:pt x="1884" y="2424"/>
                        <a:pt x="1884" y="2424"/>
                        <a:pt x="1884" y="2424"/>
                      </a:cubicBezTo>
                      <a:cubicBezTo>
                        <a:pt x="1884" y="2423"/>
                        <a:pt x="1882" y="2421"/>
                        <a:pt x="1881" y="2420"/>
                      </a:cubicBezTo>
                      <a:cubicBezTo>
                        <a:pt x="1883" y="2415"/>
                        <a:pt x="1883" y="2415"/>
                        <a:pt x="1883" y="2415"/>
                      </a:cubicBezTo>
                      <a:cubicBezTo>
                        <a:pt x="1885" y="2415"/>
                        <a:pt x="1885" y="2415"/>
                        <a:pt x="1885" y="2415"/>
                      </a:cubicBezTo>
                      <a:cubicBezTo>
                        <a:pt x="1886" y="2414"/>
                        <a:pt x="1886" y="2414"/>
                        <a:pt x="1886" y="2414"/>
                      </a:cubicBezTo>
                      <a:cubicBezTo>
                        <a:pt x="1884" y="2411"/>
                        <a:pt x="1881" y="2407"/>
                        <a:pt x="1880" y="2404"/>
                      </a:cubicBezTo>
                      <a:cubicBezTo>
                        <a:pt x="1882" y="2402"/>
                        <a:pt x="1882" y="2402"/>
                        <a:pt x="1882" y="2402"/>
                      </a:cubicBezTo>
                      <a:cubicBezTo>
                        <a:pt x="1880" y="2401"/>
                        <a:pt x="1880" y="2401"/>
                        <a:pt x="1880" y="2401"/>
                      </a:cubicBezTo>
                      <a:cubicBezTo>
                        <a:pt x="1880" y="2399"/>
                        <a:pt x="1880" y="2399"/>
                        <a:pt x="1880" y="2399"/>
                      </a:cubicBezTo>
                      <a:cubicBezTo>
                        <a:pt x="1876" y="2398"/>
                        <a:pt x="1876" y="2398"/>
                        <a:pt x="1876" y="2398"/>
                      </a:cubicBezTo>
                      <a:cubicBezTo>
                        <a:pt x="1872" y="2395"/>
                        <a:pt x="1869" y="2392"/>
                        <a:pt x="1866" y="2389"/>
                      </a:cubicBezTo>
                      <a:cubicBezTo>
                        <a:pt x="1864" y="2387"/>
                        <a:pt x="1860" y="2387"/>
                        <a:pt x="1858" y="2384"/>
                      </a:cubicBezTo>
                      <a:cubicBezTo>
                        <a:pt x="1856" y="2384"/>
                        <a:pt x="1856" y="2384"/>
                        <a:pt x="1856" y="2384"/>
                      </a:cubicBezTo>
                      <a:cubicBezTo>
                        <a:pt x="1854" y="2383"/>
                        <a:pt x="1854" y="2383"/>
                        <a:pt x="1854" y="2383"/>
                      </a:cubicBezTo>
                      <a:cubicBezTo>
                        <a:pt x="1853" y="2384"/>
                        <a:pt x="1853" y="2384"/>
                        <a:pt x="1853" y="2384"/>
                      </a:cubicBezTo>
                      <a:cubicBezTo>
                        <a:pt x="1852" y="2385"/>
                        <a:pt x="1852" y="2385"/>
                        <a:pt x="1852" y="2385"/>
                      </a:cubicBezTo>
                      <a:cubicBezTo>
                        <a:pt x="1849" y="2386"/>
                        <a:pt x="1849" y="2386"/>
                        <a:pt x="1849" y="2386"/>
                      </a:cubicBezTo>
                      <a:cubicBezTo>
                        <a:pt x="1849" y="2388"/>
                        <a:pt x="1849" y="2388"/>
                        <a:pt x="1849" y="2388"/>
                      </a:cubicBezTo>
                      <a:cubicBezTo>
                        <a:pt x="1847" y="2390"/>
                        <a:pt x="1847" y="2390"/>
                        <a:pt x="1847" y="2390"/>
                      </a:cubicBezTo>
                      <a:cubicBezTo>
                        <a:pt x="1846" y="2388"/>
                        <a:pt x="1844" y="2386"/>
                        <a:pt x="1843" y="2385"/>
                      </a:cubicBezTo>
                      <a:cubicBezTo>
                        <a:pt x="1843" y="2384"/>
                        <a:pt x="1843" y="2384"/>
                        <a:pt x="1843" y="2384"/>
                      </a:cubicBezTo>
                      <a:cubicBezTo>
                        <a:pt x="1845" y="2385"/>
                        <a:pt x="1845" y="2385"/>
                        <a:pt x="1845" y="2385"/>
                      </a:cubicBezTo>
                      <a:cubicBezTo>
                        <a:pt x="1847" y="2382"/>
                        <a:pt x="1847" y="2382"/>
                        <a:pt x="1847" y="2382"/>
                      </a:cubicBezTo>
                      <a:cubicBezTo>
                        <a:pt x="1849" y="2381"/>
                        <a:pt x="1849" y="2381"/>
                        <a:pt x="1849" y="2381"/>
                      </a:cubicBezTo>
                      <a:cubicBezTo>
                        <a:pt x="1851" y="2383"/>
                        <a:pt x="1851" y="2383"/>
                        <a:pt x="1851" y="2383"/>
                      </a:cubicBezTo>
                      <a:cubicBezTo>
                        <a:pt x="1852" y="2383"/>
                        <a:pt x="1852" y="2383"/>
                        <a:pt x="1852" y="2383"/>
                      </a:cubicBezTo>
                      <a:cubicBezTo>
                        <a:pt x="1847" y="2379"/>
                        <a:pt x="1842" y="2373"/>
                        <a:pt x="1842" y="2367"/>
                      </a:cubicBezTo>
                      <a:cubicBezTo>
                        <a:pt x="1841" y="2366"/>
                        <a:pt x="1841" y="2366"/>
                        <a:pt x="1841" y="2366"/>
                      </a:cubicBezTo>
                      <a:cubicBezTo>
                        <a:pt x="1840" y="2366"/>
                        <a:pt x="1840" y="2366"/>
                        <a:pt x="1840" y="2366"/>
                      </a:cubicBezTo>
                      <a:cubicBezTo>
                        <a:pt x="1840" y="2371"/>
                        <a:pt x="1840" y="2371"/>
                        <a:pt x="1840" y="2371"/>
                      </a:cubicBezTo>
                      <a:cubicBezTo>
                        <a:pt x="1839" y="2372"/>
                        <a:pt x="1837" y="2374"/>
                        <a:pt x="1837" y="2376"/>
                      </a:cubicBezTo>
                      <a:cubicBezTo>
                        <a:pt x="1835" y="2377"/>
                        <a:pt x="1835" y="2377"/>
                        <a:pt x="1835" y="2377"/>
                      </a:cubicBezTo>
                      <a:cubicBezTo>
                        <a:pt x="1833" y="2376"/>
                        <a:pt x="1829" y="2374"/>
                        <a:pt x="1827" y="2372"/>
                      </a:cubicBezTo>
                      <a:cubicBezTo>
                        <a:pt x="1827" y="2371"/>
                        <a:pt x="1827" y="2371"/>
                        <a:pt x="1827" y="2371"/>
                      </a:cubicBezTo>
                      <a:cubicBezTo>
                        <a:pt x="1824" y="2368"/>
                        <a:pt x="1824" y="2368"/>
                        <a:pt x="1824" y="2368"/>
                      </a:cubicBezTo>
                      <a:cubicBezTo>
                        <a:pt x="1822" y="2367"/>
                        <a:pt x="1822" y="2364"/>
                        <a:pt x="1819" y="2362"/>
                      </a:cubicBezTo>
                      <a:cubicBezTo>
                        <a:pt x="1820" y="2361"/>
                        <a:pt x="1820" y="2361"/>
                        <a:pt x="1820" y="2361"/>
                      </a:cubicBezTo>
                      <a:cubicBezTo>
                        <a:pt x="1818" y="2356"/>
                        <a:pt x="1818" y="2356"/>
                        <a:pt x="1818" y="2356"/>
                      </a:cubicBezTo>
                      <a:cubicBezTo>
                        <a:pt x="1818" y="2355"/>
                        <a:pt x="1818" y="2355"/>
                        <a:pt x="1818" y="2355"/>
                      </a:cubicBezTo>
                      <a:cubicBezTo>
                        <a:pt x="1816" y="2354"/>
                        <a:pt x="1816" y="2354"/>
                        <a:pt x="1816" y="2354"/>
                      </a:cubicBezTo>
                      <a:cubicBezTo>
                        <a:pt x="1817" y="2353"/>
                        <a:pt x="1816" y="2350"/>
                        <a:pt x="1815" y="2349"/>
                      </a:cubicBezTo>
                      <a:cubicBezTo>
                        <a:pt x="1811" y="2347"/>
                        <a:pt x="1811" y="2347"/>
                        <a:pt x="1811" y="2347"/>
                      </a:cubicBezTo>
                      <a:cubicBezTo>
                        <a:pt x="1810" y="2345"/>
                        <a:pt x="1810" y="2345"/>
                        <a:pt x="1810" y="2345"/>
                      </a:cubicBezTo>
                      <a:cubicBezTo>
                        <a:pt x="1808" y="2345"/>
                        <a:pt x="1808" y="2345"/>
                        <a:pt x="1808" y="2345"/>
                      </a:cubicBezTo>
                      <a:cubicBezTo>
                        <a:pt x="1806" y="2340"/>
                        <a:pt x="1803" y="2340"/>
                        <a:pt x="1800" y="2338"/>
                      </a:cubicBezTo>
                      <a:cubicBezTo>
                        <a:pt x="1796" y="2334"/>
                        <a:pt x="1793" y="2328"/>
                        <a:pt x="1789" y="2324"/>
                      </a:cubicBezTo>
                      <a:cubicBezTo>
                        <a:pt x="1789" y="2323"/>
                        <a:pt x="1784" y="2312"/>
                        <a:pt x="1785" y="2311"/>
                      </a:cubicBezTo>
                      <a:cubicBezTo>
                        <a:pt x="1784" y="2310"/>
                        <a:pt x="1784" y="2310"/>
                        <a:pt x="1784" y="2310"/>
                      </a:cubicBezTo>
                      <a:cubicBezTo>
                        <a:pt x="1785" y="2307"/>
                        <a:pt x="1781" y="2306"/>
                        <a:pt x="1780" y="2305"/>
                      </a:cubicBezTo>
                      <a:cubicBezTo>
                        <a:pt x="1778" y="2303"/>
                        <a:pt x="1778" y="2302"/>
                        <a:pt x="1776" y="2300"/>
                      </a:cubicBezTo>
                      <a:cubicBezTo>
                        <a:pt x="1775" y="2299"/>
                        <a:pt x="1774" y="2297"/>
                        <a:pt x="1774" y="2296"/>
                      </a:cubicBezTo>
                      <a:cubicBezTo>
                        <a:pt x="1774" y="2296"/>
                        <a:pt x="1774" y="2296"/>
                        <a:pt x="1774" y="2296"/>
                      </a:cubicBezTo>
                      <a:cubicBezTo>
                        <a:pt x="1771" y="2298"/>
                        <a:pt x="1771" y="2298"/>
                        <a:pt x="1771" y="2298"/>
                      </a:cubicBezTo>
                      <a:cubicBezTo>
                        <a:pt x="1770" y="2299"/>
                        <a:pt x="1770" y="2299"/>
                        <a:pt x="1770" y="2299"/>
                      </a:cubicBezTo>
                      <a:cubicBezTo>
                        <a:pt x="1766" y="2300"/>
                        <a:pt x="1766" y="2300"/>
                        <a:pt x="1766" y="2300"/>
                      </a:cubicBezTo>
                      <a:cubicBezTo>
                        <a:pt x="1761" y="2305"/>
                        <a:pt x="1761" y="2305"/>
                        <a:pt x="1761" y="2305"/>
                      </a:cubicBezTo>
                      <a:cubicBezTo>
                        <a:pt x="1761" y="2305"/>
                        <a:pt x="1761" y="2305"/>
                        <a:pt x="1761" y="2305"/>
                      </a:cubicBezTo>
                      <a:cubicBezTo>
                        <a:pt x="1761" y="2306"/>
                        <a:pt x="1761" y="2306"/>
                        <a:pt x="1761" y="2306"/>
                      </a:cubicBezTo>
                      <a:cubicBezTo>
                        <a:pt x="1762" y="2312"/>
                        <a:pt x="1762" y="2312"/>
                        <a:pt x="1762" y="2312"/>
                      </a:cubicBezTo>
                      <a:cubicBezTo>
                        <a:pt x="1762" y="2314"/>
                        <a:pt x="1762" y="2314"/>
                        <a:pt x="1762" y="2314"/>
                      </a:cubicBezTo>
                      <a:cubicBezTo>
                        <a:pt x="1760" y="2319"/>
                        <a:pt x="1760" y="2319"/>
                        <a:pt x="1760" y="2319"/>
                      </a:cubicBezTo>
                      <a:cubicBezTo>
                        <a:pt x="1757" y="2319"/>
                        <a:pt x="1757" y="2319"/>
                        <a:pt x="1757" y="2319"/>
                      </a:cubicBezTo>
                      <a:cubicBezTo>
                        <a:pt x="1755" y="2320"/>
                        <a:pt x="1755" y="2320"/>
                        <a:pt x="1755" y="2320"/>
                      </a:cubicBezTo>
                      <a:cubicBezTo>
                        <a:pt x="1754" y="2321"/>
                        <a:pt x="1754" y="2321"/>
                        <a:pt x="1754" y="2321"/>
                      </a:cubicBezTo>
                      <a:cubicBezTo>
                        <a:pt x="1755" y="2323"/>
                        <a:pt x="1755" y="2323"/>
                        <a:pt x="1755" y="2323"/>
                      </a:cubicBezTo>
                      <a:cubicBezTo>
                        <a:pt x="1754" y="2325"/>
                        <a:pt x="1754" y="2325"/>
                        <a:pt x="1754" y="2325"/>
                      </a:cubicBezTo>
                      <a:cubicBezTo>
                        <a:pt x="1753" y="2326"/>
                        <a:pt x="1753" y="2326"/>
                        <a:pt x="1753" y="2326"/>
                      </a:cubicBezTo>
                      <a:cubicBezTo>
                        <a:pt x="1752" y="2329"/>
                        <a:pt x="1752" y="2329"/>
                        <a:pt x="1752" y="2329"/>
                      </a:cubicBezTo>
                      <a:cubicBezTo>
                        <a:pt x="1750" y="2330"/>
                        <a:pt x="1750" y="2330"/>
                        <a:pt x="1750" y="2330"/>
                      </a:cubicBezTo>
                      <a:cubicBezTo>
                        <a:pt x="1749" y="2329"/>
                        <a:pt x="1749" y="2329"/>
                        <a:pt x="1749" y="2329"/>
                      </a:cubicBezTo>
                      <a:cubicBezTo>
                        <a:pt x="1748" y="2328"/>
                        <a:pt x="1748" y="2328"/>
                        <a:pt x="1748" y="2328"/>
                      </a:cubicBezTo>
                      <a:cubicBezTo>
                        <a:pt x="1746" y="2328"/>
                        <a:pt x="1746" y="2328"/>
                        <a:pt x="1746" y="2328"/>
                      </a:cubicBezTo>
                      <a:cubicBezTo>
                        <a:pt x="1744" y="2330"/>
                        <a:pt x="1744" y="2330"/>
                        <a:pt x="1744" y="2330"/>
                      </a:cubicBezTo>
                      <a:cubicBezTo>
                        <a:pt x="1744" y="2334"/>
                        <a:pt x="1744" y="2334"/>
                        <a:pt x="1744" y="2334"/>
                      </a:cubicBezTo>
                      <a:cubicBezTo>
                        <a:pt x="1743" y="2336"/>
                        <a:pt x="1743" y="2336"/>
                        <a:pt x="1743" y="2336"/>
                      </a:cubicBezTo>
                      <a:cubicBezTo>
                        <a:pt x="1739" y="2336"/>
                        <a:pt x="1739" y="2336"/>
                        <a:pt x="1739" y="2336"/>
                      </a:cubicBezTo>
                      <a:cubicBezTo>
                        <a:pt x="1736" y="2338"/>
                        <a:pt x="1736" y="2338"/>
                        <a:pt x="1736" y="2338"/>
                      </a:cubicBezTo>
                      <a:cubicBezTo>
                        <a:pt x="1736" y="2340"/>
                        <a:pt x="1736" y="2340"/>
                        <a:pt x="1736" y="2340"/>
                      </a:cubicBezTo>
                      <a:cubicBezTo>
                        <a:pt x="1739" y="2344"/>
                        <a:pt x="1739" y="2344"/>
                        <a:pt x="1739" y="2344"/>
                      </a:cubicBezTo>
                      <a:cubicBezTo>
                        <a:pt x="1734" y="2346"/>
                        <a:pt x="1734" y="2346"/>
                        <a:pt x="1734" y="2346"/>
                      </a:cubicBezTo>
                      <a:cubicBezTo>
                        <a:pt x="1732" y="2349"/>
                        <a:pt x="1732" y="2349"/>
                        <a:pt x="1732" y="2349"/>
                      </a:cubicBezTo>
                      <a:cubicBezTo>
                        <a:pt x="1731" y="2352"/>
                        <a:pt x="1731" y="2352"/>
                        <a:pt x="1731" y="2352"/>
                      </a:cubicBezTo>
                      <a:cubicBezTo>
                        <a:pt x="1727" y="2356"/>
                        <a:pt x="1727" y="2356"/>
                        <a:pt x="1727" y="2356"/>
                      </a:cubicBezTo>
                      <a:cubicBezTo>
                        <a:pt x="1725" y="2358"/>
                        <a:pt x="1725" y="2358"/>
                        <a:pt x="1725" y="2358"/>
                      </a:cubicBezTo>
                      <a:cubicBezTo>
                        <a:pt x="1725" y="2362"/>
                        <a:pt x="1725" y="2362"/>
                        <a:pt x="1725" y="2362"/>
                      </a:cubicBezTo>
                      <a:cubicBezTo>
                        <a:pt x="1724" y="2363"/>
                        <a:pt x="1724" y="2363"/>
                        <a:pt x="1724" y="2363"/>
                      </a:cubicBezTo>
                      <a:cubicBezTo>
                        <a:pt x="1724" y="2364"/>
                        <a:pt x="1724" y="2364"/>
                        <a:pt x="1724" y="2364"/>
                      </a:cubicBezTo>
                      <a:cubicBezTo>
                        <a:pt x="1722" y="2364"/>
                        <a:pt x="1722" y="2364"/>
                        <a:pt x="1722" y="2364"/>
                      </a:cubicBezTo>
                      <a:cubicBezTo>
                        <a:pt x="1719" y="2367"/>
                        <a:pt x="1719" y="2367"/>
                        <a:pt x="1719" y="2367"/>
                      </a:cubicBezTo>
                      <a:cubicBezTo>
                        <a:pt x="1718" y="2368"/>
                        <a:pt x="1718" y="2368"/>
                        <a:pt x="1718" y="2368"/>
                      </a:cubicBezTo>
                      <a:cubicBezTo>
                        <a:pt x="1718" y="2370"/>
                        <a:pt x="1718" y="2370"/>
                        <a:pt x="1718" y="2370"/>
                      </a:cubicBezTo>
                      <a:cubicBezTo>
                        <a:pt x="1721" y="2371"/>
                        <a:pt x="1721" y="2371"/>
                        <a:pt x="1721" y="2371"/>
                      </a:cubicBezTo>
                      <a:cubicBezTo>
                        <a:pt x="1721" y="2372"/>
                        <a:pt x="1721" y="2372"/>
                        <a:pt x="1721" y="2372"/>
                      </a:cubicBezTo>
                      <a:cubicBezTo>
                        <a:pt x="1719" y="2374"/>
                        <a:pt x="1719" y="2374"/>
                        <a:pt x="1719" y="2374"/>
                      </a:cubicBezTo>
                      <a:cubicBezTo>
                        <a:pt x="1717" y="2374"/>
                        <a:pt x="1717" y="2374"/>
                        <a:pt x="1717" y="2374"/>
                      </a:cubicBezTo>
                      <a:cubicBezTo>
                        <a:pt x="1714" y="2372"/>
                        <a:pt x="1714" y="2372"/>
                        <a:pt x="1714" y="2372"/>
                      </a:cubicBezTo>
                      <a:cubicBezTo>
                        <a:pt x="1709" y="2373"/>
                        <a:pt x="1709" y="2373"/>
                        <a:pt x="1709" y="2373"/>
                      </a:cubicBezTo>
                      <a:cubicBezTo>
                        <a:pt x="1706" y="2373"/>
                        <a:pt x="1706" y="2373"/>
                        <a:pt x="1706" y="2373"/>
                      </a:cubicBezTo>
                      <a:cubicBezTo>
                        <a:pt x="1702" y="2371"/>
                        <a:pt x="1702" y="2371"/>
                        <a:pt x="1702" y="2371"/>
                      </a:cubicBezTo>
                      <a:cubicBezTo>
                        <a:pt x="1701" y="2371"/>
                        <a:pt x="1701" y="2371"/>
                        <a:pt x="1701" y="2371"/>
                      </a:cubicBezTo>
                      <a:cubicBezTo>
                        <a:pt x="1700" y="2372"/>
                        <a:pt x="1700" y="2372"/>
                        <a:pt x="1700" y="2372"/>
                      </a:cubicBezTo>
                      <a:cubicBezTo>
                        <a:pt x="1698" y="2373"/>
                        <a:pt x="1698" y="2373"/>
                        <a:pt x="1698" y="2373"/>
                      </a:cubicBezTo>
                      <a:cubicBezTo>
                        <a:pt x="1696" y="2373"/>
                        <a:pt x="1696" y="2373"/>
                        <a:pt x="1696" y="2373"/>
                      </a:cubicBezTo>
                      <a:cubicBezTo>
                        <a:pt x="1694" y="2376"/>
                        <a:pt x="1694" y="2376"/>
                        <a:pt x="1694" y="2376"/>
                      </a:cubicBezTo>
                      <a:cubicBezTo>
                        <a:pt x="1696" y="2380"/>
                        <a:pt x="1696" y="2380"/>
                        <a:pt x="1696" y="2380"/>
                      </a:cubicBezTo>
                      <a:cubicBezTo>
                        <a:pt x="1698" y="2380"/>
                        <a:pt x="1698" y="2380"/>
                        <a:pt x="1698" y="2380"/>
                      </a:cubicBezTo>
                      <a:cubicBezTo>
                        <a:pt x="1699" y="2379"/>
                        <a:pt x="1699" y="2379"/>
                        <a:pt x="1699" y="2379"/>
                      </a:cubicBezTo>
                      <a:cubicBezTo>
                        <a:pt x="1701" y="2381"/>
                        <a:pt x="1701" y="2381"/>
                        <a:pt x="1701" y="2381"/>
                      </a:cubicBezTo>
                      <a:cubicBezTo>
                        <a:pt x="1699" y="2384"/>
                        <a:pt x="1699" y="2384"/>
                        <a:pt x="1699" y="2384"/>
                      </a:cubicBezTo>
                      <a:cubicBezTo>
                        <a:pt x="1700" y="2385"/>
                        <a:pt x="1700" y="2385"/>
                        <a:pt x="1700" y="2385"/>
                      </a:cubicBezTo>
                      <a:cubicBezTo>
                        <a:pt x="1702" y="2386"/>
                        <a:pt x="1702" y="2386"/>
                        <a:pt x="1702" y="2386"/>
                      </a:cubicBezTo>
                      <a:cubicBezTo>
                        <a:pt x="1706" y="2393"/>
                        <a:pt x="1706" y="2393"/>
                        <a:pt x="1706" y="2393"/>
                      </a:cubicBezTo>
                      <a:cubicBezTo>
                        <a:pt x="1706" y="2396"/>
                        <a:pt x="1706" y="2396"/>
                        <a:pt x="1706" y="2396"/>
                      </a:cubicBezTo>
                      <a:cubicBezTo>
                        <a:pt x="1705" y="2398"/>
                        <a:pt x="1705" y="2398"/>
                        <a:pt x="1705" y="2398"/>
                      </a:cubicBezTo>
                      <a:cubicBezTo>
                        <a:pt x="1706" y="2401"/>
                        <a:pt x="1706" y="2401"/>
                        <a:pt x="1706" y="2401"/>
                      </a:cubicBezTo>
                      <a:cubicBezTo>
                        <a:pt x="1706" y="2401"/>
                        <a:pt x="1706" y="2401"/>
                        <a:pt x="1706" y="2401"/>
                      </a:cubicBezTo>
                      <a:cubicBezTo>
                        <a:pt x="1710" y="2403"/>
                        <a:pt x="1710" y="2403"/>
                        <a:pt x="1710" y="2403"/>
                      </a:cubicBezTo>
                      <a:cubicBezTo>
                        <a:pt x="1711" y="2405"/>
                        <a:pt x="1711" y="2405"/>
                        <a:pt x="1711" y="2405"/>
                      </a:cubicBezTo>
                      <a:cubicBezTo>
                        <a:pt x="1713" y="2407"/>
                        <a:pt x="1713" y="2407"/>
                        <a:pt x="1713" y="2407"/>
                      </a:cubicBezTo>
                      <a:cubicBezTo>
                        <a:pt x="1714" y="2408"/>
                        <a:pt x="1714" y="2408"/>
                        <a:pt x="1714" y="2408"/>
                      </a:cubicBezTo>
                      <a:cubicBezTo>
                        <a:pt x="1715" y="2409"/>
                        <a:pt x="1715" y="2409"/>
                        <a:pt x="1715" y="2409"/>
                      </a:cubicBezTo>
                      <a:cubicBezTo>
                        <a:pt x="1719" y="2413"/>
                        <a:pt x="1719" y="2413"/>
                        <a:pt x="1719" y="2413"/>
                      </a:cubicBezTo>
                      <a:cubicBezTo>
                        <a:pt x="1721" y="2415"/>
                        <a:pt x="1721" y="2415"/>
                        <a:pt x="1721" y="2415"/>
                      </a:cubicBezTo>
                      <a:cubicBezTo>
                        <a:pt x="1721" y="2422"/>
                        <a:pt x="1721" y="2422"/>
                        <a:pt x="1721" y="2422"/>
                      </a:cubicBezTo>
                      <a:cubicBezTo>
                        <a:pt x="1723" y="2426"/>
                        <a:pt x="1723" y="2426"/>
                        <a:pt x="1723" y="2426"/>
                      </a:cubicBezTo>
                      <a:cubicBezTo>
                        <a:pt x="1722" y="2433"/>
                        <a:pt x="1722" y="2433"/>
                        <a:pt x="1722" y="2433"/>
                      </a:cubicBezTo>
                      <a:cubicBezTo>
                        <a:pt x="1723" y="2435"/>
                        <a:pt x="1723" y="2435"/>
                        <a:pt x="1723" y="2435"/>
                      </a:cubicBezTo>
                      <a:cubicBezTo>
                        <a:pt x="1725" y="2435"/>
                        <a:pt x="1725" y="2435"/>
                        <a:pt x="1725" y="2435"/>
                      </a:cubicBezTo>
                      <a:cubicBezTo>
                        <a:pt x="1728" y="2440"/>
                        <a:pt x="1728" y="2440"/>
                        <a:pt x="1728" y="2440"/>
                      </a:cubicBezTo>
                      <a:cubicBezTo>
                        <a:pt x="1728" y="2448"/>
                        <a:pt x="1728" y="2448"/>
                        <a:pt x="1728" y="2448"/>
                      </a:cubicBezTo>
                      <a:cubicBezTo>
                        <a:pt x="1730" y="2449"/>
                        <a:pt x="1730" y="2449"/>
                        <a:pt x="1730" y="2449"/>
                      </a:cubicBezTo>
                      <a:cubicBezTo>
                        <a:pt x="1735" y="2449"/>
                        <a:pt x="1735" y="2449"/>
                        <a:pt x="1735" y="2449"/>
                      </a:cubicBezTo>
                      <a:cubicBezTo>
                        <a:pt x="1738" y="2452"/>
                        <a:pt x="1738" y="2452"/>
                        <a:pt x="1738" y="2452"/>
                      </a:cubicBezTo>
                      <a:cubicBezTo>
                        <a:pt x="1738" y="2453"/>
                        <a:pt x="1738" y="2453"/>
                        <a:pt x="1738" y="2453"/>
                      </a:cubicBezTo>
                      <a:cubicBezTo>
                        <a:pt x="1737" y="2453"/>
                        <a:pt x="1737" y="2453"/>
                        <a:pt x="1737" y="2453"/>
                      </a:cubicBezTo>
                      <a:cubicBezTo>
                        <a:pt x="1736" y="2454"/>
                        <a:pt x="1736" y="2454"/>
                        <a:pt x="1736" y="2454"/>
                      </a:cubicBezTo>
                      <a:cubicBezTo>
                        <a:pt x="1730" y="2464"/>
                        <a:pt x="1730" y="2464"/>
                        <a:pt x="1730" y="2464"/>
                      </a:cubicBezTo>
                      <a:cubicBezTo>
                        <a:pt x="1728" y="2467"/>
                        <a:pt x="1728" y="2467"/>
                        <a:pt x="1728" y="2467"/>
                      </a:cubicBezTo>
                      <a:cubicBezTo>
                        <a:pt x="1723" y="2469"/>
                        <a:pt x="1723" y="2469"/>
                        <a:pt x="1723" y="2469"/>
                      </a:cubicBezTo>
                      <a:cubicBezTo>
                        <a:pt x="1714" y="2469"/>
                        <a:pt x="1714" y="2469"/>
                        <a:pt x="1714" y="2469"/>
                      </a:cubicBezTo>
                      <a:cubicBezTo>
                        <a:pt x="1712" y="2470"/>
                        <a:pt x="1712" y="2470"/>
                        <a:pt x="1712" y="2470"/>
                      </a:cubicBezTo>
                      <a:cubicBezTo>
                        <a:pt x="1698" y="2480"/>
                        <a:pt x="1698" y="2480"/>
                        <a:pt x="1698" y="2480"/>
                      </a:cubicBezTo>
                      <a:cubicBezTo>
                        <a:pt x="1696" y="2479"/>
                        <a:pt x="1696" y="2479"/>
                        <a:pt x="1696" y="2479"/>
                      </a:cubicBezTo>
                      <a:cubicBezTo>
                        <a:pt x="1695" y="2480"/>
                        <a:pt x="1695" y="2480"/>
                        <a:pt x="1695" y="2480"/>
                      </a:cubicBezTo>
                      <a:cubicBezTo>
                        <a:pt x="1694" y="2482"/>
                        <a:pt x="1694" y="2482"/>
                        <a:pt x="1694" y="2482"/>
                      </a:cubicBezTo>
                      <a:cubicBezTo>
                        <a:pt x="1692" y="2483"/>
                        <a:pt x="1692" y="2483"/>
                        <a:pt x="1692" y="2483"/>
                      </a:cubicBezTo>
                      <a:cubicBezTo>
                        <a:pt x="1692" y="2484"/>
                        <a:pt x="1692" y="2484"/>
                        <a:pt x="1692" y="2484"/>
                      </a:cubicBezTo>
                      <a:cubicBezTo>
                        <a:pt x="1693" y="2494"/>
                        <a:pt x="1693" y="2494"/>
                        <a:pt x="1693" y="2494"/>
                      </a:cubicBezTo>
                      <a:cubicBezTo>
                        <a:pt x="1691" y="2496"/>
                        <a:pt x="1691" y="2496"/>
                        <a:pt x="1691" y="2496"/>
                      </a:cubicBezTo>
                      <a:cubicBezTo>
                        <a:pt x="1692" y="2498"/>
                        <a:pt x="1692" y="2498"/>
                        <a:pt x="1692" y="2498"/>
                      </a:cubicBezTo>
                      <a:cubicBezTo>
                        <a:pt x="1692" y="2499"/>
                        <a:pt x="1692" y="2499"/>
                        <a:pt x="1692" y="2499"/>
                      </a:cubicBezTo>
                      <a:cubicBezTo>
                        <a:pt x="1683" y="2505"/>
                        <a:pt x="1683" y="2505"/>
                        <a:pt x="1683" y="2505"/>
                      </a:cubicBezTo>
                      <a:cubicBezTo>
                        <a:pt x="1681" y="2508"/>
                        <a:pt x="1681" y="2508"/>
                        <a:pt x="1681" y="2508"/>
                      </a:cubicBezTo>
                      <a:cubicBezTo>
                        <a:pt x="1676" y="2508"/>
                        <a:pt x="1676" y="2508"/>
                        <a:pt x="1676" y="2508"/>
                      </a:cubicBezTo>
                      <a:cubicBezTo>
                        <a:pt x="1671" y="2503"/>
                        <a:pt x="1671" y="2503"/>
                        <a:pt x="1671" y="2503"/>
                      </a:cubicBezTo>
                      <a:cubicBezTo>
                        <a:pt x="1664" y="2503"/>
                        <a:pt x="1664" y="2503"/>
                        <a:pt x="1664" y="2503"/>
                      </a:cubicBezTo>
                      <a:cubicBezTo>
                        <a:pt x="1660" y="2505"/>
                        <a:pt x="1660" y="2505"/>
                        <a:pt x="1660" y="2505"/>
                      </a:cubicBezTo>
                      <a:cubicBezTo>
                        <a:pt x="1657" y="2506"/>
                        <a:pt x="1657" y="2506"/>
                        <a:pt x="1657" y="2506"/>
                      </a:cubicBezTo>
                      <a:cubicBezTo>
                        <a:pt x="1656" y="2506"/>
                        <a:pt x="1656" y="2506"/>
                        <a:pt x="1656" y="2506"/>
                      </a:cubicBezTo>
                      <a:cubicBezTo>
                        <a:pt x="1651" y="2507"/>
                        <a:pt x="1651" y="2507"/>
                        <a:pt x="1651" y="2507"/>
                      </a:cubicBezTo>
                      <a:cubicBezTo>
                        <a:pt x="1650" y="2508"/>
                        <a:pt x="1650" y="2508"/>
                        <a:pt x="1650" y="2508"/>
                      </a:cubicBezTo>
                      <a:cubicBezTo>
                        <a:pt x="1648" y="2514"/>
                        <a:pt x="1648" y="2514"/>
                        <a:pt x="1648" y="2514"/>
                      </a:cubicBezTo>
                      <a:cubicBezTo>
                        <a:pt x="1643" y="2519"/>
                        <a:pt x="1643" y="2519"/>
                        <a:pt x="1643" y="2519"/>
                      </a:cubicBezTo>
                      <a:cubicBezTo>
                        <a:pt x="1640" y="2520"/>
                        <a:pt x="1640" y="2520"/>
                        <a:pt x="1640" y="2520"/>
                      </a:cubicBezTo>
                      <a:cubicBezTo>
                        <a:pt x="1639" y="2521"/>
                        <a:pt x="1639" y="2521"/>
                        <a:pt x="1639" y="2521"/>
                      </a:cubicBezTo>
                      <a:cubicBezTo>
                        <a:pt x="1634" y="2522"/>
                        <a:pt x="1634" y="2522"/>
                        <a:pt x="1634" y="2522"/>
                      </a:cubicBezTo>
                      <a:cubicBezTo>
                        <a:pt x="1633" y="2525"/>
                        <a:pt x="1633" y="2525"/>
                        <a:pt x="1633" y="2525"/>
                      </a:cubicBezTo>
                      <a:cubicBezTo>
                        <a:pt x="1626" y="2533"/>
                        <a:pt x="1626" y="2533"/>
                        <a:pt x="1626" y="2533"/>
                      </a:cubicBezTo>
                      <a:cubicBezTo>
                        <a:pt x="1619" y="2538"/>
                        <a:pt x="1619" y="2538"/>
                        <a:pt x="1619" y="2538"/>
                      </a:cubicBezTo>
                      <a:cubicBezTo>
                        <a:pt x="1614" y="2547"/>
                        <a:pt x="1614" y="2547"/>
                        <a:pt x="1614" y="2547"/>
                      </a:cubicBezTo>
                      <a:cubicBezTo>
                        <a:pt x="1611" y="2547"/>
                        <a:pt x="1611" y="2547"/>
                        <a:pt x="1611" y="2547"/>
                      </a:cubicBezTo>
                      <a:cubicBezTo>
                        <a:pt x="1610" y="2548"/>
                        <a:pt x="1610" y="2548"/>
                        <a:pt x="1610" y="2548"/>
                      </a:cubicBezTo>
                      <a:cubicBezTo>
                        <a:pt x="1615" y="2551"/>
                        <a:pt x="1615" y="2551"/>
                        <a:pt x="1615" y="2551"/>
                      </a:cubicBezTo>
                      <a:cubicBezTo>
                        <a:pt x="1619" y="2553"/>
                        <a:pt x="1619" y="2553"/>
                        <a:pt x="1619" y="2553"/>
                      </a:cubicBezTo>
                      <a:cubicBezTo>
                        <a:pt x="1619" y="2555"/>
                        <a:pt x="1619" y="2555"/>
                        <a:pt x="1619" y="2555"/>
                      </a:cubicBezTo>
                      <a:cubicBezTo>
                        <a:pt x="1614" y="2555"/>
                        <a:pt x="1614" y="2555"/>
                        <a:pt x="1614" y="2555"/>
                      </a:cubicBezTo>
                      <a:cubicBezTo>
                        <a:pt x="1614" y="2555"/>
                        <a:pt x="1614" y="2555"/>
                        <a:pt x="1614" y="2555"/>
                      </a:cubicBezTo>
                      <a:cubicBezTo>
                        <a:pt x="1614" y="2556"/>
                        <a:pt x="1614" y="2556"/>
                        <a:pt x="1614" y="2556"/>
                      </a:cubicBezTo>
                      <a:cubicBezTo>
                        <a:pt x="1613" y="2563"/>
                        <a:pt x="1613" y="2563"/>
                        <a:pt x="1613" y="2563"/>
                      </a:cubicBezTo>
                      <a:cubicBezTo>
                        <a:pt x="1607" y="2567"/>
                        <a:pt x="1607" y="2567"/>
                        <a:pt x="1607" y="2567"/>
                      </a:cubicBezTo>
                      <a:cubicBezTo>
                        <a:pt x="1605" y="2566"/>
                        <a:pt x="1605" y="2566"/>
                        <a:pt x="1605" y="2566"/>
                      </a:cubicBezTo>
                      <a:cubicBezTo>
                        <a:pt x="1601" y="2573"/>
                        <a:pt x="1601" y="2573"/>
                        <a:pt x="1601" y="2573"/>
                      </a:cubicBezTo>
                      <a:cubicBezTo>
                        <a:pt x="1598" y="2581"/>
                        <a:pt x="1598" y="2581"/>
                        <a:pt x="1598" y="2581"/>
                      </a:cubicBezTo>
                      <a:cubicBezTo>
                        <a:pt x="1594" y="2587"/>
                        <a:pt x="1594" y="2587"/>
                        <a:pt x="1594" y="2587"/>
                      </a:cubicBezTo>
                      <a:cubicBezTo>
                        <a:pt x="1587" y="2590"/>
                        <a:pt x="1587" y="2590"/>
                        <a:pt x="1587" y="2590"/>
                      </a:cubicBezTo>
                      <a:cubicBezTo>
                        <a:pt x="1580" y="2595"/>
                        <a:pt x="1580" y="2595"/>
                        <a:pt x="1580" y="2595"/>
                      </a:cubicBezTo>
                      <a:cubicBezTo>
                        <a:pt x="1569" y="2603"/>
                        <a:pt x="1569" y="2603"/>
                        <a:pt x="1569" y="2603"/>
                      </a:cubicBezTo>
                      <a:cubicBezTo>
                        <a:pt x="1563" y="2603"/>
                        <a:pt x="1563" y="2603"/>
                        <a:pt x="1563" y="2603"/>
                      </a:cubicBezTo>
                      <a:cubicBezTo>
                        <a:pt x="1561" y="2604"/>
                        <a:pt x="1561" y="2604"/>
                        <a:pt x="1561" y="2604"/>
                      </a:cubicBezTo>
                      <a:cubicBezTo>
                        <a:pt x="1560" y="2605"/>
                        <a:pt x="1560" y="2605"/>
                        <a:pt x="1560" y="2605"/>
                      </a:cubicBezTo>
                      <a:cubicBezTo>
                        <a:pt x="1559" y="2610"/>
                        <a:pt x="1559" y="2610"/>
                        <a:pt x="1559" y="2610"/>
                      </a:cubicBezTo>
                      <a:cubicBezTo>
                        <a:pt x="1558" y="2611"/>
                        <a:pt x="1558" y="2611"/>
                        <a:pt x="1558" y="2611"/>
                      </a:cubicBezTo>
                      <a:cubicBezTo>
                        <a:pt x="1557" y="2612"/>
                        <a:pt x="1557" y="2612"/>
                        <a:pt x="1557" y="2612"/>
                      </a:cubicBezTo>
                      <a:cubicBezTo>
                        <a:pt x="1557" y="2612"/>
                        <a:pt x="1557" y="2612"/>
                        <a:pt x="1557" y="2612"/>
                      </a:cubicBezTo>
                      <a:cubicBezTo>
                        <a:pt x="1556" y="2616"/>
                        <a:pt x="1556" y="2616"/>
                        <a:pt x="1556" y="2616"/>
                      </a:cubicBezTo>
                      <a:cubicBezTo>
                        <a:pt x="1550" y="2618"/>
                        <a:pt x="1550" y="2618"/>
                        <a:pt x="1550" y="2618"/>
                      </a:cubicBezTo>
                      <a:cubicBezTo>
                        <a:pt x="1549" y="2619"/>
                        <a:pt x="1549" y="2619"/>
                        <a:pt x="1549" y="2619"/>
                      </a:cubicBezTo>
                      <a:cubicBezTo>
                        <a:pt x="1549" y="2621"/>
                        <a:pt x="1549" y="2621"/>
                        <a:pt x="1549" y="2621"/>
                      </a:cubicBezTo>
                      <a:cubicBezTo>
                        <a:pt x="1545" y="2624"/>
                        <a:pt x="1545" y="2624"/>
                        <a:pt x="1545" y="2624"/>
                      </a:cubicBezTo>
                      <a:cubicBezTo>
                        <a:pt x="1544" y="2626"/>
                        <a:pt x="1544" y="2626"/>
                        <a:pt x="1544" y="2626"/>
                      </a:cubicBezTo>
                      <a:cubicBezTo>
                        <a:pt x="1542" y="2631"/>
                        <a:pt x="1542" y="2631"/>
                        <a:pt x="1542" y="2631"/>
                      </a:cubicBezTo>
                      <a:cubicBezTo>
                        <a:pt x="1540" y="2631"/>
                        <a:pt x="1540" y="2631"/>
                        <a:pt x="1540" y="2631"/>
                      </a:cubicBezTo>
                      <a:cubicBezTo>
                        <a:pt x="1538" y="2631"/>
                        <a:pt x="1538" y="2631"/>
                        <a:pt x="1538" y="2631"/>
                      </a:cubicBezTo>
                      <a:cubicBezTo>
                        <a:pt x="1537" y="2631"/>
                        <a:pt x="1537" y="2631"/>
                        <a:pt x="1537" y="2631"/>
                      </a:cubicBezTo>
                      <a:cubicBezTo>
                        <a:pt x="1535" y="2634"/>
                        <a:pt x="1535" y="2634"/>
                        <a:pt x="1535" y="2634"/>
                      </a:cubicBezTo>
                      <a:cubicBezTo>
                        <a:pt x="1532" y="2638"/>
                        <a:pt x="1532" y="2638"/>
                        <a:pt x="1532" y="2638"/>
                      </a:cubicBezTo>
                      <a:cubicBezTo>
                        <a:pt x="1531" y="2639"/>
                        <a:pt x="1531" y="2639"/>
                        <a:pt x="1531" y="2639"/>
                      </a:cubicBezTo>
                      <a:cubicBezTo>
                        <a:pt x="1531" y="2639"/>
                        <a:pt x="1531" y="2639"/>
                        <a:pt x="1531" y="2639"/>
                      </a:cubicBezTo>
                      <a:cubicBezTo>
                        <a:pt x="1530" y="2640"/>
                        <a:pt x="1530" y="2640"/>
                        <a:pt x="1530" y="2640"/>
                      </a:cubicBezTo>
                      <a:cubicBezTo>
                        <a:pt x="1526" y="2643"/>
                        <a:pt x="1526" y="2643"/>
                        <a:pt x="1526" y="2643"/>
                      </a:cubicBezTo>
                      <a:cubicBezTo>
                        <a:pt x="1525" y="2643"/>
                        <a:pt x="1525" y="2643"/>
                        <a:pt x="1525" y="2643"/>
                      </a:cubicBezTo>
                      <a:cubicBezTo>
                        <a:pt x="1525" y="2643"/>
                        <a:pt x="1525" y="2643"/>
                        <a:pt x="1525" y="2643"/>
                      </a:cubicBezTo>
                      <a:cubicBezTo>
                        <a:pt x="1504" y="2641"/>
                        <a:pt x="1504" y="2641"/>
                        <a:pt x="1504" y="2641"/>
                      </a:cubicBezTo>
                      <a:cubicBezTo>
                        <a:pt x="1502" y="2643"/>
                        <a:pt x="1502" y="2643"/>
                        <a:pt x="1502" y="2643"/>
                      </a:cubicBezTo>
                      <a:cubicBezTo>
                        <a:pt x="1505" y="2647"/>
                        <a:pt x="1505" y="2647"/>
                        <a:pt x="1505" y="2647"/>
                      </a:cubicBezTo>
                      <a:cubicBezTo>
                        <a:pt x="1508" y="2651"/>
                        <a:pt x="1508" y="2651"/>
                        <a:pt x="1508" y="2651"/>
                      </a:cubicBezTo>
                      <a:cubicBezTo>
                        <a:pt x="1508" y="2651"/>
                        <a:pt x="1508" y="2651"/>
                        <a:pt x="1508" y="2651"/>
                      </a:cubicBezTo>
                      <a:cubicBezTo>
                        <a:pt x="1507" y="2653"/>
                        <a:pt x="1507" y="2653"/>
                        <a:pt x="1507" y="2653"/>
                      </a:cubicBezTo>
                      <a:cubicBezTo>
                        <a:pt x="1505" y="2657"/>
                        <a:pt x="1505" y="2657"/>
                        <a:pt x="1505" y="2657"/>
                      </a:cubicBezTo>
                      <a:cubicBezTo>
                        <a:pt x="1505" y="2658"/>
                        <a:pt x="1505" y="2658"/>
                        <a:pt x="1505" y="2658"/>
                      </a:cubicBezTo>
                      <a:cubicBezTo>
                        <a:pt x="1504" y="2658"/>
                        <a:pt x="1504" y="2658"/>
                        <a:pt x="1504" y="2658"/>
                      </a:cubicBezTo>
                      <a:cubicBezTo>
                        <a:pt x="1504" y="2661"/>
                        <a:pt x="1504" y="2661"/>
                        <a:pt x="1504" y="2661"/>
                      </a:cubicBezTo>
                      <a:cubicBezTo>
                        <a:pt x="1502" y="2663"/>
                        <a:pt x="1502" y="2663"/>
                        <a:pt x="1502" y="2663"/>
                      </a:cubicBezTo>
                      <a:cubicBezTo>
                        <a:pt x="1503" y="2667"/>
                        <a:pt x="1503" y="2667"/>
                        <a:pt x="1503" y="2667"/>
                      </a:cubicBezTo>
                      <a:cubicBezTo>
                        <a:pt x="1503" y="2667"/>
                        <a:pt x="1503" y="2667"/>
                        <a:pt x="1503" y="2667"/>
                      </a:cubicBezTo>
                      <a:cubicBezTo>
                        <a:pt x="1503" y="2668"/>
                        <a:pt x="1503" y="2668"/>
                        <a:pt x="1503" y="2668"/>
                      </a:cubicBezTo>
                      <a:cubicBezTo>
                        <a:pt x="1503" y="2668"/>
                        <a:pt x="1503" y="2668"/>
                        <a:pt x="1503" y="2668"/>
                      </a:cubicBezTo>
                      <a:cubicBezTo>
                        <a:pt x="1503" y="2669"/>
                        <a:pt x="1503" y="2669"/>
                        <a:pt x="1503" y="2669"/>
                      </a:cubicBezTo>
                      <a:cubicBezTo>
                        <a:pt x="1501" y="2671"/>
                        <a:pt x="1501" y="2671"/>
                        <a:pt x="1501" y="2671"/>
                      </a:cubicBezTo>
                      <a:cubicBezTo>
                        <a:pt x="1501" y="2672"/>
                        <a:pt x="1501" y="2672"/>
                        <a:pt x="1501" y="2672"/>
                      </a:cubicBezTo>
                      <a:cubicBezTo>
                        <a:pt x="1501" y="2673"/>
                        <a:pt x="1501" y="2673"/>
                        <a:pt x="1501" y="2673"/>
                      </a:cubicBezTo>
                      <a:cubicBezTo>
                        <a:pt x="1500" y="2673"/>
                        <a:pt x="1500" y="2673"/>
                        <a:pt x="1500" y="2673"/>
                      </a:cubicBezTo>
                      <a:cubicBezTo>
                        <a:pt x="1503" y="2675"/>
                        <a:pt x="1503" y="2675"/>
                        <a:pt x="1503" y="2675"/>
                      </a:cubicBezTo>
                      <a:cubicBezTo>
                        <a:pt x="1504" y="2677"/>
                        <a:pt x="1504" y="2677"/>
                        <a:pt x="1504" y="2677"/>
                      </a:cubicBezTo>
                      <a:cubicBezTo>
                        <a:pt x="1503" y="2678"/>
                        <a:pt x="1503" y="2678"/>
                        <a:pt x="1503" y="2678"/>
                      </a:cubicBezTo>
                      <a:cubicBezTo>
                        <a:pt x="1501" y="2676"/>
                        <a:pt x="1501" y="2676"/>
                        <a:pt x="1501" y="2676"/>
                      </a:cubicBezTo>
                      <a:cubicBezTo>
                        <a:pt x="1500" y="2676"/>
                        <a:pt x="1500" y="2676"/>
                        <a:pt x="1500" y="2676"/>
                      </a:cubicBezTo>
                      <a:cubicBezTo>
                        <a:pt x="1498" y="2677"/>
                        <a:pt x="1495" y="2682"/>
                        <a:pt x="1495" y="2684"/>
                      </a:cubicBezTo>
                      <a:cubicBezTo>
                        <a:pt x="1492" y="2685"/>
                        <a:pt x="1492" y="2685"/>
                        <a:pt x="1492" y="2685"/>
                      </a:cubicBezTo>
                      <a:cubicBezTo>
                        <a:pt x="1491" y="2686"/>
                        <a:pt x="1490" y="2688"/>
                        <a:pt x="1490" y="2690"/>
                      </a:cubicBezTo>
                      <a:cubicBezTo>
                        <a:pt x="1491" y="2691"/>
                        <a:pt x="1491" y="2691"/>
                        <a:pt x="1491" y="2691"/>
                      </a:cubicBezTo>
                      <a:cubicBezTo>
                        <a:pt x="1493" y="2691"/>
                        <a:pt x="1493" y="2691"/>
                        <a:pt x="1493" y="2691"/>
                      </a:cubicBezTo>
                      <a:cubicBezTo>
                        <a:pt x="1495" y="2689"/>
                        <a:pt x="1495" y="2689"/>
                        <a:pt x="1495" y="2689"/>
                      </a:cubicBezTo>
                      <a:cubicBezTo>
                        <a:pt x="1497" y="2689"/>
                        <a:pt x="1500" y="2689"/>
                        <a:pt x="1502" y="2688"/>
                      </a:cubicBezTo>
                      <a:cubicBezTo>
                        <a:pt x="1504" y="2691"/>
                        <a:pt x="1504" y="2691"/>
                        <a:pt x="1504" y="2691"/>
                      </a:cubicBezTo>
                      <a:cubicBezTo>
                        <a:pt x="1503" y="2692"/>
                        <a:pt x="1503" y="2692"/>
                        <a:pt x="1503" y="2692"/>
                      </a:cubicBezTo>
                      <a:cubicBezTo>
                        <a:pt x="1502" y="2691"/>
                        <a:pt x="1500" y="2691"/>
                        <a:pt x="1498" y="2692"/>
                      </a:cubicBezTo>
                      <a:cubicBezTo>
                        <a:pt x="1496" y="2695"/>
                        <a:pt x="1496" y="2695"/>
                        <a:pt x="1496" y="2695"/>
                      </a:cubicBezTo>
                      <a:cubicBezTo>
                        <a:pt x="1486" y="2700"/>
                        <a:pt x="1486" y="2700"/>
                        <a:pt x="1486" y="2700"/>
                      </a:cubicBezTo>
                      <a:cubicBezTo>
                        <a:pt x="1484" y="2699"/>
                        <a:pt x="1480" y="2699"/>
                        <a:pt x="1478" y="2700"/>
                      </a:cubicBezTo>
                      <a:cubicBezTo>
                        <a:pt x="1476" y="2699"/>
                        <a:pt x="1473" y="2697"/>
                        <a:pt x="1473" y="2695"/>
                      </a:cubicBezTo>
                      <a:cubicBezTo>
                        <a:pt x="1467" y="2693"/>
                        <a:pt x="1467" y="2693"/>
                        <a:pt x="1467" y="2693"/>
                      </a:cubicBezTo>
                      <a:cubicBezTo>
                        <a:pt x="1466" y="2690"/>
                        <a:pt x="1466" y="2690"/>
                        <a:pt x="1466" y="2690"/>
                      </a:cubicBezTo>
                      <a:cubicBezTo>
                        <a:pt x="1463" y="2688"/>
                        <a:pt x="1457" y="2688"/>
                        <a:pt x="1454" y="2690"/>
                      </a:cubicBezTo>
                      <a:cubicBezTo>
                        <a:pt x="1454" y="2690"/>
                        <a:pt x="1449" y="2693"/>
                        <a:pt x="1449" y="2693"/>
                      </a:cubicBezTo>
                      <a:cubicBezTo>
                        <a:pt x="1446" y="2694"/>
                        <a:pt x="1442" y="2694"/>
                        <a:pt x="1439" y="2694"/>
                      </a:cubicBezTo>
                      <a:cubicBezTo>
                        <a:pt x="1437" y="2698"/>
                        <a:pt x="1434" y="2702"/>
                        <a:pt x="1431" y="2704"/>
                      </a:cubicBezTo>
                      <a:cubicBezTo>
                        <a:pt x="1433" y="2707"/>
                        <a:pt x="1433" y="2707"/>
                        <a:pt x="1433" y="2707"/>
                      </a:cubicBezTo>
                      <a:cubicBezTo>
                        <a:pt x="1435" y="2709"/>
                        <a:pt x="1441" y="2712"/>
                        <a:pt x="1444" y="2710"/>
                      </a:cubicBezTo>
                      <a:cubicBezTo>
                        <a:pt x="1447" y="2707"/>
                        <a:pt x="1447" y="2707"/>
                        <a:pt x="1447" y="2707"/>
                      </a:cubicBezTo>
                      <a:cubicBezTo>
                        <a:pt x="1449" y="2706"/>
                        <a:pt x="1454" y="2708"/>
                        <a:pt x="1456" y="2709"/>
                      </a:cubicBezTo>
                      <a:cubicBezTo>
                        <a:pt x="1455" y="2711"/>
                        <a:pt x="1455" y="2711"/>
                        <a:pt x="1455" y="2711"/>
                      </a:cubicBezTo>
                      <a:cubicBezTo>
                        <a:pt x="1453" y="2708"/>
                        <a:pt x="1453" y="2708"/>
                        <a:pt x="1453" y="2708"/>
                      </a:cubicBezTo>
                      <a:cubicBezTo>
                        <a:pt x="1451" y="2709"/>
                        <a:pt x="1451" y="2709"/>
                        <a:pt x="1451" y="2709"/>
                      </a:cubicBezTo>
                      <a:cubicBezTo>
                        <a:pt x="1449" y="2708"/>
                        <a:pt x="1449" y="2708"/>
                        <a:pt x="1449" y="2708"/>
                      </a:cubicBezTo>
                      <a:cubicBezTo>
                        <a:pt x="1448" y="2708"/>
                        <a:pt x="1448" y="2708"/>
                        <a:pt x="1448" y="2708"/>
                      </a:cubicBezTo>
                      <a:cubicBezTo>
                        <a:pt x="1447" y="2709"/>
                        <a:pt x="1447" y="2709"/>
                        <a:pt x="1447" y="2709"/>
                      </a:cubicBezTo>
                      <a:cubicBezTo>
                        <a:pt x="1449" y="2712"/>
                        <a:pt x="1449" y="2712"/>
                        <a:pt x="1449" y="2712"/>
                      </a:cubicBezTo>
                      <a:cubicBezTo>
                        <a:pt x="1447" y="2713"/>
                        <a:pt x="1446" y="2715"/>
                        <a:pt x="1445" y="2716"/>
                      </a:cubicBezTo>
                      <a:cubicBezTo>
                        <a:pt x="1443" y="2717"/>
                        <a:pt x="1443" y="2717"/>
                        <a:pt x="1443" y="2717"/>
                      </a:cubicBezTo>
                      <a:cubicBezTo>
                        <a:pt x="1440" y="2716"/>
                        <a:pt x="1440" y="2716"/>
                        <a:pt x="1440" y="2716"/>
                      </a:cubicBezTo>
                      <a:cubicBezTo>
                        <a:pt x="1439" y="2716"/>
                        <a:pt x="1439" y="2716"/>
                        <a:pt x="1439" y="2716"/>
                      </a:cubicBezTo>
                      <a:cubicBezTo>
                        <a:pt x="1438" y="2718"/>
                        <a:pt x="1438" y="2718"/>
                        <a:pt x="1438" y="2718"/>
                      </a:cubicBezTo>
                      <a:cubicBezTo>
                        <a:pt x="1440" y="2722"/>
                        <a:pt x="1441" y="2725"/>
                        <a:pt x="1440" y="2729"/>
                      </a:cubicBezTo>
                      <a:cubicBezTo>
                        <a:pt x="1438" y="2729"/>
                        <a:pt x="1438" y="2729"/>
                        <a:pt x="1438" y="2729"/>
                      </a:cubicBezTo>
                      <a:cubicBezTo>
                        <a:pt x="1439" y="2725"/>
                        <a:pt x="1439" y="2725"/>
                        <a:pt x="1439" y="2725"/>
                      </a:cubicBezTo>
                      <a:cubicBezTo>
                        <a:pt x="1438" y="2723"/>
                        <a:pt x="1438" y="2723"/>
                        <a:pt x="1438" y="2723"/>
                      </a:cubicBezTo>
                      <a:cubicBezTo>
                        <a:pt x="1435" y="2723"/>
                        <a:pt x="1435" y="2723"/>
                        <a:pt x="1435" y="2723"/>
                      </a:cubicBezTo>
                      <a:cubicBezTo>
                        <a:pt x="1435" y="2720"/>
                        <a:pt x="1435" y="2720"/>
                        <a:pt x="1435" y="2720"/>
                      </a:cubicBezTo>
                      <a:cubicBezTo>
                        <a:pt x="1433" y="2718"/>
                        <a:pt x="1430" y="2718"/>
                        <a:pt x="1428" y="2717"/>
                      </a:cubicBezTo>
                      <a:cubicBezTo>
                        <a:pt x="1426" y="2717"/>
                        <a:pt x="1426" y="2717"/>
                        <a:pt x="1426" y="2717"/>
                      </a:cubicBezTo>
                      <a:cubicBezTo>
                        <a:pt x="1425" y="2717"/>
                        <a:pt x="1424" y="2716"/>
                        <a:pt x="1423" y="2715"/>
                      </a:cubicBezTo>
                      <a:cubicBezTo>
                        <a:pt x="1425" y="2714"/>
                        <a:pt x="1425" y="2714"/>
                        <a:pt x="1425" y="2714"/>
                      </a:cubicBezTo>
                      <a:cubicBezTo>
                        <a:pt x="1424" y="2713"/>
                        <a:pt x="1424" y="2713"/>
                        <a:pt x="1424" y="2713"/>
                      </a:cubicBezTo>
                      <a:cubicBezTo>
                        <a:pt x="1417" y="2717"/>
                        <a:pt x="1417" y="2717"/>
                        <a:pt x="1417" y="2717"/>
                      </a:cubicBezTo>
                      <a:cubicBezTo>
                        <a:pt x="1414" y="2719"/>
                        <a:pt x="1413" y="2726"/>
                        <a:pt x="1408" y="2726"/>
                      </a:cubicBezTo>
                      <a:cubicBezTo>
                        <a:pt x="1408" y="2730"/>
                        <a:pt x="1407" y="2737"/>
                        <a:pt x="1406" y="2741"/>
                      </a:cubicBezTo>
                      <a:cubicBezTo>
                        <a:pt x="1405" y="2741"/>
                        <a:pt x="1404" y="2742"/>
                        <a:pt x="1404" y="2743"/>
                      </a:cubicBezTo>
                      <a:cubicBezTo>
                        <a:pt x="1401" y="2747"/>
                        <a:pt x="1400" y="2752"/>
                        <a:pt x="1399" y="2756"/>
                      </a:cubicBezTo>
                      <a:cubicBezTo>
                        <a:pt x="1398" y="2762"/>
                        <a:pt x="1399" y="2761"/>
                        <a:pt x="1400" y="2765"/>
                      </a:cubicBezTo>
                      <a:cubicBezTo>
                        <a:pt x="1400" y="2767"/>
                        <a:pt x="1400" y="2775"/>
                        <a:pt x="1399" y="2776"/>
                      </a:cubicBezTo>
                      <a:cubicBezTo>
                        <a:pt x="1398" y="2778"/>
                        <a:pt x="1396" y="2780"/>
                        <a:pt x="1394" y="2781"/>
                      </a:cubicBezTo>
                      <a:cubicBezTo>
                        <a:pt x="1394" y="2782"/>
                        <a:pt x="1393" y="2784"/>
                        <a:pt x="1392" y="2785"/>
                      </a:cubicBezTo>
                      <a:cubicBezTo>
                        <a:pt x="1389" y="2788"/>
                        <a:pt x="1382" y="2790"/>
                        <a:pt x="1381" y="2795"/>
                      </a:cubicBezTo>
                      <a:cubicBezTo>
                        <a:pt x="1379" y="2795"/>
                        <a:pt x="1379" y="2795"/>
                        <a:pt x="1379" y="2795"/>
                      </a:cubicBezTo>
                      <a:cubicBezTo>
                        <a:pt x="1380" y="2799"/>
                        <a:pt x="1375" y="2809"/>
                        <a:pt x="1373" y="2812"/>
                      </a:cubicBezTo>
                      <a:cubicBezTo>
                        <a:pt x="1372" y="2813"/>
                        <a:pt x="1370" y="2814"/>
                        <a:pt x="1369" y="2815"/>
                      </a:cubicBezTo>
                      <a:cubicBezTo>
                        <a:pt x="1367" y="2817"/>
                        <a:pt x="1365" y="2822"/>
                        <a:pt x="1364" y="2824"/>
                      </a:cubicBezTo>
                      <a:cubicBezTo>
                        <a:pt x="1364" y="2827"/>
                        <a:pt x="1364" y="2827"/>
                        <a:pt x="1364" y="2827"/>
                      </a:cubicBezTo>
                      <a:cubicBezTo>
                        <a:pt x="1363" y="2827"/>
                        <a:pt x="1363" y="2827"/>
                        <a:pt x="1363" y="2827"/>
                      </a:cubicBezTo>
                      <a:cubicBezTo>
                        <a:pt x="1362" y="2826"/>
                        <a:pt x="1362" y="2826"/>
                        <a:pt x="1362" y="2826"/>
                      </a:cubicBezTo>
                      <a:cubicBezTo>
                        <a:pt x="1361" y="2827"/>
                        <a:pt x="1361" y="2827"/>
                        <a:pt x="1361" y="2827"/>
                      </a:cubicBezTo>
                      <a:cubicBezTo>
                        <a:pt x="1361" y="2828"/>
                        <a:pt x="1361" y="2828"/>
                        <a:pt x="1361" y="2828"/>
                      </a:cubicBezTo>
                      <a:cubicBezTo>
                        <a:pt x="1362" y="2830"/>
                        <a:pt x="1361" y="2829"/>
                        <a:pt x="1362" y="2831"/>
                      </a:cubicBezTo>
                      <a:cubicBezTo>
                        <a:pt x="1362" y="2834"/>
                        <a:pt x="1363" y="2835"/>
                        <a:pt x="1363" y="2838"/>
                      </a:cubicBezTo>
                      <a:cubicBezTo>
                        <a:pt x="1363" y="2840"/>
                        <a:pt x="1362" y="2841"/>
                        <a:pt x="1363" y="2843"/>
                      </a:cubicBezTo>
                      <a:cubicBezTo>
                        <a:pt x="1362" y="2844"/>
                        <a:pt x="1362" y="2844"/>
                        <a:pt x="1362" y="2844"/>
                      </a:cubicBezTo>
                      <a:cubicBezTo>
                        <a:pt x="1364" y="2847"/>
                        <a:pt x="1361" y="2849"/>
                        <a:pt x="1360" y="2851"/>
                      </a:cubicBezTo>
                      <a:cubicBezTo>
                        <a:pt x="1360" y="2854"/>
                        <a:pt x="1360" y="2856"/>
                        <a:pt x="1359" y="2858"/>
                      </a:cubicBezTo>
                      <a:cubicBezTo>
                        <a:pt x="1360" y="2861"/>
                        <a:pt x="1360" y="2861"/>
                        <a:pt x="1360" y="2861"/>
                      </a:cubicBezTo>
                      <a:cubicBezTo>
                        <a:pt x="1359" y="2862"/>
                        <a:pt x="1357" y="2867"/>
                        <a:pt x="1358" y="2869"/>
                      </a:cubicBezTo>
                      <a:cubicBezTo>
                        <a:pt x="1356" y="2871"/>
                        <a:pt x="1356" y="2871"/>
                        <a:pt x="1356" y="2871"/>
                      </a:cubicBezTo>
                      <a:cubicBezTo>
                        <a:pt x="1355" y="2871"/>
                        <a:pt x="1355" y="2871"/>
                        <a:pt x="1355" y="2871"/>
                      </a:cubicBezTo>
                      <a:cubicBezTo>
                        <a:pt x="1354" y="2877"/>
                        <a:pt x="1354" y="2877"/>
                        <a:pt x="1352" y="2883"/>
                      </a:cubicBezTo>
                      <a:cubicBezTo>
                        <a:pt x="1350" y="2884"/>
                        <a:pt x="1347" y="2886"/>
                        <a:pt x="1344" y="2887"/>
                      </a:cubicBezTo>
                      <a:cubicBezTo>
                        <a:pt x="1345" y="2890"/>
                        <a:pt x="1345" y="2890"/>
                        <a:pt x="1345" y="2890"/>
                      </a:cubicBezTo>
                      <a:cubicBezTo>
                        <a:pt x="1347" y="2892"/>
                        <a:pt x="1349" y="2896"/>
                        <a:pt x="1349" y="2899"/>
                      </a:cubicBezTo>
                      <a:cubicBezTo>
                        <a:pt x="1350" y="2899"/>
                        <a:pt x="1350" y="2899"/>
                        <a:pt x="1350" y="2899"/>
                      </a:cubicBezTo>
                      <a:cubicBezTo>
                        <a:pt x="1353" y="2899"/>
                        <a:pt x="1353" y="2899"/>
                        <a:pt x="1353" y="2899"/>
                      </a:cubicBezTo>
                      <a:cubicBezTo>
                        <a:pt x="1355" y="2901"/>
                        <a:pt x="1358" y="2905"/>
                        <a:pt x="1360" y="2907"/>
                      </a:cubicBezTo>
                      <a:cubicBezTo>
                        <a:pt x="1360" y="2908"/>
                        <a:pt x="1360" y="2910"/>
                        <a:pt x="1361" y="2911"/>
                      </a:cubicBezTo>
                      <a:cubicBezTo>
                        <a:pt x="1362" y="2913"/>
                        <a:pt x="1364" y="2914"/>
                        <a:pt x="1364" y="2917"/>
                      </a:cubicBezTo>
                      <a:cubicBezTo>
                        <a:pt x="1365" y="2917"/>
                        <a:pt x="1367" y="2918"/>
                        <a:pt x="1367" y="2918"/>
                      </a:cubicBezTo>
                      <a:cubicBezTo>
                        <a:pt x="1377" y="2933"/>
                        <a:pt x="1377" y="2933"/>
                        <a:pt x="1377" y="2933"/>
                      </a:cubicBezTo>
                      <a:cubicBezTo>
                        <a:pt x="1378" y="2933"/>
                        <a:pt x="1379" y="2933"/>
                        <a:pt x="1379" y="2934"/>
                      </a:cubicBezTo>
                      <a:cubicBezTo>
                        <a:pt x="1382" y="2939"/>
                        <a:pt x="1385" y="2943"/>
                        <a:pt x="1389" y="2948"/>
                      </a:cubicBezTo>
                      <a:cubicBezTo>
                        <a:pt x="1388" y="2951"/>
                        <a:pt x="1398" y="2961"/>
                        <a:pt x="1399" y="2965"/>
                      </a:cubicBezTo>
                      <a:cubicBezTo>
                        <a:pt x="1400" y="2966"/>
                        <a:pt x="1400" y="2966"/>
                        <a:pt x="1400" y="2966"/>
                      </a:cubicBezTo>
                      <a:cubicBezTo>
                        <a:pt x="1404" y="2963"/>
                        <a:pt x="1404" y="2963"/>
                        <a:pt x="1404" y="2963"/>
                      </a:cubicBezTo>
                      <a:cubicBezTo>
                        <a:pt x="1402" y="2962"/>
                        <a:pt x="1398" y="2960"/>
                        <a:pt x="1398" y="2959"/>
                      </a:cubicBezTo>
                      <a:cubicBezTo>
                        <a:pt x="1397" y="2956"/>
                        <a:pt x="1397" y="2956"/>
                        <a:pt x="1397" y="2956"/>
                      </a:cubicBezTo>
                      <a:cubicBezTo>
                        <a:pt x="1398" y="2955"/>
                        <a:pt x="1398" y="2955"/>
                        <a:pt x="1398" y="2955"/>
                      </a:cubicBezTo>
                      <a:cubicBezTo>
                        <a:pt x="1400" y="2956"/>
                        <a:pt x="1400" y="2956"/>
                        <a:pt x="1400" y="2956"/>
                      </a:cubicBezTo>
                      <a:cubicBezTo>
                        <a:pt x="1399" y="2958"/>
                        <a:pt x="1399" y="2958"/>
                        <a:pt x="1399" y="2958"/>
                      </a:cubicBezTo>
                      <a:cubicBezTo>
                        <a:pt x="1401" y="2960"/>
                        <a:pt x="1401" y="2960"/>
                        <a:pt x="1401" y="2960"/>
                      </a:cubicBezTo>
                      <a:cubicBezTo>
                        <a:pt x="1403" y="2959"/>
                        <a:pt x="1403" y="2959"/>
                        <a:pt x="1403" y="2959"/>
                      </a:cubicBezTo>
                      <a:cubicBezTo>
                        <a:pt x="1404" y="2960"/>
                        <a:pt x="1404" y="2960"/>
                        <a:pt x="1404" y="2960"/>
                      </a:cubicBezTo>
                      <a:cubicBezTo>
                        <a:pt x="1406" y="2960"/>
                        <a:pt x="1406" y="2960"/>
                        <a:pt x="1406" y="2960"/>
                      </a:cubicBezTo>
                      <a:cubicBezTo>
                        <a:pt x="1406" y="2958"/>
                        <a:pt x="1406" y="2958"/>
                        <a:pt x="1406" y="2958"/>
                      </a:cubicBezTo>
                      <a:cubicBezTo>
                        <a:pt x="1409" y="2956"/>
                        <a:pt x="1409" y="2956"/>
                        <a:pt x="1409" y="2956"/>
                      </a:cubicBezTo>
                      <a:cubicBezTo>
                        <a:pt x="1406" y="2961"/>
                        <a:pt x="1406" y="2961"/>
                        <a:pt x="1406" y="2961"/>
                      </a:cubicBezTo>
                      <a:cubicBezTo>
                        <a:pt x="1408" y="2963"/>
                        <a:pt x="1408" y="2963"/>
                        <a:pt x="1408" y="2963"/>
                      </a:cubicBezTo>
                      <a:cubicBezTo>
                        <a:pt x="1407" y="2967"/>
                        <a:pt x="1407" y="2967"/>
                        <a:pt x="1407" y="2967"/>
                      </a:cubicBezTo>
                      <a:cubicBezTo>
                        <a:pt x="1408" y="2968"/>
                        <a:pt x="1408" y="2968"/>
                        <a:pt x="1408" y="2968"/>
                      </a:cubicBezTo>
                      <a:cubicBezTo>
                        <a:pt x="1410" y="2968"/>
                        <a:pt x="1410" y="2968"/>
                        <a:pt x="1410" y="2968"/>
                      </a:cubicBezTo>
                      <a:cubicBezTo>
                        <a:pt x="1411" y="2966"/>
                        <a:pt x="1411" y="2966"/>
                        <a:pt x="1411" y="2966"/>
                      </a:cubicBezTo>
                      <a:cubicBezTo>
                        <a:pt x="1413" y="2966"/>
                        <a:pt x="1413" y="2966"/>
                        <a:pt x="1413" y="2966"/>
                      </a:cubicBezTo>
                      <a:cubicBezTo>
                        <a:pt x="1412" y="2968"/>
                        <a:pt x="1412" y="2968"/>
                        <a:pt x="1412" y="2968"/>
                      </a:cubicBezTo>
                      <a:cubicBezTo>
                        <a:pt x="1411" y="2969"/>
                        <a:pt x="1410" y="2970"/>
                        <a:pt x="1409" y="2970"/>
                      </a:cubicBezTo>
                      <a:cubicBezTo>
                        <a:pt x="1406" y="2969"/>
                        <a:pt x="1406" y="2969"/>
                        <a:pt x="1406" y="2969"/>
                      </a:cubicBezTo>
                      <a:cubicBezTo>
                        <a:pt x="1406" y="2964"/>
                        <a:pt x="1406" y="2964"/>
                        <a:pt x="1406" y="2964"/>
                      </a:cubicBezTo>
                      <a:cubicBezTo>
                        <a:pt x="1405" y="2964"/>
                        <a:pt x="1405" y="2964"/>
                        <a:pt x="1405" y="2964"/>
                      </a:cubicBezTo>
                      <a:cubicBezTo>
                        <a:pt x="1406" y="2965"/>
                        <a:pt x="1403" y="2968"/>
                        <a:pt x="1402" y="2969"/>
                      </a:cubicBezTo>
                      <a:cubicBezTo>
                        <a:pt x="1401" y="2975"/>
                        <a:pt x="1407" y="2981"/>
                        <a:pt x="1405" y="2987"/>
                      </a:cubicBezTo>
                      <a:cubicBezTo>
                        <a:pt x="1403" y="2989"/>
                        <a:pt x="1403" y="2989"/>
                        <a:pt x="1403" y="2989"/>
                      </a:cubicBezTo>
                      <a:cubicBezTo>
                        <a:pt x="1402" y="2993"/>
                        <a:pt x="1409" y="3006"/>
                        <a:pt x="1412" y="3009"/>
                      </a:cubicBezTo>
                      <a:cubicBezTo>
                        <a:pt x="1413" y="3010"/>
                        <a:pt x="1416" y="3013"/>
                        <a:pt x="1416" y="3013"/>
                      </a:cubicBezTo>
                      <a:cubicBezTo>
                        <a:pt x="1429" y="3036"/>
                        <a:pt x="1429" y="3036"/>
                        <a:pt x="1429" y="3036"/>
                      </a:cubicBezTo>
                      <a:cubicBezTo>
                        <a:pt x="1433" y="3037"/>
                        <a:pt x="1438" y="3036"/>
                        <a:pt x="1440" y="3033"/>
                      </a:cubicBezTo>
                      <a:cubicBezTo>
                        <a:pt x="1441" y="3034"/>
                        <a:pt x="1443" y="3036"/>
                        <a:pt x="1445" y="3036"/>
                      </a:cubicBezTo>
                      <a:cubicBezTo>
                        <a:pt x="1446" y="3035"/>
                        <a:pt x="1446" y="3035"/>
                        <a:pt x="1446" y="3035"/>
                      </a:cubicBezTo>
                      <a:cubicBezTo>
                        <a:pt x="1448" y="3035"/>
                        <a:pt x="1448" y="3035"/>
                        <a:pt x="1448" y="3035"/>
                      </a:cubicBezTo>
                      <a:cubicBezTo>
                        <a:pt x="1449" y="3034"/>
                        <a:pt x="1451" y="3032"/>
                        <a:pt x="1452" y="3030"/>
                      </a:cubicBezTo>
                      <a:cubicBezTo>
                        <a:pt x="1452" y="3029"/>
                        <a:pt x="1452" y="3029"/>
                        <a:pt x="1452" y="3029"/>
                      </a:cubicBezTo>
                      <a:cubicBezTo>
                        <a:pt x="1449" y="3027"/>
                        <a:pt x="1449" y="3027"/>
                        <a:pt x="1449" y="3027"/>
                      </a:cubicBezTo>
                      <a:cubicBezTo>
                        <a:pt x="1449" y="3025"/>
                        <a:pt x="1449" y="3025"/>
                        <a:pt x="1449" y="3025"/>
                      </a:cubicBezTo>
                      <a:cubicBezTo>
                        <a:pt x="1448" y="3025"/>
                        <a:pt x="1448" y="3025"/>
                        <a:pt x="1448" y="3025"/>
                      </a:cubicBezTo>
                      <a:cubicBezTo>
                        <a:pt x="1448" y="3023"/>
                        <a:pt x="1448" y="3023"/>
                        <a:pt x="1448" y="3023"/>
                      </a:cubicBezTo>
                      <a:cubicBezTo>
                        <a:pt x="1450" y="3022"/>
                        <a:pt x="1450" y="3022"/>
                        <a:pt x="1450" y="3022"/>
                      </a:cubicBezTo>
                      <a:cubicBezTo>
                        <a:pt x="1452" y="3019"/>
                        <a:pt x="1452" y="3019"/>
                        <a:pt x="1452" y="3019"/>
                      </a:cubicBezTo>
                      <a:cubicBezTo>
                        <a:pt x="1452" y="3017"/>
                        <a:pt x="1452" y="3017"/>
                        <a:pt x="1452" y="3017"/>
                      </a:cubicBezTo>
                      <a:cubicBezTo>
                        <a:pt x="1454" y="3016"/>
                        <a:pt x="1454" y="3016"/>
                        <a:pt x="1454" y="3016"/>
                      </a:cubicBezTo>
                      <a:cubicBezTo>
                        <a:pt x="1454" y="3015"/>
                        <a:pt x="1456" y="3011"/>
                        <a:pt x="1455" y="3010"/>
                      </a:cubicBezTo>
                      <a:cubicBezTo>
                        <a:pt x="1457" y="3009"/>
                        <a:pt x="1457" y="3009"/>
                        <a:pt x="1457" y="3009"/>
                      </a:cubicBezTo>
                      <a:cubicBezTo>
                        <a:pt x="1457" y="3007"/>
                        <a:pt x="1457" y="3007"/>
                        <a:pt x="1457" y="3007"/>
                      </a:cubicBezTo>
                      <a:cubicBezTo>
                        <a:pt x="1454" y="3006"/>
                        <a:pt x="1454" y="3006"/>
                        <a:pt x="1454" y="3006"/>
                      </a:cubicBezTo>
                      <a:cubicBezTo>
                        <a:pt x="1454" y="3002"/>
                        <a:pt x="1454" y="3002"/>
                        <a:pt x="1454" y="3002"/>
                      </a:cubicBezTo>
                      <a:cubicBezTo>
                        <a:pt x="1456" y="3000"/>
                        <a:pt x="1456" y="3000"/>
                        <a:pt x="1456" y="3000"/>
                      </a:cubicBezTo>
                      <a:cubicBezTo>
                        <a:pt x="1456" y="3005"/>
                        <a:pt x="1456" y="3005"/>
                        <a:pt x="1456" y="3005"/>
                      </a:cubicBezTo>
                      <a:cubicBezTo>
                        <a:pt x="1458" y="3006"/>
                        <a:pt x="1458" y="3006"/>
                        <a:pt x="1458" y="3006"/>
                      </a:cubicBezTo>
                      <a:cubicBezTo>
                        <a:pt x="1459" y="3007"/>
                        <a:pt x="1459" y="3009"/>
                        <a:pt x="1460" y="3011"/>
                      </a:cubicBezTo>
                      <a:cubicBezTo>
                        <a:pt x="1463" y="3014"/>
                        <a:pt x="1463" y="3014"/>
                        <a:pt x="1463" y="3014"/>
                      </a:cubicBezTo>
                      <a:cubicBezTo>
                        <a:pt x="1463" y="3018"/>
                        <a:pt x="1463" y="3018"/>
                        <a:pt x="1463" y="3018"/>
                      </a:cubicBezTo>
                      <a:cubicBezTo>
                        <a:pt x="1464" y="3020"/>
                        <a:pt x="1464" y="3020"/>
                        <a:pt x="1464" y="3020"/>
                      </a:cubicBezTo>
                      <a:cubicBezTo>
                        <a:pt x="1463" y="3021"/>
                        <a:pt x="1462" y="3025"/>
                        <a:pt x="1462" y="3027"/>
                      </a:cubicBezTo>
                      <a:cubicBezTo>
                        <a:pt x="1460" y="3029"/>
                        <a:pt x="1460" y="3029"/>
                        <a:pt x="1460" y="3029"/>
                      </a:cubicBezTo>
                      <a:cubicBezTo>
                        <a:pt x="1460" y="3031"/>
                        <a:pt x="1459" y="3035"/>
                        <a:pt x="1459" y="3037"/>
                      </a:cubicBezTo>
                      <a:cubicBezTo>
                        <a:pt x="1456" y="3037"/>
                        <a:pt x="1456" y="3037"/>
                        <a:pt x="1456" y="3037"/>
                      </a:cubicBezTo>
                      <a:cubicBezTo>
                        <a:pt x="1456" y="3038"/>
                        <a:pt x="1456" y="3038"/>
                        <a:pt x="1456" y="3038"/>
                      </a:cubicBezTo>
                      <a:cubicBezTo>
                        <a:pt x="1459" y="3040"/>
                        <a:pt x="1459" y="3040"/>
                        <a:pt x="1459" y="3040"/>
                      </a:cubicBezTo>
                      <a:cubicBezTo>
                        <a:pt x="1457" y="3044"/>
                        <a:pt x="1457" y="3044"/>
                        <a:pt x="1457" y="3044"/>
                      </a:cubicBezTo>
                      <a:cubicBezTo>
                        <a:pt x="1454" y="3045"/>
                        <a:pt x="1454" y="3045"/>
                        <a:pt x="1454" y="3045"/>
                      </a:cubicBezTo>
                      <a:cubicBezTo>
                        <a:pt x="1448" y="3045"/>
                        <a:pt x="1448" y="3045"/>
                        <a:pt x="1448" y="3045"/>
                      </a:cubicBezTo>
                      <a:cubicBezTo>
                        <a:pt x="1447" y="3045"/>
                        <a:pt x="1447" y="3045"/>
                        <a:pt x="1447" y="3045"/>
                      </a:cubicBezTo>
                      <a:cubicBezTo>
                        <a:pt x="1446" y="3047"/>
                        <a:pt x="1446" y="3047"/>
                        <a:pt x="1446" y="3047"/>
                      </a:cubicBezTo>
                      <a:cubicBezTo>
                        <a:pt x="1446" y="3048"/>
                        <a:pt x="1446" y="3048"/>
                        <a:pt x="1446" y="3048"/>
                      </a:cubicBezTo>
                      <a:cubicBezTo>
                        <a:pt x="1448" y="3050"/>
                        <a:pt x="1448" y="3050"/>
                        <a:pt x="1448" y="3050"/>
                      </a:cubicBezTo>
                      <a:cubicBezTo>
                        <a:pt x="1450" y="3052"/>
                        <a:pt x="1450" y="3052"/>
                        <a:pt x="1450" y="3052"/>
                      </a:cubicBezTo>
                      <a:cubicBezTo>
                        <a:pt x="1451" y="3051"/>
                        <a:pt x="1451" y="3051"/>
                        <a:pt x="1451" y="3051"/>
                      </a:cubicBezTo>
                      <a:cubicBezTo>
                        <a:pt x="1453" y="3052"/>
                        <a:pt x="1453" y="3052"/>
                        <a:pt x="1453" y="3052"/>
                      </a:cubicBezTo>
                      <a:cubicBezTo>
                        <a:pt x="1451" y="3054"/>
                        <a:pt x="1451" y="3054"/>
                        <a:pt x="1451" y="3054"/>
                      </a:cubicBezTo>
                      <a:cubicBezTo>
                        <a:pt x="1451" y="3073"/>
                        <a:pt x="1451" y="3073"/>
                        <a:pt x="1451" y="3073"/>
                      </a:cubicBezTo>
                      <a:cubicBezTo>
                        <a:pt x="1451" y="3074"/>
                        <a:pt x="1455" y="3079"/>
                        <a:pt x="1456" y="3080"/>
                      </a:cubicBezTo>
                      <a:cubicBezTo>
                        <a:pt x="1457" y="3078"/>
                        <a:pt x="1457" y="3078"/>
                        <a:pt x="1457" y="3078"/>
                      </a:cubicBezTo>
                      <a:cubicBezTo>
                        <a:pt x="1460" y="3076"/>
                        <a:pt x="1460" y="3076"/>
                        <a:pt x="1460" y="3076"/>
                      </a:cubicBezTo>
                      <a:cubicBezTo>
                        <a:pt x="1460" y="3074"/>
                        <a:pt x="1460" y="3074"/>
                        <a:pt x="1460" y="3074"/>
                      </a:cubicBezTo>
                      <a:cubicBezTo>
                        <a:pt x="1463" y="3073"/>
                        <a:pt x="1463" y="3073"/>
                        <a:pt x="1463" y="3073"/>
                      </a:cubicBezTo>
                      <a:cubicBezTo>
                        <a:pt x="1464" y="3075"/>
                        <a:pt x="1464" y="3075"/>
                        <a:pt x="1464" y="3075"/>
                      </a:cubicBezTo>
                      <a:cubicBezTo>
                        <a:pt x="1466" y="3076"/>
                        <a:pt x="1466" y="3076"/>
                        <a:pt x="1466" y="3076"/>
                      </a:cubicBezTo>
                      <a:cubicBezTo>
                        <a:pt x="1467" y="3078"/>
                        <a:pt x="1467" y="3078"/>
                        <a:pt x="1467" y="3078"/>
                      </a:cubicBezTo>
                      <a:cubicBezTo>
                        <a:pt x="1466" y="3081"/>
                        <a:pt x="1466" y="3081"/>
                        <a:pt x="1466" y="3081"/>
                      </a:cubicBezTo>
                      <a:cubicBezTo>
                        <a:pt x="1469" y="3084"/>
                        <a:pt x="1469" y="3084"/>
                        <a:pt x="1469" y="3084"/>
                      </a:cubicBezTo>
                      <a:cubicBezTo>
                        <a:pt x="1470" y="3089"/>
                        <a:pt x="1470" y="3089"/>
                        <a:pt x="1470" y="3089"/>
                      </a:cubicBezTo>
                      <a:cubicBezTo>
                        <a:pt x="1470" y="3089"/>
                        <a:pt x="1470" y="3089"/>
                        <a:pt x="1470" y="3089"/>
                      </a:cubicBezTo>
                      <a:cubicBezTo>
                        <a:pt x="1470" y="3088"/>
                        <a:pt x="1470" y="3088"/>
                        <a:pt x="1470" y="3088"/>
                      </a:cubicBezTo>
                      <a:cubicBezTo>
                        <a:pt x="1471" y="3087"/>
                        <a:pt x="1471" y="3087"/>
                        <a:pt x="1471" y="3087"/>
                      </a:cubicBezTo>
                      <a:cubicBezTo>
                        <a:pt x="1471" y="3089"/>
                        <a:pt x="1474" y="3092"/>
                        <a:pt x="1475" y="3093"/>
                      </a:cubicBezTo>
                      <a:cubicBezTo>
                        <a:pt x="1476" y="3093"/>
                        <a:pt x="1476" y="3093"/>
                        <a:pt x="1476" y="3093"/>
                      </a:cubicBezTo>
                      <a:cubicBezTo>
                        <a:pt x="1476" y="3091"/>
                        <a:pt x="1476" y="3091"/>
                        <a:pt x="1476" y="3091"/>
                      </a:cubicBezTo>
                      <a:cubicBezTo>
                        <a:pt x="1475" y="3090"/>
                        <a:pt x="1472" y="3087"/>
                        <a:pt x="1471" y="3085"/>
                      </a:cubicBezTo>
                      <a:cubicBezTo>
                        <a:pt x="1473" y="3083"/>
                        <a:pt x="1479" y="3077"/>
                        <a:pt x="1482" y="3076"/>
                      </a:cubicBezTo>
                      <a:cubicBezTo>
                        <a:pt x="1482" y="3074"/>
                        <a:pt x="1482" y="3074"/>
                        <a:pt x="1482" y="3074"/>
                      </a:cubicBezTo>
                      <a:cubicBezTo>
                        <a:pt x="1483" y="3073"/>
                        <a:pt x="1483" y="3073"/>
                        <a:pt x="1483" y="3073"/>
                      </a:cubicBezTo>
                      <a:cubicBezTo>
                        <a:pt x="1484" y="3071"/>
                        <a:pt x="1484" y="3071"/>
                        <a:pt x="1484" y="3071"/>
                      </a:cubicBezTo>
                      <a:cubicBezTo>
                        <a:pt x="1485" y="3070"/>
                        <a:pt x="1487" y="3069"/>
                        <a:pt x="1488" y="3068"/>
                      </a:cubicBezTo>
                      <a:cubicBezTo>
                        <a:pt x="1488" y="3066"/>
                        <a:pt x="1488" y="3066"/>
                        <a:pt x="1488" y="3066"/>
                      </a:cubicBezTo>
                      <a:cubicBezTo>
                        <a:pt x="1493" y="3060"/>
                        <a:pt x="1493" y="3056"/>
                        <a:pt x="1497" y="3050"/>
                      </a:cubicBezTo>
                      <a:cubicBezTo>
                        <a:pt x="1499" y="3049"/>
                        <a:pt x="1499" y="3049"/>
                        <a:pt x="1499" y="3049"/>
                      </a:cubicBezTo>
                      <a:cubicBezTo>
                        <a:pt x="1500" y="3047"/>
                        <a:pt x="1500" y="3044"/>
                        <a:pt x="1500" y="3043"/>
                      </a:cubicBezTo>
                      <a:cubicBezTo>
                        <a:pt x="1499" y="3041"/>
                        <a:pt x="1499" y="3041"/>
                        <a:pt x="1499" y="3041"/>
                      </a:cubicBezTo>
                      <a:cubicBezTo>
                        <a:pt x="1499" y="3039"/>
                        <a:pt x="1499" y="3039"/>
                        <a:pt x="1499" y="3039"/>
                      </a:cubicBezTo>
                      <a:cubicBezTo>
                        <a:pt x="1501" y="3037"/>
                        <a:pt x="1501" y="3037"/>
                        <a:pt x="1501" y="3037"/>
                      </a:cubicBezTo>
                      <a:cubicBezTo>
                        <a:pt x="1502" y="3033"/>
                        <a:pt x="1502" y="3033"/>
                        <a:pt x="1502" y="3033"/>
                      </a:cubicBezTo>
                      <a:cubicBezTo>
                        <a:pt x="1505" y="3029"/>
                        <a:pt x="1505" y="3029"/>
                        <a:pt x="1505" y="3029"/>
                      </a:cubicBezTo>
                      <a:cubicBezTo>
                        <a:pt x="1505" y="3027"/>
                        <a:pt x="1505" y="3027"/>
                        <a:pt x="1505" y="3027"/>
                      </a:cubicBezTo>
                      <a:cubicBezTo>
                        <a:pt x="1506" y="3026"/>
                        <a:pt x="1506" y="3026"/>
                        <a:pt x="1506" y="3026"/>
                      </a:cubicBezTo>
                      <a:cubicBezTo>
                        <a:pt x="1506" y="3025"/>
                        <a:pt x="1505" y="3023"/>
                        <a:pt x="1505" y="3023"/>
                      </a:cubicBezTo>
                      <a:cubicBezTo>
                        <a:pt x="1503" y="3023"/>
                        <a:pt x="1503" y="3023"/>
                        <a:pt x="1503" y="3023"/>
                      </a:cubicBezTo>
                      <a:cubicBezTo>
                        <a:pt x="1502" y="3021"/>
                        <a:pt x="1502" y="3016"/>
                        <a:pt x="1503" y="3014"/>
                      </a:cubicBezTo>
                      <a:cubicBezTo>
                        <a:pt x="1507" y="3011"/>
                        <a:pt x="1507" y="3011"/>
                        <a:pt x="1507" y="3011"/>
                      </a:cubicBezTo>
                      <a:cubicBezTo>
                        <a:pt x="1509" y="3012"/>
                        <a:pt x="1509" y="3012"/>
                        <a:pt x="1509" y="3012"/>
                      </a:cubicBezTo>
                      <a:cubicBezTo>
                        <a:pt x="1509" y="3013"/>
                        <a:pt x="1509" y="3013"/>
                        <a:pt x="1509" y="3013"/>
                      </a:cubicBezTo>
                      <a:cubicBezTo>
                        <a:pt x="1508" y="3013"/>
                        <a:pt x="1508" y="3013"/>
                        <a:pt x="1508" y="3013"/>
                      </a:cubicBezTo>
                      <a:cubicBezTo>
                        <a:pt x="1507" y="3013"/>
                        <a:pt x="1507" y="3013"/>
                        <a:pt x="1507" y="3013"/>
                      </a:cubicBezTo>
                      <a:cubicBezTo>
                        <a:pt x="1506" y="3014"/>
                        <a:pt x="1506" y="3014"/>
                        <a:pt x="1506" y="3014"/>
                      </a:cubicBezTo>
                      <a:cubicBezTo>
                        <a:pt x="1504" y="3014"/>
                        <a:pt x="1504" y="3014"/>
                        <a:pt x="1504" y="3014"/>
                      </a:cubicBezTo>
                      <a:cubicBezTo>
                        <a:pt x="1503" y="3016"/>
                        <a:pt x="1503" y="3016"/>
                        <a:pt x="1503" y="3016"/>
                      </a:cubicBezTo>
                      <a:cubicBezTo>
                        <a:pt x="1504" y="3019"/>
                        <a:pt x="1504" y="3019"/>
                        <a:pt x="1504" y="3019"/>
                      </a:cubicBezTo>
                      <a:cubicBezTo>
                        <a:pt x="1506" y="3017"/>
                        <a:pt x="1506" y="3017"/>
                        <a:pt x="1506" y="3017"/>
                      </a:cubicBezTo>
                      <a:cubicBezTo>
                        <a:pt x="1509" y="3021"/>
                        <a:pt x="1509" y="3021"/>
                        <a:pt x="1509" y="3021"/>
                      </a:cubicBezTo>
                      <a:cubicBezTo>
                        <a:pt x="1508" y="3022"/>
                        <a:pt x="1508" y="3022"/>
                        <a:pt x="1508" y="3022"/>
                      </a:cubicBezTo>
                      <a:cubicBezTo>
                        <a:pt x="1510" y="3023"/>
                        <a:pt x="1510" y="3023"/>
                        <a:pt x="1510" y="3023"/>
                      </a:cubicBezTo>
                      <a:cubicBezTo>
                        <a:pt x="1510" y="3025"/>
                        <a:pt x="1511" y="3028"/>
                        <a:pt x="1512" y="3029"/>
                      </a:cubicBezTo>
                      <a:cubicBezTo>
                        <a:pt x="1512" y="3030"/>
                        <a:pt x="1512" y="3030"/>
                        <a:pt x="1512" y="3030"/>
                      </a:cubicBezTo>
                      <a:cubicBezTo>
                        <a:pt x="1510" y="3031"/>
                        <a:pt x="1510" y="3031"/>
                        <a:pt x="1510" y="3031"/>
                      </a:cubicBezTo>
                      <a:cubicBezTo>
                        <a:pt x="1509" y="3032"/>
                        <a:pt x="1509" y="3032"/>
                        <a:pt x="1509" y="3032"/>
                      </a:cubicBezTo>
                      <a:cubicBezTo>
                        <a:pt x="1508" y="3034"/>
                        <a:pt x="1508" y="3034"/>
                        <a:pt x="1508" y="3034"/>
                      </a:cubicBezTo>
                      <a:cubicBezTo>
                        <a:pt x="1508" y="3035"/>
                        <a:pt x="1508" y="3035"/>
                        <a:pt x="1508" y="3035"/>
                      </a:cubicBezTo>
                      <a:cubicBezTo>
                        <a:pt x="1511" y="3038"/>
                        <a:pt x="1511" y="3038"/>
                        <a:pt x="1511" y="3038"/>
                      </a:cubicBezTo>
                      <a:cubicBezTo>
                        <a:pt x="1512" y="3040"/>
                        <a:pt x="1512" y="3040"/>
                        <a:pt x="1512" y="3040"/>
                      </a:cubicBezTo>
                      <a:cubicBezTo>
                        <a:pt x="1514" y="3040"/>
                        <a:pt x="1514" y="3040"/>
                        <a:pt x="1514" y="3040"/>
                      </a:cubicBezTo>
                      <a:cubicBezTo>
                        <a:pt x="1516" y="3043"/>
                        <a:pt x="1516" y="3043"/>
                        <a:pt x="1516" y="3043"/>
                      </a:cubicBezTo>
                      <a:cubicBezTo>
                        <a:pt x="1518" y="3043"/>
                        <a:pt x="1518" y="3043"/>
                        <a:pt x="1518" y="3043"/>
                      </a:cubicBezTo>
                      <a:cubicBezTo>
                        <a:pt x="1518" y="3045"/>
                        <a:pt x="1518" y="3045"/>
                        <a:pt x="1518" y="3045"/>
                      </a:cubicBezTo>
                      <a:cubicBezTo>
                        <a:pt x="1517" y="3045"/>
                        <a:pt x="1517" y="3045"/>
                        <a:pt x="1517" y="3045"/>
                      </a:cubicBezTo>
                      <a:cubicBezTo>
                        <a:pt x="1517" y="3047"/>
                        <a:pt x="1517" y="3047"/>
                        <a:pt x="1517" y="3047"/>
                      </a:cubicBezTo>
                      <a:cubicBezTo>
                        <a:pt x="1515" y="3050"/>
                        <a:pt x="1515" y="3050"/>
                        <a:pt x="1515" y="3050"/>
                      </a:cubicBezTo>
                      <a:cubicBezTo>
                        <a:pt x="1517" y="3052"/>
                        <a:pt x="1517" y="3052"/>
                        <a:pt x="1517" y="3052"/>
                      </a:cubicBezTo>
                      <a:cubicBezTo>
                        <a:pt x="1521" y="3054"/>
                        <a:pt x="1529" y="3054"/>
                        <a:pt x="1532" y="3050"/>
                      </a:cubicBezTo>
                      <a:cubicBezTo>
                        <a:pt x="1535" y="3053"/>
                        <a:pt x="1535" y="3053"/>
                        <a:pt x="1535" y="3053"/>
                      </a:cubicBezTo>
                      <a:cubicBezTo>
                        <a:pt x="1533" y="3050"/>
                        <a:pt x="1535" y="3043"/>
                        <a:pt x="1538" y="3041"/>
                      </a:cubicBezTo>
                      <a:cubicBezTo>
                        <a:pt x="1538" y="3037"/>
                        <a:pt x="1541" y="3034"/>
                        <a:pt x="1544" y="3032"/>
                      </a:cubicBezTo>
                      <a:cubicBezTo>
                        <a:pt x="1546" y="3033"/>
                        <a:pt x="1546" y="3033"/>
                        <a:pt x="1546" y="3033"/>
                      </a:cubicBezTo>
                      <a:cubicBezTo>
                        <a:pt x="1549" y="3031"/>
                        <a:pt x="1550" y="3030"/>
                        <a:pt x="1551" y="3030"/>
                      </a:cubicBezTo>
                      <a:cubicBezTo>
                        <a:pt x="1552" y="3029"/>
                        <a:pt x="1554" y="3029"/>
                        <a:pt x="1557" y="3029"/>
                      </a:cubicBezTo>
                      <a:cubicBezTo>
                        <a:pt x="1559" y="3027"/>
                        <a:pt x="1559" y="3025"/>
                        <a:pt x="1560" y="3023"/>
                      </a:cubicBezTo>
                      <a:cubicBezTo>
                        <a:pt x="1562" y="3022"/>
                        <a:pt x="1566" y="3021"/>
                        <a:pt x="1567" y="3019"/>
                      </a:cubicBezTo>
                      <a:cubicBezTo>
                        <a:pt x="1567" y="3012"/>
                        <a:pt x="1567" y="3012"/>
                        <a:pt x="1567" y="3012"/>
                      </a:cubicBezTo>
                      <a:cubicBezTo>
                        <a:pt x="1566" y="3011"/>
                        <a:pt x="1566" y="3011"/>
                        <a:pt x="1566" y="3011"/>
                      </a:cubicBezTo>
                      <a:cubicBezTo>
                        <a:pt x="1566" y="3010"/>
                        <a:pt x="1566" y="3010"/>
                        <a:pt x="1566" y="3010"/>
                      </a:cubicBezTo>
                      <a:cubicBezTo>
                        <a:pt x="1568" y="3010"/>
                        <a:pt x="1568" y="3010"/>
                        <a:pt x="1568" y="3010"/>
                      </a:cubicBezTo>
                      <a:cubicBezTo>
                        <a:pt x="1569" y="3011"/>
                        <a:pt x="1569" y="3011"/>
                        <a:pt x="1569" y="3011"/>
                      </a:cubicBezTo>
                      <a:cubicBezTo>
                        <a:pt x="1570" y="3016"/>
                        <a:pt x="1570" y="3016"/>
                        <a:pt x="1570" y="3016"/>
                      </a:cubicBezTo>
                      <a:cubicBezTo>
                        <a:pt x="1572" y="3018"/>
                        <a:pt x="1572" y="3018"/>
                        <a:pt x="1572" y="3018"/>
                      </a:cubicBezTo>
                      <a:cubicBezTo>
                        <a:pt x="1571" y="3020"/>
                        <a:pt x="1568" y="3022"/>
                        <a:pt x="1566" y="3023"/>
                      </a:cubicBezTo>
                      <a:cubicBezTo>
                        <a:pt x="1565" y="3024"/>
                        <a:pt x="1565" y="3026"/>
                        <a:pt x="1562" y="3027"/>
                      </a:cubicBezTo>
                      <a:cubicBezTo>
                        <a:pt x="1563" y="3029"/>
                        <a:pt x="1563" y="3029"/>
                        <a:pt x="1563" y="3029"/>
                      </a:cubicBezTo>
                      <a:cubicBezTo>
                        <a:pt x="1560" y="3031"/>
                        <a:pt x="1557" y="3032"/>
                        <a:pt x="1555" y="3034"/>
                      </a:cubicBezTo>
                      <a:cubicBezTo>
                        <a:pt x="1552" y="3035"/>
                        <a:pt x="1552" y="3035"/>
                        <a:pt x="1552" y="3035"/>
                      </a:cubicBezTo>
                      <a:cubicBezTo>
                        <a:pt x="1552" y="3037"/>
                        <a:pt x="1552" y="3037"/>
                        <a:pt x="1552" y="3037"/>
                      </a:cubicBezTo>
                      <a:cubicBezTo>
                        <a:pt x="1552" y="3039"/>
                        <a:pt x="1552" y="3039"/>
                        <a:pt x="1552" y="3039"/>
                      </a:cubicBezTo>
                      <a:cubicBezTo>
                        <a:pt x="1554" y="3041"/>
                        <a:pt x="1554" y="3041"/>
                        <a:pt x="1554" y="3041"/>
                      </a:cubicBezTo>
                      <a:cubicBezTo>
                        <a:pt x="1554" y="3042"/>
                        <a:pt x="1555" y="3044"/>
                        <a:pt x="1556" y="3044"/>
                      </a:cubicBezTo>
                      <a:cubicBezTo>
                        <a:pt x="1556" y="3046"/>
                        <a:pt x="1559" y="3050"/>
                        <a:pt x="1559" y="3051"/>
                      </a:cubicBezTo>
                      <a:cubicBezTo>
                        <a:pt x="1560" y="3051"/>
                        <a:pt x="1560" y="3051"/>
                        <a:pt x="1560" y="3051"/>
                      </a:cubicBezTo>
                      <a:cubicBezTo>
                        <a:pt x="1561" y="3057"/>
                        <a:pt x="1561" y="3057"/>
                        <a:pt x="1561" y="3057"/>
                      </a:cubicBezTo>
                      <a:cubicBezTo>
                        <a:pt x="1565" y="3063"/>
                        <a:pt x="1565" y="3063"/>
                        <a:pt x="1565" y="3063"/>
                      </a:cubicBezTo>
                      <a:cubicBezTo>
                        <a:pt x="1566" y="3061"/>
                        <a:pt x="1566" y="3061"/>
                        <a:pt x="1566" y="3061"/>
                      </a:cubicBezTo>
                      <a:cubicBezTo>
                        <a:pt x="1566" y="3060"/>
                        <a:pt x="1566" y="3060"/>
                        <a:pt x="1566" y="3060"/>
                      </a:cubicBezTo>
                      <a:cubicBezTo>
                        <a:pt x="1567" y="3058"/>
                        <a:pt x="1567" y="3058"/>
                        <a:pt x="1567" y="3058"/>
                      </a:cubicBezTo>
                      <a:cubicBezTo>
                        <a:pt x="1568" y="3059"/>
                        <a:pt x="1568" y="3059"/>
                        <a:pt x="1568" y="3059"/>
                      </a:cubicBezTo>
                      <a:cubicBezTo>
                        <a:pt x="1568" y="3060"/>
                        <a:pt x="1568" y="3060"/>
                        <a:pt x="1568" y="3060"/>
                      </a:cubicBezTo>
                      <a:cubicBezTo>
                        <a:pt x="1567" y="3061"/>
                        <a:pt x="1567" y="3061"/>
                        <a:pt x="1567" y="3061"/>
                      </a:cubicBezTo>
                      <a:cubicBezTo>
                        <a:pt x="1568" y="3063"/>
                        <a:pt x="1568" y="3063"/>
                        <a:pt x="1568" y="3063"/>
                      </a:cubicBezTo>
                      <a:cubicBezTo>
                        <a:pt x="1569" y="3064"/>
                        <a:pt x="1569" y="3064"/>
                        <a:pt x="1569" y="3064"/>
                      </a:cubicBezTo>
                      <a:cubicBezTo>
                        <a:pt x="1571" y="3064"/>
                        <a:pt x="1571" y="3064"/>
                        <a:pt x="1571" y="3064"/>
                      </a:cubicBezTo>
                      <a:cubicBezTo>
                        <a:pt x="1571" y="3065"/>
                        <a:pt x="1571" y="3065"/>
                        <a:pt x="1571" y="3065"/>
                      </a:cubicBezTo>
                      <a:cubicBezTo>
                        <a:pt x="1570" y="3066"/>
                        <a:pt x="1570" y="3066"/>
                        <a:pt x="1570" y="3066"/>
                      </a:cubicBezTo>
                      <a:cubicBezTo>
                        <a:pt x="1568" y="3067"/>
                        <a:pt x="1568" y="3067"/>
                        <a:pt x="1568" y="3067"/>
                      </a:cubicBezTo>
                      <a:cubicBezTo>
                        <a:pt x="1567" y="3073"/>
                        <a:pt x="1567" y="3073"/>
                        <a:pt x="1567" y="3073"/>
                      </a:cubicBezTo>
                      <a:cubicBezTo>
                        <a:pt x="1565" y="3075"/>
                        <a:pt x="1565" y="3075"/>
                        <a:pt x="1565" y="3075"/>
                      </a:cubicBezTo>
                      <a:cubicBezTo>
                        <a:pt x="1566" y="3076"/>
                        <a:pt x="1565" y="3079"/>
                        <a:pt x="1564" y="3081"/>
                      </a:cubicBezTo>
                      <a:cubicBezTo>
                        <a:pt x="1557" y="3087"/>
                        <a:pt x="1557" y="3087"/>
                        <a:pt x="1557" y="3087"/>
                      </a:cubicBezTo>
                      <a:cubicBezTo>
                        <a:pt x="1552" y="3088"/>
                        <a:pt x="1552" y="3088"/>
                        <a:pt x="1552" y="3088"/>
                      </a:cubicBezTo>
                      <a:cubicBezTo>
                        <a:pt x="1551" y="3089"/>
                        <a:pt x="1551" y="3089"/>
                        <a:pt x="1551" y="3089"/>
                      </a:cubicBezTo>
                      <a:cubicBezTo>
                        <a:pt x="1548" y="3089"/>
                        <a:pt x="1548" y="3089"/>
                        <a:pt x="1548" y="3089"/>
                      </a:cubicBezTo>
                      <a:cubicBezTo>
                        <a:pt x="1548" y="3092"/>
                        <a:pt x="1548" y="3092"/>
                        <a:pt x="1548" y="3092"/>
                      </a:cubicBezTo>
                      <a:cubicBezTo>
                        <a:pt x="1546" y="3093"/>
                        <a:pt x="1543" y="3097"/>
                        <a:pt x="1543" y="3100"/>
                      </a:cubicBezTo>
                      <a:cubicBezTo>
                        <a:pt x="1541" y="3101"/>
                        <a:pt x="1541" y="3101"/>
                        <a:pt x="1541" y="3101"/>
                      </a:cubicBezTo>
                      <a:cubicBezTo>
                        <a:pt x="1540" y="3104"/>
                        <a:pt x="1540" y="3104"/>
                        <a:pt x="1540" y="3104"/>
                      </a:cubicBezTo>
                      <a:cubicBezTo>
                        <a:pt x="1536" y="3108"/>
                        <a:pt x="1536" y="3108"/>
                        <a:pt x="1536" y="3108"/>
                      </a:cubicBezTo>
                      <a:cubicBezTo>
                        <a:pt x="1536" y="3109"/>
                        <a:pt x="1536" y="3109"/>
                        <a:pt x="1536" y="3109"/>
                      </a:cubicBezTo>
                      <a:cubicBezTo>
                        <a:pt x="1537" y="3110"/>
                        <a:pt x="1540" y="3112"/>
                        <a:pt x="1541" y="3113"/>
                      </a:cubicBezTo>
                      <a:cubicBezTo>
                        <a:pt x="1541" y="3116"/>
                        <a:pt x="1541" y="3116"/>
                        <a:pt x="1541" y="3116"/>
                      </a:cubicBezTo>
                      <a:cubicBezTo>
                        <a:pt x="1540" y="3117"/>
                        <a:pt x="1540" y="3117"/>
                        <a:pt x="1540" y="3117"/>
                      </a:cubicBezTo>
                      <a:cubicBezTo>
                        <a:pt x="1540" y="3119"/>
                        <a:pt x="1541" y="3121"/>
                        <a:pt x="1542" y="3122"/>
                      </a:cubicBezTo>
                      <a:cubicBezTo>
                        <a:pt x="1542" y="3124"/>
                        <a:pt x="1542" y="3124"/>
                        <a:pt x="1542" y="3124"/>
                      </a:cubicBezTo>
                      <a:cubicBezTo>
                        <a:pt x="1542" y="3126"/>
                        <a:pt x="1542" y="3126"/>
                        <a:pt x="1542" y="3126"/>
                      </a:cubicBezTo>
                      <a:cubicBezTo>
                        <a:pt x="1544" y="3127"/>
                        <a:pt x="1544" y="3127"/>
                        <a:pt x="1544" y="3127"/>
                      </a:cubicBezTo>
                      <a:cubicBezTo>
                        <a:pt x="1547" y="3126"/>
                        <a:pt x="1547" y="3126"/>
                        <a:pt x="1547" y="3126"/>
                      </a:cubicBezTo>
                      <a:cubicBezTo>
                        <a:pt x="1547" y="3127"/>
                        <a:pt x="1547" y="3127"/>
                        <a:pt x="1547" y="3127"/>
                      </a:cubicBezTo>
                      <a:cubicBezTo>
                        <a:pt x="1548" y="3126"/>
                        <a:pt x="1548" y="3126"/>
                        <a:pt x="1548" y="3126"/>
                      </a:cubicBezTo>
                      <a:cubicBezTo>
                        <a:pt x="1548" y="3122"/>
                        <a:pt x="1548" y="3122"/>
                        <a:pt x="1548" y="3122"/>
                      </a:cubicBezTo>
                      <a:cubicBezTo>
                        <a:pt x="1550" y="3121"/>
                        <a:pt x="1550" y="3121"/>
                        <a:pt x="1550" y="3121"/>
                      </a:cubicBezTo>
                      <a:cubicBezTo>
                        <a:pt x="1558" y="3120"/>
                        <a:pt x="1558" y="3120"/>
                        <a:pt x="1558" y="3120"/>
                      </a:cubicBezTo>
                      <a:cubicBezTo>
                        <a:pt x="1559" y="3118"/>
                        <a:pt x="1559" y="3118"/>
                        <a:pt x="1559" y="3118"/>
                      </a:cubicBezTo>
                      <a:cubicBezTo>
                        <a:pt x="1559" y="3109"/>
                        <a:pt x="1559" y="3109"/>
                        <a:pt x="1559" y="3109"/>
                      </a:cubicBezTo>
                      <a:cubicBezTo>
                        <a:pt x="1557" y="3104"/>
                        <a:pt x="1557" y="3104"/>
                        <a:pt x="1557" y="3104"/>
                      </a:cubicBezTo>
                      <a:cubicBezTo>
                        <a:pt x="1557" y="3102"/>
                        <a:pt x="1557" y="3102"/>
                        <a:pt x="1557" y="3102"/>
                      </a:cubicBezTo>
                      <a:cubicBezTo>
                        <a:pt x="1558" y="3102"/>
                        <a:pt x="1558" y="3102"/>
                        <a:pt x="1558" y="3102"/>
                      </a:cubicBezTo>
                      <a:cubicBezTo>
                        <a:pt x="1558" y="3104"/>
                        <a:pt x="1560" y="3107"/>
                        <a:pt x="1561" y="3108"/>
                      </a:cubicBezTo>
                      <a:cubicBezTo>
                        <a:pt x="1560" y="3112"/>
                        <a:pt x="1562" y="3117"/>
                        <a:pt x="1559" y="3120"/>
                      </a:cubicBezTo>
                      <a:cubicBezTo>
                        <a:pt x="1561" y="3121"/>
                        <a:pt x="1561" y="3121"/>
                        <a:pt x="1561" y="3121"/>
                      </a:cubicBezTo>
                      <a:cubicBezTo>
                        <a:pt x="1560" y="3123"/>
                        <a:pt x="1560" y="3123"/>
                        <a:pt x="1560" y="3123"/>
                      </a:cubicBezTo>
                      <a:cubicBezTo>
                        <a:pt x="1559" y="3123"/>
                        <a:pt x="1559" y="3123"/>
                        <a:pt x="1559" y="3123"/>
                      </a:cubicBezTo>
                      <a:cubicBezTo>
                        <a:pt x="1556" y="3123"/>
                        <a:pt x="1556" y="3123"/>
                        <a:pt x="1556" y="3123"/>
                      </a:cubicBezTo>
                      <a:cubicBezTo>
                        <a:pt x="1555" y="3122"/>
                        <a:pt x="1555" y="3122"/>
                        <a:pt x="1555" y="3122"/>
                      </a:cubicBezTo>
                      <a:cubicBezTo>
                        <a:pt x="1550" y="3127"/>
                        <a:pt x="1550" y="3127"/>
                        <a:pt x="1550" y="3127"/>
                      </a:cubicBezTo>
                      <a:cubicBezTo>
                        <a:pt x="1550" y="3131"/>
                        <a:pt x="1550" y="3131"/>
                        <a:pt x="1550" y="3131"/>
                      </a:cubicBezTo>
                      <a:cubicBezTo>
                        <a:pt x="1548" y="3132"/>
                        <a:pt x="1548" y="3132"/>
                        <a:pt x="1548" y="3132"/>
                      </a:cubicBezTo>
                      <a:cubicBezTo>
                        <a:pt x="1549" y="3135"/>
                        <a:pt x="1549" y="3135"/>
                        <a:pt x="1549" y="3135"/>
                      </a:cubicBezTo>
                      <a:cubicBezTo>
                        <a:pt x="1550" y="3137"/>
                        <a:pt x="1554" y="3138"/>
                        <a:pt x="1555" y="3138"/>
                      </a:cubicBezTo>
                      <a:cubicBezTo>
                        <a:pt x="1555" y="3139"/>
                        <a:pt x="1555" y="3139"/>
                        <a:pt x="1555" y="3139"/>
                      </a:cubicBezTo>
                      <a:cubicBezTo>
                        <a:pt x="1552" y="3139"/>
                        <a:pt x="1552" y="3139"/>
                        <a:pt x="1552" y="3139"/>
                      </a:cubicBezTo>
                      <a:cubicBezTo>
                        <a:pt x="1550" y="3142"/>
                        <a:pt x="1550" y="3142"/>
                        <a:pt x="1550" y="3142"/>
                      </a:cubicBezTo>
                      <a:cubicBezTo>
                        <a:pt x="1546" y="3142"/>
                        <a:pt x="1546" y="3142"/>
                        <a:pt x="1546" y="3142"/>
                      </a:cubicBezTo>
                      <a:cubicBezTo>
                        <a:pt x="1546" y="3143"/>
                        <a:pt x="1546" y="3143"/>
                        <a:pt x="1546" y="3143"/>
                      </a:cubicBezTo>
                      <a:cubicBezTo>
                        <a:pt x="1548" y="3144"/>
                        <a:pt x="1548" y="3144"/>
                        <a:pt x="1548" y="3144"/>
                      </a:cubicBezTo>
                      <a:cubicBezTo>
                        <a:pt x="1548" y="3145"/>
                        <a:pt x="1548" y="3145"/>
                        <a:pt x="1548" y="3145"/>
                      </a:cubicBezTo>
                      <a:cubicBezTo>
                        <a:pt x="1546" y="3147"/>
                        <a:pt x="1546" y="3147"/>
                        <a:pt x="1546" y="3147"/>
                      </a:cubicBezTo>
                      <a:cubicBezTo>
                        <a:pt x="1545" y="3146"/>
                        <a:pt x="1545" y="3146"/>
                        <a:pt x="1545" y="3146"/>
                      </a:cubicBezTo>
                      <a:cubicBezTo>
                        <a:pt x="1543" y="3148"/>
                        <a:pt x="1543" y="3148"/>
                        <a:pt x="1543" y="3148"/>
                      </a:cubicBezTo>
                      <a:cubicBezTo>
                        <a:pt x="1542" y="3147"/>
                        <a:pt x="1542" y="3147"/>
                        <a:pt x="1542" y="3147"/>
                      </a:cubicBezTo>
                      <a:cubicBezTo>
                        <a:pt x="1540" y="3148"/>
                        <a:pt x="1540" y="3148"/>
                        <a:pt x="1540" y="3148"/>
                      </a:cubicBezTo>
                      <a:cubicBezTo>
                        <a:pt x="1539" y="3148"/>
                        <a:pt x="1539" y="3148"/>
                        <a:pt x="1539" y="3148"/>
                      </a:cubicBezTo>
                      <a:cubicBezTo>
                        <a:pt x="1540" y="3147"/>
                        <a:pt x="1540" y="3145"/>
                        <a:pt x="1540" y="3144"/>
                      </a:cubicBezTo>
                      <a:cubicBezTo>
                        <a:pt x="1538" y="3145"/>
                        <a:pt x="1538" y="3145"/>
                        <a:pt x="1538" y="3145"/>
                      </a:cubicBezTo>
                      <a:cubicBezTo>
                        <a:pt x="1536" y="3144"/>
                        <a:pt x="1536" y="3144"/>
                        <a:pt x="1536" y="3144"/>
                      </a:cubicBezTo>
                      <a:cubicBezTo>
                        <a:pt x="1533" y="3146"/>
                        <a:pt x="1520" y="3153"/>
                        <a:pt x="1517" y="3153"/>
                      </a:cubicBezTo>
                      <a:cubicBezTo>
                        <a:pt x="1515" y="3155"/>
                        <a:pt x="1516" y="3160"/>
                        <a:pt x="1517" y="3162"/>
                      </a:cubicBezTo>
                      <a:cubicBezTo>
                        <a:pt x="1517" y="3164"/>
                        <a:pt x="1517" y="3164"/>
                        <a:pt x="1517" y="3164"/>
                      </a:cubicBezTo>
                      <a:cubicBezTo>
                        <a:pt x="1518" y="3165"/>
                        <a:pt x="1518" y="3165"/>
                        <a:pt x="1518" y="3165"/>
                      </a:cubicBezTo>
                      <a:cubicBezTo>
                        <a:pt x="1517" y="3167"/>
                        <a:pt x="1517" y="3167"/>
                        <a:pt x="1517" y="3167"/>
                      </a:cubicBezTo>
                      <a:cubicBezTo>
                        <a:pt x="1519" y="3172"/>
                        <a:pt x="1523" y="3175"/>
                        <a:pt x="1526" y="3180"/>
                      </a:cubicBezTo>
                      <a:cubicBezTo>
                        <a:pt x="1525" y="3182"/>
                        <a:pt x="1525" y="3182"/>
                        <a:pt x="1525" y="3182"/>
                      </a:cubicBezTo>
                      <a:cubicBezTo>
                        <a:pt x="1523" y="3183"/>
                        <a:pt x="1523" y="3183"/>
                        <a:pt x="1523" y="3183"/>
                      </a:cubicBezTo>
                      <a:cubicBezTo>
                        <a:pt x="1524" y="3184"/>
                        <a:pt x="1524" y="3184"/>
                        <a:pt x="1524" y="3184"/>
                      </a:cubicBezTo>
                      <a:cubicBezTo>
                        <a:pt x="1528" y="3186"/>
                        <a:pt x="1528" y="3186"/>
                        <a:pt x="1528" y="3186"/>
                      </a:cubicBezTo>
                      <a:cubicBezTo>
                        <a:pt x="1530" y="3189"/>
                        <a:pt x="1530" y="3189"/>
                        <a:pt x="1530" y="3189"/>
                      </a:cubicBezTo>
                      <a:cubicBezTo>
                        <a:pt x="1531" y="3189"/>
                        <a:pt x="1531" y="3189"/>
                        <a:pt x="1531" y="3189"/>
                      </a:cubicBezTo>
                      <a:cubicBezTo>
                        <a:pt x="1533" y="3187"/>
                        <a:pt x="1533" y="3187"/>
                        <a:pt x="1533" y="3187"/>
                      </a:cubicBezTo>
                      <a:cubicBezTo>
                        <a:pt x="1535" y="3187"/>
                        <a:pt x="1537" y="3187"/>
                        <a:pt x="1539" y="3185"/>
                      </a:cubicBezTo>
                      <a:cubicBezTo>
                        <a:pt x="1539" y="3186"/>
                        <a:pt x="1539" y="3186"/>
                        <a:pt x="1539" y="3186"/>
                      </a:cubicBezTo>
                      <a:cubicBezTo>
                        <a:pt x="1537" y="3189"/>
                        <a:pt x="1533" y="3188"/>
                        <a:pt x="1531" y="3191"/>
                      </a:cubicBezTo>
                      <a:cubicBezTo>
                        <a:pt x="1529" y="3191"/>
                        <a:pt x="1529" y="3191"/>
                        <a:pt x="1529" y="3191"/>
                      </a:cubicBezTo>
                      <a:cubicBezTo>
                        <a:pt x="1528" y="3190"/>
                        <a:pt x="1527" y="3187"/>
                        <a:pt x="1526" y="3186"/>
                      </a:cubicBezTo>
                      <a:cubicBezTo>
                        <a:pt x="1523" y="3186"/>
                        <a:pt x="1523" y="3186"/>
                        <a:pt x="1523" y="3186"/>
                      </a:cubicBezTo>
                      <a:cubicBezTo>
                        <a:pt x="1521" y="3185"/>
                        <a:pt x="1521" y="3185"/>
                        <a:pt x="1521" y="3185"/>
                      </a:cubicBezTo>
                      <a:cubicBezTo>
                        <a:pt x="1521" y="3183"/>
                        <a:pt x="1521" y="3183"/>
                        <a:pt x="1521" y="3183"/>
                      </a:cubicBezTo>
                      <a:cubicBezTo>
                        <a:pt x="1521" y="3182"/>
                        <a:pt x="1521" y="3182"/>
                        <a:pt x="1521" y="3182"/>
                      </a:cubicBezTo>
                      <a:cubicBezTo>
                        <a:pt x="1523" y="3181"/>
                        <a:pt x="1523" y="3181"/>
                        <a:pt x="1523" y="3181"/>
                      </a:cubicBezTo>
                      <a:cubicBezTo>
                        <a:pt x="1523" y="3179"/>
                        <a:pt x="1523" y="3179"/>
                        <a:pt x="1523" y="3179"/>
                      </a:cubicBezTo>
                      <a:cubicBezTo>
                        <a:pt x="1523" y="3178"/>
                        <a:pt x="1523" y="3178"/>
                        <a:pt x="1523" y="3178"/>
                      </a:cubicBezTo>
                      <a:cubicBezTo>
                        <a:pt x="1519" y="3176"/>
                        <a:pt x="1518" y="3175"/>
                        <a:pt x="1515" y="3172"/>
                      </a:cubicBezTo>
                      <a:cubicBezTo>
                        <a:pt x="1514" y="3169"/>
                        <a:pt x="1513" y="3164"/>
                        <a:pt x="1514" y="3160"/>
                      </a:cubicBezTo>
                      <a:cubicBezTo>
                        <a:pt x="1514" y="3159"/>
                        <a:pt x="1514" y="3159"/>
                        <a:pt x="1514" y="3159"/>
                      </a:cubicBezTo>
                      <a:cubicBezTo>
                        <a:pt x="1515" y="3157"/>
                        <a:pt x="1515" y="3157"/>
                        <a:pt x="1515" y="3157"/>
                      </a:cubicBezTo>
                      <a:cubicBezTo>
                        <a:pt x="1514" y="3155"/>
                        <a:pt x="1514" y="3155"/>
                        <a:pt x="1514" y="3155"/>
                      </a:cubicBezTo>
                      <a:cubicBezTo>
                        <a:pt x="1513" y="3155"/>
                        <a:pt x="1513" y="3155"/>
                        <a:pt x="1513" y="3155"/>
                      </a:cubicBezTo>
                      <a:cubicBezTo>
                        <a:pt x="1510" y="3156"/>
                        <a:pt x="1510" y="3156"/>
                        <a:pt x="1510" y="3156"/>
                      </a:cubicBezTo>
                      <a:cubicBezTo>
                        <a:pt x="1508" y="3155"/>
                        <a:pt x="1502" y="3157"/>
                        <a:pt x="1502" y="3160"/>
                      </a:cubicBezTo>
                      <a:cubicBezTo>
                        <a:pt x="1502" y="3164"/>
                        <a:pt x="1503" y="3168"/>
                        <a:pt x="1503" y="3172"/>
                      </a:cubicBezTo>
                      <a:cubicBezTo>
                        <a:pt x="1502" y="3178"/>
                        <a:pt x="1502" y="3184"/>
                        <a:pt x="1501" y="3190"/>
                      </a:cubicBezTo>
                      <a:cubicBezTo>
                        <a:pt x="1501" y="3191"/>
                        <a:pt x="1500" y="3193"/>
                        <a:pt x="1500" y="3195"/>
                      </a:cubicBezTo>
                      <a:cubicBezTo>
                        <a:pt x="1500" y="3201"/>
                        <a:pt x="1500" y="3207"/>
                        <a:pt x="1501" y="3213"/>
                      </a:cubicBezTo>
                      <a:cubicBezTo>
                        <a:pt x="1501" y="3223"/>
                        <a:pt x="1498" y="3226"/>
                        <a:pt x="1504" y="3235"/>
                      </a:cubicBezTo>
                      <a:cubicBezTo>
                        <a:pt x="1505" y="3235"/>
                        <a:pt x="1505" y="3235"/>
                        <a:pt x="1505" y="3235"/>
                      </a:cubicBezTo>
                      <a:cubicBezTo>
                        <a:pt x="1508" y="3239"/>
                        <a:pt x="1509" y="3241"/>
                        <a:pt x="1515" y="3243"/>
                      </a:cubicBezTo>
                      <a:cubicBezTo>
                        <a:pt x="1515" y="3243"/>
                        <a:pt x="1517" y="3242"/>
                        <a:pt x="1518" y="3242"/>
                      </a:cubicBezTo>
                      <a:cubicBezTo>
                        <a:pt x="1520" y="3243"/>
                        <a:pt x="1529" y="3245"/>
                        <a:pt x="1531" y="3242"/>
                      </a:cubicBezTo>
                      <a:cubicBezTo>
                        <a:pt x="1532" y="3243"/>
                        <a:pt x="1535" y="3245"/>
                        <a:pt x="1536" y="3245"/>
                      </a:cubicBezTo>
                      <a:cubicBezTo>
                        <a:pt x="1543" y="3243"/>
                        <a:pt x="1552" y="3243"/>
                        <a:pt x="1559" y="3239"/>
                      </a:cubicBezTo>
                      <a:cubicBezTo>
                        <a:pt x="1561" y="3240"/>
                        <a:pt x="1561" y="3240"/>
                        <a:pt x="1561" y="3240"/>
                      </a:cubicBezTo>
                      <a:cubicBezTo>
                        <a:pt x="1555" y="3243"/>
                        <a:pt x="1555" y="3243"/>
                        <a:pt x="1555" y="3243"/>
                      </a:cubicBezTo>
                      <a:cubicBezTo>
                        <a:pt x="1559" y="3247"/>
                        <a:pt x="1559" y="3247"/>
                        <a:pt x="1559" y="3247"/>
                      </a:cubicBezTo>
                      <a:cubicBezTo>
                        <a:pt x="1560" y="3250"/>
                        <a:pt x="1560" y="3250"/>
                        <a:pt x="1560" y="3250"/>
                      </a:cubicBezTo>
                      <a:cubicBezTo>
                        <a:pt x="1559" y="3248"/>
                        <a:pt x="1555" y="3244"/>
                        <a:pt x="1553" y="3244"/>
                      </a:cubicBezTo>
                      <a:cubicBezTo>
                        <a:pt x="1551" y="3245"/>
                        <a:pt x="1546" y="3247"/>
                        <a:pt x="1543" y="3247"/>
                      </a:cubicBezTo>
                      <a:cubicBezTo>
                        <a:pt x="1542" y="3246"/>
                        <a:pt x="1542" y="3246"/>
                        <a:pt x="1542" y="3246"/>
                      </a:cubicBezTo>
                      <a:cubicBezTo>
                        <a:pt x="1538" y="3248"/>
                        <a:pt x="1538" y="3248"/>
                        <a:pt x="1538" y="3248"/>
                      </a:cubicBezTo>
                      <a:cubicBezTo>
                        <a:pt x="1541" y="3250"/>
                        <a:pt x="1541" y="3250"/>
                        <a:pt x="1541" y="3250"/>
                      </a:cubicBezTo>
                      <a:cubicBezTo>
                        <a:pt x="1541" y="3250"/>
                        <a:pt x="1541" y="3250"/>
                        <a:pt x="1541" y="3250"/>
                      </a:cubicBezTo>
                      <a:cubicBezTo>
                        <a:pt x="1538" y="3250"/>
                        <a:pt x="1538" y="3250"/>
                        <a:pt x="1538" y="3250"/>
                      </a:cubicBezTo>
                      <a:cubicBezTo>
                        <a:pt x="1536" y="3249"/>
                        <a:pt x="1536" y="3249"/>
                        <a:pt x="1536" y="3249"/>
                      </a:cubicBezTo>
                      <a:cubicBezTo>
                        <a:pt x="1535" y="3250"/>
                        <a:pt x="1535" y="3250"/>
                        <a:pt x="1535" y="3250"/>
                      </a:cubicBezTo>
                      <a:cubicBezTo>
                        <a:pt x="1534" y="3250"/>
                        <a:pt x="1534" y="3250"/>
                        <a:pt x="1534" y="3250"/>
                      </a:cubicBezTo>
                      <a:cubicBezTo>
                        <a:pt x="1529" y="3252"/>
                        <a:pt x="1529" y="3252"/>
                        <a:pt x="1529" y="3252"/>
                      </a:cubicBezTo>
                      <a:cubicBezTo>
                        <a:pt x="1528" y="3253"/>
                        <a:pt x="1528" y="3253"/>
                        <a:pt x="1528" y="3253"/>
                      </a:cubicBezTo>
                      <a:cubicBezTo>
                        <a:pt x="1531" y="3255"/>
                        <a:pt x="1531" y="3255"/>
                        <a:pt x="1531" y="3255"/>
                      </a:cubicBezTo>
                      <a:cubicBezTo>
                        <a:pt x="1531" y="3256"/>
                        <a:pt x="1531" y="3256"/>
                        <a:pt x="1531" y="3256"/>
                      </a:cubicBezTo>
                      <a:cubicBezTo>
                        <a:pt x="1530" y="3256"/>
                        <a:pt x="1528" y="3256"/>
                        <a:pt x="1527" y="3257"/>
                      </a:cubicBezTo>
                      <a:cubicBezTo>
                        <a:pt x="1528" y="3258"/>
                        <a:pt x="1528" y="3258"/>
                        <a:pt x="1528" y="3258"/>
                      </a:cubicBezTo>
                      <a:cubicBezTo>
                        <a:pt x="1528" y="3259"/>
                        <a:pt x="1528" y="3259"/>
                        <a:pt x="1528" y="3259"/>
                      </a:cubicBezTo>
                      <a:cubicBezTo>
                        <a:pt x="1526" y="3262"/>
                        <a:pt x="1526" y="3262"/>
                        <a:pt x="1526" y="3262"/>
                      </a:cubicBezTo>
                      <a:cubicBezTo>
                        <a:pt x="1524" y="3260"/>
                        <a:pt x="1524" y="3260"/>
                        <a:pt x="1524" y="3260"/>
                      </a:cubicBezTo>
                      <a:cubicBezTo>
                        <a:pt x="1522" y="3260"/>
                        <a:pt x="1522" y="3260"/>
                        <a:pt x="1522" y="3260"/>
                      </a:cubicBezTo>
                      <a:cubicBezTo>
                        <a:pt x="1521" y="3261"/>
                        <a:pt x="1521" y="3261"/>
                        <a:pt x="1521" y="3261"/>
                      </a:cubicBezTo>
                      <a:cubicBezTo>
                        <a:pt x="1522" y="3264"/>
                        <a:pt x="1522" y="3264"/>
                        <a:pt x="1522" y="3264"/>
                      </a:cubicBezTo>
                      <a:cubicBezTo>
                        <a:pt x="1521" y="3266"/>
                        <a:pt x="1518" y="3268"/>
                        <a:pt x="1517" y="3270"/>
                      </a:cubicBezTo>
                      <a:cubicBezTo>
                        <a:pt x="1514" y="3275"/>
                        <a:pt x="1511" y="3279"/>
                        <a:pt x="1508" y="3283"/>
                      </a:cubicBezTo>
                      <a:cubicBezTo>
                        <a:pt x="1507" y="3284"/>
                        <a:pt x="1507" y="3284"/>
                        <a:pt x="1507" y="3284"/>
                      </a:cubicBezTo>
                      <a:cubicBezTo>
                        <a:pt x="1506" y="3283"/>
                        <a:pt x="1506" y="3283"/>
                        <a:pt x="1506" y="3283"/>
                      </a:cubicBezTo>
                      <a:cubicBezTo>
                        <a:pt x="1504" y="3285"/>
                        <a:pt x="1503" y="3291"/>
                        <a:pt x="1502" y="3293"/>
                      </a:cubicBezTo>
                      <a:cubicBezTo>
                        <a:pt x="1502" y="3295"/>
                        <a:pt x="1500" y="3298"/>
                        <a:pt x="1499" y="3300"/>
                      </a:cubicBezTo>
                      <a:cubicBezTo>
                        <a:pt x="1496" y="3306"/>
                        <a:pt x="1491" y="3311"/>
                        <a:pt x="1489" y="3318"/>
                      </a:cubicBezTo>
                      <a:cubicBezTo>
                        <a:pt x="1488" y="3322"/>
                        <a:pt x="1486" y="3328"/>
                        <a:pt x="1489" y="3333"/>
                      </a:cubicBezTo>
                      <a:cubicBezTo>
                        <a:pt x="1492" y="3333"/>
                        <a:pt x="1495" y="3337"/>
                        <a:pt x="1495" y="3340"/>
                      </a:cubicBezTo>
                      <a:cubicBezTo>
                        <a:pt x="1498" y="3339"/>
                        <a:pt x="1498" y="3339"/>
                        <a:pt x="1498" y="3339"/>
                      </a:cubicBezTo>
                      <a:cubicBezTo>
                        <a:pt x="1499" y="3339"/>
                        <a:pt x="1499" y="3339"/>
                        <a:pt x="1499" y="3339"/>
                      </a:cubicBezTo>
                      <a:cubicBezTo>
                        <a:pt x="1498" y="3349"/>
                        <a:pt x="1500" y="3354"/>
                        <a:pt x="1505" y="3362"/>
                      </a:cubicBezTo>
                      <a:cubicBezTo>
                        <a:pt x="1506" y="3363"/>
                        <a:pt x="1508" y="3366"/>
                        <a:pt x="1509" y="3366"/>
                      </a:cubicBezTo>
                      <a:cubicBezTo>
                        <a:pt x="1510" y="3368"/>
                        <a:pt x="1510" y="3368"/>
                        <a:pt x="1510" y="3368"/>
                      </a:cubicBezTo>
                      <a:cubicBezTo>
                        <a:pt x="1507" y="3367"/>
                        <a:pt x="1506" y="3367"/>
                        <a:pt x="1504" y="3367"/>
                      </a:cubicBezTo>
                      <a:cubicBezTo>
                        <a:pt x="1507" y="3373"/>
                        <a:pt x="1507" y="3373"/>
                        <a:pt x="1507" y="3373"/>
                      </a:cubicBezTo>
                      <a:cubicBezTo>
                        <a:pt x="1509" y="3373"/>
                        <a:pt x="1509" y="3373"/>
                        <a:pt x="1509" y="3373"/>
                      </a:cubicBezTo>
                      <a:cubicBezTo>
                        <a:pt x="1509" y="3376"/>
                        <a:pt x="1509" y="3376"/>
                        <a:pt x="1509" y="3376"/>
                      </a:cubicBezTo>
                      <a:cubicBezTo>
                        <a:pt x="1512" y="3377"/>
                        <a:pt x="1512" y="3377"/>
                        <a:pt x="1512" y="3377"/>
                      </a:cubicBezTo>
                      <a:cubicBezTo>
                        <a:pt x="1514" y="3378"/>
                        <a:pt x="1513" y="3386"/>
                        <a:pt x="1514" y="3389"/>
                      </a:cubicBezTo>
                      <a:cubicBezTo>
                        <a:pt x="1514" y="3389"/>
                        <a:pt x="1519" y="3404"/>
                        <a:pt x="1519" y="3404"/>
                      </a:cubicBezTo>
                      <a:cubicBezTo>
                        <a:pt x="1519" y="3404"/>
                        <a:pt x="1525" y="3409"/>
                        <a:pt x="1525" y="3410"/>
                      </a:cubicBezTo>
                      <a:cubicBezTo>
                        <a:pt x="1528" y="3410"/>
                        <a:pt x="1528" y="3410"/>
                        <a:pt x="1528" y="3410"/>
                      </a:cubicBezTo>
                      <a:cubicBezTo>
                        <a:pt x="1533" y="3413"/>
                        <a:pt x="1537" y="3416"/>
                        <a:pt x="1541" y="3421"/>
                      </a:cubicBezTo>
                      <a:cubicBezTo>
                        <a:pt x="1545" y="3426"/>
                        <a:pt x="1551" y="3431"/>
                        <a:pt x="1559" y="3430"/>
                      </a:cubicBezTo>
                      <a:cubicBezTo>
                        <a:pt x="1560" y="3428"/>
                        <a:pt x="1561" y="3428"/>
                        <a:pt x="1562" y="3427"/>
                      </a:cubicBezTo>
                      <a:cubicBezTo>
                        <a:pt x="1564" y="3427"/>
                        <a:pt x="1569" y="3430"/>
                        <a:pt x="1570" y="3432"/>
                      </a:cubicBezTo>
                      <a:cubicBezTo>
                        <a:pt x="1571" y="3431"/>
                        <a:pt x="1571" y="3431"/>
                        <a:pt x="1571" y="3431"/>
                      </a:cubicBezTo>
                      <a:cubicBezTo>
                        <a:pt x="1574" y="3429"/>
                        <a:pt x="1574" y="3429"/>
                        <a:pt x="1574" y="3429"/>
                      </a:cubicBezTo>
                      <a:cubicBezTo>
                        <a:pt x="1574" y="3426"/>
                        <a:pt x="1575" y="3421"/>
                        <a:pt x="1578" y="3419"/>
                      </a:cubicBezTo>
                      <a:cubicBezTo>
                        <a:pt x="1580" y="3418"/>
                        <a:pt x="1583" y="3419"/>
                        <a:pt x="1585" y="3420"/>
                      </a:cubicBezTo>
                      <a:cubicBezTo>
                        <a:pt x="1585" y="3421"/>
                        <a:pt x="1585" y="3421"/>
                        <a:pt x="1585" y="3421"/>
                      </a:cubicBezTo>
                      <a:cubicBezTo>
                        <a:pt x="1581" y="3421"/>
                        <a:pt x="1581" y="3421"/>
                        <a:pt x="1581" y="3421"/>
                      </a:cubicBezTo>
                      <a:cubicBezTo>
                        <a:pt x="1579" y="3423"/>
                        <a:pt x="1579" y="3423"/>
                        <a:pt x="1579" y="3423"/>
                      </a:cubicBezTo>
                      <a:cubicBezTo>
                        <a:pt x="1579" y="3425"/>
                        <a:pt x="1579" y="3428"/>
                        <a:pt x="1578" y="3430"/>
                      </a:cubicBezTo>
                      <a:cubicBezTo>
                        <a:pt x="1579" y="3431"/>
                        <a:pt x="1582" y="3434"/>
                        <a:pt x="1582" y="3435"/>
                      </a:cubicBezTo>
                      <a:cubicBezTo>
                        <a:pt x="1580" y="3436"/>
                        <a:pt x="1573" y="3441"/>
                        <a:pt x="1573" y="3443"/>
                      </a:cubicBezTo>
                      <a:cubicBezTo>
                        <a:pt x="1568" y="3442"/>
                        <a:pt x="1568" y="3442"/>
                        <a:pt x="1568" y="3442"/>
                      </a:cubicBezTo>
                      <a:cubicBezTo>
                        <a:pt x="1565" y="3439"/>
                        <a:pt x="1565" y="3439"/>
                        <a:pt x="1565" y="3439"/>
                      </a:cubicBezTo>
                      <a:cubicBezTo>
                        <a:pt x="1562" y="3438"/>
                        <a:pt x="1558" y="3438"/>
                        <a:pt x="1555" y="3439"/>
                      </a:cubicBezTo>
                      <a:cubicBezTo>
                        <a:pt x="1555" y="3440"/>
                        <a:pt x="1555" y="3440"/>
                        <a:pt x="1555" y="3440"/>
                      </a:cubicBezTo>
                      <a:cubicBezTo>
                        <a:pt x="1557" y="3442"/>
                        <a:pt x="1557" y="3442"/>
                        <a:pt x="1557" y="3442"/>
                      </a:cubicBezTo>
                      <a:cubicBezTo>
                        <a:pt x="1557" y="3443"/>
                        <a:pt x="1557" y="3443"/>
                        <a:pt x="1557" y="3443"/>
                      </a:cubicBezTo>
                      <a:cubicBezTo>
                        <a:pt x="1554" y="3444"/>
                        <a:pt x="1554" y="3444"/>
                        <a:pt x="1554" y="3444"/>
                      </a:cubicBezTo>
                      <a:cubicBezTo>
                        <a:pt x="1555" y="3445"/>
                        <a:pt x="1555" y="3445"/>
                        <a:pt x="1555" y="3445"/>
                      </a:cubicBezTo>
                      <a:cubicBezTo>
                        <a:pt x="1553" y="3446"/>
                        <a:pt x="1553" y="3446"/>
                        <a:pt x="1553" y="3446"/>
                      </a:cubicBezTo>
                      <a:cubicBezTo>
                        <a:pt x="1543" y="3445"/>
                        <a:pt x="1542" y="3439"/>
                        <a:pt x="1534" y="3438"/>
                      </a:cubicBezTo>
                      <a:cubicBezTo>
                        <a:pt x="1527" y="3430"/>
                        <a:pt x="1526" y="3426"/>
                        <a:pt x="1521" y="3416"/>
                      </a:cubicBezTo>
                      <a:cubicBezTo>
                        <a:pt x="1517" y="3414"/>
                        <a:pt x="1517" y="3414"/>
                        <a:pt x="1517" y="3414"/>
                      </a:cubicBezTo>
                      <a:cubicBezTo>
                        <a:pt x="1517" y="3413"/>
                        <a:pt x="1514" y="3406"/>
                        <a:pt x="1514" y="3406"/>
                      </a:cubicBezTo>
                      <a:cubicBezTo>
                        <a:pt x="1514" y="3403"/>
                        <a:pt x="1514" y="3400"/>
                        <a:pt x="1513" y="3398"/>
                      </a:cubicBezTo>
                      <a:cubicBezTo>
                        <a:pt x="1513" y="3397"/>
                        <a:pt x="1512" y="3396"/>
                        <a:pt x="1512" y="3396"/>
                      </a:cubicBezTo>
                      <a:cubicBezTo>
                        <a:pt x="1512" y="3395"/>
                        <a:pt x="1512" y="3394"/>
                        <a:pt x="1512" y="3393"/>
                      </a:cubicBezTo>
                      <a:cubicBezTo>
                        <a:pt x="1511" y="3391"/>
                        <a:pt x="1509" y="3389"/>
                        <a:pt x="1508" y="3387"/>
                      </a:cubicBezTo>
                      <a:cubicBezTo>
                        <a:pt x="1504" y="3378"/>
                        <a:pt x="1504" y="3378"/>
                        <a:pt x="1504" y="3378"/>
                      </a:cubicBezTo>
                      <a:cubicBezTo>
                        <a:pt x="1501" y="3380"/>
                        <a:pt x="1500" y="3381"/>
                        <a:pt x="1497" y="3381"/>
                      </a:cubicBezTo>
                      <a:cubicBezTo>
                        <a:pt x="1495" y="3382"/>
                        <a:pt x="1495" y="3382"/>
                        <a:pt x="1495" y="3382"/>
                      </a:cubicBezTo>
                      <a:cubicBezTo>
                        <a:pt x="1493" y="3383"/>
                        <a:pt x="1491" y="3387"/>
                        <a:pt x="1489" y="3388"/>
                      </a:cubicBezTo>
                      <a:cubicBezTo>
                        <a:pt x="1486" y="3390"/>
                        <a:pt x="1482" y="3390"/>
                        <a:pt x="1478" y="3392"/>
                      </a:cubicBezTo>
                      <a:cubicBezTo>
                        <a:pt x="1477" y="3392"/>
                        <a:pt x="1475" y="3394"/>
                        <a:pt x="1474" y="3395"/>
                      </a:cubicBezTo>
                      <a:cubicBezTo>
                        <a:pt x="1469" y="3398"/>
                        <a:pt x="1469" y="3398"/>
                        <a:pt x="1469" y="3398"/>
                      </a:cubicBezTo>
                      <a:cubicBezTo>
                        <a:pt x="1467" y="3397"/>
                        <a:pt x="1467" y="3397"/>
                        <a:pt x="1467" y="3397"/>
                      </a:cubicBezTo>
                      <a:cubicBezTo>
                        <a:pt x="1466" y="3398"/>
                        <a:pt x="1464" y="3399"/>
                        <a:pt x="1464" y="3401"/>
                      </a:cubicBezTo>
                      <a:cubicBezTo>
                        <a:pt x="1462" y="3401"/>
                        <a:pt x="1462" y="3401"/>
                        <a:pt x="1462" y="3401"/>
                      </a:cubicBezTo>
                      <a:cubicBezTo>
                        <a:pt x="1463" y="3408"/>
                        <a:pt x="1463" y="3408"/>
                        <a:pt x="1463" y="3408"/>
                      </a:cubicBezTo>
                      <a:cubicBezTo>
                        <a:pt x="1465" y="3409"/>
                        <a:pt x="1465" y="3409"/>
                        <a:pt x="1465" y="3409"/>
                      </a:cubicBezTo>
                      <a:cubicBezTo>
                        <a:pt x="1466" y="3412"/>
                        <a:pt x="1466" y="3412"/>
                        <a:pt x="1466" y="3412"/>
                      </a:cubicBezTo>
                      <a:cubicBezTo>
                        <a:pt x="1469" y="3414"/>
                        <a:pt x="1469" y="3414"/>
                        <a:pt x="1469" y="3414"/>
                      </a:cubicBezTo>
                      <a:cubicBezTo>
                        <a:pt x="1469" y="3418"/>
                        <a:pt x="1475" y="3421"/>
                        <a:pt x="1477" y="3423"/>
                      </a:cubicBezTo>
                      <a:cubicBezTo>
                        <a:pt x="1480" y="3426"/>
                        <a:pt x="1482" y="3429"/>
                        <a:pt x="1484" y="3431"/>
                      </a:cubicBezTo>
                      <a:cubicBezTo>
                        <a:pt x="1483" y="3433"/>
                        <a:pt x="1483" y="3433"/>
                        <a:pt x="1483" y="3433"/>
                      </a:cubicBezTo>
                      <a:cubicBezTo>
                        <a:pt x="1484" y="3437"/>
                        <a:pt x="1486" y="3441"/>
                        <a:pt x="1488" y="3444"/>
                      </a:cubicBezTo>
                      <a:cubicBezTo>
                        <a:pt x="1489" y="3444"/>
                        <a:pt x="1489" y="3444"/>
                        <a:pt x="1489" y="3444"/>
                      </a:cubicBezTo>
                      <a:cubicBezTo>
                        <a:pt x="1488" y="3447"/>
                        <a:pt x="1488" y="3447"/>
                        <a:pt x="1488" y="3447"/>
                      </a:cubicBezTo>
                      <a:cubicBezTo>
                        <a:pt x="1490" y="3447"/>
                        <a:pt x="1490" y="3447"/>
                        <a:pt x="1490" y="3447"/>
                      </a:cubicBezTo>
                      <a:cubicBezTo>
                        <a:pt x="1492" y="3447"/>
                        <a:pt x="1492" y="3447"/>
                        <a:pt x="1492" y="3447"/>
                      </a:cubicBezTo>
                      <a:cubicBezTo>
                        <a:pt x="1492" y="3447"/>
                        <a:pt x="1492" y="3447"/>
                        <a:pt x="1492" y="3447"/>
                      </a:cubicBezTo>
                      <a:cubicBezTo>
                        <a:pt x="1492" y="3448"/>
                        <a:pt x="1492" y="3448"/>
                        <a:pt x="1492" y="3448"/>
                      </a:cubicBezTo>
                      <a:cubicBezTo>
                        <a:pt x="1493" y="3451"/>
                        <a:pt x="1493" y="3451"/>
                        <a:pt x="1493" y="3451"/>
                      </a:cubicBezTo>
                      <a:cubicBezTo>
                        <a:pt x="1495" y="3451"/>
                        <a:pt x="1495" y="3451"/>
                        <a:pt x="1495" y="3451"/>
                      </a:cubicBezTo>
                      <a:cubicBezTo>
                        <a:pt x="1496" y="3451"/>
                        <a:pt x="1498" y="3452"/>
                        <a:pt x="1499" y="3453"/>
                      </a:cubicBezTo>
                      <a:cubicBezTo>
                        <a:pt x="1497" y="3452"/>
                        <a:pt x="1493" y="3451"/>
                        <a:pt x="1491" y="3453"/>
                      </a:cubicBezTo>
                      <a:cubicBezTo>
                        <a:pt x="1492" y="3455"/>
                        <a:pt x="1492" y="3455"/>
                        <a:pt x="1492" y="3455"/>
                      </a:cubicBezTo>
                      <a:cubicBezTo>
                        <a:pt x="1490" y="3455"/>
                        <a:pt x="1490" y="3455"/>
                        <a:pt x="1490" y="3455"/>
                      </a:cubicBezTo>
                      <a:cubicBezTo>
                        <a:pt x="1489" y="3456"/>
                        <a:pt x="1489" y="3456"/>
                        <a:pt x="1489" y="3456"/>
                      </a:cubicBezTo>
                      <a:cubicBezTo>
                        <a:pt x="1487" y="3456"/>
                        <a:pt x="1487" y="3456"/>
                        <a:pt x="1487" y="3456"/>
                      </a:cubicBezTo>
                      <a:cubicBezTo>
                        <a:pt x="1486" y="3457"/>
                        <a:pt x="1486" y="3457"/>
                        <a:pt x="1486" y="3457"/>
                      </a:cubicBezTo>
                      <a:cubicBezTo>
                        <a:pt x="1486" y="3459"/>
                        <a:pt x="1486" y="3459"/>
                        <a:pt x="1486" y="3459"/>
                      </a:cubicBezTo>
                      <a:cubicBezTo>
                        <a:pt x="1489" y="3459"/>
                        <a:pt x="1492" y="3460"/>
                        <a:pt x="1494" y="3463"/>
                      </a:cubicBezTo>
                      <a:cubicBezTo>
                        <a:pt x="1496" y="3462"/>
                        <a:pt x="1496" y="3462"/>
                        <a:pt x="1496" y="3462"/>
                      </a:cubicBezTo>
                      <a:cubicBezTo>
                        <a:pt x="1497" y="3463"/>
                        <a:pt x="1497" y="3463"/>
                        <a:pt x="1497" y="3463"/>
                      </a:cubicBezTo>
                      <a:cubicBezTo>
                        <a:pt x="1496" y="3463"/>
                        <a:pt x="1496" y="3463"/>
                        <a:pt x="1496" y="3463"/>
                      </a:cubicBezTo>
                      <a:cubicBezTo>
                        <a:pt x="1496" y="3463"/>
                        <a:pt x="1496" y="3463"/>
                        <a:pt x="1496" y="3463"/>
                      </a:cubicBezTo>
                      <a:cubicBezTo>
                        <a:pt x="1504" y="3465"/>
                        <a:pt x="1504" y="3465"/>
                        <a:pt x="1504" y="3465"/>
                      </a:cubicBezTo>
                      <a:cubicBezTo>
                        <a:pt x="1508" y="3466"/>
                        <a:pt x="1508" y="3466"/>
                        <a:pt x="1508" y="3466"/>
                      </a:cubicBezTo>
                      <a:cubicBezTo>
                        <a:pt x="1510" y="3467"/>
                        <a:pt x="1510" y="3467"/>
                        <a:pt x="1510" y="3467"/>
                      </a:cubicBezTo>
                      <a:cubicBezTo>
                        <a:pt x="1514" y="3471"/>
                        <a:pt x="1514" y="3471"/>
                        <a:pt x="1514" y="3471"/>
                      </a:cubicBezTo>
                      <a:cubicBezTo>
                        <a:pt x="1515" y="3472"/>
                        <a:pt x="1515" y="3472"/>
                        <a:pt x="1515" y="3472"/>
                      </a:cubicBezTo>
                      <a:cubicBezTo>
                        <a:pt x="1518" y="3474"/>
                        <a:pt x="1518" y="3474"/>
                        <a:pt x="1518" y="3474"/>
                      </a:cubicBezTo>
                      <a:cubicBezTo>
                        <a:pt x="1518" y="3474"/>
                        <a:pt x="1518" y="3474"/>
                        <a:pt x="1518" y="3474"/>
                      </a:cubicBezTo>
                      <a:cubicBezTo>
                        <a:pt x="1520" y="3476"/>
                        <a:pt x="1520" y="3476"/>
                        <a:pt x="1520" y="3476"/>
                      </a:cubicBezTo>
                      <a:cubicBezTo>
                        <a:pt x="1525" y="3479"/>
                        <a:pt x="1525" y="3479"/>
                        <a:pt x="1525" y="3479"/>
                      </a:cubicBezTo>
                      <a:cubicBezTo>
                        <a:pt x="1527" y="3481"/>
                        <a:pt x="1527" y="3481"/>
                        <a:pt x="1527" y="3481"/>
                      </a:cubicBezTo>
                      <a:cubicBezTo>
                        <a:pt x="1528" y="3483"/>
                        <a:pt x="1528" y="3483"/>
                        <a:pt x="1528" y="3483"/>
                      </a:cubicBezTo>
                      <a:cubicBezTo>
                        <a:pt x="1529" y="3484"/>
                        <a:pt x="1529" y="3484"/>
                        <a:pt x="1529" y="3484"/>
                      </a:cubicBezTo>
                      <a:cubicBezTo>
                        <a:pt x="1531" y="3489"/>
                        <a:pt x="1531" y="3489"/>
                        <a:pt x="1531" y="3489"/>
                      </a:cubicBezTo>
                      <a:cubicBezTo>
                        <a:pt x="1533" y="3490"/>
                        <a:pt x="1533" y="3490"/>
                        <a:pt x="1533" y="3490"/>
                      </a:cubicBezTo>
                      <a:cubicBezTo>
                        <a:pt x="1536" y="3494"/>
                        <a:pt x="1536" y="3494"/>
                        <a:pt x="1536" y="3494"/>
                      </a:cubicBezTo>
                      <a:cubicBezTo>
                        <a:pt x="1536" y="3495"/>
                        <a:pt x="1536" y="3495"/>
                        <a:pt x="1536" y="3495"/>
                      </a:cubicBezTo>
                      <a:cubicBezTo>
                        <a:pt x="1536" y="3495"/>
                        <a:pt x="1536" y="3495"/>
                        <a:pt x="1536" y="3495"/>
                      </a:cubicBezTo>
                      <a:cubicBezTo>
                        <a:pt x="1536" y="3496"/>
                        <a:pt x="1536" y="3496"/>
                        <a:pt x="1536" y="3496"/>
                      </a:cubicBezTo>
                      <a:cubicBezTo>
                        <a:pt x="1536" y="3496"/>
                        <a:pt x="1536" y="3496"/>
                        <a:pt x="1536" y="3496"/>
                      </a:cubicBezTo>
                      <a:cubicBezTo>
                        <a:pt x="1536" y="3499"/>
                        <a:pt x="1536" y="3499"/>
                        <a:pt x="1536" y="3499"/>
                      </a:cubicBezTo>
                      <a:cubicBezTo>
                        <a:pt x="1535" y="3500"/>
                        <a:pt x="1535" y="3500"/>
                        <a:pt x="1535" y="3500"/>
                      </a:cubicBezTo>
                      <a:cubicBezTo>
                        <a:pt x="1534" y="3501"/>
                        <a:pt x="1534" y="3501"/>
                        <a:pt x="1534" y="3501"/>
                      </a:cubicBezTo>
                      <a:cubicBezTo>
                        <a:pt x="1528" y="3504"/>
                        <a:pt x="1528" y="3504"/>
                        <a:pt x="1528" y="3504"/>
                      </a:cubicBezTo>
                      <a:cubicBezTo>
                        <a:pt x="1522" y="3507"/>
                        <a:pt x="1522" y="3507"/>
                        <a:pt x="1522" y="3507"/>
                      </a:cubicBezTo>
                      <a:cubicBezTo>
                        <a:pt x="1521" y="3507"/>
                        <a:pt x="1521" y="3507"/>
                        <a:pt x="1521" y="3507"/>
                      </a:cubicBezTo>
                      <a:cubicBezTo>
                        <a:pt x="1518" y="3506"/>
                        <a:pt x="1518" y="3506"/>
                        <a:pt x="1518" y="3506"/>
                      </a:cubicBezTo>
                      <a:cubicBezTo>
                        <a:pt x="1517" y="3508"/>
                        <a:pt x="1517" y="3508"/>
                        <a:pt x="1517" y="3508"/>
                      </a:cubicBezTo>
                      <a:cubicBezTo>
                        <a:pt x="1519" y="3511"/>
                        <a:pt x="1519" y="3511"/>
                        <a:pt x="1519" y="3511"/>
                      </a:cubicBezTo>
                      <a:cubicBezTo>
                        <a:pt x="1520" y="3512"/>
                        <a:pt x="1520" y="3512"/>
                        <a:pt x="1520" y="3512"/>
                      </a:cubicBezTo>
                      <a:cubicBezTo>
                        <a:pt x="1520" y="3513"/>
                        <a:pt x="1520" y="3513"/>
                        <a:pt x="1520" y="3513"/>
                      </a:cubicBezTo>
                      <a:cubicBezTo>
                        <a:pt x="1522" y="3513"/>
                        <a:pt x="1522" y="3513"/>
                        <a:pt x="1522" y="3513"/>
                      </a:cubicBezTo>
                      <a:cubicBezTo>
                        <a:pt x="1524" y="3518"/>
                        <a:pt x="1524" y="3518"/>
                        <a:pt x="1524" y="3518"/>
                      </a:cubicBezTo>
                      <a:cubicBezTo>
                        <a:pt x="1527" y="3520"/>
                        <a:pt x="1527" y="3520"/>
                        <a:pt x="1527" y="3520"/>
                      </a:cubicBezTo>
                      <a:cubicBezTo>
                        <a:pt x="1529" y="3522"/>
                        <a:pt x="1529" y="3522"/>
                        <a:pt x="1529" y="3522"/>
                      </a:cubicBezTo>
                      <a:cubicBezTo>
                        <a:pt x="1530" y="3524"/>
                        <a:pt x="1530" y="3524"/>
                        <a:pt x="1530" y="3524"/>
                      </a:cubicBezTo>
                      <a:cubicBezTo>
                        <a:pt x="1532" y="3524"/>
                        <a:pt x="1532" y="3524"/>
                        <a:pt x="1532" y="3524"/>
                      </a:cubicBezTo>
                      <a:cubicBezTo>
                        <a:pt x="1532" y="3524"/>
                        <a:pt x="1532" y="3524"/>
                        <a:pt x="1532" y="3524"/>
                      </a:cubicBezTo>
                      <a:cubicBezTo>
                        <a:pt x="1535" y="3525"/>
                        <a:pt x="1535" y="3525"/>
                        <a:pt x="1535" y="3525"/>
                      </a:cubicBezTo>
                      <a:cubicBezTo>
                        <a:pt x="1539" y="3528"/>
                        <a:pt x="1539" y="3528"/>
                        <a:pt x="1539" y="3528"/>
                      </a:cubicBezTo>
                      <a:cubicBezTo>
                        <a:pt x="1541" y="3528"/>
                        <a:pt x="1541" y="3528"/>
                        <a:pt x="1541" y="3528"/>
                      </a:cubicBezTo>
                      <a:cubicBezTo>
                        <a:pt x="1544" y="3525"/>
                        <a:pt x="1544" y="3525"/>
                        <a:pt x="1544" y="3525"/>
                      </a:cubicBezTo>
                      <a:cubicBezTo>
                        <a:pt x="1545" y="3524"/>
                        <a:pt x="1545" y="3524"/>
                        <a:pt x="1545" y="3524"/>
                      </a:cubicBezTo>
                      <a:cubicBezTo>
                        <a:pt x="1547" y="3524"/>
                        <a:pt x="1547" y="3524"/>
                        <a:pt x="1547" y="3524"/>
                      </a:cubicBezTo>
                      <a:cubicBezTo>
                        <a:pt x="1547" y="3525"/>
                        <a:pt x="1547" y="3525"/>
                        <a:pt x="1547" y="3525"/>
                      </a:cubicBezTo>
                      <a:cubicBezTo>
                        <a:pt x="1547" y="3525"/>
                        <a:pt x="1547" y="3525"/>
                        <a:pt x="1547" y="3525"/>
                      </a:cubicBezTo>
                      <a:cubicBezTo>
                        <a:pt x="1547" y="3527"/>
                        <a:pt x="1547" y="3527"/>
                        <a:pt x="1547" y="3527"/>
                      </a:cubicBezTo>
                      <a:cubicBezTo>
                        <a:pt x="1546" y="3528"/>
                        <a:pt x="1546" y="3528"/>
                        <a:pt x="1546" y="3528"/>
                      </a:cubicBezTo>
                      <a:cubicBezTo>
                        <a:pt x="1545" y="3529"/>
                        <a:pt x="1545" y="3529"/>
                        <a:pt x="1545" y="3529"/>
                      </a:cubicBezTo>
                      <a:cubicBezTo>
                        <a:pt x="1545" y="3529"/>
                        <a:pt x="1545" y="3529"/>
                        <a:pt x="1545" y="3529"/>
                      </a:cubicBezTo>
                      <a:cubicBezTo>
                        <a:pt x="1545" y="3531"/>
                        <a:pt x="1545" y="3531"/>
                        <a:pt x="1545" y="3531"/>
                      </a:cubicBezTo>
                      <a:cubicBezTo>
                        <a:pt x="1544" y="3534"/>
                        <a:pt x="1544" y="3534"/>
                        <a:pt x="1544" y="3534"/>
                      </a:cubicBezTo>
                      <a:cubicBezTo>
                        <a:pt x="1543" y="3535"/>
                        <a:pt x="1543" y="3535"/>
                        <a:pt x="1543" y="3535"/>
                      </a:cubicBezTo>
                      <a:cubicBezTo>
                        <a:pt x="1542" y="3535"/>
                        <a:pt x="1542" y="3535"/>
                        <a:pt x="1542" y="3535"/>
                      </a:cubicBezTo>
                      <a:cubicBezTo>
                        <a:pt x="1542" y="3535"/>
                        <a:pt x="1542" y="3535"/>
                        <a:pt x="1542" y="3535"/>
                      </a:cubicBezTo>
                      <a:cubicBezTo>
                        <a:pt x="1541" y="3537"/>
                        <a:pt x="1541" y="3537"/>
                        <a:pt x="1541" y="3537"/>
                      </a:cubicBezTo>
                      <a:cubicBezTo>
                        <a:pt x="1545" y="3540"/>
                        <a:pt x="1545" y="3540"/>
                        <a:pt x="1545" y="3540"/>
                      </a:cubicBezTo>
                      <a:cubicBezTo>
                        <a:pt x="1547" y="3541"/>
                        <a:pt x="1547" y="3541"/>
                        <a:pt x="1547" y="3541"/>
                      </a:cubicBezTo>
                      <a:cubicBezTo>
                        <a:pt x="1548" y="3541"/>
                        <a:pt x="1548" y="3541"/>
                        <a:pt x="1548" y="3541"/>
                      </a:cubicBezTo>
                      <a:cubicBezTo>
                        <a:pt x="1547" y="3544"/>
                        <a:pt x="1547" y="3544"/>
                        <a:pt x="1547" y="3544"/>
                      </a:cubicBezTo>
                      <a:cubicBezTo>
                        <a:pt x="1546" y="3546"/>
                        <a:pt x="1546" y="3546"/>
                        <a:pt x="1546" y="3546"/>
                      </a:cubicBezTo>
                      <a:cubicBezTo>
                        <a:pt x="1547" y="3547"/>
                        <a:pt x="1547" y="3547"/>
                        <a:pt x="1547" y="3547"/>
                      </a:cubicBezTo>
                      <a:cubicBezTo>
                        <a:pt x="1551" y="3548"/>
                        <a:pt x="1551" y="3548"/>
                        <a:pt x="1551" y="3548"/>
                      </a:cubicBezTo>
                      <a:cubicBezTo>
                        <a:pt x="1552" y="3550"/>
                        <a:pt x="1552" y="3550"/>
                        <a:pt x="1552" y="3550"/>
                      </a:cubicBezTo>
                      <a:cubicBezTo>
                        <a:pt x="1552" y="3550"/>
                        <a:pt x="1552" y="3550"/>
                        <a:pt x="1552" y="3550"/>
                      </a:cubicBezTo>
                      <a:cubicBezTo>
                        <a:pt x="1552" y="3551"/>
                        <a:pt x="1552" y="3551"/>
                        <a:pt x="1552" y="3551"/>
                      </a:cubicBezTo>
                      <a:cubicBezTo>
                        <a:pt x="1551" y="3553"/>
                        <a:pt x="1551" y="3553"/>
                        <a:pt x="1551" y="3553"/>
                      </a:cubicBezTo>
                      <a:cubicBezTo>
                        <a:pt x="1552" y="3554"/>
                        <a:pt x="1552" y="3554"/>
                        <a:pt x="1552" y="3554"/>
                      </a:cubicBezTo>
                      <a:cubicBezTo>
                        <a:pt x="1551" y="3556"/>
                        <a:pt x="1551" y="3556"/>
                        <a:pt x="1551" y="3556"/>
                      </a:cubicBezTo>
                      <a:cubicBezTo>
                        <a:pt x="1553" y="3557"/>
                        <a:pt x="1553" y="3557"/>
                        <a:pt x="1553" y="3557"/>
                      </a:cubicBezTo>
                      <a:cubicBezTo>
                        <a:pt x="1554" y="3558"/>
                        <a:pt x="1554" y="3558"/>
                        <a:pt x="1554" y="3558"/>
                      </a:cubicBezTo>
                      <a:cubicBezTo>
                        <a:pt x="1552" y="3559"/>
                        <a:pt x="1552" y="3559"/>
                        <a:pt x="1552" y="3559"/>
                      </a:cubicBezTo>
                      <a:cubicBezTo>
                        <a:pt x="1551" y="3560"/>
                        <a:pt x="1551" y="3560"/>
                        <a:pt x="1551" y="3560"/>
                      </a:cubicBezTo>
                      <a:cubicBezTo>
                        <a:pt x="1551" y="3561"/>
                        <a:pt x="1551" y="3561"/>
                        <a:pt x="1551" y="3561"/>
                      </a:cubicBezTo>
                      <a:cubicBezTo>
                        <a:pt x="1551" y="3561"/>
                        <a:pt x="1551" y="3561"/>
                        <a:pt x="1551" y="3561"/>
                      </a:cubicBezTo>
                      <a:cubicBezTo>
                        <a:pt x="1551" y="3561"/>
                        <a:pt x="1551" y="3561"/>
                        <a:pt x="1551" y="3561"/>
                      </a:cubicBezTo>
                      <a:cubicBezTo>
                        <a:pt x="1553" y="3562"/>
                        <a:pt x="1553" y="3562"/>
                        <a:pt x="1553" y="3562"/>
                      </a:cubicBezTo>
                      <a:cubicBezTo>
                        <a:pt x="1553" y="3564"/>
                        <a:pt x="1553" y="3564"/>
                        <a:pt x="1553" y="3564"/>
                      </a:cubicBezTo>
                      <a:cubicBezTo>
                        <a:pt x="1552" y="3566"/>
                        <a:pt x="1552" y="3566"/>
                        <a:pt x="1552" y="3566"/>
                      </a:cubicBezTo>
                      <a:cubicBezTo>
                        <a:pt x="1552" y="3568"/>
                        <a:pt x="1552" y="3568"/>
                        <a:pt x="1552" y="3568"/>
                      </a:cubicBezTo>
                      <a:cubicBezTo>
                        <a:pt x="1553" y="3570"/>
                        <a:pt x="1553" y="3570"/>
                        <a:pt x="1553" y="3570"/>
                      </a:cubicBezTo>
                      <a:cubicBezTo>
                        <a:pt x="1557" y="3570"/>
                        <a:pt x="1557" y="3570"/>
                        <a:pt x="1557" y="3570"/>
                      </a:cubicBezTo>
                      <a:cubicBezTo>
                        <a:pt x="1558" y="3574"/>
                        <a:pt x="1558" y="3574"/>
                        <a:pt x="1558" y="3574"/>
                      </a:cubicBezTo>
                      <a:cubicBezTo>
                        <a:pt x="1558" y="3576"/>
                        <a:pt x="1558" y="3576"/>
                        <a:pt x="1558" y="3576"/>
                      </a:cubicBezTo>
                      <a:cubicBezTo>
                        <a:pt x="1558" y="3577"/>
                        <a:pt x="1558" y="3577"/>
                        <a:pt x="1558" y="3577"/>
                      </a:cubicBezTo>
                      <a:cubicBezTo>
                        <a:pt x="1559" y="3579"/>
                        <a:pt x="1559" y="3579"/>
                        <a:pt x="1559" y="3579"/>
                      </a:cubicBezTo>
                      <a:cubicBezTo>
                        <a:pt x="1560" y="3580"/>
                        <a:pt x="1560" y="3580"/>
                        <a:pt x="1560" y="3580"/>
                      </a:cubicBezTo>
                      <a:cubicBezTo>
                        <a:pt x="1562" y="3581"/>
                        <a:pt x="1562" y="3581"/>
                        <a:pt x="1562" y="3581"/>
                      </a:cubicBezTo>
                      <a:cubicBezTo>
                        <a:pt x="1567" y="3583"/>
                        <a:pt x="1567" y="3583"/>
                        <a:pt x="1567" y="3583"/>
                      </a:cubicBezTo>
                      <a:cubicBezTo>
                        <a:pt x="1570" y="3583"/>
                        <a:pt x="1570" y="3583"/>
                        <a:pt x="1570" y="3583"/>
                      </a:cubicBezTo>
                      <a:cubicBezTo>
                        <a:pt x="1572" y="3581"/>
                        <a:pt x="1572" y="3581"/>
                        <a:pt x="1572" y="3581"/>
                      </a:cubicBezTo>
                      <a:cubicBezTo>
                        <a:pt x="1574" y="3581"/>
                        <a:pt x="1574" y="3581"/>
                        <a:pt x="1574" y="3581"/>
                      </a:cubicBezTo>
                      <a:cubicBezTo>
                        <a:pt x="1578" y="3583"/>
                        <a:pt x="1578" y="3583"/>
                        <a:pt x="1578" y="3583"/>
                      </a:cubicBezTo>
                      <a:cubicBezTo>
                        <a:pt x="1578" y="3584"/>
                        <a:pt x="1578" y="3584"/>
                        <a:pt x="1578" y="3584"/>
                      </a:cubicBezTo>
                      <a:cubicBezTo>
                        <a:pt x="1591" y="3587"/>
                        <a:pt x="1591" y="3587"/>
                        <a:pt x="1591" y="3587"/>
                      </a:cubicBezTo>
                      <a:cubicBezTo>
                        <a:pt x="1592" y="3589"/>
                        <a:pt x="1592" y="3589"/>
                        <a:pt x="1592" y="3589"/>
                      </a:cubicBezTo>
                      <a:cubicBezTo>
                        <a:pt x="1593" y="3592"/>
                        <a:pt x="1593" y="3592"/>
                        <a:pt x="1593" y="3592"/>
                      </a:cubicBezTo>
                      <a:cubicBezTo>
                        <a:pt x="1593" y="3593"/>
                        <a:pt x="1593" y="3593"/>
                        <a:pt x="1593" y="3593"/>
                      </a:cubicBezTo>
                      <a:cubicBezTo>
                        <a:pt x="1593" y="3593"/>
                        <a:pt x="1593" y="3593"/>
                        <a:pt x="1593" y="3593"/>
                      </a:cubicBezTo>
                      <a:cubicBezTo>
                        <a:pt x="1592" y="3594"/>
                        <a:pt x="1592" y="3594"/>
                        <a:pt x="1592" y="3594"/>
                      </a:cubicBezTo>
                      <a:cubicBezTo>
                        <a:pt x="1591" y="3596"/>
                        <a:pt x="1591" y="3596"/>
                        <a:pt x="1591" y="3596"/>
                      </a:cubicBezTo>
                      <a:cubicBezTo>
                        <a:pt x="1591" y="3600"/>
                        <a:pt x="1591" y="3600"/>
                        <a:pt x="1591" y="3600"/>
                      </a:cubicBezTo>
                      <a:cubicBezTo>
                        <a:pt x="1589" y="3603"/>
                        <a:pt x="1589" y="3603"/>
                        <a:pt x="1589" y="3603"/>
                      </a:cubicBezTo>
                      <a:cubicBezTo>
                        <a:pt x="1589" y="3607"/>
                        <a:pt x="1589" y="3607"/>
                        <a:pt x="1589" y="3607"/>
                      </a:cubicBezTo>
                      <a:cubicBezTo>
                        <a:pt x="1589" y="3608"/>
                        <a:pt x="1589" y="3608"/>
                        <a:pt x="1589" y="3608"/>
                      </a:cubicBezTo>
                      <a:cubicBezTo>
                        <a:pt x="1588" y="3609"/>
                        <a:pt x="1588" y="3609"/>
                        <a:pt x="1588" y="3609"/>
                      </a:cubicBezTo>
                      <a:cubicBezTo>
                        <a:pt x="1587" y="3613"/>
                        <a:pt x="1587" y="3613"/>
                        <a:pt x="1587" y="3613"/>
                      </a:cubicBezTo>
                      <a:cubicBezTo>
                        <a:pt x="1580" y="3613"/>
                        <a:pt x="1580" y="3613"/>
                        <a:pt x="1580" y="3613"/>
                      </a:cubicBezTo>
                      <a:cubicBezTo>
                        <a:pt x="1575" y="3618"/>
                        <a:pt x="1575" y="3618"/>
                        <a:pt x="1575" y="3618"/>
                      </a:cubicBezTo>
                      <a:cubicBezTo>
                        <a:pt x="1572" y="3621"/>
                        <a:pt x="1572" y="3621"/>
                        <a:pt x="1572" y="3621"/>
                      </a:cubicBezTo>
                      <a:cubicBezTo>
                        <a:pt x="1569" y="3626"/>
                        <a:pt x="1569" y="3626"/>
                        <a:pt x="1569" y="3626"/>
                      </a:cubicBezTo>
                      <a:cubicBezTo>
                        <a:pt x="1568" y="3626"/>
                        <a:pt x="1568" y="3626"/>
                        <a:pt x="1568" y="3626"/>
                      </a:cubicBezTo>
                      <a:cubicBezTo>
                        <a:pt x="1568" y="3623"/>
                        <a:pt x="1568" y="3623"/>
                        <a:pt x="1568" y="3623"/>
                      </a:cubicBezTo>
                      <a:cubicBezTo>
                        <a:pt x="1566" y="3619"/>
                        <a:pt x="1566" y="3619"/>
                        <a:pt x="1566" y="3619"/>
                      </a:cubicBezTo>
                      <a:cubicBezTo>
                        <a:pt x="1564" y="3616"/>
                        <a:pt x="1564" y="3616"/>
                        <a:pt x="1564" y="3616"/>
                      </a:cubicBezTo>
                      <a:cubicBezTo>
                        <a:pt x="1562" y="3614"/>
                        <a:pt x="1562" y="3614"/>
                        <a:pt x="1562" y="3614"/>
                      </a:cubicBezTo>
                      <a:cubicBezTo>
                        <a:pt x="1561" y="3612"/>
                        <a:pt x="1561" y="3612"/>
                        <a:pt x="1561" y="3612"/>
                      </a:cubicBezTo>
                      <a:cubicBezTo>
                        <a:pt x="1559" y="3608"/>
                        <a:pt x="1559" y="3608"/>
                        <a:pt x="1559" y="3608"/>
                      </a:cubicBezTo>
                      <a:cubicBezTo>
                        <a:pt x="1554" y="3604"/>
                        <a:pt x="1554" y="3604"/>
                        <a:pt x="1554" y="3604"/>
                      </a:cubicBezTo>
                      <a:cubicBezTo>
                        <a:pt x="1549" y="3603"/>
                        <a:pt x="1549" y="3603"/>
                        <a:pt x="1549" y="3603"/>
                      </a:cubicBezTo>
                      <a:cubicBezTo>
                        <a:pt x="1548" y="3603"/>
                        <a:pt x="1548" y="3603"/>
                        <a:pt x="1548" y="3603"/>
                      </a:cubicBezTo>
                      <a:cubicBezTo>
                        <a:pt x="1544" y="3601"/>
                        <a:pt x="1544" y="3601"/>
                        <a:pt x="1544" y="3601"/>
                      </a:cubicBezTo>
                      <a:cubicBezTo>
                        <a:pt x="1540" y="3604"/>
                        <a:pt x="1540" y="3604"/>
                        <a:pt x="1540" y="3604"/>
                      </a:cubicBezTo>
                      <a:cubicBezTo>
                        <a:pt x="1536" y="3605"/>
                        <a:pt x="1536" y="3605"/>
                        <a:pt x="1536" y="3605"/>
                      </a:cubicBezTo>
                      <a:cubicBezTo>
                        <a:pt x="1533" y="3606"/>
                        <a:pt x="1533" y="3606"/>
                        <a:pt x="1533" y="3606"/>
                      </a:cubicBezTo>
                      <a:cubicBezTo>
                        <a:pt x="1526" y="3601"/>
                        <a:pt x="1526" y="3601"/>
                        <a:pt x="1526" y="3601"/>
                      </a:cubicBezTo>
                      <a:cubicBezTo>
                        <a:pt x="1523" y="3597"/>
                        <a:pt x="1523" y="3597"/>
                        <a:pt x="1523" y="3597"/>
                      </a:cubicBezTo>
                      <a:cubicBezTo>
                        <a:pt x="1523" y="3594"/>
                        <a:pt x="1523" y="3594"/>
                        <a:pt x="1523" y="3594"/>
                      </a:cubicBezTo>
                      <a:cubicBezTo>
                        <a:pt x="1522" y="3594"/>
                        <a:pt x="1522" y="3594"/>
                        <a:pt x="1522" y="3594"/>
                      </a:cubicBezTo>
                      <a:cubicBezTo>
                        <a:pt x="1522" y="3594"/>
                        <a:pt x="1522" y="3594"/>
                        <a:pt x="1522" y="3594"/>
                      </a:cubicBezTo>
                      <a:cubicBezTo>
                        <a:pt x="1519" y="3597"/>
                        <a:pt x="1519" y="3597"/>
                        <a:pt x="1519" y="3597"/>
                      </a:cubicBezTo>
                      <a:cubicBezTo>
                        <a:pt x="1514" y="3598"/>
                        <a:pt x="1514" y="3598"/>
                        <a:pt x="1514" y="3598"/>
                      </a:cubicBezTo>
                      <a:cubicBezTo>
                        <a:pt x="1513" y="3599"/>
                        <a:pt x="1513" y="3599"/>
                        <a:pt x="1513" y="3599"/>
                      </a:cubicBezTo>
                      <a:cubicBezTo>
                        <a:pt x="1512" y="3601"/>
                        <a:pt x="1512" y="3601"/>
                        <a:pt x="1512" y="3601"/>
                      </a:cubicBezTo>
                      <a:cubicBezTo>
                        <a:pt x="1512" y="3601"/>
                        <a:pt x="1512" y="3601"/>
                        <a:pt x="1512" y="3601"/>
                      </a:cubicBezTo>
                      <a:cubicBezTo>
                        <a:pt x="1511" y="3602"/>
                        <a:pt x="1511" y="3602"/>
                        <a:pt x="1511" y="3602"/>
                      </a:cubicBezTo>
                      <a:cubicBezTo>
                        <a:pt x="1508" y="3607"/>
                        <a:pt x="1508" y="3607"/>
                        <a:pt x="1508" y="3607"/>
                      </a:cubicBezTo>
                      <a:cubicBezTo>
                        <a:pt x="1508" y="3608"/>
                        <a:pt x="1508" y="3608"/>
                        <a:pt x="1508" y="3608"/>
                      </a:cubicBezTo>
                      <a:cubicBezTo>
                        <a:pt x="1504" y="3611"/>
                        <a:pt x="1504" y="3611"/>
                        <a:pt x="1504" y="3611"/>
                      </a:cubicBezTo>
                      <a:cubicBezTo>
                        <a:pt x="1503" y="3611"/>
                        <a:pt x="1503" y="3611"/>
                        <a:pt x="1503" y="3611"/>
                      </a:cubicBezTo>
                      <a:cubicBezTo>
                        <a:pt x="1500" y="3612"/>
                        <a:pt x="1500" y="3612"/>
                        <a:pt x="1500" y="3612"/>
                      </a:cubicBezTo>
                      <a:cubicBezTo>
                        <a:pt x="1499" y="3612"/>
                        <a:pt x="1499" y="3612"/>
                        <a:pt x="1499" y="3612"/>
                      </a:cubicBezTo>
                      <a:cubicBezTo>
                        <a:pt x="1499" y="3612"/>
                        <a:pt x="1499" y="3612"/>
                        <a:pt x="1499" y="3612"/>
                      </a:cubicBezTo>
                      <a:cubicBezTo>
                        <a:pt x="1498" y="3612"/>
                        <a:pt x="1498" y="3612"/>
                        <a:pt x="1498" y="3612"/>
                      </a:cubicBezTo>
                      <a:cubicBezTo>
                        <a:pt x="1493" y="3612"/>
                        <a:pt x="1493" y="3612"/>
                        <a:pt x="1493" y="3612"/>
                      </a:cubicBezTo>
                      <a:cubicBezTo>
                        <a:pt x="1490" y="3611"/>
                        <a:pt x="1490" y="3611"/>
                        <a:pt x="1490" y="3611"/>
                      </a:cubicBezTo>
                      <a:cubicBezTo>
                        <a:pt x="1488" y="3613"/>
                        <a:pt x="1488" y="3613"/>
                        <a:pt x="1488" y="3613"/>
                      </a:cubicBezTo>
                      <a:cubicBezTo>
                        <a:pt x="1486" y="3617"/>
                        <a:pt x="1486" y="3617"/>
                        <a:pt x="1486" y="3617"/>
                      </a:cubicBezTo>
                      <a:cubicBezTo>
                        <a:pt x="1485" y="3622"/>
                        <a:pt x="1485" y="3622"/>
                        <a:pt x="1485" y="3622"/>
                      </a:cubicBezTo>
                      <a:cubicBezTo>
                        <a:pt x="1485" y="3626"/>
                        <a:pt x="1485" y="3626"/>
                        <a:pt x="1485" y="3626"/>
                      </a:cubicBezTo>
                      <a:cubicBezTo>
                        <a:pt x="1483" y="3627"/>
                        <a:pt x="1483" y="3627"/>
                        <a:pt x="1483" y="3627"/>
                      </a:cubicBezTo>
                      <a:cubicBezTo>
                        <a:pt x="1478" y="3627"/>
                        <a:pt x="1478" y="3627"/>
                        <a:pt x="1478" y="3627"/>
                      </a:cubicBezTo>
                      <a:cubicBezTo>
                        <a:pt x="1477" y="3629"/>
                        <a:pt x="1477" y="3629"/>
                        <a:pt x="1477" y="3629"/>
                      </a:cubicBezTo>
                      <a:cubicBezTo>
                        <a:pt x="1479" y="3631"/>
                        <a:pt x="1479" y="3631"/>
                        <a:pt x="1479" y="3631"/>
                      </a:cubicBezTo>
                      <a:cubicBezTo>
                        <a:pt x="1477" y="3632"/>
                        <a:pt x="1477" y="3632"/>
                        <a:pt x="1477" y="3632"/>
                      </a:cubicBezTo>
                      <a:cubicBezTo>
                        <a:pt x="1475" y="3634"/>
                        <a:pt x="1475" y="3634"/>
                        <a:pt x="1475" y="3634"/>
                      </a:cubicBezTo>
                      <a:cubicBezTo>
                        <a:pt x="1478" y="3637"/>
                        <a:pt x="1478" y="3637"/>
                        <a:pt x="1478" y="3637"/>
                      </a:cubicBezTo>
                      <a:cubicBezTo>
                        <a:pt x="1481" y="3641"/>
                        <a:pt x="1481" y="3641"/>
                        <a:pt x="1481" y="3641"/>
                      </a:cubicBezTo>
                      <a:cubicBezTo>
                        <a:pt x="1478" y="3643"/>
                        <a:pt x="1478" y="3643"/>
                        <a:pt x="1478" y="3643"/>
                      </a:cubicBezTo>
                      <a:cubicBezTo>
                        <a:pt x="1473" y="3648"/>
                        <a:pt x="1473" y="3648"/>
                        <a:pt x="1473" y="3648"/>
                      </a:cubicBezTo>
                      <a:cubicBezTo>
                        <a:pt x="1475" y="3651"/>
                        <a:pt x="1475" y="3651"/>
                        <a:pt x="1475" y="3651"/>
                      </a:cubicBezTo>
                      <a:cubicBezTo>
                        <a:pt x="1471" y="3662"/>
                        <a:pt x="1471" y="3662"/>
                        <a:pt x="1471" y="3662"/>
                      </a:cubicBezTo>
                      <a:cubicBezTo>
                        <a:pt x="1471" y="3667"/>
                        <a:pt x="1471" y="3667"/>
                        <a:pt x="1471" y="3667"/>
                      </a:cubicBezTo>
                      <a:cubicBezTo>
                        <a:pt x="1474" y="3667"/>
                        <a:pt x="1474" y="3667"/>
                        <a:pt x="1474" y="3667"/>
                      </a:cubicBezTo>
                      <a:cubicBezTo>
                        <a:pt x="1474" y="3667"/>
                        <a:pt x="1474" y="3667"/>
                        <a:pt x="1474" y="3667"/>
                      </a:cubicBezTo>
                      <a:cubicBezTo>
                        <a:pt x="1475" y="3668"/>
                        <a:pt x="1475" y="3668"/>
                        <a:pt x="1475" y="3668"/>
                      </a:cubicBezTo>
                      <a:cubicBezTo>
                        <a:pt x="1473" y="3672"/>
                        <a:pt x="1473" y="3672"/>
                        <a:pt x="1473" y="3672"/>
                      </a:cubicBezTo>
                      <a:cubicBezTo>
                        <a:pt x="1474" y="3673"/>
                        <a:pt x="1474" y="3673"/>
                        <a:pt x="1474" y="3673"/>
                      </a:cubicBezTo>
                      <a:cubicBezTo>
                        <a:pt x="1477" y="3675"/>
                        <a:pt x="1477" y="3675"/>
                        <a:pt x="1477" y="3675"/>
                      </a:cubicBezTo>
                      <a:cubicBezTo>
                        <a:pt x="1483" y="3677"/>
                        <a:pt x="1483" y="3677"/>
                        <a:pt x="1483" y="3677"/>
                      </a:cubicBezTo>
                      <a:cubicBezTo>
                        <a:pt x="1484" y="3677"/>
                        <a:pt x="1484" y="3677"/>
                        <a:pt x="1484" y="3677"/>
                      </a:cubicBezTo>
                      <a:cubicBezTo>
                        <a:pt x="1484" y="3677"/>
                        <a:pt x="1484" y="3677"/>
                        <a:pt x="1484" y="3677"/>
                      </a:cubicBezTo>
                      <a:cubicBezTo>
                        <a:pt x="1485" y="3677"/>
                        <a:pt x="1485" y="3677"/>
                        <a:pt x="1485" y="3677"/>
                      </a:cubicBezTo>
                      <a:cubicBezTo>
                        <a:pt x="1486" y="3677"/>
                        <a:pt x="1486" y="3677"/>
                        <a:pt x="1486" y="3677"/>
                      </a:cubicBezTo>
                      <a:cubicBezTo>
                        <a:pt x="1487" y="3675"/>
                        <a:pt x="1487" y="3675"/>
                        <a:pt x="1487" y="3675"/>
                      </a:cubicBezTo>
                      <a:cubicBezTo>
                        <a:pt x="1487" y="3674"/>
                        <a:pt x="1487" y="3674"/>
                        <a:pt x="1487" y="3674"/>
                      </a:cubicBezTo>
                      <a:cubicBezTo>
                        <a:pt x="1491" y="3672"/>
                        <a:pt x="1491" y="3672"/>
                        <a:pt x="1491" y="3672"/>
                      </a:cubicBezTo>
                      <a:cubicBezTo>
                        <a:pt x="1492" y="3675"/>
                        <a:pt x="1492" y="3675"/>
                        <a:pt x="1492" y="3675"/>
                      </a:cubicBezTo>
                      <a:cubicBezTo>
                        <a:pt x="1492" y="3676"/>
                        <a:pt x="1492" y="3676"/>
                        <a:pt x="1492" y="3676"/>
                      </a:cubicBezTo>
                      <a:cubicBezTo>
                        <a:pt x="1493" y="3681"/>
                        <a:pt x="1493" y="3681"/>
                        <a:pt x="1493" y="3681"/>
                      </a:cubicBezTo>
                      <a:cubicBezTo>
                        <a:pt x="1493" y="3681"/>
                        <a:pt x="1493" y="3681"/>
                        <a:pt x="1493" y="3681"/>
                      </a:cubicBezTo>
                      <a:cubicBezTo>
                        <a:pt x="1494" y="3683"/>
                        <a:pt x="1494" y="3683"/>
                        <a:pt x="1494" y="3683"/>
                      </a:cubicBezTo>
                      <a:cubicBezTo>
                        <a:pt x="1494" y="3684"/>
                        <a:pt x="1494" y="3684"/>
                        <a:pt x="1494" y="3684"/>
                      </a:cubicBezTo>
                      <a:cubicBezTo>
                        <a:pt x="1496" y="3685"/>
                        <a:pt x="1496" y="3685"/>
                        <a:pt x="1496" y="3685"/>
                      </a:cubicBezTo>
                      <a:cubicBezTo>
                        <a:pt x="1498" y="3684"/>
                        <a:pt x="1498" y="3684"/>
                        <a:pt x="1498" y="3684"/>
                      </a:cubicBezTo>
                      <a:cubicBezTo>
                        <a:pt x="1499" y="3684"/>
                        <a:pt x="1499" y="3684"/>
                        <a:pt x="1499" y="3684"/>
                      </a:cubicBezTo>
                      <a:cubicBezTo>
                        <a:pt x="1501" y="3684"/>
                        <a:pt x="1501" y="3684"/>
                        <a:pt x="1501" y="3684"/>
                      </a:cubicBezTo>
                      <a:cubicBezTo>
                        <a:pt x="1502" y="3685"/>
                        <a:pt x="1502" y="3685"/>
                        <a:pt x="1502" y="3685"/>
                      </a:cubicBezTo>
                      <a:cubicBezTo>
                        <a:pt x="1502" y="3685"/>
                        <a:pt x="1502" y="3685"/>
                        <a:pt x="1502" y="3685"/>
                      </a:cubicBezTo>
                      <a:cubicBezTo>
                        <a:pt x="1504" y="3685"/>
                        <a:pt x="1504" y="3685"/>
                        <a:pt x="1504" y="3685"/>
                      </a:cubicBezTo>
                      <a:cubicBezTo>
                        <a:pt x="1507" y="3687"/>
                        <a:pt x="1507" y="3687"/>
                        <a:pt x="1507" y="3687"/>
                      </a:cubicBezTo>
                      <a:cubicBezTo>
                        <a:pt x="1510" y="3691"/>
                        <a:pt x="1510" y="3691"/>
                        <a:pt x="1510" y="3691"/>
                      </a:cubicBezTo>
                      <a:cubicBezTo>
                        <a:pt x="1510" y="3691"/>
                        <a:pt x="1510" y="3691"/>
                        <a:pt x="1510" y="3691"/>
                      </a:cubicBezTo>
                      <a:cubicBezTo>
                        <a:pt x="1510" y="3692"/>
                        <a:pt x="1510" y="3692"/>
                        <a:pt x="1510" y="3692"/>
                      </a:cubicBezTo>
                      <a:cubicBezTo>
                        <a:pt x="1510" y="3693"/>
                        <a:pt x="1510" y="3693"/>
                        <a:pt x="1510" y="3693"/>
                      </a:cubicBezTo>
                      <a:cubicBezTo>
                        <a:pt x="1517" y="3697"/>
                        <a:pt x="1517" y="3697"/>
                        <a:pt x="1517" y="3697"/>
                      </a:cubicBezTo>
                      <a:cubicBezTo>
                        <a:pt x="1517" y="3698"/>
                        <a:pt x="1517" y="3698"/>
                        <a:pt x="1517" y="3698"/>
                      </a:cubicBezTo>
                      <a:cubicBezTo>
                        <a:pt x="1516" y="3698"/>
                        <a:pt x="1516" y="3698"/>
                        <a:pt x="1516" y="3698"/>
                      </a:cubicBezTo>
                      <a:cubicBezTo>
                        <a:pt x="1515" y="3699"/>
                        <a:pt x="1515" y="3699"/>
                        <a:pt x="1515" y="3699"/>
                      </a:cubicBezTo>
                      <a:cubicBezTo>
                        <a:pt x="1516" y="3699"/>
                        <a:pt x="1516" y="3699"/>
                        <a:pt x="1516" y="3699"/>
                      </a:cubicBezTo>
                      <a:cubicBezTo>
                        <a:pt x="1517" y="3701"/>
                        <a:pt x="1517" y="3701"/>
                        <a:pt x="1517" y="3701"/>
                      </a:cubicBezTo>
                      <a:cubicBezTo>
                        <a:pt x="1521" y="3701"/>
                        <a:pt x="1521" y="3701"/>
                        <a:pt x="1521" y="3701"/>
                      </a:cubicBezTo>
                      <a:cubicBezTo>
                        <a:pt x="1523" y="3700"/>
                        <a:pt x="1523" y="3700"/>
                        <a:pt x="1523" y="3700"/>
                      </a:cubicBezTo>
                      <a:cubicBezTo>
                        <a:pt x="1524" y="3701"/>
                        <a:pt x="1524" y="3701"/>
                        <a:pt x="1524" y="3701"/>
                      </a:cubicBezTo>
                      <a:cubicBezTo>
                        <a:pt x="1524" y="3704"/>
                        <a:pt x="1524" y="3704"/>
                        <a:pt x="1524" y="3704"/>
                      </a:cubicBezTo>
                      <a:cubicBezTo>
                        <a:pt x="1526" y="3706"/>
                        <a:pt x="1526" y="3706"/>
                        <a:pt x="1526" y="3706"/>
                      </a:cubicBezTo>
                      <a:cubicBezTo>
                        <a:pt x="1525" y="3708"/>
                        <a:pt x="1525" y="3708"/>
                        <a:pt x="1525" y="3708"/>
                      </a:cubicBezTo>
                      <a:cubicBezTo>
                        <a:pt x="1523" y="3708"/>
                        <a:pt x="1523" y="3708"/>
                        <a:pt x="1523" y="3708"/>
                      </a:cubicBezTo>
                      <a:cubicBezTo>
                        <a:pt x="1522" y="3708"/>
                        <a:pt x="1522" y="3708"/>
                        <a:pt x="1522" y="3708"/>
                      </a:cubicBezTo>
                      <a:cubicBezTo>
                        <a:pt x="1521" y="3707"/>
                        <a:pt x="1521" y="3707"/>
                        <a:pt x="1521" y="3707"/>
                      </a:cubicBezTo>
                      <a:cubicBezTo>
                        <a:pt x="1522" y="3704"/>
                        <a:pt x="1522" y="3704"/>
                        <a:pt x="1522" y="3704"/>
                      </a:cubicBezTo>
                      <a:cubicBezTo>
                        <a:pt x="1520" y="3704"/>
                        <a:pt x="1520" y="3704"/>
                        <a:pt x="1520" y="3704"/>
                      </a:cubicBezTo>
                      <a:cubicBezTo>
                        <a:pt x="1519" y="3704"/>
                        <a:pt x="1519" y="3704"/>
                        <a:pt x="1519" y="3704"/>
                      </a:cubicBezTo>
                      <a:cubicBezTo>
                        <a:pt x="1517" y="3706"/>
                        <a:pt x="1517" y="3706"/>
                        <a:pt x="1517" y="3706"/>
                      </a:cubicBezTo>
                      <a:cubicBezTo>
                        <a:pt x="1509" y="3706"/>
                        <a:pt x="1509" y="3706"/>
                        <a:pt x="1509" y="3706"/>
                      </a:cubicBezTo>
                      <a:cubicBezTo>
                        <a:pt x="1508" y="3708"/>
                        <a:pt x="1508" y="3708"/>
                        <a:pt x="1508" y="3708"/>
                      </a:cubicBezTo>
                      <a:cubicBezTo>
                        <a:pt x="1508" y="3711"/>
                        <a:pt x="1508" y="3711"/>
                        <a:pt x="1508" y="3711"/>
                      </a:cubicBezTo>
                      <a:cubicBezTo>
                        <a:pt x="1508" y="3711"/>
                        <a:pt x="1508" y="3711"/>
                        <a:pt x="1508" y="3711"/>
                      </a:cubicBezTo>
                      <a:cubicBezTo>
                        <a:pt x="1509" y="3712"/>
                        <a:pt x="1509" y="3712"/>
                        <a:pt x="1509" y="3712"/>
                      </a:cubicBezTo>
                      <a:cubicBezTo>
                        <a:pt x="1508" y="3714"/>
                        <a:pt x="1508" y="3714"/>
                        <a:pt x="1508" y="3714"/>
                      </a:cubicBezTo>
                      <a:cubicBezTo>
                        <a:pt x="1507" y="3716"/>
                        <a:pt x="1507" y="3716"/>
                        <a:pt x="1507" y="3716"/>
                      </a:cubicBezTo>
                      <a:cubicBezTo>
                        <a:pt x="1504" y="3717"/>
                        <a:pt x="1504" y="3717"/>
                        <a:pt x="1504" y="3717"/>
                      </a:cubicBezTo>
                      <a:cubicBezTo>
                        <a:pt x="1502" y="3719"/>
                        <a:pt x="1502" y="3719"/>
                        <a:pt x="1502" y="3719"/>
                      </a:cubicBezTo>
                      <a:cubicBezTo>
                        <a:pt x="1503" y="3719"/>
                        <a:pt x="1503" y="3719"/>
                        <a:pt x="1503" y="3719"/>
                      </a:cubicBezTo>
                      <a:cubicBezTo>
                        <a:pt x="1503" y="3721"/>
                        <a:pt x="1503" y="3721"/>
                        <a:pt x="1503" y="3721"/>
                      </a:cubicBezTo>
                      <a:cubicBezTo>
                        <a:pt x="1503" y="3723"/>
                        <a:pt x="1503" y="3723"/>
                        <a:pt x="1503" y="3723"/>
                      </a:cubicBezTo>
                      <a:cubicBezTo>
                        <a:pt x="1503" y="3728"/>
                        <a:pt x="1503" y="3728"/>
                        <a:pt x="1503" y="3728"/>
                      </a:cubicBezTo>
                      <a:cubicBezTo>
                        <a:pt x="1503" y="3729"/>
                        <a:pt x="1503" y="3729"/>
                        <a:pt x="1503" y="3729"/>
                      </a:cubicBezTo>
                      <a:cubicBezTo>
                        <a:pt x="1503" y="3733"/>
                        <a:pt x="1503" y="3733"/>
                        <a:pt x="1503" y="3733"/>
                      </a:cubicBezTo>
                      <a:cubicBezTo>
                        <a:pt x="1502" y="3737"/>
                        <a:pt x="1502" y="3737"/>
                        <a:pt x="1502" y="3737"/>
                      </a:cubicBezTo>
                      <a:cubicBezTo>
                        <a:pt x="1501" y="3738"/>
                        <a:pt x="1501" y="3738"/>
                        <a:pt x="1501" y="3738"/>
                      </a:cubicBezTo>
                      <a:cubicBezTo>
                        <a:pt x="1501" y="3738"/>
                        <a:pt x="1501" y="3738"/>
                        <a:pt x="1501" y="3738"/>
                      </a:cubicBezTo>
                      <a:cubicBezTo>
                        <a:pt x="1499" y="3740"/>
                        <a:pt x="1499" y="3740"/>
                        <a:pt x="1499" y="3740"/>
                      </a:cubicBezTo>
                      <a:cubicBezTo>
                        <a:pt x="1494" y="3742"/>
                        <a:pt x="1494" y="3742"/>
                        <a:pt x="1494" y="3742"/>
                      </a:cubicBezTo>
                      <a:cubicBezTo>
                        <a:pt x="1493" y="3743"/>
                        <a:pt x="1493" y="3743"/>
                        <a:pt x="1493" y="3743"/>
                      </a:cubicBezTo>
                      <a:cubicBezTo>
                        <a:pt x="1494" y="3744"/>
                        <a:pt x="1494" y="3744"/>
                        <a:pt x="1494" y="3744"/>
                      </a:cubicBezTo>
                      <a:cubicBezTo>
                        <a:pt x="1496" y="3748"/>
                        <a:pt x="1496" y="3748"/>
                        <a:pt x="1496" y="3748"/>
                      </a:cubicBezTo>
                      <a:cubicBezTo>
                        <a:pt x="1492" y="3755"/>
                        <a:pt x="1492" y="3755"/>
                        <a:pt x="1492" y="3755"/>
                      </a:cubicBezTo>
                      <a:cubicBezTo>
                        <a:pt x="1491" y="3756"/>
                        <a:pt x="1491" y="3756"/>
                        <a:pt x="1491" y="3756"/>
                      </a:cubicBezTo>
                      <a:cubicBezTo>
                        <a:pt x="1490" y="3761"/>
                        <a:pt x="1490" y="3761"/>
                        <a:pt x="1490" y="3761"/>
                      </a:cubicBezTo>
                      <a:cubicBezTo>
                        <a:pt x="1490" y="3763"/>
                        <a:pt x="1490" y="3763"/>
                        <a:pt x="1490" y="3763"/>
                      </a:cubicBezTo>
                      <a:cubicBezTo>
                        <a:pt x="1488" y="3764"/>
                        <a:pt x="1488" y="3764"/>
                        <a:pt x="1488" y="3764"/>
                      </a:cubicBezTo>
                      <a:cubicBezTo>
                        <a:pt x="1486" y="3765"/>
                        <a:pt x="1486" y="3765"/>
                        <a:pt x="1486" y="3765"/>
                      </a:cubicBezTo>
                      <a:cubicBezTo>
                        <a:pt x="1484" y="3767"/>
                        <a:pt x="1484" y="3767"/>
                        <a:pt x="1484" y="3767"/>
                      </a:cubicBezTo>
                      <a:cubicBezTo>
                        <a:pt x="1483" y="3767"/>
                        <a:pt x="1483" y="3767"/>
                        <a:pt x="1483" y="3767"/>
                      </a:cubicBezTo>
                      <a:cubicBezTo>
                        <a:pt x="1479" y="3768"/>
                        <a:pt x="1479" y="3768"/>
                        <a:pt x="1479" y="3768"/>
                      </a:cubicBezTo>
                      <a:cubicBezTo>
                        <a:pt x="1479" y="3774"/>
                        <a:pt x="1479" y="3774"/>
                        <a:pt x="1479" y="3774"/>
                      </a:cubicBezTo>
                      <a:cubicBezTo>
                        <a:pt x="1479" y="3774"/>
                        <a:pt x="1479" y="3774"/>
                        <a:pt x="1479" y="3774"/>
                      </a:cubicBezTo>
                      <a:cubicBezTo>
                        <a:pt x="1481" y="3777"/>
                        <a:pt x="1481" y="3777"/>
                        <a:pt x="1481" y="3777"/>
                      </a:cubicBezTo>
                      <a:cubicBezTo>
                        <a:pt x="1484" y="3784"/>
                        <a:pt x="1484" y="3784"/>
                        <a:pt x="1484" y="3784"/>
                      </a:cubicBezTo>
                      <a:cubicBezTo>
                        <a:pt x="1484" y="3790"/>
                        <a:pt x="1484" y="3790"/>
                        <a:pt x="1484" y="3790"/>
                      </a:cubicBezTo>
                      <a:cubicBezTo>
                        <a:pt x="1480" y="3791"/>
                        <a:pt x="1480" y="3791"/>
                        <a:pt x="1480" y="3791"/>
                      </a:cubicBezTo>
                      <a:cubicBezTo>
                        <a:pt x="1479" y="3793"/>
                        <a:pt x="1479" y="3793"/>
                        <a:pt x="1479" y="3793"/>
                      </a:cubicBezTo>
                      <a:cubicBezTo>
                        <a:pt x="1479" y="3793"/>
                        <a:pt x="1479" y="3793"/>
                        <a:pt x="1479" y="3793"/>
                      </a:cubicBezTo>
                      <a:cubicBezTo>
                        <a:pt x="1479" y="3794"/>
                        <a:pt x="1479" y="3794"/>
                        <a:pt x="1479" y="3794"/>
                      </a:cubicBezTo>
                      <a:cubicBezTo>
                        <a:pt x="1480" y="3795"/>
                        <a:pt x="1480" y="3795"/>
                        <a:pt x="1480" y="3795"/>
                      </a:cubicBezTo>
                      <a:cubicBezTo>
                        <a:pt x="1480" y="3795"/>
                        <a:pt x="1480" y="3795"/>
                        <a:pt x="1480" y="3795"/>
                      </a:cubicBezTo>
                      <a:cubicBezTo>
                        <a:pt x="1481" y="3795"/>
                        <a:pt x="1481" y="3795"/>
                        <a:pt x="1481" y="3795"/>
                      </a:cubicBezTo>
                      <a:cubicBezTo>
                        <a:pt x="1483" y="3795"/>
                        <a:pt x="1483" y="3795"/>
                        <a:pt x="1483" y="3795"/>
                      </a:cubicBezTo>
                      <a:cubicBezTo>
                        <a:pt x="1489" y="3792"/>
                        <a:pt x="1489" y="3792"/>
                        <a:pt x="1489" y="3792"/>
                      </a:cubicBezTo>
                      <a:cubicBezTo>
                        <a:pt x="1492" y="3791"/>
                        <a:pt x="1492" y="3791"/>
                        <a:pt x="1492" y="3791"/>
                      </a:cubicBezTo>
                      <a:cubicBezTo>
                        <a:pt x="1493" y="3789"/>
                        <a:pt x="1493" y="3789"/>
                        <a:pt x="1493" y="3789"/>
                      </a:cubicBezTo>
                      <a:cubicBezTo>
                        <a:pt x="1493" y="3788"/>
                        <a:pt x="1493" y="3788"/>
                        <a:pt x="1493" y="3788"/>
                      </a:cubicBezTo>
                      <a:cubicBezTo>
                        <a:pt x="1490" y="3786"/>
                        <a:pt x="1490" y="3786"/>
                        <a:pt x="1490" y="3786"/>
                      </a:cubicBezTo>
                      <a:cubicBezTo>
                        <a:pt x="1495" y="3783"/>
                        <a:pt x="1495" y="3783"/>
                        <a:pt x="1495" y="3783"/>
                      </a:cubicBezTo>
                      <a:cubicBezTo>
                        <a:pt x="1497" y="3782"/>
                        <a:pt x="1497" y="3782"/>
                        <a:pt x="1497" y="3782"/>
                      </a:cubicBezTo>
                      <a:cubicBezTo>
                        <a:pt x="1499" y="3781"/>
                        <a:pt x="1499" y="3781"/>
                        <a:pt x="1499" y="3781"/>
                      </a:cubicBezTo>
                      <a:cubicBezTo>
                        <a:pt x="1501" y="3780"/>
                        <a:pt x="1501" y="3780"/>
                        <a:pt x="1501" y="3780"/>
                      </a:cubicBezTo>
                      <a:cubicBezTo>
                        <a:pt x="1508" y="3774"/>
                        <a:pt x="1508" y="3774"/>
                        <a:pt x="1508" y="3774"/>
                      </a:cubicBezTo>
                      <a:cubicBezTo>
                        <a:pt x="1511" y="3773"/>
                        <a:pt x="1511" y="3773"/>
                        <a:pt x="1511" y="3773"/>
                      </a:cubicBezTo>
                      <a:cubicBezTo>
                        <a:pt x="1512" y="3773"/>
                        <a:pt x="1512" y="3773"/>
                        <a:pt x="1512" y="3773"/>
                      </a:cubicBezTo>
                      <a:cubicBezTo>
                        <a:pt x="1515" y="3776"/>
                        <a:pt x="1515" y="3776"/>
                        <a:pt x="1515" y="3776"/>
                      </a:cubicBezTo>
                      <a:cubicBezTo>
                        <a:pt x="1516" y="3781"/>
                        <a:pt x="1516" y="3781"/>
                        <a:pt x="1516" y="3781"/>
                      </a:cubicBezTo>
                      <a:cubicBezTo>
                        <a:pt x="1514" y="3791"/>
                        <a:pt x="1514" y="3791"/>
                        <a:pt x="1514" y="3791"/>
                      </a:cubicBezTo>
                      <a:cubicBezTo>
                        <a:pt x="1515" y="3796"/>
                        <a:pt x="1515" y="3796"/>
                        <a:pt x="1515" y="3796"/>
                      </a:cubicBezTo>
                      <a:cubicBezTo>
                        <a:pt x="1515" y="3800"/>
                        <a:pt x="1515" y="3800"/>
                        <a:pt x="1515" y="3800"/>
                      </a:cubicBezTo>
                      <a:cubicBezTo>
                        <a:pt x="1512" y="3799"/>
                        <a:pt x="1512" y="3799"/>
                        <a:pt x="1512" y="3799"/>
                      </a:cubicBezTo>
                      <a:cubicBezTo>
                        <a:pt x="1508" y="3797"/>
                        <a:pt x="1508" y="3797"/>
                        <a:pt x="1508" y="3797"/>
                      </a:cubicBezTo>
                      <a:cubicBezTo>
                        <a:pt x="1507" y="3797"/>
                        <a:pt x="1507" y="3797"/>
                        <a:pt x="1507" y="3797"/>
                      </a:cubicBezTo>
                      <a:cubicBezTo>
                        <a:pt x="1506" y="3799"/>
                        <a:pt x="1506" y="3799"/>
                        <a:pt x="1506" y="3799"/>
                      </a:cubicBezTo>
                      <a:cubicBezTo>
                        <a:pt x="1505" y="3801"/>
                        <a:pt x="1505" y="3801"/>
                        <a:pt x="1505" y="3801"/>
                      </a:cubicBezTo>
                      <a:cubicBezTo>
                        <a:pt x="1505" y="3803"/>
                        <a:pt x="1505" y="3803"/>
                        <a:pt x="1505" y="3803"/>
                      </a:cubicBezTo>
                      <a:cubicBezTo>
                        <a:pt x="1506" y="3807"/>
                        <a:pt x="1506" y="3807"/>
                        <a:pt x="1506" y="3807"/>
                      </a:cubicBezTo>
                      <a:cubicBezTo>
                        <a:pt x="1505" y="3808"/>
                        <a:pt x="1505" y="3808"/>
                        <a:pt x="1505" y="3808"/>
                      </a:cubicBezTo>
                      <a:cubicBezTo>
                        <a:pt x="1503" y="3808"/>
                        <a:pt x="1503" y="3808"/>
                        <a:pt x="1503" y="3808"/>
                      </a:cubicBezTo>
                      <a:cubicBezTo>
                        <a:pt x="1498" y="3807"/>
                        <a:pt x="1498" y="3807"/>
                        <a:pt x="1498" y="3807"/>
                      </a:cubicBezTo>
                      <a:cubicBezTo>
                        <a:pt x="1493" y="3808"/>
                        <a:pt x="1493" y="3808"/>
                        <a:pt x="1493" y="3808"/>
                      </a:cubicBezTo>
                      <a:cubicBezTo>
                        <a:pt x="1488" y="3808"/>
                        <a:pt x="1488" y="3808"/>
                        <a:pt x="1488" y="3808"/>
                      </a:cubicBezTo>
                      <a:cubicBezTo>
                        <a:pt x="1483" y="3811"/>
                        <a:pt x="1483" y="3811"/>
                        <a:pt x="1483" y="3811"/>
                      </a:cubicBezTo>
                      <a:cubicBezTo>
                        <a:pt x="1477" y="3812"/>
                        <a:pt x="1477" y="3812"/>
                        <a:pt x="1477" y="3812"/>
                      </a:cubicBezTo>
                      <a:cubicBezTo>
                        <a:pt x="1467" y="3819"/>
                        <a:pt x="1467" y="3819"/>
                        <a:pt x="1467" y="3819"/>
                      </a:cubicBezTo>
                      <a:cubicBezTo>
                        <a:pt x="1463" y="3819"/>
                        <a:pt x="1463" y="3819"/>
                        <a:pt x="1463" y="3819"/>
                      </a:cubicBezTo>
                      <a:cubicBezTo>
                        <a:pt x="1463" y="3819"/>
                        <a:pt x="1463" y="3819"/>
                        <a:pt x="1463" y="3819"/>
                      </a:cubicBezTo>
                      <a:cubicBezTo>
                        <a:pt x="1460" y="3821"/>
                        <a:pt x="1460" y="3821"/>
                        <a:pt x="1460" y="3821"/>
                      </a:cubicBezTo>
                      <a:cubicBezTo>
                        <a:pt x="1458" y="3823"/>
                        <a:pt x="1458" y="3823"/>
                        <a:pt x="1458" y="3823"/>
                      </a:cubicBezTo>
                      <a:cubicBezTo>
                        <a:pt x="1457" y="3826"/>
                        <a:pt x="1457" y="3826"/>
                        <a:pt x="1457" y="3826"/>
                      </a:cubicBezTo>
                      <a:cubicBezTo>
                        <a:pt x="1454" y="3830"/>
                        <a:pt x="1454" y="3830"/>
                        <a:pt x="1454" y="3830"/>
                      </a:cubicBezTo>
                      <a:cubicBezTo>
                        <a:pt x="1453" y="3834"/>
                        <a:pt x="1453" y="3834"/>
                        <a:pt x="1453" y="3834"/>
                      </a:cubicBezTo>
                      <a:cubicBezTo>
                        <a:pt x="1454" y="3836"/>
                        <a:pt x="1454" y="3836"/>
                        <a:pt x="1454" y="3836"/>
                      </a:cubicBezTo>
                      <a:cubicBezTo>
                        <a:pt x="1455" y="3840"/>
                        <a:pt x="1455" y="3840"/>
                        <a:pt x="1455" y="3840"/>
                      </a:cubicBezTo>
                      <a:cubicBezTo>
                        <a:pt x="1455" y="3840"/>
                        <a:pt x="1455" y="3840"/>
                        <a:pt x="1455" y="3840"/>
                      </a:cubicBezTo>
                      <a:cubicBezTo>
                        <a:pt x="1457" y="3844"/>
                        <a:pt x="1457" y="3844"/>
                        <a:pt x="1457" y="3844"/>
                      </a:cubicBezTo>
                      <a:cubicBezTo>
                        <a:pt x="1470" y="3851"/>
                        <a:pt x="1470" y="3851"/>
                        <a:pt x="1470" y="3851"/>
                      </a:cubicBezTo>
                      <a:cubicBezTo>
                        <a:pt x="1473" y="3854"/>
                        <a:pt x="1473" y="3854"/>
                        <a:pt x="1473" y="3854"/>
                      </a:cubicBezTo>
                      <a:cubicBezTo>
                        <a:pt x="1473" y="3854"/>
                        <a:pt x="1473" y="3854"/>
                        <a:pt x="1473" y="3854"/>
                      </a:cubicBezTo>
                      <a:cubicBezTo>
                        <a:pt x="1474" y="3857"/>
                        <a:pt x="1474" y="3857"/>
                        <a:pt x="1474" y="3857"/>
                      </a:cubicBezTo>
                      <a:cubicBezTo>
                        <a:pt x="1474" y="3858"/>
                        <a:pt x="1474" y="3858"/>
                        <a:pt x="1474" y="3858"/>
                      </a:cubicBezTo>
                      <a:cubicBezTo>
                        <a:pt x="1476" y="3858"/>
                        <a:pt x="1476" y="3858"/>
                        <a:pt x="1476" y="3858"/>
                      </a:cubicBezTo>
                      <a:cubicBezTo>
                        <a:pt x="1479" y="3859"/>
                        <a:pt x="1479" y="3859"/>
                        <a:pt x="1479" y="3859"/>
                      </a:cubicBezTo>
                      <a:cubicBezTo>
                        <a:pt x="1480" y="3860"/>
                        <a:pt x="1480" y="3860"/>
                        <a:pt x="1480" y="3860"/>
                      </a:cubicBezTo>
                      <a:cubicBezTo>
                        <a:pt x="1480" y="3860"/>
                        <a:pt x="1480" y="3860"/>
                        <a:pt x="1480" y="3860"/>
                      </a:cubicBezTo>
                      <a:cubicBezTo>
                        <a:pt x="1481" y="3862"/>
                        <a:pt x="1481" y="3862"/>
                        <a:pt x="1481" y="3862"/>
                      </a:cubicBezTo>
                      <a:cubicBezTo>
                        <a:pt x="1488" y="3866"/>
                        <a:pt x="1488" y="3866"/>
                        <a:pt x="1488" y="3866"/>
                      </a:cubicBezTo>
                      <a:cubicBezTo>
                        <a:pt x="1489" y="3869"/>
                        <a:pt x="1489" y="3869"/>
                        <a:pt x="1489" y="3869"/>
                      </a:cubicBezTo>
                      <a:cubicBezTo>
                        <a:pt x="1493" y="3873"/>
                        <a:pt x="1493" y="3873"/>
                        <a:pt x="1493" y="3873"/>
                      </a:cubicBezTo>
                      <a:cubicBezTo>
                        <a:pt x="1495" y="3874"/>
                        <a:pt x="1495" y="3874"/>
                        <a:pt x="1495" y="3874"/>
                      </a:cubicBezTo>
                      <a:cubicBezTo>
                        <a:pt x="1496" y="3875"/>
                        <a:pt x="1496" y="3875"/>
                        <a:pt x="1496" y="3875"/>
                      </a:cubicBezTo>
                      <a:cubicBezTo>
                        <a:pt x="1499" y="3877"/>
                        <a:pt x="1499" y="3877"/>
                        <a:pt x="1499" y="3877"/>
                      </a:cubicBezTo>
                      <a:cubicBezTo>
                        <a:pt x="1502" y="3877"/>
                        <a:pt x="1502" y="3877"/>
                        <a:pt x="1502" y="3877"/>
                      </a:cubicBezTo>
                      <a:cubicBezTo>
                        <a:pt x="1503" y="3878"/>
                        <a:pt x="1503" y="3878"/>
                        <a:pt x="1503" y="3878"/>
                      </a:cubicBezTo>
                      <a:cubicBezTo>
                        <a:pt x="1503" y="3878"/>
                        <a:pt x="1503" y="3878"/>
                        <a:pt x="1503" y="3878"/>
                      </a:cubicBezTo>
                      <a:cubicBezTo>
                        <a:pt x="1506" y="3877"/>
                        <a:pt x="1506" y="3877"/>
                        <a:pt x="1506" y="3877"/>
                      </a:cubicBezTo>
                      <a:cubicBezTo>
                        <a:pt x="1513" y="3875"/>
                        <a:pt x="1513" y="3875"/>
                        <a:pt x="1513" y="3875"/>
                      </a:cubicBezTo>
                      <a:cubicBezTo>
                        <a:pt x="1520" y="3874"/>
                        <a:pt x="1520" y="3874"/>
                        <a:pt x="1520" y="3874"/>
                      </a:cubicBezTo>
                      <a:cubicBezTo>
                        <a:pt x="1522" y="3875"/>
                        <a:pt x="1522" y="3875"/>
                        <a:pt x="1522" y="3875"/>
                      </a:cubicBezTo>
                      <a:cubicBezTo>
                        <a:pt x="1523" y="3875"/>
                        <a:pt x="1523" y="3875"/>
                        <a:pt x="1523" y="3875"/>
                      </a:cubicBezTo>
                      <a:cubicBezTo>
                        <a:pt x="1525" y="3876"/>
                        <a:pt x="1525" y="3876"/>
                        <a:pt x="1525" y="3876"/>
                      </a:cubicBezTo>
                      <a:cubicBezTo>
                        <a:pt x="1525" y="3877"/>
                        <a:pt x="1525" y="3877"/>
                        <a:pt x="1525" y="3877"/>
                      </a:cubicBezTo>
                      <a:cubicBezTo>
                        <a:pt x="1526" y="3879"/>
                        <a:pt x="1526" y="3879"/>
                        <a:pt x="1526" y="3879"/>
                      </a:cubicBezTo>
                      <a:cubicBezTo>
                        <a:pt x="1523" y="3885"/>
                        <a:pt x="1523" y="3885"/>
                        <a:pt x="1523" y="3885"/>
                      </a:cubicBezTo>
                      <a:cubicBezTo>
                        <a:pt x="1514" y="3890"/>
                        <a:pt x="1514" y="3890"/>
                        <a:pt x="1514" y="3890"/>
                      </a:cubicBezTo>
                      <a:cubicBezTo>
                        <a:pt x="1513" y="3894"/>
                        <a:pt x="1513" y="3894"/>
                        <a:pt x="1513" y="3894"/>
                      </a:cubicBezTo>
                      <a:cubicBezTo>
                        <a:pt x="1515" y="3897"/>
                        <a:pt x="1515" y="3897"/>
                        <a:pt x="1515" y="3897"/>
                      </a:cubicBezTo>
                      <a:cubicBezTo>
                        <a:pt x="1513" y="3901"/>
                        <a:pt x="1513" y="3901"/>
                        <a:pt x="1513" y="3901"/>
                      </a:cubicBezTo>
                      <a:cubicBezTo>
                        <a:pt x="1513" y="3902"/>
                        <a:pt x="1513" y="3902"/>
                        <a:pt x="1513" y="3902"/>
                      </a:cubicBezTo>
                      <a:cubicBezTo>
                        <a:pt x="1512" y="3904"/>
                        <a:pt x="1512" y="3904"/>
                        <a:pt x="1512" y="3904"/>
                      </a:cubicBezTo>
                      <a:cubicBezTo>
                        <a:pt x="1512" y="3904"/>
                        <a:pt x="1512" y="3904"/>
                        <a:pt x="1512" y="3904"/>
                      </a:cubicBezTo>
                      <a:cubicBezTo>
                        <a:pt x="1512" y="3905"/>
                        <a:pt x="1512" y="3905"/>
                        <a:pt x="1512" y="3905"/>
                      </a:cubicBezTo>
                      <a:cubicBezTo>
                        <a:pt x="1513" y="3907"/>
                        <a:pt x="1513" y="3907"/>
                        <a:pt x="1513" y="3907"/>
                      </a:cubicBezTo>
                      <a:cubicBezTo>
                        <a:pt x="1513" y="3908"/>
                        <a:pt x="1513" y="3908"/>
                        <a:pt x="1513" y="3908"/>
                      </a:cubicBezTo>
                      <a:cubicBezTo>
                        <a:pt x="1513" y="3909"/>
                        <a:pt x="1513" y="3909"/>
                        <a:pt x="1513" y="3909"/>
                      </a:cubicBezTo>
                      <a:cubicBezTo>
                        <a:pt x="1514" y="3910"/>
                        <a:pt x="1514" y="3910"/>
                        <a:pt x="1514" y="3910"/>
                      </a:cubicBezTo>
                      <a:cubicBezTo>
                        <a:pt x="1518" y="3911"/>
                        <a:pt x="1518" y="3911"/>
                        <a:pt x="1518" y="3911"/>
                      </a:cubicBezTo>
                      <a:cubicBezTo>
                        <a:pt x="1518" y="3912"/>
                        <a:pt x="1518" y="3912"/>
                        <a:pt x="1518" y="3912"/>
                      </a:cubicBezTo>
                      <a:cubicBezTo>
                        <a:pt x="1523" y="3912"/>
                        <a:pt x="1523" y="3912"/>
                        <a:pt x="1523" y="3912"/>
                      </a:cubicBezTo>
                      <a:cubicBezTo>
                        <a:pt x="1525" y="3912"/>
                        <a:pt x="1525" y="3912"/>
                        <a:pt x="1525" y="3912"/>
                      </a:cubicBezTo>
                      <a:cubicBezTo>
                        <a:pt x="1527" y="3913"/>
                        <a:pt x="1527" y="3913"/>
                        <a:pt x="1527" y="3913"/>
                      </a:cubicBezTo>
                      <a:cubicBezTo>
                        <a:pt x="1527" y="3914"/>
                        <a:pt x="1527" y="3914"/>
                        <a:pt x="1527" y="3914"/>
                      </a:cubicBezTo>
                      <a:cubicBezTo>
                        <a:pt x="1525" y="3914"/>
                        <a:pt x="1525" y="3914"/>
                        <a:pt x="1525" y="3914"/>
                      </a:cubicBezTo>
                      <a:cubicBezTo>
                        <a:pt x="1525" y="3914"/>
                        <a:pt x="1525" y="3914"/>
                        <a:pt x="1525" y="3914"/>
                      </a:cubicBezTo>
                      <a:cubicBezTo>
                        <a:pt x="1523" y="3917"/>
                        <a:pt x="1523" y="3917"/>
                        <a:pt x="1523" y="3917"/>
                      </a:cubicBezTo>
                      <a:cubicBezTo>
                        <a:pt x="1522" y="3917"/>
                        <a:pt x="1522" y="3917"/>
                        <a:pt x="1522" y="3917"/>
                      </a:cubicBezTo>
                      <a:cubicBezTo>
                        <a:pt x="1519" y="3917"/>
                        <a:pt x="1519" y="3917"/>
                        <a:pt x="1519" y="3917"/>
                      </a:cubicBezTo>
                      <a:cubicBezTo>
                        <a:pt x="1514" y="3915"/>
                        <a:pt x="1514" y="3915"/>
                        <a:pt x="1514" y="3915"/>
                      </a:cubicBezTo>
                      <a:cubicBezTo>
                        <a:pt x="1508" y="3919"/>
                        <a:pt x="1508" y="3919"/>
                        <a:pt x="1508" y="3919"/>
                      </a:cubicBezTo>
                      <a:cubicBezTo>
                        <a:pt x="1503" y="3920"/>
                        <a:pt x="1503" y="3920"/>
                        <a:pt x="1503" y="3920"/>
                      </a:cubicBezTo>
                      <a:cubicBezTo>
                        <a:pt x="1502" y="3921"/>
                        <a:pt x="1502" y="3921"/>
                        <a:pt x="1502" y="3921"/>
                      </a:cubicBezTo>
                      <a:cubicBezTo>
                        <a:pt x="1501" y="3922"/>
                        <a:pt x="1501" y="3922"/>
                        <a:pt x="1501" y="3922"/>
                      </a:cubicBezTo>
                      <a:cubicBezTo>
                        <a:pt x="1503" y="3926"/>
                        <a:pt x="1503" y="3926"/>
                        <a:pt x="1503" y="3926"/>
                      </a:cubicBezTo>
                      <a:cubicBezTo>
                        <a:pt x="1503" y="3927"/>
                        <a:pt x="1503" y="3927"/>
                        <a:pt x="1503" y="3927"/>
                      </a:cubicBezTo>
                      <a:cubicBezTo>
                        <a:pt x="1496" y="3928"/>
                        <a:pt x="1496" y="3928"/>
                        <a:pt x="1496" y="3928"/>
                      </a:cubicBezTo>
                      <a:cubicBezTo>
                        <a:pt x="1496" y="3930"/>
                        <a:pt x="1496" y="3930"/>
                        <a:pt x="1496" y="3930"/>
                      </a:cubicBezTo>
                      <a:cubicBezTo>
                        <a:pt x="1496" y="3931"/>
                        <a:pt x="1496" y="3931"/>
                        <a:pt x="1496" y="3931"/>
                      </a:cubicBezTo>
                      <a:cubicBezTo>
                        <a:pt x="1495" y="3934"/>
                        <a:pt x="1495" y="3934"/>
                        <a:pt x="1495" y="3934"/>
                      </a:cubicBezTo>
                      <a:cubicBezTo>
                        <a:pt x="1495" y="3936"/>
                        <a:pt x="1495" y="3936"/>
                        <a:pt x="1495" y="3936"/>
                      </a:cubicBezTo>
                      <a:cubicBezTo>
                        <a:pt x="1491" y="3942"/>
                        <a:pt x="1491" y="3942"/>
                        <a:pt x="1491" y="3942"/>
                      </a:cubicBezTo>
                      <a:cubicBezTo>
                        <a:pt x="1490" y="3944"/>
                        <a:pt x="1490" y="3944"/>
                        <a:pt x="1490" y="3944"/>
                      </a:cubicBezTo>
                      <a:cubicBezTo>
                        <a:pt x="1489" y="3949"/>
                        <a:pt x="1489" y="3949"/>
                        <a:pt x="1489" y="3949"/>
                      </a:cubicBezTo>
                      <a:cubicBezTo>
                        <a:pt x="1490" y="3952"/>
                        <a:pt x="1490" y="3952"/>
                        <a:pt x="1490" y="3952"/>
                      </a:cubicBezTo>
                      <a:cubicBezTo>
                        <a:pt x="1489" y="3954"/>
                        <a:pt x="1489" y="3954"/>
                        <a:pt x="1489" y="3954"/>
                      </a:cubicBezTo>
                      <a:cubicBezTo>
                        <a:pt x="1483" y="3960"/>
                        <a:pt x="1483" y="3960"/>
                        <a:pt x="1483" y="3960"/>
                      </a:cubicBezTo>
                      <a:cubicBezTo>
                        <a:pt x="1483" y="3962"/>
                        <a:pt x="1483" y="3962"/>
                        <a:pt x="1483" y="3962"/>
                      </a:cubicBezTo>
                      <a:cubicBezTo>
                        <a:pt x="1489" y="3965"/>
                        <a:pt x="1489" y="3965"/>
                        <a:pt x="1489" y="3965"/>
                      </a:cubicBezTo>
                      <a:cubicBezTo>
                        <a:pt x="1492" y="3962"/>
                        <a:pt x="1492" y="3962"/>
                        <a:pt x="1492" y="3962"/>
                      </a:cubicBezTo>
                      <a:cubicBezTo>
                        <a:pt x="1494" y="3961"/>
                        <a:pt x="1494" y="3961"/>
                        <a:pt x="1494" y="3961"/>
                      </a:cubicBezTo>
                      <a:cubicBezTo>
                        <a:pt x="1494" y="3962"/>
                        <a:pt x="1494" y="3962"/>
                        <a:pt x="1494" y="3962"/>
                      </a:cubicBezTo>
                      <a:cubicBezTo>
                        <a:pt x="1495" y="3965"/>
                        <a:pt x="1495" y="3965"/>
                        <a:pt x="1495" y="3965"/>
                      </a:cubicBezTo>
                      <a:cubicBezTo>
                        <a:pt x="1494" y="3967"/>
                        <a:pt x="1494" y="3967"/>
                        <a:pt x="1494" y="3967"/>
                      </a:cubicBezTo>
                      <a:cubicBezTo>
                        <a:pt x="1490" y="3970"/>
                        <a:pt x="1490" y="3970"/>
                        <a:pt x="1490" y="3970"/>
                      </a:cubicBezTo>
                      <a:cubicBezTo>
                        <a:pt x="1485" y="3972"/>
                        <a:pt x="1485" y="3972"/>
                        <a:pt x="1485" y="3972"/>
                      </a:cubicBezTo>
                      <a:cubicBezTo>
                        <a:pt x="1481" y="3972"/>
                        <a:pt x="1481" y="3972"/>
                        <a:pt x="1481" y="3972"/>
                      </a:cubicBezTo>
                      <a:cubicBezTo>
                        <a:pt x="1480" y="3972"/>
                        <a:pt x="1480" y="3972"/>
                        <a:pt x="1480" y="3972"/>
                      </a:cubicBezTo>
                      <a:cubicBezTo>
                        <a:pt x="1479" y="3974"/>
                        <a:pt x="1479" y="3974"/>
                        <a:pt x="1479" y="3974"/>
                      </a:cubicBezTo>
                      <a:cubicBezTo>
                        <a:pt x="1483" y="3979"/>
                        <a:pt x="1483" y="3979"/>
                        <a:pt x="1483" y="3979"/>
                      </a:cubicBezTo>
                      <a:cubicBezTo>
                        <a:pt x="1486" y="3980"/>
                        <a:pt x="1486" y="3980"/>
                        <a:pt x="1486" y="3980"/>
                      </a:cubicBezTo>
                      <a:cubicBezTo>
                        <a:pt x="1486" y="3981"/>
                        <a:pt x="1486" y="3981"/>
                        <a:pt x="1486" y="3981"/>
                      </a:cubicBezTo>
                      <a:cubicBezTo>
                        <a:pt x="1487" y="3983"/>
                        <a:pt x="1487" y="3983"/>
                        <a:pt x="1487" y="3983"/>
                      </a:cubicBezTo>
                      <a:cubicBezTo>
                        <a:pt x="1488" y="3985"/>
                        <a:pt x="1488" y="3985"/>
                        <a:pt x="1488" y="3985"/>
                      </a:cubicBezTo>
                      <a:cubicBezTo>
                        <a:pt x="1488" y="3986"/>
                        <a:pt x="1488" y="3986"/>
                        <a:pt x="1488" y="3986"/>
                      </a:cubicBezTo>
                      <a:cubicBezTo>
                        <a:pt x="1488" y="3986"/>
                        <a:pt x="1488" y="3986"/>
                        <a:pt x="1488" y="3986"/>
                      </a:cubicBezTo>
                      <a:cubicBezTo>
                        <a:pt x="1487" y="3987"/>
                        <a:pt x="1487" y="3987"/>
                        <a:pt x="1487" y="3987"/>
                      </a:cubicBezTo>
                      <a:cubicBezTo>
                        <a:pt x="1484" y="3987"/>
                        <a:pt x="1484" y="3987"/>
                        <a:pt x="1484" y="3987"/>
                      </a:cubicBezTo>
                      <a:cubicBezTo>
                        <a:pt x="1484" y="3988"/>
                        <a:pt x="1484" y="3988"/>
                        <a:pt x="1484" y="3988"/>
                      </a:cubicBezTo>
                      <a:cubicBezTo>
                        <a:pt x="1484" y="3990"/>
                        <a:pt x="1484" y="3990"/>
                        <a:pt x="1484" y="3990"/>
                      </a:cubicBezTo>
                      <a:cubicBezTo>
                        <a:pt x="1483" y="3991"/>
                        <a:pt x="1483" y="3991"/>
                        <a:pt x="1483" y="3991"/>
                      </a:cubicBezTo>
                      <a:cubicBezTo>
                        <a:pt x="1483" y="3997"/>
                        <a:pt x="1483" y="3997"/>
                        <a:pt x="1483" y="3997"/>
                      </a:cubicBezTo>
                      <a:cubicBezTo>
                        <a:pt x="1482" y="3999"/>
                        <a:pt x="1482" y="3999"/>
                        <a:pt x="1482" y="3999"/>
                      </a:cubicBezTo>
                      <a:cubicBezTo>
                        <a:pt x="1482" y="4000"/>
                        <a:pt x="1482" y="4000"/>
                        <a:pt x="1482" y="4000"/>
                      </a:cubicBezTo>
                      <a:cubicBezTo>
                        <a:pt x="1485" y="4005"/>
                        <a:pt x="1485" y="4005"/>
                        <a:pt x="1485" y="4005"/>
                      </a:cubicBezTo>
                      <a:cubicBezTo>
                        <a:pt x="1487" y="4008"/>
                        <a:pt x="1487" y="4008"/>
                        <a:pt x="1487" y="4008"/>
                      </a:cubicBezTo>
                      <a:cubicBezTo>
                        <a:pt x="1491" y="4011"/>
                        <a:pt x="1491" y="4011"/>
                        <a:pt x="1491" y="4011"/>
                      </a:cubicBezTo>
                      <a:cubicBezTo>
                        <a:pt x="1491" y="4015"/>
                        <a:pt x="1491" y="4015"/>
                        <a:pt x="1491" y="4015"/>
                      </a:cubicBezTo>
                      <a:cubicBezTo>
                        <a:pt x="1493" y="4017"/>
                        <a:pt x="1493" y="4017"/>
                        <a:pt x="1493" y="4017"/>
                      </a:cubicBezTo>
                      <a:cubicBezTo>
                        <a:pt x="1492" y="4018"/>
                        <a:pt x="1492" y="4018"/>
                        <a:pt x="1492" y="4018"/>
                      </a:cubicBezTo>
                      <a:cubicBezTo>
                        <a:pt x="1491" y="4023"/>
                        <a:pt x="1491" y="4023"/>
                        <a:pt x="1491" y="4023"/>
                      </a:cubicBezTo>
                      <a:cubicBezTo>
                        <a:pt x="1490" y="4026"/>
                        <a:pt x="1490" y="4026"/>
                        <a:pt x="1490" y="4026"/>
                      </a:cubicBezTo>
                      <a:cubicBezTo>
                        <a:pt x="1491" y="4028"/>
                        <a:pt x="1491" y="4028"/>
                        <a:pt x="1491" y="4028"/>
                      </a:cubicBezTo>
                      <a:cubicBezTo>
                        <a:pt x="1496" y="4042"/>
                        <a:pt x="1496" y="4042"/>
                        <a:pt x="1496" y="4042"/>
                      </a:cubicBezTo>
                      <a:cubicBezTo>
                        <a:pt x="1503" y="4049"/>
                        <a:pt x="1503" y="4049"/>
                        <a:pt x="1503" y="4049"/>
                      </a:cubicBezTo>
                      <a:cubicBezTo>
                        <a:pt x="1505" y="4052"/>
                        <a:pt x="1505" y="4052"/>
                        <a:pt x="1505" y="4052"/>
                      </a:cubicBezTo>
                      <a:cubicBezTo>
                        <a:pt x="1512" y="4062"/>
                        <a:pt x="1512" y="4062"/>
                        <a:pt x="1512" y="4062"/>
                      </a:cubicBezTo>
                      <a:cubicBezTo>
                        <a:pt x="1512" y="4066"/>
                        <a:pt x="1512" y="4066"/>
                        <a:pt x="1512" y="4066"/>
                      </a:cubicBezTo>
                      <a:cubicBezTo>
                        <a:pt x="1512" y="4067"/>
                        <a:pt x="1512" y="4067"/>
                        <a:pt x="1512" y="4067"/>
                      </a:cubicBezTo>
                      <a:cubicBezTo>
                        <a:pt x="1514" y="4069"/>
                        <a:pt x="1514" y="4069"/>
                        <a:pt x="1514" y="4069"/>
                      </a:cubicBezTo>
                      <a:cubicBezTo>
                        <a:pt x="1516" y="4070"/>
                        <a:pt x="1516" y="4070"/>
                        <a:pt x="1516" y="4070"/>
                      </a:cubicBezTo>
                      <a:cubicBezTo>
                        <a:pt x="1519" y="4069"/>
                        <a:pt x="1519" y="4069"/>
                        <a:pt x="1519" y="4069"/>
                      </a:cubicBezTo>
                      <a:cubicBezTo>
                        <a:pt x="1523" y="4069"/>
                        <a:pt x="1523" y="4069"/>
                        <a:pt x="1523" y="4069"/>
                      </a:cubicBezTo>
                      <a:cubicBezTo>
                        <a:pt x="1523" y="4077"/>
                        <a:pt x="1523" y="4077"/>
                        <a:pt x="1523" y="4077"/>
                      </a:cubicBezTo>
                      <a:cubicBezTo>
                        <a:pt x="1526" y="4077"/>
                        <a:pt x="1526" y="4077"/>
                        <a:pt x="1526" y="4077"/>
                      </a:cubicBezTo>
                      <a:cubicBezTo>
                        <a:pt x="1527" y="4077"/>
                        <a:pt x="1527" y="4077"/>
                        <a:pt x="1527" y="4077"/>
                      </a:cubicBezTo>
                      <a:cubicBezTo>
                        <a:pt x="1528" y="4077"/>
                        <a:pt x="1528" y="4077"/>
                        <a:pt x="1528" y="4077"/>
                      </a:cubicBezTo>
                      <a:cubicBezTo>
                        <a:pt x="1532" y="4074"/>
                        <a:pt x="1532" y="4074"/>
                        <a:pt x="1532" y="4074"/>
                      </a:cubicBezTo>
                      <a:cubicBezTo>
                        <a:pt x="1539" y="4070"/>
                        <a:pt x="1539" y="4070"/>
                        <a:pt x="1539" y="4070"/>
                      </a:cubicBezTo>
                      <a:cubicBezTo>
                        <a:pt x="1543" y="4069"/>
                        <a:pt x="1543" y="4069"/>
                        <a:pt x="1543" y="4069"/>
                      </a:cubicBezTo>
                      <a:cubicBezTo>
                        <a:pt x="1543" y="4069"/>
                        <a:pt x="1543" y="4069"/>
                        <a:pt x="1543" y="4069"/>
                      </a:cubicBezTo>
                      <a:cubicBezTo>
                        <a:pt x="1543" y="4068"/>
                        <a:pt x="1543" y="4068"/>
                        <a:pt x="1543" y="4068"/>
                      </a:cubicBezTo>
                      <a:cubicBezTo>
                        <a:pt x="1544" y="4068"/>
                        <a:pt x="1544" y="4068"/>
                        <a:pt x="1544" y="4068"/>
                      </a:cubicBezTo>
                      <a:cubicBezTo>
                        <a:pt x="1545" y="4065"/>
                        <a:pt x="1545" y="4065"/>
                        <a:pt x="1545" y="4065"/>
                      </a:cubicBezTo>
                      <a:cubicBezTo>
                        <a:pt x="1546" y="4065"/>
                        <a:pt x="1546" y="4065"/>
                        <a:pt x="1546" y="4065"/>
                      </a:cubicBezTo>
                      <a:cubicBezTo>
                        <a:pt x="1546" y="4064"/>
                        <a:pt x="1546" y="4064"/>
                        <a:pt x="1546" y="4064"/>
                      </a:cubicBezTo>
                      <a:cubicBezTo>
                        <a:pt x="1547" y="4064"/>
                        <a:pt x="1547" y="4064"/>
                        <a:pt x="1547" y="4064"/>
                      </a:cubicBezTo>
                      <a:cubicBezTo>
                        <a:pt x="1547" y="4064"/>
                        <a:pt x="1547" y="4064"/>
                        <a:pt x="1547" y="4064"/>
                      </a:cubicBezTo>
                      <a:cubicBezTo>
                        <a:pt x="1549" y="4064"/>
                        <a:pt x="1549" y="4064"/>
                        <a:pt x="1549" y="4064"/>
                      </a:cubicBezTo>
                      <a:cubicBezTo>
                        <a:pt x="1550" y="4066"/>
                        <a:pt x="1550" y="4066"/>
                        <a:pt x="1550" y="4066"/>
                      </a:cubicBezTo>
                      <a:cubicBezTo>
                        <a:pt x="1551" y="4067"/>
                        <a:pt x="1551" y="4067"/>
                        <a:pt x="1551" y="4067"/>
                      </a:cubicBezTo>
                      <a:cubicBezTo>
                        <a:pt x="1553" y="4067"/>
                        <a:pt x="1553" y="4067"/>
                        <a:pt x="1553" y="4067"/>
                      </a:cubicBezTo>
                      <a:cubicBezTo>
                        <a:pt x="1557" y="4069"/>
                        <a:pt x="1557" y="4069"/>
                        <a:pt x="1557" y="4069"/>
                      </a:cubicBezTo>
                      <a:cubicBezTo>
                        <a:pt x="1556" y="4071"/>
                        <a:pt x="1556" y="4071"/>
                        <a:pt x="1556" y="4071"/>
                      </a:cubicBezTo>
                      <a:cubicBezTo>
                        <a:pt x="1552" y="4073"/>
                        <a:pt x="1552" y="4073"/>
                        <a:pt x="1552" y="4073"/>
                      </a:cubicBezTo>
                      <a:cubicBezTo>
                        <a:pt x="1554" y="4073"/>
                        <a:pt x="1554" y="4073"/>
                        <a:pt x="1554" y="4073"/>
                      </a:cubicBezTo>
                      <a:cubicBezTo>
                        <a:pt x="1557" y="4072"/>
                        <a:pt x="1557" y="4072"/>
                        <a:pt x="1557" y="4072"/>
                      </a:cubicBezTo>
                      <a:cubicBezTo>
                        <a:pt x="1559" y="4073"/>
                        <a:pt x="1559" y="4073"/>
                        <a:pt x="1559" y="4073"/>
                      </a:cubicBezTo>
                      <a:cubicBezTo>
                        <a:pt x="1560" y="4077"/>
                        <a:pt x="1560" y="4077"/>
                        <a:pt x="1560" y="4077"/>
                      </a:cubicBezTo>
                      <a:cubicBezTo>
                        <a:pt x="1563" y="4078"/>
                        <a:pt x="1563" y="4078"/>
                        <a:pt x="1563" y="4078"/>
                      </a:cubicBezTo>
                      <a:cubicBezTo>
                        <a:pt x="1565" y="4080"/>
                        <a:pt x="1565" y="4080"/>
                        <a:pt x="1565" y="4080"/>
                      </a:cubicBezTo>
                      <a:cubicBezTo>
                        <a:pt x="1567" y="4082"/>
                        <a:pt x="1567" y="4082"/>
                        <a:pt x="1567" y="4082"/>
                      </a:cubicBezTo>
                      <a:cubicBezTo>
                        <a:pt x="1568" y="4083"/>
                        <a:pt x="1568" y="4083"/>
                        <a:pt x="1568" y="4083"/>
                      </a:cubicBezTo>
                      <a:cubicBezTo>
                        <a:pt x="1572" y="4087"/>
                        <a:pt x="1572" y="4087"/>
                        <a:pt x="1572" y="4087"/>
                      </a:cubicBezTo>
                      <a:cubicBezTo>
                        <a:pt x="1575" y="4089"/>
                        <a:pt x="1575" y="4089"/>
                        <a:pt x="1575" y="4089"/>
                      </a:cubicBezTo>
                      <a:cubicBezTo>
                        <a:pt x="1575" y="4091"/>
                        <a:pt x="1575" y="4091"/>
                        <a:pt x="1575" y="4091"/>
                      </a:cubicBezTo>
                      <a:cubicBezTo>
                        <a:pt x="1575" y="4095"/>
                        <a:pt x="1575" y="4095"/>
                        <a:pt x="1575" y="4095"/>
                      </a:cubicBezTo>
                      <a:cubicBezTo>
                        <a:pt x="1575" y="4095"/>
                        <a:pt x="1575" y="4095"/>
                        <a:pt x="1575" y="4095"/>
                      </a:cubicBezTo>
                      <a:cubicBezTo>
                        <a:pt x="1579" y="4099"/>
                        <a:pt x="1579" y="4099"/>
                        <a:pt x="1579" y="4099"/>
                      </a:cubicBezTo>
                      <a:cubicBezTo>
                        <a:pt x="1581" y="4104"/>
                        <a:pt x="1581" y="4104"/>
                        <a:pt x="1581" y="4104"/>
                      </a:cubicBezTo>
                      <a:cubicBezTo>
                        <a:pt x="1584" y="4108"/>
                        <a:pt x="1584" y="4108"/>
                        <a:pt x="1584" y="4108"/>
                      </a:cubicBezTo>
                      <a:cubicBezTo>
                        <a:pt x="1587" y="4107"/>
                        <a:pt x="1587" y="4107"/>
                        <a:pt x="1587" y="4107"/>
                      </a:cubicBezTo>
                      <a:cubicBezTo>
                        <a:pt x="1592" y="4108"/>
                        <a:pt x="1592" y="4108"/>
                        <a:pt x="1592" y="4108"/>
                      </a:cubicBezTo>
                      <a:cubicBezTo>
                        <a:pt x="1592" y="4108"/>
                        <a:pt x="1592" y="4108"/>
                        <a:pt x="1592" y="4108"/>
                      </a:cubicBezTo>
                      <a:cubicBezTo>
                        <a:pt x="1593" y="4106"/>
                        <a:pt x="1593" y="4106"/>
                        <a:pt x="1593" y="4106"/>
                      </a:cubicBezTo>
                      <a:cubicBezTo>
                        <a:pt x="1595" y="4105"/>
                        <a:pt x="1595" y="4105"/>
                        <a:pt x="1595" y="4105"/>
                      </a:cubicBezTo>
                      <a:cubicBezTo>
                        <a:pt x="1596" y="4106"/>
                        <a:pt x="1596" y="4106"/>
                        <a:pt x="1596" y="4106"/>
                      </a:cubicBezTo>
                      <a:cubicBezTo>
                        <a:pt x="1597" y="4110"/>
                        <a:pt x="1597" y="4110"/>
                        <a:pt x="1597" y="4110"/>
                      </a:cubicBezTo>
                      <a:cubicBezTo>
                        <a:pt x="1597" y="4110"/>
                        <a:pt x="1597" y="4110"/>
                        <a:pt x="1597" y="4110"/>
                      </a:cubicBezTo>
                      <a:cubicBezTo>
                        <a:pt x="1599" y="4109"/>
                        <a:pt x="1599" y="4109"/>
                        <a:pt x="1599" y="4109"/>
                      </a:cubicBezTo>
                      <a:cubicBezTo>
                        <a:pt x="1600" y="4108"/>
                        <a:pt x="1600" y="4108"/>
                        <a:pt x="1600" y="4108"/>
                      </a:cubicBezTo>
                      <a:cubicBezTo>
                        <a:pt x="1601" y="4108"/>
                        <a:pt x="1601" y="4108"/>
                        <a:pt x="1601" y="4108"/>
                      </a:cubicBezTo>
                      <a:cubicBezTo>
                        <a:pt x="1606" y="4110"/>
                        <a:pt x="1606" y="4110"/>
                        <a:pt x="1606" y="4110"/>
                      </a:cubicBezTo>
                      <a:cubicBezTo>
                        <a:pt x="1607" y="4110"/>
                        <a:pt x="1607" y="4110"/>
                        <a:pt x="1607" y="4110"/>
                      </a:cubicBezTo>
                      <a:cubicBezTo>
                        <a:pt x="1607" y="4112"/>
                        <a:pt x="1607" y="4112"/>
                        <a:pt x="1607" y="4112"/>
                      </a:cubicBezTo>
                      <a:cubicBezTo>
                        <a:pt x="1605" y="4116"/>
                        <a:pt x="1605" y="4116"/>
                        <a:pt x="1605" y="4116"/>
                      </a:cubicBezTo>
                      <a:cubicBezTo>
                        <a:pt x="1606" y="4119"/>
                        <a:pt x="1606" y="4119"/>
                        <a:pt x="1606" y="4119"/>
                      </a:cubicBezTo>
                      <a:cubicBezTo>
                        <a:pt x="1605" y="4120"/>
                        <a:pt x="1605" y="4120"/>
                        <a:pt x="1605" y="4120"/>
                      </a:cubicBezTo>
                      <a:cubicBezTo>
                        <a:pt x="1605" y="4120"/>
                        <a:pt x="1605" y="4120"/>
                        <a:pt x="1605" y="4120"/>
                      </a:cubicBezTo>
                      <a:cubicBezTo>
                        <a:pt x="1601" y="4123"/>
                        <a:pt x="1601" y="4123"/>
                        <a:pt x="1601" y="4123"/>
                      </a:cubicBezTo>
                      <a:cubicBezTo>
                        <a:pt x="1600" y="4124"/>
                        <a:pt x="1600" y="4124"/>
                        <a:pt x="1600" y="4124"/>
                      </a:cubicBezTo>
                      <a:cubicBezTo>
                        <a:pt x="1600" y="4125"/>
                        <a:pt x="1600" y="4125"/>
                        <a:pt x="1600" y="4125"/>
                      </a:cubicBezTo>
                      <a:cubicBezTo>
                        <a:pt x="1601" y="4126"/>
                        <a:pt x="1601" y="4126"/>
                        <a:pt x="1601" y="4126"/>
                      </a:cubicBezTo>
                      <a:cubicBezTo>
                        <a:pt x="1602" y="4128"/>
                        <a:pt x="1602" y="4128"/>
                        <a:pt x="1602" y="4128"/>
                      </a:cubicBezTo>
                      <a:cubicBezTo>
                        <a:pt x="1602" y="4130"/>
                        <a:pt x="1602" y="4130"/>
                        <a:pt x="1602" y="4130"/>
                      </a:cubicBezTo>
                      <a:cubicBezTo>
                        <a:pt x="1602" y="4131"/>
                        <a:pt x="1602" y="4131"/>
                        <a:pt x="1602" y="4131"/>
                      </a:cubicBezTo>
                      <a:cubicBezTo>
                        <a:pt x="1602" y="4134"/>
                        <a:pt x="1602" y="4134"/>
                        <a:pt x="1602" y="4134"/>
                      </a:cubicBezTo>
                      <a:cubicBezTo>
                        <a:pt x="1600" y="4138"/>
                        <a:pt x="1600" y="4138"/>
                        <a:pt x="1600" y="4138"/>
                      </a:cubicBezTo>
                      <a:cubicBezTo>
                        <a:pt x="1601" y="4141"/>
                        <a:pt x="1601" y="4141"/>
                        <a:pt x="1601" y="4141"/>
                      </a:cubicBezTo>
                      <a:cubicBezTo>
                        <a:pt x="1603" y="4143"/>
                        <a:pt x="1603" y="4143"/>
                        <a:pt x="1603" y="4143"/>
                      </a:cubicBezTo>
                      <a:cubicBezTo>
                        <a:pt x="1605" y="4145"/>
                        <a:pt x="1605" y="4145"/>
                        <a:pt x="1605" y="4145"/>
                      </a:cubicBezTo>
                      <a:cubicBezTo>
                        <a:pt x="1605" y="4146"/>
                        <a:pt x="1605" y="4146"/>
                        <a:pt x="1605" y="4146"/>
                      </a:cubicBezTo>
                      <a:cubicBezTo>
                        <a:pt x="1604" y="4150"/>
                        <a:pt x="1604" y="4150"/>
                        <a:pt x="1604" y="4150"/>
                      </a:cubicBezTo>
                      <a:cubicBezTo>
                        <a:pt x="1604" y="4153"/>
                        <a:pt x="1604" y="4153"/>
                        <a:pt x="1604" y="4153"/>
                      </a:cubicBezTo>
                      <a:cubicBezTo>
                        <a:pt x="1602" y="4155"/>
                        <a:pt x="1602" y="4155"/>
                        <a:pt x="1602" y="4155"/>
                      </a:cubicBezTo>
                      <a:cubicBezTo>
                        <a:pt x="1599" y="4156"/>
                        <a:pt x="1599" y="4156"/>
                        <a:pt x="1599" y="4156"/>
                      </a:cubicBezTo>
                      <a:cubicBezTo>
                        <a:pt x="1601" y="4159"/>
                        <a:pt x="1601" y="4159"/>
                        <a:pt x="1601" y="4159"/>
                      </a:cubicBezTo>
                      <a:cubicBezTo>
                        <a:pt x="1601" y="4163"/>
                        <a:pt x="1601" y="4163"/>
                        <a:pt x="1601" y="4163"/>
                      </a:cubicBezTo>
                      <a:cubicBezTo>
                        <a:pt x="1604" y="4167"/>
                        <a:pt x="1604" y="4167"/>
                        <a:pt x="1604" y="4167"/>
                      </a:cubicBezTo>
                      <a:cubicBezTo>
                        <a:pt x="1604" y="4170"/>
                        <a:pt x="1604" y="4170"/>
                        <a:pt x="1604" y="4170"/>
                      </a:cubicBezTo>
                      <a:cubicBezTo>
                        <a:pt x="1600" y="4170"/>
                        <a:pt x="1600" y="4170"/>
                        <a:pt x="1600" y="4170"/>
                      </a:cubicBezTo>
                      <a:cubicBezTo>
                        <a:pt x="1600" y="4170"/>
                        <a:pt x="1600" y="4170"/>
                        <a:pt x="1600" y="4170"/>
                      </a:cubicBezTo>
                      <a:cubicBezTo>
                        <a:pt x="1604" y="4174"/>
                        <a:pt x="1604" y="4174"/>
                        <a:pt x="1604" y="4174"/>
                      </a:cubicBezTo>
                      <a:cubicBezTo>
                        <a:pt x="1604" y="4175"/>
                        <a:pt x="1604" y="4175"/>
                        <a:pt x="1604" y="4175"/>
                      </a:cubicBezTo>
                      <a:cubicBezTo>
                        <a:pt x="1603" y="4179"/>
                        <a:pt x="1603" y="4179"/>
                        <a:pt x="1603" y="4179"/>
                      </a:cubicBezTo>
                      <a:cubicBezTo>
                        <a:pt x="1607" y="4181"/>
                        <a:pt x="1607" y="4181"/>
                        <a:pt x="1607" y="4181"/>
                      </a:cubicBezTo>
                      <a:cubicBezTo>
                        <a:pt x="1607" y="4183"/>
                        <a:pt x="1607" y="4183"/>
                        <a:pt x="1607" y="4183"/>
                      </a:cubicBezTo>
                      <a:cubicBezTo>
                        <a:pt x="1606" y="4184"/>
                        <a:pt x="1606" y="4184"/>
                        <a:pt x="1606" y="4184"/>
                      </a:cubicBezTo>
                      <a:cubicBezTo>
                        <a:pt x="1600" y="4185"/>
                        <a:pt x="1600" y="4185"/>
                        <a:pt x="1600" y="4185"/>
                      </a:cubicBezTo>
                      <a:cubicBezTo>
                        <a:pt x="1600" y="4188"/>
                        <a:pt x="1600" y="4188"/>
                        <a:pt x="1600" y="4188"/>
                      </a:cubicBezTo>
                      <a:cubicBezTo>
                        <a:pt x="1601" y="4189"/>
                        <a:pt x="1601" y="4189"/>
                        <a:pt x="1601" y="4189"/>
                      </a:cubicBezTo>
                      <a:cubicBezTo>
                        <a:pt x="1602" y="4189"/>
                        <a:pt x="1602" y="4189"/>
                        <a:pt x="1602" y="4189"/>
                      </a:cubicBezTo>
                      <a:cubicBezTo>
                        <a:pt x="1604" y="4186"/>
                        <a:pt x="1604" y="4186"/>
                        <a:pt x="1604" y="4186"/>
                      </a:cubicBezTo>
                      <a:cubicBezTo>
                        <a:pt x="1605" y="4187"/>
                        <a:pt x="1605" y="4187"/>
                        <a:pt x="1605" y="4187"/>
                      </a:cubicBezTo>
                      <a:cubicBezTo>
                        <a:pt x="1604" y="4189"/>
                        <a:pt x="1604" y="4189"/>
                        <a:pt x="1604" y="4189"/>
                      </a:cubicBezTo>
                      <a:cubicBezTo>
                        <a:pt x="1603" y="4191"/>
                        <a:pt x="1603" y="4191"/>
                        <a:pt x="1603" y="4191"/>
                      </a:cubicBezTo>
                      <a:cubicBezTo>
                        <a:pt x="1602" y="4193"/>
                        <a:pt x="1602" y="4193"/>
                        <a:pt x="1602" y="4193"/>
                      </a:cubicBezTo>
                      <a:cubicBezTo>
                        <a:pt x="1601" y="4195"/>
                        <a:pt x="1601" y="4195"/>
                        <a:pt x="1601" y="4195"/>
                      </a:cubicBezTo>
                      <a:cubicBezTo>
                        <a:pt x="1602" y="4196"/>
                        <a:pt x="1602" y="4196"/>
                        <a:pt x="1602" y="4196"/>
                      </a:cubicBezTo>
                      <a:cubicBezTo>
                        <a:pt x="1602" y="4196"/>
                        <a:pt x="1602" y="4196"/>
                        <a:pt x="1602" y="4196"/>
                      </a:cubicBezTo>
                      <a:cubicBezTo>
                        <a:pt x="1603" y="4196"/>
                        <a:pt x="1603" y="4196"/>
                        <a:pt x="1603" y="4196"/>
                      </a:cubicBezTo>
                      <a:cubicBezTo>
                        <a:pt x="1605" y="4197"/>
                        <a:pt x="1605" y="4197"/>
                        <a:pt x="1605" y="4197"/>
                      </a:cubicBezTo>
                      <a:cubicBezTo>
                        <a:pt x="1605" y="4197"/>
                        <a:pt x="1605" y="4197"/>
                        <a:pt x="1605" y="4197"/>
                      </a:cubicBezTo>
                      <a:cubicBezTo>
                        <a:pt x="1604" y="4201"/>
                        <a:pt x="1604" y="4201"/>
                        <a:pt x="1604" y="4201"/>
                      </a:cubicBezTo>
                      <a:cubicBezTo>
                        <a:pt x="1605" y="4203"/>
                        <a:pt x="1605" y="4203"/>
                        <a:pt x="1605" y="4203"/>
                      </a:cubicBezTo>
                      <a:cubicBezTo>
                        <a:pt x="1605" y="4203"/>
                        <a:pt x="1605" y="4203"/>
                        <a:pt x="1605" y="4203"/>
                      </a:cubicBezTo>
                      <a:cubicBezTo>
                        <a:pt x="1607" y="4206"/>
                        <a:pt x="1607" y="4206"/>
                        <a:pt x="1607" y="4206"/>
                      </a:cubicBezTo>
                      <a:cubicBezTo>
                        <a:pt x="1609" y="4206"/>
                        <a:pt x="1609" y="4206"/>
                        <a:pt x="1609" y="4206"/>
                      </a:cubicBezTo>
                      <a:cubicBezTo>
                        <a:pt x="1609" y="4205"/>
                        <a:pt x="1609" y="4204"/>
                        <a:pt x="1609" y="4203"/>
                      </a:cubicBezTo>
                      <a:cubicBezTo>
                        <a:pt x="1612" y="4200"/>
                        <a:pt x="1613" y="4195"/>
                        <a:pt x="1616" y="4192"/>
                      </a:cubicBezTo>
                      <a:cubicBezTo>
                        <a:pt x="1616" y="4188"/>
                        <a:pt x="1616" y="4188"/>
                        <a:pt x="1616" y="4188"/>
                      </a:cubicBezTo>
                      <a:cubicBezTo>
                        <a:pt x="1618" y="4185"/>
                        <a:pt x="1621" y="4181"/>
                        <a:pt x="1625" y="4179"/>
                      </a:cubicBezTo>
                      <a:cubicBezTo>
                        <a:pt x="1630" y="4176"/>
                        <a:pt x="1634" y="4175"/>
                        <a:pt x="1638" y="4171"/>
                      </a:cubicBezTo>
                      <a:cubicBezTo>
                        <a:pt x="1638" y="4171"/>
                        <a:pt x="1642" y="4169"/>
                        <a:pt x="1642" y="4169"/>
                      </a:cubicBezTo>
                      <a:cubicBezTo>
                        <a:pt x="1644" y="4168"/>
                        <a:pt x="1645" y="4166"/>
                        <a:pt x="1647" y="4166"/>
                      </a:cubicBezTo>
                      <a:cubicBezTo>
                        <a:pt x="1649" y="4164"/>
                        <a:pt x="1650" y="4160"/>
                        <a:pt x="1650" y="4158"/>
                      </a:cubicBezTo>
                      <a:cubicBezTo>
                        <a:pt x="1656" y="4154"/>
                        <a:pt x="1656" y="4154"/>
                        <a:pt x="1656" y="4154"/>
                      </a:cubicBezTo>
                      <a:cubicBezTo>
                        <a:pt x="1656" y="4151"/>
                        <a:pt x="1656" y="4151"/>
                        <a:pt x="1656" y="4151"/>
                      </a:cubicBezTo>
                      <a:cubicBezTo>
                        <a:pt x="1663" y="4149"/>
                        <a:pt x="1665" y="4142"/>
                        <a:pt x="1674" y="4138"/>
                      </a:cubicBezTo>
                      <a:cubicBezTo>
                        <a:pt x="1675" y="4135"/>
                        <a:pt x="1675" y="4135"/>
                        <a:pt x="1675" y="4135"/>
                      </a:cubicBezTo>
                      <a:cubicBezTo>
                        <a:pt x="1671" y="4133"/>
                        <a:pt x="1671" y="4133"/>
                        <a:pt x="1671" y="4133"/>
                      </a:cubicBezTo>
                      <a:cubicBezTo>
                        <a:pt x="1668" y="4133"/>
                        <a:pt x="1665" y="4134"/>
                        <a:pt x="1663" y="4132"/>
                      </a:cubicBezTo>
                      <a:cubicBezTo>
                        <a:pt x="1662" y="4131"/>
                        <a:pt x="1662" y="4130"/>
                        <a:pt x="1662" y="4129"/>
                      </a:cubicBezTo>
                      <a:cubicBezTo>
                        <a:pt x="1662" y="4122"/>
                        <a:pt x="1664" y="4119"/>
                        <a:pt x="1670" y="4116"/>
                      </a:cubicBezTo>
                      <a:cubicBezTo>
                        <a:pt x="1672" y="4117"/>
                        <a:pt x="1672" y="4117"/>
                        <a:pt x="1672" y="4117"/>
                      </a:cubicBezTo>
                      <a:cubicBezTo>
                        <a:pt x="1674" y="4121"/>
                        <a:pt x="1674" y="4121"/>
                        <a:pt x="1674" y="4121"/>
                      </a:cubicBezTo>
                      <a:cubicBezTo>
                        <a:pt x="1678" y="4123"/>
                        <a:pt x="1680" y="4124"/>
                        <a:pt x="1683" y="4127"/>
                      </a:cubicBezTo>
                      <a:cubicBezTo>
                        <a:pt x="1685" y="4128"/>
                        <a:pt x="1688" y="4126"/>
                        <a:pt x="1690" y="4125"/>
                      </a:cubicBezTo>
                      <a:cubicBezTo>
                        <a:pt x="1690" y="4124"/>
                        <a:pt x="1690" y="4124"/>
                        <a:pt x="1690" y="4124"/>
                      </a:cubicBezTo>
                      <a:cubicBezTo>
                        <a:pt x="1688" y="4124"/>
                        <a:pt x="1688" y="4124"/>
                        <a:pt x="1688" y="4124"/>
                      </a:cubicBezTo>
                      <a:cubicBezTo>
                        <a:pt x="1686" y="4122"/>
                        <a:pt x="1686" y="4122"/>
                        <a:pt x="1686" y="4122"/>
                      </a:cubicBezTo>
                      <a:cubicBezTo>
                        <a:pt x="1686" y="4120"/>
                        <a:pt x="1686" y="4118"/>
                        <a:pt x="1686" y="4115"/>
                      </a:cubicBezTo>
                      <a:cubicBezTo>
                        <a:pt x="1687" y="4117"/>
                        <a:pt x="1688" y="4118"/>
                        <a:pt x="1687" y="4120"/>
                      </a:cubicBezTo>
                      <a:cubicBezTo>
                        <a:pt x="1690" y="4122"/>
                        <a:pt x="1690" y="4122"/>
                        <a:pt x="1690" y="4122"/>
                      </a:cubicBezTo>
                      <a:cubicBezTo>
                        <a:pt x="1691" y="4123"/>
                        <a:pt x="1691" y="4125"/>
                        <a:pt x="1690" y="4126"/>
                      </a:cubicBezTo>
                      <a:cubicBezTo>
                        <a:pt x="1685" y="4129"/>
                        <a:pt x="1685" y="4129"/>
                        <a:pt x="1685" y="4129"/>
                      </a:cubicBezTo>
                      <a:cubicBezTo>
                        <a:pt x="1683" y="4128"/>
                        <a:pt x="1683" y="4128"/>
                        <a:pt x="1683" y="4128"/>
                      </a:cubicBezTo>
                      <a:cubicBezTo>
                        <a:pt x="1680" y="4126"/>
                        <a:pt x="1680" y="4126"/>
                        <a:pt x="1680" y="4126"/>
                      </a:cubicBezTo>
                      <a:cubicBezTo>
                        <a:pt x="1676" y="4123"/>
                        <a:pt x="1672" y="4125"/>
                        <a:pt x="1670" y="4119"/>
                      </a:cubicBezTo>
                      <a:cubicBezTo>
                        <a:pt x="1669" y="4118"/>
                        <a:pt x="1669" y="4118"/>
                        <a:pt x="1669" y="4118"/>
                      </a:cubicBezTo>
                      <a:cubicBezTo>
                        <a:pt x="1668" y="4119"/>
                        <a:pt x="1668" y="4119"/>
                        <a:pt x="1668" y="4119"/>
                      </a:cubicBezTo>
                      <a:cubicBezTo>
                        <a:pt x="1666" y="4121"/>
                        <a:pt x="1663" y="4126"/>
                        <a:pt x="1664" y="4129"/>
                      </a:cubicBezTo>
                      <a:cubicBezTo>
                        <a:pt x="1668" y="4133"/>
                        <a:pt x="1675" y="4130"/>
                        <a:pt x="1680" y="4137"/>
                      </a:cubicBezTo>
                      <a:cubicBezTo>
                        <a:pt x="1681" y="4143"/>
                        <a:pt x="1681" y="4143"/>
                        <a:pt x="1681" y="4143"/>
                      </a:cubicBezTo>
                      <a:cubicBezTo>
                        <a:pt x="1678" y="4147"/>
                        <a:pt x="1672" y="4148"/>
                        <a:pt x="1670" y="4151"/>
                      </a:cubicBezTo>
                      <a:cubicBezTo>
                        <a:pt x="1669" y="4151"/>
                        <a:pt x="1668" y="4152"/>
                        <a:pt x="1667" y="4153"/>
                      </a:cubicBezTo>
                      <a:cubicBezTo>
                        <a:pt x="1663" y="4153"/>
                        <a:pt x="1663" y="4153"/>
                        <a:pt x="1663" y="4153"/>
                      </a:cubicBezTo>
                      <a:cubicBezTo>
                        <a:pt x="1659" y="4155"/>
                        <a:pt x="1659" y="4157"/>
                        <a:pt x="1654" y="4159"/>
                      </a:cubicBezTo>
                      <a:cubicBezTo>
                        <a:pt x="1654" y="4167"/>
                        <a:pt x="1652" y="4173"/>
                        <a:pt x="1646" y="4178"/>
                      </a:cubicBezTo>
                      <a:cubicBezTo>
                        <a:pt x="1645" y="4178"/>
                        <a:pt x="1641" y="4180"/>
                        <a:pt x="1641" y="4180"/>
                      </a:cubicBezTo>
                      <a:cubicBezTo>
                        <a:pt x="1640" y="4181"/>
                        <a:pt x="1639" y="4183"/>
                        <a:pt x="1637" y="4184"/>
                      </a:cubicBezTo>
                      <a:cubicBezTo>
                        <a:pt x="1635" y="4186"/>
                        <a:pt x="1632" y="4187"/>
                        <a:pt x="1631" y="4190"/>
                      </a:cubicBezTo>
                      <a:cubicBezTo>
                        <a:pt x="1625" y="4204"/>
                        <a:pt x="1630" y="4202"/>
                        <a:pt x="1618" y="4212"/>
                      </a:cubicBezTo>
                      <a:cubicBezTo>
                        <a:pt x="1618" y="4213"/>
                        <a:pt x="1617" y="4213"/>
                        <a:pt x="1616" y="4214"/>
                      </a:cubicBezTo>
                      <a:cubicBezTo>
                        <a:pt x="1611" y="4219"/>
                        <a:pt x="1613" y="4224"/>
                        <a:pt x="1605" y="4229"/>
                      </a:cubicBezTo>
                      <a:cubicBezTo>
                        <a:pt x="1605" y="4232"/>
                        <a:pt x="1605" y="4232"/>
                        <a:pt x="1605" y="4232"/>
                      </a:cubicBezTo>
                      <a:cubicBezTo>
                        <a:pt x="1605" y="4233"/>
                        <a:pt x="1604" y="4239"/>
                        <a:pt x="1604" y="4239"/>
                      </a:cubicBezTo>
                      <a:cubicBezTo>
                        <a:pt x="1602" y="4244"/>
                        <a:pt x="1598" y="4249"/>
                        <a:pt x="1596" y="4254"/>
                      </a:cubicBezTo>
                      <a:cubicBezTo>
                        <a:pt x="1595" y="4256"/>
                        <a:pt x="1594" y="4258"/>
                        <a:pt x="1592" y="4260"/>
                      </a:cubicBezTo>
                      <a:cubicBezTo>
                        <a:pt x="1593" y="4261"/>
                        <a:pt x="1593" y="4261"/>
                        <a:pt x="1593" y="4261"/>
                      </a:cubicBezTo>
                      <a:cubicBezTo>
                        <a:pt x="1594" y="4263"/>
                        <a:pt x="1595" y="4265"/>
                        <a:pt x="1597" y="4265"/>
                      </a:cubicBezTo>
                      <a:cubicBezTo>
                        <a:pt x="1597" y="4267"/>
                        <a:pt x="1597" y="4267"/>
                        <a:pt x="1597" y="4267"/>
                      </a:cubicBezTo>
                      <a:cubicBezTo>
                        <a:pt x="1595" y="4266"/>
                        <a:pt x="1592" y="4264"/>
                        <a:pt x="1591" y="4262"/>
                      </a:cubicBezTo>
                      <a:cubicBezTo>
                        <a:pt x="1587" y="4264"/>
                        <a:pt x="1587" y="4264"/>
                        <a:pt x="1587" y="4264"/>
                      </a:cubicBezTo>
                      <a:cubicBezTo>
                        <a:pt x="1586" y="4266"/>
                        <a:pt x="1586" y="4266"/>
                        <a:pt x="1586" y="4266"/>
                      </a:cubicBezTo>
                      <a:cubicBezTo>
                        <a:pt x="1584" y="4266"/>
                        <a:pt x="1584" y="4266"/>
                        <a:pt x="1584" y="4266"/>
                      </a:cubicBezTo>
                      <a:cubicBezTo>
                        <a:pt x="1582" y="4265"/>
                        <a:pt x="1582" y="4265"/>
                        <a:pt x="1582" y="4265"/>
                      </a:cubicBezTo>
                      <a:cubicBezTo>
                        <a:pt x="1581" y="4266"/>
                        <a:pt x="1581" y="4266"/>
                        <a:pt x="1581" y="4266"/>
                      </a:cubicBezTo>
                      <a:cubicBezTo>
                        <a:pt x="1580" y="4265"/>
                        <a:pt x="1580" y="4265"/>
                        <a:pt x="1580" y="4265"/>
                      </a:cubicBezTo>
                      <a:cubicBezTo>
                        <a:pt x="1579" y="4265"/>
                        <a:pt x="1579" y="4265"/>
                        <a:pt x="1579" y="4265"/>
                      </a:cubicBezTo>
                      <a:cubicBezTo>
                        <a:pt x="1576" y="4265"/>
                        <a:pt x="1576" y="4265"/>
                        <a:pt x="1576" y="4265"/>
                      </a:cubicBezTo>
                      <a:cubicBezTo>
                        <a:pt x="1575" y="4268"/>
                        <a:pt x="1575" y="4268"/>
                        <a:pt x="1575" y="4268"/>
                      </a:cubicBezTo>
                      <a:cubicBezTo>
                        <a:pt x="1569" y="4269"/>
                        <a:pt x="1569" y="4269"/>
                        <a:pt x="1569" y="4269"/>
                      </a:cubicBezTo>
                      <a:cubicBezTo>
                        <a:pt x="1566" y="4274"/>
                        <a:pt x="1561" y="4280"/>
                        <a:pt x="1555" y="4283"/>
                      </a:cubicBezTo>
                      <a:cubicBezTo>
                        <a:pt x="1555" y="4284"/>
                        <a:pt x="1555" y="4284"/>
                        <a:pt x="1555" y="4284"/>
                      </a:cubicBezTo>
                      <a:cubicBezTo>
                        <a:pt x="1553" y="4286"/>
                        <a:pt x="1553" y="4286"/>
                        <a:pt x="1553" y="4286"/>
                      </a:cubicBezTo>
                      <a:cubicBezTo>
                        <a:pt x="1553" y="4289"/>
                        <a:pt x="1553" y="4289"/>
                        <a:pt x="1553" y="4289"/>
                      </a:cubicBezTo>
                      <a:cubicBezTo>
                        <a:pt x="1549" y="4293"/>
                        <a:pt x="1549" y="4293"/>
                        <a:pt x="1549" y="4293"/>
                      </a:cubicBezTo>
                      <a:cubicBezTo>
                        <a:pt x="1549" y="4295"/>
                        <a:pt x="1549" y="4295"/>
                        <a:pt x="1549" y="4295"/>
                      </a:cubicBezTo>
                      <a:cubicBezTo>
                        <a:pt x="1547" y="4296"/>
                        <a:pt x="1547" y="4296"/>
                        <a:pt x="1547" y="4296"/>
                      </a:cubicBezTo>
                      <a:cubicBezTo>
                        <a:pt x="1546" y="4301"/>
                        <a:pt x="1546" y="4301"/>
                        <a:pt x="1546" y="4301"/>
                      </a:cubicBezTo>
                      <a:cubicBezTo>
                        <a:pt x="1543" y="4303"/>
                        <a:pt x="1542" y="4311"/>
                        <a:pt x="1533" y="4311"/>
                      </a:cubicBezTo>
                      <a:cubicBezTo>
                        <a:pt x="1533" y="4309"/>
                        <a:pt x="1533" y="4309"/>
                        <a:pt x="1533" y="4309"/>
                      </a:cubicBezTo>
                      <a:cubicBezTo>
                        <a:pt x="1522" y="4313"/>
                        <a:pt x="1522" y="4313"/>
                        <a:pt x="1522" y="4313"/>
                      </a:cubicBezTo>
                      <a:cubicBezTo>
                        <a:pt x="1523" y="4314"/>
                        <a:pt x="1523" y="4314"/>
                        <a:pt x="1523" y="4314"/>
                      </a:cubicBezTo>
                      <a:cubicBezTo>
                        <a:pt x="1525" y="4314"/>
                        <a:pt x="1525" y="4314"/>
                        <a:pt x="1525" y="4314"/>
                      </a:cubicBezTo>
                      <a:cubicBezTo>
                        <a:pt x="1526" y="4315"/>
                        <a:pt x="1526" y="4321"/>
                        <a:pt x="1526" y="4323"/>
                      </a:cubicBezTo>
                      <a:cubicBezTo>
                        <a:pt x="1525" y="4325"/>
                        <a:pt x="1525" y="4325"/>
                        <a:pt x="1525" y="4325"/>
                      </a:cubicBezTo>
                      <a:cubicBezTo>
                        <a:pt x="1521" y="4326"/>
                        <a:pt x="1520" y="4326"/>
                        <a:pt x="1518" y="4328"/>
                      </a:cubicBezTo>
                      <a:cubicBezTo>
                        <a:pt x="1518" y="4329"/>
                        <a:pt x="1518" y="4329"/>
                        <a:pt x="1518" y="4329"/>
                      </a:cubicBezTo>
                      <a:cubicBezTo>
                        <a:pt x="1520" y="4331"/>
                        <a:pt x="1520" y="4331"/>
                        <a:pt x="1520" y="4331"/>
                      </a:cubicBezTo>
                      <a:cubicBezTo>
                        <a:pt x="1521" y="4336"/>
                        <a:pt x="1521" y="4340"/>
                        <a:pt x="1518" y="4344"/>
                      </a:cubicBezTo>
                      <a:cubicBezTo>
                        <a:pt x="1515" y="4342"/>
                        <a:pt x="1515" y="4342"/>
                        <a:pt x="1515" y="4342"/>
                      </a:cubicBezTo>
                      <a:cubicBezTo>
                        <a:pt x="1512" y="4342"/>
                        <a:pt x="1511" y="4341"/>
                        <a:pt x="1508" y="4341"/>
                      </a:cubicBezTo>
                      <a:cubicBezTo>
                        <a:pt x="1507" y="4341"/>
                        <a:pt x="1507" y="4341"/>
                        <a:pt x="1507" y="4341"/>
                      </a:cubicBezTo>
                      <a:cubicBezTo>
                        <a:pt x="1508" y="4343"/>
                        <a:pt x="1508" y="4343"/>
                        <a:pt x="1508" y="4343"/>
                      </a:cubicBezTo>
                      <a:cubicBezTo>
                        <a:pt x="1513" y="4344"/>
                        <a:pt x="1513" y="4344"/>
                        <a:pt x="1513" y="4344"/>
                      </a:cubicBezTo>
                      <a:cubicBezTo>
                        <a:pt x="1515" y="4347"/>
                        <a:pt x="1511" y="4364"/>
                        <a:pt x="1510" y="4368"/>
                      </a:cubicBezTo>
                      <a:cubicBezTo>
                        <a:pt x="1513" y="4371"/>
                        <a:pt x="1513" y="4373"/>
                        <a:pt x="1514" y="4376"/>
                      </a:cubicBezTo>
                      <a:cubicBezTo>
                        <a:pt x="1514" y="4377"/>
                        <a:pt x="1515" y="4378"/>
                        <a:pt x="1516" y="4379"/>
                      </a:cubicBezTo>
                      <a:cubicBezTo>
                        <a:pt x="1517" y="4382"/>
                        <a:pt x="1516" y="4387"/>
                        <a:pt x="1515" y="4390"/>
                      </a:cubicBezTo>
                      <a:cubicBezTo>
                        <a:pt x="1513" y="4391"/>
                        <a:pt x="1513" y="4391"/>
                        <a:pt x="1513" y="4391"/>
                      </a:cubicBezTo>
                      <a:cubicBezTo>
                        <a:pt x="1511" y="4391"/>
                        <a:pt x="1511" y="4391"/>
                        <a:pt x="1511" y="4391"/>
                      </a:cubicBezTo>
                      <a:cubicBezTo>
                        <a:pt x="1510" y="4390"/>
                        <a:pt x="1510" y="4390"/>
                        <a:pt x="1510" y="4390"/>
                      </a:cubicBezTo>
                      <a:cubicBezTo>
                        <a:pt x="1507" y="4391"/>
                        <a:pt x="1506" y="4395"/>
                        <a:pt x="1504" y="4396"/>
                      </a:cubicBezTo>
                      <a:cubicBezTo>
                        <a:pt x="1502" y="4397"/>
                        <a:pt x="1498" y="4398"/>
                        <a:pt x="1496" y="4399"/>
                      </a:cubicBezTo>
                      <a:cubicBezTo>
                        <a:pt x="1490" y="4395"/>
                        <a:pt x="1485" y="4397"/>
                        <a:pt x="1482" y="4395"/>
                      </a:cubicBezTo>
                      <a:cubicBezTo>
                        <a:pt x="1481" y="4395"/>
                        <a:pt x="1481" y="4395"/>
                        <a:pt x="1481" y="4395"/>
                      </a:cubicBezTo>
                      <a:cubicBezTo>
                        <a:pt x="1479" y="4395"/>
                        <a:pt x="1476" y="4395"/>
                        <a:pt x="1475" y="4396"/>
                      </a:cubicBezTo>
                      <a:cubicBezTo>
                        <a:pt x="1472" y="4397"/>
                        <a:pt x="1471" y="4399"/>
                        <a:pt x="1468" y="4400"/>
                      </a:cubicBezTo>
                      <a:cubicBezTo>
                        <a:pt x="1467" y="4399"/>
                        <a:pt x="1464" y="4398"/>
                        <a:pt x="1463" y="4399"/>
                      </a:cubicBezTo>
                      <a:cubicBezTo>
                        <a:pt x="1458" y="4402"/>
                        <a:pt x="1454" y="4404"/>
                        <a:pt x="1449" y="4406"/>
                      </a:cubicBezTo>
                      <a:cubicBezTo>
                        <a:pt x="1448" y="4405"/>
                        <a:pt x="1448" y="4405"/>
                        <a:pt x="1448" y="4405"/>
                      </a:cubicBezTo>
                      <a:cubicBezTo>
                        <a:pt x="1443" y="4408"/>
                        <a:pt x="1443" y="4408"/>
                        <a:pt x="1443" y="4408"/>
                      </a:cubicBezTo>
                      <a:cubicBezTo>
                        <a:pt x="1441" y="4407"/>
                        <a:pt x="1435" y="4407"/>
                        <a:pt x="1433" y="4409"/>
                      </a:cubicBezTo>
                      <a:cubicBezTo>
                        <a:pt x="1428" y="4407"/>
                        <a:pt x="1428" y="4407"/>
                        <a:pt x="1428" y="4407"/>
                      </a:cubicBezTo>
                      <a:cubicBezTo>
                        <a:pt x="1424" y="4408"/>
                        <a:pt x="1421" y="4407"/>
                        <a:pt x="1417" y="4406"/>
                      </a:cubicBezTo>
                      <a:cubicBezTo>
                        <a:pt x="1414" y="4406"/>
                        <a:pt x="1410" y="4409"/>
                        <a:pt x="1407" y="4407"/>
                      </a:cubicBezTo>
                      <a:cubicBezTo>
                        <a:pt x="1400" y="4400"/>
                        <a:pt x="1400" y="4400"/>
                        <a:pt x="1400" y="4400"/>
                      </a:cubicBezTo>
                      <a:cubicBezTo>
                        <a:pt x="1399" y="4398"/>
                        <a:pt x="1399" y="4398"/>
                        <a:pt x="1399" y="4398"/>
                      </a:cubicBezTo>
                      <a:cubicBezTo>
                        <a:pt x="1397" y="4396"/>
                        <a:pt x="1397" y="4396"/>
                        <a:pt x="1397" y="4396"/>
                      </a:cubicBezTo>
                      <a:cubicBezTo>
                        <a:pt x="1390" y="4395"/>
                        <a:pt x="1390" y="4395"/>
                        <a:pt x="1390" y="4395"/>
                      </a:cubicBezTo>
                      <a:cubicBezTo>
                        <a:pt x="1389" y="4393"/>
                        <a:pt x="1389" y="4393"/>
                        <a:pt x="1389" y="4393"/>
                      </a:cubicBezTo>
                      <a:cubicBezTo>
                        <a:pt x="1388" y="4391"/>
                        <a:pt x="1385" y="4390"/>
                        <a:pt x="1383" y="4389"/>
                      </a:cubicBezTo>
                      <a:cubicBezTo>
                        <a:pt x="1381" y="4390"/>
                        <a:pt x="1371" y="4384"/>
                        <a:pt x="1367" y="4384"/>
                      </a:cubicBezTo>
                      <a:cubicBezTo>
                        <a:pt x="1366" y="4385"/>
                        <a:pt x="1362" y="4385"/>
                        <a:pt x="1361" y="4385"/>
                      </a:cubicBezTo>
                      <a:cubicBezTo>
                        <a:pt x="1357" y="4389"/>
                        <a:pt x="1357" y="4389"/>
                        <a:pt x="1357" y="4389"/>
                      </a:cubicBezTo>
                      <a:cubicBezTo>
                        <a:pt x="1349" y="4392"/>
                        <a:pt x="1349" y="4392"/>
                        <a:pt x="1349" y="4392"/>
                      </a:cubicBezTo>
                      <a:cubicBezTo>
                        <a:pt x="1346" y="4389"/>
                        <a:pt x="1346" y="4389"/>
                        <a:pt x="1346" y="4389"/>
                      </a:cubicBezTo>
                      <a:cubicBezTo>
                        <a:pt x="1342" y="4388"/>
                        <a:pt x="1337" y="4388"/>
                        <a:pt x="1333" y="4387"/>
                      </a:cubicBezTo>
                      <a:cubicBezTo>
                        <a:pt x="1329" y="4386"/>
                        <a:pt x="1324" y="4384"/>
                        <a:pt x="1319" y="4383"/>
                      </a:cubicBezTo>
                      <a:cubicBezTo>
                        <a:pt x="1316" y="4383"/>
                        <a:pt x="1312" y="4383"/>
                        <a:pt x="1309" y="4382"/>
                      </a:cubicBezTo>
                      <a:cubicBezTo>
                        <a:pt x="1305" y="4379"/>
                        <a:pt x="1305" y="4379"/>
                        <a:pt x="1305" y="4379"/>
                      </a:cubicBezTo>
                      <a:cubicBezTo>
                        <a:pt x="1303" y="4379"/>
                        <a:pt x="1303" y="4379"/>
                        <a:pt x="1303" y="4379"/>
                      </a:cubicBezTo>
                      <a:cubicBezTo>
                        <a:pt x="1303" y="4380"/>
                        <a:pt x="1300" y="4384"/>
                        <a:pt x="1299" y="4385"/>
                      </a:cubicBezTo>
                      <a:cubicBezTo>
                        <a:pt x="1296" y="4385"/>
                        <a:pt x="1291" y="4384"/>
                        <a:pt x="1289" y="4383"/>
                      </a:cubicBezTo>
                      <a:cubicBezTo>
                        <a:pt x="1288" y="4383"/>
                        <a:pt x="1285" y="4384"/>
                        <a:pt x="1284" y="4385"/>
                      </a:cubicBezTo>
                      <a:cubicBezTo>
                        <a:pt x="1282" y="4385"/>
                        <a:pt x="1282" y="4385"/>
                        <a:pt x="1282" y="4385"/>
                      </a:cubicBezTo>
                      <a:cubicBezTo>
                        <a:pt x="1281" y="4387"/>
                        <a:pt x="1281" y="4387"/>
                        <a:pt x="1281" y="4387"/>
                      </a:cubicBezTo>
                      <a:cubicBezTo>
                        <a:pt x="1280" y="4387"/>
                        <a:pt x="1280" y="4387"/>
                        <a:pt x="1280" y="4387"/>
                      </a:cubicBezTo>
                      <a:cubicBezTo>
                        <a:pt x="1279" y="4387"/>
                        <a:pt x="1276" y="4388"/>
                        <a:pt x="1275" y="4388"/>
                      </a:cubicBezTo>
                      <a:cubicBezTo>
                        <a:pt x="1273" y="4386"/>
                        <a:pt x="1273" y="4386"/>
                        <a:pt x="1273" y="4386"/>
                      </a:cubicBezTo>
                      <a:cubicBezTo>
                        <a:pt x="1265" y="4382"/>
                        <a:pt x="1264" y="4389"/>
                        <a:pt x="1258" y="4391"/>
                      </a:cubicBezTo>
                      <a:cubicBezTo>
                        <a:pt x="1254" y="4390"/>
                        <a:pt x="1243" y="4392"/>
                        <a:pt x="1239" y="4392"/>
                      </a:cubicBezTo>
                      <a:cubicBezTo>
                        <a:pt x="1238" y="4394"/>
                        <a:pt x="1238" y="4394"/>
                        <a:pt x="1238" y="4394"/>
                      </a:cubicBezTo>
                      <a:cubicBezTo>
                        <a:pt x="1237" y="4394"/>
                        <a:pt x="1237" y="4394"/>
                        <a:pt x="1237" y="4394"/>
                      </a:cubicBezTo>
                      <a:cubicBezTo>
                        <a:pt x="1236" y="4396"/>
                        <a:pt x="1236" y="4396"/>
                        <a:pt x="1236" y="4396"/>
                      </a:cubicBezTo>
                      <a:cubicBezTo>
                        <a:pt x="1235" y="4396"/>
                        <a:pt x="1235" y="4396"/>
                        <a:pt x="1235" y="4396"/>
                      </a:cubicBezTo>
                      <a:cubicBezTo>
                        <a:pt x="1233" y="4395"/>
                        <a:pt x="1229" y="4393"/>
                        <a:pt x="1228" y="4391"/>
                      </a:cubicBezTo>
                      <a:cubicBezTo>
                        <a:pt x="1227" y="4392"/>
                        <a:pt x="1225" y="4392"/>
                        <a:pt x="1224" y="4391"/>
                      </a:cubicBezTo>
                      <a:cubicBezTo>
                        <a:pt x="1222" y="4392"/>
                        <a:pt x="1219" y="4393"/>
                        <a:pt x="1217" y="4394"/>
                      </a:cubicBezTo>
                      <a:cubicBezTo>
                        <a:pt x="1215" y="4393"/>
                        <a:pt x="1215" y="4393"/>
                        <a:pt x="1215" y="4393"/>
                      </a:cubicBezTo>
                      <a:cubicBezTo>
                        <a:pt x="1214" y="4394"/>
                        <a:pt x="1211" y="4395"/>
                        <a:pt x="1210" y="4395"/>
                      </a:cubicBezTo>
                      <a:cubicBezTo>
                        <a:pt x="1208" y="4396"/>
                        <a:pt x="1208" y="4396"/>
                        <a:pt x="1208" y="4396"/>
                      </a:cubicBezTo>
                      <a:cubicBezTo>
                        <a:pt x="1207" y="4396"/>
                        <a:pt x="1207" y="4396"/>
                        <a:pt x="1207" y="4396"/>
                      </a:cubicBezTo>
                      <a:cubicBezTo>
                        <a:pt x="1205" y="4396"/>
                        <a:pt x="1200" y="4398"/>
                        <a:pt x="1198" y="4400"/>
                      </a:cubicBezTo>
                      <a:cubicBezTo>
                        <a:pt x="1192" y="4399"/>
                        <a:pt x="1192" y="4399"/>
                        <a:pt x="1192" y="4399"/>
                      </a:cubicBezTo>
                      <a:cubicBezTo>
                        <a:pt x="1191" y="4403"/>
                        <a:pt x="1191" y="4403"/>
                        <a:pt x="1191" y="4403"/>
                      </a:cubicBezTo>
                      <a:cubicBezTo>
                        <a:pt x="1189" y="4404"/>
                        <a:pt x="1187" y="4404"/>
                        <a:pt x="1186" y="4404"/>
                      </a:cubicBezTo>
                      <a:cubicBezTo>
                        <a:pt x="1185" y="4405"/>
                        <a:pt x="1185" y="4405"/>
                        <a:pt x="1185" y="4405"/>
                      </a:cubicBezTo>
                      <a:cubicBezTo>
                        <a:pt x="1186" y="4406"/>
                        <a:pt x="1188" y="4406"/>
                        <a:pt x="1189" y="4408"/>
                      </a:cubicBezTo>
                      <a:cubicBezTo>
                        <a:pt x="1190" y="4412"/>
                        <a:pt x="1190" y="4419"/>
                        <a:pt x="1187" y="4423"/>
                      </a:cubicBezTo>
                      <a:cubicBezTo>
                        <a:pt x="1186" y="4424"/>
                        <a:pt x="1186" y="4424"/>
                        <a:pt x="1186" y="4424"/>
                      </a:cubicBezTo>
                      <a:cubicBezTo>
                        <a:pt x="1178" y="4424"/>
                        <a:pt x="1178" y="4424"/>
                        <a:pt x="1178" y="4424"/>
                      </a:cubicBezTo>
                      <a:cubicBezTo>
                        <a:pt x="1177" y="4425"/>
                        <a:pt x="1177" y="4425"/>
                        <a:pt x="1177" y="4425"/>
                      </a:cubicBezTo>
                      <a:cubicBezTo>
                        <a:pt x="1179" y="4427"/>
                        <a:pt x="1182" y="4428"/>
                        <a:pt x="1183" y="4431"/>
                      </a:cubicBezTo>
                      <a:cubicBezTo>
                        <a:pt x="1182" y="4433"/>
                        <a:pt x="1182" y="4433"/>
                        <a:pt x="1182" y="4433"/>
                      </a:cubicBezTo>
                      <a:cubicBezTo>
                        <a:pt x="1182" y="4435"/>
                        <a:pt x="1182" y="4435"/>
                        <a:pt x="1182" y="4435"/>
                      </a:cubicBezTo>
                      <a:cubicBezTo>
                        <a:pt x="1184" y="4437"/>
                        <a:pt x="1184" y="4437"/>
                        <a:pt x="1184" y="4437"/>
                      </a:cubicBezTo>
                      <a:cubicBezTo>
                        <a:pt x="1186" y="4437"/>
                        <a:pt x="1186" y="4437"/>
                        <a:pt x="1186" y="4437"/>
                      </a:cubicBezTo>
                      <a:cubicBezTo>
                        <a:pt x="1186" y="4437"/>
                        <a:pt x="1187" y="4438"/>
                        <a:pt x="1187" y="4438"/>
                      </a:cubicBezTo>
                      <a:cubicBezTo>
                        <a:pt x="1187" y="4444"/>
                        <a:pt x="1186" y="4450"/>
                        <a:pt x="1189" y="4456"/>
                      </a:cubicBezTo>
                      <a:cubicBezTo>
                        <a:pt x="1195" y="4461"/>
                        <a:pt x="1195" y="4461"/>
                        <a:pt x="1195" y="4461"/>
                      </a:cubicBezTo>
                      <a:cubicBezTo>
                        <a:pt x="1196" y="4460"/>
                        <a:pt x="1196" y="4460"/>
                        <a:pt x="1196" y="4460"/>
                      </a:cubicBezTo>
                      <a:cubicBezTo>
                        <a:pt x="1195" y="4459"/>
                        <a:pt x="1195" y="4459"/>
                        <a:pt x="1195" y="4459"/>
                      </a:cubicBezTo>
                      <a:cubicBezTo>
                        <a:pt x="1195" y="4458"/>
                        <a:pt x="1195" y="4458"/>
                        <a:pt x="1195" y="4458"/>
                      </a:cubicBezTo>
                      <a:cubicBezTo>
                        <a:pt x="1197" y="4455"/>
                        <a:pt x="1201" y="4454"/>
                        <a:pt x="1202" y="4453"/>
                      </a:cubicBezTo>
                      <a:cubicBezTo>
                        <a:pt x="1202" y="4452"/>
                        <a:pt x="1202" y="4452"/>
                        <a:pt x="1202" y="4452"/>
                      </a:cubicBezTo>
                      <a:cubicBezTo>
                        <a:pt x="1204" y="4452"/>
                        <a:pt x="1210" y="4452"/>
                        <a:pt x="1212" y="4451"/>
                      </a:cubicBezTo>
                      <a:cubicBezTo>
                        <a:pt x="1212" y="4449"/>
                        <a:pt x="1212" y="4449"/>
                        <a:pt x="1212" y="4449"/>
                      </a:cubicBezTo>
                      <a:cubicBezTo>
                        <a:pt x="1219" y="4446"/>
                        <a:pt x="1222" y="4451"/>
                        <a:pt x="1228" y="4455"/>
                      </a:cubicBezTo>
                      <a:cubicBezTo>
                        <a:pt x="1226" y="4455"/>
                        <a:pt x="1226" y="4455"/>
                        <a:pt x="1226" y="4455"/>
                      </a:cubicBezTo>
                      <a:cubicBezTo>
                        <a:pt x="1215" y="4450"/>
                        <a:pt x="1215" y="4450"/>
                        <a:pt x="1215" y="4450"/>
                      </a:cubicBezTo>
                      <a:cubicBezTo>
                        <a:pt x="1215" y="4453"/>
                        <a:pt x="1215" y="4453"/>
                        <a:pt x="1215" y="4453"/>
                      </a:cubicBezTo>
                      <a:cubicBezTo>
                        <a:pt x="1213" y="4454"/>
                        <a:pt x="1213" y="4454"/>
                        <a:pt x="1213" y="4454"/>
                      </a:cubicBezTo>
                      <a:cubicBezTo>
                        <a:pt x="1211" y="4455"/>
                        <a:pt x="1208" y="4455"/>
                        <a:pt x="1206" y="4454"/>
                      </a:cubicBezTo>
                      <a:cubicBezTo>
                        <a:pt x="1205" y="4454"/>
                        <a:pt x="1205" y="4454"/>
                        <a:pt x="1205" y="4454"/>
                      </a:cubicBezTo>
                      <a:cubicBezTo>
                        <a:pt x="1205" y="4457"/>
                        <a:pt x="1205" y="4457"/>
                        <a:pt x="1205" y="4457"/>
                      </a:cubicBezTo>
                      <a:cubicBezTo>
                        <a:pt x="1202" y="4457"/>
                        <a:pt x="1202" y="4457"/>
                        <a:pt x="1202" y="4457"/>
                      </a:cubicBezTo>
                      <a:cubicBezTo>
                        <a:pt x="1198" y="4460"/>
                        <a:pt x="1198" y="4460"/>
                        <a:pt x="1198" y="4460"/>
                      </a:cubicBezTo>
                      <a:cubicBezTo>
                        <a:pt x="1199" y="4462"/>
                        <a:pt x="1198" y="4468"/>
                        <a:pt x="1197" y="4470"/>
                      </a:cubicBezTo>
                      <a:cubicBezTo>
                        <a:pt x="1194" y="4475"/>
                        <a:pt x="1194" y="4475"/>
                        <a:pt x="1194" y="4475"/>
                      </a:cubicBezTo>
                      <a:cubicBezTo>
                        <a:pt x="1193" y="4473"/>
                        <a:pt x="1195" y="4470"/>
                        <a:pt x="1196" y="4468"/>
                      </a:cubicBezTo>
                      <a:cubicBezTo>
                        <a:pt x="1195" y="4465"/>
                        <a:pt x="1195" y="4465"/>
                        <a:pt x="1195" y="4465"/>
                      </a:cubicBezTo>
                      <a:cubicBezTo>
                        <a:pt x="1194" y="4464"/>
                        <a:pt x="1194" y="4464"/>
                        <a:pt x="1194" y="4464"/>
                      </a:cubicBezTo>
                      <a:cubicBezTo>
                        <a:pt x="1193" y="4465"/>
                        <a:pt x="1191" y="4466"/>
                        <a:pt x="1190" y="4466"/>
                      </a:cubicBezTo>
                      <a:cubicBezTo>
                        <a:pt x="1189" y="4464"/>
                        <a:pt x="1189" y="4464"/>
                        <a:pt x="1189" y="4464"/>
                      </a:cubicBezTo>
                      <a:cubicBezTo>
                        <a:pt x="1190" y="4463"/>
                        <a:pt x="1190" y="4463"/>
                        <a:pt x="1190" y="4463"/>
                      </a:cubicBezTo>
                      <a:cubicBezTo>
                        <a:pt x="1191" y="4463"/>
                        <a:pt x="1191" y="4463"/>
                        <a:pt x="1191" y="4463"/>
                      </a:cubicBezTo>
                      <a:cubicBezTo>
                        <a:pt x="1191" y="4462"/>
                        <a:pt x="1189" y="4461"/>
                        <a:pt x="1188" y="4460"/>
                      </a:cubicBezTo>
                      <a:cubicBezTo>
                        <a:pt x="1187" y="4461"/>
                        <a:pt x="1187" y="4461"/>
                        <a:pt x="1187" y="4461"/>
                      </a:cubicBezTo>
                      <a:cubicBezTo>
                        <a:pt x="1185" y="4464"/>
                        <a:pt x="1184" y="4467"/>
                        <a:pt x="1184" y="4470"/>
                      </a:cubicBezTo>
                      <a:cubicBezTo>
                        <a:pt x="1182" y="4472"/>
                        <a:pt x="1182" y="4472"/>
                        <a:pt x="1182" y="4472"/>
                      </a:cubicBezTo>
                      <a:cubicBezTo>
                        <a:pt x="1179" y="4472"/>
                        <a:pt x="1179" y="4472"/>
                        <a:pt x="1179" y="4472"/>
                      </a:cubicBezTo>
                      <a:cubicBezTo>
                        <a:pt x="1175" y="4475"/>
                        <a:pt x="1174" y="4479"/>
                        <a:pt x="1172" y="4482"/>
                      </a:cubicBezTo>
                      <a:cubicBezTo>
                        <a:pt x="1170" y="4485"/>
                        <a:pt x="1167" y="4487"/>
                        <a:pt x="1165" y="4490"/>
                      </a:cubicBezTo>
                      <a:cubicBezTo>
                        <a:pt x="1165" y="4491"/>
                        <a:pt x="1163" y="4493"/>
                        <a:pt x="1163" y="4493"/>
                      </a:cubicBezTo>
                      <a:cubicBezTo>
                        <a:pt x="1157" y="4495"/>
                        <a:pt x="1145" y="4497"/>
                        <a:pt x="1140" y="4491"/>
                      </a:cubicBezTo>
                      <a:cubicBezTo>
                        <a:pt x="1138" y="4489"/>
                        <a:pt x="1138" y="4488"/>
                        <a:pt x="1135" y="4486"/>
                      </a:cubicBezTo>
                      <a:cubicBezTo>
                        <a:pt x="1132" y="4483"/>
                        <a:pt x="1130" y="4485"/>
                        <a:pt x="1127" y="4484"/>
                      </a:cubicBezTo>
                      <a:cubicBezTo>
                        <a:pt x="1127" y="4483"/>
                        <a:pt x="1121" y="4480"/>
                        <a:pt x="1121" y="4480"/>
                      </a:cubicBezTo>
                      <a:cubicBezTo>
                        <a:pt x="1116" y="4481"/>
                        <a:pt x="1111" y="4481"/>
                        <a:pt x="1106" y="4480"/>
                      </a:cubicBezTo>
                      <a:cubicBezTo>
                        <a:pt x="1105" y="4481"/>
                        <a:pt x="1105" y="4481"/>
                        <a:pt x="1105" y="4481"/>
                      </a:cubicBezTo>
                      <a:cubicBezTo>
                        <a:pt x="1105" y="4485"/>
                        <a:pt x="1105" y="4485"/>
                        <a:pt x="1105" y="4485"/>
                      </a:cubicBezTo>
                      <a:cubicBezTo>
                        <a:pt x="1103" y="4486"/>
                        <a:pt x="1103" y="4486"/>
                        <a:pt x="1103" y="4486"/>
                      </a:cubicBezTo>
                      <a:cubicBezTo>
                        <a:pt x="1104" y="4488"/>
                        <a:pt x="1104" y="4488"/>
                        <a:pt x="1104" y="4488"/>
                      </a:cubicBezTo>
                      <a:cubicBezTo>
                        <a:pt x="1104" y="4490"/>
                        <a:pt x="1104" y="4490"/>
                        <a:pt x="1104" y="4490"/>
                      </a:cubicBezTo>
                      <a:cubicBezTo>
                        <a:pt x="1104" y="4492"/>
                        <a:pt x="1104" y="4492"/>
                        <a:pt x="1104" y="4492"/>
                      </a:cubicBezTo>
                      <a:cubicBezTo>
                        <a:pt x="1103" y="4494"/>
                        <a:pt x="1103" y="4494"/>
                        <a:pt x="1103" y="4494"/>
                      </a:cubicBezTo>
                      <a:cubicBezTo>
                        <a:pt x="1105" y="4497"/>
                        <a:pt x="1105" y="4497"/>
                        <a:pt x="1105" y="4497"/>
                      </a:cubicBezTo>
                      <a:cubicBezTo>
                        <a:pt x="1102" y="4500"/>
                        <a:pt x="1105" y="4507"/>
                        <a:pt x="1101" y="4512"/>
                      </a:cubicBezTo>
                      <a:cubicBezTo>
                        <a:pt x="1101" y="4515"/>
                        <a:pt x="1101" y="4515"/>
                        <a:pt x="1101" y="4515"/>
                      </a:cubicBezTo>
                      <a:cubicBezTo>
                        <a:pt x="1101" y="4516"/>
                        <a:pt x="1099" y="4518"/>
                        <a:pt x="1100" y="4519"/>
                      </a:cubicBezTo>
                      <a:cubicBezTo>
                        <a:pt x="1101" y="4520"/>
                        <a:pt x="1101" y="4520"/>
                        <a:pt x="1101" y="4520"/>
                      </a:cubicBezTo>
                      <a:cubicBezTo>
                        <a:pt x="1101" y="4523"/>
                        <a:pt x="1101" y="4523"/>
                        <a:pt x="1101" y="4523"/>
                      </a:cubicBezTo>
                      <a:cubicBezTo>
                        <a:pt x="1098" y="4524"/>
                        <a:pt x="1098" y="4524"/>
                        <a:pt x="1098" y="4524"/>
                      </a:cubicBezTo>
                      <a:cubicBezTo>
                        <a:pt x="1099" y="4525"/>
                        <a:pt x="1099" y="4525"/>
                        <a:pt x="1099" y="4525"/>
                      </a:cubicBezTo>
                      <a:cubicBezTo>
                        <a:pt x="1095" y="4528"/>
                        <a:pt x="1096" y="4532"/>
                        <a:pt x="1094" y="4534"/>
                      </a:cubicBezTo>
                      <a:cubicBezTo>
                        <a:pt x="1095" y="4536"/>
                        <a:pt x="1096" y="4538"/>
                        <a:pt x="1096" y="4540"/>
                      </a:cubicBezTo>
                      <a:cubicBezTo>
                        <a:pt x="1095" y="4542"/>
                        <a:pt x="1095" y="4542"/>
                        <a:pt x="1095" y="4542"/>
                      </a:cubicBezTo>
                      <a:cubicBezTo>
                        <a:pt x="1096" y="4544"/>
                        <a:pt x="1096" y="4544"/>
                        <a:pt x="1096" y="4544"/>
                      </a:cubicBezTo>
                      <a:cubicBezTo>
                        <a:pt x="1096" y="4546"/>
                        <a:pt x="1096" y="4546"/>
                        <a:pt x="1096" y="4546"/>
                      </a:cubicBezTo>
                      <a:cubicBezTo>
                        <a:pt x="1097" y="4547"/>
                        <a:pt x="1097" y="4547"/>
                        <a:pt x="1097" y="4547"/>
                      </a:cubicBezTo>
                      <a:cubicBezTo>
                        <a:pt x="1097" y="4553"/>
                        <a:pt x="1096" y="4561"/>
                        <a:pt x="1098" y="4566"/>
                      </a:cubicBezTo>
                      <a:cubicBezTo>
                        <a:pt x="1100" y="4568"/>
                        <a:pt x="1100" y="4568"/>
                        <a:pt x="1100" y="4568"/>
                      </a:cubicBezTo>
                      <a:cubicBezTo>
                        <a:pt x="1098" y="4568"/>
                        <a:pt x="1098" y="4568"/>
                        <a:pt x="1098" y="4568"/>
                      </a:cubicBezTo>
                      <a:cubicBezTo>
                        <a:pt x="1097" y="4567"/>
                        <a:pt x="1097" y="4567"/>
                        <a:pt x="1097" y="4567"/>
                      </a:cubicBezTo>
                      <a:cubicBezTo>
                        <a:pt x="1097" y="4570"/>
                        <a:pt x="1098" y="4573"/>
                        <a:pt x="1097" y="4576"/>
                      </a:cubicBezTo>
                      <a:cubicBezTo>
                        <a:pt x="1097" y="4578"/>
                        <a:pt x="1097" y="4580"/>
                        <a:pt x="1097" y="4581"/>
                      </a:cubicBezTo>
                      <a:cubicBezTo>
                        <a:pt x="1096" y="4582"/>
                        <a:pt x="1097" y="4584"/>
                        <a:pt x="1097" y="4584"/>
                      </a:cubicBezTo>
                      <a:cubicBezTo>
                        <a:pt x="1097" y="4586"/>
                        <a:pt x="1096" y="4591"/>
                        <a:pt x="1093" y="4592"/>
                      </a:cubicBezTo>
                      <a:cubicBezTo>
                        <a:pt x="1093" y="4593"/>
                        <a:pt x="1093" y="4593"/>
                        <a:pt x="1093" y="4593"/>
                      </a:cubicBezTo>
                      <a:cubicBezTo>
                        <a:pt x="1090" y="4595"/>
                        <a:pt x="1090" y="4595"/>
                        <a:pt x="1090" y="4595"/>
                      </a:cubicBezTo>
                      <a:cubicBezTo>
                        <a:pt x="1089" y="4596"/>
                        <a:pt x="1089" y="4596"/>
                        <a:pt x="1089" y="4596"/>
                      </a:cubicBezTo>
                      <a:cubicBezTo>
                        <a:pt x="1084" y="4598"/>
                        <a:pt x="1084" y="4598"/>
                        <a:pt x="1084" y="4598"/>
                      </a:cubicBezTo>
                      <a:cubicBezTo>
                        <a:pt x="1080" y="4603"/>
                        <a:pt x="1080" y="4603"/>
                        <a:pt x="1080" y="4603"/>
                      </a:cubicBezTo>
                      <a:cubicBezTo>
                        <a:pt x="1077" y="4604"/>
                        <a:pt x="1077" y="4604"/>
                        <a:pt x="1077" y="4604"/>
                      </a:cubicBezTo>
                      <a:cubicBezTo>
                        <a:pt x="1076" y="4606"/>
                        <a:pt x="1076" y="4606"/>
                        <a:pt x="1076" y="4606"/>
                      </a:cubicBezTo>
                      <a:cubicBezTo>
                        <a:pt x="1076" y="4607"/>
                        <a:pt x="1076" y="4607"/>
                        <a:pt x="1076" y="4607"/>
                      </a:cubicBezTo>
                      <a:cubicBezTo>
                        <a:pt x="1075" y="4609"/>
                        <a:pt x="1075" y="4609"/>
                        <a:pt x="1075" y="4609"/>
                      </a:cubicBezTo>
                      <a:cubicBezTo>
                        <a:pt x="1072" y="4609"/>
                        <a:pt x="1072" y="4609"/>
                        <a:pt x="1072" y="4609"/>
                      </a:cubicBezTo>
                      <a:cubicBezTo>
                        <a:pt x="1074" y="4614"/>
                        <a:pt x="1071" y="4621"/>
                        <a:pt x="1068" y="4624"/>
                      </a:cubicBezTo>
                      <a:cubicBezTo>
                        <a:pt x="1065" y="4624"/>
                        <a:pt x="1065" y="4624"/>
                        <a:pt x="1065" y="4624"/>
                      </a:cubicBezTo>
                      <a:cubicBezTo>
                        <a:pt x="1064" y="4625"/>
                        <a:pt x="1064" y="4627"/>
                        <a:pt x="1064" y="4628"/>
                      </a:cubicBezTo>
                      <a:cubicBezTo>
                        <a:pt x="1064" y="4629"/>
                        <a:pt x="1064" y="4629"/>
                        <a:pt x="1064" y="4629"/>
                      </a:cubicBezTo>
                      <a:cubicBezTo>
                        <a:pt x="1059" y="4630"/>
                        <a:pt x="1059" y="4630"/>
                        <a:pt x="1059" y="4630"/>
                      </a:cubicBezTo>
                      <a:cubicBezTo>
                        <a:pt x="1059" y="4631"/>
                        <a:pt x="1059" y="4631"/>
                        <a:pt x="1059" y="4631"/>
                      </a:cubicBezTo>
                      <a:cubicBezTo>
                        <a:pt x="1058" y="4632"/>
                        <a:pt x="1058" y="4632"/>
                        <a:pt x="1058" y="4632"/>
                      </a:cubicBezTo>
                      <a:cubicBezTo>
                        <a:pt x="1059" y="4633"/>
                        <a:pt x="1059" y="4633"/>
                        <a:pt x="1059" y="4633"/>
                      </a:cubicBezTo>
                      <a:cubicBezTo>
                        <a:pt x="1055" y="4635"/>
                        <a:pt x="1055" y="4635"/>
                        <a:pt x="1055" y="4635"/>
                      </a:cubicBezTo>
                      <a:cubicBezTo>
                        <a:pt x="1054" y="4634"/>
                        <a:pt x="1054" y="4634"/>
                        <a:pt x="1054" y="4634"/>
                      </a:cubicBezTo>
                      <a:cubicBezTo>
                        <a:pt x="1052" y="4635"/>
                        <a:pt x="1052" y="4635"/>
                        <a:pt x="1052" y="4635"/>
                      </a:cubicBezTo>
                      <a:cubicBezTo>
                        <a:pt x="1052" y="4637"/>
                        <a:pt x="1052" y="4637"/>
                        <a:pt x="1052" y="4637"/>
                      </a:cubicBezTo>
                      <a:cubicBezTo>
                        <a:pt x="1050" y="4640"/>
                        <a:pt x="1050" y="4640"/>
                        <a:pt x="1050" y="4640"/>
                      </a:cubicBezTo>
                      <a:cubicBezTo>
                        <a:pt x="1049" y="4638"/>
                        <a:pt x="1049" y="4638"/>
                        <a:pt x="1049" y="4638"/>
                      </a:cubicBezTo>
                      <a:cubicBezTo>
                        <a:pt x="1047" y="4638"/>
                        <a:pt x="1047" y="4638"/>
                        <a:pt x="1047" y="4638"/>
                      </a:cubicBezTo>
                      <a:cubicBezTo>
                        <a:pt x="1048" y="4640"/>
                        <a:pt x="1048" y="4640"/>
                        <a:pt x="1048" y="4640"/>
                      </a:cubicBezTo>
                      <a:cubicBezTo>
                        <a:pt x="1046" y="4641"/>
                        <a:pt x="1046" y="4641"/>
                        <a:pt x="1046" y="4641"/>
                      </a:cubicBezTo>
                      <a:cubicBezTo>
                        <a:pt x="1045" y="4640"/>
                        <a:pt x="1045" y="4640"/>
                        <a:pt x="1045" y="4640"/>
                      </a:cubicBezTo>
                      <a:cubicBezTo>
                        <a:pt x="1044" y="4641"/>
                        <a:pt x="1044" y="4641"/>
                        <a:pt x="1044" y="4641"/>
                      </a:cubicBezTo>
                      <a:cubicBezTo>
                        <a:pt x="1043" y="4640"/>
                        <a:pt x="1043" y="4640"/>
                        <a:pt x="1043" y="4640"/>
                      </a:cubicBezTo>
                      <a:cubicBezTo>
                        <a:pt x="1043" y="4641"/>
                        <a:pt x="1043" y="4641"/>
                        <a:pt x="1043" y="4641"/>
                      </a:cubicBezTo>
                      <a:cubicBezTo>
                        <a:pt x="1044" y="4643"/>
                        <a:pt x="1044" y="4643"/>
                        <a:pt x="1044" y="4643"/>
                      </a:cubicBezTo>
                      <a:cubicBezTo>
                        <a:pt x="1043" y="4644"/>
                        <a:pt x="1042" y="4646"/>
                        <a:pt x="1042" y="4647"/>
                      </a:cubicBezTo>
                      <a:cubicBezTo>
                        <a:pt x="1044" y="4649"/>
                        <a:pt x="1044" y="4649"/>
                        <a:pt x="1044" y="4649"/>
                      </a:cubicBezTo>
                      <a:cubicBezTo>
                        <a:pt x="1044" y="4650"/>
                        <a:pt x="1044" y="4651"/>
                        <a:pt x="1043" y="4652"/>
                      </a:cubicBezTo>
                      <a:cubicBezTo>
                        <a:pt x="1042" y="4653"/>
                        <a:pt x="1042" y="4653"/>
                        <a:pt x="1042" y="4653"/>
                      </a:cubicBezTo>
                      <a:cubicBezTo>
                        <a:pt x="1041" y="4660"/>
                        <a:pt x="1041" y="4660"/>
                        <a:pt x="1041" y="4660"/>
                      </a:cubicBezTo>
                      <a:cubicBezTo>
                        <a:pt x="1041" y="4662"/>
                        <a:pt x="1041" y="4662"/>
                        <a:pt x="1041" y="4662"/>
                      </a:cubicBezTo>
                      <a:cubicBezTo>
                        <a:pt x="1038" y="4668"/>
                        <a:pt x="1038" y="4668"/>
                        <a:pt x="1038" y="4668"/>
                      </a:cubicBezTo>
                      <a:cubicBezTo>
                        <a:pt x="1035" y="4673"/>
                        <a:pt x="1034" y="4673"/>
                        <a:pt x="1029" y="4675"/>
                      </a:cubicBezTo>
                      <a:cubicBezTo>
                        <a:pt x="1028" y="4675"/>
                        <a:pt x="1026" y="4676"/>
                        <a:pt x="1025" y="4675"/>
                      </a:cubicBezTo>
                      <a:cubicBezTo>
                        <a:pt x="1024" y="4676"/>
                        <a:pt x="1024" y="4676"/>
                        <a:pt x="1024" y="4676"/>
                      </a:cubicBezTo>
                      <a:cubicBezTo>
                        <a:pt x="1023" y="4675"/>
                        <a:pt x="1023" y="4675"/>
                        <a:pt x="1023" y="4675"/>
                      </a:cubicBezTo>
                      <a:cubicBezTo>
                        <a:pt x="1022" y="4675"/>
                        <a:pt x="1022" y="4675"/>
                        <a:pt x="1022" y="4675"/>
                      </a:cubicBezTo>
                      <a:cubicBezTo>
                        <a:pt x="1020" y="4674"/>
                        <a:pt x="1020" y="4674"/>
                        <a:pt x="1020" y="4674"/>
                      </a:cubicBezTo>
                      <a:cubicBezTo>
                        <a:pt x="1017" y="4675"/>
                        <a:pt x="1017" y="4675"/>
                        <a:pt x="1017" y="4675"/>
                      </a:cubicBezTo>
                      <a:cubicBezTo>
                        <a:pt x="1015" y="4675"/>
                        <a:pt x="1015" y="4675"/>
                        <a:pt x="1015" y="4675"/>
                      </a:cubicBezTo>
                      <a:cubicBezTo>
                        <a:pt x="1014" y="4677"/>
                        <a:pt x="1013" y="4679"/>
                        <a:pt x="1011" y="4680"/>
                      </a:cubicBezTo>
                      <a:cubicBezTo>
                        <a:pt x="1010" y="4681"/>
                        <a:pt x="1010" y="4681"/>
                        <a:pt x="1010" y="4681"/>
                      </a:cubicBezTo>
                      <a:cubicBezTo>
                        <a:pt x="1007" y="4679"/>
                        <a:pt x="1007" y="4679"/>
                        <a:pt x="1007" y="4679"/>
                      </a:cubicBezTo>
                      <a:cubicBezTo>
                        <a:pt x="1004" y="4679"/>
                        <a:pt x="1004" y="4679"/>
                        <a:pt x="1004" y="4679"/>
                      </a:cubicBezTo>
                      <a:cubicBezTo>
                        <a:pt x="1004" y="4678"/>
                        <a:pt x="1004" y="4678"/>
                        <a:pt x="1004" y="4678"/>
                      </a:cubicBezTo>
                      <a:cubicBezTo>
                        <a:pt x="1002" y="4677"/>
                        <a:pt x="1002" y="4677"/>
                        <a:pt x="1002" y="4677"/>
                      </a:cubicBezTo>
                      <a:cubicBezTo>
                        <a:pt x="1001" y="4675"/>
                        <a:pt x="1001" y="4675"/>
                        <a:pt x="1001" y="4675"/>
                      </a:cubicBezTo>
                      <a:cubicBezTo>
                        <a:pt x="1001" y="4675"/>
                        <a:pt x="1001" y="4675"/>
                        <a:pt x="1001" y="4675"/>
                      </a:cubicBezTo>
                      <a:cubicBezTo>
                        <a:pt x="1001" y="4677"/>
                        <a:pt x="1001" y="4677"/>
                        <a:pt x="1001" y="4677"/>
                      </a:cubicBezTo>
                      <a:cubicBezTo>
                        <a:pt x="997" y="4678"/>
                        <a:pt x="997" y="4678"/>
                        <a:pt x="997" y="4678"/>
                      </a:cubicBezTo>
                      <a:cubicBezTo>
                        <a:pt x="997" y="4679"/>
                        <a:pt x="997" y="4679"/>
                        <a:pt x="997" y="4679"/>
                      </a:cubicBezTo>
                      <a:cubicBezTo>
                        <a:pt x="1002" y="4682"/>
                        <a:pt x="1002" y="4682"/>
                        <a:pt x="1002" y="4682"/>
                      </a:cubicBezTo>
                      <a:cubicBezTo>
                        <a:pt x="1002" y="4684"/>
                        <a:pt x="1002" y="4684"/>
                        <a:pt x="1002" y="4684"/>
                      </a:cubicBezTo>
                      <a:cubicBezTo>
                        <a:pt x="1001" y="4685"/>
                        <a:pt x="1001" y="4685"/>
                        <a:pt x="1001" y="4685"/>
                      </a:cubicBezTo>
                      <a:cubicBezTo>
                        <a:pt x="1000" y="4685"/>
                        <a:pt x="999" y="4688"/>
                        <a:pt x="998" y="4689"/>
                      </a:cubicBezTo>
                      <a:cubicBezTo>
                        <a:pt x="1000" y="4691"/>
                        <a:pt x="1000" y="4691"/>
                        <a:pt x="1000" y="4691"/>
                      </a:cubicBezTo>
                      <a:cubicBezTo>
                        <a:pt x="999" y="4693"/>
                        <a:pt x="999" y="4695"/>
                        <a:pt x="999" y="4697"/>
                      </a:cubicBezTo>
                      <a:cubicBezTo>
                        <a:pt x="1002" y="4699"/>
                        <a:pt x="1002" y="4699"/>
                        <a:pt x="1002" y="4699"/>
                      </a:cubicBezTo>
                      <a:cubicBezTo>
                        <a:pt x="1002" y="4701"/>
                        <a:pt x="1002" y="4701"/>
                        <a:pt x="1002" y="4701"/>
                      </a:cubicBezTo>
                      <a:cubicBezTo>
                        <a:pt x="1004" y="4702"/>
                        <a:pt x="1004" y="4702"/>
                        <a:pt x="1004" y="4702"/>
                      </a:cubicBezTo>
                      <a:cubicBezTo>
                        <a:pt x="1002" y="4704"/>
                        <a:pt x="1002" y="4704"/>
                        <a:pt x="1002" y="4704"/>
                      </a:cubicBezTo>
                      <a:cubicBezTo>
                        <a:pt x="1000" y="4704"/>
                        <a:pt x="1000" y="4704"/>
                        <a:pt x="1000" y="4704"/>
                      </a:cubicBezTo>
                      <a:cubicBezTo>
                        <a:pt x="999" y="4707"/>
                        <a:pt x="999" y="4707"/>
                        <a:pt x="999" y="4707"/>
                      </a:cubicBezTo>
                      <a:cubicBezTo>
                        <a:pt x="998" y="4707"/>
                        <a:pt x="998" y="4707"/>
                        <a:pt x="998" y="4707"/>
                      </a:cubicBezTo>
                      <a:cubicBezTo>
                        <a:pt x="997" y="4706"/>
                        <a:pt x="997" y="4706"/>
                        <a:pt x="997" y="4706"/>
                      </a:cubicBezTo>
                      <a:cubicBezTo>
                        <a:pt x="998" y="4705"/>
                        <a:pt x="998" y="4705"/>
                        <a:pt x="998" y="4705"/>
                      </a:cubicBezTo>
                      <a:cubicBezTo>
                        <a:pt x="997" y="4704"/>
                        <a:pt x="996" y="4700"/>
                        <a:pt x="997" y="4699"/>
                      </a:cubicBezTo>
                      <a:cubicBezTo>
                        <a:pt x="997" y="4697"/>
                        <a:pt x="997" y="4697"/>
                        <a:pt x="997" y="4697"/>
                      </a:cubicBezTo>
                      <a:cubicBezTo>
                        <a:pt x="996" y="4694"/>
                        <a:pt x="996" y="4694"/>
                        <a:pt x="996" y="4694"/>
                      </a:cubicBezTo>
                      <a:cubicBezTo>
                        <a:pt x="993" y="4693"/>
                        <a:pt x="993" y="4693"/>
                        <a:pt x="993" y="4693"/>
                      </a:cubicBezTo>
                      <a:cubicBezTo>
                        <a:pt x="994" y="4688"/>
                        <a:pt x="994" y="4688"/>
                        <a:pt x="994" y="4688"/>
                      </a:cubicBezTo>
                      <a:cubicBezTo>
                        <a:pt x="994" y="4687"/>
                        <a:pt x="992" y="4687"/>
                        <a:pt x="992" y="4687"/>
                      </a:cubicBezTo>
                      <a:cubicBezTo>
                        <a:pt x="991" y="4688"/>
                        <a:pt x="991" y="4688"/>
                        <a:pt x="991" y="4688"/>
                      </a:cubicBezTo>
                      <a:cubicBezTo>
                        <a:pt x="992" y="4690"/>
                        <a:pt x="992" y="4690"/>
                        <a:pt x="992" y="4690"/>
                      </a:cubicBezTo>
                      <a:cubicBezTo>
                        <a:pt x="989" y="4692"/>
                        <a:pt x="989" y="4692"/>
                        <a:pt x="989" y="4692"/>
                      </a:cubicBezTo>
                      <a:cubicBezTo>
                        <a:pt x="987" y="4692"/>
                        <a:pt x="987" y="4692"/>
                        <a:pt x="987" y="4692"/>
                      </a:cubicBezTo>
                      <a:cubicBezTo>
                        <a:pt x="984" y="4699"/>
                        <a:pt x="984" y="4699"/>
                        <a:pt x="984" y="4699"/>
                      </a:cubicBezTo>
                      <a:cubicBezTo>
                        <a:pt x="982" y="4699"/>
                        <a:pt x="982" y="4699"/>
                        <a:pt x="982" y="4699"/>
                      </a:cubicBezTo>
                      <a:cubicBezTo>
                        <a:pt x="980" y="4700"/>
                        <a:pt x="980" y="4700"/>
                        <a:pt x="980" y="4700"/>
                      </a:cubicBezTo>
                      <a:cubicBezTo>
                        <a:pt x="978" y="4699"/>
                        <a:pt x="978" y="4699"/>
                        <a:pt x="978" y="4699"/>
                      </a:cubicBezTo>
                      <a:cubicBezTo>
                        <a:pt x="978" y="4698"/>
                        <a:pt x="978" y="4698"/>
                        <a:pt x="978" y="4698"/>
                      </a:cubicBezTo>
                      <a:cubicBezTo>
                        <a:pt x="975" y="4698"/>
                        <a:pt x="975" y="4698"/>
                        <a:pt x="975" y="4698"/>
                      </a:cubicBezTo>
                      <a:cubicBezTo>
                        <a:pt x="974" y="4697"/>
                        <a:pt x="974" y="4697"/>
                        <a:pt x="974" y="4697"/>
                      </a:cubicBezTo>
                      <a:cubicBezTo>
                        <a:pt x="974" y="4696"/>
                        <a:pt x="974" y="4696"/>
                        <a:pt x="974" y="4696"/>
                      </a:cubicBezTo>
                      <a:cubicBezTo>
                        <a:pt x="972" y="4695"/>
                        <a:pt x="972" y="4695"/>
                        <a:pt x="972" y="4695"/>
                      </a:cubicBezTo>
                      <a:cubicBezTo>
                        <a:pt x="970" y="4696"/>
                        <a:pt x="970" y="4696"/>
                        <a:pt x="970" y="4696"/>
                      </a:cubicBezTo>
                      <a:cubicBezTo>
                        <a:pt x="969" y="4698"/>
                        <a:pt x="969" y="4698"/>
                        <a:pt x="969" y="4698"/>
                      </a:cubicBezTo>
                      <a:cubicBezTo>
                        <a:pt x="972" y="4700"/>
                        <a:pt x="972" y="4700"/>
                        <a:pt x="972" y="4700"/>
                      </a:cubicBezTo>
                      <a:cubicBezTo>
                        <a:pt x="973" y="4701"/>
                        <a:pt x="974" y="4705"/>
                        <a:pt x="973" y="4707"/>
                      </a:cubicBezTo>
                      <a:cubicBezTo>
                        <a:pt x="971" y="4707"/>
                        <a:pt x="971" y="4707"/>
                        <a:pt x="971" y="4707"/>
                      </a:cubicBezTo>
                      <a:cubicBezTo>
                        <a:pt x="972" y="4713"/>
                        <a:pt x="972" y="4713"/>
                        <a:pt x="972" y="4713"/>
                      </a:cubicBezTo>
                      <a:cubicBezTo>
                        <a:pt x="973" y="4715"/>
                        <a:pt x="973" y="4715"/>
                        <a:pt x="973" y="4715"/>
                      </a:cubicBezTo>
                      <a:cubicBezTo>
                        <a:pt x="971" y="4714"/>
                        <a:pt x="971" y="4714"/>
                        <a:pt x="971" y="4714"/>
                      </a:cubicBezTo>
                      <a:cubicBezTo>
                        <a:pt x="970" y="4715"/>
                        <a:pt x="970" y="4715"/>
                        <a:pt x="970" y="4715"/>
                      </a:cubicBezTo>
                      <a:cubicBezTo>
                        <a:pt x="970" y="4716"/>
                        <a:pt x="970" y="4716"/>
                        <a:pt x="970" y="4716"/>
                      </a:cubicBezTo>
                      <a:cubicBezTo>
                        <a:pt x="969" y="4717"/>
                        <a:pt x="968" y="4718"/>
                        <a:pt x="967" y="4719"/>
                      </a:cubicBezTo>
                      <a:cubicBezTo>
                        <a:pt x="972" y="4721"/>
                        <a:pt x="970" y="4728"/>
                        <a:pt x="969" y="4731"/>
                      </a:cubicBezTo>
                      <a:cubicBezTo>
                        <a:pt x="971" y="4733"/>
                        <a:pt x="971" y="4733"/>
                        <a:pt x="971" y="4733"/>
                      </a:cubicBezTo>
                      <a:cubicBezTo>
                        <a:pt x="970" y="4734"/>
                        <a:pt x="970" y="4734"/>
                        <a:pt x="970" y="4734"/>
                      </a:cubicBezTo>
                      <a:cubicBezTo>
                        <a:pt x="969" y="4734"/>
                        <a:pt x="969" y="4734"/>
                        <a:pt x="969" y="4734"/>
                      </a:cubicBezTo>
                      <a:cubicBezTo>
                        <a:pt x="968" y="4735"/>
                        <a:pt x="968" y="4735"/>
                        <a:pt x="968" y="4735"/>
                      </a:cubicBezTo>
                      <a:cubicBezTo>
                        <a:pt x="968" y="4736"/>
                        <a:pt x="968" y="4736"/>
                        <a:pt x="968" y="4736"/>
                      </a:cubicBezTo>
                      <a:cubicBezTo>
                        <a:pt x="969" y="4737"/>
                        <a:pt x="969" y="4737"/>
                        <a:pt x="969" y="4737"/>
                      </a:cubicBezTo>
                      <a:cubicBezTo>
                        <a:pt x="968" y="4738"/>
                        <a:pt x="968" y="4738"/>
                        <a:pt x="968" y="4738"/>
                      </a:cubicBezTo>
                      <a:cubicBezTo>
                        <a:pt x="971" y="4746"/>
                        <a:pt x="964" y="4752"/>
                        <a:pt x="959" y="4757"/>
                      </a:cubicBezTo>
                      <a:cubicBezTo>
                        <a:pt x="956" y="4756"/>
                        <a:pt x="956" y="4756"/>
                        <a:pt x="956" y="4756"/>
                      </a:cubicBezTo>
                      <a:cubicBezTo>
                        <a:pt x="956" y="4755"/>
                        <a:pt x="956" y="4755"/>
                        <a:pt x="956" y="4755"/>
                      </a:cubicBezTo>
                      <a:cubicBezTo>
                        <a:pt x="954" y="4754"/>
                        <a:pt x="954" y="4754"/>
                        <a:pt x="954" y="4754"/>
                      </a:cubicBezTo>
                      <a:cubicBezTo>
                        <a:pt x="953" y="4753"/>
                        <a:pt x="953" y="4753"/>
                        <a:pt x="953" y="4753"/>
                      </a:cubicBezTo>
                      <a:cubicBezTo>
                        <a:pt x="953" y="4757"/>
                        <a:pt x="953" y="4757"/>
                        <a:pt x="953" y="4757"/>
                      </a:cubicBezTo>
                      <a:cubicBezTo>
                        <a:pt x="952" y="4758"/>
                        <a:pt x="950" y="4758"/>
                        <a:pt x="949" y="4758"/>
                      </a:cubicBezTo>
                      <a:cubicBezTo>
                        <a:pt x="947" y="4759"/>
                        <a:pt x="947" y="4759"/>
                        <a:pt x="947" y="4759"/>
                      </a:cubicBezTo>
                      <a:cubicBezTo>
                        <a:pt x="958" y="4762"/>
                        <a:pt x="958" y="4762"/>
                        <a:pt x="958" y="4762"/>
                      </a:cubicBezTo>
                      <a:cubicBezTo>
                        <a:pt x="956" y="4763"/>
                        <a:pt x="956" y="4763"/>
                        <a:pt x="956" y="4763"/>
                      </a:cubicBezTo>
                      <a:cubicBezTo>
                        <a:pt x="955" y="4762"/>
                        <a:pt x="950" y="4761"/>
                        <a:pt x="949" y="4761"/>
                      </a:cubicBezTo>
                      <a:cubicBezTo>
                        <a:pt x="946" y="4762"/>
                        <a:pt x="946" y="4762"/>
                        <a:pt x="946" y="4762"/>
                      </a:cubicBezTo>
                      <a:cubicBezTo>
                        <a:pt x="945" y="4762"/>
                        <a:pt x="945" y="4762"/>
                        <a:pt x="945" y="4762"/>
                      </a:cubicBezTo>
                      <a:cubicBezTo>
                        <a:pt x="943" y="4761"/>
                        <a:pt x="943" y="4761"/>
                        <a:pt x="943" y="4761"/>
                      </a:cubicBezTo>
                      <a:cubicBezTo>
                        <a:pt x="943" y="4764"/>
                        <a:pt x="943" y="4764"/>
                        <a:pt x="943" y="4764"/>
                      </a:cubicBezTo>
                      <a:cubicBezTo>
                        <a:pt x="940" y="4762"/>
                        <a:pt x="940" y="4762"/>
                        <a:pt x="940" y="4762"/>
                      </a:cubicBezTo>
                      <a:cubicBezTo>
                        <a:pt x="940" y="4764"/>
                        <a:pt x="940" y="4764"/>
                        <a:pt x="940" y="4764"/>
                      </a:cubicBezTo>
                      <a:cubicBezTo>
                        <a:pt x="941" y="4766"/>
                        <a:pt x="941" y="4766"/>
                        <a:pt x="941" y="4766"/>
                      </a:cubicBezTo>
                      <a:cubicBezTo>
                        <a:pt x="941" y="4768"/>
                        <a:pt x="941" y="4768"/>
                        <a:pt x="941" y="4768"/>
                      </a:cubicBezTo>
                      <a:cubicBezTo>
                        <a:pt x="937" y="4770"/>
                        <a:pt x="937" y="4770"/>
                        <a:pt x="937" y="4770"/>
                      </a:cubicBezTo>
                      <a:cubicBezTo>
                        <a:pt x="939" y="4773"/>
                        <a:pt x="939" y="4773"/>
                        <a:pt x="939" y="4773"/>
                      </a:cubicBezTo>
                      <a:cubicBezTo>
                        <a:pt x="938" y="4773"/>
                        <a:pt x="938" y="4773"/>
                        <a:pt x="938" y="4773"/>
                      </a:cubicBezTo>
                      <a:cubicBezTo>
                        <a:pt x="940" y="4775"/>
                        <a:pt x="940" y="4775"/>
                        <a:pt x="940" y="4775"/>
                      </a:cubicBezTo>
                      <a:cubicBezTo>
                        <a:pt x="941" y="4777"/>
                        <a:pt x="939" y="4785"/>
                        <a:pt x="938" y="4788"/>
                      </a:cubicBezTo>
                      <a:cubicBezTo>
                        <a:pt x="935" y="4789"/>
                        <a:pt x="934" y="4791"/>
                        <a:pt x="931" y="4792"/>
                      </a:cubicBezTo>
                      <a:cubicBezTo>
                        <a:pt x="931" y="4795"/>
                        <a:pt x="931" y="4795"/>
                        <a:pt x="931" y="4795"/>
                      </a:cubicBezTo>
                      <a:cubicBezTo>
                        <a:pt x="929" y="4795"/>
                        <a:pt x="929" y="4795"/>
                        <a:pt x="929" y="4795"/>
                      </a:cubicBezTo>
                      <a:cubicBezTo>
                        <a:pt x="929" y="4797"/>
                        <a:pt x="929" y="4797"/>
                        <a:pt x="929" y="4797"/>
                      </a:cubicBezTo>
                      <a:cubicBezTo>
                        <a:pt x="928" y="4798"/>
                        <a:pt x="926" y="4799"/>
                        <a:pt x="926" y="4801"/>
                      </a:cubicBezTo>
                      <a:cubicBezTo>
                        <a:pt x="925" y="4800"/>
                        <a:pt x="925" y="4800"/>
                        <a:pt x="925" y="4800"/>
                      </a:cubicBezTo>
                      <a:cubicBezTo>
                        <a:pt x="923" y="4801"/>
                        <a:pt x="923" y="4801"/>
                        <a:pt x="923" y="4801"/>
                      </a:cubicBezTo>
                      <a:cubicBezTo>
                        <a:pt x="920" y="4800"/>
                        <a:pt x="920" y="4800"/>
                        <a:pt x="920" y="4800"/>
                      </a:cubicBezTo>
                      <a:cubicBezTo>
                        <a:pt x="919" y="4801"/>
                        <a:pt x="918" y="4802"/>
                        <a:pt x="917" y="4802"/>
                      </a:cubicBezTo>
                      <a:cubicBezTo>
                        <a:pt x="917" y="4810"/>
                        <a:pt x="917" y="4810"/>
                        <a:pt x="917" y="4810"/>
                      </a:cubicBezTo>
                      <a:cubicBezTo>
                        <a:pt x="916" y="4811"/>
                        <a:pt x="916" y="4811"/>
                        <a:pt x="916" y="4811"/>
                      </a:cubicBezTo>
                      <a:cubicBezTo>
                        <a:pt x="915" y="4813"/>
                        <a:pt x="914" y="4816"/>
                        <a:pt x="913" y="4818"/>
                      </a:cubicBezTo>
                      <a:cubicBezTo>
                        <a:pt x="910" y="4819"/>
                        <a:pt x="910" y="4819"/>
                        <a:pt x="910" y="4819"/>
                      </a:cubicBezTo>
                      <a:cubicBezTo>
                        <a:pt x="908" y="4822"/>
                        <a:pt x="908" y="4822"/>
                        <a:pt x="908" y="4822"/>
                      </a:cubicBezTo>
                      <a:cubicBezTo>
                        <a:pt x="907" y="4821"/>
                        <a:pt x="907" y="4821"/>
                        <a:pt x="907" y="4821"/>
                      </a:cubicBezTo>
                      <a:cubicBezTo>
                        <a:pt x="905" y="4822"/>
                        <a:pt x="903" y="4823"/>
                        <a:pt x="902" y="4824"/>
                      </a:cubicBezTo>
                      <a:cubicBezTo>
                        <a:pt x="903" y="4826"/>
                        <a:pt x="903" y="4826"/>
                        <a:pt x="903" y="4826"/>
                      </a:cubicBezTo>
                      <a:cubicBezTo>
                        <a:pt x="900" y="4828"/>
                        <a:pt x="900" y="4828"/>
                        <a:pt x="900" y="4828"/>
                      </a:cubicBezTo>
                      <a:cubicBezTo>
                        <a:pt x="898" y="4828"/>
                        <a:pt x="898" y="4828"/>
                        <a:pt x="898" y="4828"/>
                      </a:cubicBezTo>
                      <a:cubicBezTo>
                        <a:pt x="896" y="4831"/>
                        <a:pt x="891" y="4838"/>
                        <a:pt x="886" y="4838"/>
                      </a:cubicBezTo>
                      <a:cubicBezTo>
                        <a:pt x="884" y="4838"/>
                        <a:pt x="884" y="4838"/>
                        <a:pt x="884" y="4838"/>
                      </a:cubicBezTo>
                      <a:cubicBezTo>
                        <a:pt x="880" y="4839"/>
                        <a:pt x="880" y="4839"/>
                        <a:pt x="880" y="4839"/>
                      </a:cubicBezTo>
                      <a:cubicBezTo>
                        <a:pt x="879" y="4839"/>
                        <a:pt x="879" y="4839"/>
                        <a:pt x="879" y="4839"/>
                      </a:cubicBezTo>
                      <a:cubicBezTo>
                        <a:pt x="878" y="4836"/>
                        <a:pt x="878" y="4836"/>
                        <a:pt x="878" y="4836"/>
                      </a:cubicBezTo>
                      <a:cubicBezTo>
                        <a:pt x="877" y="4837"/>
                        <a:pt x="877" y="4837"/>
                        <a:pt x="877" y="4837"/>
                      </a:cubicBezTo>
                      <a:cubicBezTo>
                        <a:pt x="875" y="4837"/>
                        <a:pt x="874" y="4837"/>
                        <a:pt x="873" y="4838"/>
                      </a:cubicBezTo>
                      <a:cubicBezTo>
                        <a:pt x="873" y="4840"/>
                        <a:pt x="874" y="4841"/>
                        <a:pt x="874" y="4843"/>
                      </a:cubicBezTo>
                      <a:cubicBezTo>
                        <a:pt x="872" y="4850"/>
                        <a:pt x="869" y="4853"/>
                        <a:pt x="864" y="4858"/>
                      </a:cubicBezTo>
                      <a:cubicBezTo>
                        <a:pt x="864" y="4858"/>
                        <a:pt x="863" y="4859"/>
                        <a:pt x="863" y="4859"/>
                      </a:cubicBezTo>
                      <a:cubicBezTo>
                        <a:pt x="864" y="4860"/>
                        <a:pt x="864" y="4860"/>
                        <a:pt x="864" y="4860"/>
                      </a:cubicBezTo>
                      <a:cubicBezTo>
                        <a:pt x="864" y="4864"/>
                        <a:pt x="864" y="4863"/>
                        <a:pt x="861" y="4866"/>
                      </a:cubicBezTo>
                      <a:cubicBezTo>
                        <a:pt x="862" y="4864"/>
                        <a:pt x="863" y="4861"/>
                        <a:pt x="861" y="4859"/>
                      </a:cubicBezTo>
                      <a:cubicBezTo>
                        <a:pt x="860" y="4859"/>
                        <a:pt x="859" y="4858"/>
                        <a:pt x="858" y="4858"/>
                      </a:cubicBezTo>
                      <a:cubicBezTo>
                        <a:pt x="857" y="4857"/>
                        <a:pt x="857" y="4857"/>
                        <a:pt x="857" y="4857"/>
                      </a:cubicBezTo>
                      <a:cubicBezTo>
                        <a:pt x="855" y="4857"/>
                        <a:pt x="855" y="4857"/>
                        <a:pt x="855" y="4857"/>
                      </a:cubicBezTo>
                      <a:cubicBezTo>
                        <a:pt x="854" y="4856"/>
                        <a:pt x="854" y="4856"/>
                        <a:pt x="854" y="4856"/>
                      </a:cubicBezTo>
                      <a:cubicBezTo>
                        <a:pt x="853" y="4853"/>
                        <a:pt x="853" y="4853"/>
                        <a:pt x="853" y="4853"/>
                      </a:cubicBezTo>
                      <a:cubicBezTo>
                        <a:pt x="851" y="4852"/>
                        <a:pt x="851" y="4852"/>
                        <a:pt x="851" y="4852"/>
                      </a:cubicBezTo>
                      <a:cubicBezTo>
                        <a:pt x="851" y="4850"/>
                        <a:pt x="851" y="4850"/>
                        <a:pt x="851" y="4850"/>
                      </a:cubicBezTo>
                      <a:cubicBezTo>
                        <a:pt x="851" y="4848"/>
                        <a:pt x="851" y="4848"/>
                        <a:pt x="851" y="4848"/>
                      </a:cubicBezTo>
                      <a:cubicBezTo>
                        <a:pt x="851" y="4847"/>
                        <a:pt x="851" y="4847"/>
                        <a:pt x="851" y="4847"/>
                      </a:cubicBezTo>
                      <a:cubicBezTo>
                        <a:pt x="849" y="4849"/>
                        <a:pt x="849" y="4849"/>
                        <a:pt x="849" y="4849"/>
                      </a:cubicBezTo>
                      <a:cubicBezTo>
                        <a:pt x="846" y="4847"/>
                        <a:pt x="846" y="4847"/>
                        <a:pt x="846" y="4847"/>
                      </a:cubicBezTo>
                      <a:cubicBezTo>
                        <a:pt x="845" y="4847"/>
                        <a:pt x="842" y="4848"/>
                        <a:pt x="842" y="4849"/>
                      </a:cubicBezTo>
                      <a:cubicBezTo>
                        <a:pt x="839" y="4849"/>
                        <a:pt x="839" y="4849"/>
                        <a:pt x="839" y="4849"/>
                      </a:cubicBezTo>
                      <a:cubicBezTo>
                        <a:pt x="837" y="4850"/>
                        <a:pt x="837" y="4850"/>
                        <a:pt x="837" y="4850"/>
                      </a:cubicBezTo>
                      <a:cubicBezTo>
                        <a:pt x="834" y="4849"/>
                        <a:pt x="834" y="4849"/>
                        <a:pt x="834" y="4849"/>
                      </a:cubicBezTo>
                      <a:cubicBezTo>
                        <a:pt x="834" y="4850"/>
                        <a:pt x="832" y="4852"/>
                        <a:pt x="831" y="4852"/>
                      </a:cubicBezTo>
                      <a:cubicBezTo>
                        <a:pt x="830" y="4854"/>
                        <a:pt x="830" y="4854"/>
                        <a:pt x="830" y="4854"/>
                      </a:cubicBezTo>
                      <a:cubicBezTo>
                        <a:pt x="826" y="4857"/>
                        <a:pt x="826" y="4857"/>
                        <a:pt x="826" y="4857"/>
                      </a:cubicBezTo>
                      <a:cubicBezTo>
                        <a:pt x="825" y="4856"/>
                        <a:pt x="825" y="4856"/>
                        <a:pt x="825" y="4856"/>
                      </a:cubicBezTo>
                      <a:cubicBezTo>
                        <a:pt x="824" y="4858"/>
                        <a:pt x="824" y="4858"/>
                        <a:pt x="824" y="4858"/>
                      </a:cubicBezTo>
                      <a:cubicBezTo>
                        <a:pt x="822" y="4859"/>
                        <a:pt x="822" y="4859"/>
                        <a:pt x="822" y="4859"/>
                      </a:cubicBezTo>
                      <a:cubicBezTo>
                        <a:pt x="820" y="4861"/>
                        <a:pt x="820" y="4861"/>
                        <a:pt x="820" y="4861"/>
                      </a:cubicBezTo>
                      <a:cubicBezTo>
                        <a:pt x="818" y="4860"/>
                        <a:pt x="818" y="4860"/>
                        <a:pt x="818" y="4860"/>
                      </a:cubicBezTo>
                      <a:cubicBezTo>
                        <a:pt x="816" y="4863"/>
                        <a:pt x="816" y="4863"/>
                        <a:pt x="816" y="4863"/>
                      </a:cubicBezTo>
                      <a:cubicBezTo>
                        <a:pt x="816" y="4864"/>
                        <a:pt x="816" y="4864"/>
                        <a:pt x="816" y="4864"/>
                      </a:cubicBezTo>
                      <a:cubicBezTo>
                        <a:pt x="813" y="4866"/>
                        <a:pt x="813" y="4866"/>
                        <a:pt x="813" y="4866"/>
                      </a:cubicBezTo>
                      <a:cubicBezTo>
                        <a:pt x="812" y="4870"/>
                        <a:pt x="810" y="4870"/>
                        <a:pt x="807" y="4871"/>
                      </a:cubicBezTo>
                      <a:cubicBezTo>
                        <a:pt x="805" y="4870"/>
                        <a:pt x="805" y="4870"/>
                        <a:pt x="805" y="4870"/>
                      </a:cubicBezTo>
                      <a:cubicBezTo>
                        <a:pt x="802" y="4872"/>
                        <a:pt x="802" y="4872"/>
                        <a:pt x="802" y="4872"/>
                      </a:cubicBezTo>
                      <a:cubicBezTo>
                        <a:pt x="798" y="4871"/>
                        <a:pt x="798" y="4871"/>
                        <a:pt x="798" y="4871"/>
                      </a:cubicBezTo>
                      <a:cubicBezTo>
                        <a:pt x="798" y="4874"/>
                        <a:pt x="798" y="4874"/>
                        <a:pt x="798" y="4874"/>
                      </a:cubicBezTo>
                      <a:cubicBezTo>
                        <a:pt x="793" y="4879"/>
                        <a:pt x="793" y="4879"/>
                        <a:pt x="793" y="4879"/>
                      </a:cubicBezTo>
                      <a:cubicBezTo>
                        <a:pt x="793" y="4885"/>
                        <a:pt x="793" y="4885"/>
                        <a:pt x="793" y="4885"/>
                      </a:cubicBezTo>
                      <a:cubicBezTo>
                        <a:pt x="790" y="4885"/>
                        <a:pt x="790" y="4885"/>
                        <a:pt x="790" y="4885"/>
                      </a:cubicBezTo>
                      <a:cubicBezTo>
                        <a:pt x="790" y="4888"/>
                        <a:pt x="790" y="4888"/>
                        <a:pt x="790" y="4888"/>
                      </a:cubicBezTo>
                      <a:cubicBezTo>
                        <a:pt x="788" y="4889"/>
                        <a:pt x="788" y="4889"/>
                        <a:pt x="788" y="4889"/>
                      </a:cubicBezTo>
                      <a:cubicBezTo>
                        <a:pt x="791" y="4893"/>
                        <a:pt x="791" y="4893"/>
                        <a:pt x="791" y="4893"/>
                      </a:cubicBezTo>
                      <a:cubicBezTo>
                        <a:pt x="791" y="4896"/>
                        <a:pt x="791" y="4896"/>
                        <a:pt x="791" y="4896"/>
                      </a:cubicBezTo>
                      <a:cubicBezTo>
                        <a:pt x="791" y="4896"/>
                        <a:pt x="792" y="4897"/>
                        <a:pt x="792" y="4897"/>
                      </a:cubicBezTo>
                      <a:cubicBezTo>
                        <a:pt x="792" y="4898"/>
                        <a:pt x="792" y="4902"/>
                        <a:pt x="792" y="4902"/>
                      </a:cubicBezTo>
                      <a:cubicBezTo>
                        <a:pt x="792" y="4903"/>
                        <a:pt x="795" y="4905"/>
                        <a:pt x="794" y="4907"/>
                      </a:cubicBezTo>
                      <a:cubicBezTo>
                        <a:pt x="794" y="4907"/>
                        <a:pt x="793" y="4909"/>
                        <a:pt x="793" y="4910"/>
                      </a:cubicBezTo>
                      <a:cubicBezTo>
                        <a:pt x="789" y="4912"/>
                        <a:pt x="789" y="4912"/>
                        <a:pt x="789" y="4912"/>
                      </a:cubicBezTo>
                      <a:cubicBezTo>
                        <a:pt x="789" y="4914"/>
                        <a:pt x="789" y="4914"/>
                        <a:pt x="789" y="4914"/>
                      </a:cubicBezTo>
                      <a:cubicBezTo>
                        <a:pt x="786" y="4916"/>
                        <a:pt x="786" y="4916"/>
                        <a:pt x="786" y="4916"/>
                      </a:cubicBezTo>
                      <a:cubicBezTo>
                        <a:pt x="786" y="4918"/>
                        <a:pt x="788" y="4921"/>
                        <a:pt x="790" y="4922"/>
                      </a:cubicBezTo>
                      <a:cubicBezTo>
                        <a:pt x="793" y="4923"/>
                        <a:pt x="793" y="4923"/>
                        <a:pt x="793" y="4923"/>
                      </a:cubicBezTo>
                      <a:cubicBezTo>
                        <a:pt x="792" y="4924"/>
                        <a:pt x="792" y="4924"/>
                        <a:pt x="792" y="4924"/>
                      </a:cubicBezTo>
                      <a:cubicBezTo>
                        <a:pt x="794" y="4925"/>
                        <a:pt x="794" y="4925"/>
                        <a:pt x="794" y="4925"/>
                      </a:cubicBezTo>
                      <a:cubicBezTo>
                        <a:pt x="794" y="4928"/>
                        <a:pt x="794" y="4928"/>
                        <a:pt x="794" y="4928"/>
                      </a:cubicBezTo>
                      <a:cubicBezTo>
                        <a:pt x="796" y="4929"/>
                        <a:pt x="796" y="4929"/>
                        <a:pt x="796" y="4929"/>
                      </a:cubicBezTo>
                      <a:cubicBezTo>
                        <a:pt x="796" y="4930"/>
                        <a:pt x="796" y="4930"/>
                        <a:pt x="796" y="4930"/>
                      </a:cubicBezTo>
                      <a:cubicBezTo>
                        <a:pt x="797" y="4931"/>
                        <a:pt x="797" y="4931"/>
                        <a:pt x="797" y="4931"/>
                      </a:cubicBezTo>
                      <a:cubicBezTo>
                        <a:pt x="799" y="4930"/>
                        <a:pt x="802" y="4929"/>
                        <a:pt x="804" y="4929"/>
                      </a:cubicBezTo>
                      <a:cubicBezTo>
                        <a:pt x="805" y="4927"/>
                        <a:pt x="805" y="4927"/>
                        <a:pt x="805" y="4927"/>
                      </a:cubicBezTo>
                      <a:cubicBezTo>
                        <a:pt x="806" y="4927"/>
                        <a:pt x="806" y="4927"/>
                        <a:pt x="806" y="4927"/>
                      </a:cubicBezTo>
                      <a:cubicBezTo>
                        <a:pt x="808" y="4929"/>
                        <a:pt x="808" y="4929"/>
                        <a:pt x="808" y="4929"/>
                      </a:cubicBezTo>
                      <a:cubicBezTo>
                        <a:pt x="812" y="4925"/>
                        <a:pt x="812" y="4925"/>
                        <a:pt x="812" y="4925"/>
                      </a:cubicBezTo>
                      <a:cubicBezTo>
                        <a:pt x="816" y="4925"/>
                        <a:pt x="816" y="4925"/>
                        <a:pt x="816" y="4925"/>
                      </a:cubicBezTo>
                      <a:cubicBezTo>
                        <a:pt x="817" y="4923"/>
                        <a:pt x="823" y="4923"/>
                        <a:pt x="825" y="4923"/>
                      </a:cubicBezTo>
                      <a:cubicBezTo>
                        <a:pt x="827" y="4921"/>
                        <a:pt x="827" y="4921"/>
                        <a:pt x="827" y="4921"/>
                      </a:cubicBezTo>
                      <a:cubicBezTo>
                        <a:pt x="828" y="4919"/>
                        <a:pt x="828" y="4919"/>
                        <a:pt x="828" y="4919"/>
                      </a:cubicBezTo>
                      <a:cubicBezTo>
                        <a:pt x="829" y="4919"/>
                        <a:pt x="829" y="4919"/>
                        <a:pt x="829" y="4919"/>
                      </a:cubicBezTo>
                      <a:cubicBezTo>
                        <a:pt x="830" y="4920"/>
                        <a:pt x="830" y="4920"/>
                        <a:pt x="830" y="4920"/>
                      </a:cubicBezTo>
                      <a:cubicBezTo>
                        <a:pt x="832" y="4919"/>
                        <a:pt x="836" y="4907"/>
                        <a:pt x="836" y="4905"/>
                      </a:cubicBezTo>
                      <a:cubicBezTo>
                        <a:pt x="835" y="4904"/>
                        <a:pt x="831" y="4900"/>
                        <a:pt x="832" y="4898"/>
                      </a:cubicBezTo>
                      <a:cubicBezTo>
                        <a:pt x="837" y="4895"/>
                        <a:pt x="837" y="4895"/>
                        <a:pt x="837" y="4895"/>
                      </a:cubicBezTo>
                      <a:cubicBezTo>
                        <a:pt x="837" y="4893"/>
                        <a:pt x="837" y="4893"/>
                        <a:pt x="837" y="4893"/>
                      </a:cubicBezTo>
                      <a:cubicBezTo>
                        <a:pt x="836" y="4892"/>
                        <a:pt x="836" y="4892"/>
                        <a:pt x="836" y="4892"/>
                      </a:cubicBezTo>
                      <a:cubicBezTo>
                        <a:pt x="838" y="4890"/>
                        <a:pt x="838" y="4890"/>
                        <a:pt x="838" y="4890"/>
                      </a:cubicBezTo>
                      <a:cubicBezTo>
                        <a:pt x="841" y="4889"/>
                        <a:pt x="848" y="4888"/>
                        <a:pt x="850" y="4890"/>
                      </a:cubicBezTo>
                      <a:cubicBezTo>
                        <a:pt x="852" y="4891"/>
                        <a:pt x="852" y="4891"/>
                        <a:pt x="852" y="4891"/>
                      </a:cubicBezTo>
                      <a:cubicBezTo>
                        <a:pt x="855" y="4891"/>
                        <a:pt x="855" y="4891"/>
                        <a:pt x="855" y="4891"/>
                      </a:cubicBezTo>
                      <a:cubicBezTo>
                        <a:pt x="856" y="4892"/>
                        <a:pt x="857" y="4894"/>
                        <a:pt x="858" y="4895"/>
                      </a:cubicBezTo>
                      <a:cubicBezTo>
                        <a:pt x="860" y="4896"/>
                        <a:pt x="863" y="4898"/>
                        <a:pt x="864" y="4900"/>
                      </a:cubicBezTo>
                      <a:cubicBezTo>
                        <a:pt x="864" y="4903"/>
                        <a:pt x="864" y="4903"/>
                        <a:pt x="864" y="4903"/>
                      </a:cubicBezTo>
                      <a:cubicBezTo>
                        <a:pt x="865" y="4903"/>
                        <a:pt x="868" y="4900"/>
                        <a:pt x="869" y="4899"/>
                      </a:cubicBezTo>
                      <a:cubicBezTo>
                        <a:pt x="872" y="4901"/>
                        <a:pt x="872" y="4901"/>
                        <a:pt x="872" y="4901"/>
                      </a:cubicBezTo>
                      <a:cubicBezTo>
                        <a:pt x="874" y="4900"/>
                        <a:pt x="874" y="4900"/>
                        <a:pt x="874" y="4900"/>
                      </a:cubicBezTo>
                      <a:cubicBezTo>
                        <a:pt x="878" y="4902"/>
                        <a:pt x="878" y="4902"/>
                        <a:pt x="878" y="4902"/>
                      </a:cubicBezTo>
                      <a:cubicBezTo>
                        <a:pt x="879" y="4904"/>
                        <a:pt x="879" y="4904"/>
                        <a:pt x="879" y="4904"/>
                      </a:cubicBezTo>
                      <a:cubicBezTo>
                        <a:pt x="881" y="4905"/>
                        <a:pt x="881" y="4905"/>
                        <a:pt x="881" y="4905"/>
                      </a:cubicBezTo>
                      <a:cubicBezTo>
                        <a:pt x="881" y="4906"/>
                        <a:pt x="881" y="4906"/>
                        <a:pt x="881" y="4906"/>
                      </a:cubicBezTo>
                      <a:cubicBezTo>
                        <a:pt x="883" y="4907"/>
                        <a:pt x="883" y="4907"/>
                        <a:pt x="883" y="4907"/>
                      </a:cubicBezTo>
                      <a:cubicBezTo>
                        <a:pt x="884" y="4906"/>
                        <a:pt x="884" y="4906"/>
                        <a:pt x="884" y="4906"/>
                      </a:cubicBezTo>
                      <a:cubicBezTo>
                        <a:pt x="885" y="4905"/>
                        <a:pt x="888" y="4905"/>
                        <a:pt x="890" y="4906"/>
                      </a:cubicBezTo>
                      <a:cubicBezTo>
                        <a:pt x="892" y="4909"/>
                        <a:pt x="892" y="4909"/>
                        <a:pt x="892" y="4909"/>
                      </a:cubicBezTo>
                      <a:cubicBezTo>
                        <a:pt x="895" y="4910"/>
                        <a:pt x="895" y="4910"/>
                        <a:pt x="895" y="4910"/>
                      </a:cubicBezTo>
                      <a:cubicBezTo>
                        <a:pt x="898" y="4913"/>
                        <a:pt x="903" y="4920"/>
                        <a:pt x="905" y="4924"/>
                      </a:cubicBezTo>
                      <a:cubicBezTo>
                        <a:pt x="904" y="4927"/>
                        <a:pt x="904" y="4927"/>
                        <a:pt x="904" y="4927"/>
                      </a:cubicBezTo>
                      <a:cubicBezTo>
                        <a:pt x="906" y="4928"/>
                        <a:pt x="908" y="4930"/>
                        <a:pt x="909" y="4932"/>
                      </a:cubicBezTo>
                      <a:cubicBezTo>
                        <a:pt x="908" y="4933"/>
                        <a:pt x="908" y="4933"/>
                        <a:pt x="908" y="4933"/>
                      </a:cubicBezTo>
                      <a:cubicBezTo>
                        <a:pt x="910" y="4937"/>
                        <a:pt x="910" y="4937"/>
                        <a:pt x="910" y="4937"/>
                      </a:cubicBezTo>
                      <a:cubicBezTo>
                        <a:pt x="910" y="4938"/>
                        <a:pt x="910" y="4938"/>
                        <a:pt x="910" y="4938"/>
                      </a:cubicBezTo>
                      <a:cubicBezTo>
                        <a:pt x="909" y="4939"/>
                        <a:pt x="909" y="4939"/>
                        <a:pt x="909" y="4939"/>
                      </a:cubicBezTo>
                      <a:cubicBezTo>
                        <a:pt x="910" y="4940"/>
                        <a:pt x="910" y="4940"/>
                        <a:pt x="910" y="4940"/>
                      </a:cubicBezTo>
                      <a:cubicBezTo>
                        <a:pt x="907" y="4945"/>
                        <a:pt x="907" y="4945"/>
                        <a:pt x="907" y="4945"/>
                      </a:cubicBezTo>
                      <a:cubicBezTo>
                        <a:pt x="908" y="4947"/>
                        <a:pt x="908" y="4947"/>
                        <a:pt x="908" y="4947"/>
                      </a:cubicBezTo>
                      <a:cubicBezTo>
                        <a:pt x="910" y="4949"/>
                        <a:pt x="910" y="4949"/>
                        <a:pt x="910" y="4949"/>
                      </a:cubicBezTo>
                      <a:cubicBezTo>
                        <a:pt x="912" y="4951"/>
                        <a:pt x="912" y="4951"/>
                        <a:pt x="912" y="4951"/>
                      </a:cubicBezTo>
                      <a:cubicBezTo>
                        <a:pt x="910" y="4952"/>
                        <a:pt x="910" y="4952"/>
                        <a:pt x="910" y="4952"/>
                      </a:cubicBezTo>
                      <a:cubicBezTo>
                        <a:pt x="912" y="4953"/>
                        <a:pt x="912" y="4953"/>
                        <a:pt x="912" y="4953"/>
                      </a:cubicBezTo>
                      <a:cubicBezTo>
                        <a:pt x="913" y="4954"/>
                        <a:pt x="913" y="4954"/>
                        <a:pt x="913" y="4954"/>
                      </a:cubicBezTo>
                      <a:cubicBezTo>
                        <a:pt x="913" y="4957"/>
                        <a:pt x="913" y="4957"/>
                        <a:pt x="913" y="4957"/>
                      </a:cubicBezTo>
                      <a:cubicBezTo>
                        <a:pt x="913" y="4958"/>
                        <a:pt x="913" y="4958"/>
                        <a:pt x="913" y="4958"/>
                      </a:cubicBezTo>
                      <a:cubicBezTo>
                        <a:pt x="915" y="4958"/>
                        <a:pt x="918" y="4958"/>
                        <a:pt x="919" y="4960"/>
                      </a:cubicBezTo>
                      <a:cubicBezTo>
                        <a:pt x="920" y="4959"/>
                        <a:pt x="920" y="4959"/>
                        <a:pt x="920" y="4959"/>
                      </a:cubicBezTo>
                      <a:cubicBezTo>
                        <a:pt x="921" y="4965"/>
                        <a:pt x="921" y="4965"/>
                        <a:pt x="921" y="4965"/>
                      </a:cubicBezTo>
                      <a:cubicBezTo>
                        <a:pt x="922" y="4966"/>
                        <a:pt x="925" y="4966"/>
                        <a:pt x="926" y="4966"/>
                      </a:cubicBezTo>
                      <a:cubicBezTo>
                        <a:pt x="926" y="4964"/>
                        <a:pt x="926" y="4964"/>
                        <a:pt x="926" y="4964"/>
                      </a:cubicBezTo>
                      <a:cubicBezTo>
                        <a:pt x="929" y="4964"/>
                        <a:pt x="929" y="4964"/>
                        <a:pt x="929" y="4964"/>
                      </a:cubicBezTo>
                      <a:cubicBezTo>
                        <a:pt x="929" y="4958"/>
                        <a:pt x="929" y="4958"/>
                        <a:pt x="929" y="4958"/>
                      </a:cubicBezTo>
                      <a:cubicBezTo>
                        <a:pt x="934" y="4952"/>
                        <a:pt x="932" y="4948"/>
                        <a:pt x="935" y="4945"/>
                      </a:cubicBezTo>
                      <a:cubicBezTo>
                        <a:pt x="938" y="4944"/>
                        <a:pt x="938" y="4944"/>
                        <a:pt x="938" y="4944"/>
                      </a:cubicBezTo>
                      <a:cubicBezTo>
                        <a:pt x="940" y="4944"/>
                        <a:pt x="940" y="4944"/>
                        <a:pt x="940" y="4944"/>
                      </a:cubicBezTo>
                      <a:cubicBezTo>
                        <a:pt x="941" y="4943"/>
                        <a:pt x="941" y="4943"/>
                        <a:pt x="941" y="4943"/>
                      </a:cubicBezTo>
                      <a:cubicBezTo>
                        <a:pt x="943" y="4944"/>
                        <a:pt x="943" y="4944"/>
                        <a:pt x="943" y="4944"/>
                      </a:cubicBezTo>
                      <a:cubicBezTo>
                        <a:pt x="944" y="4943"/>
                        <a:pt x="944" y="4943"/>
                        <a:pt x="944" y="4943"/>
                      </a:cubicBezTo>
                      <a:cubicBezTo>
                        <a:pt x="947" y="4943"/>
                        <a:pt x="947" y="4943"/>
                        <a:pt x="947" y="4943"/>
                      </a:cubicBezTo>
                      <a:cubicBezTo>
                        <a:pt x="949" y="4946"/>
                        <a:pt x="949" y="4946"/>
                        <a:pt x="949" y="4946"/>
                      </a:cubicBezTo>
                      <a:cubicBezTo>
                        <a:pt x="952" y="4945"/>
                        <a:pt x="952" y="4945"/>
                        <a:pt x="952" y="4945"/>
                      </a:cubicBezTo>
                      <a:cubicBezTo>
                        <a:pt x="954" y="4940"/>
                        <a:pt x="954" y="4940"/>
                        <a:pt x="954" y="4940"/>
                      </a:cubicBezTo>
                      <a:cubicBezTo>
                        <a:pt x="955" y="4940"/>
                        <a:pt x="955" y="4940"/>
                        <a:pt x="955" y="4940"/>
                      </a:cubicBezTo>
                      <a:cubicBezTo>
                        <a:pt x="954" y="4938"/>
                        <a:pt x="954" y="4938"/>
                        <a:pt x="954" y="4938"/>
                      </a:cubicBezTo>
                      <a:cubicBezTo>
                        <a:pt x="954" y="4937"/>
                        <a:pt x="954" y="4937"/>
                        <a:pt x="954" y="4937"/>
                      </a:cubicBezTo>
                      <a:cubicBezTo>
                        <a:pt x="954" y="4935"/>
                        <a:pt x="954" y="4935"/>
                        <a:pt x="954" y="4935"/>
                      </a:cubicBezTo>
                      <a:cubicBezTo>
                        <a:pt x="954" y="4934"/>
                        <a:pt x="955" y="4933"/>
                        <a:pt x="956" y="4932"/>
                      </a:cubicBezTo>
                      <a:cubicBezTo>
                        <a:pt x="958" y="4932"/>
                        <a:pt x="960" y="4932"/>
                        <a:pt x="961" y="4931"/>
                      </a:cubicBezTo>
                      <a:cubicBezTo>
                        <a:pt x="961" y="4929"/>
                        <a:pt x="961" y="4929"/>
                        <a:pt x="961" y="4929"/>
                      </a:cubicBezTo>
                      <a:cubicBezTo>
                        <a:pt x="962" y="4927"/>
                        <a:pt x="962" y="4927"/>
                        <a:pt x="962" y="4927"/>
                      </a:cubicBezTo>
                      <a:cubicBezTo>
                        <a:pt x="962" y="4925"/>
                        <a:pt x="962" y="4925"/>
                        <a:pt x="962" y="4925"/>
                      </a:cubicBezTo>
                      <a:cubicBezTo>
                        <a:pt x="964" y="4923"/>
                        <a:pt x="964" y="4923"/>
                        <a:pt x="964" y="4923"/>
                      </a:cubicBezTo>
                      <a:cubicBezTo>
                        <a:pt x="962" y="4921"/>
                        <a:pt x="962" y="4921"/>
                        <a:pt x="962" y="4921"/>
                      </a:cubicBezTo>
                      <a:cubicBezTo>
                        <a:pt x="963" y="4919"/>
                        <a:pt x="963" y="4919"/>
                        <a:pt x="963" y="4919"/>
                      </a:cubicBezTo>
                      <a:cubicBezTo>
                        <a:pt x="962" y="4918"/>
                        <a:pt x="962" y="4918"/>
                        <a:pt x="962" y="4918"/>
                      </a:cubicBezTo>
                      <a:cubicBezTo>
                        <a:pt x="961" y="4917"/>
                        <a:pt x="961" y="4917"/>
                        <a:pt x="961" y="4917"/>
                      </a:cubicBezTo>
                      <a:cubicBezTo>
                        <a:pt x="959" y="4916"/>
                        <a:pt x="959" y="4916"/>
                        <a:pt x="959" y="4916"/>
                      </a:cubicBezTo>
                      <a:cubicBezTo>
                        <a:pt x="958" y="4916"/>
                        <a:pt x="958" y="4916"/>
                        <a:pt x="958" y="4916"/>
                      </a:cubicBezTo>
                      <a:cubicBezTo>
                        <a:pt x="958" y="4914"/>
                        <a:pt x="958" y="4911"/>
                        <a:pt x="959" y="4909"/>
                      </a:cubicBezTo>
                      <a:cubicBezTo>
                        <a:pt x="958" y="4908"/>
                        <a:pt x="958" y="4908"/>
                        <a:pt x="958" y="4908"/>
                      </a:cubicBezTo>
                      <a:cubicBezTo>
                        <a:pt x="957" y="4909"/>
                        <a:pt x="957" y="4909"/>
                        <a:pt x="957" y="4909"/>
                      </a:cubicBezTo>
                      <a:cubicBezTo>
                        <a:pt x="955" y="4908"/>
                        <a:pt x="955" y="4908"/>
                        <a:pt x="955" y="4908"/>
                      </a:cubicBezTo>
                      <a:cubicBezTo>
                        <a:pt x="954" y="4908"/>
                        <a:pt x="952" y="4908"/>
                        <a:pt x="951" y="4908"/>
                      </a:cubicBezTo>
                      <a:cubicBezTo>
                        <a:pt x="952" y="4907"/>
                        <a:pt x="952" y="4907"/>
                        <a:pt x="952" y="4907"/>
                      </a:cubicBezTo>
                      <a:cubicBezTo>
                        <a:pt x="954" y="4907"/>
                        <a:pt x="954" y="4907"/>
                        <a:pt x="954" y="4907"/>
                      </a:cubicBezTo>
                      <a:cubicBezTo>
                        <a:pt x="955" y="4907"/>
                        <a:pt x="955" y="4907"/>
                        <a:pt x="955" y="4907"/>
                      </a:cubicBezTo>
                      <a:cubicBezTo>
                        <a:pt x="953" y="4905"/>
                        <a:pt x="949" y="4904"/>
                        <a:pt x="946" y="4904"/>
                      </a:cubicBezTo>
                      <a:cubicBezTo>
                        <a:pt x="946" y="4902"/>
                        <a:pt x="946" y="4902"/>
                        <a:pt x="946" y="4902"/>
                      </a:cubicBezTo>
                      <a:cubicBezTo>
                        <a:pt x="949" y="4900"/>
                        <a:pt x="949" y="4900"/>
                        <a:pt x="949" y="4900"/>
                      </a:cubicBezTo>
                      <a:cubicBezTo>
                        <a:pt x="953" y="4902"/>
                        <a:pt x="953" y="4902"/>
                        <a:pt x="953" y="4902"/>
                      </a:cubicBezTo>
                      <a:cubicBezTo>
                        <a:pt x="955" y="4901"/>
                        <a:pt x="957" y="4898"/>
                        <a:pt x="957" y="4896"/>
                      </a:cubicBezTo>
                      <a:cubicBezTo>
                        <a:pt x="955" y="4896"/>
                        <a:pt x="955" y="4896"/>
                        <a:pt x="955" y="4896"/>
                      </a:cubicBezTo>
                      <a:cubicBezTo>
                        <a:pt x="955" y="4895"/>
                        <a:pt x="955" y="4892"/>
                        <a:pt x="955" y="4891"/>
                      </a:cubicBezTo>
                      <a:cubicBezTo>
                        <a:pt x="955" y="4890"/>
                        <a:pt x="955" y="4890"/>
                        <a:pt x="955" y="4890"/>
                      </a:cubicBezTo>
                      <a:cubicBezTo>
                        <a:pt x="956" y="4889"/>
                        <a:pt x="958" y="4887"/>
                        <a:pt x="959" y="4886"/>
                      </a:cubicBezTo>
                      <a:cubicBezTo>
                        <a:pt x="959" y="4883"/>
                        <a:pt x="959" y="4883"/>
                        <a:pt x="959" y="4883"/>
                      </a:cubicBezTo>
                      <a:cubicBezTo>
                        <a:pt x="960" y="4882"/>
                        <a:pt x="963" y="4880"/>
                        <a:pt x="965" y="4880"/>
                      </a:cubicBezTo>
                      <a:cubicBezTo>
                        <a:pt x="967" y="4882"/>
                        <a:pt x="967" y="4882"/>
                        <a:pt x="967" y="4882"/>
                      </a:cubicBezTo>
                      <a:cubicBezTo>
                        <a:pt x="968" y="4882"/>
                        <a:pt x="968" y="4882"/>
                        <a:pt x="968" y="4882"/>
                      </a:cubicBezTo>
                      <a:cubicBezTo>
                        <a:pt x="968" y="4880"/>
                        <a:pt x="968" y="4880"/>
                        <a:pt x="968" y="4880"/>
                      </a:cubicBezTo>
                      <a:cubicBezTo>
                        <a:pt x="966" y="4878"/>
                        <a:pt x="966" y="4878"/>
                        <a:pt x="966" y="4878"/>
                      </a:cubicBezTo>
                      <a:cubicBezTo>
                        <a:pt x="966" y="4876"/>
                        <a:pt x="966" y="4876"/>
                        <a:pt x="966" y="4876"/>
                      </a:cubicBezTo>
                      <a:cubicBezTo>
                        <a:pt x="966" y="4876"/>
                        <a:pt x="965" y="4876"/>
                        <a:pt x="964" y="4875"/>
                      </a:cubicBezTo>
                      <a:cubicBezTo>
                        <a:pt x="964" y="4877"/>
                        <a:pt x="964" y="4877"/>
                        <a:pt x="964" y="4877"/>
                      </a:cubicBezTo>
                      <a:cubicBezTo>
                        <a:pt x="962" y="4877"/>
                        <a:pt x="962" y="4877"/>
                        <a:pt x="962" y="4877"/>
                      </a:cubicBezTo>
                      <a:cubicBezTo>
                        <a:pt x="959" y="4873"/>
                        <a:pt x="959" y="4873"/>
                        <a:pt x="959" y="4873"/>
                      </a:cubicBezTo>
                      <a:cubicBezTo>
                        <a:pt x="958" y="4872"/>
                        <a:pt x="958" y="4872"/>
                        <a:pt x="958" y="4872"/>
                      </a:cubicBezTo>
                      <a:cubicBezTo>
                        <a:pt x="956" y="4873"/>
                        <a:pt x="956" y="4873"/>
                        <a:pt x="956" y="4873"/>
                      </a:cubicBezTo>
                      <a:cubicBezTo>
                        <a:pt x="954" y="4870"/>
                        <a:pt x="954" y="4870"/>
                        <a:pt x="954" y="4870"/>
                      </a:cubicBezTo>
                      <a:cubicBezTo>
                        <a:pt x="955" y="4870"/>
                        <a:pt x="955" y="4870"/>
                        <a:pt x="955" y="4870"/>
                      </a:cubicBezTo>
                      <a:cubicBezTo>
                        <a:pt x="959" y="4871"/>
                        <a:pt x="959" y="4871"/>
                        <a:pt x="959" y="4871"/>
                      </a:cubicBezTo>
                      <a:cubicBezTo>
                        <a:pt x="961" y="4873"/>
                        <a:pt x="961" y="4873"/>
                        <a:pt x="961" y="4873"/>
                      </a:cubicBezTo>
                      <a:cubicBezTo>
                        <a:pt x="962" y="4874"/>
                        <a:pt x="964" y="4874"/>
                        <a:pt x="965" y="4874"/>
                      </a:cubicBezTo>
                      <a:cubicBezTo>
                        <a:pt x="966" y="4873"/>
                        <a:pt x="968" y="4870"/>
                        <a:pt x="967" y="4868"/>
                      </a:cubicBezTo>
                      <a:cubicBezTo>
                        <a:pt x="967" y="4867"/>
                        <a:pt x="967" y="4867"/>
                        <a:pt x="967" y="4867"/>
                      </a:cubicBezTo>
                      <a:cubicBezTo>
                        <a:pt x="965" y="4867"/>
                        <a:pt x="961" y="4866"/>
                        <a:pt x="959" y="4865"/>
                      </a:cubicBezTo>
                      <a:cubicBezTo>
                        <a:pt x="960" y="4863"/>
                        <a:pt x="960" y="4863"/>
                        <a:pt x="960" y="4863"/>
                      </a:cubicBezTo>
                      <a:cubicBezTo>
                        <a:pt x="963" y="4865"/>
                        <a:pt x="963" y="4865"/>
                        <a:pt x="963" y="4865"/>
                      </a:cubicBezTo>
                      <a:cubicBezTo>
                        <a:pt x="964" y="4865"/>
                        <a:pt x="964" y="4865"/>
                        <a:pt x="964" y="4865"/>
                      </a:cubicBezTo>
                      <a:cubicBezTo>
                        <a:pt x="965" y="4864"/>
                        <a:pt x="965" y="4864"/>
                        <a:pt x="965" y="4864"/>
                      </a:cubicBezTo>
                      <a:cubicBezTo>
                        <a:pt x="965" y="4861"/>
                        <a:pt x="965" y="4861"/>
                        <a:pt x="965" y="4861"/>
                      </a:cubicBezTo>
                      <a:cubicBezTo>
                        <a:pt x="963" y="4860"/>
                        <a:pt x="963" y="4860"/>
                        <a:pt x="963" y="4860"/>
                      </a:cubicBezTo>
                      <a:cubicBezTo>
                        <a:pt x="963" y="4859"/>
                        <a:pt x="963" y="4859"/>
                        <a:pt x="963" y="4859"/>
                      </a:cubicBezTo>
                      <a:cubicBezTo>
                        <a:pt x="965" y="4858"/>
                        <a:pt x="965" y="4858"/>
                        <a:pt x="965" y="4858"/>
                      </a:cubicBezTo>
                      <a:cubicBezTo>
                        <a:pt x="966" y="4855"/>
                        <a:pt x="966" y="4855"/>
                        <a:pt x="966" y="4855"/>
                      </a:cubicBezTo>
                      <a:cubicBezTo>
                        <a:pt x="967" y="4855"/>
                        <a:pt x="967" y="4855"/>
                        <a:pt x="967" y="4855"/>
                      </a:cubicBezTo>
                      <a:cubicBezTo>
                        <a:pt x="967" y="4854"/>
                        <a:pt x="967" y="4854"/>
                        <a:pt x="967" y="4854"/>
                      </a:cubicBezTo>
                      <a:cubicBezTo>
                        <a:pt x="968" y="4854"/>
                        <a:pt x="968" y="4854"/>
                        <a:pt x="968" y="4854"/>
                      </a:cubicBezTo>
                      <a:cubicBezTo>
                        <a:pt x="969" y="4853"/>
                        <a:pt x="969" y="4853"/>
                        <a:pt x="969" y="4853"/>
                      </a:cubicBezTo>
                      <a:cubicBezTo>
                        <a:pt x="969" y="4852"/>
                        <a:pt x="969" y="4852"/>
                        <a:pt x="969" y="4852"/>
                      </a:cubicBezTo>
                      <a:cubicBezTo>
                        <a:pt x="970" y="4854"/>
                        <a:pt x="970" y="4854"/>
                        <a:pt x="970" y="4854"/>
                      </a:cubicBezTo>
                      <a:cubicBezTo>
                        <a:pt x="971" y="4856"/>
                        <a:pt x="972" y="4862"/>
                        <a:pt x="972" y="4864"/>
                      </a:cubicBezTo>
                      <a:cubicBezTo>
                        <a:pt x="973" y="4865"/>
                        <a:pt x="973" y="4865"/>
                        <a:pt x="973" y="4865"/>
                      </a:cubicBezTo>
                      <a:cubicBezTo>
                        <a:pt x="974" y="4864"/>
                        <a:pt x="975" y="4862"/>
                        <a:pt x="975" y="4861"/>
                      </a:cubicBezTo>
                      <a:cubicBezTo>
                        <a:pt x="975" y="4864"/>
                        <a:pt x="975" y="4864"/>
                        <a:pt x="975" y="4864"/>
                      </a:cubicBezTo>
                      <a:cubicBezTo>
                        <a:pt x="974" y="4865"/>
                        <a:pt x="974" y="4865"/>
                        <a:pt x="974" y="4865"/>
                      </a:cubicBezTo>
                      <a:cubicBezTo>
                        <a:pt x="974" y="4866"/>
                        <a:pt x="974" y="4873"/>
                        <a:pt x="972" y="4874"/>
                      </a:cubicBezTo>
                      <a:cubicBezTo>
                        <a:pt x="972" y="4876"/>
                        <a:pt x="972" y="4876"/>
                        <a:pt x="972" y="4876"/>
                      </a:cubicBezTo>
                      <a:cubicBezTo>
                        <a:pt x="973" y="4877"/>
                        <a:pt x="973" y="4877"/>
                        <a:pt x="973" y="4877"/>
                      </a:cubicBezTo>
                      <a:cubicBezTo>
                        <a:pt x="975" y="4876"/>
                        <a:pt x="975" y="4876"/>
                        <a:pt x="975" y="4876"/>
                      </a:cubicBezTo>
                      <a:cubicBezTo>
                        <a:pt x="978" y="4876"/>
                        <a:pt x="978" y="4876"/>
                        <a:pt x="978" y="4876"/>
                      </a:cubicBezTo>
                      <a:cubicBezTo>
                        <a:pt x="979" y="4871"/>
                        <a:pt x="979" y="4871"/>
                        <a:pt x="979" y="4871"/>
                      </a:cubicBezTo>
                      <a:cubicBezTo>
                        <a:pt x="981" y="4871"/>
                        <a:pt x="981" y="4871"/>
                        <a:pt x="981" y="4871"/>
                      </a:cubicBezTo>
                      <a:cubicBezTo>
                        <a:pt x="981" y="4873"/>
                        <a:pt x="981" y="4873"/>
                        <a:pt x="981" y="4873"/>
                      </a:cubicBezTo>
                      <a:cubicBezTo>
                        <a:pt x="981" y="4874"/>
                        <a:pt x="981" y="4874"/>
                        <a:pt x="981" y="4874"/>
                      </a:cubicBezTo>
                      <a:cubicBezTo>
                        <a:pt x="980" y="4874"/>
                        <a:pt x="980" y="4874"/>
                        <a:pt x="980" y="4874"/>
                      </a:cubicBezTo>
                      <a:cubicBezTo>
                        <a:pt x="978" y="4879"/>
                        <a:pt x="978" y="4879"/>
                        <a:pt x="978" y="4879"/>
                      </a:cubicBezTo>
                      <a:cubicBezTo>
                        <a:pt x="977" y="4877"/>
                        <a:pt x="977" y="4877"/>
                        <a:pt x="977" y="4877"/>
                      </a:cubicBezTo>
                      <a:cubicBezTo>
                        <a:pt x="974" y="4880"/>
                        <a:pt x="974" y="4880"/>
                        <a:pt x="974" y="4880"/>
                      </a:cubicBezTo>
                      <a:cubicBezTo>
                        <a:pt x="975" y="4882"/>
                        <a:pt x="975" y="4882"/>
                        <a:pt x="975" y="4882"/>
                      </a:cubicBezTo>
                      <a:cubicBezTo>
                        <a:pt x="976" y="4884"/>
                        <a:pt x="976" y="4884"/>
                        <a:pt x="976" y="4884"/>
                      </a:cubicBezTo>
                      <a:cubicBezTo>
                        <a:pt x="978" y="4883"/>
                        <a:pt x="978" y="4883"/>
                        <a:pt x="978" y="4883"/>
                      </a:cubicBezTo>
                      <a:cubicBezTo>
                        <a:pt x="980" y="4880"/>
                        <a:pt x="980" y="4880"/>
                        <a:pt x="980" y="4880"/>
                      </a:cubicBezTo>
                      <a:cubicBezTo>
                        <a:pt x="984" y="4878"/>
                        <a:pt x="984" y="4878"/>
                        <a:pt x="984" y="4878"/>
                      </a:cubicBezTo>
                      <a:cubicBezTo>
                        <a:pt x="984" y="4876"/>
                        <a:pt x="984" y="4876"/>
                        <a:pt x="984" y="4876"/>
                      </a:cubicBezTo>
                      <a:cubicBezTo>
                        <a:pt x="987" y="4871"/>
                        <a:pt x="987" y="4871"/>
                        <a:pt x="987" y="4871"/>
                      </a:cubicBezTo>
                      <a:cubicBezTo>
                        <a:pt x="987" y="4866"/>
                        <a:pt x="987" y="4866"/>
                        <a:pt x="987" y="4866"/>
                      </a:cubicBezTo>
                      <a:cubicBezTo>
                        <a:pt x="986" y="4865"/>
                        <a:pt x="986" y="4865"/>
                        <a:pt x="986" y="4865"/>
                      </a:cubicBezTo>
                      <a:cubicBezTo>
                        <a:pt x="987" y="4863"/>
                        <a:pt x="987" y="4863"/>
                        <a:pt x="987" y="4863"/>
                      </a:cubicBezTo>
                      <a:cubicBezTo>
                        <a:pt x="988" y="4862"/>
                        <a:pt x="988" y="4862"/>
                        <a:pt x="988" y="4862"/>
                      </a:cubicBezTo>
                      <a:cubicBezTo>
                        <a:pt x="987" y="4858"/>
                        <a:pt x="994" y="4851"/>
                        <a:pt x="997" y="4853"/>
                      </a:cubicBezTo>
                      <a:cubicBezTo>
                        <a:pt x="1000" y="4856"/>
                        <a:pt x="1000" y="4856"/>
                        <a:pt x="1000" y="4856"/>
                      </a:cubicBezTo>
                      <a:cubicBezTo>
                        <a:pt x="1001" y="4858"/>
                        <a:pt x="1001" y="4858"/>
                        <a:pt x="1001" y="4858"/>
                      </a:cubicBezTo>
                      <a:cubicBezTo>
                        <a:pt x="1002" y="4857"/>
                        <a:pt x="1002" y="4857"/>
                        <a:pt x="1002" y="4857"/>
                      </a:cubicBezTo>
                      <a:cubicBezTo>
                        <a:pt x="1003" y="4856"/>
                        <a:pt x="1003" y="4856"/>
                        <a:pt x="1003" y="4856"/>
                      </a:cubicBezTo>
                      <a:cubicBezTo>
                        <a:pt x="1004" y="4854"/>
                        <a:pt x="1004" y="4854"/>
                        <a:pt x="1004" y="4854"/>
                      </a:cubicBezTo>
                      <a:cubicBezTo>
                        <a:pt x="1005" y="4853"/>
                        <a:pt x="1005" y="4853"/>
                        <a:pt x="1005" y="4853"/>
                      </a:cubicBezTo>
                      <a:cubicBezTo>
                        <a:pt x="1005" y="4852"/>
                        <a:pt x="1005" y="4852"/>
                        <a:pt x="1005" y="4852"/>
                      </a:cubicBezTo>
                      <a:cubicBezTo>
                        <a:pt x="1006" y="4850"/>
                        <a:pt x="1006" y="4850"/>
                        <a:pt x="1006" y="4850"/>
                      </a:cubicBezTo>
                      <a:cubicBezTo>
                        <a:pt x="1007" y="4850"/>
                        <a:pt x="1007" y="4850"/>
                        <a:pt x="1007" y="4850"/>
                      </a:cubicBezTo>
                      <a:cubicBezTo>
                        <a:pt x="1008" y="4848"/>
                        <a:pt x="1008" y="4848"/>
                        <a:pt x="1008" y="4848"/>
                      </a:cubicBezTo>
                      <a:cubicBezTo>
                        <a:pt x="1010" y="4847"/>
                        <a:pt x="1010" y="4847"/>
                        <a:pt x="1010" y="4847"/>
                      </a:cubicBezTo>
                      <a:cubicBezTo>
                        <a:pt x="1010" y="4846"/>
                        <a:pt x="1010" y="4846"/>
                        <a:pt x="1010" y="4846"/>
                      </a:cubicBezTo>
                      <a:cubicBezTo>
                        <a:pt x="1013" y="4844"/>
                        <a:pt x="1013" y="4844"/>
                        <a:pt x="1013" y="4844"/>
                      </a:cubicBezTo>
                      <a:cubicBezTo>
                        <a:pt x="1013" y="4843"/>
                        <a:pt x="1015" y="4841"/>
                        <a:pt x="1017" y="4840"/>
                      </a:cubicBezTo>
                      <a:cubicBezTo>
                        <a:pt x="1022" y="4840"/>
                        <a:pt x="1022" y="4840"/>
                        <a:pt x="1022" y="4840"/>
                      </a:cubicBezTo>
                      <a:cubicBezTo>
                        <a:pt x="1022" y="4841"/>
                        <a:pt x="1022" y="4841"/>
                        <a:pt x="1022" y="4841"/>
                      </a:cubicBezTo>
                      <a:cubicBezTo>
                        <a:pt x="1026" y="4842"/>
                        <a:pt x="1026" y="4842"/>
                        <a:pt x="1026" y="4842"/>
                      </a:cubicBezTo>
                      <a:cubicBezTo>
                        <a:pt x="1028" y="4842"/>
                        <a:pt x="1028" y="4842"/>
                        <a:pt x="1028" y="4842"/>
                      </a:cubicBezTo>
                      <a:cubicBezTo>
                        <a:pt x="1029" y="4842"/>
                        <a:pt x="1029" y="4842"/>
                        <a:pt x="1029" y="4842"/>
                      </a:cubicBezTo>
                      <a:cubicBezTo>
                        <a:pt x="1030" y="4845"/>
                        <a:pt x="1030" y="4845"/>
                        <a:pt x="1030" y="4845"/>
                      </a:cubicBezTo>
                      <a:cubicBezTo>
                        <a:pt x="1032" y="4847"/>
                        <a:pt x="1032" y="4847"/>
                        <a:pt x="1032" y="4847"/>
                      </a:cubicBezTo>
                      <a:cubicBezTo>
                        <a:pt x="1033" y="4846"/>
                        <a:pt x="1033" y="4846"/>
                        <a:pt x="1033" y="4846"/>
                      </a:cubicBezTo>
                      <a:cubicBezTo>
                        <a:pt x="1033" y="4845"/>
                        <a:pt x="1034" y="4841"/>
                        <a:pt x="1035" y="4840"/>
                      </a:cubicBezTo>
                      <a:cubicBezTo>
                        <a:pt x="1038" y="4840"/>
                        <a:pt x="1038" y="4840"/>
                        <a:pt x="1038" y="4840"/>
                      </a:cubicBezTo>
                      <a:cubicBezTo>
                        <a:pt x="1038" y="4838"/>
                        <a:pt x="1038" y="4838"/>
                        <a:pt x="1038" y="4838"/>
                      </a:cubicBezTo>
                      <a:cubicBezTo>
                        <a:pt x="1036" y="4837"/>
                        <a:pt x="1036" y="4837"/>
                        <a:pt x="1036" y="4837"/>
                      </a:cubicBezTo>
                      <a:cubicBezTo>
                        <a:pt x="1037" y="4835"/>
                        <a:pt x="1037" y="4835"/>
                        <a:pt x="1037" y="4835"/>
                      </a:cubicBezTo>
                      <a:cubicBezTo>
                        <a:pt x="1041" y="4832"/>
                        <a:pt x="1041" y="4832"/>
                        <a:pt x="1041" y="4832"/>
                      </a:cubicBezTo>
                      <a:cubicBezTo>
                        <a:pt x="1041" y="4830"/>
                        <a:pt x="1041" y="4830"/>
                        <a:pt x="1041" y="4830"/>
                      </a:cubicBezTo>
                      <a:cubicBezTo>
                        <a:pt x="1037" y="4827"/>
                        <a:pt x="1037" y="4827"/>
                        <a:pt x="1037" y="4827"/>
                      </a:cubicBezTo>
                      <a:cubicBezTo>
                        <a:pt x="1038" y="4825"/>
                        <a:pt x="1038" y="4825"/>
                        <a:pt x="1038" y="4825"/>
                      </a:cubicBezTo>
                      <a:cubicBezTo>
                        <a:pt x="1037" y="4824"/>
                        <a:pt x="1037" y="4824"/>
                        <a:pt x="1037" y="4824"/>
                      </a:cubicBezTo>
                      <a:cubicBezTo>
                        <a:pt x="1037" y="4823"/>
                        <a:pt x="1038" y="4821"/>
                        <a:pt x="1039" y="4820"/>
                      </a:cubicBezTo>
                      <a:cubicBezTo>
                        <a:pt x="1037" y="4818"/>
                        <a:pt x="1037" y="4818"/>
                        <a:pt x="1037" y="4818"/>
                      </a:cubicBezTo>
                      <a:cubicBezTo>
                        <a:pt x="1037" y="4816"/>
                        <a:pt x="1037" y="4816"/>
                        <a:pt x="1037" y="4816"/>
                      </a:cubicBezTo>
                      <a:cubicBezTo>
                        <a:pt x="1042" y="4810"/>
                        <a:pt x="1042" y="4810"/>
                        <a:pt x="1042" y="4810"/>
                      </a:cubicBezTo>
                      <a:cubicBezTo>
                        <a:pt x="1045" y="4811"/>
                        <a:pt x="1045" y="4811"/>
                        <a:pt x="1045" y="4811"/>
                      </a:cubicBezTo>
                      <a:cubicBezTo>
                        <a:pt x="1045" y="4810"/>
                        <a:pt x="1045" y="4808"/>
                        <a:pt x="1045" y="4807"/>
                      </a:cubicBezTo>
                      <a:cubicBezTo>
                        <a:pt x="1043" y="4807"/>
                        <a:pt x="1043" y="4807"/>
                        <a:pt x="1043" y="4807"/>
                      </a:cubicBezTo>
                      <a:cubicBezTo>
                        <a:pt x="1042" y="4801"/>
                        <a:pt x="1040" y="4800"/>
                        <a:pt x="1045" y="4796"/>
                      </a:cubicBezTo>
                      <a:cubicBezTo>
                        <a:pt x="1047" y="4796"/>
                        <a:pt x="1049" y="4794"/>
                        <a:pt x="1050" y="4794"/>
                      </a:cubicBezTo>
                      <a:cubicBezTo>
                        <a:pt x="1053" y="4793"/>
                        <a:pt x="1055" y="4793"/>
                        <a:pt x="1057" y="4792"/>
                      </a:cubicBezTo>
                      <a:cubicBezTo>
                        <a:pt x="1059" y="4788"/>
                        <a:pt x="1059" y="4788"/>
                        <a:pt x="1059" y="4788"/>
                      </a:cubicBezTo>
                      <a:cubicBezTo>
                        <a:pt x="1062" y="4789"/>
                        <a:pt x="1062" y="4789"/>
                        <a:pt x="1062" y="4789"/>
                      </a:cubicBezTo>
                      <a:cubicBezTo>
                        <a:pt x="1061" y="4790"/>
                        <a:pt x="1061" y="4790"/>
                        <a:pt x="1061" y="4790"/>
                      </a:cubicBezTo>
                      <a:cubicBezTo>
                        <a:pt x="1064" y="4793"/>
                        <a:pt x="1064" y="4793"/>
                        <a:pt x="1064" y="4793"/>
                      </a:cubicBezTo>
                      <a:cubicBezTo>
                        <a:pt x="1064" y="4801"/>
                        <a:pt x="1064" y="4801"/>
                        <a:pt x="1064" y="4801"/>
                      </a:cubicBezTo>
                      <a:cubicBezTo>
                        <a:pt x="1066" y="4803"/>
                        <a:pt x="1066" y="4803"/>
                        <a:pt x="1066" y="4803"/>
                      </a:cubicBezTo>
                      <a:cubicBezTo>
                        <a:pt x="1067" y="4803"/>
                        <a:pt x="1067" y="4803"/>
                        <a:pt x="1067" y="4803"/>
                      </a:cubicBezTo>
                      <a:cubicBezTo>
                        <a:pt x="1068" y="4799"/>
                        <a:pt x="1068" y="4799"/>
                        <a:pt x="1068" y="4799"/>
                      </a:cubicBezTo>
                      <a:cubicBezTo>
                        <a:pt x="1070" y="4800"/>
                        <a:pt x="1070" y="4800"/>
                        <a:pt x="1070" y="4800"/>
                      </a:cubicBezTo>
                      <a:cubicBezTo>
                        <a:pt x="1072" y="4797"/>
                        <a:pt x="1078" y="4798"/>
                        <a:pt x="1080" y="4799"/>
                      </a:cubicBezTo>
                      <a:cubicBezTo>
                        <a:pt x="1084" y="4797"/>
                        <a:pt x="1084" y="4797"/>
                        <a:pt x="1084" y="4797"/>
                      </a:cubicBezTo>
                      <a:cubicBezTo>
                        <a:pt x="1085" y="4797"/>
                        <a:pt x="1085" y="4797"/>
                        <a:pt x="1085" y="4797"/>
                      </a:cubicBezTo>
                      <a:cubicBezTo>
                        <a:pt x="1085" y="4798"/>
                        <a:pt x="1085" y="4798"/>
                        <a:pt x="1085" y="4798"/>
                      </a:cubicBezTo>
                      <a:cubicBezTo>
                        <a:pt x="1086" y="4799"/>
                        <a:pt x="1086" y="4799"/>
                        <a:pt x="1086" y="4799"/>
                      </a:cubicBezTo>
                      <a:cubicBezTo>
                        <a:pt x="1087" y="4797"/>
                        <a:pt x="1087" y="4797"/>
                        <a:pt x="1087" y="4797"/>
                      </a:cubicBezTo>
                      <a:cubicBezTo>
                        <a:pt x="1088" y="4796"/>
                        <a:pt x="1090" y="4795"/>
                        <a:pt x="1091" y="4795"/>
                      </a:cubicBezTo>
                      <a:cubicBezTo>
                        <a:pt x="1094" y="4797"/>
                        <a:pt x="1097" y="4798"/>
                        <a:pt x="1100" y="4799"/>
                      </a:cubicBezTo>
                      <a:cubicBezTo>
                        <a:pt x="1104" y="4800"/>
                        <a:pt x="1108" y="4796"/>
                        <a:pt x="1112" y="4796"/>
                      </a:cubicBezTo>
                      <a:cubicBezTo>
                        <a:pt x="1113" y="4793"/>
                        <a:pt x="1113" y="4793"/>
                        <a:pt x="1113" y="4793"/>
                      </a:cubicBezTo>
                      <a:cubicBezTo>
                        <a:pt x="1114" y="4793"/>
                        <a:pt x="1114" y="4793"/>
                        <a:pt x="1114" y="4793"/>
                      </a:cubicBezTo>
                      <a:cubicBezTo>
                        <a:pt x="1119" y="4795"/>
                        <a:pt x="1119" y="4795"/>
                        <a:pt x="1119" y="4795"/>
                      </a:cubicBezTo>
                      <a:cubicBezTo>
                        <a:pt x="1120" y="4794"/>
                        <a:pt x="1120" y="4794"/>
                        <a:pt x="1120" y="4794"/>
                      </a:cubicBezTo>
                      <a:cubicBezTo>
                        <a:pt x="1120" y="4792"/>
                        <a:pt x="1120" y="4792"/>
                        <a:pt x="1120" y="4792"/>
                      </a:cubicBezTo>
                      <a:cubicBezTo>
                        <a:pt x="1125" y="4790"/>
                        <a:pt x="1125" y="4790"/>
                        <a:pt x="1125" y="4790"/>
                      </a:cubicBezTo>
                      <a:cubicBezTo>
                        <a:pt x="1126" y="4788"/>
                        <a:pt x="1126" y="4788"/>
                        <a:pt x="1126" y="4788"/>
                      </a:cubicBezTo>
                      <a:cubicBezTo>
                        <a:pt x="1125" y="4787"/>
                        <a:pt x="1125" y="4787"/>
                        <a:pt x="1125" y="4787"/>
                      </a:cubicBezTo>
                      <a:cubicBezTo>
                        <a:pt x="1126" y="4785"/>
                        <a:pt x="1128" y="4783"/>
                        <a:pt x="1130" y="4782"/>
                      </a:cubicBezTo>
                      <a:cubicBezTo>
                        <a:pt x="1134" y="4781"/>
                        <a:pt x="1139" y="4780"/>
                        <a:pt x="1143" y="4781"/>
                      </a:cubicBezTo>
                      <a:cubicBezTo>
                        <a:pt x="1145" y="4781"/>
                        <a:pt x="1147" y="4782"/>
                        <a:pt x="1148" y="4783"/>
                      </a:cubicBezTo>
                      <a:cubicBezTo>
                        <a:pt x="1151" y="4783"/>
                        <a:pt x="1153" y="4782"/>
                        <a:pt x="1156" y="4782"/>
                      </a:cubicBezTo>
                      <a:cubicBezTo>
                        <a:pt x="1158" y="4781"/>
                        <a:pt x="1158" y="4781"/>
                        <a:pt x="1158" y="4781"/>
                      </a:cubicBezTo>
                      <a:cubicBezTo>
                        <a:pt x="1160" y="4782"/>
                        <a:pt x="1163" y="4782"/>
                        <a:pt x="1165" y="4782"/>
                      </a:cubicBezTo>
                      <a:cubicBezTo>
                        <a:pt x="1168" y="4783"/>
                        <a:pt x="1171" y="4784"/>
                        <a:pt x="1173" y="4785"/>
                      </a:cubicBezTo>
                      <a:cubicBezTo>
                        <a:pt x="1173" y="4785"/>
                        <a:pt x="1184" y="4794"/>
                        <a:pt x="1185" y="4795"/>
                      </a:cubicBezTo>
                      <a:cubicBezTo>
                        <a:pt x="1186" y="4796"/>
                        <a:pt x="1188" y="4799"/>
                        <a:pt x="1187" y="4800"/>
                      </a:cubicBezTo>
                      <a:cubicBezTo>
                        <a:pt x="1186" y="4801"/>
                        <a:pt x="1186" y="4801"/>
                        <a:pt x="1186" y="4801"/>
                      </a:cubicBezTo>
                      <a:cubicBezTo>
                        <a:pt x="1186" y="4802"/>
                        <a:pt x="1186" y="4802"/>
                        <a:pt x="1186" y="4802"/>
                      </a:cubicBezTo>
                      <a:cubicBezTo>
                        <a:pt x="1186" y="4804"/>
                        <a:pt x="1186" y="4804"/>
                        <a:pt x="1186" y="4804"/>
                      </a:cubicBezTo>
                      <a:cubicBezTo>
                        <a:pt x="1188" y="4802"/>
                        <a:pt x="1193" y="4801"/>
                        <a:pt x="1196" y="4802"/>
                      </a:cubicBezTo>
                      <a:cubicBezTo>
                        <a:pt x="1196" y="4800"/>
                        <a:pt x="1196" y="4800"/>
                        <a:pt x="1196" y="4800"/>
                      </a:cubicBezTo>
                      <a:cubicBezTo>
                        <a:pt x="1193" y="4796"/>
                        <a:pt x="1193" y="4796"/>
                        <a:pt x="1193" y="4796"/>
                      </a:cubicBezTo>
                      <a:cubicBezTo>
                        <a:pt x="1193" y="4794"/>
                        <a:pt x="1193" y="4794"/>
                        <a:pt x="1193" y="4794"/>
                      </a:cubicBezTo>
                      <a:cubicBezTo>
                        <a:pt x="1195" y="4792"/>
                        <a:pt x="1199" y="4790"/>
                        <a:pt x="1201" y="4790"/>
                      </a:cubicBezTo>
                      <a:cubicBezTo>
                        <a:pt x="1202" y="4789"/>
                        <a:pt x="1202" y="4789"/>
                        <a:pt x="1202" y="4789"/>
                      </a:cubicBezTo>
                      <a:cubicBezTo>
                        <a:pt x="1202" y="4786"/>
                        <a:pt x="1202" y="4786"/>
                        <a:pt x="1202" y="4786"/>
                      </a:cubicBezTo>
                      <a:cubicBezTo>
                        <a:pt x="1200" y="4785"/>
                        <a:pt x="1200" y="4785"/>
                        <a:pt x="1200" y="4785"/>
                      </a:cubicBezTo>
                      <a:cubicBezTo>
                        <a:pt x="1200" y="4783"/>
                        <a:pt x="1200" y="4783"/>
                        <a:pt x="1200" y="4783"/>
                      </a:cubicBezTo>
                      <a:cubicBezTo>
                        <a:pt x="1199" y="4782"/>
                        <a:pt x="1199" y="4782"/>
                        <a:pt x="1199" y="4782"/>
                      </a:cubicBezTo>
                      <a:cubicBezTo>
                        <a:pt x="1195" y="4785"/>
                        <a:pt x="1195" y="4785"/>
                        <a:pt x="1195" y="4785"/>
                      </a:cubicBezTo>
                      <a:cubicBezTo>
                        <a:pt x="1195" y="4786"/>
                        <a:pt x="1195" y="4786"/>
                        <a:pt x="1195" y="4786"/>
                      </a:cubicBezTo>
                      <a:cubicBezTo>
                        <a:pt x="1194" y="4787"/>
                        <a:pt x="1193" y="4788"/>
                        <a:pt x="1191" y="4788"/>
                      </a:cubicBezTo>
                      <a:cubicBezTo>
                        <a:pt x="1189" y="4787"/>
                        <a:pt x="1189" y="4787"/>
                        <a:pt x="1189" y="4787"/>
                      </a:cubicBezTo>
                      <a:cubicBezTo>
                        <a:pt x="1190" y="4787"/>
                        <a:pt x="1190" y="4787"/>
                        <a:pt x="1190" y="4787"/>
                      </a:cubicBezTo>
                      <a:cubicBezTo>
                        <a:pt x="1192" y="4787"/>
                        <a:pt x="1192" y="4787"/>
                        <a:pt x="1192" y="4787"/>
                      </a:cubicBezTo>
                      <a:cubicBezTo>
                        <a:pt x="1194" y="4785"/>
                        <a:pt x="1194" y="4785"/>
                        <a:pt x="1194" y="4785"/>
                      </a:cubicBezTo>
                      <a:cubicBezTo>
                        <a:pt x="1194" y="4784"/>
                        <a:pt x="1194" y="4784"/>
                        <a:pt x="1194" y="4784"/>
                      </a:cubicBezTo>
                      <a:cubicBezTo>
                        <a:pt x="1193" y="4783"/>
                        <a:pt x="1193" y="4783"/>
                        <a:pt x="1193" y="4783"/>
                      </a:cubicBezTo>
                      <a:cubicBezTo>
                        <a:pt x="1191" y="4782"/>
                        <a:pt x="1191" y="4782"/>
                        <a:pt x="1191" y="4782"/>
                      </a:cubicBezTo>
                      <a:cubicBezTo>
                        <a:pt x="1190" y="4783"/>
                        <a:pt x="1190" y="4783"/>
                        <a:pt x="1190" y="4783"/>
                      </a:cubicBezTo>
                      <a:cubicBezTo>
                        <a:pt x="1189" y="4785"/>
                        <a:pt x="1189" y="4785"/>
                        <a:pt x="1189" y="4785"/>
                      </a:cubicBezTo>
                      <a:cubicBezTo>
                        <a:pt x="1188" y="4784"/>
                        <a:pt x="1188" y="4784"/>
                        <a:pt x="1188" y="4784"/>
                      </a:cubicBezTo>
                      <a:cubicBezTo>
                        <a:pt x="1187" y="4783"/>
                        <a:pt x="1187" y="4783"/>
                        <a:pt x="1187" y="4783"/>
                      </a:cubicBezTo>
                      <a:cubicBezTo>
                        <a:pt x="1187" y="4782"/>
                        <a:pt x="1187" y="4782"/>
                        <a:pt x="1187" y="4782"/>
                      </a:cubicBezTo>
                      <a:cubicBezTo>
                        <a:pt x="1186" y="4781"/>
                        <a:pt x="1186" y="4781"/>
                        <a:pt x="1186" y="4781"/>
                      </a:cubicBezTo>
                      <a:cubicBezTo>
                        <a:pt x="1185" y="4781"/>
                        <a:pt x="1185" y="4781"/>
                        <a:pt x="1185" y="4781"/>
                      </a:cubicBezTo>
                      <a:cubicBezTo>
                        <a:pt x="1184" y="4780"/>
                        <a:pt x="1184" y="4780"/>
                        <a:pt x="1184" y="4780"/>
                      </a:cubicBezTo>
                      <a:cubicBezTo>
                        <a:pt x="1185" y="4780"/>
                        <a:pt x="1186" y="4779"/>
                        <a:pt x="1187" y="4778"/>
                      </a:cubicBezTo>
                      <a:cubicBezTo>
                        <a:pt x="1188" y="4779"/>
                        <a:pt x="1188" y="4779"/>
                        <a:pt x="1188" y="4779"/>
                      </a:cubicBezTo>
                      <a:cubicBezTo>
                        <a:pt x="1189" y="4778"/>
                        <a:pt x="1192" y="4777"/>
                        <a:pt x="1194" y="4778"/>
                      </a:cubicBezTo>
                      <a:cubicBezTo>
                        <a:pt x="1195" y="4777"/>
                        <a:pt x="1195" y="4777"/>
                        <a:pt x="1195" y="4777"/>
                      </a:cubicBezTo>
                      <a:cubicBezTo>
                        <a:pt x="1195" y="4775"/>
                        <a:pt x="1195" y="4775"/>
                        <a:pt x="1195" y="4775"/>
                      </a:cubicBezTo>
                      <a:cubicBezTo>
                        <a:pt x="1193" y="4773"/>
                        <a:pt x="1193" y="4773"/>
                        <a:pt x="1193" y="4773"/>
                      </a:cubicBezTo>
                      <a:cubicBezTo>
                        <a:pt x="1194" y="4772"/>
                        <a:pt x="1194" y="4772"/>
                        <a:pt x="1194" y="4772"/>
                      </a:cubicBezTo>
                      <a:cubicBezTo>
                        <a:pt x="1191" y="4770"/>
                        <a:pt x="1191" y="4770"/>
                        <a:pt x="1191" y="4770"/>
                      </a:cubicBezTo>
                      <a:cubicBezTo>
                        <a:pt x="1192" y="4770"/>
                        <a:pt x="1192" y="4770"/>
                        <a:pt x="1192" y="4770"/>
                      </a:cubicBezTo>
                      <a:cubicBezTo>
                        <a:pt x="1189" y="4768"/>
                        <a:pt x="1189" y="4768"/>
                        <a:pt x="1189" y="4768"/>
                      </a:cubicBezTo>
                      <a:cubicBezTo>
                        <a:pt x="1190" y="4764"/>
                        <a:pt x="1191" y="4762"/>
                        <a:pt x="1191" y="4758"/>
                      </a:cubicBezTo>
                      <a:cubicBezTo>
                        <a:pt x="1189" y="4757"/>
                        <a:pt x="1189" y="4757"/>
                        <a:pt x="1189" y="4757"/>
                      </a:cubicBezTo>
                      <a:cubicBezTo>
                        <a:pt x="1190" y="4753"/>
                        <a:pt x="1190" y="4753"/>
                        <a:pt x="1190" y="4753"/>
                      </a:cubicBezTo>
                      <a:cubicBezTo>
                        <a:pt x="1193" y="4752"/>
                        <a:pt x="1193" y="4752"/>
                        <a:pt x="1193" y="4752"/>
                      </a:cubicBezTo>
                      <a:cubicBezTo>
                        <a:pt x="1195" y="4753"/>
                        <a:pt x="1195" y="4753"/>
                        <a:pt x="1195" y="4753"/>
                      </a:cubicBezTo>
                      <a:cubicBezTo>
                        <a:pt x="1194" y="4757"/>
                        <a:pt x="1193" y="4761"/>
                        <a:pt x="1192" y="4764"/>
                      </a:cubicBezTo>
                      <a:cubicBezTo>
                        <a:pt x="1192" y="4766"/>
                        <a:pt x="1192" y="4766"/>
                        <a:pt x="1192" y="4766"/>
                      </a:cubicBezTo>
                      <a:cubicBezTo>
                        <a:pt x="1194" y="4767"/>
                        <a:pt x="1194" y="4767"/>
                        <a:pt x="1194" y="4767"/>
                      </a:cubicBezTo>
                      <a:cubicBezTo>
                        <a:pt x="1196" y="4767"/>
                        <a:pt x="1196" y="4767"/>
                        <a:pt x="1196" y="4767"/>
                      </a:cubicBezTo>
                      <a:cubicBezTo>
                        <a:pt x="1197" y="4768"/>
                        <a:pt x="1197" y="4768"/>
                        <a:pt x="1197" y="4768"/>
                      </a:cubicBezTo>
                      <a:cubicBezTo>
                        <a:pt x="1195" y="4769"/>
                        <a:pt x="1195" y="4769"/>
                        <a:pt x="1195" y="4769"/>
                      </a:cubicBezTo>
                      <a:cubicBezTo>
                        <a:pt x="1197" y="4775"/>
                        <a:pt x="1197" y="4774"/>
                        <a:pt x="1196" y="4779"/>
                      </a:cubicBezTo>
                      <a:cubicBezTo>
                        <a:pt x="1197" y="4781"/>
                        <a:pt x="1197" y="4781"/>
                        <a:pt x="1197" y="4781"/>
                      </a:cubicBezTo>
                      <a:cubicBezTo>
                        <a:pt x="1201" y="4781"/>
                        <a:pt x="1201" y="4781"/>
                        <a:pt x="1201" y="4781"/>
                      </a:cubicBezTo>
                      <a:cubicBezTo>
                        <a:pt x="1202" y="4779"/>
                        <a:pt x="1202" y="4779"/>
                        <a:pt x="1202" y="4779"/>
                      </a:cubicBezTo>
                      <a:cubicBezTo>
                        <a:pt x="1203" y="4781"/>
                        <a:pt x="1203" y="4781"/>
                        <a:pt x="1203" y="4781"/>
                      </a:cubicBezTo>
                      <a:cubicBezTo>
                        <a:pt x="1202" y="4782"/>
                        <a:pt x="1202" y="4782"/>
                        <a:pt x="1202" y="4782"/>
                      </a:cubicBezTo>
                      <a:cubicBezTo>
                        <a:pt x="1202" y="4783"/>
                        <a:pt x="1202" y="4783"/>
                        <a:pt x="1202" y="4783"/>
                      </a:cubicBezTo>
                      <a:cubicBezTo>
                        <a:pt x="1203" y="4783"/>
                        <a:pt x="1203" y="4783"/>
                        <a:pt x="1203" y="4783"/>
                      </a:cubicBezTo>
                      <a:cubicBezTo>
                        <a:pt x="1205" y="4782"/>
                        <a:pt x="1205" y="4782"/>
                        <a:pt x="1205" y="4782"/>
                      </a:cubicBezTo>
                      <a:cubicBezTo>
                        <a:pt x="1210" y="4781"/>
                        <a:pt x="1210" y="4781"/>
                        <a:pt x="1210" y="4781"/>
                      </a:cubicBezTo>
                      <a:cubicBezTo>
                        <a:pt x="1211" y="4779"/>
                        <a:pt x="1211" y="4779"/>
                        <a:pt x="1211" y="4779"/>
                      </a:cubicBezTo>
                      <a:cubicBezTo>
                        <a:pt x="1215" y="4782"/>
                        <a:pt x="1215" y="4782"/>
                        <a:pt x="1215" y="4782"/>
                      </a:cubicBezTo>
                      <a:cubicBezTo>
                        <a:pt x="1217" y="4782"/>
                        <a:pt x="1217" y="4782"/>
                        <a:pt x="1217" y="4782"/>
                      </a:cubicBezTo>
                      <a:cubicBezTo>
                        <a:pt x="1216" y="4783"/>
                        <a:pt x="1216" y="4783"/>
                        <a:pt x="1216" y="4783"/>
                      </a:cubicBezTo>
                      <a:cubicBezTo>
                        <a:pt x="1218" y="4784"/>
                        <a:pt x="1218" y="4784"/>
                        <a:pt x="1218" y="4784"/>
                      </a:cubicBezTo>
                      <a:cubicBezTo>
                        <a:pt x="1217" y="4785"/>
                        <a:pt x="1217" y="4785"/>
                        <a:pt x="1217" y="4785"/>
                      </a:cubicBezTo>
                      <a:cubicBezTo>
                        <a:pt x="1216" y="4785"/>
                        <a:pt x="1216" y="4785"/>
                        <a:pt x="1216" y="4785"/>
                      </a:cubicBezTo>
                      <a:cubicBezTo>
                        <a:pt x="1215" y="4783"/>
                        <a:pt x="1215" y="4783"/>
                        <a:pt x="1215" y="4783"/>
                      </a:cubicBezTo>
                      <a:cubicBezTo>
                        <a:pt x="1211" y="4783"/>
                        <a:pt x="1211" y="4783"/>
                        <a:pt x="1211" y="4783"/>
                      </a:cubicBezTo>
                      <a:cubicBezTo>
                        <a:pt x="1212" y="4784"/>
                        <a:pt x="1214" y="4787"/>
                        <a:pt x="1214" y="4788"/>
                      </a:cubicBezTo>
                      <a:cubicBezTo>
                        <a:pt x="1212" y="4791"/>
                        <a:pt x="1212" y="4791"/>
                        <a:pt x="1212" y="4791"/>
                      </a:cubicBezTo>
                      <a:cubicBezTo>
                        <a:pt x="1212" y="4793"/>
                        <a:pt x="1212" y="4793"/>
                        <a:pt x="1212" y="4793"/>
                      </a:cubicBezTo>
                      <a:cubicBezTo>
                        <a:pt x="1214" y="4794"/>
                        <a:pt x="1214" y="4794"/>
                        <a:pt x="1214" y="4794"/>
                      </a:cubicBezTo>
                      <a:cubicBezTo>
                        <a:pt x="1214" y="4795"/>
                        <a:pt x="1213" y="4800"/>
                        <a:pt x="1214" y="4801"/>
                      </a:cubicBezTo>
                      <a:cubicBezTo>
                        <a:pt x="1216" y="4801"/>
                        <a:pt x="1216" y="4801"/>
                        <a:pt x="1216" y="4801"/>
                      </a:cubicBezTo>
                      <a:cubicBezTo>
                        <a:pt x="1218" y="4803"/>
                        <a:pt x="1218" y="4803"/>
                        <a:pt x="1218" y="4803"/>
                      </a:cubicBezTo>
                      <a:cubicBezTo>
                        <a:pt x="1220" y="4802"/>
                        <a:pt x="1220" y="4802"/>
                        <a:pt x="1220" y="4802"/>
                      </a:cubicBezTo>
                      <a:cubicBezTo>
                        <a:pt x="1221" y="4802"/>
                        <a:pt x="1223" y="4803"/>
                        <a:pt x="1224" y="4802"/>
                      </a:cubicBezTo>
                      <a:cubicBezTo>
                        <a:pt x="1225" y="4802"/>
                        <a:pt x="1227" y="4805"/>
                        <a:pt x="1227" y="4806"/>
                      </a:cubicBezTo>
                      <a:cubicBezTo>
                        <a:pt x="1227" y="4807"/>
                        <a:pt x="1227" y="4807"/>
                        <a:pt x="1227" y="4807"/>
                      </a:cubicBezTo>
                      <a:cubicBezTo>
                        <a:pt x="1227" y="4808"/>
                        <a:pt x="1227" y="4808"/>
                        <a:pt x="1227" y="4808"/>
                      </a:cubicBezTo>
                      <a:cubicBezTo>
                        <a:pt x="1230" y="4810"/>
                        <a:pt x="1236" y="4815"/>
                        <a:pt x="1240" y="4812"/>
                      </a:cubicBezTo>
                      <a:cubicBezTo>
                        <a:pt x="1241" y="4812"/>
                        <a:pt x="1241" y="4812"/>
                        <a:pt x="1241" y="4812"/>
                      </a:cubicBezTo>
                      <a:cubicBezTo>
                        <a:pt x="1243" y="4809"/>
                        <a:pt x="1243" y="4809"/>
                        <a:pt x="1243" y="4809"/>
                      </a:cubicBezTo>
                      <a:cubicBezTo>
                        <a:pt x="1245" y="4809"/>
                        <a:pt x="1245" y="4809"/>
                        <a:pt x="1245" y="4809"/>
                      </a:cubicBezTo>
                      <a:cubicBezTo>
                        <a:pt x="1246" y="4809"/>
                        <a:pt x="1246" y="4809"/>
                        <a:pt x="1246" y="4809"/>
                      </a:cubicBezTo>
                      <a:cubicBezTo>
                        <a:pt x="1248" y="4807"/>
                        <a:pt x="1248" y="4807"/>
                        <a:pt x="1248" y="4807"/>
                      </a:cubicBezTo>
                      <a:cubicBezTo>
                        <a:pt x="1251" y="4806"/>
                        <a:pt x="1253" y="4807"/>
                        <a:pt x="1256" y="4808"/>
                      </a:cubicBezTo>
                      <a:cubicBezTo>
                        <a:pt x="1260" y="4807"/>
                        <a:pt x="1264" y="4802"/>
                        <a:pt x="1263" y="4797"/>
                      </a:cubicBezTo>
                      <a:cubicBezTo>
                        <a:pt x="1265" y="4795"/>
                        <a:pt x="1265" y="4795"/>
                        <a:pt x="1265" y="4795"/>
                      </a:cubicBezTo>
                      <a:cubicBezTo>
                        <a:pt x="1264" y="4798"/>
                        <a:pt x="1264" y="4798"/>
                        <a:pt x="1264" y="4798"/>
                      </a:cubicBezTo>
                      <a:cubicBezTo>
                        <a:pt x="1266" y="4799"/>
                        <a:pt x="1266" y="4799"/>
                        <a:pt x="1266" y="4799"/>
                      </a:cubicBezTo>
                      <a:cubicBezTo>
                        <a:pt x="1264" y="4800"/>
                        <a:pt x="1264" y="4800"/>
                        <a:pt x="1264" y="4800"/>
                      </a:cubicBezTo>
                      <a:cubicBezTo>
                        <a:pt x="1264" y="4802"/>
                        <a:pt x="1262" y="4807"/>
                        <a:pt x="1261" y="4809"/>
                      </a:cubicBezTo>
                      <a:cubicBezTo>
                        <a:pt x="1262" y="4812"/>
                        <a:pt x="1262" y="4812"/>
                        <a:pt x="1262" y="4812"/>
                      </a:cubicBezTo>
                      <a:cubicBezTo>
                        <a:pt x="1269" y="4812"/>
                        <a:pt x="1269" y="4812"/>
                        <a:pt x="1269" y="4812"/>
                      </a:cubicBezTo>
                      <a:cubicBezTo>
                        <a:pt x="1273" y="4815"/>
                        <a:pt x="1274" y="4819"/>
                        <a:pt x="1278" y="4822"/>
                      </a:cubicBezTo>
                      <a:cubicBezTo>
                        <a:pt x="1284" y="4827"/>
                        <a:pt x="1284" y="4827"/>
                        <a:pt x="1284" y="4827"/>
                      </a:cubicBezTo>
                      <a:cubicBezTo>
                        <a:pt x="1283" y="4836"/>
                        <a:pt x="1283" y="4836"/>
                        <a:pt x="1283" y="4836"/>
                      </a:cubicBezTo>
                      <a:cubicBezTo>
                        <a:pt x="1282" y="4836"/>
                        <a:pt x="1282" y="4836"/>
                        <a:pt x="1282" y="4836"/>
                      </a:cubicBezTo>
                      <a:cubicBezTo>
                        <a:pt x="1281" y="4837"/>
                        <a:pt x="1281" y="4837"/>
                        <a:pt x="1281" y="4837"/>
                      </a:cubicBezTo>
                      <a:cubicBezTo>
                        <a:pt x="1282" y="4838"/>
                        <a:pt x="1282" y="4838"/>
                        <a:pt x="1282" y="4838"/>
                      </a:cubicBezTo>
                      <a:cubicBezTo>
                        <a:pt x="1286" y="4840"/>
                        <a:pt x="1292" y="4844"/>
                        <a:pt x="1294" y="4848"/>
                      </a:cubicBezTo>
                      <a:cubicBezTo>
                        <a:pt x="1297" y="4848"/>
                        <a:pt x="1302" y="4849"/>
                        <a:pt x="1303" y="4851"/>
                      </a:cubicBezTo>
                      <a:cubicBezTo>
                        <a:pt x="1304" y="4849"/>
                        <a:pt x="1306" y="4846"/>
                        <a:pt x="1308" y="4845"/>
                      </a:cubicBezTo>
                      <a:cubicBezTo>
                        <a:pt x="1309" y="4846"/>
                        <a:pt x="1309" y="4846"/>
                        <a:pt x="1309" y="4846"/>
                      </a:cubicBezTo>
                      <a:cubicBezTo>
                        <a:pt x="1312" y="4846"/>
                        <a:pt x="1316" y="4848"/>
                        <a:pt x="1317" y="4849"/>
                      </a:cubicBezTo>
                      <a:cubicBezTo>
                        <a:pt x="1318" y="4851"/>
                        <a:pt x="1321" y="4854"/>
                        <a:pt x="1322" y="4855"/>
                      </a:cubicBezTo>
                      <a:cubicBezTo>
                        <a:pt x="1324" y="4853"/>
                        <a:pt x="1324" y="4853"/>
                        <a:pt x="1324" y="4853"/>
                      </a:cubicBezTo>
                      <a:cubicBezTo>
                        <a:pt x="1325" y="4853"/>
                        <a:pt x="1325" y="4853"/>
                        <a:pt x="1325" y="4853"/>
                      </a:cubicBezTo>
                      <a:cubicBezTo>
                        <a:pt x="1326" y="4851"/>
                        <a:pt x="1331" y="4847"/>
                        <a:pt x="1333" y="4846"/>
                      </a:cubicBezTo>
                      <a:cubicBezTo>
                        <a:pt x="1340" y="4847"/>
                        <a:pt x="1340" y="4847"/>
                        <a:pt x="1340" y="4847"/>
                      </a:cubicBezTo>
                      <a:cubicBezTo>
                        <a:pt x="1343" y="4845"/>
                        <a:pt x="1343" y="4845"/>
                        <a:pt x="1343" y="4845"/>
                      </a:cubicBezTo>
                      <a:cubicBezTo>
                        <a:pt x="1339" y="4843"/>
                        <a:pt x="1339" y="4843"/>
                        <a:pt x="1339" y="4843"/>
                      </a:cubicBezTo>
                      <a:cubicBezTo>
                        <a:pt x="1338" y="4839"/>
                        <a:pt x="1339" y="4838"/>
                        <a:pt x="1339" y="4835"/>
                      </a:cubicBezTo>
                      <a:cubicBezTo>
                        <a:pt x="1341" y="4822"/>
                        <a:pt x="1341" y="4811"/>
                        <a:pt x="1351" y="4802"/>
                      </a:cubicBezTo>
                      <a:cubicBezTo>
                        <a:pt x="1355" y="4801"/>
                        <a:pt x="1357" y="4798"/>
                        <a:pt x="1362" y="4797"/>
                      </a:cubicBezTo>
                      <a:cubicBezTo>
                        <a:pt x="1364" y="4793"/>
                        <a:pt x="1364" y="4793"/>
                        <a:pt x="1364" y="4793"/>
                      </a:cubicBezTo>
                      <a:cubicBezTo>
                        <a:pt x="1365" y="4793"/>
                        <a:pt x="1368" y="4792"/>
                        <a:pt x="1369" y="4792"/>
                      </a:cubicBezTo>
                      <a:cubicBezTo>
                        <a:pt x="1370" y="4793"/>
                        <a:pt x="1370" y="4793"/>
                        <a:pt x="1370" y="4793"/>
                      </a:cubicBezTo>
                      <a:cubicBezTo>
                        <a:pt x="1371" y="4793"/>
                        <a:pt x="1371" y="4793"/>
                        <a:pt x="1371" y="4793"/>
                      </a:cubicBezTo>
                      <a:cubicBezTo>
                        <a:pt x="1373" y="4790"/>
                        <a:pt x="1373" y="4790"/>
                        <a:pt x="1373" y="4790"/>
                      </a:cubicBezTo>
                      <a:cubicBezTo>
                        <a:pt x="1375" y="4790"/>
                        <a:pt x="1375" y="4790"/>
                        <a:pt x="1375" y="4790"/>
                      </a:cubicBezTo>
                      <a:cubicBezTo>
                        <a:pt x="1377" y="4787"/>
                        <a:pt x="1377" y="4787"/>
                        <a:pt x="1377" y="4787"/>
                      </a:cubicBezTo>
                      <a:cubicBezTo>
                        <a:pt x="1378" y="4784"/>
                        <a:pt x="1378" y="4784"/>
                        <a:pt x="1378" y="4784"/>
                      </a:cubicBezTo>
                      <a:cubicBezTo>
                        <a:pt x="1376" y="4784"/>
                        <a:pt x="1376" y="4784"/>
                        <a:pt x="1376" y="4784"/>
                      </a:cubicBezTo>
                      <a:cubicBezTo>
                        <a:pt x="1376" y="4782"/>
                        <a:pt x="1377" y="4780"/>
                        <a:pt x="1378" y="4779"/>
                      </a:cubicBezTo>
                      <a:cubicBezTo>
                        <a:pt x="1377" y="4776"/>
                        <a:pt x="1377" y="4776"/>
                        <a:pt x="1377" y="4776"/>
                      </a:cubicBezTo>
                      <a:cubicBezTo>
                        <a:pt x="1379" y="4774"/>
                        <a:pt x="1379" y="4774"/>
                        <a:pt x="1379" y="4774"/>
                      </a:cubicBezTo>
                      <a:cubicBezTo>
                        <a:pt x="1382" y="4773"/>
                        <a:pt x="1382" y="4773"/>
                        <a:pt x="1382" y="4773"/>
                      </a:cubicBezTo>
                      <a:cubicBezTo>
                        <a:pt x="1382" y="4771"/>
                        <a:pt x="1382" y="4771"/>
                        <a:pt x="1382" y="4771"/>
                      </a:cubicBezTo>
                      <a:cubicBezTo>
                        <a:pt x="1380" y="4770"/>
                        <a:pt x="1380" y="4770"/>
                        <a:pt x="1380" y="4770"/>
                      </a:cubicBezTo>
                      <a:cubicBezTo>
                        <a:pt x="1381" y="4769"/>
                        <a:pt x="1381" y="4769"/>
                        <a:pt x="1381" y="4769"/>
                      </a:cubicBezTo>
                      <a:cubicBezTo>
                        <a:pt x="1383" y="4768"/>
                        <a:pt x="1384" y="4766"/>
                        <a:pt x="1386" y="4764"/>
                      </a:cubicBezTo>
                      <a:cubicBezTo>
                        <a:pt x="1385" y="4763"/>
                        <a:pt x="1385" y="4763"/>
                        <a:pt x="1385" y="4763"/>
                      </a:cubicBezTo>
                      <a:cubicBezTo>
                        <a:pt x="1384" y="4763"/>
                        <a:pt x="1381" y="4763"/>
                        <a:pt x="1380" y="4764"/>
                      </a:cubicBezTo>
                      <a:cubicBezTo>
                        <a:pt x="1378" y="4765"/>
                        <a:pt x="1378" y="4765"/>
                        <a:pt x="1378" y="4765"/>
                      </a:cubicBezTo>
                      <a:cubicBezTo>
                        <a:pt x="1377" y="4763"/>
                        <a:pt x="1375" y="4763"/>
                        <a:pt x="1373" y="4762"/>
                      </a:cubicBezTo>
                      <a:cubicBezTo>
                        <a:pt x="1369" y="4763"/>
                        <a:pt x="1369" y="4763"/>
                        <a:pt x="1369" y="4763"/>
                      </a:cubicBezTo>
                      <a:cubicBezTo>
                        <a:pt x="1367" y="4761"/>
                        <a:pt x="1367" y="4761"/>
                        <a:pt x="1367" y="4761"/>
                      </a:cubicBezTo>
                      <a:cubicBezTo>
                        <a:pt x="1368" y="4758"/>
                        <a:pt x="1365" y="4755"/>
                        <a:pt x="1365" y="4752"/>
                      </a:cubicBezTo>
                      <a:cubicBezTo>
                        <a:pt x="1367" y="4751"/>
                        <a:pt x="1367" y="4751"/>
                        <a:pt x="1367" y="4751"/>
                      </a:cubicBezTo>
                      <a:cubicBezTo>
                        <a:pt x="1367" y="4750"/>
                        <a:pt x="1367" y="4750"/>
                        <a:pt x="1367" y="4750"/>
                      </a:cubicBezTo>
                      <a:cubicBezTo>
                        <a:pt x="1366" y="4749"/>
                        <a:pt x="1366" y="4749"/>
                        <a:pt x="1366" y="4749"/>
                      </a:cubicBezTo>
                      <a:cubicBezTo>
                        <a:pt x="1367" y="4743"/>
                        <a:pt x="1367" y="4743"/>
                        <a:pt x="1367" y="4743"/>
                      </a:cubicBezTo>
                      <a:cubicBezTo>
                        <a:pt x="1369" y="4742"/>
                        <a:pt x="1371" y="4738"/>
                        <a:pt x="1372" y="4736"/>
                      </a:cubicBezTo>
                      <a:cubicBezTo>
                        <a:pt x="1374" y="4738"/>
                        <a:pt x="1374" y="4738"/>
                        <a:pt x="1374" y="4738"/>
                      </a:cubicBezTo>
                      <a:cubicBezTo>
                        <a:pt x="1376" y="4738"/>
                        <a:pt x="1376" y="4738"/>
                        <a:pt x="1376" y="4738"/>
                      </a:cubicBezTo>
                      <a:cubicBezTo>
                        <a:pt x="1377" y="4739"/>
                        <a:pt x="1377" y="4739"/>
                        <a:pt x="1377" y="4739"/>
                      </a:cubicBezTo>
                      <a:cubicBezTo>
                        <a:pt x="1381" y="4737"/>
                        <a:pt x="1381" y="4737"/>
                        <a:pt x="1381" y="4737"/>
                      </a:cubicBezTo>
                      <a:cubicBezTo>
                        <a:pt x="1382" y="4738"/>
                        <a:pt x="1385" y="4737"/>
                        <a:pt x="1386" y="4736"/>
                      </a:cubicBezTo>
                      <a:cubicBezTo>
                        <a:pt x="1387" y="4735"/>
                        <a:pt x="1387" y="4735"/>
                        <a:pt x="1387" y="4735"/>
                      </a:cubicBezTo>
                      <a:cubicBezTo>
                        <a:pt x="1384" y="4734"/>
                        <a:pt x="1384" y="4734"/>
                        <a:pt x="1384" y="4734"/>
                      </a:cubicBezTo>
                      <a:cubicBezTo>
                        <a:pt x="1384" y="4733"/>
                        <a:pt x="1384" y="4733"/>
                        <a:pt x="1384" y="4733"/>
                      </a:cubicBezTo>
                      <a:cubicBezTo>
                        <a:pt x="1381" y="4731"/>
                        <a:pt x="1381" y="4731"/>
                        <a:pt x="1381" y="4731"/>
                      </a:cubicBezTo>
                      <a:cubicBezTo>
                        <a:pt x="1381" y="4730"/>
                        <a:pt x="1381" y="4730"/>
                        <a:pt x="1381" y="4730"/>
                      </a:cubicBezTo>
                      <a:cubicBezTo>
                        <a:pt x="1382" y="4730"/>
                        <a:pt x="1382" y="4730"/>
                        <a:pt x="1382" y="4730"/>
                      </a:cubicBezTo>
                      <a:cubicBezTo>
                        <a:pt x="1378" y="4728"/>
                        <a:pt x="1378" y="4728"/>
                        <a:pt x="1378" y="4728"/>
                      </a:cubicBezTo>
                      <a:cubicBezTo>
                        <a:pt x="1376" y="4724"/>
                        <a:pt x="1379" y="4704"/>
                        <a:pt x="1382" y="4702"/>
                      </a:cubicBezTo>
                      <a:cubicBezTo>
                        <a:pt x="1382" y="4700"/>
                        <a:pt x="1382" y="4700"/>
                        <a:pt x="1382" y="4700"/>
                      </a:cubicBezTo>
                      <a:cubicBezTo>
                        <a:pt x="1388" y="4692"/>
                        <a:pt x="1390" y="4691"/>
                        <a:pt x="1391" y="4683"/>
                      </a:cubicBezTo>
                      <a:cubicBezTo>
                        <a:pt x="1392" y="4681"/>
                        <a:pt x="1393" y="4680"/>
                        <a:pt x="1393" y="4679"/>
                      </a:cubicBezTo>
                      <a:cubicBezTo>
                        <a:pt x="1394" y="4679"/>
                        <a:pt x="1394" y="4679"/>
                        <a:pt x="1396" y="4677"/>
                      </a:cubicBezTo>
                      <a:cubicBezTo>
                        <a:pt x="1398" y="4671"/>
                        <a:pt x="1400" y="4672"/>
                        <a:pt x="1402" y="4668"/>
                      </a:cubicBezTo>
                      <a:cubicBezTo>
                        <a:pt x="1401" y="4666"/>
                        <a:pt x="1401" y="4666"/>
                        <a:pt x="1401" y="4666"/>
                      </a:cubicBezTo>
                      <a:cubicBezTo>
                        <a:pt x="1401" y="4667"/>
                        <a:pt x="1401" y="4667"/>
                        <a:pt x="1401" y="4667"/>
                      </a:cubicBezTo>
                      <a:cubicBezTo>
                        <a:pt x="1400" y="4669"/>
                        <a:pt x="1400" y="4669"/>
                        <a:pt x="1400" y="4669"/>
                      </a:cubicBezTo>
                      <a:cubicBezTo>
                        <a:pt x="1397" y="4670"/>
                        <a:pt x="1397" y="4670"/>
                        <a:pt x="1397" y="4670"/>
                      </a:cubicBezTo>
                      <a:cubicBezTo>
                        <a:pt x="1395" y="4665"/>
                        <a:pt x="1396" y="4664"/>
                        <a:pt x="1396" y="4660"/>
                      </a:cubicBezTo>
                      <a:cubicBezTo>
                        <a:pt x="1396" y="4659"/>
                        <a:pt x="1394" y="4649"/>
                        <a:pt x="1394" y="4647"/>
                      </a:cubicBezTo>
                      <a:cubicBezTo>
                        <a:pt x="1393" y="4647"/>
                        <a:pt x="1391" y="4645"/>
                        <a:pt x="1391" y="4644"/>
                      </a:cubicBezTo>
                      <a:cubicBezTo>
                        <a:pt x="1389" y="4639"/>
                        <a:pt x="1391" y="4638"/>
                        <a:pt x="1386" y="4634"/>
                      </a:cubicBezTo>
                      <a:cubicBezTo>
                        <a:pt x="1387" y="4631"/>
                        <a:pt x="1387" y="4631"/>
                        <a:pt x="1387" y="4631"/>
                      </a:cubicBezTo>
                      <a:cubicBezTo>
                        <a:pt x="1388" y="4631"/>
                        <a:pt x="1388" y="4631"/>
                        <a:pt x="1388" y="4631"/>
                      </a:cubicBezTo>
                      <a:cubicBezTo>
                        <a:pt x="1392" y="4638"/>
                        <a:pt x="1392" y="4638"/>
                        <a:pt x="1392" y="4638"/>
                      </a:cubicBezTo>
                      <a:cubicBezTo>
                        <a:pt x="1393" y="4638"/>
                        <a:pt x="1393" y="4638"/>
                        <a:pt x="1393" y="4638"/>
                      </a:cubicBezTo>
                      <a:cubicBezTo>
                        <a:pt x="1394" y="4636"/>
                        <a:pt x="1394" y="4636"/>
                        <a:pt x="1394" y="4636"/>
                      </a:cubicBezTo>
                      <a:cubicBezTo>
                        <a:pt x="1395" y="4637"/>
                        <a:pt x="1395" y="4637"/>
                        <a:pt x="1395" y="4637"/>
                      </a:cubicBezTo>
                      <a:cubicBezTo>
                        <a:pt x="1395" y="4639"/>
                        <a:pt x="1395" y="4639"/>
                        <a:pt x="1395" y="4639"/>
                      </a:cubicBezTo>
                      <a:cubicBezTo>
                        <a:pt x="1397" y="4640"/>
                        <a:pt x="1399" y="4646"/>
                        <a:pt x="1399" y="4647"/>
                      </a:cubicBezTo>
                      <a:cubicBezTo>
                        <a:pt x="1399" y="4650"/>
                        <a:pt x="1399" y="4650"/>
                        <a:pt x="1399" y="4650"/>
                      </a:cubicBezTo>
                      <a:cubicBezTo>
                        <a:pt x="1400" y="4651"/>
                        <a:pt x="1400" y="4651"/>
                        <a:pt x="1400" y="4651"/>
                      </a:cubicBezTo>
                      <a:cubicBezTo>
                        <a:pt x="1400" y="4653"/>
                        <a:pt x="1400" y="4653"/>
                        <a:pt x="1400" y="4653"/>
                      </a:cubicBezTo>
                      <a:cubicBezTo>
                        <a:pt x="1402" y="4654"/>
                        <a:pt x="1402" y="4654"/>
                        <a:pt x="1402" y="4654"/>
                      </a:cubicBezTo>
                      <a:cubicBezTo>
                        <a:pt x="1404" y="4657"/>
                        <a:pt x="1405" y="4657"/>
                        <a:pt x="1405" y="4661"/>
                      </a:cubicBezTo>
                      <a:cubicBezTo>
                        <a:pt x="1404" y="4662"/>
                        <a:pt x="1402" y="4663"/>
                        <a:pt x="1401" y="4663"/>
                      </a:cubicBezTo>
                      <a:cubicBezTo>
                        <a:pt x="1401" y="4664"/>
                        <a:pt x="1401" y="4664"/>
                        <a:pt x="1401" y="4664"/>
                      </a:cubicBezTo>
                      <a:cubicBezTo>
                        <a:pt x="1407" y="4668"/>
                        <a:pt x="1409" y="4666"/>
                        <a:pt x="1414" y="4669"/>
                      </a:cubicBezTo>
                      <a:cubicBezTo>
                        <a:pt x="1414" y="4669"/>
                        <a:pt x="1417" y="4668"/>
                        <a:pt x="1418" y="4668"/>
                      </a:cubicBezTo>
                      <a:cubicBezTo>
                        <a:pt x="1419" y="4669"/>
                        <a:pt x="1419" y="4669"/>
                        <a:pt x="1419" y="4669"/>
                      </a:cubicBezTo>
                      <a:cubicBezTo>
                        <a:pt x="1419" y="4668"/>
                        <a:pt x="1419" y="4668"/>
                        <a:pt x="1419" y="4668"/>
                      </a:cubicBezTo>
                      <a:cubicBezTo>
                        <a:pt x="1420" y="4664"/>
                        <a:pt x="1420" y="4664"/>
                        <a:pt x="1420" y="4664"/>
                      </a:cubicBezTo>
                      <a:cubicBezTo>
                        <a:pt x="1423" y="4662"/>
                        <a:pt x="1428" y="4660"/>
                        <a:pt x="1431" y="4659"/>
                      </a:cubicBezTo>
                      <a:cubicBezTo>
                        <a:pt x="1433" y="4658"/>
                        <a:pt x="1433" y="4658"/>
                        <a:pt x="1433" y="4658"/>
                      </a:cubicBezTo>
                      <a:cubicBezTo>
                        <a:pt x="1432" y="4658"/>
                        <a:pt x="1432" y="4658"/>
                        <a:pt x="1432" y="4658"/>
                      </a:cubicBezTo>
                      <a:cubicBezTo>
                        <a:pt x="1432" y="4656"/>
                        <a:pt x="1433" y="4653"/>
                        <a:pt x="1432" y="4650"/>
                      </a:cubicBezTo>
                      <a:cubicBezTo>
                        <a:pt x="1433" y="4649"/>
                        <a:pt x="1433" y="4649"/>
                        <a:pt x="1433" y="4649"/>
                      </a:cubicBezTo>
                      <a:cubicBezTo>
                        <a:pt x="1435" y="4652"/>
                        <a:pt x="1432" y="4656"/>
                        <a:pt x="1435" y="4658"/>
                      </a:cubicBezTo>
                      <a:cubicBezTo>
                        <a:pt x="1440" y="4651"/>
                        <a:pt x="1440" y="4651"/>
                        <a:pt x="1440" y="4651"/>
                      </a:cubicBezTo>
                      <a:cubicBezTo>
                        <a:pt x="1438" y="4648"/>
                        <a:pt x="1441" y="4644"/>
                        <a:pt x="1444" y="4642"/>
                      </a:cubicBezTo>
                      <a:cubicBezTo>
                        <a:pt x="1444" y="4641"/>
                        <a:pt x="1444" y="4641"/>
                        <a:pt x="1444" y="4641"/>
                      </a:cubicBezTo>
                      <a:cubicBezTo>
                        <a:pt x="1447" y="4638"/>
                        <a:pt x="1451" y="4637"/>
                        <a:pt x="1455" y="4636"/>
                      </a:cubicBezTo>
                      <a:cubicBezTo>
                        <a:pt x="1459" y="4635"/>
                        <a:pt x="1463" y="4634"/>
                        <a:pt x="1467" y="4634"/>
                      </a:cubicBezTo>
                      <a:cubicBezTo>
                        <a:pt x="1470" y="4633"/>
                        <a:pt x="1473" y="4634"/>
                        <a:pt x="1476" y="4634"/>
                      </a:cubicBezTo>
                      <a:cubicBezTo>
                        <a:pt x="1478" y="4633"/>
                        <a:pt x="1481" y="4632"/>
                        <a:pt x="1484" y="4632"/>
                      </a:cubicBezTo>
                      <a:cubicBezTo>
                        <a:pt x="1485" y="4632"/>
                        <a:pt x="1488" y="4634"/>
                        <a:pt x="1490" y="4633"/>
                      </a:cubicBezTo>
                      <a:cubicBezTo>
                        <a:pt x="1490" y="4631"/>
                        <a:pt x="1492" y="4627"/>
                        <a:pt x="1494" y="4626"/>
                      </a:cubicBezTo>
                      <a:cubicBezTo>
                        <a:pt x="1499" y="4624"/>
                        <a:pt x="1503" y="4627"/>
                        <a:pt x="1508" y="4627"/>
                      </a:cubicBezTo>
                      <a:cubicBezTo>
                        <a:pt x="1511" y="4628"/>
                        <a:pt x="1513" y="4626"/>
                        <a:pt x="1516" y="4625"/>
                      </a:cubicBezTo>
                      <a:cubicBezTo>
                        <a:pt x="1517" y="4625"/>
                        <a:pt x="1520" y="4624"/>
                        <a:pt x="1521" y="4624"/>
                      </a:cubicBezTo>
                      <a:cubicBezTo>
                        <a:pt x="1521" y="4624"/>
                        <a:pt x="1521" y="4624"/>
                        <a:pt x="1522" y="4623"/>
                      </a:cubicBezTo>
                      <a:cubicBezTo>
                        <a:pt x="1524" y="4621"/>
                        <a:pt x="1527" y="4620"/>
                        <a:pt x="1530" y="4618"/>
                      </a:cubicBezTo>
                      <a:cubicBezTo>
                        <a:pt x="1537" y="4614"/>
                        <a:pt x="1530" y="4615"/>
                        <a:pt x="1541" y="4611"/>
                      </a:cubicBezTo>
                      <a:cubicBezTo>
                        <a:pt x="1545" y="4613"/>
                        <a:pt x="1558" y="4618"/>
                        <a:pt x="1562" y="4617"/>
                      </a:cubicBezTo>
                      <a:cubicBezTo>
                        <a:pt x="1565" y="4619"/>
                        <a:pt x="1565" y="4619"/>
                        <a:pt x="1565" y="4619"/>
                      </a:cubicBezTo>
                      <a:cubicBezTo>
                        <a:pt x="1568" y="4617"/>
                        <a:pt x="1575" y="4621"/>
                        <a:pt x="1578" y="4622"/>
                      </a:cubicBezTo>
                      <a:cubicBezTo>
                        <a:pt x="1580" y="4624"/>
                        <a:pt x="1583" y="4625"/>
                        <a:pt x="1586" y="4626"/>
                      </a:cubicBezTo>
                      <a:cubicBezTo>
                        <a:pt x="1589" y="4628"/>
                        <a:pt x="1592" y="4631"/>
                        <a:pt x="1595" y="4633"/>
                      </a:cubicBezTo>
                      <a:cubicBezTo>
                        <a:pt x="1597" y="4634"/>
                        <a:pt x="1600" y="4635"/>
                        <a:pt x="1602" y="4636"/>
                      </a:cubicBezTo>
                      <a:cubicBezTo>
                        <a:pt x="1604" y="4637"/>
                        <a:pt x="1605" y="4638"/>
                        <a:pt x="1607" y="4640"/>
                      </a:cubicBezTo>
                      <a:cubicBezTo>
                        <a:pt x="1610" y="4642"/>
                        <a:pt x="1613" y="4643"/>
                        <a:pt x="1616" y="4645"/>
                      </a:cubicBezTo>
                      <a:cubicBezTo>
                        <a:pt x="1621" y="4649"/>
                        <a:pt x="1626" y="4654"/>
                        <a:pt x="1630" y="4657"/>
                      </a:cubicBezTo>
                      <a:cubicBezTo>
                        <a:pt x="1644" y="4670"/>
                        <a:pt x="1650" y="4675"/>
                        <a:pt x="1662" y="4690"/>
                      </a:cubicBezTo>
                      <a:cubicBezTo>
                        <a:pt x="1662" y="4690"/>
                        <a:pt x="1662" y="4692"/>
                        <a:pt x="1662" y="4692"/>
                      </a:cubicBezTo>
                      <a:cubicBezTo>
                        <a:pt x="1662" y="4693"/>
                        <a:pt x="1662" y="4693"/>
                        <a:pt x="1662" y="4693"/>
                      </a:cubicBezTo>
                      <a:cubicBezTo>
                        <a:pt x="1662" y="4694"/>
                        <a:pt x="1662" y="4694"/>
                        <a:pt x="1662" y="4694"/>
                      </a:cubicBezTo>
                      <a:cubicBezTo>
                        <a:pt x="1660" y="4697"/>
                        <a:pt x="1660" y="4697"/>
                        <a:pt x="1660" y="4697"/>
                      </a:cubicBezTo>
                      <a:cubicBezTo>
                        <a:pt x="1662" y="4699"/>
                        <a:pt x="1660" y="4708"/>
                        <a:pt x="1659" y="4710"/>
                      </a:cubicBezTo>
                      <a:cubicBezTo>
                        <a:pt x="1660" y="4711"/>
                        <a:pt x="1660" y="4711"/>
                        <a:pt x="1660" y="4711"/>
                      </a:cubicBezTo>
                      <a:cubicBezTo>
                        <a:pt x="1663" y="4710"/>
                        <a:pt x="1670" y="4699"/>
                        <a:pt x="1671" y="4696"/>
                      </a:cubicBezTo>
                      <a:cubicBezTo>
                        <a:pt x="1671" y="4693"/>
                        <a:pt x="1669" y="4689"/>
                        <a:pt x="1668" y="4687"/>
                      </a:cubicBezTo>
                      <a:cubicBezTo>
                        <a:pt x="1667" y="4687"/>
                        <a:pt x="1667" y="4687"/>
                        <a:pt x="1667" y="4687"/>
                      </a:cubicBezTo>
                      <a:cubicBezTo>
                        <a:pt x="1665" y="4686"/>
                        <a:pt x="1665" y="4686"/>
                        <a:pt x="1665" y="4686"/>
                      </a:cubicBezTo>
                      <a:cubicBezTo>
                        <a:pt x="1663" y="4686"/>
                        <a:pt x="1662" y="4686"/>
                        <a:pt x="1661" y="4686"/>
                      </a:cubicBezTo>
                      <a:cubicBezTo>
                        <a:pt x="1657" y="4681"/>
                        <a:pt x="1657" y="4681"/>
                        <a:pt x="1657" y="4681"/>
                      </a:cubicBezTo>
                      <a:cubicBezTo>
                        <a:pt x="1657" y="4677"/>
                        <a:pt x="1658" y="4674"/>
                        <a:pt x="1662" y="4671"/>
                      </a:cubicBezTo>
                      <a:cubicBezTo>
                        <a:pt x="1663" y="4669"/>
                        <a:pt x="1663" y="4669"/>
                        <a:pt x="1663" y="4669"/>
                      </a:cubicBezTo>
                      <a:cubicBezTo>
                        <a:pt x="1664" y="4668"/>
                        <a:pt x="1664" y="4668"/>
                        <a:pt x="1664" y="4668"/>
                      </a:cubicBezTo>
                      <a:cubicBezTo>
                        <a:pt x="1662" y="4667"/>
                        <a:pt x="1662" y="4667"/>
                        <a:pt x="1662" y="4667"/>
                      </a:cubicBezTo>
                      <a:cubicBezTo>
                        <a:pt x="1661" y="4663"/>
                        <a:pt x="1668" y="4656"/>
                        <a:pt x="1670" y="4655"/>
                      </a:cubicBezTo>
                      <a:cubicBezTo>
                        <a:pt x="1673" y="4656"/>
                        <a:pt x="1673" y="4656"/>
                        <a:pt x="1673" y="4656"/>
                      </a:cubicBezTo>
                      <a:cubicBezTo>
                        <a:pt x="1678" y="4653"/>
                        <a:pt x="1686" y="4658"/>
                        <a:pt x="1692" y="4657"/>
                      </a:cubicBezTo>
                      <a:cubicBezTo>
                        <a:pt x="1695" y="4660"/>
                        <a:pt x="1695" y="4660"/>
                        <a:pt x="1695" y="4660"/>
                      </a:cubicBezTo>
                      <a:cubicBezTo>
                        <a:pt x="1699" y="4660"/>
                        <a:pt x="1713" y="4662"/>
                        <a:pt x="1715" y="4664"/>
                      </a:cubicBezTo>
                      <a:cubicBezTo>
                        <a:pt x="1717" y="4663"/>
                        <a:pt x="1717" y="4663"/>
                        <a:pt x="1717" y="4663"/>
                      </a:cubicBezTo>
                      <a:cubicBezTo>
                        <a:pt x="1719" y="4664"/>
                        <a:pt x="1719" y="4664"/>
                        <a:pt x="1719" y="4664"/>
                      </a:cubicBezTo>
                      <a:cubicBezTo>
                        <a:pt x="1723" y="4664"/>
                        <a:pt x="1723" y="4664"/>
                        <a:pt x="1723" y="4664"/>
                      </a:cubicBezTo>
                      <a:cubicBezTo>
                        <a:pt x="1725" y="4662"/>
                        <a:pt x="1725" y="4662"/>
                        <a:pt x="1725" y="4662"/>
                      </a:cubicBezTo>
                      <a:cubicBezTo>
                        <a:pt x="1730" y="4662"/>
                        <a:pt x="1730" y="4662"/>
                        <a:pt x="1730" y="4662"/>
                      </a:cubicBezTo>
                      <a:cubicBezTo>
                        <a:pt x="1733" y="4664"/>
                        <a:pt x="1733" y="4664"/>
                        <a:pt x="1733" y="4664"/>
                      </a:cubicBezTo>
                      <a:cubicBezTo>
                        <a:pt x="1733" y="4665"/>
                        <a:pt x="1733" y="4665"/>
                        <a:pt x="1733" y="4665"/>
                      </a:cubicBezTo>
                      <a:cubicBezTo>
                        <a:pt x="1735" y="4666"/>
                        <a:pt x="1740" y="4666"/>
                        <a:pt x="1741" y="4665"/>
                      </a:cubicBezTo>
                      <a:cubicBezTo>
                        <a:pt x="1744" y="4668"/>
                        <a:pt x="1744" y="4668"/>
                        <a:pt x="1744" y="4668"/>
                      </a:cubicBezTo>
                      <a:cubicBezTo>
                        <a:pt x="1747" y="4666"/>
                        <a:pt x="1747" y="4666"/>
                        <a:pt x="1747" y="4666"/>
                      </a:cubicBezTo>
                      <a:cubicBezTo>
                        <a:pt x="1749" y="4670"/>
                        <a:pt x="1749" y="4670"/>
                        <a:pt x="1749" y="4670"/>
                      </a:cubicBezTo>
                      <a:cubicBezTo>
                        <a:pt x="1753" y="4673"/>
                        <a:pt x="1761" y="4675"/>
                        <a:pt x="1766" y="4675"/>
                      </a:cubicBezTo>
                      <a:cubicBezTo>
                        <a:pt x="1766" y="4677"/>
                        <a:pt x="1766" y="4680"/>
                        <a:pt x="1767" y="4682"/>
                      </a:cubicBezTo>
                      <a:cubicBezTo>
                        <a:pt x="1769" y="4683"/>
                        <a:pt x="1769" y="4683"/>
                        <a:pt x="1769" y="4683"/>
                      </a:cubicBezTo>
                      <a:cubicBezTo>
                        <a:pt x="1772" y="4681"/>
                        <a:pt x="1774" y="4680"/>
                        <a:pt x="1776" y="4677"/>
                      </a:cubicBezTo>
                      <a:cubicBezTo>
                        <a:pt x="1782" y="4674"/>
                        <a:pt x="1793" y="4678"/>
                        <a:pt x="1796" y="4674"/>
                      </a:cubicBezTo>
                      <a:cubicBezTo>
                        <a:pt x="1797" y="4671"/>
                        <a:pt x="1797" y="4671"/>
                        <a:pt x="1797" y="4671"/>
                      </a:cubicBezTo>
                      <a:cubicBezTo>
                        <a:pt x="1798" y="4669"/>
                        <a:pt x="1798" y="4669"/>
                        <a:pt x="1798" y="4669"/>
                      </a:cubicBezTo>
                      <a:cubicBezTo>
                        <a:pt x="1798" y="4668"/>
                        <a:pt x="1798" y="4668"/>
                        <a:pt x="1798" y="4668"/>
                      </a:cubicBezTo>
                      <a:cubicBezTo>
                        <a:pt x="1796" y="4667"/>
                        <a:pt x="1796" y="4667"/>
                        <a:pt x="1796" y="4667"/>
                      </a:cubicBezTo>
                      <a:cubicBezTo>
                        <a:pt x="1795" y="4666"/>
                        <a:pt x="1795" y="4666"/>
                        <a:pt x="1795" y="4666"/>
                      </a:cubicBezTo>
                      <a:cubicBezTo>
                        <a:pt x="1795" y="4664"/>
                        <a:pt x="1796" y="4661"/>
                        <a:pt x="1797" y="4660"/>
                      </a:cubicBezTo>
                      <a:cubicBezTo>
                        <a:pt x="1802" y="4657"/>
                        <a:pt x="1802" y="4657"/>
                        <a:pt x="1802" y="4657"/>
                      </a:cubicBezTo>
                      <a:cubicBezTo>
                        <a:pt x="1804" y="4653"/>
                        <a:pt x="1804" y="4653"/>
                        <a:pt x="1804" y="4653"/>
                      </a:cubicBezTo>
                      <a:cubicBezTo>
                        <a:pt x="1803" y="4653"/>
                        <a:pt x="1803" y="4653"/>
                        <a:pt x="1803" y="4653"/>
                      </a:cubicBezTo>
                      <a:cubicBezTo>
                        <a:pt x="1800" y="4653"/>
                        <a:pt x="1800" y="4653"/>
                        <a:pt x="1800" y="4653"/>
                      </a:cubicBezTo>
                      <a:cubicBezTo>
                        <a:pt x="1792" y="4648"/>
                        <a:pt x="1800" y="4641"/>
                        <a:pt x="1799" y="4638"/>
                      </a:cubicBezTo>
                      <a:cubicBezTo>
                        <a:pt x="1798" y="4638"/>
                        <a:pt x="1798" y="4638"/>
                        <a:pt x="1798" y="4638"/>
                      </a:cubicBezTo>
                      <a:cubicBezTo>
                        <a:pt x="1797" y="4636"/>
                        <a:pt x="1797" y="4636"/>
                        <a:pt x="1797" y="4636"/>
                      </a:cubicBezTo>
                      <a:cubicBezTo>
                        <a:pt x="1795" y="4638"/>
                        <a:pt x="1795" y="4638"/>
                        <a:pt x="1795" y="4638"/>
                      </a:cubicBezTo>
                      <a:cubicBezTo>
                        <a:pt x="1794" y="4638"/>
                        <a:pt x="1792" y="4639"/>
                        <a:pt x="1792" y="4640"/>
                      </a:cubicBezTo>
                      <a:cubicBezTo>
                        <a:pt x="1791" y="4643"/>
                        <a:pt x="1791" y="4643"/>
                        <a:pt x="1791" y="4643"/>
                      </a:cubicBezTo>
                      <a:cubicBezTo>
                        <a:pt x="1789" y="4642"/>
                        <a:pt x="1789" y="4642"/>
                        <a:pt x="1789" y="4642"/>
                      </a:cubicBezTo>
                      <a:cubicBezTo>
                        <a:pt x="1788" y="4641"/>
                        <a:pt x="1788" y="4641"/>
                        <a:pt x="1788" y="4641"/>
                      </a:cubicBezTo>
                      <a:cubicBezTo>
                        <a:pt x="1789" y="4637"/>
                        <a:pt x="1789" y="4637"/>
                        <a:pt x="1789" y="4637"/>
                      </a:cubicBezTo>
                      <a:cubicBezTo>
                        <a:pt x="1787" y="4637"/>
                        <a:pt x="1785" y="4639"/>
                        <a:pt x="1785" y="4641"/>
                      </a:cubicBezTo>
                      <a:cubicBezTo>
                        <a:pt x="1783" y="4640"/>
                        <a:pt x="1783" y="4640"/>
                        <a:pt x="1783" y="4640"/>
                      </a:cubicBezTo>
                      <a:cubicBezTo>
                        <a:pt x="1783" y="4639"/>
                        <a:pt x="1783" y="4639"/>
                        <a:pt x="1783" y="4639"/>
                      </a:cubicBezTo>
                      <a:cubicBezTo>
                        <a:pt x="1784" y="4639"/>
                        <a:pt x="1784" y="4639"/>
                        <a:pt x="1784" y="4639"/>
                      </a:cubicBezTo>
                      <a:cubicBezTo>
                        <a:pt x="1784" y="4637"/>
                        <a:pt x="1784" y="4637"/>
                        <a:pt x="1784" y="4637"/>
                      </a:cubicBezTo>
                      <a:cubicBezTo>
                        <a:pt x="1782" y="4638"/>
                        <a:pt x="1782" y="4638"/>
                        <a:pt x="1782" y="4638"/>
                      </a:cubicBezTo>
                      <a:cubicBezTo>
                        <a:pt x="1781" y="4636"/>
                        <a:pt x="1781" y="4636"/>
                        <a:pt x="1781" y="4636"/>
                      </a:cubicBezTo>
                      <a:cubicBezTo>
                        <a:pt x="1779" y="4634"/>
                        <a:pt x="1779" y="4634"/>
                        <a:pt x="1779" y="4634"/>
                      </a:cubicBezTo>
                      <a:cubicBezTo>
                        <a:pt x="1778" y="4635"/>
                        <a:pt x="1778" y="4635"/>
                        <a:pt x="1778" y="4635"/>
                      </a:cubicBezTo>
                      <a:cubicBezTo>
                        <a:pt x="1777" y="4638"/>
                        <a:pt x="1777" y="4638"/>
                        <a:pt x="1777" y="4638"/>
                      </a:cubicBezTo>
                      <a:cubicBezTo>
                        <a:pt x="1773" y="4640"/>
                        <a:pt x="1773" y="4640"/>
                        <a:pt x="1773" y="4640"/>
                      </a:cubicBezTo>
                      <a:cubicBezTo>
                        <a:pt x="1776" y="4637"/>
                        <a:pt x="1776" y="4637"/>
                        <a:pt x="1776" y="4637"/>
                      </a:cubicBezTo>
                      <a:cubicBezTo>
                        <a:pt x="1776" y="4633"/>
                        <a:pt x="1776" y="4633"/>
                        <a:pt x="1776" y="4633"/>
                      </a:cubicBezTo>
                      <a:cubicBezTo>
                        <a:pt x="1773" y="4636"/>
                        <a:pt x="1773" y="4636"/>
                        <a:pt x="1773" y="4636"/>
                      </a:cubicBezTo>
                      <a:cubicBezTo>
                        <a:pt x="1771" y="4637"/>
                        <a:pt x="1771" y="4637"/>
                        <a:pt x="1771" y="4637"/>
                      </a:cubicBezTo>
                      <a:cubicBezTo>
                        <a:pt x="1769" y="4636"/>
                        <a:pt x="1769" y="4636"/>
                        <a:pt x="1769" y="4636"/>
                      </a:cubicBezTo>
                      <a:cubicBezTo>
                        <a:pt x="1770" y="4635"/>
                        <a:pt x="1770" y="4635"/>
                        <a:pt x="1770" y="4635"/>
                      </a:cubicBezTo>
                      <a:cubicBezTo>
                        <a:pt x="1772" y="4635"/>
                        <a:pt x="1772" y="4635"/>
                        <a:pt x="1772" y="4635"/>
                      </a:cubicBezTo>
                      <a:cubicBezTo>
                        <a:pt x="1777" y="4632"/>
                        <a:pt x="1777" y="4632"/>
                        <a:pt x="1777" y="4632"/>
                      </a:cubicBezTo>
                      <a:cubicBezTo>
                        <a:pt x="1777" y="4628"/>
                        <a:pt x="1777" y="4629"/>
                        <a:pt x="1776" y="4626"/>
                      </a:cubicBezTo>
                      <a:cubicBezTo>
                        <a:pt x="1776" y="4625"/>
                        <a:pt x="1776" y="4625"/>
                        <a:pt x="1776" y="4625"/>
                      </a:cubicBezTo>
                      <a:cubicBezTo>
                        <a:pt x="1778" y="4626"/>
                        <a:pt x="1778" y="4626"/>
                        <a:pt x="1778" y="4626"/>
                      </a:cubicBezTo>
                      <a:cubicBezTo>
                        <a:pt x="1778" y="4625"/>
                        <a:pt x="1778" y="4625"/>
                        <a:pt x="1778" y="4625"/>
                      </a:cubicBezTo>
                      <a:cubicBezTo>
                        <a:pt x="1777" y="4624"/>
                        <a:pt x="1777" y="4624"/>
                        <a:pt x="1777" y="4624"/>
                      </a:cubicBezTo>
                      <a:cubicBezTo>
                        <a:pt x="1775" y="4623"/>
                        <a:pt x="1775" y="4623"/>
                        <a:pt x="1775" y="4623"/>
                      </a:cubicBezTo>
                      <a:cubicBezTo>
                        <a:pt x="1771" y="4624"/>
                        <a:pt x="1768" y="4628"/>
                        <a:pt x="1766" y="4632"/>
                      </a:cubicBezTo>
                      <a:cubicBezTo>
                        <a:pt x="1762" y="4632"/>
                        <a:pt x="1762" y="4632"/>
                        <a:pt x="1762" y="4632"/>
                      </a:cubicBezTo>
                      <a:cubicBezTo>
                        <a:pt x="1762" y="4631"/>
                        <a:pt x="1762" y="4630"/>
                        <a:pt x="1762" y="4629"/>
                      </a:cubicBezTo>
                      <a:cubicBezTo>
                        <a:pt x="1764" y="4627"/>
                        <a:pt x="1764" y="4627"/>
                        <a:pt x="1764" y="4627"/>
                      </a:cubicBezTo>
                      <a:cubicBezTo>
                        <a:pt x="1764" y="4625"/>
                        <a:pt x="1764" y="4625"/>
                        <a:pt x="1764" y="4625"/>
                      </a:cubicBezTo>
                      <a:cubicBezTo>
                        <a:pt x="1765" y="4625"/>
                        <a:pt x="1767" y="4624"/>
                        <a:pt x="1767" y="4623"/>
                      </a:cubicBezTo>
                      <a:cubicBezTo>
                        <a:pt x="1765" y="4623"/>
                        <a:pt x="1765" y="4623"/>
                        <a:pt x="1765" y="4623"/>
                      </a:cubicBezTo>
                      <a:cubicBezTo>
                        <a:pt x="1765" y="4621"/>
                        <a:pt x="1765" y="4621"/>
                        <a:pt x="1765" y="4621"/>
                      </a:cubicBezTo>
                      <a:cubicBezTo>
                        <a:pt x="1767" y="4619"/>
                        <a:pt x="1767" y="4619"/>
                        <a:pt x="1767" y="4619"/>
                      </a:cubicBezTo>
                      <a:cubicBezTo>
                        <a:pt x="1769" y="4618"/>
                        <a:pt x="1769" y="4618"/>
                        <a:pt x="1769" y="4618"/>
                      </a:cubicBezTo>
                      <a:cubicBezTo>
                        <a:pt x="1772" y="4620"/>
                        <a:pt x="1772" y="4620"/>
                        <a:pt x="1772" y="4620"/>
                      </a:cubicBezTo>
                      <a:cubicBezTo>
                        <a:pt x="1772" y="4619"/>
                        <a:pt x="1772" y="4619"/>
                        <a:pt x="1772" y="4619"/>
                      </a:cubicBezTo>
                      <a:cubicBezTo>
                        <a:pt x="1772" y="4618"/>
                        <a:pt x="1772" y="4618"/>
                        <a:pt x="1772" y="4618"/>
                      </a:cubicBezTo>
                      <a:cubicBezTo>
                        <a:pt x="1772" y="4614"/>
                        <a:pt x="1772" y="4614"/>
                        <a:pt x="1772" y="4614"/>
                      </a:cubicBezTo>
                      <a:cubicBezTo>
                        <a:pt x="1771" y="4615"/>
                        <a:pt x="1771" y="4615"/>
                        <a:pt x="1771" y="4615"/>
                      </a:cubicBezTo>
                      <a:cubicBezTo>
                        <a:pt x="1770" y="4615"/>
                        <a:pt x="1770" y="4615"/>
                        <a:pt x="1770" y="4615"/>
                      </a:cubicBezTo>
                      <a:cubicBezTo>
                        <a:pt x="1770" y="4613"/>
                        <a:pt x="1770" y="4613"/>
                        <a:pt x="1770" y="4613"/>
                      </a:cubicBezTo>
                      <a:cubicBezTo>
                        <a:pt x="1772" y="4612"/>
                        <a:pt x="1772" y="4612"/>
                        <a:pt x="1772" y="4612"/>
                      </a:cubicBezTo>
                      <a:cubicBezTo>
                        <a:pt x="1773" y="4612"/>
                        <a:pt x="1773" y="4612"/>
                        <a:pt x="1773" y="4612"/>
                      </a:cubicBezTo>
                      <a:cubicBezTo>
                        <a:pt x="1775" y="4613"/>
                        <a:pt x="1775" y="4613"/>
                        <a:pt x="1775" y="4613"/>
                      </a:cubicBezTo>
                      <a:cubicBezTo>
                        <a:pt x="1773" y="4618"/>
                        <a:pt x="1773" y="4618"/>
                        <a:pt x="1773" y="4618"/>
                      </a:cubicBezTo>
                      <a:cubicBezTo>
                        <a:pt x="1780" y="4622"/>
                        <a:pt x="1779" y="4622"/>
                        <a:pt x="1787" y="4622"/>
                      </a:cubicBezTo>
                      <a:cubicBezTo>
                        <a:pt x="1787" y="4621"/>
                        <a:pt x="1787" y="4621"/>
                        <a:pt x="1787" y="4621"/>
                      </a:cubicBezTo>
                      <a:cubicBezTo>
                        <a:pt x="1786" y="4620"/>
                        <a:pt x="1786" y="4620"/>
                        <a:pt x="1786" y="4620"/>
                      </a:cubicBezTo>
                      <a:cubicBezTo>
                        <a:pt x="1785" y="4619"/>
                        <a:pt x="1785" y="4619"/>
                        <a:pt x="1785" y="4619"/>
                      </a:cubicBezTo>
                      <a:cubicBezTo>
                        <a:pt x="1783" y="4618"/>
                        <a:pt x="1783" y="4618"/>
                        <a:pt x="1783" y="4618"/>
                      </a:cubicBezTo>
                      <a:cubicBezTo>
                        <a:pt x="1781" y="4615"/>
                        <a:pt x="1781" y="4614"/>
                        <a:pt x="1781" y="4611"/>
                      </a:cubicBezTo>
                      <a:cubicBezTo>
                        <a:pt x="1783" y="4610"/>
                        <a:pt x="1783" y="4610"/>
                        <a:pt x="1783" y="4610"/>
                      </a:cubicBezTo>
                      <a:cubicBezTo>
                        <a:pt x="1784" y="4611"/>
                        <a:pt x="1786" y="4612"/>
                        <a:pt x="1786" y="4614"/>
                      </a:cubicBezTo>
                      <a:cubicBezTo>
                        <a:pt x="1786" y="4615"/>
                        <a:pt x="1786" y="4615"/>
                        <a:pt x="1786" y="4615"/>
                      </a:cubicBezTo>
                      <a:cubicBezTo>
                        <a:pt x="1787" y="4617"/>
                        <a:pt x="1787" y="4617"/>
                        <a:pt x="1787" y="4617"/>
                      </a:cubicBezTo>
                      <a:cubicBezTo>
                        <a:pt x="1786" y="4619"/>
                        <a:pt x="1786" y="4619"/>
                        <a:pt x="1786" y="4619"/>
                      </a:cubicBezTo>
                      <a:cubicBezTo>
                        <a:pt x="1786" y="4620"/>
                        <a:pt x="1786" y="4620"/>
                        <a:pt x="1786" y="4620"/>
                      </a:cubicBezTo>
                      <a:cubicBezTo>
                        <a:pt x="1788" y="4620"/>
                        <a:pt x="1789" y="4621"/>
                        <a:pt x="1791" y="4621"/>
                      </a:cubicBezTo>
                      <a:cubicBezTo>
                        <a:pt x="1792" y="4620"/>
                        <a:pt x="1792" y="4620"/>
                        <a:pt x="1792" y="4620"/>
                      </a:cubicBezTo>
                      <a:cubicBezTo>
                        <a:pt x="1793" y="4619"/>
                        <a:pt x="1793" y="4619"/>
                        <a:pt x="1793" y="4619"/>
                      </a:cubicBezTo>
                      <a:cubicBezTo>
                        <a:pt x="1795" y="4620"/>
                        <a:pt x="1795" y="4620"/>
                        <a:pt x="1795" y="4620"/>
                      </a:cubicBezTo>
                      <a:cubicBezTo>
                        <a:pt x="1795" y="4621"/>
                        <a:pt x="1795" y="4621"/>
                        <a:pt x="1795" y="4621"/>
                      </a:cubicBezTo>
                      <a:cubicBezTo>
                        <a:pt x="1796" y="4621"/>
                        <a:pt x="1796" y="4621"/>
                        <a:pt x="1796" y="4621"/>
                      </a:cubicBezTo>
                      <a:cubicBezTo>
                        <a:pt x="1797" y="4623"/>
                        <a:pt x="1800" y="4626"/>
                        <a:pt x="1801" y="4627"/>
                      </a:cubicBezTo>
                      <a:cubicBezTo>
                        <a:pt x="1801" y="4628"/>
                        <a:pt x="1801" y="4628"/>
                        <a:pt x="1801" y="4628"/>
                      </a:cubicBezTo>
                      <a:cubicBezTo>
                        <a:pt x="1800" y="4629"/>
                        <a:pt x="1798" y="4631"/>
                        <a:pt x="1796" y="4631"/>
                      </a:cubicBezTo>
                      <a:cubicBezTo>
                        <a:pt x="1796" y="4633"/>
                        <a:pt x="1796" y="4633"/>
                        <a:pt x="1796" y="4633"/>
                      </a:cubicBezTo>
                      <a:cubicBezTo>
                        <a:pt x="1798" y="4633"/>
                        <a:pt x="1798" y="4633"/>
                        <a:pt x="1798" y="4633"/>
                      </a:cubicBezTo>
                      <a:cubicBezTo>
                        <a:pt x="1800" y="4633"/>
                        <a:pt x="1802" y="4629"/>
                        <a:pt x="1804" y="4627"/>
                      </a:cubicBezTo>
                      <a:cubicBezTo>
                        <a:pt x="1805" y="4626"/>
                        <a:pt x="1808" y="4624"/>
                        <a:pt x="1809" y="4623"/>
                      </a:cubicBezTo>
                      <a:cubicBezTo>
                        <a:pt x="1814" y="4620"/>
                        <a:pt x="1819" y="4619"/>
                        <a:pt x="1824" y="4618"/>
                      </a:cubicBezTo>
                      <a:cubicBezTo>
                        <a:pt x="1829" y="4617"/>
                        <a:pt x="1847" y="4618"/>
                        <a:pt x="1850" y="4621"/>
                      </a:cubicBezTo>
                      <a:cubicBezTo>
                        <a:pt x="1851" y="4621"/>
                        <a:pt x="1851" y="4621"/>
                        <a:pt x="1851" y="4621"/>
                      </a:cubicBezTo>
                      <a:cubicBezTo>
                        <a:pt x="1852" y="4620"/>
                        <a:pt x="1853" y="4618"/>
                        <a:pt x="1853" y="4617"/>
                      </a:cubicBezTo>
                      <a:cubicBezTo>
                        <a:pt x="1853" y="4617"/>
                        <a:pt x="1853" y="4617"/>
                        <a:pt x="1853" y="4617"/>
                      </a:cubicBezTo>
                      <a:cubicBezTo>
                        <a:pt x="1852" y="4619"/>
                        <a:pt x="1852" y="4619"/>
                        <a:pt x="1852" y="4619"/>
                      </a:cubicBezTo>
                      <a:cubicBezTo>
                        <a:pt x="1851" y="4619"/>
                        <a:pt x="1851" y="4619"/>
                        <a:pt x="1851" y="4619"/>
                      </a:cubicBezTo>
                      <a:cubicBezTo>
                        <a:pt x="1850" y="4618"/>
                        <a:pt x="1850" y="4618"/>
                        <a:pt x="1850" y="4618"/>
                      </a:cubicBezTo>
                      <a:cubicBezTo>
                        <a:pt x="1848" y="4618"/>
                        <a:pt x="1848" y="4618"/>
                        <a:pt x="1848" y="4618"/>
                      </a:cubicBezTo>
                      <a:cubicBezTo>
                        <a:pt x="1846" y="4616"/>
                        <a:pt x="1846" y="4616"/>
                        <a:pt x="1846" y="4616"/>
                      </a:cubicBezTo>
                      <a:cubicBezTo>
                        <a:pt x="1845" y="4613"/>
                        <a:pt x="1845" y="4613"/>
                        <a:pt x="1845" y="4613"/>
                      </a:cubicBezTo>
                      <a:cubicBezTo>
                        <a:pt x="1847" y="4614"/>
                        <a:pt x="1847" y="4614"/>
                        <a:pt x="1847" y="4614"/>
                      </a:cubicBezTo>
                      <a:cubicBezTo>
                        <a:pt x="1847" y="4615"/>
                        <a:pt x="1847" y="4615"/>
                        <a:pt x="1847" y="4615"/>
                      </a:cubicBezTo>
                      <a:cubicBezTo>
                        <a:pt x="1848" y="4616"/>
                        <a:pt x="1848" y="4616"/>
                        <a:pt x="1848" y="4616"/>
                      </a:cubicBezTo>
                      <a:cubicBezTo>
                        <a:pt x="1849" y="4614"/>
                        <a:pt x="1849" y="4614"/>
                        <a:pt x="1849" y="4614"/>
                      </a:cubicBezTo>
                      <a:cubicBezTo>
                        <a:pt x="1851" y="4615"/>
                        <a:pt x="1851" y="4615"/>
                        <a:pt x="1851" y="4615"/>
                      </a:cubicBezTo>
                      <a:cubicBezTo>
                        <a:pt x="1853" y="4614"/>
                        <a:pt x="1853" y="4614"/>
                        <a:pt x="1853" y="4614"/>
                      </a:cubicBezTo>
                      <a:cubicBezTo>
                        <a:pt x="1853" y="4615"/>
                        <a:pt x="1853" y="4615"/>
                        <a:pt x="1853" y="4615"/>
                      </a:cubicBezTo>
                      <a:cubicBezTo>
                        <a:pt x="1853" y="4615"/>
                        <a:pt x="1853" y="4615"/>
                        <a:pt x="1853" y="4615"/>
                      </a:cubicBezTo>
                      <a:cubicBezTo>
                        <a:pt x="1857" y="4612"/>
                        <a:pt x="1857" y="4612"/>
                        <a:pt x="1857" y="4612"/>
                      </a:cubicBezTo>
                      <a:cubicBezTo>
                        <a:pt x="1869" y="4608"/>
                        <a:pt x="1880" y="4612"/>
                        <a:pt x="1891" y="4616"/>
                      </a:cubicBezTo>
                      <a:cubicBezTo>
                        <a:pt x="1895" y="4618"/>
                        <a:pt x="1898" y="4621"/>
                        <a:pt x="1901" y="4624"/>
                      </a:cubicBezTo>
                      <a:cubicBezTo>
                        <a:pt x="1905" y="4624"/>
                        <a:pt x="1905" y="4624"/>
                        <a:pt x="1905" y="4624"/>
                      </a:cubicBezTo>
                      <a:cubicBezTo>
                        <a:pt x="1904" y="4622"/>
                        <a:pt x="1904" y="4622"/>
                        <a:pt x="1904" y="4622"/>
                      </a:cubicBezTo>
                      <a:cubicBezTo>
                        <a:pt x="1902" y="4623"/>
                        <a:pt x="1899" y="4622"/>
                        <a:pt x="1899" y="4620"/>
                      </a:cubicBezTo>
                      <a:cubicBezTo>
                        <a:pt x="1901" y="4616"/>
                        <a:pt x="1901" y="4616"/>
                        <a:pt x="1901" y="4616"/>
                      </a:cubicBezTo>
                      <a:cubicBezTo>
                        <a:pt x="1902" y="4617"/>
                        <a:pt x="1902" y="4617"/>
                        <a:pt x="1902" y="4617"/>
                      </a:cubicBezTo>
                      <a:cubicBezTo>
                        <a:pt x="1903" y="4617"/>
                        <a:pt x="1904" y="4614"/>
                        <a:pt x="1905" y="4614"/>
                      </a:cubicBezTo>
                      <a:cubicBezTo>
                        <a:pt x="1906" y="4614"/>
                        <a:pt x="1906" y="4614"/>
                        <a:pt x="1906" y="4614"/>
                      </a:cubicBezTo>
                      <a:cubicBezTo>
                        <a:pt x="1907" y="4614"/>
                        <a:pt x="1907" y="4614"/>
                        <a:pt x="1907" y="4614"/>
                      </a:cubicBezTo>
                      <a:cubicBezTo>
                        <a:pt x="1908" y="4613"/>
                        <a:pt x="1910" y="4610"/>
                        <a:pt x="1910" y="4608"/>
                      </a:cubicBezTo>
                      <a:cubicBezTo>
                        <a:pt x="1908" y="4608"/>
                        <a:pt x="1908" y="4608"/>
                        <a:pt x="1908" y="4608"/>
                      </a:cubicBezTo>
                      <a:cubicBezTo>
                        <a:pt x="1908" y="4607"/>
                        <a:pt x="1908" y="4607"/>
                        <a:pt x="1908" y="4607"/>
                      </a:cubicBezTo>
                      <a:cubicBezTo>
                        <a:pt x="1910" y="4607"/>
                        <a:pt x="1910" y="4607"/>
                        <a:pt x="1910" y="4607"/>
                      </a:cubicBezTo>
                      <a:cubicBezTo>
                        <a:pt x="1911" y="4606"/>
                        <a:pt x="1911" y="4606"/>
                        <a:pt x="1911" y="4606"/>
                      </a:cubicBezTo>
                      <a:cubicBezTo>
                        <a:pt x="1911" y="4604"/>
                        <a:pt x="1910" y="4602"/>
                        <a:pt x="1909" y="4600"/>
                      </a:cubicBezTo>
                      <a:cubicBezTo>
                        <a:pt x="1909" y="4599"/>
                        <a:pt x="1909" y="4599"/>
                        <a:pt x="1909" y="4599"/>
                      </a:cubicBezTo>
                      <a:cubicBezTo>
                        <a:pt x="1912" y="4602"/>
                        <a:pt x="1912" y="4602"/>
                        <a:pt x="1912" y="4602"/>
                      </a:cubicBezTo>
                      <a:cubicBezTo>
                        <a:pt x="1917" y="4604"/>
                        <a:pt x="1924" y="4600"/>
                        <a:pt x="1928" y="4599"/>
                      </a:cubicBezTo>
                      <a:cubicBezTo>
                        <a:pt x="1934" y="4597"/>
                        <a:pt x="1940" y="4596"/>
                        <a:pt x="1946" y="4594"/>
                      </a:cubicBezTo>
                      <a:cubicBezTo>
                        <a:pt x="1947" y="4591"/>
                        <a:pt x="1947" y="4591"/>
                        <a:pt x="1947" y="4591"/>
                      </a:cubicBezTo>
                      <a:cubicBezTo>
                        <a:pt x="1945" y="4591"/>
                        <a:pt x="1945" y="4591"/>
                        <a:pt x="1945" y="4591"/>
                      </a:cubicBezTo>
                      <a:cubicBezTo>
                        <a:pt x="1944" y="4591"/>
                        <a:pt x="1942" y="4589"/>
                        <a:pt x="1941" y="4588"/>
                      </a:cubicBezTo>
                      <a:cubicBezTo>
                        <a:pt x="1941" y="4583"/>
                        <a:pt x="1941" y="4583"/>
                        <a:pt x="1941" y="4583"/>
                      </a:cubicBezTo>
                      <a:cubicBezTo>
                        <a:pt x="1941" y="4582"/>
                        <a:pt x="1941" y="4582"/>
                        <a:pt x="1941" y="4582"/>
                      </a:cubicBezTo>
                      <a:cubicBezTo>
                        <a:pt x="1939" y="4582"/>
                        <a:pt x="1939" y="4582"/>
                        <a:pt x="1939" y="4582"/>
                      </a:cubicBezTo>
                      <a:cubicBezTo>
                        <a:pt x="1938" y="4581"/>
                        <a:pt x="1938" y="4581"/>
                        <a:pt x="1938" y="4581"/>
                      </a:cubicBezTo>
                      <a:cubicBezTo>
                        <a:pt x="1939" y="4579"/>
                        <a:pt x="1939" y="4579"/>
                        <a:pt x="1939" y="4579"/>
                      </a:cubicBezTo>
                      <a:cubicBezTo>
                        <a:pt x="1936" y="4578"/>
                        <a:pt x="1933" y="4576"/>
                        <a:pt x="1932" y="4573"/>
                      </a:cubicBezTo>
                      <a:cubicBezTo>
                        <a:pt x="1932" y="4572"/>
                        <a:pt x="1932" y="4572"/>
                        <a:pt x="1932" y="4572"/>
                      </a:cubicBezTo>
                      <a:cubicBezTo>
                        <a:pt x="1933" y="4573"/>
                        <a:pt x="1935" y="4575"/>
                        <a:pt x="1935" y="4576"/>
                      </a:cubicBezTo>
                      <a:cubicBezTo>
                        <a:pt x="1940" y="4578"/>
                        <a:pt x="1940" y="4578"/>
                        <a:pt x="1940" y="4578"/>
                      </a:cubicBezTo>
                      <a:cubicBezTo>
                        <a:pt x="1940" y="4581"/>
                        <a:pt x="1940" y="4581"/>
                        <a:pt x="1940" y="4581"/>
                      </a:cubicBezTo>
                      <a:cubicBezTo>
                        <a:pt x="1942" y="4579"/>
                        <a:pt x="1942" y="4579"/>
                        <a:pt x="1942" y="4579"/>
                      </a:cubicBezTo>
                      <a:cubicBezTo>
                        <a:pt x="1943" y="4581"/>
                        <a:pt x="1944" y="4586"/>
                        <a:pt x="1943" y="4588"/>
                      </a:cubicBezTo>
                      <a:cubicBezTo>
                        <a:pt x="1946" y="4589"/>
                        <a:pt x="1949" y="4588"/>
                        <a:pt x="1952" y="4588"/>
                      </a:cubicBezTo>
                      <a:cubicBezTo>
                        <a:pt x="1953" y="4588"/>
                        <a:pt x="1955" y="4588"/>
                        <a:pt x="1957" y="4588"/>
                      </a:cubicBezTo>
                      <a:cubicBezTo>
                        <a:pt x="1957" y="4588"/>
                        <a:pt x="1960" y="4588"/>
                        <a:pt x="1960" y="4588"/>
                      </a:cubicBezTo>
                      <a:cubicBezTo>
                        <a:pt x="1963" y="4582"/>
                        <a:pt x="1966" y="4579"/>
                        <a:pt x="1970" y="4575"/>
                      </a:cubicBezTo>
                      <a:cubicBezTo>
                        <a:pt x="1970" y="4572"/>
                        <a:pt x="1970" y="4572"/>
                        <a:pt x="1970" y="4572"/>
                      </a:cubicBezTo>
                      <a:cubicBezTo>
                        <a:pt x="1969" y="4572"/>
                        <a:pt x="1969" y="4572"/>
                        <a:pt x="1969" y="4572"/>
                      </a:cubicBezTo>
                      <a:cubicBezTo>
                        <a:pt x="1969" y="4574"/>
                        <a:pt x="1969" y="4574"/>
                        <a:pt x="1969" y="4574"/>
                      </a:cubicBezTo>
                      <a:cubicBezTo>
                        <a:pt x="1968" y="4574"/>
                        <a:pt x="1968" y="4574"/>
                        <a:pt x="1968" y="4574"/>
                      </a:cubicBezTo>
                      <a:cubicBezTo>
                        <a:pt x="1966" y="4573"/>
                        <a:pt x="1966" y="4573"/>
                        <a:pt x="1966" y="4573"/>
                      </a:cubicBezTo>
                      <a:cubicBezTo>
                        <a:pt x="1964" y="4573"/>
                        <a:pt x="1964" y="4573"/>
                        <a:pt x="1964" y="4573"/>
                      </a:cubicBezTo>
                      <a:cubicBezTo>
                        <a:pt x="1965" y="4572"/>
                        <a:pt x="1965" y="4572"/>
                        <a:pt x="1965" y="4572"/>
                      </a:cubicBezTo>
                      <a:cubicBezTo>
                        <a:pt x="1965" y="4571"/>
                        <a:pt x="1965" y="4571"/>
                        <a:pt x="1965" y="4571"/>
                      </a:cubicBezTo>
                      <a:cubicBezTo>
                        <a:pt x="1961" y="4568"/>
                        <a:pt x="1961" y="4568"/>
                        <a:pt x="1961" y="4568"/>
                      </a:cubicBezTo>
                      <a:cubicBezTo>
                        <a:pt x="1961" y="4565"/>
                        <a:pt x="1961" y="4563"/>
                        <a:pt x="1960" y="4560"/>
                      </a:cubicBezTo>
                      <a:cubicBezTo>
                        <a:pt x="1959" y="4560"/>
                        <a:pt x="1959" y="4560"/>
                        <a:pt x="1959" y="4560"/>
                      </a:cubicBezTo>
                      <a:cubicBezTo>
                        <a:pt x="1958" y="4560"/>
                        <a:pt x="1958" y="4560"/>
                        <a:pt x="1958" y="4560"/>
                      </a:cubicBezTo>
                      <a:cubicBezTo>
                        <a:pt x="1957" y="4562"/>
                        <a:pt x="1957" y="4562"/>
                        <a:pt x="1957" y="4562"/>
                      </a:cubicBezTo>
                      <a:cubicBezTo>
                        <a:pt x="1956" y="4562"/>
                        <a:pt x="1956" y="4562"/>
                        <a:pt x="1956" y="4562"/>
                      </a:cubicBezTo>
                      <a:cubicBezTo>
                        <a:pt x="1956" y="4560"/>
                        <a:pt x="1951" y="4556"/>
                        <a:pt x="1949" y="4555"/>
                      </a:cubicBezTo>
                      <a:cubicBezTo>
                        <a:pt x="1949" y="4552"/>
                        <a:pt x="1949" y="4552"/>
                        <a:pt x="1949" y="4552"/>
                      </a:cubicBezTo>
                      <a:cubicBezTo>
                        <a:pt x="1948" y="4551"/>
                        <a:pt x="1947" y="4551"/>
                        <a:pt x="1946" y="4550"/>
                      </a:cubicBezTo>
                      <a:cubicBezTo>
                        <a:pt x="1931" y="4528"/>
                        <a:pt x="1940" y="4541"/>
                        <a:pt x="1924" y="4531"/>
                      </a:cubicBezTo>
                      <a:cubicBezTo>
                        <a:pt x="1924" y="4528"/>
                        <a:pt x="1924" y="4528"/>
                        <a:pt x="1924" y="4528"/>
                      </a:cubicBezTo>
                      <a:cubicBezTo>
                        <a:pt x="1924" y="4528"/>
                        <a:pt x="1925" y="4528"/>
                        <a:pt x="1925" y="4528"/>
                      </a:cubicBezTo>
                      <a:cubicBezTo>
                        <a:pt x="1926" y="4529"/>
                        <a:pt x="1926" y="4529"/>
                        <a:pt x="1927" y="4531"/>
                      </a:cubicBezTo>
                      <a:cubicBezTo>
                        <a:pt x="1930" y="4534"/>
                        <a:pt x="1930" y="4534"/>
                        <a:pt x="1930" y="4534"/>
                      </a:cubicBezTo>
                      <a:cubicBezTo>
                        <a:pt x="1931" y="4534"/>
                        <a:pt x="1931" y="4534"/>
                        <a:pt x="1931" y="4534"/>
                      </a:cubicBezTo>
                      <a:cubicBezTo>
                        <a:pt x="1933" y="4532"/>
                        <a:pt x="1933" y="4532"/>
                        <a:pt x="1933" y="4532"/>
                      </a:cubicBezTo>
                      <a:cubicBezTo>
                        <a:pt x="1941" y="4537"/>
                        <a:pt x="1941" y="4537"/>
                        <a:pt x="1941" y="4537"/>
                      </a:cubicBezTo>
                      <a:cubicBezTo>
                        <a:pt x="1942" y="4539"/>
                        <a:pt x="1942" y="4539"/>
                        <a:pt x="1942" y="4539"/>
                      </a:cubicBezTo>
                      <a:cubicBezTo>
                        <a:pt x="1943" y="4539"/>
                        <a:pt x="1943" y="4539"/>
                        <a:pt x="1943" y="4539"/>
                      </a:cubicBezTo>
                      <a:cubicBezTo>
                        <a:pt x="1945" y="4543"/>
                        <a:pt x="1945" y="4543"/>
                        <a:pt x="1945" y="4543"/>
                      </a:cubicBezTo>
                      <a:cubicBezTo>
                        <a:pt x="1947" y="4541"/>
                        <a:pt x="1949" y="4536"/>
                        <a:pt x="1948" y="4533"/>
                      </a:cubicBezTo>
                      <a:cubicBezTo>
                        <a:pt x="1951" y="4530"/>
                        <a:pt x="1951" y="4530"/>
                        <a:pt x="1951" y="4530"/>
                      </a:cubicBezTo>
                      <a:cubicBezTo>
                        <a:pt x="1948" y="4529"/>
                        <a:pt x="1948" y="4529"/>
                        <a:pt x="1948" y="4529"/>
                      </a:cubicBezTo>
                      <a:cubicBezTo>
                        <a:pt x="1948" y="4528"/>
                        <a:pt x="1948" y="4528"/>
                        <a:pt x="1948" y="4528"/>
                      </a:cubicBezTo>
                      <a:cubicBezTo>
                        <a:pt x="1952" y="4530"/>
                        <a:pt x="1952" y="4530"/>
                        <a:pt x="1952" y="4530"/>
                      </a:cubicBezTo>
                      <a:cubicBezTo>
                        <a:pt x="1952" y="4531"/>
                        <a:pt x="1952" y="4531"/>
                        <a:pt x="1952" y="4531"/>
                      </a:cubicBezTo>
                      <a:cubicBezTo>
                        <a:pt x="1949" y="4534"/>
                        <a:pt x="1949" y="4534"/>
                        <a:pt x="1949" y="4534"/>
                      </a:cubicBezTo>
                      <a:cubicBezTo>
                        <a:pt x="1950" y="4536"/>
                        <a:pt x="1949" y="4539"/>
                        <a:pt x="1949" y="4540"/>
                      </a:cubicBezTo>
                      <a:cubicBezTo>
                        <a:pt x="1950" y="4541"/>
                        <a:pt x="1950" y="4541"/>
                        <a:pt x="1950" y="4541"/>
                      </a:cubicBezTo>
                      <a:cubicBezTo>
                        <a:pt x="1951" y="4542"/>
                        <a:pt x="1951" y="4542"/>
                        <a:pt x="1952" y="4543"/>
                      </a:cubicBezTo>
                      <a:cubicBezTo>
                        <a:pt x="1954" y="4545"/>
                        <a:pt x="1957" y="4548"/>
                        <a:pt x="1959" y="4551"/>
                      </a:cubicBezTo>
                      <a:cubicBezTo>
                        <a:pt x="1961" y="4554"/>
                        <a:pt x="1965" y="4556"/>
                        <a:pt x="1968" y="4559"/>
                      </a:cubicBezTo>
                      <a:cubicBezTo>
                        <a:pt x="1969" y="4561"/>
                        <a:pt x="1970" y="4564"/>
                        <a:pt x="1972" y="4565"/>
                      </a:cubicBezTo>
                      <a:cubicBezTo>
                        <a:pt x="1978" y="4568"/>
                        <a:pt x="1980" y="4568"/>
                        <a:pt x="1987" y="4573"/>
                      </a:cubicBezTo>
                      <a:cubicBezTo>
                        <a:pt x="1987" y="4573"/>
                        <a:pt x="1989" y="4574"/>
                        <a:pt x="1990" y="4574"/>
                      </a:cubicBezTo>
                      <a:cubicBezTo>
                        <a:pt x="1994" y="4576"/>
                        <a:pt x="1996" y="4579"/>
                        <a:pt x="1999" y="4583"/>
                      </a:cubicBezTo>
                      <a:cubicBezTo>
                        <a:pt x="1999" y="4584"/>
                        <a:pt x="1999" y="4584"/>
                        <a:pt x="1999" y="4585"/>
                      </a:cubicBezTo>
                      <a:cubicBezTo>
                        <a:pt x="2001" y="4587"/>
                        <a:pt x="2005" y="4588"/>
                        <a:pt x="2008" y="4589"/>
                      </a:cubicBezTo>
                      <a:cubicBezTo>
                        <a:pt x="2010" y="4589"/>
                        <a:pt x="2011" y="4591"/>
                        <a:pt x="2012" y="4593"/>
                      </a:cubicBezTo>
                      <a:cubicBezTo>
                        <a:pt x="2014" y="4593"/>
                        <a:pt x="2014" y="4593"/>
                        <a:pt x="2014" y="4593"/>
                      </a:cubicBezTo>
                      <a:cubicBezTo>
                        <a:pt x="2016" y="4592"/>
                        <a:pt x="2016" y="4591"/>
                        <a:pt x="2017" y="4588"/>
                      </a:cubicBezTo>
                      <a:cubicBezTo>
                        <a:pt x="2017" y="4589"/>
                        <a:pt x="2014" y="4589"/>
                        <a:pt x="2013" y="4588"/>
                      </a:cubicBezTo>
                      <a:cubicBezTo>
                        <a:pt x="2017" y="4586"/>
                        <a:pt x="2017" y="4586"/>
                        <a:pt x="2017" y="4586"/>
                      </a:cubicBezTo>
                      <a:cubicBezTo>
                        <a:pt x="2017" y="4585"/>
                        <a:pt x="2017" y="4585"/>
                        <a:pt x="2017" y="4585"/>
                      </a:cubicBezTo>
                      <a:cubicBezTo>
                        <a:pt x="2019" y="4585"/>
                        <a:pt x="2019" y="4585"/>
                        <a:pt x="2019" y="4585"/>
                      </a:cubicBezTo>
                      <a:cubicBezTo>
                        <a:pt x="2019" y="4583"/>
                        <a:pt x="2019" y="4583"/>
                        <a:pt x="2019" y="4583"/>
                      </a:cubicBezTo>
                      <a:cubicBezTo>
                        <a:pt x="2018" y="4581"/>
                        <a:pt x="2018" y="4581"/>
                        <a:pt x="2018" y="4581"/>
                      </a:cubicBezTo>
                      <a:cubicBezTo>
                        <a:pt x="2018" y="4580"/>
                        <a:pt x="2018" y="4580"/>
                        <a:pt x="2018" y="4580"/>
                      </a:cubicBezTo>
                      <a:cubicBezTo>
                        <a:pt x="2015" y="4580"/>
                        <a:pt x="2015" y="4580"/>
                        <a:pt x="2015" y="4580"/>
                      </a:cubicBezTo>
                      <a:cubicBezTo>
                        <a:pt x="2014" y="4580"/>
                        <a:pt x="2014" y="4580"/>
                        <a:pt x="2014" y="4580"/>
                      </a:cubicBezTo>
                      <a:cubicBezTo>
                        <a:pt x="2017" y="4578"/>
                        <a:pt x="2017" y="4578"/>
                        <a:pt x="2017" y="4578"/>
                      </a:cubicBezTo>
                      <a:cubicBezTo>
                        <a:pt x="2013" y="4574"/>
                        <a:pt x="2013" y="4575"/>
                        <a:pt x="2012" y="4569"/>
                      </a:cubicBezTo>
                      <a:cubicBezTo>
                        <a:pt x="2009" y="4571"/>
                        <a:pt x="2009" y="4571"/>
                        <a:pt x="2009" y="4571"/>
                      </a:cubicBezTo>
                      <a:cubicBezTo>
                        <a:pt x="2009" y="4570"/>
                        <a:pt x="2009" y="4570"/>
                        <a:pt x="2009" y="4570"/>
                      </a:cubicBezTo>
                      <a:cubicBezTo>
                        <a:pt x="2010" y="4568"/>
                        <a:pt x="2010" y="4568"/>
                        <a:pt x="2010" y="4568"/>
                      </a:cubicBezTo>
                      <a:cubicBezTo>
                        <a:pt x="2011" y="4566"/>
                        <a:pt x="2011" y="4566"/>
                        <a:pt x="2011" y="4566"/>
                      </a:cubicBezTo>
                      <a:cubicBezTo>
                        <a:pt x="2010" y="4565"/>
                        <a:pt x="2010" y="4565"/>
                        <a:pt x="2010" y="4565"/>
                      </a:cubicBezTo>
                      <a:cubicBezTo>
                        <a:pt x="2004" y="4564"/>
                        <a:pt x="2004" y="4564"/>
                        <a:pt x="2004" y="4564"/>
                      </a:cubicBezTo>
                      <a:cubicBezTo>
                        <a:pt x="2004" y="4561"/>
                        <a:pt x="2004" y="4561"/>
                        <a:pt x="2004" y="4561"/>
                      </a:cubicBezTo>
                      <a:cubicBezTo>
                        <a:pt x="2006" y="4563"/>
                        <a:pt x="2006" y="4563"/>
                        <a:pt x="2006" y="4563"/>
                      </a:cubicBezTo>
                      <a:cubicBezTo>
                        <a:pt x="2007" y="4562"/>
                        <a:pt x="2008" y="4561"/>
                        <a:pt x="2009" y="4561"/>
                      </a:cubicBezTo>
                      <a:cubicBezTo>
                        <a:pt x="2010" y="4562"/>
                        <a:pt x="2010" y="4562"/>
                        <a:pt x="2010" y="4562"/>
                      </a:cubicBezTo>
                      <a:cubicBezTo>
                        <a:pt x="2013" y="4563"/>
                        <a:pt x="2018" y="4566"/>
                        <a:pt x="2021" y="4564"/>
                      </a:cubicBezTo>
                      <a:cubicBezTo>
                        <a:pt x="2020" y="4561"/>
                        <a:pt x="2020" y="4561"/>
                        <a:pt x="2020" y="4561"/>
                      </a:cubicBezTo>
                      <a:cubicBezTo>
                        <a:pt x="2020" y="4560"/>
                        <a:pt x="2020" y="4560"/>
                        <a:pt x="2020" y="4560"/>
                      </a:cubicBezTo>
                      <a:cubicBezTo>
                        <a:pt x="2023" y="4560"/>
                        <a:pt x="2023" y="4560"/>
                        <a:pt x="2023" y="4560"/>
                      </a:cubicBezTo>
                      <a:cubicBezTo>
                        <a:pt x="2023" y="4563"/>
                        <a:pt x="2023" y="4563"/>
                        <a:pt x="2023" y="4563"/>
                      </a:cubicBezTo>
                      <a:cubicBezTo>
                        <a:pt x="2023" y="4565"/>
                        <a:pt x="2026" y="4568"/>
                        <a:pt x="2028" y="4568"/>
                      </a:cubicBezTo>
                      <a:cubicBezTo>
                        <a:pt x="2028" y="4569"/>
                        <a:pt x="2028" y="4569"/>
                        <a:pt x="2028" y="4569"/>
                      </a:cubicBezTo>
                      <a:cubicBezTo>
                        <a:pt x="2025" y="4569"/>
                        <a:pt x="2025" y="4569"/>
                        <a:pt x="2025" y="4569"/>
                      </a:cubicBezTo>
                      <a:cubicBezTo>
                        <a:pt x="2024" y="4569"/>
                        <a:pt x="2024" y="4569"/>
                        <a:pt x="2024" y="4569"/>
                      </a:cubicBezTo>
                      <a:cubicBezTo>
                        <a:pt x="2025" y="4570"/>
                        <a:pt x="2025" y="4570"/>
                        <a:pt x="2025" y="4570"/>
                      </a:cubicBezTo>
                      <a:cubicBezTo>
                        <a:pt x="2026" y="4571"/>
                        <a:pt x="2026" y="4571"/>
                        <a:pt x="2026" y="4571"/>
                      </a:cubicBezTo>
                      <a:cubicBezTo>
                        <a:pt x="2026" y="4573"/>
                        <a:pt x="2026" y="4573"/>
                        <a:pt x="2026" y="4573"/>
                      </a:cubicBezTo>
                      <a:cubicBezTo>
                        <a:pt x="2025" y="4572"/>
                        <a:pt x="2025" y="4572"/>
                        <a:pt x="2025" y="4572"/>
                      </a:cubicBezTo>
                      <a:cubicBezTo>
                        <a:pt x="2024" y="4575"/>
                        <a:pt x="2024" y="4575"/>
                        <a:pt x="2024" y="4575"/>
                      </a:cubicBezTo>
                      <a:cubicBezTo>
                        <a:pt x="2026" y="4575"/>
                        <a:pt x="2026" y="4575"/>
                        <a:pt x="2026" y="4575"/>
                      </a:cubicBezTo>
                      <a:cubicBezTo>
                        <a:pt x="2026" y="4575"/>
                        <a:pt x="2027" y="4575"/>
                        <a:pt x="2027" y="4576"/>
                      </a:cubicBezTo>
                      <a:cubicBezTo>
                        <a:pt x="2025" y="4580"/>
                        <a:pt x="2024" y="4583"/>
                        <a:pt x="2023" y="4587"/>
                      </a:cubicBezTo>
                      <a:cubicBezTo>
                        <a:pt x="2024" y="4588"/>
                        <a:pt x="2025" y="4590"/>
                        <a:pt x="2026" y="4591"/>
                      </a:cubicBezTo>
                      <a:cubicBezTo>
                        <a:pt x="2029" y="4593"/>
                        <a:pt x="2040" y="4588"/>
                        <a:pt x="2043" y="4587"/>
                      </a:cubicBezTo>
                      <a:cubicBezTo>
                        <a:pt x="2043" y="4586"/>
                        <a:pt x="2043" y="4586"/>
                        <a:pt x="2043" y="4586"/>
                      </a:cubicBezTo>
                      <a:cubicBezTo>
                        <a:pt x="2043" y="4583"/>
                        <a:pt x="2043" y="4583"/>
                        <a:pt x="2043" y="4583"/>
                      </a:cubicBezTo>
                      <a:cubicBezTo>
                        <a:pt x="2041" y="4585"/>
                        <a:pt x="2041" y="4585"/>
                        <a:pt x="2041" y="4585"/>
                      </a:cubicBezTo>
                      <a:cubicBezTo>
                        <a:pt x="2040" y="4586"/>
                        <a:pt x="2040" y="4586"/>
                        <a:pt x="2040" y="4586"/>
                      </a:cubicBezTo>
                      <a:cubicBezTo>
                        <a:pt x="2039" y="4585"/>
                        <a:pt x="2039" y="4585"/>
                        <a:pt x="2039" y="4585"/>
                      </a:cubicBezTo>
                      <a:cubicBezTo>
                        <a:pt x="2040" y="4584"/>
                        <a:pt x="2040" y="4584"/>
                        <a:pt x="2040" y="4584"/>
                      </a:cubicBezTo>
                      <a:cubicBezTo>
                        <a:pt x="2040" y="4581"/>
                        <a:pt x="2040" y="4579"/>
                        <a:pt x="2040" y="4577"/>
                      </a:cubicBezTo>
                      <a:cubicBezTo>
                        <a:pt x="2040" y="4573"/>
                        <a:pt x="2039" y="4572"/>
                        <a:pt x="2039" y="4567"/>
                      </a:cubicBezTo>
                      <a:cubicBezTo>
                        <a:pt x="2041" y="4566"/>
                        <a:pt x="2041" y="4566"/>
                        <a:pt x="2041" y="4566"/>
                      </a:cubicBezTo>
                      <a:cubicBezTo>
                        <a:pt x="2042" y="4568"/>
                        <a:pt x="2042" y="4568"/>
                        <a:pt x="2042" y="4568"/>
                      </a:cubicBezTo>
                      <a:cubicBezTo>
                        <a:pt x="2043" y="4569"/>
                        <a:pt x="2043" y="4569"/>
                        <a:pt x="2043" y="4569"/>
                      </a:cubicBezTo>
                      <a:cubicBezTo>
                        <a:pt x="2045" y="4569"/>
                        <a:pt x="2045" y="4569"/>
                        <a:pt x="2045" y="4569"/>
                      </a:cubicBezTo>
                      <a:cubicBezTo>
                        <a:pt x="2045" y="4563"/>
                        <a:pt x="2045" y="4563"/>
                        <a:pt x="2045" y="4563"/>
                      </a:cubicBezTo>
                      <a:cubicBezTo>
                        <a:pt x="2050" y="4560"/>
                        <a:pt x="2050" y="4560"/>
                        <a:pt x="2050" y="4560"/>
                      </a:cubicBezTo>
                      <a:cubicBezTo>
                        <a:pt x="2051" y="4560"/>
                        <a:pt x="2051" y="4560"/>
                        <a:pt x="2051" y="4560"/>
                      </a:cubicBezTo>
                      <a:cubicBezTo>
                        <a:pt x="2052" y="4563"/>
                        <a:pt x="2052" y="4563"/>
                        <a:pt x="2052" y="4563"/>
                      </a:cubicBezTo>
                      <a:cubicBezTo>
                        <a:pt x="2054" y="4564"/>
                        <a:pt x="2054" y="4564"/>
                        <a:pt x="2054" y="4564"/>
                      </a:cubicBezTo>
                      <a:cubicBezTo>
                        <a:pt x="2056" y="4564"/>
                        <a:pt x="2056" y="4564"/>
                        <a:pt x="2056" y="4564"/>
                      </a:cubicBezTo>
                      <a:cubicBezTo>
                        <a:pt x="2057" y="4562"/>
                        <a:pt x="2057" y="4562"/>
                        <a:pt x="2057" y="4562"/>
                      </a:cubicBezTo>
                      <a:cubicBezTo>
                        <a:pt x="2058" y="4562"/>
                        <a:pt x="2061" y="4562"/>
                        <a:pt x="2062" y="4563"/>
                      </a:cubicBezTo>
                      <a:cubicBezTo>
                        <a:pt x="2065" y="4562"/>
                        <a:pt x="2065" y="4562"/>
                        <a:pt x="2065" y="4562"/>
                      </a:cubicBezTo>
                      <a:cubicBezTo>
                        <a:pt x="2066" y="4562"/>
                        <a:pt x="2067" y="4562"/>
                        <a:pt x="2069" y="4561"/>
                      </a:cubicBezTo>
                      <a:cubicBezTo>
                        <a:pt x="2070" y="4561"/>
                        <a:pt x="2070" y="4561"/>
                        <a:pt x="2070" y="4561"/>
                      </a:cubicBezTo>
                      <a:cubicBezTo>
                        <a:pt x="2069" y="4565"/>
                        <a:pt x="2066" y="4569"/>
                        <a:pt x="2067" y="4573"/>
                      </a:cubicBezTo>
                      <a:cubicBezTo>
                        <a:pt x="2066" y="4573"/>
                        <a:pt x="2066" y="4573"/>
                        <a:pt x="2066" y="4573"/>
                      </a:cubicBezTo>
                      <a:cubicBezTo>
                        <a:pt x="2067" y="4574"/>
                        <a:pt x="2067" y="4574"/>
                        <a:pt x="2067" y="4574"/>
                      </a:cubicBezTo>
                      <a:cubicBezTo>
                        <a:pt x="2069" y="4574"/>
                        <a:pt x="2073" y="4578"/>
                        <a:pt x="2074" y="4580"/>
                      </a:cubicBezTo>
                      <a:cubicBezTo>
                        <a:pt x="2075" y="4579"/>
                        <a:pt x="2075" y="4579"/>
                        <a:pt x="2075" y="4579"/>
                      </a:cubicBezTo>
                      <a:cubicBezTo>
                        <a:pt x="2077" y="4570"/>
                        <a:pt x="2073" y="4568"/>
                        <a:pt x="2073" y="4564"/>
                      </a:cubicBezTo>
                      <a:cubicBezTo>
                        <a:pt x="2074" y="4563"/>
                        <a:pt x="2074" y="4563"/>
                        <a:pt x="2074" y="4563"/>
                      </a:cubicBezTo>
                      <a:cubicBezTo>
                        <a:pt x="2079" y="4564"/>
                        <a:pt x="2079" y="4564"/>
                        <a:pt x="2079" y="4564"/>
                      </a:cubicBezTo>
                      <a:cubicBezTo>
                        <a:pt x="2080" y="4565"/>
                        <a:pt x="2080" y="4565"/>
                        <a:pt x="2080" y="4565"/>
                      </a:cubicBezTo>
                      <a:cubicBezTo>
                        <a:pt x="2079" y="4568"/>
                        <a:pt x="2079" y="4568"/>
                        <a:pt x="2079" y="4568"/>
                      </a:cubicBezTo>
                      <a:cubicBezTo>
                        <a:pt x="2080" y="4573"/>
                        <a:pt x="2080" y="4573"/>
                        <a:pt x="2080" y="4573"/>
                      </a:cubicBezTo>
                      <a:cubicBezTo>
                        <a:pt x="2083" y="4575"/>
                        <a:pt x="2083" y="4575"/>
                        <a:pt x="2083" y="4575"/>
                      </a:cubicBezTo>
                      <a:cubicBezTo>
                        <a:pt x="2084" y="4575"/>
                        <a:pt x="2084" y="4575"/>
                        <a:pt x="2084" y="4575"/>
                      </a:cubicBezTo>
                      <a:cubicBezTo>
                        <a:pt x="2084" y="4573"/>
                        <a:pt x="2086" y="4570"/>
                        <a:pt x="2087" y="4568"/>
                      </a:cubicBezTo>
                      <a:cubicBezTo>
                        <a:pt x="2085" y="4566"/>
                        <a:pt x="2085" y="4566"/>
                        <a:pt x="2085" y="4566"/>
                      </a:cubicBezTo>
                      <a:cubicBezTo>
                        <a:pt x="2086" y="4565"/>
                        <a:pt x="2086" y="4565"/>
                        <a:pt x="2086" y="4565"/>
                      </a:cubicBezTo>
                      <a:cubicBezTo>
                        <a:pt x="2086" y="4563"/>
                        <a:pt x="2086" y="4563"/>
                        <a:pt x="2086" y="4563"/>
                      </a:cubicBezTo>
                      <a:cubicBezTo>
                        <a:pt x="2087" y="4564"/>
                        <a:pt x="2089" y="4563"/>
                        <a:pt x="2089" y="4564"/>
                      </a:cubicBezTo>
                      <a:cubicBezTo>
                        <a:pt x="2088" y="4567"/>
                        <a:pt x="2088" y="4567"/>
                        <a:pt x="2088" y="4567"/>
                      </a:cubicBezTo>
                      <a:cubicBezTo>
                        <a:pt x="2088" y="4568"/>
                        <a:pt x="2088" y="4568"/>
                        <a:pt x="2088" y="4568"/>
                      </a:cubicBezTo>
                      <a:cubicBezTo>
                        <a:pt x="2091" y="4568"/>
                        <a:pt x="2091" y="4568"/>
                        <a:pt x="2091" y="4568"/>
                      </a:cubicBezTo>
                      <a:cubicBezTo>
                        <a:pt x="2086" y="4572"/>
                        <a:pt x="2086" y="4572"/>
                        <a:pt x="2086" y="4572"/>
                      </a:cubicBezTo>
                      <a:cubicBezTo>
                        <a:pt x="2086" y="4574"/>
                        <a:pt x="2086" y="4574"/>
                        <a:pt x="2086" y="4574"/>
                      </a:cubicBezTo>
                      <a:cubicBezTo>
                        <a:pt x="2087" y="4575"/>
                        <a:pt x="2087" y="4575"/>
                        <a:pt x="2087" y="4575"/>
                      </a:cubicBezTo>
                      <a:cubicBezTo>
                        <a:pt x="2090" y="4576"/>
                        <a:pt x="2090" y="4576"/>
                        <a:pt x="2090" y="4576"/>
                      </a:cubicBezTo>
                      <a:cubicBezTo>
                        <a:pt x="2089" y="4578"/>
                        <a:pt x="2089" y="4578"/>
                        <a:pt x="2089" y="4578"/>
                      </a:cubicBezTo>
                      <a:cubicBezTo>
                        <a:pt x="2092" y="4579"/>
                        <a:pt x="2092" y="4579"/>
                        <a:pt x="2092" y="4579"/>
                      </a:cubicBezTo>
                      <a:cubicBezTo>
                        <a:pt x="2094" y="4579"/>
                        <a:pt x="2098" y="4575"/>
                        <a:pt x="2099" y="4573"/>
                      </a:cubicBezTo>
                      <a:cubicBezTo>
                        <a:pt x="2099" y="4572"/>
                        <a:pt x="2100" y="4568"/>
                        <a:pt x="2101" y="4567"/>
                      </a:cubicBezTo>
                      <a:cubicBezTo>
                        <a:pt x="2102" y="4567"/>
                        <a:pt x="2102" y="4567"/>
                        <a:pt x="2102" y="4567"/>
                      </a:cubicBezTo>
                      <a:cubicBezTo>
                        <a:pt x="2103" y="4569"/>
                        <a:pt x="2100" y="4572"/>
                        <a:pt x="2101" y="4574"/>
                      </a:cubicBezTo>
                      <a:cubicBezTo>
                        <a:pt x="2098" y="4578"/>
                        <a:pt x="2098" y="4578"/>
                        <a:pt x="2098" y="4578"/>
                      </a:cubicBezTo>
                      <a:cubicBezTo>
                        <a:pt x="2098" y="4579"/>
                        <a:pt x="2098" y="4579"/>
                        <a:pt x="2098" y="4579"/>
                      </a:cubicBezTo>
                      <a:cubicBezTo>
                        <a:pt x="2097" y="4579"/>
                        <a:pt x="2097" y="4579"/>
                        <a:pt x="2097" y="4579"/>
                      </a:cubicBezTo>
                      <a:cubicBezTo>
                        <a:pt x="2096" y="4579"/>
                        <a:pt x="2096" y="4579"/>
                        <a:pt x="2096" y="4579"/>
                      </a:cubicBezTo>
                      <a:cubicBezTo>
                        <a:pt x="2093" y="4581"/>
                        <a:pt x="2093" y="4581"/>
                        <a:pt x="2093" y="4581"/>
                      </a:cubicBezTo>
                      <a:cubicBezTo>
                        <a:pt x="2090" y="4581"/>
                        <a:pt x="2087" y="4579"/>
                        <a:pt x="2085" y="4578"/>
                      </a:cubicBezTo>
                      <a:cubicBezTo>
                        <a:pt x="2084" y="4578"/>
                        <a:pt x="2084" y="4578"/>
                        <a:pt x="2084" y="4578"/>
                      </a:cubicBezTo>
                      <a:cubicBezTo>
                        <a:pt x="2081" y="4580"/>
                        <a:pt x="2081" y="4580"/>
                        <a:pt x="2081" y="4580"/>
                      </a:cubicBezTo>
                      <a:cubicBezTo>
                        <a:pt x="2081" y="4581"/>
                        <a:pt x="2080" y="4585"/>
                        <a:pt x="2079" y="4586"/>
                      </a:cubicBezTo>
                      <a:cubicBezTo>
                        <a:pt x="2078" y="4586"/>
                        <a:pt x="2078" y="4586"/>
                        <a:pt x="2078" y="4586"/>
                      </a:cubicBezTo>
                      <a:cubicBezTo>
                        <a:pt x="2077" y="4586"/>
                        <a:pt x="2077" y="4586"/>
                        <a:pt x="2077" y="4586"/>
                      </a:cubicBezTo>
                      <a:cubicBezTo>
                        <a:pt x="2077" y="4589"/>
                        <a:pt x="2077" y="4589"/>
                        <a:pt x="2077" y="4589"/>
                      </a:cubicBezTo>
                      <a:cubicBezTo>
                        <a:pt x="2075" y="4590"/>
                        <a:pt x="2075" y="4590"/>
                        <a:pt x="2075" y="4590"/>
                      </a:cubicBezTo>
                      <a:cubicBezTo>
                        <a:pt x="2075" y="4589"/>
                        <a:pt x="2075" y="4589"/>
                        <a:pt x="2075" y="4589"/>
                      </a:cubicBezTo>
                      <a:cubicBezTo>
                        <a:pt x="2076" y="4587"/>
                        <a:pt x="2076" y="4587"/>
                        <a:pt x="2076" y="4587"/>
                      </a:cubicBezTo>
                      <a:cubicBezTo>
                        <a:pt x="2075" y="4586"/>
                        <a:pt x="2075" y="4586"/>
                        <a:pt x="2075" y="4586"/>
                      </a:cubicBezTo>
                      <a:cubicBezTo>
                        <a:pt x="2074" y="4587"/>
                        <a:pt x="2074" y="4587"/>
                        <a:pt x="2074" y="4587"/>
                      </a:cubicBezTo>
                      <a:cubicBezTo>
                        <a:pt x="2073" y="4590"/>
                        <a:pt x="2073" y="4590"/>
                        <a:pt x="2073" y="4590"/>
                      </a:cubicBezTo>
                      <a:cubicBezTo>
                        <a:pt x="2074" y="4594"/>
                        <a:pt x="2088" y="4600"/>
                        <a:pt x="2092" y="4602"/>
                      </a:cubicBezTo>
                      <a:cubicBezTo>
                        <a:pt x="2098" y="4605"/>
                        <a:pt x="2103" y="4615"/>
                        <a:pt x="2107" y="4617"/>
                      </a:cubicBezTo>
                      <a:cubicBezTo>
                        <a:pt x="2109" y="4616"/>
                        <a:pt x="2109" y="4616"/>
                        <a:pt x="2109" y="4616"/>
                      </a:cubicBezTo>
                      <a:cubicBezTo>
                        <a:pt x="2113" y="4612"/>
                        <a:pt x="2116" y="4606"/>
                        <a:pt x="2117" y="4601"/>
                      </a:cubicBezTo>
                      <a:cubicBezTo>
                        <a:pt x="2115" y="4602"/>
                        <a:pt x="2115" y="4602"/>
                        <a:pt x="2115" y="4602"/>
                      </a:cubicBezTo>
                      <a:cubicBezTo>
                        <a:pt x="2112" y="4599"/>
                        <a:pt x="2112" y="4599"/>
                        <a:pt x="2112" y="4599"/>
                      </a:cubicBezTo>
                      <a:cubicBezTo>
                        <a:pt x="2111" y="4598"/>
                        <a:pt x="2111" y="4598"/>
                        <a:pt x="2111" y="4598"/>
                      </a:cubicBezTo>
                      <a:cubicBezTo>
                        <a:pt x="2109" y="4599"/>
                        <a:pt x="2109" y="4599"/>
                        <a:pt x="2109" y="4599"/>
                      </a:cubicBezTo>
                      <a:cubicBezTo>
                        <a:pt x="2110" y="4597"/>
                        <a:pt x="2110" y="4597"/>
                        <a:pt x="2110" y="4597"/>
                      </a:cubicBezTo>
                      <a:cubicBezTo>
                        <a:pt x="2110" y="4596"/>
                        <a:pt x="2110" y="4596"/>
                        <a:pt x="2110" y="4596"/>
                      </a:cubicBezTo>
                      <a:cubicBezTo>
                        <a:pt x="2114" y="4596"/>
                        <a:pt x="2114" y="4596"/>
                        <a:pt x="2114" y="4596"/>
                      </a:cubicBezTo>
                      <a:cubicBezTo>
                        <a:pt x="2114" y="4594"/>
                        <a:pt x="2114" y="4594"/>
                        <a:pt x="2114" y="4594"/>
                      </a:cubicBezTo>
                      <a:cubicBezTo>
                        <a:pt x="2117" y="4594"/>
                        <a:pt x="2117" y="4594"/>
                        <a:pt x="2117" y="4594"/>
                      </a:cubicBezTo>
                      <a:cubicBezTo>
                        <a:pt x="2116" y="4596"/>
                        <a:pt x="2116" y="4596"/>
                        <a:pt x="2116" y="4596"/>
                      </a:cubicBezTo>
                      <a:cubicBezTo>
                        <a:pt x="2118" y="4598"/>
                        <a:pt x="2118" y="4598"/>
                        <a:pt x="2118" y="4598"/>
                      </a:cubicBezTo>
                      <a:cubicBezTo>
                        <a:pt x="2117" y="4599"/>
                        <a:pt x="2117" y="4599"/>
                        <a:pt x="2117" y="4599"/>
                      </a:cubicBezTo>
                      <a:cubicBezTo>
                        <a:pt x="2118" y="4600"/>
                        <a:pt x="2118" y="4600"/>
                        <a:pt x="2118" y="4600"/>
                      </a:cubicBezTo>
                      <a:cubicBezTo>
                        <a:pt x="2119" y="4598"/>
                        <a:pt x="2121" y="4596"/>
                        <a:pt x="2124" y="4594"/>
                      </a:cubicBezTo>
                      <a:cubicBezTo>
                        <a:pt x="2126" y="4594"/>
                        <a:pt x="2128" y="4592"/>
                        <a:pt x="2131" y="4591"/>
                      </a:cubicBezTo>
                      <a:cubicBezTo>
                        <a:pt x="2132" y="4591"/>
                        <a:pt x="2135" y="4591"/>
                        <a:pt x="2137" y="4591"/>
                      </a:cubicBezTo>
                      <a:cubicBezTo>
                        <a:pt x="2140" y="4590"/>
                        <a:pt x="2142" y="4588"/>
                        <a:pt x="2145" y="4588"/>
                      </a:cubicBezTo>
                      <a:cubicBezTo>
                        <a:pt x="2149" y="4586"/>
                        <a:pt x="2154" y="4586"/>
                        <a:pt x="2158" y="4585"/>
                      </a:cubicBezTo>
                      <a:cubicBezTo>
                        <a:pt x="2164" y="4584"/>
                        <a:pt x="2168" y="4581"/>
                        <a:pt x="2175" y="4580"/>
                      </a:cubicBezTo>
                      <a:cubicBezTo>
                        <a:pt x="2182" y="4580"/>
                        <a:pt x="2188" y="4579"/>
                        <a:pt x="2195" y="4580"/>
                      </a:cubicBezTo>
                      <a:cubicBezTo>
                        <a:pt x="2199" y="4580"/>
                        <a:pt x="2213" y="4578"/>
                        <a:pt x="2219" y="4577"/>
                      </a:cubicBezTo>
                      <a:cubicBezTo>
                        <a:pt x="2219" y="4577"/>
                        <a:pt x="2219" y="4577"/>
                        <a:pt x="2220" y="4577"/>
                      </a:cubicBezTo>
                      <a:cubicBezTo>
                        <a:pt x="2227" y="4575"/>
                        <a:pt x="2232" y="4573"/>
                        <a:pt x="2239" y="4571"/>
                      </a:cubicBezTo>
                      <a:cubicBezTo>
                        <a:pt x="2243" y="4570"/>
                        <a:pt x="2249" y="4568"/>
                        <a:pt x="2253" y="4569"/>
                      </a:cubicBezTo>
                      <a:cubicBezTo>
                        <a:pt x="2254" y="4568"/>
                        <a:pt x="2254" y="4568"/>
                        <a:pt x="2254" y="4568"/>
                      </a:cubicBezTo>
                      <a:cubicBezTo>
                        <a:pt x="2249" y="4567"/>
                        <a:pt x="2249" y="4567"/>
                        <a:pt x="2249" y="4567"/>
                      </a:cubicBezTo>
                      <a:cubicBezTo>
                        <a:pt x="2245" y="4567"/>
                        <a:pt x="2245" y="4567"/>
                        <a:pt x="2245" y="4567"/>
                      </a:cubicBezTo>
                      <a:cubicBezTo>
                        <a:pt x="2245" y="4566"/>
                        <a:pt x="2245" y="4566"/>
                        <a:pt x="2245" y="4566"/>
                      </a:cubicBezTo>
                      <a:cubicBezTo>
                        <a:pt x="2247" y="4566"/>
                        <a:pt x="2250" y="4565"/>
                        <a:pt x="2253" y="4567"/>
                      </a:cubicBezTo>
                      <a:cubicBezTo>
                        <a:pt x="2255" y="4568"/>
                        <a:pt x="2255" y="4568"/>
                        <a:pt x="2255" y="4568"/>
                      </a:cubicBezTo>
                      <a:cubicBezTo>
                        <a:pt x="2262" y="4570"/>
                        <a:pt x="2270" y="4569"/>
                        <a:pt x="2277" y="4571"/>
                      </a:cubicBezTo>
                      <a:cubicBezTo>
                        <a:pt x="2284" y="4572"/>
                        <a:pt x="2286" y="4575"/>
                        <a:pt x="2294" y="4575"/>
                      </a:cubicBezTo>
                      <a:cubicBezTo>
                        <a:pt x="2303" y="4579"/>
                        <a:pt x="2313" y="4584"/>
                        <a:pt x="2324" y="4587"/>
                      </a:cubicBezTo>
                      <a:cubicBezTo>
                        <a:pt x="2326" y="4588"/>
                        <a:pt x="2330" y="4589"/>
                        <a:pt x="2333" y="4590"/>
                      </a:cubicBezTo>
                      <a:cubicBezTo>
                        <a:pt x="2336" y="4590"/>
                        <a:pt x="2338" y="4587"/>
                        <a:pt x="2342" y="4591"/>
                      </a:cubicBezTo>
                      <a:cubicBezTo>
                        <a:pt x="2344" y="4592"/>
                        <a:pt x="2355" y="4603"/>
                        <a:pt x="2359" y="4602"/>
                      </a:cubicBezTo>
                      <a:cubicBezTo>
                        <a:pt x="2361" y="4600"/>
                        <a:pt x="2361" y="4600"/>
                        <a:pt x="2361" y="4600"/>
                      </a:cubicBezTo>
                      <a:cubicBezTo>
                        <a:pt x="2365" y="4602"/>
                        <a:pt x="2369" y="4604"/>
                        <a:pt x="2372" y="4606"/>
                      </a:cubicBezTo>
                      <a:cubicBezTo>
                        <a:pt x="2379" y="4610"/>
                        <a:pt x="2382" y="4614"/>
                        <a:pt x="2390" y="4610"/>
                      </a:cubicBezTo>
                      <a:cubicBezTo>
                        <a:pt x="2392" y="4609"/>
                        <a:pt x="2393" y="4606"/>
                        <a:pt x="2395" y="4604"/>
                      </a:cubicBezTo>
                      <a:cubicBezTo>
                        <a:pt x="2398" y="4600"/>
                        <a:pt x="2401" y="4597"/>
                        <a:pt x="2404" y="4593"/>
                      </a:cubicBezTo>
                      <a:cubicBezTo>
                        <a:pt x="2405" y="4591"/>
                        <a:pt x="2408" y="4590"/>
                        <a:pt x="2409" y="4589"/>
                      </a:cubicBezTo>
                      <a:cubicBezTo>
                        <a:pt x="2412" y="4582"/>
                        <a:pt x="2412" y="4582"/>
                        <a:pt x="2412" y="4582"/>
                      </a:cubicBezTo>
                      <a:cubicBezTo>
                        <a:pt x="2415" y="4576"/>
                        <a:pt x="2418" y="4575"/>
                        <a:pt x="2424" y="4572"/>
                      </a:cubicBezTo>
                      <a:cubicBezTo>
                        <a:pt x="2428" y="4570"/>
                        <a:pt x="2431" y="4569"/>
                        <a:pt x="2435" y="4568"/>
                      </a:cubicBezTo>
                      <a:cubicBezTo>
                        <a:pt x="2450" y="4565"/>
                        <a:pt x="2450" y="4565"/>
                        <a:pt x="2450" y="4565"/>
                      </a:cubicBezTo>
                      <a:cubicBezTo>
                        <a:pt x="2454" y="4564"/>
                        <a:pt x="2458" y="4561"/>
                        <a:pt x="2461" y="4560"/>
                      </a:cubicBezTo>
                      <a:cubicBezTo>
                        <a:pt x="2464" y="4559"/>
                        <a:pt x="2468" y="4560"/>
                        <a:pt x="2471" y="4559"/>
                      </a:cubicBezTo>
                      <a:cubicBezTo>
                        <a:pt x="2473" y="4558"/>
                        <a:pt x="2476" y="4558"/>
                        <a:pt x="2479" y="4557"/>
                      </a:cubicBezTo>
                      <a:cubicBezTo>
                        <a:pt x="2480" y="4556"/>
                        <a:pt x="2482" y="4555"/>
                        <a:pt x="2484" y="4555"/>
                      </a:cubicBezTo>
                      <a:cubicBezTo>
                        <a:pt x="2489" y="4554"/>
                        <a:pt x="2488" y="4553"/>
                        <a:pt x="2491" y="4552"/>
                      </a:cubicBezTo>
                      <a:cubicBezTo>
                        <a:pt x="2493" y="4551"/>
                        <a:pt x="2496" y="4551"/>
                        <a:pt x="2497" y="4550"/>
                      </a:cubicBezTo>
                      <a:cubicBezTo>
                        <a:pt x="2501" y="4549"/>
                        <a:pt x="2502" y="4544"/>
                        <a:pt x="2504" y="4542"/>
                      </a:cubicBezTo>
                      <a:cubicBezTo>
                        <a:pt x="2507" y="4539"/>
                        <a:pt x="2510" y="4536"/>
                        <a:pt x="2514" y="4532"/>
                      </a:cubicBezTo>
                      <a:cubicBezTo>
                        <a:pt x="2517" y="4529"/>
                        <a:pt x="2522" y="4526"/>
                        <a:pt x="2527" y="4523"/>
                      </a:cubicBezTo>
                      <a:cubicBezTo>
                        <a:pt x="2527" y="4520"/>
                        <a:pt x="2520" y="4516"/>
                        <a:pt x="2518" y="4513"/>
                      </a:cubicBezTo>
                      <a:cubicBezTo>
                        <a:pt x="2522" y="4514"/>
                        <a:pt x="2526" y="4517"/>
                        <a:pt x="2527" y="4521"/>
                      </a:cubicBezTo>
                      <a:cubicBezTo>
                        <a:pt x="2529" y="4520"/>
                        <a:pt x="2546" y="4524"/>
                        <a:pt x="2549" y="4525"/>
                      </a:cubicBezTo>
                      <a:cubicBezTo>
                        <a:pt x="2553" y="4526"/>
                        <a:pt x="2556" y="4527"/>
                        <a:pt x="2559" y="4528"/>
                      </a:cubicBezTo>
                      <a:cubicBezTo>
                        <a:pt x="2566" y="4530"/>
                        <a:pt x="2573" y="4531"/>
                        <a:pt x="2580" y="4531"/>
                      </a:cubicBezTo>
                      <a:cubicBezTo>
                        <a:pt x="2580" y="4531"/>
                        <a:pt x="2580" y="4531"/>
                        <a:pt x="2580" y="4531"/>
                      </a:cubicBezTo>
                      <a:cubicBezTo>
                        <a:pt x="2582" y="4530"/>
                        <a:pt x="2582" y="4530"/>
                        <a:pt x="2582" y="4530"/>
                      </a:cubicBezTo>
                      <a:cubicBezTo>
                        <a:pt x="2582" y="4529"/>
                        <a:pt x="2582" y="4528"/>
                        <a:pt x="2582" y="4528"/>
                      </a:cubicBezTo>
                      <a:cubicBezTo>
                        <a:pt x="2578" y="4509"/>
                        <a:pt x="2578" y="4509"/>
                        <a:pt x="2578" y="4509"/>
                      </a:cubicBezTo>
                      <a:cubicBezTo>
                        <a:pt x="2578" y="4509"/>
                        <a:pt x="2581" y="4493"/>
                        <a:pt x="2581" y="4493"/>
                      </a:cubicBezTo>
                      <a:cubicBezTo>
                        <a:pt x="2582" y="4489"/>
                        <a:pt x="2584" y="4486"/>
                        <a:pt x="2586" y="4482"/>
                      </a:cubicBezTo>
                      <a:cubicBezTo>
                        <a:pt x="2587" y="4481"/>
                        <a:pt x="2589" y="4479"/>
                        <a:pt x="2590" y="4478"/>
                      </a:cubicBezTo>
                      <a:cubicBezTo>
                        <a:pt x="2598" y="4468"/>
                        <a:pt x="2598" y="4468"/>
                        <a:pt x="2609" y="4462"/>
                      </a:cubicBezTo>
                      <a:cubicBezTo>
                        <a:pt x="2613" y="4459"/>
                        <a:pt x="2629" y="4457"/>
                        <a:pt x="2634" y="4457"/>
                      </a:cubicBezTo>
                      <a:cubicBezTo>
                        <a:pt x="2636" y="4457"/>
                        <a:pt x="2638" y="4456"/>
                        <a:pt x="2639" y="4456"/>
                      </a:cubicBezTo>
                      <a:cubicBezTo>
                        <a:pt x="2640" y="4454"/>
                        <a:pt x="2640" y="4454"/>
                        <a:pt x="2640" y="4454"/>
                      </a:cubicBezTo>
                      <a:cubicBezTo>
                        <a:pt x="2642" y="4453"/>
                        <a:pt x="2642" y="4453"/>
                        <a:pt x="2642" y="4453"/>
                      </a:cubicBezTo>
                      <a:cubicBezTo>
                        <a:pt x="2643" y="4445"/>
                        <a:pt x="2654" y="4446"/>
                        <a:pt x="2659" y="4444"/>
                      </a:cubicBezTo>
                      <a:cubicBezTo>
                        <a:pt x="2662" y="4443"/>
                        <a:pt x="2665" y="4442"/>
                        <a:pt x="2667" y="4440"/>
                      </a:cubicBezTo>
                      <a:cubicBezTo>
                        <a:pt x="2669" y="4440"/>
                        <a:pt x="2670" y="4439"/>
                        <a:pt x="2672" y="4439"/>
                      </a:cubicBezTo>
                      <a:cubicBezTo>
                        <a:pt x="2674" y="4441"/>
                        <a:pt x="2674" y="4441"/>
                        <a:pt x="2674" y="4441"/>
                      </a:cubicBezTo>
                      <a:cubicBezTo>
                        <a:pt x="2676" y="4440"/>
                        <a:pt x="2676" y="4440"/>
                        <a:pt x="2676" y="4440"/>
                      </a:cubicBezTo>
                      <a:cubicBezTo>
                        <a:pt x="2673" y="4438"/>
                        <a:pt x="2673" y="4438"/>
                        <a:pt x="2673" y="4438"/>
                      </a:cubicBezTo>
                      <a:cubicBezTo>
                        <a:pt x="2674" y="4436"/>
                        <a:pt x="2674" y="4436"/>
                        <a:pt x="2674" y="4436"/>
                      </a:cubicBezTo>
                      <a:cubicBezTo>
                        <a:pt x="2678" y="4435"/>
                        <a:pt x="2682" y="4430"/>
                        <a:pt x="2686" y="4430"/>
                      </a:cubicBezTo>
                      <a:cubicBezTo>
                        <a:pt x="2691" y="4425"/>
                        <a:pt x="2691" y="4424"/>
                        <a:pt x="2695" y="4418"/>
                      </a:cubicBezTo>
                      <a:cubicBezTo>
                        <a:pt x="2698" y="4415"/>
                        <a:pt x="2697" y="4404"/>
                        <a:pt x="2697" y="4400"/>
                      </a:cubicBezTo>
                      <a:cubicBezTo>
                        <a:pt x="2697" y="4398"/>
                        <a:pt x="2697" y="4396"/>
                        <a:pt x="2696" y="4394"/>
                      </a:cubicBezTo>
                      <a:cubicBezTo>
                        <a:pt x="2696" y="4390"/>
                        <a:pt x="2697" y="4386"/>
                        <a:pt x="2696" y="4382"/>
                      </a:cubicBezTo>
                      <a:cubicBezTo>
                        <a:pt x="2696" y="4380"/>
                        <a:pt x="2696" y="4378"/>
                        <a:pt x="2695" y="4377"/>
                      </a:cubicBezTo>
                      <a:cubicBezTo>
                        <a:pt x="2692" y="4366"/>
                        <a:pt x="2689" y="4361"/>
                        <a:pt x="2688" y="4349"/>
                      </a:cubicBezTo>
                      <a:cubicBezTo>
                        <a:pt x="2687" y="4348"/>
                        <a:pt x="2687" y="4348"/>
                        <a:pt x="2687" y="4348"/>
                      </a:cubicBezTo>
                      <a:cubicBezTo>
                        <a:pt x="2684" y="4349"/>
                        <a:pt x="2684" y="4349"/>
                        <a:pt x="2684" y="4349"/>
                      </a:cubicBezTo>
                      <a:cubicBezTo>
                        <a:pt x="2686" y="4347"/>
                        <a:pt x="2686" y="4347"/>
                        <a:pt x="2686" y="4347"/>
                      </a:cubicBezTo>
                      <a:cubicBezTo>
                        <a:pt x="2686" y="4345"/>
                        <a:pt x="2686" y="4345"/>
                        <a:pt x="2686" y="4345"/>
                      </a:cubicBezTo>
                      <a:cubicBezTo>
                        <a:pt x="2689" y="4341"/>
                        <a:pt x="2689" y="4341"/>
                        <a:pt x="2689" y="4341"/>
                      </a:cubicBezTo>
                      <a:cubicBezTo>
                        <a:pt x="2691" y="4342"/>
                        <a:pt x="2692" y="4342"/>
                        <a:pt x="2693" y="4342"/>
                      </a:cubicBezTo>
                      <a:cubicBezTo>
                        <a:pt x="2694" y="4342"/>
                        <a:pt x="2695" y="4342"/>
                        <a:pt x="2697" y="4342"/>
                      </a:cubicBezTo>
                      <a:cubicBezTo>
                        <a:pt x="2699" y="4344"/>
                        <a:pt x="2703" y="4339"/>
                        <a:pt x="2704" y="4336"/>
                      </a:cubicBezTo>
                      <a:cubicBezTo>
                        <a:pt x="2705" y="4334"/>
                        <a:pt x="2706" y="4332"/>
                        <a:pt x="2708" y="4330"/>
                      </a:cubicBezTo>
                      <a:cubicBezTo>
                        <a:pt x="2707" y="4324"/>
                        <a:pt x="2707" y="4324"/>
                        <a:pt x="2707" y="4324"/>
                      </a:cubicBezTo>
                      <a:cubicBezTo>
                        <a:pt x="2709" y="4323"/>
                        <a:pt x="2709" y="4323"/>
                        <a:pt x="2709" y="4323"/>
                      </a:cubicBezTo>
                      <a:cubicBezTo>
                        <a:pt x="2709" y="4319"/>
                        <a:pt x="2707" y="4314"/>
                        <a:pt x="2704" y="4312"/>
                      </a:cubicBezTo>
                      <a:cubicBezTo>
                        <a:pt x="2702" y="4311"/>
                        <a:pt x="2702" y="4311"/>
                        <a:pt x="2702" y="4311"/>
                      </a:cubicBezTo>
                      <a:cubicBezTo>
                        <a:pt x="2701" y="4313"/>
                        <a:pt x="2693" y="4312"/>
                        <a:pt x="2691" y="4312"/>
                      </a:cubicBezTo>
                      <a:cubicBezTo>
                        <a:pt x="2691" y="4312"/>
                        <a:pt x="2690" y="4313"/>
                        <a:pt x="2690" y="4313"/>
                      </a:cubicBezTo>
                      <a:cubicBezTo>
                        <a:pt x="2685" y="4315"/>
                        <a:pt x="2685" y="4315"/>
                        <a:pt x="2685" y="4315"/>
                      </a:cubicBezTo>
                      <a:cubicBezTo>
                        <a:pt x="2684" y="4315"/>
                        <a:pt x="2684" y="4315"/>
                        <a:pt x="2684" y="4315"/>
                      </a:cubicBezTo>
                      <a:cubicBezTo>
                        <a:pt x="2679" y="4315"/>
                        <a:pt x="2679" y="4315"/>
                        <a:pt x="2679" y="4315"/>
                      </a:cubicBezTo>
                      <a:cubicBezTo>
                        <a:pt x="2678" y="4315"/>
                        <a:pt x="2678" y="4315"/>
                        <a:pt x="2678" y="4315"/>
                      </a:cubicBezTo>
                      <a:cubicBezTo>
                        <a:pt x="2676" y="4318"/>
                        <a:pt x="2670" y="4317"/>
                        <a:pt x="2667" y="4316"/>
                      </a:cubicBezTo>
                      <a:cubicBezTo>
                        <a:pt x="2665" y="4316"/>
                        <a:pt x="2665" y="4317"/>
                        <a:pt x="2663" y="4319"/>
                      </a:cubicBezTo>
                      <a:cubicBezTo>
                        <a:pt x="2661" y="4319"/>
                        <a:pt x="2660" y="4319"/>
                        <a:pt x="2659" y="4318"/>
                      </a:cubicBezTo>
                      <a:cubicBezTo>
                        <a:pt x="2658" y="4319"/>
                        <a:pt x="2658" y="4319"/>
                        <a:pt x="2658" y="4319"/>
                      </a:cubicBezTo>
                      <a:cubicBezTo>
                        <a:pt x="2654" y="4320"/>
                        <a:pt x="2647" y="4317"/>
                        <a:pt x="2643" y="4317"/>
                      </a:cubicBezTo>
                      <a:cubicBezTo>
                        <a:pt x="2634" y="4318"/>
                        <a:pt x="2624" y="4324"/>
                        <a:pt x="2614" y="4321"/>
                      </a:cubicBezTo>
                      <a:cubicBezTo>
                        <a:pt x="2614" y="4322"/>
                        <a:pt x="2614" y="4322"/>
                        <a:pt x="2614" y="4322"/>
                      </a:cubicBezTo>
                      <a:cubicBezTo>
                        <a:pt x="2612" y="4323"/>
                        <a:pt x="2608" y="4323"/>
                        <a:pt x="2606" y="4322"/>
                      </a:cubicBezTo>
                      <a:cubicBezTo>
                        <a:pt x="2606" y="4323"/>
                        <a:pt x="2604" y="4324"/>
                        <a:pt x="2603" y="4324"/>
                      </a:cubicBezTo>
                      <a:cubicBezTo>
                        <a:pt x="2595" y="4325"/>
                        <a:pt x="2595" y="4325"/>
                        <a:pt x="2595" y="4325"/>
                      </a:cubicBezTo>
                      <a:cubicBezTo>
                        <a:pt x="2593" y="4328"/>
                        <a:pt x="2590" y="4332"/>
                        <a:pt x="2586" y="4332"/>
                      </a:cubicBezTo>
                      <a:cubicBezTo>
                        <a:pt x="2584" y="4333"/>
                        <a:pt x="2581" y="4334"/>
                        <a:pt x="2578" y="4333"/>
                      </a:cubicBezTo>
                      <a:cubicBezTo>
                        <a:pt x="2573" y="4333"/>
                        <a:pt x="2574" y="4332"/>
                        <a:pt x="2567" y="4333"/>
                      </a:cubicBezTo>
                      <a:cubicBezTo>
                        <a:pt x="2565" y="4333"/>
                        <a:pt x="2563" y="4334"/>
                        <a:pt x="2561" y="4335"/>
                      </a:cubicBezTo>
                      <a:cubicBezTo>
                        <a:pt x="2561" y="4334"/>
                        <a:pt x="2561" y="4334"/>
                        <a:pt x="2561" y="4334"/>
                      </a:cubicBezTo>
                      <a:cubicBezTo>
                        <a:pt x="2557" y="4333"/>
                        <a:pt x="2557" y="4330"/>
                        <a:pt x="2553" y="4328"/>
                      </a:cubicBezTo>
                      <a:cubicBezTo>
                        <a:pt x="2549" y="4329"/>
                        <a:pt x="2543" y="4330"/>
                        <a:pt x="2539" y="4329"/>
                      </a:cubicBezTo>
                      <a:cubicBezTo>
                        <a:pt x="2538" y="4328"/>
                        <a:pt x="2538" y="4327"/>
                        <a:pt x="2536" y="4327"/>
                      </a:cubicBezTo>
                      <a:cubicBezTo>
                        <a:pt x="2534" y="4326"/>
                        <a:pt x="2527" y="4325"/>
                        <a:pt x="2525" y="4326"/>
                      </a:cubicBezTo>
                      <a:cubicBezTo>
                        <a:pt x="2525" y="4323"/>
                        <a:pt x="2525" y="4323"/>
                        <a:pt x="2525" y="4323"/>
                      </a:cubicBezTo>
                      <a:cubicBezTo>
                        <a:pt x="2524" y="4322"/>
                        <a:pt x="2524" y="4322"/>
                        <a:pt x="2524" y="4322"/>
                      </a:cubicBezTo>
                      <a:cubicBezTo>
                        <a:pt x="2525" y="4316"/>
                        <a:pt x="2525" y="4316"/>
                        <a:pt x="2525" y="4316"/>
                      </a:cubicBezTo>
                      <a:cubicBezTo>
                        <a:pt x="2522" y="4314"/>
                        <a:pt x="2521" y="4312"/>
                        <a:pt x="2519" y="4310"/>
                      </a:cubicBezTo>
                      <a:cubicBezTo>
                        <a:pt x="2517" y="4310"/>
                        <a:pt x="2517" y="4310"/>
                        <a:pt x="2517" y="4310"/>
                      </a:cubicBezTo>
                      <a:cubicBezTo>
                        <a:pt x="2515" y="4308"/>
                        <a:pt x="2514" y="4306"/>
                        <a:pt x="2513" y="4303"/>
                      </a:cubicBezTo>
                      <a:cubicBezTo>
                        <a:pt x="2514" y="4301"/>
                        <a:pt x="2514" y="4301"/>
                        <a:pt x="2514" y="4301"/>
                      </a:cubicBezTo>
                      <a:cubicBezTo>
                        <a:pt x="2515" y="4301"/>
                        <a:pt x="2515" y="4301"/>
                        <a:pt x="2515" y="4301"/>
                      </a:cubicBezTo>
                      <a:cubicBezTo>
                        <a:pt x="2516" y="4302"/>
                        <a:pt x="2516" y="4302"/>
                        <a:pt x="2516" y="4302"/>
                      </a:cubicBezTo>
                      <a:cubicBezTo>
                        <a:pt x="2517" y="4301"/>
                        <a:pt x="2517" y="4301"/>
                        <a:pt x="2517" y="4301"/>
                      </a:cubicBezTo>
                      <a:cubicBezTo>
                        <a:pt x="2516" y="4298"/>
                        <a:pt x="2516" y="4298"/>
                        <a:pt x="2516" y="4298"/>
                      </a:cubicBezTo>
                      <a:cubicBezTo>
                        <a:pt x="2512" y="4299"/>
                        <a:pt x="2511" y="4299"/>
                        <a:pt x="2508" y="4299"/>
                      </a:cubicBezTo>
                      <a:cubicBezTo>
                        <a:pt x="2508" y="4301"/>
                        <a:pt x="2507" y="4307"/>
                        <a:pt x="2508" y="4308"/>
                      </a:cubicBezTo>
                      <a:cubicBezTo>
                        <a:pt x="2510" y="4309"/>
                        <a:pt x="2510" y="4309"/>
                        <a:pt x="2510" y="4309"/>
                      </a:cubicBezTo>
                      <a:cubicBezTo>
                        <a:pt x="2511" y="4312"/>
                        <a:pt x="2511" y="4312"/>
                        <a:pt x="2511" y="4312"/>
                      </a:cubicBezTo>
                      <a:cubicBezTo>
                        <a:pt x="2513" y="4314"/>
                        <a:pt x="2513" y="4314"/>
                        <a:pt x="2513" y="4314"/>
                      </a:cubicBezTo>
                      <a:cubicBezTo>
                        <a:pt x="2512" y="4315"/>
                        <a:pt x="2509" y="4317"/>
                        <a:pt x="2507" y="4318"/>
                      </a:cubicBezTo>
                      <a:cubicBezTo>
                        <a:pt x="2506" y="4317"/>
                        <a:pt x="2506" y="4317"/>
                        <a:pt x="2506" y="4317"/>
                      </a:cubicBezTo>
                      <a:cubicBezTo>
                        <a:pt x="2507" y="4315"/>
                        <a:pt x="2508" y="4314"/>
                        <a:pt x="2509" y="4312"/>
                      </a:cubicBezTo>
                      <a:cubicBezTo>
                        <a:pt x="2508" y="4311"/>
                        <a:pt x="2508" y="4311"/>
                        <a:pt x="2508" y="4311"/>
                      </a:cubicBezTo>
                      <a:cubicBezTo>
                        <a:pt x="2507" y="4312"/>
                        <a:pt x="2505" y="4313"/>
                        <a:pt x="2504" y="4314"/>
                      </a:cubicBezTo>
                      <a:cubicBezTo>
                        <a:pt x="2503" y="4318"/>
                        <a:pt x="2503" y="4318"/>
                        <a:pt x="2503" y="4318"/>
                      </a:cubicBezTo>
                      <a:cubicBezTo>
                        <a:pt x="2501" y="4319"/>
                        <a:pt x="2501" y="4319"/>
                        <a:pt x="2501" y="4319"/>
                      </a:cubicBezTo>
                      <a:cubicBezTo>
                        <a:pt x="2499" y="4318"/>
                        <a:pt x="2499" y="4318"/>
                        <a:pt x="2499" y="4318"/>
                      </a:cubicBezTo>
                      <a:cubicBezTo>
                        <a:pt x="2500" y="4316"/>
                        <a:pt x="2500" y="4316"/>
                        <a:pt x="2500" y="4316"/>
                      </a:cubicBezTo>
                      <a:cubicBezTo>
                        <a:pt x="2498" y="4316"/>
                        <a:pt x="2498" y="4316"/>
                        <a:pt x="2498" y="4316"/>
                      </a:cubicBezTo>
                      <a:cubicBezTo>
                        <a:pt x="2498" y="4313"/>
                        <a:pt x="2497" y="4311"/>
                        <a:pt x="2495" y="4310"/>
                      </a:cubicBezTo>
                      <a:cubicBezTo>
                        <a:pt x="2493" y="4310"/>
                        <a:pt x="2493" y="4310"/>
                        <a:pt x="2493" y="4310"/>
                      </a:cubicBezTo>
                      <a:cubicBezTo>
                        <a:pt x="2493" y="4311"/>
                        <a:pt x="2493" y="4311"/>
                        <a:pt x="2493" y="4311"/>
                      </a:cubicBezTo>
                      <a:cubicBezTo>
                        <a:pt x="2492" y="4315"/>
                        <a:pt x="2492" y="4315"/>
                        <a:pt x="2492" y="4315"/>
                      </a:cubicBezTo>
                      <a:cubicBezTo>
                        <a:pt x="2491" y="4316"/>
                        <a:pt x="2489" y="4318"/>
                        <a:pt x="2489" y="4319"/>
                      </a:cubicBezTo>
                      <a:cubicBezTo>
                        <a:pt x="2488" y="4320"/>
                        <a:pt x="2488" y="4320"/>
                        <a:pt x="2488" y="4320"/>
                      </a:cubicBezTo>
                      <a:cubicBezTo>
                        <a:pt x="2488" y="4318"/>
                        <a:pt x="2488" y="4318"/>
                        <a:pt x="2488" y="4318"/>
                      </a:cubicBezTo>
                      <a:cubicBezTo>
                        <a:pt x="2491" y="4315"/>
                        <a:pt x="2491" y="4315"/>
                        <a:pt x="2491" y="4315"/>
                      </a:cubicBezTo>
                      <a:cubicBezTo>
                        <a:pt x="2487" y="4314"/>
                        <a:pt x="2487" y="4314"/>
                        <a:pt x="2487" y="4314"/>
                      </a:cubicBezTo>
                      <a:cubicBezTo>
                        <a:pt x="2487" y="4316"/>
                        <a:pt x="2487" y="4316"/>
                        <a:pt x="2487" y="4316"/>
                      </a:cubicBezTo>
                      <a:cubicBezTo>
                        <a:pt x="2486" y="4318"/>
                        <a:pt x="2486" y="4318"/>
                        <a:pt x="2486" y="4318"/>
                      </a:cubicBezTo>
                      <a:cubicBezTo>
                        <a:pt x="2485" y="4318"/>
                        <a:pt x="2483" y="4316"/>
                        <a:pt x="2482" y="4315"/>
                      </a:cubicBezTo>
                      <a:cubicBezTo>
                        <a:pt x="2482" y="4313"/>
                        <a:pt x="2482" y="4313"/>
                        <a:pt x="2482" y="4313"/>
                      </a:cubicBezTo>
                      <a:cubicBezTo>
                        <a:pt x="2481" y="4314"/>
                        <a:pt x="2481" y="4314"/>
                        <a:pt x="2481" y="4314"/>
                      </a:cubicBezTo>
                      <a:cubicBezTo>
                        <a:pt x="2477" y="4312"/>
                        <a:pt x="2474" y="4311"/>
                        <a:pt x="2470" y="4309"/>
                      </a:cubicBezTo>
                      <a:cubicBezTo>
                        <a:pt x="2468" y="4305"/>
                        <a:pt x="2468" y="4305"/>
                        <a:pt x="2468" y="4305"/>
                      </a:cubicBezTo>
                      <a:cubicBezTo>
                        <a:pt x="2467" y="4304"/>
                        <a:pt x="2467" y="4304"/>
                        <a:pt x="2467" y="4304"/>
                      </a:cubicBezTo>
                      <a:cubicBezTo>
                        <a:pt x="2467" y="4303"/>
                        <a:pt x="2467" y="4303"/>
                        <a:pt x="2467" y="4303"/>
                      </a:cubicBezTo>
                      <a:cubicBezTo>
                        <a:pt x="2471" y="4304"/>
                        <a:pt x="2474" y="4302"/>
                        <a:pt x="2478" y="4302"/>
                      </a:cubicBezTo>
                      <a:cubicBezTo>
                        <a:pt x="2478" y="4301"/>
                        <a:pt x="2480" y="4302"/>
                        <a:pt x="2480" y="4302"/>
                      </a:cubicBezTo>
                      <a:cubicBezTo>
                        <a:pt x="2483" y="4302"/>
                        <a:pt x="2486" y="4300"/>
                        <a:pt x="2488" y="4298"/>
                      </a:cubicBezTo>
                      <a:cubicBezTo>
                        <a:pt x="2488" y="4297"/>
                        <a:pt x="2488" y="4297"/>
                        <a:pt x="2488" y="4297"/>
                      </a:cubicBezTo>
                      <a:cubicBezTo>
                        <a:pt x="2488" y="4296"/>
                        <a:pt x="2488" y="4296"/>
                        <a:pt x="2488" y="4296"/>
                      </a:cubicBezTo>
                      <a:cubicBezTo>
                        <a:pt x="2487" y="4296"/>
                        <a:pt x="2487" y="4296"/>
                        <a:pt x="2487" y="4296"/>
                      </a:cubicBezTo>
                      <a:cubicBezTo>
                        <a:pt x="2485" y="4298"/>
                        <a:pt x="2485" y="4298"/>
                        <a:pt x="2485" y="4298"/>
                      </a:cubicBezTo>
                      <a:cubicBezTo>
                        <a:pt x="2485" y="4298"/>
                        <a:pt x="2485" y="4298"/>
                        <a:pt x="2485" y="4298"/>
                      </a:cubicBezTo>
                      <a:cubicBezTo>
                        <a:pt x="2487" y="4292"/>
                        <a:pt x="2487" y="4292"/>
                        <a:pt x="2487" y="4292"/>
                      </a:cubicBezTo>
                      <a:cubicBezTo>
                        <a:pt x="2489" y="4291"/>
                        <a:pt x="2489" y="4291"/>
                        <a:pt x="2489" y="4291"/>
                      </a:cubicBezTo>
                      <a:cubicBezTo>
                        <a:pt x="2490" y="4290"/>
                        <a:pt x="2490" y="4290"/>
                        <a:pt x="2490" y="4290"/>
                      </a:cubicBezTo>
                      <a:cubicBezTo>
                        <a:pt x="2493" y="4290"/>
                        <a:pt x="2493" y="4290"/>
                        <a:pt x="2493" y="4290"/>
                      </a:cubicBezTo>
                      <a:cubicBezTo>
                        <a:pt x="2495" y="4292"/>
                        <a:pt x="2495" y="4292"/>
                        <a:pt x="2495" y="4292"/>
                      </a:cubicBezTo>
                      <a:cubicBezTo>
                        <a:pt x="2497" y="4291"/>
                        <a:pt x="2497" y="4291"/>
                        <a:pt x="2497" y="4291"/>
                      </a:cubicBezTo>
                      <a:cubicBezTo>
                        <a:pt x="2495" y="4288"/>
                        <a:pt x="2495" y="4288"/>
                        <a:pt x="2495" y="4288"/>
                      </a:cubicBezTo>
                      <a:cubicBezTo>
                        <a:pt x="2496" y="4288"/>
                        <a:pt x="2496" y="4288"/>
                        <a:pt x="2496" y="4288"/>
                      </a:cubicBezTo>
                      <a:cubicBezTo>
                        <a:pt x="2498" y="4288"/>
                        <a:pt x="2498" y="4288"/>
                        <a:pt x="2498" y="4288"/>
                      </a:cubicBezTo>
                      <a:cubicBezTo>
                        <a:pt x="2500" y="4287"/>
                        <a:pt x="2500" y="4287"/>
                        <a:pt x="2500" y="4287"/>
                      </a:cubicBezTo>
                      <a:cubicBezTo>
                        <a:pt x="2500" y="4289"/>
                        <a:pt x="2500" y="4289"/>
                        <a:pt x="2500" y="4289"/>
                      </a:cubicBezTo>
                      <a:cubicBezTo>
                        <a:pt x="2502" y="4291"/>
                        <a:pt x="2502" y="4291"/>
                        <a:pt x="2502" y="4291"/>
                      </a:cubicBezTo>
                      <a:cubicBezTo>
                        <a:pt x="2501" y="4292"/>
                        <a:pt x="2501" y="4292"/>
                        <a:pt x="2501" y="4292"/>
                      </a:cubicBezTo>
                      <a:cubicBezTo>
                        <a:pt x="2503" y="4293"/>
                        <a:pt x="2503" y="4293"/>
                        <a:pt x="2503" y="4293"/>
                      </a:cubicBezTo>
                      <a:cubicBezTo>
                        <a:pt x="2507" y="4293"/>
                        <a:pt x="2510" y="4294"/>
                        <a:pt x="2513" y="4291"/>
                      </a:cubicBezTo>
                      <a:cubicBezTo>
                        <a:pt x="2515" y="4289"/>
                        <a:pt x="2515" y="4283"/>
                        <a:pt x="2514" y="4282"/>
                      </a:cubicBezTo>
                      <a:cubicBezTo>
                        <a:pt x="2510" y="4276"/>
                        <a:pt x="2510" y="4276"/>
                        <a:pt x="2503" y="4274"/>
                      </a:cubicBezTo>
                      <a:cubicBezTo>
                        <a:pt x="2503" y="4274"/>
                        <a:pt x="2502" y="4274"/>
                        <a:pt x="2502" y="4274"/>
                      </a:cubicBezTo>
                      <a:cubicBezTo>
                        <a:pt x="2501" y="4276"/>
                        <a:pt x="2501" y="4276"/>
                        <a:pt x="2501" y="4276"/>
                      </a:cubicBezTo>
                      <a:cubicBezTo>
                        <a:pt x="2499" y="4274"/>
                        <a:pt x="2499" y="4274"/>
                        <a:pt x="2499" y="4274"/>
                      </a:cubicBezTo>
                      <a:cubicBezTo>
                        <a:pt x="2496" y="4273"/>
                        <a:pt x="2489" y="4271"/>
                        <a:pt x="2486" y="4274"/>
                      </a:cubicBezTo>
                      <a:cubicBezTo>
                        <a:pt x="2485" y="4272"/>
                        <a:pt x="2481" y="4270"/>
                        <a:pt x="2479" y="4270"/>
                      </a:cubicBezTo>
                      <a:cubicBezTo>
                        <a:pt x="2478" y="4271"/>
                        <a:pt x="2478" y="4271"/>
                        <a:pt x="2478" y="4271"/>
                      </a:cubicBezTo>
                      <a:cubicBezTo>
                        <a:pt x="2477" y="4272"/>
                        <a:pt x="2477" y="4272"/>
                        <a:pt x="2477" y="4272"/>
                      </a:cubicBezTo>
                      <a:cubicBezTo>
                        <a:pt x="2476" y="4270"/>
                        <a:pt x="2474" y="4270"/>
                        <a:pt x="2472" y="4270"/>
                      </a:cubicBezTo>
                      <a:cubicBezTo>
                        <a:pt x="2470" y="4271"/>
                        <a:pt x="2470" y="4271"/>
                        <a:pt x="2470" y="4271"/>
                      </a:cubicBezTo>
                      <a:cubicBezTo>
                        <a:pt x="2469" y="4269"/>
                        <a:pt x="2469" y="4269"/>
                        <a:pt x="2469" y="4269"/>
                      </a:cubicBezTo>
                      <a:cubicBezTo>
                        <a:pt x="2468" y="4269"/>
                        <a:pt x="2468" y="4269"/>
                        <a:pt x="2467" y="4269"/>
                      </a:cubicBezTo>
                      <a:cubicBezTo>
                        <a:pt x="2462" y="4270"/>
                        <a:pt x="2456" y="4270"/>
                        <a:pt x="2450" y="4269"/>
                      </a:cubicBezTo>
                      <a:cubicBezTo>
                        <a:pt x="2447" y="4271"/>
                        <a:pt x="2447" y="4271"/>
                        <a:pt x="2447" y="4271"/>
                      </a:cubicBezTo>
                      <a:cubicBezTo>
                        <a:pt x="2447" y="4272"/>
                        <a:pt x="2447" y="4272"/>
                        <a:pt x="2447" y="4272"/>
                      </a:cubicBezTo>
                      <a:cubicBezTo>
                        <a:pt x="2446" y="4273"/>
                        <a:pt x="2446" y="4273"/>
                        <a:pt x="2446" y="4273"/>
                      </a:cubicBezTo>
                      <a:cubicBezTo>
                        <a:pt x="2445" y="4278"/>
                        <a:pt x="2445" y="4278"/>
                        <a:pt x="2445" y="4278"/>
                      </a:cubicBezTo>
                      <a:cubicBezTo>
                        <a:pt x="2444" y="4279"/>
                        <a:pt x="2444" y="4279"/>
                        <a:pt x="2444" y="4279"/>
                      </a:cubicBezTo>
                      <a:cubicBezTo>
                        <a:pt x="2444" y="4281"/>
                        <a:pt x="2444" y="4281"/>
                        <a:pt x="2444" y="4281"/>
                      </a:cubicBezTo>
                      <a:cubicBezTo>
                        <a:pt x="2445" y="4282"/>
                        <a:pt x="2445" y="4282"/>
                        <a:pt x="2445" y="4282"/>
                      </a:cubicBezTo>
                      <a:cubicBezTo>
                        <a:pt x="2444" y="4283"/>
                        <a:pt x="2444" y="4283"/>
                        <a:pt x="2444" y="4283"/>
                      </a:cubicBezTo>
                      <a:cubicBezTo>
                        <a:pt x="2443" y="4285"/>
                        <a:pt x="2443" y="4285"/>
                        <a:pt x="2443" y="4285"/>
                      </a:cubicBezTo>
                      <a:cubicBezTo>
                        <a:pt x="2441" y="4285"/>
                        <a:pt x="2441" y="4285"/>
                        <a:pt x="2441" y="4285"/>
                      </a:cubicBezTo>
                      <a:cubicBezTo>
                        <a:pt x="2440" y="4287"/>
                        <a:pt x="2437" y="4287"/>
                        <a:pt x="2435" y="4287"/>
                      </a:cubicBezTo>
                      <a:cubicBezTo>
                        <a:pt x="2427" y="4289"/>
                        <a:pt x="2423" y="4289"/>
                        <a:pt x="2415" y="4287"/>
                      </a:cubicBezTo>
                      <a:cubicBezTo>
                        <a:pt x="2414" y="4287"/>
                        <a:pt x="2414" y="4287"/>
                        <a:pt x="2414" y="4287"/>
                      </a:cubicBezTo>
                      <a:cubicBezTo>
                        <a:pt x="2416" y="4285"/>
                        <a:pt x="2416" y="4285"/>
                        <a:pt x="2416" y="4285"/>
                      </a:cubicBezTo>
                      <a:cubicBezTo>
                        <a:pt x="2418" y="4284"/>
                        <a:pt x="2418" y="4284"/>
                        <a:pt x="2418" y="4284"/>
                      </a:cubicBezTo>
                      <a:cubicBezTo>
                        <a:pt x="2420" y="4285"/>
                        <a:pt x="2420" y="4285"/>
                        <a:pt x="2420" y="4285"/>
                      </a:cubicBezTo>
                      <a:cubicBezTo>
                        <a:pt x="2422" y="4285"/>
                        <a:pt x="2422" y="4285"/>
                        <a:pt x="2422" y="4285"/>
                      </a:cubicBezTo>
                      <a:cubicBezTo>
                        <a:pt x="2423" y="4283"/>
                        <a:pt x="2423" y="4283"/>
                        <a:pt x="2423" y="4283"/>
                      </a:cubicBezTo>
                      <a:cubicBezTo>
                        <a:pt x="2424" y="4283"/>
                        <a:pt x="2424" y="4283"/>
                        <a:pt x="2424" y="4283"/>
                      </a:cubicBezTo>
                      <a:cubicBezTo>
                        <a:pt x="2424" y="4284"/>
                        <a:pt x="2424" y="4284"/>
                        <a:pt x="2424" y="4284"/>
                      </a:cubicBezTo>
                      <a:cubicBezTo>
                        <a:pt x="2427" y="4286"/>
                        <a:pt x="2435" y="4282"/>
                        <a:pt x="2438" y="4281"/>
                      </a:cubicBezTo>
                      <a:cubicBezTo>
                        <a:pt x="2438" y="4278"/>
                        <a:pt x="2439" y="4275"/>
                        <a:pt x="2440" y="4273"/>
                      </a:cubicBezTo>
                      <a:cubicBezTo>
                        <a:pt x="2441" y="4266"/>
                        <a:pt x="2438" y="4265"/>
                        <a:pt x="2445" y="4261"/>
                      </a:cubicBezTo>
                      <a:cubicBezTo>
                        <a:pt x="2445" y="4260"/>
                        <a:pt x="2445" y="4260"/>
                        <a:pt x="2445" y="4260"/>
                      </a:cubicBezTo>
                      <a:cubicBezTo>
                        <a:pt x="2446" y="4260"/>
                        <a:pt x="2448" y="4261"/>
                        <a:pt x="2448" y="4261"/>
                      </a:cubicBezTo>
                      <a:cubicBezTo>
                        <a:pt x="2451" y="4259"/>
                        <a:pt x="2456" y="4260"/>
                        <a:pt x="2459" y="4260"/>
                      </a:cubicBezTo>
                      <a:cubicBezTo>
                        <a:pt x="2461" y="4258"/>
                        <a:pt x="2461" y="4258"/>
                        <a:pt x="2461" y="4258"/>
                      </a:cubicBezTo>
                      <a:cubicBezTo>
                        <a:pt x="2464" y="4259"/>
                        <a:pt x="2464" y="4259"/>
                        <a:pt x="2464" y="4259"/>
                      </a:cubicBezTo>
                      <a:cubicBezTo>
                        <a:pt x="2466" y="4258"/>
                        <a:pt x="2466" y="4258"/>
                        <a:pt x="2466" y="4258"/>
                      </a:cubicBezTo>
                      <a:cubicBezTo>
                        <a:pt x="2466" y="4256"/>
                        <a:pt x="2466" y="4256"/>
                        <a:pt x="2466" y="4256"/>
                      </a:cubicBezTo>
                      <a:cubicBezTo>
                        <a:pt x="2466" y="4256"/>
                        <a:pt x="2466" y="4256"/>
                        <a:pt x="2466" y="4256"/>
                      </a:cubicBezTo>
                      <a:cubicBezTo>
                        <a:pt x="2465" y="4256"/>
                        <a:pt x="2462" y="4256"/>
                        <a:pt x="2461" y="4255"/>
                      </a:cubicBezTo>
                      <a:cubicBezTo>
                        <a:pt x="2460" y="4254"/>
                        <a:pt x="2460" y="4254"/>
                        <a:pt x="2460" y="4254"/>
                      </a:cubicBezTo>
                      <a:cubicBezTo>
                        <a:pt x="2460" y="4251"/>
                        <a:pt x="2460" y="4251"/>
                        <a:pt x="2460" y="4251"/>
                      </a:cubicBezTo>
                      <a:cubicBezTo>
                        <a:pt x="2458" y="4248"/>
                        <a:pt x="2458" y="4248"/>
                        <a:pt x="2458" y="4248"/>
                      </a:cubicBezTo>
                      <a:cubicBezTo>
                        <a:pt x="2458" y="4246"/>
                        <a:pt x="2458" y="4246"/>
                        <a:pt x="2458" y="4246"/>
                      </a:cubicBezTo>
                      <a:cubicBezTo>
                        <a:pt x="2459" y="4247"/>
                        <a:pt x="2459" y="4247"/>
                        <a:pt x="2459" y="4247"/>
                      </a:cubicBezTo>
                      <a:cubicBezTo>
                        <a:pt x="2460" y="4248"/>
                        <a:pt x="2460" y="4248"/>
                        <a:pt x="2460" y="4248"/>
                      </a:cubicBezTo>
                      <a:cubicBezTo>
                        <a:pt x="2466" y="4247"/>
                        <a:pt x="2466" y="4247"/>
                        <a:pt x="2466" y="4247"/>
                      </a:cubicBezTo>
                      <a:cubicBezTo>
                        <a:pt x="2467" y="4247"/>
                        <a:pt x="2467" y="4247"/>
                        <a:pt x="2467" y="4247"/>
                      </a:cubicBezTo>
                      <a:cubicBezTo>
                        <a:pt x="2467" y="4242"/>
                        <a:pt x="2467" y="4242"/>
                        <a:pt x="2467" y="4242"/>
                      </a:cubicBezTo>
                      <a:cubicBezTo>
                        <a:pt x="2469" y="4241"/>
                        <a:pt x="2469" y="4241"/>
                        <a:pt x="2469" y="4241"/>
                      </a:cubicBezTo>
                      <a:cubicBezTo>
                        <a:pt x="2472" y="4243"/>
                        <a:pt x="2482" y="4246"/>
                        <a:pt x="2486" y="4246"/>
                      </a:cubicBezTo>
                      <a:cubicBezTo>
                        <a:pt x="2486" y="4246"/>
                        <a:pt x="2492" y="4244"/>
                        <a:pt x="2492" y="4244"/>
                      </a:cubicBezTo>
                      <a:cubicBezTo>
                        <a:pt x="2493" y="4244"/>
                        <a:pt x="2493" y="4244"/>
                        <a:pt x="2493" y="4244"/>
                      </a:cubicBezTo>
                      <a:cubicBezTo>
                        <a:pt x="2503" y="4246"/>
                        <a:pt x="2503" y="4246"/>
                        <a:pt x="2503" y="4246"/>
                      </a:cubicBezTo>
                      <a:cubicBezTo>
                        <a:pt x="2507" y="4247"/>
                        <a:pt x="2511" y="4247"/>
                        <a:pt x="2515" y="4248"/>
                      </a:cubicBezTo>
                      <a:cubicBezTo>
                        <a:pt x="2515" y="4248"/>
                        <a:pt x="2516" y="4249"/>
                        <a:pt x="2517" y="4249"/>
                      </a:cubicBezTo>
                      <a:cubicBezTo>
                        <a:pt x="2519" y="4249"/>
                        <a:pt x="2522" y="4249"/>
                        <a:pt x="2524" y="4250"/>
                      </a:cubicBezTo>
                      <a:cubicBezTo>
                        <a:pt x="2526" y="4250"/>
                        <a:pt x="2528" y="4252"/>
                        <a:pt x="2530" y="4253"/>
                      </a:cubicBezTo>
                      <a:cubicBezTo>
                        <a:pt x="2536" y="4248"/>
                        <a:pt x="2541" y="4244"/>
                        <a:pt x="2547" y="4239"/>
                      </a:cubicBezTo>
                      <a:cubicBezTo>
                        <a:pt x="2547" y="4239"/>
                        <a:pt x="2548" y="4237"/>
                        <a:pt x="2548" y="4237"/>
                      </a:cubicBezTo>
                      <a:cubicBezTo>
                        <a:pt x="2549" y="4236"/>
                        <a:pt x="2551" y="4236"/>
                        <a:pt x="2552" y="4236"/>
                      </a:cubicBezTo>
                      <a:cubicBezTo>
                        <a:pt x="2553" y="4235"/>
                        <a:pt x="2553" y="4235"/>
                        <a:pt x="2553" y="4235"/>
                      </a:cubicBezTo>
                      <a:cubicBezTo>
                        <a:pt x="2553" y="4234"/>
                        <a:pt x="2553" y="4234"/>
                        <a:pt x="2553" y="4234"/>
                      </a:cubicBezTo>
                      <a:cubicBezTo>
                        <a:pt x="2555" y="4232"/>
                        <a:pt x="2556" y="4231"/>
                        <a:pt x="2558" y="4230"/>
                      </a:cubicBezTo>
                      <a:cubicBezTo>
                        <a:pt x="2562" y="4227"/>
                        <a:pt x="2578" y="4214"/>
                        <a:pt x="2576" y="4208"/>
                      </a:cubicBezTo>
                      <a:cubicBezTo>
                        <a:pt x="2574" y="4207"/>
                        <a:pt x="2574" y="4207"/>
                        <a:pt x="2574" y="4207"/>
                      </a:cubicBezTo>
                      <a:cubicBezTo>
                        <a:pt x="2562" y="4210"/>
                        <a:pt x="2562" y="4210"/>
                        <a:pt x="2562" y="4210"/>
                      </a:cubicBezTo>
                      <a:cubicBezTo>
                        <a:pt x="2562" y="4211"/>
                        <a:pt x="2562" y="4211"/>
                        <a:pt x="2562" y="4211"/>
                      </a:cubicBezTo>
                      <a:cubicBezTo>
                        <a:pt x="2561" y="4209"/>
                        <a:pt x="2561" y="4209"/>
                        <a:pt x="2561" y="4209"/>
                      </a:cubicBezTo>
                      <a:cubicBezTo>
                        <a:pt x="2554" y="4211"/>
                        <a:pt x="2547" y="4209"/>
                        <a:pt x="2540" y="4208"/>
                      </a:cubicBezTo>
                      <a:cubicBezTo>
                        <a:pt x="2540" y="4206"/>
                        <a:pt x="2540" y="4206"/>
                        <a:pt x="2540" y="4206"/>
                      </a:cubicBezTo>
                      <a:cubicBezTo>
                        <a:pt x="2544" y="4206"/>
                        <a:pt x="2547" y="4207"/>
                        <a:pt x="2550" y="4207"/>
                      </a:cubicBezTo>
                      <a:cubicBezTo>
                        <a:pt x="2559" y="4206"/>
                        <a:pt x="2559" y="4206"/>
                        <a:pt x="2559" y="4206"/>
                      </a:cubicBezTo>
                      <a:cubicBezTo>
                        <a:pt x="2567" y="4206"/>
                        <a:pt x="2567" y="4205"/>
                        <a:pt x="2571" y="4200"/>
                      </a:cubicBezTo>
                      <a:cubicBezTo>
                        <a:pt x="2571" y="4200"/>
                        <a:pt x="2572" y="4199"/>
                        <a:pt x="2572" y="4199"/>
                      </a:cubicBezTo>
                      <a:cubicBezTo>
                        <a:pt x="2570" y="4194"/>
                        <a:pt x="2574" y="4188"/>
                        <a:pt x="2572" y="4183"/>
                      </a:cubicBezTo>
                      <a:cubicBezTo>
                        <a:pt x="2575" y="4182"/>
                        <a:pt x="2575" y="4182"/>
                        <a:pt x="2575" y="4182"/>
                      </a:cubicBezTo>
                      <a:cubicBezTo>
                        <a:pt x="2574" y="4181"/>
                        <a:pt x="2574" y="4181"/>
                        <a:pt x="2574" y="4181"/>
                      </a:cubicBezTo>
                      <a:cubicBezTo>
                        <a:pt x="2576" y="4178"/>
                        <a:pt x="2576" y="4178"/>
                        <a:pt x="2576" y="4178"/>
                      </a:cubicBezTo>
                      <a:cubicBezTo>
                        <a:pt x="2574" y="4178"/>
                        <a:pt x="2574" y="4178"/>
                        <a:pt x="2574" y="4178"/>
                      </a:cubicBezTo>
                      <a:cubicBezTo>
                        <a:pt x="2574" y="4176"/>
                        <a:pt x="2574" y="4176"/>
                        <a:pt x="2574" y="4176"/>
                      </a:cubicBezTo>
                      <a:cubicBezTo>
                        <a:pt x="2571" y="4171"/>
                        <a:pt x="2573" y="4168"/>
                        <a:pt x="2575" y="4162"/>
                      </a:cubicBezTo>
                      <a:cubicBezTo>
                        <a:pt x="2574" y="4160"/>
                        <a:pt x="2574" y="4160"/>
                        <a:pt x="2574" y="4160"/>
                      </a:cubicBezTo>
                      <a:cubicBezTo>
                        <a:pt x="2575" y="4158"/>
                        <a:pt x="2575" y="4158"/>
                        <a:pt x="2575" y="4158"/>
                      </a:cubicBezTo>
                      <a:cubicBezTo>
                        <a:pt x="2574" y="4157"/>
                        <a:pt x="2573" y="4155"/>
                        <a:pt x="2573" y="4153"/>
                      </a:cubicBezTo>
                      <a:cubicBezTo>
                        <a:pt x="2572" y="4152"/>
                        <a:pt x="2571" y="4151"/>
                        <a:pt x="2571" y="4151"/>
                      </a:cubicBezTo>
                      <a:cubicBezTo>
                        <a:pt x="2571" y="4151"/>
                        <a:pt x="2570" y="4150"/>
                        <a:pt x="2568" y="4150"/>
                      </a:cubicBezTo>
                      <a:cubicBezTo>
                        <a:pt x="2567" y="4149"/>
                        <a:pt x="2566" y="4150"/>
                        <a:pt x="2564" y="4150"/>
                      </a:cubicBezTo>
                      <a:cubicBezTo>
                        <a:pt x="2558" y="4152"/>
                        <a:pt x="2560" y="4152"/>
                        <a:pt x="2558" y="4155"/>
                      </a:cubicBezTo>
                      <a:cubicBezTo>
                        <a:pt x="2555" y="4160"/>
                        <a:pt x="2551" y="4163"/>
                        <a:pt x="2545" y="4164"/>
                      </a:cubicBezTo>
                      <a:cubicBezTo>
                        <a:pt x="2543" y="4164"/>
                        <a:pt x="2542" y="4163"/>
                        <a:pt x="2541" y="4162"/>
                      </a:cubicBezTo>
                      <a:cubicBezTo>
                        <a:pt x="2536" y="4163"/>
                        <a:pt x="2536" y="4163"/>
                        <a:pt x="2536" y="4163"/>
                      </a:cubicBezTo>
                      <a:cubicBezTo>
                        <a:pt x="2535" y="4162"/>
                        <a:pt x="2535" y="4162"/>
                        <a:pt x="2535" y="4162"/>
                      </a:cubicBezTo>
                      <a:cubicBezTo>
                        <a:pt x="2533" y="4163"/>
                        <a:pt x="2533" y="4163"/>
                        <a:pt x="2533" y="4163"/>
                      </a:cubicBezTo>
                      <a:cubicBezTo>
                        <a:pt x="2532" y="4168"/>
                        <a:pt x="2532" y="4168"/>
                        <a:pt x="2532" y="4168"/>
                      </a:cubicBezTo>
                      <a:cubicBezTo>
                        <a:pt x="2528" y="4169"/>
                        <a:pt x="2528" y="4169"/>
                        <a:pt x="2528" y="4169"/>
                      </a:cubicBezTo>
                      <a:cubicBezTo>
                        <a:pt x="2528" y="4170"/>
                        <a:pt x="2528" y="4170"/>
                        <a:pt x="2528" y="4170"/>
                      </a:cubicBezTo>
                      <a:cubicBezTo>
                        <a:pt x="2527" y="4170"/>
                        <a:pt x="2527" y="4170"/>
                        <a:pt x="2527" y="4170"/>
                      </a:cubicBezTo>
                      <a:cubicBezTo>
                        <a:pt x="2524" y="4171"/>
                        <a:pt x="2524" y="4171"/>
                        <a:pt x="2524" y="4171"/>
                      </a:cubicBezTo>
                      <a:cubicBezTo>
                        <a:pt x="2523" y="4175"/>
                        <a:pt x="2523" y="4175"/>
                        <a:pt x="2523" y="4175"/>
                      </a:cubicBezTo>
                      <a:cubicBezTo>
                        <a:pt x="2521" y="4177"/>
                        <a:pt x="2521" y="4177"/>
                        <a:pt x="2521" y="4177"/>
                      </a:cubicBezTo>
                      <a:cubicBezTo>
                        <a:pt x="2519" y="4176"/>
                        <a:pt x="2519" y="4176"/>
                        <a:pt x="2519" y="4176"/>
                      </a:cubicBezTo>
                      <a:cubicBezTo>
                        <a:pt x="2518" y="4177"/>
                        <a:pt x="2518" y="4177"/>
                        <a:pt x="2518" y="4177"/>
                      </a:cubicBezTo>
                      <a:cubicBezTo>
                        <a:pt x="2518" y="4174"/>
                        <a:pt x="2518" y="4174"/>
                        <a:pt x="2518" y="4174"/>
                      </a:cubicBezTo>
                      <a:cubicBezTo>
                        <a:pt x="2519" y="4174"/>
                        <a:pt x="2519" y="4174"/>
                        <a:pt x="2519" y="4174"/>
                      </a:cubicBezTo>
                      <a:cubicBezTo>
                        <a:pt x="2520" y="4175"/>
                        <a:pt x="2520" y="4175"/>
                        <a:pt x="2520" y="4175"/>
                      </a:cubicBezTo>
                      <a:cubicBezTo>
                        <a:pt x="2521" y="4175"/>
                        <a:pt x="2521" y="4175"/>
                        <a:pt x="2521" y="4175"/>
                      </a:cubicBezTo>
                      <a:cubicBezTo>
                        <a:pt x="2521" y="4174"/>
                        <a:pt x="2521" y="4174"/>
                        <a:pt x="2521" y="4174"/>
                      </a:cubicBezTo>
                      <a:cubicBezTo>
                        <a:pt x="2523" y="4173"/>
                        <a:pt x="2523" y="4173"/>
                        <a:pt x="2523" y="4173"/>
                      </a:cubicBezTo>
                      <a:cubicBezTo>
                        <a:pt x="2522" y="4170"/>
                        <a:pt x="2522" y="4170"/>
                        <a:pt x="2522" y="4170"/>
                      </a:cubicBezTo>
                      <a:cubicBezTo>
                        <a:pt x="2526" y="4168"/>
                        <a:pt x="2526" y="4168"/>
                        <a:pt x="2526" y="4168"/>
                      </a:cubicBezTo>
                      <a:cubicBezTo>
                        <a:pt x="2511" y="4164"/>
                        <a:pt x="2511" y="4164"/>
                        <a:pt x="2511" y="4164"/>
                      </a:cubicBezTo>
                      <a:cubicBezTo>
                        <a:pt x="2506" y="4158"/>
                        <a:pt x="2506" y="4158"/>
                        <a:pt x="2506" y="4158"/>
                      </a:cubicBezTo>
                      <a:cubicBezTo>
                        <a:pt x="2508" y="4158"/>
                        <a:pt x="2508" y="4158"/>
                        <a:pt x="2508" y="4158"/>
                      </a:cubicBezTo>
                      <a:cubicBezTo>
                        <a:pt x="2509" y="4159"/>
                        <a:pt x="2509" y="4159"/>
                        <a:pt x="2509" y="4159"/>
                      </a:cubicBezTo>
                      <a:cubicBezTo>
                        <a:pt x="2510" y="4160"/>
                        <a:pt x="2510" y="4160"/>
                        <a:pt x="2510" y="4160"/>
                      </a:cubicBezTo>
                      <a:cubicBezTo>
                        <a:pt x="2511" y="4160"/>
                        <a:pt x="2512" y="4157"/>
                        <a:pt x="2512" y="4156"/>
                      </a:cubicBezTo>
                      <a:cubicBezTo>
                        <a:pt x="2512" y="4154"/>
                        <a:pt x="2512" y="4154"/>
                        <a:pt x="2512" y="4154"/>
                      </a:cubicBezTo>
                      <a:cubicBezTo>
                        <a:pt x="2517" y="4158"/>
                        <a:pt x="2517" y="4158"/>
                        <a:pt x="2517" y="4158"/>
                      </a:cubicBezTo>
                      <a:cubicBezTo>
                        <a:pt x="2519" y="4157"/>
                        <a:pt x="2519" y="4157"/>
                        <a:pt x="2519" y="4157"/>
                      </a:cubicBezTo>
                      <a:cubicBezTo>
                        <a:pt x="2521" y="4157"/>
                        <a:pt x="2521" y="4157"/>
                        <a:pt x="2521" y="4157"/>
                      </a:cubicBezTo>
                      <a:cubicBezTo>
                        <a:pt x="2522" y="4156"/>
                        <a:pt x="2522" y="4156"/>
                        <a:pt x="2522" y="4156"/>
                      </a:cubicBezTo>
                      <a:cubicBezTo>
                        <a:pt x="2520" y="4155"/>
                        <a:pt x="2520" y="4155"/>
                        <a:pt x="2520" y="4155"/>
                      </a:cubicBezTo>
                      <a:cubicBezTo>
                        <a:pt x="2522" y="4155"/>
                        <a:pt x="2522" y="4155"/>
                        <a:pt x="2522" y="4155"/>
                      </a:cubicBezTo>
                      <a:cubicBezTo>
                        <a:pt x="2524" y="4154"/>
                        <a:pt x="2524" y="4154"/>
                        <a:pt x="2524" y="4154"/>
                      </a:cubicBezTo>
                      <a:cubicBezTo>
                        <a:pt x="2525" y="4152"/>
                        <a:pt x="2525" y="4152"/>
                        <a:pt x="2525" y="4152"/>
                      </a:cubicBezTo>
                      <a:cubicBezTo>
                        <a:pt x="2527" y="4153"/>
                        <a:pt x="2527" y="4153"/>
                        <a:pt x="2527" y="4153"/>
                      </a:cubicBezTo>
                      <a:cubicBezTo>
                        <a:pt x="2527" y="4152"/>
                        <a:pt x="2527" y="4152"/>
                        <a:pt x="2527" y="4152"/>
                      </a:cubicBezTo>
                      <a:cubicBezTo>
                        <a:pt x="2528" y="4152"/>
                        <a:pt x="2528" y="4152"/>
                        <a:pt x="2528" y="4152"/>
                      </a:cubicBezTo>
                      <a:cubicBezTo>
                        <a:pt x="2529" y="4154"/>
                        <a:pt x="2529" y="4154"/>
                        <a:pt x="2529" y="4154"/>
                      </a:cubicBezTo>
                      <a:cubicBezTo>
                        <a:pt x="2531" y="4154"/>
                        <a:pt x="2535" y="4153"/>
                        <a:pt x="2536" y="4152"/>
                      </a:cubicBezTo>
                      <a:cubicBezTo>
                        <a:pt x="2538" y="4153"/>
                        <a:pt x="2538" y="4153"/>
                        <a:pt x="2538" y="4153"/>
                      </a:cubicBezTo>
                      <a:cubicBezTo>
                        <a:pt x="2540" y="4153"/>
                        <a:pt x="2544" y="4152"/>
                        <a:pt x="2545" y="4153"/>
                      </a:cubicBezTo>
                      <a:cubicBezTo>
                        <a:pt x="2547" y="4152"/>
                        <a:pt x="2547" y="4152"/>
                        <a:pt x="2547" y="4152"/>
                      </a:cubicBezTo>
                      <a:cubicBezTo>
                        <a:pt x="2549" y="4152"/>
                        <a:pt x="2549" y="4152"/>
                        <a:pt x="2549" y="4152"/>
                      </a:cubicBezTo>
                      <a:cubicBezTo>
                        <a:pt x="2549" y="4151"/>
                        <a:pt x="2549" y="4151"/>
                        <a:pt x="2549" y="4151"/>
                      </a:cubicBezTo>
                      <a:cubicBezTo>
                        <a:pt x="2550" y="4151"/>
                        <a:pt x="2550" y="4151"/>
                        <a:pt x="2550" y="4151"/>
                      </a:cubicBezTo>
                      <a:cubicBezTo>
                        <a:pt x="2550" y="4150"/>
                        <a:pt x="2556" y="4146"/>
                        <a:pt x="2557" y="4145"/>
                      </a:cubicBezTo>
                      <a:cubicBezTo>
                        <a:pt x="2555" y="4145"/>
                        <a:pt x="2552" y="4143"/>
                        <a:pt x="2550" y="4142"/>
                      </a:cubicBezTo>
                      <a:cubicBezTo>
                        <a:pt x="2550" y="4140"/>
                        <a:pt x="2550" y="4140"/>
                        <a:pt x="2550" y="4140"/>
                      </a:cubicBezTo>
                      <a:cubicBezTo>
                        <a:pt x="2549" y="4139"/>
                        <a:pt x="2549" y="4139"/>
                        <a:pt x="2549" y="4139"/>
                      </a:cubicBezTo>
                      <a:cubicBezTo>
                        <a:pt x="2549" y="4138"/>
                        <a:pt x="2549" y="4138"/>
                        <a:pt x="2549" y="4138"/>
                      </a:cubicBezTo>
                      <a:cubicBezTo>
                        <a:pt x="2550" y="4137"/>
                        <a:pt x="2550" y="4137"/>
                        <a:pt x="2550" y="4137"/>
                      </a:cubicBezTo>
                      <a:cubicBezTo>
                        <a:pt x="2551" y="4140"/>
                        <a:pt x="2551" y="4140"/>
                        <a:pt x="2551" y="4140"/>
                      </a:cubicBezTo>
                      <a:cubicBezTo>
                        <a:pt x="2558" y="4143"/>
                        <a:pt x="2558" y="4143"/>
                        <a:pt x="2558" y="4143"/>
                      </a:cubicBezTo>
                      <a:cubicBezTo>
                        <a:pt x="2560" y="4141"/>
                        <a:pt x="2560" y="4141"/>
                        <a:pt x="2560" y="4141"/>
                      </a:cubicBezTo>
                      <a:cubicBezTo>
                        <a:pt x="2559" y="4140"/>
                        <a:pt x="2556" y="4137"/>
                        <a:pt x="2556" y="4135"/>
                      </a:cubicBezTo>
                      <a:cubicBezTo>
                        <a:pt x="2551" y="4134"/>
                        <a:pt x="2551" y="4134"/>
                        <a:pt x="2551" y="4134"/>
                      </a:cubicBezTo>
                      <a:cubicBezTo>
                        <a:pt x="2550" y="4133"/>
                        <a:pt x="2550" y="4133"/>
                        <a:pt x="2550" y="4133"/>
                      </a:cubicBezTo>
                      <a:cubicBezTo>
                        <a:pt x="2552" y="4132"/>
                        <a:pt x="2555" y="4133"/>
                        <a:pt x="2557" y="4133"/>
                      </a:cubicBezTo>
                      <a:cubicBezTo>
                        <a:pt x="2560" y="4135"/>
                        <a:pt x="2560" y="4135"/>
                        <a:pt x="2560" y="4135"/>
                      </a:cubicBezTo>
                      <a:cubicBezTo>
                        <a:pt x="2560" y="4131"/>
                        <a:pt x="2560" y="4131"/>
                        <a:pt x="2560" y="4131"/>
                      </a:cubicBezTo>
                      <a:cubicBezTo>
                        <a:pt x="2561" y="4130"/>
                        <a:pt x="2561" y="4130"/>
                        <a:pt x="2561" y="4130"/>
                      </a:cubicBezTo>
                      <a:cubicBezTo>
                        <a:pt x="2562" y="4130"/>
                        <a:pt x="2562" y="4130"/>
                        <a:pt x="2562" y="4130"/>
                      </a:cubicBezTo>
                      <a:cubicBezTo>
                        <a:pt x="2566" y="4128"/>
                        <a:pt x="2566" y="4128"/>
                        <a:pt x="2566" y="4128"/>
                      </a:cubicBezTo>
                      <a:cubicBezTo>
                        <a:pt x="2567" y="4125"/>
                        <a:pt x="2567" y="4125"/>
                        <a:pt x="2567" y="4125"/>
                      </a:cubicBezTo>
                      <a:cubicBezTo>
                        <a:pt x="2570" y="4125"/>
                        <a:pt x="2570" y="4124"/>
                        <a:pt x="2571" y="4122"/>
                      </a:cubicBezTo>
                      <a:cubicBezTo>
                        <a:pt x="2573" y="4121"/>
                        <a:pt x="2580" y="4120"/>
                        <a:pt x="2582" y="4121"/>
                      </a:cubicBezTo>
                      <a:cubicBezTo>
                        <a:pt x="2583" y="4122"/>
                        <a:pt x="2583" y="4122"/>
                        <a:pt x="2583" y="4122"/>
                      </a:cubicBezTo>
                      <a:cubicBezTo>
                        <a:pt x="2585" y="4122"/>
                        <a:pt x="2585" y="4122"/>
                        <a:pt x="2585" y="4122"/>
                      </a:cubicBezTo>
                      <a:cubicBezTo>
                        <a:pt x="2585" y="4121"/>
                        <a:pt x="2585" y="4121"/>
                        <a:pt x="2585" y="4121"/>
                      </a:cubicBezTo>
                      <a:cubicBezTo>
                        <a:pt x="2581" y="4120"/>
                        <a:pt x="2578" y="4114"/>
                        <a:pt x="2574" y="4116"/>
                      </a:cubicBezTo>
                      <a:cubicBezTo>
                        <a:pt x="2576" y="4114"/>
                        <a:pt x="2576" y="4114"/>
                        <a:pt x="2576" y="4114"/>
                      </a:cubicBezTo>
                      <a:cubicBezTo>
                        <a:pt x="2578" y="4114"/>
                        <a:pt x="2581" y="4116"/>
                        <a:pt x="2582" y="4117"/>
                      </a:cubicBezTo>
                      <a:cubicBezTo>
                        <a:pt x="2583" y="4117"/>
                        <a:pt x="2583" y="4117"/>
                        <a:pt x="2583" y="4117"/>
                      </a:cubicBezTo>
                      <a:cubicBezTo>
                        <a:pt x="2581" y="4115"/>
                        <a:pt x="2581" y="4115"/>
                        <a:pt x="2581" y="4115"/>
                      </a:cubicBezTo>
                      <a:cubicBezTo>
                        <a:pt x="2580" y="4112"/>
                        <a:pt x="2583" y="4109"/>
                        <a:pt x="2582" y="4106"/>
                      </a:cubicBezTo>
                      <a:cubicBezTo>
                        <a:pt x="2580" y="4103"/>
                        <a:pt x="2580" y="4103"/>
                        <a:pt x="2580" y="4103"/>
                      </a:cubicBezTo>
                      <a:cubicBezTo>
                        <a:pt x="2582" y="4103"/>
                        <a:pt x="2582" y="4103"/>
                        <a:pt x="2582" y="4103"/>
                      </a:cubicBezTo>
                      <a:cubicBezTo>
                        <a:pt x="2585" y="4109"/>
                        <a:pt x="2585" y="4109"/>
                        <a:pt x="2585" y="4109"/>
                      </a:cubicBezTo>
                      <a:cubicBezTo>
                        <a:pt x="2581" y="4112"/>
                        <a:pt x="2589" y="4122"/>
                        <a:pt x="2591" y="4123"/>
                      </a:cubicBezTo>
                      <a:cubicBezTo>
                        <a:pt x="2593" y="4123"/>
                        <a:pt x="2593" y="4123"/>
                        <a:pt x="2593" y="4123"/>
                      </a:cubicBezTo>
                      <a:cubicBezTo>
                        <a:pt x="2594" y="4125"/>
                        <a:pt x="2594" y="4125"/>
                        <a:pt x="2594" y="4125"/>
                      </a:cubicBezTo>
                      <a:cubicBezTo>
                        <a:pt x="2594" y="4126"/>
                        <a:pt x="2594" y="4126"/>
                        <a:pt x="2594" y="4126"/>
                      </a:cubicBezTo>
                      <a:cubicBezTo>
                        <a:pt x="2595" y="4127"/>
                        <a:pt x="2598" y="4129"/>
                        <a:pt x="2599" y="4131"/>
                      </a:cubicBezTo>
                      <a:cubicBezTo>
                        <a:pt x="2597" y="4132"/>
                        <a:pt x="2597" y="4132"/>
                        <a:pt x="2597" y="4132"/>
                      </a:cubicBezTo>
                      <a:cubicBezTo>
                        <a:pt x="2597" y="4135"/>
                        <a:pt x="2598" y="4138"/>
                        <a:pt x="2600" y="4139"/>
                      </a:cubicBezTo>
                      <a:cubicBezTo>
                        <a:pt x="2606" y="4139"/>
                        <a:pt x="2612" y="4139"/>
                        <a:pt x="2617" y="4138"/>
                      </a:cubicBezTo>
                      <a:cubicBezTo>
                        <a:pt x="2618" y="4138"/>
                        <a:pt x="2624" y="4136"/>
                        <a:pt x="2625" y="4136"/>
                      </a:cubicBezTo>
                      <a:cubicBezTo>
                        <a:pt x="2634" y="4130"/>
                        <a:pt x="2647" y="4123"/>
                        <a:pt x="2654" y="4114"/>
                      </a:cubicBezTo>
                      <a:cubicBezTo>
                        <a:pt x="2659" y="4108"/>
                        <a:pt x="2665" y="4101"/>
                        <a:pt x="2667" y="4094"/>
                      </a:cubicBezTo>
                      <a:cubicBezTo>
                        <a:pt x="2665" y="4092"/>
                        <a:pt x="2665" y="4092"/>
                        <a:pt x="2665" y="4092"/>
                      </a:cubicBezTo>
                      <a:cubicBezTo>
                        <a:pt x="2660" y="4092"/>
                        <a:pt x="2660" y="4092"/>
                        <a:pt x="2660" y="4092"/>
                      </a:cubicBezTo>
                      <a:cubicBezTo>
                        <a:pt x="2661" y="4094"/>
                        <a:pt x="2662" y="4099"/>
                        <a:pt x="2661" y="4101"/>
                      </a:cubicBezTo>
                      <a:cubicBezTo>
                        <a:pt x="2660" y="4101"/>
                        <a:pt x="2660" y="4101"/>
                        <a:pt x="2660" y="4101"/>
                      </a:cubicBezTo>
                      <a:cubicBezTo>
                        <a:pt x="2660" y="4100"/>
                        <a:pt x="2660" y="4098"/>
                        <a:pt x="2660" y="4098"/>
                      </a:cubicBezTo>
                      <a:cubicBezTo>
                        <a:pt x="2659" y="4097"/>
                        <a:pt x="2658" y="4097"/>
                        <a:pt x="2657" y="4097"/>
                      </a:cubicBezTo>
                      <a:cubicBezTo>
                        <a:pt x="2657" y="4099"/>
                        <a:pt x="2657" y="4099"/>
                        <a:pt x="2657" y="4099"/>
                      </a:cubicBezTo>
                      <a:cubicBezTo>
                        <a:pt x="2656" y="4100"/>
                        <a:pt x="2656" y="4100"/>
                        <a:pt x="2656" y="4100"/>
                      </a:cubicBezTo>
                      <a:cubicBezTo>
                        <a:pt x="2655" y="4098"/>
                        <a:pt x="2655" y="4098"/>
                        <a:pt x="2655" y="4098"/>
                      </a:cubicBezTo>
                      <a:cubicBezTo>
                        <a:pt x="2653" y="4099"/>
                        <a:pt x="2653" y="4099"/>
                        <a:pt x="2653" y="4099"/>
                      </a:cubicBezTo>
                      <a:cubicBezTo>
                        <a:pt x="2650" y="4098"/>
                        <a:pt x="2650" y="4098"/>
                        <a:pt x="2650" y="4098"/>
                      </a:cubicBezTo>
                      <a:cubicBezTo>
                        <a:pt x="2649" y="4096"/>
                        <a:pt x="2649" y="4096"/>
                        <a:pt x="2649" y="4096"/>
                      </a:cubicBezTo>
                      <a:cubicBezTo>
                        <a:pt x="2649" y="4095"/>
                        <a:pt x="2649" y="4095"/>
                        <a:pt x="2649" y="4095"/>
                      </a:cubicBezTo>
                      <a:cubicBezTo>
                        <a:pt x="2649" y="4093"/>
                        <a:pt x="2649" y="4093"/>
                        <a:pt x="2649" y="4093"/>
                      </a:cubicBezTo>
                      <a:cubicBezTo>
                        <a:pt x="2645" y="4095"/>
                        <a:pt x="2645" y="4095"/>
                        <a:pt x="2645" y="4095"/>
                      </a:cubicBezTo>
                      <a:cubicBezTo>
                        <a:pt x="2643" y="4095"/>
                        <a:pt x="2643" y="4095"/>
                        <a:pt x="2643" y="4095"/>
                      </a:cubicBezTo>
                      <a:cubicBezTo>
                        <a:pt x="2642" y="4093"/>
                        <a:pt x="2642" y="4093"/>
                        <a:pt x="2642" y="4093"/>
                      </a:cubicBezTo>
                      <a:cubicBezTo>
                        <a:pt x="2639" y="4094"/>
                        <a:pt x="2639" y="4094"/>
                        <a:pt x="2639" y="4094"/>
                      </a:cubicBezTo>
                      <a:cubicBezTo>
                        <a:pt x="2638" y="4093"/>
                        <a:pt x="2638" y="4093"/>
                        <a:pt x="2638" y="4093"/>
                      </a:cubicBezTo>
                      <a:cubicBezTo>
                        <a:pt x="2640" y="4092"/>
                        <a:pt x="2640" y="4092"/>
                        <a:pt x="2640" y="4092"/>
                      </a:cubicBezTo>
                      <a:cubicBezTo>
                        <a:pt x="2642" y="4091"/>
                        <a:pt x="2642" y="4091"/>
                        <a:pt x="2642" y="4091"/>
                      </a:cubicBezTo>
                      <a:cubicBezTo>
                        <a:pt x="2642" y="4088"/>
                        <a:pt x="2642" y="4088"/>
                        <a:pt x="2642" y="4088"/>
                      </a:cubicBezTo>
                      <a:cubicBezTo>
                        <a:pt x="2644" y="4088"/>
                        <a:pt x="2646" y="4086"/>
                        <a:pt x="2647" y="4085"/>
                      </a:cubicBezTo>
                      <a:cubicBezTo>
                        <a:pt x="2649" y="4085"/>
                        <a:pt x="2649" y="4085"/>
                        <a:pt x="2649" y="4085"/>
                      </a:cubicBezTo>
                      <a:cubicBezTo>
                        <a:pt x="2650" y="4084"/>
                        <a:pt x="2650" y="4084"/>
                        <a:pt x="2650" y="4084"/>
                      </a:cubicBezTo>
                      <a:cubicBezTo>
                        <a:pt x="2649" y="4083"/>
                        <a:pt x="2649" y="4083"/>
                        <a:pt x="2649" y="4083"/>
                      </a:cubicBezTo>
                      <a:cubicBezTo>
                        <a:pt x="2646" y="4082"/>
                        <a:pt x="2646" y="4082"/>
                        <a:pt x="2646" y="4082"/>
                      </a:cubicBezTo>
                      <a:cubicBezTo>
                        <a:pt x="2646" y="4081"/>
                        <a:pt x="2646" y="4081"/>
                        <a:pt x="2646" y="4081"/>
                      </a:cubicBezTo>
                      <a:cubicBezTo>
                        <a:pt x="2648" y="4081"/>
                        <a:pt x="2648" y="4081"/>
                        <a:pt x="2648" y="4081"/>
                      </a:cubicBezTo>
                      <a:cubicBezTo>
                        <a:pt x="2650" y="4079"/>
                        <a:pt x="2650" y="4079"/>
                        <a:pt x="2650" y="4079"/>
                      </a:cubicBezTo>
                      <a:cubicBezTo>
                        <a:pt x="2652" y="4080"/>
                        <a:pt x="2652" y="4080"/>
                        <a:pt x="2652" y="4080"/>
                      </a:cubicBezTo>
                      <a:cubicBezTo>
                        <a:pt x="2654" y="4082"/>
                        <a:pt x="2654" y="4082"/>
                        <a:pt x="2654" y="4082"/>
                      </a:cubicBezTo>
                      <a:cubicBezTo>
                        <a:pt x="2655" y="4082"/>
                        <a:pt x="2655" y="4082"/>
                        <a:pt x="2655" y="4082"/>
                      </a:cubicBezTo>
                      <a:cubicBezTo>
                        <a:pt x="2657" y="4080"/>
                        <a:pt x="2657" y="4076"/>
                        <a:pt x="2658" y="4073"/>
                      </a:cubicBezTo>
                      <a:cubicBezTo>
                        <a:pt x="2659" y="4072"/>
                        <a:pt x="2659" y="4072"/>
                        <a:pt x="2659" y="4072"/>
                      </a:cubicBezTo>
                      <a:cubicBezTo>
                        <a:pt x="2664" y="4065"/>
                        <a:pt x="2664" y="4065"/>
                        <a:pt x="2664" y="4065"/>
                      </a:cubicBezTo>
                      <a:cubicBezTo>
                        <a:pt x="2666" y="4063"/>
                        <a:pt x="2666" y="4063"/>
                        <a:pt x="2666" y="4063"/>
                      </a:cubicBezTo>
                      <a:cubicBezTo>
                        <a:pt x="2666" y="4062"/>
                        <a:pt x="2666" y="4060"/>
                        <a:pt x="2666" y="4059"/>
                      </a:cubicBezTo>
                      <a:cubicBezTo>
                        <a:pt x="2665" y="4059"/>
                        <a:pt x="2664" y="4060"/>
                        <a:pt x="2663" y="4061"/>
                      </a:cubicBezTo>
                      <a:cubicBezTo>
                        <a:pt x="2663" y="4063"/>
                        <a:pt x="2663" y="4063"/>
                        <a:pt x="2663" y="4063"/>
                      </a:cubicBezTo>
                      <a:cubicBezTo>
                        <a:pt x="2662" y="4063"/>
                        <a:pt x="2662" y="4063"/>
                        <a:pt x="2662" y="4063"/>
                      </a:cubicBezTo>
                      <a:cubicBezTo>
                        <a:pt x="2659" y="4062"/>
                        <a:pt x="2659" y="4062"/>
                        <a:pt x="2659" y="4062"/>
                      </a:cubicBezTo>
                      <a:cubicBezTo>
                        <a:pt x="2659" y="4060"/>
                        <a:pt x="2658" y="4059"/>
                        <a:pt x="2657" y="4058"/>
                      </a:cubicBezTo>
                      <a:cubicBezTo>
                        <a:pt x="2654" y="4059"/>
                        <a:pt x="2654" y="4059"/>
                        <a:pt x="2654" y="4059"/>
                      </a:cubicBezTo>
                      <a:cubicBezTo>
                        <a:pt x="2652" y="4060"/>
                        <a:pt x="2652" y="4061"/>
                        <a:pt x="2651" y="4061"/>
                      </a:cubicBezTo>
                      <a:cubicBezTo>
                        <a:pt x="2651" y="4061"/>
                        <a:pt x="2650" y="4062"/>
                        <a:pt x="2648" y="4063"/>
                      </a:cubicBezTo>
                      <a:cubicBezTo>
                        <a:pt x="2647" y="4062"/>
                        <a:pt x="2647" y="4062"/>
                        <a:pt x="2647" y="4062"/>
                      </a:cubicBezTo>
                      <a:cubicBezTo>
                        <a:pt x="2647" y="4060"/>
                        <a:pt x="2647" y="4060"/>
                        <a:pt x="2647" y="4060"/>
                      </a:cubicBezTo>
                      <a:cubicBezTo>
                        <a:pt x="2646" y="4062"/>
                        <a:pt x="2646" y="4062"/>
                        <a:pt x="2646" y="4062"/>
                      </a:cubicBezTo>
                      <a:cubicBezTo>
                        <a:pt x="2643" y="4061"/>
                        <a:pt x="2640" y="4061"/>
                        <a:pt x="2637" y="4062"/>
                      </a:cubicBezTo>
                      <a:cubicBezTo>
                        <a:pt x="2636" y="4062"/>
                        <a:pt x="2634" y="4060"/>
                        <a:pt x="2633" y="4058"/>
                      </a:cubicBezTo>
                      <a:cubicBezTo>
                        <a:pt x="2629" y="4058"/>
                        <a:pt x="2627" y="4062"/>
                        <a:pt x="2624" y="4062"/>
                      </a:cubicBezTo>
                      <a:cubicBezTo>
                        <a:pt x="2622" y="4061"/>
                        <a:pt x="2622" y="4061"/>
                        <a:pt x="2622" y="4061"/>
                      </a:cubicBezTo>
                      <a:cubicBezTo>
                        <a:pt x="2620" y="4062"/>
                        <a:pt x="2620" y="4062"/>
                        <a:pt x="2620" y="4062"/>
                      </a:cubicBezTo>
                      <a:cubicBezTo>
                        <a:pt x="2618" y="4061"/>
                        <a:pt x="2607" y="4058"/>
                        <a:pt x="2606" y="4060"/>
                      </a:cubicBezTo>
                      <a:cubicBezTo>
                        <a:pt x="2605" y="4059"/>
                        <a:pt x="2605" y="4059"/>
                        <a:pt x="2605" y="4059"/>
                      </a:cubicBezTo>
                      <a:cubicBezTo>
                        <a:pt x="2604" y="4058"/>
                        <a:pt x="2604" y="4057"/>
                        <a:pt x="2604" y="4056"/>
                      </a:cubicBezTo>
                      <a:cubicBezTo>
                        <a:pt x="2606" y="4058"/>
                        <a:pt x="2606" y="4058"/>
                        <a:pt x="2606" y="4058"/>
                      </a:cubicBezTo>
                      <a:cubicBezTo>
                        <a:pt x="2607" y="4056"/>
                        <a:pt x="2610" y="4055"/>
                        <a:pt x="2611" y="4054"/>
                      </a:cubicBezTo>
                      <a:cubicBezTo>
                        <a:pt x="2617" y="4056"/>
                        <a:pt x="2617" y="4056"/>
                        <a:pt x="2617" y="4056"/>
                      </a:cubicBezTo>
                      <a:cubicBezTo>
                        <a:pt x="2620" y="4055"/>
                        <a:pt x="2620" y="4055"/>
                        <a:pt x="2620" y="4055"/>
                      </a:cubicBezTo>
                      <a:cubicBezTo>
                        <a:pt x="2621" y="4056"/>
                        <a:pt x="2622" y="4056"/>
                        <a:pt x="2623" y="4056"/>
                      </a:cubicBezTo>
                      <a:cubicBezTo>
                        <a:pt x="2626" y="4052"/>
                        <a:pt x="2626" y="4052"/>
                        <a:pt x="2626" y="4052"/>
                      </a:cubicBezTo>
                      <a:cubicBezTo>
                        <a:pt x="2630" y="4052"/>
                        <a:pt x="2630" y="4052"/>
                        <a:pt x="2630" y="4052"/>
                      </a:cubicBezTo>
                      <a:cubicBezTo>
                        <a:pt x="2631" y="4051"/>
                        <a:pt x="2632" y="4049"/>
                        <a:pt x="2632" y="4048"/>
                      </a:cubicBezTo>
                      <a:cubicBezTo>
                        <a:pt x="2633" y="4050"/>
                        <a:pt x="2633" y="4050"/>
                        <a:pt x="2633" y="4050"/>
                      </a:cubicBezTo>
                      <a:cubicBezTo>
                        <a:pt x="2637" y="4052"/>
                        <a:pt x="2637" y="4052"/>
                        <a:pt x="2637" y="4052"/>
                      </a:cubicBezTo>
                      <a:cubicBezTo>
                        <a:pt x="2637" y="4053"/>
                        <a:pt x="2638" y="4055"/>
                        <a:pt x="2639" y="4055"/>
                      </a:cubicBezTo>
                      <a:cubicBezTo>
                        <a:pt x="2641" y="4055"/>
                        <a:pt x="2646" y="4054"/>
                        <a:pt x="2648" y="4056"/>
                      </a:cubicBezTo>
                      <a:cubicBezTo>
                        <a:pt x="2655" y="4053"/>
                        <a:pt x="2655" y="4053"/>
                        <a:pt x="2655" y="4053"/>
                      </a:cubicBezTo>
                      <a:cubicBezTo>
                        <a:pt x="2656" y="4053"/>
                        <a:pt x="2660" y="4055"/>
                        <a:pt x="2661" y="4056"/>
                      </a:cubicBezTo>
                      <a:cubicBezTo>
                        <a:pt x="2663" y="4054"/>
                        <a:pt x="2663" y="4054"/>
                        <a:pt x="2663" y="4054"/>
                      </a:cubicBezTo>
                      <a:cubicBezTo>
                        <a:pt x="2663" y="4051"/>
                        <a:pt x="2663" y="4051"/>
                        <a:pt x="2663" y="4051"/>
                      </a:cubicBezTo>
                      <a:cubicBezTo>
                        <a:pt x="2661" y="4049"/>
                        <a:pt x="2661" y="4049"/>
                        <a:pt x="2661" y="4049"/>
                      </a:cubicBezTo>
                      <a:cubicBezTo>
                        <a:pt x="2661" y="4041"/>
                        <a:pt x="2661" y="4041"/>
                        <a:pt x="2661" y="4041"/>
                      </a:cubicBezTo>
                      <a:cubicBezTo>
                        <a:pt x="2660" y="4040"/>
                        <a:pt x="2660" y="4040"/>
                        <a:pt x="2660" y="4040"/>
                      </a:cubicBezTo>
                      <a:cubicBezTo>
                        <a:pt x="2655" y="4039"/>
                        <a:pt x="2655" y="4039"/>
                        <a:pt x="2655" y="4039"/>
                      </a:cubicBezTo>
                      <a:cubicBezTo>
                        <a:pt x="2654" y="4039"/>
                        <a:pt x="2654" y="4039"/>
                        <a:pt x="2654" y="4039"/>
                      </a:cubicBezTo>
                      <a:cubicBezTo>
                        <a:pt x="2653" y="4039"/>
                        <a:pt x="2653" y="4039"/>
                        <a:pt x="2653" y="4039"/>
                      </a:cubicBezTo>
                      <a:cubicBezTo>
                        <a:pt x="2653" y="4038"/>
                        <a:pt x="2653" y="4038"/>
                        <a:pt x="2653" y="4038"/>
                      </a:cubicBezTo>
                      <a:cubicBezTo>
                        <a:pt x="2650" y="4036"/>
                        <a:pt x="2650" y="4036"/>
                        <a:pt x="2650" y="4036"/>
                      </a:cubicBezTo>
                      <a:cubicBezTo>
                        <a:pt x="2646" y="4036"/>
                        <a:pt x="2646" y="4036"/>
                        <a:pt x="2646" y="4036"/>
                      </a:cubicBezTo>
                      <a:cubicBezTo>
                        <a:pt x="2642" y="4032"/>
                        <a:pt x="2642" y="4032"/>
                        <a:pt x="2642" y="4032"/>
                      </a:cubicBezTo>
                      <a:cubicBezTo>
                        <a:pt x="2637" y="4031"/>
                        <a:pt x="2637" y="4031"/>
                        <a:pt x="2637" y="4031"/>
                      </a:cubicBezTo>
                      <a:cubicBezTo>
                        <a:pt x="2629" y="4020"/>
                        <a:pt x="2629" y="4020"/>
                        <a:pt x="2629" y="4020"/>
                      </a:cubicBezTo>
                      <a:cubicBezTo>
                        <a:pt x="2628" y="4017"/>
                        <a:pt x="2628" y="4017"/>
                        <a:pt x="2628" y="4017"/>
                      </a:cubicBezTo>
                      <a:cubicBezTo>
                        <a:pt x="2630" y="4014"/>
                        <a:pt x="2630" y="4014"/>
                        <a:pt x="2630" y="4014"/>
                      </a:cubicBezTo>
                      <a:cubicBezTo>
                        <a:pt x="2631" y="4015"/>
                        <a:pt x="2631" y="4015"/>
                        <a:pt x="2631" y="4015"/>
                      </a:cubicBezTo>
                      <a:cubicBezTo>
                        <a:pt x="2630" y="4018"/>
                        <a:pt x="2630" y="4018"/>
                        <a:pt x="2630" y="4018"/>
                      </a:cubicBezTo>
                      <a:cubicBezTo>
                        <a:pt x="2631" y="4020"/>
                        <a:pt x="2631" y="4020"/>
                        <a:pt x="2631" y="4020"/>
                      </a:cubicBezTo>
                      <a:cubicBezTo>
                        <a:pt x="2634" y="4022"/>
                        <a:pt x="2636" y="4025"/>
                        <a:pt x="2638" y="4027"/>
                      </a:cubicBezTo>
                      <a:cubicBezTo>
                        <a:pt x="2640" y="4027"/>
                        <a:pt x="2644" y="4029"/>
                        <a:pt x="2646" y="4032"/>
                      </a:cubicBezTo>
                      <a:cubicBezTo>
                        <a:pt x="2648" y="4031"/>
                        <a:pt x="2648" y="4031"/>
                        <a:pt x="2648" y="4031"/>
                      </a:cubicBezTo>
                      <a:cubicBezTo>
                        <a:pt x="2657" y="4037"/>
                        <a:pt x="2657" y="4037"/>
                        <a:pt x="2657" y="4037"/>
                      </a:cubicBezTo>
                      <a:cubicBezTo>
                        <a:pt x="2658" y="4035"/>
                        <a:pt x="2658" y="4035"/>
                        <a:pt x="2658" y="4035"/>
                      </a:cubicBezTo>
                      <a:cubicBezTo>
                        <a:pt x="2659" y="4035"/>
                        <a:pt x="2662" y="4037"/>
                        <a:pt x="2663" y="4038"/>
                      </a:cubicBezTo>
                      <a:cubicBezTo>
                        <a:pt x="2663" y="4039"/>
                        <a:pt x="2663" y="4039"/>
                        <a:pt x="2663" y="4039"/>
                      </a:cubicBezTo>
                      <a:cubicBezTo>
                        <a:pt x="2664" y="4039"/>
                        <a:pt x="2664" y="4039"/>
                        <a:pt x="2664" y="4039"/>
                      </a:cubicBezTo>
                      <a:cubicBezTo>
                        <a:pt x="2664" y="4042"/>
                        <a:pt x="2664" y="4048"/>
                        <a:pt x="2665" y="4050"/>
                      </a:cubicBezTo>
                      <a:cubicBezTo>
                        <a:pt x="2666" y="4052"/>
                        <a:pt x="2671" y="4052"/>
                        <a:pt x="2672" y="4054"/>
                      </a:cubicBezTo>
                      <a:cubicBezTo>
                        <a:pt x="2673" y="4055"/>
                        <a:pt x="2673" y="4055"/>
                        <a:pt x="2673" y="4055"/>
                      </a:cubicBezTo>
                      <a:cubicBezTo>
                        <a:pt x="2672" y="4056"/>
                        <a:pt x="2672" y="4056"/>
                        <a:pt x="2672" y="4056"/>
                      </a:cubicBezTo>
                      <a:cubicBezTo>
                        <a:pt x="2673" y="4057"/>
                        <a:pt x="2673" y="4057"/>
                        <a:pt x="2673" y="4057"/>
                      </a:cubicBezTo>
                      <a:cubicBezTo>
                        <a:pt x="2674" y="4065"/>
                        <a:pt x="2674" y="4065"/>
                        <a:pt x="2674" y="4065"/>
                      </a:cubicBezTo>
                      <a:cubicBezTo>
                        <a:pt x="2675" y="4065"/>
                        <a:pt x="2675" y="4065"/>
                        <a:pt x="2675" y="4065"/>
                      </a:cubicBezTo>
                      <a:cubicBezTo>
                        <a:pt x="2677" y="4061"/>
                        <a:pt x="2677" y="4061"/>
                        <a:pt x="2677" y="4061"/>
                      </a:cubicBezTo>
                      <a:cubicBezTo>
                        <a:pt x="2676" y="4061"/>
                        <a:pt x="2676" y="4061"/>
                        <a:pt x="2676" y="4061"/>
                      </a:cubicBezTo>
                      <a:cubicBezTo>
                        <a:pt x="2676" y="4060"/>
                        <a:pt x="2677" y="4060"/>
                        <a:pt x="2678" y="4060"/>
                      </a:cubicBezTo>
                      <a:cubicBezTo>
                        <a:pt x="2682" y="4054"/>
                        <a:pt x="2682" y="4054"/>
                        <a:pt x="2682" y="4054"/>
                      </a:cubicBezTo>
                      <a:cubicBezTo>
                        <a:pt x="2689" y="4053"/>
                        <a:pt x="2687" y="4050"/>
                        <a:pt x="2691" y="4047"/>
                      </a:cubicBezTo>
                      <a:cubicBezTo>
                        <a:pt x="2693" y="4045"/>
                        <a:pt x="2693" y="4045"/>
                        <a:pt x="2693" y="4045"/>
                      </a:cubicBezTo>
                      <a:cubicBezTo>
                        <a:pt x="2694" y="4040"/>
                        <a:pt x="2694" y="4040"/>
                        <a:pt x="2694" y="4040"/>
                      </a:cubicBezTo>
                      <a:cubicBezTo>
                        <a:pt x="2695" y="4041"/>
                        <a:pt x="2695" y="4041"/>
                        <a:pt x="2695" y="4041"/>
                      </a:cubicBezTo>
                      <a:cubicBezTo>
                        <a:pt x="2696" y="4041"/>
                        <a:pt x="2696" y="4041"/>
                        <a:pt x="2696" y="4041"/>
                      </a:cubicBezTo>
                      <a:cubicBezTo>
                        <a:pt x="2701" y="4035"/>
                        <a:pt x="2701" y="4035"/>
                        <a:pt x="2701" y="4035"/>
                      </a:cubicBezTo>
                      <a:cubicBezTo>
                        <a:pt x="2701" y="4034"/>
                        <a:pt x="2701" y="4034"/>
                        <a:pt x="2701" y="4034"/>
                      </a:cubicBezTo>
                      <a:cubicBezTo>
                        <a:pt x="2706" y="4032"/>
                        <a:pt x="2706" y="4020"/>
                        <a:pt x="2712" y="4017"/>
                      </a:cubicBezTo>
                      <a:cubicBezTo>
                        <a:pt x="2712" y="4013"/>
                        <a:pt x="2712" y="4013"/>
                        <a:pt x="2712" y="4013"/>
                      </a:cubicBezTo>
                      <a:cubicBezTo>
                        <a:pt x="2713" y="4013"/>
                        <a:pt x="2713" y="4013"/>
                        <a:pt x="2713" y="4013"/>
                      </a:cubicBezTo>
                      <a:cubicBezTo>
                        <a:pt x="2713" y="4014"/>
                        <a:pt x="2713" y="4014"/>
                        <a:pt x="2713" y="4014"/>
                      </a:cubicBezTo>
                      <a:cubicBezTo>
                        <a:pt x="2716" y="4012"/>
                        <a:pt x="2718" y="4008"/>
                        <a:pt x="2721" y="4007"/>
                      </a:cubicBezTo>
                      <a:cubicBezTo>
                        <a:pt x="2742" y="3997"/>
                        <a:pt x="2742" y="3997"/>
                        <a:pt x="2742" y="3997"/>
                      </a:cubicBezTo>
                      <a:cubicBezTo>
                        <a:pt x="2743" y="3997"/>
                        <a:pt x="2745" y="3993"/>
                        <a:pt x="2746" y="3992"/>
                      </a:cubicBezTo>
                      <a:cubicBezTo>
                        <a:pt x="2746" y="3988"/>
                        <a:pt x="2746" y="3984"/>
                        <a:pt x="2747" y="3981"/>
                      </a:cubicBezTo>
                      <a:cubicBezTo>
                        <a:pt x="2748" y="3975"/>
                        <a:pt x="2750" y="3970"/>
                        <a:pt x="2750" y="3964"/>
                      </a:cubicBezTo>
                      <a:cubicBezTo>
                        <a:pt x="2750" y="3964"/>
                        <a:pt x="2750" y="3963"/>
                        <a:pt x="2751" y="3962"/>
                      </a:cubicBezTo>
                      <a:cubicBezTo>
                        <a:pt x="2752" y="3958"/>
                        <a:pt x="2754" y="3954"/>
                        <a:pt x="2755" y="3949"/>
                      </a:cubicBezTo>
                      <a:cubicBezTo>
                        <a:pt x="2756" y="3946"/>
                        <a:pt x="2755" y="3939"/>
                        <a:pt x="2755" y="3935"/>
                      </a:cubicBezTo>
                      <a:cubicBezTo>
                        <a:pt x="2756" y="3933"/>
                        <a:pt x="2757" y="3931"/>
                        <a:pt x="2757" y="3930"/>
                      </a:cubicBezTo>
                      <a:cubicBezTo>
                        <a:pt x="2758" y="3918"/>
                        <a:pt x="2756" y="3906"/>
                        <a:pt x="2764" y="3896"/>
                      </a:cubicBezTo>
                      <a:cubicBezTo>
                        <a:pt x="2766" y="3894"/>
                        <a:pt x="2768" y="3892"/>
                        <a:pt x="2771" y="3889"/>
                      </a:cubicBezTo>
                      <a:cubicBezTo>
                        <a:pt x="2772" y="3888"/>
                        <a:pt x="2773" y="3880"/>
                        <a:pt x="2774" y="3878"/>
                      </a:cubicBezTo>
                      <a:cubicBezTo>
                        <a:pt x="2785" y="3853"/>
                        <a:pt x="2785" y="3853"/>
                        <a:pt x="2785" y="3853"/>
                      </a:cubicBezTo>
                      <a:cubicBezTo>
                        <a:pt x="2783" y="3848"/>
                        <a:pt x="2785" y="3838"/>
                        <a:pt x="2785" y="3832"/>
                      </a:cubicBezTo>
                      <a:cubicBezTo>
                        <a:pt x="2786" y="3828"/>
                        <a:pt x="2788" y="3824"/>
                        <a:pt x="2790" y="3821"/>
                      </a:cubicBezTo>
                      <a:cubicBezTo>
                        <a:pt x="2791" y="3818"/>
                        <a:pt x="2793" y="3818"/>
                        <a:pt x="2794" y="3816"/>
                      </a:cubicBezTo>
                      <a:cubicBezTo>
                        <a:pt x="2794" y="3806"/>
                        <a:pt x="2783" y="3783"/>
                        <a:pt x="2786" y="3778"/>
                      </a:cubicBezTo>
                      <a:close/>
                      <a:moveTo>
                        <a:pt x="1496" y="3463"/>
                      </a:moveTo>
                      <a:cubicBezTo>
                        <a:pt x="1496" y="3463"/>
                        <a:pt x="1496" y="3463"/>
                        <a:pt x="1496" y="3463"/>
                      </a:cubicBezTo>
                      <a:cubicBezTo>
                        <a:pt x="1493" y="3463"/>
                        <a:pt x="1493" y="3463"/>
                        <a:pt x="1493" y="3463"/>
                      </a:cubicBezTo>
                      <a:cubicBezTo>
                        <a:pt x="1494" y="3464"/>
                        <a:pt x="1494" y="3464"/>
                        <a:pt x="1494" y="3464"/>
                      </a:cubicBezTo>
                      <a:lnTo>
                        <a:pt x="1496" y="3463"/>
                      </a:lnTo>
                      <a:close/>
                      <a:moveTo>
                        <a:pt x="1493" y="3463"/>
                      </a:moveTo>
                      <a:cubicBezTo>
                        <a:pt x="1493" y="3462"/>
                        <a:pt x="1492" y="3462"/>
                        <a:pt x="1491" y="3462"/>
                      </a:cubicBezTo>
                      <a:cubicBezTo>
                        <a:pt x="1493" y="3463"/>
                        <a:pt x="1493" y="3463"/>
                        <a:pt x="1493" y="3463"/>
                      </a:cubicBezTo>
                      <a:close/>
                      <a:moveTo>
                        <a:pt x="1605" y="4203"/>
                      </a:moveTo>
                      <a:cubicBezTo>
                        <a:pt x="1605" y="4203"/>
                        <a:pt x="1605" y="4203"/>
                        <a:pt x="1605" y="4203"/>
                      </a:cubicBezTo>
                      <a:cubicBezTo>
                        <a:pt x="1604" y="4201"/>
                        <a:pt x="1604" y="4201"/>
                        <a:pt x="1604" y="4201"/>
                      </a:cubicBezTo>
                      <a:cubicBezTo>
                        <a:pt x="1605" y="4197"/>
                        <a:pt x="1605" y="4197"/>
                        <a:pt x="1605" y="4197"/>
                      </a:cubicBezTo>
                      <a:cubicBezTo>
                        <a:pt x="1605" y="4197"/>
                        <a:pt x="1605" y="4197"/>
                        <a:pt x="1605" y="4197"/>
                      </a:cubicBezTo>
                      <a:cubicBezTo>
                        <a:pt x="1603" y="4196"/>
                        <a:pt x="1603" y="4196"/>
                        <a:pt x="1603" y="4196"/>
                      </a:cubicBezTo>
                      <a:cubicBezTo>
                        <a:pt x="1602" y="4196"/>
                        <a:pt x="1602" y="4196"/>
                        <a:pt x="1602" y="4196"/>
                      </a:cubicBezTo>
                      <a:cubicBezTo>
                        <a:pt x="1602" y="4196"/>
                        <a:pt x="1602" y="4196"/>
                        <a:pt x="1602" y="4196"/>
                      </a:cubicBezTo>
                      <a:cubicBezTo>
                        <a:pt x="1601" y="4195"/>
                        <a:pt x="1601" y="4195"/>
                        <a:pt x="1601" y="4195"/>
                      </a:cubicBezTo>
                      <a:cubicBezTo>
                        <a:pt x="1602" y="4193"/>
                        <a:pt x="1602" y="4193"/>
                        <a:pt x="1602" y="4193"/>
                      </a:cubicBezTo>
                      <a:cubicBezTo>
                        <a:pt x="1603" y="4191"/>
                        <a:pt x="1603" y="4191"/>
                        <a:pt x="1603" y="4191"/>
                      </a:cubicBezTo>
                      <a:cubicBezTo>
                        <a:pt x="1604" y="4189"/>
                        <a:pt x="1604" y="4189"/>
                        <a:pt x="1604" y="4189"/>
                      </a:cubicBezTo>
                      <a:cubicBezTo>
                        <a:pt x="1605" y="4187"/>
                        <a:pt x="1605" y="4187"/>
                        <a:pt x="1605" y="4187"/>
                      </a:cubicBezTo>
                      <a:cubicBezTo>
                        <a:pt x="1604" y="4186"/>
                        <a:pt x="1604" y="4186"/>
                        <a:pt x="1604" y="4186"/>
                      </a:cubicBezTo>
                      <a:cubicBezTo>
                        <a:pt x="1602" y="4189"/>
                        <a:pt x="1602" y="4189"/>
                        <a:pt x="1602" y="4189"/>
                      </a:cubicBezTo>
                      <a:cubicBezTo>
                        <a:pt x="1601" y="4189"/>
                        <a:pt x="1601" y="4189"/>
                        <a:pt x="1601" y="4189"/>
                      </a:cubicBezTo>
                      <a:cubicBezTo>
                        <a:pt x="1600" y="4188"/>
                        <a:pt x="1600" y="4188"/>
                        <a:pt x="1600" y="4188"/>
                      </a:cubicBezTo>
                      <a:cubicBezTo>
                        <a:pt x="1600" y="4185"/>
                        <a:pt x="1600" y="4185"/>
                        <a:pt x="1600" y="4185"/>
                      </a:cubicBezTo>
                      <a:cubicBezTo>
                        <a:pt x="1606" y="4184"/>
                        <a:pt x="1606" y="4184"/>
                        <a:pt x="1606" y="4184"/>
                      </a:cubicBezTo>
                      <a:cubicBezTo>
                        <a:pt x="1607" y="4183"/>
                        <a:pt x="1607" y="4183"/>
                        <a:pt x="1607" y="4183"/>
                      </a:cubicBezTo>
                      <a:cubicBezTo>
                        <a:pt x="1607" y="4181"/>
                        <a:pt x="1607" y="4181"/>
                        <a:pt x="1607" y="4181"/>
                      </a:cubicBezTo>
                      <a:cubicBezTo>
                        <a:pt x="1603" y="4179"/>
                        <a:pt x="1603" y="4179"/>
                        <a:pt x="1603" y="4179"/>
                      </a:cubicBezTo>
                      <a:cubicBezTo>
                        <a:pt x="1604" y="4175"/>
                        <a:pt x="1604" y="4175"/>
                        <a:pt x="1604" y="4175"/>
                      </a:cubicBezTo>
                      <a:cubicBezTo>
                        <a:pt x="1604" y="4174"/>
                        <a:pt x="1604" y="4174"/>
                        <a:pt x="1604" y="4174"/>
                      </a:cubicBezTo>
                      <a:cubicBezTo>
                        <a:pt x="1600" y="4170"/>
                        <a:pt x="1600" y="4170"/>
                        <a:pt x="1600" y="4170"/>
                      </a:cubicBezTo>
                      <a:cubicBezTo>
                        <a:pt x="1600" y="4170"/>
                        <a:pt x="1600" y="4170"/>
                        <a:pt x="1600" y="4170"/>
                      </a:cubicBezTo>
                      <a:cubicBezTo>
                        <a:pt x="1604" y="4170"/>
                        <a:pt x="1604" y="4170"/>
                        <a:pt x="1604" y="4170"/>
                      </a:cubicBezTo>
                      <a:cubicBezTo>
                        <a:pt x="1604" y="4167"/>
                        <a:pt x="1604" y="4167"/>
                        <a:pt x="1604" y="4167"/>
                      </a:cubicBezTo>
                      <a:cubicBezTo>
                        <a:pt x="1601" y="4163"/>
                        <a:pt x="1601" y="4163"/>
                        <a:pt x="1601" y="4163"/>
                      </a:cubicBezTo>
                      <a:cubicBezTo>
                        <a:pt x="1601" y="4159"/>
                        <a:pt x="1601" y="4159"/>
                        <a:pt x="1601" y="4159"/>
                      </a:cubicBezTo>
                      <a:cubicBezTo>
                        <a:pt x="1599" y="4156"/>
                        <a:pt x="1599" y="4156"/>
                        <a:pt x="1599" y="4156"/>
                      </a:cubicBezTo>
                      <a:cubicBezTo>
                        <a:pt x="1602" y="4155"/>
                        <a:pt x="1602" y="4155"/>
                        <a:pt x="1602" y="4155"/>
                      </a:cubicBezTo>
                      <a:cubicBezTo>
                        <a:pt x="1604" y="4153"/>
                        <a:pt x="1604" y="4153"/>
                        <a:pt x="1604" y="4153"/>
                      </a:cubicBezTo>
                      <a:cubicBezTo>
                        <a:pt x="1604" y="4150"/>
                        <a:pt x="1604" y="4150"/>
                        <a:pt x="1604" y="4150"/>
                      </a:cubicBezTo>
                      <a:cubicBezTo>
                        <a:pt x="1605" y="4146"/>
                        <a:pt x="1605" y="4146"/>
                        <a:pt x="1605" y="4146"/>
                      </a:cubicBezTo>
                      <a:cubicBezTo>
                        <a:pt x="1605" y="4145"/>
                        <a:pt x="1605" y="4145"/>
                        <a:pt x="1605" y="4145"/>
                      </a:cubicBezTo>
                      <a:cubicBezTo>
                        <a:pt x="1603" y="4143"/>
                        <a:pt x="1603" y="4143"/>
                        <a:pt x="1603" y="4143"/>
                      </a:cubicBezTo>
                      <a:cubicBezTo>
                        <a:pt x="1601" y="4141"/>
                        <a:pt x="1601" y="4141"/>
                        <a:pt x="1601" y="4141"/>
                      </a:cubicBezTo>
                      <a:cubicBezTo>
                        <a:pt x="1600" y="4138"/>
                        <a:pt x="1600" y="4138"/>
                        <a:pt x="1600" y="4138"/>
                      </a:cubicBezTo>
                      <a:cubicBezTo>
                        <a:pt x="1602" y="4134"/>
                        <a:pt x="1602" y="4134"/>
                        <a:pt x="1602" y="4134"/>
                      </a:cubicBezTo>
                      <a:cubicBezTo>
                        <a:pt x="1602" y="4131"/>
                        <a:pt x="1602" y="4131"/>
                        <a:pt x="1602" y="4131"/>
                      </a:cubicBezTo>
                      <a:cubicBezTo>
                        <a:pt x="1602" y="4130"/>
                        <a:pt x="1602" y="4130"/>
                        <a:pt x="1602" y="4130"/>
                      </a:cubicBezTo>
                      <a:cubicBezTo>
                        <a:pt x="1602" y="4128"/>
                        <a:pt x="1602" y="4128"/>
                        <a:pt x="1602" y="4128"/>
                      </a:cubicBezTo>
                      <a:cubicBezTo>
                        <a:pt x="1601" y="4126"/>
                        <a:pt x="1601" y="4126"/>
                        <a:pt x="1601" y="4126"/>
                      </a:cubicBezTo>
                      <a:cubicBezTo>
                        <a:pt x="1600" y="4125"/>
                        <a:pt x="1600" y="4125"/>
                        <a:pt x="1600" y="4125"/>
                      </a:cubicBezTo>
                      <a:cubicBezTo>
                        <a:pt x="1600" y="4124"/>
                        <a:pt x="1600" y="4124"/>
                        <a:pt x="1600" y="4124"/>
                      </a:cubicBezTo>
                      <a:cubicBezTo>
                        <a:pt x="1601" y="4123"/>
                        <a:pt x="1601" y="4123"/>
                        <a:pt x="1601" y="4123"/>
                      </a:cubicBezTo>
                      <a:cubicBezTo>
                        <a:pt x="1605" y="4120"/>
                        <a:pt x="1605" y="4120"/>
                        <a:pt x="1605" y="4120"/>
                      </a:cubicBezTo>
                      <a:cubicBezTo>
                        <a:pt x="1605" y="4120"/>
                        <a:pt x="1605" y="4120"/>
                        <a:pt x="1605" y="4120"/>
                      </a:cubicBezTo>
                      <a:cubicBezTo>
                        <a:pt x="1606" y="4119"/>
                        <a:pt x="1606" y="4119"/>
                        <a:pt x="1606" y="4119"/>
                      </a:cubicBezTo>
                      <a:cubicBezTo>
                        <a:pt x="1605" y="4116"/>
                        <a:pt x="1605" y="4116"/>
                        <a:pt x="1605" y="4116"/>
                      </a:cubicBezTo>
                      <a:cubicBezTo>
                        <a:pt x="1607" y="4112"/>
                        <a:pt x="1607" y="4112"/>
                        <a:pt x="1607" y="4112"/>
                      </a:cubicBezTo>
                      <a:cubicBezTo>
                        <a:pt x="1607" y="4110"/>
                        <a:pt x="1607" y="4110"/>
                        <a:pt x="1607" y="4110"/>
                      </a:cubicBezTo>
                      <a:cubicBezTo>
                        <a:pt x="1606" y="4110"/>
                        <a:pt x="1606" y="4110"/>
                        <a:pt x="1606" y="4110"/>
                      </a:cubicBezTo>
                      <a:cubicBezTo>
                        <a:pt x="1601" y="4108"/>
                        <a:pt x="1601" y="4108"/>
                        <a:pt x="1601" y="4108"/>
                      </a:cubicBezTo>
                      <a:cubicBezTo>
                        <a:pt x="1600" y="4108"/>
                        <a:pt x="1600" y="4108"/>
                        <a:pt x="1600" y="4108"/>
                      </a:cubicBezTo>
                      <a:cubicBezTo>
                        <a:pt x="1599" y="4109"/>
                        <a:pt x="1599" y="4109"/>
                        <a:pt x="1599" y="4109"/>
                      </a:cubicBezTo>
                      <a:cubicBezTo>
                        <a:pt x="1597" y="4110"/>
                        <a:pt x="1597" y="4110"/>
                        <a:pt x="1597" y="4110"/>
                      </a:cubicBezTo>
                      <a:cubicBezTo>
                        <a:pt x="1597" y="4110"/>
                        <a:pt x="1597" y="4110"/>
                        <a:pt x="1597" y="4110"/>
                      </a:cubicBezTo>
                      <a:cubicBezTo>
                        <a:pt x="1596" y="4106"/>
                        <a:pt x="1596" y="4106"/>
                        <a:pt x="1596" y="4106"/>
                      </a:cubicBezTo>
                      <a:cubicBezTo>
                        <a:pt x="1595" y="4105"/>
                        <a:pt x="1595" y="4105"/>
                        <a:pt x="1595" y="4105"/>
                      </a:cubicBezTo>
                      <a:cubicBezTo>
                        <a:pt x="1593" y="4106"/>
                        <a:pt x="1593" y="4106"/>
                        <a:pt x="1593" y="4106"/>
                      </a:cubicBezTo>
                      <a:cubicBezTo>
                        <a:pt x="1592" y="4108"/>
                        <a:pt x="1592" y="4108"/>
                        <a:pt x="1592" y="4108"/>
                      </a:cubicBezTo>
                      <a:cubicBezTo>
                        <a:pt x="1592" y="4108"/>
                        <a:pt x="1592" y="4108"/>
                        <a:pt x="1592" y="4108"/>
                      </a:cubicBezTo>
                      <a:cubicBezTo>
                        <a:pt x="1587" y="4107"/>
                        <a:pt x="1587" y="4107"/>
                        <a:pt x="1587" y="4107"/>
                      </a:cubicBezTo>
                      <a:cubicBezTo>
                        <a:pt x="1584" y="4108"/>
                        <a:pt x="1584" y="4108"/>
                        <a:pt x="1584" y="4108"/>
                      </a:cubicBezTo>
                      <a:cubicBezTo>
                        <a:pt x="1581" y="4104"/>
                        <a:pt x="1581" y="4104"/>
                        <a:pt x="1581" y="4104"/>
                      </a:cubicBezTo>
                      <a:cubicBezTo>
                        <a:pt x="1579" y="4099"/>
                        <a:pt x="1579" y="4099"/>
                        <a:pt x="1579" y="4099"/>
                      </a:cubicBezTo>
                      <a:cubicBezTo>
                        <a:pt x="1575" y="4095"/>
                        <a:pt x="1575" y="4095"/>
                        <a:pt x="1575" y="4095"/>
                      </a:cubicBezTo>
                      <a:cubicBezTo>
                        <a:pt x="1575" y="4095"/>
                        <a:pt x="1575" y="4095"/>
                        <a:pt x="1575" y="4095"/>
                      </a:cubicBezTo>
                      <a:cubicBezTo>
                        <a:pt x="1575" y="4091"/>
                        <a:pt x="1575" y="4091"/>
                        <a:pt x="1575" y="4091"/>
                      </a:cubicBezTo>
                      <a:cubicBezTo>
                        <a:pt x="1575" y="4089"/>
                        <a:pt x="1575" y="4089"/>
                        <a:pt x="1575" y="4089"/>
                      </a:cubicBezTo>
                      <a:cubicBezTo>
                        <a:pt x="1572" y="4087"/>
                        <a:pt x="1572" y="4087"/>
                        <a:pt x="1572" y="4087"/>
                      </a:cubicBezTo>
                      <a:cubicBezTo>
                        <a:pt x="1568" y="4083"/>
                        <a:pt x="1568" y="4083"/>
                        <a:pt x="1568" y="4083"/>
                      </a:cubicBezTo>
                      <a:cubicBezTo>
                        <a:pt x="1567" y="4082"/>
                        <a:pt x="1567" y="4082"/>
                        <a:pt x="1567" y="4082"/>
                      </a:cubicBezTo>
                      <a:cubicBezTo>
                        <a:pt x="1565" y="4080"/>
                        <a:pt x="1565" y="4080"/>
                        <a:pt x="1565" y="4080"/>
                      </a:cubicBezTo>
                      <a:cubicBezTo>
                        <a:pt x="1563" y="4078"/>
                        <a:pt x="1563" y="4078"/>
                        <a:pt x="1563" y="4078"/>
                      </a:cubicBezTo>
                      <a:cubicBezTo>
                        <a:pt x="1560" y="4077"/>
                        <a:pt x="1560" y="4077"/>
                        <a:pt x="1560" y="4077"/>
                      </a:cubicBezTo>
                      <a:cubicBezTo>
                        <a:pt x="1559" y="4073"/>
                        <a:pt x="1559" y="4073"/>
                        <a:pt x="1559" y="4073"/>
                      </a:cubicBezTo>
                      <a:cubicBezTo>
                        <a:pt x="1557" y="4072"/>
                        <a:pt x="1557" y="4072"/>
                        <a:pt x="1557" y="4072"/>
                      </a:cubicBezTo>
                      <a:cubicBezTo>
                        <a:pt x="1554" y="4073"/>
                        <a:pt x="1554" y="4073"/>
                        <a:pt x="1554" y="4073"/>
                      </a:cubicBezTo>
                      <a:cubicBezTo>
                        <a:pt x="1552" y="4073"/>
                        <a:pt x="1552" y="4073"/>
                        <a:pt x="1552" y="4073"/>
                      </a:cubicBezTo>
                      <a:cubicBezTo>
                        <a:pt x="1556" y="4071"/>
                        <a:pt x="1556" y="4071"/>
                        <a:pt x="1556" y="4071"/>
                      </a:cubicBezTo>
                      <a:cubicBezTo>
                        <a:pt x="1557" y="4069"/>
                        <a:pt x="1557" y="4069"/>
                        <a:pt x="1557" y="4069"/>
                      </a:cubicBezTo>
                      <a:cubicBezTo>
                        <a:pt x="1553" y="4067"/>
                        <a:pt x="1553" y="4067"/>
                        <a:pt x="1553" y="4067"/>
                      </a:cubicBezTo>
                      <a:cubicBezTo>
                        <a:pt x="1551" y="4067"/>
                        <a:pt x="1551" y="4067"/>
                        <a:pt x="1551" y="4067"/>
                      </a:cubicBezTo>
                      <a:cubicBezTo>
                        <a:pt x="1550" y="4066"/>
                        <a:pt x="1550" y="4066"/>
                        <a:pt x="1550" y="4066"/>
                      </a:cubicBezTo>
                      <a:cubicBezTo>
                        <a:pt x="1549" y="4064"/>
                        <a:pt x="1549" y="4064"/>
                        <a:pt x="1549" y="4064"/>
                      </a:cubicBezTo>
                      <a:cubicBezTo>
                        <a:pt x="1547" y="4064"/>
                        <a:pt x="1547" y="4064"/>
                        <a:pt x="1547" y="4064"/>
                      </a:cubicBezTo>
                      <a:cubicBezTo>
                        <a:pt x="1547" y="4064"/>
                        <a:pt x="1547" y="4064"/>
                        <a:pt x="1547" y="4064"/>
                      </a:cubicBezTo>
                      <a:cubicBezTo>
                        <a:pt x="1546" y="4064"/>
                        <a:pt x="1546" y="4064"/>
                        <a:pt x="1546" y="4064"/>
                      </a:cubicBezTo>
                      <a:cubicBezTo>
                        <a:pt x="1546" y="4065"/>
                        <a:pt x="1546" y="4065"/>
                        <a:pt x="1546" y="4065"/>
                      </a:cubicBezTo>
                      <a:cubicBezTo>
                        <a:pt x="1545" y="4065"/>
                        <a:pt x="1545" y="4065"/>
                        <a:pt x="1545" y="4065"/>
                      </a:cubicBezTo>
                      <a:cubicBezTo>
                        <a:pt x="1544" y="4068"/>
                        <a:pt x="1544" y="4068"/>
                        <a:pt x="1544" y="4068"/>
                      </a:cubicBezTo>
                      <a:cubicBezTo>
                        <a:pt x="1543" y="4068"/>
                        <a:pt x="1543" y="4068"/>
                        <a:pt x="1543" y="4068"/>
                      </a:cubicBezTo>
                      <a:cubicBezTo>
                        <a:pt x="1543" y="4069"/>
                        <a:pt x="1543" y="4069"/>
                        <a:pt x="1543" y="4069"/>
                      </a:cubicBezTo>
                      <a:cubicBezTo>
                        <a:pt x="1543" y="4069"/>
                        <a:pt x="1543" y="4069"/>
                        <a:pt x="1543" y="4069"/>
                      </a:cubicBezTo>
                      <a:cubicBezTo>
                        <a:pt x="1539" y="4070"/>
                        <a:pt x="1539" y="4070"/>
                        <a:pt x="1539" y="4070"/>
                      </a:cubicBezTo>
                      <a:cubicBezTo>
                        <a:pt x="1532" y="4074"/>
                        <a:pt x="1532" y="4074"/>
                        <a:pt x="1532" y="4074"/>
                      </a:cubicBezTo>
                      <a:cubicBezTo>
                        <a:pt x="1528" y="4077"/>
                        <a:pt x="1528" y="4077"/>
                        <a:pt x="1528" y="4077"/>
                      </a:cubicBezTo>
                      <a:cubicBezTo>
                        <a:pt x="1527" y="4077"/>
                        <a:pt x="1527" y="4077"/>
                        <a:pt x="1527" y="4077"/>
                      </a:cubicBezTo>
                      <a:cubicBezTo>
                        <a:pt x="1526" y="4077"/>
                        <a:pt x="1526" y="4077"/>
                        <a:pt x="1526" y="4077"/>
                      </a:cubicBezTo>
                      <a:cubicBezTo>
                        <a:pt x="1523" y="4077"/>
                        <a:pt x="1523" y="4077"/>
                        <a:pt x="1523" y="4077"/>
                      </a:cubicBezTo>
                      <a:cubicBezTo>
                        <a:pt x="1523" y="4069"/>
                        <a:pt x="1523" y="4069"/>
                        <a:pt x="1523" y="4069"/>
                      </a:cubicBezTo>
                      <a:cubicBezTo>
                        <a:pt x="1519" y="4069"/>
                        <a:pt x="1519" y="4069"/>
                        <a:pt x="1519" y="4069"/>
                      </a:cubicBezTo>
                      <a:cubicBezTo>
                        <a:pt x="1516" y="4070"/>
                        <a:pt x="1516" y="4070"/>
                        <a:pt x="1516" y="4070"/>
                      </a:cubicBezTo>
                      <a:cubicBezTo>
                        <a:pt x="1514" y="4069"/>
                        <a:pt x="1514" y="4069"/>
                        <a:pt x="1514" y="4069"/>
                      </a:cubicBezTo>
                      <a:cubicBezTo>
                        <a:pt x="1512" y="4067"/>
                        <a:pt x="1512" y="4067"/>
                        <a:pt x="1512" y="4067"/>
                      </a:cubicBezTo>
                      <a:cubicBezTo>
                        <a:pt x="1512" y="4066"/>
                        <a:pt x="1512" y="4066"/>
                        <a:pt x="1512" y="4066"/>
                      </a:cubicBezTo>
                      <a:cubicBezTo>
                        <a:pt x="1512" y="4062"/>
                        <a:pt x="1512" y="4062"/>
                        <a:pt x="1512" y="4062"/>
                      </a:cubicBezTo>
                      <a:cubicBezTo>
                        <a:pt x="1505" y="4052"/>
                        <a:pt x="1505" y="4052"/>
                        <a:pt x="1505" y="4052"/>
                      </a:cubicBezTo>
                      <a:cubicBezTo>
                        <a:pt x="1503" y="4049"/>
                        <a:pt x="1503" y="4049"/>
                        <a:pt x="1503" y="4049"/>
                      </a:cubicBezTo>
                      <a:cubicBezTo>
                        <a:pt x="1496" y="4042"/>
                        <a:pt x="1496" y="4042"/>
                        <a:pt x="1496" y="4042"/>
                      </a:cubicBezTo>
                      <a:cubicBezTo>
                        <a:pt x="1491" y="4028"/>
                        <a:pt x="1491" y="4028"/>
                        <a:pt x="1491" y="4028"/>
                      </a:cubicBezTo>
                      <a:cubicBezTo>
                        <a:pt x="1490" y="4026"/>
                        <a:pt x="1490" y="4026"/>
                        <a:pt x="1490" y="4026"/>
                      </a:cubicBezTo>
                      <a:cubicBezTo>
                        <a:pt x="1491" y="4023"/>
                        <a:pt x="1491" y="4023"/>
                        <a:pt x="1491" y="4023"/>
                      </a:cubicBezTo>
                      <a:cubicBezTo>
                        <a:pt x="1492" y="4018"/>
                        <a:pt x="1492" y="4018"/>
                        <a:pt x="1492" y="4018"/>
                      </a:cubicBezTo>
                      <a:cubicBezTo>
                        <a:pt x="1493" y="4017"/>
                        <a:pt x="1493" y="4017"/>
                        <a:pt x="1493" y="4017"/>
                      </a:cubicBezTo>
                      <a:cubicBezTo>
                        <a:pt x="1491" y="4015"/>
                        <a:pt x="1491" y="4015"/>
                        <a:pt x="1491" y="4015"/>
                      </a:cubicBezTo>
                      <a:cubicBezTo>
                        <a:pt x="1491" y="4011"/>
                        <a:pt x="1491" y="4011"/>
                        <a:pt x="1491" y="4011"/>
                      </a:cubicBezTo>
                      <a:cubicBezTo>
                        <a:pt x="1487" y="4008"/>
                        <a:pt x="1487" y="4008"/>
                        <a:pt x="1487" y="4008"/>
                      </a:cubicBezTo>
                      <a:cubicBezTo>
                        <a:pt x="1485" y="4005"/>
                        <a:pt x="1485" y="4005"/>
                        <a:pt x="1485" y="4005"/>
                      </a:cubicBezTo>
                      <a:cubicBezTo>
                        <a:pt x="1482" y="4000"/>
                        <a:pt x="1482" y="4000"/>
                        <a:pt x="1482" y="4000"/>
                      </a:cubicBezTo>
                      <a:cubicBezTo>
                        <a:pt x="1482" y="3999"/>
                        <a:pt x="1482" y="3999"/>
                        <a:pt x="1482" y="3999"/>
                      </a:cubicBezTo>
                      <a:cubicBezTo>
                        <a:pt x="1483" y="3997"/>
                        <a:pt x="1483" y="3997"/>
                        <a:pt x="1483" y="3997"/>
                      </a:cubicBezTo>
                      <a:cubicBezTo>
                        <a:pt x="1483" y="3991"/>
                        <a:pt x="1483" y="3991"/>
                        <a:pt x="1483" y="3991"/>
                      </a:cubicBezTo>
                      <a:cubicBezTo>
                        <a:pt x="1484" y="3990"/>
                        <a:pt x="1484" y="3990"/>
                        <a:pt x="1484" y="3990"/>
                      </a:cubicBezTo>
                      <a:cubicBezTo>
                        <a:pt x="1484" y="3988"/>
                        <a:pt x="1484" y="3988"/>
                        <a:pt x="1484" y="3988"/>
                      </a:cubicBezTo>
                      <a:cubicBezTo>
                        <a:pt x="1484" y="3987"/>
                        <a:pt x="1484" y="3987"/>
                        <a:pt x="1484" y="3987"/>
                      </a:cubicBezTo>
                      <a:cubicBezTo>
                        <a:pt x="1487" y="3987"/>
                        <a:pt x="1487" y="3987"/>
                        <a:pt x="1487" y="3987"/>
                      </a:cubicBezTo>
                      <a:cubicBezTo>
                        <a:pt x="1488" y="3986"/>
                        <a:pt x="1488" y="3986"/>
                        <a:pt x="1488" y="3986"/>
                      </a:cubicBezTo>
                      <a:cubicBezTo>
                        <a:pt x="1488" y="3986"/>
                        <a:pt x="1488" y="3986"/>
                        <a:pt x="1488" y="3986"/>
                      </a:cubicBezTo>
                      <a:cubicBezTo>
                        <a:pt x="1488" y="3985"/>
                        <a:pt x="1488" y="3985"/>
                        <a:pt x="1488" y="3985"/>
                      </a:cubicBezTo>
                      <a:cubicBezTo>
                        <a:pt x="1487" y="3983"/>
                        <a:pt x="1487" y="3983"/>
                        <a:pt x="1487" y="3983"/>
                      </a:cubicBezTo>
                      <a:cubicBezTo>
                        <a:pt x="1486" y="3981"/>
                        <a:pt x="1486" y="3981"/>
                        <a:pt x="1486" y="3981"/>
                      </a:cubicBezTo>
                      <a:cubicBezTo>
                        <a:pt x="1486" y="3980"/>
                        <a:pt x="1486" y="3980"/>
                        <a:pt x="1486" y="3980"/>
                      </a:cubicBezTo>
                      <a:cubicBezTo>
                        <a:pt x="1483" y="3979"/>
                        <a:pt x="1483" y="3979"/>
                        <a:pt x="1483" y="3979"/>
                      </a:cubicBezTo>
                      <a:cubicBezTo>
                        <a:pt x="1479" y="3974"/>
                        <a:pt x="1479" y="3974"/>
                        <a:pt x="1479" y="3974"/>
                      </a:cubicBezTo>
                      <a:cubicBezTo>
                        <a:pt x="1480" y="3972"/>
                        <a:pt x="1480" y="3972"/>
                        <a:pt x="1480" y="3972"/>
                      </a:cubicBezTo>
                      <a:cubicBezTo>
                        <a:pt x="1481" y="3972"/>
                        <a:pt x="1481" y="3972"/>
                        <a:pt x="1481" y="3972"/>
                      </a:cubicBezTo>
                      <a:cubicBezTo>
                        <a:pt x="1485" y="3972"/>
                        <a:pt x="1485" y="3972"/>
                        <a:pt x="1485" y="3972"/>
                      </a:cubicBezTo>
                      <a:cubicBezTo>
                        <a:pt x="1490" y="3970"/>
                        <a:pt x="1490" y="3970"/>
                        <a:pt x="1490" y="3970"/>
                      </a:cubicBezTo>
                      <a:cubicBezTo>
                        <a:pt x="1494" y="3967"/>
                        <a:pt x="1494" y="3967"/>
                        <a:pt x="1494" y="3967"/>
                      </a:cubicBezTo>
                      <a:cubicBezTo>
                        <a:pt x="1495" y="3965"/>
                        <a:pt x="1495" y="3965"/>
                        <a:pt x="1495" y="3965"/>
                      </a:cubicBezTo>
                      <a:cubicBezTo>
                        <a:pt x="1494" y="3962"/>
                        <a:pt x="1494" y="3962"/>
                        <a:pt x="1494" y="3962"/>
                      </a:cubicBezTo>
                      <a:cubicBezTo>
                        <a:pt x="1494" y="3961"/>
                        <a:pt x="1494" y="3961"/>
                        <a:pt x="1494" y="3961"/>
                      </a:cubicBezTo>
                      <a:cubicBezTo>
                        <a:pt x="1492" y="3962"/>
                        <a:pt x="1492" y="3962"/>
                        <a:pt x="1492" y="3962"/>
                      </a:cubicBezTo>
                      <a:cubicBezTo>
                        <a:pt x="1489" y="3965"/>
                        <a:pt x="1489" y="3965"/>
                        <a:pt x="1489" y="3965"/>
                      </a:cubicBezTo>
                      <a:cubicBezTo>
                        <a:pt x="1483" y="3962"/>
                        <a:pt x="1483" y="3962"/>
                        <a:pt x="1483" y="3962"/>
                      </a:cubicBezTo>
                      <a:cubicBezTo>
                        <a:pt x="1483" y="3960"/>
                        <a:pt x="1483" y="3960"/>
                        <a:pt x="1483" y="3960"/>
                      </a:cubicBezTo>
                      <a:cubicBezTo>
                        <a:pt x="1489" y="3954"/>
                        <a:pt x="1489" y="3954"/>
                        <a:pt x="1489" y="3954"/>
                      </a:cubicBezTo>
                      <a:cubicBezTo>
                        <a:pt x="1490" y="3952"/>
                        <a:pt x="1490" y="3952"/>
                        <a:pt x="1490" y="3952"/>
                      </a:cubicBezTo>
                      <a:cubicBezTo>
                        <a:pt x="1489" y="3949"/>
                        <a:pt x="1489" y="3949"/>
                        <a:pt x="1489" y="3949"/>
                      </a:cubicBezTo>
                      <a:cubicBezTo>
                        <a:pt x="1490" y="3944"/>
                        <a:pt x="1490" y="3944"/>
                        <a:pt x="1490" y="3944"/>
                      </a:cubicBezTo>
                      <a:cubicBezTo>
                        <a:pt x="1491" y="3942"/>
                        <a:pt x="1491" y="3942"/>
                        <a:pt x="1491" y="3942"/>
                      </a:cubicBezTo>
                      <a:cubicBezTo>
                        <a:pt x="1495" y="3936"/>
                        <a:pt x="1495" y="3936"/>
                        <a:pt x="1495" y="3936"/>
                      </a:cubicBezTo>
                      <a:cubicBezTo>
                        <a:pt x="1495" y="3934"/>
                        <a:pt x="1495" y="3934"/>
                        <a:pt x="1495" y="3934"/>
                      </a:cubicBezTo>
                      <a:cubicBezTo>
                        <a:pt x="1496" y="3931"/>
                        <a:pt x="1496" y="3931"/>
                        <a:pt x="1496" y="3931"/>
                      </a:cubicBezTo>
                      <a:cubicBezTo>
                        <a:pt x="1496" y="3930"/>
                        <a:pt x="1496" y="3930"/>
                        <a:pt x="1496" y="3930"/>
                      </a:cubicBezTo>
                      <a:cubicBezTo>
                        <a:pt x="1496" y="3928"/>
                        <a:pt x="1496" y="3928"/>
                        <a:pt x="1496" y="3928"/>
                      </a:cubicBezTo>
                      <a:cubicBezTo>
                        <a:pt x="1503" y="3927"/>
                        <a:pt x="1503" y="3927"/>
                        <a:pt x="1503" y="3927"/>
                      </a:cubicBezTo>
                      <a:cubicBezTo>
                        <a:pt x="1503" y="3926"/>
                        <a:pt x="1503" y="3926"/>
                        <a:pt x="1503" y="3926"/>
                      </a:cubicBezTo>
                      <a:cubicBezTo>
                        <a:pt x="1501" y="3922"/>
                        <a:pt x="1501" y="3922"/>
                        <a:pt x="1501" y="3922"/>
                      </a:cubicBezTo>
                      <a:cubicBezTo>
                        <a:pt x="1502" y="3921"/>
                        <a:pt x="1502" y="3921"/>
                        <a:pt x="1502" y="3921"/>
                      </a:cubicBezTo>
                      <a:cubicBezTo>
                        <a:pt x="1503" y="3920"/>
                        <a:pt x="1503" y="3920"/>
                        <a:pt x="1503" y="3920"/>
                      </a:cubicBezTo>
                      <a:cubicBezTo>
                        <a:pt x="1508" y="3919"/>
                        <a:pt x="1508" y="3919"/>
                        <a:pt x="1508" y="3919"/>
                      </a:cubicBezTo>
                      <a:cubicBezTo>
                        <a:pt x="1514" y="3915"/>
                        <a:pt x="1514" y="3915"/>
                        <a:pt x="1514" y="3915"/>
                      </a:cubicBezTo>
                      <a:cubicBezTo>
                        <a:pt x="1519" y="3917"/>
                        <a:pt x="1519" y="3917"/>
                        <a:pt x="1519" y="3917"/>
                      </a:cubicBezTo>
                      <a:cubicBezTo>
                        <a:pt x="1522" y="3917"/>
                        <a:pt x="1522" y="3917"/>
                        <a:pt x="1522" y="3917"/>
                      </a:cubicBezTo>
                      <a:cubicBezTo>
                        <a:pt x="1523" y="3917"/>
                        <a:pt x="1523" y="3917"/>
                        <a:pt x="1523" y="3917"/>
                      </a:cubicBezTo>
                      <a:cubicBezTo>
                        <a:pt x="1525" y="3914"/>
                        <a:pt x="1525" y="3914"/>
                        <a:pt x="1525" y="3914"/>
                      </a:cubicBezTo>
                      <a:cubicBezTo>
                        <a:pt x="1525" y="3914"/>
                        <a:pt x="1525" y="3914"/>
                        <a:pt x="1525" y="3914"/>
                      </a:cubicBezTo>
                      <a:cubicBezTo>
                        <a:pt x="1527" y="3914"/>
                        <a:pt x="1527" y="3914"/>
                        <a:pt x="1527" y="3914"/>
                      </a:cubicBezTo>
                      <a:cubicBezTo>
                        <a:pt x="1527" y="3913"/>
                        <a:pt x="1527" y="3913"/>
                        <a:pt x="1527" y="3913"/>
                      </a:cubicBezTo>
                      <a:cubicBezTo>
                        <a:pt x="1525" y="3912"/>
                        <a:pt x="1525" y="3912"/>
                        <a:pt x="1525" y="3912"/>
                      </a:cubicBezTo>
                      <a:cubicBezTo>
                        <a:pt x="1523" y="3912"/>
                        <a:pt x="1523" y="3912"/>
                        <a:pt x="1523" y="3912"/>
                      </a:cubicBezTo>
                      <a:cubicBezTo>
                        <a:pt x="1518" y="3912"/>
                        <a:pt x="1518" y="3912"/>
                        <a:pt x="1518" y="3912"/>
                      </a:cubicBezTo>
                      <a:cubicBezTo>
                        <a:pt x="1518" y="3911"/>
                        <a:pt x="1518" y="3911"/>
                        <a:pt x="1518" y="3911"/>
                      </a:cubicBezTo>
                      <a:cubicBezTo>
                        <a:pt x="1514" y="3910"/>
                        <a:pt x="1514" y="3910"/>
                        <a:pt x="1514" y="3910"/>
                      </a:cubicBezTo>
                      <a:cubicBezTo>
                        <a:pt x="1513" y="3909"/>
                        <a:pt x="1513" y="3909"/>
                        <a:pt x="1513" y="3909"/>
                      </a:cubicBezTo>
                      <a:cubicBezTo>
                        <a:pt x="1513" y="3908"/>
                        <a:pt x="1513" y="3908"/>
                        <a:pt x="1513" y="3908"/>
                      </a:cubicBezTo>
                      <a:cubicBezTo>
                        <a:pt x="1513" y="3907"/>
                        <a:pt x="1513" y="3907"/>
                        <a:pt x="1513" y="3907"/>
                      </a:cubicBezTo>
                      <a:cubicBezTo>
                        <a:pt x="1512" y="3905"/>
                        <a:pt x="1512" y="3905"/>
                        <a:pt x="1512" y="3905"/>
                      </a:cubicBezTo>
                      <a:cubicBezTo>
                        <a:pt x="1512" y="3904"/>
                        <a:pt x="1512" y="3904"/>
                        <a:pt x="1512" y="3904"/>
                      </a:cubicBezTo>
                      <a:cubicBezTo>
                        <a:pt x="1512" y="3904"/>
                        <a:pt x="1512" y="3904"/>
                        <a:pt x="1512" y="3904"/>
                      </a:cubicBezTo>
                      <a:cubicBezTo>
                        <a:pt x="1513" y="3902"/>
                        <a:pt x="1513" y="3902"/>
                        <a:pt x="1513" y="3902"/>
                      </a:cubicBezTo>
                      <a:cubicBezTo>
                        <a:pt x="1513" y="3901"/>
                        <a:pt x="1513" y="3901"/>
                        <a:pt x="1513" y="3901"/>
                      </a:cubicBezTo>
                      <a:cubicBezTo>
                        <a:pt x="1515" y="3897"/>
                        <a:pt x="1515" y="3897"/>
                        <a:pt x="1515" y="3897"/>
                      </a:cubicBezTo>
                      <a:cubicBezTo>
                        <a:pt x="1513" y="3894"/>
                        <a:pt x="1513" y="3894"/>
                        <a:pt x="1513" y="3894"/>
                      </a:cubicBezTo>
                      <a:cubicBezTo>
                        <a:pt x="1514" y="3890"/>
                        <a:pt x="1514" y="3890"/>
                        <a:pt x="1514" y="3890"/>
                      </a:cubicBezTo>
                      <a:cubicBezTo>
                        <a:pt x="1523" y="3885"/>
                        <a:pt x="1523" y="3885"/>
                        <a:pt x="1523" y="3885"/>
                      </a:cubicBezTo>
                      <a:cubicBezTo>
                        <a:pt x="1526" y="3879"/>
                        <a:pt x="1526" y="3879"/>
                        <a:pt x="1526" y="3879"/>
                      </a:cubicBezTo>
                      <a:cubicBezTo>
                        <a:pt x="1525" y="3877"/>
                        <a:pt x="1525" y="3877"/>
                        <a:pt x="1525" y="3877"/>
                      </a:cubicBezTo>
                      <a:cubicBezTo>
                        <a:pt x="1525" y="3876"/>
                        <a:pt x="1525" y="3876"/>
                        <a:pt x="1525" y="3876"/>
                      </a:cubicBezTo>
                      <a:cubicBezTo>
                        <a:pt x="1523" y="3875"/>
                        <a:pt x="1523" y="3875"/>
                        <a:pt x="1523" y="3875"/>
                      </a:cubicBezTo>
                      <a:cubicBezTo>
                        <a:pt x="1522" y="3875"/>
                        <a:pt x="1522" y="3875"/>
                        <a:pt x="1522" y="3875"/>
                      </a:cubicBezTo>
                      <a:cubicBezTo>
                        <a:pt x="1520" y="3874"/>
                        <a:pt x="1520" y="3874"/>
                        <a:pt x="1520" y="3874"/>
                      </a:cubicBezTo>
                      <a:cubicBezTo>
                        <a:pt x="1513" y="3875"/>
                        <a:pt x="1513" y="3875"/>
                        <a:pt x="1513" y="3875"/>
                      </a:cubicBezTo>
                      <a:cubicBezTo>
                        <a:pt x="1506" y="3877"/>
                        <a:pt x="1506" y="3877"/>
                        <a:pt x="1506" y="3877"/>
                      </a:cubicBezTo>
                      <a:cubicBezTo>
                        <a:pt x="1503" y="3878"/>
                        <a:pt x="1503" y="3878"/>
                        <a:pt x="1503" y="3878"/>
                      </a:cubicBezTo>
                      <a:cubicBezTo>
                        <a:pt x="1503" y="3878"/>
                        <a:pt x="1503" y="3878"/>
                        <a:pt x="1503" y="3878"/>
                      </a:cubicBezTo>
                      <a:cubicBezTo>
                        <a:pt x="1502" y="3877"/>
                        <a:pt x="1502" y="3877"/>
                        <a:pt x="1502" y="3877"/>
                      </a:cubicBezTo>
                      <a:cubicBezTo>
                        <a:pt x="1499" y="3877"/>
                        <a:pt x="1499" y="3877"/>
                        <a:pt x="1499" y="3877"/>
                      </a:cubicBezTo>
                      <a:cubicBezTo>
                        <a:pt x="1496" y="3875"/>
                        <a:pt x="1496" y="3875"/>
                        <a:pt x="1496" y="3875"/>
                      </a:cubicBezTo>
                      <a:cubicBezTo>
                        <a:pt x="1495" y="3874"/>
                        <a:pt x="1495" y="3874"/>
                        <a:pt x="1495" y="3874"/>
                      </a:cubicBezTo>
                      <a:cubicBezTo>
                        <a:pt x="1493" y="3873"/>
                        <a:pt x="1493" y="3873"/>
                        <a:pt x="1493" y="3873"/>
                      </a:cubicBezTo>
                      <a:cubicBezTo>
                        <a:pt x="1489" y="3869"/>
                        <a:pt x="1489" y="3869"/>
                        <a:pt x="1489" y="3869"/>
                      </a:cubicBezTo>
                      <a:cubicBezTo>
                        <a:pt x="1488" y="3866"/>
                        <a:pt x="1488" y="3866"/>
                        <a:pt x="1488" y="3866"/>
                      </a:cubicBezTo>
                      <a:cubicBezTo>
                        <a:pt x="1481" y="3862"/>
                        <a:pt x="1481" y="3862"/>
                        <a:pt x="1481" y="3862"/>
                      </a:cubicBezTo>
                      <a:cubicBezTo>
                        <a:pt x="1480" y="3860"/>
                        <a:pt x="1480" y="3860"/>
                        <a:pt x="1480" y="3860"/>
                      </a:cubicBezTo>
                      <a:cubicBezTo>
                        <a:pt x="1480" y="3860"/>
                        <a:pt x="1480" y="3860"/>
                        <a:pt x="1480" y="3860"/>
                      </a:cubicBezTo>
                      <a:cubicBezTo>
                        <a:pt x="1479" y="3859"/>
                        <a:pt x="1479" y="3859"/>
                        <a:pt x="1479" y="3859"/>
                      </a:cubicBezTo>
                      <a:cubicBezTo>
                        <a:pt x="1476" y="3858"/>
                        <a:pt x="1476" y="3858"/>
                        <a:pt x="1476" y="3858"/>
                      </a:cubicBezTo>
                      <a:cubicBezTo>
                        <a:pt x="1474" y="3858"/>
                        <a:pt x="1474" y="3858"/>
                        <a:pt x="1474" y="3858"/>
                      </a:cubicBezTo>
                      <a:cubicBezTo>
                        <a:pt x="1474" y="3857"/>
                        <a:pt x="1474" y="3857"/>
                        <a:pt x="1474" y="3857"/>
                      </a:cubicBezTo>
                      <a:cubicBezTo>
                        <a:pt x="1473" y="3854"/>
                        <a:pt x="1473" y="3854"/>
                        <a:pt x="1473" y="3854"/>
                      </a:cubicBezTo>
                      <a:cubicBezTo>
                        <a:pt x="1473" y="3854"/>
                        <a:pt x="1473" y="3854"/>
                        <a:pt x="1473" y="3854"/>
                      </a:cubicBezTo>
                      <a:cubicBezTo>
                        <a:pt x="1470" y="3851"/>
                        <a:pt x="1470" y="3851"/>
                        <a:pt x="1470" y="3851"/>
                      </a:cubicBezTo>
                      <a:cubicBezTo>
                        <a:pt x="1457" y="3844"/>
                        <a:pt x="1457" y="3844"/>
                        <a:pt x="1457" y="3844"/>
                      </a:cubicBezTo>
                      <a:cubicBezTo>
                        <a:pt x="1455" y="3840"/>
                        <a:pt x="1455" y="3840"/>
                        <a:pt x="1455" y="3840"/>
                      </a:cubicBezTo>
                      <a:cubicBezTo>
                        <a:pt x="1455" y="3840"/>
                        <a:pt x="1455" y="3840"/>
                        <a:pt x="1455" y="3840"/>
                      </a:cubicBezTo>
                      <a:cubicBezTo>
                        <a:pt x="1454" y="3836"/>
                        <a:pt x="1454" y="3836"/>
                        <a:pt x="1454" y="3836"/>
                      </a:cubicBezTo>
                      <a:cubicBezTo>
                        <a:pt x="1453" y="3834"/>
                        <a:pt x="1453" y="3834"/>
                        <a:pt x="1453" y="3834"/>
                      </a:cubicBezTo>
                      <a:cubicBezTo>
                        <a:pt x="1454" y="3830"/>
                        <a:pt x="1454" y="3830"/>
                        <a:pt x="1454" y="3830"/>
                      </a:cubicBezTo>
                      <a:cubicBezTo>
                        <a:pt x="1457" y="3826"/>
                        <a:pt x="1457" y="3826"/>
                        <a:pt x="1457" y="3826"/>
                      </a:cubicBezTo>
                      <a:cubicBezTo>
                        <a:pt x="1458" y="3823"/>
                        <a:pt x="1458" y="3823"/>
                        <a:pt x="1458" y="3823"/>
                      </a:cubicBezTo>
                      <a:cubicBezTo>
                        <a:pt x="1460" y="3821"/>
                        <a:pt x="1460" y="3821"/>
                        <a:pt x="1460" y="3821"/>
                      </a:cubicBezTo>
                      <a:cubicBezTo>
                        <a:pt x="1463" y="3819"/>
                        <a:pt x="1463" y="3819"/>
                        <a:pt x="1463" y="3819"/>
                      </a:cubicBezTo>
                      <a:cubicBezTo>
                        <a:pt x="1463" y="3819"/>
                        <a:pt x="1463" y="3819"/>
                        <a:pt x="1463" y="3819"/>
                      </a:cubicBezTo>
                      <a:cubicBezTo>
                        <a:pt x="1467" y="3819"/>
                        <a:pt x="1467" y="3819"/>
                        <a:pt x="1467" y="3819"/>
                      </a:cubicBezTo>
                      <a:cubicBezTo>
                        <a:pt x="1477" y="3812"/>
                        <a:pt x="1477" y="3812"/>
                        <a:pt x="1477" y="3812"/>
                      </a:cubicBezTo>
                      <a:cubicBezTo>
                        <a:pt x="1483" y="3811"/>
                        <a:pt x="1483" y="3811"/>
                        <a:pt x="1483" y="3811"/>
                      </a:cubicBezTo>
                      <a:cubicBezTo>
                        <a:pt x="1488" y="3808"/>
                        <a:pt x="1488" y="3808"/>
                        <a:pt x="1488" y="3808"/>
                      </a:cubicBezTo>
                      <a:cubicBezTo>
                        <a:pt x="1493" y="3808"/>
                        <a:pt x="1493" y="3808"/>
                        <a:pt x="1493" y="3808"/>
                      </a:cubicBezTo>
                      <a:cubicBezTo>
                        <a:pt x="1498" y="3807"/>
                        <a:pt x="1498" y="3807"/>
                        <a:pt x="1498" y="3807"/>
                      </a:cubicBezTo>
                      <a:cubicBezTo>
                        <a:pt x="1503" y="3808"/>
                        <a:pt x="1503" y="3808"/>
                        <a:pt x="1503" y="3808"/>
                      </a:cubicBezTo>
                      <a:cubicBezTo>
                        <a:pt x="1505" y="3808"/>
                        <a:pt x="1505" y="3808"/>
                        <a:pt x="1505" y="3808"/>
                      </a:cubicBezTo>
                      <a:cubicBezTo>
                        <a:pt x="1506" y="3807"/>
                        <a:pt x="1506" y="3807"/>
                        <a:pt x="1506" y="3807"/>
                      </a:cubicBezTo>
                      <a:cubicBezTo>
                        <a:pt x="1505" y="3803"/>
                        <a:pt x="1505" y="3803"/>
                        <a:pt x="1505" y="3803"/>
                      </a:cubicBezTo>
                      <a:cubicBezTo>
                        <a:pt x="1505" y="3801"/>
                        <a:pt x="1505" y="3801"/>
                        <a:pt x="1505" y="3801"/>
                      </a:cubicBezTo>
                      <a:cubicBezTo>
                        <a:pt x="1506" y="3799"/>
                        <a:pt x="1506" y="3799"/>
                        <a:pt x="1506" y="3799"/>
                      </a:cubicBezTo>
                      <a:cubicBezTo>
                        <a:pt x="1507" y="3797"/>
                        <a:pt x="1507" y="3797"/>
                        <a:pt x="1507" y="3797"/>
                      </a:cubicBezTo>
                      <a:cubicBezTo>
                        <a:pt x="1508" y="3797"/>
                        <a:pt x="1508" y="3797"/>
                        <a:pt x="1508" y="3797"/>
                      </a:cubicBezTo>
                      <a:cubicBezTo>
                        <a:pt x="1512" y="3799"/>
                        <a:pt x="1512" y="3799"/>
                        <a:pt x="1512" y="3799"/>
                      </a:cubicBezTo>
                      <a:cubicBezTo>
                        <a:pt x="1515" y="3800"/>
                        <a:pt x="1515" y="3800"/>
                        <a:pt x="1515" y="3800"/>
                      </a:cubicBezTo>
                      <a:cubicBezTo>
                        <a:pt x="1515" y="3796"/>
                        <a:pt x="1515" y="3796"/>
                        <a:pt x="1515" y="3796"/>
                      </a:cubicBezTo>
                      <a:cubicBezTo>
                        <a:pt x="1514" y="3791"/>
                        <a:pt x="1514" y="3791"/>
                        <a:pt x="1514" y="3791"/>
                      </a:cubicBezTo>
                      <a:cubicBezTo>
                        <a:pt x="1516" y="3781"/>
                        <a:pt x="1516" y="3781"/>
                        <a:pt x="1516" y="3781"/>
                      </a:cubicBezTo>
                      <a:cubicBezTo>
                        <a:pt x="1515" y="3776"/>
                        <a:pt x="1515" y="3776"/>
                        <a:pt x="1515" y="3776"/>
                      </a:cubicBezTo>
                      <a:cubicBezTo>
                        <a:pt x="1512" y="3773"/>
                        <a:pt x="1512" y="3773"/>
                        <a:pt x="1512" y="3773"/>
                      </a:cubicBezTo>
                      <a:cubicBezTo>
                        <a:pt x="1511" y="3773"/>
                        <a:pt x="1511" y="3773"/>
                        <a:pt x="1511" y="3773"/>
                      </a:cubicBezTo>
                      <a:cubicBezTo>
                        <a:pt x="1508" y="3774"/>
                        <a:pt x="1508" y="3774"/>
                        <a:pt x="1508" y="3774"/>
                      </a:cubicBezTo>
                      <a:cubicBezTo>
                        <a:pt x="1501" y="3780"/>
                        <a:pt x="1501" y="3780"/>
                        <a:pt x="1501" y="3780"/>
                      </a:cubicBezTo>
                      <a:cubicBezTo>
                        <a:pt x="1499" y="3781"/>
                        <a:pt x="1499" y="3781"/>
                        <a:pt x="1499" y="3781"/>
                      </a:cubicBezTo>
                      <a:cubicBezTo>
                        <a:pt x="1497" y="3782"/>
                        <a:pt x="1497" y="3782"/>
                        <a:pt x="1497" y="3782"/>
                      </a:cubicBezTo>
                      <a:cubicBezTo>
                        <a:pt x="1495" y="3783"/>
                        <a:pt x="1495" y="3783"/>
                        <a:pt x="1495" y="3783"/>
                      </a:cubicBezTo>
                      <a:cubicBezTo>
                        <a:pt x="1490" y="3786"/>
                        <a:pt x="1490" y="3786"/>
                        <a:pt x="1490" y="3786"/>
                      </a:cubicBezTo>
                      <a:cubicBezTo>
                        <a:pt x="1493" y="3788"/>
                        <a:pt x="1493" y="3788"/>
                        <a:pt x="1493" y="3788"/>
                      </a:cubicBezTo>
                      <a:cubicBezTo>
                        <a:pt x="1493" y="3789"/>
                        <a:pt x="1493" y="3789"/>
                        <a:pt x="1493" y="3789"/>
                      </a:cubicBezTo>
                      <a:cubicBezTo>
                        <a:pt x="1492" y="3791"/>
                        <a:pt x="1492" y="3791"/>
                        <a:pt x="1492" y="3791"/>
                      </a:cubicBezTo>
                      <a:cubicBezTo>
                        <a:pt x="1489" y="3792"/>
                        <a:pt x="1489" y="3792"/>
                        <a:pt x="1489" y="3792"/>
                      </a:cubicBezTo>
                      <a:cubicBezTo>
                        <a:pt x="1483" y="3795"/>
                        <a:pt x="1483" y="3795"/>
                        <a:pt x="1483" y="3795"/>
                      </a:cubicBezTo>
                      <a:cubicBezTo>
                        <a:pt x="1481" y="3795"/>
                        <a:pt x="1481" y="3795"/>
                        <a:pt x="1481" y="3795"/>
                      </a:cubicBezTo>
                      <a:cubicBezTo>
                        <a:pt x="1480" y="3795"/>
                        <a:pt x="1480" y="3795"/>
                        <a:pt x="1480" y="3795"/>
                      </a:cubicBezTo>
                      <a:cubicBezTo>
                        <a:pt x="1480" y="3795"/>
                        <a:pt x="1480" y="3795"/>
                        <a:pt x="1480" y="3795"/>
                      </a:cubicBezTo>
                      <a:cubicBezTo>
                        <a:pt x="1479" y="3794"/>
                        <a:pt x="1479" y="3794"/>
                        <a:pt x="1479" y="3794"/>
                      </a:cubicBezTo>
                      <a:cubicBezTo>
                        <a:pt x="1479" y="3793"/>
                        <a:pt x="1479" y="3793"/>
                        <a:pt x="1479" y="3793"/>
                      </a:cubicBezTo>
                      <a:cubicBezTo>
                        <a:pt x="1479" y="3793"/>
                        <a:pt x="1479" y="3793"/>
                        <a:pt x="1479" y="3793"/>
                      </a:cubicBezTo>
                      <a:cubicBezTo>
                        <a:pt x="1480" y="3791"/>
                        <a:pt x="1480" y="3791"/>
                        <a:pt x="1480" y="3791"/>
                      </a:cubicBezTo>
                      <a:cubicBezTo>
                        <a:pt x="1484" y="3790"/>
                        <a:pt x="1484" y="3790"/>
                        <a:pt x="1484" y="3790"/>
                      </a:cubicBezTo>
                      <a:cubicBezTo>
                        <a:pt x="1484" y="3784"/>
                        <a:pt x="1484" y="3784"/>
                        <a:pt x="1484" y="3784"/>
                      </a:cubicBezTo>
                      <a:cubicBezTo>
                        <a:pt x="1481" y="3777"/>
                        <a:pt x="1481" y="3777"/>
                        <a:pt x="1481" y="3777"/>
                      </a:cubicBezTo>
                      <a:cubicBezTo>
                        <a:pt x="1479" y="3774"/>
                        <a:pt x="1479" y="3774"/>
                        <a:pt x="1479" y="3774"/>
                      </a:cubicBezTo>
                      <a:cubicBezTo>
                        <a:pt x="1479" y="3774"/>
                        <a:pt x="1479" y="3774"/>
                        <a:pt x="1479" y="3774"/>
                      </a:cubicBezTo>
                      <a:cubicBezTo>
                        <a:pt x="1479" y="3768"/>
                        <a:pt x="1479" y="3768"/>
                        <a:pt x="1479" y="3768"/>
                      </a:cubicBezTo>
                      <a:cubicBezTo>
                        <a:pt x="1483" y="3767"/>
                        <a:pt x="1483" y="3767"/>
                        <a:pt x="1483" y="3767"/>
                      </a:cubicBezTo>
                      <a:cubicBezTo>
                        <a:pt x="1484" y="3767"/>
                        <a:pt x="1484" y="3767"/>
                        <a:pt x="1484" y="3767"/>
                      </a:cubicBezTo>
                      <a:cubicBezTo>
                        <a:pt x="1486" y="3765"/>
                        <a:pt x="1486" y="3765"/>
                        <a:pt x="1486" y="3765"/>
                      </a:cubicBezTo>
                      <a:cubicBezTo>
                        <a:pt x="1488" y="3764"/>
                        <a:pt x="1488" y="3764"/>
                        <a:pt x="1488" y="3764"/>
                      </a:cubicBezTo>
                      <a:cubicBezTo>
                        <a:pt x="1490" y="3763"/>
                        <a:pt x="1490" y="3763"/>
                        <a:pt x="1490" y="3763"/>
                      </a:cubicBezTo>
                      <a:cubicBezTo>
                        <a:pt x="1490" y="3761"/>
                        <a:pt x="1490" y="3761"/>
                        <a:pt x="1490" y="3761"/>
                      </a:cubicBezTo>
                      <a:cubicBezTo>
                        <a:pt x="1491" y="3756"/>
                        <a:pt x="1491" y="3756"/>
                        <a:pt x="1491" y="3756"/>
                      </a:cubicBezTo>
                      <a:cubicBezTo>
                        <a:pt x="1492" y="3755"/>
                        <a:pt x="1492" y="3755"/>
                        <a:pt x="1492" y="3755"/>
                      </a:cubicBezTo>
                      <a:cubicBezTo>
                        <a:pt x="1496" y="3748"/>
                        <a:pt x="1496" y="3748"/>
                        <a:pt x="1496" y="3748"/>
                      </a:cubicBezTo>
                      <a:cubicBezTo>
                        <a:pt x="1494" y="3744"/>
                        <a:pt x="1494" y="3744"/>
                        <a:pt x="1494" y="3744"/>
                      </a:cubicBezTo>
                      <a:cubicBezTo>
                        <a:pt x="1493" y="3743"/>
                        <a:pt x="1493" y="3743"/>
                        <a:pt x="1493" y="3743"/>
                      </a:cubicBezTo>
                      <a:cubicBezTo>
                        <a:pt x="1494" y="3742"/>
                        <a:pt x="1494" y="3742"/>
                        <a:pt x="1494" y="3742"/>
                      </a:cubicBezTo>
                      <a:cubicBezTo>
                        <a:pt x="1499" y="3740"/>
                        <a:pt x="1499" y="3740"/>
                        <a:pt x="1499" y="3740"/>
                      </a:cubicBezTo>
                      <a:cubicBezTo>
                        <a:pt x="1501" y="3738"/>
                        <a:pt x="1501" y="3738"/>
                        <a:pt x="1501" y="3738"/>
                      </a:cubicBezTo>
                      <a:cubicBezTo>
                        <a:pt x="1501" y="3738"/>
                        <a:pt x="1501" y="3738"/>
                        <a:pt x="1501" y="3738"/>
                      </a:cubicBezTo>
                      <a:cubicBezTo>
                        <a:pt x="1502" y="3737"/>
                        <a:pt x="1502" y="3737"/>
                        <a:pt x="1502" y="3737"/>
                      </a:cubicBezTo>
                      <a:cubicBezTo>
                        <a:pt x="1503" y="3733"/>
                        <a:pt x="1503" y="3733"/>
                        <a:pt x="1503" y="3733"/>
                      </a:cubicBezTo>
                      <a:cubicBezTo>
                        <a:pt x="1503" y="3729"/>
                        <a:pt x="1503" y="3729"/>
                        <a:pt x="1503" y="3729"/>
                      </a:cubicBezTo>
                      <a:cubicBezTo>
                        <a:pt x="1503" y="3728"/>
                        <a:pt x="1503" y="3728"/>
                        <a:pt x="1503" y="3728"/>
                      </a:cubicBezTo>
                      <a:cubicBezTo>
                        <a:pt x="1503" y="3723"/>
                        <a:pt x="1503" y="3723"/>
                        <a:pt x="1503" y="3723"/>
                      </a:cubicBezTo>
                      <a:cubicBezTo>
                        <a:pt x="1503" y="3721"/>
                        <a:pt x="1503" y="3721"/>
                        <a:pt x="1503" y="3721"/>
                      </a:cubicBezTo>
                      <a:cubicBezTo>
                        <a:pt x="1503" y="3719"/>
                        <a:pt x="1503" y="3719"/>
                        <a:pt x="1503" y="3719"/>
                      </a:cubicBezTo>
                      <a:cubicBezTo>
                        <a:pt x="1502" y="3719"/>
                        <a:pt x="1502" y="3719"/>
                        <a:pt x="1502" y="3719"/>
                      </a:cubicBezTo>
                      <a:cubicBezTo>
                        <a:pt x="1504" y="3717"/>
                        <a:pt x="1504" y="3717"/>
                        <a:pt x="1504" y="3717"/>
                      </a:cubicBezTo>
                      <a:cubicBezTo>
                        <a:pt x="1507" y="3716"/>
                        <a:pt x="1507" y="3716"/>
                        <a:pt x="1507" y="3716"/>
                      </a:cubicBezTo>
                      <a:cubicBezTo>
                        <a:pt x="1508" y="3714"/>
                        <a:pt x="1508" y="3714"/>
                        <a:pt x="1508" y="3714"/>
                      </a:cubicBezTo>
                      <a:cubicBezTo>
                        <a:pt x="1509" y="3712"/>
                        <a:pt x="1509" y="3712"/>
                        <a:pt x="1509" y="3712"/>
                      </a:cubicBezTo>
                      <a:cubicBezTo>
                        <a:pt x="1508" y="3711"/>
                        <a:pt x="1508" y="3711"/>
                        <a:pt x="1508" y="3711"/>
                      </a:cubicBezTo>
                      <a:cubicBezTo>
                        <a:pt x="1508" y="3711"/>
                        <a:pt x="1508" y="3711"/>
                        <a:pt x="1508" y="3711"/>
                      </a:cubicBezTo>
                      <a:cubicBezTo>
                        <a:pt x="1508" y="3708"/>
                        <a:pt x="1508" y="3708"/>
                        <a:pt x="1508" y="3708"/>
                      </a:cubicBezTo>
                      <a:cubicBezTo>
                        <a:pt x="1509" y="3706"/>
                        <a:pt x="1509" y="3706"/>
                        <a:pt x="1509" y="3706"/>
                      </a:cubicBezTo>
                      <a:cubicBezTo>
                        <a:pt x="1517" y="3706"/>
                        <a:pt x="1517" y="3706"/>
                        <a:pt x="1517" y="3706"/>
                      </a:cubicBezTo>
                      <a:cubicBezTo>
                        <a:pt x="1519" y="3704"/>
                        <a:pt x="1519" y="3704"/>
                        <a:pt x="1519" y="3704"/>
                      </a:cubicBezTo>
                      <a:cubicBezTo>
                        <a:pt x="1520" y="3704"/>
                        <a:pt x="1520" y="3704"/>
                        <a:pt x="1520" y="3704"/>
                      </a:cubicBezTo>
                      <a:cubicBezTo>
                        <a:pt x="1522" y="3704"/>
                        <a:pt x="1522" y="3704"/>
                        <a:pt x="1522" y="3704"/>
                      </a:cubicBezTo>
                      <a:cubicBezTo>
                        <a:pt x="1521" y="3707"/>
                        <a:pt x="1521" y="3707"/>
                        <a:pt x="1521" y="3707"/>
                      </a:cubicBezTo>
                      <a:cubicBezTo>
                        <a:pt x="1522" y="3708"/>
                        <a:pt x="1522" y="3708"/>
                        <a:pt x="1522" y="3708"/>
                      </a:cubicBezTo>
                      <a:cubicBezTo>
                        <a:pt x="1523" y="3708"/>
                        <a:pt x="1523" y="3708"/>
                        <a:pt x="1523" y="3708"/>
                      </a:cubicBezTo>
                      <a:cubicBezTo>
                        <a:pt x="1525" y="3708"/>
                        <a:pt x="1525" y="3708"/>
                        <a:pt x="1525" y="3708"/>
                      </a:cubicBezTo>
                      <a:cubicBezTo>
                        <a:pt x="1526" y="3706"/>
                        <a:pt x="1526" y="3706"/>
                        <a:pt x="1526" y="3706"/>
                      </a:cubicBezTo>
                      <a:cubicBezTo>
                        <a:pt x="1524" y="3704"/>
                        <a:pt x="1524" y="3704"/>
                        <a:pt x="1524" y="3704"/>
                      </a:cubicBezTo>
                      <a:cubicBezTo>
                        <a:pt x="1524" y="3701"/>
                        <a:pt x="1524" y="3701"/>
                        <a:pt x="1524" y="3701"/>
                      </a:cubicBezTo>
                      <a:cubicBezTo>
                        <a:pt x="1523" y="3700"/>
                        <a:pt x="1523" y="3700"/>
                        <a:pt x="1523" y="3700"/>
                      </a:cubicBezTo>
                      <a:cubicBezTo>
                        <a:pt x="1521" y="3701"/>
                        <a:pt x="1521" y="3701"/>
                        <a:pt x="1521" y="3701"/>
                      </a:cubicBezTo>
                      <a:cubicBezTo>
                        <a:pt x="1517" y="3701"/>
                        <a:pt x="1517" y="3701"/>
                        <a:pt x="1517" y="3701"/>
                      </a:cubicBezTo>
                      <a:cubicBezTo>
                        <a:pt x="1516" y="3699"/>
                        <a:pt x="1516" y="3699"/>
                        <a:pt x="1516" y="3699"/>
                      </a:cubicBezTo>
                      <a:cubicBezTo>
                        <a:pt x="1515" y="3699"/>
                        <a:pt x="1515" y="3699"/>
                        <a:pt x="1515" y="3699"/>
                      </a:cubicBezTo>
                      <a:cubicBezTo>
                        <a:pt x="1516" y="3698"/>
                        <a:pt x="1516" y="3698"/>
                        <a:pt x="1516" y="3698"/>
                      </a:cubicBezTo>
                      <a:cubicBezTo>
                        <a:pt x="1517" y="3698"/>
                        <a:pt x="1517" y="3698"/>
                        <a:pt x="1517" y="3698"/>
                      </a:cubicBezTo>
                      <a:cubicBezTo>
                        <a:pt x="1517" y="3697"/>
                        <a:pt x="1517" y="3697"/>
                        <a:pt x="1517" y="3697"/>
                      </a:cubicBezTo>
                      <a:cubicBezTo>
                        <a:pt x="1510" y="3693"/>
                        <a:pt x="1510" y="3693"/>
                        <a:pt x="1510" y="3693"/>
                      </a:cubicBezTo>
                      <a:cubicBezTo>
                        <a:pt x="1510" y="3692"/>
                        <a:pt x="1510" y="3692"/>
                        <a:pt x="1510" y="3692"/>
                      </a:cubicBezTo>
                      <a:cubicBezTo>
                        <a:pt x="1510" y="3691"/>
                        <a:pt x="1510" y="3691"/>
                        <a:pt x="1510" y="3691"/>
                      </a:cubicBezTo>
                      <a:cubicBezTo>
                        <a:pt x="1510" y="3691"/>
                        <a:pt x="1510" y="3691"/>
                        <a:pt x="1510" y="3691"/>
                      </a:cubicBezTo>
                      <a:cubicBezTo>
                        <a:pt x="1507" y="3687"/>
                        <a:pt x="1507" y="3687"/>
                        <a:pt x="1507" y="3687"/>
                      </a:cubicBezTo>
                      <a:cubicBezTo>
                        <a:pt x="1504" y="3685"/>
                        <a:pt x="1504" y="3685"/>
                        <a:pt x="1504" y="3685"/>
                      </a:cubicBezTo>
                      <a:cubicBezTo>
                        <a:pt x="1502" y="3685"/>
                        <a:pt x="1502" y="3685"/>
                        <a:pt x="1502" y="3685"/>
                      </a:cubicBezTo>
                      <a:cubicBezTo>
                        <a:pt x="1502" y="3685"/>
                        <a:pt x="1502" y="3685"/>
                        <a:pt x="1502" y="3685"/>
                      </a:cubicBezTo>
                      <a:cubicBezTo>
                        <a:pt x="1501" y="3684"/>
                        <a:pt x="1501" y="3684"/>
                        <a:pt x="1501" y="3684"/>
                      </a:cubicBezTo>
                      <a:cubicBezTo>
                        <a:pt x="1499" y="3684"/>
                        <a:pt x="1499" y="3684"/>
                        <a:pt x="1499" y="3684"/>
                      </a:cubicBezTo>
                      <a:cubicBezTo>
                        <a:pt x="1498" y="3684"/>
                        <a:pt x="1498" y="3684"/>
                        <a:pt x="1498" y="3684"/>
                      </a:cubicBezTo>
                      <a:cubicBezTo>
                        <a:pt x="1496" y="3685"/>
                        <a:pt x="1496" y="3685"/>
                        <a:pt x="1496" y="3685"/>
                      </a:cubicBezTo>
                      <a:cubicBezTo>
                        <a:pt x="1494" y="3684"/>
                        <a:pt x="1494" y="3684"/>
                        <a:pt x="1494" y="3684"/>
                      </a:cubicBezTo>
                      <a:cubicBezTo>
                        <a:pt x="1494" y="3683"/>
                        <a:pt x="1494" y="3683"/>
                        <a:pt x="1494" y="3683"/>
                      </a:cubicBezTo>
                      <a:cubicBezTo>
                        <a:pt x="1493" y="3681"/>
                        <a:pt x="1493" y="3681"/>
                        <a:pt x="1493" y="3681"/>
                      </a:cubicBezTo>
                      <a:cubicBezTo>
                        <a:pt x="1493" y="3681"/>
                        <a:pt x="1493" y="3681"/>
                        <a:pt x="1493" y="3681"/>
                      </a:cubicBezTo>
                      <a:cubicBezTo>
                        <a:pt x="1492" y="3676"/>
                        <a:pt x="1492" y="3676"/>
                        <a:pt x="1492" y="3676"/>
                      </a:cubicBezTo>
                      <a:cubicBezTo>
                        <a:pt x="1492" y="3675"/>
                        <a:pt x="1492" y="3675"/>
                        <a:pt x="1492" y="3675"/>
                      </a:cubicBezTo>
                      <a:cubicBezTo>
                        <a:pt x="1491" y="3672"/>
                        <a:pt x="1491" y="3672"/>
                        <a:pt x="1491" y="3672"/>
                      </a:cubicBezTo>
                      <a:cubicBezTo>
                        <a:pt x="1487" y="3674"/>
                        <a:pt x="1487" y="3674"/>
                        <a:pt x="1487" y="3674"/>
                      </a:cubicBezTo>
                      <a:cubicBezTo>
                        <a:pt x="1487" y="3675"/>
                        <a:pt x="1487" y="3675"/>
                        <a:pt x="1487" y="3675"/>
                      </a:cubicBezTo>
                      <a:cubicBezTo>
                        <a:pt x="1486" y="3677"/>
                        <a:pt x="1486" y="3677"/>
                        <a:pt x="1486" y="3677"/>
                      </a:cubicBezTo>
                      <a:cubicBezTo>
                        <a:pt x="1485" y="3677"/>
                        <a:pt x="1485" y="3677"/>
                        <a:pt x="1485" y="3677"/>
                      </a:cubicBezTo>
                      <a:cubicBezTo>
                        <a:pt x="1484" y="3677"/>
                        <a:pt x="1484" y="3677"/>
                        <a:pt x="1484" y="3677"/>
                      </a:cubicBezTo>
                      <a:cubicBezTo>
                        <a:pt x="1484" y="3677"/>
                        <a:pt x="1484" y="3677"/>
                        <a:pt x="1484" y="3677"/>
                      </a:cubicBezTo>
                      <a:cubicBezTo>
                        <a:pt x="1483" y="3677"/>
                        <a:pt x="1483" y="3677"/>
                        <a:pt x="1483" y="3677"/>
                      </a:cubicBezTo>
                      <a:cubicBezTo>
                        <a:pt x="1477" y="3675"/>
                        <a:pt x="1477" y="3675"/>
                        <a:pt x="1477" y="3675"/>
                      </a:cubicBezTo>
                      <a:cubicBezTo>
                        <a:pt x="1474" y="3673"/>
                        <a:pt x="1474" y="3673"/>
                        <a:pt x="1474" y="3673"/>
                      </a:cubicBezTo>
                      <a:cubicBezTo>
                        <a:pt x="1473" y="3672"/>
                        <a:pt x="1473" y="3672"/>
                        <a:pt x="1473" y="3672"/>
                      </a:cubicBezTo>
                      <a:cubicBezTo>
                        <a:pt x="1475" y="3668"/>
                        <a:pt x="1475" y="3668"/>
                        <a:pt x="1475" y="3668"/>
                      </a:cubicBezTo>
                      <a:cubicBezTo>
                        <a:pt x="1474" y="3667"/>
                        <a:pt x="1474" y="3667"/>
                        <a:pt x="1474" y="3667"/>
                      </a:cubicBezTo>
                      <a:cubicBezTo>
                        <a:pt x="1474" y="3667"/>
                        <a:pt x="1474" y="3667"/>
                        <a:pt x="1474" y="3667"/>
                      </a:cubicBezTo>
                      <a:cubicBezTo>
                        <a:pt x="1471" y="3667"/>
                        <a:pt x="1471" y="3667"/>
                        <a:pt x="1471" y="3667"/>
                      </a:cubicBezTo>
                      <a:cubicBezTo>
                        <a:pt x="1471" y="3662"/>
                        <a:pt x="1471" y="3662"/>
                        <a:pt x="1471" y="3662"/>
                      </a:cubicBezTo>
                      <a:cubicBezTo>
                        <a:pt x="1475" y="3651"/>
                        <a:pt x="1475" y="3651"/>
                        <a:pt x="1475" y="3651"/>
                      </a:cubicBezTo>
                      <a:cubicBezTo>
                        <a:pt x="1473" y="3648"/>
                        <a:pt x="1473" y="3648"/>
                        <a:pt x="1473" y="3648"/>
                      </a:cubicBezTo>
                      <a:cubicBezTo>
                        <a:pt x="1478" y="3643"/>
                        <a:pt x="1478" y="3643"/>
                        <a:pt x="1478" y="3643"/>
                      </a:cubicBezTo>
                      <a:cubicBezTo>
                        <a:pt x="1481" y="3641"/>
                        <a:pt x="1481" y="3641"/>
                        <a:pt x="1481" y="3641"/>
                      </a:cubicBezTo>
                      <a:cubicBezTo>
                        <a:pt x="1478" y="3637"/>
                        <a:pt x="1478" y="3637"/>
                        <a:pt x="1478" y="3637"/>
                      </a:cubicBezTo>
                      <a:cubicBezTo>
                        <a:pt x="1475" y="3634"/>
                        <a:pt x="1475" y="3634"/>
                        <a:pt x="1475" y="3634"/>
                      </a:cubicBezTo>
                      <a:cubicBezTo>
                        <a:pt x="1477" y="3632"/>
                        <a:pt x="1477" y="3632"/>
                        <a:pt x="1477" y="3632"/>
                      </a:cubicBezTo>
                      <a:cubicBezTo>
                        <a:pt x="1479" y="3631"/>
                        <a:pt x="1479" y="3631"/>
                        <a:pt x="1479" y="3631"/>
                      </a:cubicBezTo>
                      <a:cubicBezTo>
                        <a:pt x="1477" y="3629"/>
                        <a:pt x="1477" y="3629"/>
                        <a:pt x="1477" y="3629"/>
                      </a:cubicBezTo>
                      <a:cubicBezTo>
                        <a:pt x="1478" y="3627"/>
                        <a:pt x="1478" y="3627"/>
                        <a:pt x="1478" y="3627"/>
                      </a:cubicBezTo>
                      <a:cubicBezTo>
                        <a:pt x="1483" y="3627"/>
                        <a:pt x="1483" y="3627"/>
                        <a:pt x="1483" y="3627"/>
                      </a:cubicBezTo>
                      <a:cubicBezTo>
                        <a:pt x="1485" y="3626"/>
                        <a:pt x="1485" y="3626"/>
                        <a:pt x="1485" y="3626"/>
                      </a:cubicBezTo>
                      <a:cubicBezTo>
                        <a:pt x="1485" y="3622"/>
                        <a:pt x="1485" y="3622"/>
                        <a:pt x="1485" y="3622"/>
                      </a:cubicBezTo>
                      <a:cubicBezTo>
                        <a:pt x="1486" y="3617"/>
                        <a:pt x="1486" y="3617"/>
                        <a:pt x="1486" y="3617"/>
                      </a:cubicBezTo>
                      <a:cubicBezTo>
                        <a:pt x="1488" y="3613"/>
                        <a:pt x="1488" y="3613"/>
                        <a:pt x="1488" y="3613"/>
                      </a:cubicBezTo>
                      <a:cubicBezTo>
                        <a:pt x="1490" y="3611"/>
                        <a:pt x="1490" y="3611"/>
                        <a:pt x="1490" y="3611"/>
                      </a:cubicBezTo>
                      <a:cubicBezTo>
                        <a:pt x="1493" y="3612"/>
                        <a:pt x="1493" y="3612"/>
                        <a:pt x="1493" y="3612"/>
                      </a:cubicBezTo>
                      <a:cubicBezTo>
                        <a:pt x="1498" y="3612"/>
                        <a:pt x="1498" y="3612"/>
                        <a:pt x="1498" y="3612"/>
                      </a:cubicBezTo>
                      <a:cubicBezTo>
                        <a:pt x="1499" y="3612"/>
                        <a:pt x="1499" y="3612"/>
                        <a:pt x="1499" y="3612"/>
                      </a:cubicBezTo>
                      <a:cubicBezTo>
                        <a:pt x="1499" y="3612"/>
                        <a:pt x="1499" y="3612"/>
                        <a:pt x="1499" y="3612"/>
                      </a:cubicBezTo>
                      <a:cubicBezTo>
                        <a:pt x="1500" y="3612"/>
                        <a:pt x="1500" y="3612"/>
                        <a:pt x="1500" y="3612"/>
                      </a:cubicBezTo>
                      <a:cubicBezTo>
                        <a:pt x="1503" y="3611"/>
                        <a:pt x="1503" y="3611"/>
                        <a:pt x="1503" y="3611"/>
                      </a:cubicBezTo>
                      <a:cubicBezTo>
                        <a:pt x="1504" y="3611"/>
                        <a:pt x="1504" y="3611"/>
                        <a:pt x="1504" y="3611"/>
                      </a:cubicBezTo>
                      <a:cubicBezTo>
                        <a:pt x="1508" y="3608"/>
                        <a:pt x="1508" y="3608"/>
                        <a:pt x="1508" y="3608"/>
                      </a:cubicBezTo>
                      <a:cubicBezTo>
                        <a:pt x="1508" y="3607"/>
                        <a:pt x="1508" y="3607"/>
                        <a:pt x="1508" y="3607"/>
                      </a:cubicBezTo>
                      <a:cubicBezTo>
                        <a:pt x="1511" y="3602"/>
                        <a:pt x="1511" y="3602"/>
                        <a:pt x="1511" y="3602"/>
                      </a:cubicBezTo>
                      <a:cubicBezTo>
                        <a:pt x="1512" y="3601"/>
                        <a:pt x="1512" y="3601"/>
                        <a:pt x="1512" y="3601"/>
                      </a:cubicBezTo>
                      <a:cubicBezTo>
                        <a:pt x="1512" y="3601"/>
                        <a:pt x="1512" y="3601"/>
                        <a:pt x="1512" y="3601"/>
                      </a:cubicBezTo>
                      <a:cubicBezTo>
                        <a:pt x="1513" y="3599"/>
                        <a:pt x="1513" y="3599"/>
                        <a:pt x="1513" y="3599"/>
                      </a:cubicBezTo>
                      <a:cubicBezTo>
                        <a:pt x="1514" y="3598"/>
                        <a:pt x="1514" y="3598"/>
                        <a:pt x="1514" y="3598"/>
                      </a:cubicBezTo>
                      <a:cubicBezTo>
                        <a:pt x="1519" y="3597"/>
                        <a:pt x="1519" y="3597"/>
                        <a:pt x="1519" y="3597"/>
                      </a:cubicBezTo>
                      <a:cubicBezTo>
                        <a:pt x="1522" y="3594"/>
                        <a:pt x="1522" y="3594"/>
                        <a:pt x="1522" y="3594"/>
                      </a:cubicBezTo>
                      <a:cubicBezTo>
                        <a:pt x="1522" y="3594"/>
                        <a:pt x="1522" y="3594"/>
                        <a:pt x="1522" y="3594"/>
                      </a:cubicBezTo>
                      <a:cubicBezTo>
                        <a:pt x="1523" y="3594"/>
                        <a:pt x="1523" y="3594"/>
                        <a:pt x="1523" y="3594"/>
                      </a:cubicBezTo>
                      <a:cubicBezTo>
                        <a:pt x="1523" y="3597"/>
                        <a:pt x="1523" y="3597"/>
                        <a:pt x="1523" y="3597"/>
                      </a:cubicBezTo>
                      <a:cubicBezTo>
                        <a:pt x="1526" y="3601"/>
                        <a:pt x="1526" y="3601"/>
                        <a:pt x="1526" y="3601"/>
                      </a:cubicBezTo>
                      <a:cubicBezTo>
                        <a:pt x="1533" y="3606"/>
                        <a:pt x="1533" y="3606"/>
                        <a:pt x="1533" y="3606"/>
                      </a:cubicBezTo>
                      <a:cubicBezTo>
                        <a:pt x="1536" y="3605"/>
                        <a:pt x="1536" y="3605"/>
                        <a:pt x="1536" y="3605"/>
                      </a:cubicBezTo>
                      <a:cubicBezTo>
                        <a:pt x="1540" y="3604"/>
                        <a:pt x="1540" y="3604"/>
                        <a:pt x="1540" y="3604"/>
                      </a:cubicBezTo>
                      <a:cubicBezTo>
                        <a:pt x="1544" y="3601"/>
                        <a:pt x="1544" y="3601"/>
                        <a:pt x="1544" y="3601"/>
                      </a:cubicBezTo>
                      <a:cubicBezTo>
                        <a:pt x="1548" y="3603"/>
                        <a:pt x="1548" y="3603"/>
                        <a:pt x="1548" y="3603"/>
                      </a:cubicBezTo>
                      <a:cubicBezTo>
                        <a:pt x="1549" y="3603"/>
                        <a:pt x="1549" y="3603"/>
                        <a:pt x="1549" y="3603"/>
                      </a:cubicBezTo>
                      <a:cubicBezTo>
                        <a:pt x="1554" y="3604"/>
                        <a:pt x="1554" y="3604"/>
                        <a:pt x="1554" y="3604"/>
                      </a:cubicBezTo>
                      <a:cubicBezTo>
                        <a:pt x="1559" y="3608"/>
                        <a:pt x="1559" y="3608"/>
                        <a:pt x="1559" y="3608"/>
                      </a:cubicBezTo>
                      <a:cubicBezTo>
                        <a:pt x="1561" y="3612"/>
                        <a:pt x="1561" y="3612"/>
                        <a:pt x="1561" y="3612"/>
                      </a:cubicBezTo>
                      <a:cubicBezTo>
                        <a:pt x="1562" y="3614"/>
                        <a:pt x="1562" y="3614"/>
                        <a:pt x="1562" y="3614"/>
                      </a:cubicBezTo>
                      <a:cubicBezTo>
                        <a:pt x="1564" y="3616"/>
                        <a:pt x="1564" y="3616"/>
                        <a:pt x="1564" y="3616"/>
                      </a:cubicBezTo>
                      <a:cubicBezTo>
                        <a:pt x="1566" y="3619"/>
                        <a:pt x="1566" y="3619"/>
                        <a:pt x="1566" y="3619"/>
                      </a:cubicBezTo>
                      <a:cubicBezTo>
                        <a:pt x="1568" y="3623"/>
                        <a:pt x="1568" y="3623"/>
                        <a:pt x="1568" y="3623"/>
                      </a:cubicBezTo>
                      <a:cubicBezTo>
                        <a:pt x="1568" y="3626"/>
                        <a:pt x="1568" y="3626"/>
                        <a:pt x="1568" y="3626"/>
                      </a:cubicBezTo>
                      <a:cubicBezTo>
                        <a:pt x="1569" y="3626"/>
                        <a:pt x="1569" y="3626"/>
                        <a:pt x="1569" y="3626"/>
                      </a:cubicBezTo>
                      <a:cubicBezTo>
                        <a:pt x="1572" y="3621"/>
                        <a:pt x="1572" y="3621"/>
                        <a:pt x="1572" y="3621"/>
                      </a:cubicBezTo>
                      <a:cubicBezTo>
                        <a:pt x="1575" y="3618"/>
                        <a:pt x="1575" y="3618"/>
                        <a:pt x="1575" y="3618"/>
                      </a:cubicBezTo>
                      <a:cubicBezTo>
                        <a:pt x="1580" y="3613"/>
                        <a:pt x="1580" y="3613"/>
                        <a:pt x="1580" y="3613"/>
                      </a:cubicBezTo>
                      <a:cubicBezTo>
                        <a:pt x="1587" y="3613"/>
                        <a:pt x="1587" y="3613"/>
                        <a:pt x="1587" y="3613"/>
                      </a:cubicBezTo>
                      <a:cubicBezTo>
                        <a:pt x="1588" y="3609"/>
                        <a:pt x="1588" y="3609"/>
                        <a:pt x="1588" y="3609"/>
                      </a:cubicBezTo>
                      <a:cubicBezTo>
                        <a:pt x="1589" y="3608"/>
                        <a:pt x="1589" y="3608"/>
                        <a:pt x="1589" y="3608"/>
                      </a:cubicBezTo>
                      <a:cubicBezTo>
                        <a:pt x="1589" y="3607"/>
                        <a:pt x="1589" y="3607"/>
                        <a:pt x="1589" y="3607"/>
                      </a:cubicBezTo>
                      <a:cubicBezTo>
                        <a:pt x="1589" y="3603"/>
                        <a:pt x="1589" y="3603"/>
                        <a:pt x="1589" y="3603"/>
                      </a:cubicBezTo>
                      <a:cubicBezTo>
                        <a:pt x="1591" y="3600"/>
                        <a:pt x="1591" y="3600"/>
                        <a:pt x="1591" y="3600"/>
                      </a:cubicBezTo>
                      <a:cubicBezTo>
                        <a:pt x="1591" y="3596"/>
                        <a:pt x="1591" y="3596"/>
                        <a:pt x="1591" y="3596"/>
                      </a:cubicBezTo>
                      <a:cubicBezTo>
                        <a:pt x="1592" y="3594"/>
                        <a:pt x="1592" y="3594"/>
                        <a:pt x="1592" y="3594"/>
                      </a:cubicBezTo>
                      <a:cubicBezTo>
                        <a:pt x="1593" y="3593"/>
                        <a:pt x="1593" y="3593"/>
                        <a:pt x="1593" y="3593"/>
                      </a:cubicBezTo>
                      <a:cubicBezTo>
                        <a:pt x="1593" y="3593"/>
                        <a:pt x="1593" y="3593"/>
                        <a:pt x="1593" y="3593"/>
                      </a:cubicBezTo>
                      <a:cubicBezTo>
                        <a:pt x="1593" y="3592"/>
                        <a:pt x="1593" y="3592"/>
                        <a:pt x="1593" y="3592"/>
                      </a:cubicBezTo>
                      <a:cubicBezTo>
                        <a:pt x="1592" y="3589"/>
                        <a:pt x="1592" y="3589"/>
                        <a:pt x="1592" y="3589"/>
                      </a:cubicBezTo>
                      <a:cubicBezTo>
                        <a:pt x="1591" y="3587"/>
                        <a:pt x="1591" y="3587"/>
                        <a:pt x="1591" y="3587"/>
                      </a:cubicBezTo>
                      <a:cubicBezTo>
                        <a:pt x="1578" y="3584"/>
                        <a:pt x="1578" y="3584"/>
                        <a:pt x="1578" y="3584"/>
                      </a:cubicBezTo>
                      <a:cubicBezTo>
                        <a:pt x="1578" y="3583"/>
                        <a:pt x="1578" y="3583"/>
                        <a:pt x="1578" y="3583"/>
                      </a:cubicBezTo>
                      <a:cubicBezTo>
                        <a:pt x="1574" y="3581"/>
                        <a:pt x="1574" y="3581"/>
                        <a:pt x="1574" y="3581"/>
                      </a:cubicBezTo>
                      <a:cubicBezTo>
                        <a:pt x="1572" y="3581"/>
                        <a:pt x="1572" y="3581"/>
                        <a:pt x="1572" y="3581"/>
                      </a:cubicBezTo>
                      <a:cubicBezTo>
                        <a:pt x="1570" y="3583"/>
                        <a:pt x="1570" y="3583"/>
                        <a:pt x="1570" y="3583"/>
                      </a:cubicBezTo>
                      <a:cubicBezTo>
                        <a:pt x="1567" y="3583"/>
                        <a:pt x="1567" y="3583"/>
                        <a:pt x="1567" y="3583"/>
                      </a:cubicBezTo>
                      <a:cubicBezTo>
                        <a:pt x="1562" y="3581"/>
                        <a:pt x="1562" y="3581"/>
                        <a:pt x="1562" y="3581"/>
                      </a:cubicBezTo>
                      <a:cubicBezTo>
                        <a:pt x="1560" y="3580"/>
                        <a:pt x="1560" y="3580"/>
                        <a:pt x="1560" y="3580"/>
                      </a:cubicBezTo>
                      <a:cubicBezTo>
                        <a:pt x="1559" y="3579"/>
                        <a:pt x="1559" y="3579"/>
                        <a:pt x="1559" y="3579"/>
                      </a:cubicBezTo>
                      <a:cubicBezTo>
                        <a:pt x="1558" y="3577"/>
                        <a:pt x="1558" y="3577"/>
                        <a:pt x="1558" y="3577"/>
                      </a:cubicBezTo>
                      <a:cubicBezTo>
                        <a:pt x="1558" y="3576"/>
                        <a:pt x="1558" y="3576"/>
                        <a:pt x="1558" y="3576"/>
                      </a:cubicBezTo>
                      <a:cubicBezTo>
                        <a:pt x="1558" y="3574"/>
                        <a:pt x="1558" y="3574"/>
                        <a:pt x="1558" y="3574"/>
                      </a:cubicBezTo>
                      <a:cubicBezTo>
                        <a:pt x="1557" y="3570"/>
                        <a:pt x="1557" y="3570"/>
                        <a:pt x="1557" y="3570"/>
                      </a:cubicBezTo>
                      <a:cubicBezTo>
                        <a:pt x="1553" y="3570"/>
                        <a:pt x="1553" y="3570"/>
                        <a:pt x="1553" y="3570"/>
                      </a:cubicBezTo>
                      <a:cubicBezTo>
                        <a:pt x="1552" y="3568"/>
                        <a:pt x="1552" y="3568"/>
                        <a:pt x="1552" y="3568"/>
                      </a:cubicBezTo>
                      <a:cubicBezTo>
                        <a:pt x="1552" y="3566"/>
                        <a:pt x="1552" y="3566"/>
                        <a:pt x="1552" y="3566"/>
                      </a:cubicBezTo>
                      <a:cubicBezTo>
                        <a:pt x="1553" y="3564"/>
                        <a:pt x="1553" y="3564"/>
                        <a:pt x="1553" y="3564"/>
                      </a:cubicBezTo>
                      <a:cubicBezTo>
                        <a:pt x="1553" y="3562"/>
                        <a:pt x="1553" y="3562"/>
                        <a:pt x="1553" y="3562"/>
                      </a:cubicBezTo>
                      <a:cubicBezTo>
                        <a:pt x="1551" y="3561"/>
                        <a:pt x="1551" y="3561"/>
                        <a:pt x="1551" y="3561"/>
                      </a:cubicBezTo>
                      <a:cubicBezTo>
                        <a:pt x="1551" y="3561"/>
                        <a:pt x="1551" y="3561"/>
                        <a:pt x="1551" y="3561"/>
                      </a:cubicBezTo>
                      <a:cubicBezTo>
                        <a:pt x="1551" y="3561"/>
                        <a:pt x="1551" y="3561"/>
                        <a:pt x="1551" y="3561"/>
                      </a:cubicBezTo>
                      <a:cubicBezTo>
                        <a:pt x="1551" y="3560"/>
                        <a:pt x="1551" y="3560"/>
                        <a:pt x="1551" y="3560"/>
                      </a:cubicBezTo>
                      <a:cubicBezTo>
                        <a:pt x="1552" y="3559"/>
                        <a:pt x="1552" y="3559"/>
                        <a:pt x="1552" y="3559"/>
                      </a:cubicBezTo>
                      <a:cubicBezTo>
                        <a:pt x="1554" y="3558"/>
                        <a:pt x="1554" y="3558"/>
                        <a:pt x="1554" y="3558"/>
                      </a:cubicBezTo>
                      <a:cubicBezTo>
                        <a:pt x="1553" y="3557"/>
                        <a:pt x="1553" y="3557"/>
                        <a:pt x="1553" y="3557"/>
                      </a:cubicBezTo>
                      <a:cubicBezTo>
                        <a:pt x="1551" y="3556"/>
                        <a:pt x="1551" y="3556"/>
                        <a:pt x="1551" y="3556"/>
                      </a:cubicBezTo>
                      <a:cubicBezTo>
                        <a:pt x="1552" y="3554"/>
                        <a:pt x="1552" y="3554"/>
                        <a:pt x="1552" y="3554"/>
                      </a:cubicBezTo>
                      <a:cubicBezTo>
                        <a:pt x="1551" y="3553"/>
                        <a:pt x="1551" y="3553"/>
                        <a:pt x="1551" y="3553"/>
                      </a:cubicBezTo>
                      <a:cubicBezTo>
                        <a:pt x="1552" y="3551"/>
                        <a:pt x="1552" y="3551"/>
                        <a:pt x="1552" y="3551"/>
                      </a:cubicBezTo>
                      <a:cubicBezTo>
                        <a:pt x="1552" y="3550"/>
                        <a:pt x="1552" y="3550"/>
                        <a:pt x="1552" y="3550"/>
                      </a:cubicBezTo>
                      <a:cubicBezTo>
                        <a:pt x="1552" y="3550"/>
                        <a:pt x="1552" y="3550"/>
                        <a:pt x="1552" y="3550"/>
                      </a:cubicBezTo>
                      <a:cubicBezTo>
                        <a:pt x="1551" y="3548"/>
                        <a:pt x="1551" y="3548"/>
                        <a:pt x="1551" y="3548"/>
                      </a:cubicBezTo>
                      <a:cubicBezTo>
                        <a:pt x="1547" y="3547"/>
                        <a:pt x="1547" y="3547"/>
                        <a:pt x="1547" y="3547"/>
                      </a:cubicBezTo>
                      <a:cubicBezTo>
                        <a:pt x="1546" y="3546"/>
                        <a:pt x="1546" y="3546"/>
                        <a:pt x="1546" y="3546"/>
                      </a:cubicBezTo>
                      <a:cubicBezTo>
                        <a:pt x="1547" y="3544"/>
                        <a:pt x="1547" y="3544"/>
                        <a:pt x="1547" y="3544"/>
                      </a:cubicBezTo>
                      <a:cubicBezTo>
                        <a:pt x="1548" y="3541"/>
                        <a:pt x="1548" y="3541"/>
                        <a:pt x="1548" y="3541"/>
                      </a:cubicBezTo>
                      <a:cubicBezTo>
                        <a:pt x="1547" y="3541"/>
                        <a:pt x="1547" y="3541"/>
                        <a:pt x="1547" y="3541"/>
                      </a:cubicBezTo>
                      <a:cubicBezTo>
                        <a:pt x="1545" y="3540"/>
                        <a:pt x="1545" y="3540"/>
                        <a:pt x="1545" y="3540"/>
                      </a:cubicBezTo>
                      <a:cubicBezTo>
                        <a:pt x="1541" y="3537"/>
                        <a:pt x="1541" y="3537"/>
                        <a:pt x="1541" y="3537"/>
                      </a:cubicBezTo>
                      <a:cubicBezTo>
                        <a:pt x="1542" y="3535"/>
                        <a:pt x="1542" y="3535"/>
                        <a:pt x="1542" y="3535"/>
                      </a:cubicBezTo>
                      <a:cubicBezTo>
                        <a:pt x="1542" y="3535"/>
                        <a:pt x="1542" y="3535"/>
                        <a:pt x="1542" y="3535"/>
                      </a:cubicBezTo>
                      <a:cubicBezTo>
                        <a:pt x="1543" y="3535"/>
                        <a:pt x="1543" y="3535"/>
                        <a:pt x="1543" y="3535"/>
                      </a:cubicBezTo>
                      <a:cubicBezTo>
                        <a:pt x="1544" y="3534"/>
                        <a:pt x="1544" y="3534"/>
                        <a:pt x="1544" y="3534"/>
                      </a:cubicBezTo>
                      <a:cubicBezTo>
                        <a:pt x="1545" y="3531"/>
                        <a:pt x="1545" y="3531"/>
                        <a:pt x="1545" y="3531"/>
                      </a:cubicBezTo>
                      <a:cubicBezTo>
                        <a:pt x="1545" y="3529"/>
                        <a:pt x="1545" y="3529"/>
                        <a:pt x="1545" y="3529"/>
                      </a:cubicBezTo>
                      <a:cubicBezTo>
                        <a:pt x="1545" y="3529"/>
                        <a:pt x="1545" y="3529"/>
                        <a:pt x="1545" y="3529"/>
                      </a:cubicBezTo>
                      <a:cubicBezTo>
                        <a:pt x="1546" y="3528"/>
                        <a:pt x="1546" y="3528"/>
                        <a:pt x="1546" y="3528"/>
                      </a:cubicBezTo>
                      <a:cubicBezTo>
                        <a:pt x="1547" y="3527"/>
                        <a:pt x="1547" y="3527"/>
                        <a:pt x="1547" y="3527"/>
                      </a:cubicBezTo>
                      <a:cubicBezTo>
                        <a:pt x="1547" y="3525"/>
                        <a:pt x="1547" y="3525"/>
                        <a:pt x="1547" y="3525"/>
                      </a:cubicBezTo>
                      <a:cubicBezTo>
                        <a:pt x="1547" y="3525"/>
                        <a:pt x="1547" y="3525"/>
                        <a:pt x="1547" y="3525"/>
                      </a:cubicBezTo>
                      <a:cubicBezTo>
                        <a:pt x="1547" y="3524"/>
                        <a:pt x="1547" y="3524"/>
                        <a:pt x="1547" y="3524"/>
                      </a:cubicBezTo>
                      <a:cubicBezTo>
                        <a:pt x="1545" y="3524"/>
                        <a:pt x="1545" y="3524"/>
                        <a:pt x="1545" y="3524"/>
                      </a:cubicBezTo>
                      <a:cubicBezTo>
                        <a:pt x="1544" y="3525"/>
                        <a:pt x="1544" y="3525"/>
                        <a:pt x="1544" y="3525"/>
                      </a:cubicBezTo>
                      <a:cubicBezTo>
                        <a:pt x="1541" y="3528"/>
                        <a:pt x="1541" y="3528"/>
                        <a:pt x="1541" y="3528"/>
                      </a:cubicBezTo>
                      <a:cubicBezTo>
                        <a:pt x="1539" y="3528"/>
                        <a:pt x="1539" y="3528"/>
                        <a:pt x="1539" y="3528"/>
                      </a:cubicBezTo>
                      <a:cubicBezTo>
                        <a:pt x="1535" y="3525"/>
                        <a:pt x="1535" y="3525"/>
                        <a:pt x="1535" y="3525"/>
                      </a:cubicBezTo>
                      <a:cubicBezTo>
                        <a:pt x="1532" y="3524"/>
                        <a:pt x="1532" y="3524"/>
                        <a:pt x="1532" y="3524"/>
                      </a:cubicBezTo>
                      <a:cubicBezTo>
                        <a:pt x="1532" y="3524"/>
                        <a:pt x="1532" y="3524"/>
                        <a:pt x="1532" y="3524"/>
                      </a:cubicBezTo>
                      <a:cubicBezTo>
                        <a:pt x="1530" y="3524"/>
                        <a:pt x="1530" y="3524"/>
                        <a:pt x="1530" y="3524"/>
                      </a:cubicBezTo>
                      <a:cubicBezTo>
                        <a:pt x="1529" y="3522"/>
                        <a:pt x="1529" y="3522"/>
                        <a:pt x="1529" y="3522"/>
                      </a:cubicBezTo>
                      <a:cubicBezTo>
                        <a:pt x="1527" y="3520"/>
                        <a:pt x="1527" y="3520"/>
                        <a:pt x="1527" y="3520"/>
                      </a:cubicBezTo>
                      <a:cubicBezTo>
                        <a:pt x="1524" y="3518"/>
                        <a:pt x="1524" y="3518"/>
                        <a:pt x="1524" y="3518"/>
                      </a:cubicBezTo>
                      <a:cubicBezTo>
                        <a:pt x="1522" y="3513"/>
                        <a:pt x="1522" y="3513"/>
                        <a:pt x="1522" y="3513"/>
                      </a:cubicBezTo>
                      <a:cubicBezTo>
                        <a:pt x="1520" y="3513"/>
                        <a:pt x="1520" y="3513"/>
                        <a:pt x="1520" y="3513"/>
                      </a:cubicBezTo>
                      <a:cubicBezTo>
                        <a:pt x="1520" y="3512"/>
                        <a:pt x="1520" y="3512"/>
                        <a:pt x="1520" y="3512"/>
                      </a:cubicBezTo>
                      <a:cubicBezTo>
                        <a:pt x="1519" y="3511"/>
                        <a:pt x="1519" y="3511"/>
                        <a:pt x="1519" y="3511"/>
                      </a:cubicBezTo>
                      <a:cubicBezTo>
                        <a:pt x="1517" y="3508"/>
                        <a:pt x="1517" y="3508"/>
                        <a:pt x="1517" y="3508"/>
                      </a:cubicBezTo>
                      <a:cubicBezTo>
                        <a:pt x="1518" y="3506"/>
                        <a:pt x="1518" y="3506"/>
                        <a:pt x="1518" y="3506"/>
                      </a:cubicBezTo>
                      <a:cubicBezTo>
                        <a:pt x="1521" y="3507"/>
                        <a:pt x="1521" y="3507"/>
                        <a:pt x="1521" y="3507"/>
                      </a:cubicBezTo>
                      <a:cubicBezTo>
                        <a:pt x="1522" y="3507"/>
                        <a:pt x="1522" y="3507"/>
                        <a:pt x="1522" y="3507"/>
                      </a:cubicBezTo>
                      <a:cubicBezTo>
                        <a:pt x="1528" y="3504"/>
                        <a:pt x="1528" y="3504"/>
                        <a:pt x="1528" y="3504"/>
                      </a:cubicBezTo>
                      <a:cubicBezTo>
                        <a:pt x="1534" y="3501"/>
                        <a:pt x="1534" y="3501"/>
                        <a:pt x="1534" y="3501"/>
                      </a:cubicBezTo>
                      <a:cubicBezTo>
                        <a:pt x="1535" y="3500"/>
                        <a:pt x="1535" y="3500"/>
                        <a:pt x="1535" y="3500"/>
                      </a:cubicBezTo>
                      <a:cubicBezTo>
                        <a:pt x="1536" y="3499"/>
                        <a:pt x="1536" y="3499"/>
                        <a:pt x="1536" y="3499"/>
                      </a:cubicBezTo>
                      <a:cubicBezTo>
                        <a:pt x="1536" y="3496"/>
                        <a:pt x="1536" y="3496"/>
                        <a:pt x="1536" y="3496"/>
                      </a:cubicBezTo>
                      <a:cubicBezTo>
                        <a:pt x="1536" y="3496"/>
                        <a:pt x="1536" y="3496"/>
                        <a:pt x="1536" y="3496"/>
                      </a:cubicBezTo>
                      <a:cubicBezTo>
                        <a:pt x="1536" y="3495"/>
                        <a:pt x="1536" y="3495"/>
                        <a:pt x="1536" y="3495"/>
                      </a:cubicBezTo>
                      <a:cubicBezTo>
                        <a:pt x="1536" y="3495"/>
                        <a:pt x="1536" y="3495"/>
                        <a:pt x="1536" y="3495"/>
                      </a:cubicBezTo>
                      <a:cubicBezTo>
                        <a:pt x="1536" y="3494"/>
                        <a:pt x="1536" y="3494"/>
                        <a:pt x="1536" y="3494"/>
                      </a:cubicBezTo>
                      <a:cubicBezTo>
                        <a:pt x="1533" y="3490"/>
                        <a:pt x="1533" y="3490"/>
                        <a:pt x="1533" y="3490"/>
                      </a:cubicBezTo>
                      <a:cubicBezTo>
                        <a:pt x="1531" y="3489"/>
                        <a:pt x="1531" y="3489"/>
                        <a:pt x="1531" y="3489"/>
                      </a:cubicBezTo>
                      <a:cubicBezTo>
                        <a:pt x="1529" y="3484"/>
                        <a:pt x="1529" y="3484"/>
                        <a:pt x="1529" y="3484"/>
                      </a:cubicBezTo>
                      <a:cubicBezTo>
                        <a:pt x="1528" y="3483"/>
                        <a:pt x="1528" y="3483"/>
                        <a:pt x="1528" y="3483"/>
                      </a:cubicBezTo>
                      <a:cubicBezTo>
                        <a:pt x="1527" y="3481"/>
                        <a:pt x="1527" y="3481"/>
                        <a:pt x="1527" y="3481"/>
                      </a:cubicBezTo>
                      <a:cubicBezTo>
                        <a:pt x="1525" y="3479"/>
                        <a:pt x="1525" y="3479"/>
                        <a:pt x="1525" y="3479"/>
                      </a:cubicBezTo>
                      <a:cubicBezTo>
                        <a:pt x="1520" y="3476"/>
                        <a:pt x="1520" y="3476"/>
                        <a:pt x="1520" y="3476"/>
                      </a:cubicBezTo>
                      <a:cubicBezTo>
                        <a:pt x="1518" y="3474"/>
                        <a:pt x="1518" y="3474"/>
                        <a:pt x="1518" y="3474"/>
                      </a:cubicBezTo>
                      <a:cubicBezTo>
                        <a:pt x="1518" y="3474"/>
                        <a:pt x="1518" y="3474"/>
                        <a:pt x="1518" y="3474"/>
                      </a:cubicBezTo>
                      <a:cubicBezTo>
                        <a:pt x="1515" y="3472"/>
                        <a:pt x="1515" y="3472"/>
                        <a:pt x="1515" y="3472"/>
                      </a:cubicBezTo>
                      <a:cubicBezTo>
                        <a:pt x="1514" y="3471"/>
                        <a:pt x="1514" y="3471"/>
                        <a:pt x="1514" y="3471"/>
                      </a:cubicBezTo>
                      <a:cubicBezTo>
                        <a:pt x="1510" y="3467"/>
                        <a:pt x="1510" y="3467"/>
                        <a:pt x="1510" y="3467"/>
                      </a:cubicBezTo>
                      <a:cubicBezTo>
                        <a:pt x="1508" y="3466"/>
                        <a:pt x="1508" y="3466"/>
                        <a:pt x="1508" y="3466"/>
                      </a:cubicBezTo>
                      <a:cubicBezTo>
                        <a:pt x="1504" y="3465"/>
                        <a:pt x="1504" y="3465"/>
                        <a:pt x="1504" y="3465"/>
                      </a:cubicBezTo>
                      <a:cubicBezTo>
                        <a:pt x="1496" y="3463"/>
                        <a:pt x="1496" y="3463"/>
                        <a:pt x="1496" y="3463"/>
                      </a:cubicBezTo>
                      <a:cubicBezTo>
                        <a:pt x="1496" y="3463"/>
                        <a:pt x="1496" y="3463"/>
                        <a:pt x="1496" y="3463"/>
                      </a:cubicBezTo>
                      <a:cubicBezTo>
                        <a:pt x="1496" y="3463"/>
                        <a:pt x="1496" y="3463"/>
                        <a:pt x="1496" y="3463"/>
                      </a:cubicBezTo>
                      <a:cubicBezTo>
                        <a:pt x="1494" y="3464"/>
                        <a:pt x="1494" y="3464"/>
                        <a:pt x="1494" y="3464"/>
                      </a:cubicBezTo>
                      <a:cubicBezTo>
                        <a:pt x="1493" y="3463"/>
                        <a:pt x="1493" y="3463"/>
                        <a:pt x="1493" y="3463"/>
                      </a:cubicBezTo>
                      <a:cubicBezTo>
                        <a:pt x="1491" y="3462"/>
                        <a:pt x="1491" y="3462"/>
                        <a:pt x="1491" y="3462"/>
                      </a:cubicBezTo>
                      <a:cubicBezTo>
                        <a:pt x="1490" y="3463"/>
                        <a:pt x="1490" y="3463"/>
                        <a:pt x="1489" y="3463"/>
                      </a:cubicBezTo>
                      <a:cubicBezTo>
                        <a:pt x="1490" y="3465"/>
                        <a:pt x="1490" y="3465"/>
                        <a:pt x="1490" y="3465"/>
                      </a:cubicBezTo>
                      <a:cubicBezTo>
                        <a:pt x="1492" y="3465"/>
                        <a:pt x="1492" y="3465"/>
                        <a:pt x="1492" y="3465"/>
                      </a:cubicBezTo>
                      <a:cubicBezTo>
                        <a:pt x="1493" y="3467"/>
                        <a:pt x="1493" y="3467"/>
                        <a:pt x="1493" y="3467"/>
                      </a:cubicBezTo>
                      <a:cubicBezTo>
                        <a:pt x="1494" y="3467"/>
                        <a:pt x="1494" y="3467"/>
                        <a:pt x="1494" y="3467"/>
                      </a:cubicBezTo>
                      <a:cubicBezTo>
                        <a:pt x="1498" y="3466"/>
                        <a:pt x="1498" y="3466"/>
                        <a:pt x="1498" y="3466"/>
                      </a:cubicBezTo>
                      <a:cubicBezTo>
                        <a:pt x="1499" y="3466"/>
                        <a:pt x="1499" y="3466"/>
                        <a:pt x="1499" y="3466"/>
                      </a:cubicBezTo>
                      <a:cubicBezTo>
                        <a:pt x="1500" y="3467"/>
                        <a:pt x="1500" y="3467"/>
                        <a:pt x="1500" y="3467"/>
                      </a:cubicBezTo>
                      <a:cubicBezTo>
                        <a:pt x="1499" y="3468"/>
                        <a:pt x="1499" y="3468"/>
                        <a:pt x="1499" y="3468"/>
                      </a:cubicBezTo>
                      <a:cubicBezTo>
                        <a:pt x="1499" y="3467"/>
                        <a:pt x="1499" y="3467"/>
                        <a:pt x="1499" y="3467"/>
                      </a:cubicBezTo>
                      <a:cubicBezTo>
                        <a:pt x="1498" y="3467"/>
                        <a:pt x="1497" y="3468"/>
                        <a:pt x="1496" y="3468"/>
                      </a:cubicBezTo>
                      <a:cubicBezTo>
                        <a:pt x="1496" y="3469"/>
                        <a:pt x="1496" y="3469"/>
                        <a:pt x="1496" y="3469"/>
                      </a:cubicBezTo>
                      <a:cubicBezTo>
                        <a:pt x="1498" y="3469"/>
                        <a:pt x="1498" y="3469"/>
                        <a:pt x="1498" y="3469"/>
                      </a:cubicBezTo>
                      <a:cubicBezTo>
                        <a:pt x="1496" y="3471"/>
                        <a:pt x="1496" y="3471"/>
                        <a:pt x="1496" y="3471"/>
                      </a:cubicBezTo>
                      <a:cubicBezTo>
                        <a:pt x="1494" y="3470"/>
                        <a:pt x="1494" y="3470"/>
                        <a:pt x="1494" y="3470"/>
                      </a:cubicBezTo>
                      <a:cubicBezTo>
                        <a:pt x="1494" y="3469"/>
                        <a:pt x="1494" y="3469"/>
                        <a:pt x="1494" y="3469"/>
                      </a:cubicBezTo>
                      <a:cubicBezTo>
                        <a:pt x="1493" y="3467"/>
                        <a:pt x="1493" y="3467"/>
                        <a:pt x="1493" y="3467"/>
                      </a:cubicBezTo>
                      <a:cubicBezTo>
                        <a:pt x="1491" y="3468"/>
                        <a:pt x="1491" y="3468"/>
                        <a:pt x="1491" y="3468"/>
                      </a:cubicBezTo>
                      <a:cubicBezTo>
                        <a:pt x="1494" y="3470"/>
                        <a:pt x="1496" y="3474"/>
                        <a:pt x="1500" y="3475"/>
                      </a:cubicBezTo>
                      <a:cubicBezTo>
                        <a:pt x="1500" y="3476"/>
                        <a:pt x="1500" y="3476"/>
                        <a:pt x="1500" y="3476"/>
                      </a:cubicBezTo>
                      <a:cubicBezTo>
                        <a:pt x="1499" y="3476"/>
                        <a:pt x="1498" y="3476"/>
                        <a:pt x="1498" y="3475"/>
                      </a:cubicBezTo>
                      <a:cubicBezTo>
                        <a:pt x="1496" y="3473"/>
                        <a:pt x="1493" y="3471"/>
                        <a:pt x="1491" y="3470"/>
                      </a:cubicBezTo>
                      <a:cubicBezTo>
                        <a:pt x="1491" y="3469"/>
                        <a:pt x="1489" y="3469"/>
                        <a:pt x="1489" y="3469"/>
                      </a:cubicBezTo>
                      <a:cubicBezTo>
                        <a:pt x="1487" y="3468"/>
                        <a:pt x="1485" y="3466"/>
                        <a:pt x="1483" y="3465"/>
                      </a:cubicBezTo>
                      <a:cubicBezTo>
                        <a:pt x="1483" y="3465"/>
                        <a:pt x="1481" y="3461"/>
                        <a:pt x="1481" y="3461"/>
                      </a:cubicBezTo>
                      <a:cubicBezTo>
                        <a:pt x="1476" y="3459"/>
                        <a:pt x="1476" y="3459"/>
                        <a:pt x="1476" y="3459"/>
                      </a:cubicBezTo>
                      <a:cubicBezTo>
                        <a:pt x="1472" y="3454"/>
                        <a:pt x="1466" y="3448"/>
                        <a:pt x="1461" y="3443"/>
                      </a:cubicBezTo>
                      <a:cubicBezTo>
                        <a:pt x="1458" y="3441"/>
                        <a:pt x="1455" y="3440"/>
                        <a:pt x="1452" y="3438"/>
                      </a:cubicBezTo>
                      <a:cubicBezTo>
                        <a:pt x="1450" y="3437"/>
                        <a:pt x="1450" y="3435"/>
                        <a:pt x="1448" y="3435"/>
                      </a:cubicBezTo>
                      <a:cubicBezTo>
                        <a:pt x="1444" y="3432"/>
                        <a:pt x="1444" y="3432"/>
                        <a:pt x="1444" y="3432"/>
                      </a:cubicBezTo>
                      <a:cubicBezTo>
                        <a:pt x="1440" y="3431"/>
                        <a:pt x="1440" y="3431"/>
                        <a:pt x="1440" y="3431"/>
                      </a:cubicBezTo>
                      <a:cubicBezTo>
                        <a:pt x="1440" y="3429"/>
                        <a:pt x="1440" y="3429"/>
                        <a:pt x="1440" y="3429"/>
                      </a:cubicBezTo>
                      <a:cubicBezTo>
                        <a:pt x="1438" y="3428"/>
                        <a:pt x="1434" y="3425"/>
                        <a:pt x="1433" y="3423"/>
                      </a:cubicBezTo>
                      <a:cubicBezTo>
                        <a:pt x="1433" y="3421"/>
                        <a:pt x="1433" y="3418"/>
                        <a:pt x="1432" y="3416"/>
                      </a:cubicBezTo>
                      <a:cubicBezTo>
                        <a:pt x="1431" y="3416"/>
                        <a:pt x="1431" y="3416"/>
                        <a:pt x="1431" y="3416"/>
                      </a:cubicBezTo>
                      <a:cubicBezTo>
                        <a:pt x="1416" y="3419"/>
                        <a:pt x="1409" y="3420"/>
                        <a:pt x="1395" y="3427"/>
                      </a:cubicBezTo>
                      <a:cubicBezTo>
                        <a:pt x="1389" y="3430"/>
                        <a:pt x="1387" y="3430"/>
                        <a:pt x="1381" y="3435"/>
                      </a:cubicBezTo>
                      <a:cubicBezTo>
                        <a:pt x="1380" y="3436"/>
                        <a:pt x="1380" y="3436"/>
                        <a:pt x="1378" y="3436"/>
                      </a:cubicBezTo>
                      <a:cubicBezTo>
                        <a:pt x="1375" y="3438"/>
                        <a:pt x="1372" y="3437"/>
                        <a:pt x="1368" y="3439"/>
                      </a:cubicBezTo>
                      <a:cubicBezTo>
                        <a:pt x="1354" y="3445"/>
                        <a:pt x="1354" y="3445"/>
                        <a:pt x="1354" y="3445"/>
                      </a:cubicBezTo>
                      <a:cubicBezTo>
                        <a:pt x="1351" y="3446"/>
                        <a:pt x="1347" y="3444"/>
                        <a:pt x="1344" y="3444"/>
                      </a:cubicBezTo>
                      <a:cubicBezTo>
                        <a:pt x="1342" y="3443"/>
                        <a:pt x="1340" y="3444"/>
                        <a:pt x="1338" y="3444"/>
                      </a:cubicBezTo>
                      <a:cubicBezTo>
                        <a:pt x="1334" y="3445"/>
                        <a:pt x="1330" y="3444"/>
                        <a:pt x="1326" y="3443"/>
                      </a:cubicBezTo>
                      <a:cubicBezTo>
                        <a:pt x="1324" y="3443"/>
                        <a:pt x="1321" y="3442"/>
                        <a:pt x="1319" y="3441"/>
                      </a:cubicBezTo>
                      <a:cubicBezTo>
                        <a:pt x="1320" y="3439"/>
                        <a:pt x="1320" y="3439"/>
                        <a:pt x="1320" y="3439"/>
                      </a:cubicBezTo>
                      <a:cubicBezTo>
                        <a:pt x="1320" y="3438"/>
                        <a:pt x="1320" y="3438"/>
                        <a:pt x="1320" y="3438"/>
                      </a:cubicBezTo>
                      <a:cubicBezTo>
                        <a:pt x="1319" y="3437"/>
                        <a:pt x="1317" y="3436"/>
                        <a:pt x="1316" y="3435"/>
                      </a:cubicBezTo>
                      <a:cubicBezTo>
                        <a:pt x="1314" y="3434"/>
                        <a:pt x="1309" y="3433"/>
                        <a:pt x="1308" y="3431"/>
                      </a:cubicBezTo>
                      <a:cubicBezTo>
                        <a:pt x="1308" y="3429"/>
                        <a:pt x="1308" y="3429"/>
                        <a:pt x="1308" y="3429"/>
                      </a:cubicBezTo>
                      <a:cubicBezTo>
                        <a:pt x="1306" y="3429"/>
                        <a:pt x="1306" y="3429"/>
                        <a:pt x="1306" y="3429"/>
                      </a:cubicBezTo>
                      <a:cubicBezTo>
                        <a:pt x="1302" y="3431"/>
                        <a:pt x="1299" y="3431"/>
                        <a:pt x="1294" y="3430"/>
                      </a:cubicBezTo>
                      <a:cubicBezTo>
                        <a:pt x="1293" y="3429"/>
                        <a:pt x="1293" y="3429"/>
                        <a:pt x="1293" y="3429"/>
                      </a:cubicBezTo>
                      <a:cubicBezTo>
                        <a:pt x="1294" y="3427"/>
                        <a:pt x="1294" y="3427"/>
                        <a:pt x="1294" y="3427"/>
                      </a:cubicBezTo>
                      <a:cubicBezTo>
                        <a:pt x="1292" y="3427"/>
                        <a:pt x="1292" y="3427"/>
                        <a:pt x="1292" y="3427"/>
                      </a:cubicBezTo>
                      <a:cubicBezTo>
                        <a:pt x="1292" y="3424"/>
                        <a:pt x="1292" y="3424"/>
                        <a:pt x="1292" y="3424"/>
                      </a:cubicBezTo>
                      <a:cubicBezTo>
                        <a:pt x="1290" y="3424"/>
                        <a:pt x="1290" y="3424"/>
                        <a:pt x="1290" y="3424"/>
                      </a:cubicBezTo>
                      <a:cubicBezTo>
                        <a:pt x="1286" y="3423"/>
                        <a:pt x="1286" y="3423"/>
                        <a:pt x="1286" y="3423"/>
                      </a:cubicBezTo>
                      <a:cubicBezTo>
                        <a:pt x="1285" y="3423"/>
                        <a:pt x="1285" y="3423"/>
                        <a:pt x="1285" y="3423"/>
                      </a:cubicBezTo>
                      <a:cubicBezTo>
                        <a:pt x="1282" y="3423"/>
                        <a:pt x="1282" y="3423"/>
                        <a:pt x="1282" y="3423"/>
                      </a:cubicBezTo>
                      <a:cubicBezTo>
                        <a:pt x="1280" y="3423"/>
                        <a:pt x="1280" y="3423"/>
                        <a:pt x="1280" y="3423"/>
                      </a:cubicBezTo>
                      <a:cubicBezTo>
                        <a:pt x="1279" y="3424"/>
                        <a:pt x="1279" y="3424"/>
                        <a:pt x="1279" y="3424"/>
                      </a:cubicBezTo>
                      <a:cubicBezTo>
                        <a:pt x="1280" y="3427"/>
                        <a:pt x="1280" y="3427"/>
                        <a:pt x="1280" y="3427"/>
                      </a:cubicBezTo>
                      <a:cubicBezTo>
                        <a:pt x="1289" y="3431"/>
                        <a:pt x="1288" y="3432"/>
                        <a:pt x="1290" y="3442"/>
                      </a:cubicBezTo>
                      <a:cubicBezTo>
                        <a:pt x="1290" y="3444"/>
                        <a:pt x="1293" y="3445"/>
                        <a:pt x="1294" y="3446"/>
                      </a:cubicBezTo>
                      <a:cubicBezTo>
                        <a:pt x="1295" y="3447"/>
                        <a:pt x="1295" y="3448"/>
                        <a:pt x="1296" y="3449"/>
                      </a:cubicBezTo>
                      <a:cubicBezTo>
                        <a:pt x="1301" y="3452"/>
                        <a:pt x="1301" y="3452"/>
                        <a:pt x="1301" y="3452"/>
                      </a:cubicBezTo>
                      <a:cubicBezTo>
                        <a:pt x="1300" y="3457"/>
                        <a:pt x="1300" y="3457"/>
                        <a:pt x="1300" y="3457"/>
                      </a:cubicBezTo>
                      <a:cubicBezTo>
                        <a:pt x="1299" y="3459"/>
                        <a:pt x="1295" y="3462"/>
                        <a:pt x="1295" y="3464"/>
                      </a:cubicBezTo>
                      <a:cubicBezTo>
                        <a:pt x="1295" y="3464"/>
                        <a:pt x="1298" y="3468"/>
                        <a:pt x="1298" y="3468"/>
                      </a:cubicBezTo>
                      <a:cubicBezTo>
                        <a:pt x="1298" y="3471"/>
                        <a:pt x="1298" y="3471"/>
                        <a:pt x="1298" y="3471"/>
                      </a:cubicBezTo>
                      <a:cubicBezTo>
                        <a:pt x="1297" y="3472"/>
                        <a:pt x="1297" y="3472"/>
                        <a:pt x="1297" y="3472"/>
                      </a:cubicBezTo>
                      <a:cubicBezTo>
                        <a:pt x="1297" y="3467"/>
                        <a:pt x="1297" y="3467"/>
                        <a:pt x="1297" y="3467"/>
                      </a:cubicBezTo>
                      <a:cubicBezTo>
                        <a:pt x="1293" y="3464"/>
                        <a:pt x="1293" y="3464"/>
                        <a:pt x="1293" y="3464"/>
                      </a:cubicBezTo>
                      <a:cubicBezTo>
                        <a:pt x="1293" y="3462"/>
                        <a:pt x="1293" y="3462"/>
                        <a:pt x="1293" y="3462"/>
                      </a:cubicBezTo>
                      <a:cubicBezTo>
                        <a:pt x="1298" y="3458"/>
                        <a:pt x="1298" y="3458"/>
                        <a:pt x="1298" y="3458"/>
                      </a:cubicBezTo>
                      <a:cubicBezTo>
                        <a:pt x="1296" y="3453"/>
                        <a:pt x="1296" y="3453"/>
                        <a:pt x="1296" y="3453"/>
                      </a:cubicBezTo>
                      <a:cubicBezTo>
                        <a:pt x="1295" y="3451"/>
                        <a:pt x="1294" y="3450"/>
                        <a:pt x="1293" y="3448"/>
                      </a:cubicBezTo>
                      <a:cubicBezTo>
                        <a:pt x="1289" y="3446"/>
                        <a:pt x="1289" y="3446"/>
                        <a:pt x="1289" y="3446"/>
                      </a:cubicBezTo>
                      <a:cubicBezTo>
                        <a:pt x="1290" y="3444"/>
                        <a:pt x="1290" y="3444"/>
                        <a:pt x="1290" y="3444"/>
                      </a:cubicBezTo>
                      <a:cubicBezTo>
                        <a:pt x="1289" y="3443"/>
                        <a:pt x="1289" y="3443"/>
                        <a:pt x="1289" y="3443"/>
                      </a:cubicBezTo>
                      <a:cubicBezTo>
                        <a:pt x="1287" y="3443"/>
                        <a:pt x="1287" y="3443"/>
                        <a:pt x="1287" y="3443"/>
                      </a:cubicBezTo>
                      <a:cubicBezTo>
                        <a:pt x="1283" y="3447"/>
                        <a:pt x="1282" y="3447"/>
                        <a:pt x="1278" y="3446"/>
                      </a:cubicBezTo>
                      <a:cubicBezTo>
                        <a:pt x="1275" y="3448"/>
                        <a:pt x="1268" y="3455"/>
                        <a:pt x="1265" y="3455"/>
                      </a:cubicBezTo>
                      <a:cubicBezTo>
                        <a:pt x="1263" y="3456"/>
                        <a:pt x="1260" y="3456"/>
                        <a:pt x="1258" y="3457"/>
                      </a:cubicBezTo>
                      <a:cubicBezTo>
                        <a:pt x="1254" y="3458"/>
                        <a:pt x="1249" y="3461"/>
                        <a:pt x="1246" y="3463"/>
                      </a:cubicBezTo>
                      <a:cubicBezTo>
                        <a:pt x="1246" y="3464"/>
                        <a:pt x="1246" y="3464"/>
                        <a:pt x="1246" y="3464"/>
                      </a:cubicBezTo>
                      <a:cubicBezTo>
                        <a:pt x="1244" y="3465"/>
                        <a:pt x="1244" y="3465"/>
                        <a:pt x="1244" y="3465"/>
                      </a:cubicBezTo>
                      <a:cubicBezTo>
                        <a:pt x="1244" y="3467"/>
                        <a:pt x="1244" y="3467"/>
                        <a:pt x="1244" y="3467"/>
                      </a:cubicBezTo>
                      <a:cubicBezTo>
                        <a:pt x="1239" y="3468"/>
                        <a:pt x="1239" y="3468"/>
                        <a:pt x="1239" y="3468"/>
                      </a:cubicBezTo>
                      <a:cubicBezTo>
                        <a:pt x="1236" y="3473"/>
                        <a:pt x="1228" y="3470"/>
                        <a:pt x="1224" y="3474"/>
                      </a:cubicBezTo>
                      <a:cubicBezTo>
                        <a:pt x="1223" y="3473"/>
                        <a:pt x="1223" y="3473"/>
                        <a:pt x="1223" y="3473"/>
                      </a:cubicBezTo>
                      <a:cubicBezTo>
                        <a:pt x="1222" y="3471"/>
                        <a:pt x="1222" y="3471"/>
                        <a:pt x="1222" y="3471"/>
                      </a:cubicBezTo>
                      <a:cubicBezTo>
                        <a:pt x="1221" y="3470"/>
                        <a:pt x="1216" y="3471"/>
                        <a:pt x="1215" y="3472"/>
                      </a:cubicBezTo>
                      <a:cubicBezTo>
                        <a:pt x="1213" y="3470"/>
                        <a:pt x="1213" y="3470"/>
                        <a:pt x="1213" y="3470"/>
                      </a:cubicBezTo>
                      <a:cubicBezTo>
                        <a:pt x="1212" y="3470"/>
                        <a:pt x="1210" y="3472"/>
                        <a:pt x="1210" y="3473"/>
                      </a:cubicBezTo>
                      <a:cubicBezTo>
                        <a:pt x="1208" y="3473"/>
                        <a:pt x="1208" y="3473"/>
                        <a:pt x="1208" y="3473"/>
                      </a:cubicBezTo>
                      <a:cubicBezTo>
                        <a:pt x="1208" y="3473"/>
                        <a:pt x="1203" y="3478"/>
                        <a:pt x="1203" y="3478"/>
                      </a:cubicBezTo>
                      <a:cubicBezTo>
                        <a:pt x="1198" y="3479"/>
                        <a:pt x="1194" y="3481"/>
                        <a:pt x="1190" y="3485"/>
                      </a:cubicBezTo>
                      <a:cubicBezTo>
                        <a:pt x="1190" y="3488"/>
                        <a:pt x="1190" y="3492"/>
                        <a:pt x="1189" y="3495"/>
                      </a:cubicBezTo>
                      <a:cubicBezTo>
                        <a:pt x="1180" y="3500"/>
                        <a:pt x="1177" y="3503"/>
                        <a:pt x="1173" y="3511"/>
                      </a:cubicBezTo>
                      <a:cubicBezTo>
                        <a:pt x="1172" y="3512"/>
                        <a:pt x="1172" y="3512"/>
                        <a:pt x="1172" y="3512"/>
                      </a:cubicBezTo>
                      <a:cubicBezTo>
                        <a:pt x="1171" y="3514"/>
                        <a:pt x="1171" y="3514"/>
                        <a:pt x="1171" y="3514"/>
                      </a:cubicBezTo>
                      <a:cubicBezTo>
                        <a:pt x="1168" y="3516"/>
                        <a:pt x="1164" y="3518"/>
                        <a:pt x="1162" y="3521"/>
                      </a:cubicBezTo>
                      <a:cubicBezTo>
                        <a:pt x="1163" y="3525"/>
                        <a:pt x="1163" y="3528"/>
                        <a:pt x="1162" y="3532"/>
                      </a:cubicBezTo>
                      <a:cubicBezTo>
                        <a:pt x="1161" y="3533"/>
                        <a:pt x="1161" y="3533"/>
                        <a:pt x="1161" y="3533"/>
                      </a:cubicBezTo>
                      <a:cubicBezTo>
                        <a:pt x="1160" y="3532"/>
                        <a:pt x="1160" y="3532"/>
                        <a:pt x="1160" y="3532"/>
                      </a:cubicBezTo>
                      <a:cubicBezTo>
                        <a:pt x="1158" y="3527"/>
                        <a:pt x="1158" y="3527"/>
                        <a:pt x="1158" y="3527"/>
                      </a:cubicBezTo>
                      <a:cubicBezTo>
                        <a:pt x="1157" y="3526"/>
                        <a:pt x="1157" y="3526"/>
                        <a:pt x="1157" y="3526"/>
                      </a:cubicBezTo>
                      <a:cubicBezTo>
                        <a:pt x="1157" y="3525"/>
                        <a:pt x="1159" y="3524"/>
                        <a:pt x="1160" y="3523"/>
                      </a:cubicBezTo>
                      <a:cubicBezTo>
                        <a:pt x="1160" y="3523"/>
                        <a:pt x="1160" y="3523"/>
                        <a:pt x="1160" y="3523"/>
                      </a:cubicBezTo>
                      <a:cubicBezTo>
                        <a:pt x="1159" y="3523"/>
                        <a:pt x="1159" y="3523"/>
                        <a:pt x="1159" y="3523"/>
                      </a:cubicBezTo>
                      <a:cubicBezTo>
                        <a:pt x="1157" y="3522"/>
                        <a:pt x="1157" y="3522"/>
                        <a:pt x="1157" y="3522"/>
                      </a:cubicBezTo>
                      <a:cubicBezTo>
                        <a:pt x="1155" y="3523"/>
                        <a:pt x="1155" y="3523"/>
                        <a:pt x="1155" y="3523"/>
                      </a:cubicBezTo>
                      <a:cubicBezTo>
                        <a:pt x="1150" y="3528"/>
                        <a:pt x="1155" y="3534"/>
                        <a:pt x="1156" y="3540"/>
                      </a:cubicBezTo>
                      <a:cubicBezTo>
                        <a:pt x="1156" y="3541"/>
                        <a:pt x="1155" y="3552"/>
                        <a:pt x="1155" y="3554"/>
                      </a:cubicBezTo>
                      <a:cubicBezTo>
                        <a:pt x="1155" y="3555"/>
                        <a:pt x="1155" y="3556"/>
                        <a:pt x="1155" y="3557"/>
                      </a:cubicBezTo>
                      <a:cubicBezTo>
                        <a:pt x="1153" y="3558"/>
                        <a:pt x="1153" y="3558"/>
                        <a:pt x="1153" y="3558"/>
                      </a:cubicBezTo>
                      <a:cubicBezTo>
                        <a:pt x="1152" y="3561"/>
                        <a:pt x="1153" y="3561"/>
                        <a:pt x="1151" y="3563"/>
                      </a:cubicBezTo>
                      <a:cubicBezTo>
                        <a:pt x="1149" y="3565"/>
                        <a:pt x="1149" y="3565"/>
                        <a:pt x="1149" y="3565"/>
                      </a:cubicBezTo>
                      <a:cubicBezTo>
                        <a:pt x="1149" y="3566"/>
                        <a:pt x="1149" y="3566"/>
                        <a:pt x="1149" y="3566"/>
                      </a:cubicBezTo>
                      <a:cubicBezTo>
                        <a:pt x="1147" y="3566"/>
                        <a:pt x="1147" y="3566"/>
                        <a:pt x="1147" y="3566"/>
                      </a:cubicBezTo>
                      <a:cubicBezTo>
                        <a:pt x="1146" y="3568"/>
                        <a:pt x="1144" y="3572"/>
                        <a:pt x="1141" y="3572"/>
                      </a:cubicBezTo>
                      <a:cubicBezTo>
                        <a:pt x="1141" y="3573"/>
                        <a:pt x="1141" y="3573"/>
                        <a:pt x="1141" y="3573"/>
                      </a:cubicBezTo>
                      <a:cubicBezTo>
                        <a:pt x="1137" y="3579"/>
                        <a:pt x="1137" y="3579"/>
                        <a:pt x="1137" y="3579"/>
                      </a:cubicBezTo>
                      <a:cubicBezTo>
                        <a:pt x="1136" y="3580"/>
                        <a:pt x="1136" y="3580"/>
                        <a:pt x="1136" y="3580"/>
                      </a:cubicBezTo>
                      <a:cubicBezTo>
                        <a:pt x="1132" y="3579"/>
                        <a:pt x="1132" y="3579"/>
                        <a:pt x="1132" y="3579"/>
                      </a:cubicBezTo>
                      <a:cubicBezTo>
                        <a:pt x="1129" y="3580"/>
                        <a:pt x="1129" y="3580"/>
                        <a:pt x="1129" y="3580"/>
                      </a:cubicBezTo>
                      <a:cubicBezTo>
                        <a:pt x="1128" y="3583"/>
                        <a:pt x="1128" y="3583"/>
                        <a:pt x="1128" y="3583"/>
                      </a:cubicBezTo>
                      <a:cubicBezTo>
                        <a:pt x="1124" y="3586"/>
                        <a:pt x="1124" y="3586"/>
                        <a:pt x="1124" y="3586"/>
                      </a:cubicBezTo>
                      <a:cubicBezTo>
                        <a:pt x="1124" y="3588"/>
                        <a:pt x="1122" y="3592"/>
                        <a:pt x="1120" y="3594"/>
                      </a:cubicBezTo>
                      <a:cubicBezTo>
                        <a:pt x="1118" y="3594"/>
                        <a:pt x="1118" y="3594"/>
                        <a:pt x="1118" y="3594"/>
                      </a:cubicBezTo>
                      <a:cubicBezTo>
                        <a:pt x="1116" y="3595"/>
                        <a:pt x="1113" y="3604"/>
                        <a:pt x="1104" y="3607"/>
                      </a:cubicBezTo>
                      <a:cubicBezTo>
                        <a:pt x="1103" y="3606"/>
                        <a:pt x="1103" y="3606"/>
                        <a:pt x="1103" y="3606"/>
                      </a:cubicBezTo>
                      <a:cubicBezTo>
                        <a:pt x="1103" y="3605"/>
                        <a:pt x="1103" y="3605"/>
                        <a:pt x="1103" y="3605"/>
                      </a:cubicBezTo>
                      <a:cubicBezTo>
                        <a:pt x="1101" y="3607"/>
                        <a:pt x="1101" y="3607"/>
                        <a:pt x="1101" y="3607"/>
                      </a:cubicBezTo>
                      <a:cubicBezTo>
                        <a:pt x="1100" y="3607"/>
                        <a:pt x="1097" y="3607"/>
                        <a:pt x="1096" y="3606"/>
                      </a:cubicBezTo>
                      <a:cubicBezTo>
                        <a:pt x="1095" y="3605"/>
                        <a:pt x="1095" y="3605"/>
                        <a:pt x="1095" y="3605"/>
                      </a:cubicBezTo>
                      <a:cubicBezTo>
                        <a:pt x="1096" y="3602"/>
                        <a:pt x="1096" y="3602"/>
                        <a:pt x="1096" y="3602"/>
                      </a:cubicBezTo>
                      <a:cubicBezTo>
                        <a:pt x="1095" y="3602"/>
                        <a:pt x="1095" y="3602"/>
                        <a:pt x="1095" y="3602"/>
                      </a:cubicBezTo>
                      <a:cubicBezTo>
                        <a:pt x="1094" y="3606"/>
                        <a:pt x="1094" y="3606"/>
                        <a:pt x="1094" y="3606"/>
                      </a:cubicBezTo>
                      <a:cubicBezTo>
                        <a:pt x="1092" y="3607"/>
                        <a:pt x="1092" y="3607"/>
                        <a:pt x="1092" y="3607"/>
                      </a:cubicBezTo>
                      <a:cubicBezTo>
                        <a:pt x="1091" y="3609"/>
                        <a:pt x="1089" y="3611"/>
                        <a:pt x="1087" y="3612"/>
                      </a:cubicBezTo>
                      <a:cubicBezTo>
                        <a:pt x="1085" y="3612"/>
                        <a:pt x="1085" y="3612"/>
                        <a:pt x="1085" y="3612"/>
                      </a:cubicBezTo>
                      <a:cubicBezTo>
                        <a:pt x="1083" y="3612"/>
                        <a:pt x="1080" y="3615"/>
                        <a:pt x="1080" y="3618"/>
                      </a:cubicBezTo>
                      <a:cubicBezTo>
                        <a:pt x="1076" y="3622"/>
                        <a:pt x="1076" y="3622"/>
                        <a:pt x="1076" y="3622"/>
                      </a:cubicBezTo>
                      <a:cubicBezTo>
                        <a:pt x="1073" y="3621"/>
                        <a:pt x="1073" y="3621"/>
                        <a:pt x="1073" y="3621"/>
                      </a:cubicBezTo>
                      <a:cubicBezTo>
                        <a:pt x="1073" y="3623"/>
                        <a:pt x="1070" y="3627"/>
                        <a:pt x="1068" y="3629"/>
                      </a:cubicBezTo>
                      <a:cubicBezTo>
                        <a:pt x="1069" y="3630"/>
                        <a:pt x="1069" y="3630"/>
                        <a:pt x="1069" y="3630"/>
                      </a:cubicBezTo>
                      <a:cubicBezTo>
                        <a:pt x="1068" y="3634"/>
                        <a:pt x="1068" y="3634"/>
                        <a:pt x="1068" y="3634"/>
                      </a:cubicBezTo>
                      <a:cubicBezTo>
                        <a:pt x="1066" y="3635"/>
                        <a:pt x="1066" y="3635"/>
                        <a:pt x="1066" y="3635"/>
                      </a:cubicBezTo>
                      <a:cubicBezTo>
                        <a:pt x="1062" y="3635"/>
                        <a:pt x="1062" y="3635"/>
                        <a:pt x="1062" y="3635"/>
                      </a:cubicBezTo>
                      <a:cubicBezTo>
                        <a:pt x="1062" y="3637"/>
                        <a:pt x="1062" y="3641"/>
                        <a:pt x="1061" y="3642"/>
                      </a:cubicBezTo>
                      <a:cubicBezTo>
                        <a:pt x="1058" y="3643"/>
                        <a:pt x="1056" y="3644"/>
                        <a:pt x="1053" y="3644"/>
                      </a:cubicBezTo>
                      <a:cubicBezTo>
                        <a:pt x="1052" y="3646"/>
                        <a:pt x="1054" y="3650"/>
                        <a:pt x="1053" y="3653"/>
                      </a:cubicBezTo>
                      <a:cubicBezTo>
                        <a:pt x="1050" y="3655"/>
                        <a:pt x="1050" y="3655"/>
                        <a:pt x="1050" y="3655"/>
                      </a:cubicBezTo>
                      <a:cubicBezTo>
                        <a:pt x="1050" y="3656"/>
                        <a:pt x="1048" y="3660"/>
                        <a:pt x="1046" y="3661"/>
                      </a:cubicBezTo>
                      <a:cubicBezTo>
                        <a:pt x="1047" y="3664"/>
                        <a:pt x="1044" y="3670"/>
                        <a:pt x="1041" y="3672"/>
                      </a:cubicBezTo>
                      <a:cubicBezTo>
                        <a:pt x="1043" y="3673"/>
                        <a:pt x="1043" y="3673"/>
                        <a:pt x="1043" y="3673"/>
                      </a:cubicBezTo>
                      <a:cubicBezTo>
                        <a:pt x="1043" y="3674"/>
                        <a:pt x="1043" y="3674"/>
                        <a:pt x="1043" y="3674"/>
                      </a:cubicBezTo>
                      <a:cubicBezTo>
                        <a:pt x="1044" y="3675"/>
                        <a:pt x="1044" y="3675"/>
                        <a:pt x="1044" y="3675"/>
                      </a:cubicBezTo>
                      <a:cubicBezTo>
                        <a:pt x="1045" y="3674"/>
                        <a:pt x="1045" y="3674"/>
                        <a:pt x="1045" y="3674"/>
                      </a:cubicBezTo>
                      <a:cubicBezTo>
                        <a:pt x="1048" y="3677"/>
                        <a:pt x="1048" y="3677"/>
                        <a:pt x="1048" y="3677"/>
                      </a:cubicBezTo>
                      <a:cubicBezTo>
                        <a:pt x="1049" y="3676"/>
                        <a:pt x="1049" y="3676"/>
                        <a:pt x="1049" y="3676"/>
                      </a:cubicBezTo>
                      <a:cubicBezTo>
                        <a:pt x="1050" y="3677"/>
                        <a:pt x="1050" y="3677"/>
                        <a:pt x="1050" y="3677"/>
                      </a:cubicBezTo>
                      <a:cubicBezTo>
                        <a:pt x="1051" y="3677"/>
                        <a:pt x="1051" y="3677"/>
                        <a:pt x="1051" y="3677"/>
                      </a:cubicBezTo>
                      <a:cubicBezTo>
                        <a:pt x="1054" y="3668"/>
                        <a:pt x="1054" y="3668"/>
                        <a:pt x="1054" y="3668"/>
                      </a:cubicBezTo>
                      <a:cubicBezTo>
                        <a:pt x="1055" y="3667"/>
                        <a:pt x="1059" y="3668"/>
                        <a:pt x="1060" y="3669"/>
                      </a:cubicBezTo>
                      <a:cubicBezTo>
                        <a:pt x="1063" y="3672"/>
                        <a:pt x="1063" y="3672"/>
                        <a:pt x="1063" y="3672"/>
                      </a:cubicBezTo>
                      <a:cubicBezTo>
                        <a:pt x="1065" y="3668"/>
                        <a:pt x="1065" y="3668"/>
                        <a:pt x="1065" y="3668"/>
                      </a:cubicBezTo>
                      <a:cubicBezTo>
                        <a:pt x="1067" y="3669"/>
                        <a:pt x="1069" y="3667"/>
                        <a:pt x="1070" y="3666"/>
                      </a:cubicBezTo>
                      <a:cubicBezTo>
                        <a:pt x="1072" y="3667"/>
                        <a:pt x="1072" y="3667"/>
                        <a:pt x="1072" y="3667"/>
                      </a:cubicBezTo>
                      <a:cubicBezTo>
                        <a:pt x="1073" y="3669"/>
                        <a:pt x="1073" y="3669"/>
                        <a:pt x="1073" y="3669"/>
                      </a:cubicBezTo>
                      <a:cubicBezTo>
                        <a:pt x="1077" y="3669"/>
                        <a:pt x="1082" y="3661"/>
                        <a:pt x="1083" y="3658"/>
                      </a:cubicBezTo>
                      <a:cubicBezTo>
                        <a:pt x="1088" y="3657"/>
                        <a:pt x="1093" y="3660"/>
                        <a:pt x="1096" y="3663"/>
                      </a:cubicBezTo>
                      <a:cubicBezTo>
                        <a:pt x="1097" y="3663"/>
                        <a:pt x="1103" y="3668"/>
                        <a:pt x="1103" y="3670"/>
                      </a:cubicBezTo>
                      <a:cubicBezTo>
                        <a:pt x="1102" y="3671"/>
                        <a:pt x="1101" y="3674"/>
                        <a:pt x="1102" y="3676"/>
                      </a:cubicBezTo>
                      <a:cubicBezTo>
                        <a:pt x="1105" y="3679"/>
                        <a:pt x="1105" y="3679"/>
                        <a:pt x="1105" y="3679"/>
                      </a:cubicBezTo>
                      <a:cubicBezTo>
                        <a:pt x="1108" y="3677"/>
                        <a:pt x="1108" y="3677"/>
                        <a:pt x="1108" y="3677"/>
                      </a:cubicBezTo>
                      <a:cubicBezTo>
                        <a:pt x="1108" y="3674"/>
                        <a:pt x="1108" y="3674"/>
                        <a:pt x="1108" y="3674"/>
                      </a:cubicBezTo>
                      <a:cubicBezTo>
                        <a:pt x="1109" y="3673"/>
                        <a:pt x="1109" y="3673"/>
                        <a:pt x="1109" y="3673"/>
                      </a:cubicBezTo>
                      <a:cubicBezTo>
                        <a:pt x="1112" y="3671"/>
                        <a:pt x="1112" y="3671"/>
                        <a:pt x="1112" y="3671"/>
                      </a:cubicBezTo>
                      <a:cubicBezTo>
                        <a:pt x="1115" y="3673"/>
                        <a:pt x="1115" y="3673"/>
                        <a:pt x="1115" y="3673"/>
                      </a:cubicBezTo>
                      <a:cubicBezTo>
                        <a:pt x="1117" y="3670"/>
                        <a:pt x="1117" y="3670"/>
                        <a:pt x="1117" y="3670"/>
                      </a:cubicBezTo>
                      <a:cubicBezTo>
                        <a:pt x="1117" y="3666"/>
                        <a:pt x="1117" y="3666"/>
                        <a:pt x="1117" y="3666"/>
                      </a:cubicBezTo>
                      <a:cubicBezTo>
                        <a:pt x="1116" y="3664"/>
                        <a:pt x="1116" y="3664"/>
                        <a:pt x="1116" y="3664"/>
                      </a:cubicBezTo>
                      <a:cubicBezTo>
                        <a:pt x="1114" y="3665"/>
                        <a:pt x="1114" y="3665"/>
                        <a:pt x="1114" y="3665"/>
                      </a:cubicBezTo>
                      <a:cubicBezTo>
                        <a:pt x="1113" y="3665"/>
                        <a:pt x="1112" y="3663"/>
                        <a:pt x="1112" y="3662"/>
                      </a:cubicBezTo>
                      <a:cubicBezTo>
                        <a:pt x="1113" y="3658"/>
                        <a:pt x="1113" y="3658"/>
                        <a:pt x="1113" y="3658"/>
                      </a:cubicBezTo>
                      <a:cubicBezTo>
                        <a:pt x="1112" y="3657"/>
                        <a:pt x="1112" y="3657"/>
                        <a:pt x="1112" y="3657"/>
                      </a:cubicBezTo>
                      <a:cubicBezTo>
                        <a:pt x="1111" y="3657"/>
                        <a:pt x="1111" y="3657"/>
                        <a:pt x="1111" y="3657"/>
                      </a:cubicBezTo>
                      <a:cubicBezTo>
                        <a:pt x="1116" y="3649"/>
                        <a:pt x="1116" y="3649"/>
                        <a:pt x="1116" y="3649"/>
                      </a:cubicBezTo>
                      <a:cubicBezTo>
                        <a:pt x="1120" y="3648"/>
                        <a:pt x="1120" y="3648"/>
                        <a:pt x="1120" y="3648"/>
                      </a:cubicBezTo>
                      <a:cubicBezTo>
                        <a:pt x="1121" y="3647"/>
                        <a:pt x="1121" y="3647"/>
                        <a:pt x="1121" y="3647"/>
                      </a:cubicBezTo>
                      <a:cubicBezTo>
                        <a:pt x="1120" y="3646"/>
                        <a:pt x="1120" y="3646"/>
                        <a:pt x="1120" y="3646"/>
                      </a:cubicBezTo>
                      <a:cubicBezTo>
                        <a:pt x="1118" y="3645"/>
                        <a:pt x="1118" y="3645"/>
                        <a:pt x="1118" y="3645"/>
                      </a:cubicBezTo>
                      <a:cubicBezTo>
                        <a:pt x="1118" y="3644"/>
                        <a:pt x="1118" y="3644"/>
                        <a:pt x="1118" y="3644"/>
                      </a:cubicBezTo>
                      <a:cubicBezTo>
                        <a:pt x="1119" y="3643"/>
                        <a:pt x="1121" y="3641"/>
                        <a:pt x="1122" y="3641"/>
                      </a:cubicBezTo>
                      <a:cubicBezTo>
                        <a:pt x="1122" y="3638"/>
                        <a:pt x="1122" y="3638"/>
                        <a:pt x="1122" y="3638"/>
                      </a:cubicBezTo>
                      <a:cubicBezTo>
                        <a:pt x="1128" y="3635"/>
                        <a:pt x="1128" y="3635"/>
                        <a:pt x="1128" y="3635"/>
                      </a:cubicBezTo>
                      <a:cubicBezTo>
                        <a:pt x="1130" y="3635"/>
                        <a:pt x="1130" y="3635"/>
                        <a:pt x="1130" y="3635"/>
                      </a:cubicBezTo>
                      <a:cubicBezTo>
                        <a:pt x="1131" y="3633"/>
                        <a:pt x="1137" y="3632"/>
                        <a:pt x="1139" y="3633"/>
                      </a:cubicBezTo>
                      <a:cubicBezTo>
                        <a:pt x="1141" y="3632"/>
                        <a:pt x="1141" y="3632"/>
                        <a:pt x="1141" y="3632"/>
                      </a:cubicBezTo>
                      <a:cubicBezTo>
                        <a:pt x="1135" y="3631"/>
                        <a:pt x="1135" y="3631"/>
                        <a:pt x="1135" y="3631"/>
                      </a:cubicBezTo>
                      <a:cubicBezTo>
                        <a:pt x="1138" y="3629"/>
                        <a:pt x="1138" y="3629"/>
                        <a:pt x="1138" y="3629"/>
                      </a:cubicBezTo>
                      <a:cubicBezTo>
                        <a:pt x="1139" y="3629"/>
                        <a:pt x="1139" y="3629"/>
                        <a:pt x="1139" y="3629"/>
                      </a:cubicBezTo>
                      <a:cubicBezTo>
                        <a:pt x="1139" y="3629"/>
                        <a:pt x="1142" y="3626"/>
                        <a:pt x="1143" y="3626"/>
                      </a:cubicBezTo>
                      <a:cubicBezTo>
                        <a:pt x="1148" y="3625"/>
                        <a:pt x="1154" y="3626"/>
                        <a:pt x="1160" y="3627"/>
                      </a:cubicBezTo>
                      <a:cubicBezTo>
                        <a:pt x="1159" y="3626"/>
                        <a:pt x="1160" y="3622"/>
                        <a:pt x="1160" y="3621"/>
                      </a:cubicBezTo>
                      <a:cubicBezTo>
                        <a:pt x="1163" y="3618"/>
                        <a:pt x="1173" y="3619"/>
                        <a:pt x="1176" y="3619"/>
                      </a:cubicBezTo>
                      <a:cubicBezTo>
                        <a:pt x="1179" y="3618"/>
                        <a:pt x="1180" y="3617"/>
                        <a:pt x="1184" y="3617"/>
                      </a:cubicBezTo>
                      <a:cubicBezTo>
                        <a:pt x="1186" y="3615"/>
                        <a:pt x="1186" y="3615"/>
                        <a:pt x="1186" y="3615"/>
                      </a:cubicBezTo>
                      <a:cubicBezTo>
                        <a:pt x="1188" y="3616"/>
                        <a:pt x="1191" y="3616"/>
                        <a:pt x="1193" y="3618"/>
                      </a:cubicBezTo>
                      <a:cubicBezTo>
                        <a:pt x="1198" y="3617"/>
                        <a:pt x="1203" y="3624"/>
                        <a:pt x="1206" y="3621"/>
                      </a:cubicBezTo>
                      <a:cubicBezTo>
                        <a:pt x="1207" y="3619"/>
                        <a:pt x="1207" y="3619"/>
                        <a:pt x="1207" y="3619"/>
                      </a:cubicBezTo>
                      <a:cubicBezTo>
                        <a:pt x="1209" y="3619"/>
                        <a:pt x="1209" y="3619"/>
                        <a:pt x="1209" y="3619"/>
                      </a:cubicBezTo>
                      <a:cubicBezTo>
                        <a:pt x="1212" y="3617"/>
                        <a:pt x="1213" y="3614"/>
                        <a:pt x="1213" y="3611"/>
                      </a:cubicBezTo>
                      <a:cubicBezTo>
                        <a:pt x="1216" y="3613"/>
                        <a:pt x="1216" y="3613"/>
                        <a:pt x="1216" y="3613"/>
                      </a:cubicBezTo>
                      <a:cubicBezTo>
                        <a:pt x="1218" y="3612"/>
                        <a:pt x="1218" y="3612"/>
                        <a:pt x="1218" y="3612"/>
                      </a:cubicBezTo>
                      <a:cubicBezTo>
                        <a:pt x="1219" y="3614"/>
                        <a:pt x="1219" y="3614"/>
                        <a:pt x="1219" y="3614"/>
                      </a:cubicBezTo>
                      <a:cubicBezTo>
                        <a:pt x="1218" y="3618"/>
                        <a:pt x="1218" y="3618"/>
                        <a:pt x="1218" y="3618"/>
                      </a:cubicBezTo>
                      <a:cubicBezTo>
                        <a:pt x="1219" y="3619"/>
                        <a:pt x="1219" y="3619"/>
                        <a:pt x="1219" y="3619"/>
                      </a:cubicBezTo>
                      <a:cubicBezTo>
                        <a:pt x="1222" y="3618"/>
                        <a:pt x="1224" y="3615"/>
                        <a:pt x="1227" y="3614"/>
                      </a:cubicBezTo>
                      <a:cubicBezTo>
                        <a:pt x="1229" y="3615"/>
                        <a:pt x="1229" y="3615"/>
                        <a:pt x="1229" y="3615"/>
                      </a:cubicBezTo>
                      <a:cubicBezTo>
                        <a:pt x="1231" y="3613"/>
                        <a:pt x="1231" y="3613"/>
                        <a:pt x="1231" y="3613"/>
                      </a:cubicBezTo>
                      <a:cubicBezTo>
                        <a:pt x="1232" y="3613"/>
                        <a:pt x="1232" y="3613"/>
                        <a:pt x="1232" y="3613"/>
                      </a:cubicBezTo>
                      <a:cubicBezTo>
                        <a:pt x="1231" y="3616"/>
                        <a:pt x="1228" y="3617"/>
                        <a:pt x="1226" y="3618"/>
                      </a:cubicBezTo>
                      <a:cubicBezTo>
                        <a:pt x="1225" y="3618"/>
                        <a:pt x="1225" y="3618"/>
                        <a:pt x="1225" y="3618"/>
                      </a:cubicBezTo>
                      <a:cubicBezTo>
                        <a:pt x="1225" y="3619"/>
                        <a:pt x="1225" y="3619"/>
                        <a:pt x="1225" y="3619"/>
                      </a:cubicBezTo>
                      <a:cubicBezTo>
                        <a:pt x="1225" y="3620"/>
                        <a:pt x="1225" y="3622"/>
                        <a:pt x="1225" y="3623"/>
                      </a:cubicBezTo>
                      <a:cubicBezTo>
                        <a:pt x="1219" y="3625"/>
                        <a:pt x="1216" y="3627"/>
                        <a:pt x="1210" y="3626"/>
                      </a:cubicBezTo>
                      <a:cubicBezTo>
                        <a:pt x="1210" y="3624"/>
                        <a:pt x="1210" y="3624"/>
                        <a:pt x="1210" y="3624"/>
                      </a:cubicBezTo>
                      <a:cubicBezTo>
                        <a:pt x="1208" y="3624"/>
                        <a:pt x="1208" y="3624"/>
                        <a:pt x="1208" y="3624"/>
                      </a:cubicBezTo>
                      <a:cubicBezTo>
                        <a:pt x="1207" y="3625"/>
                        <a:pt x="1207" y="3625"/>
                        <a:pt x="1207" y="3625"/>
                      </a:cubicBezTo>
                      <a:cubicBezTo>
                        <a:pt x="1207" y="3633"/>
                        <a:pt x="1214" y="3639"/>
                        <a:pt x="1215" y="3647"/>
                      </a:cubicBezTo>
                      <a:cubicBezTo>
                        <a:pt x="1214" y="3649"/>
                        <a:pt x="1213" y="3653"/>
                        <a:pt x="1213" y="3656"/>
                      </a:cubicBezTo>
                      <a:cubicBezTo>
                        <a:pt x="1216" y="3655"/>
                        <a:pt x="1216" y="3655"/>
                        <a:pt x="1216" y="3655"/>
                      </a:cubicBezTo>
                      <a:cubicBezTo>
                        <a:pt x="1210" y="3663"/>
                        <a:pt x="1210" y="3663"/>
                        <a:pt x="1210" y="3663"/>
                      </a:cubicBezTo>
                      <a:cubicBezTo>
                        <a:pt x="1210" y="3663"/>
                        <a:pt x="1210" y="3663"/>
                        <a:pt x="1210" y="3663"/>
                      </a:cubicBezTo>
                      <a:cubicBezTo>
                        <a:pt x="1211" y="3659"/>
                        <a:pt x="1211" y="3659"/>
                        <a:pt x="1211" y="3659"/>
                      </a:cubicBezTo>
                      <a:cubicBezTo>
                        <a:pt x="1207" y="3662"/>
                        <a:pt x="1207" y="3662"/>
                        <a:pt x="1207" y="3662"/>
                      </a:cubicBezTo>
                      <a:cubicBezTo>
                        <a:pt x="1207" y="3665"/>
                        <a:pt x="1207" y="3665"/>
                        <a:pt x="1207" y="3665"/>
                      </a:cubicBezTo>
                      <a:cubicBezTo>
                        <a:pt x="1210" y="3674"/>
                        <a:pt x="1221" y="3684"/>
                        <a:pt x="1225" y="3692"/>
                      </a:cubicBezTo>
                      <a:cubicBezTo>
                        <a:pt x="1226" y="3695"/>
                        <a:pt x="1227" y="3700"/>
                        <a:pt x="1230" y="3702"/>
                      </a:cubicBezTo>
                      <a:cubicBezTo>
                        <a:pt x="1233" y="3706"/>
                        <a:pt x="1233" y="3706"/>
                        <a:pt x="1233" y="3706"/>
                      </a:cubicBezTo>
                      <a:cubicBezTo>
                        <a:pt x="1235" y="3705"/>
                        <a:pt x="1238" y="3705"/>
                        <a:pt x="1239" y="3703"/>
                      </a:cubicBezTo>
                      <a:cubicBezTo>
                        <a:pt x="1241" y="3699"/>
                        <a:pt x="1241" y="3699"/>
                        <a:pt x="1241" y="3699"/>
                      </a:cubicBezTo>
                      <a:cubicBezTo>
                        <a:pt x="1242" y="3699"/>
                        <a:pt x="1242" y="3699"/>
                        <a:pt x="1242" y="3699"/>
                      </a:cubicBezTo>
                      <a:cubicBezTo>
                        <a:pt x="1244" y="3699"/>
                        <a:pt x="1244" y="3699"/>
                        <a:pt x="1244" y="3699"/>
                      </a:cubicBezTo>
                      <a:cubicBezTo>
                        <a:pt x="1246" y="3697"/>
                        <a:pt x="1248" y="3698"/>
                        <a:pt x="1250" y="3697"/>
                      </a:cubicBezTo>
                      <a:cubicBezTo>
                        <a:pt x="1253" y="3695"/>
                        <a:pt x="1256" y="3692"/>
                        <a:pt x="1260" y="3691"/>
                      </a:cubicBezTo>
                      <a:cubicBezTo>
                        <a:pt x="1263" y="3692"/>
                        <a:pt x="1263" y="3692"/>
                        <a:pt x="1263" y="3692"/>
                      </a:cubicBezTo>
                      <a:cubicBezTo>
                        <a:pt x="1265" y="3691"/>
                        <a:pt x="1265" y="3691"/>
                        <a:pt x="1265" y="3691"/>
                      </a:cubicBezTo>
                      <a:cubicBezTo>
                        <a:pt x="1265" y="3692"/>
                        <a:pt x="1265" y="3692"/>
                        <a:pt x="1265" y="3692"/>
                      </a:cubicBezTo>
                      <a:cubicBezTo>
                        <a:pt x="1263" y="3693"/>
                        <a:pt x="1263" y="3693"/>
                        <a:pt x="1263" y="3693"/>
                      </a:cubicBezTo>
                      <a:cubicBezTo>
                        <a:pt x="1260" y="3692"/>
                        <a:pt x="1260" y="3692"/>
                        <a:pt x="1260" y="3692"/>
                      </a:cubicBezTo>
                      <a:cubicBezTo>
                        <a:pt x="1258" y="3694"/>
                        <a:pt x="1255" y="3696"/>
                        <a:pt x="1252" y="3698"/>
                      </a:cubicBezTo>
                      <a:cubicBezTo>
                        <a:pt x="1252" y="3698"/>
                        <a:pt x="1251" y="3698"/>
                        <a:pt x="1251" y="3698"/>
                      </a:cubicBezTo>
                      <a:cubicBezTo>
                        <a:pt x="1250" y="3700"/>
                        <a:pt x="1244" y="3706"/>
                        <a:pt x="1244" y="3708"/>
                      </a:cubicBezTo>
                      <a:cubicBezTo>
                        <a:pt x="1243" y="3708"/>
                        <a:pt x="1243" y="3708"/>
                        <a:pt x="1243" y="3708"/>
                      </a:cubicBezTo>
                      <a:cubicBezTo>
                        <a:pt x="1243" y="3706"/>
                        <a:pt x="1243" y="3706"/>
                        <a:pt x="1243" y="3706"/>
                      </a:cubicBezTo>
                      <a:cubicBezTo>
                        <a:pt x="1242" y="3706"/>
                        <a:pt x="1242" y="3706"/>
                        <a:pt x="1242" y="3706"/>
                      </a:cubicBezTo>
                      <a:cubicBezTo>
                        <a:pt x="1240" y="3708"/>
                        <a:pt x="1240" y="3708"/>
                        <a:pt x="1240" y="3708"/>
                      </a:cubicBezTo>
                      <a:cubicBezTo>
                        <a:pt x="1239" y="3708"/>
                        <a:pt x="1239" y="3708"/>
                        <a:pt x="1239" y="3708"/>
                      </a:cubicBezTo>
                      <a:cubicBezTo>
                        <a:pt x="1238" y="3709"/>
                        <a:pt x="1238" y="3709"/>
                        <a:pt x="1238" y="3709"/>
                      </a:cubicBezTo>
                      <a:cubicBezTo>
                        <a:pt x="1238" y="3711"/>
                        <a:pt x="1238" y="3711"/>
                        <a:pt x="1238" y="3711"/>
                      </a:cubicBezTo>
                      <a:cubicBezTo>
                        <a:pt x="1236" y="3712"/>
                        <a:pt x="1236" y="3712"/>
                        <a:pt x="1236" y="3712"/>
                      </a:cubicBezTo>
                      <a:cubicBezTo>
                        <a:pt x="1234" y="3713"/>
                        <a:pt x="1234" y="3713"/>
                        <a:pt x="1234" y="3713"/>
                      </a:cubicBezTo>
                      <a:cubicBezTo>
                        <a:pt x="1233" y="3712"/>
                        <a:pt x="1233" y="3712"/>
                        <a:pt x="1233" y="3712"/>
                      </a:cubicBezTo>
                      <a:cubicBezTo>
                        <a:pt x="1233" y="3711"/>
                        <a:pt x="1234" y="3709"/>
                        <a:pt x="1235" y="3709"/>
                      </a:cubicBezTo>
                      <a:cubicBezTo>
                        <a:pt x="1234" y="3708"/>
                        <a:pt x="1234" y="3708"/>
                        <a:pt x="1234" y="3708"/>
                      </a:cubicBezTo>
                      <a:cubicBezTo>
                        <a:pt x="1234" y="3708"/>
                        <a:pt x="1234" y="3708"/>
                        <a:pt x="1234" y="3708"/>
                      </a:cubicBezTo>
                      <a:cubicBezTo>
                        <a:pt x="1232" y="3711"/>
                        <a:pt x="1232" y="3711"/>
                        <a:pt x="1232" y="3711"/>
                      </a:cubicBezTo>
                      <a:cubicBezTo>
                        <a:pt x="1232" y="3714"/>
                        <a:pt x="1232" y="3716"/>
                        <a:pt x="1233" y="3719"/>
                      </a:cubicBezTo>
                      <a:cubicBezTo>
                        <a:pt x="1231" y="3721"/>
                        <a:pt x="1231" y="3721"/>
                        <a:pt x="1231" y="3721"/>
                      </a:cubicBezTo>
                      <a:cubicBezTo>
                        <a:pt x="1230" y="3721"/>
                        <a:pt x="1228" y="3724"/>
                        <a:pt x="1227" y="3725"/>
                      </a:cubicBezTo>
                      <a:cubicBezTo>
                        <a:pt x="1226" y="3727"/>
                        <a:pt x="1223" y="3728"/>
                        <a:pt x="1222" y="3729"/>
                      </a:cubicBezTo>
                      <a:cubicBezTo>
                        <a:pt x="1217" y="3736"/>
                        <a:pt x="1214" y="3746"/>
                        <a:pt x="1212" y="3755"/>
                      </a:cubicBezTo>
                      <a:cubicBezTo>
                        <a:pt x="1213" y="3757"/>
                        <a:pt x="1213" y="3757"/>
                        <a:pt x="1213" y="3757"/>
                      </a:cubicBezTo>
                      <a:cubicBezTo>
                        <a:pt x="1214" y="3757"/>
                        <a:pt x="1214" y="3757"/>
                        <a:pt x="1214" y="3757"/>
                      </a:cubicBezTo>
                      <a:cubicBezTo>
                        <a:pt x="1218" y="3758"/>
                        <a:pt x="1218" y="3758"/>
                        <a:pt x="1218" y="3758"/>
                      </a:cubicBezTo>
                      <a:cubicBezTo>
                        <a:pt x="1221" y="3757"/>
                        <a:pt x="1221" y="3757"/>
                        <a:pt x="1221" y="3757"/>
                      </a:cubicBezTo>
                      <a:cubicBezTo>
                        <a:pt x="1222" y="3758"/>
                        <a:pt x="1222" y="3758"/>
                        <a:pt x="1222" y="3758"/>
                      </a:cubicBezTo>
                      <a:cubicBezTo>
                        <a:pt x="1223" y="3759"/>
                        <a:pt x="1223" y="3759"/>
                        <a:pt x="1223" y="3759"/>
                      </a:cubicBezTo>
                      <a:cubicBezTo>
                        <a:pt x="1223" y="3761"/>
                        <a:pt x="1223" y="3761"/>
                        <a:pt x="1223" y="3761"/>
                      </a:cubicBezTo>
                      <a:cubicBezTo>
                        <a:pt x="1219" y="3761"/>
                        <a:pt x="1219" y="3761"/>
                        <a:pt x="1219" y="3761"/>
                      </a:cubicBezTo>
                      <a:cubicBezTo>
                        <a:pt x="1215" y="3758"/>
                        <a:pt x="1215" y="3758"/>
                        <a:pt x="1215" y="3758"/>
                      </a:cubicBezTo>
                      <a:cubicBezTo>
                        <a:pt x="1214" y="3759"/>
                        <a:pt x="1214" y="3759"/>
                        <a:pt x="1214" y="3759"/>
                      </a:cubicBezTo>
                      <a:cubicBezTo>
                        <a:pt x="1220" y="3764"/>
                        <a:pt x="1227" y="3786"/>
                        <a:pt x="1229" y="3787"/>
                      </a:cubicBezTo>
                      <a:cubicBezTo>
                        <a:pt x="1232" y="3790"/>
                        <a:pt x="1237" y="3786"/>
                        <a:pt x="1240" y="3785"/>
                      </a:cubicBezTo>
                      <a:cubicBezTo>
                        <a:pt x="1246" y="3785"/>
                        <a:pt x="1249" y="3783"/>
                        <a:pt x="1254" y="3782"/>
                      </a:cubicBezTo>
                      <a:cubicBezTo>
                        <a:pt x="1255" y="3782"/>
                        <a:pt x="1255" y="3782"/>
                        <a:pt x="1256" y="3781"/>
                      </a:cubicBezTo>
                      <a:cubicBezTo>
                        <a:pt x="1257" y="3781"/>
                        <a:pt x="1259" y="3779"/>
                        <a:pt x="1260" y="3779"/>
                      </a:cubicBezTo>
                      <a:cubicBezTo>
                        <a:pt x="1262" y="3780"/>
                        <a:pt x="1262" y="3780"/>
                        <a:pt x="1262" y="3780"/>
                      </a:cubicBezTo>
                      <a:cubicBezTo>
                        <a:pt x="1260" y="3783"/>
                        <a:pt x="1257" y="3786"/>
                        <a:pt x="1254" y="3788"/>
                      </a:cubicBezTo>
                      <a:cubicBezTo>
                        <a:pt x="1253" y="3789"/>
                        <a:pt x="1251" y="3790"/>
                        <a:pt x="1249" y="3791"/>
                      </a:cubicBezTo>
                      <a:cubicBezTo>
                        <a:pt x="1248" y="3792"/>
                        <a:pt x="1247" y="3794"/>
                        <a:pt x="1245" y="3795"/>
                      </a:cubicBezTo>
                      <a:cubicBezTo>
                        <a:pt x="1245" y="3795"/>
                        <a:pt x="1243" y="3796"/>
                        <a:pt x="1242" y="3796"/>
                      </a:cubicBezTo>
                      <a:cubicBezTo>
                        <a:pt x="1240" y="3796"/>
                        <a:pt x="1240" y="3796"/>
                        <a:pt x="1240" y="3796"/>
                      </a:cubicBezTo>
                      <a:cubicBezTo>
                        <a:pt x="1238" y="3797"/>
                        <a:pt x="1238" y="3797"/>
                        <a:pt x="1238" y="3797"/>
                      </a:cubicBezTo>
                      <a:cubicBezTo>
                        <a:pt x="1236" y="3796"/>
                        <a:pt x="1236" y="3796"/>
                        <a:pt x="1236" y="3796"/>
                      </a:cubicBezTo>
                      <a:cubicBezTo>
                        <a:pt x="1233" y="3791"/>
                        <a:pt x="1233" y="3791"/>
                        <a:pt x="1233" y="3791"/>
                      </a:cubicBezTo>
                      <a:cubicBezTo>
                        <a:pt x="1233" y="3791"/>
                        <a:pt x="1232" y="3792"/>
                        <a:pt x="1232" y="3792"/>
                      </a:cubicBezTo>
                      <a:cubicBezTo>
                        <a:pt x="1231" y="3793"/>
                        <a:pt x="1231" y="3795"/>
                        <a:pt x="1231" y="3795"/>
                      </a:cubicBezTo>
                      <a:cubicBezTo>
                        <a:pt x="1231" y="3797"/>
                        <a:pt x="1232" y="3799"/>
                        <a:pt x="1232" y="3801"/>
                      </a:cubicBezTo>
                      <a:cubicBezTo>
                        <a:pt x="1233" y="3805"/>
                        <a:pt x="1233" y="3811"/>
                        <a:pt x="1233" y="3816"/>
                      </a:cubicBezTo>
                      <a:cubicBezTo>
                        <a:pt x="1231" y="3817"/>
                        <a:pt x="1231" y="3817"/>
                        <a:pt x="1231" y="3817"/>
                      </a:cubicBezTo>
                      <a:cubicBezTo>
                        <a:pt x="1230" y="3819"/>
                        <a:pt x="1230" y="3819"/>
                        <a:pt x="1230" y="3819"/>
                      </a:cubicBezTo>
                      <a:cubicBezTo>
                        <a:pt x="1230" y="3819"/>
                        <a:pt x="1229" y="3820"/>
                        <a:pt x="1229" y="3820"/>
                      </a:cubicBezTo>
                      <a:cubicBezTo>
                        <a:pt x="1228" y="3824"/>
                        <a:pt x="1223" y="3834"/>
                        <a:pt x="1226" y="3838"/>
                      </a:cubicBezTo>
                      <a:cubicBezTo>
                        <a:pt x="1224" y="3839"/>
                        <a:pt x="1224" y="3843"/>
                        <a:pt x="1224" y="3845"/>
                      </a:cubicBezTo>
                      <a:cubicBezTo>
                        <a:pt x="1223" y="3846"/>
                        <a:pt x="1223" y="3846"/>
                        <a:pt x="1223" y="3846"/>
                      </a:cubicBezTo>
                      <a:cubicBezTo>
                        <a:pt x="1223" y="3853"/>
                        <a:pt x="1223" y="3853"/>
                        <a:pt x="1223" y="3853"/>
                      </a:cubicBezTo>
                      <a:cubicBezTo>
                        <a:pt x="1221" y="3855"/>
                        <a:pt x="1221" y="3857"/>
                        <a:pt x="1220" y="3859"/>
                      </a:cubicBezTo>
                      <a:cubicBezTo>
                        <a:pt x="1220" y="3860"/>
                        <a:pt x="1218" y="3861"/>
                        <a:pt x="1218" y="3862"/>
                      </a:cubicBezTo>
                      <a:cubicBezTo>
                        <a:pt x="1217" y="3864"/>
                        <a:pt x="1216" y="3867"/>
                        <a:pt x="1215" y="3870"/>
                      </a:cubicBezTo>
                      <a:cubicBezTo>
                        <a:pt x="1215" y="3873"/>
                        <a:pt x="1215" y="3879"/>
                        <a:pt x="1211" y="3882"/>
                      </a:cubicBezTo>
                      <a:cubicBezTo>
                        <a:pt x="1212" y="3886"/>
                        <a:pt x="1208" y="3889"/>
                        <a:pt x="1207" y="3891"/>
                      </a:cubicBezTo>
                      <a:cubicBezTo>
                        <a:pt x="1206" y="3892"/>
                        <a:pt x="1206" y="3895"/>
                        <a:pt x="1203" y="3895"/>
                      </a:cubicBezTo>
                      <a:cubicBezTo>
                        <a:pt x="1203" y="3899"/>
                        <a:pt x="1201" y="3902"/>
                        <a:pt x="1198" y="3903"/>
                      </a:cubicBezTo>
                      <a:cubicBezTo>
                        <a:pt x="1197" y="3907"/>
                        <a:pt x="1196" y="3908"/>
                        <a:pt x="1194" y="3910"/>
                      </a:cubicBezTo>
                      <a:cubicBezTo>
                        <a:pt x="1193" y="3912"/>
                        <a:pt x="1193" y="3912"/>
                        <a:pt x="1193" y="3912"/>
                      </a:cubicBezTo>
                      <a:cubicBezTo>
                        <a:pt x="1192" y="3915"/>
                        <a:pt x="1182" y="3923"/>
                        <a:pt x="1178" y="3922"/>
                      </a:cubicBezTo>
                      <a:cubicBezTo>
                        <a:pt x="1175" y="3925"/>
                        <a:pt x="1172" y="3929"/>
                        <a:pt x="1169" y="3931"/>
                      </a:cubicBezTo>
                      <a:cubicBezTo>
                        <a:pt x="1168" y="3931"/>
                        <a:pt x="1167" y="3931"/>
                        <a:pt x="1167" y="3931"/>
                      </a:cubicBezTo>
                      <a:cubicBezTo>
                        <a:pt x="1164" y="3934"/>
                        <a:pt x="1163" y="3936"/>
                        <a:pt x="1160" y="3938"/>
                      </a:cubicBezTo>
                      <a:cubicBezTo>
                        <a:pt x="1156" y="3938"/>
                        <a:pt x="1156" y="3938"/>
                        <a:pt x="1156" y="3938"/>
                      </a:cubicBezTo>
                      <a:cubicBezTo>
                        <a:pt x="1153" y="3940"/>
                        <a:pt x="1153" y="3940"/>
                        <a:pt x="1153" y="3940"/>
                      </a:cubicBezTo>
                      <a:cubicBezTo>
                        <a:pt x="1152" y="3939"/>
                        <a:pt x="1152" y="3939"/>
                        <a:pt x="1152" y="3939"/>
                      </a:cubicBezTo>
                      <a:cubicBezTo>
                        <a:pt x="1151" y="3936"/>
                        <a:pt x="1151" y="3936"/>
                        <a:pt x="1151" y="3936"/>
                      </a:cubicBezTo>
                      <a:cubicBezTo>
                        <a:pt x="1150" y="3935"/>
                        <a:pt x="1150" y="3935"/>
                        <a:pt x="1150" y="3935"/>
                      </a:cubicBezTo>
                      <a:cubicBezTo>
                        <a:pt x="1148" y="3936"/>
                        <a:pt x="1148" y="3936"/>
                        <a:pt x="1148" y="3936"/>
                      </a:cubicBezTo>
                      <a:cubicBezTo>
                        <a:pt x="1147" y="3936"/>
                        <a:pt x="1147" y="3936"/>
                        <a:pt x="1147" y="3936"/>
                      </a:cubicBezTo>
                      <a:cubicBezTo>
                        <a:pt x="1145" y="3938"/>
                        <a:pt x="1145" y="3938"/>
                        <a:pt x="1145" y="3938"/>
                      </a:cubicBezTo>
                      <a:cubicBezTo>
                        <a:pt x="1144" y="3940"/>
                        <a:pt x="1144" y="3940"/>
                        <a:pt x="1144" y="3940"/>
                      </a:cubicBezTo>
                      <a:cubicBezTo>
                        <a:pt x="1142" y="3941"/>
                        <a:pt x="1142" y="3941"/>
                        <a:pt x="1142" y="3941"/>
                      </a:cubicBezTo>
                      <a:cubicBezTo>
                        <a:pt x="1141" y="3945"/>
                        <a:pt x="1138" y="3945"/>
                        <a:pt x="1136" y="3948"/>
                      </a:cubicBezTo>
                      <a:cubicBezTo>
                        <a:pt x="1134" y="3950"/>
                        <a:pt x="1133" y="3952"/>
                        <a:pt x="1132" y="3954"/>
                      </a:cubicBezTo>
                      <a:cubicBezTo>
                        <a:pt x="1131" y="3955"/>
                        <a:pt x="1128" y="3955"/>
                        <a:pt x="1127" y="3957"/>
                      </a:cubicBezTo>
                      <a:cubicBezTo>
                        <a:pt x="1126" y="3958"/>
                        <a:pt x="1124" y="3959"/>
                        <a:pt x="1122" y="3958"/>
                      </a:cubicBezTo>
                      <a:cubicBezTo>
                        <a:pt x="1121" y="3957"/>
                        <a:pt x="1121" y="3957"/>
                        <a:pt x="1121" y="3957"/>
                      </a:cubicBezTo>
                      <a:cubicBezTo>
                        <a:pt x="1120" y="3958"/>
                        <a:pt x="1120" y="3958"/>
                        <a:pt x="1120" y="3958"/>
                      </a:cubicBezTo>
                      <a:cubicBezTo>
                        <a:pt x="1121" y="3959"/>
                        <a:pt x="1121" y="3959"/>
                        <a:pt x="1121" y="3959"/>
                      </a:cubicBezTo>
                      <a:cubicBezTo>
                        <a:pt x="1120" y="3962"/>
                        <a:pt x="1120" y="3962"/>
                        <a:pt x="1120" y="3962"/>
                      </a:cubicBezTo>
                      <a:cubicBezTo>
                        <a:pt x="1115" y="3966"/>
                        <a:pt x="1115" y="3966"/>
                        <a:pt x="1115" y="3966"/>
                      </a:cubicBezTo>
                      <a:cubicBezTo>
                        <a:pt x="1114" y="3970"/>
                        <a:pt x="1114" y="3970"/>
                        <a:pt x="1114" y="3970"/>
                      </a:cubicBezTo>
                      <a:cubicBezTo>
                        <a:pt x="1111" y="3972"/>
                        <a:pt x="1107" y="3973"/>
                        <a:pt x="1104" y="3974"/>
                      </a:cubicBezTo>
                      <a:cubicBezTo>
                        <a:pt x="1102" y="3973"/>
                        <a:pt x="1102" y="3973"/>
                        <a:pt x="1102" y="3973"/>
                      </a:cubicBezTo>
                      <a:cubicBezTo>
                        <a:pt x="1100" y="3974"/>
                        <a:pt x="1100" y="3974"/>
                        <a:pt x="1100" y="3974"/>
                      </a:cubicBezTo>
                      <a:cubicBezTo>
                        <a:pt x="1099" y="3972"/>
                        <a:pt x="1099" y="3972"/>
                        <a:pt x="1099" y="3972"/>
                      </a:cubicBezTo>
                      <a:cubicBezTo>
                        <a:pt x="1098" y="3971"/>
                        <a:pt x="1098" y="3971"/>
                        <a:pt x="1098" y="3971"/>
                      </a:cubicBezTo>
                      <a:cubicBezTo>
                        <a:pt x="1098" y="3970"/>
                        <a:pt x="1098" y="3970"/>
                        <a:pt x="1098" y="3970"/>
                      </a:cubicBezTo>
                      <a:cubicBezTo>
                        <a:pt x="1094" y="3969"/>
                        <a:pt x="1094" y="3969"/>
                        <a:pt x="1094" y="3969"/>
                      </a:cubicBezTo>
                      <a:cubicBezTo>
                        <a:pt x="1091" y="3972"/>
                        <a:pt x="1091" y="3972"/>
                        <a:pt x="1091" y="3972"/>
                      </a:cubicBezTo>
                      <a:cubicBezTo>
                        <a:pt x="1088" y="3972"/>
                        <a:pt x="1088" y="3972"/>
                        <a:pt x="1088" y="3972"/>
                      </a:cubicBezTo>
                      <a:cubicBezTo>
                        <a:pt x="1085" y="3971"/>
                        <a:pt x="1085" y="3971"/>
                        <a:pt x="1085" y="3971"/>
                      </a:cubicBezTo>
                      <a:cubicBezTo>
                        <a:pt x="1083" y="3971"/>
                        <a:pt x="1075" y="3972"/>
                        <a:pt x="1075" y="3972"/>
                      </a:cubicBezTo>
                      <a:cubicBezTo>
                        <a:pt x="1076" y="3973"/>
                        <a:pt x="1076" y="3973"/>
                        <a:pt x="1076" y="3973"/>
                      </a:cubicBezTo>
                      <a:cubicBezTo>
                        <a:pt x="1074" y="3974"/>
                        <a:pt x="1074" y="3974"/>
                        <a:pt x="1074" y="3974"/>
                      </a:cubicBezTo>
                      <a:cubicBezTo>
                        <a:pt x="1072" y="3973"/>
                        <a:pt x="1067" y="3975"/>
                        <a:pt x="1065" y="3976"/>
                      </a:cubicBezTo>
                      <a:cubicBezTo>
                        <a:pt x="1063" y="3976"/>
                        <a:pt x="1063" y="3976"/>
                        <a:pt x="1063" y="3976"/>
                      </a:cubicBezTo>
                      <a:cubicBezTo>
                        <a:pt x="1063" y="3976"/>
                        <a:pt x="1063" y="3980"/>
                        <a:pt x="1062" y="3980"/>
                      </a:cubicBezTo>
                      <a:cubicBezTo>
                        <a:pt x="1063" y="3981"/>
                        <a:pt x="1063" y="3985"/>
                        <a:pt x="1063" y="3986"/>
                      </a:cubicBezTo>
                      <a:cubicBezTo>
                        <a:pt x="1066" y="3989"/>
                        <a:pt x="1066" y="3989"/>
                        <a:pt x="1066" y="3989"/>
                      </a:cubicBezTo>
                      <a:cubicBezTo>
                        <a:pt x="1067" y="3990"/>
                        <a:pt x="1065" y="3994"/>
                        <a:pt x="1065" y="3996"/>
                      </a:cubicBezTo>
                      <a:cubicBezTo>
                        <a:pt x="1064" y="3992"/>
                        <a:pt x="1064" y="3992"/>
                        <a:pt x="1064" y="3992"/>
                      </a:cubicBezTo>
                      <a:cubicBezTo>
                        <a:pt x="1062" y="3989"/>
                        <a:pt x="1062" y="3989"/>
                        <a:pt x="1062" y="3989"/>
                      </a:cubicBezTo>
                      <a:cubicBezTo>
                        <a:pt x="1062" y="3987"/>
                        <a:pt x="1062" y="3987"/>
                        <a:pt x="1062" y="3987"/>
                      </a:cubicBezTo>
                      <a:cubicBezTo>
                        <a:pt x="1057" y="3986"/>
                        <a:pt x="1057" y="3986"/>
                        <a:pt x="1057" y="3986"/>
                      </a:cubicBezTo>
                      <a:cubicBezTo>
                        <a:pt x="1056" y="3984"/>
                        <a:pt x="1053" y="3982"/>
                        <a:pt x="1052" y="3981"/>
                      </a:cubicBezTo>
                      <a:cubicBezTo>
                        <a:pt x="1051" y="3982"/>
                        <a:pt x="1051" y="3982"/>
                        <a:pt x="1051" y="3982"/>
                      </a:cubicBezTo>
                      <a:cubicBezTo>
                        <a:pt x="1050" y="3984"/>
                        <a:pt x="1050" y="3984"/>
                        <a:pt x="1050" y="3984"/>
                      </a:cubicBezTo>
                      <a:cubicBezTo>
                        <a:pt x="1047" y="3988"/>
                        <a:pt x="1047" y="3988"/>
                        <a:pt x="1047" y="3988"/>
                      </a:cubicBezTo>
                      <a:cubicBezTo>
                        <a:pt x="1048" y="3988"/>
                        <a:pt x="1048" y="3988"/>
                        <a:pt x="1048" y="3988"/>
                      </a:cubicBezTo>
                      <a:cubicBezTo>
                        <a:pt x="1048" y="3991"/>
                        <a:pt x="1048" y="3991"/>
                        <a:pt x="1048" y="3991"/>
                      </a:cubicBezTo>
                      <a:cubicBezTo>
                        <a:pt x="1046" y="3993"/>
                        <a:pt x="1046" y="3993"/>
                        <a:pt x="1046" y="3993"/>
                      </a:cubicBezTo>
                      <a:cubicBezTo>
                        <a:pt x="1046" y="3994"/>
                        <a:pt x="1046" y="3994"/>
                        <a:pt x="1046" y="3994"/>
                      </a:cubicBezTo>
                      <a:cubicBezTo>
                        <a:pt x="1044" y="3997"/>
                        <a:pt x="1044" y="3997"/>
                        <a:pt x="1044" y="3997"/>
                      </a:cubicBezTo>
                      <a:cubicBezTo>
                        <a:pt x="1044" y="3999"/>
                        <a:pt x="1044" y="3999"/>
                        <a:pt x="1044" y="3999"/>
                      </a:cubicBezTo>
                      <a:cubicBezTo>
                        <a:pt x="1042" y="4000"/>
                        <a:pt x="1042" y="4000"/>
                        <a:pt x="1042" y="4000"/>
                      </a:cubicBezTo>
                      <a:cubicBezTo>
                        <a:pt x="1041" y="4003"/>
                        <a:pt x="1038" y="4006"/>
                        <a:pt x="1035" y="4009"/>
                      </a:cubicBezTo>
                      <a:cubicBezTo>
                        <a:pt x="1032" y="4008"/>
                        <a:pt x="1028" y="4009"/>
                        <a:pt x="1026" y="4010"/>
                      </a:cubicBezTo>
                      <a:cubicBezTo>
                        <a:pt x="1025" y="4011"/>
                        <a:pt x="1025" y="4011"/>
                        <a:pt x="1025" y="4011"/>
                      </a:cubicBezTo>
                      <a:cubicBezTo>
                        <a:pt x="1024" y="4011"/>
                        <a:pt x="1024" y="4011"/>
                        <a:pt x="1024" y="4011"/>
                      </a:cubicBezTo>
                      <a:cubicBezTo>
                        <a:pt x="1024" y="4013"/>
                        <a:pt x="1022" y="4015"/>
                        <a:pt x="1021" y="4016"/>
                      </a:cubicBezTo>
                      <a:cubicBezTo>
                        <a:pt x="1021" y="4018"/>
                        <a:pt x="1021" y="4018"/>
                        <a:pt x="1021" y="4018"/>
                      </a:cubicBezTo>
                      <a:cubicBezTo>
                        <a:pt x="1023" y="4019"/>
                        <a:pt x="1023" y="4019"/>
                        <a:pt x="1023" y="4019"/>
                      </a:cubicBezTo>
                      <a:cubicBezTo>
                        <a:pt x="1023" y="4023"/>
                        <a:pt x="1023" y="4023"/>
                        <a:pt x="1023" y="4023"/>
                      </a:cubicBezTo>
                      <a:cubicBezTo>
                        <a:pt x="1026" y="4025"/>
                        <a:pt x="1026" y="4025"/>
                        <a:pt x="1026" y="4025"/>
                      </a:cubicBezTo>
                      <a:cubicBezTo>
                        <a:pt x="1025" y="4026"/>
                        <a:pt x="1025" y="4026"/>
                        <a:pt x="1025" y="4026"/>
                      </a:cubicBezTo>
                      <a:cubicBezTo>
                        <a:pt x="1019" y="4023"/>
                        <a:pt x="1015" y="4026"/>
                        <a:pt x="1010" y="4025"/>
                      </a:cubicBezTo>
                      <a:cubicBezTo>
                        <a:pt x="1009" y="4021"/>
                        <a:pt x="1009" y="4021"/>
                        <a:pt x="1009" y="4021"/>
                      </a:cubicBezTo>
                      <a:cubicBezTo>
                        <a:pt x="1006" y="4019"/>
                        <a:pt x="1006" y="4019"/>
                        <a:pt x="1006" y="4019"/>
                      </a:cubicBezTo>
                      <a:cubicBezTo>
                        <a:pt x="1004" y="4019"/>
                        <a:pt x="1004" y="4019"/>
                        <a:pt x="1004" y="4019"/>
                      </a:cubicBezTo>
                      <a:cubicBezTo>
                        <a:pt x="1004" y="4020"/>
                        <a:pt x="1002" y="4021"/>
                        <a:pt x="1002" y="4022"/>
                      </a:cubicBezTo>
                      <a:cubicBezTo>
                        <a:pt x="1003" y="4023"/>
                        <a:pt x="1003" y="4023"/>
                        <a:pt x="1003" y="4023"/>
                      </a:cubicBezTo>
                      <a:cubicBezTo>
                        <a:pt x="1004" y="4024"/>
                        <a:pt x="1004" y="4024"/>
                        <a:pt x="1004" y="4024"/>
                      </a:cubicBezTo>
                      <a:cubicBezTo>
                        <a:pt x="1001" y="4027"/>
                        <a:pt x="1001" y="4027"/>
                        <a:pt x="1001" y="4027"/>
                      </a:cubicBezTo>
                      <a:cubicBezTo>
                        <a:pt x="1002" y="4030"/>
                        <a:pt x="1002" y="4030"/>
                        <a:pt x="1002" y="4030"/>
                      </a:cubicBezTo>
                      <a:cubicBezTo>
                        <a:pt x="1001" y="4030"/>
                        <a:pt x="1001" y="4030"/>
                        <a:pt x="1001" y="4030"/>
                      </a:cubicBezTo>
                      <a:cubicBezTo>
                        <a:pt x="1000" y="4029"/>
                        <a:pt x="1000" y="4029"/>
                        <a:pt x="1000" y="4029"/>
                      </a:cubicBezTo>
                      <a:cubicBezTo>
                        <a:pt x="991" y="4034"/>
                        <a:pt x="991" y="4034"/>
                        <a:pt x="991" y="4034"/>
                      </a:cubicBezTo>
                      <a:cubicBezTo>
                        <a:pt x="989" y="4034"/>
                        <a:pt x="989" y="4034"/>
                        <a:pt x="989" y="4034"/>
                      </a:cubicBezTo>
                      <a:cubicBezTo>
                        <a:pt x="987" y="4034"/>
                        <a:pt x="987" y="4034"/>
                        <a:pt x="987" y="4034"/>
                      </a:cubicBezTo>
                      <a:cubicBezTo>
                        <a:pt x="988" y="4030"/>
                        <a:pt x="988" y="4030"/>
                        <a:pt x="988" y="4030"/>
                      </a:cubicBezTo>
                      <a:cubicBezTo>
                        <a:pt x="985" y="4029"/>
                        <a:pt x="985" y="4029"/>
                        <a:pt x="985" y="4029"/>
                      </a:cubicBezTo>
                      <a:cubicBezTo>
                        <a:pt x="984" y="4028"/>
                        <a:pt x="983" y="4025"/>
                        <a:pt x="983" y="4023"/>
                      </a:cubicBezTo>
                      <a:cubicBezTo>
                        <a:pt x="981" y="4024"/>
                        <a:pt x="981" y="4024"/>
                        <a:pt x="981" y="4024"/>
                      </a:cubicBezTo>
                      <a:cubicBezTo>
                        <a:pt x="979" y="4023"/>
                        <a:pt x="979" y="4023"/>
                        <a:pt x="979" y="4023"/>
                      </a:cubicBezTo>
                      <a:cubicBezTo>
                        <a:pt x="975" y="4025"/>
                        <a:pt x="975" y="4025"/>
                        <a:pt x="975" y="4025"/>
                      </a:cubicBezTo>
                      <a:cubicBezTo>
                        <a:pt x="974" y="4025"/>
                        <a:pt x="974" y="4025"/>
                        <a:pt x="974" y="4025"/>
                      </a:cubicBezTo>
                      <a:cubicBezTo>
                        <a:pt x="974" y="4023"/>
                        <a:pt x="974" y="4023"/>
                        <a:pt x="974" y="4023"/>
                      </a:cubicBezTo>
                      <a:cubicBezTo>
                        <a:pt x="972" y="4022"/>
                        <a:pt x="968" y="4022"/>
                        <a:pt x="966" y="4022"/>
                      </a:cubicBezTo>
                      <a:cubicBezTo>
                        <a:pt x="963" y="4020"/>
                        <a:pt x="963" y="4020"/>
                        <a:pt x="963" y="4020"/>
                      </a:cubicBezTo>
                      <a:cubicBezTo>
                        <a:pt x="961" y="4021"/>
                        <a:pt x="961" y="4021"/>
                        <a:pt x="961" y="4021"/>
                      </a:cubicBezTo>
                      <a:cubicBezTo>
                        <a:pt x="960" y="4023"/>
                        <a:pt x="960" y="4023"/>
                        <a:pt x="960" y="4023"/>
                      </a:cubicBezTo>
                      <a:cubicBezTo>
                        <a:pt x="959" y="4023"/>
                        <a:pt x="959" y="4023"/>
                        <a:pt x="959" y="4023"/>
                      </a:cubicBezTo>
                      <a:cubicBezTo>
                        <a:pt x="956" y="4027"/>
                        <a:pt x="956" y="4027"/>
                        <a:pt x="956" y="4027"/>
                      </a:cubicBezTo>
                      <a:cubicBezTo>
                        <a:pt x="956" y="4028"/>
                        <a:pt x="956" y="4028"/>
                        <a:pt x="956" y="4028"/>
                      </a:cubicBezTo>
                      <a:cubicBezTo>
                        <a:pt x="959" y="4029"/>
                        <a:pt x="959" y="4029"/>
                        <a:pt x="959" y="4029"/>
                      </a:cubicBezTo>
                      <a:cubicBezTo>
                        <a:pt x="958" y="4030"/>
                        <a:pt x="958" y="4030"/>
                        <a:pt x="958" y="4030"/>
                      </a:cubicBezTo>
                      <a:cubicBezTo>
                        <a:pt x="959" y="4032"/>
                        <a:pt x="959" y="4032"/>
                        <a:pt x="959" y="4032"/>
                      </a:cubicBezTo>
                      <a:cubicBezTo>
                        <a:pt x="960" y="4032"/>
                        <a:pt x="960" y="4032"/>
                        <a:pt x="960" y="4032"/>
                      </a:cubicBezTo>
                      <a:cubicBezTo>
                        <a:pt x="961" y="4033"/>
                        <a:pt x="961" y="4033"/>
                        <a:pt x="961" y="4033"/>
                      </a:cubicBezTo>
                      <a:cubicBezTo>
                        <a:pt x="955" y="4036"/>
                        <a:pt x="955" y="4036"/>
                        <a:pt x="955" y="4036"/>
                      </a:cubicBezTo>
                      <a:cubicBezTo>
                        <a:pt x="955" y="4037"/>
                        <a:pt x="955" y="4037"/>
                        <a:pt x="955" y="4037"/>
                      </a:cubicBezTo>
                      <a:cubicBezTo>
                        <a:pt x="956" y="4038"/>
                        <a:pt x="956" y="4038"/>
                        <a:pt x="956" y="4038"/>
                      </a:cubicBezTo>
                      <a:cubicBezTo>
                        <a:pt x="955" y="4040"/>
                        <a:pt x="955" y="4040"/>
                        <a:pt x="955" y="4040"/>
                      </a:cubicBezTo>
                      <a:cubicBezTo>
                        <a:pt x="957" y="4040"/>
                        <a:pt x="957" y="4040"/>
                        <a:pt x="957" y="4040"/>
                      </a:cubicBezTo>
                      <a:cubicBezTo>
                        <a:pt x="958" y="4041"/>
                        <a:pt x="958" y="4041"/>
                        <a:pt x="958" y="4041"/>
                      </a:cubicBezTo>
                      <a:cubicBezTo>
                        <a:pt x="956" y="4042"/>
                        <a:pt x="956" y="4042"/>
                        <a:pt x="956" y="4042"/>
                      </a:cubicBezTo>
                      <a:cubicBezTo>
                        <a:pt x="956" y="4045"/>
                        <a:pt x="956" y="4045"/>
                        <a:pt x="956" y="4045"/>
                      </a:cubicBezTo>
                      <a:cubicBezTo>
                        <a:pt x="958" y="4046"/>
                        <a:pt x="958" y="4046"/>
                        <a:pt x="958" y="4046"/>
                      </a:cubicBezTo>
                      <a:cubicBezTo>
                        <a:pt x="956" y="4048"/>
                        <a:pt x="956" y="4048"/>
                        <a:pt x="956" y="4048"/>
                      </a:cubicBezTo>
                      <a:cubicBezTo>
                        <a:pt x="954" y="4048"/>
                        <a:pt x="954" y="4048"/>
                        <a:pt x="954" y="4048"/>
                      </a:cubicBezTo>
                      <a:cubicBezTo>
                        <a:pt x="953" y="4047"/>
                        <a:pt x="953" y="4047"/>
                        <a:pt x="953" y="4047"/>
                      </a:cubicBezTo>
                      <a:cubicBezTo>
                        <a:pt x="951" y="4048"/>
                        <a:pt x="951" y="4048"/>
                        <a:pt x="951" y="4048"/>
                      </a:cubicBezTo>
                      <a:cubicBezTo>
                        <a:pt x="952" y="4050"/>
                        <a:pt x="952" y="4050"/>
                        <a:pt x="952" y="4050"/>
                      </a:cubicBezTo>
                      <a:cubicBezTo>
                        <a:pt x="951" y="4051"/>
                        <a:pt x="951" y="4051"/>
                        <a:pt x="951" y="4051"/>
                      </a:cubicBezTo>
                      <a:cubicBezTo>
                        <a:pt x="950" y="4051"/>
                        <a:pt x="947" y="4051"/>
                        <a:pt x="946" y="4052"/>
                      </a:cubicBezTo>
                      <a:cubicBezTo>
                        <a:pt x="945" y="4051"/>
                        <a:pt x="942" y="4051"/>
                        <a:pt x="940" y="4051"/>
                      </a:cubicBezTo>
                      <a:cubicBezTo>
                        <a:pt x="942" y="4053"/>
                        <a:pt x="942" y="4053"/>
                        <a:pt x="942" y="4053"/>
                      </a:cubicBezTo>
                      <a:cubicBezTo>
                        <a:pt x="941" y="4054"/>
                        <a:pt x="941" y="4054"/>
                        <a:pt x="941" y="4054"/>
                      </a:cubicBezTo>
                      <a:cubicBezTo>
                        <a:pt x="939" y="4056"/>
                        <a:pt x="939" y="4056"/>
                        <a:pt x="939" y="4056"/>
                      </a:cubicBezTo>
                      <a:cubicBezTo>
                        <a:pt x="938" y="4055"/>
                        <a:pt x="938" y="4055"/>
                        <a:pt x="938" y="4055"/>
                      </a:cubicBezTo>
                      <a:cubicBezTo>
                        <a:pt x="938" y="4057"/>
                        <a:pt x="938" y="4057"/>
                        <a:pt x="938" y="4057"/>
                      </a:cubicBezTo>
                      <a:cubicBezTo>
                        <a:pt x="936" y="4058"/>
                        <a:pt x="933" y="4057"/>
                        <a:pt x="931" y="4056"/>
                      </a:cubicBezTo>
                      <a:cubicBezTo>
                        <a:pt x="930" y="4057"/>
                        <a:pt x="930" y="4057"/>
                        <a:pt x="930" y="4057"/>
                      </a:cubicBezTo>
                      <a:cubicBezTo>
                        <a:pt x="927" y="4056"/>
                        <a:pt x="927" y="4056"/>
                        <a:pt x="927" y="4056"/>
                      </a:cubicBezTo>
                      <a:cubicBezTo>
                        <a:pt x="927" y="4058"/>
                        <a:pt x="927" y="4058"/>
                        <a:pt x="927" y="4058"/>
                      </a:cubicBezTo>
                      <a:cubicBezTo>
                        <a:pt x="925" y="4059"/>
                        <a:pt x="925" y="4059"/>
                        <a:pt x="925" y="4059"/>
                      </a:cubicBezTo>
                      <a:cubicBezTo>
                        <a:pt x="926" y="4060"/>
                        <a:pt x="926" y="4060"/>
                        <a:pt x="926" y="4060"/>
                      </a:cubicBezTo>
                      <a:cubicBezTo>
                        <a:pt x="923" y="4062"/>
                        <a:pt x="923" y="4062"/>
                        <a:pt x="923" y="4062"/>
                      </a:cubicBezTo>
                      <a:cubicBezTo>
                        <a:pt x="924" y="4064"/>
                        <a:pt x="924" y="4064"/>
                        <a:pt x="924" y="4064"/>
                      </a:cubicBezTo>
                      <a:cubicBezTo>
                        <a:pt x="922" y="4065"/>
                        <a:pt x="919" y="4066"/>
                        <a:pt x="917" y="4065"/>
                      </a:cubicBezTo>
                      <a:cubicBezTo>
                        <a:pt x="916" y="4069"/>
                        <a:pt x="908" y="4073"/>
                        <a:pt x="905" y="4074"/>
                      </a:cubicBezTo>
                      <a:cubicBezTo>
                        <a:pt x="902" y="4073"/>
                        <a:pt x="902" y="4073"/>
                        <a:pt x="902" y="4073"/>
                      </a:cubicBezTo>
                      <a:cubicBezTo>
                        <a:pt x="895" y="4077"/>
                        <a:pt x="895" y="4077"/>
                        <a:pt x="895" y="4077"/>
                      </a:cubicBezTo>
                      <a:cubicBezTo>
                        <a:pt x="894" y="4078"/>
                        <a:pt x="894" y="4078"/>
                        <a:pt x="894" y="4078"/>
                      </a:cubicBezTo>
                      <a:cubicBezTo>
                        <a:pt x="895" y="4079"/>
                        <a:pt x="895" y="4079"/>
                        <a:pt x="895" y="4079"/>
                      </a:cubicBezTo>
                      <a:cubicBezTo>
                        <a:pt x="897" y="4078"/>
                        <a:pt x="897" y="4078"/>
                        <a:pt x="897" y="4078"/>
                      </a:cubicBezTo>
                      <a:cubicBezTo>
                        <a:pt x="898" y="4078"/>
                        <a:pt x="900" y="4080"/>
                        <a:pt x="900" y="4082"/>
                      </a:cubicBezTo>
                      <a:cubicBezTo>
                        <a:pt x="897" y="4086"/>
                        <a:pt x="897" y="4086"/>
                        <a:pt x="897" y="4086"/>
                      </a:cubicBezTo>
                      <a:cubicBezTo>
                        <a:pt x="896" y="4085"/>
                        <a:pt x="896" y="4085"/>
                        <a:pt x="896" y="4085"/>
                      </a:cubicBezTo>
                      <a:cubicBezTo>
                        <a:pt x="895" y="4086"/>
                        <a:pt x="895" y="4086"/>
                        <a:pt x="895" y="4086"/>
                      </a:cubicBezTo>
                      <a:cubicBezTo>
                        <a:pt x="895" y="4088"/>
                        <a:pt x="895" y="4088"/>
                        <a:pt x="895" y="4088"/>
                      </a:cubicBezTo>
                      <a:cubicBezTo>
                        <a:pt x="897" y="4090"/>
                        <a:pt x="897" y="4090"/>
                        <a:pt x="897" y="4090"/>
                      </a:cubicBezTo>
                      <a:cubicBezTo>
                        <a:pt x="896" y="4093"/>
                        <a:pt x="896" y="4093"/>
                        <a:pt x="896" y="4093"/>
                      </a:cubicBezTo>
                      <a:cubicBezTo>
                        <a:pt x="893" y="4096"/>
                        <a:pt x="893" y="4096"/>
                        <a:pt x="893" y="4096"/>
                      </a:cubicBezTo>
                      <a:cubicBezTo>
                        <a:pt x="894" y="4097"/>
                        <a:pt x="894" y="4097"/>
                        <a:pt x="894" y="4097"/>
                      </a:cubicBezTo>
                      <a:cubicBezTo>
                        <a:pt x="895" y="4098"/>
                        <a:pt x="895" y="4098"/>
                        <a:pt x="895" y="4098"/>
                      </a:cubicBezTo>
                      <a:cubicBezTo>
                        <a:pt x="899" y="4095"/>
                        <a:pt x="899" y="4095"/>
                        <a:pt x="899" y="4095"/>
                      </a:cubicBezTo>
                      <a:cubicBezTo>
                        <a:pt x="899" y="4097"/>
                        <a:pt x="899" y="4097"/>
                        <a:pt x="899" y="4097"/>
                      </a:cubicBezTo>
                      <a:cubicBezTo>
                        <a:pt x="901" y="4097"/>
                        <a:pt x="901" y="4097"/>
                        <a:pt x="901" y="4097"/>
                      </a:cubicBezTo>
                      <a:cubicBezTo>
                        <a:pt x="902" y="4095"/>
                        <a:pt x="905" y="4093"/>
                        <a:pt x="908" y="4093"/>
                      </a:cubicBezTo>
                      <a:cubicBezTo>
                        <a:pt x="909" y="4093"/>
                        <a:pt x="909" y="4093"/>
                        <a:pt x="909" y="4093"/>
                      </a:cubicBezTo>
                      <a:cubicBezTo>
                        <a:pt x="911" y="4092"/>
                        <a:pt x="911" y="4092"/>
                        <a:pt x="911" y="4092"/>
                      </a:cubicBezTo>
                      <a:cubicBezTo>
                        <a:pt x="912" y="4093"/>
                        <a:pt x="912" y="4093"/>
                        <a:pt x="912" y="4093"/>
                      </a:cubicBezTo>
                      <a:cubicBezTo>
                        <a:pt x="913" y="4092"/>
                        <a:pt x="913" y="4092"/>
                        <a:pt x="913" y="4092"/>
                      </a:cubicBezTo>
                      <a:cubicBezTo>
                        <a:pt x="916" y="4093"/>
                        <a:pt x="919" y="4091"/>
                        <a:pt x="922" y="4092"/>
                      </a:cubicBezTo>
                      <a:cubicBezTo>
                        <a:pt x="923" y="4094"/>
                        <a:pt x="923" y="4094"/>
                        <a:pt x="923" y="4094"/>
                      </a:cubicBezTo>
                      <a:cubicBezTo>
                        <a:pt x="924" y="4094"/>
                        <a:pt x="924" y="4094"/>
                        <a:pt x="924" y="4094"/>
                      </a:cubicBezTo>
                      <a:cubicBezTo>
                        <a:pt x="926" y="4095"/>
                        <a:pt x="926" y="4095"/>
                        <a:pt x="926" y="4095"/>
                      </a:cubicBezTo>
                      <a:cubicBezTo>
                        <a:pt x="926" y="4094"/>
                        <a:pt x="926" y="4094"/>
                        <a:pt x="926" y="4094"/>
                      </a:cubicBezTo>
                      <a:cubicBezTo>
                        <a:pt x="926" y="4093"/>
                        <a:pt x="926" y="4093"/>
                        <a:pt x="926" y="4093"/>
                      </a:cubicBezTo>
                      <a:cubicBezTo>
                        <a:pt x="927" y="4092"/>
                        <a:pt x="927" y="4092"/>
                        <a:pt x="927" y="4092"/>
                      </a:cubicBezTo>
                      <a:cubicBezTo>
                        <a:pt x="928" y="4094"/>
                        <a:pt x="928" y="4094"/>
                        <a:pt x="928" y="4094"/>
                      </a:cubicBezTo>
                      <a:cubicBezTo>
                        <a:pt x="931" y="4094"/>
                        <a:pt x="931" y="4094"/>
                        <a:pt x="931" y="4094"/>
                      </a:cubicBezTo>
                      <a:cubicBezTo>
                        <a:pt x="931" y="4097"/>
                        <a:pt x="931" y="4097"/>
                        <a:pt x="931" y="4097"/>
                      </a:cubicBezTo>
                      <a:cubicBezTo>
                        <a:pt x="935" y="4095"/>
                        <a:pt x="935" y="4095"/>
                        <a:pt x="935" y="4095"/>
                      </a:cubicBezTo>
                      <a:cubicBezTo>
                        <a:pt x="937" y="4097"/>
                        <a:pt x="937" y="4097"/>
                        <a:pt x="937" y="4097"/>
                      </a:cubicBezTo>
                      <a:cubicBezTo>
                        <a:pt x="938" y="4097"/>
                        <a:pt x="941" y="4097"/>
                        <a:pt x="942" y="4096"/>
                      </a:cubicBezTo>
                      <a:cubicBezTo>
                        <a:pt x="944" y="4097"/>
                        <a:pt x="944" y="4097"/>
                        <a:pt x="944" y="4097"/>
                      </a:cubicBezTo>
                      <a:cubicBezTo>
                        <a:pt x="945" y="4099"/>
                        <a:pt x="948" y="4105"/>
                        <a:pt x="949" y="4107"/>
                      </a:cubicBezTo>
                      <a:cubicBezTo>
                        <a:pt x="949" y="4109"/>
                        <a:pt x="948" y="4112"/>
                        <a:pt x="948" y="4113"/>
                      </a:cubicBezTo>
                      <a:cubicBezTo>
                        <a:pt x="950" y="4115"/>
                        <a:pt x="950" y="4115"/>
                        <a:pt x="950" y="4115"/>
                      </a:cubicBezTo>
                      <a:cubicBezTo>
                        <a:pt x="950" y="4117"/>
                        <a:pt x="951" y="4118"/>
                        <a:pt x="952" y="4120"/>
                      </a:cubicBezTo>
                      <a:cubicBezTo>
                        <a:pt x="952" y="4124"/>
                        <a:pt x="951" y="4129"/>
                        <a:pt x="951" y="4134"/>
                      </a:cubicBezTo>
                      <a:cubicBezTo>
                        <a:pt x="950" y="4135"/>
                        <a:pt x="950" y="4135"/>
                        <a:pt x="950" y="4135"/>
                      </a:cubicBezTo>
                      <a:cubicBezTo>
                        <a:pt x="950" y="4136"/>
                        <a:pt x="950" y="4136"/>
                        <a:pt x="950" y="4136"/>
                      </a:cubicBezTo>
                      <a:cubicBezTo>
                        <a:pt x="947" y="4139"/>
                        <a:pt x="947" y="4139"/>
                        <a:pt x="947" y="4139"/>
                      </a:cubicBezTo>
                      <a:cubicBezTo>
                        <a:pt x="945" y="4139"/>
                        <a:pt x="945" y="4139"/>
                        <a:pt x="945" y="4139"/>
                      </a:cubicBezTo>
                      <a:cubicBezTo>
                        <a:pt x="943" y="4138"/>
                        <a:pt x="943" y="4138"/>
                        <a:pt x="943" y="4138"/>
                      </a:cubicBezTo>
                      <a:cubicBezTo>
                        <a:pt x="941" y="4137"/>
                        <a:pt x="938" y="4137"/>
                        <a:pt x="936" y="4138"/>
                      </a:cubicBezTo>
                      <a:cubicBezTo>
                        <a:pt x="935" y="4140"/>
                        <a:pt x="930" y="4145"/>
                        <a:pt x="928" y="4145"/>
                      </a:cubicBezTo>
                      <a:cubicBezTo>
                        <a:pt x="926" y="4145"/>
                        <a:pt x="926" y="4145"/>
                        <a:pt x="926" y="4145"/>
                      </a:cubicBezTo>
                      <a:cubicBezTo>
                        <a:pt x="925" y="4146"/>
                        <a:pt x="925" y="4146"/>
                        <a:pt x="925" y="4146"/>
                      </a:cubicBezTo>
                      <a:cubicBezTo>
                        <a:pt x="926" y="4148"/>
                        <a:pt x="925" y="4152"/>
                        <a:pt x="923" y="4155"/>
                      </a:cubicBezTo>
                      <a:cubicBezTo>
                        <a:pt x="921" y="4155"/>
                        <a:pt x="919" y="4153"/>
                        <a:pt x="918" y="4153"/>
                      </a:cubicBezTo>
                      <a:cubicBezTo>
                        <a:pt x="917" y="4153"/>
                        <a:pt x="915" y="4154"/>
                        <a:pt x="914" y="4154"/>
                      </a:cubicBezTo>
                      <a:cubicBezTo>
                        <a:pt x="914" y="4154"/>
                        <a:pt x="912" y="4152"/>
                        <a:pt x="911" y="4152"/>
                      </a:cubicBezTo>
                      <a:cubicBezTo>
                        <a:pt x="911" y="4155"/>
                        <a:pt x="911" y="4155"/>
                        <a:pt x="911" y="4155"/>
                      </a:cubicBezTo>
                      <a:cubicBezTo>
                        <a:pt x="912" y="4155"/>
                        <a:pt x="914" y="4157"/>
                        <a:pt x="915" y="4158"/>
                      </a:cubicBezTo>
                      <a:cubicBezTo>
                        <a:pt x="918" y="4159"/>
                        <a:pt x="918" y="4159"/>
                        <a:pt x="918" y="4159"/>
                      </a:cubicBezTo>
                      <a:cubicBezTo>
                        <a:pt x="918" y="4160"/>
                        <a:pt x="918" y="4160"/>
                        <a:pt x="918" y="4160"/>
                      </a:cubicBezTo>
                      <a:cubicBezTo>
                        <a:pt x="916" y="4162"/>
                        <a:pt x="916" y="4162"/>
                        <a:pt x="916" y="4162"/>
                      </a:cubicBezTo>
                      <a:cubicBezTo>
                        <a:pt x="918" y="4162"/>
                        <a:pt x="918" y="4162"/>
                        <a:pt x="918" y="4162"/>
                      </a:cubicBezTo>
                      <a:cubicBezTo>
                        <a:pt x="918" y="4160"/>
                        <a:pt x="918" y="4160"/>
                        <a:pt x="918" y="4160"/>
                      </a:cubicBezTo>
                      <a:cubicBezTo>
                        <a:pt x="920" y="4159"/>
                        <a:pt x="920" y="4159"/>
                        <a:pt x="920" y="4159"/>
                      </a:cubicBezTo>
                      <a:cubicBezTo>
                        <a:pt x="921" y="4159"/>
                        <a:pt x="923" y="4160"/>
                        <a:pt x="924" y="4161"/>
                      </a:cubicBezTo>
                      <a:cubicBezTo>
                        <a:pt x="926" y="4163"/>
                        <a:pt x="926" y="4163"/>
                        <a:pt x="926" y="4163"/>
                      </a:cubicBezTo>
                      <a:cubicBezTo>
                        <a:pt x="925" y="4165"/>
                        <a:pt x="925" y="4165"/>
                        <a:pt x="925" y="4165"/>
                      </a:cubicBezTo>
                      <a:cubicBezTo>
                        <a:pt x="929" y="4166"/>
                        <a:pt x="929" y="4166"/>
                        <a:pt x="929" y="4166"/>
                      </a:cubicBezTo>
                      <a:cubicBezTo>
                        <a:pt x="929" y="4168"/>
                        <a:pt x="929" y="4168"/>
                        <a:pt x="929" y="4168"/>
                      </a:cubicBezTo>
                      <a:cubicBezTo>
                        <a:pt x="929" y="4170"/>
                        <a:pt x="929" y="4170"/>
                        <a:pt x="929" y="4170"/>
                      </a:cubicBezTo>
                      <a:cubicBezTo>
                        <a:pt x="928" y="4173"/>
                        <a:pt x="930" y="4177"/>
                        <a:pt x="932" y="4179"/>
                      </a:cubicBezTo>
                      <a:cubicBezTo>
                        <a:pt x="934" y="4179"/>
                        <a:pt x="934" y="4179"/>
                        <a:pt x="934" y="4179"/>
                      </a:cubicBezTo>
                      <a:cubicBezTo>
                        <a:pt x="934" y="4178"/>
                        <a:pt x="934" y="4178"/>
                        <a:pt x="934" y="4178"/>
                      </a:cubicBezTo>
                      <a:cubicBezTo>
                        <a:pt x="934" y="4176"/>
                        <a:pt x="934" y="4176"/>
                        <a:pt x="934" y="4176"/>
                      </a:cubicBezTo>
                      <a:cubicBezTo>
                        <a:pt x="937" y="4176"/>
                        <a:pt x="937" y="4176"/>
                        <a:pt x="937" y="4176"/>
                      </a:cubicBezTo>
                      <a:cubicBezTo>
                        <a:pt x="936" y="4174"/>
                        <a:pt x="936" y="4174"/>
                        <a:pt x="936" y="4174"/>
                      </a:cubicBezTo>
                      <a:cubicBezTo>
                        <a:pt x="938" y="4173"/>
                        <a:pt x="938" y="4173"/>
                        <a:pt x="938" y="4173"/>
                      </a:cubicBezTo>
                      <a:cubicBezTo>
                        <a:pt x="938" y="4170"/>
                        <a:pt x="938" y="4170"/>
                        <a:pt x="938" y="4170"/>
                      </a:cubicBezTo>
                      <a:cubicBezTo>
                        <a:pt x="939" y="4169"/>
                        <a:pt x="939" y="4169"/>
                        <a:pt x="939" y="4169"/>
                      </a:cubicBezTo>
                      <a:cubicBezTo>
                        <a:pt x="935" y="4168"/>
                        <a:pt x="935" y="4168"/>
                        <a:pt x="935" y="4168"/>
                      </a:cubicBezTo>
                      <a:cubicBezTo>
                        <a:pt x="934" y="4167"/>
                        <a:pt x="934" y="4163"/>
                        <a:pt x="934" y="4161"/>
                      </a:cubicBezTo>
                      <a:cubicBezTo>
                        <a:pt x="935" y="4159"/>
                        <a:pt x="935" y="4159"/>
                        <a:pt x="935" y="4159"/>
                      </a:cubicBezTo>
                      <a:cubicBezTo>
                        <a:pt x="935" y="4158"/>
                        <a:pt x="935" y="4158"/>
                        <a:pt x="935" y="4158"/>
                      </a:cubicBezTo>
                      <a:cubicBezTo>
                        <a:pt x="935" y="4161"/>
                        <a:pt x="935" y="4161"/>
                        <a:pt x="935" y="4161"/>
                      </a:cubicBezTo>
                      <a:cubicBezTo>
                        <a:pt x="938" y="4164"/>
                        <a:pt x="938" y="4164"/>
                        <a:pt x="938" y="4164"/>
                      </a:cubicBezTo>
                      <a:cubicBezTo>
                        <a:pt x="944" y="4164"/>
                        <a:pt x="944" y="4164"/>
                        <a:pt x="944" y="4164"/>
                      </a:cubicBezTo>
                      <a:cubicBezTo>
                        <a:pt x="944" y="4163"/>
                        <a:pt x="944" y="4163"/>
                        <a:pt x="944" y="4163"/>
                      </a:cubicBezTo>
                      <a:cubicBezTo>
                        <a:pt x="946" y="4163"/>
                        <a:pt x="946" y="4163"/>
                        <a:pt x="946" y="4163"/>
                      </a:cubicBezTo>
                      <a:cubicBezTo>
                        <a:pt x="949" y="4165"/>
                        <a:pt x="949" y="4165"/>
                        <a:pt x="949" y="4165"/>
                      </a:cubicBezTo>
                      <a:cubicBezTo>
                        <a:pt x="949" y="4163"/>
                        <a:pt x="949" y="4163"/>
                        <a:pt x="949" y="4163"/>
                      </a:cubicBezTo>
                      <a:cubicBezTo>
                        <a:pt x="951" y="4163"/>
                        <a:pt x="951" y="4163"/>
                        <a:pt x="951" y="4163"/>
                      </a:cubicBezTo>
                      <a:cubicBezTo>
                        <a:pt x="951" y="4161"/>
                        <a:pt x="951" y="4161"/>
                        <a:pt x="951" y="4161"/>
                      </a:cubicBezTo>
                      <a:cubicBezTo>
                        <a:pt x="951" y="4159"/>
                        <a:pt x="951" y="4159"/>
                        <a:pt x="951" y="4159"/>
                      </a:cubicBezTo>
                      <a:cubicBezTo>
                        <a:pt x="953" y="4159"/>
                        <a:pt x="956" y="4163"/>
                        <a:pt x="956" y="4165"/>
                      </a:cubicBezTo>
                      <a:cubicBezTo>
                        <a:pt x="956" y="4166"/>
                        <a:pt x="956" y="4166"/>
                        <a:pt x="956" y="4166"/>
                      </a:cubicBezTo>
                      <a:cubicBezTo>
                        <a:pt x="957" y="4167"/>
                        <a:pt x="957" y="4167"/>
                        <a:pt x="957" y="4167"/>
                      </a:cubicBezTo>
                      <a:cubicBezTo>
                        <a:pt x="959" y="4168"/>
                        <a:pt x="959" y="4168"/>
                        <a:pt x="959" y="4168"/>
                      </a:cubicBezTo>
                      <a:cubicBezTo>
                        <a:pt x="963" y="4166"/>
                        <a:pt x="963" y="4166"/>
                        <a:pt x="963" y="4166"/>
                      </a:cubicBezTo>
                      <a:cubicBezTo>
                        <a:pt x="965" y="4167"/>
                        <a:pt x="965" y="4167"/>
                        <a:pt x="965" y="4167"/>
                      </a:cubicBezTo>
                      <a:cubicBezTo>
                        <a:pt x="969" y="4167"/>
                        <a:pt x="969" y="4167"/>
                        <a:pt x="969" y="4167"/>
                      </a:cubicBezTo>
                      <a:cubicBezTo>
                        <a:pt x="969" y="4166"/>
                        <a:pt x="969" y="4166"/>
                        <a:pt x="969" y="4166"/>
                      </a:cubicBezTo>
                      <a:cubicBezTo>
                        <a:pt x="968" y="4165"/>
                        <a:pt x="968" y="4165"/>
                        <a:pt x="968" y="4165"/>
                      </a:cubicBezTo>
                      <a:cubicBezTo>
                        <a:pt x="968" y="4165"/>
                        <a:pt x="969" y="4165"/>
                        <a:pt x="969" y="4165"/>
                      </a:cubicBezTo>
                      <a:cubicBezTo>
                        <a:pt x="974" y="4167"/>
                        <a:pt x="978" y="4169"/>
                        <a:pt x="983" y="4171"/>
                      </a:cubicBezTo>
                      <a:cubicBezTo>
                        <a:pt x="985" y="4169"/>
                        <a:pt x="989" y="4167"/>
                        <a:pt x="991" y="4167"/>
                      </a:cubicBezTo>
                      <a:cubicBezTo>
                        <a:pt x="993" y="4168"/>
                        <a:pt x="993" y="4168"/>
                        <a:pt x="993" y="4168"/>
                      </a:cubicBezTo>
                      <a:cubicBezTo>
                        <a:pt x="994" y="4168"/>
                        <a:pt x="994" y="4168"/>
                        <a:pt x="994" y="4168"/>
                      </a:cubicBezTo>
                      <a:cubicBezTo>
                        <a:pt x="995" y="4167"/>
                        <a:pt x="995" y="4167"/>
                        <a:pt x="995" y="4167"/>
                      </a:cubicBezTo>
                      <a:cubicBezTo>
                        <a:pt x="998" y="4166"/>
                        <a:pt x="998" y="4166"/>
                        <a:pt x="998" y="4166"/>
                      </a:cubicBezTo>
                      <a:cubicBezTo>
                        <a:pt x="998" y="4168"/>
                        <a:pt x="998" y="4168"/>
                        <a:pt x="998" y="4168"/>
                      </a:cubicBezTo>
                      <a:cubicBezTo>
                        <a:pt x="997" y="4169"/>
                        <a:pt x="997" y="4170"/>
                        <a:pt x="997" y="4170"/>
                      </a:cubicBezTo>
                      <a:cubicBezTo>
                        <a:pt x="996" y="4170"/>
                        <a:pt x="996" y="4170"/>
                        <a:pt x="994" y="4171"/>
                      </a:cubicBezTo>
                      <a:cubicBezTo>
                        <a:pt x="995" y="4172"/>
                        <a:pt x="995" y="4172"/>
                        <a:pt x="995" y="4172"/>
                      </a:cubicBezTo>
                      <a:cubicBezTo>
                        <a:pt x="994" y="4173"/>
                        <a:pt x="991" y="4172"/>
                        <a:pt x="990" y="4171"/>
                      </a:cubicBezTo>
                      <a:cubicBezTo>
                        <a:pt x="989" y="4174"/>
                        <a:pt x="989" y="4174"/>
                        <a:pt x="989" y="4174"/>
                      </a:cubicBezTo>
                      <a:cubicBezTo>
                        <a:pt x="986" y="4176"/>
                        <a:pt x="986" y="4176"/>
                        <a:pt x="986" y="4176"/>
                      </a:cubicBezTo>
                      <a:cubicBezTo>
                        <a:pt x="990" y="4177"/>
                        <a:pt x="994" y="4180"/>
                        <a:pt x="998" y="4178"/>
                      </a:cubicBezTo>
                      <a:cubicBezTo>
                        <a:pt x="1000" y="4179"/>
                        <a:pt x="1000" y="4179"/>
                        <a:pt x="1000" y="4179"/>
                      </a:cubicBezTo>
                      <a:cubicBezTo>
                        <a:pt x="1000" y="4180"/>
                        <a:pt x="1000" y="4180"/>
                        <a:pt x="1000" y="4180"/>
                      </a:cubicBezTo>
                      <a:cubicBezTo>
                        <a:pt x="997" y="4180"/>
                        <a:pt x="997" y="4180"/>
                        <a:pt x="997" y="4180"/>
                      </a:cubicBezTo>
                      <a:cubicBezTo>
                        <a:pt x="996" y="4182"/>
                        <a:pt x="996" y="4182"/>
                        <a:pt x="996" y="4182"/>
                      </a:cubicBezTo>
                      <a:cubicBezTo>
                        <a:pt x="994" y="4181"/>
                        <a:pt x="994" y="4181"/>
                        <a:pt x="994" y="4181"/>
                      </a:cubicBezTo>
                      <a:cubicBezTo>
                        <a:pt x="986" y="4182"/>
                        <a:pt x="986" y="4182"/>
                        <a:pt x="986" y="4182"/>
                      </a:cubicBezTo>
                      <a:cubicBezTo>
                        <a:pt x="985" y="4182"/>
                        <a:pt x="985" y="4182"/>
                        <a:pt x="985" y="4182"/>
                      </a:cubicBezTo>
                      <a:cubicBezTo>
                        <a:pt x="985" y="4179"/>
                        <a:pt x="984" y="4179"/>
                        <a:pt x="983" y="4177"/>
                      </a:cubicBezTo>
                      <a:cubicBezTo>
                        <a:pt x="984" y="4175"/>
                        <a:pt x="984" y="4175"/>
                        <a:pt x="984" y="4175"/>
                      </a:cubicBezTo>
                      <a:cubicBezTo>
                        <a:pt x="982" y="4175"/>
                        <a:pt x="980" y="4175"/>
                        <a:pt x="978" y="4176"/>
                      </a:cubicBezTo>
                      <a:cubicBezTo>
                        <a:pt x="971" y="4172"/>
                        <a:pt x="971" y="4172"/>
                        <a:pt x="971" y="4172"/>
                      </a:cubicBezTo>
                      <a:cubicBezTo>
                        <a:pt x="966" y="4173"/>
                        <a:pt x="966" y="4173"/>
                        <a:pt x="966" y="4173"/>
                      </a:cubicBezTo>
                      <a:cubicBezTo>
                        <a:pt x="965" y="4176"/>
                        <a:pt x="965" y="4176"/>
                        <a:pt x="965" y="4176"/>
                      </a:cubicBezTo>
                      <a:cubicBezTo>
                        <a:pt x="968" y="4178"/>
                        <a:pt x="968" y="4178"/>
                        <a:pt x="968" y="4178"/>
                      </a:cubicBezTo>
                      <a:cubicBezTo>
                        <a:pt x="968" y="4181"/>
                        <a:pt x="968" y="4181"/>
                        <a:pt x="968" y="4181"/>
                      </a:cubicBezTo>
                      <a:cubicBezTo>
                        <a:pt x="967" y="4181"/>
                        <a:pt x="962" y="4181"/>
                        <a:pt x="960" y="4181"/>
                      </a:cubicBezTo>
                      <a:cubicBezTo>
                        <a:pt x="957" y="4177"/>
                        <a:pt x="957" y="4177"/>
                        <a:pt x="957" y="4177"/>
                      </a:cubicBezTo>
                      <a:cubicBezTo>
                        <a:pt x="959" y="4176"/>
                        <a:pt x="959" y="4176"/>
                        <a:pt x="959" y="4176"/>
                      </a:cubicBezTo>
                      <a:cubicBezTo>
                        <a:pt x="948" y="4173"/>
                        <a:pt x="948" y="4173"/>
                        <a:pt x="948" y="4173"/>
                      </a:cubicBezTo>
                      <a:cubicBezTo>
                        <a:pt x="947" y="4174"/>
                        <a:pt x="947" y="4174"/>
                        <a:pt x="947" y="4174"/>
                      </a:cubicBezTo>
                      <a:cubicBezTo>
                        <a:pt x="949" y="4174"/>
                        <a:pt x="949" y="4174"/>
                        <a:pt x="949" y="4174"/>
                      </a:cubicBezTo>
                      <a:cubicBezTo>
                        <a:pt x="951" y="4177"/>
                        <a:pt x="951" y="4177"/>
                        <a:pt x="951" y="4177"/>
                      </a:cubicBezTo>
                      <a:cubicBezTo>
                        <a:pt x="947" y="4178"/>
                        <a:pt x="947" y="4178"/>
                        <a:pt x="947" y="4178"/>
                      </a:cubicBezTo>
                      <a:cubicBezTo>
                        <a:pt x="946" y="4179"/>
                        <a:pt x="946" y="4179"/>
                        <a:pt x="946" y="4179"/>
                      </a:cubicBezTo>
                      <a:cubicBezTo>
                        <a:pt x="949" y="4186"/>
                        <a:pt x="955" y="4186"/>
                        <a:pt x="961" y="4187"/>
                      </a:cubicBezTo>
                      <a:cubicBezTo>
                        <a:pt x="964" y="4188"/>
                        <a:pt x="967" y="4198"/>
                        <a:pt x="966" y="4201"/>
                      </a:cubicBezTo>
                      <a:cubicBezTo>
                        <a:pt x="964" y="4202"/>
                        <a:pt x="964" y="4202"/>
                        <a:pt x="964" y="4202"/>
                      </a:cubicBezTo>
                      <a:cubicBezTo>
                        <a:pt x="963" y="4203"/>
                        <a:pt x="963" y="4203"/>
                        <a:pt x="963" y="4203"/>
                      </a:cubicBezTo>
                      <a:cubicBezTo>
                        <a:pt x="963" y="4205"/>
                        <a:pt x="963" y="4205"/>
                        <a:pt x="963" y="4205"/>
                      </a:cubicBezTo>
                      <a:cubicBezTo>
                        <a:pt x="964" y="4207"/>
                        <a:pt x="964" y="4207"/>
                        <a:pt x="964" y="4207"/>
                      </a:cubicBezTo>
                      <a:cubicBezTo>
                        <a:pt x="966" y="4208"/>
                        <a:pt x="968" y="4207"/>
                        <a:pt x="969" y="4208"/>
                      </a:cubicBezTo>
                      <a:cubicBezTo>
                        <a:pt x="972" y="4209"/>
                        <a:pt x="975" y="4211"/>
                        <a:pt x="978" y="4212"/>
                      </a:cubicBezTo>
                      <a:cubicBezTo>
                        <a:pt x="982" y="4211"/>
                        <a:pt x="981" y="4211"/>
                        <a:pt x="987" y="4212"/>
                      </a:cubicBezTo>
                      <a:cubicBezTo>
                        <a:pt x="987" y="4214"/>
                        <a:pt x="987" y="4214"/>
                        <a:pt x="987" y="4214"/>
                      </a:cubicBezTo>
                      <a:cubicBezTo>
                        <a:pt x="991" y="4214"/>
                        <a:pt x="991" y="4214"/>
                        <a:pt x="991" y="4214"/>
                      </a:cubicBezTo>
                      <a:cubicBezTo>
                        <a:pt x="993" y="4217"/>
                        <a:pt x="993" y="4217"/>
                        <a:pt x="993" y="4217"/>
                      </a:cubicBezTo>
                      <a:cubicBezTo>
                        <a:pt x="995" y="4218"/>
                        <a:pt x="998" y="4218"/>
                        <a:pt x="1000" y="4218"/>
                      </a:cubicBezTo>
                      <a:cubicBezTo>
                        <a:pt x="1000" y="4216"/>
                        <a:pt x="1000" y="4216"/>
                        <a:pt x="1000" y="4216"/>
                      </a:cubicBezTo>
                      <a:cubicBezTo>
                        <a:pt x="1001" y="4214"/>
                        <a:pt x="1001" y="4214"/>
                        <a:pt x="1001" y="4214"/>
                      </a:cubicBezTo>
                      <a:cubicBezTo>
                        <a:pt x="1000" y="4211"/>
                        <a:pt x="1000" y="4211"/>
                        <a:pt x="1000" y="4211"/>
                      </a:cubicBezTo>
                      <a:cubicBezTo>
                        <a:pt x="1002" y="4212"/>
                        <a:pt x="1002" y="4212"/>
                        <a:pt x="1002" y="4212"/>
                      </a:cubicBezTo>
                      <a:cubicBezTo>
                        <a:pt x="1002" y="4212"/>
                        <a:pt x="1005" y="4211"/>
                        <a:pt x="1006" y="4211"/>
                      </a:cubicBezTo>
                      <a:cubicBezTo>
                        <a:pt x="1007" y="4212"/>
                        <a:pt x="1007" y="4212"/>
                        <a:pt x="1007" y="4212"/>
                      </a:cubicBezTo>
                      <a:cubicBezTo>
                        <a:pt x="1007" y="4211"/>
                        <a:pt x="1007" y="4211"/>
                        <a:pt x="1007" y="4211"/>
                      </a:cubicBezTo>
                      <a:cubicBezTo>
                        <a:pt x="1005" y="4208"/>
                        <a:pt x="1005" y="4208"/>
                        <a:pt x="1005" y="4208"/>
                      </a:cubicBezTo>
                      <a:cubicBezTo>
                        <a:pt x="1007" y="4207"/>
                        <a:pt x="1007" y="4207"/>
                        <a:pt x="1007" y="4207"/>
                      </a:cubicBezTo>
                      <a:cubicBezTo>
                        <a:pt x="1006" y="4205"/>
                        <a:pt x="1006" y="4205"/>
                        <a:pt x="1006" y="4205"/>
                      </a:cubicBezTo>
                      <a:cubicBezTo>
                        <a:pt x="1007" y="4204"/>
                        <a:pt x="1007" y="4204"/>
                        <a:pt x="1007" y="4204"/>
                      </a:cubicBezTo>
                      <a:cubicBezTo>
                        <a:pt x="1010" y="4202"/>
                        <a:pt x="1010" y="4202"/>
                        <a:pt x="1010" y="4202"/>
                      </a:cubicBezTo>
                      <a:cubicBezTo>
                        <a:pt x="1011" y="4202"/>
                        <a:pt x="1011" y="4202"/>
                        <a:pt x="1011" y="4202"/>
                      </a:cubicBezTo>
                      <a:cubicBezTo>
                        <a:pt x="1012" y="4200"/>
                        <a:pt x="1012" y="4200"/>
                        <a:pt x="1012" y="4200"/>
                      </a:cubicBezTo>
                      <a:cubicBezTo>
                        <a:pt x="1015" y="4198"/>
                        <a:pt x="1015" y="4198"/>
                        <a:pt x="1015" y="4198"/>
                      </a:cubicBezTo>
                      <a:cubicBezTo>
                        <a:pt x="1016" y="4198"/>
                        <a:pt x="1016" y="4198"/>
                        <a:pt x="1016" y="4198"/>
                      </a:cubicBezTo>
                      <a:cubicBezTo>
                        <a:pt x="1015" y="4197"/>
                        <a:pt x="1015" y="4197"/>
                        <a:pt x="1015" y="4197"/>
                      </a:cubicBezTo>
                      <a:cubicBezTo>
                        <a:pt x="1016" y="4195"/>
                        <a:pt x="1016" y="4195"/>
                        <a:pt x="1016" y="4195"/>
                      </a:cubicBezTo>
                      <a:cubicBezTo>
                        <a:pt x="1018" y="4195"/>
                        <a:pt x="1021" y="4195"/>
                        <a:pt x="1022" y="4196"/>
                      </a:cubicBezTo>
                      <a:cubicBezTo>
                        <a:pt x="1025" y="4194"/>
                        <a:pt x="1025" y="4194"/>
                        <a:pt x="1025" y="4194"/>
                      </a:cubicBezTo>
                      <a:cubicBezTo>
                        <a:pt x="1026" y="4195"/>
                        <a:pt x="1026" y="4195"/>
                        <a:pt x="1026" y="4195"/>
                      </a:cubicBezTo>
                      <a:cubicBezTo>
                        <a:pt x="1026" y="4196"/>
                        <a:pt x="1026" y="4196"/>
                        <a:pt x="1026" y="4196"/>
                      </a:cubicBezTo>
                      <a:cubicBezTo>
                        <a:pt x="1031" y="4196"/>
                        <a:pt x="1031" y="4196"/>
                        <a:pt x="1031" y="4196"/>
                      </a:cubicBezTo>
                      <a:cubicBezTo>
                        <a:pt x="1031" y="4196"/>
                        <a:pt x="1031" y="4196"/>
                        <a:pt x="1031" y="4196"/>
                      </a:cubicBezTo>
                      <a:cubicBezTo>
                        <a:pt x="1031" y="4198"/>
                        <a:pt x="1031" y="4198"/>
                        <a:pt x="1031" y="4198"/>
                      </a:cubicBezTo>
                      <a:cubicBezTo>
                        <a:pt x="1034" y="4199"/>
                        <a:pt x="1034" y="4199"/>
                        <a:pt x="1034" y="4199"/>
                      </a:cubicBezTo>
                      <a:cubicBezTo>
                        <a:pt x="1036" y="4199"/>
                        <a:pt x="1036" y="4199"/>
                        <a:pt x="1036" y="4199"/>
                      </a:cubicBezTo>
                      <a:cubicBezTo>
                        <a:pt x="1037" y="4200"/>
                        <a:pt x="1037" y="4200"/>
                        <a:pt x="1037" y="4200"/>
                      </a:cubicBezTo>
                      <a:cubicBezTo>
                        <a:pt x="1039" y="4200"/>
                        <a:pt x="1039" y="4200"/>
                        <a:pt x="1039" y="4200"/>
                      </a:cubicBezTo>
                      <a:cubicBezTo>
                        <a:pt x="1039" y="4197"/>
                        <a:pt x="1039" y="4197"/>
                        <a:pt x="1039" y="4197"/>
                      </a:cubicBezTo>
                      <a:cubicBezTo>
                        <a:pt x="1040" y="4196"/>
                        <a:pt x="1043" y="4196"/>
                        <a:pt x="1045" y="4196"/>
                      </a:cubicBezTo>
                      <a:cubicBezTo>
                        <a:pt x="1043" y="4194"/>
                        <a:pt x="1043" y="4194"/>
                        <a:pt x="1043" y="4194"/>
                      </a:cubicBezTo>
                      <a:cubicBezTo>
                        <a:pt x="1044" y="4192"/>
                        <a:pt x="1044" y="4192"/>
                        <a:pt x="1044" y="4192"/>
                      </a:cubicBezTo>
                      <a:cubicBezTo>
                        <a:pt x="1044" y="4192"/>
                        <a:pt x="1044" y="4192"/>
                        <a:pt x="1044" y="4192"/>
                      </a:cubicBezTo>
                      <a:cubicBezTo>
                        <a:pt x="1049" y="4192"/>
                        <a:pt x="1052" y="4192"/>
                        <a:pt x="1056" y="4192"/>
                      </a:cubicBezTo>
                      <a:cubicBezTo>
                        <a:pt x="1055" y="4190"/>
                        <a:pt x="1055" y="4190"/>
                        <a:pt x="1055" y="4190"/>
                      </a:cubicBezTo>
                      <a:cubicBezTo>
                        <a:pt x="1056" y="4187"/>
                        <a:pt x="1057" y="4185"/>
                        <a:pt x="1060" y="4184"/>
                      </a:cubicBezTo>
                      <a:cubicBezTo>
                        <a:pt x="1061" y="4183"/>
                        <a:pt x="1061" y="4183"/>
                        <a:pt x="1061" y="4183"/>
                      </a:cubicBezTo>
                      <a:cubicBezTo>
                        <a:pt x="1058" y="4182"/>
                        <a:pt x="1058" y="4182"/>
                        <a:pt x="1058" y="4182"/>
                      </a:cubicBezTo>
                      <a:cubicBezTo>
                        <a:pt x="1058" y="4178"/>
                        <a:pt x="1061" y="4175"/>
                        <a:pt x="1064" y="4172"/>
                      </a:cubicBezTo>
                      <a:cubicBezTo>
                        <a:pt x="1062" y="4170"/>
                        <a:pt x="1062" y="4170"/>
                        <a:pt x="1062" y="4170"/>
                      </a:cubicBezTo>
                      <a:cubicBezTo>
                        <a:pt x="1055" y="4161"/>
                        <a:pt x="1071" y="4153"/>
                        <a:pt x="1078" y="4155"/>
                      </a:cubicBezTo>
                      <a:cubicBezTo>
                        <a:pt x="1081" y="4152"/>
                        <a:pt x="1088" y="4153"/>
                        <a:pt x="1091" y="4154"/>
                      </a:cubicBezTo>
                      <a:cubicBezTo>
                        <a:pt x="1093" y="4153"/>
                        <a:pt x="1093" y="4153"/>
                        <a:pt x="1093" y="4153"/>
                      </a:cubicBezTo>
                      <a:cubicBezTo>
                        <a:pt x="1094" y="4153"/>
                        <a:pt x="1096" y="4152"/>
                        <a:pt x="1097" y="4151"/>
                      </a:cubicBezTo>
                      <a:cubicBezTo>
                        <a:pt x="1123" y="4156"/>
                        <a:pt x="1123" y="4156"/>
                        <a:pt x="1123" y="4156"/>
                      </a:cubicBezTo>
                      <a:cubicBezTo>
                        <a:pt x="1125" y="4155"/>
                        <a:pt x="1133" y="4152"/>
                        <a:pt x="1134" y="4151"/>
                      </a:cubicBezTo>
                      <a:cubicBezTo>
                        <a:pt x="1132" y="4149"/>
                        <a:pt x="1126" y="4142"/>
                        <a:pt x="1124" y="4142"/>
                      </a:cubicBezTo>
                      <a:cubicBezTo>
                        <a:pt x="1124" y="4141"/>
                        <a:pt x="1124" y="4141"/>
                        <a:pt x="1124" y="4141"/>
                      </a:cubicBezTo>
                      <a:cubicBezTo>
                        <a:pt x="1123" y="4139"/>
                        <a:pt x="1123" y="4139"/>
                        <a:pt x="1123" y="4139"/>
                      </a:cubicBezTo>
                      <a:cubicBezTo>
                        <a:pt x="1123" y="4138"/>
                        <a:pt x="1123" y="4138"/>
                        <a:pt x="1123" y="4138"/>
                      </a:cubicBezTo>
                      <a:cubicBezTo>
                        <a:pt x="1125" y="4137"/>
                        <a:pt x="1125" y="4137"/>
                        <a:pt x="1125" y="4137"/>
                      </a:cubicBezTo>
                      <a:cubicBezTo>
                        <a:pt x="1126" y="4134"/>
                        <a:pt x="1126" y="4134"/>
                        <a:pt x="1126" y="4134"/>
                      </a:cubicBezTo>
                      <a:cubicBezTo>
                        <a:pt x="1123" y="4131"/>
                        <a:pt x="1123" y="4131"/>
                        <a:pt x="1123" y="4131"/>
                      </a:cubicBezTo>
                      <a:cubicBezTo>
                        <a:pt x="1121" y="4130"/>
                        <a:pt x="1121" y="4130"/>
                        <a:pt x="1121" y="4130"/>
                      </a:cubicBezTo>
                      <a:cubicBezTo>
                        <a:pt x="1123" y="4129"/>
                        <a:pt x="1123" y="4129"/>
                        <a:pt x="1123" y="4129"/>
                      </a:cubicBezTo>
                      <a:cubicBezTo>
                        <a:pt x="1125" y="4130"/>
                        <a:pt x="1128" y="4132"/>
                        <a:pt x="1129" y="4134"/>
                      </a:cubicBezTo>
                      <a:cubicBezTo>
                        <a:pt x="1129" y="4136"/>
                        <a:pt x="1129" y="4136"/>
                        <a:pt x="1129" y="4136"/>
                      </a:cubicBezTo>
                      <a:cubicBezTo>
                        <a:pt x="1127" y="4138"/>
                        <a:pt x="1127" y="4138"/>
                        <a:pt x="1127" y="4138"/>
                      </a:cubicBezTo>
                      <a:cubicBezTo>
                        <a:pt x="1130" y="4143"/>
                        <a:pt x="1134" y="4141"/>
                        <a:pt x="1136" y="4144"/>
                      </a:cubicBezTo>
                      <a:cubicBezTo>
                        <a:pt x="1138" y="4144"/>
                        <a:pt x="1138" y="4144"/>
                        <a:pt x="1138" y="4144"/>
                      </a:cubicBezTo>
                      <a:cubicBezTo>
                        <a:pt x="1139" y="4143"/>
                        <a:pt x="1140" y="4141"/>
                        <a:pt x="1142" y="4141"/>
                      </a:cubicBezTo>
                      <a:cubicBezTo>
                        <a:pt x="1142" y="4139"/>
                        <a:pt x="1144" y="4136"/>
                        <a:pt x="1145" y="4135"/>
                      </a:cubicBezTo>
                      <a:cubicBezTo>
                        <a:pt x="1145" y="4133"/>
                        <a:pt x="1147" y="4129"/>
                        <a:pt x="1149" y="4127"/>
                      </a:cubicBezTo>
                      <a:cubicBezTo>
                        <a:pt x="1150" y="4127"/>
                        <a:pt x="1153" y="4126"/>
                        <a:pt x="1154" y="4125"/>
                      </a:cubicBezTo>
                      <a:cubicBezTo>
                        <a:pt x="1155" y="4125"/>
                        <a:pt x="1155" y="4125"/>
                        <a:pt x="1155" y="4125"/>
                      </a:cubicBezTo>
                      <a:cubicBezTo>
                        <a:pt x="1149" y="4130"/>
                        <a:pt x="1149" y="4130"/>
                        <a:pt x="1149" y="4130"/>
                      </a:cubicBezTo>
                      <a:cubicBezTo>
                        <a:pt x="1149" y="4132"/>
                        <a:pt x="1149" y="4136"/>
                        <a:pt x="1148" y="4137"/>
                      </a:cubicBezTo>
                      <a:cubicBezTo>
                        <a:pt x="1148" y="4138"/>
                        <a:pt x="1147" y="4139"/>
                        <a:pt x="1146" y="4140"/>
                      </a:cubicBezTo>
                      <a:cubicBezTo>
                        <a:pt x="1145" y="4143"/>
                        <a:pt x="1144" y="4150"/>
                        <a:pt x="1148" y="4153"/>
                      </a:cubicBezTo>
                      <a:cubicBezTo>
                        <a:pt x="1151" y="4153"/>
                        <a:pt x="1154" y="4155"/>
                        <a:pt x="1157" y="4154"/>
                      </a:cubicBezTo>
                      <a:cubicBezTo>
                        <a:pt x="1160" y="4155"/>
                        <a:pt x="1160" y="4155"/>
                        <a:pt x="1160" y="4155"/>
                      </a:cubicBezTo>
                      <a:cubicBezTo>
                        <a:pt x="1160" y="4155"/>
                        <a:pt x="1159" y="4156"/>
                        <a:pt x="1159" y="4156"/>
                      </a:cubicBezTo>
                      <a:cubicBezTo>
                        <a:pt x="1159" y="4157"/>
                        <a:pt x="1159" y="4157"/>
                        <a:pt x="1159" y="4157"/>
                      </a:cubicBezTo>
                      <a:cubicBezTo>
                        <a:pt x="1162" y="4158"/>
                        <a:pt x="1162" y="4158"/>
                        <a:pt x="1162" y="4158"/>
                      </a:cubicBezTo>
                      <a:cubicBezTo>
                        <a:pt x="1162" y="4159"/>
                        <a:pt x="1162" y="4159"/>
                        <a:pt x="1162" y="4159"/>
                      </a:cubicBezTo>
                      <a:cubicBezTo>
                        <a:pt x="1160" y="4160"/>
                        <a:pt x="1158" y="4159"/>
                        <a:pt x="1157" y="4158"/>
                      </a:cubicBezTo>
                      <a:cubicBezTo>
                        <a:pt x="1156" y="4157"/>
                        <a:pt x="1156" y="4157"/>
                        <a:pt x="1156" y="4157"/>
                      </a:cubicBezTo>
                      <a:cubicBezTo>
                        <a:pt x="1154" y="4156"/>
                        <a:pt x="1150" y="4157"/>
                        <a:pt x="1148" y="4158"/>
                      </a:cubicBezTo>
                      <a:cubicBezTo>
                        <a:pt x="1144" y="4156"/>
                        <a:pt x="1144" y="4156"/>
                        <a:pt x="1144" y="4156"/>
                      </a:cubicBezTo>
                      <a:cubicBezTo>
                        <a:pt x="1143" y="4157"/>
                        <a:pt x="1143" y="4157"/>
                        <a:pt x="1143" y="4157"/>
                      </a:cubicBezTo>
                      <a:cubicBezTo>
                        <a:pt x="1143" y="4158"/>
                        <a:pt x="1143" y="4158"/>
                        <a:pt x="1143" y="4158"/>
                      </a:cubicBezTo>
                      <a:cubicBezTo>
                        <a:pt x="1146" y="4163"/>
                        <a:pt x="1159" y="4183"/>
                        <a:pt x="1165" y="4184"/>
                      </a:cubicBezTo>
                      <a:cubicBezTo>
                        <a:pt x="1168" y="4184"/>
                        <a:pt x="1174" y="4185"/>
                        <a:pt x="1176" y="4183"/>
                      </a:cubicBezTo>
                      <a:cubicBezTo>
                        <a:pt x="1173" y="4181"/>
                        <a:pt x="1173" y="4181"/>
                        <a:pt x="1173" y="4181"/>
                      </a:cubicBezTo>
                      <a:cubicBezTo>
                        <a:pt x="1174" y="4180"/>
                        <a:pt x="1174" y="4180"/>
                        <a:pt x="1174" y="4180"/>
                      </a:cubicBezTo>
                      <a:cubicBezTo>
                        <a:pt x="1178" y="4182"/>
                        <a:pt x="1182" y="4180"/>
                        <a:pt x="1186" y="4179"/>
                      </a:cubicBezTo>
                      <a:cubicBezTo>
                        <a:pt x="1186" y="4178"/>
                        <a:pt x="1186" y="4178"/>
                        <a:pt x="1186" y="4178"/>
                      </a:cubicBezTo>
                      <a:cubicBezTo>
                        <a:pt x="1190" y="4178"/>
                        <a:pt x="1193" y="4177"/>
                        <a:pt x="1197" y="4180"/>
                      </a:cubicBezTo>
                      <a:cubicBezTo>
                        <a:pt x="1198" y="4181"/>
                        <a:pt x="1199" y="4183"/>
                        <a:pt x="1199" y="4186"/>
                      </a:cubicBezTo>
                      <a:cubicBezTo>
                        <a:pt x="1200" y="4186"/>
                        <a:pt x="1200" y="4186"/>
                        <a:pt x="1200" y="4186"/>
                      </a:cubicBezTo>
                      <a:cubicBezTo>
                        <a:pt x="1200" y="4185"/>
                        <a:pt x="1200" y="4183"/>
                        <a:pt x="1200" y="4181"/>
                      </a:cubicBezTo>
                      <a:cubicBezTo>
                        <a:pt x="1202" y="4185"/>
                        <a:pt x="1202" y="4185"/>
                        <a:pt x="1202" y="4185"/>
                      </a:cubicBezTo>
                      <a:cubicBezTo>
                        <a:pt x="1204" y="4185"/>
                        <a:pt x="1204" y="4185"/>
                        <a:pt x="1204" y="4185"/>
                      </a:cubicBezTo>
                      <a:cubicBezTo>
                        <a:pt x="1204" y="4186"/>
                        <a:pt x="1204" y="4186"/>
                        <a:pt x="1204" y="4186"/>
                      </a:cubicBezTo>
                      <a:cubicBezTo>
                        <a:pt x="1202" y="4187"/>
                        <a:pt x="1202" y="4187"/>
                        <a:pt x="1202" y="4187"/>
                      </a:cubicBezTo>
                      <a:cubicBezTo>
                        <a:pt x="1203" y="4188"/>
                        <a:pt x="1205" y="4190"/>
                        <a:pt x="1207" y="4191"/>
                      </a:cubicBezTo>
                      <a:cubicBezTo>
                        <a:pt x="1208" y="4191"/>
                        <a:pt x="1208" y="4191"/>
                        <a:pt x="1208" y="4191"/>
                      </a:cubicBezTo>
                      <a:cubicBezTo>
                        <a:pt x="1208" y="4189"/>
                        <a:pt x="1208" y="4189"/>
                        <a:pt x="1208" y="4189"/>
                      </a:cubicBezTo>
                      <a:cubicBezTo>
                        <a:pt x="1211" y="4189"/>
                        <a:pt x="1211" y="4189"/>
                        <a:pt x="1211" y="4189"/>
                      </a:cubicBezTo>
                      <a:cubicBezTo>
                        <a:pt x="1213" y="4190"/>
                        <a:pt x="1213" y="4190"/>
                        <a:pt x="1213" y="4190"/>
                      </a:cubicBezTo>
                      <a:cubicBezTo>
                        <a:pt x="1216" y="4188"/>
                        <a:pt x="1220" y="4189"/>
                        <a:pt x="1223" y="4187"/>
                      </a:cubicBezTo>
                      <a:cubicBezTo>
                        <a:pt x="1225" y="4189"/>
                        <a:pt x="1225" y="4189"/>
                        <a:pt x="1225" y="4189"/>
                      </a:cubicBezTo>
                      <a:cubicBezTo>
                        <a:pt x="1226" y="4190"/>
                        <a:pt x="1226" y="4190"/>
                        <a:pt x="1226" y="4190"/>
                      </a:cubicBezTo>
                      <a:cubicBezTo>
                        <a:pt x="1222" y="4190"/>
                        <a:pt x="1222" y="4190"/>
                        <a:pt x="1222" y="4190"/>
                      </a:cubicBezTo>
                      <a:cubicBezTo>
                        <a:pt x="1220" y="4192"/>
                        <a:pt x="1220" y="4192"/>
                        <a:pt x="1220" y="4192"/>
                      </a:cubicBezTo>
                      <a:cubicBezTo>
                        <a:pt x="1219" y="4191"/>
                        <a:pt x="1219" y="4191"/>
                        <a:pt x="1219" y="4191"/>
                      </a:cubicBezTo>
                      <a:cubicBezTo>
                        <a:pt x="1215" y="4194"/>
                        <a:pt x="1215" y="4194"/>
                        <a:pt x="1215" y="4194"/>
                      </a:cubicBezTo>
                      <a:cubicBezTo>
                        <a:pt x="1216" y="4195"/>
                        <a:pt x="1216" y="4195"/>
                        <a:pt x="1216" y="4195"/>
                      </a:cubicBezTo>
                      <a:cubicBezTo>
                        <a:pt x="1215" y="4196"/>
                        <a:pt x="1213" y="4197"/>
                        <a:pt x="1212" y="4197"/>
                      </a:cubicBezTo>
                      <a:cubicBezTo>
                        <a:pt x="1209" y="4197"/>
                        <a:pt x="1209" y="4197"/>
                        <a:pt x="1209" y="4197"/>
                      </a:cubicBezTo>
                      <a:cubicBezTo>
                        <a:pt x="1209" y="4199"/>
                        <a:pt x="1209" y="4199"/>
                        <a:pt x="1209" y="4199"/>
                      </a:cubicBezTo>
                      <a:cubicBezTo>
                        <a:pt x="1207" y="4201"/>
                        <a:pt x="1207" y="4201"/>
                        <a:pt x="1207" y="4201"/>
                      </a:cubicBezTo>
                      <a:cubicBezTo>
                        <a:pt x="1206" y="4203"/>
                        <a:pt x="1206" y="4203"/>
                        <a:pt x="1206" y="4203"/>
                      </a:cubicBezTo>
                      <a:cubicBezTo>
                        <a:pt x="1206" y="4204"/>
                        <a:pt x="1203" y="4203"/>
                        <a:pt x="1203" y="4203"/>
                      </a:cubicBezTo>
                      <a:cubicBezTo>
                        <a:pt x="1202" y="4205"/>
                        <a:pt x="1202" y="4205"/>
                        <a:pt x="1202" y="4205"/>
                      </a:cubicBezTo>
                      <a:cubicBezTo>
                        <a:pt x="1201" y="4206"/>
                        <a:pt x="1201" y="4206"/>
                        <a:pt x="1201" y="4206"/>
                      </a:cubicBezTo>
                      <a:cubicBezTo>
                        <a:pt x="1195" y="4204"/>
                        <a:pt x="1195" y="4204"/>
                        <a:pt x="1195" y="4204"/>
                      </a:cubicBezTo>
                      <a:cubicBezTo>
                        <a:pt x="1194" y="4205"/>
                        <a:pt x="1194" y="4205"/>
                        <a:pt x="1194" y="4205"/>
                      </a:cubicBezTo>
                      <a:cubicBezTo>
                        <a:pt x="1192" y="4204"/>
                        <a:pt x="1192" y="4204"/>
                        <a:pt x="1192" y="4204"/>
                      </a:cubicBezTo>
                      <a:cubicBezTo>
                        <a:pt x="1191" y="4203"/>
                        <a:pt x="1191" y="4203"/>
                        <a:pt x="1191" y="4203"/>
                      </a:cubicBezTo>
                      <a:cubicBezTo>
                        <a:pt x="1190" y="4204"/>
                        <a:pt x="1190" y="4204"/>
                        <a:pt x="1190" y="4204"/>
                      </a:cubicBezTo>
                      <a:cubicBezTo>
                        <a:pt x="1188" y="4205"/>
                        <a:pt x="1188" y="4205"/>
                        <a:pt x="1188" y="4205"/>
                      </a:cubicBezTo>
                      <a:cubicBezTo>
                        <a:pt x="1186" y="4204"/>
                        <a:pt x="1185" y="4201"/>
                        <a:pt x="1182" y="4202"/>
                      </a:cubicBezTo>
                      <a:cubicBezTo>
                        <a:pt x="1182" y="4204"/>
                        <a:pt x="1182" y="4204"/>
                        <a:pt x="1182" y="4204"/>
                      </a:cubicBezTo>
                      <a:cubicBezTo>
                        <a:pt x="1181" y="4204"/>
                        <a:pt x="1181" y="4204"/>
                        <a:pt x="1181" y="4204"/>
                      </a:cubicBezTo>
                      <a:cubicBezTo>
                        <a:pt x="1181" y="4203"/>
                        <a:pt x="1181" y="4200"/>
                        <a:pt x="1182" y="4199"/>
                      </a:cubicBezTo>
                      <a:cubicBezTo>
                        <a:pt x="1183" y="4199"/>
                        <a:pt x="1183" y="4199"/>
                        <a:pt x="1183" y="4199"/>
                      </a:cubicBezTo>
                      <a:cubicBezTo>
                        <a:pt x="1184" y="4198"/>
                        <a:pt x="1184" y="4198"/>
                        <a:pt x="1184" y="4198"/>
                      </a:cubicBezTo>
                      <a:cubicBezTo>
                        <a:pt x="1181" y="4194"/>
                        <a:pt x="1181" y="4194"/>
                        <a:pt x="1181" y="4194"/>
                      </a:cubicBezTo>
                      <a:cubicBezTo>
                        <a:pt x="1181" y="4194"/>
                        <a:pt x="1181" y="4194"/>
                        <a:pt x="1181" y="4194"/>
                      </a:cubicBezTo>
                      <a:cubicBezTo>
                        <a:pt x="1181" y="4203"/>
                        <a:pt x="1174" y="4205"/>
                        <a:pt x="1169" y="4210"/>
                      </a:cubicBezTo>
                      <a:cubicBezTo>
                        <a:pt x="1167" y="4210"/>
                        <a:pt x="1167" y="4210"/>
                        <a:pt x="1167" y="4210"/>
                      </a:cubicBezTo>
                      <a:cubicBezTo>
                        <a:pt x="1164" y="4211"/>
                        <a:pt x="1164" y="4211"/>
                        <a:pt x="1164" y="4211"/>
                      </a:cubicBezTo>
                      <a:cubicBezTo>
                        <a:pt x="1167" y="4217"/>
                        <a:pt x="1169" y="4222"/>
                        <a:pt x="1169" y="4229"/>
                      </a:cubicBezTo>
                      <a:cubicBezTo>
                        <a:pt x="1164" y="4233"/>
                        <a:pt x="1164" y="4233"/>
                        <a:pt x="1164" y="4233"/>
                      </a:cubicBezTo>
                      <a:cubicBezTo>
                        <a:pt x="1167" y="4235"/>
                        <a:pt x="1167" y="4235"/>
                        <a:pt x="1167" y="4235"/>
                      </a:cubicBezTo>
                      <a:cubicBezTo>
                        <a:pt x="1168" y="4233"/>
                        <a:pt x="1168" y="4233"/>
                        <a:pt x="1168" y="4233"/>
                      </a:cubicBezTo>
                      <a:cubicBezTo>
                        <a:pt x="1171" y="4233"/>
                        <a:pt x="1181" y="4244"/>
                        <a:pt x="1189" y="4244"/>
                      </a:cubicBezTo>
                      <a:cubicBezTo>
                        <a:pt x="1190" y="4245"/>
                        <a:pt x="1190" y="4245"/>
                        <a:pt x="1190" y="4245"/>
                      </a:cubicBezTo>
                      <a:cubicBezTo>
                        <a:pt x="1191" y="4245"/>
                        <a:pt x="1191" y="4245"/>
                        <a:pt x="1191" y="4245"/>
                      </a:cubicBezTo>
                      <a:cubicBezTo>
                        <a:pt x="1190" y="4241"/>
                        <a:pt x="1190" y="4241"/>
                        <a:pt x="1190" y="4241"/>
                      </a:cubicBezTo>
                      <a:cubicBezTo>
                        <a:pt x="1192" y="4240"/>
                        <a:pt x="1192" y="4240"/>
                        <a:pt x="1192" y="4240"/>
                      </a:cubicBezTo>
                      <a:cubicBezTo>
                        <a:pt x="1197" y="4241"/>
                        <a:pt x="1201" y="4241"/>
                        <a:pt x="1205" y="4243"/>
                      </a:cubicBezTo>
                      <a:cubicBezTo>
                        <a:pt x="1206" y="4243"/>
                        <a:pt x="1207" y="4242"/>
                        <a:pt x="1207" y="4241"/>
                      </a:cubicBezTo>
                      <a:cubicBezTo>
                        <a:pt x="1207" y="4240"/>
                        <a:pt x="1207" y="4240"/>
                        <a:pt x="1207" y="4240"/>
                      </a:cubicBezTo>
                      <a:cubicBezTo>
                        <a:pt x="1204" y="4237"/>
                        <a:pt x="1204" y="4237"/>
                        <a:pt x="1204" y="4237"/>
                      </a:cubicBezTo>
                      <a:cubicBezTo>
                        <a:pt x="1204" y="4236"/>
                        <a:pt x="1204" y="4236"/>
                        <a:pt x="1204" y="4236"/>
                      </a:cubicBezTo>
                      <a:cubicBezTo>
                        <a:pt x="1204" y="4233"/>
                        <a:pt x="1208" y="4231"/>
                        <a:pt x="1211" y="4230"/>
                      </a:cubicBezTo>
                      <a:cubicBezTo>
                        <a:pt x="1215" y="4230"/>
                        <a:pt x="1215" y="4230"/>
                        <a:pt x="1215" y="4230"/>
                      </a:cubicBezTo>
                      <a:cubicBezTo>
                        <a:pt x="1217" y="4229"/>
                        <a:pt x="1217" y="4229"/>
                        <a:pt x="1217" y="4229"/>
                      </a:cubicBezTo>
                      <a:cubicBezTo>
                        <a:pt x="1217" y="4231"/>
                        <a:pt x="1217" y="4231"/>
                        <a:pt x="1217" y="4231"/>
                      </a:cubicBezTo>
                      <a:cubicBezTo>
                        <a:pt x="1219" y="4233"/>
                        <a:pt x="1223" y="4232"/>
                        <a:pt x="1225" y="4234"/>
                      </a:cubicBezTo>
                      <a:cubicBezTo>
                        <a:pt x="1226" y="4234"/>
                        <a:pt x="1229" y="4235"/>
                        <a:pt x="1230" y="4236"/>
                      </a:cubicBezTo>
                      <a:cubicBezTo>
                        <a:pt x="1231" y="4235"/>
                        <a:pt x="1231" y="4235"/>
                        <a:pt x="1231" y="4235"/>
                      </a:cubicBezTo>
                      <a:cubicBezTo>
                        <a:pt x="1231" y="4233"/>
                        <a:pt x="1231" y="4233"/>
                        <a:pt x="1231" y="4233"/>
                      </a:cubicBezTo>
                      <a:cubicBezTo>
                        <a:pt x="1237" y="4230"/>
                        <a:pt x="1237" y="4230"/>
                        <a:pt x="1237" y="4230"/>
                      </a:cubicBezTo>
                      <a:cubicBezTo>
                        <a:pt x="1239" y="4231"/>
                        <a:pt x="1239" y="4231"/>
                        <a:pt x="1239" y="4231"/>
                      </a:cubicBezTo>
                      <a:cubicBezTo>
                        <a:pt x="1240" y="4233"/>
                        <a:pt x="1240" y="4233"/>
                        <a:pt x="1240" y="4233"/>
                      </a:cubicBezTo>
                      <a:cubicBezTo>
                        <a:pt x="1242" y="4233"/>
                        <a:pt x="1242" y="4233"/>
                        <a:pt x="1242" y="4233"/>
                      </a:cubicBezTo>
                      <a:cubicBezTo>
                        <a:pt x="1243" y="4232"/>
                        <a:pt x="1243" y="4232"/>
                        <a:pt x="1243" y="4232"/>
                      </a:cubicBezTo>
                      <a:cubicBezTo>
                        <a:pt x="1245" y="4231"/>
                        <a:pt x="1245" y="4231"/>
                        <a:pt x="1245" y="4231"/>
                      </a:cubicBezTo>
                      <a:cubicBezTo>
                        <a:pt x="1249" y="4233"/>
                        <a:pt x="1249" y="4233"/>
                        <a:pt x="1249" y="4233"/>
                      </a:cubicBezTo>
                      <a:cubicBezTo>
                        <a:pt x="1251" y="4232"/>
                        <a:pt x="1251" y="4232"/>
                        <a:pt x="1251" y="4232"/>
                      </a:cubicBezTo>
                      <a:cubicBezTo>
                        <a:pt x="1252" y="4233"/>
                        <a:pt x="1252" y="4233"/>
                        <a:pt x="1252" y="4233"/>
                      </a:cubicBezTo>
                      <a:cubicBezTo>
                        <a:pt x="1253" y="4231"/>
                        <a:pt x="1253" y="4231"/>
                        <a:pt x="1253" y="4231"/>
                      </a:cubicBezTo>
                      <a:cubicBezTo>
                        <a:pt x="1253" y="4231"/>
                        <a:pt x="1253" y="4231"/>
                        <a:pt x="1253" y="4231"/>
                      </a:cubicBezTo>
                      <a:cubicBezTo>
                        <a:pt x="1248" y="4227"/>
                        <a:pt x="1248" y="4227"/>
                        <a:pt x="1248" y="4227"/>
                      </a:cubicBezTo>
                      <a:cubicBezTo>
                        <a:pt x="1247" y="4226"/>
                        <a:pt x="1247" y="4224"/>
                        <a:pt x="1248" y="4222"/>
                      </a:cubicBezTo>
                      <a:cubicBezTo>
                        <a:pt x="1249" y="4215"/>
                        <a:pt x="1250" y="4216"/>
                        <a:pt x="1256" y="4212"/>
                      </a:cubicBezTo>
                      <a:cubicBezTo>
                        <a:pt x="1258" y="4211"/>
                        <a:pt x="1262" y="4210"/>
                        <a:pt x="1264" y="4210"/>
                      </a:cubicBezTo>
                      <a:cubicBezTo>
                        <a:pt x="1266" y="4211"/>
                        <a:pt x="1266" y="4211"/>
                        <a:pt x="1266" y="4211"/>
                      </a:cubicBezTo>
                      <a:cubicBezTo>
                        <a:pt x="1267" y="4210"/>
                        <a:pt x="1267" y="4210"/>
                        <a:pt x="1267" y="4210"/>
                      </a:cubicBezTo>
                      <a:cubicBezTo>
                        <a:pt x="1269" y="4210"/>
                        <a:pt x="1271" y="4209"/>
                        <a:pt x="1272" y="4208"/>
                      </a:cubicBezTo>
                      <a:cubicBezTo>
                        <a:pt x="1271" y="4212"/>
                        <a:pt x="1271" y="4212"/>
                        <a:pt x="1271" y="4212"/>
                      </a:cubicBezTo>
                      <a:cubicBezTo>
                        <a:pt x="1273" y="4211"/>
                        <a:pt x="1273" y="4211"/>
                        <a:pt x="1273" y="4211"/>
                      </a:cubicBezTo>
                      <a:cubicBezTo>
                        <a:pt x="1275" y="4209"/>
                        <a:pt x="1275" y="4209"/>
                        <a:pt x="1275" y="4209"/>
                      </a:cubicBezTo>
                      <a:cubicBezTo>
                        <a:pt x="1278" y="4209"/>
                        <a:pt x="1281" y="4209"/>
                        <a:pt x="1284" y="4207"/>
                      </a:cubicBezTo>
                      <a:cubicBezTo>
                        <a:pt x="1287" y="4208"/>
                        <a:pt x="1287" y="4208"/>
                        <a:pt x="1287" y="4208"/>
                      </a:cubicBezTo>
                      <a:cubicBezTo>
                        <a:pt x="1292" y="4204"/>
                        <a:pt x="1292" y="4204"/>
                        <a:pt x="1292" y="4204"/>
                      </a:cubicBezTo>
                      <a:cubicBezTo>
                        <a:pt x="1293" y="4206"/>
                        <a:pt x="1290" y="4210"/>
                        <a:pt x="1289" y="4212"/>
                      </a:cubicBezTo>
                      <a:cubicBezTo>
                        <a:pt x="1293" y="4216"/>
                        <a:pt x="1296" y="4220"/>
                        <a:pt x="1300" y="4224"/>
                      </a:cubicBezTo>
                      <a:cubicBezTo>
                        <a:pt x="1302" y="4222"/>
                        <a:pt x="1302" y="4222"/>
                        <a:pt x="1302" y="4222"/>
                      </a:cubicBezTo>
                      <a:cubicBezTo>
                        <a:pt x="1305" y="4222"/>
                        <a:pt x="1305" y="4222"/>
                        <a:pt x="1305" y="4222"/>
                      </a:cubicBezTo>
                      <a:cubicBezTo>
                        <a:pt x="1306" y="4223"/>
                        <a:pt x="1306" y="4223"/>
                        <a:pt x="1306" y="4223"/>
                      </a:cubicBezTo>
                      <a:cubicBezTo>
                        <a:pt x="1306" y="4224"/>
                        <a:pt x="1306" y="4224"/>
                        <a:pt x="1306" y="4224"/>
                      </a:cubicBezTo>
                      <a:cubicBezTo>
                        <a:pt x="1304" y="4223"/>
                        <a:pt x="1304" y="4223"/>
                        <a:pt x="1304" y="4223"/>
                      </a:cubicBezTo>
                      <a:cubicBezTo>
                        <a:pt x="1301" y="4224"/>
                        <a:pt x="1301" y="4224"/>
                        <a:pt x="1301" y="4224"/>
                      </a:cubicBezTo>
                      <a:cubicBezTo>
                        <a:pt x="1300" y="4225"/>
                        <a:pt x="1300" y="4225"/>
                        <a:pt x="1300" y="4225"/>
                      </a:cubicBezTo>
                      <a:cubicBezTo>
                        <a:pt x="1302" y="4227"/>
                        <a:pt x="1305" y="4231"/>
                        <a:pt x="1306" y="4233"/>
                      </a:cubicBezTo>
                      <a:cubicBezTo>
                        <a:pt x="1306" y="4234"/>
                        <a:pt x="1306" y="4236"/>
                        <a:pt x="1306" y="4236"/>
                      </a:cubicBezTo>
                      <a:cubicBezTo>
                        <a:pt x="1308" y="4239"/>
                        <a:pt x="1310" y="4242"/>
                        <a:pt x="1311" y="4246"/>
                      </a:cubicBezTo>
                      <a:cubicBezTo>
                        <a:pt x="1313" y="4249"/>
                        <a:pt x="1311" y="4254"/>
                        <a:pt x="1315" y="4259"/>
                      </a:cubicBezTo>
                      <a:cubicBezTo>
                        <a:pt x="1314" y="4260"/>
                        <a:pt x="1314" y="4260"/>
                        <a:pt x="1314" y="4260"/>
                      </a:cubicBezTo>
                      <a:cubicBezTo>
                        <a:pt x="1316" y="4263"/>
                        <a:pt x="1316" y="4263"/>
                        <a:pt x="1316" y="4263"/>
                      </a:cubicBezTo>
                      <a:cubicBezTo>
                        <a:pt x="1318" y="4263"/>
                        <a:pt x="1318" y="4263"/>
                        <a:pt x="1318" y="4263"/>
                      </a:cubicBezTo>
                      <a:cubicBezTo>
                        <a:pt x="1320" y="4265"/>
                        <a:pt x="1321" y="4269"/>
                        <a:pt x="1322" y="4272"/>
                      </a:cubicBezTo>
                      <a:cubicBezTo>
                        <a:pt x="1327" y="4274"/>
                        <a:pt x="1327" y="4274"/>
                        <a:pt x="1327" y="4274"/>
                      </a:cubicBezTo>
                      <a:cubicBezTo>
                        <a:pt x="1328" y="4274"/>
                        <a:pt x="1328" y="4274"/>
                        <a:pt x="1328" y="4274"/>
                      </a:cubicBezTo>
                      <a:cubicBezTo>
                        <a:pt x="1328" y="4273"/>
                        <a:pt x="1328" y="4273"/>
                        <a:pt x="1328" y="4273"/>
                      </a:cubicBezTo>
                      <a:cubicBezTo>
                        <a:pt x="1333" y="4274"/>
                        <a:pt x="1333" y="4274"/>
                        <a:pt x="1333" y="4274"/>
                      </a:cubicBezTo>
                      <a:cubicBezTo>
                        <a:pt x="1335" y="4272"/>
                        <a:pt x="1335" y="4272"/>
                        <a:pt x="1335" y="4272"/>
                      </a:cubicBezTo>
                      <a:cubicBezTo>
                        <a:pt x="1339" y="4270"/>
                        <a:pt x="1344" y="4274"/>
                        <a:pt x="1343" y="4279"/>
                      </a:cubicBezTo>
                      <a:cubicBezTo>
                        <a:pt x="1344" y="4281"/>
                        <a:pt x="1351" y="4286"/>
                        <a:pt x="1353" y="4287"/>
                      </a:cubicBezTo>
                      <a:cubicBezTo>
                        <a:pt x="1353" y="4289"/>
                        <a:pt x="1353" y="4289"/>
                        <a:pt x="1353" y="4289"/>
                      </a:cubicBezTo>
                      <a:cubicBezTo>
                        <a:pt x="1355" y="4290"/>
                        <a:pt x="1355" y="4290"/>
                        <a:pt x="1355" y="4290"/>
                      </a:cubicBezTo>
                      <a:cubicBezTo>
                        <a:pt x="1360" y="4296"/>
                        <a:pt x="1360" y="4296"/>
                        <a:pt x="1360" y="4296"/>
                      </a:cubicBezTo>
                      <a:cubicBezTo>
                        <a:pt x="1360" y="4299"/>
                        <a:pt x="1360" y="4299"/>
                        <a:pt x="1360" y="4299"/>
                      </a:cubicBezTo>
                      <a:cubicBezTo>
                        <a:pt x="1361" y="4300"/>
                        <a:pt x="1363" y="4302"/>
                        <a:pt x="1364" y="4303"/>
                      </a:cubicBezTo>
                      <a:cubicBezTo>
                        <a:pt x="1365" y="4305"/>
                        <a:pt x="1365" y="4306"/>
                        <a:pt x="1366" y="4308"/>
                      </a:cubicBezTo>
                      <a:cubicBezTo>
                        <a:pt x="1371" y="4310"/>
                        <a:pt x="1373" y="4308"/>
                        <a:pt x="1376" y="4308"/>
                      </a:cubicBezTo>
                      <a:cubicBezTo>
                        <a:pt x="1380" y="4309"/>
                        <a:pt x="1384" y="4310"/>
                        <a:pt x="1388" y="4311"/>
                      </a:cubicBezTo>
                      <a:cubicBezTo>
                        <a:pt x="1390" y="4311"/>
                        <a:pt x="1390" y="4311"/>
                        <a:pt x="1390" y="4311"/>
                      </a:cubicBezTo>
                      <a:cubicBezTo>
                        <a:pt x="1394" y="4313"/>
                        <a:pt x="1402" y="4314"/>
                        <a:pt x="1407" y="4314"/>
                      </a:cubicBezTo>
                      <a:cubicBezTo>
                        <a:pt x="1409" y="4316"/>
                        <a:pt x="1409" y="4316"/>
                        <a:pt x="1409" y="4316"/>
                      </a:cubicBezTo>
                      <a:cubicBezTo>
                        <a:pt x="1414" y="4316"/>
                        <a:pt x="1420" y="4315"/>
                        <a:pt x="1425" y="4316"/>
                      </a:cubicBezTo>
                      <a:cubicBezTo>
                        <a:pt x="1434" y="4311"/>
                        <a:pt x="1434" y="4311"/>
                        <a:pt x="1434" y="4311"/>
                      </a:cubicBezTo>
                      <a:cubicBezTo>
                        <a:pt x="1435" y="4311"/>
                        <a:pt x="1437" y="4313"/>
                        <a:pt x="1438" y="4314"/>
                      </a:cubicBezTo>
                      <a:cubicBezTo>
                        <a:pt x="1439" y="4314"/>
                        <a:pt x="1439" y="4314"/>
                        <a:pt x="1439" y="4314"/>
                      </a:cubicBezTo>
                      <a:cubicBezTo>
                        <a:pt x="1440" y="4312"/>
                        <a:pt x="1440" y="4312"/>
                        <a:pt x="1440" y="4312"/>
                      </a:cubicBezTo>
                      <a:cubicBezTo>
                        <a:pt x="1441" y="4311"/>
                        <a:pt x="1441" y="4311"/>
                        <a:pt x="1441" y="4311"/>
                      </a:cubicBezTo>
                      <a:cubicBezTo>
                        <a:pt x="1441" y="4312"/>
                        <a:pt x="1441" y="4312"/>
                        <a:pt x="1441" y="4312"/>
                      </a:cubicBezTo>
                      <a:cubicBezTo>
                        <a:pt x="1440" y="4313"/>
                        <a:pt x="1440" y="4313"/>
                        <a:pt x="1440" y="4313"/>
                      </a:cubicBezTo>
                      <a:cubicBezTo>
                        <a:pt x="1441" y="4314"/>
                        <a:pt x="1441" y="4314"/>
                        <a:pt x="1441" y="4314"/>
                      </a:cubicBezTo>
                      <a:cubicBezTo>
                        <a:pt x="1443" y="4313"/>
                        <a:pt x="1443" y="4313"/>
                        <a:pt x="1443" y="4313"/>
                      </a:cubicBezTo>
                      <a:cubicBezTo>
                        <a:pt x="1445" y="4314"/>
                        <a:pt x="1445" y="4314"/>
                        <a:pt x="1445" y="4314"/>
                      </a:cubicBezTo>
                      <a:cubicBezTo>
                        <a:pt x="1447" y="4312"/>
                        <a:pt x="1450" y="4309"/>
                        <a:pt x="1453" y="4309"/>
                      </a:cubicBezTo>
                      <a:cubicBezTo>
                        <a:pt x="1455" y="4307"/>
                        <a:pt x="1455" y="4307"/>
                        <a:pt x="1455" y="4307"/>
                      </a:cubicBezTo>
                      <a:cubicBezTo>
                        <a:pt x="1457" y="4306"/>
                        <a:pt x="1457" y="4306"/>
                        <a:pt x="1457" y="4306"/>
                      </a:cubicBezTo>
                      <a:cubicBezTo>
                        <a:pt x="1460" y="4307"/>
                        <a:pt x="1463" y="4308"/>
                        <a:pt x="1465" y="4308"/>
                      </a:cubicBezTo>
                      <a:cubicBezTo>
                        <a:pt x="1471" y="4305"/>
                        <a:pt x="1471" y="4305"/>
                        <a:pt x="1471" y="4305"/>
                      </a:cubicBezTo>
                      <a:cubicBezTo>
                        <a:pt x="1471" y="4304"/>
                        <a:pt x="1471" y="4304"/>
                        <a:pt x="1471" y="4304"/>
                      </a:cubicBezTo>
                      <a:cubicBezTo>
                        <a:pt x="1469" y="4301"/>
                        <a:pt x="1471" y="4291"/>
                        <a:pt x="1472" y="4288"/>
                      </a:cubicBezTo>
                      <a:cubicBezTo>
                        <a:pt x="1472" y="4287"/>
                        <a:pt x="1472" y="4287"/>
                        <a:pt x="1472" y="4287"/>
                      </a:cubicBezTo>
                      <a:cubicBezTo>
                        <a:pt x="1470" y="4287"/>
                        <a:pt x="1470" y="4287"/>
                        <a:pt x="1470" y="4287"/>
                      </a:cubicBezTo>
                      <a:cubicBezTo>
                        <a:pt x="1473" y="4283"/>
                        <a:pt x="1473" y="4283"/>
                        <a:pt x="1473" y="4283"/>
                      </a:cubicBezTo>
                      <a:cubicBezTo>
                        <a:pt x="1474" y="4285"/>
                        <a:pt x="1474" y="4285"/>
                        <a:pt x="1474" y="4285"/>
                      </a:cubicBezTo>
                      <a:cubicBezTo>
                        <a:pt x="1479" y="4279"/>
                        <a:pt x="1479" y="4279"/>
                        <a:pt x="1479" y="4279"/>
                      </a:cubicBezTo>
                      <a:cubicBezTo>
                        <a:pt x="1480" y="4277"/>
                        <a:pt x="1479" y="4275"/>
                        <a:pt x="1479" y="4274"/>
                      </a:cubicBezTo>
                      <a:cubicBezTo>
                        <a:pt x="1481" y="4270"/>
                        <a:pt x="1481" y="4270"/>
                        <a:pt x="1481" y="4270"/>
                      </a:cubicBezTo>
                      <a:cubicBezTo>
                        <a:pt x="1483" y="4270"/>
                        <a:pt x="1483" y="4270"/>
                        <a:pt x="1483" y="4270"/>
                      </a:cubicBezTo>
                      <a:cubicBezTo>
                        <a:pt x="1484" y="4267"/>
                        <a:pt x="1484" y="4267"/>
                        <a:pt x="1484" y="4267"/>
                      </a:cubicBezTo>
                      <a:cubicBezTo>
                        <a:pt x="1484" y="4267"/>
                        <a:pt x="1485" y="4266"/>
                        <a:pt x="1485" y="4266"/>
                      </a:cubicBezTo>
                      <a:cubicBezTo>
                        <a:pt x="1491" y="4267"/>
                        <a:pt x="1491" y="4264"/>
                        <a:pt x="1495" y="4261"/>
                      </a:cubicBezTo>
                      <a:cubicBezTo>
                        <a:pt x="1498" y="4259"/>
                        <a:pt x="1501" y="4257"/>
                        <a:pt x="1504" y="4255"/>
                      </a:cubicBezTo>
                      <a:cubicBezTo>
                        <a:pt x="1504" y="4255"/>
                        <a:pt x="1505" y="4253"/>
                        <a:pt x="1505" y="4253"/>
                      </a:cubicBezTo>
                      <a:cubicBezTo>
                        <a:pt x="1509" y="4253"/>
                        <a:pt x="1509" y="4253"/>
                        <a:pt x="1509" y="4253"/>
                      </a:cubicBezTo>
                      <a:cubicBezTo>
                        <a:pt x="1511" y="4251"/>
                        <a:pt x="1516" y="4247"/>
                        <a:pt x="1518" y="4245"/>
                      </a:cubicBezTo>
                      <a:cubicBezTo>
                        <a:pt x="1518" y="4243"/>
                        <a:pt x="1518" y="4241"/>
                        <a:pt x="1519" y="4239"/>
                      </a:cubicBezTo>
                      <a:cubicBezTo>
                        <a:pt x="1524" y="4237"/>
                        <a:pt x="1524" y="4237"/>
                        <a:pt x="1524" y="4237"/>
                      </a:cubicBezTo>
                      <a:cubicBezTo>
                        <a:pt x="1523" y="4235"/>
                        <a:pt x="1523" y="4235"/>
                        <a:pt x="1523" y="4235"/>
                      </a:cubicBezTo>
                      <a:cubicBezTo>
                        <a:pt x="1521" y="4232"/>
                        <a:pt x="1521" y="4232"/>
                        <a:pt x="1521" y="4232"/>
                      </a:cubicBezTo>
                      <a:cubicBezTo>
                        <a:pt x="1521" y="4231"/>
                        <a:pt x="1521" y="4231"/>
                        <a:pt x="1521" y="4231"/>
                      </a:cubicBezTo>
                      <a:cubicBezTo>
                        <a:pt x="1523" y="4232"/>
                        <a:pt x="1525" y="4233"/>
                        <a:pt x="1525" y="4235"/>
                      </a:cubicBezTo>
                      <a:cubicBezTo>
                        <a:pt x="1526" y="4238"/>
                        <a:pt x="1526" y="4238"/>
                        <a:pt x="1526" y="4238"/>
                      </a:cubicBezTo>
                      <a:cubicBezTo>
                        <a:pt x="1522" y="4240"/>
                        <a:pt x="1522" y="4240"/>
                        <a:pt x="1522" y="4240"/>
                      </a:cubicBezTo>
                      <a:cubicBezTo>
                        <a:pt x="1521" y="4242"/>
                        <a:pt x="1521" y="4242"/>
                        <a:pt x="1521" y="4242"/>
                      </a:cubicBezTo>
                      <a:cubicBezTo>
                        <a:pt x="1523" y="4243"/>
                        <a:pt x="1525" y="4244"/>
                        <a:pt x="1527" y="4246"/>
                      </a:cubicBezTo>
                      <a:cubicBezTo>
                        <a:pt x="1536" y="4245"/>
                        <a:pt x="1536" y="4245"/>
                        <a:pt x="1536" y="4245"/>
                      </a:cubicBezTo>
                      <a:cubicBezTo>
                        <a:pt x="1536" y="4244"/>
                        <a:pt x="1536" y="4244"/>
                        <a:pt x="1536" y="4244"/>
                      </a:cubicBezTo>
                      <a:cubicBezTo>
                        <a:pt x="1538" y="4245"/>
                        <a:pt x="1538" y="4245"/>
                        <a:pt x="1538" y="4245"/>
                      </a:cubicBezTo>
                      <a:cubicBezTo>
                        <a:pt x="1540" y="4247"/>
                        <a:pt x="1540" y="4247"/>
                        <a:pt x="1540" y="4247"/>
                      </a:cubicBezTo>
                      <a:cubicBezTo>
                        <a:pt x="1541" y="4247"/>
                        <a:pt x="1541" y="4247"/>
                        <a:pt x="1541" y="4247"/>
                      </a:cubicBezTo>
                      <a:cubicBezTo>
                        <a:pt x="1547" y="4245"/>
                        <a:pt x="1552" y="4243"/>
                        <a:pt x="1557" y="4241"/>
                      </a:cubicBezTo>
                      <a:cubicBezTo>
                        <a:pt x="1558" y="4241"/>
                        <a:pt x="1569" y="4233"/>
                        <a:pt x="1570" y="4232"/>
                      </a:cubicBezTo>
                      <a:cubicBezTo>
                        <a:pt x="1570" y="4232"/>
                        <a:pt x="1572" y="4232"/>
                        <a:pt x="1573" y="4232"/>
                      </a:cubicBezTo>
                      <a:cubicBezTo>
                        <a:pt x="1574" y="4231"/>
                        <a:pt x="1576" y="4229"/>
                        <a:pt x="1577" y="4229"/>
                      </a:cubicBezTo>
                      <a:cubicBezTo>
                        <a:pt x="1582" y="4226"/>
                        <a:pt x="1587" y="4226"/>
                        <a:pt x="1593" y="4225"/>
                      </a:cubicBezTo>
                      <a:cubicBezTo>
                        <a:pt x="1597" y="4217"/>
                        <a:pt x="1597" y="4217"/>
                        <a:pt x="1597" y="4217"/>
                      </a:cubicBezTo>
                      <a:cubicBezTo>
                        <a:pt x="1598" y="4214"/>
                        <a:pt x="1602" y="4214"/>
                        <a:pt x="1604" y="4212"/>
                      </a:cubicBezTo>
                      <a:cubicBezTo>
                        <a:pt x="1605" y="4211"/>
                        <a:pt x="1606" y="4209"/>
                        <a:pt x="1607" y="4208"/>
                      </a:cubicBezTo>
                      <a:cubicBezTo>
                        <a:pt x="1607" y="4211"/>
                        <a:pt x="1607" y="4211"/>
                        <a:pt x="1607" y="4211"/>
                      </a:cubicBezTo>
                      <a:cubicBezTo>
                        <a:pt x="1609" y="4212"/>
                        <a:pt x="1609" y="4212"/>
                        <a:pt x="1609" y="4212"/>
                      </a:cubicBezTo>
                      <a:cubicBezTo>
                        <a:pt x="1610" y="4210"/>
                        <a:pt x="1610" y="4210"/>
                        <a:pt x="1610" y="4210"/>
                      </a:cubicBezTo>
                      <a:cubicBezTo>
                        <a:pt x="1610" y="4209"/>
                        <a:pt x="1609" y="4208"/>
                        <a:pt x="1609" y="4206"/>
                      </a:cubicBezTo>
                      <a:cubicBezTo>
                        <a:pt x="1607" y="4206"/>
                        <a:pt x="1607" y="4206"/>
                        <a:pt x="1607" y="4206"/>
                      </a:cubicBezTo>
                      <a:lnTo>
                        <a:pt x="1605" y="4203"/>
                      </a:lnTo>
                      <a:close/>
                      <a:moveTo>
                        <a:pt x="371" y="2636"/>
                      </a:moveTo>
                      <a:cubicBezTo>
                        <a:pt x="371" y="2638"/>
                        <a:pt x="371" y="2638"/>
                        <a:pt x="371" y="2638"/>
                      </a:cubicBezTo>
                      <a:cubicBezTo>
                        <a:pt x="369" y="2642"/>
                        <a:pt x="369" y="2642"/>
                        <a:pt x="369" y="2642"/>
                      </a:cubicBezTo>
                      <a:cubicBezTo>
                        <a:pt x="368" y="2643"/>
                        <a:pt x="368" y="2643"/>
                        <a:pt x="368" y="2643"/>
                      </a:cubicBezTo>
                      <a:cubicBezTo>
                        <a:pt x="362" y="2642"/>
                        <a:pt x="362" y="2642"/>
                        <a:pt x="362" y="2642"/>
                      </a:cubicBezTo>
                      <a:cubicBezTo>
                        <a:pt x="360" y="2643"/>
                        <a:pt x="360" y="2643"/>
                        <a:pt x="360" y="2643"/>
                      </a:cubicBezTo>
                      <a:cubicBezTo>
                        <a:pt x="358" y="2645"/>
                        <a:pt x="358" y="2645"/>
                        <a:pt x="358" y="2645"/>
                      </a:cubicBezTo>
                      <a:cubicBezTo>
                        <a:pt x="354" y="2642"/>
                        <a:pt x="354" y="2642"/>
                        <a:pt x="354" y="2642"/>
                      </a:cubicBezTo>
                      <a:cubicBezTo>
                        <a:pt x="352" y="2643"/>
                        <a:pt x="352" y="2643"/>
                        <a:pt x="352" y="2643"/>
                      </a:cubicBezTo>
                      <a:cubicBezTo>
                        <a:pt x="351" y="2644"/>
                        <a:pt x="351" y="2644"/>
                        <a:pt x="351" y="2644"/>
                      </a:cubicBezTo>
                      <a:cubicBezTo>
                        <a:pt x="347" y="2647"/>
                        <a:pt x="347" y="2647"/>
                        <a:pt x="347" y="2647"/>
                      </a:cubicBezTo>
                      <a:cubicBezTo>
                        <a:pt x="345" y="2650"/>
                        <a:pt x="345" y="2650"/>
                        <a:pt x="345" y="2650"/>
                      </a:cubicBezTo>
                      <a:cubicBezTo>
                        <a:pt x="341" y="2655"/>
                        <a:pt x="341" y="2655"/>
                        <a:pt x="341" y="2655"/>
                      </a:cubicBezTo>
                      <a:cubicBezTo>
                        <a:pt x="338" y="2657"/>
                        <a:pt x="338" y="2657"/>
                        <a:pt x="338" y="2657"/>
                      </a:cubicBezTo>
                      <a:cubicBezTo>
                        <a:pt x="335" y="2664"/>
                        <a:pt x="335" y="2664"/>
                        <a:pt x="335" y="2664"/>
                      </a:cubicBezTo>
                      <a:cubicBezTo>
                        <a:pt x="337" y="2667"/>
                        <a:pt x="337" y="2667"/>
                        <a:pt x="337" y="2667"/>
                      </a:cubicBezTo>
                      <a:cubicBezTo>
                        <a:pt x="336" y="2669"/>
                        <a:pt x="336" y="2669"/>
                        <a:pt x="336" y="2669"/>
                      </a:cubicBezTo>
                      <a:cubicBezTo>
                        <a:pt x="333" y="2673"/>
                        <a:pt x="333" y="2673"/>
                        <a:pt x="333" y="2673"/>
                      </a:cubicBezTo>
                      <a:cubicBezTo>
                        <a:pt x="334" y="2681"/>
                        <a:pt x="334" y="2681"/>
                        <a:pt x="334" y="2681"/>
                      </a:cubicBezTo>
                      <a:cubicBezTo>
                        <a:pt x="333" y="2683"/>
                        <a:pt x="333" y="2683"/>
                        <a:pt x="333" y="2683"/>
                      </a:cubicBezTo>
                      <a:cubicBezTo>
                        <a:pt x="334" y="2685"/>
                        <a:pt x="334" y="2685"/>
                        <a:pt x="334" y="2685"/>
                      </a:cubicBezTo>
                      <a:cubicBezTo>
                        <a:pt x="333" y="2688"/>
                        <a:pt x="333" y="2688"/>
                        <a:pt x="333" y="2688"/>
                      </a:cubicBezTo>
                      <a:cubicBezTo>
                        <a:pt x="335" y="2691"/>
                        <a:pt x="335" y="2691"/>
                        <a:pt x="335" y="2691"/>
                      </a:cubicBezTo>
                      <a:cubicBezTo>
                        <a:pt x="335" y="2692"/>
                        <a:pt x="335" y="2692"/>
                        <a:pt x="335" y="2692"/>
                      </a:cubicBezTo>
                      <a:cubicBezTo>
                        <a:pt x="330" y="2691"/>
                        <a:pt x="330" y="2691"/>
                        <a:pt x="330" y="2691"/>
                      </a:cubicBezTo>
                      <a:cubicBezTo>
                        <a:pt x="325" y="2693"/>
                        <a:pt x="325" y="2693"/>
                        <a:pt x="325" y="2693"/>
                      </a:cubicBezTo>
                      <a:cubicBezTo>
                        <a:pt x="322" y="2695"/>
                        <a:pt x="322" y="2695"/>
                        <a:pt x="322" y="2695"/>
                      </a:cubicBezTo>
                      <a:cubicBezTo>
                        <a:pt x="321" y="2696"/>
                        <a:pt x="321" y="2696"/>
                        <a:pt x="321" y="2696"/>
                      </a:cubicBezTo>
                      <a:cubicBezTo>
                        <a:pt x="321" y="2699"/>
                        <a:pt x="321" y="2699"/>
                        <a:pt x="321" y="2699"/>
                      </a:cubicBezTo>
                      <a:cubicBezTo>
                        <a:pt x="323" y="2705"/>
                        <a:pt x="323" y="2705"/>
                        <a:pt x="323" y="2705"/>
                      </a:cubicBezTo>
                      <a:cubicBezTo>
                        <a:pt x="321" y="2714"/>
                        <a:pt x="321" y="2714"/>
                        <a:pt x="321" y="2714"/>
                      </a:cubicBezTo>
                      <a:cubicBezTo>
                        <a:pt x="321" y="2716"/>
                        <a:pt x="321" y="2716"/>
                        <a:pt x="321" y="2716"/>
                      </a:cubicBezTo>
                      <a:cubicBezTo>
                        <a:pt x="323" y="2719"/>
                        <a:pt x="323" y="2719"/>
                        <a:pt x="323" y="2719"/>
                      </a:cubicBezTo>
                      <a:cubicBezTo>
                        <a:pt x="323" y="2725"/>
                        <a:pt x="323" y="2725"/>
                        <a:pt x="323" y="2725"/>
                      </a:cubicBezTo>
                      <a:cubicBezTo>
                        <a:pt x="320" y="2728"/>
                        <a:pt x="320" y="2728"/>
                        <a:pt x="320" y="2728"/>
                      </a:cubicBezTo>
                      <a:cubicBezTo>
                        <a:pt x="320" y="2731"/>
                        <a:pt x="320" y="2731"/>
                        <a:pt x="320" y="2731"/>
                      </a:cubicBezTo>
                      <a:cubicBezTo>
                        <a:pt x="318" y="2735"/>
                        <a:pt x="318" y="2735"/>
                        <a:pt x="318" y="2735"/>
                      </a:cubicBezTo>
                      <a:cubicBezTo>
                        <a:pt x="317" y="2736"/>
                        <a:pt x="317" y="2736"/>
                        <a:pt x="317" y="2736"/>
                      </a:cubicBezTo>
                      <a:cubicBezTo>
                        <a:pt x="317" y="2737"/>
                        <a:pt x="317" y="2737"/>
                        <a:pt x="317" y="2737"/>
                      </a:cubicBezTo>
                      <a:cubicBezTo>
                        <a:pt x="317" y="2740"/>
                        <a:pt x="317" y="2740"/>
                        <a:pt x="317" y="2740"/>
                      </a:cubicBezTo>
                      <a:cubicBezTo>
                        <a:pt x="316" y="2741"/>
                        <a:pt x="316" y="2741"/>
                        <a:pt x="316" y="2741"/>
                      </a:cubicBezTo>
                      <a:cubicBezTo>
                        <a:pt x="315" y="2743"/>
                        <a:pt x="315" y="2743"/>
                        <a:pt x="315" y="2743"/>
                      </a:cubicBezTo>
                      <a:cubicBezTo>
                        <a:pt x="314" y="2744"/>
                        <a:pt x="314" y="2744"/>
                        <a:pt x="314" y="2744"/>
                      </a:cubicBezTo>
                      <a:cubicBezTo>
                        <a:pt x="314" y="2744"/>
                        <a:pt x="314" y="2744"/>
                        <a:pt x="314" y="2744"/>
                      </a:cubicBezTo>
                      <a:cubicBezTo>
                        <a:pt x="314" y="2745"/>
                        <a:pt x="314" y="2745"/>
                        <a:pt x="314" y="2745"/>
                      </a:cubicBezTo>
                      <a:cubicBezTo>
                        <a:pt x="314" y="2746"/>
                        <a:pt x="314" y="2746"/>
                        <a:pt x="314" y="2746"/>
                      </a:cubicBezTo>
                      <a:cubicBezTo>
                        <a:pt x="313" y="2747"/>
                        <a:pt x="313" y="2747"/>
                        <a:pt x="313" y="2747"/>
                      </a:cubicBezTo>
                      <a:cubicBezTo>
                        <a:pt x="308" y="2750"/>
                        <a:pt x="308" y="2750"/>
                        <a:pt x="308" y="2750"/>
                      </a:cubicBezTo>
                      <a:cubicBezTo>
                        <a:pt x="308" y="2750"/>
                        <a:pt x="308" y="2750"/>
                        <a:pt x="308" y="2750"/>
                      </a:cubicBezTo>
                      <a:cubicBezTo>
                        <a:pt x="307" y="2751"/>
                        <a:pt x="307" y="2751"/>
                        <a:pt x="307" y="2751"/>
                      </a:cubicBezTo>
                      <a:cubicBezTo>
                        <a:pt x="301" y="2754"/>
                        <a:pt x="301" y="2754"/>
                        <a:pt x="301" y="2754"/>
                      </a:cubicBezTo>
                      <a:cubicBezTo>
                        <a:pt x="297" y="2758"/>
                        <a:pt x="297" y="2758"/>
                        <a:pt x="297" y="2758"/>
                      </a:cubicBezTo>
                      <a:cubicBezTo>
                        <a:pt x="295" y="2762"/>
                        <a:pt x="295" y="2762"/>
                        <a:pt x="295" y="2762"/>
                      </a:cubicBezTo>
                      <a:cubicBezTo>
                        <a:pt x="295" y="2763"/>
                        <a:pt x="295" y="2763"/>
                        <a:pt x="295" y="2763"/>
                      </a:cubicBezTo>
                      <a:cubicBezTo>
                        <a:pt x="295" y="2766"/>
                        <a:pt x="295" y="2766"/>
                        <a:pt x="295" y="2766"/>
                      </a:cubicBezTo>
                      <a:cubicBezTo>
                        <a:pt x="296" y="2774"/>
                        <a:pt x="296" y="2774"/>
                        <a:pt x="296" y="2774"/>
                      </a:cubicBezTo>
                      <a:cubicBezTo>
                        <a:pt x="295" y="2777"/>
                        <a:pt x="295" y="2777"/>
                        <a:pt x="295" y="2777"/>
                      </a:cubicBezTo>
                      <a:cubicBezTo>
                        <a:pt x="297" y="2782"/>
                        <a:pt x="297" y="2782"/>
                        <a:pt x="297" y="2782"/>
                      </a:cubicBezTo>
                      <a:cubicBezTo>
                        <a:pt x="297" y="2784"/>
                        <a:pt x="297" y="2784"/>
                        <a:pt x="297" y="2784"/>
                      </a:cubicBezTo>
                      <a:cubicBezTo>
                        <a:pt x="296" y="2785"/>
                        <a:pt x="296" y="2785"/>
                        <a:pt x="296" y="2785"/>
                      </a:cubicBezTo>
                      <a:cubicBezTo>
                        <a:pt x="294" y="2785"/>
                        <a:pt x="294" y="2785"/>
                        <a:pt x="294" y="2785"/>
                      </a:cubicBezTo>
                      <a:cubicBezTo>
                        <a:pt x="293" y="2784"/>
                        <a:pt x="293" y="2784"/>
                        <a:pt x="293" y="2784"/>
                      </a:cubicBezTo>
                      <a:cubicBezTo>
                        <a:pt x="292" y="2784"/>
                        <a:pt x="292" y="2784"/>
                        <a:pt x="292" y="2784"/>
                      </a:cubicBezTo>
                      <a:cubicBezTo>
                        <a:pt x="290" y="2784"/>
                        <a:pt x="290" y="2784"/>
                        <a:pt x="290" y="2784"/>
                      </a:cubicBezTo>
                      <a:cubicBezTo>
                        <a:pt x="289" y="2782"/>
                        <a:pt x="289" y="2782"/>
                        <a:pt x="289" y="2782"/>
                      </a:cubicBezTo>
                      <a:cubicBezTo>
                        <a:pt x="286" y="2781"/>
                        <a:pt x="286" y="2781"/>
                        <a:pt x="286" y="2781"/>
                      </a:cubicBezTo>
                      <a:cubicBezTo>
                        <a:pt x="283" y="2784"/>
                        <a:pt x="283" y="2784"/>
                        <a:pt x="283" y="2784"/>
                      </a:cubicBezTo>
                      <a:cubicBezTo>
                        <a:pt x="274" y="2783"/>
                        <a:pt x="274" y="2783"/>
                        <a:pt x="274" y="2783"/>
                      </a:cubicBezTo>
                      <a:cubicBezTo>
                        <a:pt x="271" y="2781"/>
                        <a:pt x="271" y="2781"/>
                        <a:pt x="271" y="2781"/>
                      </a:cubicBezTo>
                      <a:cubicBezTo>
                        <a:pt x="265" y="2785"/>
                        <a:pt x="265" y="2785"/>
                        <a:pt x="265" y="2785"/>
                      </a:cubicBezTo>
                      <a:cubicBezTo>
                        <a:pt x="258" y="2791"/>
                        <a:pt x="258" y="2791"/>
                        <a:pt x="258" y="2791"/>
                      </a:cubicBezTo>
                      <a:cubicBezTo>
                        <a:pt x="250" y="2794"/>
                        <a:pt x="250" y="2794"/>
                        <a:pt x="250" y="2794"/>
                      </a:cubicBezTo>
                      <a:cubicBezTo>
                        <a:pt x="246" y="2796"/>
                        <a:pt x="246" y="2796"/>
                        <a:pt x="246" y="2796"/>
                      </a:cubicBezTo>
                      <a:cubicBezTo>
                        <a:pt x="244" y="2799"/>
                        <a:pt x="244" y="2799"/>
                        <a:pt x="244" y="2799"/>
                      </a:cubicBezTo>
                      <a:cubicBezTo>
                        <a:pt x="242" y="2801"/>
                        <a:pt x="242" y="2801"/>
                        <a:pt x="242" y="2801"/>
                      </a:cubicBezTo>
                      <a:cubicBezTo>
                        <a:pt x="242" y="2802"/>
                        <a:pt x="242" y="2802"/>
                        <a:pt x="242" y="2802"/>
                      </a:cubicBezTo>
                      <a:cubicBezTo>
                        <a:pt x="237" y="2802"/>
                        <a:pt x="237" y="2802"/>
                        <a:pt x="237" y="2802"/>
                      </a:cubicBezTo>
                      <a:cubicBezTo>
                        <a:pt x="234" y="2801"/>
                        <a:pt x="234" y="2801"/>
                        <a:pt x="234" y="2801"/>
                      </a:cubicBezTo>
                      <a:cubicBezTo>
                        <a:pt x="232" y="2796"/>
                        <a:pt x="232" y="2796"/>
                        <a:pt x="232" y="2796"/>
                      </a:cubicBezTo>
                      <a:cubicBezTo>
                        <a:pt x="226" y="2795"/>
                        <a:pt x="226" y="2795"/>
                        <a:pt x="226" y="2795"/>
                      </a:cubicBezTo>
                      <a:cubicBezTo>
                        <a:pt x="223" y="2790"/>
                        <a:pt x="223" y="2790"/>
                        <a:pt x="223" y="2790"/>
                      </a:cubicBezTo>
                      <a:cubicBezTo>
                        <a:pt x="223" y="2789"/>
                        <a:pt x="223" y="2789"/>
                        <a:pt x="223" y="2789"/>
                      </a:cubicBezTo>
                      <a:cubicBezTo>
                        <a:pt x="223" y="2788"/>
                        <a:pt x="223" y="2788"/>
                        <a:pt x="223" y="2788"/>
                      </a:cubicBezTo>
                      <a:cubicBezTo>
                        <a:pt x="220" y="2788"/>
                        <a:pt x="220" y="2788"/>
                        <a:pt x="220" y="2788"/>
                      </a:cubicBezTo>
                      <a:cubicBezTo>
                        <a:pt x="213" y="2791"/>
                        <a:pt x="213" y="2791"/>
                        <a:pt x="213" y="2791"/>
                      </a:cubicBezTo>
                      <a:cubicBezTo>
                        <a:pt x="211" y="2794"/>
                        <a:pt x="211" y="2794"/>
                        <a:pt x="211" y="2794"/>
                      </a:cubicBezTo>
                      <a:cubicBezTo>
                        <a:pt x="207" y="2801"/>
                        <a:pt x="207" y="2801"/>
                        <a:pt x="207" y="2801"/>
                      </a:cubicBezTo>
                      <a:cubicBezTo>
                        <a:pt x="205" y="2803"/>
                        <a:pt x="205" y="2803"/>
                        <a:pt x="205" y="2803"/>
                      </a:cubicBezTo>
                      <a:cubicBezTo>
                        <a:pt x="203" y="2802"/>
                        <a:pt x="203" y="2802"/>
                        <a:pt x="203" y="2802"/>
                      </a:cubicBezTo>
                      <a:cubicBezTo>
                        <a:pt x="201" y="2804"/>
                        <a:pt x="201" y="2804"/>
                        <a:pt x="201" y="2804"/>
                      </a:cubicBezTo>
                      <a:cubicBezTo>
                        <a:pt x="196" y="2804"/>
                        <a:pt x="196" y="2804"/>
                        <a:pt x="196" y="2804"/>
                      </a:cubicBezTo>
                      <a:cubicBezTo>
                        <a:pt x="196" y="2807"/>
                        <a:pt x="196" y="2807"/>
                        <a:pt x="196" y="2807"/>
                      </a:cubicBezTo>
                      <a:cubicBezTo>
                        <a:pt x="198" y="2807"/>
                        <a:pt x="198" y="2807"/>
                        <a:pt x="198" y="2807"/>
                      </a:cubicBezTo>
                      <a:cubicBezTo>
                        <a:pt x="199" y="2809"/>
                        <a:pt x="199" y="2809"/>
                        <a:pt x="199" y="2809"/>
                      </a:cubicBezTo>
                      <a:cubicBezTo>
                        <a:pt x="199" y="2811"/>
                        <a:pt x="199" y="2811"/>
                        <a:pt x="199" y="2811"/>
                      </a:cubicBezTo>
                      <a:cubicBezTo>
                        <a:pt x="198" y="2813"/>
                        <a:pt x="198" y="2813"/>
                        <a:pt x="198" y="2813"/>
                      </a:cubicBezTo>
                      <a:cubicBezTo>
                        <a:pt x="196" y="2815"/>
                        <a:pt x="196" y="2815"/>
                        <a:pt x="196" y="2815"/>
                      </a:cubicBezTo>
                      <a:cubicBezTo>
                        <a:pt x="197" y="2818"/>
                        <a:pt x="197" y="2818"/>
                        <a:pt x="197" y="2818"/>
                      </a:cubicBezTo>
                      <a:cubicBezTo>
                        <a:pt x="199" y="2821"/>
                        <a:pt x="199" y="2821"/>
                        <a:pt x="199" y="2821"/>
                      </a:cubicBezTo>
                      <a:cubicBezTo>
                        <a:pt x="201" y="2823"/>
                        <a:pt x="201" y="2823"/>
                        <a:pt x="201" y="2823"/>
                      </a:cubicBezTo>
                      <a:cubicBezTo>
                        <a:pt x="208" y="2824"/>
                        <a:pt x="208" y="2824"/>
                        <a:pt x="208" y="2824"/>
                      </a:cubicBezTo>
                      <a:cubicBezTo>
                        <a:pt x="210" y="2826"/>
                        <a:pt x="210" y="2826"/>
                        <a:pt x="210" y="2826"/>
                      </a:cubicBezTo>
                      <a:cubicBezTo>
                        <a:pt x="212" y="2831"/>
                        <a:pt x="212" y="2831"/>
                        <a:pt x="212" y="2831"/>
                      </a:cubicBezTo>
                      <a:cubicBezTo>
                        <a:pt x="212" y="2831"/>
                        <a:pt x="212" y="2831"/>
                        <a:pt x="212" y="2831"/>
                      </a:cubicBezTo>
                      <a:cubicBezTo>
                        <a:pt x="213" y="2834"/>
                        <a:pt x="213" y="2834"/>
                        <a:pt x="213" y="2834"/>
                      </a:cubicBezTo>
                      <a:cubicBezTo>
                        <a:pt x="214" y="2836"/>
                        <a:pt x="214" y="2836"/>
                        <a:pt x="214" y="2836"/>
                      </a:cubicBezTo>
                      <a:cubicBezTo>
                        <a:pt x="215" y="2835"/>
                        <a:pt x="215" y="2835"/>
                        <a:pt x="215" y="2835"/>
                      </a:cubicBezTo>
                      <a:cubicBezTo>
                        <a:pt x="216" y="2834"/>
                        <a:pt x="216" y="2834"/>
                        <a:pt x="216" y="2834"/>
                      </a:cubicBezTo>
                      <a:cubicBezTo>
                        <a:pt x="219" y="2835"/>
                        <a:pt x="219" y="2835"/>
                        <a:pt x="219" y="2835"/>
                      </a:cubicBezTo>
                      <a:cubicBezTo>
                        <a:pt x="222" y="2833"/>
                        <a:pt x="222" y="2833"/>
                        <a:pt x="222" y="2833"/>
                      </a:cubicBezTo>
                      <a:cubicBezTo>
                        <a:pt x="224" y="2831"/>
                        <a:pt x="224" y="2831"/>
                        <a:pt x="224" y="2831"/>
                      </a:cubicBezTo>
                      <a:cubicBezTo>
                        <a:pt x="228" y="2835"/>
                        <a:pt x="228" y="2835"/>
                        <a:pt x="228" y="2835"/>
                      </a:cubicBezTo>
                      <a:cubicBezTo>
                        <a:pt x="231" y="2835"/>
                        <a:pt x="231" y="2835"/>
                        <a:pt x="231" y="2835"/>
                      </a:cubicBezTo>
                      <a:cubicBezTo>
                        <a:pt x="235" y="2840"/>
                        <a:pt x="235" y="2840"/>
                        <a:pt x="235" y="2840"/>
                      </a:cubicBezTo>
                      <a:cubicBezTo>
                        <a:pt x="238" y="2840"/>
                        <a:pt x="238" y="2840"/>
                        <a:pt x="238" y="2840"/>
                      </a:cubicBezTo>
                      <a:cubicBezTo>
                        <a:pt x="243" y="2841"/>
                        <a:pt x="243" y="2841"/>
                        <a:pt x="243" y="2841"/>
                      </a:cubicBezTo>
                      <a:cubicBezTo>
                        <a:pt x="247" y="2838"/>
                        <a:pt x="247" y="2838"/>
                        <a:pt x="247" y="2838"/>
                      </a:cubicBezTo>
                      <a:cubicBezTo>
                        <a:pt x="252" y="2836"/>
                        <a:pt x="252" y="2836"/>
                        <a:pt x="252" y="2836"/>
                      </a:cubicBezTo>
                      <a:cubicBezTo>
                        <a:pt x="253" y="2837"/>
                        <a:pt x="253" y="2837"/>
                        <a:pt x="253" y="2837"/>
                      </a:cubicBezTo>
                      <a:cubicBezTo>
                        <a:pt x="253" y="2840"/>
                        <a:pt x="253" y="2840"/>
                        <a:pt x="253" y="2840"/>
                      </a:cubicBezTo>
                      <a:cubicBezTo>
                        <a:pt x="256" y="2843"/>
                        <a:pt x="256" y="2843"/>
                        <a:pt x="256" y="2843"/>
                      </a:cubicBezTo>
                      <a:cubicBezTo>
                        <a:pt x="255" y="2846"/>
                        <a:pt x="255" y="2846"/>
                        <a:pt x="255" y="2846"/>
                      </a:cubicBezTo>
                      <a:cubicBezTo>
                        <a:pt x="251" y="2846"/>
                        <a:pt x="251" y="2846"/>
                        <a:pt x="251" y="2846"/>
                      </a:cubicBezTo>
                      <a:cubicBezTo>
                        <a:pt x="248" y="2848"/>
                        <a:pt x="248" y="2848"/>
                        <a:pt x="248" y="2848"/>
                      </a:cubicBezTo>
                      <a:cubicBezTo>
                        <a:pt x="239" y="2850"/>
                        <a:pt x="239" y="2850"/>
                        <a:pt x="239" y="2850"/>
                      </a:cubicBezTo>
                      <a:cubicBezTo>
                        <a:pt x="238" y="2852"/>
                        <a:pt x="238" y="2852"/>
                        <a:pt x="238" y="2852"/>
                      </a:cubicBezTo>
                      <a:cubicBezTo>
                        <a:pt x="238" y="2855"/>
                        <a:pt x="238" y="2855"/>
                        <a:pt x="238" y="2855"/>
                      </a:cubicBezTo>
                      <a:cubicBezTo>
                        <a:pt x="236" y="2857"/>
                        <a:pt x="236" y="2857"/>
                        <a:pt x="236" y="2857"/>
                      </a:cubicBezTo>
                      <a:cubicBezTo>
                        <a:pt x="231" y="2858"/>
                        <a:pt x="231" y="2858"/>
                        <a:pt x="231" y="2858"/>
                      </a:cubicBezTo>
                      <a:cubicBezTo>
                        <a:pt x="229" y="2858"/>
                        <a:pt x="229" y="2858"/>
                        <a:pt x="229" y="2858"/>
                      </a:cubicBezTo>
                      <a:cubicBezTo>
                        <a:pt x="227" y="2859"/>
                        <a:pt x="227" y="2859"/>
                        <a:pt x="227" y="2859"/>
                      </a:cubicBezTo>
                      <a:cubicBezTo>
                        <a:pt x="227" y="2862"/>
                        <a:pt x="227" y="2862"/>
                        <a:pt x="227" y="2862"/>
                      </a:cubicBezTo>
                      <a:cubicBezTo>
                        <a:pt x="225" y="2864"/>
                        <a:pt x="225" y="2864"/>
                        <a:pt x="225" y="2864"/>
                      </a:cubicBezTo>
                      <a:cubicBezTo>
                        <a:pt x="224" y="2865"/>
                        <a:pt x="224" y="2865"/>
                        <a:pt x="224" y="2865"/>
                      </a:cubicBezTo>
                      <a:cubicBezTo>
                        <a:pt x="220" y="2869"/>
                        <a:pt x="220" y="2869"/>
                        <a:pt x="220" y="2869"/>
                      </a:cubicBezTo>
                      <a:cubicBezTo>
                        <a:pt x="218" y="2872"/>
                        <a:pt x="218" y="2872"/>
                        <a:pt x="218" y="2872"/>
                      </a:cubicBezTo>
                      <a:cubicBezTo>
                        <a:pt x="219" y="2873"/>
                        <a:pt x="219" y="2873"/>
                        <a:pt x="219" y="2873"/>
                      </a:cubicBezTo>
                      <a:cubicBezTo>
                        <a:pt x="220" y="2875"/>
                        <a:pt x="220" y="2875"/>
                        <a:pt x="220" y="2875"/>
                      </a:cubicBezTo>
                      <a:cubicBezTo>
                        <a:pt x="218" y="2877"/>
                        <a:pt x="218" y="2877"/>
                        <a:pt x="218" y="2877"/>
                      </a:cubicBezTo>
                      <a:cubicBezTo>
                        <a:pt x="215" y="2879"/>
                        <a:pt x="215" y="2879"/>
                        <a:pt x="215" y="2879"/>
                      </a:cubicBezTo>
                      <a:cubicBezTo>
                        <a:pt x="213" y="2880"/>
                        <a:pt x="213" y="2880"/>
                        <a:pt x="213" y="2880"/>
                      </a:cubicBezTo>
                      <a:cubicBezTo>
                        <a:pt x="212" y="2880"/>
                        <a:pt x="212" y="2880"/>
                        <a:pt x="212" y="2880"/>
                      </a:cubicBezTo>
                      <a:cubicBezTo>
                        <a:pt x="211" y="2879"/>
                        <a:pt x="211" y="2879"/>
                        <a:pt x="211" y="2879"/>
                      </a:cubicBezTo>
                      <a:cubicBezTo>
                        <a:pt x="205" y="2879"/>
                        <a:pt x="205" y="2879"/>
                        <a:pt x="205" y="2879"/>
                      </a:cubicBezTo>
                      <a:cubicBezTo>
                        <a:pt x="190" y="2880"/>
                        <a:pt x="190" y="2880"/>
                        <a:pt x="190" y="2880"/>
                      </a:cubicBezTo>
                      <a:cubicBezTo>
                        <a:pt x="184" y="2877"/>
                        <a:pt x="184" y="2877"/>
                        <a:pt x="184" y="2877"/>
                      </a:cubicBezTo>
                      <a:cubicBezTo>
                        <a:pt x="183" y="2875"/>
                        <a:pt x="183" y="2875"/>
                        <a:pt x="183" y="2875"/>
                      </a:cubicBezTo>
                      <a:cubicBezTo>
                        <a:pt x="181" y="2875"/>
                        <a:pt x="181" y="2875"/>
                        <a:pt x="181" y="2875"/>
                      </a:cubicBezTo>
                      <a:cubicBezTo>
                        <a:pt x="179" y="2875"/>
                        <a:pt x="179" y="2875"/>
                        <a:pt x="179" y="2875"/>
                      </a:cubicBezTo>
                      <a:cubicBezTo>
                        <a:pt x="179" y="2875"/>
                        <a:pt x="179" y="2875"/>
                        <a:pt x="179" y="2875"/>
                      </a:cubicBezTo>
                      <a:cubicBezTo>
                        <a:pt x="178" y="2876"/>
                        <a:pt x="178" y="2876"/>
                        <a:pt x="178" y="2876"/>
                      </a:cubicBezTo>
                      <a:cubicBezTo>
                        <a:pt x="175" y="2875"/>
                        <a:pt x="175" y="2875"/>
                        <a:pt x="175" y="2875"/>
                      </a:cubicBezTo>
                      <a:cubicBezTo>
                        <a:pt x="174" y="2875"/>
                        <a:pt x="174" y="2875"/>
                        <a:pt x="174" y="2875"/>
                      </a:cubicBezTo>
                      <a:cubicBezTo>
                        <a:pt x="174" y="2875"/>
                        <a:pt x="174" y="2875"/>
                        <a:pt x="174" y="2875"/>
                      </a:cubicBezTo>
                      <a:cubicBezTo>
                        <a:pt x="172" y="2875"/>
                        <a:pt x="172" y="2875"/>
                        <a:pt x="172" y="2875"/>
                      </a:cubicBezTo>
                      <a:cubicBezTo>
                        <a:pt x="169" y="2877"/>
                        <a:pt x="169" y="2877"/>
                        <a:pt x="169" y="2877"/>
                      </a:cubicBezTo>
                      <a:cubicBezTo>
                        <a:pt x="170" y="2879"/>
                        <a:pt x="170" y="2879"/>
                        <a:pt x="170" y="2879"/>
                      </a:cubicBezTo>
                      <a:cubicBezTo>
                        <a:pt x="168" y="2882"/>
                        <a:pt x="168" y="2882"/>
                        <a:pt x="168" y="2882"/>
                      </a:cubicBezTo>
                      <a:cubicBezTo>
                        <a:pt x="161" y="2892"/>
                        <a:pt x="161" y="2892"/>
                        <a:pt x="161" y="2892"/>
                      </a:cubicBezTo>
                      <a:cubicBezTo>
                        <a:pt x="162" y="2895"/>
                        <a:pt x="162" y="2895"/>
                        <a:pt x="162" y="2895"/>
                      </a:cubicBezTo>
                      <a:cubicBezTo>
                        <a:pt x="161" y="2901"/>
                        <a:pt x="161" y="2901"/>
                        <a:pt x="161" y="2901"/>
                      </a:cubicBezTo>
                      <a:cubicBezTo>
                        <a:pt x="148" y="2901"/>
                        <a:pt x="148" y="2901"/>
                        <a:pt x="148" y="2901"/>
                      </a:cubicBezTo>
                      <a:cubicBezTo>
                        <a:pt x="148" y="2902"/>
                        <a:pt x="148" y="2902"/>
                        <a:pt x="148" y="2902"/>
                      </a:cubicBezTo>
                      <a:cubicBezTo>
                        <a:pt x="147" y="2903"/>
                        <a:pt x="147" y="2903"/>
                        <a:pt x="147" y="2903"/>
                      </a:cubicBezTo>
                      <a:cubicBezTo>
                        <a:pt x="148" y="2904"/>
                        <a:pt x="148" y="2904"/>
                        <a:pt x="148" y="2904"/>
                      </a:cubicBezTo>
                      <a:cubicBezTo>
                        <a:pt x="148" y="2905"/>
                        <a:pt x="148" y="2905"/>
                        <a:pt x="148" y="2905"/>
                      </a:cubicBezTo>
                      <a:cubicBezTo>
                        <a:pt x="147" y="2906"/>
                        <a:pt x="147" y="2906"/>
                        <a:pt x="147" y="2906"/>
                      </a:cubicBezTo>
                      <a:cubicBezTo>
                        <a:pt x="144" y="2906"/>
                        <a:pt x="144" y="2906"/>
                        <a:pt x="144" y="2906"/>
                      </a:cubicBezTo>
                      <a:cubicBezTo>
                        <a:pt x="144" y="2906"/>
                        <a:pt x="144" y="2906"/>
                        <a:pt x="144" y="2906"/>
                      </a:cubicBezTo>
                      <a:cubicBezTo>
                        <a:pt x="139" y="2909"/>
                        <a:pt x="139" y="2909"/>
                        <a:pt x="139" y="2909"/>
                      </a:cubicBezTo>
                      <a:cubicBezTo>
                        <a:pt x="127" y="2909"/>
                        <a:pt x="127" y="2909"/>
                        <a:pt x="127" y="2909"/>
                      </a:cubicBezTo>
                      <a:cubicBezTo>
                        <a:pt x="126" y="2910"/>
                        <a:pt x="126" y="2910"/>
                        <a:pt x="126" y="2910"/>
                      </a:cubicBezTo>
                      <a:cubicBezTo>
                        <a:pt x="127" y="2911"/>
                        <a:pt x="127" y="2911"/>
                        <a:pt x="127" y="2911"/>
                      </a:cubicBezTo>
                      <a:cubicBezTo>
                        <a:pt x="129" y="2913"/>
                        <a:pt x="129" y="2913"/>
                        <a:pt x="129" y="2913"/>
                      </a:cubicBezTo>
                      <a:cubicBezTo>
                        <a:pt x="132" y="2914"/>
                        <a:pt x="132" y="2914"/>
                        <a:pt x="132" y="2914"/>
                      </a:cubicBezTo>
                      <a:cubicBezTo>
                        <a:pt x="135" y="2916"/>
                        <a:pt x="135" y="2916"/>
                        <a:pt x="135" y="2916"/>
                      </a:cubicBezTo>
                      <a:cubicBezTo>
                        <a:pt x="134" y="2917"/>
                        <a:pt x="134" y="2917"/>
                        <a:pt x="134" y="2917"/>
                      </a:cubicBezTo>
                      <a:cubicBezTo>
                        <a:pt x="132" y="2919"/>
                        <a:pt x="132" y="2919"/>
                        <a:pt x="132" y="2919"/>
                      </a:cubicBezTo>
                      <a:cubicBezTo>
                        <a:pt x="132" y="2919"/>
                        <a:pt x="132" y="2919"/>
                        <a:pt x="132" y="2919"/>
                      </a:cubicBezTo>
                      <a:cubicBezTo>
                        <a:pt x="131" y="2922"/>
                        <a:pt x="131" y="2922"/>
                        <a:pt x="131" y="2922"/>
                      </a:cubicBezTo>
                      <a:cubicBezTo>
                        <a:pt x="132" y="2924"/>
                        <a:pt x="132" y="2924"/>
                        <a:pt x="132" y="2924"/>
                      </a:cubicBezTo>
                      <a:cubicBezTo>
                        <a:pt x="135" y="2925"/>
                        <a:pt x="135" y="2925"/>
                        <a:pt x="135" y="2925"/>
                      </a:cubicBezTo>
                      <a:cubicBezTo>
                        <a:pt x="139" y="2929"/>
                        <a:pt x="139" y="2929"/>
                        <a:pt x="139" y="2929"/>
                      </a:cubicBezTo>
                      <a:cubicBezTo>
                        <a:pt x="143" y="2932"/>
                        <a:pt x="143" y="2932"/>
                        <a:pt x="143" y="2932"/>
                      </a:cubicBezTo>
                      <a:cubicBezTo>
                        <a:pt x="145" y="2935"/>
                        <a:pt x="145" y="2935"/>
                        <a:pt x="145" y="2935"/>
                      </a:cubicBezTo>
                      <a:cubicBezTo>
                        <a:pt x="147" y="2937"/>
                        <a:pt x="147" y="2937"/>
                        <a:pt x="147" y="2937"/>
                      </a:cubicBezTo>
                      <a:cubicBezTo>
                        <a:pt x="147" y="2937"/>
                        <a:pt x="147" y="2937"/>
                        <a:pt x="147" y="2937"/>
                      </a:cubicBezTo>
                      <a:cubicBezTo>
                        <a:pt x="155" y="2948"/>
                        <a:pt x="155" y="2948"/>
                        <a:pt x="155" y="2948"/>
                      </a:cubicBezTo>
                      <a:cubicBezTo>
                        <a:pt x="156" y="2952"/>
                        <a:pt x="156" y="2952"/>
                        <a:pt x="156" y="2952"/>
                      </a:cubicBezTo>
                      <a:cubicBezTo>
                        <a:pt x="163" y="2958"/>
                        <a:pt x="163" y="2958"/>
                        <a:pt x="163" y="2958"/>
                      </a:cubicBezTo>
                      <a:cubicBezTo>
                        <a:pt x="170" y="2959"/>
                        <a:pt x="170" y="2959"/>
                        <a:pt x="170" y="2959"/>
                      </a:cubicBezTo>
                      <a:cubicBezTo>
                        <a:pt x="172" y="2958"/>
                        <a:pt x="172" y="2958"/>
                        <a:pt x="172" y="2958"/>
                      </a:cubicBezTo>
                      <a:cubicBezTo>
                        <a:pt x="174" y="2959"/>
                        <a:pt x="174" y="2959"/>
                        <a:pt x="174" y="2959"/>
                      </a:cubicBezTo>
                      <a:cubicBezTo>
                        <a:pt x="174" y="2960"/>
                        <a:pt x="174" y="2960"/>
                        <a:pt x="174" y="2960"/>
                      </a:cubicBezTo>
                      <a:cubicBezTo>
                        <a:pt x="174" y="2960"/>
                        <a:pt x="174" y="2960"/>
                        <a:pt x="174" y="2960"/>
                      </a:cubicBezTo>
                      <a:cubicBezTo>
                        <a:pt x="174" y="2960"/>
                        <a:pt x="174" y="2960"/>
                        <a:pt x="174" y="2960"/>
                      </a:cubicBezTo>
                      <a:cubicBezTo>
                        <a:pt x="173" y="2962"/>
                        <a:pt x="173" y="2962"/>
                        <a:pt x="173" y="2962"/>
                      </a:cubicBezTo>
                      <a:cubicBezTo>
                        <a:pt x="173" y="2965"/>
                        <a:pt x="173" y="2965"/>
                        <a:pt x="173" y="2965"/>
                      </a:cubicBezTo>
                      <a:cubicBezTo>
                        <a:pt x="174" y="2966"/>
                        <a:pt x="174" y="2966"/>
                        <a:pt x="174" y="2966"/>
                      </a:cubicBezTo>
                      <a:cubicBezTo>
                        <a:pt x="175" y="2966"/>
                        <a:pt x="175" y="2966"/>
                        <a:pt x="175" y="2966"/>
                      </a:cubicBezTo>
                      <a:cubicBezTo>
                        <a:pt x="176" y="2966"/>
                        <a:pt x="176" y="2966"/>
                        <a:pt x="176" y="2966"/>
                      </a:cubicBezTo>
                      <a:cubicBezTo>
                        <a:pt x="179" y="2971"/>
                        <a:pt x="179" y="2971"/>
                        <a:pt x="179" y="2971"/>
                      </a:cubicBezTo>
                      <a:cubicBezTo>
                        <a:pt x="181" y="2973"/>
                        <a:pt x="181" y="2973"/>
                        <a:pt x="181" y="2973"/>
                      </a:cubicBezTo>
                      <a:cubicBezTo>
                        <a:pt x="182" y="2974"/>
                        <a:pt x="182" y="2974"/>
                        <a:pt x="182" y="2974"/>
                      </a:cubicBezTo>
                      <a:cubicBezTo>
                        <a:pt x="182" y="2975"/>
                        <a:pt x="182" y="2975"/>
                        <a:pt x="182" y="2975"/>
                      </a:cubicBezTo>
                      <a:cubicBezTo>
                        <a:pt x="183" y="2978"/>
                        <a:pt x="183" y="2978"/>
                        <a:pt x="183" y="2978"/>
                      </a:cubicBezTo>
                      <a:cubicBezTo>
                        <a:pt x="183" y="2979"/>
                        <a:pt x="183" y="2979"/>
                        <a:pt x="183" y="2979"/>
                      </a:cubicBezTo>
                      <a:cubicBezTo>
                        <a:pt x="184" y="2981"/>
                        <a:pt x="184" y="2981"/>
                        <a:pt x="184" y="2981"/>
                      </a:cubicBezTo>
                      <a:cubicBezTo>
                        <a:pt x="185" y="2983"/>
                        <a:pt x="185" y="2983"/>
                        <a:pt x="185" y="2983"/>
                      </a:cubicBezTo>
                      <a:cubicBezTo>
                        <a:pt x="189" y="2985"/>
                        <a:pt x="189" y="2985"/>
                        <a:pt x="189" y="2985"/>
                      </a:cubicBezTo>
                      <a:cubicBezTo>
                        <a:pt x="192" y="2985"/>
                        <a:pt x="192" y="2985"/>
                        <a:pt x="192" y="2985"/>
                      </a:cubicBezTo>
                      <a:cubicBezTo>
                        <a:pt x="192" y="2985"/>
                        <a:pt x="192" y="2985"/>
                        <a:pt x="192" y="2985"/>
                      </a:cubicBezTo>
                      <a:cubicBezTo>
                        <a:pt x="195" y="2986"/>
                        <a:pt x="195" y="2986"/>
                        <a:pt x="195" y="2986"/>
                      </a:cubicBezTo>
                      <a:cubicBezTo>
                        <a:pt x="195" y="2987"/>
                        <a:pt x="195" y="2987"/>
                        <a:pt x="195" y="2987"/>
                      </a:cubicBezTo>
                      <a:cubicBezTo>
                        <a:pt x="196" y="2988"/>
                        <a:pt x="196" y="2988"/>
                        <a:pt x="196" y="2988"/>
                      </a:cubicBezTo>
                      <a:cubicBezTo>
                        <a:pt x="197" y="2989"/>
                        <a:pt x="197" y="2989"/>
                        <a:pt x="197" y="2989"/>
                      </a:cubicBezTo>
                      <a:cubicBezTo>
                        <a:pt x="198" y="2989"/>
                        <a:pt x="198" y="2989"/>
                        <a:pt x="198" y="2989"/>
                      </a:cubicBezTo>
                      <a:cubicBezTo>
                        <a:pt x="201" y="2987"/>
                        <a:pt x="201" y="2987"/>
                        <a:pt x="201" y="2987"/>
                      </a:cubicBezTo>
                      <a:cubicBezTo>
                        <a:pt x="202" y="2986"/>
                        <a:pt x="202" y="2986"/>
                        <a:pt x="202" y="2986"/>
                      </a:cubicBezTo>
                      <a:cubicBezTo>
                        <a:pt x="203" y="2986"/>
                        <a:pt x="203" y="2986"/>
                        <a:pt x="203" y="2986"/>
                      </a:cubicBezTo>
                      <a:cubicBezTo>
                        <a:pt x="205" y="2989"/>
                        <a:pt x="205" y="2989"/>
                        <a:pt x="205" y="2989"/>
                      </a:cubicBezTo>
                      <a:cubicBezTo>
                        <a:pt x="205" y="2991"/>
                        <a:pt x="205" y="2991"/>
                        <a:pt x="205" y="2991"/>
                      </a:cubicBezTo>
                      <a:cubicBezTo>
                        <a:pt x="208" y="2992"/>
                        <a:pt x="208" y="2992"/>
                        <a:pt x="208" y="2992"/>
                      </a:cubicBezTo>
                      <a:cubicBezTo>
                        <a:pt x="207" y="3000"/>
                        <a:pt x="207" y="3000"/>
                        <a:pt x="207" y="3000"/>
                      </a:cubicBezTo>
                      <a:cubicBezTo>
                        <a:pt x="209" y="3004"/>
                        <a:pt x="209" y="3004"/>
                        <a:pt x="209" y="3004"/>
                      </a:cubicBezTo>
                      <a:cubicBezTo>
                        <a:pt x="211" y="3014"/>
                        <a:pt x="211" y="3014"/>
                        <a:pt x="211" y="3014"/>
                      </a:cubicBezTo>
                      <a:cubicBezTo>
                        <a:pt x="211" y="3016"/>
                        <a:pt x="211" y="3016"/>
                        <a:pt x="211" y="3016"/>
                      </a:cubicBezTo>
                      <a:cubicBezTo>
                        <a:pt x="211" y="3023"/>
                        <a:pt x="211" y="3023"/>
                        <a:pt x="211" y="3023"/>
                      </a:cubicBezTo>
                      <a:cubicBezTo>
                        <a:pt x="213" y="3026"/>
                        <a:pt x="213" y="3026"/>
                        <a:pt x="213" y="3026"/>
                      </a:cubicBezTo>
                      <a:cubicBezTo>
                        <a:pt x="217" y="3028"/>
                        <a:pt x="217" y="3028"/>
                        <a:pt x="217" y="3028"/>
                      </a:cubicBezTo>
                      <a:cubicBezTo>
                        <a:pt x="224" y="3031"/>
                        <a:pt x="224" y="3031"/>
                        <a:pt x="224" y="3031"/>
                      </a:cubicBezTo>
                      <a:cubicBezTo>
                        <a:pt x="225" y="3030"/>
                        <a:pt x="225" y="3030"/>
                        <a:pt x="225" y="3030"/>
                      </a:cubicBezTo>
                      <a:cubicBezTo>
                        <a:pt x="227" y="3029"/>
                        <a:pt x="227" y="3029"/>
                        <a:pt x="227" y="3029"/>
                      </a:cubicBezTo>
                      <a:cubicBezTo>
                        <a:pt x="235" y="3028"/>
                        <a:pt x="235" y="3028"/>
                        <a:pt x="235" y="3028"/>
                      </a:cubicBezTo>
                      <a:cubicBezTo>
                        <a:pt x="239" y="3028"/>
                        <a:pt x="239" y="3028"/>
                        <a:pt x="239" y="3028"/>
                      </a:cubicBezTo>
                      <a:cubicBezTo>
                        <a:pt x="244" y="3030"/>
                        <a:pt x="244" y="3030"/>
                        <a:pt x="244" y="3030"/>
                      </a:cubicBezTo>
                      <a:cubicBezTo>
                        <a:pt x="246" y="3031"/>
                        <a:pt x="246" y="3031"/>
                        <a:pt x="246" y="3031"/>
                      </a:cubicBezTo>
                      <a:cubicBezTo>
                        <a:pt x="254" y="3030"/>
                        <a:pt x="254" y="3030"/>
                        <a:pt x="254" y="3030"/>
                      </a:cubicBezTo>
                      <a:cubicBezTo>
                        <a:pt x="256" y="3030"/>
                        <a:pt x="256" y="3030"/>
                        <a:pt x="256" y="3030"/>
                      </a:cubicBezTo>
                      <a:cubicBezTo>
                        <a:pt x="257" y="3029"/>
                        <a:pt x="257" y="3029"/>
                        <a:pt x="257" y="3029"/>
                      </a:cubicBezTo>
                      <a:cubicBezTo>
                        <a:pt x="258" y="3029"/>
                        <a:pt x="258" y="3029"/>
                        <a:pt x="258" y="3029"/>
                      </a:cubicBezTo>
                      <a:cubicBezTo>
                        <a:pt x="259" y="3029"/>
                        <a:pt x="259" y="3029"/>
                        <a:pt x="259" y="3029"/>
                      </a:cubicBezTo>
                      <a:cubicBezTo>
                        <a:pt x="258" y="3030"/>
                        <a:pt x="258" y="3030"/>
                        <a:pt x="258" y="3030"/>
                      </a:cubicBezTo>
                      <a:cubicBezTo>
                        <a:pt x="258" y="3030"/>
                        <a:pt x="258" y="3030"/>
                        <a:pt x="258" y="3030"/>
                      </a:cubicBezTo>
                      <a:cubicBezTo>
                        <a:pt x="258" y="3030"/>
                        <a:pt x="258" y="3030"/>
                        <a:pt x="258" y="3030"/>
                      </a:cubicBezTo>
                      <a:cubicBezTo>
                        <a:pt x="261" y="3040"/>
                        <a:pt x="261" y="3040"/>
                        <a:pt x="261" y="3040"/>
                      </a:cubicBezTo>
                      <a:cubicBezTo>
                        <a:pt x="262" y="3041"/>
                        <a:pt x="262" y="3041"/>
                        <a:pt x="262" y="3041"/>
                      </a:cubicBezTo>
                      <a:cubicBezTo>
                        <a:pt x="264" y="3039"/>
                        <a:pt x="264" y="3039"/>
                        <a:pt x="264" y="3039"/>
                      </a:cubicBezTo>
                      <a:cubicBezTo>
                        <a:pt x="266" y="3039"/>
                        <a:pt x="266" y="3039"/>
                        <a:pt x="266" y="3039"/>
                      </a:cubicBezTo>
                      <a:cubicBezTo>
                        <a:pt x="269" y="3043"/>
                        <a:pt x="269" y="3043"/>
                        <a:pt x="269" y="3043"/>
                      </a:cubicBezTo>
                      <a:cubicBezTo>
                        <a:pt x="274" y="3047"/>
                        <a:pt x="274" y="3047"/>
                        <a:pt x="274" y="3047"/>
                      </a:cubicBezTo>
                      <a:cubicBezTo>
                        <a:pt x="275" y="3052"/>
                        <a:pt x="275" y="3052"/>
                        <a:pt x="275" y="3052"/>
                      </a:cubicBezTo>
                      <a:cubicBezTo>
                        <a:pt x="279" y="3057"/>
                        <a:pt x="279" y="3057"/>
                        <a:pt x="279" y="3057"/>
                      </a:cubicBezTo>
                      <a:cubicBezTo>
                        <a:pt x="282" y="3059"/>
                        <a:pt x="282" y="3059"/>
                        <a:pt x="282" y="3059"/>
                      </a:cubicBezTo>
                      <a:cubicBezTo>
                        <a:pt x="287" y="3059"/>
                        <a:pt x="287" y="3059"/>
                        <a:pt x="287" y="3059"/>
                      </a:cubicBezTo>
                      <a:cubicBezTo>
                        <a:pt x="290" y="3063"/>
                        <a:pt x="290" y="3063"/>
                        <a:pt x="290" y="3063"/>
                      </a:cubicBezTo>
                      <a:cubicBezTo>
                        <a:pt x="290" y="3064"/>
                        <a:pt x="290" y="3064"/>
                        <a:pt x="290" y="3064"/>
                      </a:cubicBezTo>
                      <a:cubicBezTo>
                        <a:pt x="291" y="3064"/>
                        <a:pt x="291" y="3064"/>
                        <a:pt x="291" y="3064"/>
                      </a:cubicBezTo>
                      <a:cubicBezTo>
                        <a:pt x="295" y="3066"/>
                        <a:pt x="295" y="3066"/>
                        <a:pt x="295" y="3066"/>
                      </a:cubicBezTo>
                      <a:cubicBezTo>
                        <a:pt x="297" y="3063"/>
                        <a:pt x="297" y="3063"/>
                        <a:pt x="297" y="3063"/>
                      </a:cubicBezTo>
                      <a:cubicBezTo>
                        <a:pt x="298" y="3062"/>
                        <a:pt x="298" y="3062"/>
                        <a:pt x="298" y="3062"/>
                      </a:cubicBezTo>
                      <a:cubicBezTo>
                        <a:pt x="299" y="3062"/>
                        <a:pt x="299" y="3062"/>
                        <a:pt x="299" y="3062"/>
                      </a:cubicBezTo>
                      <a:cubicBezTo>
                        <a:pt x="300" y="3062"/>
                        <a:pt x="300" y="3062"/>
                        <a:pt x="300" y="3062"/>
                      </a:cubicBezTo>
                      <a:cubicBezTo>
                        <a:pt x="303" y="3064"/>
                        <a:pt x="303" y="3064"/>
                        <a:pt x="303" y="3064"/>
                      </a:cubicBezTo>
                      <a:cubicBezTo>
                        <a:pt x="310" y="3067"/>
                        <a:pt x="310" y="3067"/>
                        <a:pt x="310" y="3067"/>
                      </a:cubicBezTo>
                      <a:cubicBezTo>
                        <a:pt x="312" y="3067"/>
                        <a:pt x="312" y="3067"/>
                        <a:pt x="312" y="3067"/>
                      </a:cubicBezTo>
                      <a:cubicBezTo>
                        <a:pt x="315" y="3066"/>
                        <a:pt x="315" y="3066"/>
                        <a:pt x="315" y="3066"/>
                      </a:cubicBezTo>
                      <a:cubicBezTo>
                        <a:pt x="315" y="3065"/>
                        <a:pt x="315" y="3065"/>
                        <a:pt x="315" y="3065"/>
                      </a:cubicBezTo>
                      <a:cubicBezTo>
                        <a:pt x="316" y="3063"/>
                        <a:pt x="316" y="3063"/>
                        <a:pt x="316" y="3063"/>
                      </a:cubicBezTo>
                      <a:cubicBezTo>
                        <a:pt x="318" y="3060"/>
                        <a:pt x="318" y="3060"/>
                        <a:pt x="318" y="3060"/>
                      </a:cubicBezTo>
                      <a:cubicBezTo>
                        <a:pt x="320" y="3057"/>
                        <a:pt x="320" y="3057"/>
                        <a:pt x="320" y="3057"/>
                      </a:cubicBezTo>
                      <a:cubicBezTo>
                        <a:pt x="321" y="3056"/>
                        <a:pt x="321" y="3056"/>
                        <a:pt x="321" y="3056"/>
                      </a:cubicBezTo>
                      <a:cubicBezTo>
                        <a:pt x="321" y="3056"/>
                        <a:pt x="321" y="3056"/>
                        <a:pt x="321" y="3056"/>
                      </a:cubicBezTo>
                      <a:cubicBezTo>
                        <a:pt x="322" y="3056"/>
                        <a:pt x="322" y="3056"/>
                        <a:pt x="322" y="3056"/>
                      </a:cubicBezTo>
                      <a:cubicBezTo>
                        <a:pt x="322" y="3056"/>
                        <a:pt x="322" y="3056"/>
                        <a:pt x="322" y="3056"/>
                      </a:cubicBezTo>
                      <a:cubicBezTo>
                        <a:pt x="324" y="3055"/>
                        <a:pt x="324" y="3055"/>
                        <a:pt x="324" y="3055"/>
                      </a:cubicBezTo>
                      <a:cubicBezTo>
                        <a:pt x="324" y="3055"/>
                        <a:pt x="324" y="3055"/>
                        <a:pt x="324" y="3055"/>
                      </a:cubicBezTo>
                      <a:cubicBezTo>
                        <a:pt x="325" y="3054"/>
                        <a:pt x="325" y="3054"/>
                        <a:pt x="325" y="3054"/>
                      </a:cubicBezTo>
                      <a:cubicBezTo>
                        <a:pt x="327" y="3054"/>
                        <a:pt x="327" y="3054"/>
                        <a:pt x="327" y="3054"/>
                      </a:cubicBezTo>
                      <a:cubicBezTo>
                        <a:pt x="330" y="3053"/>
                        <a:pt x="330" y="3053"/>
                        <a:pt x="330" y="3053"/>
                      </a:cubicBezTo>
                      <a:cubicBezTo>
                        <a:pt x="332" y="3053"/>
                        <a:pt x="332" y="3053"/>
                        <a:pt x="332" y="3053"/>
                      </a:cubicBezTo>
                      <a:cubicBezTo>
                        <a:pt x="333" y="3053"/>
                        <a:pt x="333" y="3053"/>
                        <a:pt x="333" y="3053"/>
                      </a:cubicBezTo>
                      <a:cubicBezTo>
                        <a:pt x="331" y="3056"/>
                        <a:pt x="331" y="3056"/>
                        <a:pt x="331" y="3056"/>
                      </a:cubicBezTo>
                      <a:cubicBezTo>
                        <a:pt x="329" y="3057"/>
                        <a:pt x="329" y="3057"/>
                        <a:pt x="329" y="3057"/>
                      </a:cubicBezTo>
                      <a:cubicBezTo>
                        <a:pt x="329" y="3057"/>
                        <a:pt x="329" y="3057"/>
                        <a:pt x="329" y="3057"/>
                      </a:cubicBezTo>
                      <a:cubicBezTo>
                        <a:pt x="329" y="3060"/>
                        <a:pt x="329" y="3060"/>
                        <a:pt x="329" y="3060"/>
                      </a:cubicBezTo>
                      <a:cubicBezTo>
                        <a:pt x="330" y="3061"/>
                        <a:pt x="330" y="3061"/>
                        <a:pt x="330" y="3061"/>
                      </a:cubicBezTo>
                      <a:cubicBezTo>
                        <a:pt x="332" y="3061"/>
                        <a:pt x="332" y="3061"/>
                        <a:pt x="332" y="3061"/>
                      </a:cubicBezTo>
                      <a:cubicBezTo>
                        <a:pt x="332" y="3060"/>
                        <a:pt x="332" y="3060"/>
                        <a:pt x="332" y="3060"/>
                      </a:cubicBezTo>
                      <a:cubicBezTo>
                        <a:pt x="333" y="3059"/>
                        <a:pt x="333" y="3059"/>
                        <a:pt x="333" y="3059"/>
                      </a:cubicBezTo>
                      <a:cubicBezTo>
                        <a:pt x="335" y="3059"/>
                        <a:pt x="335" y="3059"/>
                        <a:pt x="335" y="3059"/>
                      </a:cubicBezTo>
                      <a:cubicBezTo>
                        <a:pt x="338" y="3058"/>
                        <a:pt x="338" y="3058"/>
                        <a:pt x="338" y="3058"/>
                      </a:cubicBezTo>
                      <a:cubicBezTo>
                        <a:pt x="339" y="3058"/>
                        <a:pt x="339" y="3058"/>
                        <a:pt x="339" y="3058"/>
                      </a:cubicBezTo>
                      <a:cubicBezTo>
                        <a:pt x="341" y="3058"/>
                        <a:pt x="341" y="3058"/>
                        <a:pt x="341" y="3058"/>
                      </a:cubicBezTo>
                      <a:cubicBezTo>
                        <a:pt x="342" y="3059"/>
                        <a:pt x="342" y="3059"/>
                        <a:pt x="342" y="3059"/>
                      </a:cubicBezTo>
                      <a:cubicBezTo>
                        <a:pt x="342" y="3060"/>
                        <a:pt x="342" y="3060"/>
                        <a:pt x="342" y="3060"/>
                      </a:cubicBezTo>
                      <a:cubicBezTo>
                        <a:pt x="343" y="3060"/>
                        <a:pt x="343" y="3060"/>
                        <a:pt x="343" y="3060"/>
                      </a:cubicBezTo>
                      <a:cubicBezTo>
                        <a:pt x="338" y="3062"/>
                        <a:pt x="338" y="3062"/>
                        <a:pt x="338" y="3062"/>
                      </a:cubicBezTo>
                      <a:cubicBezTo>
                        <a:pt x="337" y="3066"/>
                        <a:pt x="337" y="3066"/>
                        <a:pt x="337" y="3066"/>
                      </a:cubicBezTo>
                      <a:cubicBezTo>
                        <a:pt x="337" y="3067"/>
                        <a:pt x="337" y="3067"/>
                        <a:pt x="337" y="3067"/>
                      </a:cubicBezTo>
                      <a:cubicBezTo>
                        <a:pt x="340" y="3067"/>
                        <a:pt x="340" y="3067"/>
                        <a:pt x="340" y="3067"/>
                      </a:cubicBezTo>
                      <a:cubicBezTo>
                        <a:pt x="340" y="3066"/>
                        <a:pt x="340" y="3066"/>
                        <a:pt x="340" y="3066"/>
                      </a:cubicBezTo>
                      <a:cubicBezTo>
                        <a:pt x="343" y="3064"/>
                        <a:pt x="343" y="3064"/>
                        <a:pt x="343" y="3064"/>
                      </a:cubicBezTo>
                      <a:cubicBezTo>
                        <a:pt x="343" y="3064"/>
                        <a:pt x="343" y="3064"/>
                        <a:pt x="343" y="3064"/>
                      </a:cubicBezTo>
                      <a:cubicBezTo>
                        <a:pt x="348" y="3066"/>
                        <a:pt x="348" y="3066"/>
                        <a:pt x="348" y="3066"/>
                      </a:cubicBezTo>
                      <a:cubicBezTo>
                        <a:pt x="349" y="3068"/>
                        <a:pt x="349" y="3068"/>
                        <a:pt x="349" y="3068"/>
                      </a:cubicBezTo>
                      <a:cubicBezTo>
                        <a:pt x="351" y="3069"/>
                        <a:pt x="351" y="3069"/>
                        <a:pt x="351" y="3069"/>
                      </a:cubicBezTo>
                      <a:cubicBezTo>
                        <a:pt x="352" y="3069"/>
                        <a:pt x="352" y="3069"/>
                        <a:pt x="352" y="3069"/>
                      </a:cubicBezTo>
                      <a:cubicBezTo>
                        <a:pt x="356" y="3068"/>
                        <a:pt x="356" y="3068"/>
                        <a:pt x="356" y="3068"/>
                      </a:cubicBezTo>
                      <a:cubicBezTo>
                        <a:pt x="357" y="3067"/>
                        <a:pt x="357" y="3067"/>
                        <a:pt x="357" y="3067"/>
                      </a:cubicBezTo>
                      <a:cubicBezTo>
                        <a:pt x="357" y="3066"/>
                        <a:pt x="357" y="3066"/>
                        <a:pt x="357" y="3066"/>
                      </a:cubicBezTo>
                      <a:cubicBezTo>
                        <a:pt x="357" y="3064"/>
                        <a:pt x="357" y="3064"/>
                        <a:pt x="357" y="3064"/>
                      </a:cubicBezTo>
                      <a:cubicBezTo>
                        <a:pt x="356" y="3062"/>
                        <a:pt x="356" y="3062"/>
                        <a:pt x="356" y="3062"/>
                      </a:cubicBezTo>
                      <a:cubicBezTo>
                        <a:pt x="355" y="3061"/>
                        <a:pt x="355" y="3061"/>
                        <a:pt x="355" y="3061"/>
                      </a:cubicBezTo>
                      <a:cubicBezTo>
                        <a:pt x="354" y="3060"/>
                        <a:pt x="354" y="3060"/>
                        <a:pt x="354" y="3060"/>
                      </a:cubicBezTo>
                      <a:cubicBezTo>
                        <a:pt x="354" y="3060"/>
                        <a:pt x="354" y="3060"/>
                        <a:pt x="354" y="3060"/>
                      </a:cubicBezTo>
                      <a:cubicBezTo>
                        <a:pt x="353" y="3057"/>
                        <a:pt x="353" y="3057"/>
                        <a:pt x="353" y="3057"/>
                      </a:cubicBezTo>
                      <a:cubicBezTo>
                        <a:pt x="360" y="3047"/>
                        <a:pt x="360" y="3047"/>
                        <a:pt x="360" y="3047"/>
                      </a:cubicBezTo>
                      <a:cubicBezTo>
                        <a:pt x="367" y="3047"/>
                        <a:pt x="367" y="3047"/>
                        <a:pt x="367" y="3047"/>
                      </a:cubicBezTo>
                      <a:cubicBezTo>
                        <a:pt x="367" y="3048"/>
                        <a:pt x="367" y="3048"/>
                        <a:pt x="367" y="3048"/>
                      </a:cubicBezTo>
                      <a:cubicBezTo>
                        <a:pt x="366" y="3049"/>
                        <a:pt x="366" y="3049"/>
                        <a:pt x="366" y="3049"/>
                      </a:cubicBezTo>
                      <a:cubicBezTo>
                        <a:pt x="365" y="3052"/>
                        <a:pt x="365" y="3052"/>
                        <a:pt x="365" y="3052"/>
                      </a:cubicBezTo>
                      <a:cubicBezTo>
                        <a:pt x="365" y="3052"/>
                        <a:pt x="365" y="3052"/>
                        <a:pt x="365" y="3052"/>
                      </a:cubicBezTo>
                      <a:cubicBezTo>
                        <a:pt x="365" y="3053"/>
                        <a:pt x="365" y="3053"/>
                        <a:pt x="365" y="3053"/>
                      </a:cubicBezTo>
                      <a:cubicBezTo>
                        <a:pt x="366" y="3054"/>
                        <a:pt x="366" y="3054"/>
                        <a:pt x="366" y="3054"/>
                      </a:cubicBezTo>
                      <a:cubicBezTo>
                        <a:pt x="362" y="3057"/>
                        <a:pt x="362" y="3057"/>
                        <a:pt x="362" y="3057"/>
                      </a:cubicBezTo>
                      <a:cubicBezTo>
                        <a:pt x="366" y="3060"/>
                        <a:pt x="366" y="3060"/>
                        <a:pt x="366" y="3060"/>
                      </a:cubicBezTo>
                      <a:cubicBezTo>
                        <a:pt x="366" y="3062"/>
                        <a:pt x="366" y="3062"/>
                        <a:pt x="366" y="3062"/>
                      </a:cubicBezTo>
                      <a:cubicBezTo>
                        <a:pt x="365" y="3063"/>
                        <a:pt x="365" y="3063"/>
                        <a:pt x="365" y="3063"/>
                      </a:cubicBezTo>
                      <a:cubicBezTo>
                        <a:pt x="364" y="3063"/>
                        <a:pt x="364" y="3063"/>
                        <a:pt x="364" y="3063"/>
                      </a:cubicBezTo>
                      <a:cubicBezTo>
                        <a:pt x="363" y="3063"/>
                        <a:pt x="363" y="3063"/>
                        <a:pt x="363" y="3063"/>
                      </a:cubicBezTo>
                      <a:cubicBezTo>
                        <a:pt x="360" y="3063"/>
                        <a:pt x="360" y="3063"/>
                        <a:pt x="360" y="3063"/>
                      </a:cubicBezTo>
                      <a:cubicBezTo>
                        <a:pt x="359" y="3064"/>
                        <a:pt x="359" y="3064"/>
                        <a:pt x="359" y="3064"/>
                      </a:cubicBezTo>
                      <a:cubicBezTo>
                        <a:pt x="360" y="3066"/>
                        <a:pt x="360" y="3066"/>
                        <a:pt x="360" y="3066"/>
                      </a:cubicBezTo>
                      <a:cubicBezTo>
                        <a:pt x="361" y="3068"/>
                        <a:pt x="361" y="3068"/>
                        <a:pt x="361" y="3068"/>
                      </a:cubicBezTo>
                      <a:cubicBezTo>
                        <a:pt x="362" y="3068"/>
                        <a:pt x="362" y="3068"/>
                        <a:pt x="362" y="3068"/>
                      </a:cubicBezTo>
                      <a:cubicBezTo>
                        <a:pt x="365" y="3068"/>
                        <a:pt x="365" y="3068"/>
                        <a:pt x="365" y="3068"/>
                      </a:cubicBezTo>
                      <a:cubicBezTo>
                        <a:pt x="368" y="3066"/>
                        <a:pt x="368" y="3066"/>
                        <a:pt x="368" y="3066"/>
                      </a:cubicBezTo>
                      <a:cubicBezTo>
                        <a:pt x="368" y="3065"/>
                        <a:pt x="368" y="3065"/>
                        <a:pt x="368" y="3065"/>
                      </a:cubicBezTo>
                      <a:cubicBezTo>
                        <a:pt x="372" y="3060"/>
                        <a:pt x="372" y="3060"/>
                        <a:pt x="372" y="3060"/>
                      </a:cubicBezTo>
                      <a:cubicBezTo>
                        <a:pt x="372" y="3057"/>
                        <a:pt x="372" y="3057"/>
                        <a:pt x="372" y="3057"/>
                      </a:cubicBezTo>
                      <a:cubicBezTo>
                        <a:pt x="373" y="3056"/>
                        <a:pt x="373" y="3056"/>
                        <a:pt x="373" y="3056"/>
                      </a:cubicBezTo>
                      <a:cubicBezTo>
                        <a:pt x="373" y="3055"/>
                        <a:pt x="373" y="3055"/>
                        <a:pt x="373" y="3055"/>
                      </a:cubicBezTo>
                      <a:cubicBezTo>
                        <a:pt x="374" y="3053"/>
                        <a:pt x="374" y="3053"/>
                        <a:pt x="374" y="3053"/>
                      </a:cubicBezTo>
                      <a:cubicBezTo>
                        <a:pt x="374" y="3050"/>
                        <a:pt x="374" y="3050"/>
                        <a:pt x="374" y="3050"/>
                      </a:cubicBezTo>
                      <a:cubicBezTo>
                        <a:pt x="375" y="3047"/>
                        <a:pt x="375" y="3047"/>
                        <a:pt x="375" y="3047"/>
                      </a:cubicBezTo>
                      <a:cubicBezTo>
                        <a:pt x="377" y="3046"/>
                        <a:pt x="377" y="3046"/>
                        <a:pt x="377" y="3046"/>
                      </a:cubicBezTo>
                      <a:cubicBezTo>
                        <a:pt x="376" y="3045"/>
                        <a:pt x="376" y="3045"/>
                        <a:pt x="376" y="3045"/>
                      </a:cubicBezTo>
                      <a:cubicBezTo>
                        <a:pt x="376" y="3044"/>
                        <a:pt x="376" y="3044"/>
                        <a:pt x="376" y="3044"/>
                      </a:cubicBezTo>
                      <a:cubicBezTo>
                        <a:pt x="374" y="3042"/>
                        <a:pt x="374" y="3042"/>
                        <a:pt x="374" y="3042"/>
                      </a:cubicBezTo>
                      <a:cubicBezTo>
                        <a:pt x="373" y="3042"/>
                        <a:pt x="373" y="3042"/>
                        <a:pt x="373" y="3042"/>
                      </a:cubicBezTo>
                      <a:cubicBezTo>
                        <a:pt x="374" y="3037"/>
                        <a:pt x="374" y="3037"/>
                        <a:pt x="374" y="3037"/>
                      </a:cubicBezTo>
                      <a:cubicBezTo>
                        <a:pt x="375" y="3035"/>
                        <a:pt x="375" y="3035"/>
                        <a:pt x="375" y="3035"/>
                      </a:cubicBezTo>
                      <a:cubicBezTo>
                        <a:pt x="379" y="3034"/>
                        <a:pt x="379" y="3034"/>
                        <a:pt x="379" y="3034"/>
                      </a:cubicBezTo>
                      <a:cubicBezTo>
                        <a:pt x="379" y="3033"/>
                        <a:pt x="379" y="3033"/>
                        <a:pt x="379" y="3033"/>
                      </a:cubicBezTo>
                      <a:cubicBezTo>
                        <a:pt x="379" y="3031"/>
                        <a:pt x="379" y="3031"/>
                        <a:pt x="379" y="3031"/>
                      </a:cubicBezTo>
                      <a:cubicBezTo>
                        <a:pt x="376" y="3031"/>
                        <a:pt x="376" y="3031"/>
                        <a:pt x="376" y="3031"/>
                      </a:cubicBezTo>
                      <a:cubicBezTo>
                        <a:pt x="375" y="3030"/>
                        <a:pt x="375" y="3030"/>
                        <a:pt x="375" y="3030"/>
                      </a:cubicBezTo>
                      <a:cubicBezTo>
                        <a:pt x="377" y="3029"/>
                        <a:pt x="377" y="3029"/>
                        <a:pt x="377" y="3029"/>
                      </a:cubicBezTo>
                      <a:cubicBezTo>
                        <a:pt x="380" y="3030"/>
                        <a:pt x="380" y="3030"/>
                        <a:pt x="380" y="3030"/>
                      </a:cubicBezTo>
                      <a:cubicBezTo>
                        <a:pt x="383" y="3027"/>
                        <a:pt x="383" y="3027"/>
                        <a:pt x="383" y="3027"/>
                      </a:cubicBezTo>
                      <a:cubicBezTo>
                        <a:pt x="384" y="3026"/>
                        <a:pt x="384" y="3026"/>
                        <a:pt x="384" y="3026"/>
                      </a:cubicBezTo>
                      <a:cubicBezTo>
                        <a:pt x="386" y="3026"/>
                        <a:pt x="386" y="3026"/>
                        <a:pt x="386" y="3026"/>
                      </a:cubicBezTo>
                      <a:cubicBezTo>
                        <a:pt x="389" y="3024"/>
                        <a:pt x="389" y="3024"/>
                        <a:pt x="389" y="3024"/>
                      </a:cubicBezTo>
                      <a:cubicBezTo>
                        <a:pt x="393" y="3021"/>
                        <a:pt x="393" y="3021"/>
                        <a:pt x="393" y="3021"/>
                      </a:cubicBezTo>
                      <a:cubicBezTo>
                        <a:pt x="393" y="3022"/>
                        <a:pt x="393" y="3022"/>
                        <a:pt x="393" y="3022"/>
                      </a:cubicBezTo>
                      <a:cubicBezTo>
                        <a:pt x="394" y="3023"/>
                        <a:pt x="394" y="3023"/>
                        <a:pt x="394" y="3023"/>
                      </a:cubicBezTo>
                      <a:cubicBezTo>
                        <a:pt x="399" y="3024"/>
                        <a:pt x="399" y="3024"/>
                        <a:pt x="399" y="3024"/>
                      </a:cubicBezTo>
                      <a:cubicBezTo>
                        <a:pt x="403" y="3020"/>
                        <a:pt x="403" y="3020"/>
                        <a:pt x="403" y="3020"/>
                      </a:cubicBezTo>
                      <a:cubicBezTo>
                        <a:pt x="402" y="3017"/>
                        <a:pt x="402" y="3017"/>
                        <a:pt x="402" y="3017"/>
                      </a:cubicBezTo>
                      <a:cubicBezTo>
                        <a:pt x="403" y="3014"/>
                        <a:pt x="403" y="3014"/>
                        <a:pt x="403" y="3014"/>
                      </a:cubicBezTo>
                      <a:cubicBezTo>
                        <a:pt x="400" y="3013"/>
                        <a:pt x="400" y="3013"/>
                        <a:pt x="400" y="3013"/>
                      </a:cubicBezTo>
                      <a:cubicBezTo>
                        <a:pt x="401" y="3011"/>
                        <a:pt x="401" y="3011"/>
                        <a:pt x="401" y="3011"/>
                      </a:cubicBezTo>
                      <a:cubicBezTo>
                        <a:pt x="403" y="3009"/>
                        <a:pt x="403" y="3009"/>
                        <a:pt x="403" y="3009"/>
                      </a:cubicBezTo>
                      <a:cubicBezTo>
                        <a:pt x="404" y="3007"/>
                        <a:pt x="404" y="3007"/>
                        <a:pt x="404" y="3007"/>
                      </a:cubicBezTo>
                      <a:cubicBezTo>
                        <a:pt x="403" y="3006"/>
                        <a:pt x="403" y="3006"/>
                        <a:pt x="403" y="3006"/>
                      </a:cubicBezTo>
                      <a:cubicBezTo>
                        <a:pt x="400" y="2999"/>
                        <a:pt x="400" y="2999"/>
                        <a:pt x="400" y="2999"/>
                      </a:cubicBezTo>
                      <a:cubicBezTo>
                        <a:pt x="399" y="2998"/>
                        <a:pt x="399" y="2998"/>
                        <a:pt x="399" y="2998"/>
                      </a:cubicBezTo>
                      <a:cubicBezTo>
                        <a:pt x="395" y="2998"/>
                        <a:pt x="395" y="2998"/>
                        <a:pt x="395" y="2998"/>
                      </a:cubicBezTo>
                      <a:cubicBezTo>
                        <a:pt x="393" y="2996"/>
                        <a:pt x="393" y="2996"/>
                        <a:pt x="393" y="2996"/>
                      </a:cubicBezTo>
                      <a:cubicBezTo>
                        <a:pt x="393" y="2995"/>
                        <a:pt x="393" y="2995"/>
                        <a:pt x="393" y="2995"/>
                      </a:cubicBezTo>
                      <a:cubicBezTo>
                        <a:pt x="394" y="2993"/>
                        <a:pt x="394" y="2993"/>
                        <a:pt x="394" y="2993"/>
                      </a:cubicBezTo>
                      <a:cubicBezTo>
                        <a:pt x="393" y="2992"/>
                        <a:pt x="393" y="2992"/>
                        <a:pt x="393" y="2992"/>
                      </a:cubicBezTo>
                      <a:cubicBezTo>
                        <a:pt x="388" y="2989"/>
                        <a:pt x="388" y="2989"/>
                        <a:pt x="388" y="2989"/>
                      </a:cubicBezTo>
                      <a:cubicBezTo>
                        <a:pt x="387" y="2985"/>
                        <a:pt x="387" y="2985"/>
                        <a:pt x="387" y="2985"/>
                      </a:cubicBezTo>
                      <a:cubicBezTo>
                        <a:pt x="389" y="2984"/>
                        <a:pt x="389" y="2984"/>
                        <a:pt x="389" y="2984"/>
                      </a:cubicBezTo>
                      <a:cubicBezTo>
                        <a:pt x="391" y="2983"/>
                        <a:pt x="391" y="2983"/>
                        <a:pt x="391" y="2983"/>
                      </a:cubicBezTo>
                      <a:cubicBezTo>
                        <a:pt x="394" y="2982"/>
                        <a:pt x="394" y="2982"/>
                        <a:pt x="394" y="2982"/>
                      </a:cubicBezTo>
                      <a:cubicBezTo>
                        <a:pt x="395" y="2980"/>
                        <a:pt x="395" y="2980"/>
                        <a:pt x="395" y="2980"/>
                      </a:cubicBezTo>
                      <a:cubicBezTo>
                        <a:pt x="394" y="2971"/>
                        <a:pt x="394" y="2971"/>
                        <a:pt x="394" y="2971"/>
                      </a:cubicBezTo>
                      <a:cubicBezTo>
                        <a:pt x="392" y="2970"/>
                        <a:pt x="392" y="2970"/>
                        <a:pt x="392" y="2970"/>
                      </a:cubicBezTo>
                      <a:cubicBezTo>
                        <a:pt x="394" y="2969"/>
                        <a:pt x="394" y="2969"/>
                        <a:pt x="394" y="2969"/>
                      </a:cubicBezTo>
                      <a:cubicBezTo>
                        <a:pt x="397" y="2971"/>
                        <a:pt x="397" y="2971"/>
                        <a:pt x="397" y="2971"/>
                      </a:cubicBezTo>
                      <a:cubicBezTo>
                        <a:pt x="400" y="2971"/>
                        <a:pt x="400" y="2971"/>
                        <a:pt x="400" y="2971"/>
                      </a:cubicBezTo>
                      <a:cubicBezTo>
                        <a:pt x="402" y="2970"/>
                        <a:pt x="402" y="2970"/>
                        <a:pt x="402" y="2970"/>
                      </a:cubicBezTo>
                      <a:cubicBezTo>
                        <a:pt x="403" y="2970"/>
                        <a:pt x="403" y="2970"/>
                        <a:pt x="403" y="2970"/>
                      </a:cubicBezTo>
                      <a:cubicBezTo>
                        <a:pt x="405" y="2967"/>
                        <a:pt x="405" y="2967"/>
                        <a:pt x="405" y="2967"/>
                      </a:cubicBezTo>
                      <a:cubicBezTo>
                        <a:pt x="408" y="2966"/>
                        <a:pt x="408" y="2966"/>
                        <a:pt x="408" y="2966"/>
                      </a:cubicBezTo>
                      <a:cubicBezTo>
                        <a:pt x="409" y="2965"/>
                        <a:pt x="409" y="2965"/>
                        <a:pt x="409" y="2965"/>
                      </a:cubicBezTo>
                      <a:cubicBezTo>
                        <a:pt x="413" y="2962"/>
                        <a:pt x="413" y="2962"/>
                        <a:pt x="413" y="2962"/>
                      </a:cubicBezTo>
                      <a:cubicBezTo>
                        <a:pt x="415" y="2959"/>
                        <a:pt x="415" y="2959"/>
                        <a:pt x="415" y="2959"/>
                      </a:cubicBezTo>
                      <a:cubicBezTo>
                        <a:pt x="414" y="2957"/>
                        <a:pt x="414" y="2957"/>
                        <a:pt x="414" y="2957"/>
                      </a:cubicBezTo>
                      <a:cubicBezTo>
                        <a:pt x="417" y="2955"/>
                        <a:pt x="417" y="2955"/>
                        <a:pt x="417" y="2955"/>
                      </a:cubicBezTo>
                      <a:cubicBezTo>
                        <a:pt x="417" y="2953"/>
                        <a:pt x="417" y="2953"/>
                        <a:pt x="417" y="2953"/>
                      </a:cubicBezTo>
                      <a:cubicBezTo>
                        <a:pt x="422" y="2949"/>
                        <a:pt x="422" y="2949"/>
                        <a:pt x="422" y="2949"/>
                      </a:cubicBezTo>
                      <a:cubicBezTo>
                        <a:pt x="428" y="2935"/>
                        <a:pt x="428" y="2935"/>
                        <a:pt x="428" y="2935"/>
                      </a:cubicBezTo>
                      <a:cubicBezTo>
                        <a:pt x="433" y="2932"/>
                        <a:pt x="433" y="2932"/>
                        <a:pt x="433" y="2932"/>
                      </a:cubicBezTo>
                      <a:cubicBezTo>
                        <a:pt x="435" y="2932"/>
                        <a:pt x="435" y="2932"/>
                        <a:pt x="435" y="2932"/>
                      </a:cubicBezTo>
                      <a:cubicBezTo>
                        <a:pt x="438" y="2935"/>
                        <a:pt x="438" y="2935"/>
                        <a:pt x="438" y="2935"/>
                      </a:cubicBezTo>
                      <a:cubicBezTo>
                        <a:pt x="443" y="2937"/>
                        <a:pt x="443" y="2937"/>
                        <a:pt x="443" y="2937"/>
                      </a:cubicBezTo>
                      <a:cubicBezTo>
                        <a:pt x="445" y="2938"/>
                        <a:pt x="445" y="2938"/>
                        <a:pt x="445" y="2938"/>
                      </a:cubicBezTo>
                      <a:cubicBezTo>
                        <a:pt x="447" y="2938"/>
                        <a:pt x="447" y="2938"/>
                        <a:pt x="447" y="2938"/>
                      </a:cubicBezTo>
                      <a:cubicBezTo>
                        <a:pt x="449" y="2938"/>
                        <a:pt x="449" y="2938"/>
                        <a:pt x="449" y="2938"/>
                      </a:cubicBezTo>
                      <a:cubicBezTo>
                        <a:pt x="450" y="2940"/>
                        <a:pt x="450" y="2940"/>
                        <a:pt x="450" y="2940"/>
                      </a:cubicBezTo>
                      <a:cubicBezTo>
                        <a:pt x="452" y="2942"/>
                        <a:pt x="452" y="2942"/>
                        <a:pt x="452" y="2942"/>
                      </a:cubicBezTo>
                      <a:cubicBezTo>
                        <a:pt x="453" y="2945"/>
                        <a:pt x="453" y="2945"/>
                        <a:pt x="453" y="2945"/>
                      </a:cubicBezTo>
                      <a:cubicBezTo>
                        <a:pt x="456" y="2946"/>
                        <a:pt x="456" y="2946"/>
                        <a:pt x="456" y="2946"/>
                      </a:cubicBezTo>
                      <a:cubicBezTo>
                        <a:pt x="460" y="2951"/>
                        <a:pt x="460" y="2951"/>
                        <a:pt x="460" y="2951"/>
                      </a:cubicBezTo>
                      <a:cubicBezTo>
                        <a:pt x="465" y="2953"/>
                        <a:pt x="465" y="2953"/>
                        <a:pt x="465" y="2953"/>
                      </a:cubicBezTo>
                      <a:cubicBezTo>
                        <a:pt x="467" y="2960"/>
                        <a:pt x="467" y="2960"/>
                        <a:pt x="467" y="2960"/>
                      </a:cubicBezTo>
                      <a:cubicBezTo>
                        <a:pt x="467" y="2964"/>
                        <a:pt x="467" y="2964"/>
                        <a:pt x="467" y="2964"/>
                      </a:cubicBezTo>
                      <a:cubicBezTo>
                        <a:pt x="470" y="2964"/>
                        <a:pt x="470" y="2964"/>
                        <a:pt x="470" y="2964"/>
                      </a:cubicBezTo>
                      <a:cubicBezTo>
                        <a:pt x="471" y="2963"/>
                        <a:pt x="471" y="2963"/>
                        <a:pt x="471" y="2963"/>
                      </a:cubicBezTo>
                      <a:cubicBezTo>
                        <a:pt x="473" y="2963"/>
                        <a:pt x="473" y="2963"/>
                        <a:pt x="473" y="2963"/>
                      </a:cubicBezTo>
                      <a:cubicBezTo>
                        <a:pt x="474" y="2964"/>
                        <a:pt x="474" y="2964"/>
                        <a:pt x="474" y="2964"/>
                      </a:cubicBezTo>
                      <a:cubicBezTo>
                        <a:pt x="475" y="2970"/>
                        <a:pt x="475" y="2970"/>
                        <a:pt x="475" y="2970"/>
                      </a:cubicBezTo>
                      <a:cubicBezTo>
                        <a:pt x="477" y="2973"/>
                        <a:pt x="477" y="2973"/>
                        <a:pt x="477" y="2973"/>
                      </a:cubicBezTo>
                      <a:cubicBezTo>
                        <a:pt x="477" y="2975"/>
                        <a:pt x="477" y="2975"/>
                        <a:pt x="477" y="2975"/>
                      </a:cubicBezTo>
                      <a:cubicBezTo>
                        <a:pt x="477" y="2979"/>
                        <a:pt x="477" y="2979"/>
                        <a:pt x="477" y="2979"/>
                      </a:cubicBezTo>
                      <a:cubicBezTo>
                        <a:pt x="479" y="2981"/>
                        <a:pt x="479" y="2981"/>
                        <a:pt x="479" y="2981"/>
                      </a:cubicBezTo>
                      <a:cubicBezTo>
                        <a:pt x="481" y="2990"/>
                        <a:pt x="481" y="2990"/>
                        <a:pt x="481" y="2990"/>
                      </a:cubicBezTo>
                      <a:cubicBezTo>
                        <a:pt x="480" y="2992"/>
                        <a:pt x="480" y="2992"/>
                        <a:pt x="480" y="2992"/>
                      </a:cubicBezTo>
                      <a:cubicBezTo>
                        <a:pt x="479" y="2992"/>
                        <a:pt x="479" y="2992"/>
                        <a:pt x="479" y="2992"/>
                      </a:cubicBezTo>
                      <a:cubicBezTo>
                        <a:pt x="477" y="2993"/>
                        <a:pt x="477" y="2993"/>
                        <a:pt x="477" y="2993"/>
                      </a:cubicBezTo>
                      <a:cubicBezTo>
                        <a:pt x="475" y="2993"/>
                        <a:pt x="475" y="2993"/>
                        <a:pt x="475" y="2993"/>
                      </a:cubicBezTo>
                      <a:cubicBezTo>
                        <a:pt x="474" y="2996"/>
                        <a:pt x="474" y="2996"/>
                        <a:pt x="474" y="2996"/>
                      </a:cubicBezTo>
                      <a:cubicBezTo>
                        <a:pt x="476" y="2998"/>
                        <a:pt x="476" y="2998"/>
                        <a:pt x="476" y="2998"/>
                      </a:cubicBezTo>
                      <a:cubicBezTo>
                        <a:pt x="476" y="2998"/>
                        <a:pt x="476" y="2998"/>
                        <a:pt x="476" y="2998"/>
                      </a:cubicBezTo>
                      <a:cubicBezTo>
                        <a:pt x="479" y="3001"/>
                        <a:pt x="479" y="3001"/>
                        <a:pt x="479" y="3001"/>
                      </a:cubicBezTo>
                      <a:cubicBezTo>
                        <a:pt x="481" y="3002"/>
                        <a:pt x="481" y="3002"/>
                        <a:pt x="481" y="3002"/>
                      </a:cubicBezTo>
                      <a:cubicBezTo>
                        <a:pt x="487" y="3003"/>
                        <a:pt x="487" y="3003"/>
                        <a:pt x="487" y="3003"/>
                      </a:cubicBezTo>
                      <a:cubicBezTo>
                        <a:pt x="488" y="3004"/>
                        <a:pt x="488" y="3004"/>
                        <a:pt x="488" y="3004"/>
                      </a:cubicBezTo>
                      <a:cubicBezTo>
                        <a:pt x="486" y="3008"/>
                        <a:pt x="486" y="3008"/>
                        <a:pt x="486" y="3008"/>
                      </a:cubicBezTo>
                      <a:cubicBezTo>
                        <a:pt x="488" y="3012"/>
                        <a:pt x="488" y="3012"/>
                        <a:pt x="488" y="3012"/>
                      </a:cubicBezTo>
                      <a:cubicBezTo>
                        <a:pt x="490" y="3015"/>
                        <a:pt x="490" y="3015"/>
                        <a:pt x="490" y="3015"/>
                      </a:cubicBezTo>
                      <a:cubicBezTo>
                        <a:pt x="491" y="3017"/>
                        <a:pt x="491" y="3017"/>
                        <a:pt x="491" y="3017"/>
                      </a:cubicBezTo>
                      <a:cubicBezTo>
                        <a:pt x="491" y="3022"/>
                        <a:pt x="491" y="3022"/>
                        <a:pt x="491" y="3022"/>
                      </a:cubicBezTo>
                      <a:cubicBezTo>
                        <a:pt x="493" y="3022"/>
                        <a:pt x="493" y="3022"/>
                        <a:pt x="493" y="3022"/>
                      </a:cubicBezTo>
                      <a:cubicBezTo>
                        <a:pt x="494" y="3023"/>
                        <a:pt x="494" y="3023"/>
                        <a:pt x="494" y="3023"/>
                      </a:cubicBezTo>
                      <a:cubicBezTo>
                        <a:pt x="495" y="3026"/>
                        <a:pt x="495" y="3026"/>
                        <a:pt x="495" y="3026"/>
                      </a:cubicBezTo>
                      <a:cubicBezTo>
                        <a:pt x="502" y="3033"/>
                        <a:pt x="502" y="3033"/>
                        <a:pt x="502" y="3033"/>
                      </a:cubicBezTo>
                      <a:cubicBezTo>
                        <a:pt x="507" y="3034"/>
                        <a:pt x="507" y="3034"/>
                        <a:pt x="507" y="3034"/>
                      </a:cubicBezTo>
                      <a:cubicBezTo>
                        <a:pt x="511" y="3040"/>
                        <a:pt x="511" y="3040"/>
                        <a:pt x="511" y="3040"/>
                      </a:cubicBezTo>
                      <a:cubicBezTo>
                        <a:pt x="515" y="3039"/>
                        <a:pt x="515" y="3039"/>
                        <a:pt x="515" y="3039"/>
                      </a:cubicBezTo>
                      <a:cubicBezTo>
                        <a:pt x="518" y="3037"/>
                        <a:pt x="518" y="3037"/>
                        <a:pt x="518" y="3037"/>
                      </a:cubicBezTo>
                      <a:cubicBezTo>
                        <a:pt x="520" y="3033"/>
                        <a:pt x="520" y="3033"/>
                        <a:pt x="520" y="3033"/>
                      </a:cubicBezTo>
                      <a:cubicBezTo>
                        <a:pt x="523" y="3032"/>
                        <a:pt x="523" y="3032"/>
                        <a:pt x="523" y="3032"/>
                      </a:cubicBezTo>
                      <a:cubicBezTo>
                        <a:pt x="527" y="3035"/>
                        <a:pt x="527" y="3035"/>
                        <a:pt x="527" y="3035"/>
                      </a:cubicBezTo>
                      <a:cubicBezTo>
                        <a:pt x="531" y="3036"/>
                        <a:pt x="531" y="3036"/>
                        <a:pt x="531" y="3036"/>
                      </a:cubicBezTo>
                      <a:cubicBezTo>
                        <a:pt x="539" y="3047"/>
                        <a:pt x="539" y="3047"/>
                        <a:pt x="539" y="3047"/>
                      </a:cubicBezTo>
                      <a:cubicBezTo>
                        <a:pt x="540" y="3051"/>
                        <a:pt x="540" y="3051"/>
                        <a:pt x="540" y="3051"/>
                      </a:cubicBezTo>
                      <a:cubicBezTo>
                        <a:pt x="539" y="3057"/>
                        <a:pt x="539" y="3057"/>
                        <a:pt x="539" y="3057"/>
                      </a:cubicBezTo>
                      <a:cubicBezTo>
                        <a:pt x="538" y="3059"/>
                        <a:pt x="538" y="3059"/>
                        <a:pt x="538" y="3059"/>
                      </a:cubicBezTo>
                      <a:cubicBezTo>
                        <a:pt x="537" y="3063"/>
                        <a:pt x="537" y="3063"/>
                        <a:pt x="537" y="3063"/>
                      </a:cubicBezTo>
                      <a:cubicBezTo>
                        <a:pt x="535" y="3065"/>
                        <a:pt x="535" y="3065"/>
                        <a:pt x="535" y="3065"/>
                      </a:cubicBezTo>
                      <a:cubicBezTo>
                        <a:pt x="532" y="3069"/>
                        <a:pt x="532" y="3069"/>
                        <a:pt x="532" y="3069"/>
                      </a:cubicBezTo>
                      <a:cubicBezTo>
                        <a:pt x="533" y="3073"/>
                        <a:pt x="533" y="3073"/>
                        <a:pt x="533" y="3073"/>
                      </a:cubicBezTo>
                      <a:cubicBezTo>
                        <a:pt x="534" y="3075"/>
                        <a:pt x="534" y="3075"/>
                        <a:pt x="534" y="3075"/>
                      </a:cubicBezTo>
                      <a:cubicBezTo>
                        <a:pt x="535" y="3079"/>
                        <a:pt x="535" y="3079"/>
                        <a:pt x="535" y="3079"/>
                      </a:cubicBezTo>
                      <a:cubicBezTo>
                        <a:pt x="534" y="3080"/>
                        <a:pt x="534" y="3080"/>
                        <a:pt x="534" y="3080"/>
                      </a:cubicBezTo>
                      <a:cubicBezTo>
                        <a:pt x="533" y="3081"/>
                        <a:pt x="533" y="3081"/>
                        <a:pt x="533" y="3081"/>
                      </a:cubicBezTo>
                      <a:cubicBezTo>
                        <a:pt x="532" y="3080"/>
                        <a:pt x="532" y="3080"/>
                        <a:pt x="532" y="3080"/>
                      </a:cubicBezTo>
                      <a:cubicBezTo>
                        <a:pt x="532" y="3082"/>
                        <a:pt x="532" y="3082"/>
                        <a:pt x="532" y="3082"/>
                      </a:cubicBezTo>
                      <a:cubicBezTo>
                        <a:pt x="533" y="3084"/>
                        <a:pt x="533" y="3084"/>
                        <a:pt x="533" y="3084"/>
                      </a:cubicBezTo>
                      <a:cubicBezTo>
                        <a:pt x="531" y="3090"/>
                        <a:pt x="531" y="3090"/>
                        <a:pt x="531" y="3090"/>
                      </a:cubicBezTo>
                      <a:cubicBezTo>
                        <a:pt x="531" y="3090"/>
                        <a:pt x="531" y="3090"/>
                        <a:pt x="531" y="3090"/>
                      </a:cubicBezTo>
                      <a:cubicBezTo>
                        <a:pt x="531" y="3092"/>
                        <a:pt x="531" y="3092"/>
                        <a:pt x="531" y="3092"/>
                      </a:cubicBezTo>
                      <a:cubicBezTo>
                        <a:pt x="536" y="3097"/>
                        <a:pt x="536" y="3097"/>
                        <a:pt x="536" y="3097"/>
                      </a:cubicBezTo>
                      <a:cubicBezTo>
                        <a:pt x="538" y="3101"/>
                        <a:pt x="538" y="3101"/>
                        <a:pt x="538" y="3101"/>
                      </a:cubicBezTo>
                      <a:cubicBezTo>
                        <a:pt x="541" y="3104"/>
                        <a:pt x="541" y="3104"/>
                        <a:pt x="541" y="3104"/>
                      </a:cubicBezTo>
                      <a:cubicBezTo>
                        <a:pt x="543" y="3104"/>
                        <a:pt x="543" y="3104"/>
                        <a:pt x="543" y="3104"/>
                      </a:cubicBezTo>
                      <a:cubicBezTo>
                        <a:pt x="544" y="3104"/>
                        <a:pt x="544" y="3104"/>
                        <a:pt x="544" y="3104"/>
                      </a:cubicBezTo>
                      <a:cubicBezTo>
                        <a:pt x="547" y="3103"/>
                        <a:pt x="547" y="3103"/>
                        <a:pt x="547" y="3103"/>
                      </a:cubicBezTo>
                      <a:cubicBezTo>
                        <a:pt x="547" y="3102"/>
                        <a:pt x="547" y="3102"/>
                        <a:pt x="547" y="3102"/>
                      </a:cubicBezTo>
                      <a:cubicBezTo>
                        <a:pt x="549" y="3102"/>
                        <a:pt x="549" y="3102"/>
                        <a:pt x="549" y="3102"/>
                      </a:cubicBezTo>
                      <a:cubicBezTo>
                        <a:pt x="549" y="3101"/>
                        <a:pt x="549" y="3101"/>
                        <a:pt x="549" y="3101"/>
                      </a:cubicBezTo>
                      <a:cubicBezTo>
                        <a:pt x="550" y="3099"/>
                        <a:pt x="550" y="3099"/>
                        <a:pt x="550" y="3099"/>
                      </a:cubicBezTo>
                      <a:cubicBezTo>
                        <a:pt x="552" y="3099"/>
                        <a:pt x="552" y="3099"/>
                        <a:pt x="552" y="3099"/>
                      </a:cubicBezTo>
                      <a:cubicBezTo>
                        <a:pt x="555" y="3099"/>
                        <a:pt x="555" y="3099"/>
                        <a:pt x="555" y="3099"/>
                      </a:cubicBezTo>
                      <a:cubicBezTo>
                        <a:pt x="557" y="3100"/>
                        <a:pt x="557" y="3100"/>
                        <a:pt x="557" y="3100"/>
                      </a:cubicBezTo>
                      <a:cubicBezTo>
                        <a:pt x="559" y="3100"/>
                        <a:pt x="559" y="3100"/>
                        <a:pt x="559" y="3100"/>
                      </a:cubicBezTo>
                      <a:cubicBezTo>
                        <a:pt x="562" y="3099"/>
                        <a:pt x="562" y="3099"/>
                        <a:pt x="562" y="3099"/>
                      </a:cubicBezTo>
                      <a:cubicBezTo>
                        <a:pt x="563" y="3099"/>
                        <a:pt x="563" y="3099"/>
                        <a:pt x="563" y="3099"/>
                      </a:cubicBezTo>
                      <a:cubicBezTo>
                        <a:pt x="566" y="3098"/>
                        <a:pt x="566" y="3098"/>
                        <a:pt x="566" y="3098"/>
                      </a:cubicBezTo>
                      <a:cubicBezTo>
                        <a:pt x="568" y="3097"/>
                        <a:pt x="568" y="3097"/>
                        <a:pt x="568" y="3097"/>
                      </a:cubicBezTo>
                      <a:cubicBezTo>
                        <a:pt x="569" y="3097"/>
                        <a:pt x="569" y="3097"/>
                        <a:pt x="569" y="3097"/>
                      </a:cubicBezTo>
                      <a:cubicBezTo>
                        <a:pt x="573" y="3098"/>
                        <a:pt x="573" y="3098"/>
                        <a:pt x="573" y="3098"/>
                      </a:cubicBezTo>
                      <a:cubicBezTo>
                        <a:pt x="576" y="3095"/>
                        <a:pt x="576" y="3095"/>
                        <a:pt x="576" y="3095"/>
                      </a:cubicBezTo>
                      <a:cubicBezTo>
                        <a:pt x="581" y="3092"/>
                        <a:pt x="581" y="3092"/>
                        <a:pt x="581" y="3092"/>
                      </a:cubicBezTo>
                      <a:cubicBezTo>
                        <a:pt x="583" y="3090"/>
                        <a:pt x="583" y="3090"/>
                        <a:pt x="583" y="3090"/>
                      </a:cubicBezTo>
                      <a:cubicBezTo>
                        <a:pt x="586" y="3090"/>
                        <a:pt x="586" y="3090"/>
                        <a:pt x="586" y="3090"/>
                      </a:cubicBezTo>
                      <a:cubicBezTo>
                        <a:pt x="588" y="3091"/>
                        <a:pt x="588" y="3091"/>
                        <a:pt x="588" y="3091"/>
                      </a:cubicBezTo>
                      <a:cubicBezTo>
                        <a:pt x="589" y="3096"/>
                        <a:pt x="589" y="3096"/>
                        <a:pt x="589" y="3096"/>
                      </a:cubicBezTo>
                      <a:cubicBezTo>
                        <a:pt x="590" y="3097"/>
                        <a:pt x="590" y="3097"/>
                        <a:pt x="590" y="3097"/>
                      </a:cubicBezTo>
                      <a:cubicBezTo>
                        <a:pt x="592" y="3096"/>
                        <a:pt x="592" y="3096"/>
                        <a:pt x="592" y="3096"/>
                      </a:cubicBezTo>
                      <a:cubicBezTo>
                        <a:pt x="594" y="3095"/>
                        <a:pt x="594" y="3095"/>
                        <a:pt x="594" y="3095"/>
                      </a:cubicBezTo>
                      <a:cubicBezTo>
                        <a:pt x="603" y="3094"/>
                        <a:pt x="603" y="3094"/>
                        <a:pt x="603" y="3094"/>
                      </a:cubicBezTo>
                      <a:cubicBezTo>
                        <a:pt x="606" y="3092"/>
                        <a:pt x="606" y="3092"/>
                        <a:pt x="606" y="3092"/>
                      </a:cubicBezTo>
                      <a:cubicBezTo>
                        <a:pt x="607" y="3092"/>
                        <a:pt x="607" y="3092"/>
                        <a:pt x="607" y="3092"/>
                      </a:cubicBezTo>
                      <a:cubicBezTo>
                        <a:pt x="609" y="3091"/>
                        <a:pt x="609" y="3091"/>
                        <a:pt x="609" y="3091"/>
                      </a:cubicBezTo>
                      <a:cubicBezTo>
                        <a:pt x="612" y="3089"/>
                        <a:pt x="612" y="3089"/>
                        <a:pt x="612" y="3089"/>
                      </a:cubicBezTo>
                      <a:cubicBezTo>
                        <a:pt x="612" y="3086"/>
                        <a:pt x="612" y="3086"/>
                        <a:pt x="612" y="3086"/>
                      </a:cubicBezTo>
                      <a:cubicBezTo>
                        <a:pt x="611" y="3072"/>
                        <a:pt x="611" y="3072"/>
                        <a:pt x="611" y="3072"/>
                      </a:cubicBezTo>
                      <a:cubicBezTo>
                        <a:pt x="614" y="3072"/>
                        <a:pt x="614" y="3072"/>
                        <a:pt x="614" y="3072"/>
                      </a:cubicBezTo>
                      <a:cubicBezTo>
                        <a:pt x="616" y="3072"/>
                        <a:pt x="616" y="3072"/>
                        <a:pt x="616" y="3072"/>
                      </a:cubicBezTo>
                      <a:cubicBezTo>
                        <a:pt x="618" y="3073"/>
                        <a:pt x="618" y="3073"/>
                        <a:pt x="618" y="3073"/>
                      </a:cubicBezTo>
                      <a:cubicBezTo>
                        <a:pt x="619" y="3076"/>
                        <a:pt x="619" y="3076"/>
                        <a:pt x="619" y="3076"/>
                      </a:cubicBezTo>
                      <a:cubicBezTo>
                        <a:pt x="619" y="3080"/>
                        <a:pt x="619" y="3080"/>
                        <a:pt x="619" y="3080"/>
                      </a:cubicBezTo>
                      <a:cubicBezTo>
                        <a:pt x="622" y="3080"/>
                        <a:pt x="622" y="3080"/>
                        <a:pt x="622" y="3080"/>
                      </a:cubicBezTo>
                      <a:cubicBezTo>
                        <a:pt x="626" y="3079"/>
                        <a:pt x="626" y="3079"/>
                        <a:pt x="626" y="3079"/>
                      </a:cubicBezTo>
                      <a:cubicBezTo>
                        <a:pt x="627" y="3074"/>
                        <a:pt x="627" y="3074"/>
                        <a:pt x="627" y="3074"/>
                      </a:cubicBezTo>
                      <a:cubicBezTo>
                        <a:pt x="631" y="3072"/>
                        <a:pt x="631" y="3072"/>
                        <a:pt x="631" y="3072"/>
                      </a:cubicBezTo>
                      <a:cubicBezTo>
                        <a:pt x="634" y="3074"/>
                        <a:pt x="634" y="3074"/>
                        <a:pt x="634" y="3074"/>
                      </a:cubicBezTo>
                      <a:cubicBezTo>
                        <a:pt x="635" y="3074"/>
                        <a:pt x="635" y="3074"/>
                        <a:pt x="635" y="3074"/>
                      </a:cubicBezTo>
                      <a:cubicBezTo>
                        <a:pt x="640" y="3079"/>
                        <a:pt x="640" y="3079"/>
                        <a:pt x="640" y="3079"/>
                      </a:cubicBezTo>
                      <a:cubicBezTo>
                        <a:pt x="640" y="3077"/>
                        <a:pt x="636" y="3074"/>
                        <a:pt x="635" y="3072"/>
                      </a:cubicBezTo>
                      <a:cubicBezTo>
                        <a:pt x="635" y="3072"/>
                        <a:pt x="632" y="3071"/>
                        <a:pt x="632" y="3071"/>
                      </a:cubicBezTo>
                      <a:cubicBezTo>
                        <a:pt x="628" y="3068"/>
                        <a:pt x="625" y="3059"/>
                        <a:pt x="624" y="3055"/>
                      </a:cubicBezTo>
                      <a:cubicBezTo>
                        <a:pt x="622" y="3054"/>
                        <a:pt x="622" y="3054"/>
                        <a:pt x="622" y="3054"/>
                      </a:cubicBezTo>
                      <a:cubicBezTo>
                        <a:pt x="619" y="3048"/>
                        <a:pt x="619" y="3048"/>
                        <a:pt x="619" y="3048"/>
                      </a:cubicBezTo>
                      <a:cubicBezTo>
                        <a:pt x="619" y="3046"/>
                        <a:pt x="619" y="3046"/>
                        <a:pt x="619" y="3046"/>
                      </a:cubicBezTo>
                      <a:cubicBezTo>
                        <a:pt x="623" y="3053"/>
                        <a:pt x="623" y="3053"/>
                        <a:pt x="623" y="3053"/>
                      </a:cubicBezTo>
                      <a:cubicBezTo>
                        <a:pt x="625" y="3054"/>
                        <a:pt x="625" y="3054"/>
                        <a:pt x="625" y="3054"/>
                      </a:cubicBezTo>
                      <a:cubicBezTo>
                        <a:pt x="629" y="3058"/>
                        <a:pt x="629" y="3071"/>
                        <a:pt x="635" y="3071"/>
                      </a:cubicBezTo>
                      <a:cubicBezTo>
                        <a:pt x="640" y="3076"/>
                        <a:pt x="640" y="3076"/>
                        <a:pt x="640" y="3076"/>
                      </a:cubicBezTo>
                      <a:cubicBezTo>
                        <a:pt x="642" y="3077"/>
                        <a:pt x="642" y="3077"/>
                        <a:pt x="642" y="3077"/>
                      </a:cubicBezTo>
                      <a:cubicBezTo>
                        <a:pt x="643" y="3078"/>
                        <a:pt x="643" y="3078"/>
                        <a:pt x="643" y="3078"/>
                      </a:cubicBezTo>
                      <a:cubicBezTo>
                        <a:pt x="647" y="3076"/>
                        <a:pt x="648" y="3076"/>
                        <a:pt x="652" y="3076"/>
                      </a:cubicBezTo>
                      <a:cubicBezTo>
                        <a:pt x="653" y="3077"/>
                        <a:pt x="653" y="3077"/>
                        <a:pt x="653" y="3077"/>
                      </a:cubicBezTo>
                      <a:cubicBezTo>
                        <a:pt x="658" y="3078"/>
                        <a:pt x="658" y="3078"/>
                        <a:pt x="658" y="3078"/>
                      </a:cubicBezTo>
                      <a:cubicBezTo>
                        <a:pt x="660" y="3079"/>
                        <a:pt x="660" y="3086"/>
                        <a:pt x="661" y="3088"/>
                      </a:cubicBezTo>
                      <a:cubicBezTo>
                        <a:pt x="664" y="3088"/>
                        <a:pt x="664" y="3088"/>
                        <a:pt x="664" y="3088"/>
                      </a:cubicBezTo>
                      <a:cubicBezTo>
                        <a:pt x="665" y="3093"/>
                        <a:pt x="670" y="3092"/>
                        <a:pt x="673" y="3094"/>
                      </a:cubicBezTo>
                      <a:cubicBezTo>
                        <a:pt x="675" y="3092"/>
                        <a:pt x="675" y="3092"/>
                        <a:pt x="675" y="3092"/>
                      </a:cubicBezTo>
                      <a:cubicBezTo>
                        <a:pt x="678" y="3091"/>
                        <a:pt x="678" y="3091"/>
                        <a:pt x="678" y="3091"/>
                      </a:cubicBezTo>
                      <a:cubicBezTo>
                        <a:pt x="678" y="3093"/>
                        <a:pt x="681" y="3094"/>
                        <a:pt x="682" y="3094"/>
                      </a:cubicBezTo>
                      <a:cubicBezTo>
                        <a:pt x="684" y="3094"/>
                        <a:pt x="684" y="3094"/>
                        <a:pt x="684" y="3094"/>
                      </a:cubicBezTo>
                      <a:cubicBezTo>
                        <a:pt x="686" y="3095"/>
                        <a:pt x="686" y="3095"/>
                        <a:pt x="686" y="3095"/>
                      </a:cubicBezTo>
                      <a:cubicBezTo>
                        <a:pt x="688" y="3096"/>
                        <a:pt x="688" y="3096"/>
                        <a:pt x="688" y="3096"/>
                      </a:cubicBezTo>
                      <a:cubicBezTo>
                        <a:pt x="688" y="3099"/>
                        <a:pt x="688" y="3099"/>
                        <a:pt x="688" y="3099"/>
                      </a:cubicBezTo>
                      <a:cubicBezTo>
                        <a:pt x="690" y="3100"/>
                        <a:pt x="690" y="3100"/>
                        <a:pt x="690" y="3100"/>
                      </a:cubicBezTo>
                      <a:cubicBezTo>
                        <a:pt x="689" y="3101"/>
                        <a:pt x="689" y="3101"/>
                        <a:pt x="689" y="3101"/>
                      </a:cubicBezTo>
                      <a:cubicBezTo>
                        <a:pt x="684" y="3099"/>
                        <a:pt x="684" y="3099"/>
                        <a:pt x="684" y="3099"/>
                      </a:cubicBezTo>
                      <a:cubicBezTo>
                        <a:pt x="684" y="3102"/>
                        <a:pt x="684" y="3102"/>
                        <a:pt x="684" y="3102"/>
                      </a:cubicBezTo>
                      <a:cubicBezTo>
                        <a:pt x="682" y="3103"/>
                        <a:pt x="682" y="3103"/>
                        <a:pt x="682" y="3103"/>
                      </a:cubicBezTo>
                      <a:cubicBezTo>
                        <a:pt x="683" y="3105"/>
                        <a:pt x="685" y="3105"/>
                        <a:pt x="686" y="3105"/>
                      </a:cubicBezTo>
                      <a:cubicBezTo>
                        <a:pt x="688" y="3108"/>
                        <a:pt x="688" y="3108"/>
                        <a:pt x="688" y="3108"/>
                      </a:cubicBezTo>
                      <a:cubicBezTo>
                        <a:pt x="689" y="3109"/>
                        <a:pt x="689" y="3109"/>
                        <a:pt x="689" y="3109"/>
                      </a:cubicBezTo>
                      <a:cubicBezTo>
                        <a:pt x="692" y="3108"/>
                        <a:pt x="692" y="3108"/>
                        <a:pt x="692" y="3108"/>
                      </a:cubicBezTo>
                      <a:cubicBezTo>
                        <a:pt x="693" y="3109"/>
                        <a:pt x="693" y="3109"/>
                        <a:pt x="693" y="3109"/>
                      </a:cubicBezTo>
                      <a:cubicBezTo>
                        <a:pt x="693" y="3112"/>
                        <a:pt x="693" y="3112"/>
                        <a:pt x="693" y="3112"/>
                      </a:cubicBezTo>
                      <a:cubicBezTo>
                        <a:pt x="694" y="3112"/>
                        <a:pt x="694" y="3112"/>
                        <a:pt x="694" y="3112"/>
                      </a:cubicBezTo>
                      <a:cubicBezTo>
                        <a:pt x="696" y="3109"/>
                        <a:pt x="701" y="3105"/>
                        <a:pt x="705" y="3104"/>
                      </a:cubicBezTo>
                      <a:cubicBezTo>
                        <a:pt x="708" y="3097"/>
                        <a:pt x="712" y="3095"/>
                        <a:pt x="720" y="3094"/>
                      </a:cubicBezTo>
                      <a:cubicBezTo>
                        <a:pt x="720" y="3091"/>
                        <a:pt x="720" y="3091"/>
                        <a:pt x="720" y="3091"/>
                      </a:cubicBezTo>
                      <a:cubicBezTo>
                        <a:pt x="722" y="3090"/>
                        <a:pt x="722" y="3090"/>
                        <a:pt x="722" y="3090"/>
                      </a:cubicBezTo>
                      <a:cubicBezTo>
                        <a:pt x="722" y="3088"/>
                        <a:pt x="722" y="3088"/>
                        <a:pt x="722" y="3088"/>
                      </a:cubicBezTo>
                      <a:cubicBezTo>
                        <a:pt x="724" y="3086"/>
                        <a:pt x="732" y="3079"/>
                        <a:pt x="734" y="3079"/>
                      </a:cubicBezTo>
                      <a:cubicBezTo>
                        <a:pt x="735" y="3077"/>
                        <a:pt x="735" y="3077"/>
                        <a:pt x="735" y="3077"/>
                      </a:cubicBezTo>
                      <a:cubicBezTo>
                        <a:pt x="737" y="3076"/>
                        <a:pt x="737" y="3076"/>
                        <a:pt x="737" y="3076"/>
                      </a:cubicBezTo>
                      <a:cubicBezTo>
                        <a:pt x="739" y="3074"/>
                        <a:pt x="740" y="3070"/>
                        <a:pt x="739" y="3068"/>
                      </a:cubicBezTo>
                      <a:cubicBezTo>
                        <a:pt x="741" y="3066"/>
                        <a:pt x="741" y="3066"/>
                        <a:pt x="741" y="3066"/>
                      </a:cubicBezTo>
                      <a:cubicBezTo>
                        <a:pt x="741" y="3064"/>
                        <a:pt x="741" y="3064"/>
                        <a:pt x="741" y="3064"/>
                      </a:cubicBezTo>
                      <a:cubicBezTo>
                        <a:pt x="741" y="3064"/>
                        <a:pt x="740" y="3061"/>
                        <a:pt x="740" y="3060"/>
                      </a:cubicBezTo>
                      <a:cubicBezTo>
                        <a:pt x="741" y="3057"/>
                        <a:pt x="743" y="3054"/>
                        <a:pt x="744" y="3051"/>
                      </a:cubicBezTo>
                      <a:cubicBezTo>
                        <a:pt x="746" y="3044"/>
                        <a:pt x="745" y="3036"/>
                        <a:pt x="740" y="3030"/>
                      </a:cubicBezTo>
                      <a:cubicBezTo>
                        <a:pt x="740" y="3026"/>
                        <a:pt x="740" y="3026"/>
                        <a:pt x="740" y="3026"/>
                      </a:cubicBezTo>
                      <a:cubicBezTo>
                        <a:pt x="744" y="3021"/>
                        <a:pt x="750" y="3016"/>
                        <a:pt x="756" y="3013"/>
                      </a:cubicBezTo>
                      <a:cubicBezTo>
                        <a:pt x="756" y="3011"/>
                        <a:pt x="756" y="3008"/>
                        <a:pt x="755" y="3007"/>
                      </a:cubicBezTo>
                      <a:cubicBezTo>
                        <a:pt x="754" y="3008"/>
                        <a:pt x="753" y="3008"/>
                        <a:pt x="753" y="3008"/>
                      </a:cubicBezTo>
                      <a:cubicBezTo>
                        <a:pt x="753" y="3008"/>
                        <a:pt x="752" y="3008"/>
                        <a:pt x="751" y="3008"/>
                      </a:cubicBezTo>
                      <a:cubicBezTo>
                        <a:pt x="749" y="3011"/>
                        <a:pt x="749" y="3011"/>
                        <a:pt x="749" y="3011"/>
                      </a:cubicBezTo>
                      <a:cubicBezTo>
                        <a:pt x="749" y="3008"/>
                        <a:pt x="749" y="3008"/>
                        <a:pt x="749" y="3008"/>
                      </a:cubicBezTo>
                      <a:cubicBezTo>
                        <a:pt x="753" y="3005"/>
                        <a:pt x="753" y="3005"/>
                        <a:pt x="753" y="3005"/>
                      </a:cubicBezTo>
                      <a:cubicBezTo>
                        <a:pt x="753" y="3002"/>
                        <a:pt x="755" y="3001"/>
                        <a:pt x="756" y="3000"/>
                      </a:cubicBezTo>
                      <a:cubicBezTo>
                        <a:pt x="757" y="2998"/>
                        <a:pt x="758" y="2995"/>
                        <a:pt x="759" y="2993"/>
                      </a:cubicBezTo>
                      <a:cubicBezTo>
                        <a:pt x="760" y="2993"/>
                        <a:pt x="760" y="2993"/>
                        <a:pt x="760" y="2993"/>
                      </a:cubicBezTo>
                      <a:cubicBezTo>
                        <a:pt x="761" y="2995"/>
                        <a:pt x="759" y="2997"/>
                        <a:pt x="759" y="2998"/>
                      </a:cubicBezTo>
                      <a:cubicBezTo>
                        <a:pt x="759" y="3000"/>
                        <a:pt x="759" y="3003"/>
                        <a:pt x="760" y="3004"/>
                      </a:cubicBezTo>
                      <a:cubicBezTo>
                        <a:pt x="759" y="3005"/>
                        <a:pt x="759" y="3005"/>
                        <a:pt x="759" y="3005"/>
                      </a:cubicBezTo>
                      <a:cubicBezTo>
                        <a:pt x="758" y="3006"/>
                        <a:pt x="758" y="3006"/>
                        <a:pt x="758" y="3006"/>
                      </a:cubicBezTo>
                      <a:cubicBezTo>
                        <a:pt x="755" y="3005"/>
                        <a:pt x="755" y="3005"/>
                        <a:pt x="755" y="3005"/>
                      </a:cubicBezTo>
                      <a:cubicBezTo>
                        <a:pt x="756" y="3007"/>
                        <a:pt x="758" y="3009"/>
                        <a:pt x="758" y="3011"/>
                      </a:cubicBezTo>
                      <a:cubicBezTo>
                        <a:pt x="761" y="3012"/>
                        <a:pt x="766" y="3010"/>
                        <a:pt x="768" y="3010"/>
                      </a:cubicBezTo>
                      <a:cubicBezTo>
                        <a:pt x="771" y="3011"/>
                        <a:pt x="771" y="3011"/>
                        <a:pt x="771" y="3011"/>
                      </a:cubicBezTo>
                      <a:cubicBezTo>
                        <a:pt x="772" y="3010"/>
                        <a:pt x="775" y="3009"/>
                        <a:pt x="777" y="3009"/>
                      </a:cubicBezTo>
                      <a:cubicBezTo>
                        <a:pt x="777" y="3008"/>
                        <a:pt x="777" y="3008"/>
                        <a:pt x="777" y="3008"/>
                      </a:cubicBezTo>
                      <a:cubicBezTo>
                        <a:pt x="779" y="3007"/>
                        <a:pt x="783" y="3006"/>
                        <a:pt x="784" y="3007"/>
                      </a:cubicBezTo>
                      <a:cubicBezTo>
                        <a:pt x="785" y="3008"/>
                        <a:pt x="785" y="3008"/>
                        <a:pt x="785" y="3008"/>
                      </a:cubicBezTo>
                      <a:cubicBezTo>
                        <a:pt x="786" y="3009"/>
                        <a:pt x="788" y="3008"/>
                        <a:pt x="789" y="3008"/>
                      </a:cubicBezTo>
                      <a:cubicBezTo>
                        <a:pt x="790" y="3008"/>
                        <a:pt x="790" y="3008"/>
                        <a:pt x="790" y="3008"/>
                      </a:cubicBezTo>
                      <a:cubicBezTo>
                        <a:pt x="792" y="3007"/>
                        <a:pt x="796" y="3008"/>
                        <a:pt x="798" y="3010"/>
                      </a:cubicBezTo>
                      <a:cubicBezTo>
                        <a:pt x="797" y="3011"/>
                        <a:pt x="797" y="3011"/>
                        <a:pt x="797" y="3011"/>
                      </a:cubicBezTo>
                      <a:cubicBezTo>
                        <a:pt x="798" y="3012"/>
                        <a:pt x="799" y="3014"/>
                        <a:pt x="799" y="3015"/>
                      </a:cubicBezTo>
                      <a:cubicBezTo>
                        <a:pt x="801" y="3015"/>
                        <a:pt x="801" y="3015"/>
                        <a:pt x="801" y="3015"/>
                      </a:cubicBezTo>
                      <a:cubicBezTo>
                        <a:pt x="801" y="3018"/>
                        <a:pt x="801" y="3018"/>
                        <a:pt x="801" y="3018"/>
                      </a:cubicBezTo>
                      <a:cubicBezTo>
                        <a:pt x="802" y="3019"/>
                        <a:pt x="802" y="3019"/>
                        <a:pt x="802" y="3019"/>
                      </a:cubicBezTo>
                      <a:cubicBezTo>
                        <a:pt x="806" y="3017"/>
                        <a:pt x="806" y="3016"/>
                        <a:pt x="807" y="3013"/>
                      </a:cubicBezTo>
                      <a:cubicBezTo>
                        <a:pt x="809" y="3012"/>
                        <a:pt x="809" y="3012"/>
                        <a:pt x="809" y="3012"/>
                      </a:cubicBezTo>
                      <a:cubicBezTo>
                        <a:pt x="808" y="3011"/>
                        <a:pt x="807" y="3008"/>
                        <a:pt x="808" y="3007"/>
                      </a:cubicBezTo>
                      <a:cubicBezTo>
                        <a:pt x="806" y="3005"/>
                        <a:pt x="806" y="3005"/>
                        <a:pt x="806" y="3005"/>
                      </a:cubicBezTo>
                      <a:cubicBezTo>
                        <a:pt x="809" y="3003"/>
                        <a:pt x="809" y="3003"/>
                        <a:pt x="809" y="3003"/>
                      </a:cubicBezTo>
                      <a:cubicBezTo>
                        <a:pt x="810" y="3004"/>
                        <a:pt x="810" y="3004"/>
                        <a:pt x="810" y="3004"/>
                      </a:cubicBezTo>
                      <a:cubicBezTo>
                        <a:pt x="810" y="3007"/>
                        <a:pt x="810" y="3007"/>
                        <a:pt x="810" y="3007"/>
                      </a:cubicBezTo>
                      <a:cubicBezTo>
                        <a:pt x="812" y="3006"/>
                        <a:pt x="812" y="3006"/>
                        <a:pt x="812" y="3006"/>
                      </a:cubicBezTo>
                      <a:cubicBezTo>
                        <a:pt x="813" y="3007"/>
                        <a:pt x="813" y="3007"/>
                        <a:pt x="813" y="3007"/>
                      </a:cubicBezTo>
                      <a:cubicBezTo>
                        <a:pt x="813" y="3008"/>
                        <a:pt x="813" y="3008"/>
                        <a:pt x="813" y="3008"/>
                      </a:cubicBezTo>
                      <a:cubicBezTo>
                        <a:pt x="813" y="3009"/>
                        <a:pt x="813" y="3009"/>
                        <a:pt x="813" y="3009"/>
                      </a:cubicBezTo>
                      <a:cubicBezTo>
                        <a:pt x="814" y="3010"/>
                        <a:pt x="814" y="3010"/>
                        <a:pt x="814" y="3010"/>
                      </a:cubicBezTo>
                      <a:cubicBezTo>
                        <a:pt x="816" y="3009"/>
                        <a:pt x="816" y="3009"/>
                        <a:pt x="816" y="3009"/>
                      </a:cubicBezTo>
                      <a:cubicBezTo>
                        <a:pt x="817" y="3008"/>
                        <a:pt x="818" y="3005"/>
                        <a:pt x="818" y="3004"/>
                      </a:cubicBezTo>
                      <a:cubicBezTo>
                        <a:pt x="816" y="3003"/>
                        <a:pt x="816" y="3003"/>
                        <a:pt x="816" y="3003"/>
                      </a:cubicBezTo>
                      <a:cubicBezTo>
                        <a:pt x="816" y="3002"/>
                        <a:pt x="816" y="3002"/>
                        <a:pt x="816" y="3002"/>
                      </a:cubicBezTo>
                      <a:cubicBezTo>
                        <a:pt x="817" y="3001"/>
                        <a:pt x="817" y="3001"/>
                        <a:pt x="817" y="3001"/>
                      </a:cubicBezTo>
                      <a:cubicBezTo>
                        <a:pt x="819" y="3003"/>
                        <a:pt x="819" y="3003"/>
                        <a:pt x="819" y="3003"/>
                      </a:cubicBezTo>
                      <a:cubicBezTo>
                        <a:pt x="820" y="3003"/>
                        <a:pt x="820" y="3003"/>
                        <a:pt x="820" y="3003"/>
                      </a:cubicBezTo>
                      <a:cubicBezTo>
                        <a:pt x="823" y="2999"/>
                        <a:pt x="823" y="2999"/>
                        <a:pt x="823" y="2999"/>
                      </a:cubicBezTo>
                      <a:cubicBezTo>
                        <a:pt x="825" y="2997"/>
                        <a:pt x="825" y="2997"/>
                        <a:pt x="825" y="2997"/>
                      </a:cubicBezTo>
                      <a:cubicBezTo>
                        <a:pt x="825" y="2995"/>
                        <a:pt x="829" y="2992"/>
                        <a:pt x="829" y="2991"/>
                      </a:cubicBezTo>
                      <a:cubicBezTo>
                        <a:pt x="831" y="2984"/>
                        <a:pt x="831" y="2984"/>
                        <a:pt x="831" y="2984"/>
                      </a:cubicBezTo>
                      <a:cubicBezTo>
                        <a:pt x="831" y="2982"/>
                        <a:pt x="835" y="2982"/>
                        <a:pt x="835" y="2980"/>
                      </a:cubicBezTo>
                      <a:cubicBezTo>
                        <a:pt x="836" y="2980"/>
                        <a:pt x="836" y="2980"/>
                        <a:pt x="836" y="2980"/>
                      </a:cubicBezTo>
                      <a:cubicBezTo>
                        <a:pt x="838" y="2981"/>
                        <a:pt x="838" y="2981"/>
                        <a:pt x="838" y="2981"/>
                      </a:cubicBezTo>
                      <a:cubicBezTo>
                        <a:pt x="839" y="2980"/>
                        <a:pt x="839" y="2980"/>
                        <a:pt x="839" y="2980"/>
                      </a:cubicBezTo>
                      <a:cubicBezTo>
                        <a:pt x="839" y="2979"/>
                        <a:pt x="839" y="2979"/>
                        <a:pt x="839" y="2979"/>
                      </a:cubicBezTo>
                      <a:cubicBezTo>
                        <a:pt x="838" y="2978"/>
                        <a:pt x="836" y="2977"/>
                        <a:pt x="834" y="2977"/>
                      </a:cubicBezTo>
                      <a:cubicBezTo>
                        <a:pt x="834" y="2972"/>
                        <a:pt x="834" y="2972"/>
                        <a:pt x="834" y="2972"/>
                      </a:cubicBezTo>
                      <a:cubicBezTo>
                        <a:pt x="833" y="2971"/>
                        <a:pt x="833" y="2971"/>
                        <a:pt x="833" y="2971"/>
                      </a:cubicBezTo>
                      <a:cubicBezTo>
                        <a:pt x="833" y="2970"/>
                        <a:pt x="833" y="2970"/>
                        <a:pt x="833" y="2970"/>
                      </a:cubicBezTo>
                      <a:cubicBezTo>
                        <a:pt x="835" y="2969"/>
                        <a:pt x="835" y="2969"/>
                        <a:pt x="835" y="2969"/>
                      </a:cubicBezTo>
                      <a:cubicBezTo>
                        <a:pt x="834" y="2966"/>
                        <a:pt x="834" y="2966"/>
                        <a:pt x="834" y="2966"/>
                      </a:cubicBezTo>
                      <a:cubicBezTo>
                        <a:pt x="832" y="2965"/>
                        <a:pt x="832" y="2965"/>
                        <a:pt x="832" y="2965"/>
                      </a:cubicBezTo>
                      <a:cubicBezTo>
                        <a:pt x="833" y="2963"/>
                        <a:pt x="833" y="2963"/>
                        <a:pt x="833" y="2963"/>
                      </a:cubicBezTo>
                      <a:cubicBezTo>
                        <a:pt x="833" y="2961"/>
                        <a:pt x="833" y="2961"/>
                        <a:pt x="833" y="2961"/>
                      </a:cubicBezTo>
                      <a:cubicBezTo>
                        <a:pt x="832" y="2960"/>
                        <a:pt x="832" y="2960"/>
                        <a:pt x="832" y="2960"/>
                      </a:cubicBezTo>
                      <a:cubicBezTo>
                        <a:pt x="832" y="2959"/>
                        <a:pt x="832" y="2959"/>
                        <a:pt x="832" y="2959"/>
                      </a:cubicBezTo>
                      <a:cubicBezTo>
                        <a:pt x="833" y="2957"/>
                        <a:pt x="833" y="2957"/>
                        <a:pt x="833" y="2957"/>
                      </a:cubicBezTo>
                      <a:cubicBezTo>
                        <a:pt x="833" y="2955"/>
                        <a:pt x="831" y="2952"/>
                        <a:pt x="830" y="2950"/>
                      </a:cubicBezTo>
                      <a:cubicBezTo>
                        <a:pt x="828" y="2950"/>
                        <a:pt x="828" y="2950"/>
                        <a:pt x="828" y="2950"/>
                      </a:cubicBezTo>
                      <a:cubicBezTo>
                        <a:pt x="828" y="2953"/>
                        <a:pt x="828" y="2953"/>
                        <a:pt x="828" y="2953"/>
                      </a:cubicBezTo>
                      <a:cubicBezTo>
                        <a:pt x="829" y="2954"/>
                        <a:pt x="829" y="2954"/>
                        <a:pt x="829" y="2954"/>
                      </a:cubicBezTo>
                      <a:cubicBezTo>
                        <a:pt x="828" y="2956"/>
                        <a:pt x="828" y="2956"/>
                        <a:pt x="828" y="2956"/>
                      </a:cubicBezTo>
                      <a:cubicBezTo>
                        <a:pt x="827" y="2956"/>
                        <a:pt x="827" y="2956"/>
                        <a:pt x="827" y="2956"/>
                      </a:cubicBezTo>
                      <a:cubicBezTo>
                        <a:pt x="827" y="2953"/>
                        <a:pt x="827" y="2953"/>
                        <a:pt x="827" y="2953"/>
                      </a:cubicBezTo>
                      <a:cubicBezTo>
                        <a:pt x="824" y="2952"/>
                        <a:pt x="824" y="2952"/>
                        <a:pt x="824" y="2952"/>
                      </a:cubicBezTo>
                      <a:cubicBezTo>
                        <a:pt x="827" y="2949"/>
                        <a:pt x="827" y="2949"/>
                        <a:pt x="827" y="2949"/>
                      </a:cubicBezTo>
                      <a:cubicBezTo>
                        <a:pt x="826" y="2948"/>
                        <a:pt x="826" y="2948"/>
                        <a:pt x="826" y="2948"/>
                      </a:cubicBezTo>
                      <a:cubicBezTo>
                        <a:pt x="825" y="2947"/>
                        <a:pt x="825" y="2947"/>
                        <a:pt x="825" y="2947"/>
                      </a:cubicBezTo>
                      <a:cubicBezTo>
                        <a:pt x="823" y="2948"/>
                        <a:pt x="823" y="2948"/>
                        <a:pt x="823" y="2948"/>
                      </a:cubicBezTo>
                      <a:cubicBezTo>
                        <a:pt x="821" y="2947"/>
                        <a:pt x="821" y="2947"/>
                        <a:pt x="821" y="2947"/>
                      </a:cubicBezTo>
                      <a:cubicBezTo>
                        <a:pt x="819" y="2948"/>
                        <a:pt x="819" y="2948"/>
                        <a:pt x="819" y="2948"/>
                      </a:cubicBezTo>
                      <a:cubicBezTo>
                        <a:pt x="819" y="2949"/>
                        <a:pt x="819" y="2949"/>
                        <a:pt x="819" y="2949"/>
                      </a:cubicBezTo>
                      <a:cubicBezTo>
                        <a:pt x="818" y="2950"/>
                        <a:pt x="818" y="2950"/>
                        <a:pt x="818" y="2950"/>
                      </a:cubicBezTo>
                      <a:cubicBezTo>
                        <a:pt x="816" y="2950"/>
                        <a:pt x="816" y="2950"/>
                        <a:pt x="816" y="2950"/>
                      </a:cubicBezTo>
                      <a:cubicBezTo>
                        <a:pt x="814" y="2949"/>
                        <a:pt x="814" y="2949"/>
                        <a:pt x="814" y="2949"/>
                      </a:cubicBezTo>
                      <a:cubicBezTo>
                        <a:pt x="809" y="2953"/>
                        <a:pt x="809" y="2953"/>
                        <a:pt x="809" y="2953"/>
                      </a:cubicBezTo>
                      <a:cubicBezTo>
                        <a:pt x="808" y="2952"/>
                        <a:pt x="808" y="2952"/>
                        <a:pt x="808" y="2952"/>
                      </a:cubicBezTo>
                      <a:cubicBezTo>
                        <a:pt x="806" y="2953"/>
                        <a:pt x="806" y="2953"/>
                        <a:pt x="806" y="2953"/>
                      </a:cubicBezTo>
                      <a:cubicBezTo>
                        <a:pt x="806" y="2955"/>
                        <a:pt x="806" y="2955"/>
                        <a:pt x="806" y="2955"/>
                      </a:cubicBezTo>
                      <a:cubicBezTo>
                        <a:pt x="806" y="2956"/>
                        <a:pt x="806" y="2956"/>
                        <a:pt x="806" y="2956"/>
                      </a:cubicBezTo>
                      <a:cubicBezTo>
                        <a:pt x="804" y="2956"/>
                        <a:pt x="804" y="2956"/>
                        <a:pt x="804" y="2956"/>
                      </a:cubicBezTo>
                      <a:cubicBezTo>
                        <a:pt x="803" y="2955"/>
                        <a:pt x="803" y="2955"/>
                        <a:pt x="803" y="2955"/>
                      </a:cubicBezTo>
                      <a:cubicBezTo>
                        <a:pt x="802" y="2955"/>
                        <a:pt x="802" y="2955"/>
                        <a:pt x="802" y="2955"/>
                      </a:cubicBezTo>
                      <a:cubicBezTo>
                        <a:pt x="801" y="2957"/>
                        <a:pt x="801" y="2957"/>
                        <a:pt x="801" y="2957"/>
                      </a:cubicBezTo>
                      <a:cubicBezTo>
                        <a:pt x="800" y="2957"/>
                        <a:pt x="800" y="2957"/>
                        <a:pt x="800" y="2957"/>
                      </a:cubicBezTo>
                      <a:cubicBezTo>
                        <a:pt x="800" y="2955"/>
                        <a:pt x="800" y="2955"/>
                        <a:pt x="800" y="2955"/>
                      </a:cubicBezTo>
                      <a:cubicBezTo>
                        <a:pt x="798" y="2954"/>
                        <a:pt x="798" y="2954"/>
                        <a:pt x="798" y="2954"/>
                      </a:cubicBezTo>
                      <a:cubicBezTo>
                        <a:pt x="798" y="2954"/>
                        <a:pt x="797" y="2954"/>
                        <a:pt x="796" y="2954"/>
                      </a:cubicBezTo>
                      <a:cubicBezTo>
                        <a:pt x="796" y="2956"/>
                        <a:pt x="796" y="2956"/>
                        <a:pt x="796" y="2956"/>
                      </a:cubicBezTo>
                      <a:cubicBezTo>
                        <a:pt x="797" y="2957"/>
                        <a:pt x="797" y="2957"/>
                        <a:pt x="797" y="2957"/>
                      </a:cubicBezTo>
                      <a:cubicBezTo>
                        <a:pt x="795" y="2958"/>
                        <a:pt x="795" y="2958"/>
                        <a:pt x="795" y="2958"/>
                      </a:cubicBezTo>
                      <a:cubicBezTo>
                        <a:pt x="795" y="2959"/>
                        <a:pt x="795" y="2959"/>
                        <a:pt x="795" y="2959"/>
                      </a:cubicBezTo>
                      <a:cubicBezTo>
                        <a:pt x="793" y="2959"/>
                        <a:pt x="792" y="2961"/>
                        <a:pt x="791" y="2963"/>
                      </a:cubicBezTo>
                      <a:cubicBezTo>
                        <a:pt x="791" y="2961"/>
                        <a:pt x="791" y="2961"/>
                        <a:pt x="791" y="2961"/>
                      </a:cubicBezTo>
                      <a:cubicBezTo>
                        <a:pt x="794" y="2959"/>
                        <a:pt x="794" y="2959"/>
                        <a:pt x="794" y="2959"/>
                      </a:cubicBezTo>
                      <a:cubicBezTo>
                        <a:pt x="794" y="2958"/>
                        <a:pt x="794" y="2958"/>
                        <a:pt x="794" y="2958"/>
                      </a:cubicBezTo>
                      <a:cubicBezTo>
                        <a:pt x="795" y="2956"/>
                        <a:pt x="795" y="2956"/>
                        <a:pt x="795" y="2956"/>
                      </a:cubicBezTo>
                      <a:cubicBezTo>
                        <a:pt x="795" y="2954"/>
                        <a:pt x="795" y="2954"/>
                        <a:pt x="795" y="2954"/>
                      </a:cubicBezTo>
                      <a:cubicBezTo>
                        <a:pt x="795" y="2953"/>
                        <a:pt x="796" y="2952"/>
                        <a:pt x="797" y="2951"/>
                      </a:cubicBezTo>
                      <a:cubicBezTo>
                        <a:pt x="797" y="2950"/>
                        <a:pt x="797" y="2950"/>
                        <a:pt x="797" y="2950"/>
                      </a:cubicBezTo>
                      <a:cubicBezTo>
                        <a:pt x="799" y="2950"/>
                        <a:pt x="799" y="2950"/>
                        <a:pt x="799" y="2950"/>
                      </a:cubicBezTo>
                      <a:cubicBezTo>
                        <a:pt x="801" y="2947"/>
                        <a:pt x="801" y="2947"/>
                        <a:pt x="801" y="2947"/>
                      </a:cubicBezTo>
                      <a:cubicBezTo>
                        <a:pt x="802" y="2948"/>
                        <a:pt x="802" y="2948"/>
                        <a:pt x="802" y="2948"/>
                      </a:cubicBezTo>
                      <a:cubicBezTo>
                        <a:pt x="804" y="2947"/>
                        <a:pt x="804" y="2947"/>
                        <a:pt x="804" y="2947"/>
                      </a:cubicBezTo>
                      <a:cubicBezTo>
                        <a:pt x="803" y="2946"/>
                        <a:pt x="803" y="2946"/>
                        <a:pt x="803" y="2946"/>
                      </a:cubicBezTo>
                      <a:cubicBezTo>
                        <a:pt x="805" y="2944"/>
                        <a:pt x="805" y="2944"/>
                        <a:pt x="805" y="2944"/>
                      </a:cubicBezTo>
                      <a:cubicBezTo>
                        <a:pt x="805" y="2943"/>
                        <a:pt x="806" y="2941"/>
                        <a:pt x="807" y="2940"/>
                      </a:cubicBezTo>
                      <a:cubicBezTo>
                        <a:pt x="807" y="2934"/>
                        <a:pt x="807" y="2934"/>
                        <a:pt x="807" y="2934"/>
                      </a:cubicBezTo>
                      <a:cubicBezTo>
                        <a:pt x="805" y="2934"/>
                        <a:pt x="805" y="2934"/>
                        <a:pt x="805" y="2934"/>
                      </a:cubicBezTo>
                      <a:cubicBezTo>
                        <a:pt x="805" y="2933"/>
                        <a:pt x="805" y="2933"/>
                        <a:pt x="805" y="2933"/>
                      </a:cubicBezTo>
                      <a:cubicBezTo>
                        <a:pt x="807" y="2932"/>
                        <a:pt x="807" y="2932"/>
                        <a:pt x="807" y="2932"/>
                      </a:cubicBezTo>
                      <a:cubicBezTo>
                        <a:pt x="806" y="2931"/>
                        <a:pt x="806" y="2931"/>
                        <a:pt x="806" y="2931"/>
                      </a:cubicBezTo>
                      <a:cubicBezTo>
                        <a:pt x="806" y="2930"/>
                        <a:pt x="806" y="2930"/>
                        <a:pt x="806" y="2930"/>
                      </a:cubicBezTo>
                      <a:cubicBezTo>
                        <a:pt x="807" y="2929"/>
                        <a:pt x="808" y="2928"/>
                        <a:pt x="808" y="2927"/>
                      </a:cubicBezTo>
                      <a:cubicBezTo>
                        <a:pt x="807" y="2926"/>
                        <a:pt x="807" y="2926"/>
                        <a:pt x="807" y="2926"/>
                      </a:cubicBezTo>
                      <a:cubicBezTo>
                        <a:pt x="810" y="2924"/>
                        <a:pt x="810" y="2924"/>
                        <a:pt x="810" y="2924"/>
                      </a:cubicBezTo>
                      <a:cubicBezTo>
                        <a:pt x="809" y="2926"/>
                        <a:pt x="809" y="2926"/>
                        <a:pt x="809" y="2926"/>
                      </a:cubicBezTo>
                      <a:cubicBezTo>
                        <a:pt x="810" y="2926"/>
                        <a:pt x="810" y="2926"/>
                        <a:pt x="810" y="2926"/>
                      </a:cubicBezTo>
                      <a:cubicBezTo>
                        <a:pt x="811" y="2925"/>
                        <a:pt x="811" y="2925"/>
                        <a:pt x="811" y="2925"/>
                      </a:cubicBezTo>
                      <a:cubicBezTo>
                        <a:pt x="810" y="2922"/>
                        <a:pt x="810" y="2922"/>
                        <a:pt x="810" y="2922"/>
                      </a:cubicBezTo>
                      <a:cubicBezTo>
                        <a:pt x="809" y="2921"/>
                        <a:pt x="809" y="2921"/>
                        <a:pt x="809" y="2921"/>
                      </a:cubicBezTo>
                      <a:cubicBezTo>
                        <a:pt x="808" y="2922"/>
                        <a:pt x="808" y="2922"/>
                        <a:pt x="808" y="2922"/>
                      </a:cubicBezTo>
                      <a:cubicBezTo>
                        <a:pt x="807" y="2920"/>
                        <a:pt x="807" y="2920"/>
                        <a:pt x="807" y="2920"/>
                      </a:cubicBezTo>
                      <a:cubicBezTo>
                        <a:pt x="808" y="2920"/>
                        <a:pt x="808" y="2920"/>
                        <a:pt x="808" y="2920"/>
                      </a:cubicBezTo>
                      <a:cubicBezTo>
                        <a:pt x="808" y="2919"/>
                        <a:pt x="808" y="2919"/>
                        <a:pt x="808" y="2919"/>
                      </a:cubicBezTo>
                      <a:cubicBezTo>
                        <a:pt x="809" y="2918"/>
                        <a:pt x="809" y="2918"/>
                        <a:pt x="809" y="2918"/>
                      </a:cubicBezTo>
                      <a:cubicBezTo>
                        <a:pt x="811" y="2916"/>
                        <a:pt x="812" y="2913"/>
                        <a:pt x="812" y="2911"/>
                      </a:cubicBezTo>
                      <a:cubicBezTo>
                        <a:pt x="811" y="2910"/>
                        <a:pt x="811" y="2910"/>
                        <a:pt x="811" y="2910"/>
                      </a:cubicBezTo>
                      <a:cubicBezTo>
                        <a:pt x="810" y="2913"/>
                        <a:pt x="810" y="2913"/>
                        <a:pt x="810" y="2913"/>
                      </a:cubicBezTo>
                      <a:cubicBezTo>
                        <a:pt x="810" y="2913"/>
                        <a:pt x="810" y="2913"/>
                        <a:pt x="810" y="2913"/>
                      </a:cubicBezTo>
                      <a:cubicBezTo>
                        <a:pt x="809" y="2914"/>
                        <a:pt x="809" y="2914"/>
                        <a:pt x="809" y="2914"/>
                      </a:cubicBezTo>
                      <a:cubicBezTo>
                        <a:pt x="809" y="2916"/>
                        <a:pt x="809" y="2916"/>
                        <a:pt x="809" y="2916"/>
                      </a:cubicBezTo>
                      <a:cubicBezTo>
                        <a:pt x="808" y="2916"/>
                        <a:pt x="808" y="2916"/>
                        <a:pt x="808" y="2916"/>
                      </a:cubicBezTo>
                      <a:cubicBezTo>
                        <a:pt x="805" y="2915"/>
                        <a:pt x="805" y="2915"/>
                        <a:pt x="805" y="2915"/>
                      </a:cubicBezTo>
                      <a:cubicBezTo>
                        <a:pt x="805" y="2915"/>
                        <a:pt x="805" y="2915"/>
                        <a:pt x="805" y="2915"/>
                      </a:cubicBezTo>
                      <a:cubicBezTo>
                        <a:pt x="808" y="2914"/>
                        <a:pt x="808" y="2914"/>
                        <a:pt x="808" y="2914"/>
                      </a:cubicBezTo>
                      <a:cubicBezTo>
                        <a:pt x="806" y="2913"/>
                        <a:pt x="806" y="2913"/>
                        <a:pt x="806" y="2913"/>
                      </a:cubicBezTo>
                      <a:cubicBezTo>
                        <a:pt x="808" y="2912"/>
                        <a:pt x="808" y="2912"/>
                        <a:pt x="808" y="2912"/>
                      </a:cubicBezTo>
                      <a:cubicBezTo>
                        <a:pt x="806" y="2909"/>
                        <a:pt x="806" y="2909"/>
                        <a:pt x="806" y="2909"/>
                      </a:cubicBezTo>
                      <a:cubicBezTo>
                        <a:pt x="804" y="2910"/>
                        <a:pt x="804" y="2910"/>
                        <a:pt x="804" y="2910"/>
                      </a:cubicBezTo>
                      <a:cubicBezTo>
                        <a:pt x="803" y="2909"/>
                        <a:pt x="803" y="2909"/>
                        <a:pt x="803" y="2909"/>
                      </a:cubicBezTo>
                      <a:cubicBezTo>
                        <a:pt x="804" y="2909"/>
                        <a:pt x="806" y="2907"/>
                        <a:pt x="806" y="2906"/>
                      </a:cubicBezTo>
                      <a:cubicBezTo>
                        <a:pt x="804" y="2906"/>
                        <a:pt x="804" y="2906"/>
                        <a:pt x="804" y="2906"/>
                      </a:cubicBezTo>
                      <a:cubicBezTo>
                        <a:pt x="806" y="2902"/>
                        <a:pt x="806" y="2902"/>
                        <a:pt x="806" y="2902"/>
                      </a:cubicBezTo>
                      <a:cubicBezTo>
                        <a:pt x="804" y="2901"/>
                        <a:pt x="804" y="2901"/>
                        <a:pt x="804" y="2901"/>
                      </a:cubicBezTo>
                      <a:cubicBezTo>
                        <a:pt x="805" y="2898"/>
                        <a:pt x="805" y="2898"/>
                        <a:pt x="805" y="2898"/>
                      </a:cubicBezTo>
                      <a:cubicBezTo>
                        <a:pt x="804" y="2897"/>
                        <a:pt x="804" y="2897"/>
                        <a:pt x="804" y="2897"/>
                      </a:cubicBezTo>
                      <a:cubicBezTo>
                        <a:pt x="804" y="2895"/>
                        <a:pt x="804" y="2895"/>
                        <a:pt x="804" y="2895"/>
                      </a:cubicBezTo>
                      <a:cubicBezTo>
                        <a:pt x="802" y="2895"/>
                        <a:pt x="802" y="2895"/>
                        <a:pt x="802" y="2895"/>
                      </a:cubicBezTo>
                      <a:cubicBezTo>
                        <a:pt x="802" y="2896"/>
                        <a:pt x="802" y="2896"/>
                        <a:pt x="802" y="2896"/>
                      </a:cubicBezTo>
                      <a:cubicBezTo>
                        <a:pt x="800" y="2898"/>
                        <a:pt x="800" y="2898"/>
                        <a:pt x="800" y="2898"/>
                      </a:cubicBezTo>
                      <a:cubicBezTo>
                        <a:pt x="799" y="2897"/>
                        <a:pt x="799" y="2897"/>
                        <a:pt x="799" y="2897"/>
                      </a:cubicBezTo>
                      <a:cubicBezTo>
                        <a:pt x="799" y="2896"/>
                        <a:pt x="799" y="2896"/>
                        <a:pt x="799" y="2896"/>
                      </a:cubicBezTo>
                      <a:cubicBezTo>
                        <a:pt x="797" y="2895"/>
                        <a:pt x="797" y="2895"/>
                        <a:pt x="797" y="2895"/>
                      </a:cubicBezTo>
                      <a:cubicBezTo>
                        <a:pt x="798" y="2893"/>
                        <a:pt x="798" y="2893"/>
                        <a:pt x="798" y="2893"/>
                      </a:cubicBezTo>
                      <a:cubicBezTo>
                        <a:pt x="798" y="2891"/>
                        <a:pt x="798" y="2891"/>
                        <a:pt x="798" y="2891"/>
                      </a:cubicBezTo>
                      <a:cubicBezTo>
                        <a:pt x="798" y="2890"/>
                        <a:pt x="798" y="2890"/>
                        <a:pt x="798" y="2890"/>
                      </a:cubicBezTo>
                      <a:cubicBezTo>
                        <a:pt x="800" y="2889"/>
                        <a:pt x="800" y="2889"/>
                        <a:pt x="800" y="2889"/>
                      </a:cubicBezTo>
                      <a:cubicBezTo>
                        <a:pt x="801" y="2889"/>
                        <a:pt x="801" y="2889"/>
                        <a:pt x="801" y="2889"/>
                      </a:cubicBezTo>
                      <a:cubicBezTo>
                        <a:pt x="801" y="2888"/>
                        <a:pt x="801" y="2888"/>
                        <a:pt x="801" y="2888"/>
                      </a:cubicBezTo>
                      <a:cubicBezTo>
                        <a:pt x="803" y="2887"/>
                        <a:pt x="803" y="2887"/>
                        <a:pt x="803" y="2887"/>
                      </a:cubicBezTo>
                      <a:cubicBezTo>
                        <a:pt x="804" y="2888"/>
                        <a:pt x="804" y="2888"/>
                        <a:pt x="804" y="2888"/>
                      </a:cubicBezTo>
                      <a:cubicBezTo>
                        <a:pt x="805" y="2888"/>
                        <a:pt x="805" y="2888"/>
                        <a:pt x="805" y="2888"/>
                      </a:cubicBezTo>
                      <a:cubicBezTo>
                        <a:pt x="804" y="2885"/>
                        <a:pt x="804" y="2885"/>
                        <a:pt x="804" y="2885"/>
                      </a:cubicBezTo>
                      <a:cubicBezTo>
                        <a:pt x="802" y="2885"/>
                        <a:pt x="802" y="2885"/>
                        <a:pt x="802" y="2885"/>
                      </a:cubicBezTo>
                      <a:cubicBezTo>
                        <a:pt x="799" y="2884"/>
                        <a:pt x="799" y="2884"/>
                        <a:pt x="799" y="2884"/>
                      </a:cubicBezTo>
                      <a:cubicBezTo>
                        <a:pt x="797" y="2884"/>
                        <a:pt x="797" y="2884"/>
                        <a:pt x="797" y="2884"/>
                      </a:cubicBezTo>
                      <a:cubicBezTo>
                        <a:pt x="796" y="2884"/>
                        <a:pt x="796" y="2884"/>
                        <a:pt x="796" y="2884"/>
                      </a:cubicBezTo>
                      <a:cubicBezTo>
                        <a:pt x="796" y="2882"/>
                        <a:pt x="796" y="2882"/>
                        <a:pt x="796" y="2882"/>
                      </a:cubicBezTo>
                      <a:cubicBezTo>
                        <a:pt x="795" y="2881"/>
                        <a:pt x="795" y="2881"/>
                        <a:pt x="795" y="2881"/>
                      </a:cubicBezTo>
                      <a:cubicBezTo>
                        <a:pt x="794" y="2880"/>
                        <a:pt x="794" y="2880"/>
                        <a:pt x="794" y="2880"/>
                      </a:cubicBezTo>
                      <a:cubicBezTo>
                        <a:pt x="793" y="2879"/>
                        <a:pt x="790" y="2878"/>
                        <a:pt x="789" y="2877"/>
                      </a:cubicBezTo>
                      <a:cubicBezTo>
                        <a:pt x="787" y="2877"/>
                        <a:pt x="787" y="2877"/>
                        <a:pt x="787" y="2877"/>
                      </a:cubicBezTo>
                      <a:cubicBezTo>
                        <a:pt x="786" y="2877"/>
                        <a:pt x="786" y="2877"/>
                        <a:pt x="786" y="2877"/>
                      </a:cubicBezTo>
                      <a:cubicBezTo>
                        <a:pt x="786" y="2876"/>
                        <a:pt x="786" y="2876"/>
                        <a:pt x="786" y="2876"/>
                      </a:cubicBezTo>
                      <a:cubicBezTo>
                        <a:pt x="788" y="2875"/>
                        <a:pt x="788" y="2875"/>
                        <a:pt x="788" y="2875"/>
                      </a:cubicBezTo>
                      <a:cubicBezTo>
                        <a:pt x="789" y="2874"/>
                        <a:pt x="791" y="2873"/>
                        <a:pt x="792" y="2873"/>
                      </a:cubicBezTo>
                      <a:cubicBezTo>
                        <a:pt x="792" y="2870"/>
                        <a:pt x="792" y="2870"/>
                        <a:pt x="792" y="2870"/>
                      </a:cubicBezTo>
                      <a:cubicBezTo>
                        <a:pt x="793" y="2869"/>
                        <a:pt x="793" y="2869"/>
                        <a:pt x="793" y="2869"/>
                      </a:cubicBezTo>
                      <a:cubicBezTo>
                        <a:pt x="792" y="2867"/>
                        <a:pt x="792" y="2867"/>
                        <a:pt x="792" y="2867"/>
                      </a:cubicBezTo>
                      <a:cubicBezTo>
                        <a:pt x="793" y="2865"/>
                        <a:pt x="793" y="2865"/>
                        <a:pt x="793" y="2865"/>
                      </a:cubicBezTo>
                      <a:cubicBezTo>
                        <a:pt x="792" y="2862"/>
                        <a:pt x="792" y="2862"/>
                        <a:pt x="792" y="2862"/>
                      </a:cubicBezTo>
                      <a:cubicBezTo>
                        <a:pt x="796" y="2856"/>
                        <a:pt x="796" y="2856"/>
                        <a:pt x="796" y="2856"/>
                      </a:cubicBezTo>
                      <a:cubicBezTo>
                        <a:pt x="797" y="2856"/>
                        <a:pt x="797" y="2856"/>
                        <a:pt x="797" y="2856"/>
                      </a:cubicBezTo>
                      <a:cubicBezTo>
                        <a:pt x="798" y="2856"/>
                        <a:pt x="802" y="2860"/>
                        <a:pt x="803" y="2861"/>
                      </a:cubicBezTo>
                      <a:cubicBezTo>
                        <a:pt x="803" y="2862"/>
                        <a:pt x="803" y="2862"/>
                        <a:pt x="803" y="2862"/>
                      </a:cubicBezTo>
                      <a:cubicBezTo>
                        <a:pt x="807" y="2864"/>
                        <a:pt x="807" y="2864"/>
                        <a:pt x="807" y="2864"/>
                      </a:cubicBezTo>
                      <a:cubicBezTo>
                        <a:pt x="808" y="2865"/>
                        <a:pt x="808" y="2865"/>
                        <a:pt x="808" y="2865"/>
                      </a:cubicBezTo>
                      <a:cubicBezTo>
                        <a:pt x="813" y="2867"/>
                        <a:pt x="813" y="2867"/>
                        <a:pt x="813" y="2867"/>
                      </a:cubicBezTo>
                      <a:cubicBezTo>
                        <a:pt x="814" y="2866"/>
                        <a:pt x="814" y="2866"/>
                        <a:pt x="814" y="2866"/>
                      </a:cubicBezTo>
                      <a:cubicBezTo>
                        <a:pt x="816" y="2869"/>
                        <a:pt x="816" y="2869"/>
                        <a:pt x="816" y="2869"/>
                      </a:cubicBezTo>
                      <a:cubicBezTo>
                        <a:pt x="816" y="2870"/>
                        <a:pt x="816" y="2870"/>
                        <a:pt x="816" y="2870"/>
                      </a:cubicBezTo>
                      <a:cubicBezTo>
                        <a:pt x="817" y="2871"/>
                        <a:pt x="818" y="2872"/>
                        <a:pt x="819" y="2872"/>
                      </a:cubicBezTo>
                      <a:cubicBezTo>
                        <a:pt x="820" y="2875"/>
                        <a:pt x="820" y="2875"/>
                        <a:pt x="820" y="2875"/>
                      </a:cubicBezTo>
                      <a:cubicBezTo>
                        <a:pt x="821" y="2875"/>
                        <a:pt x="821" y="2875"/>
                        <a:pt x="821" y="2875"/>
                      </a:cubicBezTo>
                      <a:cubicBezTo>
                        <a:pt x="822" y="2877"/>
                        <a:pt x="824" y="2880"/>
                        <a:pt x="823" y="2882"/>
                      </a:cubicBezTo>
                      <a:cubicBezTo>
                        <a:pt x="822" y="2883"/>
                        <a:pt x="822" y="2883"/>
                        <a:pt x="822" y="2883"/>
                      </a:cubicBezTo>
                      <a:cubicBezTo>
                        <a:pt x="824" y="2883"/>
                        <a:pt x="824" y="2883"/>
                        <a:pt x="824" y="2883"/>
                      </a:cubicBezTo>
                      <a:cubicBezTo>
                        <a:pt x="825" y="2882"/>
                        <a:pt x="825" y="2882"/>
                        <a:pt x="825" y="2882"/>
                      </a:cubicBezTo>
                      <a:cubicBezTo>
                        <a:pt x="824" y="2880"/>
                        <a:pt x="824" y="2880"/>
                        <a:pt x="824" y="2880"/>
                      </a:cubicBezTo>
                      <a:cubicBezTo>
                        <a:pt x="827" y="2878"/>
                        <a:pt x="827" y="2878"/>
                        <a:pt x="827" y="2878"/>
                      </a:cubicBezTo>
                      <a:cubicBezTo>
                        <a:pt x="830" y="2879"/>
                        <a:pt x="830" y="2879"/>
                        <a:pt x="830" y="2879"/>
                      </a:cubicBezTo>
                      <a:cubicBezTo>
                        <a:pt x="830" y="2884"/>
                        <a:pt x="830" y="2884"/>
                        <a:pt x="830" y="2884"/>
                      </a:cubicBezTo>
                      <a:cubicBezTo>
                        <a:pt x="832" y="2885"/>
                        <a:pt x="832" y="2885"/>
                        <a:pt x="832" y="2885"/>
                      </a:cubicBezTo>
                      <a:cubicBezTo>
                        <a:pt x="832" y="2887"/>
                        <a:pt x="832" y="2887"/>
                        <a:pt x="832" y="2887"/>
                      </a:cubicBezTo>
                      <a:cubicBezTo>
                        <a:pt x="831" y="2887"/>
                        <a:pt x="831" y="2887"/>
                        <a:pt x="831" y="2887"/>
                      </a:cubicBezTo>
                      <a:cubicBezTo>
                        <a:pt x="831" y="2888"/>
                        <a:pt x="831" y="2888"/>
                        <a:pt x="831" y="2888"/>
                      </a:cubicBezTo>
                      <a:cubicBezTo>
                        <a:pt x="832" y="2889"/>
                        <a:pt x="832" y="2889"/>
                        <a:pt x="832" y="2889"/>
                      </a:cubicBezTo>
                      <a:cubicBezTo>
                        <a:pt x="831" y="2891"/>
                        <a:pt x="831" y="2891"/>
                        <a:pt x="831" y="2891"/>
                      </a:cubicBezTo>
                      <a:cubicBezTo>
                        <a:pt x="833" y="2892"/>
                        <a:pt x="833" y="2892"/>
                        <a:pt x="833" y="2892"/>
                      </a:cubicBezTo>
                      <a:cubicBezTo>
                        <a:pt x="833" y="2894"/>
                        <a:pt x="833" y="2894"/>
                        <a:pt x="833" y="2894"/>
                      </a:cubicBezTo>
                      <a:cubicBezTo>
                        <a:pt x="833" y="2895"/>
                        <a:pt x="833" y="2895"/>
                        <a:pt x="833" y="2895"/>
                      </a:cubicBezTo>
                      <a:cubicBezTo>
                        <a:pt x="835" y="2896"/>
                        <a:pt x="835" y="2896"/>
                        <a:pt x="835" y="2896"/>
                      </a:cubicBezTo>
                      <a:cubicBezTo>
                        <a:pt x="835" y="2899"/>
                        <a:pt x="835" y="2899"/>
                        <a:pt x="835" y="2899"/>
                      </a:cubicBezTo>
                      <a:cubicBezTo>
                        <a:pt x="834" y="2900"/>
                        <a:pt x="834" y="2900"/>
                        <a:pt x="834" y="2900"/>
                      </a:cubicBezTo>
                      <a:cubicBezTo>
                        <a:pt x="834" y="2901"/>
                        <a:pt x="834" y="2901"/>
                        <a:pt x="834" y="2901"/>
                      </a:cubicBezTo>
                      <a:cubicBezTo>
                        <a:pt x="836" y="2901"/>
                        <a:pt x="836" y="2901"/>
                        <a:pt x="836" y="2901"/>
                      </a:cubicBezTo>
                      <a:cubicBezTo>
                        <a:pt x="837" y="2901"/>
                        <a:pt x="837" y="2901"/>
                        <a:pt x="837" y="2901"/>
                      </a:cubicBezTo>
                      <a:cubicBezTo>
                        <a:pt x="834" y="2903"/>
                        <a:pt x="834" y="2903"/>
                        <a:pt x="834" y="2903"/>
                      </a:cubicBezTo>
                      <a:cubicBezTo>
                        <a:pt x="835" y="2906"/>
                        <a:pt x="835" y="2906"/>
                        <a:pt x="835" y="2906"/>
                      </a:cubicBezTo>
                      <a:cubicBezTo>
                        <a:pt x="834" y="2907"/>
                        <a:pt x="834" y="2907"/>
                        <a:pt x="834" y="2907"/>
                      </a:cubicBezTo>
                      <a:cubicBezTo>
                        <a:pt x="835" y="2908"/>
                        <a:pt x="835" y="2908"/>
                        <a:pt x="835" y="2908"/>
                      </a:cubicBezTo>
                      <a:cubicBezTo>
                        <a:pt x="836" y="2908"/>
                        <a:pt x="836" y="2908"/>
                        <a:pt x="836" y="2908"/>
                      </a:cubicBezTo>
                      <a:cubicBezTo>
                        <a:pt x="832" y="2912"/>
                        <a:pt x="832" y="2912"/>
                        <a:pt x="832" y="2912"/>
                      </a:cubicBezTo>
                      <a:cubicBezTo>
                        <a:pt x="830" y="2913"/>
                        <a:pt x="830" y="2913"/>
                        <a:pt x="830" y="2913"/>
                      </a:cubicBezTo>
                      <a:cubicBezTo>
                        <a:pt x="833" y="2913"/>
                        <a:pt x="833" y="2913"/>
                        <a:pt x="833" y="2913"/>
                      </a:cubicBezTo>
                      <a:cubicBezTo>
                        <a:pt x="834" y="2912"/>
                        <a:pt x="834" y="2912"/>
                        <a:pt x="834" y="2912"/>
                      </a:cubicBezTo>
                      <a:cubicBezTo>
                        <a:pt x="836" y="2912"/>
                        <a:pt x="836" y="2912"/>
                        <a:pt x="836" y="2912"/>
                      </a:cubicBezTo>
                      <a:cubicBezTo>
                        <a:pt x="835" y="2914"/>
                        <a:pt x="835" y="2914"/>
                        <a:pt x="835" y="2914"/>
                      </a:cubicBezTo>
                      <a:cubicBezTo>
                        <a:pt x="836" y="2915"/>
                        <a:pt x="836" y="2915"/>
                        <a:pt x="836" y="2915"/>
                      </a:cubicBezTo>
                      <a:cubicBezTo>
                        <a:pt x="837" y="2914"/>
                        <a:pt x="837" y="2914"/>
                        <a:pt x="837" y="2914"/>
                      </a:cubicBezTo>
                      <a:cubicBezTo>
                        <a:pt x="838" y="2915"/>
                        <a:pt x="838" y="2915"/>
                        <a:pt x="838" y="2915"/>
                      </a:cubicBezTo>
                      <a:cubicBezTo>
                        <a:pt x="836" y="2917"/>
                        <a:pt x="835" y="2919"/>
                        <a:pt x="836" y="2922"/>
                      </a:cubicBezTo>
                      <a:cubicBezTo>
                        <a:pt x="835" y="2923"/>
                        <a:pt x="835" y="2923"/>
                        <a:pt x="835" y="2923"/>
                      </a:cubicBezTo>
                      <a:cubicBezTo>
                        <a:pt x="834" y="2922"/>
                        <a:pt x="834" y="2922"/>
                        <a:pt x="834" y="2922"/>
                      </a:cubicBezTo>
                      <a:cubicBezTo>
                        <a:pt x="833" y="2922"/>
                        <a:pt x="833" y="2922"/>
                        <a:pt x="833" y="2922"/>
                      </a:cubicBezTo>
                      <a:cubicBezTo>
                        <a:pt x="833" y="2923"/>
                        <a:pt x="833" y="2923"/>
                        <a:pt x="833" y="2923"/>
                      </a:cubicBezTo>
                      <a:cubicBezTo>
                        <a:pt x="835" y="2924"/>
                        <a:pt x="835" y="2924"/>
                        <a:pt x="835" y="2924"/>
                      </a:cubicBezTo>
                      <a:cubicBezTo>
                        <a:pt x="836" y="2925"/>
                        <a:pt x="836" y="2925"/>
                        <a:pt x="836" y="2925"/>
                      </a:cubicBezTo>
                      <a:cubicBezTo>
                        <a:pt x="834" y="2928"/>
                        <a:pt x="834" y="2928"/>
                        <a:pt x="834" y="2928"/>
                      </a:cubicBezTo>
                      <a:cubicBezTo>
                        <a:pt x="833" y="2927"/>
                        <a:pt x="833" y="2927"/>
                        <a:pt x="833" y="2927"/>
                      </a:cubicBezTo>
                      <a:cubicBezTo>
                        <a:pt x="834" y="2926"/>
                        <a:pt x="834" y="2926"/>
                        <a:pt x="834" y="2926"/>
                      </a:cubicBezTo>
                      <a:cubicBezTo>
                        <a:pt x="833" y="2924"/>
                        <a:pt x="833" y="2924"/>
                        <a:pt x="833" y="2924"/>
                      </a:cubicBezTo>
                      <a:cubicBezTo>
                        <a:pt x="831" y="2924"/>
                        <a:pt x="831" y="2924"/>
                        <a:pt x="831" y="2924"/>
                      </a:cubicBezTo>
                      <a:cubicBezTo>
                        <a:pt x="831" y="2926"/>
                        <a:pt x="831" y="2926"/>
                        <a:pt x="831" y="2926"/>
                      </a:cubicBezTo>
                      <a:cubicBezTo>
                        <a:pt x="829" y="2926"/>
                        <a:pt x="829" y="2926"/>
                        <a:pt x="829" y="2926"/>
                      </a:cubicBezTo>
                      <a:cubicBezTo>
                        <a:pt x="828" y="2926"/>
                        <a:pt x="828" y="2926"/>
                        <a:pt x="828" y="2926"/>
                      </a:cubicBezTo>
                      <a:cubicBezTo>
                        <a:pt x="828" y="2928"/>
                        <a:pt x="828" y="2928"/>
                        <a:pt x="828" y="2928"/>
                      </a:cubicBezTo>
                      <a:cubicBezTo>
                        <a:pt x="827" y="2929"/>
                        <a:pt x="827" y="2929"/>
                        <a:pt x="827" y="2929"/>
                      </a:cubicBezTo>
                      <a:cubicBezTo>
                        <a:pt x="825" y="2929"/>
                        <a:pt x="825" y="2929"/>
                        <a:pt x="825" y="2929"/>
                      </a:cubicBezTo>
                      <a:cubicBezTo>
                        <a:pt x="826" y="2931"/>
                        <a:pt x="826" y="2931"/>
                        <a:pt x="826" y="2931"/>
                      </a:cubicBezTo>
                      <a:cubicBezTo>
                        <a:pt x="824" y="2934"/>
                        <a:pt x="824" y="2934"/>
                        <a:pt x="824" y="2934"/>
                      </a:cubicBezTo>
                      <a:cubicBezTo>
                        <a:pt x="825" y="2936"/>
                        <a:pt x="825" y="2938"/>
                        <a:pt x="824" y="2940"/>
                      </a:cubicBezTo>
                      <a:cubicBezTo>
                        <a:pt x="825" y="2941"/>
                        <a:pt x="825" y="2941"/>
                        <a:pt x="825" y="2941"/>
                      </a:cubicBezTo>
                      <a:cubicBezTo>
                        <a:pt x="826" y="2942"/>
                        <a:pt x="826" y="2942"/>
                        <a:pt x="826" y="2942"/>
                      </a:cubicBezTo>
                      <a:cubicBezTo>
                        <a:pt x="824" y="2943"/>
                        <a:pt x="824" y="2943"/>
                        <a:pt x="824" y="2943"/>
                      </a:cubicBezTo>
                      <a:cubicBezTo>
                        <a:pt x="828" y="2944"/>
                        <a:pt x="828" y="2944"/>
                        <a:pt x="828" y="2944"/>
                      </a:cubicBezTo>
                      <a:cubicBezTo>
                        <a:pt x="831" y="2947"/>
                        <a:pt x="834" y="2950"/>
                        <a:pt x="834" y="2955"/>
                      </a:cubicBezTo>
                      <a:cubicBezTo>
                        <a:pt x="835" y="2956"/>
                        <a:pt x="835" y="2956"/>
                        <a:pt x="835" y="2956"/>
                      </a:cubicBezTo>
                      <a:cubicBezTo>
                        <a:pt x="836" y="2956"/>
                        <a:pt x="836" y="2956"/>
                        <a:pt x="836" y="2956"/>
                      </a:cubicBezTo>
                      <a:cubicBezTo>
                        <a:pt x="838" y="2958"/>
                        <a:pt x="838" y="2958"/>
                        <a:pt x="838" y="2958"/>
                      </a:cubicBezTo>
                      <a:cubicBezTo>
                        <a:pt x="837" y="2960"/>
                        <a:pt x="837" y="2965"/>
                        <a:pt x="838" y="2966"/>
                      </a:cubicBezTo>
                      <a:cubicBezTo>
                        <a:pt x="839" y="2967"/>
                        <a:pt x="839" y="2967"/>
                        <a:pt x="839" y="2967"/>
                      </a:cubicBezTo>
                      <a:cubicBezTo>
                        <a:pt x="842" y="2965"/>
                        <a:pt x="842" y="2965"/>
                        <a:pt x="842" y="2965"/>
                      </a:cubicBezTo>
                      <a:cubicBezTo>
                        <a:pt x="843" y="2970"/>
                        <a:pt x="843" y="2970"/>
                        <a:pt x="843" y="2970"/>
                      </a:cubicBezTo>
                      <a:cubicBezTo>
                        <a:pt x="844" y="2971"/>
                        <a:pt x="844" y="2971"/>
                        <a:pt x="844" y="2971"/>
                      </a:cubicBezTo>
                      <a:cubicBezTo>
                        <a:pt x="846" y="2970"/>
                        <a:pt x="846" y="2970"/>
                        <a:pt x="846" y="2970"/>
                      </a:cubicBezTo>
                      <a:cubicBezTo>
                        <a:pt x="846" y="2967"/>
                        <a:pt x="846" y="2967"/>
                        <a:pt x="846" y="2967"/>
                      </a:cubicBezTo>
                      <a:cubicBezTo>
                        <a:pt x="847" y="2967"/>
                        <a:pt x="847" y="2967"/>
                        <a:pt x="847" y="2967"/>
                      </a:cubicBezTo>
                      <a:cubicBezTo>
                        <a:pt x="846" y="2965"/>
                        <a:pt x="846" y="2965"/>
                        <a:pt x="846" y="2965"/>
                      </a:cubicBezTo>
                      <a:cubicBezTo>
                        <a:pt x="846" y="2962"/>
                        <a:pt x="846" y="2962"/>
                        <a:pt x="846" y="2962"/>
                      </a:cubicBezTo>
                      <a:cubicBezTo>
                        <a:pt x="848" y="2962"/>
                        <a:pt x="848" y="2962"/>
                        <a:pt x="848" y="2962"/>
                      </a:cubicBezTo>
                      <a:cubicBezTo>
                        <a:pt x="848" y="2960"/>
                        <a:pt x="848" y="2960"/>
                        <a:pt x="848" y="2960"/>
                      </a:cubicBezTo>
                      <a:cubicBezTo>
                        <a:pt x="848" y="2959"/>
                        <a:pt x="848" y="2959"/>
                        <a:pt x="848" y="2959"/>
                      </a:cubicBezTo>
                      <a:cubicBezTo>
                        <a:pt x="850" y="2960"/>
                        <a:pt x="850" y="2960"/>
                        <a:pt x="850" y="2960"/>
                      </a:cubicBezTo>
                      <a:cubicBezTo>
                        <a:pt x="851" y="2959"/>
                        <a:pt x="851" y="2959"/>
                        <a:pt x="851" y="2959"/>
                      </a:cubicBezTo>
                      <a:cubicBezTo>
                        <a:pt x="850" y="2957"/>
                        <a:pt x="850" y="2957"/>
                        <a:pt x="850" y="2957"/>
                      </a:cubicBezTo>
                      <a:cubicBezTo>
                        <a:pt x="847" y="2956"/>
                        <a:pt x="847" y="2956"/>
                        <a:pt x="847" y="2956"/>
                      </a:cubicBezTo>
                      <a:cubicBezTo>
                        <a:pt x="847" y="2954"/>
                        <a:pt x="847" y="2954"/>
                        <a:pt x="847" y="2954"/>
                      </a:cubicBezTo>
                      <a:cubicBezTo>
                        <a:pt x="849" y="2953"/>
                        <a:pt x="849" y="2953"/>
                        <a:pt x="849" y="2953"/>
                      </a:cubicBezTo>
                      <a:cubicBezTo>
                        <a:pt x="848" y="2950"/>
                        <a:pt x="848" y="2950"/>
                        <a:pt x="848" y="2950"/>
                      </a:cubicBezTo>
                      <a:cubicBezTo>
                        <a:pt x="849" y="2949"/>
                        <a:pt x="851" y="2947"/>
                        <a:pt x="852" y="2947"/>
                      </a:cubicBezTo>
                      <a:cubicBezTo>
                        <a:pt x="854" y="2948"/>
                        <a:pt x="854" y="2948"/>
                        <a:pt x="854" y="2948"/>
                      </a:cubicBezTo>
                      <a:cubicBezTo>
                        <a:pt x="857" y="2946"/>
                        <a:pt x="857" y="2946"/>
                        <a:pt x="857" y="2946"/>
                      </a:cubicBezTo>
                      <a:cubicBezTo>
                        <a:pt x="856" y="2945"/>
                        <a:pt x="856" y="2944"/>
                        <a:pt x="857" y="2943"/>
                      </a:cubicBezTo>
                      <a:cubicBezTo>
                        <a:pt x="855" y="2941"/>
                        <a:pt x="855" y="2941"/>
                        <a:pt x="855" y="2941"/>
                      </a:cubicBezTo>
                      <a:cubicBezTo>
                        <a:pt x="855" y="2933"/>
                        <a:pt x="855" y="2933"/>
                        <a:pt x="855" y="2933"/>
                      </a:cubicBezTo>
                      <a:cubicBezTo>
                        <a:pt x="853" y="2931"/>
                        <a:pt x="853" y="2931"/>
                        <a:pt x="853" y="2931"/>
                      </a:cubicBezTo>
                      <a:cubicBezTo>
                        <a:pt x="853" y="2929"/>
                        <a:pt x="853" y="2929"/>
                        <a:pt x="853" y="2929"/>
                      </a:cubicBezTo>
                      <a:cubicBezTo>
                        <a:pt x="851" y="2928"/>
                        <a:pt x="851" y="2928"/>
                        <a:pt x="851" y="2928"/>
                      </a:cubicBezTo>
                      <a:cubicBezTo>
                        <a:pt x="851" y="2926"/>
                        <a:pt x="851" y="2926"/>
                        <a:pt x="851" y="2926"/>
                      </a:cubicBezTo>
                      <a:cubicBezTo>
                        <a:pt x="852" y="2923"/>
                        <a:pt x="855" y="2921"/>
                        <a:pt x="858" y="2922"/>
                      </a:cubicBezTo>
                      <a:cubicBezTo>
                        <a:pt x="859" y="2916"/>
                        <a:pt x="859" y="2916"/>
                        <a:pt x="859" y="2916"/>
                      </a:cubicBezTo>
                      <a:cubicBezTo>
                        <a:pt x="862" y="2914"/>
                        <a:pt x="862" y="2914"/>
                        <a:pt x="862" y="2914"/>
                      </a:cubicBezTo>
                      <a:cubicBezTo>
                        <a:pt x="861" y="2911"/>
                        <a:pt x="861" y="2911"/>
                        <a:pt x="861" y="2911"/>
                      </a:cubicBezTo>
                      <a:cubicBezTo>
                        <a:pt x="863" y="2909"/>
                        <a:pt x="863" y="2909"/>
                        <a:pt x="863" y="2909"/>
                      </a:cubicBezTo>
                      <a:cubicBezTo>
                        <a:pt x="862" y="2907"/>
                        <a:pt x="862" y="2907"/>
                        <a:pt x="862" y="2907"/>
                      </a:cubicBezTo>
                      <a:cubicBezTo>
                        <a:pt x="861" y="2906"/>
                        <a:pt x="861" y="2906"/>
                        <a:pt x="861" y="2906"/>
                      </a:cubicBezTo>
                      <a:cubicBezTo>
                        <a:pt x="861" y="2904"/>
                        <a:pt x="863" y="2901"/>
                        <a:pt x="863" y="2900"/>
                      </a:cubicBezTo>
                      <a:cubicBezTo>
                        <a:pt x="863" y="2899"/>
                        <a:pt x="863" y="2899"/>
                        <a:pt x="863" y="2899"/>
                      </a:cubicBezTo>
                      <a:cubicBezTo>
                        <a:pt x="860" y="2899"/>
                        <a:pt x="858" y="2897"/>
                        <a:pt x="856" y="2896"/>
                      </a:cubicBezTo>
                      <a:cubicBezTo>
                        <a:pt x="855" y="2894"/>
                        <a:pt x="854" y="2890"/>
                        <a:pt x="854" y="2888"/>
                      </a:cubicBezTo>
                      <a:cubicBezTo>
                        <a:pt x="853" y="2887"/>
                        <a:pt x="853" y="2887"/>
                        <a:pt x="853" y="2887"/>
                      </a:cubicBezTo>
                      <a:cubicBezTo>
                        <a:pt x="853" y="2881"/>
                        <a:pt x="853" y="2881"/>
                        <a:pt x="853" y="2881"/>
                      </a:cubicBezTo>
                      <a:cubicBezTo>
                        <a:pt x="851" y="2880"/>
                        <a:pt x="851" y="2880"/>
                        <a:pt x="851" y="2880"/>
                      </a:cubicBezTo>
                      <a:cubicBezTo>
                        <a:pt x="850" y="2878"/>
                        <a:pt x="850" y="2876"/>
                        <a:pt x="850" y="2874"/>
                      </a:cubicBezTo>
                      <a:cubicBezTo>
                        <a:pt x="849" y="2872"/>
                        <a:pt x="849" y="2872"/>
                        <a:pt x="849" y="2872"/>
                      </a:cubicBezTo>
                      <a:cubicBezTo>
                        <a:pt x="849" y="2870"/>
                        <a:pt x="851" y="2868"/>
                        <a:pt x="852" y="2866"/>
                      </a:cubicBezTo>
                      <a:cubicBezTo>
                        <a:pt x="852" y="2864"/>
                        <a:pt x="849" y="2861"/>
                        <a:pt x="848" y="2859"/>
                      </a:cubicBezTo>
                      <a:cubicBezTo>
                        <a:pt x="846" y="2858"/>
                        <a:pt x="846" y="2858"/>
                        <a:pt x="846" y="2858"/>
                      </a:cubicBezTo>
                      <a:cubicBezTo>
                        <a:pt x="843" y="2855"/>
                        <a:pt x="847" y="2853"/>
                        <a:pt x="840" y="2850"/>
                      </a:cubicBezTo>
                      <a:cubicBezTo>
                        <a:pt x="838" y="2842"/>
                        <a:pt x="838" y="2842"/>
                        <a:pt x="838" y="2842"/>
                      </a:cubicBezTo>
                      <a:cubicBezTo>
                        <a:pt x="836" y="2841"/>
                        <a:pt x="836" y="2841"/>
                        <a:pt x="836" y="2841"/>
                      </a:cubicBezTo>
                      <a:cubicBezTo>
                        <a:pt x="837" y="2839"/>
                        <a:pt x="837" y="2839"/>
                        <a:pt x="837" y="2839"/>
                      </a:cubicBezTo>
                      <a:cubicBezTo>
                        <a:pt x="836" y="2838"/>
                        <a:pt x="836" y="2838"/>
                        <a:pt x="836" y="2838"/>
                      </a:cubicBezTo>
                      <a:cubicBezTo>
                        <a:pt x="837" y="2835"/>
                        <a:pt x="837" y="2835"/>
                        <a:pt x="837" y="2835"/>
                      </a:cubicBezTo>
                      <a:cubicBezTo>
                        <a:pt x="836" y="2833"/>
                        <a:pt x="836" y="2833"/>
                        <a:pt x="836" y="2833"/>
                      </a:cubicBezTo>
                      <a:cubicBezTo>
                        <a:pt x="837" y="2832"/>
                        <a:pt x="837" y="2832"/>
                        <a:pt x="837" y="2832"/>
                      </a:cubicBezTo>
                      <a:cubicBezTo>
                        <a:pt x="837" y="2829"/>
                        <a:pt x="837" y="2829"/>
                        <a:pt x="837" y="2829"/>
                      </a:cubicBezTo>
                      <a:cubicBezTo>
                        <a:pt x="836" y="2828"/>
                        <a:pt x="836" y="2828"/>
                        <a:pt x="836" y="2828"/>
                      </a:cubicBezTo>
                      <a:cubicBezTo>
                        <a:pt x="835" y="2828"/>
                        <a:pt x="835" y="2828"/>
                        <a:pt x="835" y="2828"/>
                      </a:cubicBezTo>
                      <a:cubicBezTo>
                        <a:pt x="834" y="2823"/>
                        <a:pt x="834" y="2823"/>
                        <a:pt x="834" y="2823"/>
                      </a:cubicBezTo>
                      <a:cubicBezTo>
                        <a:pt x="831" y="2823"/>
                        <a:pt x="831" y="2823"/>
                        <a:pt x="831" y="2823"/>
                      </a:cubicBezTo>
                      <a:cubicBezTo>
                        <a:pt x="829" y="2821"/>
                        <a:pt x="826" y="2817"/>
                        <a:pt x="825" y="2815"/>
                      </a:cubicBezTo>
                      <a:cubicBezTo>
                        <a:pt x="823" y="2813"/>
                        <a:pt x="823" y="2813"/>
                        <a:pt x="823" y="2813"/>
                      </a:cubicBezTo>
                      <a:cubicBezTo>
                        <a:pt x="821" y="2814"/>
                        <a:pt x="821" y="2814"/>
                        <a:pt x="821" y="2814"/>
                      </a:cubicBezTo>
                      <a:cubicBezTo>
                        <a:pt x="819" y="2813"/>
                        <a:pt x="819" y="2813"/>
                        <a:pt x="819" y="2813"/>
                      </a:cubicBezTo>
                      <a:cubicBezTo>
                        <a:pt x="816" y="2814"/>
                        <a:pt x="816" y="2814"/>
                        <a:pt x="816" y="2814"/>
                      </a:cubicBezTo>
                      <a:cubicBezTo>
                        <a:pt x="813" y="2813"/>
                        <a:pt x="813" y="2813"/>
                        <a:pt x="813" y="2813"/>
                      </a:cubicBezTo>
                      <a:cubicBezTo>
                        <a:pt x="813" y="2812"/>
                        <a:pt x="813" y="2812"/>
                        <a:pt x="813" y="2812"/>
                      </a:cubicBezTo>
                      <a:cubicBezTo>
                        <a:pt x="808" y="2812"/>
                        <a:pt x="808" y="2812"/>
                        <a:pt x="808" y="2812"/>
                      </a:cubicBezTo>
                      <a:cubicBezTo>
                        <a:pt x="809" y="2817"/>
                        <a:pt x="809" y="2817"/>
                        <a:pt x="809" y="2817"/>
                      </a:cubicBezTo>
                      <a:cubicBezTo>
                        <a:pt x="806" y="2818"/>
                        <a:pt x="806" y="2818"/>
                        <a:pt x="806" y="2818"/>
                      </a:cubicBezTo>
                      <a:cubicBezTo>
                        <a:pt x="804" y="2818"/>
                        <a:pt x="804" y="2818"/>
                        <a:pt x="804" y="2818"/>
                      </a:cubicBezTo>
                      <a:cubicBezTo>
                        <a:pt x="804" y="2816"/>
                        <a:pt x="804" y="2816"/>
                        <a:pt x="804" y="2816"/>
                      </a:cubicBezTo>
                      <a:cubicBezTo>
                        <a:pt x="803" y="2816"/>
                        <a:pt x="800" y="2819"/>
                        <a:pt x="799" y="2820"/>
                      </a:cubicBezTo>
                      <a:cubicBezTo>
                        <a:pt x="796" y="2817"/>
                        <a:pt x="796" y="2817"/>
                        <a:pt x="796" y="2817"/>
                      </a:cubicBezTo>
                      <a:cubicBezTo>
                        <a:pt x="794" y="2819"/>
                        <a:pt x="794" y="2819"/>
                        <a:pt x="794" y="2819"/>
                      </a:cubicBezTo>
                      <a:cubicBezTo>
                        <a:pt x="792" y="2817"/>
                        <a:pt x="792" y="2817"/>
                        <a:pt x="792" y="2817"/>
                      </a:cubicBezTo>
                      <a:cubicBezTo>
                        <a:pt x="789" y="2817"/>
                        <a:pt x="789" y="2817"/>
                        <a:pt x="789" y="2817"/>
                      </a:cubicBezTo>
                      <a:cubicBezTo>
                        <a:pt x="787" y="2818"/>
                        <a:pt x="787" y="2818"/>
                        <a:pt x="786" y="2818"/>
                      </a:cubicBezTo>
                      <a:cubicBezTo>
                        <a:pt x="783" y="2815"/>
                        <a:pt x="783" y="2815"/>
                        <a:pt x="783" y="2815"/>
                      </a:cubicBezTo>
                      <a:cubicBezTo>
                        <a:pt x="781" y="2815"/>
                        <a:pt x="781" y="2815"/>
                        <a:pt x="781" y="2815"/>
                      </a:cubicBezTo>
                      <a:cubicBezTo>
                        <a:pt x="781" y="2813"/>
                        <a:pt x="781" y="2813"/>
                        <a:pt x="781" y="2813"/>
                      </a:cubicBezTo>
                      <a:cubicBezTo>
                        <a:pt x="771" y="2818"/>
                        <a:pt x="771" y="2818"/>
                        <a:pt x="771" y="2818"/>
                      </a:cubicBezTo>
                      <a:cubicBezTo>
                        <a:pt x="770" y="2818"/>
                        <a:pt x="770" y="2818"/>
                        <a:pt x="770" y="2818"/>
                      </a:cubicBezTo>
                      <a:cubicBezTo>
                        <a:pt x="768" y="2820"/>
                        <a:pt x="766" y="2820"/>
                        <a:pt x="764" y="2821"/>
                      </a:cubicBezTo>
                      <a:cubicBezTo>
                        <a:pt x="759" y="2824"/>
                        <a:pt x="758" y="2827"/>
                        <a:pt x="757" y="2828"/>
                      </a:cubicBezTo>
                      <a:cubicBezTo>
                        <a:pt x="754" y="2829"/>
                        <a:pt x="751" y="2830"/>
                        <a:pt x="750" y="2833"/>
                      </a:cubicBezTo>
                      <a:cubicBezTo>
                        <a:pt x="747" y="2834"/>
                        <a:pt x="747" y="2834"/>
                        <a:pt x="747" y="2834"/>
                      </a:cubicBezTo>
                      <a:cubicBezTo>
                        <a:pt x="741" y="2841"/>
                        <a:pt x="741" y="2841"/>
                        <a:pt x="741" y="2841"/>
                      </a:cubicBezTo>
                      <a:cubicBezTo>
                        <a:pt x="739" y="2840"/>
                        <a:pt x="739" y="2840"/>
                        <a:pt x="739" y="2840"/>
                      </a:cubicBezTo>
                      <a:cubicBezTo>
                        <a:pt x="737" y="2841"/>
                        <a:pt x="734" y="2845"/>
                        <a:pt x="734" y="2847"/>
                      </a:cubicBezTo>
                      <a:cubicBezTo>
                        <a:pt x="732" y="2848"/>
                        <a:pt x="732" y="2848"/>
                        <a:pt x="731" y="2850"/>
                      </a:cubicBezTo>
                      <a:cubicBezTo>
                        <a:pt x="729" y="2843"/>
                        <a:pt x="734" y="2836"/>
                        <a:pt x="734" y="2829"/>
                      </a:cubicBezTo>
                      <a:cubicBezTo>
                        <a:pt x="736" y="2827"/>
                        <a:pt x="740" y="2819"/>
                        <a:pt x="739" y="2815"/>
                      </a:cubicBezTo>
                      <a:cubicBezTo>
                        <a:pt x="741" y="2813"/>
                        <a:pt x="751" y="2804"/>
                        <a:pt x="751" y="2803"/>
                      </a:cubicBezTo>
                      <a:cubicBezTo>
                        <a:pt x="752" y="2803"/>
                        <a:pt x="752" y="2803"/>
                        <a:pt x="752" y="2803"/>
                      </a:cubicBezTo>
                      <a:cubicBezTo>
                        <a:pt x="753" y="2803"/>
                        <a:pt x="754" y="2801"/>
                        <a:pt x="754" y="2800"/>
                      </a:cubicBezTo>
                      <a:cubicBezTo>
                        <a:pt x="760" y="2798"/>
                        <a:pt x="763" y="2797"/>
                        <a:pt x="769" y="2793"/>
                      </a:cubicBezTo>
                      <a:cubicBezTo>
                        <a:pt x="774" y="2790"/>
                        <a:pt x="778" y="2795"/>
                        <a:pt x="783" y="2786"/>
                      </a:cubicBezTo>
                      <a:cubicBezTo>
                        <a:pt x="785" y="2785"/>
                        <a:pt x="785" y="2785"/>
                        <a:pt x="785" y="2785"/>
                      </a:cubicBezTo>
                      <a:cubicBezTo>
                        <a:pt x="787" y="2782"/>
                        <a:pt x="787" y="2782"/>
                        <a:pt x="787" y="2782"/>
                      </a:cubicBezTo>
                      <a:cubicBezTo>
                        <a:pt x="789" y="2783"/>
                        <a:pt x="788" y="2782"/>
                        <a:pt x="789" y="2781"/>
                      </a:cubicBezTo>
                      <a:cubicBezTo>
                        <a:pt x="790" y="2779"/>
                        <a:pt x="790" y="2779"/>
                        <a:pt x="790" y="2779"/>
                      </a:cubicBezTo>
                      <a:cubicBezTo>
                        <a:pt x="791" y="2778"/>
                        <a:pt x="791" y="2778"/>
                        <a:pt x="791" y="2778"/>
                      </a:cubicBezTo>
                      <a:cubicBezTo>
                        <a:pt x="791" y="2776"/>
                        <a:pt x="791" y="2776"/>
                        <a:pt x="791" y="2776"/>
                      </a:cubicBezTo>
                      <a:cubicBezTo>
                        <a:pt x="793" y="2775"/>
                        <a:pt x="793" y="2775"/>
                        <a:pt x="793" y="2775"/>
                      </a:cubicBezTo>
                      <a:cubicBezTo>
                        <a:pt x="793" y="2774"/>
                        <a:pt x="793" y="2774"/>
                        <a:pt x="793" y="2774"/>
                      </a:cubicBezTo>
                      <a:cubicBezTo>
                        <a:pt x="795" y="2772"/>
                        <a:pt x="795" y="2772"/>
                        <a:pt x="795" y="2772"/>
                      </a:cubicBezTo>
                      <a:cubicBezTo>
                        <a:pt x="793" y="2770"/>
                        <a:pt x="793" y="2770"/>
                        <a:pt x="793" y="2770"/>
                      </a:cubicBezTo>
                      <a:cubicBezTo>
                        <a:pt x="793" y="2768"/>
                        <a:pt x="793" y="2766"/>
                        <a:pt x="794" y="2765"/>
                      </a:cubicBezTo>
                      <a:cubicBezTo>
                        <a:pt x="793" y="2762"/>
                        <a:pt x="793" y="2762"/>
                        <a:pt x="793" y="2762"/>
                      </a:cubicBezTo>
                      <a:cubicBezTo>
                        <a:pt x="795" y="2760"/>
                        <a:pt x="795" y="2755"/>
                        <a:pt x="794" y="2753"/>
                      </a:cubicBezTo>
                      <a:cubicBezTo>
                        <a:pt x="791" y="2747"/>
                        <a:pt x="789" y="2741"/>
                        <a:pt x="785" y="2736"/>
                      </a:cubicBezTo>
                      <a:cubicBezTo>
                        <a:pt x="783" y="2736"/>
                        <a:pt x="783" y="2736"/>
                        <a:pt x="783" y="2736"/>
                      </a:cubicBezTo>
                      <a:cubicBezTo>
                        <a:pt x="781" y="2734"/>
                        <a:pt x="778" y="2732"/>
                        <a:pt x="775" y="2731"/>
                      </a:cubicBezTo>
                      <a:cubicBezTo>
                        <a:pt x="774" y="2731"/>
                        <a:pt x="774" y="2731"/>
                        <a:pt x="774" y="2731"/>
                      </a:cubicBezTo>
                      <a:cubicBezTo>
                        <a:pt x="775" y="2733"/>
                        <a:pt x="775" y="2733"/>
                        <a:pt x="775" y="2733"/>
                      </a:cubicBezTo>
                      <a:cubicBezTo>
                        <a:pt x="774" y="2734"/>
                        <a:pt x="774" y="2734"/>
                        <a:pt x="774" y="2734"/>
                      </a:cubicBezTo>
                      <a:cubicBezTo>
                        <a:pt x="772" y="2734"/>
                        <a:pt x="772" y="2734"/>
                        <a:pt x="772" y="2734"/>
                      </a:cubicBezTo>
                      <a:cubicBezTo>
                        <a:pt x="770" y="2731"/>
                        <a:pt x="770" y="2731"/>
                        <a:pt x="770" y="2731"/>
                      </a:cubicBezTo>
                      <a:cubicBezTo>
                        <a:pt x="769" y="2735"/>
                        <a:pt x="769" y="2735"/>
                        <a:pt x="769" y="2735"/>
                      </a:cubicBezTo>
                      <a:cubicBezTo>
                        <a:pt x="767" y="2735"/>
                        <a:pt x="767" y="2735"/>
                        <a:pt x="767" y="2735"/>
                      </a:cubicBezTo>
                      <a:cubicBezTo>
                        <a:pt x="769" y="2738"/>
                        <a:pt x="769" y="2738"/>
                        <a:pt x="769" y="2738"/>
                      </a:cubicBezTo>
                      <a:cubicBezTo>
                        <a:pt x="772" y="2741"/>
                        <a:pt x="771" y="2740"/>
                        <a:pt x="773" y="2743"/>
                      </a:cubicBezTo>
                      <a:cubicBezTo>
                        <a:pt x="774" y="2744"/>
                        <a:pt x="778" y="2745"/>
                        <a:pt x="778" y="2746"/>
                      </a:cubicBezTo>
                      <a:cubicBezTo>
                        <a:pt x="778" y="2748"/>
                        <a:pt x="778" y="2748"/>
                        <a:pt x="778" y="2748"/>
                      </a:cubicBezTo>
                      <a:cubicBezTo>
                        <a:pt x="780" y="2749"/>
                        <a:pt x="780" y="2749"/>
                        <a:pt x="780" y="2749"/>
                      </a:cubicBezTo>
                      <a:cubicBezTo>
                        <a:pt x="780" y="2750"/>
                        <a:pt x="780" y="2750"/>
                        <a:pt x="780" y="2750"/>
                      </a:cubicBezTo>
                      <a:cubicBezTo>
                        <a:pt x="781" y="2751"/>
                        <a:pt x="781" y="2751"/>
                        <a:pt x="781" y="2751"/>
                      </a:cubicBezTo>
                      <a:cubicBezTo>
                        <a:pt x="782" y="2752"/>
                        <a:pt x="782" y="2752"/>
                        <a:pt x="782" y="2752"/>
                      </a:cubicBezTo>
                      <a:cubicBezTo>
                        <a:pt x="782" y="2754"/>
                        <a:pt x="784" y="2757"/>
                        <a:pt x="786" y="2759"/>
                      </a:cubicBezTo>
                      <a:cubicBezTo>
                        <a:pt x="785" y="2761"/>
                        <a:pt x="785" y="2761"/>
                        <a:pt x="785" y="2761"/>
                      </a:cubicBezTo>
                      <a:cubicBezTo>
                        <a:pt x="786" y="2762"/>
                        <a:pt x="786" y="2762"/>
                        <a:pt x="786" y="2762"/>
                      </a:cubicBezTo>
                      <a:cubicBezTo>
                        <a:pt x="786" y="2763"/>
                        <a:pt x="786" y="2763"/>
                        <a:pt x="786" y="2763"/>
                      </a:cubicBezTo>
                      <a:cubicBezTo>
                        <a:pt x="785" y="2764"/>
                        <a:pt x="785" y="2764"/>
                        <a:pt x="785" y="2764"/>
                      </a:cubicBezTo>
                      <a:cubicBezTo>
                        <a:pt x="786" y="2765"/>
                        <a:pt x="786" y="2765"/>
                        <a:pt x="786" y="2765"/>
                      </a:cubicBezTo>
                      <a:cubicBezTo>
                        <a:pt x="785" y="2769"/>
                        <a:pt x="785" y="2769"/>
                        <a:pt x="785" y="2769"/>
                      </a:cubicBezTo>
                      <a:cubicBezTo>
                        <a:pt x="782" y="2762"/>
                        <a:pt x="782" y="2762"/>
                        <a:pt x="782" y="2762"/>
                      </a:cubicBezTo>
                      <a:cubicBezTo>
                        <a:pt x="781" y="2761"/>
                        <a:pt x="781" y="2761"/>
                        <a:pt x="781" y="2761"/>
                      </a:cubicBezTo>
                      <a:cubicBezTo>
                        <a:pt x="782" y="2759"/>
                        <a:pt x="782" y="2759"/>
                        <a:pt x="782" y="2759"/>
                      </a:cubicBezTo>
                      <a:cubicBezTo>
                        <a:pt x="780" y="2758"/>
                        <a:pt x="780" y="2758"/>
                        <a:pt x="780" y="2758"/>
                      </a:cubicBezTo>
                      <a:cubicBezTo>
                        <a:pt x="779" y="2756"/>
                        <a:pt x="779" y="2755"/>
                        <a:pt x="779" y="2755"/>
                      </a:cubicBezTo>
                      <a:cubicBezTo>
                        <a:pt x="778" y="2754"/>
                        <a:pt x="778" y="2754"/>
                        <a:pt x="776" y="2752"/>
                      </a:cubicBezTo>
                      <a:cubicBezTo>
                        <a:pt x="778" y="2752"/>
                        <a:pt x="778" y="2752"/>
                        <a:pt x="778" y="2752"/>
                      </a:cubicBezTo>
                      <a:cubicBezTo>
                        <a:pt x="779" y="2754"/>
                        <a:pt x="779" y="2754"/>
                        <a:pt x="779" y="2754"/>
                      </a:cubicBezTo>
                      <a:cubicBezTo>
                        <a:pt x="780" y="2753"/>
                        <a:pt x="780" y="2753"/>
                        <a:pt x="780" y="2753"/>
                      </a:cubicBezTo>
                      <a:cubicBezTo>
                        <a:pt x="779" y="2752"/>
                        <a:pt x="779" y="2751"/>
                        <a:pt x="777" y="2750"/>
                      </a:cubicBezTo>
                      <a:cubicBezTo>
                        <a:pt x="776" y="2750"/>
                        <a:pt x="776" y="2750"/>
                        <a:pt x="776" y="2750"/>
                      </a:cubicBezTo>
                      <a:cubicBezTo>
                        <a:pt x="774" y="2750"/>
                        <a:pt x="774" y="2750"/>
                        <a:pt x="774" y="2750"/>
                      </a:cubicBezTo>
                      <a:cubicBezTo>
                        <a:pt x="773" y="2751"/>
                        <a:pt x="773" y="2751"/>
                        <a:pt x="773" y="2751"/>
                      </a:cubicBezTo>
                      <a:cubicBezTo>
                        <a:pt x="771" y="2749"/>
                        <a:pt x="771" y="2749"/>
                        <a:pt x="771" y="2749"/>
                      </a:cubicBezTo>
                      <a:cubicBezTo>
                        <a:pt x="770" y="2750"/>
                        <a:pt x="770" y="2750"/>
                        <a:pt x="770" y="2750"/>
                      </a:cubicBezTo>
                      <a:cubicBezTo>
                        <a:pt x="763" y="2747"/>
                        <a:pt x="763" y="2747"/>
                        <a:pt x="763" y="2747"/>
                      </a:cubicBezTo>
                      <a:cubicBezTo>
                        <a:pt x="762" y="2744"/>
                        <a:pt x="762" y="2744"/>
                        <a:pt x="762" y="2744"/>
                      </a:cubicBezTo>
                      <a:cubicBezTo>
                        <a:pt x="761" y="2744"/>
                        <a:pt x="761" y="2744"/>
                        <a:pt x="761" y="2744"/>
                      </a:cubicBezTo>
                      <a:cubicBezTo>
                        <a:pt x="761" y="2743"/>
                        <a:pt x="761" y="2741"/>
                        <a:pt x="762" y="2740"/>
                      </a:cubicBezTo>
                      <a:cubicBezTo>
                        <a:pt x="760" y="2738"/>
                        <a:pt x="760" y="2738"/>
                        <a:pt x="760" y="2738"/>
                      </a:cubicBezTo>
                      <a:cubicBezTo>
                        <a:pt x="760" y="2736"/>
                        <a:pt x="760" y="2736"/>
                        <a:pt x="760" y="2736"/>
                      </a:cubicBezTo>
                      <a:cubicBezTo>
                        <a:pt x="764" y="2737"/>
                        <a:pt x="764" y="2737"/>
                        <a:pt x="764" y="2737"/>
                      </a:cubicBezTo>
                      <a:cubicBezTo>
                        <a:pt x="764" y="2738"/>
                        <a:pt x="764" y="2738"/>
                        <a:pt x="764" y="2738"/>
                      </a:cubicBezTo>
                      <a:cubicBezTo>
                        <a:pt x="765" y="2740"/>
                        <a:pt x="765" y="2740"/>
                        <a:pt x="765" y="2740"/>
                      </a:cubicBezTo>
                      <a:cubicBezTo>
                        <a:pt x="765" y="2739"/>
                        <a:pt x="765" y="2739"/>
                        <a:pt x="765" y="2739"/>
                      </a:cubicBezTo>
                      <a:cubicBezTo>
                        <a:pt x="764" y="2737"/>
                        <a:pt x="764" y="2737"/>
                        <a:pt x="764" y="2737"/>
                      </a:cubicBezTo>
                      <a:cubicBezTo>
                        <a:pt x="766" y="2736"/>
                        <a:pt x="766" y="2736"/>
                        <a:pt x="766" y="2736"/>
                      </a:cubicBezTo>
                      <a:cubicBezTo>
                        <a:pt x="766" y="2735"/>
                        <a:pt x="766" y="2735"/>
                        <a:pt x="766" y="2735"/>
                      </a:cubicBezTo>
                      <a:cubicBezTo>
                        <a:pt x="763" y="2732"/>
                        <a:pt x="763" y="2730"/>
                        <a:pt x="762" y="2727"/>
                      </a:cubicBezTo>
                      <a:cubicBezTo>
                        <a:pt x="761" y="2727"/>
                        <a:pt x="759" y="2723"/>
                        <a:pt x="758" y="2723"/>
                      </a:cubicBezTo>
                      <a:cubicBezTo>
                        <a:pt x="756" y="2722"/>
                        <a:pt x="756" y="2722"/>
                        <a:pt x="756" y="2722"/>
                      </a:cubicBezTo>
                      <a:cubicBezTo>
                        <a:pt x="754" y="2721"/>
                        <a:pt x="753" y="2718"/>
                        <a:pt x="753" y="2716"/>
                      </a:cubicBezTo>
                      <a:cubicBezTo>
                        <a:pt x="754" y="2715"/>
                        <a:pt x="754" y="2715"/>
                        <a:pt x="754" y="2715"/>
                      </a:cubicBezTo>
                      <a:cubicBezTo>
                        <a:pt x="753" y="2712"/>
                        <a:pt x="753" y="2712"/>
                        <a:pt x="753" y="2712"/>
                      </a:cubicBezTo>
                      <a:cubicBezTo>
                        <a:pt x="752" y="2712"/>
                        <a:pt x="752" y="2712"/>
                        <a:pt x="752" y="2712"/>
                      </a:cubicBezTo>
                      <a:cubicBezTo>
                        <a:pt x="749" y="2713"/>
                        <a:pt x="749" y="2713"/>
                        <a:pt x="749" y="2713"/>
                      </a:cubicBezTo>
                      <a:cubicBezTo>
                        <a:pt x="747" y="2712"/>
                        <a:pt x="744" y="2709"/>
                        <a:pt x="743" y="2707"/>
                      </a:cubicBezTo>
                      <a:cubicBezTo>
                        <a:pt x="743" y="2705"/>
                        <a:pt x="741" y="2704"/>
                        <a:pt x="741" y="2702"/>
                      </a:cubicBezTo>
                      <a:cubicBezTo>
                        <a:pt x="740" y="2701"/>
                        <a:pt x="740" y="2700"/>
                        <a:pt x="740" y="2698"/>
                      </a:cubicBezTo>
                      <a:cubicBezTo>
                        <a:pt x="739" y="2695"/>
                        <a:pt x="738" y="2694"/>
                        <a:pt x="737" y="2691"/>
                      </a:cubicBezTo>
                      <a:cubicBezTo>
                        <a:pt x="733" y="2685"/>
                        <a:pt x="733" y="2682"/>
                        <a:pt x="725" y="2680"/>
                      </a:cubicBezTo>
                      <a:cubicBezTo>
                        <a:pt x="725" y="2680"/>
                        <a:pt x="724" y="2681"/>
                        <a:pt x="723" y="2681"/>
                      </a:cubicBezTo>
                      <a:cubicBezTo>
                        <a:pt x="722" y="2680"/>
                        <a:pt x="722" y="2680"/>
                        <a:pt x="722" y="2680"/>
                      </a:cubicBezTo>
                      <a:cubicBezTo>
                        <a:pt x="721" y="2677"/>
                        <a:pt x="721" y="2677"/>
                        <a:pt x="721" y="2677"/>
                      </a:cubicBezTo>
                      <a:cubicBezTo>
                        <a:pt x="719" y="2675"/>
                        <a:pt x="719" y="2675"/>
                        <a:pt x="719" y="2675"/>
                      </a:cubicBezTo>
                      <a:cubicBezTo>
                        <a:pt x="716" y="2676"/>
                        <a:pt x="716" y="2676"/>
                        <a:pt x="716" y="2676"/>
                      </a:cubicBezTo>
                      <a:cubicBezTo>
                        <a:pt x="715" y="2676"/>
                        <a:pt x="714" y="2675"/>
                        <a:pt x="713" y="2674"/>
                      </a:cubicBezTo>
                      <a:cubicBezTo>
                        <a:pt x="713" y="2671"/>
                        <a:pt x="713" y="2671"/>
                        <a:pt x="713" y="2671"/>
                      </a:cubicBezTo>
                      <a:cubicBezTo>
                        <a:pt x="714" y="2670"/>
                        <a:pt x="714" y="2670"/>
                        <a:pt x="714" y="2670"/>
                      </a:cubicBezTo>
                      <a:cubicBezTo>
                        <a:pt x="715" y="2667"/>
                        <a:pt x="715" y="2667"/>
                        <a:pt x="715" y="2667"/>
                      </a:cubicBezTo>
                      <a:cubicBezTo>
                        <a:pt x="717" y="2664"/>
                        <a:pt x="717" y="2664"/>
                        <a:pt x="717" y="2664"/>
                      </a:cubicBezTo>
                      <a:cubicBezTo>
                        <a:pt x="717" y="2659"/>
                        <a:pt x="717" y="2659"/>
                        <a:pt x="717" y="2659"/>
                      </a:cubicBezTo>
                      <a:cubicBezTo>
                        <a:pt x="718" y="2657"/>
                        <a:pt x="718" y="2657"/>
                        <a:pt x="718" y="2657"/>
                      </a:cubicBezTo>
                      <a:cubicBezTo>
                        <a:pt x="717" y="2652"/>
                        <a:pt x="722" y="2648"/>
                        <a:pt x="720" y="2644"/>
                      </a:cubicBezTo>
                      <a:cubicBezTo>
                        <a:pt x="717" y="2641"/>
                        <a:pt x="715" y="2641"/>
                        <a:pt x="710" y="2640"/>
                      </a:cubicBezTo>
                      <a:cubicBezTo>
                        <a:pt x="707" y="2641"/>
                        <a:pt x="707" y="2641"/>
                        <a:pt x="707" y="2641"/>
                      </a:cubicBezTo>
                      <a:cubicBezTo>
                        <a:pt x="706" y="2640"/>
                        <a:pt x="701" y="2641"/>
                        <a:pt x="699" y="2642"/>
                      </a:cubicBezTo>
                      <a:cubicBezTo>
                        <a:pt x="699" y="2641"/>
                        <a:pt x="695" y="2639"/>
                        <a:pt x="695" y="2638"/>
                      </a:cubicBezTo>
                      <a:cubicBezTo>
                        <a:pt x="696" y="2636"/>
                        <a:pt x="696" y="2636"/>
                        <a:pt x="696" y="2636"/>
                      </a:cubicBezTo>
                      <a:cubicBezTo>
                        <a:pt x="696" y="2633"/>
                        <a:pt x="696" y="2629"/>
                        <a:pt x="697" y="2627"/>
                      </a:cubicBezTo>
                      <a:cubicBezTo>
                        <a:pt x="697" y="2626"/>
                        <a:pt x="699" y="2623"/>
                        <a:pt x="700" y="2622"/>
                      </a:cubicBezTo>
                      <a:cubicBezTo>
                        <a:pt x="701" y="2619"/>
                        <a:pt x="701" y="2615"/>
                        <a:pt x="701" y="2611"/>
                      </a:cubicBezTo>
                      <a:cubicBezTo>
                        <a:pt x="700" y="2609"/>
                        <a:pt x="700" y="2609"/>
                        <a:pt x="700" y="2609"/>
                      </a:cubicBezTo>
                      <a:cubicBezTo>
                        <a:pt x="699" y="2609"/>
                        <a:pt x="699" y="2609"/>
                        <a:pt x="699" y="2609"/>
                      </a:cubicBezTo>
                      <a:cubicBezTo>
                        <a:pt x="699" y="2606"/>
                        <a:pt x="699" y="2606"/>
                        <a:pt x="699" y="2606"/>
                      </a:cubicBezTo>
                      <a:cubicBezTo>
                        <a:pt x="703" y="2603"/>
                        <a:pt x="703" y="2603"/>
                        <a:pt x="703" y="2603"/>
                      </a:cubicBezTo>
                      <a:cubicBezTo>
                        <a:pt x="704" y="2599"/>
                        <a:pt x="704" y="2592"/>
                        <a:pt x="701" y="2589"/>
                      </a:cubicBezTo>
                      <a:cubicBezTo>
                        <a:pt x="698" y="2589"/>
                        <a:pt x="696" y="2586"/>
                        <a:pt x="696" y="2583"/>
                      </a:cubicBezTo>
                      <a:cubicBezTo>
                        <a:pt x="695" y="2582"/>
                        <a:pt x="695" y="2582"/>
                        <a:pt x="695" y="2582"/>
                      </a:cubicBezTo>
                      <a:cubicBezTo>
                        <a:pt x="695" y="2580"/>
                        <a:pt x="695" y="2580"/>
                        <a:pt x="695" y="2580"/>
                      </a:cubicBezTo>
                      <a:cubicBezTo>
                        <a:pt x="693" y="2579"/>
                        <a:pt x="693" y="2579"/>
                        <a:pt x="693" y="2579"/>
                      </a:cubicBezTo>
                      <a:cubicBezTo>
                        <a:pt x="694" y="2575"/>
                        <a:pt x="694" y="2575"/>
                        <a:pt x="694" y="2575"/>
                      </a:cubicBezTo>
                      <a:cubicBezTo>
                        <a:pt x="692" y="2576"/>
                        <a:pt x="692" y="2576"/>
                        <a:pt x="692" y="2576"/>
                      </a:cubicBezTo>
                      <a:cubicBezTo>
                        <a:pt x="689" y="2575"/>
                        <a:pt x="689" y="2575"/>
                        <a:pt x="689" y="2575"/>
                      </a:cubicBezTo>
                      <a:cubicBezTo>
                        <a:pt x="688" y="2573"/>
                        <a:pt x="684" y="2572"/>
                        <a:pt x="682" y="2570"/>
                      </a:cubicBezTo>
                      <a:cubicBezTo>
                        <a:pt x="680" y="2571"/>
                        <a:pt x="680" y="2571"/>
                        <a:pt x="680" y="2571"/>
                      </a:cubicBezTo>
                      <a:cubicBezTo>
                        <a:pt x="677" y="2570"/>
                        <a:pt x="676" y="2562"/>
                        <a:pt x="670" y="2562"/>
                      </a:cubicBezTo>
                      <a:cubicBezTo>
                        <a:pt x="668" y="2562"/>
                        <a:pt x="664" y="2566"/>
                        <a:pt x="663" y="2568"/>
                      </a:cubicBezTo>
                      <a:cubicBezTo>
                        <a:pt x="661" y="2569"/>
                        <a:pt x="658" y="2570"/>
                        <a:pt x="656" y="2570"/>
                      </a:cubicBezTo>
                      <a:cubicBezTo>
                        <a:pt x="654" y="2572"/>
                        <a:pt x="649" y="2573"/>
                        <a:pt x="647" y="2573"/>
                      </a:cubicBezTo>
                      <a:cubicBezTo>
                        <a:pt x="645" y="2570"/>
                        <a:pt x="645" y="2570"/>
                        <a:pt x="645" y="2570"/>
                      </a:cubicBezTo>
                      <a:cubicBezTo>
                        <a:pt x="640" y="2569"/>
                        <a:pt x="640" y="2569"/>
                        <a:pt x="640" y="2569"/>
                      </a:cubicBezTo>
                      <a:cubicBezTo>
                        <a:pt x="639" y="2567"/>
                        <a:pt x="636" y="2564"/>
                        <a:pt x="633" y="2563"/>
                      </a:cubicBezTo>
                      <a:cubicBezTo>
                        <a:pt x="632" y="2562"/>
                        <a:pt x="632" y="2562"/>
                        <a:pt x="632" y="2562"/>
                      </a:cubicBezTo>
                      <a:cubicBezTo>
                        <a:pt x="631" y="2561"/>
                        <a:pt x="631" y="2561"/>
                        <a:pt x="631" y="2561"/>
                      </a:cubicBezTo>
                      <a:cubicBezTo>
                        <a:pt x="628" y="2562"/>
                        <a:pt x="628" y="2562"/>
                        <a:pt x="628" y="2562"/>
                      </a:cubicBezTo>
                      <a:cubicBezTo>
                        <a:pt x="622" y="2558"/>
                        <a:pt x="622" y="2558"/>
                        <a:pt x="622" y="2558"/>
                      </a:cubicBezTo>
                      <a:cubicBezTo>
                        <a:pt x="622" y="2556"/>
                        <a:pt x="622" y="2556"/>
                        <a:pt x="622" y="2556"/>
                      </a:cubicBezTo>
                      <a:cubicBezTo>
                        <a:pt x="620" y="2557"/>
                        <a:pt x="620" y="2557"/>
                        <a:pt x="620" y="2557"/>
                      </a:cubicBezTo>
                      <a:cubicBezTo>
                        <a:pt x="618" y="2557"/>
                        <a:pt x="618" y="2557"/>
                        <a:pt x="618" y="2557"/>
                      </a:cubicBezTo>
                      <a:cubicBezTo>
                        <a:pt x="617" y="2556"/>
                        <a:pt x="617" y="2556"/>
                        <a:pt x="617" y="2556"/>
                      </a:cubicBezTo>
                      <a:cubicBezTo>
                        <a:pt x="615" y="2557"/>
                        <a:pt x="615" y="2557"/>
                        <a:pt x="615" y="2557"/>
                      </a:cubicBezTo>
                      <a:cubicBezTo>
                        <a:pt x="612" y="2554"/>
                        <a:pt x="612" y="2554"/>
                        <a:pt x="612" y="2554"/>
                      </a:cubicBezTo>
                      <a:cubicBezTo>
                        <a:pt x="611" y="2555"/>
                        <a:pt x="611" y="2555"/>
                        <a:pt x="611" y="2555"/>
                      </a:cubicBezTo>
                      <a:cubicBezTo>
                        <a:pt x="610" y="2556"/>
                        <a:pt x="610" y="2556"/>
                        <a:pt x="610" y="2556"/>
                      </a:cubicBezTo>
                      <a:cubicBezTo>
                        <a:pt x="608" y="2556"/>
                        <a:pt x="608" y="2556"/>
                        <a:pt x="608" y="2556"/>
                      </a:cubicBezTo>
                      <a:cubicBezTo>
                        <a:pt x="607" y="2558"/>
                        <a:pt x="607" y="2558"/>
                        <a:pt x="607" y="2558"/>
                      </a:cubicBezTo>
                      <a:cubicBezTo>
                        <a:pt x="603" y="2560"/>
                        <a:pt x="603" y="2560"/>
                        <a:pt x="603" y="2560"/>
                      </a:cubicBezTo>
                      <a:cubicBezTo>
                        <a:pt x="600" y="2560"/>
                        <a:pt x="600" y="2560"/>
                        <a:pt x="600" y="2560"/>
                      </a:cubicBezTo>
                      <a:cubicBezTo>
                        <a:pt x="599" y="2558"/>
                        <a:pt x="599" y="2558"/>
                        <a:pt x="599" y="2558"/>
                      </a:cubicBezTo>
                      <a:cubicBezTo>
                        <a:pt x="596" y="2558"/>
                        <a:pt x="596" y="2558"/>
                        <a:pt x="596" y="2558"/>
                      </a:cubicBezTo>
                      <a:cubicBezTo>
                        <a:pt x="594" y="2557"/>
                        <a:pt x="594" y="2557"/>
                        <a:pt x="594" y="2557"/>
                      </a:cubicBezTo>
                      <a:cubicBezTo>
                        <a:pt x="593" y="2558"/>
                        <a:pt x="593" y="2558"/>
                        <a:pt x="593" y="2558"/>
                      </a:cubicBezTo>
                      <a:cubicBezTo>
                        <a:pt x="591" y="2558"/>
                        <a:pt x="589" y="2557"/>
                        <a:pt x="587" y="2556"/>
                      </a:cubicBezTo>
                      <a:cubicBezTo>
                        <a:pt x="587" y="2553"/>
                        <a:pt x="583" y="2551"/>
                        <a:pt x="581" y="2551"/>
                      </a:cubicBezTo>
                      <a:cubicBezTo>
                        <a:pt x="577" y="2554"/>
                        <a:pt x="577" y="2554"/>
                        <a:pt x="577" y="2554"/>
                      </a:cubicBezTo>
                      <a:cubicBezTo>
                        <a:pt x="576" y="2554"/>
                        <a:pt x="576" y="2554"/>
                        <a:pt x="576" y="2554"/>
                      </a:cubicBezTo>
                      <a:cubicBezTo>
                        <a:pt x="574" y="2557"/>
                        <a:pt x="574" y="2557"/>
                        <a:pt x="574" y="2557"/>
                      </a:cubicBezTo>
                      <a:cubicBezTo>
                        <a:pt x="572" y="2557"/>
                        <a:pt x="572" y="2557"/>
                        <a:pt x="572" y="2557"/>
                      </a:cubicBezTo>
                      <a:cubicBezTo>
                        <a:pt x="572" y="2559"/>
                        <a:pt x="572" y="2559"/>
                        <a:pt x="572" y="2559"/>
                      </a:cubicBezTo>
                      <a:cubicBezTo>
                        <a:pt x="571" y="2559"/>
                        <a:pt x="571" y="2559"/>
                        <a:pt x="571" y="2559"/>
                      </a:cubicBezTo>
                      <a:cubicBezTo>
                        <a:pt x="568" y="2560"/>
                        <a:pt x="568" y="2560"/>
                        <a:pt x="568" y="2560"/>
                      </a:cubicBezTo>
                      <a:cubicBezTo>
                        <a:pt x="568" y="2562"/>
                        <a:pt x="568" y="2562"/>
                        <a:pt x="568" y="2562"/>
                      </a:cubicBezTo>
                      <a:cubicBezTo>
                        <a:pt x="569" y="2562"/>
                        <a:pt x="569" y="2562"/>
                        <a:pt x="569" y="2562"/>
                      </a:cubicBezTo>
                      <a:cubicBezTo>
                        <a:pt x="569" y="2563"/>
                        <a:pt x="568" y="2565"/>
                        <a:pt x="566" y="2567"/>
                      </a:cubicBezTo>
                      <a:cubicBezTo>
                        <a:pt x="565" y="2566"/>
                        <a:pt x="565" y="2566"/>
                        <a:pt x="565" y="2566"/>
                      </a:cubicBezTo>
                      <a:cubicBezTo>
                        <a:pt x="564" y="2566"/>
                        <a:pt x="564" y="2566"/>
                        <a:pt x="564" y="2566"/>
                      </a:cubicBezTo>
                      <a:cubicBezTo>
                        <a:pt x="565" y="2567"/>
                        <a:pt x="565" y="2567"/>
                        <a:pt x="565" y="2567"/>
                      </a:cubicBezTo>
                      <a:cubicBezTo>
                        <a:pt x="563" y="2568"/>
                        <a:pt x="563" y="2568"/>
                        <a:pt x="563" y="2568"/>
                      </a:cubicBezTo>
                      <a:cubicBezTo>
                        <a:pt x="563" y="2566"/>
                        <a:pt x="563" y="2566"/>
                        <a:pt x="563" y="2566"/>
                      </a:cubicBezTo>
                      <a:cubicBezTo>
                        <a:pt x="561" y="2566"/>
                        <a:pt x="556" y="2569"/>
                        <a:pt x="554" y="2571"/>
                      </a:cubicBezTo>
                      <a:cubicBezTo>
                        <a:pt x="547" y="2572"/>
                        <a:pt x="547" y="2572"/>
                        <a:pt x="547" y="2572"/>
                      </a:cubicBezTo>
                      <a:cubicBezTo>
                        <a:pt x="543" y="2571"/>
                        <a:pt x="543" y="2571"/>
                        <a:pt x="543" y="2571"/>
                      </a:cubicBezTo>
                      <a:cubicBezTo>
                        <a:pt x="538" y="2573"/>
                        <a:pt x="538" y="2573"/>
                        <a:pt x="538" y="2573"/>
                      </a:cubicBezTo>
                      <a:cubicBezTo>
                        <a:pt x="533" y="2570"/>
                        <a:pt x="533" y="2570"/>
                        <a:pt x="533" y="2570"/>
                      </a:cubicBezTo>
                      <a:cubicBezTo>
                        <a:pt x="533" y="2571"/>
                        <a:pt x="533" y="2571"/>
                        <a:pt x="533" y="2571"/>
                      </a:cubicBezTo>
                      <a:cubicBezTo>
                        <a:pt x="535" y="2573"/>
                        <a:pt x="535" y="2573"/>
                        <a:pt x="535" y="2573"/>
                      </a:cubicBezTo>
                      <a:cubicBezTo>
                        <a:pt x="535" y="2574"/>
                        <a:pt x="535" y="2574"/>
                        <a:pt x="535" y="2574"/>
                      </a:cubicBezTo>
                      <a:cubicBezTo>
                        <a:pt x="533" y="2575"/>
                        <a:pt x="533" y="2575"/>
                        <a:pt x="533" y="2575"/>
                      </a:cubicBezTo>
                      <a:cubicBezTo>
                        <a:pt x="531" y="2575"/>
                        <a:pt x="524" y="2577"/>
                        <a:pt x="522" y="2579"/>
                      </a:cubicBezTo>
                      <a:cubicBezTo>
                        <a:pt x="521" y="2578"/>
                        <a:pt x="521" y="2578"/>
                        <a:pt x="521" y="2578"/>
                      </a:cubicBezTo>
                      <a:cubicBezTo>
                        <a:pt x="520" y="2580"/>
                        <a:pt x="520" y="2580"/>
                        <a:pt x="520" y="2580"/>
                      </a:cubicBezTo>
                      <a:cubicBezTo>
                        <a:pt x="518" y="2580"/>
                        <a:pt x="518" y="2580"/>
                        <a:pt x="518" y="2580"/>
                      </a:cubicBezTo>
                      <a:cubicBezTo>
                        <a:pt x="518" y="2582"/>
                        <a:pt x="518" y="2582"/>
                        <a:pt x="518" y="2582"/>
                      </a:cubicBezTo>
                      <a:cubicBezTo>
                        <a:pt x="516" y="2584"/>
                        <a:pt x="516" y="2584"/>
                        <a:pt x="516" y="2584"/>
                      </a:cubicBezTo>
                      <a:cubicBezTo>
                        <a:pt x="517" y="2587"/>
                        <a:pt x="517" y="2587"/>
                        <a:pt x="517" y="2587"/>
                      </a:cubicBezTo>
                      <a:cubicBezTo>
                        <a:pt x="515" y="2589"/>
                        <a:pt x="508" y="2591"/>
                        <a:pt x="506" y="2590"/>
                      </a:cubicBezTo>
                      <a:cubicBezTo>
                        <a:pt x="506" y="2591"/>
                        <a:pt x="506" y="2591"/>
                        <a:pt x="506" y="2591"/>
                      </a:cubicBezTo>
                      <a:cubicBezTo>
                        <a:pt x="511" y="2590"/>
                        <a:pt x="519" y="2592"/>
                        <a:pt x="522" y="2596"/>
                      </a:cubicBezTo>
                      <a:cubicBezTo>
                        <a:pt x="519" y="2595"/>
                        <a:pt x="519" y="2595"/>
                        <a:pt x="519" y="2595"/>
                      </a:cubicBezTo>
                      <a:cubicBezTo>
                        <a:pt x="518" y="2594"/>
                        <a:pt x="515" y="2593"/>
                        <a:pt x="513" y="2592"/>
                      </a:cubicBezTo>
                      <a:cubicBezTo>
                        <a:pt x="510" y="2594"/>
                        <a:pt x="510" y="2594"/>
                        <a:pt x="510" y="2594"/>
                      </a:cubicBezTo>
                      <a:cubicBezTo>
                        <a:pt x="508" y="2593"/>
                        <a:pt x="508" y="2593"/>
                        <a:pt x="508" y="2593"/>
                      </a:cubicBezTo>
                      <a:cubicBezTo>
                        <a:pt x="504" y="2589"/>
                        <a:pt x="504" y="2589"/>
                        <a:pt x="504" y="2589"/>
                      </a:cubicBezTo>
                      <a:cubicBezTo>
                        <a:pt x="501" y="2590"/>
                        <a:pt x="498" y="2589"/>
                        <a:pt x="496" y="2589"/>
                      </a:cubicBezTo>
                      <a:cubicBezTo>
                        <a:pt x="493" y="2589"/>
                        <a:pt x="491" y="2590"/>
                        <a:pt x="489" y="2590"/>
                      </a:cubicBezTo>
                      <a:cubicBezTo>
                        <a:pt x="475" y="2590"/>
                        <a:pt x="467" y="2589"/>
                        <a:pt x="458" y="2579"/>
                      </a:cubicBezTo>
                      <a:cubicBezTo>
                        <a:pt x="454" y="2578"/>
                        <a:pt x="454" y="2578"/>
                        <a:pt x="454" y="2578"/>
                      </a:cubicBezTo>
                      <a:cubicBezTo>
                        <a:pt x="453" y="2579"/>
                        <a:pt x="453" y="2579"/>
                        <a:pt x="453" y="2579"/>
                      </a:cubicBezTo>
                      <a:cubicBezTo>
                        <a:pt x="456" y="2584"/>
                        <a:pt x="453" y="2597"/>
                        <a:pt x="451" y="2602"/>
                      </a:cubicBezTo>
                      <a:cubicBezTo>
                        <a:pt x="450" y="2606"/>
                        <a:pt x="447" y="2610"/>
                        <a:pt x="446" y="2615"/>
                      </a:cubicBezTo>
                      <a:cubicBezTo>
                        <a:pt x="445" y="2616"/>
                        <a:pt x="445" y="2616"/>
                        <a:pt x="445" y="2616"/>
                      </a:cubicBezTo>
                      <a:cubicBezTo>
                        <a:pt x="447" y="2617"/>
                        <a:pt x="447" y="2617"/>
                        <a:pt x="450" y="2617"/>
                      </a:cubicBezTo>
                      <a:cubicBezTo>
                        <a:pt x="450" y="2618"/>
                        <a:pt x="450" y="2618"/>
                        <a:pt x="450" y="2618"/>
                      </a:cubicBezTo>
                      <a:cubicBezTo>
                        <a:pt x="449" y="2618"/>
                        <a:pt x="449" y="2618"/>
                        <a:pt x="449" y="2618"/>
                      </a:cubicBezTo>
                      <a:cubicBezTo>
                        <a:pt x="447" y="2617"/>
                        <a:pt x="447" y="2617"/>
                        <a:pt x="447" y="2617"/>
                      </a:cubicBezTo>
                      <a:cubicBezTo>
                        <a:pt x="445" y="2618"/>
                        <a:pt x="445" y="2618"/>
                        <a:pt x="445" y="2618"/>
                      </a:cubicBezTo>
                      <a:cubicBezTo>
                        <a:pt x="442" y="2617"/>
                        <a:pt x="442" y="2617"/>
                        <a:pt x="442" y="2617"/>
                      </a:cubicBezTo>
                      <a:cubicBezTo>
                        <a:pt x="440" y="2618"/>
                        <a:pt x="440" y="2618"/>
                        <a:pt x="440" y="2618"/>
                      </a:cubicBezTo>
                      <a:cubicBezTo>
                        <a:pt x="436" y="2622"/>
                        <a:pt x="438" y="2627"/>
                        <a:pt x="440" y="2631"/>
                      </a:cubicBezTo>
                      <a:cubicBezTo>
                        <a:pt x="433" y="2640"/>
                        <a:pt x="433" y="2640"/>
                        <a:pt x="433" y="2640"/>
                      </a:cubicBezTo>
                      <a:cubicBezTo>
                        <a:pt x="433" y="2642"/>
                        <a:pt x="433" y="2642"/>
                        <a:pt x="433" y="2642"/>
                      </a:cubicBezTo>
                      <a:cubicBezTo>
                        <a:pt x="433" y="2642"/>
                        <a:pt x="433" y="2642"/>
                        <a:pt x="433" y="2642"/>
                      </a:cubicBezTo>
                      <a:cubicBezTo>
                        <a:pt x="431" y="2643"/>
                        <a:pt x="431" y="2643"/>
                        <a:pt x="431" y="2643"/>
                      </a:cubicBezTo>
                      <a:cubicBezTo>
                        <a:pt x="430" y="2644"/>
                        <a:pt x="430" y="2644"/>
                        <a:pt x="430" y="2644"/>
                      </a:cubicBezTo>
                      <a:cubicBezTo>
                        <a:pt x="424" y="2646"/>
                        <a:pt x="417" y="2646"/>
                        <a:pt x="410" y="2647"/>
                      </a:cubicBezTo>
                      <a:cubicBezTo>
                        <a:pt x="405" y="2645"/>
                        <a:pt x="405" y="2645"/>
                        <a:pt x="405" y="2645"/>
                      </a:cubicBezTo>
                      <a:cubicBezTo>
                        <a:pt x="404" y="2640"/>
                        <a:pt x="404" y="2640"/>
                        <a:pt x="404" y="2640"/>
                      </a:cubicBezTo>
                      <a:cubicBezTo>
                        <a:pt x="404" y="2640"/>
                        <a:pt x="403" y="2639"/>
                        <a:pt x="403" y="2639"/>
                      </a:cubicBezTo>
                      <a:cubicBezTo>
                        <a:pt x="397" y="2638"/>
                        <a:pt x="392" y="2638"/>
                        <a:pt x="387" y="2641"/>
                      </a:cubicBezTo>
                      <a:cubicBezTo>
                        <a:pt x="384" y="2639"/>
                        <a:pt x="384" y="2639"/>
                        <a:pt x="384" y="2639"/>
                      </a:cubicBezTo>
                      <a:cubicBezTo>
                        <a:pt x="383" y="2639"/>
                        <a:pt x="383" y="2639"/>
                        <a:pt x="383" y="2639"/>
                      </a:cubicBezTo>
                      <a:cubicBezTo>
                        <a:pt x="381" y="2641"/>
                        <a:pt x="381" y="2641"/>
                        <a:pt x="381" y="2641"/>
                      </a:cubicBezTo>
                      <a:cubicBezTo>
                        <a:pt x="381" y="2642"/>
                        <a:pt x="381" y="2645"/>
                        <a:pt x="382" y="2645"/>
                      </a:cubicBezTo>
                      <a:cubicBezTo>
                        <a:pt x="381" y="2647"/>
                        <a:pt x="381" y="2647"/>
                        <a:pt x="381" y="2647"/>
                      </a:cubicBezTo>
                      <a:cubicBezTo>
                        <a:pt x="380" y="2646"/>
                        <a:pt x="380" y="2646"/>
                        <a:pt x="380" y="2646"/>
                      </a:cubicBezTo>
                      <a:cubicBezTo>
                        <a:pt x="379" y="2646"/>
                        <a:pt x="374" y="2647"/>
                        <a:pt x="374" y="2648"/>
                      </a:cubicBezTo>
                      <a:cubicBezTo>
                        <a:pt x="373" y="2648"/>
                        <a:pt x="366" y="2656"/>
                        <a:pt x="366" y="2657"/>
                      </a:cubicBezTo>
                      <a:cubicBezTo>
                        <a:pt x="366" y="2661"/>
                        <a:pt x="366" y="2661"/>
                        <a:pt x="366" y="2661"/>
                      </a:cubicBezTo>
                      <a:cubicBezTo>
                        <a:pt x="365" y="2663"/>
                        <a:pt x="365" y="2663"/>
                        <a:pt x="365" y="2663"/>
                      </a:cubicBezTo>
                      <a:cubicBezTo>
                        <a:pt x="359" y="2665"/>
                        <a:pt x="359" y="2665"/>
                        <a:pt x="359" y="2665"/>
                      </a:cubicBezTo>
                      <a:cubicBezTo>
                        <a:pt x="359" y="2671"/>
                        <a:pt x="359" y="2671"/>
                        <a:pt x="359" y="2671"/>
                      </a:cubicBezTo>
                      <a:cubicBezTo>
                        <a:pt x="358" y="2672"/>
                        <a:pt x="358" y="2672"/>
                        <a:pt x="358" y="2672"/>
                      </a:cubicBezTo>
                      <a:cubicBezTo>
                        <a:pt x="357" y="2673"/>
                        <a:pt x="351" y="2675"/>
                        <a:pt x="351" y="2676"/>
                      </a:cubicBezTo>
                      <a:cubicBezTo>
                        <a:pt x="350" y="2677"/>
                        <a:pt x="348" y="2683"/>
                        <a:pt x="348" y="2683"/>
                      </a:cubicBezTo>
                      <a:cubicBezTo>
                        <a:pt x="345" y="2686"/>
                        <a:pt x="339" y="2693"/>
                        <a:pt x="336" y="2694"/>
                      </a:cubicBezTo>
                      <a:cubicBezTo>
                        <a:pt x="335" y="2693"/>
                        <a:pt x="335" y="2693"/>
                        <a:pt x="335" y="2692"/>
                      </a:cubicBezTo>
                      <a:cubicBezTo>
                        <a:pt x="338" y="2691"/>
                        <a:pt x="342" y="2685"/>
                        <a:pt x="346" y="2683"/>
                      </a:cubicBezTo>
                      <a:cubicBezTo>
                        <a:pt x="350" y="2666"/>
                        <a:pt x="361" y="2678"/>
                        <a:pt x="357" y="2666"/>
                      </a:cubicBezTo>
                      <a:cubicBezTo>
                        <a:pt x="358" y="2663"/>
                        <a:pt x="358" y="2663"/>
                        <a:pt x="358" y="2663"/>
                      </a:cubicBezTo>
                      <a:cubicBezTo>
                        <a:pt x="360" y="2661"/>
                        <a:pt x="360" y="2661"/>
                        <a:pt x="360" y="2661"/>
                      </a:cubicBezTo>
                      <a:cubicBezTo>
                        <a:pt x="360" y="2660"/>
                        <a:pt x="360" y="2660"/>
                        <a:pt x="360" y="2660"/>
                      </a:cubicBezTo>
                      <a:cubicBezTo>
                        <a:pt x="362" y="2660"/>
                        <a:pt x="362" y="2660"/>
                        <a:pt x="364" y="2659"/>
                      </a:cubicBezTo>
                      <a:cubicBezTo>
                        <a:pt x="365" y="2655"/>
                        <a:pt x="365" y="2655"/>
                        <a:pt x="365" y="2655"/>
                      </a:cubicBezTo>
                      <a:cubicBezTo>
                        <a:pt x="367" y="2654"/>
                        <a:pt x="367" y="2652"/>
                        <a:pt x="368" y="2650"/>
                      </a:cubicBezTo>
                      <a:cubicBezTo>
                        <a:pt x="370" y="2649"/>
                        <a:pt x="372" y="2647"/>
                        <a:pt x="372" y="2645"/>
                      </a:cubicBezTo>
                      <a:cubicBezTo>
                        <a:pt x="374" y="2644"/>
                        <a:pt x="374" y="2644"/>
                        <a:pt x="374" y="2644"/>
                      </a:cubicBezTo>
                      <a:cubicBezTo>
                        <a:pt x="375" y="2645"/>
                        <a:pt x="375" y="2645"/>
                        <a:pt x="375" y="2645"/>
                      </a:cubicBezTo>
                      <a:cubicBezTo>
                        <a:pt x="376" y="2645"/>
                        <a:pt x="376" y="2645"/>
                        <a:pt x="376" y="2645"/>
                      </a:cubicBezTo>
                      <a:cubicBezTo>
                        <a:pt x="375" y="2642"/>
                        <a:pt x="375" y="2642"/>
                        <a:pt x="375" y="2642"/>
                      </a:cubicBezTo>
                      <a:cubicBezTo>
                        <a:pt x="376" y="2641"/>
                        <a:pt x="376" y="2641"/>
                        <a:pt x="376" y="2641"/>
                      </a:cubicBezTo>
                      <a:cubicBezTo>
                        <a:pt x="375" y="2636"/>
                        <a:pt x="375" y="2636"/>
                        <a:pt x="375" y="2636"/>
                      </a:cubicBezTo>
                      <a:lnTo>
                        <a:pt x="371" y="2636"/>
                      </a:lnTo>
                      <a:close/>
                      <a:moveTo>
                        <a:pt x="2108" y="9"/>
                      </a:moveTo>
                      <a:cubicBezTo>
                        <a:pt x="2107" y="6"/>
                        <a:pt x="2107" y="6"/>
                        <a:pt x="2107" y="6"/>
                      </a:cubicBezTo>
                      <a:cubicBezTo>
                        <a:pt x="2104" y="7"/>
                        <a:pt x="2104" y="7"/>
                        <a:pt x="2104" y="7"/>
                      </a:cubicBezTo>
                      <a:cubicBezTo>
                        <a:pt x="2102" y="6"/>
                        <a:pt x="2102" y="6"/>
                        <a:pt x="2102" y="6"/>
                      </a:cubicBezTo>
                      <a:cubicBezTo>
                        <a:pt x="2099" y="6"/>
                        <a:pt x="2099" y="6"/>
                        <a:pt x="2099" y="6"/>
                      </a:cubicBezTo>
                      <a:cubicBezTo>
                        <a:pt x="2098" y="5"/>
                        <a:pt x="2098" y="5"/>
                        <a:pt x="2098" y="5"/>
                      </a:cubicBezTo>
                      <a:cubicBezTo>
                        <a:pt x="2097" y="5"/>
                        <a:pt x="2097" y="5"/>
                        <a:pt x="2097" y="5"/>
                      </a:cubicBezTo>
                      <a:cubicBezTo>
                        <a:pt x="2096" y="2"/>
                        <a:pt x="2096" y="2"/>
                        <a:pt x="2096" y="2"/>
                      </a:cubicBezTo>
                      <a:cubicBezTo>
                        <a:pt x="2095" y="2"/>
                        <a:pt x="2095" y="2"/>
                        <a:pt x="2095" y="2"/>
                      </a:cubicBezTo>
                      <a:cubicBezTo>
                        <a:pt x="2094" y="4"/>
                        <a:pt x="2094" y="4"/>
                        <a:pt x="2094" y="4"/>
                      </a:cubicBezTo>
                      <a:cubicBezTo>
                        <a:pt x="2092" y="4"/>
                        <a:pt x="2092" y="4"/>
                        <a:pt x="2092" y="4"/>
                      </a:cubicBezTo>
                      <a:cubicBezTo>
                        <a:pt x="2091" y="6"/>
                        <a:pt x="2091" y="10"/>
                        <a:pt x="2092" y="12"/>
                      </a:cubicBezTo>
                      <a:cubicBezTo>
                        <a:pt x="2091" y="14"/>
                        <a:pt x="2088" y="19"/>
                        <a:pt x="2086" y="19"/>
                      </a:cubicBezTo>
                      <a:cubicBezTo>
                        <a:pt x="2085" y="19"/>
                        <a:pt x="2085" y="19"/>
                        <a:pt x="2085" y="19"/>
                      </a:cubicBezTo>
                      <a:cubicBezTo>
                        <a:pt x="2085" y="18"/>
                        <a:pt x="2085" y="18"/>
                        <a:pt x="2085" y="18"/>
                      </a:cubicBezTo>
                      <a:cubicBezTo>
                        <a:pt x="2084" y="17"/>
                        <a:pt x="2084" y="17"/>
                        <a:pt x="2084" y="17"/>
                      </a:cubicBezTo>
                      <a:cubicBezTo>
                        <a:pt x="2087" y="13"/>
                        <a:pt x="2088" y="5"/>
                        <a:pt x="2086" y="1"/>
                      </a:cubicBezTo>
                      <a:cubicBezTo>
                        <a:pt x="2085" y="0"/>
                        <a:pt x="2085" y="0"/>
                        <a:pt x="2085" y="0"/>
                      </a:cubicBezTo>
                      <a:cubicBezTo>
                        <a:pt x="2084" y="1"/>
                        <a:pt x="2080" y="2"/>
                        <a:pt x="2079" y="4"/>
                      </a:cubicBezTo>
                      <a:cubicBezTo>
                        <a:pt x="2080" y="9"/>
                        <a:pt x="2080" y="9"/>
                        <a:pt x="2080" y="9"/>
                      </a:cubicBezTo>
                      <a:cubicBezTo>
                        <a:pt x="2078" y="9"/>
                        <a:pt x="2078" y="9"/>
                        <a:pt x="2078" y="9"/>
                      </a:cubicBezTo>
                      <a:cubicBezTo>
                        <a:pt x="2076" y="11"/>
                        <a:pt x="2068" y="16"/>
                        <a:pt x="2068" y="17"/>
                      </a:cubicBezTo>
                      <a:cubicBezTo>
                        <a:pt x="2071" y="17"/>
                        <a:pt x="2071" y="17"/>
                        <a:pt x="2071" y="17"/>
                      </a:cubicBezTo>
                      <a:cubicBezTo>
                        <a:pt x="2066" y="22"/>
                        <a:pt x="2066" y="22"/>
                        <a:pt x="2066" y="22"/>
                      </a:cubicBezTo>
                      <a:cubicBezTo>
                        <a:pt x="2066" y="23"/>
                        <a:pt x="2066" y="23"/>
                        <a:pt x="2066" y="23"/>
                      </a:cubicBezTo>
                      <a:cubicBezTo>
                        <a:pt x="2064" y="24"/>
                        <a:pt x="2064" y="24"/>
                        <a:pt x="2064" y="24"/>
                      </a:cubicBezTo>
                      <a:cubicBezTo>
                        <a:pt x="2064" y="26"/>
                        <a:pt x="2064" y="26"/>
                        <a:pt x="2064" y="26"/>
                      </a:cubicBezTo>
                      <a:cubicBezTo>
                        <a:pt x="2068" y="27"/>
                        <a:pt x="2068" y="27"/>
                        <a:pt x="2068" y="27"/>
                      </a:cubicBezTo>
                      <a:cubicBezTo>
                        <a:pt x="2069" y="29"/>
                        <a:pt x="2069" y="30"/>
                        <a:pt x="2070" y="32"/>
                      </a:cubicBezTo>
                      <a:cubicBezTo>
                        <a:pt x="2068" y="39"/>
                        <a:pt x="2068" y="39"/>
                        <a:pt x="2068" y="39"/>
                      </a:cubicBezTo>
                      <a:cubicBezTo>
                        <a:pt x="2066" y="39"/>
                        <a:pt x="2066" y="39"/>
                        <a:pt x="2066" y="39"/>
                      </a:cubicBezTo>
                      <a:cubicBezTo>
                        <a:pt x="2068" y="45"/>
                        <a:pt x="2068" y="45"/>
                        <a:pt x="2068" y="45"/>
                      </a:cubicBezTo>
                      <a:cubicBezTo>
                        <a:pt x="2065" y="46"/>
                        <a:pt x="2065" y="46"/>
                        <a:pt x="2065" y="46"/>
                      </a:cubicBezTo>
                      <a:cubicBezTo>
                        <a:pt x="2066" y="47"/>
                        <a:pt x="2066" y="47"/>
                        <a:pt x="2066" y="47"/>
                      </a:cubicBezTo>
                      <a:cubicBezTo>
                        <a:pt x="2066" y="48"/>
                        <a:pt x="2066" y="48"/>
                        <a:pt x="2066" y="48"/>
                      </a:cubicBezTo>
                      <a:cubicBezTo>
                        <a:pt x="2062" y="47"/>
                        <a:pt x="2062" y="47"/>
                        <a:pt x="2062" y="47"/>
                      </a:cubicBezTo>
                      <a:cubicBezTo>
                        <a:pt x="2061" y="50"/>
                        <a:pt x="2061" y="50"/>
                        <a:pt x="2061" y="50"/>
                      </a:cubicBezTo>
                      <a:cubicBezTo>
                        <a:pt x="2063" y="54"/>
                        <a:pt x="2063" y="54"/>
                        <a:pt x="2063" y="54"/>
                      </a:cubicBezTo>
                      <a:cubicBezTo>
                        <a:pt x="2061" y="54"/>
                        <a:pt x="2061" y="54"/>
                        <a:pt x="2061" y="54"/>
                      </a:cubicBezTo>
                      <a:cubicBezTo>
                        <a:pt x="2060" y="55"/>
                        <a:pt x="2060" y="55"/>
                        <a:pt x="2060" y="55"/>
                      </a:cubicBezTo>
                      <a:cubicBezTo>
                        <a:pt x="2063" y="55"/>
                        <a:pt x="2063" y="55"/>
                        <a:pt x="2063" y="55"/>
                      </a:cubicBezTo>
                      <a:cubicBezTo>
                        <a:pt x="2064" y="60"/>
                        <a:pt x="2064" y="60"/>
                        <a:pt x="2064" y="60"/>
                      </a:cubicBezTo>
                      <a:cubicBezTo>
                        <a:pt x="2063" y="60"/>
                        <a:pt x="2063" y="60"/>
                        <a:pt x="2063" y="60"/>
                      </a:cubicBezTo>
                      <a:cubicBezTo>
                        <a:pt x="2062" y="59"/>
                        <a:pt x="2058" y="57"/>
                        <a:pt x="2056" y="57"/>
                      </a:cubicBezTo>
                      <a:cubicBezTo>
                        <a:pt x="2056" y="58"/>
                        <a:pt x="2056" y="58"/>
                        <a:pt x="2056" y="58"/>
                      </a:cubicBezTo>
                      <a:cubicBezTo>
                        <a:pt x="2059" y="63"/>
                        <a:pt x="2059" y="63"/>
                        <a:pt x="2059" y="63"/>
                      </a:cubicBezTo>
                      <a:cubicBezTo>
                        <a:pt x="2059" y="66"/>
                        <a:pt x="2059" y="66"/>
                        <a:pt x="2059" y="66"/>
                      </a:cubicBezTo>
                      <a:cubicBezTo>
                        <a:pt x="2062" y="69"/>
                        <a:pt x="2062" y="69"/>
                        <a:pt x="2062" y="69"/>
                      </a:cubicBezTo>
                      <a:cubicBezTo>
                        <a:pt x="2062" y="69"/>
                        <a:pt x="2058" y="69"/>
                        <a:pt x="2057" y="69"/>
                      </a:cubicBezTo>
                      <a:cubicBezTo>
                        <a:pt x="2058" y="72"/>
                        <a:pt x="2058" y="72"/>
                        <a:pt x="2058" y="72"/>
                      </a:cubicBezTo>
                      <a:cubicBezTo>
                        <a:pt x="2056" y="73"/>
                        <a:pt x="2056" y="73"/>
                        <a:pt x="2056" y="73"/>
                      </a:cubicBezTo>
                      <a:cubicBezTo>
                        <a:pt x="2057" y="74"/>
                        <a:pt x="2057" y="74"/>
                        <a:pt x="2057" y="74"/>
                      </a:cubicBezTo>
                      <a:cubicBezTo>
                        <a:pt x="2061" y="73"/>
                        <a:pt x="2061" y="73"/>
                        <a:pt x="2061" y="73"/>
                      </a:cubicBezTo>
                      <a:cubicBezTo>
                        <a:pt x="2061" y="75"/>
                        <a:pt x="2061" y="75"/>
                        <a:pt x="2061" y="75"/>
                      </a:cubicBezTo>
                      <a:cubicBezTo>
                        <a:pt x="2060" y="76"/>
                        <a:pt x="2060" y="76"/>
                        <a:pt x="2060" y="76"/>
                      </a:cubicBezTo>
                      <a:cubicBezTo>
                        <a:pt x="2061" y="77"/>
                        <a:pt x="2061" y="77"/>
                        <a:pt x="2061" y="77"/>
                      </a:cubicBezTo>
                      <a:cubicBezTo>
                        <a:pt x="2067" y="78"/>
                        <a:pt x="2067" y="78"/>
                        <a:pt x="2067" y="78"/>
                      </a:cubicBezTo>
                      <a:cubicBezTo>
                        <a:pt x="2070" y="78"/>
                        <a:pt x="2071" y="75"/>
                        <a:pt x="2072" y="73"/>
                      </a:cubicBezTo>
                      <a:cubicBezTo>
                        <a:pt x="2076" y="71"/>
                        <a:pt x="2076" y="71"/>
                        <a:pt x="2076" y="71"/>
                      </a:cubicBezTo>
                      <a:cubicBezTo>
                        <a:pt x="2077" y="72"/>
                        <a:pt x="2077" y="72"/>
                        <a:pt x="2077" y="72"/>
                      </a:cubicBezTo>
                      <a:cubicBezTo>
                        <a:pt x="2077" y="75"/>
                        <a:pt x="2077" y="75"/>
                        <a:pt x="2077" y="75"/>
                      </a:cubicBezTo>
                      <a:cubicBezTo>
                        <a:pt x="2086" y="77"/>
                        <a:pt x="2086" y="77"/>
                        <a:pt x="2086" y="77"/>
                      </a:cubicBezTo>
                      <a:cubicBezTo>
                        <a:pt x="2088" y="76"/>
                        <a:pt x="2088" y="76"/>
                        <a:pt x="2088" y="76"/>
                      </a:cubicBezTo>
                      <a:cubicBezTo>
                        <a:pt x="2089" y="78"/>
                        <a:pt x="2089" y="78"/>
                        <a:pt x="2089" y="78"/>
                      </a:cubicBezTo>
                      <a:cubicBezTo>
                        <a:pt x="2091" y="78"/>
                        <a:pt x="2091" y="78"/>
                        <a:pt x="2091" y="78"/>
                      </a:cubicBezTo>
                      <a:cubicBezTo>
                        <a:pt x="2092" y="78"/>
                        <a:pt x="2094" y="76"/>
                        <a:pt x="2094" y="74"/>
                      </a:cubicBezTo>
                      <a:cubicBezTo>
                        <a:pt x="2096" y="75"/>
                        <a:pt x="2096" y="75"/>
                        <a:pt x="2096" y="75"/>
                      </a:cubicBezTo>
                      <a:cubicBezTo>
                        <a:pt x="2097" y="75"/>
                        <a:pt x="2097" y="75"/>
                        <a:pt x="2097" y="75"/>
                      </a:cubicBezTo>
                      <a:cubicBezTo>
                        <a:pt x="2096" y="74"/>
                        <a:pt x="2096" y="74"/>
                        <a:pt x="2096" y="74"/>
                      </a:cubicBezTo>
                      <a:cubicBezTo>
                        <a:pt x="2097" y="74"/>
                        <a:pt x="2097" y="74"/>
                        <a:pt x="2097" y="74"/>
                      </a:cubicBezTo>
                      <a:cubicBezTo>
                        <a:pt x="2096" y="69"/>
                        <a:pt x="2096" y="69"/>
                        <a:pt x="2096" y="69"/>
                      </a:cubicBezTo>
                      <a:cubicBezTo>
                        <a:pt x="2095" y="68"/>
                        <a:pt x="2095" y="68"/>
                        <a:pt x="2095" y="68"/>
                      </a:cubicBezTo>
                      <a:cubicBezTo>
                        <a:pt x="2095" y="71"/>
                        <a:pt x="2095" y="71"/>
                        <a:pt x="2095" y="71"/>
                      </a:cubicBezTo>
                      <a:cubicBezTo>
                        <a:pt x="2095" y="71"/>
                        <a:pt x="2093" y="70"/>
                        <a:pt x="2093" y="69"/>
                      </a:cubicBezTo>
                      <a:cubicBezTo>
                        <a:pt x="2092" y="68"/>
                        <a:pt x="2092" y="68"/>
                        <a:pt x="2092" y="68"/>
                      </a:cubicBezTo>
                      <a:cubicBezTo>
                        <a:pt x="2088" y="67"/>
                        <a:pt x="2088" y="67"/>
                        <a:pt x="2088" y="67"/>
                      </a:cubicBezTo>
                      <a:cubicBezTo>
                        <a:pt x="2087" y="65"/>
                        <a:pt x="2087" y="65"/>
                        <a:pt x="2087" y="65"/>
                      </a:cubicBezTo>
                      <a:cubicBezTo>
                        <a:pt x="2091" y="56"/>
                        <a:pt x="2091" y="56"/>
                        <a:pt x="2091" y="56"/>
                      </a:cubicBezTo>
                      <a:cubicBezTo>
                        <a:pt x="2095" y="56"/>
                        <a:pt x="2095" y="56"/>
                        <a:pt x="2095" y="56"/>
                      </a:cubicBezTo>
                      <a:cubicBezTo>
                        <a:pt x="2096" y="53"/>
                        <a:pt x="2096" y="53"/>
                        <a:pt x="2096" y="53"/>
                      </a:cubicBezTo>
                      <a:cubicBezTo>
                        <a:pt x="2102" y="49"/>
                        <a:pt x="2102" y="49"/>
                        <a:pt x="2102" y="49"/>
                      </a:cubicBezTo>
                      <a:cubicBezTo>
                        <a:pt x="2102" y="44"/>
                        <a:pt x="2102" y="44"/>
                        <a:pt x="2102" y="44"/>
                      </a:cubicBezTo>
                      <a:cubicBezTo>
                        <a:pt x="2100" y="42"/>
                        <a:pt x="2100" y="42"/>
                        <a:pt x="2100" y="42"/>
                      </a:cubicBezTo>
                      <a:cubicBezTo>
                        <a:pt x="2096" y="43"/>
                        <a:pt x="2093" y="41"/>
                        <a:pt x="2089" y="42"/>
                      </a:cubicBezTo>
                      <a:cubicBezTo>
                        <a:pt x="2088" y="40"/>
                        <a:pt x="2088" y="40"/>
                        <a:pt x="2088" y="40"/>
                      </a:cubicBezTo>
                      <a:cubicBezTo>
                        <a:pt x="2106" y="41"/>
                        <a:pt x="2106" y="41"/>
                        <a:pt x="2106" y="41"/>
                      </a:cubicBezTo>
                      <a:cubicBezTo>
                        <a:pt x="2105" y="40"/>
                        <a:pt x="2105" y="40"/>
                        <a:pt x="2105" y="40"/>
                      </a:cubicBezTo>
                      <a:cubicBezTo>
                        <a:pt x="2105" y="38"/>
                        <a:pt x="2105" y="38"/>
                        <a:pt x="2105" y="38"/>
                      </a:cubicBezTo>
                      <a:cubicBezTo>
                        <a:pt x="2103" y="37"/>
                        <a:pt x="2101" y="35"/>
                        <a:pt x="2101" y="34"/>
                      </a:cubicBezTo>
                      <a:cubicBezTo>
                        <a:pt x="2101" y="31"/>
                        <a:pt x="2101" y="31"/>
                        <a:pt x="2101" y="31"/>
                      </a:cubicBezTo>
                      <a:cubicBezTo>
                        <a:pt x="2098" y="29"/>
                        <a:pt x="2098" y="29"/>
                        <a:pt x="2098" y="29"/>
                      </a:cubicBezTo>
                      <a:cubicBezTo>
                        <a:pt x="2098" y="28"/>
                        <a:pt x="2098" y="28"/>
                        <a:pt x="2098" y="28"/>
                      </a:cubicBezTo>
                      <a:cubicBezTo>
                        <a:pt x="2100" y="27"/>
                        <a:pt x="2100" y="27"/>
                        <a:pt x="2100" y="27"/>
                      </a:cubicBezTo>
                      <a:cubicBezTo>
                        <a:pt x="2101" y="28"/>
                        <a:pt x="2104" y="29"/>
                        <a:pt x="2106" y="28"/>
                      </a:cubicBezTo>
                      <a:cubicBezTo>
                        <a:pt x="2107" y="29"/>
                        <a:pt x="2107" y="29"/>
                        <a:pt x="2107" y="29"/>
                      </a:cubicBezTo>
                      <a:cubicBezTo>
                        <a:pt x="2110" y="29"/>
                        <a:pt x="2110" y="29"/>
                        <a:pt x="2110" y="29"/>
                      </a:cubicBezTo>
                      <a:cubicBezTo>
                        <a:pt x="2110" y="30"/>
                        <a:pt x="2110" y="30"/>
                        <a:pt x="2110" y="30"/>
                      </a:cubicBezTo>
                      <a:cubicBezTo>
                        <a:pt x="2111" y="30"/>
                        <a:pt x="2111" y="30"/>
                        <a:pt x="2111" y="30"/>
                      </a:cubicBezTo>
                      <a:cubicBezTo>
                        <a:pt x="2111" y="28"/>
                        <a:pt x="2111" y="24"/>
                        <a:pt x="2112" y="23"/>
                      </a:cubicBezTo>
                      <a:cubicBezTo>
                        <a:pt x="2109" y="21"/>
                        <a:pt x="2109" y="21"/>
                        <a:pt x="2109" y="21"/>
                      </a:cubicBezTo>
                      <a:cubicBezTo>
                        <a:pt x="2109" y="19"/>
                        <a:pt x="2109" y="19"/>
                        <a:pt x="2109" y="19"/>
                      </a:cubicBezTo>
                      <a:cubicBezTo>
                        <a:pt x="2107" y="19"/>
                        <a:pt x="2107" y="19"/>
                        <a:pt x="2107" y="19"/>
                      </a:cubicBezTo>
                      <a:cubicBezTo>
                        <a:pt x="2105" y="17"/>
                        <a:pt x="2105" y="17"/>
                        <a:pt x="2105" y="17"/>
                      </a:cubicBezTo>
                      <a:cubicBezTo>
                        <a:pt x="2107" y="15"/>
                        <a:pt x="2113" y="14"/>
                        <a:pt x="2116" y="15"/>
                      </a:cubicBezTo>
                      <a:cubicBezTo>
                        <a:pt x="2117" y="13"/>
                        <a:pt x="2117" y="13"/>
                        <a:pt x="2117" y="13"/>
                      </a:cubicBezTo>
                      <a:cubicBezTo>
                        <a:pt x="2116" y="13"/>
                        <a:pt x="2116" y="13"/>
                        <a:pt x="2116" y="13"/>
                      </a:cubicBezTo>
                      <a:cubicBezTo>
                        <a:pt x="2112" y="13"/>
                        <a:pt x="2112" y="13"/>
                        <a:pt x="2112" y="13"/>
                      </a:cubicBezTo>
                      <a:cubicBezTo>
                        <a:pt x="2112" y="9"/>
                        <a:pt x="2112" y="9"/>
                        <a:pt x="2112" y="9"/>
                      </a:cubicBezTo>
                      <a:cubicBezTo>
                        <a:pt x="2115" y="8"/>
                        <a:pt x="2115" y="8"/>
                        <a:pt x="2115" y="8"/>
                      </a:cubicBezTo>
                      <a:cubicBezTo>
                        <a:pt x="2113" y="7"/>
                        <a:pt x="2109" y="8"/>
                        <a:pt x="2108" y="9"/>
                      </a:cubicBezTo>
                      <a:close/>
                      <a:moveTo>
                        <a:pt x="2108" y="44"/>
                      </a:moveTo>
                      <a:cubicBezTo>
                        <a:pt x="2107" y="45"/>
                        <a:pt x="2107" y="45"/>
                        <a:pt x="2107" y="45"/>
                      </a:cubicBezTo>
                      <a:cubicBezTo>
                        <a:pt x="2108" y="46"/>
                        <a:pt x="2108" y="46"/>
                        <a:pt x="2108" y="46"/>
                      </a:cubicBezTo>
                      <a:cubicBezTo>
                        <a:pt x="2105" y="47"/>
                        <a:pt x="2105" y="47"/>
                        <a:pt x="2105" y="47"/>
                      </a:cubicBezTo>
                      <a:cubicBezTo>
                        <a:pt x="2107" y="49"/>
                        <a:pt x="2107" y="49"/>
                        <a:pt x="2107" y="49"/>
                      </a:cubicBezTo>
                      <a:cubicBezTo>
                        <a:pt x="2108" y="48"/>
                        <a:pt x="2108" y="48"/>
                        <a:pt x="2108" y="48"/>
                      </a:cubicBezTo>
                      <a:cubicBezTo>
                        <a:pt x="2109" y="46"/>
                        <a:pt x="2109" y="46"/>
                        <a:pt x="2109" y="46"/>
                      </a:cubicBezTo>
                      <a:cubicBezTo>
                        <a:pt x="2109" y="43"/>
                        <a:pt x="2109" y="43"/>
                        <a:pt x="2109" y="43"/>
                      </a:cubicBezTo>
                      <a:lnTo>
                        <a:pt x="2108" y="44"/>
                      </a:lnTo>
                      <a:close/>
                      <a:moveTo>
                        <a:pt x="2008" y="159"/>
                      </a:moveTo>
                      <a:cubicBezTo>
                        <a:pt x="2008" y="160"/>
                        <a:pt x="2008" y="160"/>
                        <a:pt x="2008" y="160"/>
                      </a:cubicBezTo>
                      <a:cubicBezTo>
                        <a:pt x="2010" y="160"/>
                        <a:pt x="2010" y="160"/>
                        <a:pt x="2010" y="160"/>
                      </a:cubicBezTo>
                      <a:cubicBezTo>
                        <a:pt x="2010" y="163"/>
                        <a:pt x="2010" y="163"/>
                        <a:pt x="2010" y="163"/>
                      </a:cubicBezTo>
                      <a:cubicBezTo>
                        <a:pt x="2012" y="164"/>
                        <a:pt x="2016" y="165"/>
                        <a:pt x="2017" y="164"/>
                      </a:cubicBezTo>
                      <a:cubicBezTo>
                        <a:pt x="2021" y="166"/>
                        <a:pt x="2021" y="166"/>
                        <a:pt x="2021" y="166"/>
                      </a:cubicBezTo>
                      <a:cubicBezTo>
                        <a:pt x="2026" y="165"/>
                        <a:pt x="2026" y="165"/>
                        <a:pt x="2026" y="165"/>
                      </a:cubicBezTo>
                      <a:cubicBezTo>
                        <a:pt x="2025" y="163"/>
                        <a:pt x="2025" y="163"/>
                        <a:pt x="2025" y="163"/>
                      </a:cubicBezTo>
                      <a:cubicBezTo>
                        <a:pt x="2023" y="162"/>
                        <a:pt x="2023" y="162"/>
                        <a:pt x="2023" y="162"/>
                      </a:cubicBezTo>
                      <a:cubicBezTo>
                        <a:pt x="2023" y="161"/>
                        <a:pt x="2023" y="161"/>
                        <a:pt x="2023" y="161"/>
                      </a:cubicBezTo>
                      <a:cubicBezTo>
                        <a:pt x="2020" y="161"/>
                        <a:pt x="2020" y="161"/>
                        <a:pt x="2020" y="161"/>
                      </a:cubicBezTo>
                      <a:cubicBezTo>
                        <a:pt x="2019" y="158"/>
                        <a:pt x="2019" y="158"/>
                        <a:pt x="2019" y="158"/>
                      </a:cubicBezTo>
                      <a:cubicBezTo>
                        <a:pt x="2021" y="157"/>
                        <a:pt x="2021" y="157"/>
                        <a:pt x="2021" y="157"/>
                      </a:cubicBezTo>
                      <a:cubicBezTo>
                        <a:pt x="2019" y="157"/>
                        <a:pt x="2019" y="157"/>
                        <a:pt x="2019" y="157"/>
                      </a:cubicBezTo>
                      <a:cubicBezTo>
                        <a:pt x="2021" y="153"/>
                        <a:pt x="2021" y="153"/>
                        <a:pt x="2021" y="153"/>
                      </a:cubicBezTo>
                      <a:cubicBezTo>
                        <a:pt x="2022" y="154"/>
                        <a:pt x="2024" y="154"/>
                        <a:pt x="2024" y="155"/>
                      </a:cubicBezTo>
                      <a:cubicBezTo>
                        <a:pt x="2034" y="164"/>
                        <a:pt x="2034" y="164"/>
                        <a:pt x="2034" y="164"/>
                      </a:cubicBezTo>
                      <a:cubicBezTo>
                        <a:pt x="2036" y="163"/>
                        <a:pt x="2036" y="163"/>
                        <a:pt x="2036" y="163"/>
                      </a:cubicBezTo>
                      <a:cubicBezTo>
                        <a:pt x="2036" y="161"/>
                        <a:pt x="2036" y="161"/>
                        <a:pt x="2036" y="161"/>
                      </a:cubicBezTo>
                      <a:cubicBezTo>
                        <a:pt x="2037" y="160"/>
                        <a:pt x="2041" y="158"/>
                        <a:pt x="2042" y="158"/>
                      </a:cubicBezTo>
                      <a:cubicBezTo>
                        <a:pt x="2042" y="156"/>
                        <a:pt x="2042" y="156"/>
                        <a:pt x="2042" y="156"/>
                      </a:cubicBezTo>
                      <a:cubicBezTo>
                        <a:pt x="2043" y="154"/>
                        <a:pt x="2043" y="154"/>
                        <a:pt x="2043" y="154"/>
                      </a:cubicBezTo>
                      <a:cubicBezTo>
                        <a:pt x="2045" y="154"/>
                        <a:pt x="2045" y="154"/>
                        <a:pt x="2045" y="154"/>
                      </a:cubicBezTo>
                      <a:cubicBezTo>
                        <a:pt x="2044" y="151"/>
                        <a:pt x="2044" y="151"/>
                        <a:pt x="2044" y="151"/>
                      </a:cubicBezTo>
                      <a:cubicBezTo>
                        <a:pt x="2044" y="150"/>
                        <a:pt x="2044" y="150"/>
                        <a:pt x="2044" y="150"/>
                      </a:cubicBezTo>
                      <a:cubicBezTo>
                        <a:pt x="2046" y="150"/>
                        <a:pt x="2046" y="150"/>
                        <a:pt x="2046" y="150"/>
                      </a:cubicBezTo>
                      <a:cubicBezTo>
                        <a:pt x="2044" y="148"/>
                        <a:pt x="2044" y="148"/>
                        <a:pt x="2044" y="148"/>
                      </a:cubicBezTo>
                      <a:cubicBezTo>
                        <a:pt x="2046" y="145"/>
                        <a:pt x="2046" y="145"/>
                        <a:pt x="2046" y="145"/>
                      </a:cubicBezTo>
                      <a:cubicBezTo>
                        <a:pt x="2042" y="145"/>
                        <a:pt x="2042" y="145"/>
                        <a:pt x="2042" y="145"/>
                      </a:cubicBezTo>
                      <a:cubicBezTo>
                        <a:pt x="2040" y="142"/>
                        <a:pt x="2040" y="142"/>
                        <a:pt x="2040" y="142"/>
                      </a:cubicBezTo>
                      <a:cubicBezTo>
                        <a:pt x="2041" y="142"/>
                        <a:pt x="2041" y="142"/>
                        <a:pt x="2041" y="142"/>
                      </a:cubicBezTo>
                      <a:cubicBezTo>
                        <a:pt x="2042" y="141"/>
                        <a:pt x="2042" y="141"/>
                        <a:pt x="2042" y="141"/>
                      </a:cubicBezTo>
                      <a:cubicBezTo>
                        <a:pt x="2041" y="139"/>
                        <a:pt x="2041" y="139"/>
                        <a:pt x="2041" y="139"/>
                      </a:cubicBezTo>
                      <a:cubicBezTo>
                        <a:pt x="2040" y="139"/>
                        <a:pt x="2040" y="139"/>
                        <a:pt x="2040" y="139"/>
                      </a:cubicBezTo>
                      <a:cubicBezTo>
                        <a:pt x="2039" y="139"/>
                        <a:pt x="2039" y="139"/>
                        <a:pt x="2039" y="139"/>
                      </a:cubicBezTo>
                      <a:cubicBezTo>
                        <a:pt x="2039" y="136"/>
                        <a:pt x="2039" y="136"/>
                        <a:pt x="2039" y="136"/>
                      </a:cubicBezTo>
                      <a:cubicBezTo>
                        <a:pt x="2041" y="135"/>
                        <a:pt x="2041" y="135"/>
                        <a:pt x="2041" y="135"/>
                      </a:cubicBezTo>
                      <a:cubicBezTo>
                        <a:pt x="2041" y="138"/>
                        <a:pt x="2041" y="138"/>
                        <a:pt x="2041" y="138"/>
                      </a:cubicBezTo>
                      <a:cubicBezTo>
                        <a:pt x="2043" y="138"/>
                        <a:pt x="2043" y="138"/>
                        <a:pt x="2043" y="138"/>
                      </a:cubicBezTo>
                      <a:cubicBezTo>
                        <a:pt x="2044" y="137"/>
                        <a:pt x="2044" y="137"/>
                        <a:pt x="2044" y="137"/>
                      </a:cubicBezTo>
                      <a:cubicBezTo>
                        <a:pt x="2047" y="137"/>
                        <a:pt x="2047" y="137"/>
                        <a:pt x="2047" y="137"/>
                      </a:cubicBezTo>
                      <a:cubicBezTo>
                        <a:pt x="2048" y="137"/>
                        <a:pt x="2048" y="137"/>
                        <a:pt x="2048" y="137"/>
                      </a:cubicBezTo>
                      <a:cubicBezTo>
                        <a:pt x="2049" y="136"/>
                        <a:pt x="2048" y="133"/>
                        <a:pt x="2047" y="132"/>
                      </a:cubicBezTo>
                      <a:cubicBezTo>
                        <a:pt x="2046" y="131"/>
                        <a:pt x="2046" y="131"/>
                        <a:pt x="2046" y="131"/>
                      </a:cubicBezTo>
                      <a:cubicBezTo>
                        <a:pt x="2047" y="130"/>
                        <a:pt x="2047" y="130"/>
                        <a:pt x="2047" y="130"/>
                      </a:cubicBezTo>
                      <a:cubicBezTo>
                        <a:pt x="2049" y="130"/>
                        <a:pt x="2049" y="130"/>
                        <a:pt x="2049" y="130"/>
                      </a:cubicBezTo>
                      <a:cubicBezTo>
                        <a:pt x="2051" y="128"/>
                        <a:pt x="2051" y="128"/>
                        <a:pt x="2051" y="128"/>
                      </a:cubicBezTo>
                      <a:cubicBezTo>
                        <a:pt x="2049" y="125"/>
                        <a:pt x="2049" y="125"/>
                        <a:pt x="2049" y="125"/>
                      </a:cubicBezTo>
                      <a:cubicBezTo>
                        <a:pt x="2051" y="123"/>
                        <a:pt x="2051" y="123"/>
                        <a:pt x="2051" y="123"/>
                      </a:cubicBezTo>
                      <a:cubicBezTo>
                        <a:pt x="2050" y="121"/>
                        <a:pt x="2050" y="121"/>
                        <a:pt x="2050" y="121"/>
                      </a:cubicBezTo>
                      <a:cubicBezTo>
                        <a:pt x="2048" y="121"/>
                        <a:pt x="2048" y="121"/>
                        <a:pt x="2048" y="121"/>
                      </a:cubicBezTo>
                      <a:cubicBezTo>
                        <a:pt x="2047" y="120"/>
                        <a:pt x="2047" y="120"/>
                        <a:pt x="2047" y="120"/>
                      </a:cubicBezTo>
                      <a:cubicBezTo>
                        <a:pt x="2048" y="117"/>
                        <a:pt x="2048" y="117"/>
                        <a:pt x="2048" y="117"/>
                      </a:cubicBezTo>
                      <a:cubicBezTo>
                        <a:pt x="2044" y="118"/>
                        <a:pt x="2044" y="118"/>
                        <a:pt x="2044" y="118"/>
                      </a:cubicBezTo>
                      <a:cubicBezTo>
                        <a:pt x="2045" y="117"/>
                        <a:pt x="2045" y="117"/>
                        <a:pt x="2045" y="117"/>
                      </a:cubicBezTo>
                      <a:cubicBezTo>
                        <a:pt x="2044" y="114"/>
                        <a:pt x="2044" y="114"/>
                        <a:pt x="2044" y="114"/>
                      </a:cubicBezTo>
                      <a:cubicBezTo>
                        <a:pt x="2038" y="115"/>
                        <a:pt x="2036" y="112"/>
                        <a:pt x="2032" y="111"/>
                      </a:cubicBezTo>
                      <a:cubicBezTo>
                        <a:pt x="2030" y="112"/>
                        <a:pt x="2030" y="112"/>
                        <a:pt x="2030" y="112"/>
                      </a:cubicBezTo>
                      <a:cubicBezTo>
                        <a:pt x="2028" y="111"/>
                        <a:pt x="2028" y="111"/>
                        <a:pt x="2028" y="111"/>
                      </a:cubicBezTo>
                      <a:cubicBezTo>
                        <a:pt x="2034" y="108"/>
                        <a:pt x="2034" y="108"/>
                        <a:pt x="2034" y="108"/>
                      </a:cubicBezTo>
                      <a:cubicBezTo>
                        <a:pt x="2036" y="108"/>
                        <a:pt x="2038" y="110"/>
                        <a:pt x="2039" y="112"/>
                      </a:cubicBezTo>
                      <a:cubicBezTo>
                        <a:pt x="2042" y="110"/>
                        <a:pt x="2042" y="110"/>
                        <a:pt x="2042" y="110"/>
                      </a:cubicBezTo>
                      <a:cubicBezTo>
                        <a:pt x="2044" y="112"/>
                        <a:pt x="2044" y="112"/>
                        <a:pt x="2044" y="112"/>
                      </a:cubicBezTo>
                      <a:cubicBezTo>
                        <a:pt x="2047" y="105"/>
                        <a:pt x="2047" y="105"/>
                        <a:pt x="2047" y="105"/>
                      </a:cubicBezTo>
                      <a:cubicBezTo>
                        <a:pt x="2046" y="100"/>
                        <a:pt x="2046" y="100"/>
                        <a:pt x="2046" y="100"/>
                      </a:cubicBezTo>
                      <a:cubicBezTo>
                        <a:pt x="2044" y="99"/>
                        <a:pt x="2044" y="99"/>
                        <a:pt x="2044" y="99"/>
                      </a:cubicBezTo>
                      <a:cubicBezTo>
                        <a:pt x="2043" y="99"/>
                        <a:pt x="2043" y="99"/>
                        <a:pt x="2043" y="99"/>
                      </a:cubicBezTo>
                      <a:cubicBezTo>
                        <a:pt x="2040" y="97"/>
                        <a:pt x="2038" y="92"/>
                        <a:pt x="2038" y="89"/>
                      </a:cubicBezTo>
                      <a:cubicBezTo>
                        <a:pt x="2036" y="87"/>
                        <a:pt x="2036" y="87"/>
                        <a:pt x="2036" y="87"/>
                      </a:cubicBezTo>
                      <a:cubicBezTo>
                        <a:pt x="2036" y="85"/>
                        <a:pt x="2036" y="85"/>
                        <a:pt x="2036" y="85"/>
                      </a:cubicBezTo>
                      <a:cubicBezTo>
                        <a:pt x="2040" y="87"/>
                        <a:pt x="2040" y="87"/>
                        <a:pt x="2040" y="87"/>
                      </a:cubicBezTo>
                      <a:cubicBezTo>
                        <a:pt x="2042" y="93"/>
                        <a:pt x="2042" y="93"/>
                        <a:pt x="2042" y="93"/>
                      </a:cubicBezTo>
                      <a:cubicBezTo>
                        <a:pt x="2045" y="94"/>
                        <a:pt x="2048" y="95"/>
                        <a:pt x="2052" y="95"/>
                      </a:cubicBezTo>
                      <a:cubicBezTo>
                        <a:pt x="2053" y="97"/>
                        <a:pt x="2053" y="97"/>
                        <a:pt x="2053" y="97"/>
                      </a:cubicBezTo>
                      <a:cubicBezTo>
                        <a:pt x="2055" y="96"/>
                        <a:pt x="2055" y="96"/>
                        <a:pt x="2055" y="96"/>
                      </a:cubicBezTo>
                      <a:cubicBezTo>
                        <a:pt x="2056" y="96"/>
                        <a:pt x="2056" y="96"/>
                        <a:pt x="2056" y="96"/>
                      </a:cubicBezTo>
                      <a:cubicBezTo>
                        <a:pt x="2057" y="95"/>
                        <a:pt x="2057" y="95"/>
                        <a:pt x="2057" y="95"/>
                      </a:cubicBezTo>
                      <a:cubicBezTo>
                        <a:pt x="2055" y="95"/>
                        <a:pt x="2055" y="95"/>
                        <a:pt x="2055" y="95"/>
                      </a:cubicBezTo>
                      <a:cubicBezTo>
                        <a:pt x="2054" y="95"/>
                        <a:pt x="2053" y="92"/>
                        <a:pt x="2052" y="90"/>
                      </a:cubicBezTo>
                      <a:cubicBezTo>
                        <a:pt x="2054" y="89"/>
                        <a:pt x="2054" y="89"/>
                        <a:pt x="2054" y="89"/>
                      </a:cubicBezTo>
                      <a:cubicBezTo>
                        <a:pt x="2054" y="87"/>
                        <a:pt x="2052" y="81"/>
                        <a:pt x="2052" y="79"/>
                      </a:cubicBezTo>
                      <a:cubicBezTo>
                        <a:pt x="2054" y="77"/>
                        <a:pt x="2054" y="77"/>
                        <a:pt x="2054" y="77"/>
                      </a:cubicBezTo>
                      <a:cubicBezTo>
                        <a:pt x="2052" y="75"/>
                        <a:pt x="2052" y="72"/>
                        <a:pt x="2051" y="70"/>
                      </a:cubicBezTo>
                      <a:cubicBezTo>
                        <a:pt x="2051" y="69"/>
                        <a:pt x="2051" y="67"/>
                        <a:pt x="2050" y="66"/>
                      </a:cubicBezTo>
                      <a:cubicBezTo>
                        <a:pt x="2053" y="68"/>
                        <a:pt x="2053" y="68"/>
                        <a:pt x="2053" y="68"/>
                      </a:cubicBezTo>
                      <a:cubicBezTo>
                        <a:pt x="2054" y="67"/>
                        <a:pt x="2054" y="67"/>
                        <a:pt x="2054" y="67"/>
                      </a:cubicBezTo>
                      <a:cubicBezTo>
                        <a:pt x="2051" y="64"/>
                        <a:pt x="2051" y="64"/>
                        <a:pt x="2051" y="64"/>
                      </a:cubicBezTo>
                      <a:cubicBezTo>
                        <a:pt x="2049" y="64"/>
                        <a:pt x="2049" y="64"/>
                        <a:pt x="2049" y="64"/>
                      </a:cubicBezTo>
                      <a:cubicBezTo>
                        <a:pt x="2048" y="63"/>
                        <a:pt x="2049" y="60"/>
                        <a:pt x="2050" y="59"/>
                      </a:cubicBezTo>
                      <a:cubicBezTo>
                        <a:pt x="2051" y="58"/>
                        <a:pt x="2051" y="58"/>
                        <a:pt x="2051" y="58"/>
                      </a:cubicBezTo>
                      <a:cubicBezTo>
                        <a:pt x="2051" y="57"/>
                        <a:pt x="2051" y="57"/>
                        <a:pt x="2051" y="57"/>
                      </a:cubicBezTo>
                      <a:cubicBezTo>
                        <a:pt x="2050" y="58"/>
                        <a:pt x="2050" y="58"/>
                        <a:pt x="2050" y="58"/>
                      </a:cubicBezTo>
                      <a:cubicBezTo>
                        <a:pt x="2047" y="57"/>
                        <a:pt x="2047" y="57"/>
                        <a:pt x="2047" y="57"/>
                      </a:cubicBezTo>
                      <a:cubicBezTo>
                        <a:pt x="2048" y="54"/>
                        <a:pt x="2048" y="54"/>
                        <a:pt x="2048" y="54"/>
                      </a:cubicBezTo>
                      <a:cubicBezTo>
                        <a:pt x="2046" y="55"/>
                        <a:pt x="2042" y="54"/>
                        <a:pt x="2041" y="53"/>
                      </a:cubicBezTo>
                      <a:cubicBezTo>
                        <a:pt x="2042" y="55"/>
                        <a:pt x="2042" y="55"/>
                        <a:pt x="2042" y="55"/>
                      </a:cubicBezTo>
                      <a:cubicBezTo>
                        <a:pt x="2039" y="56"/>
                        <a:pt x="2039" y="56"/>
                        <a:pt x="2039" y="56"/>
                      </a:cubicBezTo>
                      <a:cubicBezTo>
                        <a:pt x="2039" y="54"/>
                        <a:pt x="2039" y="54"/>
                        <a:pt x="2039" y="54"/>
                      </a:cubicBezTo>
                      <a:cubicBezTo>
                        <a:pt x="2036" y="54"/>
                        <a:pt x="2036" y="54"/>
                        <a:pt x="2036" y="54"/>
                      </a:cubicBezTo>
                      <a:cubicBezTo>
                        <a:pt x="2035" y="53"/>
                        <a:pt x="2035" y="53"/>
                        <a:pt x="2035" y="53"/>
                      </a:cubicBezTo>
                      <a:cubicBezTo>
                        <a:pt x="2033" y="54"/>
                        <a:pt x="2033" y="54"/>
                        <a:pt x="2033" y="54"/>
                      </a:cubicBezTo>
                      <a:cubicBezTo>
                        <a:pt x="2033" y="53"/>
                        <a:pt x="2033" y="53"/>
                        <a:pt x="2033" y="53"/>
                      </a:cubicBezTo>
                      <a:cubicBezTo>
                        <a:pt x="2031" y="53"/>
                        <a:pt x="2031" y="53"/>
                        <a:pt x="2031" y="53"/>
                      </a:cubicBezTo>
                      <a:cubicBezTo>
                        <a:pt x="2032" y="55"/>
                        <a:pt x="2032" y="55"/>
                        <a:pt x="2032" y="55"/>
                      </a:cubicBezTo>
                      <a:cubicBezTo>
                        <a:pt x="2031" y="59"/>
                        <a:pt x="2031" y="59"/>
                        <a:pt x="2031" y="59"/>
                      </a:cubicBezTo>
                      <a:cubicBezTo>
                        <a:pt x="2030" y="58"/>
                        <a:pt x="2028" y="55"/>
                        <a:pt x="2028" y="53"/>
                      </a:cubicBezTo>
                      <a:cubicBezTo>
                        <a:pt x="2027" y="54"/>
                        <a:pt x="2023" y="54"/>
                        <a:pt x="2022" y="53"/>
                      </a:cubicBezTo>
                      <a:cubicBezTo>
                        <a:pt x="2020" y="55"/>
                        <a:pt x="2020" y="55"/>
                        <a:pt x="2020" y="55"/>
                      </a:cubicBezTo>
                      <a:cubicBezTo>
                        <a:pt x="2019" y="54"/>
                        <a:pt x="2019" y="54"/>
                        <a:pt x="2019" y="54"/>
                      </a:cubicBezTo>
                      <a:cubicBezTo>
                        <a:pt x="2018" y="55"/>
                        <a:pt x="2018" y="55"/>
                        <a:pt x="2018" y="55"/>
                      </a:cubicBezTo>
                      <a:cubicBezTo>
                        <a:pt x="2019" y="59"/>
                        <a:pt x="2019" y="59"/>
                        <a:pt x="2019" y="59"/>
                      </a:cubicBezTo>
                      <a:cubicBezTo>
                        <a:pt x="2016" y="68"/>
                        <a:pt x="2016" y="68"/>
                        <a:pt x="2016" y="68"/>
                      </a:cubicBezTo>
                      <a:cubicBezTo>
                        <a:pt x="2017" y="70"/>
                        <a:pt x="2017" y="70"/>
                        <a:pt x="2017" y="70"/>
                      </a:cubicBezTo>
                      <a:cubicBezTo>
                        <a:pt x="2019" y="70"/>
                        <a:pt x="2019" y="70"/>
                        <a:pt x="2019" y="70"/>
                      </a:cubicBezTo>
                      <a:cubicBezTo>
                        <a:pt x="2017" y="71"/>
                        <a:pt x="2017" y="71"/>
                        <a:pt x="2017" y="71"/>
                      </a:cubicBezTo>
                      <a:cubicBezTo>
                        <a:pt x="2018" y="72"/>
                        <a:pt x="2018" y="72"/>
                        <a:pt x="2018" y="72"/>
                      </a:cubicBezTo>
                      <a:cubicBezTo>
                        <a:pt x="2016" y="74"/>
                        <a:pt x="2016" y="74"/>
                        <a:pt x="2016" y="74"/>
                      </a:cubicBezTo>
                      <a:cubicBezTo>
                        <a:pt x="2018" y="75"/>
                        <a:pt x="2018" y="75"/>
                        <a:pt x="2018" y="75"/>
                      </a:cubicBezTo>
                      <a:cubicBezTo>
                        <a:pt x="2014" y="83"/>
                        <a:pt x="2014" y="83"/>
                        <a:pt x="2014" y="83"/>
                      </a:cubicBezTo>
                      <a:cubicBezTo>
                        <a:pt x="2015" y="84"/>
                        <a:pt x="2015" y="84"/>
                        <a:pt x="2015" y="84"/>
                      </a:cubicBezTo>
                      <a:cubicBezTo>
                        <a:pt x="2015" y="90"/>
                        <a:pt x="2015" y="90"/>
                        <a:pt x="2015" y="90"/>
                      </a:cubicBezTo>
                      <a:cubicBezTo>
                        <a:pt x="2013" y="90"/>
                        <a:pt x="2013" y="90"/>
                        <a:pt x="2013" y="90"/>
                      </a:cubicBezTo>
                      <a:cubicBezTo>
                        <a:pt x="2013" y="92"/>
                        <a:pt x="2013" y="96"/>
                        <a:pt x="2013" y="97"/>
                      </a:cubicBezTo>
                      <a:cubicBezTo>
                        <a:pt x="2012" y="100"/>
                        <a:pt x="2012" y="100"/>
                        <a:pt x="2012" y="100"/>
                      </a:cubicBezTo>
                      <a:cubicBezTo>
                        <a:pt x="2013" y="101"/>
                        <a:pt x="2013" y="101"/>
                        <a:pt x="2013" y="101"/>
                      </a:cubicBezTo>
                      <a:cubicBezTo>
                        <a:pt x="2017" y="102"/>
                        <a:pt x="2017" y="102"/>
                        <a:pt x="2017" y="102"/>
                      </a:cubicBezTo>
                      <a:cubicBezTo>
                        <a:pt x="2018" y="104"/>
                        <a:pt x="2020" y="106"/>
                        <a:pt x="2020" y="109"/>
                      </a:cubicBezTo>
                      <a:cubicBezTo>
                        <a:pt x="2021" y="109"/>
                        <a:pt x="2021" y="109"/>
                        <a:pt x="2021" y="109"/>
                      </a:cubicBezTo>
                      <a:cubicBezTo>
                        <a:pt x="2022" y="110"/>
                        <a:pt x="2022" y="110"/>
                        <a:pt x="2022" y="110"/>
                      </a:cubicBezTo>
                      <a:cubicBezTo>
                        <a:pt x="2020" y="111"/>
                        <a:pt x="2020" y="111"/>
                        <a:pt x="2020" y="111"/>
                      </a:cubicBezTo>
                      <a:cubicBezTo>
                        <a:pt x="2016" y="104"/>
                        <a:pt x="2016" y="104"/>
                        <a:pt x="2016" y="104"/>
                      </a:cubicBezTo>
                      <a:cubicBezTo>
                        <a:pt x="2012" y="103"/>
                        <a:pt x="2012" y="103"/>
                        <a:pt x="2012" y="103"/>
                      </a:cubicBezTo>
                      <a:cubicBezTo>
                        <a:pt x="2010" y="102"/>
                        <a:pt x="2010" y="102"/>
                        <a:pt x="2010" y="102"/>
                      </a:cubicBezTo>
                      <a:cubicBezTo>
                        <a:pt x="2011" y="88"/>
                        <a:pt x="2011" y="88"/>
                        <a:pt x="2011" y="88"/>
                      </a:cubicBezTo>
                      <a:cubicBezTo>
                        <a:pt x="2010" y="88"/>
                        <a:pt x="2010" y="88"/>
                        <a:pt x="2010" y="88"/>
                      </a:cubicBezTo>
                      <a:cubicBezTo>
                        <a:pt x="2008" y="91"/>
                        <a:pt x="2005" y="94"/>
                        <a:pt x="2002" y="97"/>
                      </a:cubicBezTo>
                      <a:cubicBezTo>
                        <a:pt x="2001" y="98"/>
                        <a:pt x="2001" y="101"/>
                        <a:pt x="2001" y="103"/>
                      </a:cubicBezTo>
                      <a:cubicBezTo>
                        <a:pt x="1997" y="110"/>
                        <a:pt x="1997" y="110"/>
                        <a:pt x="1997" y="110"/>
                      </a:cubicBezTo>
                      <a:cubicBezTo>
                        <a:pt x="1999" y="113"/>
                        <a:pt x="1999" y="113"/>
                        <a:pt x="1999" y="113"/>
                      </a:cubicBezTo>
                      <a:cubicBezTo>
                        <a:pt x="1997" y="115"/>
                        <a:pt x="1997" y="115"/>
                        <a:pt x="1997" y="115"/>
                      </a:cubicBezTo>
                      <a:cubicBezTo>
                        <a:pt x="2002" y="121"/>
                        <a:pt x="2002" y="121"/>
                        <a:pt x="2002" y="121"/>
                      </a:cubicBezTo>
                      <a:cubicBezTo>
                        <a:pt x="1999" y="123"/>
                        <a:pt x="1999" y="123"/>
                        <a:pt x="1999" y="123"/>
                      </a:cubicBezTo>
                      <a:cubicBezTo>
                        <a:pt x="1997" y="127"/>
                        <a:pt x="1997" y="127"/>
                        <a:pt x="1997" y="127"/>
                      </a:cubicBezTo>
                      <a:cubicBezTo>
                        <a:pt x="1998" y="130"/>
                        <a:pt x="1998" y="130"/>
                        <a:pt x="1998" y="130"/>
                      </a:cubicBezTo>
                      <a:cubicBezTo>
                        <a:pt x="2000" y="131"/>
                        <a:pt x="2000" y="131"/>
                        <a:pt x="2000" y="131"/>
                      </a:cubicBezTo>
                      <a:cubicBezTo>
                        <a:pt x="2001" y="129"/>
                        <a:pt x="2001" y="129"/>
                        <a:pt x="2001" y="129"/>
                      </a:cubicBezTo>
                      <a:cubicBezTo>
                        <a:pt x="2001" y="125"/>
                        <a:pt x="2001" y="125"/>
                        <a:pt x="2001" y="125"/>
                      </a:cubicBezTo>
                      <a:cubicBezTo>
                        <a:pt x="2003" y="126"/>
                        <a:pt x="2003" y="126"/>
                        <a:pt x="2003" y="126"/>
                      </a:cubicBezTo>
                      <a:cubicBezTo>
                        <a:pt x="2002" y="128"/>
                        <a:pt x="2003" y="133"/>
                        <a:pt x="2004" y="135"/>
                      </a:cubicBezTo>
                      <a:cubicBezTo>
                        <a:pt x="2000" y="138"/>
                        <a:pt x="2000" y="138"/>
                        <a:pt x="2000" y="138"/>
                      </a:cubicBezTo>
                      <a:cubicBezTo>
                        <a:pt x="2003" y="140"/>
                        <a:pt x="2004" y="144"/>
                        <a:pt x="2004" y="147"/>
                      </a:cubicBezTo>
                      <a:cubicBezTo>
                        <a:pt x="2002" y="148"/>
                        <a:pt x="2002" y="148"/>
                        <a:pt x="2002" y="148"/>
                      </a:cubicBezTo>
                      <a:cubicBezTo>
                        <a:pt x="2002" y="149"/>
                        <a:pt x="2002" y="149"/>
                        <a:pt x="2002" y="149"/>
                      </a:cubicBezTo>
                      <a:cubicBezTo>
                        <a:pt x="2004" y="149"/>
                        <a:pt x="2004" y="149"/>
                        <a:pt x="2004" y="149"/>
                      </a:cubicBezTo>
                      <a:cubicBezTo>
                        <a:pt x="2005" y="153"/>
                        <a:pt x="2007" y="156"/>
                        <a:pt x="2008" y="159"/>
                      </a:cubicBezTo>
                      <a:close/>
                      <a:moveTo>
                        <a:pt x="2083" y="83"/>
                      </a:moveTo>
                      <a:cubicBezTo>
                        <a:pt x="2083" y="82"/>
                        <a:pt x="2083" y="82"/>
                        <a:pt x="2083" y="82"/>
                      </a:cubicBezTo>
                      <a:cubicBezTo>
                        <a:pt x="2085" y="80"/>
                        <a:pt x="2085" y="80"/>
                        <a:pt x="2085" y="80"/>
                      </a:cubicBezTo>
                      <a:cubicBezTo>
                        <a:pt x="2082" y="80"/>
                        <a:pt x="2082" y="80"/>
                        <a:pt x="2082" y="80"/>
                      </a:cubicBezTo>
                      <a:cubicBezTo>
                        <a:pt x="2082" y="79"/>
                        <a:pt x="2082" y="79"/>
                        <a:pt x="2082" y="79"/>
                      </a:cubicBezTo>
                      <a:cubicBezTo>
                        <a:pt x="2080" y="78"/>
                        <a:pt x="2078" y="77"/>
                        <a:pt x="2076" y="76"/>
                      </a:cubicBezTo>
                      <a:cubicBezTo>
                        <a:pt x="2075" y="77"/>
                        <a:pt x="2074" y="78"/>
                        <a:pt x="2074" y="79"/>
                      </a:cubicBezTo>
                      <a:cubicBezTo>
                        <a:pt x="2078" y="83"/>
                        <a:pt x="2078" y="83"/>
                        <a:pt x="2078" y="83"/>
                      </a:cubicBezTo>
                      <a:cubicBezTo>
                        <a:pt x="2078" y="85"/>
                        <a:pt x="2078" y="85"/>
                        <a:pt x="2078" y="85"/>
                      </a:cubicBezTo>
                      <a:cubicBezTo>
                        <a:pt x="2080" y="84"/>
                        <a:pt x="2080" y="84"/>
                        <a:pt x="2080" y="84"/>
                      </a:cubicBezTo>
                      <a:cubicBezTo>
                        <a:pt x="2082" y="85"/>
                        <a:pt x="2082" y="85"/>
                        <a:pt x="2082" y="85"/>
                      </a:cubicBezTo>
                      <a:lnTo>
                        <a:pt x="2083" y="83"/>
                      </a:lnTo>
                      <a:close/>
                      <a:moveTo>
                        <a:pt x="2056" y="79"/>
                      </a:moveTo>
                      <a:cubicBezTo>
                        <a:pt x="2054" y="79"/>
                        <a:pt x="2054" y="79"/>
                        <a:pt x="2054" y="79"/>
                      </a:cubicBezTo>
                      <a:cubicBezTo>
                        <a:pt x="2059" y="85"/>
                        <a:pt x="2059" y="85"/>
                        <a:pt x="2059" y="85"/>
                      </a:cubicBezTo>
                      <a:cubicBezTo>
                        <a:pt x="2060" y="84"/>
                        <a:pt x="2060" y="84"/>
                        <a:pt x="2060" y="84"/>
                      </a:cubicBezTo>
                      <a:lnTo>
                        <a:pt x="2056" y="79"/>
                      </a:lnTo>
                      <a:close/>
                      <a:moveTo>
                        <a:pt x="1960" y="142"/>
                      </a:moveTo>
                      <a:cubicBezTo>
                        <a:pt x="1962" y="141"/>
                        <a:pt x="1962" y="141"/>
                        <a:pt x="1962" y="141"/>
                      </a:cubicBezTo>
                      <a:cubicBezTo>
                        <a:pt x="1965" y="142"/>
                        <a:pt x="1965" y="142"/>
                        <a:pt x="1965" y="142"/>
                      </a:cubicBezTo>
                      <a:cubicBezTo>
                        <a:pt x="1967" y="139"/>
                        <a:pt x="1967" y="139"/>
                        <a:pt x="1967" y="139"/>
                      </a:cubicBezTo>
                      <a:cubicBezTo>
                        <a:pt x="1966" y="137"/>
                        <a:pt x="1966" y="137"/>
                        <a:pt x="1966" y="137"/>
                      </a:cubicBezTo>
                      <a:cubicBezTo>
                        <a:pt x="1967" y="136"/>
                        <a:pt x="1967" y="136"/>
                        <a:pt x="1967" y="136"/>
                      </a:cubicBezTo>
                      <a:cubicBezTo>
                        <a:pt x="1967" y="135"/>
                        <a:pt x="1967" y="135"/>
                        <a:pt x="1967" y="135"/>
                      </a:cubicBezTo>
                      <a:cubicBezTo>
                        <a:pt x="1968" y="132"/>
                        <a:pt x="1968" y="128"/>
                        <a:pt x="1967" y="125"/>
                      </a:cubicBezTo>
                      <a:cubicBezTo>
                        <a:pt x="1965" y="125"/>
                        <a:pt x="1965" y="125"/>
                        <a:pt x="1965" y="125"/>
                      </a:cubicBezTo>
                      <a:cubicBezTo>
                        <a:pt x="1965" y="123"/>
                        <a:pt x="1965" y="123"/>
                        <a:pt x="1965" y="123"/>
                      </a:cubicBezTo>
                      <a:cubicBezTo>
                        <a:pt x="1963" y="123"/>
                        <a:pt x="1963" y="123"/>
                        <a:pt x="1963" y="123"/>
                      </a:cubicBezTo>
                      <a:cubicBezTo>
                        <a:pt x="1962" y="120"/>
                        <a:pt x="1962" y="120"/>
                        <a:pt x="1962" y="120"/>
                      </a:cubicBezTo>
                      <a:cubicBezTo>
                        <a:pt x="1962" y="120"/>
                        <a:pt x="1962" y="120"/>
                        <a:pt x="1962" y="120"/>
                      </a:cubicBezTo>
                      <a:cubicBezTo>
                        <a:pt x="1964" y="118"/>
                        <a:pt x="1964" y="118"/>
                        <a:pt x="1964" y="118"/>
                      </a:cubicBezTo>
                      <a:cubicBezTo>
                        <a:pt x="1966" y="119"/>
                        <a:pt x="1966" y="119"/>
                        <a:pt x="1966" y="119"/>
                      </a:cubicBezTo>
                      <a:cubicBezTo>
                        <a:pt x="1971" y="114"/>
                        <a:pt x="1971" y="114"/>
                        <a:pt x="1971" y="114"/>
                      </a:cubicBezTo>
                      <a:cubicBezTo>
                        <a:pt x="1969" y="113"/>
                        <a:pt x="1969" y="113"/>
                        <a:pt x="1969" y="113"/>
                      </a:cubicBezTo>
                      <a:cubicBezTo>
                        <a:pt x="1971" y="108"/>
                        <a:pt x="1971" y="108"/>
                        <a:pt x="1971" y="108"/>
                      </a:cubicBezTo>
                      <a:cubicBezTo>
                        <a:pt x="1970" y="105"/>
                        <a:pt x="1970" y="105"/>
                        <a:pt x="1970" y="105"/>
                      </a:cubicBezTo>
                      <a:cubicBezTo>
                        <a:pt x="1972" y="104"/>
                        <a:pt x="1972" y="104"/>
                        <a:pt x="1972" y="104"/>
                      </a:cubicBezTo>
                      <a:cubicBezTo>
                        <a:pt x="1971" y="102"/>
                        <a:pt x="1971" y="102"/>
                        <a:pt x="1971" y="102"/>
                      </a:cubicBezTo>
                      <a:cubicBezTo>
                        <a:pt x="1969" y="102"/>
                        <a:pt x="1969" y="102"/>
                        <a:pt x="1969" y="102"/>
                      </a:cubicBezTo>
                      <a:cubicBezTo>
                        <a:pt x="1968" y="101"/>
                        <a:pt x="1968" y="101"/>
                        <a:pt x="1968" y="101"/>
                      </a:cubicBezTo>
                      <a:cubicBezTo>
                        <a:pt x="1968" y="100"/>
                        <a:pt x="1968" y="100"/>
                        <a:pt x="1968" y="100"/>
                      </a:cubicBezTo>
                      <a:cubicBezTo>
                        <a:pt x="1970" y="100"/>
                        <a:pt x="1970" y="100"/>
                        <a:pt x="1970" y="100"/>
                      </a:cubicBezTo>
                      <a:cubicBezTo>
                        <a:pt x="1970" y="98"/>
                        <a:pt x="1970" y="98"/>
                        <a:pt x="1970" y="98"/>
                      </a:cubicBezTo>
                      <a:cubicBezTo>
                        <a:pt x="1969" y="96"/>
                        <a:pt x="1969" y="96"/>
                        <a:pt x="1969" y="96"/>
                      </a:cubicBezTo>
                      <a:cubicBezTo>
                        <a:pt x="1968" y="97"/>
                        <a:pt x="1968" y="97"/>
                        <a:pt x="1968" y="97"/>
                      </a:cubicBezTo>
                      <a:cubicBezTo>
                        <a:pt x="1965" y="102"/>
                        <a:pt x="1965" y="102"/>
                        <a:pt x="1965" y="102"/>
                      </a:cubicBezTo>
                      <a:cubicBezTo>
                        <a:pt x="1963" y="102"/>
                        <a:pt x="1963" y="102"/>
                        <a:pt x="1963" y="102"/>
                      </a:cubicBezTo>
                      <a:cubicBezTo>
                        <a:pt x="1961" y="101"/>
                        <a:pt x="1961" y="101"/>
                        <a:pt x="1961" y="101"/>
                      </a:cubicBezTo>
                      <a:cubicBezTo>
                        <a:pt x="1959" y="101"/>
                        <a:pt x="1959" y="101"/>
                        <a:pt x="1959" y="101"/>
                      </a:cubicBezTo>
                      <a:cubicBezTo>
                        <a:pt x="1959" y="103"/>
                        <a:pt x="1959" y="103"/>
                        <a:pt x="1959" y="103"/>
                      </a:cubicBezTo>
                      <a:cubicBezTo>
                        <a:pt x="1958" y="104"/>
                        <a:pt x="1958" y="104"/>
                        <a:pt x="1958" y="104"/>
                      </a:cubicBezTo>
                      <a:cubicBezTo>
                        <a:pt x="1958" y="105"/>
                        <a:pt x="1958" y="105"/>
                        <a:pt x="1958" y="105"/>
                      </a:cubicBezTo>
                      <a:cubicBezTo>
                        <a:pt x="1963" y="112"/>
                        <a:pt x="1963" y="112"/>
                        <a:pt x="1963" y="112"/>
                      </a:cubicBezTo>
                      <a:cubicBezTo>
                        <a:pt x="1962" y="114"/>
                        <a:pt x="1962" y="114"/>
                        <a:pt x="1962" y="114"/>
                      </a:cubicBezTo>
                      <a:cubicBezTo>
                        <a:pt x="1960" y="115"/>
                        <a:pt x="1960" y="115"/>
                        <a:pt x="1960" y="115"/>
                      </a:cubicBezTo>
                      <a:cubicBezTo>
                        <a:pt x="1961" y="110"/>
                        <a:pt x="1961" y="110"/>
                        <a:pt x="1961" y="110"/>
                      </a:cubicBezTo>
                      <a:cubicBezTo>
                        <a:pt x="1960" y="111"/>
                        <a:pt x="1958" y="111"/>
                        <a:pt x="1957" y="110"/>
                      </a:cubicBezTo>
                      <a:cubicBezTo>
                        <a:pt x="1959" y="108"/>
                        <a:pt x="1959" y="108"/>
                        <a:pt x="1959" y="108"/>
                      </a:cubicBezTo>
                      <a:cubicBezTo>
                        <a:pt x="1957" y="108"/>
                        <a:pt x="1957" y="108"/>
                        <a:pt x="1957" y="108"/>
                      </a:cubicBezTo>
                      <a:cubicBezTo>
                        <a:pt x="1955" y="110"/>
                        <a:pt x="1955" y="110"/>
                        <a:pt x="1955" y="110"/>
                      </a:cubicBezTo>
                      <a:cubicBezTo>
                        <a:pt x="1954" y="110"/>
                        <a:pt x="1954" y="110"/>
                        <a:pt x="1954" y="110"/>
                      </a:cubicBezTo>
                      <a:cubicBezTo>
                        <a:pt x="1953" y="108"/>
                        <a:pt x="1953" y="108"/>
                        <a:pt x="1953" y="108"/>
                      </a:cubicBezTo>
                      <a:cubicBezTo>
                        <a:pt x="1952" y="108"/>
                        <a:pt x="1952" y="108"/>
                        <a:pt x="1952" y="108"/>
                      </a:cubicBezTo>
                      <a:cubicBezTo>
                        <a:pt x="1952" y="110"/>
                        <a:pt x="1952" y="110"/>
                        <a:pt x="1952" y="110"/>
                      </a:cubicBezTo>
                      <a:cubicBezTo>
                        <a:pt x="1951" y="108"/>
                        <a:pt x="1946" y="107"/>
                        <a:pt x="1944" y="107"/>
                      </a:cubicBezTo>
                      <a:cubicBezTo>
                        <a:pt x="1942" y="106"/>
                        <a:pt x="1942" y="106"/>
                        <a:pt x="1942" y="106"/>
                      </a:cubicBezTo>
                      <a:cubicBezTo>
                        <a:pt x="1939" y="105"/>
                        <a:pt x="1939" y="105"/>
                        <a:pt x="1939" y="105"/>
                      </a:cubicBezTo>
                      <a:cubicBezTo>
                        <a:pt x="1938" y="109"/>
                        <a:pt x="1938" y="109"/>
                        <a:pt x="1938" y="109"/>
                      </a:cubicBezTo>
                      <a:cubicBezTo>
                        <a:pt x="1935" y="111"/>
                        <a:pt x="1935" y="111"/>
                        <a:pt x="1935" y="111"/>
                      </a:cubicBezTo>
                      <a:cubicBezTo>
                        <a:pt x="1935" y="112"/>
                        <a:pt x="1935" y="112"/>
                        <a:pt x="1935" y="112"/>
                      </a:cubicBezTo>
                      <a:cubicBezTo>
                        <a:pt x="1939" y="112"/>
                        <a:pt x="1939" y="112"/>
                        <a:pt x="1939" y="112"/>
                      </a:cubicBezTo>
                      <a:cubicBezTo>
                        <a:pt x="1939" y="112"/>
                        <a:pt x="1939" y="112"/>
                        <a:pt x="1939" y="112"/>
                      </a:cubicBezTo>
                      <a:cubicBezTo>
                        <a:pt x="1933" y="115"/>
                        <a:pt x="1933" y="115"/>
                        <a:pt x="1933" y="115"/>
                      </a:cubicBezTo>
                      <a:cubicBezTo>
                        <a:pt x="1934" y="118"/>
                        <a:pt x="1934" y="118"/>
                        <a:pt x="1934" y="118"/>
                      </a:cubicBezTo>
                      <a:cubicBezTo>
                        <a:pt x="1933" y="120"/>
                        <a:pt x="1933" y="120"/>
                        <a:pt x="1933" y="120"/>
                      </a:cubicBezTo>
                      <a:cubicBezTo>
                        <a:pt x="1935" y="120"/>
                        <a:pt x="1935" y="120"/>
                        <a:pt x="1935" y="120"/>
                      </a:cubicBezTo>
                      <a:cubicBezTo>
                        <a:pt x="1935" y="121"/>
                        <a:pt x="1935" y="121"/>
                        <a:pt x="1935" y="121"/>
                      </a:cubicBezTo>
                      <a:cubicBezTo>
                        <a:pt x="1934" y="122"/>
                        <a:pt x="1935" y="125"/>
                        <a:pt x="1935" y="126"/>
                      </a:cubicBezTo>
                      <a:cubicBezTo>
                        <a:pt x="1933" y="126"/>
                        <a:pt x="1933" y="126"/>
                        <a:pt x="1933" y="126"/>
                      </a:cubicBezTo>
                      <a:cubicBezTo>
                        <a:pt x="1931" y="128"/>
                        <a:pt x="1927" y="131"/>
                        <a:pt x="1924" y="132"/>
                      </a:cubicBezTo>
                      <a:cubicBezTo>
                        <a:pt x="1926" y="134"/>
                        <a:pt x="1926" y="134"/>
                        <a:pt x="1926" y="134"/>
                      </a:cubicBezTo>
                      <a:cubicBezTo>
                        <a:pt x="1924" y="135"/>
                        <a:pt x="1921" y="137"/>
                        <a:pt x="1918" y="137"/>
                      </a:cubicBezTo>
                      <a:cubicBezTo>
                        <a:pt x="1919" y="138"/>
                        <a:pt x="1919" y="138"/>
                        <a:pt x="1919" y="138"/>
                      </a:cubicBezTo>
                      <a:cubicBezTo>
                        <a:pt x="1918" y="140"/>
                        <a:pt x="1918" y="140"/>
                        <a:pt x="1918" y="140"/>
                      </a:cubicBezTo>
                      <a:cubicBezTo>
                        <a:pt x="1919" y="143"/>
                        <a:pt x="1919" y="143"/>
                        <a:pt x="1919" y="143"/>
                      </a:cubicBezTo>
                      <a:cubicBezTo>
                        <a:pt x="1922" y="144"/>
                        <a:pt x="1928" y="151"/>
                        <a:pt x="1929" y="153"/>
                      </a:cubicBezTo>
                      <a:cubicBezTo>
                        <a:pt x="1933" y="153"/>
                        <a:pt x="1943" y="153"/>
                        <a:pt x="1946" y="151"/>
                      </a:cubicBezTo>
                      <a:cubicBezTo>
                        <a:pt x="1945" y="153"/>
                        <a:pt x="1945" y="153"/>
                        <a:pt x="1945" y="153"/>
                      </a:cubicBezTo>
                      <a:cubicBezTo>
                        <a:pt x="1943" y="154"/>
                        <a:pt x="1943" y="154"/>
                        <a:pt x="1943" y="154"/>
                      </a:cubicBezTo>
                      <a:cubicBezTo>
                        <a:pt x="1940" y="154"/>
                        <a:pt x="1933" y="154"/>
                        <a:pt x="1931" y="156"/>
                      </a:cubicBezTo>
                      <a:cubicBezTo>
                        <a:pt x="1929" y="153"/>
                        <a:pt x="1929" y="153"/>
                        <a:pt x="1929" y="153"/>
                      </a:cubicBezTo>
                      <a:cubicBezTo>
                        <a:pt x="1926" y="153"/>
                        <a:pt x="1926" y="153"/>
                        <a:pt x="1926" y="153"/>
                      </a:cubicBezTo>
                      <a:cubicBezTo>
                        <a:pt x="1925" y="151"/>
                        <a:pt x="1915" y="145"/>
                        <a:pt x="1913" y="143"/>
                      </a:cubicBezTo>
                      <a:cubicBezTo>
                        <a:pt x="1911" y="141"/>
                        <a:pt x="1911" y="141"/>
                        <a:pt x="1911" y="141"/>
                      </a:cubicBezTo>
                      <a:cubicBezTo>
                        <a:pt x="1913" y="138"/>
                        <a:pt x="1913" y="138"/>
                        <a:pt x="1913" y="138"/>
                      </a:cubicBezTo>
                      <a:cubicBezTo>
                        <a:pt x="1911" y="134"/>
                        <a:pt x="1911" y="134"/>
                        <a:pt x="1911" y="134"/>
                      </a:cubicBezTo>
                      <a:cubicBezTo>
                        <a:pt x="1909" y="133"/>
                        <a:pt x="1909" y="133"/>
                        <a:pt x="1909" y="133"/>
                      </a:cubicBezTo>
                      <a:cubicBezTo>
                        <a:pt x="1905" y="135"/>
                        <a:pt x="1905" y="135"/>
                        <a:pt x="1905" y="135"/>
                      </a:cubicBezTo>
                      <a:cubicBezTo>
                        <a:pt x="1901" y="138"/>
                        <a:pt x="1901" y="138"/>
                        <a:pt x="1901" y="138"/>
                      </a:cubicBezTo>
                      <a:cubicBezTo>
                        <a:pt x="1899" y="146"/>
                        <a:pt x="1899" y="146"/>
                        <a:pt x="1899" y="146"/>
                      </a:cubicBezTo>
                      <a:cubicBezTo>
                        <a:pt x="1900" y="147"/>
                        <a:pt x="1900" y="147"/>
                        <a:pt x="1900" y="147"/>
                      </a:cubicBezTo>
                      <a:cubicBezTo>
                        <a:pt x="1897" y="155"/>
                        <a:pt x="1897" y="155"/>
                        <a:pt x="1897" y="155"/>
                      </a:cubicBezTo>
                      <a:cubicBezTo>
                        <a:pt x="1900" y="155"/>
                        <a:pt x="1900" y="155"/>
                        <a:pt x="1900" y="155"/>
                      </a:cubicBezTo>
                      <a:cubicBezTo>
                        <a:pt x="1900" y="157"/>
                        <a:pt x="1900" y="157"/>
                        <a:pt x="1900" y="157"/>
                      </a:cubicBezTo>
                      <a:cubicBezTo>
                        <a:pt x="1895" y="157"/>
                        <a:pt x="1895" y="157"/>
                        <a:pt x="1895" y="157"/>
                      </a:cubicBezTo>
                      <a:cubicBezTo>
                        <a:pt x="1895" y="155"/>
                        <a:pt x="1895" y="155"/>
                        <a:pt x="1895" y="155"/>
                      </a:cubicBezTo>
                      <a:cubicBezTo>
                        <a:pt x="1894" y="157"/>
                        <a:pt x="1894" y="157"/>
                        <a:pt x="1894" y="157"/>
                      </a:cubicBezTo>
                      <a:cubicBezTo>
                        <a:pt x="1893" y="155"/>
                        <a:pt x="1893" y="155"/>
                        <a:pt x="1893" y="155"/>
                      </a:cubicBezTo>
                      <a:cubicBezTo>
                        <a:pt x="1891" y="154"/>
                        <a:pt x="1889" y="154"/>
                        <a:pt x="1888" y="155"/>
                      </a:cubicBezTo>
                      <a:cubicBezTo>
                        <a:pt x="1886" y="156"/>
                        <a:pt x="1881" y="164"/>
                        <a:pt x="1882" y="166"/>
                      </a:cubicBezTo>
                      <a:cubicBezTo>
                        <a:pt x="1885" y="167"/>
                        <a:pt x="1885" y="167"/>
                        <a:pt x="1885" y="167"/>
                      </a:cubicBezTo>
                      <a:cubicBezTo>
                        <a:pt x="1887" y="170"/>
                        <a:pt x="1887" y="170"/>
                        <a:pt x="1887" y="170"/>
                      </a:cubicBezTo>
                      <a:cubicBezTo>
                        <a:pt x="1888" y="170"/>
                        <a:pt x="1888" y="170"/>
                        <a:pt x="1888" y="170"/>
                      </a:cubicBezTo>
                      <a:cubicBezTo>
                        <a:pt x="1889" y="167"/>
                        <a:pt x="1889" y="167"/>
                        <a:pt x="1889" y="167"/>
                      </a:cubicBezTo>
                      <a:cubicBezTo>
                        <a:pt x="1891" y="168"/>
                        <a:pt x="1891" y="168"/>
                        <a:pt x="1891" y="168"/>
                      </a:cubicBezTo>
                      <a:cubicBezTo>
                        <a:pt x="1894" y="167"/>
                        <a:pt x="1894" y="167"/>
                        <a:pt x="1894" y="167"/>
                      </a:cubicBezTo>
                      <a:cubicBezTo>
                        <a:pt x="1898" y="168"/>
                        <a:pt x="1898" y="168"/>
                        <a:pt x="1898" y="168"/>
                      </a:cubicBezTo>
                      <a:cubicBezTo>
                        <a:pt x="1902" y="164"/>
                        <a:pt x="1902" y="164"/>
                        <a:pt x="1902" y="164"/>
                      </a:cubicBezTo>
                      <a:cubicBezTo>
                        <a:pt x="1904" y="163"/>
                        <a:pt x="1904" y="163"/>
                        <a:pt x="1904" y="163"/>
                      </a:cubicBezTo>
                      <a:cubicBezTo>
                        <a:pt x="1905" y="164"/>
                        <a:pt x="1907" y="166"/>
                        <a:pt x="1908" y="167"/>
                      </a:cubicBezTo>
                      <a:cubicBezTo>
                        <a:pt x="1910" y="166"/>
                        <a:pt x="1910" y="166"/>
                        <a:pt x="1910" y="166"/>
                      </a:cubicBezTo>
                      <a:cubicBezTo>
                        <a:pt x="1911" y="168"/>
                        <a:pt x="1911" y="168"/>
                        <a:pt x="1911" y="168"/>
                      </a:cubicBezTo>
                      <a:cubicBezTo>
                        <a:pt x="1913" y="167"/>
                        <a:pt x="1916" y="166"/>
                        <a:pt x="1918" y="166"/>
                      </a:cubicBezTo>
                      <a:cubicBezTo>
                        <a:pt x="1920" y="167"/>
                        <a:pt x="1920" y="167"/>
                        <a:pt x="1920" y="167"/>
                      </a:cubicBezTo>
                      <a:cubicBezTo>
                        <a:pt x="1919" y="168"/>
                        <a:pt x="1917" y="170"/>
                        <a:pt x="1916" y="171"/>
                      </a:cubicBezTo>
                      <a:cubicBezTo>
                        <a:pt x="1916" y="172"/>
                        <a:pt x="1916" y="172"/>
                        <a:pt x="1916" y="172"/>
                      </a:cubicBezTo>
                      <a:cubicBezTo>
                        <a:pt x="1915" y="172"/>
                        <a:pt x="1913" y="172"/>
                        <a:pt x="1912" y="173"/>
                      </a:cubicBezTo>
                      <a:cubicBezTo>
                        <a:pt x="1911" y="174"/>
                        <a:pt x="1911" y="174"/>
                        <a:pt x="1911" y="174"/>
                      </a:cubicBezTo>
                      <a:cubicBezTo>
                        <a:pt x="1912" y="174"/>
                        <a:pt x="1914" y="174"/>
                        <a:pt x="1915" y="174"/>
                      </a:cubicBezTo>
                      <a:cubicBezTo>
                        <a:pt x="1915" y="175"/>
                        <a:pt x="1917" y="177"/>
                        <a:pt x="1918" y="178"/>
                      </a:cubicBezTo>
                      <a:cubicBezTo>
                        <a:pt x="1920" y="178"/>
                        <a:pt x="1920" y="178"/>
                        <a:pt x="1920" y="178"/>
                      </a:cubicBezTo>
                      <a:cubicBezTo>
                        <a:pt x="1920" y="176"/>
                        <a:pt x="1920" y="176"/>
                        <a:pt x="1920" y="176"/>
                      </a:cubicBezTo>
                      <a:cubicBezTo>
                        <a:pt x="1920" y="174"/>
                        <a:pt x="1920" y="174"/>
                        <a:pt x="1920" y="174"/>
                      </a:cubicBezTo>
                      <a:cubicBezTo>
                        <a:pt x="1922" y="173"/>
                        <a:pt x="1922" y="173"/>
                        <a:pt x="1922" y="173"/>
                      </a:cubicBezTo>
                      <a:cubicBezTo>
                        <a:pt x="1922" y="171"/>
                        <a:pt x="1922" y="171"/>
                        <a:pt x="1922" y="171"/>
                      </a:cubicBezTo>
                      <a:cubicBezTo>
                        <a:pt x="1921" y="171"/>
                        <a:pt x="1921" y="171"/>
                        <a:pt x="1921" y="171"/>
                      </a:cubicBezTo>
                      <a:cubicBezTo>
                        <a:pt x="1921" y="170"/>
                        <a:pt x="1921" y="170"/>
                        <a:pt x="1921" y="170"/>
                      </a:cubicBezTo>
                      <a:cubicBezTo>
                        <a:pt x="1924" y="168"/>
                        <a:pt x="1927" y="166"/>
                        <a:pt x="1928" y="163"/>
                      </a:cubicBezTo>
                      <a:cubicBezTo>
                        <a:pt x="1930" y="164"/>
                        <a:pt x="1930" y="164"/>
                        <a:pt x="1930" y="164"/>
                      </a:cubicBezTo>
                      <a:cubicBezTo>
                        <a:pt x="1927" y="172"/>
                        <a:pt x="1927" y="172"/>
                        <a:pt x="1927" y="172"/>
                      </a:cubicBezTo>
                      <a:cubicBezTo>
                        <a:pt x="1928" y="172"/>
                        <a:pt x="1928" y="172"/>
                        <a:pt x="1928" y="172"/>
                      </a:cubicBezTo>
                      <a:cubicBezTo>
                        <a:pt x="1930" y="172"/>
                        <a:pt x="1934" y="170"/>
                        <a:pt x="1935" y="171"/>
                      </a:cubicBezTo>
                      <a:cubicBezTo>
                        <a:pt x="1935" y="172"/>
                        <a:pt x="1935" y="172"/>
                        <a:pt x="1935" y="172"/>
                      </a:cubicBezTo>
                      <a:cubicBezTo>
                        <a:pt x="1934" y="172"/>
                        <a:pt x="1934" y="172"/>
                        <a:pt x="1934" y="172"/>
                      </a:cubicBezTo>
                      <a:cubicBezTo>
                        <a:pt x="1933" y="174"/>
                        <a:pt x="1933" y="174"/>
                        <a:pt x="1933" y="174"/>
                      </a:cubicBezTo>
                      <a:cubicBezTo>
                        <a:pt x="1927" y="174"/>
                        <a:pt x="1927" y="174"/>
                        <a:pt x="1927" y="174"/>
                      </a:cubicBezTo>
                      <a:cubicBezTo>
                        <a:pt x="1927" y="179"/>
                        <a:pt x="1927" y="179"/>
                        <a:pt x="1927" y="179"/>
                      </a:cubicBezTo>
                      <a:cubicBezTo>
                        <a:pt x="1929" y="182"/>
                        <a:pt x="1935" y="179"/>
                        <a:pt x="1938" y="180"/>
                      </a:cubicBezTo>
                      <a:cubicBezTo>
                        <a:pt x="1936" y="181"/>
                        <a:pt x="1934" y="182"/>
                        <a:pt x="1932" y="182"/>
                      </a:cubicBezTo>
                      <a:cubicBezTo>
                        <a:pt x="1931" y="183"/>
                        <a:pt x="1931" y="183"/>
                        <a:pt x="1931" y="183"/>
                      </a:cubicBezTo>
                      <a:cubicBezTo>
                        <a:pt x="1932" y="186"/>
                        <a:pt x="1932" y="186"/>
                        <a:pt x="1932" y="186"/>
                      </a:cubicBezTo>
                      <a:cubicBezTo>
                        <a:pt x="1931" y="187"/>
                        <a:pt x="1931" y="187"/>
                        <a:pt x="1931" y="187"/>
                      </a:cubicBezTo>
                      <a:cubicBezTo>
                        <a:pt x="1929" y="187"/>
                        <a:pt x="1929" y="187"/>
                        <a:pt x="1929" y="187"/>
                      </a:cubicBezTo>
                      <a:cubicBezTo>
                        <a:pt x="1929" y="191"/>
                        <a:pt x="1929" y="191"/>
                        <a:pt x="1929" y="191"/>
                      </a:cubicBezTo>
                      <a:cubicBezTo>
                        <a:pt x="1931" y="193"/>
                        <a:pt x="1931" y="193"/>
                        <a:pt x="1931" y="193"/>
                      </a:cubicBezTo>
                      <a:cubicBezTo>
                        <a:pt x="1930" y="196"/>
                        <a:pt x="1930" y="196"/>
                        <a:pt x="1930" y="196"/>
                      </a:cubicBezTo>
                      <a:cubicBezTo>
                        <a:pt x="1933" y="195"/>
                        <a:pt x="1934" y="197"/>
                        <a:pt x="1937" y="197"/>
                      </a:cubicBezTo>
                      <a:cubicBezTo>
                        <a:pt x="1939" y="198"/>
                        <a:pt x="1943" y="196"/>
                        <a:pt x="1945" y="196"/>
                      </a:cubicBezTo>
                      <a:cubicBezTo>
                        <a:pt x="1945" y="196"/>
                        <a:pt x="1946" y="197"/>
                        <a:pt x="1947" y="197"/>
                      </a:cubicBezTo>
                      <a:cubicBezTo>
                        <a:pt x="1946" y="198"/>
                        <a:pt x="1946" y="199"/>
                        <a:pt x="1947" y="200"/>
                      </a:cubicBezTo>
                      <a:cubicBezTo>
                        <a:pt x="1946" y="200"/>
                        <a:pt x="1946" y="200"/>
                        <a:pt x="1946" y="200"/>
                      </a:cubicBezTo>
                      <a:cubicBezTo>
                        <a:pt x="1945" y="200"/>
                        <a:pt x="1944" y="198"/>
                        <a:pt x="1943" y="198"/>
                      </a:cubicBezTo>
                      <a:cubicBezTo>
                        <a:pt x="1941" y="199"/>
                        <a:pt x="1940" y="201"/>
                        <a:pt x="1940" y="203"/>
                      </a:cubicBezTo>
                      <a:cubicBezTo>
                        <a:pt x="1943" y="205"/>
                        <a:pt x="1943" y="205"/>
                        <a:pt x="1943" y="205"/>
                      </a:cubicBezTo>
                      <a:cubicBezTo>
                        <a:pt x="1945" y="205"/>
                        <a:pt x="1947" y="204"/>
                        <a:pt x="1949" y="205"/>
                      </a:cubicBezTo>
                      <a:cubicBezTo>
                        <a:pt x="1950" y="203"/>
                        <a:pt x="1950" y="203"/>
                        <a:pt x="1950" y="203"/>
                      </a:cubicBezTo>
                      <a:cubicBezTo>
                        <a:pt x="1952" y="202"/>
                        <a:pt x="1952" y="202"/>
                        <a:pt x="1952" y="202"/>
                      </a:cubicBezTo>
                      <a:cubicBezTo>
                        <a:pt x="1951" y="201"/>
                        <a:pt x="1951" y="201"/>
                        <a:pt x="1951" y="201"/>
                      </a:cubicBezTo>
                      <a:cubicBezTo>
                        <a:pt x="1951" y="199"/>
                        <a:pt x="1951" y="199"/>
                        <a:pt x="1951" y="199"/>
                      </a:cubicBezTo>
                      <a:cubicBezTo>
                        <a:pt x="1955" y="198"/>
                        <a:pt x="1955" y="198"/>
                        <a:pt x="1955" y="198"/>
                      </a:cubicBezTo>
                      <a:cubicBezTo>
                        <a:pt x="1955" y="197"/>
                        <a:pt x="1955" y="197"/>
                        <a:pt x="1955" y="197"/>
                      </a:cubicBezTo>
                      <a:cubicBezTo>
                        <a:pt x="1956" y="195"/>
                        <a:pt x="1954" y="193"/>
                        <a:pt x="1953" y="191"/>
                      </a:cubicBezTo>
                      <a:cubicBezTo>
                        <a:pt x="1956" y="189"/>
                        <a:pt x="1956" y="189"/>
                        <a:pt x="1956" y="189"/>
                      </a:cubicBezTo>
                      <a:cubicBezTo>
                        <a:pt x="1956" y="186"/>
                        <a:pt x="1956" y="186"/>
                        <a:pt x="1956" y="186"/>
                      </a:cubicBezTo>
                      <a:cubicBezTo>
                        <a:pt x="1959" y="185"/>
                        <a:pt x="1959" y="185"/>
                        <a:pt x="1959" y="185"/>
                      </a:cubicBezTo>
                      <a:cubicBezTo>
                        <a:pt x="1960" y="183"/>
                        <a:pt x="1960" y="183"/>
                        <a:pt x="1960" y="183"/>
                      </a:cubicBezTo>
                      <a:cubicBezTo>
                        <a:pt x="1958" y="178"/>
                        <a:pt x="1958" y="178"/>
                        <a:pt x="1958" y="178"/>
                      </a:cubicBezTo>
                      <a:cubicBezTo>
                        <a:pt x="1960" y="179"/>
                        <a:pt x="1960" y="179"/>
                        <a:pt x="1960" y="179"/>
                      </a:cubicBezTo>
                      <a:cubicBezTo>
                        <a:pt x="1962" y="182"/>
                        <a:pt x="1962" y="182"/>
                        <a:pt x="1962" y="182"/>
                      </a:cubicBezTo>
                      <a:cubicBezTo>
                        <a:pt x="1965" y="180"/>
                        <a:pt x="1965" y="180"/>
                        <a:pt x="1965" y="180"/>
                      </a:cubicBezTo>
                      <a:cubicBezTo>
                        <a:pt x="1964" y="178"/>
                        <a:pt x="1964" y="178"/>
                        <a:pt x="1964" y="178"/>
                      </a:cubicBezTo>
                      <a:cubicBezTo>
                        <a:pt x="1962" y="176"/>
                        <a:pt x="1962" y="176"/>
                        <a:pt x="1962" y="176"/>
                      </a:cubicBezTo>
                      <a:cubicBezTo>
                        <a:pt x="1962" y="174"/>
                        <a:pt x="1963" y="173"/>
                        <a:pt x="1964" y="172"/>
                      </a:cubicBezTo>
                      <a:cubicBezTo>
                        <a:pt x="1965" y="167"/>
                        <a:pt x="1965" y="167"/>
                        <a:pt x="1965" y="167"/>
                      </a:cubicBezTo>
                      <a:cubicBezTo>
                        <a:pt x="1963" y="167"/>
                        <a:pt x="1959" y="168"/>
                        <a:pt x="1958" y="167"/>
                      </a:cubicBezTo>
                      <a:cubicBezTo>
                        <a:pt x="1962" y="163"/>
                        <a:pt x="1962" y="163"/>
                        <a:pt x="1962" y="163"/>
                      </a:cubicBezTo>
                      <a:cubicBezTo>
                        <a:pt x="1963" y="158"/>
                        <a:pt x="1963" y="158"/>
                        <a:pt x="1963" y="158"/>
                      </a:cubicBezTo>
                      <a:cubicBezTo>
                        <a:pt x="1961" y="158"/>
                        <a:pt x="1961" y="158"/>
                        <a:pt x="1961" y="158"/>
                      </a:cubicBezTo>
                      <a:cubicBezTo>
                        <a:pt x="1962" y="155"/>
                        <a:pt x="1962" y="155"/>
                        <a:pt x="1962" y="155"/>
                      </a:cubicBezTo>
                      <a:cubicBezTo>
                        <a:pt x="1964" y="156"/>
                        <a:pt x="1964" y="156"/>
                        <a:pt x="1964" y="156"/>
                      </a:cubicBezTo>
                      <a:cubicBezTo>
                        <a:pt x="1965" y="154"/>
                        <a:pt x="1965" y="154"/>
                        <a:pt x="1965" y="154"/>
                      </a:cubicBezTo>
                      <a:cubicBezTo>
                        <a:pt x="1964" y="151"/>
                        <a:pt x="1964" y="151"/>
                        <a:pt x="1964" y="151"/>
                      </a:cubicBezTo>
                      <a:cubicBezTo>
                        <a:pt x="1960" y="149"/>
                        <a:pt x="1960" y="149"/>
                        <a:pt x="1960" y="149"/>
                      </a:cubicBezTo>
                      <a:cubicBezTo>
                        <a:pt x="1955" y="152"/>
                        <a:pt x="1955" y="152"/>
                        <a:pt x="1955" y="152"/>
                      </a:cubicBezTo>
                      <a:cubicBezTo>
                        <a:pt x="1956" y="149"/>
                        <a:pt x="1956" y="149"/>
                        <a:pt x="1956" y="149"/>
                      </a:cubicBezTo>
                      <a:cubicBezTo>
                        <a:pt x="1958" y="148"/>
                        <a:pt x="1958" y="148"/>
                        <a:pt x="1958" y="148"/>
                      </a:cubicBezTo>
                      <a:cubicBezTo>
                        <a:pt x="1960" y="148"/>
                        <a:pt x="1963" y="148"/>
                        <a:pt x="1965" y="147"/>
                      </a:cubicBezTo>
                      <a:cubicBezTo>
                        <a:pt x="1963" y="147"/>
                        <a:pt x="1963" y="147"/>
                        <a:pt x="1963" y="147"/>
                      </a:cubicBezTo>
                      <a:cubicBezTo>
                        <a:pt x="1962" y="145"/>
                        <a:pt x="1962" y="145"/>
                        <a:pt x="1962" y="145"/>
                      </a:cubicBezTo>
                      <a:cubicBezTo>
                        <a:pt x="1959" y="145"/>
                        <a:pt x="1956" y="146"/>
                        <a:pt x="1954" y="147"/>
                      </a:cubicBezTo>
                      <a:cubicBezTo>
                        <a:pt x="1954" y="145"/>
                        <a:pt x="1954" y="145"/>
                        <a:pt x="1954" y="145"/>
                      </a:cubicBezTo>
                      <a:cubicBezTo>
                        <a:pt x="1956" y="145"/>
                        <a:pt x="1956" y="145"/>
                        <a:pt x="1956" y="145"/>
                      </a:cubicBezTo>
                      <a:cubicBezTo>
                        <a:pt x="1957" y="141"/>
                        <a:pt x="1957" y="141"/>
                        <a:pt x="1957" y="141"/>
                      </a:cubicBezTo>
                      <a:lnTo>
                        <a:pt x="1960" y="142"/>
                      </a:lnTo>
                      <a:close/>
                      <a:moveTo>
                        <a:pt x="2108" y="126"/>
                      </a:moveTo>
                      <a:cubicBezTo>
                        <a:pt x="2107" y="125"/>
                        <a:pt x="2107" y="125"/>
                        <a:pt x="2107" y="125"/>
                      </a:cubicBezTo>
                      <a:cubicBezTo>
                        <a:pt x="2107" y="122"/>
                        <a:pt x="2112" y="117"/>
                        <a:pt x="2114" y="115"/>
                      </a:cubicBezTo>
                      <a:cubicBezTo>
                        <a:pt x="2115" y="110"/>
                        <a:pt x="2115" y="110"/>
                        <a:pt x="2115" y="110"/>
                      </a:cubicBezTo>
                      <a:cubicBezTo>
                        <a:pt x="2112" y="109"/>
                        <a:pt x="2112" y="109"/>
                        <a:pt x="2112" y="109"/>
                      </a:cubicBezTo>
                      <a:cubicBezTo>
                        <a:pt x="2112" y="106"/>
                        <a:pt x="2112" y="106"/>
                        <a:pt x="2112" y="106"/>
                      </a:cubicBezTo>
                      <a:cubicBezTo>
                        <a:pt x="2111" y="106"/>
                        <a:pt x="2111" y="106"/>
                        <a:pt x="2111" y="106"/>
                      </a:cubicBezTo>
                      <a:cubicBezTo>
                        <a:pt x="2110" y="107"/>
                        <a:pt x="2110" y="107"/>
                        <a:pt x="2110" y="107"/>
                      </a:cubicBezTo>
                      <a:cubicBezTo>
                        <a:pt x="2108" y="107"/>
                        <a:pt x="2108" y="107"/>
                        <a:pt x="2108" y="107"/>
                      </a:cubicBezTo>
                      <a:cubicBezTo>
                        <a:pt x="2106" y="112"/>
                        <a:pt x="2106" y="112"/>
                        <a:pt x="2106" y="112"/>
                      </a:cubicBezTo>
                      <a:cubicBezTo>
                        <a:pt x="2105" y="113"/>
                        <a:pt x="2105" y="113"/>
                        <a:pt x="2105" y="113"/>
                      </a:cubicBezTo>
                      <a:cubicBezTo>
                        <a:pt x="2102" y="112"/>
                        <a:pt x="2102" y="112"/>
                        <a:pt x="2102" y="112"/>
                      </a:cubicBezTo>
                      <a:cubicBezTo>
                        <a:pt x="2103" y="109"/>
                        <a:pt x="2103" y="109"/>
                        <a:pt x="2103" y="109"/>
                      </a:cubicBezTo>
                      <a:cubicBezTo>
                        <a:pt x="2100" y="111"/>
                        <a:pt x="2100" y="111"/>
                        <a:pt x="2100" y="111"/>
                      </a:cubicBezTo>
                      <a:cubicBezTo>
                        <a:pt x="2098" y="110"/>
                        <a:pt x="2098" y="110"/>
                        <a:pt x="2098" y="110"/>
                      </a:cubicBezTo>
                      <a:cubicBezTo>
                        <a:pt x="2100" y="103"/>
                        <a:pt x="2100" y="103"/>
                        <a:pt x="2100" y="103"/>
                      </a:cubicBezTo>
                      <a:cubicBezTo>
                        <a:pt x="2096" y="99"/>
                        <a:pt x="2096" y="99"/>
                        <a:pt x="2096" y="99"/>
                      </a:cubicBezTo>
                      <a:cubicBezTo>
                        <a:pt x="2092" y="100"/>
                        <a:pt x="2092" y="100"/>
                        <a:pt x="2092" y="100"/>
                      </a:cubicBezTo>
                      <a:cubicBezTo>
                        <a:pt x="2091" y="98"/>
                        <a:pt x="2087" y="98"/>
                        <a:pt x="2085" y="98"/>
                      </a:cubicBezTo>
                      <a:cubicBezTo>
                        <a:pt x="2084" y="99"/>
                        <a:pt x="2083" y="102"/>
                        <a:pt x="2083" y="104"/>
                      </a:cubicBezTo>
                      <a:cubicBezTo>
                        <a:pt x="2076" y="101"/>
                        <a:pt x="2076" y="101"/>
                        <a:pt x="2076" y="101"/>
                      </a:cubicBezTo>
                      <a:cubicBezTo>
                        <a:pt x="2076" y="99"/>
                        <a:pt x="2076" y="99"/>
                        <a:pt x="2076" y="99"/>
                      </a:cubicBezTo>
                      <a:cubicBezTo>
                        <a:pt x="2073" y="101"/>
                        <a:pt x="2073" y="101"/>
                        <a:pt x="2073" y="101"/>
                      </a:cubicBezTo>
                      <a:cubicBezTo>
                        <a:pt x="2072" y="100"/>
                        <a:pt x="2070" y="98"/>
                        <a:pt x="2068" y="99"/>
                      </a:cubicBezTo>
                      <a:cubicBezTo>
                        <a:pt x="2069" y="102"/>
                        <a:pt x="2069" y="102"/>
                        <a:pt x="2069" y="102"/>
                      </a:cubicBezTo>
                      <a:cubicBezTo>
                        <a:pt x="2066" y="103"/>
                        <a:pt x="2066" y="103"/>
                        <a:pt x="2066" y="103"/>
                      </a:cubicBezTo>
                      <a:cubicBezTo>
                        <a:pt x="2066" y="107"/>
                        <a:pt x="2066" y="107"/>
                        <a:pt x="2066" y="107"/>
                      </a:cubicBezTo>
                      <a:cubicBezTo>
                        <a:pt x="2067" y="108"/>
                        <a:pt x="2067" y="108"/>
                        <a:pt x="2067" y="108"/>
                      </a:cubicBezTo>
                      <a:cubicBezTo>
                        <a:pt x="2067" y="107"/>
                        <a:pt x="2067" y="107"/>
                        <a:pt x="2067" y="107"/>
                      </a:cubicBezTo>
                      <a:cubicBezTo>
                        <a:pt x="2068" y="111"/>
                        <a:pt x="2068" y="111"/>
                        <a:pt x="2068" y="111"/>
                      </a:cubicBezTo>
                      <a:cubicBezTo>
                        <a:pt x="2070" y="111"/>
                        <a:pt x="2070" y="111"/>
                        <a:pt x="2070" y="111"/>
                      </a:cubicBezTo>
                      <a:cubicBezTo>
                        <a:pt x="2071" y="115"/>
                        <a:pt x="2072" y="116"/>
                        <a:pt x="2074" y="118"/>
                      </a:cubicBezTo>
                      <a:cubicBezTo>
                        <a:pt x="2075" y="124"/>
                        <a:pt x="2075" y="124"/>
                        <a:pt x="2075" y="124"/>
                      </a:cubicBezTo>
                      <a:cubicBezTo>
                        <a:pt x="2076" y="126"/>
                        <a:pt x="2076" y="126"/>
                        <a:pt x="2076" y="126"/>
                      </a:cubicBezTo>
                      <a:cubicBezTo>
                        <a:pt x="2078" y="126"/>
                        <a:pt x="2078" y="126"/>
                        <a:pt x="2078" y="126"/>
                      </a:cubicBezTo>
                      <a:cubicBezTo>
                        <a:pt x="2080" y="130"/>
                        <a:pt x="2080" y="130"/>
                        <a:pt x="2080" y="130"/>
                      </a:cubicBezTo>
                      <a:cubicBezTo>
                        <a:pt x="2081" y="130"/>
                        <a:pt x="2087" y="127"/>
                        <a:pt x="2089" y="128"/>
                      </a:cubicBezTo>
                      <a:cubicBezTo>
                        <a:pt x="2089" y="127"/>
                        <a:pt x="2089" y="127"/>
                        <a:pt x="2089" y="127"/>
                      </a:cubicBezTo>
                      <a:cubicBezTo>
                        <a:pt x="2088" y="127"/>
                        <a:pt x="2088" y="127"/>
                        <a:pt x="2088" y="127"/>
                      </a:cubicBezTo>
                      <a:cubicBezTo>
                        <a:pt x="2088" y="125"/>
                        <a:pt x="2088" y="125"/>
                        <a:pt x="2088" y="125"/>
                      </a:cubicBezTo>
                      <a:cubicBezTo>
                        <a:pt x="2086" y="124"/>
                        <a:pt x="2086" y="124"/>
                        <a:pt x="2086" y="124"/>
                      </a:cubicBezTo>
                      <a:cubicBezTo>
                        <a:pt x="2085" y="121"/>
                        <a:pt x="2085" y="121"/>
                        <a:pt x="2085" y="121"/>
                      </a:cubicBezTo>
                      <a:cubicBezTo>
                        <a:pt x="2080" y="120"/>
                        <a:pt x="2080" y="120"/>
                        <a:pt x="2080" y="120"/>
                      </a:cubicBezTo>
                      <a:cubicBezTo>
                        <a:pt x="2079" y="118"/>
                        <a:pt x="2079" y="118"/>
                        <a:pt x="2079" y="118"/>
                      </a:cubicBezTo>
                      <a:cubicBezTo>
                        <a:pt x="2080" y="117"/>
                        <a:pt x="2080" y="117"/>
                        <a:pt x="2080" y="117"/>
                      </a:cubicBezTo>
                      <a:cubicBezTo>
                        <a:pt x="2081" y="116"/>
                        <a:pt x="2085" y="117"/>
                        <a:pt x="2086" y="117"/>
                      </a:cubicBezTo>
                      <a:cubicBezTo>
                        <a:pt x="2087" y="116"/>
                        <a:pt x="2087" y="116"/>
                        <a:pt x="2087" y="116"/>
                      </a:cubicBezTo>
                      <a:cubicBezTo>
                        <a:pt x="2089" y="116"/>
                        <a:pt x="2089" y="116"/>
                        <a:pt x="2089" y="116"/>
                      </a:cubicBezTo>
                      <a:cubicBezTo>
                        <a:pt x="2090" y="118"/>
                        <a:pt x="2090" y="118"/>
                        <a:pt x="2090" y="118"/>
                      </a:cubicBezTo>
                      <a:cubicBezTo>
                        <a:pt x="2092" y="120"/>
                        <a:pt x="2092" y="120"/>
                        <a:pt x="2092" y="120"/>
                      </a:cubicBezTo>
                      <a:cubicBezTo>
                        <a:pt x="2094" y="119"/>
                        <a:pt x="2094" y="119"/>
                        <a:pt x="2094" y="119"/>
                      </a:cubicBezTo>
                      <a:cubicBezTo>
                        <a:pt x="2095" y="119"/>
                        <a:pt x="2096" y="119"/>
                        <a:pt x="2097" y="119"/>
                      </a:cubicBezTo>
                      <a:cubicBezTo>
                        <a:pt x="2098" y="122"/>
                        <a:pt x="2098" y="122"/>
                        <a:pt x="2098" y="122"/>
                      </a:cubicBezTo>
                      <a:cubicBezTo>
                        <a:pt x="2099" y="123"/>
                        <a:pt x="2102" y="124"/>
                        <a:pt x="2104" y="125"/>
                      </a:cubicBezTo>
                      <a:cubicBezTo>
                        <a:pt x="2104" y="127"/>
                        <a:pt x="2104" y="127"/>
                        <a:pt x="2104" y="127"/>
                      </a:cubicBezTo>
                      <a:lnTo>
                        <a:pt x="2108" y="126"/>
                      </a:lnTo>
                      <a:close/>
                      <a:moveTo>
                        <a:pt x="2052" y="113"/>
                      </a:moveTo>
                      <a:cubicBezTo>
                        <a:pt x="2052" y="112"/>
                        <a:pt x="2052" y="112"/>
                        <a:pt x="2052" y="112"/>
                      </a:cubicBezTo>
                      <a:cubicBezTo>
                        <a:pt x="2052" y="110"/>
                        <a:pt x="2052" y="110"/>
                        <a:pt x="2052" y="110"/>
                      </a:cubicBezTo>
                      <a:cubicBezTo>
                        <a:pt x="2055" y="111"/>
                        <a:pt x="2055" y="111"/>
                        <a:pt x="2055" y="111"/>
                      </a:cubicBezTo>
                      <a:cubicBezTo>
                        <a:pt x="2056" y="112"/>
                        <a:pt x="2056" y="112"/>
                        <a:pt x="2056" y="112"/>
                      </a:cubicBezTo>
                      <a:cubicBezTo>
                        <a:pt x="2058" y="111"/>
                        <a:pt x="2058" y="111"/>
                        <a:pt x="2058" y="111"/>
                      </a:cubicBezTo>
                      <a:cubicBezTo>
                        <a:pt x="2058" y="109"/>
                        <a:pt x="2058" y="109"/>
                        <a:pt x="2058" y="109"/>
                      </a:cubicBezTo>
                      <a:cubicBezTo>
                        <a:pt x="2059" y="109"/>
                        <a:pt x="2059" y="109"/>
                        <a:pt x="2059" y="109"/>
                      </a:cubicBezTo>
                      <a:cubicBezTo>
                        <a:pt x="2059" y="106"/>
                        <a:pt x="2059" y="106"/>
                        <a:pt x="2059" y="106"/>
                      </a:cubicBezTo>
                      <a:cubicBezTo>
                        <a:pt x="2058" y="104"/>
                        <a:pt x="2058" y="104"/>
                        <a:pt x="2058" y="104"/>
                      </a:cubicBezTo>
                      <a:cubicBezTo>
                        <a:pt x="2055" y="105"/>
                        <a:pt x="2055" y="105"/>
                        <a:pt x="2055" y="105"/>
                      </a:cubicBezTo>
                      <a:cubicBezTo>
                        <a:pt x="2055" y="104"/>
                        <a:pt x="2055" y="104"/>
                        <a:pt x="2055" y="104"/>
                      </a:cubicBezTo>
                      <a:cubicBezTo>
                        <a:pt x="2051" y="104"/>
                        <a:pt x="2051" y="104"/>
                        <a:pt x="2051" y="104"/>
                      </a:cubicBezTo>
                      <a:cubicBezTo>
                        <a:pt x="2053" y="107"/>
                        <a:pt x="2053" y="107"/>
                        <a:pt x="2053" y="107"/>
                      </a:cubicBezTo>
                      <a:cubicBezTo>
                        <a:pt x="2052" y="109"/>
                        <a:pt x="2050" y="111"/>
                        <a:pt x="2048" y="111"/>
                      </a:cubicBezTo>
                      <a:cubicBezTo>
                        <a:pt x="2048" y="113"/>
                        <a:pt x="2048" y="113"/>
                        <a:pt x="2048" y="113"/>
                      </a:cubicBezTo>
                      <a:cubicBezTo>
                        <a:pt x="2052" y="114"/>
                        <a:pt x="2052" y="114"/>
                        <a:pt x="2052" y="114"/>
                      </a:cubicBezTo>
                      <a:lnTo>
                        <a:pt x="2052" y="113"/>
                      </a:lnTo>
                      <a:close/>
                      <a:moveTo>
                        <a:pt x="1968" y="158"/>
                      </a:moveTo>
                      <a:cubicBezTo>
                        <a:pt x="1966" y="158"/>
                        <a:pt x="1966" y="158"/>
                        <a:pt x="1966" y="158"/>
                      </a:cubicBezTo>
                      <a:cubicBezTo>
                        <a:pt x="1963" y="163"/>
                        <a:pt x="1963" y="163"/>
                        <a:pt x="1963" y="163"/>
                      </a:cubicBezTo>
                      <a:cubicBezTo>
                        <a:pt x="1964" y="166"/>
                        <a:pt x="1964" y="166"/>
                        <a:pt x="1964" y="166"/>
                      </a:cubicBezTo>
                      <a:cubicBezTo>
                        <a:pt x="1970" y="164"/>
                        <a:pt x="1970" y="164"/>
                        <a:pt x="1970" y="164"/>
                      </a:cubicBezTo>
                      <a:cubicBezTo>
                        <a:pt x="1968" y="162"/>
                        <a:pt x="1968" y="162"/>
                        <a:pt x="1968" y="162"/>
                      </a:cubicBezTo>
                      <a:cubicBezTo>
                        <a:pt x="1968" y="160"/>
                        <a:pt x="1968" y="160"/>
                        <a:pt x="1968" y="160"/>
                      </a:cubicBezTo>
                      <a:cubicBezTo>
                        <a:pt x="1968" y="160"/>
                        <a:pt x="1968" y="160"/>
                        <a:pt x="1968" y="160"/>
                      </a:cubicBezTo>
                      <a:lnTo>
                        <a:pt x="1968" y="158"/>
                      </a:lnTo>
                      <a:close/>
                      <a:moveTo>
                        <a:pt x="2001" y="165"/>
                      </a:moveTo>
                      <a:cubicBezTo>
                        <a:pt x="2003" y="165"/>
                        <a:pt x="2003" y="165"/>
                        <a:pt x="2003" y="165"/>
                      </a:cubicBezTo>
                      <a:cubicBezTo>
                        <a:pt x="2003" y="163"/>
                        <a:pt x="2003" y="163"/>
                        <a:pt x="2003" y="163"/>
                      </a:cubicBezTo>
                      <a:cubicBezTo>
                        <a:pt x="1999" y="158"/>
                        <a:pt x="1999" y="158"/>
                        <a:pt x="1999" y="158"/>
                      </a:cubicBezTo>
                      <a:cubicBezTo>
                        <a:pt x="1997" y="158"/>
                        <a:pt x="1997" y="158"/>
                        <a:pt x="1997" y="158"/>
                      </a:cubicBezTo>
                      <a:cubicBezTo>
                        <a:pt x="1999" y="163"/>
                        <a:pt x="1997" y="162"/>
                        <a:pt x="2001" y="165"/>
                      </a:cubicBezTo>
                      <a:close/>
                      <a:moveTo>
                        <a:pt x="2011" y="170"/>
                      </a:moveTo>
                      <a:cubicBezTo>
                        <a:pt x="2010" y="171"/>
                        <a:pt x="2010" y="171"/>
                        <a:pt x="2010" y="171"/>
                      </a:cubicBezTo>
                      <a:cubicBezTo>
                        <a:pt x="2010" y="173"/>
                        <a:pt x="2010" y="173"/>
                        <a:pt x="2010" y="173"/>
                      </a:cubicBezTo>
                      <a:cubicBezTo>
                        <a:pt x="2008" y="173"/>
                        <a:pt x="2008" y="173"/>
                        <a:pt x="2008" y="173"/>
                      </a:cubicBezTo>
                      <a:cubicBezTo>
                        <a:pt x="2009" y="174"/>
                        <a:pt x="2009" y="174"/>
                        <a:pt x="2009" y="174"/>
                      </a:cubicBezTo>
                      <a:cubicBezTo>
                        <a:pt x="2011" y="174"/>
                        <a:pt x="2011" y="174"/>
                        <a:pt x="2011" y="174"/>
                      </a:cubicBezTo>
                      <a:cubicBezTo>
                        <a:pt x="2012" y="175"/>
                        <a:pt x="2012" y="175"/>
                        <a:pt x="2012" y="175"/>
                      </a:cubicBezTo>
                      <a:cubicBezTo>
                        <a:pt x="2014" y="175"/>
                        <a:pt x="2014" y="175"/>
                        <a:pt x="2014" y="175"/>
                      </a:cubicBezTo>
                      <a:lnTo>
                        <a:pt x="2011" y="170"/>
                      </a:lnTo>
                      <a:close/>
                      <a:moveTo>
                        <a:pt x="2004" y="188"/>
                      </a:moveTo>
                      <a:cubicBezTo>
                        <a:pt x="2001" y="191"/>
                        <a:pt x="2001" y="191"/>
                        <a:pt x="2001" y="191"/>
                      </a:cubicBezTo>
                      <a:cubicBezTo>
                        <a:pt x="2001" y="193"/>
                        <a:pt x="2001" y="193"/>
                        <a:pt x="2001" y="193"/>
                      </a:cubicBezTo>
                      <a:cubicBezTo>
                        <a:pt x="2005" y="193"/>
                        <a:pt x="2005" y="193"/>
                        <a:pt x="2005" y="193"/>
                      </a:cubicBezTo>
                      <a:cubicBezTo>
                        <a:pt x="2004" y="192"/>
                        <a:pt x="2004" y="189"/>
                        <a:pt x="2004" y="188"/>
                      </a:cubicBezTo>
                      <a:close/>
                      <a:moveTo>
                        <a:pt x="2115" y="196"/>
                      </a:moveTo>
                      <a:cubicBezTo>
                        <a:pt x="2117" y="195"/>
                        <a:pt x="2117" y="195"/>
                        <a:pt x="2117" y="195"/>
                      </a:cubicBezTo>
                      <a:cubicBezTo>
                        <a:pt x="2115" y="193"/>
                        <a:pt x="2115" y="193"/>
                        <a:pt x="2115" y="193"/>
                      </a:cubicBezTo>
                      <a:cubicBezTo>
                        <a:pt x="2116" y="190"/>
                        <a:pt x="2116" y="190"/>
                        <a:pt x="2116" y="190"/>
                      </a:cubicBezTo>
                      <a:cubicBezTo>
                        <a:pt x="2114" y="189"/>
                        <a:pt x="2114" y="189"/>
                        <a:pt x="2114" y="189"/>
                      </a:cubicBezTo>
                      <a:cubicBezTo>
                        <a:pt x="2112" y="190"/>
                        <a:pt x="2111" y="192"/>
                        <a:pt x="2109" y="193"/>
                      </a:cubicBezTo>
                      <a:cubicBezTo>
                        <a:pt x="2113" y="193"/>
                        <a:pt x="2113" y="193"/>
                        <a:pt x="2113" y="193"/>
                      </a:cubicBezTo>
                      <a:cubicBezTo>
                        <a:pt x="2110" y="194"/>
                        <a:pt x="2107" y="196"/>
                        <a:pt x="2105" y="198"/>
                      </a:cubicBezTo>
                      <a:cubicBezTo>
                        <a:pt x="2107" y="196"/>
                        <a:pt x="2112" y="194"/>
                        <a:pt x="2115" y="196"/>
                      </a:cubicBezTo>
                      <a:close/>
                      <a:moveTo>
                        <a:pt x="2058" y="231"/>
                      </a:moveTo>
                      <a:cubicBezTo>
                        <a:pt x="2060" y="231"/>
                        <a:pt x="2060" y="231"/>
                        <a:pt x="2060" y="231"/>
                      </a:cubicBezTo>
                      <a:cubicBezTo>
                        <a:pt x="2063" y="227"/>
                        <a:pt x="2063" y="227"/>
                        <a:pt x="2063" y="227"/>
                      </a:cubicBezTo>
                      <a:cubicBezTo>
                        <a:pt x="2065" y="227"/>
                        <a:pt x="2065" y="227"/>
                        <a:pt x="2065" y="227"/>
                      </a:cubicBezTo>
                      <a:cubicBezTo>
                        <a:pt x="2066" y="224"/>
                        <a:pt x="2066" y="224"/>
                        <a:pt x="2066" y="224"/>
                      </a:cubicBezTo>
                      <a:cubicBezTo>
                        <a:pt x="2068" y="223"/>
                        <a:pt x="2068" y="223"/>
                        <a:pt x="2068" y="223"/>
                      </a:cubicBezTo>
                      <a:cubicBezTo>
                        <a:pt x="2068" y="221"/>
                        <a:pt x="2068" y="221"/>
                        <a:pt x="2068" y="221"/>
                      </a:cubicBezTo>
                      <a:cubicBezTo>
                        <a:pt x="2069" y="217"/>
                        <a:pt x="2073" y="214"/>
                        <a:pt x="2077" y="212"/>
                      </a:cubicBezTo>
                      <a:cubicBezTo>
                        <a:pt x="2075" y="212"/>
                        <a:pt x="2075" y="212"/>
                        <a:pt x="2075" y="212"/>
                      </a:cubicBezTo>
                      <a:cubicBezTo>
                        <a:pt x="2072" y="213"/>
                        <a:pt x="2068" y="213"/>
                        <a:pt x="2065" y="213"/>
                      </a:cubicBezTo>
                      <a:cubicBezTo>
                        <a:pt x="2062" y="211"/>
                        <a:pt x="2062" y="211"/>
                        <a:pt x="2062" y="211"/>
                      </a:cubicBezTo>
                      <a:cubicBezTo>
                        <a:pt x="2059" y="213"/>
                        <a:pt x="2059" y="213"/>
                        <a:pt x="2059" y="213"/>
                      </a:cubicBezTo>
                      <a:cubicBezTo>
                        <a:pt x="2059" y="216"/>
                        <a:pt x="2059" y="216"/>
                        <a:pt x="2059" y="216"/>
                      </a:cubicBezTo>
                      <a:cubicBezTo>
                        <a:pt x="2058" y="218"/>
                        <a:pt x="2058" y="218"/>
                        <a:pt x="2058" y="218"/>
                      </a:cubicBezTo>
                      <a:cubicBezTo>
                        <a:pt x="2053" y="218"/>
                        <a:pt x="2053" y="218"/>
                        <a:pt x="2053" y="218"/>
                      </a:cubicBezTo>
                      <a:cubicBezTo>
                        <a:pt x="2053" y="217"/>
                        <a:pt x="2053" y="217"/>
                        <a:pt x="2053" y="217"/>
                      </a:cubicBezTo>
                      <a:cubicBezTo>
                        <a:pt x="2052" y="217"/>
                        <a:pt x="2052" y="217"/>
                        <a:pt x="2052" y="217"/>
                      </a:cubicBezTo>
                      <a:cubicBezTo>
                        <a:pt x="2052" y="218"/>
                        <a:pt x="2052" y="218"/>
                        <a:pt x="2052" y="218"/>
                      </a:cubicBezTo>
                      <a:cubicBezTo>
                        <a:pt x="2050" y="217"/>
                        <a:pt x="2050" y="217"/>
                        <a:pt x="2050" y="217"/>
                      </a:cubicBezTo>
                      <a:cubicBezTo>
                        <a:pt x="2050" y="219"/>
                        <a:pt x="2050" y="219"/>
                        <a:pt x="2050" y="219"/>
                      </a:cubicBezTo>
                      <a:cubicBezTo>
                        <a:pt x="2047" y="221"/>
                        <a:pt x="2047" y="221"/>
                        <a:pt x="2047" y="221"/>
                      </a:cubicBezTo>
                      <a:cubicBezTo>
                        <a:pt x="2045" y="225"/>
                        <a:pt x="2045" y="225"/>
                        <a:pt x="2045" y="225"/>
                      </a:cubicBezTo>
                      <a:cubicBezTo>
                        <a:pt x="2046" y="228"/>
                        <a:pt x="2046" y="228"/>
                        <a:pt x="2046" y="228"/>
                      </a:cubicBezTo>
                      <a:cubicBezTo>
                        <a:pt x="2043" y="230"/>
                        <a:pt x="2043" y="230"/>
                        <a:pt x="2043" y="230"/>
                      </a:cubicBezTo>
                      <a:cubicBezTo>
                        <a:pt x="2042" y="230"/>
                        <a:pt x="2042" y="230"/>
                        <a:pt x="2042" y="230"/>
                      </a:cubicBezTo>
                      <a:cubicBezTo>
                        <a:pt x="2041" y="232"/>
                        <a:pt x="2041" y="232"/>
                        <a:pt x="2041" y="232"/>
                      </a:cubicBezTo>
                      <a:cubicBezTo>
                        <a:pt x="2043" y="234"/>
                        <a:pt x="2043" y="234"/>
                        <a:pt x="2043" y="234"/>
                      </a:cubicBezTo>
                      <a:cubicBezTo>
                        <a:pt x="2045" y="234"/>
                        <a:pt x="2045" y="234"/>
                        <a:pt x="2045" y="234"/>
                      </a:cubicBezTo>
                      <a:cubicBezTo>
                        <a:pt x="2046" y="236"/>
                        <a:pt x="2046" y="236"/>
                        <a:pt x="2046" y="236"/>
                      </a:cubicBezTo>
                      <a:cubicBezTo>
                        <a:pt x="2049" y="237"/>
                        <a:pt x="2049" y="237"/>
                        <a:pt x="2049" y="237"/>
                      </a:cubicBezTo>
                      <a:cubicBezTo>
                        <a:pt x="2055" y="235"/>
                        <a:pt x="2055" y="235"/>
                        <a:pt x="2055" y="235"/>
                      </a:cubicBezTo>
                      <a:cubicBezTo>
                        <a:pt x="2057" y="236"/>
                        <a:pt x="2057" y="236"/>
                        <a:pt x="2057" y="236"/>
                      </a:cubicBezTo>
                      <a:lnTo>
                        <a:pt x="2058" y="231"/>
                      </a:lnTo>
                      <a:close/>
                      <a:moveTo>
                        <a:pt x="2042" y="225"/>
                      </a:moveTo>
                      <a:cubicBezTo>
                        <a:pt x="2043" y="218"/>
                        <a:pt x="2043" y="218"/>
                        <a:pt x="2043" y="218"/>
                      </a:cubicBezTo>
                      <a:cubicBezTo>
                        <a:pt x="2042" y="217"/>
                        <a:pt x="2042" y="217"/>
                        <a:pt x="2042" y="217"/>
                      </a:cubicBezTo>
                      <a:cubicBezTo>
                        <a:pt x="2040" y="220"/>
                        <a:pt x="2040" y="220"/>
                        <a:pt x="2040" y="220"/>
                      </a:cubicBezTo>
                      <a:cubicBezTo>
                        <a:pt x="2039" y="220"/>
                        <a:pt x="2039" y="220"/>
                        <a:pt x="2039" y="220"/>
                      </a:cubicBezTo>
                      <a:cubicBezTo>
                        <a:pt x="2039" y="226"/>
                        <a:pt x="2039" y="226"/>
                        <a:pt x="2039" y="226"/>
                      </a:cubicBezTo>
                      <a:lnTo>
                        <a:pt x="2042" y="225"/>
                      </a:lnTo>
                      <a:close/>
                      <a:moveTo>
                        <a:pt x="1866" y="242"/>
                      </a:moveTo>
                      <a:cubicBezTo>
                        <a:pt x="1868" y="239"/>
                        <a:pt x="1868" y="239"/>
                        <a:pt x="1868" y="239"/>
                      </a:cubicBezTo>
                      <a:cubicBezTo>
                        <a:pt x="1872" y="240"/>
                        <a:pt x="1872" y="240"/>
                        <a:pt x="1872" y="240"/>
                      </a:cubicBezTo>
                      <a:cubicBezTo>
                        <a:pt x="1874" y="237"/>
                        <a:pt x="1874" y="237"/>
                        <a:pt x="1874" y="237"/>
                      </a:cubicBezTo>
                      <a:cubicBezTo>
                        <a:pt x="1871" y="238"/>
                        <a:pt x="1871" y="238"/>
                        <a:pt x="1871" y="238"/>
                      </a:cubicBezTo>
                      <a:cubicBezTo>
                        <a:pt x="1869" y="237"/>
                        <a:pt x="1869" y="237"/>
                        <a:pt x="1869" y="237"/>
                      </a:cubicBezTo>
                      <a:cubicBezTo>
                        <a:pt x="1871" y="235"/>
                        <a:pt x="1871" y="235"/>
                        <a:pt x="1871" y="235"/>
                      </a:cubicBezTo>
                      <a:cubicBezTo>
                        <a:pt x="1873" y="234"/>
                        <a:pt x="1873" y="234"/>
                        <a:pt x="1873" y="234"/>
                      </a:cubicBezTo>
                      <a:cubicBezTo>
                        <a:pt x="1873" y="230"/>
                        <a:pt x="1873" y="230"/>
                        <a:pt x="1873" y="230"/>
                      </a:cubicBezTo>
                      <a:cubicBezTo>
                        <a:pt x="1868" y="229"/>
                        <a:pt x="1868" y="229"/>
                        <a:pt x="1868" y="229"/>
                      </a:cubicBezTo>
                      <a:cubicBezTo>
                        <a:pt x="1868" y="232"/>
                        <a:pt x="1868" y="232"/>
                        <a:pt x="1868" y="232"/>
                      </a:cubicBezTo>
                      <a:cubicBezTo>
                        <a:pt x="1870" y="232"/>
                        <a:pt x="1870" y="232"/>
                        <a:pt x="1870" y="232"/>
                      </a:cubicBezTo>
                      <a:cubicBezTo>
                        <a:pt x="1870" y="232"/>
                        <a:pt x="1870" y="232"/>
                        <a:pt x="1870" y="232"/>
                      </a:cubicBezTo>
                      <a:cubicBezTo>
                        <a:pt x="1868" y="232"/>
                        <a:pt x="1868" y="232"/>
                        <a:pt x="1868" y="232"/>
                      </a:cubicBezTo>
                      <a:cubicBezTo>
                        <a:pt x="1867" y="235"/>
                        <a:pt x="1867" y="235"/>
                        <a:pt x="1867" y="235"/>
                      </a:cubicBezTo>
                      <a:cubicBezTo>
                        <a:pt x="1866" y="235"/>
                        <a:pt x="1866" y="235"/>
                        <a:pt x="1866" y="235"/>
                      </a:cubicBezTo>
                      <a:cubicBezTo>
                        <a:pt x="1866" y="230"/>
                        <a:pt x="1866" y="230"/>
                        <a:pt x="1866" y="230"/>
                      </a:cubicBezTo>
                      <a:cubicBezTo>
                        <a:pt x="1865" y="232"/>
                        <a:pt x="1865" y="232"/>
                        <a:pt x="1865" y="232"/>
                      </a:cubicBezTo>
                      <a:cubicBezTo>
                        <a:pt x="1863" y="232"/>
                        <a:pt x="1863" y="232"/>
                        <a:pt x="1863" y="232"/>
                      </a:cubicBezTo>
                      <a:cubicBezTo>
                        <a:pt x="1863" y="229"/>
                        <a:pt x="1863" y="229"/>
                        <a:pt x="1863" y="229"/>
                      </a:cubicBezTo>
                      <a:cubicBezTo>
                        <a:pt x="1860" y="231"/>
                        <a:pt x="1860" y="231"/>
                        <a:pt x="1860" y="231"/>
                      </a:cubicBezTo>
                      <a:cubicBezTo>
                        <a:pt x="1859" y="229"/>
                        <a:pt x="1859" y="229"/>
                        <a:pt x="1859" y="229"/>
                      </a:cubicBezTo>
                      <a:cubicBezTo>
                        <a:pt x="1857" y="229"/>
                        <a:pt x="1857" y="229"/>
                        <a:pt x="1857" y="229"/>
                      </a:cubicBezTo>
                      <a:cubicBezTo>
                        <a:pt x="1856" y="228"/>
                        <a:pt x="1856" y="228"/>
                        <a:pt x="1856" y="228"/>
                      </a:cubicBezTo>
                      <a:cubicBezTo>
                        <a:pt x="1855" y="228"/>
                        <a:pt x="1855" y="228"/>
                        <a:pt x="1855" y="228"/>
                      </a:cubicBezTo>
                      <a:cubicBezTo>
                        <a:pt x="1855" y="230"/>
                        <a:pt x="1855" y="230"/>
                        <a:pt x="1855" y="230"/>
                      </a:cubicBezTo>
                      <a:cubicBezTo>
                        <a:pt x="1854" y="231"/>
                        <a:pt x="1854" y="231"/>
                        <a:pt x="1854" y="231"/>
                      </a:cubicBezTo>
                      <a:cubicBezTo>
                        <a:pt x="1854" y="235"/>
                        <a:pt x="1854" y="235"/>
                        <a:pt x="1854" y="235"/>
                      </a:cubicBezTo>
                      <a:cubicBezTo>
                        <a:pt x="1856" y="235"/>
                        <a:pt x="1856" y="235"/>
                        <a:pt x="1856" y="235"/>
                      </a:cubicBezTo>
                      <a:cubicBezTo>
                        <a:pt x="1860" y="241"/>
                        <a:pt x="1860" y="241"/>
                        <a:pt x="1860" y="241"/>
                      </a:cubicBezTo>
                      <a:cubicBezTo>
                        <a:pt x="1862" y="237"/>
                        <a:pt x="1862" y="237"/>
                        <a:pt x="1862" y="237"/>
                      </a:cubicBezTo>
                      <a:cubicBezTo>
                        <a:pt x="1863" y="237"/>
                        <a:pt x="1863" y="237"/>
                        <a:pt x="1863" y="237"/>
                      </a:cubicBezTo>
                      <a:cubicBezTo>
                        <a:pt x="1864" y="240"/>
                        <a:pt x="1864" y="240"/>
                        <a:pt x="1864" y="240"/>
                      </a:cubicBezTo>
                      <a:cubicBezTo>
                        <a:pt x="1862" y="239"/>
                        <a:pt x="1862" y="239"/>
                        <a:pt x="1862" y="239"/>
                      </a:cubicBezTo>
                      <a:cubicBezTo>
                        <a:pt x="1864" y="242"/>
                        <a:pt x="1864" y="242"/>
                        <a:pt x="1864" y="242"/>
                      </a:cubicBezTo>
                      <a:lnTo>
                        <a:pt x="1866" y="242"/>
                      </a:lnTo>
                      <a:close/>
                      <a:moveTo>
                        <a:pt x="1946" y="240"/>
                      </a:moveTo>
                      <a:cubicBezTo>
                        <a:pt x="1948" y="238"/>
                        <a:pt x="1948" y="238"/>
                        <a:pt x="1948" y="238"/>
                      </a:cubicBezTo>
                      <a:cubicBezTo>
                        <a:pt x="1949" y="235"/>
                        <a:pt x="1949" y="235"/>
                        <a:pt x="1949" y="235"/>
                      </a:cubicBezTo>
                      <a:cubicBezTo>
                        <a:pt x="1950" y="234"/>
                        <a:pt x="1950" y="234"/>
                        <a:pt x="1950" y="234"/>
                      </a:cubicBezTo>
                      <a:cubicBezTo>
                        <a:pt x="1949" y="230"/>
                        <a:pt x="1949" y="230"/>
                        <a:pt x="1949" y="230"/>
                      </a:cubicBezTo>
                      <a:cubicBezTo>
                        <a:pt x="1947" y="230"/>
                        <a:pt x="1947" y="230"/>
                        <a:pt x="1947" y="230"/>
                      </a:cubicBezTo>
                      <a:cubicBezTo>
                        <a:pt x="1945" y="231"/>
                        <a:pt x="1945" y="231"/>
                        <a:pt x="1945" y="231"/>
                      </a:cubicBezTo>
                      <a:cubicBezTo>
                        <a:pt x="1946" y="232"/>
                        <a:pt x="1947" y="234"/>
                        <a:pt x="1946" y="235"/>
                      </a:cubicBezTo>
                      <a:cubicBezTo>
                        <a:pt x="1943" y="237"/>
                        <a:pt x="1943" y="237"/>
                        <a:pt x="1943" y="237"/>
                      </a:cubicBezTo>
                      <a:lnTo>
                        <a:pt x="1946" y="240"/>
                      </a:lnTo>
                      <a:close/>
                      <a:moveTo>
                        <a:pt x="1923" y="231"/>
                      </a:moveTo>
                      <a:cubicBezTo>
                        <a:pt x="1922" y="232"/>
                        <a:pt x="1920" y="235"/>
                        <a:pt x="1920" y="237"/>
                      </a:cubicBezTo>
                      <a:cubicBezTo>
                        <a:pt x="1922" y="237"/>
                        <a:pt x="1924" y="237"/>
                        <a:pt x="1925" y="238"/>
                      </a:cubicBezTo>
                      <a:cubicBezTo>
                        <a:pt x="1923" y="240"/>
                        <a:pt x="1923" y="240"/>
                        <a:pt x="1923" y="240"/>
                      </a:cubicBezTo>
                      <a:cubicBezTo>
                        <a:pt x="1924" y="240"/>
                        <a:pt x="1924" y="240"/>
                        <a:pt x="1924" y="240"/>
                      </a:cubicBezTo>
                      <a:cubicBezTo>
                        <a:pt x="1922" y="240"/>
                        <a:pt x="1922" y="240"/>
                        <a:pt x="1922" y="240"/>
                      </a:cubicBezTo>
                      <a:cubicBezTo>
                        <a:pt x="1922" y="240"/>
                        <a:pt x="1922" y="240"/>
                        <a:pt x="1922" y="240"/>
                      </a:cubicBezTo>
                      <a:cubicBezTo>
                        <a:pt x="1924" y="242"/>
                        <a:pt x="1924" y="242"/>
                        <a:pt x="1924" y="242"/>
                      </a:cubicBezTo>
                      <a:cubicBezTo>
                        <a:pt x="1923" y="243"/>
                        <a:pt x="1923" y="243"/>
                        <a:pt x="1923" y="243"/>
                      </a:cubicBezTo>
                      <a:cubicBezTo>
                        <a:pt x="1926" y="243"/>
                        <a:pt x="1926" y="243"/>
                        <a:pt x="1926" y="243"/>
                      </a:cubicBezTo>
                      <a:cubicBezTo>
                        <a:pt x="1926" y="240"/>
                        <a:pt x="1926" y="240"/>
                        <a:pt x="1926" y="240"/>
                      </a:cubicBezTo>
                      <a:cubicBezTo>
                        <a:pt x="1928" y="241"/>
                        <a:pt x="1928" y="241"/>
                        <a:pt x="1928" y="241"/>
                      </a:cubicBezTo>
                      <a:cubicBezTo>
                        <a:pt x="1931" y="237"/>
                        <a:pt x="1931" y="237"/>
                        <a:pt x="1931" y="237"/>
                      </a:cubicBezTo>
                      <a:cubicBezTo>
                        <a:pt x="1933" y="238"/>
                        <a:pt x="1933" y="238"/>
                        <a:pt x="1933" y="238"/>
                      </a:cubicBezTo>
                      <a:cubicBezTo>
                        <a:pt x="1932" y="236"/>
                        <a:pt x="1932" y="236"/>
                        <a:pt x="1932" y="236"/>
                      </a:cubicBezTo>
                      <a:cubicBezTo>
                        <a:pt x="1930" y="237"/>
                        <a:pt x="1930" y="237"/>
                        <a:pt x="1930" y="237"/>
                      </a:cubicBezTo>
                      <a:cubicBezTo>
                        <a:pt x="1926" y="234"/>
                        <a:pt x="1926" y="234"/>
                        <a:pt x="1926" y="234"/>
                      </a:cubicBezTo>
                      <a:cubicBezTo>
                        <a:pt x="1924" y="234"/>
                        <a:pt x="1924" y="234"/>
                        <a:pt x="1924" y="234"/>
                      </a:cubicBezTo>
                      <a:cubicBezTo>
                        <a:pt x="1923" y="236"/>
                        <a:pt x="1923" y="236"/>
                        <a:pt x="1923" y="236"/>
                      </a:cubicBezTo>
                      <a:cubicBezTo>
                        <a:pt x="1923" y="233"/>
                        <a:pt x="1923" y="233"/>
                        <a:pt x="1923" y="233"/>
                      </a:cubicBezTo>
                      <a:cubicBezTo>
                        <a:pt x="1924" y="231"/>
                        <a:pt x="1924" y="231"/>
                        <a:pt x="1924" y="231"/>
                      </a:cubicBezTo>
                      <a:lnTo>
                        <a:pt x="1923" y="231"/>
                      </a:lnTo>
                      <a:close/>
                      <a:moveTo>
                        <a:pt x="1893" y="299"/>
                      </a:moveTo>
                      <a:cubicBezTo>
                        <a:pt x="1894" y="298"/>
                        <a:pt x="1894" y="298"/>
                        <a:pt x="1894" y="298"/>
                      </a:cubicBezTo>
                      <a:cubicBezTo>
                        <a:pt x="1898" y="297"/>
                        <a:pt x="1898" y="297"/>
                        <a:pt x="1898" y="297"/>
                      </a:cubicBezTo>
                      <a:cubicBezTo>
                        <a:pt x="1899" y="293"/>
                        <a:pt x="1899" y="293"/>
                        <a:pt x="1899" y="293"/>
                      </a:cubicBezTo>
                      <a:cubicBezTo>
                        <a:pt x="1894" y="291"/>
                        <a:pt x="1894" y="291"/>
                        <a:pt x="1894" y="291"/>
                      </a:cubicBezTo>
                      <a:cubicBezTo>
                        <a:pt x="1892" y="292"/>
                        <a:pt x="1892" y="292"/>
                        <a:pt x="1892" y="292"/>
                      </a:cubicBezTo>
                      <a:cubicBezTo>
                        <a:pt x="1890" y="292"/>
                        <a:pt x="1890" y="292"/>
                        <a:pt x="1890" y="292"/>
                      </a:cubicBezTo>
                      <a:cubicBezTo>
                        <a:pt x="1890" y="294"/>
                        <a:pt x="1890" y="294"/>
                        <a:pt x="1890" y="294"/>
                      </a:cubicBezTo>
                      <a:cubicBezTo>
                        <a:pt x="1888" y="295"/>
                        <a:pt x="1888" y="295"/>
                        <a:pt x="1888" y="295"/>
                      </a:cubicBezTo>
                      <a:lnTo>
                        <a:pt x="1893" y="299"/>
                      </a:lnTo>
                      <a:close/>
                      <a:moveTo>
                        <a:pt x="2031" y="304"/>
                      </a:moveTo>
                      <a:cubicBezTo>
                        <a:pt x="2029" y="299"/>
                        <a:pt x="2029" y="299"/>
                        <a:pt x="2029" y="299"/>
                      </a:cubicBezTo>
                      <a:cubicBezTo>
                        <a:pt x="2027" y="301"/>
                        <a:pt x="2027" y="301"/>
                        <a:pt x="2027" y="301"/>
                      </a:cubicBezTo>
                      <a:cubicBezTo>
                        <a:pt x="2028" y="306"/>
                        <a:pt x="2028" y="306"/>
                        <a:pt x="2028" y="306"/>
                      </a:cubicBezTo>
                      <a:cubicBezTo>
                        <a:pt x="2028" y="306"/>
                        <a:pt x="2030" y="305"/>
                        <a:pt x="2031" y="304"/>
                      </a:cubicBezTo>
                      <a:close/>
                      <a:moveTo>
                        <a:pt x="2012" y="307"/>
                      </a:moveTo>
                      <a:cubicBezTo>
                        <a:pt x="2013" y="307"/>
                        <a:pt x="2013" y="307"/>
                        <a:pt x="2013" y="307"/>
                      </a:cubicBezTo>
                      <a:cubicBezTo>
                        <a:pt x="2019" y="312"/>
                        <a:pt x="2017" y="310"/>
                        <a:pt x="2020" y="317"/>
                      </a:cubicBezTo>
                      <a:cubicBezTo>
                        <a:pt x="2017" y="330"/>
                        <a:pt x="2017" y="330"/>
                        <a:pt x="2017" y="330"/>
                      </a:cubicBezTo>
                      <a:cubicBezTo>
                        <a:pt x="2018" y="333"/>
                        <a:pt x="2024" y="336"/>
                        <a:pt x="2027" y="337"/>
                      </a:cubicBezTo>
                      <a:cubicBezTo>
                        <a:pt x="2031" y="335"/>
                        <a:pt x="2031" y="335"/>
                        <a:pt x="2031" y="335"/>
                      </a:cubicBezTo>
                      <a:cubicBezTo>
                        <a:pt x="2031" y="330"/>
                        <a:pt x="2031" y="325"/>
                        <a:pt x="2036" y="323"/>
                      </a:cubicBezTo>
                      <a:cubicBezTo>
                        <a:pt x="2037" y="319"/>
                        <a:pt x="2035" y="313"/>
                        <a:pt x="2038" y="310"/>
                      </a:cubicBezTo>
                      <a:cubicBezTo>
                        <a:pt x="2037" y="308"/>
                        <a:pt x="2037" y="308"/>
                        <a:pt x="2037" y="308"/>
                      </a:cubicBezTo>
                      <a:cubicBezTo>
                        <a:pt x="2036" y="310"/>
                        <a:pt x="2034" y="313"/>
                        <a:pt x="2033" y="314"/>
                      </a:cubicBezTo>
                      <a:cubicBezTo>
                        <a:pt x="2032" y="314"/>
                        <a:pt x="2031" y="313"/>
                        <a:pt x="2030" y="313"/>
                      </a:cubicBezTo>
                      <a:cubicBezTo>
                        <a:pt x="2030" y="311"/>
                        <a:pt x="2030" y="311"/>
                        <a:pt x="2030" y="311"/>
                      </a:cubicBezTo>
                      <a:cubicBezTo>
                        <a:pt x="2032" y="307"/>
                        <a:pt x="2032" y="307"/>
                        <a:pt x="2032" y="307"/>
                      </a:cubicBezTo>
                      <a:cubicBezTo>
                        <a:pt x="2029" y="306"/>
                        <a:pt x="2029" y="306"/>
                        <a:pt x="2029" y="306"/>
                      </a:cubicBezTo>
                      <a:cubicBezTo>
                        <a:pt x="2027" y="307"/>
                        <a:pt x="2027" y="307"/>
                        <a:pt x="2027" y="307"/>
                      </a:cubicBezTo>
                      <a:cubicBezTo>
                        <a:pt x="2024" y="305"/>
                        <a:pt x="2024" y="305"/>
                        <a:pt x="2024" y="305"/>
                      </a:cubicBezTo>
                      <a:cubicBezTo>
                        <a:pt x="2022" y="305"/>
                        <a:pt x="2022" y="305"/>
                        <a:pt x="2022" y="305"/>
                      </a:cubicBezTo>
                      <a:cubicBezTo>
                        <a:pt x="2020" y="303"/>
                        <a:pt x="2020" y="303"/>
                        <a:pt x="2020" y="303"/>
                      </a:cubicBezTo>
                      <a:cubicBezTo>
                        <a:pt x="2019" y="305"/>
                        <a:pt x="2019" y="305"/>
                        <a:pt x="2019" y="305"/>
                      </a:cubicBezTo>
                      <a:cubicBezTo>
                        <a:pt x="2016" y="303"/>
                        <a:pt x="2016" y="303"/>
                        <a:pt x="2016" y="303"/>
                      </a:cubicBezTo>
                      <a:cubicBezTo>
                        <a:pt x="2014" y="304"/>
                        <a:pt x="2014" y="304"/>
                        <a:pt x="2014" y="304"/>
                      </a:cubicBezTo>
                      <a:cubicBezTo>
                        <a:pt x="2013" y="303"/>
                        <a:pt x="2013" y="303"/>
                        <a:pt x="2013" y="303"/>
                      </a:cubicBezTo>
                      <a:cubicBezTo>
                        <a:pt x="2012" y="303"/>
                        <a:pt x="2012" y="303"/>
                        <a:pt x="2012" y="303"/>
                      </a:cubicBezTo>
                      <a:lnTo>
                        <a:pt x="2012" y="307"/>
                      </a:lnTo>
                      <a:close/>
                      <a:moveTo>
                        <a:pt x="1771" y="326"/>
                      </a:moveTo>
                      <a:cubicBezTo>
                        <a:pt x="1770" y="325"/>
                        <a:pt x="1770" y="325"/>
                        <a:pt x="1770" y="325"/>
                      </a:cubicBezTo>
                      <a:cubicBezTo>
                        <a:pt x="1773" y="322"/>
                        <a:pt x="1773" y="322"/>
                        <a:pt x="1773" y="322"/>
                      </a:cubicBezTo>
                      <a:cubicBezTo>
                        <a:pt x="1769" y="316"/>
                        <a:pt x="1769" y="316"/>
                        <a:pt x="1769" y="316"/>
                      </a:cubicBezTo>
                      <a:cubicBezTo>
                        <a:pt x="1770" y="314"/>
                        <a:pt x="1770" y="314"/>
                        <a:pt x="1770" y="314"/>
                      </a:cubicBezTo>
                      <a:cubicBezTo>
                        <a:pt x="1769" y="314"/>
                        <a:pt x="1769" y="314"/>
                        <a:pt x="1769" y="314"/>
                      </a:cubicBezTo>
                      <a:cubicBezTo>
                        <a:pt x="1768" y="316"/>
                        <a:pt x="1768" y="316"/>
                        <a:pt x="1768" y="316"/>
                      </a:cubicBezTo>
                      <a:cubicBezTo>
                        <a:pt x="1764" y="314"/>
                        <a:pt x="1764" y="314"/>
                        <a:pt x="1764" y="314"/>
                      </a:cubicBezTo>
                      <a:cubicBezTo>
                        <a:pt x="1762" y="314"/>
                        <a:pt x="1756" y="318"/>
                        <a:pt x="1755" y="319"/>
                      </a:cubicBezTo>
                      <a:cubicBezTo>
                        <a:pt x="1755" y="319"/>
                        <a:pt x="1752" y="324"/>
                        <a:pt x="1751" y="325"/>
                      </a:cubicBezTo>
                      <a:cubicBezTo>
                        <a:pt x="1758" y="327"/>
                        <a:pt x="1758" y="327"/>
                        <a:pt x="1758" y="327"/>
                      </a:cubicBezTo>
                      <a:cubicBezTo>
                        <a:pt x="1761" y="332"/>
                        <a:pt x="1761" y="332"/>
                        <a:pt x="1761" y="332"/>
                      </a:cubicBezTo>
                      <a:cubicBezTo>
                        <a:pt x="1766" y="332"/>
                        <a:pt x="1766" y="332"/>
                        <a:pt x="1766" y="332"/>
                      </a:cubicBezTo>
                      <a:cubicBezTo>
                        <a:pt x="1766" y="335"/>
                        <a:pt x="1766" y="335"/>
                        <a:pt x="1766" y="335"/>
                      </a:cubicBezTo>
                      <a:cubicBezTo>
                        <a:pt x="1768" y="335"/>
                        <a:pt x="1768" y="335"/>
                        <a:pt x="1768" y="335"/>
                      </a:cubicBezTo>
                      <a:lnTo>
                        <a:pt x="1771" y="326"/>
                      </a:lnTo>
                      <a:close/>
                      <a:moveTo>
                        <a:pt x="2039" y="320"/>
                      </a:moveTo>
                      <a:cubicBezTo>
                        <a:pt x="2041" y="320"/>
                        <a:pt x="2041" y="320"/>
                        <a:pt x="2041" y="320"/>
                      </a:cubicBezTo>
                      <a:cubicBezTo>
                        <a:pt x="2041" y="321"/>
                        <a:pt x="2043" y="325"/>
                        <a:pt x="2044" y="326"/>
                      </a:cubicBezTo>
                      <a:cubicBezTo>
                        <a:pt x="2047" y="326"/>
                        <a:pt x="2047" y="326"/>
                        <a:pt x="2047" y="326"/>
                      </a:cubicBezTo>
                      <a:cubicBezTo>
                        <a:pt x="2048" y="325"/>
                        <a:pt x="2050" y="321"/>
                        <a:pt x="2049" y="319"/>
                      </a:cubicBezTo>
                      <a:cubicBezTo>
                        <a:pt x="2048" y="319"/>
                        <a:pt x="2048" y="319"/>
                        <a:pt x="2048" y="319"/>
                      </a:cubicBezTo>
                      <a:cubicBezTo>
                        <a:pt x="2047" y="317"/>
                        <a:pt x="2047" y="317"/>
                        <a:pt x="2047" y="317"/>
                      </a:cubicBezTo>
                      <a:cubicBezTo>
                        <a:pt x="2042" y="318"/>
                        <a:pt x="2042" y="318"/>
                        <a:pt x="2042" y="318"/>
                      </a:cubicBezTo>
                      <a:cubicBezTo>
                        <a:pt x="2040" y="316"/>
                        <a:pt x="2040" y="316"/>
                        <a:pt x="2040" y="316"/>
                      </a:cubicBezTo>
                      <a:cubicBezTo>
                        <a:pt x="2039" y="318"/>
                        <a:pt x="2039" y="318"/>
                        <a:pt x="2039" y="318"/>
                      </a:cubicBezTo>
                      <a:cubicBezTo>
                        <a:pt x="2037" y="318"/>
                        <a:pt x="2037" y="318"/>
                        <a:pt x="2037" y="318"/>
                      </a:cubicBezTo>
                      <a:lnTo>
                        <a:pt x="2039" y="320"/>
                      </a:lnTo>
                      <a:close/>
                      <a:moveTo>
                        <a:pt x="1953" y="322"/>
                      </a:moveTo>
                      <a:cubicBezTo>
                        <a:pt x="1954" y="324"/>
                        <a:pt x="1954" y="324"/>
                        <a:pt x="1954" y="324"/>
                      </a:cubicBezTo>
                      <a:cubicBezTo>
                        <a:pt x="1956" y="324"/>
                        <a:pt x="1956" y="324"/>
                        <a:pt x="1956" y="324"/>
                      </a:cubicBezTo>
                      <a:cubicBezTo>
                        <a:pt x="1957" y="324"/>
                        <a:pt x="1957" y="324"/>
                        <a:pt x="1957" y="324"/>
                      </a:cubicBezTo>
                      <a:cubicBezTo>
                        <a:pt x="1955" y="322"/>
                        <a:pt x="1955" y="322"/>
                        <a:pt x="1955" y="322"/>
                      </a:cubicBezTo>
                      <a:cubicBezTo>
                        <a:pt x="1956" y="319"/>
                        <a:pt x="1956" y="319"/>
                        <a:pt x="1956" y="319"/>
                      </a:cubicBezTo>
                      <a:cubicBezTo>
                        <a:pt x="1955" y="318"/>
                        <a:pt x="1955" y="318"/>
                        <a:pt x="1955" y="318"/>
                      </a:cubicBezTo>
                      <a:lnTo>
                        <a:pt x="1953" y="322"/>
                      </a:lnTo>
                      <a:close/>
                      <a:moveTo>
                        <a:pt x="1971" y="330"/>
                      </a:moveTo>
                      <a:cubicBezTo>
                        <a:pt x="1971" y="333"/>
                        <a:pt x="1971" y="333"/>
                        <a:pt x="1971" y="333"/>
                      </a:cubicBezTo>
                      <a:cubicBezTo>
                        <a:pt x="1972" y="334"/>
                        <a:pt x="1972" y="334"/>
                        <a:pt x="1972" y="334"/>
                      </a:cubicBezTo>
                      <a:cubicBezTo>
                        <a:pt x="1969" y="340"/>
                        <a:pt x="1969" y="340"/>
                        <a:pt x="1969" y="340"/>
                      </a:cubicBezTo>
                      <a:cubicBezTo>
                        <a:pt x="1969" y="340"/>
                        <a:pt x="1969" y="340"/>
                        <a:pt x="1969" y="340"/>
                      </a:cubicBezTo>
                      <a:cubicBezTo>
                        <a:pt x="1971" y="341"/>
                        <a:pt x="1974" y="339"/>
                        <a:pt x="1975" y="337"/>
                      </a:cubicBezTo>
                      <a:cubicBezTo>
                        <a:pt x="1975" y="333"/>
                        <a:pt x="1975" y="333"/>
                        <a:pt x="1975" y="333"/>
                      </a:cubicBezTo>
                      <a:cubicBezTo>
                        <a:pt x="1977" y="328"/>
                        <a:pt x="1977" y="328"/>
                        <a:pt x="1977" y="328"/>
                      </a:cubicBezTo>
                      <a:cubicBezTo>
                        <a:pt x="1976" y="327"/>
                        <a:pt x="1976" y="327"/>
                        <a:pt x="1976" y="327"/>
                      </a:cubicBezTo>
                      <a:lnTo>
                        <a:pt x="1971" y="330"/>
                      </a:lnTo>
                      <a:close/>
                      <a:moveTo>
                        <a:pt x="1954" y="329"/>
                      </a:moveTo>
                      <a:cubicBezTo>
                        <a:pt x="1955" y="332"/>
                        <a:pt x="1955" y="332"/>
                        <a:pt x="1955" y="332"/>
                      </a:cubicBezTo>
                      <a:cubicBezTo>
                        <a:pt x="1961" y="332"/>
                        <a:pt x="1961" y="332"/>
                        <a:pt x="1961" y="332"/>
                      </a:cubicBezTo>
                      <a:cubicBezTo>
                        <a:pt x="1961" y="331"/>
                        <a:pt x="1961" y="331"/>
                        <a:pt x="1961" y="331"/>
                      </a:cubicBezTo>
                      <a:lnTo>
                        <a:pt x="1954" y="329"/>
                      </a:lnTo>
                      <a:close/>
                      <a:moveTo>
                        <a:pt x="1953" y="333"/>
                      </a:moveTo>
                      <a:cubicBezTo>
                        <a:pt x="1951" y="331"/>
                        <a:pt x="1951" y="331"/>
                        <a:pt x="1951" y="331"/>
                      </a:cubicBezTo>
                      <a:cubicBezTo>
                        <a:pt x="1949" y="331"/>
                        <a:pt x="1949" y="331"/>
                        <a:pt x="1949" y="331"/>
                      </a:cubicBezTo>
                      <a:cubicBezTo>
                        <a:pt x="1950" y="332"/>
                        <a:pt x="1950" y="332"/>
                        <a:pt x="1950" y="332"/>
                      </a:cubicBezTo>
                      <a:cubicBezTo>
                        <a:pt x="1950" y="336"/>
                        <a:pt x="1950" y="336"/>
                        <a:pt x="1950" y="336"/>
                      </a:cubicBezTo>
                      <a:lnTo>
                        <a:pt x="1953" y="333"/>
                      </a:lnTo>
                      <a:close/>
                      <a:moveTo>
                        <a:pt x="1964" y="359"/>
                      </a:moveTo>
                      <a:cubicBezTo>
                        <a:pt x="1967" y="357"/>
                        <a:pt x="1970" y="347"/>
                        <a:pt x="1972" y="344"/>
                      </a:cubicBezTo>
                      <a:cubicBezTo>
                        <a:pt x="1969" y="343"/>
                        <a:pt x="1969" y="343"/>
                        <a:pt x="1969" y="343"/>
                      </a:cubicBezTo>
                      <a:cubicBezTo>
                        <a:pt x="1964" y="348"/>
                        <a:pt x="1964" y="348"/>
                        <a:pt x="1964" y="348"/>
                      </a:cubicBezTo>
                      <a:cubicBezTo>
                        <a:pt x="1963" y="348"/>
                        <a:pt x="1963" y="348"/>
                        <a:pt x="1963" y="348"/>
                      </a:cubicBezTo>
                      <a:cubicBezTo>
                        <a:pt x="1966" y="343"/>
                        <a:pt x="1966" y="343"/>
                        <a:pt x="1966" y="343"/>
                      </a:cubicBezTo>
                      <a:cubicBezTo>
                        <a:pt x="1966" y="341"/>
                        <a:pt x="1966" y="341"/>
                        <a:pt x="1966" y="341"/>
                      </a:cubicBezTo>
                      <a:cubicBezTo>
                        <a:pt x="1968" y="338"/>
                        <a:pt x="1968" y="338"/>
                        <a:pt x="1968" y="338"/>
                      </a:cubicBezTo>
                      <a:cubicBezTo>
                        <a:pt x="1967" y="336"/>
                        <a:pt x="1967" y="336"/>
                        <a:pt x="1967" y="336"/>
                      </a:cubicBezTo>
                      <a:cubicBezTo>
                        <a:pt x="1969" y="334"/>
                        <a:pt x="1969" y="334"/>
                        <a:pt x="1969" y="334"/>
                      </a:cubicBezTo>
                      <a:cubicBezTo>
                        <a:pt x="1966" y="333"/>
                        <a:pt x="1966" y="333"/>
                        <a:pt x="1966" y="333"/>
                      </a:cubicBezTo>
                      <a:cubicBezTo>
                        <a:pt x="1965" y="338"/>
                        <a:pt x="1965" y="338"/>
                        <a:pt x="1965" y="338"/>
                      </a:cubicBezTo>
                      <a:cubicBezTo>
                        <a:pt x="1961" y="337"/>
                        <a:pt x="1961" y="337"/>
                        <a:pt x="1961" y="337"/>
                      </a:cubicBezTo>
                      <a:cubicBezTo>
                        <a:pt x="1960" y="339"/>
                        <a:pt x="1960" y="339"/>
                        <a:pt x="1960" y="339"/>
                      </a:cubicBezTo>
                      <a:cubicBezTo>
                        <a:pt x="1958" y="338"/>
                        <a:pt x="1958" y="338"/>
                        <a:pt x="1958" y="338"/>
                      </a:cubicBezTo>
                      <a:cubicBezTo>
                        <a:pt x="1960" y="342"/>
                        <a:pt x="1960" y="342"/>
                        <a:pt x="1960" y="342"/>
                      </a:cubicBezTo>
                      <a:cubicBezTo>
                        <a:pt x="1963" y="341"/>
                        <a:pt x="1963" y="341"/>
                        <a:pt x="1963" y="341"/>
                      </a:cubicBezTo>
                      <a:cubicBezTo>
                        <a:pt x="1963" y="343"/>
                        <a:pt x="1963" y="343"/>
                        <a:pt x="1963" y="343"/>
                      </a:cubicBezTo>
                      <a:cubicBezTo>
                        <a:pt x="1959" y="347"/>
                        <a:pt x="1959" y="347"/>
                        <a:pt x="1959" y="347"/>
                      </a:cubicBezTo>
                      <a:cubicBezTo>
                        <a:pt x="1959" y="349"/>
                        <a:pt x="1959" y="349"/>
                        <a:pt x="1959" y="349"/>
                      </a:cubicBezTo>
                      <a:cubicBezTo>
                        <a:pt x="1958" y="351"/>
                        <a:pt x="1958" y="351"/>
                        <a:pt x="1958" y="351"/>
                      </a:cubicBezTo>
                      <a:cubicBezTo>
                        <a:pt x="1956" y="350"/>
                        <a:pt x="1956" y="350"/>
                        <a:pt x="1956" y="350"/>
                      </a:cubicBezTo>
                      <a:cubicBezTo>
                        <a:pt x="1955" y="352"/>
                        <a:pt x="1955" y="352"/>
                        <a:pt x="1955" y="352"/>
                      </a:cubicBezTo>
                      <a:cubicBezTo>
                        <a:pt x="1957" y="353"/>
                        <a:pt x="1957" y="353"/>
                        <a:pt x="1957" y="353"/>
                      </a:cubicBezTo>
                      <a:cubicBezTo>
                        <a:pt x="1955" y="355"/>
                        <a:pt x="1955" y="355"/>
                        <a:pt x="1955" y="355"/>
                      </a:cubicBezTo>
                      <a:cubicBezTo>
                        <a:pt x="1956" y="356"/>
                        <a:pt x="1958" y="360"/>
                        <a:pt x="1958" y="362"/>
                      </a:cubicBezTo>
                      <a:cubicBezTo>
                        <a:pt x="1960" y="360"/>
                        <a:pt x="1960" y="360"/>
                        <a:pt x="1960" y="360"/>
                      </a:cubicBezTo>
                      <a:cubicBezTo>
                        <a:pt x="1959" y="358"/>
                        <a:pt x="1959" y="358"/>
                        <a:pt x="1959" y="358"/>
                      </a:cubicBezTo>
                      <a:cubicBezTo>
                        <a:pt x="1961" y="357"/>
                        <a:pt x="1961" y="357"/>
                        <a:pt x="1961" y="357"/>
                      </a:cubicBezTo>
                      <a:cubicBezTo>
                        <a:pt x="1961" y="356"/>
                        <a:pt x="1961" y="356"/>
                        <a:pt x="1961" y="356"/>
                      </a:cubicBezTo>
                      <a:cubicBezTo>
                        <a:pt x="1962" y="350"/>
                        <a:pt x="1962" y="350"/>
                        <a:pt x="1962" y="350"/>
                      </a:cubicBezTo>
                      <a:lnTo>
                        <a:pt x="1964" y="359"/>
                      </a:lnTo>
                      <a:close/>
                      <a:moveTo>
                        <a:pt x="1965" y="360"/>
                      </a:moveTo>
                      <a:cubicBezTo>
                        <a:pt x="1964" y="359"/>
                        <a:pt x="1964" y="359"/>
                        <a:pt x="1964" y="359"/>
                      </a:cubicBezTo>
                      <a:cubicBezTo>
                        <a:pt x="1962" y="363"/>
                        <a:pt x="1962" y="363"/>
                        <a:pt x="1962" y="363"/>
                      </a:cubicBezTo>
                      <a:cubicBezTo>
                        <a:pt x="1961" y="362"/>
                        <a:pt x="1961" y="362"/>
                        <a:pt x="1961" y="362"/>
                      </a:cubicBezTo>
                      <a:cubicBezTo>
                        <a:pt x="1960" y="364"/>
                        <a:pt x="1960" y="364"/>
                        <a:pt x="1960" y="364"/>
                      </a:cubicBezTo>
                      <a:cubicBezTo>
                        <a:pt x="1961" y="366"/>
                        <a:pt x="1961" y="366"/>
                        <a:pt x="1961" y="366"/>
                      </a:cubicBezTo>
                      <a:lnTo>
                        <a:pt x="1965" y="360"/>
                      </a:lnTo>
                      <a:close/>
                      <a:moveTo>
                        <a:pt x="1957" y="364"/>
                      </a:moveTo>
                      <a:cubicBezTo>
                        <a:pt x="1957" y="361"/>
                        <a:pt x="1957" y="361"/>
                        <a:pt x="1957" y="361"/>
                      </a:cubicBezTo>
                      <a:cubicBezTo>
                        <a:pt x="1956" y="360"/>
                        <a:pt x="1956" y="360"/>
                        <a:pt x="1956" y="360"/>
                      </a:cubicBezTo>
                      <a:cubicBezTo>
                        <a:pt x="1955" y="363"/>
                        <a:pt x="1952" y="366"/>
                        <a:pt x="1951" y="368"/>
                      </a:cubicBezTo>
                      <a:lnTo>
                        <a:pt x="1957" y="364"/>
                      </a:lnTo>
                      <a:close/>
                      <a:moveTo>
                        <a:pt x="1952" y="373"/>
                      </a:moveTo>
                      <a:cubicBezTo>
                        <a:pt x="1953" y="375"/>
                        <a:pt x="1953" y="375"/>
                        <a:pt x="1953" y="375"/>
                      </a:cubicBezTo>
                      <a:cubicBezTo>
                        <a:pt x="1955" y="375"/>
                        <a:pt x="1955" y="375"/>
                        <a:pt x="1955" y="375"/>
                      </a:cubicBezTo>
                      <a:cubicBezTo>
                        <a:pt x="1955" y="377"/>
                        <a:pt x="1955" y="377"/>
                        <a:pt x="1955" y="377"/>
                      </a:cubicBezTo>
                      <a:cubicBezTo>
                        <a:pt x="1956" y="377"/>
                        <a:pt x="1956" y="377"/>
                        <a:pt x="1956" y="377"/>
                      </a:cubicBezTo>
                      <a:cubicBezTo>
                        <a:pt x="1958" y="375"/>
                        <a:pt x="1958" y="375"/>
                        <a:pt x="1958" y="375"/>
                      </a:cubicBezTo>
                      <a:cubicBezTo>
                        <a:pt x="1957" y="375"/>
                        <a:pt x="1954" y="374"/>
                        <a:pt x="1952" y="373"/>
                      </a:cubicBezTo>
                      <a:close/>
                      <a:moveTo>
                        <a:pt x="2003" y="386"/>
                      </a:moveTo>
                      <a:cubicBezTo>
                        <a:pt x="2002" y="384"/>
                        <a:pt x="2002" y="384"/>
                        <a:pt x="2002" y="384"/>
                      </a:cubicBezTo>
                      <a:cubicBezTo>
                        <a:pt x="2001" y="384"/>
                        <a:pt x="2001" y="384"/>
                        <a:pt x="2001" y="384"/>
                      </a:cubicBezTo>
                      <a:cubicBezTo>
                        <a:pt x="1999" y="385"/>
                        <a:pt x="1999" y="385"/>
                        <a:pt x="1999" y="385"/>
                      </a:cubicBezTo>
                      <a:cubicBezTo>
                        <a:pt x="2000" y="386"/>
                        <a:pt x="2002" y="386"/>
                        <a:pt x="2003" y="386"/>
                      </a:cubicBezTo>
                      <a:close/>
                      <a:moveTo>
                        <a:pt x="2003" y="386"/>
                      </a:moveTo>
                      <a:cubicBezTo>
                        <a:pt x="2001" y="386"/>
                        <a:pt x="2001" y="386"/>
                        <a:pt x="2001" y="386"/>
                      </a:cubicBezTo>
                      <a:cubicBezTo>
                        <a:pt x="2001" y="387"/>
                        <a:pt x="2001" y="389"/>
                        <a:pt x="2001" y="390"/>
                      </a:cubicBezTo>
                      <a:cubicBezTo>
                        <a:pt x="2002" y="390"/>
                        <a:pt x="2007" y="390"/>
                        <a:pt x="2008" y="389"/>
                      </a:cubicBezTo>
                      <a:cubicBezTo>
                        <a:pt x="2006" y="388"/>
                        <a:pt x="2006" y="388"/>
                        <a:pt x="2006" y="388"/>
                      </a:cubicBezTo>
                      <a:cubicBezTo>
                        <a:pt x="2007" y="387"/>
                        <a:pt x="2007" y="387"/>
                        <a:pt x="2007" y="387"/>
                      </a:cubicBezTo>
                      <a:cubicBezTo>
                        <a:pt x="2004" y="386"/>
                        <a:pt x="2004" y="386"/>
                        <a:pt x="2004" y="386"/>
                      </a:cubicBezTo>
                      <a:cubicBezTo>
                        <a:pt x="2003" y="386"/>
                        <a:pt x="2003" y="386"/>
                        <a:pt x="2003" y="386"/>
                      </a:cubicBezTo>
                      <a:close/>
                      <a:moveTo>
                        <a:pt x="1880" y="607"/>
                      </a:moveTo>
                      <a:cubicBezTo>
                        <a:pt x="1882" y="603"/>
                        <a:pt x="1882" y="603"/>
                        <a:pt x="1882" y="603"/>
                      </a:cubicBezTo>
                      <a:cubicBezTo>
                        <a:pt x="1885" y="604"/>
                        <a:pt x="1885" y="604"/>
                        <a:pt x="1885" y="604"/>
                      </a:cubicBezTo>
                      <a:cubicBezTo>
                        <a:pt x="1886" y="601"/>
                        <a:pt x="1886" y="601"/>
                        <a:pt x="1886" y="601"/>
                      </a:cubicBezTo>
                      <a:cubicBezTo>
                        <a:pt x="1885" y="600"/>
                        <a:pt x="1885" y="600"/>
                        <a:pt x="1885" y="600"/>
                      </a:cubicBezTo>
                      <a:cubicBezTo>
                        <a:pt x="1886" y="599"/>
                        <a:pt x="1886" y="599"/>
                        <a:pt x="1886" y="599"/>
                      </a:cubicBezTo>
                      <a:cubicBezTo>
                        <a:pt x="1888" y="599"/>
                        <a:pt x="1888" y="599"/>
                        <a:pt x="1888" y="599"/>
                      </a:cubicBezTo>
                      <a:cubicBezTo>
                        <a:pt x="1889" y="597"/>
                        <a:pt x="1889" y="597"/>
                        <a:pt x="1889" y="597"/>
                      </a:cubicBezTo>
                      <a:cubicBezTo>
                        <a:pt x="1885" y="596"/>
                        <a:pt x="1885" y="596"/>
                        <a:pt x="1885" y="596"/>
                      </a:cubicBezTo>
                      <a:cubicBezTo>
                        <a:pt x="1886" y="591"/>
                        <a:pt x="1886" y="591"/>
                        <a:pt x="1886" y="591"/>
                      </a:cubicBezTo>
                      <a:cubicBezTo>
                        <a:pt x="1880" y="590"/>
                        <a:pt x="1880" y="590"/>
                        <a:pt x="1880" y="590"/>
                      </a:cubicBezTo>
                      <a:cubicBezTo>
                        <a:pt x="1879" y="593"/>
                        <a:pt x="1879" y="593"/>
                        <a:pt x="1879" y="593"/>
                      </a:cubicBezTo>
                      <a:cubicBezTo>
                        <a:pt x="1877" y="595"/>
                        <a:pt x="1877" y="595"/>
                        <a:pt x="1877" y="595"/>
                      </a:cubicBezTo>
                      <a:cubicBezTo>
                        <a:pt x="1878" y="597"/>
                        <a:pt x="1878" y="597"/>
                        <a:pt x="1878" y="597"/>
                      </a:cubicBezTo>
                      <a:cubicBezTo>
                        <a:pt x="1876" y="600"/>
                        <a:pt x="1876" y="600"/>
                        <a:pt x="1876" y="600"/>
                      </a:cubicBezTo>
                      <a:cubicBezTo>
                        <a:pt x="1876" y="602"/>
                        <a:pt x="1876" y="602"/>
                        <a:pt x="1876" y="602"/>
                      </a:cubicBezTo>
                      <a:cubicBezTo>
                        <a:pt x="1873" y="605"/>
                        <a:pt x="1873" y="605"/>
                        <a:pt x="1873" y="605"/>
                      </a:cubicBezTo>
                      <a:cubicBezTo>
                        <a:pt x="1874" y="610"/>
                        <a:pt x="1874" y="610"/>
                        <a:pt x="1874" y="610"/>
                      </a:cubicBezTo>
                      <a:lnTo>
                        <a:pt x="1880" y="607"/>
                      </a:lnTo>
                      <a:close/>
                      <a:moveTo>
                        <a:pt x="1543" y="675"/>
                      </a:moveTo>
                      <a:cubicBezTo>
                        <a:pt x="1543" y="677"/>
                        <a:pt x="1543" y="677"/>
                        <a:pt x="1543" y="677"/>
                      </a:cubicBezTo>
                      <a:cubicBezTo>
                        <a:pt x="1542" y="678"/>
                        <a:pt x="1539" y="682"/>
                        <a:pt x="1539" y="684"/>
                      </a:cubicBezTo>
                      <a:cubicBezTo>
                        <a:pt x="1540" y="686"/>
                        <a:pt x="1540" y="686"/>
                        <a:pt x="1540" y="686"/>
                      </a:cubicBezTo>
                      <a:cubicBezTo>
                        <a:pt x="1540" y="691"/>
                        <a:pt x="1540" y="691"/>
                        <a:pt x="1540" y="691"/>
                      </a:cubicBezTo>
                      <a:cubicBezTo>
                        <a:pt x="1541" y="694"/>
                        <a:pt x="1541" y="694"/>
                        <a:pt x="1541" y="694"/>
                      </a:cubicBezTo>
                      <a:cubicBezTo>
                        <a:pt x="1543" y="691"/>
                        <a:pt x="1543" y="691"/>
                        <a:pt x="1543" y="691"/>
                      </a:cubicBezTo>
                      <a:cubicBezTo>
                        <a:pt x="1544" y="691"/>
                        <a:pt x="1544" y="691"/>
                        <a:pt x="1544" y="691"/>
                      </a:cubicBezTo>
                      <a:cubicBezTo>
                        <a:pt x="1545" y="692"/>
                        <a:pt x="1545" y="692"/>
                        <a:pt x="1545" y="692"/>
                      </a:cubicBezTo>
                      <a:cubicBezTo>
                        <a:pt x="1547" y="693"/>
                        <a:pt x="1547" y="693"/>
                        <a:pt x="1547" y="693"/>
                      </a:cubicBezTo>
                      <a:cubicBezTo>
                        <a:pt x="1550" y="689"/>
                        <a:pt x="1548" y="683"/>
                        <a:pt x="1546" y="680"/>
                      </a:cubicBezTo>
                      <a:cubicBezTo>
                        <a:pt x="1548" y="678"/>
                        <a:pt x="1548" y="678"/>
                        <a:pt x="1548" y="678"/>
                      </a:cubicBezTo>
                      <a:cubicBezTo>
                        <a:pt x="1547" y="676"/>
                        <a:pt x="1547" y="676"/>
                        <a:pt x="1547" y="676"/>
                      </a:cubicBezTo>
                      <a:cubicBezTo>
                        <a:pt x="1550" y="674"/>
                        <a:pt x="1550" y="674"/>
                        <a:pt x="1550" y="674"/>
                      </a:cubicBezTo>
                      <a:cubicBezTo>
                        <a:pt x="1551" y="673"/>
                        <a:pt x="1551" y="669"/>
                        <a:pt x="1551" y="667"/>
                      </a:cubicBezTo>
                      <a:cubicBezTo>
                        <a:pt x="1547" y="665"/>
                        <a:pt x="1547" y="665"/>
                        <a:pt x="1547" y="665"/>
                      </a:cubicBezTo>
                      <a:cubicBezTo>
                        <a:pt x="1545" y="667"/>
                        <a:pt x="1545" y="667"/>
                        <a:pt x="1545" y="667"/>
                      </a:cubicBezTo>
                      <a:cubicBezTo>
                        <a:pt x="1545" y="669"/>
                        <a:pt x="1544" y="673"/>
                        <a:pt x="1543" y="675"/>
                      </a:cubicBezTo>
                      <a:close/>
                      <a:moveTo>
                        <a:pt x="1672" y="673"/>
                      </a:moveTo>
                      <a:cubicBezTo>
                        <a:pt x="1674" y="668"/>
                        <a:pt x="1674" y="668"/>
                        <a:pt x="1674" y="668"/>
                      </a:cubicBezTo>
                      <a:cubicBezTo>
                        <a:pt x="1681" y="666"/>
                        <a:pt x="1681" y="666"/>
                        <a:pt x="1681" y="666"/>
                      </a:cubicBezTo>
                      <a:cubicBezTo>
                        <a:pt x="1683" y="668"/>
                        <a:pt x="1683" y="668"/>
                        <a:pt x="1683" y="668"/>
                      </a:cubicBezTo>
                      <a:cubicBezTo>
                        <a:pt x="1683" y="667"/>
                        <a:pt x="1683" y="667"/>
                        <a:pt x="1683" y="667"/>
                      </a:cubicBezTo>
                      <a:cubicBezTo>
                        <a:pt x="1681" y="663"/>
                        <a:pt x="1681" y="663"/>
                        <a:pt x="1681" y="663"/>
                      </a:cubicBezTo>
                      <a:cubicBezTo>
                        <a:pt x="1680" y="663"/>
                        <a:pt x="1680" y="663"/>
                        <a:pt x="1680" y="663"/>
                      </a:cubicBezTo>
                      <a:cubicBezTo>
                        <a:pt x="1674" y="666"/>
                        <a:pt x="1674" y="666"/>
                        <a:pt x="1674" y="666"/>
                      </a:cubicBezTo>
                      <a:cubicBezTo>
                        <a:pt x="1672" y="665"/>
                        <a:pt x="1672" y="665"/>
                        <a:pt x="1672" y="665"/>
                      </a:cubicBezTo>
                      <a:cubicBezTo>
                        <a:pt x="1672" y="664"/>
                        <a:pt x="1672" y="664"/>
                        <a:pt x="1672" y="664"/>
                      </a:cubicBezTo>
                      <a:cubicBezTo>
                        <a:pt x="1669" y="666"/>
                        <a:pt x="1669" y="666"/>
                        <a:pt x="1669" y="666"/>
                      </a:cubicBezTo>
                      <a:cubicBezTo>
                        <a:pt x="1667" y="666"/>
                        <a:pt x="1667" y="666"/>
                        <a:pt x="1667" y="666"/>
                      </a:cubicBezTo>
                      <a:cubicBezTo>
                        <a:pt x="1666" y="667"/>
                        <a:pt x="1666" y="667"/>
                        <a:pt x="1666" y="667"/>
                      </a:cubicBezTo>
                      <a:cubicBezTo>
                        <a:pt x="1667" y="669"/>
                        <a:pt x="1667" y="669"/>
                        <a:pt x="1667" y="669"/>
                      </a:cubicBezTo>
                      <a:cubicBezTo>
                        <a:pt x="1665" y="671"/>
                        <a:pt x="1663" y="675"/>
                        <a:pt x="1662" y="678"/>
                      </a:cubicBezTo>
                      <a:cubicBezTo>
                        <a:pt x="1662" y="679"/>
                        <a:pt x="1662" y="679"/>
                        <a:pt x="1662" y="679"/>
                      </a:cubicBezTo>
                      <a:cubicBezTo>
                        <a:pt x="1664" y="680"/>
                        <a:pt x="1664" y="680"/>
                        <a:pt x="1664" y="680"/>
                      </a:cubicBezTo>
                      <a:cubicBezTo>
                        <a:pt x="1666" y="678"/>
                        <a:pt x="1666" y="678"/>
                        <a:pt x="1666" y="678"/>
                      </a:cubicBezTo>
                      <a:cubicBezTo>
                        <a:pt x="1669" y="680"/>
                        <a:pt x="1669" y="680"/>
                        <a:pt x="1669" y="680"/>
                      </a:cubicBezTo>
                      <a:cubicBezTo>
                        <a:pt x="1669" y="683"/>
                        <a:pt x="1669" y="683"/>
                        <a:pt x="1669" y="683"/>
                      </a:cubicBezTo>
                      <a:cubicBezTo>
                        <a:pt x="1670" y="683"/>
                        <a:pt x="1670" y="683"/>
                        <a:pt x="1670" y="683"/>
                      </a:cubicBezTo>
                      <a:cubicBezTo>
                        <a:pt x="1674" y="680"/>
                        <a:pt x="1674" y="680"/>
                        <a:pt x="1674" y="680"/>
                      </a:cubicBezTo>
                      <a:cubicBezTo>
                        <a:pt x="1676" y="682"/>
                        <a:pt x="1676" y="682"/>
                        <a:pt x="1676" y="682"/>
                      </a:cubicBezTo>
                      <a:cubicBezTo>
                        <a:pt x="1676" y="679"/>
                        <a:pt x="1676" y="679"/>
                        <a:pt x="1676" y="679"/>
                      </a:cubicBezTo>
                      <a:cubicBezTo>
                        <a:pt x="1674" y="678"/>
                        <a:pt x="1672" y="675"/>
                        <a:pt x="1672" y="673"/>
                      </a:cubicBezTo>
                      <a:close/>
                      <a:moveTo>
                        <a:pt x="1520" y="723"/>
                      </a:moveTo>
                      <a:cubicBezTo>
                        <a:pt x="1521" y="722"/>
                        <a:pt x="1521" y="722"/>
                        <a:pt x="1521" y="722"/>
                      </a:cubicBezTo>
                      <a:cubicBezTo>
                        <a:pt x="1522" y="719"/>
                        <a:pt x="1522" y="719"/>
                        <a:pt x="1522" y="719"/>
                      </a:cubicBezTo>
                      <a:cubicBezTo>
                        <a:pt x="1526" y="717"/>
                        <a:pt x="1526" y="717"/>
                        <a:pt x="1526" y="717"/>
                      </a:cubicBezTo>
                      <a:cubicBezTo>
                        <a:pt x="1527" y="718"/>
                        <a:pt x="1527" y="718"/>
                        <a:pt x="1527" y="718"/>
                      </a:cubicBezTo>
                      <a:cubicBezTo>
                        <a:pt x="1528" y="717"/>
                        <a:pt x="1528" y="717"/>
                        <a:pt x="1528" y="717"/>
                      </a:cubicBezTo>
                      <a:cubicBezTo>
                        <a:pt x="1530" y="717"/>
                        <a:pt x="1530" y="717"/>
                        <a:pt x="1530" y="717"/>
                      </a:cubicBezTo>
                      <a:cubicBezTo>
                        <a:pt x="1530" y="716"/>
                        <a:pt x="1530" y="716"/>
                        <a:pt x="1530" y="716"/>
                      </a:cubicBezTo>
                      <a:cubicBezTo>
                        <a:pt x="1530" y="715"/>
                        <a:pt x="1530" y="715"/>
                        <a:pt x="1530" y="715"/>
                      </a:cubicBezTo>
                      <a:cubicBezTo>
                        <a:pt x="1527" y="714"/>
                        <a:pt x="1527" y="714"/>
                        <a:pt x="1527" y="714"/>
                      </a:cubicBezTo>
                      <a:cubicBezTo>
                        <a:pt x="1525" y="710"/>
                        <a:pt x="1525" y="710"/>
                        <a:pt x="1525" y="710"/>
                      </a:cubicBezTo>
                      <a:cubicBezTo>
                        <a:pt x="1528" y="709"/>
                        <a:pt x="1528" y="709"/>
                        <a:pt x="1528" y="709"/>
                      </a:cubicBezTo>
                      <a:cubicBezTo>
                        <a:pt x="1535" y="711"/>
                        <a:pt x="1535" y="711"/>
                        <a:pt x="1535" y="711"/>
                      </a:cubicBezTo>
                      <a:cubicBezTo>
                        <a:pt x="1536" y="713"/>
                        <a:pt x="1538" y="715"/>
                        <a:pt x="1540" y="715"/>
                      </a:cubicBezTo>
                      <a:cubicBezTo>
                        <a:pt x="1540" y="717"/>
                        <a:pt x="1543" y="720"/>
                        <a:pt x="1544" y="721"/>
                      </a:cubicBezTo>
                      <a:cubicBezTo>
                        <a:pt x="1545" y="724"/>
                        <a:pt x="1545" y="724"/>
                        <a:pt x="1545" y="724"/>
                      </a:cubicBezTo>
                      <a:cubicBezTo>
                        <a:pt x="1546" y="724"/>
                        <a:pt x="1546" y="724"/>
                        <a:pt x="1546" y="724"/>
                      </a:cubicBezTo>
                      <a:cubicBezTo>
                        <a:pt x="1546" y="723"/>
                        <a:pt x="1546" y="723"/>
                        <a:pt x="1546" y="723"/>
                      </a:cubicBezTo>
                      <a:cubicBezTo>
                        <a:pt x="1548" y="723"/>
                        <a:pt x="1548" y="723"/>
                        <a:pt x="1548" y="723"/>
                      </a:cubicBezTo>
                      <a:cubicBezTo>
                        <a:pt x="1549" y="726"/>
                        <a:pt x="1549" y="726"/>
                        <a:pt x="1549" y="726"/>
                      </a:cubicBezTo>
                      <a:cubicBezTo>
                        <a:pt x="1548" y="732"/>
                        <a:pt x="1548" y="732"/>
                        <a:pt x="1548" y="732"/>
                      </a:cubicBezTo>
                      <a:cubicBezTo>
                        <a:pt x="1546" y="733"/>
                        <a:pt x="1546" y="733"/>
                        <a:pt x="1546" y="733"/>
                      </a:cubicBezTo>
                      <a:cubicBezTo>
                        <a:pt x="1546" y="737"/>
                        <a:pt x="1546" y="737"/>
                        <a:pt x="1546" y="737"/>
                      </a:cubicBezTo>
                      <a:cubicBezTo>
                        <a:pt x="1547" y="738"/>
                        <a:pt x="1547" y="738"/>
                        <a:pt x="1547" y="738"/>
                      </a:cubicBezTo>
                      <a:cubicBezTo>
                        <a:pt x="1548" y="737"/>
                        <a:pt x="1548" y="737"/>
                        <a:pt x="1548" y="737"/>
                      </a:cubicBezTo>
                      <a:cubicBezTo>
                        <a:pt x="1549" y="733"/>
                        <a:pt x="1553" y="730"/>
                        <a:pt x="1553" y="727"/>
                      </a:cubicBezTo>
                      <a:cubicBezTo>
                        <a:pt x="1554" y="728"/>
                        <a:pt x="1557" y="729"/>
                        <a:pt x="1558" y="729"/>
                      </a:cubicBezTo>
                      <a:cubicBezTo>
                        <a:pt x="1554" y="719"/>
                        <a:pt x="1554" y="719"/>
                        <a:pt x="1554" y="719"/>
                      </a:cubicBezTo>
                      <a:cubicBezTo>
                        <a:pt x="1553" y="718"/>
                        <a:pt x="1551" y="718"/>
                        <a:pt x="1549" y="719"/>
                      </a:cubicBezTo>
                      <a:cubicBezTo>
                        <a:pt x="1547" y="717"/>
                        <a:pt x="1547" y="717"/>
                        <a:pt x="1547" y="717"/>
                      </a:cubicBezTo>
                      <a:cubicBezTo>
                        <a:pt x="1547" y="713"/>
                        <a:pt x="1548" y="710"/>
                        <a:pt x="1543" y="708"/>
                      </a:cubicBezTo>
                      <a:cubicBezTo>
                        <a:pt x="1542" y="703"/>
                        <a:pt x="1542" y="703"/>
                        <a:pt x="1542" y="703"/>
                      </a:cubicBezTo>
                      <a:cubicBezTo>
                        <a:pt x="1541" y="703"/>
                        <a:pt x="1541" y="703"/>
                        <a:pt x="1541" y="703"/>
                      </a:cubicBezTo>
                      <a:cubicBezTo>
                        <a:pt x="1541" y="704"/>
                        <a:pt x="1541" y="704"/>
                        <a:pt x="1541" y="704"/>
                      </a:cubicBezTo>
                      <a:cubicBezTo>
                        <a:pt x="1539" y="705"/>
                        <a:pt x="1539" y="705"/>
                        <a:pt x="1539" y="705"/>
                      </a:cubicBezTo>
                      <a:cubicBezTo>
                        <a:pt x="1537" y="704"/>
                        <a:pt x="1537" y="704"/>
                        <a:pt x="1537" y="704"/>
                      </a:cubicBezTo>
                      <a:cubicBezTo>
                        <a:pt x="1536" y="703"/>
                        <a:pt x="1536" y="703"/>
                        <a:pt x="1536" y="703"/>
                      </a:cubicBezTo>
                      <a:cubicBezTo>
                        <a:pt x="1534" y="703"/>
                        <a:pt x="1534" y="703"/>
                        <a:pt x="1534" y="703"/>
                      </a:cubicBezTo>
                      <a:cubicBezTo>
                        <a:pt x="1533" y="703"/>
                        <a:pt x="1533" y="703"/>
                        <a:pt x="1533" y="703"/>
                      </a:cubicBezTo>
                      <a:cubicBezTo>
                        <a:pt x="1532" y="700"/>
                        <a:pt x="1532" y="700"/>
                        <a:pt x="1532" y="700"/>
                      </a:cubicBezTo>
                      <a:cubicBezTo>
                        <a:pt x="1531" y="699"/>
                        <a:pt x="1531" y="699"/>
                        <a:pt x="1531" y="699"/>
                      </a:cubicBezTo>
                      <a:cubicBezTo>
                        <a:pt x="1529" y="701"/>
                        <a:pt x="1529" y="701"/>
                        <a:pt x="1529" y="701"/>
                      </a:cubicBezTo>
                      <a:cubicBezTo>
                        <a:pt x="1528" y="701"/>
                        <a:pt x="1527" y="700"/>
                        <a:pt x="1526" y="699"/>
                      </a:cubicBezTo>
                      <a:cubicBezTo>
                        <a:pt x="1526" y="698"/>
                        <a:pt x="1526" y="698"/>
                        <a:pt x="1526" y="698"/>
                      </a:cubicBezTo>
                      <a:cubicBezTo>
                        <a:pt x="1523" y="696"/>
                        <a:pt x="1523" y="696"/>
                        <a:pt x="1523" y="696"/>
                      </a:cubicBezTo>
                      <a:cubicBezTo>
                        <a:pt x="1521" y="698"/>
                        <a:pt x="1521" y="698"/>
                        <a:pt x="1521" y="698"/>
                      </a:cubicBezTo>
                      <a:cubicBezTo>
                        <a:pt x="1520" y="698"/>
                        <a:pt x="1520" y="698"/>
                        <a:pt x="1520" y="698"/>
                      </a:cubicBezTo>
                      <a:cubicBezTo>
                        <a:pt x="1519" y="697"/>
                        <a:pt x="1519" y="697"/>
                        <a:pt x="1519" y="697"/>
                      </a:cubicBezTo>
                      <a:cubicBezTo>
                        <a:pt x="1520" y="693"/>
                        <a:pt x="1520" y="693"/>
                        <a:pt x="1520" y="693"/>
                      </a:cubicBezTo>
                      <a:cubicBezTo>
                        <a:pt x="1521" y="693"/>
                        <a:pt x="1521" y="693"/>
                        <a:pt x="1521" y="693"/>
                      </a:cubicBezTo>
                      <a:cubicBezTo>
                        <a:pt x="1523" y="694"/>
                        <a:pt x="1523" y="694"/>
                        <a:pt x="1523" y="694"/>
                      </a:cubicBezTo>
                      <a:cubicBezTo>
                        <a:pt x="1524" y="693"/>
                        <a:pt x="1524" y="693"/>
                        <a:pt x="1524" y="693"/>
                      </a:cubicBezTo>
                      <a:cubicBezTo>
                        <a:pt x="1528" y="692"/>
                        <a:pt x="1528" y="692"/>
                        <a:pt x="1528" y="692"/>
                      </a:cubicBezTo>
                      <a:cubicBezTo>
                        <a:pt x="1527" y="689"/>
                        <a:pt x="1527" y="689"/>
                        <a:pt x="1527" y="689"/>
                      </a:cubicBezTo>
                      <a:cubicBezTo>
                        <a:pt x="1529" y="687"/>
                        <a:pt x="1529" y="687"/>
                        <a:pt x="1529" y="687"/>
                      </a:cubicBezTo>
                      <a:cubicBezTo>
                        <a:pt x="1528" y="687"/>
                        <a:pt x="1528" y="687"/>
                        <a:pt x="1528" y="687"/>
                      </a:cubicBezTo>
                      <a:cubicBezTo>
                        <a:pt x="1527" y="688"/>
                        <a:pt x="1527" y="688"/>
                        <a:pt x="1527" y="688"/>
                      </a:cubicBezTo>
                      <a:cubicBezTo>
                        <a:pt x="1526" y="688"/>
                        <a:pt x="1526" y="688"/>
                        <a:pt x="1526" y="688"/>
                      </a:cubicBezTo>
                      <a:cubicBezTo>
                        <a:pt x="1525" y="686"/>
                        <a:pt x="1525" y="686"/>
                        <a:pt x="1525" y="686"/>
                      </a:cubicBezTo>
                      <a:cubicBezTo>
                        <a:pt x="1526" y="685"/>
                        <a:pt x="1526" y="685"/>
                        <a:pt x="1526" y="685"/>
                      </a:cubicBezTo>
                      <a:cubicBezTo>
                        <a:pt x="1527" y="683"/>
                        <a:pt x="1527" y="683"/>
                        <a:pt x="1527" y="683"/>
                      </a:cubicBezTo>
                      <a:cubicBezTo>
                        <a:pt x="1529" y="683"/>
                        <a:pt x="1529" y="683"/>
                        <a:pt x="1529" y="683"/>
                      </a:cubicBezTo>
                      <a:cubicBezTo>
                        <a:pt x="1531" y="682"/>
                        <a:pt x="1531" y="682"/>
                        <a:pt x="1531" y="682"/>
                      </a:cubicBezTo>
                      <a:cubicBezTo>
                        <a:pt x="1529" y="681"/>
                        <a:pt x="1529" y="681"/>
                        <a:pt x="1529" y="681"/>
                      </a:cubicBezTo>
                      <a:cubicBezTo>
                        <a:pt x="1529" y="678"/>
                        <a:pt x="1529" y="678"/>
                        <a:pt x="1529" y="678"/>
                      </a:cubicBezTo>
                      <a:cubicBezTo>
                        <a:pt x="1528" y="678"/>
                        <a:pt x="1528" y="678"/>
                        <a:pt x="1528" y="678"/>
                      </a:cubicBezTo>
                      <a:cubicBezTo>
                        <a:pt x="1527" y="679"/>
                        <a:pt x="1524" y="680"/>
                        <a:pt x="1523" y="680"/>
                      </a:cubicBezTo>
                      <a:cubicBezTo>
                        <a:pt x="1521" y="682"/>
                        <a:pt x="1521" y="686"/>
                        <a:pt x="1522" y="688"/>
                      </a:cubicBezTo>
                      <a:cubicBezTo>
                        <a:pt x="1520" y="689"/>
                        <a:pt x="1520" y="689"/>
                        <a:pt x="1520" y="689"/>
                      </a:cubicBezTo>
                      <a:cubicBezTo>
                        <a:pt x="1518" y="689"/>
                        <a:pt x="1518" y="689"/>
                        <a:pt x="1518" y="689"/>
                      </a:cubicBezTo>
                      <a:cubicBezTo>
                        <a:pt x="1515" y="692"/>
                        <a:pt x="1515" y="692"/>
                        <a:pt x="1515" y="692"/>
                      </a:cubicBezTo>
                      <a:cubicBezTo>
                        <a:pt x="1511" y="691"/>
                        <a:pt x="1511" y="691"/>
                        <a:pt x="1511" y="691"/>
                      </a:cubicBezTo>
                      <a:cubicBezTo>
                        <a:pt x="1510" y="692"/>
                        <a:pt x="1508" y="694"/>
                        <a:pt x="1506" y="694"/>
                      </a:cubicBezTo>
                      <a:cubicBezTo>
                        <a:pt x="1504" y="693"/>
                        <a:pt x="1500" y="692"/>
                        <a:pt x="1498" y="690"/>
                      </a:cubicBezTo>
                      <a:cubicBezTo>
                        <a:pt x="1497" y="690"/>
                        <a:pt x="1497" y="690"/>
                        <a:pt x="1497" y="690"/>
                      </a:cubicBezTo>
                      <a:cubicBezTo>
                        <a:pt x="1497" y="692"/>
                        <a:pt x="1499" y="695"/>
                        <a:pt x="1500" y="696"/>
                      </a:cubicBezTo>
                      <a:cubicBezTo>
                        <a:pt x="1503" y="697"/>
                        <a:pt x="1503" y="697"/>
                        <a:pt x="1503" y="697"/>
                      </a:cubicBezTo>
                      <a:cubicBezTo>
                        <a:pt x="1504" y="699"/>
                        <a:pt x="1504" y="699"/>
                        <a:pt x="1504" y="699"/>
                      </a:cubicBezTo>
                      <a:cubicBezTo>
                        <a:pt x="1505" y="699"/>
                        <a:pt x="1507" y="699"/>
                        <a:pt x="1508" y="699"/>
                      </a:cubicBezTo>
                      <a:cubicBezTo>
                        <a:pt x="1507" y="700"/>
                        <a:pt x="1507" y="700"/>
                        <a:pt x="1507" y="700"/>
                      </a:cubicBezTo>
                      <a:cubicBezTo>
                        <a:pt x="1510" y="703"/>
                        <a:pt x="1510" y="703"/>
                        <a:pt x="1510" y="703"/>
                      </a:cubicBezTo>
                      <a:cubicBezTo>
                        <a:pt x="1511" y="704"/>
                        <a:pt x="1511" y="706"/>
                        <a:pt x="1510" y="707"/>
                      </a:cubicBezTo>
                      <a:cubicBezTo>
                        <a:pt x="1511" y="711"/>
                        <a:pt x="1511" y="711"/>
                        <a:pt x="1511" y="711"/>
                      </a:cubicBezTo>
                      <a:cubicBezTo>
                        <a:pt x="1510" y="714"/>
                        <a:pt x="1510" y="714"/>
                        <a:pt x="1510" y="714"/>
                      </a:cubicBezTo>
                      <a:cubicBezTo>
                        <a:pt x="1510" y="715"/>
                        <a:pt x="1510" y="715"/>
                        <a:pt x="1510" y="715"/>
                      </a:cubicBezTo>
                      <a:cubicBezTo>
                        <a:pt x="1514" y="717"/>
                        <a:pt x="1518" y="718"/>
                        <a:pt x="1520" y="723"/>
                      </a:cubicBezTo>
                      <a:close/>
                      <a:moveTo>
                        <a:pt x="1583" y="735"/>
                      </a:moveTo>
                      <a:cubicBezTo>
                        <a:pt x="1584" y="736"/>
                        <a:pt x="1587" y="737"/>
                        <a:pt x="1589" y="737"/>
                      </a:cubicBezTo>
                      <a:cubicBezTo>
                        <a:pt x="1591" y="736"/>
                        <a:pt x="1591" y="736"/>
                        <a:pt x="1591" y="736"/>
                      </a:cubicBezTo>
                      <a:cubicBezTo>
                        <a:pt x="1591" y="735"/>
                        <a:pt x="1591" y="735"/>
                        <a:pt x="1591" y="735"/>
                      </a:cubicBezTo>
                      <a:cubicBezTo>
                        <a:pt x="1589" y="734"/>
                        <a:pt x="1586" y="730"/>
                        <a:pt x="1586" y="728"/>
                      </a:cubicBezTo>
                      <a:cubicBezTo>
                        <a:pt x="1583" y="729"/>
                        <a:pt x="1582" y="732"/>
                        <a:pt x="1583" y="735"/>
                      </a:cubicBezTo>
                      <a:close/>
                      <a:moveTo>
                        <a:pt x="1628" y="733"/>
                      </a:moveTo>
                      <a:cubicBezTo>
                        <a:pt x="1627" y="734"/>
                        <a:pt x="1627" y="734"/>
                        <a:pt x="1627" y="734"/>
                      </a:cubicBezTo>
                      <a:cubicBezTo>
                        <a:pt x="1627" y="738"/>
                        <a:pt x="1627" y="738"/>
                        <a:pt x="1627" y="738"/>
                      </a:cubicBezTo>
                      <a:cubicBezTo>
                        <a:pt x="1629" y="741"/>
                        <a:pt x="1629" y="741"/>
                        <a:pt x="1629" y="741"/>
                      </a:cubicBezTo>
                      <a:cubicBezTo>
                        <a:pt x="1631" y="740"/>
                        <a:pt x="1631" y="740"/>
                        <a:pt x="1631" y="740"/>
                      </a:cubicBezTo>
                      <a:cubicBezTo>
                        <a:pt x="1630" y="734"/>
                        <a:pt x="1630" y="734"/>
                        <a:pt x="1630" y="734"/>
                      </a:cubicBezTo>
                      <a:lnTo>
                        <a:pt x="1628" y="733"/>
                      </a:lnTo>
                      <a:close/>
                      <a:moveTo>
                        <a:pt x="1563" y="748"/>
                      </a:moveTo>
                      <a:cubicBezTo>
                        <a:pt x="1565" y="745"/>
                        <a:pt x="1565" y="745"/>
                        <a:pt x="1565" y="745"/>
                      </a:cubicBezTo>
                      <a:cubicBezTo>
                        <a:pt x="1562" y="739"/>
                        <a:pt x="1562" y="739"/>
                        <a:pt x="1562" y="739"/>
                      </a:cubicBezTo>
                      <a:cubicBezTo>
                        <a:pt x="1561" y="738"/>
                        <a:pt x="1561" y="738"/>
                        <a:pt x="1561" y="738"/>
                      </a:cubicBezTo>
                      <a:cubicBezTo>
                        <a:pt x="1560" y="738"/>
                        <a:pt x="1560" y="738"/>
                        <a:pt x="1560" y="738"/>
                      </a:cubicBezTo>
                      <a:cubicBezTo>
                        <a:pt x="1561" y="743"/>
                        <a:pt x="1561" y="743"/>
                        <a:pt x="1561" y="743"/>
                      </a:cubicBezTo>
                      <a:cubicBezTo>
                        <a:pt x="1559" y="744"/>
                        <a:pt x="1559" y="744"/>
                        <a:pt x="1559" y="744"/>
                      </a:cubicBezTo>
                      <a:cubicBezTo>
                        <a:pt x="1562" y="748"/>
                        <a:pt x="1562" y="748"/>
                        <a:pt x="1562" y="748"/>
                      </a:cubicBezTo>
                      <a:lnTo>
                        <a:pt x="1563" y="748"/>
                      </a:lnTo>
                      <a:close/>
                      <a:moveTo>
                        <a:pt x="1636" y="733"/>
                      </a:moveTo>
                      <a:cubicBezTo>
                        <a:pt x="1637" y="734"/>
                        <a:pt x="1637" y="734"/>
                        <a:pt x="1637" y="734"/>
                      </a:cubicBezTo>
                      <a:cubicBezTo>
                        <a:pt x="1639" y="733"/>
                        <a:pt x="1639" y="733"/>
                        <a:pt x="1639" y="733"/>
                      </a:cubicBezTo>
                      <a:cubicBezTo>
                        <a:pt x="1641" y="729"/>
                        <a:pt x="1641" y="729"/>
                        <a:pt x="1641" y="729"/>
                      </a:cubicBezTo>
                      <a:cubicBezTo>
                        <a:pt x="1639" y="728"/>
                        <a:pt x="1639" y="728"/>
                        <a:pt x="1639" y="728"/>
                      </a:cubicBezTo>
                      <a:cubicBezTo>
                        <a:pt x="1639" y="727"/>
                        <a:pt x="1639" y="727"/>
                        <a:pt x="1639" y="727"/>
                      </a:cubicBezTo>
                      <a:cubicBezTo>
                        <a:pt x="1641" y="725"/>
                        <a:pt x="1641" y="725"/>
                        <a:pt x="1641" y="725"/>
                      </a:cubicBezTo>
                      <a:cubicBezTo>
                        <a:pt x="1643" y="725"/>
                        <a:pt x="1643" y="725"/>
                        <a:pt x="1643" y="725"/>
                      </a:cubicBezTo>
                      <a:cubicBezTo>
                        <a:pt x="1645" y="726"/>
                        <a:pt x="1645" y="726"/>
                        <a:pt x="1645" y="726"/>
                      </a:cubicBezTo>
                      <a:cubicBezTo>
                        <a:pt x="1645" y="727"/>
                        <a:pt x="1645" y="727"/>
                        <a:pt x="1645" y="727"/>
                      </a:cubicBezTo>
                      <a:cubicBezTo>
                        <a:pt x="1643" y="730"/>
                        <a:pt x="1643" y="730"/>
                        <a:pt x="1643" y="730"/>
                      </a:cubicBezTo>
                      <a:cubicBezTo>
                        <a:pt x="1642" y="736"/>
                        <a:pt x="1642" y="736"/>
                        <a:pt x="1642" y="736"/>
                      </a:cubicBezTo>
                      <a:cubicBezTo>
                        <a:pt x="1645" y="738"/>
                        <a:pt x="1645" y="738"/>
                        <a:pt x="1645" y="738"/>
                      </a:cubicBezTo>
                      <a:cubicBezTo>
                        <a:pt x="1645" y="740"/>
                        <a:pt x="1645" y="740"/>
                        <a:pt x="1645" y="740"/>
                      </a:cubicBezTo>
                      <a:cubicBezTo>
                        <a:pt x="1647" y="740"/>
                        <a:pt x="1647" y="740"/>
                        <a:pt x="1647" y="740"/>
                      </a:cubicBezTo>
                      <a:cubicBezTo>
                        <a:pt x="1647" y="737"/>
                        <a:pt x="1647" y="737"/>
                        <a:pt x="1647" y="737"/>
                      </a:cubicBezTo>
                      <a:cubicBezTo>
                        <a:pt x="1644" y="735"/>
                        <a:pt x="1644" y="735"/>
                        <a:pt x="1644" y="735"/>
                      </a:cubicBezTo>
                      <a:cubicBezTo>
                        <a:pt x="1643" y="733"/>
                        <a:pt x="1644" y="731"/>
                        <a:pt x="1645" y="729"/>
                      </a:cubicBezTo>
                      <a:cubicBezTo>
                        <a:pt x="1645" y="729"/>
                        <a:pt x="1646" y="729"/>
                        <a:pt x="1646" y="728"/>
                      </a:cubicBezTo>
                      <a:cubicBezTo>
                        <a:pt x="1647" y="725"/>
                        <a:pt x="1650" y="722"/>
                        <a:pt x="1653" y="719"/>
                      </a:cubicBezTo>
                      <a:cubicBezTo>
                        <a:pt x="1653" y="716"/>
                        <a:pt x="1653" y="716"/>
                        <a:pt x="1653" y="716"/>
                      </a:cubicBezTo>
                      <a:cubicBezTo>
                        <a:pt x="1657" y="713"/>
                        <a:pt x="1657" y="713"/>
                        <a:pt x="1657" y="713"/>
                      </a:cubicBezTo>
                      <a:cubicBezTo>
                        <a:pt x="1660" y="713"/>
                        <a:pt x="1664" y="713"/>
                        <a:pt x="1667" y="712"/>
                      </a:cubicBezTo>
                      <a:cubicBezTo>
                        <a:pt x="1668" y="712"/>
                        <a:pt x="1668" y="712"/>
                        <a:pt x="1668" y="712"/>
                      </a:cubicBezTo>
                      <a:cubicBezTo>
                        <a:pt x="1668" y="715"/>
                        <a:pt x="1668" y="715"/>
                        <a:pt x="1668" y="715"/>
                      </a:cubicBezTo>
                      <a:cubicBezTo>
                        <a:pt x="1669" y="716"/>
                        <a:pt x="1669" y="716"/>
                        <a:pt x="1669" y="716"/>
                      </a:cubicBezTo>
                      <a:cubicBezTo>
                        <a:pt x="1671" y="715"/>
                        <a:pt x="1672" y="715"/>
                        <a:pt x="1673" y="714"/>
                      </a:cubicBezTo>
                      <a:cubicBezTo>
                        <a:pt x="1674" y="715"/>
                        <a:pt x="1674" y="715"/>
                        <a:pt x="1674" y="715"/>
                      </a:cubicBezTo>
                      <a:cubicBezTo>
                        <a:pt x="1674" y="716"/>
                        <a:pt x="1674" y="716"/>
                        <a:pt x="1674" y="716"/>
                      </a:cubicBezTo>
                      <a:cubicBezTo>
                        <a:pt x="1677" y="714"/>
                        <a:pt x="1677" y="714"/>
                        <a:pt x="1677" y="714"/>
                      </a:cubicBezTo>
                      <a:cubicBezTo>
                        <a:pt x="1675" y="714"/>
                        <a:pt x="1672" y="712"/>
                        <a:pt x="1671" y="710"/>
                      </a:cubicBezTo>
                      <a:cubicBezTo>
                        <a:pt x="1671" y="708"/>
                        <a:pt x="1671" y="705"/>
                        <a:pt x="1669" y="703"/>
                      </a:cubicBezTo>
                      <a:cubicBezTo>
                        <a:pt x="1671" y="700"/>
                        <a:pt x="1671" y="700"/>
                        <a:pt x="1671" y="700"/>
                      </a:cubicBezTo>
                      <a:cubicBezTo>
                        <a:pt x="1669" y="699"/>
                        <a:pt x="1669" y="699"/>
                        <a:pt x="1669" y="699"/>
                      </a:cubicBezTo>
                      <a:cubicBezTo>
                        <a:pt x="1667" y="699"/>
                        <a:pt x="1663" y="702"/>
                        <a:pt x="1662" y="703"/>
                      </a:cubicBezTo>
                      <a:cubicBezTo>
                        <a:pt x="1663" y="704"/>
                        <a:pt x="1663" y="704"/>
                        <a:pt x="1663" y="704"/>
                      </a:cubicBezTo>
                      <a:cubicBezTo>
                        <a:pt x="1662" y="708"/>
                        <a:pt x="1662" y="708"/>
                        <a:pt x="1662" y="708"/>
                      </a:cubicBezTo>
                      <a:cubicBezTo>
                        <a:pt x="1658" y="710"/>
                        <a:pt x="1658" y="710"/>
                        <a:pt x="1658" y="710"/>
                      </a:cubicBezTo>
                      <a:cubicBezTo>
                        <a:pt x="1654" y="709"/>
                        <a:pt x="1654" y="709"/>
                        <a:pt x="1654" y="709"/>
                      </a:cubicBezTo>
                      <a:cubicBezTo>
                        <a:pt x="1651" y="710"/>
                        <a:pt x="1648" y="715"/>
                        <a:pt x="1645" y="716"/>
                      </a:cubicBezTo>
                      <a:cubicBezTo>
                        <a:pt x="1644" y="717"/>
                        <a:pt x="1642" y="717"/>
                        <a:pt x="1641" y="719"/>
                      </a:cubicBezTo>
                      <a:cubicBezTo>
                        <a:pt x="1641" y="720"/>
                        <a:pt x="1641" y="720"/>
                        <a:pt x="1641" y="720"/>
                      </a:cubicBezTo>
                      <a:cubicBezTo>
                        <a:pt x="1639" y="721"/>
                        <a:pt x="1639" y="721"/>
                        <a:pt x="1639" y="721"/>
                      </a:cubicBezTo>
                      <a:cubicBezTo>
                        <a:pt x="1638" y="720"/>
                        <a:pt x="1638" y="720"/>
                        <a:pt x="1638" y="720"/>
                      </a:cubicBezTo>
                      <a:cubicBezTo>
                        <a:pt x="1637" y="721"/>
                        <a:pt x="1637" y="721"/>
                        <a:pt x="1637" y="721"/>
                      </a:cubicBezTo>
                      <a:cubicBezTo>
                        <a:pt x="1638" y="722"/>
                        <a:pt x="1638" y="722"/>
                        <a:pt x="1638" y="722"/>
                      </a:cubicBezTo>
                      <a:cubicBezTo>
                        <a:pt x="1636" y="723"/>
                        <a:pt x="1636" y="723"/>
                        <a:pt x="1636" y="723"/>
                      </a:cubicBezTo>
                      <a:cubicBezTo>
                        <a:pt x="1635" y="722"/>
                        <a:pt x="1635" y="722"/>
                        <a:pt x="1635" y="722"/>
                      </a:cubicBezTo>
                      <a:cubicBezTo>
                        <a:pt x="1634" y="720"/>
                        <a:pt x="1634" y="720"/>
                        <a:pt x="1634" y="720"/>
                      </a:cubicBezTo>
                      <a:cubicBezTo>
                        <a:pt x="1633" y="720"/>
                        <a:pt x="1633" y="720"/>
                        <a:pt x="1633" y="720"/>
                      </a:cubicBezTo>
                      <a:cubicBezTo>
                        <a:pt x="1633" y="723"/>
                        <a:pt x="1633" y="723"/>
                        <a:pt x="1633" y="723"/>
                      </a:cubicBezTo>
                      <a:cubicBezTo>
                        <a:pt x="1632" y="723"/>
                        <a:pt x="1632" y="723"/>
                        <a:pt x="1632" y="723"/>
                      </a:cubicBezTo>
                      <a:cubicBezTo>
                        <a:pt x="1628" y="722"/>
                        <a:pt x="1628" y="722"/>
                        <a:pt x="1628" y="722"/>
                      </a:cubicBezTo>
                      <a:cubicBezTo>
                        <a:pt x="1627" y="720"/>
                        <a:pt x="1627" y="720"/>
                        <a:pt x="1627" y="720"/>
                      </a:cubicBezTo>
                      <a:cubicBezTo>
                        <a:pt x="1628" y="720"/>
                        <a:pt x="1628" y="720"/>
                        <a:pt x="1628" y="720"/>
                      </a:cubicBezTo>
                      <a:cubicBezTo>
                        <a:pt x="1628" y="716"/>
                        <a:pt x="1628" y="716"/>
                        <a:pt x="1628" y="716"/>
                      </a:cubicBezTo>
                      <a:cubicBezTo>
                        <a:pt x="1629" y="716"/>
                        <a:pt x="1631" y="714"/>
                        <a:pt x="1633" y="714"/>
                      </a:cubicBezTo>
                      <a:cubicBezTo>
                        <a:pt x="1632" y="716"/>
                        <a:pt x="1632" y="716"/>
                        <a:pt x="1632" y="716"/>
                      </a:cubicBezTo>
                      <a:cubicBezTo>
                        <a:pt x="1634" y="716"/>
                        <a:pt x="1634" y="716"/>
                        <a:pt x="1634" y="716"/>
                      </a:cubicBezTo>
                      <a:cubicBezTo>
                        <a:pt x="1634" y="715"/>
                        <a:pt x="1634" y="715"/>
                        <a:pt x="1634" y="715"/>
                      </a:cubicBezTo>
                      <a:cubicBezTo>
                        <a:pt x="1633" y="710"/>
                        <a:pt x="1633" y="710"/>
                        <a:pt x="1633" y="710"/>
                      </a:cubicBezTo>
                      <a:cubicBezTo>
                        <a:pt x="1635" y="709"/>
                        <a:pt x="1637" y="708"/>
                        <a:pt x="1639" y="708"/>
                      </a:cubicBezTo>
                      <a:cubicBezTo>
                        <a:pt x="1641" y="704"/>
                        <a:pt x="1641" y="704"/>
                        <a:pt x="1641" y="704"/>
                      </a:cubicBezTo>
                      <a:cubicBezTo>
                        <a:pt x="1641" y="703"/>
                        <a:pt x="1641" y="703"/>
                        <a:pt x="1641" y="703"/>
                      </a:cubicBezTo>
                      <a:cubicBezTo>
                        <a:pt x="1638" y="704"/>
                        <a:pt x="1638" y="704"/>
                        <a:pt x="1638" y="704"/>
                      </a:cubicBezTo>
                      <a:cubicBezTo>
                        <a:pt x="1634" y="703"/>
                        <a:pt x="1634" y="703"/>
                        <a:pt x="1634" y="703"/>
                      </a:cubicBezTo>
                      <a:cubicBezTo>
                        <a:pt x="1628" y="708"/>
                        <a:pt x="1628" y="708"/>
                        <a:pt x="1628" y="708"/>
                      </a:cubicBezTo>
                      <a:cubicBezTo>
                        <a:pt x="1626" y="708"/>
                        <a:pt x="1626" y="708"/>
                        <a:pt x="1626" y="708"/>
                      </a:cubicBezTo>
                      <a:cubicBezTo>
                        <a:pt x="1625" y="707"/>
                        <a:pt x="1625" y="707"/>
                        <a:pt x="1625" y="707"/>
                      </a:cubicBezTo>
                      <a:cubicBezTo>
                        <a:pt x="1622" y="708"/>
                        <a:pt x="1622" y="708"/>
                        <a:pt x="1622" y="708"/>
                      </a:cubicBezTo>
                      <a:cubicBezTo>
                        <a:pt x="1621" y="710"/>
                        <a:pt x="1621" y="710"/>
                        <a:pt x="1621" y="710"/>
                      </a:cubicBezTo>
                      <a:cubicBezTo>
                        <a:pt x="1619" y="709"/>
                        <a:pt x="1619" y="709"/>
                        <a:pt x="1619" y="709"/>
                      </a:cubicBezTo>
                      <a:cubicBezTo>
                        <a:pt x="1619" y="708"/>
                        <a:pt x="1619" y="708"/>
                        <a:pt x="1619" y="708"/>
                      </a:cubicBezTo>
                      <a:cubicBezTo>
                        <a:pt x="1618" y="708"/>
                        <a:pt x="1618" y="708"/>
                        <a:pt x="1618" y="708"/>
                      </a:cubicBezTo>
                      <a:cubicBezTo>
                        <a:pt x="1619" y="713"/>
                        <a:pt x="1619" y="713"/>
                        <a:pt x="1619" y="713"/>
                      </a:cubicBezTo>
                      <a:cubicBezTo>
                        <a:pt x="1624" y="718"/>
                        <a:pt x="1624" y="718"/>
                        <a:pt x="1624" y="718"/>
                      </a:cubicBezTo>
                      <a:cubicBezTo>
                        <a:pt x="1621" y="720"/>
                        <a:pt x="1621" y="720"/>
                        <a:pt x="1621" y="720"/>
                      </a:cubicBezTo>
                      <a:cubicBezTo>
                        <a:pt x="1619" y="720"/>
                        <a:pt x="1619" y="720"/>
                        <a:pt x="1619" y="720"/>
                      </a:cubicBezTo>
                      <a:cubicBezTo>
                        <a:pt x="1619" y="721"/>
                        <a:pt x="1619" y="721"/>
                        <a:pt x="1619" y="721"/>
                      </a:cubicBezTo>
                      <a:cubicBezTo>
                        <a:pt x="1621" y="722"/>
                        <a:pt x="1621" y="722"/>
                        <a:pt x="1621" y="722"/>
                      </a:cubicBezTo>
                      <a:cubicBezTo>
                        <a:pt x="1621" y="721"/>
                        <a:pt x="1621" y="721"/>
                        <a:pt x="1621" y="721"/>
                      </a:cubicBezTo>
                      <a:cubicBezTo>
                        <a:pt x="1622" y="723"/>
                        <a:pt x="1622" y="723"/>
                        <a:pt x="1622" y="723"/>
                      </a:cubicBezTo>
                      <a:cubicBezTo>
                        <a:pt x="1619" y="724"/>
                        <a:pt x="1619" y="724"/>
                        <a:pt x="1619" y="724"/>
                      </a:cubicBezTo>
                      <a:cubicBezTo>
                        <a:pt x="1617" y="724"/>
                        <a:pt x="1617" y="724"/>
                        <a:pt x="1617" y="724"/>
                      </a:cubicBezTo>
                      <a:cubicBezTo>
                        <a:pt x="1613" y="727"/>
                        <a:pt x="1611" y="730"/>
                        <a:pt x="1607" y="732"/>
                      </a:cubicBezTo>
                      <a:cubicBezTo>
                        <a:pt x="1605" y="737"/>
                        <a:pt x="1605" y="737"/>
                        <a:pt x="1605" y="737"/>
                      </a:cubicBezTo>
                      <a:cubicBezTo>
                        <a:pt x="1602" y="739"/>
                        <a:pt x="1602" y="739"/>
                        <a:pt x="1602" y="739"/>
                      </a:cubicBezTo>
                      <a:cubicBezTo>
                        <a:pt x="1601" y="739"/>
                        <a:pt x="1601" y="739"/>
                        <a:pt x="1601" y="739"/>
                      </a:cubicBezTo>
                      <a:cubicBezTo>
                        <a:pt x="1601" y="741"/>
                        <a:pt x="1601" y="741"/>
                        <a:pt x="1601" y="741"/>
                      </a:cubicBezTo>
                      <a:cubicBezTo>
                        <a:pt x="1600" y="742"/>
                        <a:pt x="1600" y="742"/>
                        <a:pt x="1600" y="742"/>
                      </a:cubicBezTo>
                      <a:cubicBezTo>
                        <a:pt x="1597" y="740"/>
                        <a:pt x="1597" y="740"/>
                        <a:pt x="1597" y="740"/>
                      </a:cubicBezTo>
                      <a:cubicBezTo>
                        <a:pt x="1595" y="741"/>
                        <a:pt x="1595" y="751"/>
                        <a:pt x="1595" y="753"/>
                      </a:cubicBezTo>
                      <a:cubicBezTo>
                        <a:pt x="1597" y="754"/>
                        <a:pt x="1597" y="754"/>
                        <a:pt x="1597" y="754"/>
                      </a:cubicBezTo>
                      <a:cubicBezTo>
                        <a:pt x="1596" y="757"/>
                        <a:pt x="1596" y="757"/>
                        <a:pt x="1596" y="757"/>
                      </a:cubicBezTo>
                      <a:cubicBezTo>
                        <a:pt x="1598" y="757"/>
                        <a:pt x="1598" y="757"/>
                        <a:pt x="1598" y="757"/>
                      </a:cubicBezTo>
                      <a:cubicBezTo>
                        <a:pt x="1599" y="757"/>
                        <a:pt x="1599" y="757"/>
                        <a:pt x="1599" y="757"/>
                      </a:cubicBezTo>
                      <a:cubicBezTo>
                        <a:pt x="1598" y="755"/>
                        <a:pt x="1598" y="751"/>
                        <a:pt x="1599" y="749"/>
                      </a:cubicBezTo>
                      <a:cubicBezTo>
                        <a:pt x="1600" y="749"/>
                        <a:pt x="1600" y="749"/>
                        <a:pt x="1600" y="749"/>
                      </a:cubicBezTo>
                      <a:cubicBezTo>
                        <a:pt x="1601" y="754"/>
                        <a:pt x="1601" y="754"/>
                        <a:pt x="1601" y="754"/>
                      </a:cubicBezTo>
                      <a:cubicBezTo>
                        <a:pt x="1602" y="755"/>
                        <a:pt x="1602" y="755"/>
                        <a:pt x="1602" y="755"/>
                      </a:cubicBezTo>
                      <a:cubicBezTo>
                        <a:pt x="1602" y="752"/>
                        <a:pt x="1603" y="748"/>
                        <a:pt x="1604" y="746"/>
                      </a:cubicBezTo>
                      <a:cubicBezTo>
                        <a:pt x="1607" y="745"/>
                        <a:pt x="1607" y="745"/>
                        <a:pt x="1607" y="745"/>
                      </a:cubicBezTo>
                      <a:cubicBezTo>
                        <a:pt x="1607" y="744"/>
                        <a:pt x="1607" y="744"/>
                        <a:pt x="1607" y="744"/>
                      </a:cubicBezTo>
                      <a:cubicBezTo>
                        <a:pt x="1608" y="743"/>
                        <a:pt x="1608" y="743"/>
                        <a:pt x="1608" y="743"/>
                      </a:cubicBezTo>
                      <a:cubicBezTo>
                        <a:pt x="1610" y="742"/>
                        <a:pt x="1610" y="742"/>
                        <a:pt x="1610" y="742"/>
                      </a:cubicBezTo>
                      <a:cubicBezTo>
                        <a:pt x="1610" y="740"/>
                        <a:pt x="1612" y="735"/>
                        <a:pt x="1613" y="733"/>
                      </a:cubicBezTo>
                      <a:cubicBezTo>
                        <a:pt x="1617" y="733"/>
                        <a:pt x="1617" y="733"/>
                        <a:pt x="1617" y="733"/>
                      </a:cubicBezTo>
                      <a:cubicBezTo>
                        <a:pt x="1621" y="734"/>
                        <a:pt x="1621" y="734"/>
                        <a:pt x="1621" y="734"/>
                      </a:cubicBezTo>
                      <a:cubicBezTo>
                        <a:pt x="1621" y="735"/>
                        <a:pt x="1621" y="735"/>
                        <a:pt x="1621" y="735"/>
                      </a:cubicBezTo>
                      <a:cubicBezTo>
                        <a:pt x="1620" y="736"/>
                        <a:pt x="1620" y="736"/>
                        <a:pt x="1620" y="736"/>
                      </a:cubicBezTo>
                      <a:cubicBezTo>
                        <a:pt x="1621" y="737"/>
                        <a:pt x="1621" y="737"/>
                        <a:pt x="1621" y="737"/>
                      </a:cubicBezTo>
                      <a:cubicBezTo>
                        <a:pt x="1625" y="732"/>
                        <a:pt x="1625" y="732"/>
                        <a:pt x="1625" y="732"/>
                      </a:cubicBezTo>
                      <a:cubicBezTo>
                        <a:pt x="1627" y="732"/>
                        <a:pt x="1627" y="732"/>
                        <a:pt x="1627" y="732"/>
                      </a:cubicBezTo>
                      <a:cubicBezTo>
                        <a:pt x="1629" y="730"/>
                        <a:pt x="1629" y="730"/>
                        <a:pt x="1629" y="730"/>
                      </a:cubicBezTo>
                      <a:cubicBezTo>
                        <a:pt x="1632" y="733"/>
                        <a:pt x="1632" y="733"/>
                        <a:pt x="1632" y="733"/>
                      </a:cubicBezTo>
                      <a:lnTo>
                        <a:pt x="1636" y="733"/>
                      </a:lnTo>
                      <a:close/>
                      <a:moveTo>
                        <a:pt x="1626" y="770"/>
                      </a:moveTo>
                      <a:cubicBezTo>
                        <a:pt x="1624" y="771"/>
                        <a:pt x="1624" y="771"/>
                        <a:pt x="1624" y="771"/>
                      </a:cubicBezTo>
                      <a:cubicBezTo>
                        <a:pt x="1624" y="772"/>
                        <a:pt x="1624" y="772"/>
                        <a:pt x="1624" y="772"/>
                      </a:cubicBezTo>
                      <a:cubicBezTo>
                        <a:pt x="1621" y="773"/>
                        <a:pt x="1621" y="773"/>
                        <a:pt x="1621" y="773"/>
                      </a:cubicBezTo>
                      <a:cubicBezTo>
                        <a:pt x="1622" y="774"/>
                        <a:pt x="1622" y="774"/>
                        <a:pt x="1622" y="774"/>
                      </a:cubicBezTo>
                      <a:cubicBezTo>
                        <a:pt x="1623" y="773"/>
                        <a:pt x="1623" y="773"/>
                        <a:pt x="1623" y="773"/>
                      </a:cubicBezTo>
                      <a:cubicBezTo>
                        <a:pt x="1626" y="775"/>
                        <a:pt x="1626" y="775"/>
                        <a:pt x="1626" y="775"/>
                      </a:cubicBezTo>
                      <a:cubicBezTo>
                        <a:pt x="1628" y="775"/>
                        <a:pt x="1628" y="775"/>
                        <a:pt x="1628" y="775"/>
                      </a:cubicBezTo>
                      <a:cubicBezTo>
                        <a:pt x="1627" y="771"/>
                        <a:pt x="1627" y="771"/>
                        <a:pt x="1627" y="771"/>
                      </a:cubicBezTo>
                      <a:lnTo>
                        <a:pt x="1626" y="770"/>
                      </a:lnTo>
                      <a:close/>
                      <a:moveTo>
                        <a:pt x="1585" y="771"/>
                      </a:moveTo>
                      <a:cubicBezTo>
                        <a:pt x="1584" y="770"/>
                        <a:pt x="1582" y="770"/>
                        <a:pt x="1581" y="770"/>
                      </a:cubicBezTo>
                      <a:cubicBezTo>
                        <a:pt x="1580" y="767"/>
                        <a:pt x="1580" y="767"/>
                        <a:pt x="1580" y="767"/>
                      </a:cubicBezTo>
                      <a:cubicBezTo>
                        <a:pt x="1580" y="764"/>
                        <a:pt x="1580" y="758"/>
                        <a:pt x="1579" y="754"/>
                      </a:cubicBezTo>
                      <a:cubicBezTo>
                        <a:pt x="1581" y="753"/>
                        <a:pt x="1581" y="753"/>
                        <a:pt x="1581" y="753"/>
                      </a:cubicBezTo>
                      <a:cubicBezTo>
                        <a:pt x="1582" y="748"/>
                        <a:pt x="1582" y="748"/>
                        <a:pt x="1582" y="748"/>
                      </a:cubicBezTo>
                      <a:cubicBezTo>
                        <a:pt x="1582" y="747"/>
                        <a:pt x="1582" y="747"/>
                        <a:pt x="1582" y="747"/>
                      </a:cubicBezTo>
                      <a:cubicBezTo>
                        <a:pt x="1584" y="746"/>
                        <a:pt x="1584" y="746"/>
                        <a:pt x="1584" y="746"/>
                      </a:cubicBezTo>
                      <a:cubicBezTo>
                        <a:pt x="1585" y="745"/>
                        <a:pt x="1587" y="742"/>
                        <a:pt x="1586" y="740"/>
                      </a:cubicBezTo>
                      <a:cubicBezTo>
                        <a:pt x="1582" y="737"/>
                        <a:pt x="1582" y="737"/>
                        <a:pt x="1582" y="737"/>
                      </a:cubicBezTo>
                      <a:cubicBezTo>
                        <a:pt x="1579" y="736"/>
                        <a:pt x="1579" y="736"/>
                        <a:pt x="1579" y="736"/>
                      </a:cubicBezTo>
                      <a:cubicBezTo>
                        <a:pt x="1578" y="735"/>
                        <a:pt x="1578" y="735"/>
                        <a:pt x="1578" y="735"/>
                      </a:cubicBezTo>
                      <a:cubicBezTo>
                        <a:pt x="1578" y="733"/>
                        <a:pt x="1578" y="733"/>
                        <a:pt x="1578" y="733"/>
                      </a:cubicBezTo>
                      <a:cubicBezTo>
                        <a:pt x="1579" y="732"/>
                        <a:pt x="1580" y="730"/>
                        <a:pt x="1581" y="729"/>
                      </a:cubicBezTo>
                      <a:cubicBezTo>
                        <a:pt x="1580" y="727"/>
                        <a:pt x="1580" y="727"/>
                        <a:pt x="1580" y="727"/>
                      </a:cubicBezTo>
                      <a:cubicBezTo>
                        <a:pt x="1578" y="727"/>
                        <a:pt x="1578" y="727"/>
                        <a:pt x="1578" y="727"/>
                      </a:cubicBezTo>
                      <a:cubicBezTo>
                        <a:pt x="1577" y="730"/>
                        <a:pt x="1577" y="730"/>
                        <a:pt x="1577" y="730"/>
                      </a:cubicBezTo>
                      <a:cubicBezTo>
                        <a:pt x="1575" y="730"/>
                        <a:pt x="1571" y="733"/>
                        <a:pt x="1571" y="735"/>
                      </a:cubicBezTo>
                      <a:cubicBezTo>
                        <a:pt x="1573" y="739"/>
                        <a:pt x="1573" y="739"/>
                        <a:pt x="1573" y="739"/>
                      </a:cubicBezTo>
                      <a:cubicBezTo>
                        <a:pt x="1571" y="744"/>
                        <a:pt x="1571" y="744"/>
                        <a:pt x="1571" y="744"/>
                      </a:cubicBezTo>
                      <a:cubicBezTo>
                        <a:pt x="1571" y="745"/>
                        <a:pt x="1573" y="747"/>
                        <a:pt x="1574" y="747"/>
                      </a:cubicBezTo>
                      <a:cubicBezTo>
                        <a:pt x="1575" y="750"/>
                        <a:pt x="1575" y="750"/>
                        <a:pt x="1575" y="750"/>
                      </a:cubicBezTo>
                      <a:cubicBezTo>
                        <a:pt x="1574" y="752"/>
                        <a:pt x="1574" y="752"/>
                        <a:pt x="1574" y="752"/>
                      </a:cubicBezTo>
                      <a:cubicBezTo>
                        <a:pt x="1574" y="754"/>
                        <a:pt x="1574" y="754"/>
                        <a:pt x="1574" y="754"/>
                      </a:cubicBezTo>
                      <a:cubicBezTo>
                        <a:pt x="1573" y="756"/>
                        <a:pt x="1570" y="757"/>
                        <a:pt x="1569" y="758"/>
                      </a:cubicBezTo>
                      <a:cubicBezTo>
                        <a:pt x="1563" y="755"/>
                        <a:pt x="1563" y="755"/>
                        <a:pt x="1563" y="755"/>
                      </a:cubicBezTo>
                      <a:cubicBezTo>
                        <a:pt x="1563" y="752"/>
                        <a:pt x="1563" y="752"/>
                        <a:pt x="1563" y="752"/>
                      </a:cubicBezTo>
                      <a:cubicBezTo>
                        <a:pt x="1561" y="755"/>
                        <a:pt x="1561" y="760"/>
                        <a:pt x="1563" y="763"/>
                      </a:cubicBezTo>
                      <a:cubicBezTo>
                        <a:pt x="1564" y="762"/>
                        <a:pt x="1564" y="762"/>
                        <a:pt x="1564" y="762"/>
                      </a:cubicBezTo>
                      <a:cubicBezTo>
                        <a:pt x="1565" y="764"/>
                        <a:pt x="1567" y="766"/>
                        <a:pt x="1569" y="766"/>
                      </a:cubicBezTo>
                      <a:cubicBezTo>
                        <a:pt x="1571" y="768"/>
                        <a:pt x="1568" y="772"/>
                        <a:pt x="1571" y="775"/>
                      </a:cubicBezTo>
                      <a:cubicBezTo>
                        <a:pt x="1571" y="778"/>
                        <a:pt x="1571" y="778"/>
                        <a:pt x="1571" y="778"/>
                      </a:cubicBezTo>
                      <a:cubicBezTo>
                        <a:pt x="1572" y="778"/>
                        <a:pt x="1572" y="778"/>
                        <a:pt x="1572" y="778"/>
                      </a:cubicBezTo>
                      <a:cubicBezTo>
                        <a:pt x="1576" y="775"/>
                        <a:pt x="1576" y="775"/>
                        <a:pt x="1576" y="775"/>
                      </a:cubicBezTo>
                      <a:cubicBezTo>
                        <a:pt x="1578" y="776"/>
                        <a:pt x="1578" y="776"/>
                        <a:pt x="1578" y="776"/>
                      </a:cubicBezTo>
                      <a:cubicBezTo>
                        <a:pt x="1581" y="775"/>
                        <a:pt x="1581" y="775"/>
                        <a:pt x="1581" y="775"/>
                      </a:cubicBezTo>
                      <a:cubicBezTo>
                        <a:pt x="1582" y="776"/>
                        <a:pt x="1582" y="776"/>
                        <a:pt x="1582" y="776"/>
                      </a:cubicBezTo>
                      <a:cubicBezTo>
                        <a:pt x="1585" y="775"/>
                        <a:pt x="1585" y="775"/>
                        <a:pt x="1585" y="775"/>
                      </a:cubicBezTo>
                      <a:lnTo>
                        <a:pt x="1585" y="771"/>
                      </a:lnTo>
                      <a:close/>
                      <a:moveTo>
                        <a:pt x="1603" y="781"/>
                      </a:moveTo>
                      <a:cubicBezTo>
                        <a:pt x="1601" y="780"/>
                        <a:pt x="1601" y="780"/>
                        <a:pt x="1601" y="780"/>
                      </a:cubicBezTo>
                      <a:cubicBezTo>
                        <a:pt x="1600" y="780"/>
                        <a:pt x="1600" y="780"/>
                        <a:pt x="1600" y="780"/>
                      </a:cubicBezTo>
                      <a:cubicBezTo>
                        <a:pt x="1601" y="783"/>
                        <a:pt x="1601" y="783"/>
                        <a:pt x="1601" y="783"/>
                      </a:cubicBezTo>
                      <a:cubicBezTo>
                        <a:pt x="1605" y="783"/>
                        <a:pt x="1605" y="783"/>
                        <a:pt x="1605" y="783"/>
                      </a:cubicBezTo>
                      <a:cubicBezTo>
                        <a:pt x="1604" y="782"/>
                        <a:pt x="1604" y="782"/>
                        <a:pt x="1604" y="782"/>
                      </a:cubicBezTo>
                      <a:cubicBezTo>
                        <a:pt x="1606" y="780"/>
                        <a:pt x="1606" y="780"/>
                        <a:pt x="1606" y="780"/>
                      </a:cubicBezTo>
                      <a:lnTo>
                        <a:pt x="1603" y="781"/>
                      </a:lnTo>
                      <a:close/>
                      <a:moveTo>
                        <a:pt x="1525" y="762"/>
                      </a:moveTo>
                      <a:cubicBezTo>
                        <a:pt x="1527" y="763"/>
                        <a:pt x="1527" y="763"/>
                        <a:pt x="1527" y="763"/>
                      </a:cubicBezTo>
                      <a:cubicBezTo>
                        <a:pt x="1529" y="760"/>
                        <a:pt x="1529" y="760"/>
                        <a:pt x="1529" y="760"/>
                      </a:cubicBezTo>
                      <a:cubicBezTo>
                        <a:pt x="1529" y="759"/>
                        <a:pt x="1529" y="759"/>
                        <a:pt x="1529" y="759"/>
                      </a:cubicBezTo>
                      <a:cubicBezTo>
                        <a:pt x="1526" y="758"/>
                        <a:pt x="1526" y="758"/>
                        <a:pt x="1526" y="758"/>
                      </a:cubicBezTo>
                      <a:cubicBezTo>
                        <a:pt x="1526" y="756"/>
                        <a:pt x="1526" y="756"/>
                        <a:pt x="1526" y="756"/>
                      </a:cubicBezTo>
                      <a:cubicBezTo>
                        <a:pt x="1521" y="756"/>
                        <a:pt x="1521" y="756"/>
                        <a:pt x="1521" y="756"/>
                      </a:cubicBezTo>
                      <a:cubicBezTo>
                        <a:pt x="1518" y="760"/>
                        <a:pt x="1518" y="760"/>
                        <a:pt x="1518" y="760"/>
                      </a:cubicBezTo>
                      <a:cubicBezTo>
                        <a:pt x="1513" y="761"/>
                        <a:pt x="1508" y="762"/>
                        <a:pt x="1504" y="758"/>
                      </a:cubicBezTo>
                      <a:cubicBezTo>
                        <a:pt x="1502" y="752"/>
                        <a:pt x="1502" y="752"/>
                        <a:pt x="1502" y="752"/>
                      </a:cubicBezTo>
                      <a:cubicBezTo>
                        <a:pt x="1502" y="751"/>
                        <a:pt x="1502" y="751"/>
                        <a:pt x="1502" y="751"/>
                      </a:cubicBezTo>
                      <a:cubicBezTo>
                        <a:pt x="1500" y="753"/>
                        <a:pt x="1500" y="753"/>
                        <a:pt x="1500" y="753"/>
                      </a:cubicBezTo>
                      <a:cubicBezTo>
                        <a:pt x="1499" y="753"/>
                        <a:pt x="1496" y="751"/>
                        <a:pt x="1495" y="750"/>
                      </a:cubicBezTo>
                      <a:cubicBezTo>
                        <a:pt x="1492" y="753"/>
                        <a:pt x="1488" y="756"/>
                        <a:pt x="1487" y="760"/>
                      </a:cubicBezTo>
                      <a:cubicBezTo>
                        <a:pt x="1484" y="762"/>
                        <a:pt x="1484" y="762"/>
                        <a:pt x="1484" y="762"/>
                      </a:cubicBezTo>
                      <a:cubicBezTo>
                        <a:pt x="1484" y="763"/>
                        <a:pt x="1484" y="763"/>
                        <a:pt x="1484" y="763"/>
                      </a:cubicBezTo>
                      <a:cubicBezTo>
                        <a:pt x="1485" y="764"/>
                        <a:pt x="1486" y="765"/>
                        <a:pt x="1486" y="767"/>
                      </a:cubicBezTo>
                      <a:cubicBezTo>
                        <a:pt x="1485" y="767"/>
                        <a:pt x="1485" y="767"/>
                        <a:pt x="1485" y="767"/>
                      </a:cubicBezTo>
                      <a:cubicBezTo>
                        <a:pt x="1486" y="769"/>
                        <a:pt x="1486" y="769"/>
                        <a:pt x="1486" y="769"/>
                      </a:cubicBezTo>
                      <a:cubicBezTo>
                        <a:pt x="1489" y="770"/>
                        <a:pt x="1489" y="770"/>
                        <a:pt x="1489" y="770"/>
                      </a:cubicBezTo>
                      <a:cubicBezTo>
                        <a:pt x="1490" y="776"/>
                        <a:pt x="1500" y="782"/>
                        <a:pt x="1505" y="784"/>
                      </a:cubicBezTo>
                      <a:cubicBezTo>
                        <a:pt x="1507" y="783"/>
                        <a:pt x="1507" y="783"/>
                        <a:pt x="1507" y="783"/>
                      </a:cubicBezTo>
                      <a:cubicBezTo>
                        <a:pt x="1510" y="784"/>
                        <a:pt x="1515" y="783"/>
                        <a:pt x="1518" y="783"/>
                      </a:cubicBezTo>
                      <a:cubicBezTo>
                        <a:pt x="1518" y="783"/>
                        <a:pt x="1525" y="780"/>
                        <a:pt x="1525" y="779"/>
                      </a:cubicBezTo>
                      <a:cubicBezTo>
                        <a:pt x="1526" y="777"/>
                        <a:pt x="1523" y="770"/>
                        <a:pt x="1522" y="768"/>
                      </a:cubicBezTo>
                      <a:lnTo>
                        <a:pt x="1525" y="762"/>
                      </a:lnTo>
                      <a:close/>
                      <a:moveTo>
                        <a:pt x="1540" y="767"/>
                      </a:moveTo>
                      <a:cubicBezTo>
                        <a:pt x="1535" y="764"/>
                        <a:pt x="1535" y="764"/>
                        <a:pt x="1535" y="764"/>
                      </a:cubicBezTo>
                      <a:cubicBezTo>
                        <a:pt x="1534" y="764"/>
                        <a:pt x="1534" y="764"/>
                        <a:pt x="1534" y="764"/>
                      </a:cubicBezTo>
                      <a:cubicBezTo>
                        <a:pt x="1533" y="765"/>
                        <a:pt x="1533" y="765"/>
                        <a:pt x="1533" y="765"/>
                      </a:cubicBezTo>
                      <a:cubicBezTo>
                        <a:pt x="1532" y="766"/>
                        <a:pt x="1532" y="766"/>
                        <a:pt x="1532" y="766"/>
                      </a:cubicBezTo>
                      <a:cubicBezTo>
                        <a:pt x="1531" y="768"/>
                        <a:pt x="1532" y="774"/>
                        <a:pt x="1532" y="776"/>
                      </a:cubicBezTo>
                      <a:cubicBezTo>
                        <a:pt x="1533" y="776"/>
                        <a:pt x="1533" y="776"/>
                        <a:pt x="1533" y="776"/>
                      </a:cubicBezTo>
                      <a:cubicBezTo>
                        <a:pt x="1533" y="777"/>
                        <a:pt x="1533" y="777"/>
                        <a:pt x="1533" y="777"/>
                      </a:cubicBezTo>
                      <a:cubicBezTo>
                        <a:pt x="1537" y="784"/>
                        <a:pt x="1537" y="784"/>
                        <a:pt x="1537" y="784"/>
                      </a:cubicBezTo>
                      <a:cubicBezTo>
                        <a:pt x="1538" y="784"/>
                        <a:pt x="1538" y="784"/>
                        <a:pt x="1538" y="784"/>
                      </a:cubicBezTo>
                      <a:cubicBezTo>
                        <a:pt x="1537" y="779"/>
                        <a:pt x="1541" y="770"/>
                        <a:pt x="1540" y="767"/>
                      </a:cubicBezTo>
                      <a:close/>
                      <a:moveTo>
                        <a:pt x="763" y="788"/>
                      </a:moveTo>
                      <a:cubicBezTo>
                        <a:pt x="761" y="785"/>
                        <a:pt x="761" y="785"/>
                        <a:pt x="761" y="785"/>
                      </a:cubicBezTo>
                      <a:cubicBezTo>
                        <a:pt x="762" y="784"/>
                        <a:pt x="762" y="784"/>
                        <a:pt x="762" y="784"/>
                      </a:cubicBezTo>
                      <a:cubicBezTo>
                        <a:pt x="761" y="782"/>
                        <a:pt x="761" y="782"/>
                        <a:pt x="761" y="782"/>
                      </a:cubicBezTo>
                      <a:cubicBezTo>
                        <a:pt x="759" y="782"/>
                        <a:pt x="759" y="782"/>
                        <a:pt x="759" y="782"/>
                      </a:cubicBezTo>
                      <a:cubicBezTo>
                        <a:pt x="760" y="785"/>
                        <a:pt x="760" y="785"/>
                        <a:pt x="760" y="785"/>
                      </a:cubicBezTo>
                      <a:cubicBezTo>
                        <a:pt x="758" y="786"/>
                        <a:pt x="758" y="786"/>
                        <a:pt x="758" y="786"/>
                      </a:cubicBezTo>
                      <a:cubicBezTo>
                        <a:pt x="758" y="787"/>
                        <a:pt x="758" y="787"/>
                        <a:pt x="758" y="787"/>
                      </a:cubicBezTo>
                      <a:cubicBezTo>
                        <a:pt x="757" y="787"/>
                        <a:pt x="757" y="787"/>
                        <a:pt x="757" y="787"/>
                      </a:cubicBezTo>
                      <a:cubicBezTo>
                        <a:pt x="756" y="789"/>
                        <a:pt x="756" y="789"/>
                        <a:pt x="756" y="789"/>
                      </a:cubicBezTo>
                      <a:lnTo>
                        <a:pt x="763" y="788"/>
                      </a:lnTo>
                      <a:close/>
                      <a:moveTo>
                        <a:pt x="1526" y="783"/>
                      </a:moveTo>
                      <a:cubicBezTo>
                        <a:pt x="1514" y="789"/>
                        <a:pt x="1514" y="789"/>
                        <a:pt x="1514" y="789"/>
                      </a:cubicBezTo>
                      <a:cubicBezTo>
                        <a:pt x="1512" y="789"/>
                        <a:pt x="1512" y="789"/>
                        <a:pt x="1512" y="789"/>
                      </a:cubicBezTo>
                      <a:cubicBezTo>
                        <a:pt x="1512" y="790"/>
                        <a:pt x="1512" y="790"/>
                        <a:pt x="1512" y="790"/>
                      </a:cubicBezTo>
                      <a:cubicBezTo>
                        <a:pt x="1514" y="791"/>
                        <a:pt x="1514" y="791"/>
                        <a:pt x="1514" y="791"/>
                      </a:cubicBezTo>
                      <a:cubicBezTo>
                        <a:pt x="1517" y="789"/>
                        <a:pt x="1517" y="789"/>
                        <a:pt x="1517" y="789"/>
                      </a:cubicBezTo>
                      <a:cubicBezTo>
                        <a:pt x="1520" y="791"/>
                        <a:pt x="1522" y="789"/>
                        <a:pt x="1525" y="791"/>
                      </a:cubicBezTo>
                      <a:cubicBezTo>
                        <a:pt x="1526" y="789"/>
                        <a:pt x="1526" y="789"/>
                        <a:pt x="1526" y="789"/>
                      </a:cubicBezTo>
                      <a:cubicBezTo>
                        <a:pt x="1527" y="790"/>
                        <a:pt x="1529" y="788"/>
                        <a:pt x="1530" y="787"/>
                      </a:cubicBezTo>
                      <a:cubicBezTo>
                        <a:pt x="1528" y="784"/>
                        <a:pt x="1528" y="784"/>
                        <a:pt x="1528" y="784"/>
                      </a:cubicBezTo>
                      <a:lnTo>
                        <a:pt x="1526" y="783"/>
                      </a:lnTo>
                      <a:close/>
                      <a:moveTo>
                        <a:pt x="671" y="796"/>
                      </a:moveTo>
                      <a:cubicBezTo>
                        <a:pt x="670" y="798"/>
                        <a:pt x="670" y="798"/>
                        <a:pt x="670" y="798"/>
                      </a:cubicBezTo>
                      <a:cubicBezTo>
                        <a:pt x="669" y="799"/>
                        <a:pt x="669" y="799"/>
                        <a:pt x="669" y="799"/>
                      </a:cubicBezTo>
                      <a:cubicBezTo>
                        <a:pt x="670" y="800"/>
                        <a:pt x="670" y="800"/>
                        <a:pt x="670" y="800"/>
                      </a:cubicBezTo>
                      <a:cubicBezTo>
                        <a:pt x="673" y="798"/>
                        <a:pt x="673" y="798"/>
                        <a:pt x="673" y="798"/>
                      </a:cubicBezTo>
                      <a:lnTo>
                        <a:pt x="671" y="796"/>
                      </a:lnTo>
                      <a:close/>
                      <a:moveTo>
                        <a:pt x="1138" y="804"/>
                      </a:moveTo>
                      <a:cubicBezTo>
                        <a:pt x="1136" y="803"/>
                        <a:pt x="1136" y="803"/>
                        <a:pt x="1136" y="803"/>
                      </a:cubicBezTo>
                      <a:cubicBezTo>
                        <a:pt x="1135" y="804"/>
                        <a:pt x="1135" y="804"/>
                        <a:pt x="1135" y="804"/>
                      </a:cubicBezTo>
                      <a:cubicBezTo>
                        <a:pt x="1135" y="806"/>
                        <a:pt x="1135" y="806"/>
                        <a:pt x="1135" y="806"/>
                      </a:cubicBezTo>
                      <a:cubicBezTo>
                        <a:pt x="1138" y="806"/>
                        <a:pt x="1138" y="806"/>
                        <a:pt x="1138" y="806"/>
                      </a:cubicBezTo>
                      <a:cubicBezTo>
                        <a:pt x="1139" y="805"/>
                        <a:pt x="1139" y="805"/>
                        <a:pt x="1139" y="805"/>
                      </a:cubicBezTo>
                      <a:lnTo>
                        <a:pt x="1138" y="804"/>
                      </a:lnTo>
                      <a:close/>
                      <a:moveTo>
                        <a:pt x="1525" y="800"/>
                      </a:moveTo>
                      <a:cubicBezTo>
                        <a:pt x="1519" y="801"/>
                        <a:pt x="1519" y="801"/>
                        <a:pt x="1519" y="801"/>
                      </a:cubicBezTo>
                      <a:cubicBezTo>
                        <a:pt x="1518" y="803"/>
                        <a:pt x="1518" y="803"/>
                        <a:pt x="1518" y="803"/>
                      </a:cubicBezTo>
                      <a:cubicBezTo>
                        <a:pt x="1518" y="805"/>
                        <a:pt x="1518" y="805"/>
                        <a:pt x="1518" y="805"/>
                      </a:cubicBezTo>
                      <a:cubicBezTo>
                        <a:pt x="1522" y="806"/>
                        <a:pt x="1522" y="806"/>
                        <a:pt x="1522" y="806"/>
                      </a:cubicBezTo>
                      <a:cubicBezTo>
                        <a:pt x="1524" y="809"/>
                        <a:pt x="1524" y="809"/>
                        <a:pt x="1524" y="809"/>
                      </a:cubicBezTo>
                      <a:cubicBezTo>
                        <a:pt x="1526" y="807"/>
                        <a:pt x="1526" y="807"/>
                        <a:pt x="1526" y="807"/>
                      </a:cubicBezTo>
                      <a:cubicBezTo>
                        <a:pt x="1526" y="806"/>
                        <a:pt x="1526" y="806"/>
                        <a:pt x="1526" y="806"/>
                      </a:cubicBezTo>
                      <a:cubicBezTo>
                        <a:pt x="1529" y="808"/>
                        <a:pt x="1529" y="808"/>
                        <a:pt x="1529" y="808"/>
                      </a:cubicBezTo>
                      <a:cubicBezTo>
                        <a:pt x="1530" y="806"/>
                        <a:pt x="1530" y="806"/>
                        <a:pt x="1530" y="806"/>
                      </a:cubicBezTo>
                      <a:cubicBezTo>
                        <a:pt x="1530" y="806"/>
                        <a:pt x="1530" y="806"/>
                        <a:pt x="1530" y="806"/>
                      </a:cubicBezTo>
                      <a:cubicBezTo>
                        <a:pt x="1527" y="805"/>
                        <a:pt x="1527" y="805"/>
                        <a:pt x="1527" y="805"/>
                      </a:cubicBezTo>
                      <a:cubicBezTo>
                        <a:pt x="1527" y="802"/>
                        <a:pt x="1527" y="802"/>
                        <a:pt x="1527" y="802"/>
                      </a:cubicBezTo>
                      <a:lnTo>
                        <a:pt x="1525" y="800"/>
                      </a:lnTo>
                      <a:close/>
                      <a:moveTo>
                        <a:pt x="1628" y="807"/>
                      </a:moveTo>
                      <a:cubicBezTo>
                        <a:pt x="1630" y="804"/>
                        <a:pt x="1630" y="804"/>
                        <a:pt x="1630" y="804"/>
                      </a:cubicBezTo>
                      <a:cubicBezTo>
                        <a:pt x="1631" y="803"/>
                        <a:pt x="1634" y="803"/>
                        <a:pt x="1635" y="804"/>
                      </a:cubicBezTo>
                      <a:cubicBezTo>
                        <a:pt x="1637" y="807"/>
                        <a:pt x="1637" y="807"/>
                        <a:pt x="1637" y="807"/>
                      </a:cubicBezTo>
                      <a:cubicBezTo>
                        <a:pt x="1638" y="807"/>
                        <a:pt x="1638" y="807"/>
                        <a:pt x="1638" y="807"/>
                      </a:cubicBezTo>
                      <a:cubicBezTo>
                        <a:pt x="1640" y="806"/>
                        <a:pt x="1640" y="806"/>
                        <a:pt x="1640" y="806"/>
                      </a:cubicBezTo>
                      <a:cubicBezTo>
                        <a:pt x="1637" y="805"/>
                        <a:pt x="1637" y="805"/>
                        <a:pt x="1637" y="805"/>
                      </a:cubicBezTo>
                      <a:cubicBezTo>
                        <a:pt x="1638" y="802"/>
                        <a:pt x="1638" y="802"/>
                        <a:pt x="1638" y="802"/>
                      </a:cubicBezTo>
                      <a:cubicBezTo>
                        <a:pt x="1641" y="800"/>
                        <a:pt x="1641" y="800"/>
                        <a:pt x="1641" y="800"/>
                      </a:cubicBezTo>
                      <a:cubicBezTo>
                        <a:pt x="1641" y="799"/>
                        <a:pt x="1641" y="799"/>
                        <a:pt x="1641" y="799"/>
                      </a:cubicBezTo>
                      <a:cubicBezTo>
                        <a:pt x="1639" y="799"/>
                        <a:pt x="1639" y="799"/>
                        <a:pt x="1639" y="799"/>
                      </a:cubicBezTo>
                      <a:cubicBezTo>
                        <a:pt x="1635" y="796"/>
                        <a:pt x="1635" y="796"/>
                        <a:pt x="1635" y="796"/>
                      </a:cubicBezTo>
                      <a:cubicBezTo>
                        <a:pt x="1636" y="795"/>
                        <a:pt x="1636" y="795"/>
                        <a:pt x="1636" y="795"/>
                      </a:cubicBezTo>
                      <a:cubicBezTo>
                        <a:pt x="1635" y="794"/>
                        <a:pt x="1634" y="792"/>
                        <a:pt x="1634" y="790"/>
                      </a:cubicBezTo>
                      <a:cubicBezTo>
                        <a:pt x="1636" y="790"/>
                        <a:pt x="1636" y="790"/>
                        <a:pt x="1636" y="790"/>
                      </a:cubicBezTo>
                      <a:cubicBezTo>
                        <a:pt x="1636" y="788"/>
                        <a:pt x="1636" y="788"/>
                        <a:pt x="1636" y="788"/>
                      </a:cubicBezTo>
                      <a:cubicBezTo>
                        <a:pt x="1638" y="787"/>
                        <a:pt x="1638" y="787"/>
                        <a:pt x="1638" y="787"/>
                      </a:cubicBezTo>
                      <a:cubicBezTo>
                        <a:pt x="1638" y="786"/>
                        <a:pt x="1638" y="786"/>
                        <a:pt x="1638" y="786"/>
                      </a:cubicBezTo>
                      <a:cubicBezTo>
                        <a:pt x="1637" y="785"/>
                        <a:pt x="1637" y="785"/>
                        <a:pt x="1637" y="785"/>
                      </a:cubicBezTo>
                      <a:cubicBezTo>
                        <a:pt x="1635" y="787"/>
                        <a:pt x="1635" y="787"/>
                        <a:pt x="1635" y="787"/>
                      </a:cubicBezTo>
                      <a:cubicBezTo>
                        <a:pt x="1633" y="787"/>
                        <a:pt x="1633" y="787"/>
                        <a:pt x="1633" y="787"/>
                      </a:cubicBezTo>
                      <a:cubicBezTo>
                        <a:pt x="1633" y="788"/>
                        <a:pt x="1633" y="788"/>
                        <a:pt x="1633" y="788"/>
                      </a:cubicBezTo>
                      <a:cubicBezTo>
                        <a:pt x="1630" y="787"/>
                        <a:pt x="1630" y="787"/>
                        <a:pt x="1630" y="787"/>
                      </a:cubicBezTo>
                      <a:cubicBezTo>
                        <a:pt x="1629" y="787"/>
                        <a:pt x="1626" y="788"/>
                        <a:pt x="1625" y="789"/>
                      </a:cubicBezTo>
                      <a:cubicBezTo>
                        <a:pt x="1623" y="789"/>
                        <a:pt x="1620" y="785"/>
                        <a:pt x="1619" y="783"/>
                      </a:cubicBezTo>
                      <a:cubicBezTo>
                        <a:pt x="1621" y="781"/>
                        <a:pt x="1621" y="781"/>
                        <a:pt x="1621" y="781"/>
                      </a:cubicBezTo>
                      <a:cubicBezTo>
                        <a:pt x="1621" y="780"/>
                        <a:pt x="1621" y="780"/>
                        <a:pt x="1621" y="780"/>
                      </a:cubicBezTo>
                      <a:cubicBezTo>
                        <a:pt x="1621" y="779"/>
                        <a:pt x="1621" y="779"/>
                        <a:pt x="1621" y="779"/>
                      </a:cubicBezTo>
                      <a:cubicBezTo>
                        <a:pt x="1623" y="779"/>
                        <a:pt x="1627" y="779"/>
                        <a:pt x="1629" y="778"/>
                      </a:cubicBezTo>
                      <a:cubicBezTo>
                        <a:pt x="1629" y="777"/>
                        <a:pt x="1629" y="777"/>
                        <a:pt x="1629" y="777"/>
                      </a:cubicBezTo>
                      <a:cubicBezTo>
                        <a:pt x="1628" y="776"/>
                        <a:pt x="1628" y="776"/>
                        <a:pt x="1628" y="776"/>
                      </a:cubicBezTo>
                      <a:cubicBezTo>
                        <a:pt x="1625" y="778"/>
                        <a:pt x="1621" y="777"/>
                        <a:pt x="1618" y="776"/>
                      </a:cubicBezTo>
                      <a:cubicBezTo>
                        <a:pt x="1616" y="777"/>
                        <a:pt x="1616" y="777"/>
                        <a:pt x="1616" y="777"/>
                      </a:cubicBezTo>
                      <a:cubicBezTo>
                        <a:pt x="1615" y="776"/>
                        <a:pt x="1615" y="776"/>
                        <a:pt x="1615" y="776"/>
                      </a:cubicBezTo>
                      <a:cubicBezTo>
                        <a:pt x="1615" y="774"/>
                        <a:pt x="1615" y="774"/>
                        <a:pt x="1615" y="774"/>
                      </a:cubicBezTo>
                      <a:cubicBezTo>
                        <a:pt x="1612" y="771"/>
                        <a:pt x="1612" y="771"/>
                        <a:pt x="1612" y="771"/>
                      </a:cubicBezTo>
                      <a:cubicBezTo>
                        <a:pt x="1613" y="771"/>
                        <a:pt x="1613" y="771"/>
                        <a:pt x="1613" y="771"/>
                      </a:cubicBezTo>
                      <a:cubicBezTo>
                        <a:pt x="1614" y="771"/>
                        <a:pt x="1615" y="771"/>
                        <a:pt x="1616" y="772"/>
                      </a:cubicBezTo>
                      <a:cubicBezTo>
                        <a:pt x="1616" y="773"/>
                        <a:pt x="1616" y="773"/>
                        <a:pt x="1616" y="773"/>
                      </a:cubicBezTo>
                      <a:cubicBezTo>
                        <a:pt x="1617" y="773"/>
                        <a:pt x="1617" y="773"/>
                        <a:pt x="1617" y="773"/>
                      </a:cubicBezTo>
                      <a:cubicBezTo>
                        <a:pt x="1617" y="772"/>
                        <a:pt x="1617" y="772"/>
                        <a:pt x="1617" y="772"/>
                      </a:cubicBezTo>
                      <a:cubicBezTo>
                        <a:pt x="1614" y="768"/>
                        <a:pt x="1614" y="768"/>
                        <a:pt x="1614" y="768"/>
                      </a:cubicBezTo>
                      <a:cubicBezTo>
                        <a:pt x="1612" y="771"/>
                        <a:pt x="1608" y="773"/>
                        <a:pt x="1605" y="773"/>
                      </a:cubicBezTo>
                      <a:cubicBezTo>
                        <a:pt x="1605" y="774"/>
                        <a:pt x="1607" y="777"/>
                        <a:pt x="1609" y="777"/>
                      </a:cubicBezTo>
                      <a:cubicBezTo>
                        <a:pt x="1611" y="782"/>
                        <a:pt x="1611" y="782"/>
                        <a:pt x="1611" y="782"/>
                      </a:cubicBezTo>
                      <a:cubicBezTo>
                        <a:pt x="1615" y="783"/>
                        <a:pt x="1615" y="783"/>
                        <a:pt x="1615" y="783"/>
                      </a:cubicBezTo>
                      <a:cubicBezTo>
                        <a:pt x="1616" y="786"/>
                        <a:pt x="1616" y="786"/>
                        <a:pt x="1616" y="786"/>
                      </a:cubicBezTo>
                      <a:cubicBezTo>
                        <a:pt x="1616" y="788"/>
                        <a:pt x="1616" y="788"/>
                        <a:pt x="1616" y="788"/>
                      </a:cubicBezTo>
                      <a:cubicBezTo>
                        <a:pt x="1615" y="791"/>
                        <a:pt x="1615" y="791"/>
                        <a:pt x="1615" y="791"/>
                      </a:cubicBezTo>
                      <a:cubicBezTo>
                        <a:pt x="1613" y="791"/>
                        <a:pt x="1613" y="791"/>
                        <a:pt x="1613" y="791"/>
                      </a:cubicBezTo>
                      <a:cubicBezTo>
                        <a:pt x="1609" y="790"/>
                        <a:pt x="1609" y="790"/>
                        <a:pt x="1609" y="790"/>
                      </a:cubicBezTo>
                      <a:cubicBezTo>
                        <a:pt x="1607" y="791"/>
                        <a:pt x="1607" y="791"/>
                        <a:pt x="1607" y="791"/>
                      </a:cubicBezTo>
                      <a:cubicBezTo>
                        <a:pt x="1606" y="791"/>
                        <a:pt x="1606" y="791"/>
                        <a:pt x="1606" y="791"/>
                      </a:cubicBezTo>
                      <a:cubicBezTo>
                        <a:pt x="1605" y="791"/>
                        <a:pt x="1603" y="792"/>
                        <a:pt x="1603" y="793"/>
                      </a:cubicBezTo>
                      <a:cubicBezTo>
                        <a:pt x="1603" y="797"/>
                        <a:pt x="1603" y="797"/>
                        <a:pt x="1603" y="797"/>
                      </a:cubicBezTo>
                      <a:cubicBezTo>
                        <a:pt x="1600" y="799"/>
                        <a:pt x="1600" y="799"/>
                        <a:pt x="1600" y="799"/>
                      </a:cubicBezTo>
                      <a:cubicBezTo>
                        <a:pt x="1600" y="801"/>
                        <a:pt x="1600" y="801"/>
                        <a:pt x="1600" y="801"/>
                      </a:cubicBezTo>
                      <a:cubicBezTo>
                        <a:pt x="1598" y="803"/>
                        <a:pt x="1598" y="803"/>
                        <a:pt x="1598" y="803"/>
                      </a:cubicBezTo>
                      <a:cubicBezTo>
                        <a:pt x="1598" y="806"/>
                        <a:pt x="1598" y="806"/>
                        <a:pt x="1598" y="806"/>
                      </a:cubicBezTo>
                      <a:cubicBezTo>
                        <a:pt x="1600" y="807"/>
                        <a:pt x="1600" y="807"/>
                        <a:pt x="1600" y="807"/>
                      </a:cubicBezTo>
                      <a:cubicBezTo>
                        <a:pt x="1603" y="806"/>
                        <a:pt x="1603" y="806"/>
                        <a:pt x="1603" y="806"/>
                      </a:cubicBezTo>
                      <a:cubicBezTo>
                        <a:pt x="1609" y="807"/>
                        <a:pt x="1609" y="807"/>
                        <a:pt x="1609" y="807"/>
                      </a:cubicBezTo>
                      <a:cubicBezTo>
                        <a:pt x="1608" y="804"/>
                        <a:pt x="1608" y="804"/>
                        <a:pt x="1608" y="804"/>
                      </a:cubicBezTo>
                      <a:cubicBezTo>
                        <a:pt x="1610" y="802"/>
                        <a:pt x="1610" y="802"/>
                        <a:pt x="1610" y="802"/>
                      </a:cubicBezTo>
                      <a:cubicBezTo>
                        <a:pt x="1609" y="799"/>
                        <a:pt x="1609" y="799"/>
                        <a:pt x="1609" y="799"/>
                      </a:cubicBezTo>
                      <a:cubicBezTo>
                        <a:pt x="1607" y="797"/>
                        <a:pt x="1607" y="797"/>
                        <a:pt x="1607" y="797"/>
                      </a:cubicBezTo>
                      <a:cubicBezTo>
                        <a:pt x="1607" y="796"/>
                        <a:pt x="1607" y="796"/>
                        <a:pt x="1607" y="796"/>
                      </a:cubicBezTo>
                      <a:cubicBezTo>
                        <a:pt x="1608" y="794"/>
                        <a:pt x="1611" y="792"/>
                        <a:pt x="1613" y="792"/>
                      </a:cubicBezTo>
                      <a:cubicBezTo>
                        <a:pt x="1614" y="793"/>
                        <a:pt x="1615" y="794"/>
                        <a:pt x="1616" y="796"/>
                      </a:cubicBezTo>
                      <a:cubicBezTo>
                        <a:pt x="1620" y="796"/>
                        <a:pt x="1620" y="796"/>
                        <a:pt x="1620" y="796"/>
                      </a:cubicBezTo>
                      <a:cubicBezTo>
                        <a:pt x="1621" y="798"/>
                        <a:pt x="1621" y="798"/>
                        <a:pt x="1621" y="798"/>
                      </a:cubicBezTo>
                      <a:cubicBezTo>
                        <a:pt x="1621" y="806"/>
                        <a:pt x="1621" y="806"/>
                        <a:pt x="1621" y="806"/>
                      </a:cubicBezTo>
                      <a:cubicBezTo>
                        <a:pt x="1620" y="807"/>
                        <a:pt x="1620" y="807"/>
                        <a:pt x="1620" y="807"/>
                      </a:cubicBezTo>
                      <a:cubicBezTo>
                        <a:pt x="1620" y="809"/>
                        <a:pt x="1620" y="809"/>
                        <a:pt x="1620" y="809"/>
                      </a:cubicBezTo>
                      <a:cubicBezTo>
                        <a:pt x="1621" y="809"/>
                        <a:pt x="1621" y="809"/>
                        <a:pt x="1621" y="809"/>
                      </a:cubicBezTo>
                      <a:cubicBezTo>
                        <a:pt x="1623" y="808"/>
                        <a:pt x="1623" y="808"/>
                        <a:pt x="1623" y="808"/>
                      </a:cubicBezTo>
                      <a:cubicBezTo>
                        <a:pt x="1622" y="807"/>
                        <a:pt x="1622" y="807"/>
                        <a:pt x="1622" y="807"/>
                      </a:cubicBezTo>
                      <a:cubicBezTo>
                        <a:pt x="1623" y="804"/>
                        <a:pt x="1623" y="804"/>
                        <a:pt x="1623" y="804"/>
                      </a:cubicBezTo>
                      <a:cubicBezTo>
                        <a:pt x="1625" y="805"/>
                        <a:pt x="1625" y="805"/>
                        <a:pt x="1625" y="805"/>
                      </a:cubicBezTo>
                      <a:cubicBezTo>
                        <a:pt x="1623" y="807"/>
                        <a:pt x="1623" y="807"/>
                        <a:pt x="1623" y="807"/>
                      </a:cubicBezTo>
                      <a:cubicBezTo>
                        <a:pt x="1624" y="807"/>
                        <a:pt x="1624" y="807"/>
                        <a:pt x="1624" y="807"/>
                      </a:cubicBezTo>
                      <a:cubicBezTo>
                        <a:pt x="1626" y="806"/>
                        <a:pt x="1626" y="806"/>
                        <a:pt x="1626" y="806"/>
                      </a:cubicBezTo>
                      <a:lnTo>
                        <a:pt x="1628" y="807"/>
                      </a:lnTo>
                      <a:close/>
                      <a:moveTo>
                        <a:pt x="1629" y="824"/>
                      </a:moveTo>
                      <a:cubicBezTo>
                        <a:pt x="1628" y="826"/>
                        <a:pt x="1628" y="826"/>
                        <a:pt x="1628" y="826"/>
                      </a:cubicBezTo>
                      <a:cubicBezTo>
                        <a:pt x="1629" y="829"/>
                        <a:pt x="1629" y="829"/>
                        <a:pt x="1629" y="829"/>
                      </a:cubicBezTo>
                      <a:cubicBezTo>
                        <a:pt x="1629" y="830"/>
                        <a:pt x="1629" y="830"/>
                        <a:pt x="1629" y="830"/>
                      </a:cubicBezTo>
                      <a:cubicBezTo>
                        <a:pt x="1629" y="831"/>
                        <a:pt x="1629" y="831"/>
                        <a:pt x="1629" y="831"/>
                      </a:cubicBezTo>
                      <a:cubicBezTo>
                        <a:pt x="1630" y="830"/>
                        <a:pt x="1631" y="828"/>
                        <a:pt x="1632" y="828"/>
                      </a:cubicBezTo>
                      <a:cubicBezTo>
                        <a:pt x="1633" y="826"/>
                        <a:pt x="1633" y="826"/>
                        <a:pt x="1633" y="826"/>
                      </a:cubicBezTo>
                      <a:cubicBezTo>
                        <a:pt x="1630" y="826"/>
                        <a:pt x="1630" y="826"/>
                        <a:pt x="1630" y="826"/>
                      </a:cubicBezTo>
                      <a:cubicBezTo>
                        <a:pt x="1630" y="825"/>
                        <a:pt x="1629" y="825"/>
                        <a:pt x="1629" y="824"/>
                      </a:cubicBezTo>
                      <a:close/>
                      <a:moveTo>
                        <a:pt x="1569" y="803"/>
                      </a:moveTo>
                      <a:cubicBezTo>
                        <a:pt x="1567" y="802"/>
                        <a:pt x="1567" y="802"/>
                        <a:pt x="1567" y="802"/>
                      </a:cubicBezTo>
                      <a:cubicBezTo>
                        <a:pt x="1565" y="803"/>
                        <a:pt x="1565" y="803"/>
                        <a:pt x="1565" y="803"/>
                      </a:cubicBezTo>
                      <a:cubicBezTo>
                        <a:pt x="1565" y="805"/>
                        <a:pt x="1565" y="805"/>
                        <a:pt x="1565" y="805"/>
                      </a:cubicBezTo>
                      <a:cubicBezTo>
                        <a:pt x="1563" y="806"/>
                        <a:pt x="1563" y="806"/>
                        <a:pt x="1563" y="806"/>
                      </a:cubicBezTo>
                      <a:cubicBezTo>
                        <a:pt x="1562" y="805"/>
                        <a:pt x="1562" y="805"/>
                        <a:pt x="1562" y="805"/>
                      </a:cubicBezTo>
                      <a:cubicBezTo>
                        <a:pt x="1560" y="805"/>
                        <a:pt x="1558" y="807"/>
                        <a:pt x="1557" y="809"/>
                      </a:cubicBezTo>
                      <a:cubicBezTo>
                        <a:pt x="1559" y="811"/>
                        <a:pt x="1559" y="811"/>
                        <a:pt x="1559" y="811"/>
                      </a:cubicBezTo>
                      <a:cubicBezTo>
                        <a:pt x="1557" y="813"/>
                        <a:pt x="1557" y="813"/>
                        <a:pt x="1557" y="813"/>
                      </a:cubicBezTo>
                      <a:cubicBezTo>
                        <a:pt x="1557" y="814"/>
                        <a:pt x="1557" y="814"/>
                        <a:pt x="1557" y="814"/>
                      </a:cubicBezTo>
                      <a:cubicBezTo>
                        <a:pt x="1553" y="816"/>
                        <a:pt x="1553" y="816"/>
                        <a:pt x="1553" y="816"/>
                      </a:cubicBezTo>
                      <a:cubicBezTo>
                        <a:pt x="1552" y="815"/>
                        <a:pt x="1552" y="815"/>
                        <a:pt x="1552" y="815"/>
                      </a:cubicBezTo>
                      <a:cubicBezTo>
                        <a:pt x="1551" y="817"/>
                        <a:pt x="1551" y="817"/>
                        <a:pt x="1551" y="817"/>
                      </a:cubicBezTo>
                      <a:cubicBezTo>
                        <a:pt x="1550" y="816"/>
                        <a:pt x="1550" y="816"/>
                        <a:pt x="1550" y="816"/>
                      </a:cubicBezTo>
                      <a:cubicBezTo>
                        <a:pt x="1550" y="815"/>
                        <a:pt x="1550" y="815"/>
                        <a:pt x="1550" y="815"/>
                      </a:cubicBezTo>
                      <a:cubicBezTo>
                        <a:pt x="1545" y="814"/>
                        <a:pt x="1544" y="813"/>
                        <a:pt x="1542" y="808"/>
                      </a:cubicBezTo>
                      <a:cubicBezTo>
                        <a:pt x="1542" y="810"/>
                        <a:pt x="1540" y="813"/>
                        <a:pt x="1538" y="813"/>
                      </a:cubicBezTo>
                      <a:cubicBezTo>
                        <a:pt x="1539" y="816"/>
                        <a:pt x="1539" y="816"/>
                        <a:pt x="1539" y="816"/>
                      </a:cubicBezTo>
                      <a:cubicBezTo>
                        <a:pt x="1536" y="818"/>
                        <a:pt x="1536" y="818"/>
                        <a:pt x="1536" y="818"/>
                      </a:cubicBezTo>
                      <a:cubicBezTo>
                        <a:pt x="1537" y="820"/>
                        <a:pt x="1534" y="825"/>
                        <a:pt x="1533" y="827"/>
                      </a:cubicBezTo>
                      <a:cubicBezTo>
                        <a:pt x="1534" y="828"/>
                        <a:pt x="1534" y="828"/>
                        <a:pt x="1534" y="828"/>
                      </a:cubicBezTo>
                      <a:cubicBezTo>
                        <a:pt x="1535" y="828"/>
                        <a:pt x="1535" y="828"/>
                        <a:pt x="1535" y="828"/>
                      </a:cubicBezTo>
                      <a:cubicBezTo>
                        <a:pt x="1537" y="828"/>
                        <a:pt x="1537" y="828"/>
                        <a:pt x="1537" y="828"/>
                      </a:cubicBezTo>
                      <a:cubicBezTo>
                        <a:pt x="1539" y="829"/>
                        <a:pt x="1539" y="829"/>
                        <a:pt x="1539" y="829"/>
                      </a:cubicBezTo>
                      <a:cubicBezTo>
                        <a:pt x="1540" y="828"/>
                        <a:pt x="1540" y="828"/>
                        <a:pt x="1540" y="828"/>
                      </a:cubicBezTo>
                      <a:cubicBezTo>
                        <a:pt x="1540" y="826"/>
                        <a:pt x="1540" y="826"/>
                        <a:pt x="1540" y="826"/>
                      </a:cubicBezTo>
                      <a:cubicBezTo>
                        <a:pt x="1542" y="825"/>
                        <a:pt x="1542" y="825"/>
                        <a:pt x="1542" y="825"/>
                      </a:cubicBezTo>
                      <a:cubicBezTo>
                        <a:pt x="1544" y="828"/>
                        <a:pt x="1544" y="828"/>
                        <a:pt x="1544" y="828"/>
                      </a:cubicBezTo>
                      <a:cubicBezTo>
                        <a:pt x="1549" y="826"/>
                        <a:pt x="1553" y="826"/>
                        <a:pt x="1556" y="830"/>
                      </a:cubicBezTo>
                      <a:cubicBezTo>
                        <a:pt x="1560" y="830"/>
                        <a:pt x="1560" y="830"/>
                        <a:pt x="1560" y="830"/>
                      </a:cubicBezTo>
                      <a:cubicBezTo>
                        <a:pt x="1560" y="833"/>
                        <a:pt x="1560" y="833"/>
                        <a:pt x="1560" y="833"/>
                      </a:cubicBezTo>
                      <a:cubicBezTo>
                        <a:pt x="1561" y="834"/>
                        <a:pt x="1561" y="834"/>
                        <a:pt x="1561" y="834"/>
                      </a:cubicBezTo>
                      <a:cubicBezTo>
                        <a:pt x="1562" y="832"/>
                        <a:pt x="1562" y="832"/>
                        <a:pt x="1562" y="832"/>
                      </a:cubicBezTo>
                      <a:cubicBezTo>
                        <a:pt x="1563" y="832"/>
                        <a:pt x="1566" y="830"/>
                        <a:pt x="1567" y="829"/>
                      </a:cubicBezTo>
                      <a:cubicBezTo>
                        <a:pt x="1567" y="827"/>
                        <a:pt x="1566" y="823"/>
                        <a:pt x="1564" y="822"/>
                      </a:cubicBezTo>
                      <a:cubicBezTo>
                        <a:pt x="1562" y="821"/>
                        <a:pt x="1562" y="821"/>
                        <a:pt x="1562" y="821"/>
                      </a:cubicBezTo>
                      <a:cubicBezTo>
                        <a:pt x="1565" y="817"/>
                        <a:pt x="1565" y="817"/>
                        <a:pt x="1565" y="817"/>
                      </a:cubicBezTo>
                      <a:cubicBezTo>
                        <a:pt x="1564" y="815"/>
                        <a:pt x="1564" y="815"/>
                        <a:pt x="1564" y="815"/>
                      </a:cubicBezTo>
                      <a:cubicBezTo>
                        <a:pt x="1565" y="813"/>
                        <a:pt x="1567" y="811"/>
                        <a:pt x="1569" y="810"/>
                      </a:cubicBezTo>
                      <a:cubicBezTo>
                        <a:pt x="1569" y="808"/>
                        <a:pt x="1568" y="805"/>
                        <a:pt x="1569" y="803"/>
                      </a:cubicBezTo>
                      <a:close/>
                      <a:moveTo>
                        <a:pt x="1454" y="772"/>
                      </a:moveTo>
                      <a:cubicBezTo>
                        <a:pt x="1452" y="771"/>
                        <a:pt x="1452" y="771"/>
                        <a:pt x="1452" y="771"/>
                      </a:cubicBezTo>
                      <a:cubicBezTo>
                        <a:pt x="1451" y="772"/>
                        <a:pt x="1451" y="772"/>
                        <a:pt x="1451" y="772"/>
                      </a:cubicBezTo>
                      <a:cubicBezTo>
                        <a:pt x="1450" y="774"/>
                        <a:pt x="1450" y="774"/>
                        <a:pt x="1450" y="774"/>
                      </a:cubicBezTo>
                      <a:cubicBezTo>
                        <a:pt x="1448" y="773"/>
                        <a:pt x="1442" y="776"/>
                        <a:pt x="1440" y="778"/>
                      </a:cubicBezTo>
                      <a:cubicBezTo>
                        <a:pt x="1438" y="778"/>
                        <a:pt x="1438" y="778"/>
                        <a:pt x="1438" y="778"/>
                      </a:cubicBezTo>
                      <a:cubicBezTo>
                        <a:pt x="1437" y="779"/>
                        <a:pt x="1437" y="779"/>
                        <a:pt x="1437" y="779"/>
                      </a:cubicBezTo>
                      <a:cubicBezTo>
                        <a:pt x="1435" y="778"/>
                        <a:pt x="1435" y="778"/>
                        <a:pt x="1435" y="778"/>
                      </a:cubicBezTo>
                      <a:cubicBezTo>
                        <a:pt x="1432" y="779"/>
                        <a:pt x="1432" y="779"/>
                        <a:pt x="1432" y="779"/>
                      </a:cubicBezTo>
                      <a:cubicBezTo>
                        <a:pt x="1431" y="780"/>
                        <a:pt x="1431" y="780"/>
                        <a:pt x="1431" y="780"/>
                      </a:cubicBezTo>
                      <a:cubicBezTo>
                        <a:pt x="1429" y="780"/>
                        <a:pt x="1429" y="780"/>
                        <a:pt x="1429" y="780"/>
                      </a:cubicBezTo>
                      <a:cubicBezTo>
                        <a:pt x="1430" y="781"/>
                        <a:pt x="1430" y="781"/>
                        <a:pt x="1430" y="781"/>
                      </a:cubicBezTo>
                      <a:cubicBezTo>
                        <a:pt x="1430" y="783"/>
                        <a:pt x="1430" y="784"/>
                        <a:pt x="1429" y="786"/>
                      </a:cubicBezTo>
                      <a:cubicBezTo>
                        <a:pt x="1427" y="787"/>
                        <a:pt x="1421" y="791"/>
                        <a:pt x="1420" y="794"/>
                      </a:cubicBezTo>
                      <a:cubicBezTo>
                        <a:pt x="1420" y="795"/>
                        <a:pt x="1420" y="795"/>
                        <a:pt x="1420" y="795"/>
                      </a:cubicBezTo>
                      <a:cubicBezTo>
                        <a:pt x="1422" y="796"/>
                        <a:pt x="1422" y="796"/>
                        <a:pt x="1422" y="796"/>
                      </a:cubicBezTo>
                      <a:cubicBezTo>
                        <a:pt x="1423" y="797"/>
                        <a:pt x="1423" y="797"/>
                        <a:pt x="1423" y="797"/>
                      </a:cubicBezTo>
                      <a:cubicBezTo>
                        <a:pt x="1421" y="798"/>
                        <a:pt x="1421" y="798"/>
                        <a:pt x="1421" y="798"/>
                      </a:cubicBezTo>
                      <a:cubicBezTo>
                        <a:pt x="1422" y="801"/>
                        <a:pt x="1422" y="801"/>
                        <a:pt x="1422" y="801"/>
                      </a:cubicBezTo>
                      <a:cubicBezTo>
                        <a:pt x="1421" y="803"/>
                        <a:pt x="1421" y="803"/>
                        <a:pt x="1421" y="803"/>
                      </a:cubicBezTo>
                      <a:cubicBezTo>
                        <a:pt x="1423" y="806"/>
                        <a:pt x="1423" y="806"/>
                        <a:pt x="1423" y="806"/>
                      </a:cubicBezTo>
                      <a:cubicBezTo>
                        <a:pt x="1422" y="813"/>
                        <a:pt x="1422" y="813"/>
                        <a:pt x="1422" y="813"/>
                      </a:cubicBezTo>
                      <a:cubicBezTo>
                        <a:pt x="1423" y="814"/>
                        <a:pt x="1424" y="815"/>
                        <a:pt x="1426" y="816"/>
                      </a:cubicBezTo>
                      <a:cubicBezTo>
                        <a:pt x="1425" y="818"/>
                        <a:pt x="1425" y="818"/>
                        <a:pt x="1425" y="818"/>
                      </a:cubicBezTo>
                      <a:cubicBezTo>
                        <a:pt x="1424" y="819"/>
                        <a:pt x="1424" y="819"/>
                        <a:pt x="1424" y="819"/>
                      </a:cubicBezTo>
                      <a:cubicBezTo>
                        <a:pt x="1422" y="818"/>
                        <a:pt x="1422" y="818"/>
                        <a:pt x="1422" y="818"/>
                      </a:cubicBezTo>
                      <a:cubicBezTo>
                        <a:pt x="1421" y="819"/>
                        <a:pt x="1421" y="819"/>
                        <a:pt x="1421" y="819"/>
                      </a:cubicBezTo>
                      <a:cubicBezTo>
                        <a:pt x="1420" y="820"/>
                        <a:pt x="1420" y="820"/>
                        <a:pt x="1420" y="820"/>
                      </a:cubicBezTo>
                      <a:cubicBezTo>
                        <a:pt x="1422" y="823"/>
                        <a:pt x="1422" y="823"/>
                        <a:pt x="1422" y="823"/>
                      </a:cubicBezTo>
                      <a:cubicBezTo>
                        <a:pt x="1421" y="827"/>
                        <a:pt x="1421" y="827"/>
                        <a:pt x="1421" y="827"/>
                      </a:cubicBezTo>
                      <a:cubicBezTo>
                        <a:pt x="1420" y="828"/>
                        <a:pt x="1420" y="828"/>
                        <a:pt x="1420" y="828"/>
                      </a:cubicBezTo>
                      <a:cubicBezTo>
                        <a:pt x="1420" y="831"/>
                        <a:pt x="1420" y="831"/>
                        <a:pt x="1420" y="831"/>
                      </a:cubicBezTo>
                      <a:cubicBezTo>
                        <a:pt x="1418" y="832"/>
                        <a:pt x="1418" y="832"/>
                        <a:pt x="1418" y="832"/>
                      </a:cubicBezTo>
                      <a:cubicBezTo>
                        <a:pt x="1418" y="835"/>
                        <a:pt x="1418" y="835"/>
                        <a:pt x="1418" y="835"/>
                      </a:cubicBezTo>
                      <a:cubicBezTo>
                        <a:pt x="1420" y="838"/>
                        <a:pt x="1420" y="838"/>
                        <a:pt x="1420" y="838"/>
                      </a:cubicBezTo>
                      <a:cubicBezTo>
                        <a:pt x="1418" y="839"/>
                        <a:pt x="1418" y="839"/>
                        <a:pt x="1418" y="839"/>
                      </a:cubicBezTo>
                      <a:cubicBezTo>
                        <a:pt x="1418" y="844"/>
                        <a:pt x="1418" y="844"/>
                        <a:pt x="1418" y="844"/>
                      </a:cubicBezTo>
                      <a:cubicBezTo>
                        <a:pt x="1419" y="845"/>
                        <a:pt x="1419" y="845"/>
                        <a:pt x="1419" y="845"/>
                      </a:cubicBezTo>
                      <a:cubicBezTo>
                        <a:pt x="1419" y="850"/>
                        <a:pt x="1419" y="850"/>
                        <a:pt x="1419" y="850"/>
                      </a:cubicBezTo>
                      <a:cubicBezTo>
                        <a:pt x="1422" y="854"/>
                        <a:pt x="1422" y="854"/>
                        <a:pt x="1422" y="854"/>
                      </a:cubicBezTo>
                      <a:cubicBezTo>
                        <a:pt x="1421" y="858"/>
                        <a:pt x="1421" y="858"/>
                        <a:pt x="1421" y="858"/>
                      </a:cubicBezTo>
                      <a:cubicBezTo>
                        <a:pt x="1423" y="859"/>
                        <a:pt x="1423" y="859"/>
                        <a:pt x="1423" y="859"/>
                      </a:cubicBezTo>
                      <a:cubicBezTo>
                        <a:pt x="1424" y="858"/>
                        <a:pt x="1424" y="858"/>
                        <a:pt x="1424" y="858"/>
                      </a:cubicBezTo>
                      <a:cubicBezTo>
                        <a:pt x="1425" y="858"/>
                        <a:pt x="1426" y="859"/>
                        <a:pt x="1427" y="860"/>
                      </a:cubicBezTo>
                      <a:cubicBezTo>
                        <a:pt x="1428" y="862"/>
                        <a:pt x="1428" y="862"/>
                        <a:pt x="1428" y="862"/>
                      </a:cubicBezTo>
                      <a:cubicBezTo>
                        <a:pt x="1430" y="862"/>
                        <a:pt x="1432" y="863"/>
                        <a:pt x="1434" y="865"/>
                      </a:cubicBezTo>
                      <a:cubicBezTo>
                        <a:pt x="1437" y="864"/>
                        <a:pt x="1437" y="864"/>
                        <a:pt x="1437" y="864"/>
                      </a:cubicBezTo>
                      <a:cubicBezTo>
                        <a:pt x="1436" y="862"/>
                        <a:pt x="1436" y="862"/>
                        <a:pt x="1436" y="862"/>
                      </a:cubicBezTo>
                      <a:cubicBezTo>
                        <a:pt x="1438" y="857"/>
                        <a:pt x="1438" y="857"/>
                        <a:pt x="1438" y="857"/>
                      </a:cubicBezTo>
                      <a:cubicBezTo>
                        <a:pt x="1438" y="857"/>
                        <a:pt x="1438" y="857"/>
                        <a:pt x="1438" y="857"/>
                      </a:cubicBezTo>
                      <a:cubicBezTo>
                        <a:pt x="1439" y="859"/>
                        <a:pt x="1439" y="859"/>
                        <a:pt x="1439" y="859"/>
                      </a:cubicBezTo>
                      <a:cubicBezTo>
                        <a:pt x="1441" y="859"/>
                        <a:pt x="1441" y="859"/>
                        <a:pt x="1441" y="859"/>
                      </a:cubicBezTo>
                      <a:cubicBezTo>
                        <a:pt x="1442" y="858"/>
                        <a:pt x="1442" y="858"/>
                        <a:pt x="1442" y="858"/>
                      </a:cubicBezTo>
                      <a:cubicBezTo>
                        <a:pt x="1445" y="858"/>
                        <a:pt x="1445" y="858"/>
                        <a:pt x="1445" y="858"/>
                      </a:cubicBezTo>
                      <a:cubicBezTo>
                        <a:pt x="1444" y="856"/>
                        <a:pt x="1444" y="856"/>
                        <a:pt x="1444" y="856"/>
                      </a:cubicBezTo>
                      <a:cubicBezTo>
                        <a:pt x="1446" y="855"/>
                        <a:pt x="1446" y="855"/>
                        <a:pt x="1446" y="855"/>
                      </a:cubicBezTo>
                      <a:cubicBezTo>
                        <a:pt x="1446" y="853"/>
                        <a:pt x="1446" y="853"/>
                        <a:pt x="1446" y="853"/>
                      </a:cubicBezTo>
                      <a:cubicBezTo>
                        <a:pt x="1449" y="852"/>
                        <a:pt x="1449" y="852"/>
                        <a:pt x="1449" y="852"/>
                      </a:cubicBezTo>
                      <a:cubicBezTo>
                        <a:pt x="1449" y="854"/>
                        <a:pt x="1449" y="854"/>
                        <a:pt x="1449" y="854"/>
                      </a:cubicBezTo>
                      <a:cubicBezTo>
                        <a:pt x="1451" y="854"/>
                        <a:pt x="1453" y="855"/>
                        <a:pt x="1454" y="857"/>
                      </a:cubicBezTo>
                      <a:cubicBezTo>
                        <a:pt x="1455" y="859"/>
                        <a:pt x="1455" y="859"/>
                        <a:pt x="1455" y="859"/>
                      </a:cubicBezTo>
                      <a:cubicBezTo>
                        <a:pt x="1454" y="860"/>
                        <a:pt x="1454" y="860"/>
                        <a:pt x="1454" y="860"/>
                      </a:cubicBezTo>
                      <a:cubicBezTo>
                        <a:pt x="1454" y="863"/>
                        <a:pt x="1454" y="863"/>
                        <a:pt x="1454" y="863"/>
                      </a:cubicBezTo>
                      <a:cubicBezTo>
                        <a:pt x="1453" y="866"/>
                        <a:pt x="1453" y="866"/>
                        <a:pt x="1453" y="866"/>
                      </a:cubicBezTo>
                      <a:cubicBezTo>
                        <a:pt x="1453" y="870"/>
                        <a:pt x="1456" y="876"/>
                        <a:pt x="1460" y="878"/>
                      </a:cubicBezTo>
                      <a:cubicBezTo>
                        <a:pt x="1460" y="879"/>
                        <a:pt x="1461" y="881"/>
                        <a:pt x="1462" y="882"/>
                      </a:cubicBezTo>
                      <a:cubicBezTo>
                        <a:pt x="1463" y="882"/>
                        <a:pt x="1463" y="882"/>
                        <a:pt x="1463" y="882"/>
                      </a:cubicBezTo>
                      <a:cubicBezTo>
                        <a:pt x="1466" y="879"/>
                        <a:pt x="1466" y="879"/>
                        <a:pt x="1466" y="879"/>
                      </a:cubicBezTo>
                      <a:cubicBezTo>
                        <a:pt x="1467" y="879"/>
                        <a:pt x="1467" y="879"/>
                        <a:pt x="1467" y="879"/>
                      </a:cubicBezTo>
                      <a:cubicBezTo>
                        <a:pt x="1468" y="882"/>
                        <a:pt x="1468" y="882"/>
                        <a:pt x="1468" y="882"/>
                      </a:cubicBezTo>
                      <a:cubicBezTo>
                        <a:pt x="1470" y="879"/>
                        <a:pt x="1470" y="879"/>
                        <a:pt x="1470" y="879"/>
                      </a:cubicBezTo>
                      <a:cubicBezTo>
                        <a:pt x="1471" y="880"/>
                        <a:pt x="1471" y="880"/>
                        <a:pt x="1471" y="880"/>
                      </a:cubicBezTo>
                      <a:cubicBezTo>
                        <a:pt x="1473" y="880"/>
                        <a:pt x="1473" y="880"/>
                        <a:pt x="1473" y="880"/>
                      </a:cubicBezTo>
                      <a:cubicBezTo>
                        <a:pt x="1473" y="878"/>
                        <a:pt x="1473" y="878"/>
                        <a:pt x="1473" y="878"/>
                      </a:cubicBezTo>
                      <a:cubicBezTo>
                        <a:pt x="1474" y="878"/>
                        <a:pt x="1474" y="878"/>
                        <a:pt x="1474" y="878"/>
                      </a:cubicBezTo>
                      <a:cubicBezTo>
                        <a:pt x="1476" y="880"/>
                        <a:pt x="1481" y="879"/>
                        <a:pt x="1483" y="878"/>
                      </a:cubicBezTo>
                      <a:cubicBezTo>
                        <a:pt x="1484" y="877"/>
                        <a:pt x="1484" y="877"/>
                        <a:pt x="1484" y="877"/>
                      </a:cubicBezTo>
                      <a:cubicBezTo>
                        <a:pt x="1482" y="876"/>
                        <a:pt x="1482" y="876"/>
                        <a:pt x="1482" y="876"/>
                      </a:cubicBezTo>
                      <a:cubicBezTo>
                        <a:pt x="1482" y="875"/>
                        <a:pt x="1482" y="875"/>
                        <a:pt x="1482" y="875"/>
                      </a:cubicBezTo>
                      <a:cubicBezTo>
                        <a:pt x="1485" y="873"/>
                        <a:pt x="1490" y="872"/>
                        <a:pt x="1493" y="875"/>
                      </a:cubicBezTo>
                      <a:cubicBezTo>
                        <a:pt x="1495" y="874"/>
                        <a:pt x="1495" y="874"/>
                        <a:pt x="1495" y="874"/>
                      </a:cubicBezTo>
                      <a:cubicBezTo>
                        <a:pt x="1495" y="872"/>
                        <a:pt x="1495" y="872"/>
                        <a:pt x="1495" y="872"/>
                      </a:cubicBezTo>
                      <a:cubicBezTo>
                        <a:pt x="1493" y="869"/>
                        <a:pt x="1493" y="869"/>
                        <a:pt x="1493" y="869"/>
                      </a:cubicBezTo>
                      <a:cubicBezTo>
                        <a:pt x="1494" y="868"/>
                        <a:pt x="1494" y="868"/>
                        <a:pt x="1494" y="868"/>
                      </a:cubicBezTo>
                      <a:cubicBezTo>
                        <a:pt x="1496" y="868"/>
                        <a:pt x="1496" y="868"/>
                        <a:pt x="1496" y="868"/>
                      </a:cubicBezTo>
                      <a:cubicBezTo>
                        <a:pt x="1499" y="870"/>
                        <a:pt x="1499" y="870"/>
                        <a:pt x="1499" y="870"/>
                      </a:cubicBezTo>
                      <a:cubicBezTo>
                        <a:pt x="1500" y="870"/>
                        <a:pt x="1507" y="869"/>
                        <a:pt x="1508" y="870"/>
                      </a:cubicBezTo>
                      <a:cubicBezTo>
                        <a:pt x="1512" y="868"/>
                        <a:pt x="1518" y="863"/>
                        <a:pt x="1521" y="859"/>
                      </a:cubicBezTo>
                      <a:cubicBezTo>
                        <a:pt x="1524" y="859"/>
                        <a:pt x="1524" y="859"/>
                        <a:pt x="1524" y="859"/>
                      </a:cubicBezTo>
                      <a:cubicBezTo>
                        <a:pt x="1525" y="861"/>
                        <a:pt x="1525" y="861"/>
                        <a:pt x="1525" y="861"/>
                      </a:cubicBezTo>
                      <a:cubicBezTo>
                        <a:pt x="1520" y="872"/>
                        <a:pt x="1530" y="875"/>
                        <a:pt x="1530" y="881"/>
                      </a:cubicBezTo>
                      <a:cubicBezTo>
                        <a:pt x="1531" y="881"/>
                        <a:pt x="1531" y="881"/>
                        <a:pt x="1531" y="881"/>
                      </a:cubicBezTo>
                      <a:cubicBezTo>
                        <a:pt x="1532" y="885"/>
                        <a:pt x="1532" y="885"/>
                        <a:pt x="1532" y="885"/>
                      </a:cubicBezTo>
                      <a:cubicBezTo>
                        <a:pt x="1534" y="886"/>
                        <a:pt x="1534" y="886"/>
                        <a:pt x="1534" y="886"/>
                      </a:cubicBezTo>
                      <a:cubicBezTo>
                        <a:pt x="1535" y="888"/>
                        <a:pt x="1535" y="888"/>
                        <a:pt x="1535" y="888"/>
                      </a:cubicBezTo>
                      <a:cubicBezTo>
                        <a:pt x="1534" y="889"/>
                        <a:pt x="1534" y="889"/>
                        <a:pt x="1534" y="889"/>
                      </a:cubicBezTo>
                      <a:cubicBezTo>
                        <a:pt x="1535" y="892"/>
                        <a:pt x="1535" y="892"/>
                        <a:pt x="1535" y="892"/>
                      </a:cubicBezTo>
                      <a:cubicBezTo>
                        <a:pt x="1537" y="891"/>
                        <a:pt x="1537" y="891"/>
                        <a:pt x="1537" y="891"/>
                      </a:cubicBezTo>
                      <a:cubicBezTo>
                        <a:pt x="1538" y="890"/>
                        <a:pt x="1538" y="890"/>
                        <a:pt x="1538" y="890"/>
                      </a:cubicBezTo>
                      <a:cubicBezTo>
                        <a:pt x="1540" y="890"/>
                        <a:pt x="1542" y="890"/>
                        <a:pt x="1544" y="890"/>
                      </a:cubicBezTo>
                      <a:cubicBezTo>
                        <a:pt x="1546" y="888"/>
                        <a:pt x="1546" y="888"/>
                        <a:pt x="1546" y="888"/>
                      </a:cubicBezTo>
                      <a:cubicBezTo>
                        <a:pt x="1549" y="887"/>
                        <a:pt x="1551" y="892"/>
                        <a:pt x="1555" y="892"/>
                      </a:cubicBezTo>
                      <a:cubicBezTo>
                        <a:pt x="1559" y="896"/>
                        <a:pt x="1559" y="896"/>
                        <a:pt x="1559" y="896"/>
                      </a:cubicBezTo>
                      <a:cubicBezTo>
                        <a:pt x="1560" y="896"/>
                        <a:pt x="1560" y="896"/>
                        <a:pt x="1560" y="896"/>
                      </a:cubicBezTo>
                      <a:cubicBezTo>
                        <a:pt x="1559" y="899"/>
                        <a:pt x="1559" y="899"/>
                        <a:pt x="1559" y="899"/>
                      </a:cubicBezTo>
                      <a:cubicBezTo>
                        <a:pt x="1561" y="900"/>
                        <a:pt x="1561" y="900"/>
                        <a:pt x="1561" y="900"/>
                      </a:cubicBezTo>
                      <a:cubicBezTo>
                        <a:pt x="1563" y="898"/>
                        <a:pt x="1563" y="898"/>
                        <a:pt x="1563" y="898"/>
                      </a:cubicBezTo>
                      <a:cubicBezTo>
                        <a:pt x="1564" y="896"/>
                        <a:pt x="1564" y="896"/>
                        <a:pt x="1564" y="896"/>
                      </a:cubicBezTo>
                      <a:cubicBezTo>
                        <a:pt x="1563" y="894"/>
                        <a:pt x="1563" y="894"/>
                        <a:pt x="1563" y="894"/>
                      </a:cubicBezTo>
                      <a:cubicBezTo>
                        <a:pt x="1564" y="893"/>
                        <a:pt x="1564" y="893"/>
                        <a:pt x="1564" y="893"/>
                      </a:cubicBezTo>
                      <a:cubicBezTo>
                        <a:pt x="1567" y="891"/>
                        <a:pt x="1567" y="891"/>
                        <a:pt x="1567" y="891"/>
                      </a:cubicBezTo>
                      <a:cubicBezTo>
                        <a:pt x="1568" y="886"/>
                        <a:pt x="1571" y="883"/>
                        <a:pt x="1574" y="880"/>
                      </a:cubicBezTo>
                      <a:cubicBezTo>
                        <a:pt x="1577" y="882"/>
                        <a:pt x="1577" y="882"/>
                        <a:pt x="1577" y="882"/>
                      </a:cubicBezTo>
                      <a:cubicBezTo>
                        <a:pt x="1580" y="881"/>
                        <a:pt x="1580" y="881"/>
                        <a:pt x="1580" y="881"/>
                      </a:cubicBezTo>
                      <a:cubicBezTo>
                        <a:pt x="1582" y="877"/>
                        <a:pt x="1582" y="877"/>
                        <a:pt x="1582" y="877"/>
                      </a:cubicBezTo>
                      <a:cubicBezTo>
                        <a:pt x="1583" y="877"/>
                        <a:pt x="1583" y="877"/>
                        <a:pt x="1583" y="877"/>
                      </a:cubicBezTo>
                      <a:cubicBezTo>
                        <a:pt x="1590" y="879"/>
                        <a:pt x="1590" y="879"/>
                        <a:pt x="1590" y="879"/>
                      </a:cubicBezTo>
                      <a:cubicBezTo>
                        <a:pt x="1593" y="878"/>
                        <a:pt x="1593" y="878"/>
                        <a:pt x="1593" y="878"/>
                      </a:cubicBezTo>
                      <a:cubicBezTo>
                        <a:pt x="1594" y="877"/>
                        <a:pt x="1592" y="871"/>
                        <a:pt x="1591" y="870"/>
                      </a:cubicBezTo>
                      <a:cubicBezTo>
                        <a:pt x="1592" y="866"/>
                        <a:pt x="1592" y="866"/>
                        <a:pt x="1592" y="866"/>
                      </a:cubicBezTo>
                      <a:cubicBezTo>
                        <a:pt x="1594" y="866"/>
                        <a:pt x="1594" y="866"/>
                        <a:pt x="1594" y="866"/>
                      </a:cubicBezTo>
                      <a:cubicBezTo>
                        <a:pt x="1593" y="864"/>
                        <a:pt x="1593" y="864"/>
                        <a:pt x="1593" y="864"/>
                      </a:cubicBezTo>
                      <a:cubicBezTo>
                        <a:pt x="1595" y="859"/>
                        <a:pt x="1595" y="859"/>
                        <a:pt x="1595" y="859"/>
                      </a:cubicBezTo>
                      <a:cubicBezTo>
                        <a:pt x="1594" y="858"/>
                        <a:pt x="1594" y="858"/>
                        <a:pt x="1594" y="858"/>
                      </a:cubicBezTo>
                      <a:cubicBezTo>
                        <a:pt x="1594" y="855"/>
                        <a:pt x="1594" y="855"/>
                        <a:pt x="1594" y="855"/>
                      </a:cubicBezTo>
                      <a:cubicBezTo>
                        <a:pt x="1592" y="855"/>
                        <a:pt x="1592" y="855"/>
                        <a:pt x="1592" y="855"/>
                      </a:cubicBezTo>
                      <a:cubicBezTo>
                        <a:pt x="1587" y="859"/>
                        <a:pt x="1587" y="859"/>
                        <a:pt x="1587" y="859"/>
                      </a:cubicBezTo>
                      <a:cubicBezTo>
                        <a:pt x="1583" y="858"/>
                        <a:pt x="1576" y="861"/>
                        <a:pt x="1574" y="865"/>
                      </a:cubicBezTo>
                      <a:cubicBezTo>
                        <a:pt x="1571" y="864"/>
                        <a:pt x="1571" y="864"/>
                        <a:pt x="1571" y="864"/>
                      </a:cubicBezTo>
                      <a:cubicBezTo>
                        <a:pt x="1567" y="867"/>
                        <a:pt x="1567" y="867"/>
                        <a:pt x="1567" y="867"/>
                      </a:cubicBezTo>
                      <a:cubicBezTo>
                        <a:pt x="1572" y="869"/>
                        <a:pt x="1572" y="869"/>
                        <a:pt x="1572" y="869"/>
                      </a:cubicBezTo>
                      <a:cubicBezTo>
                        <a:pt x="1572" y="872"/>
                        <a:pt x="1572" y="872"/>
                        <a:pt x="1572" y="872"/>
                      </a:cubicBezTo>
                      <a:cubicBezTo>
                        <a:pt x="1571" y="873"/>
                        <a:pt x="1571" y="873"/>
                        <a:pt x="1571" y="873"/>
                      </a:cubicBezTo>
                      <a:cubicBezTo>
                        <a:pt x="1572" y="876"/>
                        <a:pt x="1572" y="876"/>
                        <a:pt x="1572" y="876"/>
                      </a:cubicBezTo>
                      <a:cubicBezTo>
                        <a:pt x="1574" y="874"/>
                        <a:pt x="1574" y="874"/>
                        <a:pt x="1574" y="874"/>
                      </a:cubicBezTo>
                      <a:cubicBezTo>
                        <a:pt x="1575" y="875"/>
                        <a:pt x="1575" y="875"/>
                        <a:pt x="1575" y="875"/>
                      </a:cubicBezTo>
                      <a:cubicBezTo>
                        <a:pt x="1575" y="877"/>
                        <a:pt x="1575" y="877"/>
                        <a:pt x="1575" y="877"/>
                      </a:cubicBezTo>
                      <a:cubicBezTo>
                        <a:pt x="1574" y="878"/>
                        <a:pt x="1574" y="878"/>
                        <a:pt x="1574" y="878"/>
                      </a:cubicBezTo>
                      <a:cubicBezTo>
                        <a:pt x="1574" y="879"/>
                        <a:pt x="1574" y="879"/>
                        <a:pt x="1574" y="879"/>
                      </a:cubicBezTo>
                      <a:cubicBezTo>
                        <a:pt x="1572" y="880"/>
                        <a:pt x="1572" y="880"/>
                        <a:pt x="1572" y="880"/>
                      </a:cubicBezTo>
                      <a:cubicBezTo>
                        <a:pt x="1569" y="879"/>
                        <a:pt x="1569" y="879"/>
                        <a:pt x="1569" y="879"/>
                      </a:cubicBezTo>
                      <a:cubicBezTo>
                        <a:pt x="1567" y="876"/>
                        <a:pt x="1567" y="876"/>
                        <a:pt x="1567" y="876"/>
                      </a:cubicBezTo>
                      <a:cubicBezTo>
                        <a:pt x="1569" y="875"/>
                        <a:pt x="1569" y="875"/>
                        <a:pt x="1569" y="875"/>
                      </a:cubicBezTo>
                      <a:cubicBezTo>
                        <a:pt x="1568" y="874"/>
                        <a:pt x="1568" y="874"/>
                        <a:pt x="1568" y="874"/>
                      </a:cubicBezTo>
                      <a:cubicBezTo>
                        <a:pt x="1566" y="874"/>
                        <a:pt x="1562" y="876"/>
                        <a:pt x="1561" y="877"/>
                      </a:cubicBezTo>
                      <a:cubicBezTo>
                        <a:pt x="1558" y="876"/>
                        <a:pt x="1558" y="876"/>
                        <a:pt x="1558" y="876"/>
                      </a:cubicBezTo>
                      <a:cubicBezTo>
                        <a:pt x="1559" y="875"/>
                        <a:pt x="1559" y="875"/>
                        <a:pt x="1559" y="875"/>
                      </a:cubicBezTo>
                      <a:cubicBezTo>
                        <a:pt x="1561" y="876"/>
                        <a:pt x="1561" y="876"/>
                        <a:pt x="1561" y="876"/>
                      </a:cubicBezTo>
                      <a:cubicBezTo>
                        <a:pt x="1561" y="875"/>
                        <a:pt x="1562" y="873"/>
                        <a:pt x="1562" y="872"/>
                      </a:cubicBezTo>
                      <a:cubicBezTo>
                        <a:pt x="1561" y="871"/>
                        <a:pt x="1561" y="871"/>
                        <a:pt x="1561" y="871"/>
                      </a:cubicBezTo>
                      <a:cubicBezTo>
                        <a:pt x="1560" y="870"/>
                        <a:pt x="1561" y="868"/>
                        <a:pt x="1562" y="867"/>
                      </a:cubicBezTo>
                      <a:cubicBezTo>
                        <a:pt x="1559" y="864"/>
                        <a:pt x="1559" y="864"/>
                        <a:pt x="1559" y="864"/>
                      </a:cubicBezTo>
                      <a:cubicBezTo>
                        <a:pt x="1557" y="865"/>
                        <a:pt x="1557" y="865"/>
                        <a:pt x="1557" y="865"/>
                      </a:cubicBezTo>
                      <a:cubicBezTo>
                        <a:pt x="1557" y="864"/>
                        <a:pt x="1556" y="862"/>
                        <a:pt x="1557" y="860"/>
                      </a:cubicBezTo>
                      <a:cubicBezTo>
                        <a:pt x="1558" y="861"/>
                        <a:pt x="1558" y="861"/>
                        <a:pt x="1558" y="861"/>
                      </a:cubicBezTo>
                      <a:cubicBezTo>
                        <a:pt x="1561" y="860"/>
                        <a:pt x="1561" y="860"/>
                        <a:pt x="1561" y="860"/>
                      </a:cubicBezTo>
                      <a:cubicBezTo>
                        <a:pt x="1562" y="858"/>
                        <a:pt x="1562" y="858"/>
                        <a:pt x="1562" y="858"/>
                      </a:cubicBezTo>
                      <a:cubicBezTo>
                        <a:pt x="1564" y="858"/>
                        <a:pt x="1567" y="857"/>
                        <a:pt x="1568" y="856"/>
                      </a:cubicBezTo>
                      <a:cubicBezTo>
                        <a:pt x="1570" y="857"/>
                        <a:pt x="1570" y="857"/>
                        <a:pt x="1570" y="857"/>
                      </a:cubicBezTo>
                      <a:cubicBezTo>
                        <a:pt x="1571" y="857"/>
                        <a:pt x="1571" y="857"/>
                        <a:pt x="1571" y="857"/>
                      </a:cubicBezTo>
                      <a:cubicBezTo>
                        <a:pt x="1571" y="855"/>
                        <a:pt x="1570" y="849"/>
                        <a:pt x="1569" y="846"/>
                      </a:cubicBezTo>
                      <a:cubicBezTo>
                        <a:pt x="1568" y="845"/>
                        <a:pt x="1568" y="845"/>
                        <a:pt x="1568" y="845"/>
                      </a:cubicBezTo>
                      <a:cubicBezTo>
                        <a:pt x="1567" y="848"/>
                        <a:pt x="1567" y="848"/>
                        <a:pt x="1567" y="848"/>
                      </a:cubicBezTo>
                      <a:cubicBezTo>
                        <a:pt x="1562" y="851"/>
                        <a:pt x="1562" y="851"/>
                        <a:pt x="1562" y="851"/>
                      </a:cubicBezTo>
                      <a:cubicBezTo>
                        <a:pt x="1561" y="850"/>
                        <a:pt x="1561" y="850"/>
                        <a:pt x="1561" y="850"/>
                      </a:cubicBezTo>
                      <a:cubicBezTo>
                        <a:pt x="1559" y="851"/>
                        <a:pt x="1559" y="851"/>
                        <a:pt x="1559" y="851"/>
                      </a:cubicBezTo>
                      <a:cubicBezTo>
                        <a:pt x="1557" y="850"/>
                        <a:pt x="1557" y="850"/>
                        <a:pt x="1557" y="850"/>
                      </a:cubicBezTo>
                      <a:cubicBezTo>
                        <a:pt x="1555" y="848"/>
                        <a:pt x="1555" y="848"/>
                        <a:pt x="1555" y="848"/>
                      </a:cubicBezTo>
                      <a:cubicBezTo>
                        <a:pt x="1554" y="848"/>
                        <a:pt x="1554" y="848"/>
                        <a:pt x="1554" y="848"/>
                      </a:cubicBezTo>
                      <a:cubicBezTo>
                        <a:pt x="1551" y="855"/>
                        <a:pt x="1551" y="855"/>
                        <a:pt x="1551" y="855"/>
                      </a:cubicBezTo>
                      <a:cubicBezTo>
                        <a:pt x="1548" y="856"/>
                        <a:pt x="1548" y="856"/>
                        <a:pt x="1548" y="856"/>
                      </a:cubicBezTo>
                      <a:cubicBezTo>
                        <a:pt x="1548" y="859"/>
                        <a:pt x="1548" y="859"/>
                        <a:pt x="1548" y="859"/>
                      </a:cubicBezTo>
                      <a:cubicBezTo>
                        <a:pt x="1547" y="860"/>
                        <a:pt x="1547" y="860"/>
                        <a:pt x="1547" y="860"/>
                      </a:cubicBezTo>
                      <a:cubicBezTo>
                        <a:pt x="1546" y="860"/>
                        <a:pt x="1546" y="860"/>
                        <a:pt x="1546" y="860"/>
                      </a:cubicBezTo>
                      <a:cubicBezTo>
                        <a:pt x="1544" y="859"/>
                        <a:pt x="1544" y="859"/>
                        <a:pt x="1544" y="859"/>
                      </a:cubicBezTo>
                      <a:cubicBezTo>
                        <a:pt x="1543" y="859"/>
                        <a:pt x="1539" y="859"/>
                        <a:pt x="1538" y="858"/>
                      </a:cubicBezTo>
                      <a:cubicBezTo>
                        <a:pt x="1538" y="857"/>
                        <a:pt x="1538" y="855"/>
                        <a:pt x="1539" y="854"/>
                      </a:cubicBezTo>
                      <a:cubicBezTo>
                        <a:pt x="1537" y="850"/>
                        <a:pt x="1537" y="850"/>
                        <a:pt x="1537" y="850"/>
                      </a:cubicBezTo>
                      <a:cubicBezTo>
                        <a:pt x="1538" y="849"/>
                        <a:pt x="1538" y="849"/>
                        <a:pt x="1538" y="849"/>
                      </a:cubicBezTo>
                      <a:cubicBezTo>
                        <a:pt x="1540" y="849"/>
                        <a:pt x="1544" y="848"/>
                        <a:pt x="1546" y="846"/>
                      </a:cubicBezTo>
                      <a:cubicBezTo>
                        <a:pt x="1545" y="844"/>
                        <a:pt x="1545" y="844"/>
                        <a:pt x="1545" y="844"/>
                      </a:cubicBezTo>
                      <a:cubicBezTo>
                        <a:pt x="1545" y="844"/>
                        <a:pt x="1545" y="844"/>
                        <a:pt x="1545" y="844"/>
                      </a:cubicBezTo>
                      <a:cubicBezTo>
                        <a:pt x="1544" y="846"/>
                        <a:pt x="1544" y="846"/>
                        <a:pt x="1544" y="846"/>
                      </a:cubicBezTo>
                      <a:cubicBezTo>
                        <a:pt x="1542" y="846"/>
                        <a:pt x="1542" y="846"/>
                        <a:pt x="1542" y="846"/>
                      </a:cubicBezTo>
                      <a:cubicBezTo>
                        <a:pt x="1540" y="846"/>
                        <a:pt x="1540" y="846"/>
                        <a:pt x="1540" y="846"/>
                      </a:cubicBezTo>
                      <a:cubicBezTo>
                        <a:pt x="1539" y="845"/>
                        <a:pt x="1539" y="845"/>
                        <a:pt x="1539" y="845"/>
                      </a:cubicBezTo>
                      <a:cubicBezTo>
                        <a:pt x="1540" y="841"/>
                        <a:pt x="1540" y="841"/>
                        <a:pt x="1540" y="841"/>
                      </a:cubicBezTo>
                      <a:cubicBezTo>
                        <a:pt x="1539" y="840"/>
                        <a:pt x="1539" y="840"/>
                        <a:pt x="1539" y="840"/>
                      </a:cubicBezTo>
                      <a:cubicBezTo>
                        <a:pt x="1539" y="839"/>
                        <a:pt x="1539" y="839"/>
                        <a:pt x="1539" y="839"/>
                      </a:cubicBezTo>
                      <a:cubicBezTo>
                        <a:pt x="1540" y="838"/>
                        <a:pt x="1540" y="838"/>
                        <a:pt x="1540" y="838"/>
                      </a:cubicBezTo>
                      <a:cubicBezTo>
                        <a:pt x="1542" y="839"/>
                        <a:pt x="1542" y="839"/>
                        <a:pt x="1542" y="839"/>
                      </a:cubicBezTo>
                      <a:cubicBezTo>
                        <a:pt x="1543" y="838"/>
                        <a:pt x="1543" y="838"/>
                        <a:pt x="1543" y="838"/>
                      </a:cubicBezTo>
                      <a:cubicBezTo>
                        <a:pt x="1542" y="838"/>
                        <a:pt x="1542" y="838"/>
                        <a:pt x="1542" y="838"/>
                      </a:cubicBezTo>
                      <a:cubicBezTo>
                        <a:pt x="1539" y="837"/>
                        <a:pt x="1539" y="837"/>
                        <a:pt x="1539" y="837"/>
                      </a:cubicBezTo>
                      <a:cubicBezTo>
                        <a:pt x="1536" y="839"/>
                        <a:pt x="1536" y="839"/>
                        <a:pt x="1536" y="839"/>
                      </a:cubicBezTo>
                      <a:cubicBezTo>
                        <a:pt x="1534" y="838"/>
                        <a:pt x="1534" y="838"/>
                        <a:pt x="1534" y="838"/>
                      </a:cubicBezTo>
                      <a:cubicBezTo>
                        <a:pt x="1535" y="835"/>
                        <a:pt x="1535" y="835"/>
                        <a:pt x="1535" y="835"/>
                      </a:cubicBezTo>
                      <a:cubicBezTo>
                        <a:pt x="1531" y="839"/>
                        <a:pt x="1531" y="839"/>
                        <a:pt x="1531" y="839"/>
                      </a:cubicBezTo>
                      <a:cubicBezTo>
                        <a:pt x="1530" y="845"/>
                        <a:pt x="1530" y="845"/>
                        <a:pt x="1530" y="845"/>
                      </a:cubicBezTo>
                      <a:cubicBezTo>
                        <a:pt x="1526" y="848"/>
                        <a:pt x="1526" y="848"/>
                        <a:pt x="1526" y="848"/>
                      </a:cubicBezTo>
                      <a:cubicBezTo>
                        <a:pt x="1525" y="848"/>
                        <a:pt x="1525" y="848"/>
                        <a:pt x="1525" y="848"/>
                      </a:cubicBezTo>
                      <a:cubicBezTo>
                        <a:pt x="1525" y="847"/>
                        <a:pt x="1525" y="844"/>
                        <a:pt x="1524" y="843"/>
                      </a:cubicBezTo>
                      <a:cubicBezTo>
                        <a:pt x="1522" y="842"/>
                        <a:pt x="1520" y="841"/>
                        <a:pt x="1517" y="840"/>
                      </a:cubicBezTo>
                      <a:cubicBezTo>
                        <a:pt x="1516" y="837"/>
                        <a:pt x="1516" y="837"/>
                        <a:pt x="1516" y="837"/>
                      </a:cubicBezTo>
                      <a:cubicBezTo>
                        <a:pt x="1514" y="837"/>
                        <a:pt x="1514" y="837"/>
                        <a:pt x="1514" y="837"/>
                      </a:cubicBezTo>
                      <a:cubicBezTo>
                        <a:pt x="1510" y="838"/>
                        <a:pt x="1510" y="838"/>
                        <a:pt x="1510" y="838"/>
                      </a:cubicBezTo>
                      <a:cubicBezTo>
                        <a:pt x="1509" y="837"/>
                        <a:pt x="1506" y="837"/>
                        <a:pt x="1505" y="838"/>
                      </a:cubicBezTo>
                      <a:cubicBezTo>
                        <a:pt x="1501" y="844"/>
                        <a:pt x="1501" y="844"/>
                        <a:pt x="1501" y="844"/>
                      </a:cubicBezTo>
                      <a:cubicBezTo>
                        <a:pt x="1499" y="843"/>
                        <a:pt x="1499" y="843"/>
                        <a:pt x="1499" y="843"/>
                      </a:cubicBezTo>
                      <a:cubicBezTo>
                        <a:pt x="1498" y="843"/>
                        <a:pt x="1498" y="843"/>
                        <a:pt x="1498" y="843"/>
                      </a:cubicBezTo>
                      <a:cubicBezTo>
                        <a:pt x="1493" y="842"/>
                        <a:pt x="1493" y="842"/>
                        <a:pt x="1493" y="842"/>
                      </a:cubicBezTo>
                      <a:cubicBezTo>
                        <a:pt x="1492" y="841"/>
                        <a:pt x="1492" y="841"/>
                        <a:pt x="1492" y="841"/>
                      </a:cubicBezTo>
                      <a:cubicBezTo>
                        <a:pt x="1490" y="841"/>
                        <a:pt x="1486" y="840"/>
                        <a:pt x="1485" y="837"/>
                      </a:cubicBezTo>
                      <a:cubicBezTo>
                        <a:pt x="1487" y="837"/>
                        <a:pt x="1487" y="837"/>
                        <a:pt x="1487" y="837"/>
                      </a:cubicBezTo>
                      <a:cubicBezTo>
                        <a:pt x="1489" y="837"/>
                        <a:pt x="1489" y="837"/>
                        <a:pt x="1489" y="837"/>
                      </a:cubicBezTo>
                      <a:cubicBezTo>
                        <a:pt x="1490" y="834"/>
                        <a:pt x="1490" y="834"/>
                        <a:pt x="1490" y="834"/>
                      </a:cubicBezTo>
                      <a:cubicBezTo>
                        <a:pt x="1492" y="834"/>
                        <a:pt x="1492" y="834"/>
                        <a:pt x="1492" y="834"/>
                      </a:cubicBezTo>
                      <a:cubicBezTo>
                        <a:pt x="1493" y="831"/>
                        <a:pt x="1493" y="831"/>
                        <a:pt x="1493" y="831"/>
                      </a:cubicBezTo>
                      <a:cubicBezTo>
                        <a:pt x="1495" y="831"/>
                        <a:pt x="1495" y="831"/>
                        <a:pt x="1495" y="831"/>
                      </a:cubicBezTo>
                      <a:cubicBezTo>
                        <a:pt x="1498" y="832"/>
                        <a:pt x="1498" y="832"/>
                        <a:pt x="1498" y="832"/>
                      </a:cubicBezTo>
                      <a:cubicBezTo>
                        <a:pt x="1499" y="831"/>
                        <a:pt x="1499" y="831"/>
                        <a:pt x="1499" y="831"/>
                      </a:cubicBezTo>
                      <a:cubicBezTo>
                        <a:pt x="1499" y="827"/>
                        <a:pt x="1499" y="827"/>
                        <a:pt x="1499" y="827"/>
                      </a:cubicBezTo>
                      <a:cubicBezTo>
                        <a:pt x="1502" y="824"/>
                        <a:pt x="1502" y="824"/>
                        <a:pt x="1502" y="824"/>
                      </a:cubicBezTo>
                      <a:cubicBezTo>
                        <a:pt x="1498" y="820"/>
                        <a:pt x="1498" y="820"/>
                        <a:pt x="1498" y="820"/>
                      </a:cubicBezTo>
                      <a:cubicBezTo>
                        <a:pt x="1499" y="819"/>
                        <a:pt x="1499" y="819"/>
                        <a:pt x="1499" y="819"/>
                      </a:cubicBezTo>
                      <a:cubicBezTo>
                        <a:pt x="1500" y="820"/>
                        <a:pt x="1504" y="818"/>
                        <a:pt x="1506" y="819"/>
                      </a:cubicBezTo>
                      <a:cubicBezTo>
                        <a:pt x="1509" y="823"/>
                        <a:pt x="1509" y="823"/>
                        <a:pt x="1509" y="823"/>
                      </a:cubicBezTo>
                      <a:cubicBezTo>
                        <a:pt x="1512" y="824"/>
                        <a:pt x="1512" y="824"/>
                        <a:pt x="1512" y="824"/>
                      </a:cubicBezTo>
                      <a:cubicBezTo>
                        <a:pt x="1512" y="823"/>
                        <a:pt x="1512" y="823"/>
                        <a:pt x="1512" y="823"/>
                      </a:cubicBezTo>
                      <a:cubicBezTo>
                        <a:pt x="1511" y="822"/>
                        <a:pt x="1511" y="822"/>
                        <a:pt x="1511" y="822"/>
                      </a:cubicBezTo>
                      <a:cubicBezTo>
                        <a:pt x="1512" y="819"/>
                        <a:pt x="1512" y="819"/>
                        <a:pt x="1512" y="819"/>
                      </a:cubicBezTo>
                      <a:cubicBezTo>
                        <a:pt x="1515" y="816"/>
                        <a:pt x="1515" y="816"/>
                        <a:pt x="1515" y="816"/>
                      </a:cubicBezTo>
                      <a:cubicBezTo>
                        <a:pt x="1514" y="815"/>
                        <a:pt x="1514" y="815"/>
                        <a:pt x="1514" y="815"/>
                      </a:cubicBezTo>
                      <a:cubicBezTo>
                        <a:pt x="1515" y="813"/>
                        <a:pt x="1515" y="813"/>
                        <a:pt x="1515" y="813"/>
                      </a:cubicBezTo>
                      <a:cubicBezTo>
                        <a:pt x="1515" y="810"/>
                        <a:pt x="1513" y="806"/>
                        <a:pt x="1512" y="805"/>
                      </a:cubicBezTo>
                      <a:cubicBezTo>
                        <a:pt x="1509" y="805"/>
                        <a:pt x="1509" y="805"/>
                        <a:pt x="1509" y="805"/>
                      </a:cubicBezTo>
                      <a:cubicBezTo>
                        <a:pt x="1506" y="802"/>
                        <a:pt x="1504" y="800"/>
                        <a:pt x="1501" y="797"/>
                      </a:cubicBezTo>
                      <a:cubicBezTo>
                        <a:pt x="1499" y="798"/>
                        <a:pt x="1499" y="798"/>
                        <a:pt x="1499" y="798"/>
                      </a:cubicBezTo>
                      <a:cubicBezTo>
                        <a:pt x="1499" y="796"/>
                        <a:pt x="1499" y="796"/>
                        <a:pt x="1499" y="796"/>
                      </a:cubicBezTo>
                      <a:cubicBezTo>
                        <a:pt x="1503" y="796"/>
                        <a:pt x="1503" y="796"/>
                        <a:pt x="1503" y="796"/>
                      </a:cubicBezTo>
                      <a:cubicBezTo>
                        <a:pt x="1504" y="795"/>
                        <a:pt x="1504" y="795"/>
                        <a:pt x="1504" y="795"/>
                      </a:cubicBezTo>
                      <a:cubicBezTo>
                        <a:pt x="1503" y="793"/>
                        <a:pt x="1503" y="793"/>
                        <a:pt x="1503" y="793"/>
                      </a:cubicBezTo>
                      <a:cubicBezTo>
                        <a:pt x="1501" y="791"/>
                        <a:pt x="1501" y="791"/>
                        <a:pt x="1501" y="791"/>
                      </a:cubicBezTo>
                      <a:cubicBezTo>
                        <a:pt x="1500" y="791"/>
                        <a:pt x="1500" y="791"/>
                        <a:pt x="1500" y="791"/>
                      </a:cubicBezTo>
                      <a:cubicBezTo>
                        <a:pt x="1497" y="790"/>
                        <a:pt x="1497" y="790"/>
                        <a:pt x="1497" y="790"/>
                      </a:cubicBezTo>
                      <a:cubicBezTo>
                        <a:pt x="1497" y="786"/>
                        <a:pt x="1497" y="786"/>
                        <a:pt x="1497" y="786"/>
                      </a:cubicBezTo>
                      <a:cubicBezTo>
                        <a:pt x="1494" y="784"/>
                        <a:pt x="1494" y="784"/>
                        <a:pt x="1494" y="784"/>
                      </a:cubicBezTo>
                      <a:cubicBezTo>
                        <a:pt x="1493" y="785"/>
                        <a:pt x="1493" y="785"/>
                        <a:pt x="1493" y="785"/>
                      </a:cubicBezTo>
                      <a:cubicBezTo>
                        <a:pt x="1493" y="787"/>
                        <a:pt x="1493" y="787"/>
                        <a:pt x="1493" y="787"/>
                      </a:cubicBezTo>
                      <a:cubicBezTo>
                        <a:pt x="1491" y="787"/>
                        <a:pt x="1491" y="787"/>
                        <a:pt x="1491" y="787"/>
                      </a:cubicBezTo>
                      <a:cubicBezTo>
                        <a:pt x="1483" y="785"/>
                        <a:pt x="1476" y="777"/>
                        <a:pt x="1467" y="775"/>
                      </a:cubicBezTo>
                      <a:cubicBezTo>
                        <a:pt x="1464" y="771"/>
                        <a:pt x="1464" y="771"/>
                        <a:pt x="1464" y="771"/>
                      </a:cubicBezTo>
                      <a:cubicBezTo>
                        <a:pt x="1462" y="770"/>
                        <a:pt x="1456" y="771"/>
                        <a:pt x="1454" y="772"/>
                      </a:cubicBezTo>
                      <a:close/>
                      <a:moveTo>
                        <a:pt x="1434" y="869"/>
                      </a:moveTo>
                      <a:cubicBezTo>
                        <a:pt x="1432" y="869"/>
                        <a:pt x="1432" y="869"/>
                        <a:pt x="1432" y="869"/>
                      </a:cubicBezTo>
                      <a:cubicBezTo>
                        <a:pt x="1433" y="870"/>
                        <a:pt x="1434" y="874"/>
                        <a:pt x="1433" y="875"/>
                      </a:cubicBezTo>
                      <a:cubicBezTo>
                        <a:pt x="1434" y="877"/>
                        <a:pt x="1439" y="878"/>
                        <a:pt x="1441" y="878"/>
                      </a:cubicBezTo>
                      <a:cubicBezTo>
                        <a:pt x="1445" y="876"/>
                        <a:pt x="1445" y="876"/>
                        <a:pt x="1445" y="876"/>
                      </a:cubicBezTo>
                      <a:cubicBezTo>
                        <a:pt x="1444" y="873"/>
                        <a:pt x="1444" y="873"/>
                        <a:pt x="1444" y="873"/>
                      </a:cubicBezTo>
                      <a:cubicBezTo>
                        <a:pt x="1443" y="871"/>
                        <a:pt x="1443" y="871"/>
                        <a:pt x="1443" y="871"/>
                      </a:cubicBezTo>
                      <a:cubicBezTo>
                        <a:pt x="1442" y="871"/>
                        <a:pt x="1442" y="871"/>
                        <a:pt x="1442" y="871"/>
                      </a:cubicBezTo>
                      <a:cubicBezTo>
                        <a:pt x="1441" y="871"/>
                        <a:pt x="1441" y="871"/>
                        <a:pt x="1441" y="871"/>
                      </a:cubicBezTo>
                      <a:cubicBezTo>
                        <a:pt x="1441" y="873"/>
                        <a:pt x="1441" y="873"/>
                        <a:pt x="1441" y="873"/>
                      </a:cubicBezTo>
                      <a:cubicBezTo>
                        <a:pt x="1439" y="872"/>
                        <a:pt x="1439" y="872"/>
                        <a:pt x="1439" y="872"/>
                      </a:cubicBezTo>
                      <a:cubicBezTo>
                        <a:pt x="1438" y="871"/>
                        <a:pt x="1438" y="871"/>
                        <a:pt x="1438" y="871"/>
                      </a:cubicBezTo>
                      <a:cubicBezTo>
                        <a:pt x="1437" y="870"/>
                        <a:pt x="1435" y="869"/>
                        <a:pt x="1434" y="869"/>
                      </a:cubicBezTo>
                      <a:close/>
                      <a:moveTo>
                        <a:pt x="1601" y="891"/>
                      </a:moveTo>
                      <a:cubicBezTo>
                        <a:pt x="1603" y="890"/>
                        <a:pt x="1604" y="888"/>
                        <a:pt x="1605" y="887"/>
                      </a:cubicBezTo>
                      <a:cubicBezTo>
                        <a:pt x="1601" y="887"/>
                        <a:pt x="1601" y="887"/>
                        <a:pt x="1601" y="887"/>
                      </a:cubicBezTo>
                      <a:cubicBezTo>
                        <a:pt x="1600" y="888"/>
                        <a:pt x="1600" y="888"/>
                        <a:pt x="1600" y="888"/>
                      </a:cubicBezTo>
                      <a:cubicBezTo>
                        <a:pt x="1601" y="889"/>
                        <a:pt x="1601" y="889"/>
                        <a:pt x="1601" y="889"/>
                      </a:cubicBezTo>
                      <a:cubicBezTo>
                        <a:pt x="1601" y="891"/>
                        <a:pt x="1601" y="891"/>
                        <a:pt x="1601" y="891"/>
                      </a:cubicBezTo>
                      <a:close/>
                      <a:moveTo>
                        <a:pt x="1544" y="892"/>
                      </a:moveTo>
                      <a:cubicBezTo>
                        <a:pt x="1542" y="895"/>
                        <a:pt x="1542" y="895"/>
                        <a:pt x="1542" y="895"/>
                      </a:cubicBezTo>
                      <a:cubicBezTo>
                        <a:pt x="1544" y="895"/>
                        <a:pt x="1544" y="895"/>
                        <a:pt x="1544" y="895"/>
                      </a:cubicBezTo>
                      <a:cubicBezTo>
                        <a:pt x="1545" y="895"/>
                        <a:pt x="1547" y="893"/>
                        <a:pt x="1548" y="892"/>
                      </a:cubicBezTo>
                      <a:lnTo>
                        <a:pt x="1544" y="892"/>
                      </a:lnTo>
                      <a:close/>
                      <a:moveTo>
                        <a:pt x="1469" y="896"/>
                      </a:moveTo>
                      <a:cubicBezTo>
                        <a:pt x="1470" y="899"/>
                        <a:pt x="1470" y="899"/>
                        <a:pt x="1470" y="899"/>
                      </a:cubicBezTo>
                      <a:cubicBezTo>
                        <a:pt x="1471" y="900"/>
                        <a:pt x="1471" y="900"/>
                        <a:pt x="1471" y="900"/>
                      </a:cubicBezTo>
                      <a:cubicBezTo>
                        <a:pt x="1474" y="899"/>
                        <a:pt x="1474" y="899"/>
                        <a:pt x="1474" y="899"/>
                      </a:cubicBezTo>
                      <a:cubicBezTo>
                        <a:pt x="1474" y="897"/>
                        <a:pt x="1474" y="897"/>
                        <a:pt x="1474" y="897"/>
                      </a:cubicBezTo>
                      <a:cubicBezTo>
                        <a:pt x="1470" y="894"/>
                        <a:pt x="1470" y="894"/>
                        <a:pt x="1470" y="894"/>
                      </a:cubicBezTo>
                      <a:lnTo>
                        <a:pt x="1469" y="896"/>
                      </a:lnTo>
                      <a:close/>
                      <a:moveTo>
                        <a:pt x="1519" y="909"/>
                      </a:moveTo>
                      <a:cubicBezTo>
                        <a:pt x="1521" y="911"/>
                        <a:pt x="1521" y="911"/>
                        <a:pt x="1521" y="911"/>
                      </a:cubicBezTo>
                      <a:cubicBezTo>
                        <a:pt x="1523" y="910"/>
                        <a:pt x="1523" y="910"/>
                        <a:pt x="1523" y="910"/>
                      </a:cubicBezTo>
                      <a:cubicBezTo>
                        <a:pt x="1524" y="909"/>
                        <a:pt x="1524" y="909"/>
                        <a:pt x="1524" y="909"/>
                      </a:cubicBezTo>
                      <a:cubicBezTo>
                        <a:pt x="1524" y="908"/>
                        <a:pt x="1524" y="908"/>
                        <a:pt x="1524" y="908"/>
                      </a:cubicBezTo>
                      <a:cubicBezTo>
                        <a:pt x="1527" y="906"/>
                        <a:pt x="1527" y="906"/>
                        <a:pt x="1527" y="906"/>
                      </a:cubicBezTo>
                      <a:cubicBezTo>
                        <a:pt x="1526" y="906"/>
                        <a:pt x="1526" y="906"/>
                        <a:pt x="1526" y="906"/>
                      </a:cubicBezTo>
                      <a:cubicBezTo>
                        <a:pt x="1524" y="906"/>
                        <a:pt x="1521" y="907"/>
                        <a:pt x="1519" y="909"/>
                      </a:cubicBezTo>
                      <a:close/>
                      <a:moveTo>
                        <a:pt x="1549" y="913"/>
                      </a:moveTo>
                      <a:cubicBezTo>
                        <a:pt x="1553" y="909"/>
                        <a:pt x="1553" y="909"/>
                        <a:pt x="1553" y="909"/>
                      </a:cubicBezTo>
                      <a:cubicBezTo>
                        <a:pt x="1551" y="909"/>
                        <a:pt x="1551" y="909"/>
                        <a:pt x="1551" y="909"/>
                      </a:cubicBezTo>
                      <a:cubicBezTo>
                        <a:pt x="1548" y="910"/>
                        <a:pt x="1548" y="910"/>
                        <a:pt x="1548" y="910"/>
                      </a:cubicBezTo>
                      <a:cubicBezTo>
                        <a:pt x="1546" y="908"/>
                        <a:pt x="1546" y="908"/>
                        <a:pt x="1546" y="908"/>
                      </a:cubicBezTo>
                      <a:cubicBezTo>
                        <a:pt x="1545" y="905"/>
                        <a:pt x="1545" y="905"/>
                        <a:pt x="1545" y="905"/>
                      </a:cubicBezTo>
                      <a:cubicBezTo>
                        <a:pt x="1546" y="903"/>
                        <a:pt x="1546" y="903"/>
                        <a:pt x="1546" y="903"/>
                      </a:cubicBezTo>
                      <a:cubicBezTo>
                        <a:pt x="1546" y="901"/>
                        <a:pt x="1546" y="901"/>
                        <a:pt x="1546" y="901"/>
                      </a:cubicBezTo>
                      <a:cubicBezTo>
                        <a:pt x="1547" y="899"/>
                        <a:pt x="1547" y="899"/>
                        <a:pt x="1547" y="899"/>
                      </a:cubicBezTo>
                      <a:cubicBezTo>
                        <a:pt x="1546" y="899"/>
                        <a:pt x="1546" y="899"/>
                        <a:pt x="1546" y="899"/>
                      </a:cubicBezTo>
                      <a:cubicBezTo>
                        <a:pt x="1543" y="899"/>
                        <a:pt x="1541" y="900"/>
                        <a:pt x="1539" y="902"/>
                      </a:cubicBezTo>
                      <a:cubicBezTo>
                        <a:pt x="1539" y="908"/>
                        <a:pt x="1539" y="908"/>
                        <a:pt x="1539" y="908"/>
                      </a:cubicBezTo>
                      <a:cubicBezTo>
                        <a:pt x="1537" y="908"/>
                        <a:pt x="1537" y="908"/>
                        <a:pt x="1537" y="908"/>
                      </a:cubicBezTo>
                      <a:cubicBezTo>
                        <a:pt x="1537" y="907"/>
                        <a:pt x="1534" y="905"/>
                        <a:pt x="1533" y="905"/>
                      </a:cubicBezTo>
                      <a:cubicBezTo>
                        <a:pt x="1526" y="909"/>
                        <a:pt x="1526" y="909"/>
                        <a:pt x="1526" y="909"/>
                      </a:cubicBezTo>
                      <a:cubicBezTo>
                        <a:pt x="1526" y="910"/>
                        <a:pt x="1526" y="910"/>
                        <a:pt x="1526" y="910"/>
                      </a:cubicBezTo>
                      <a:cubicBezTo>
                        <a:pt x="1529" y="913"/>
                        <a:pt x="1537" y="914"/>
                        <a:pt x="1541" y="912"/>
                      </a:cubicBezTo>
                      <a:cubicBezTo>
                        <a:pt x="1544" y="914"/>
                        <a:pt x="1544" y="914"/>
                        <a:pt x="1544" y="914"/>
                      </a:cubicBezTo>
                      <a:cubicBezTo>
                        <a:pt x="1545" y="913"/>
                        <a:pt x="1547" y="913"/>
                        <a:pt x="1549" y="913"/>
                      </a:cubicBezTo>
                      <a:close/>
                      <a:moveTo>
                        <a:pt x="1472" y="910"/>
                      </a:moveTo>
                      <a:cubicBezTo>
                        <a:pt x="1473" y="908"/>
                        <a:pt x="1473" y="908"/>
                        <a:pt x="1473" y="908"/>
                      </a:cubicBezTo>
                      <a:cubicBezTo>
                        <a:pt x="1471" y="907"/>
                        <a:pt x="1471" y="907"/>
                        <a:pt x="1471" y="907"/>
                      </a:cubicBezTo>
                      <a:cubicBezTo>
                        <a:pt x="1469" y="908"/>
                        <a:pt x="1469" y="908"/>
                        <a:pt x="1469" y="908"/>
                      </a:cubicBezTo>
                      <a:cubicBezTo>
                        <a:pt x="1469" y="910"/>
                        <a:pt x="1469" y="910"/>
                        <a:pt x="1469" y="910"/>
                      </a:cubicBezTo>
                      <a:cubicBezTo>
                        <a:pt x="1467" y="911"/>
                        <a:pt x="1467" y="911"/>
                        <a:pt x="1467" y="911"/>
                      </a:cubicBezTo>
                      <a:cubicBezTo>
                        <a:pt x="1469" y="913"/>
                        <a:pt x="1470" y="915"/>
                        <a:pt x="1470" y="917"/>
                      </a:cubicBezTo>
                      <a:cubicBezTo>
                        <a:pt x="1472" y="918"/>
                        <a:pt x="1472" y="918"/>
                        <a:pt x="1472" y="918"/>
                      </a:cubicBezTo>
                      <a:cubicBezTo>
                        <a:pt x="1475" y="917"/>
                        <a:pt x="1475" y="917"/>
                        <a:pt x="1475" y="917"/>
                      </a:cubicBezTo>
                      <a:cubicBezTo>
                        <a:pt x="1475" y="916"/>
                        <a:pt x="1476" y="914"/>
                        <a:pt x="1476" y="913"/>
                      </a:cubicBezTo>
                      <a:cubicBezTo>
                        <a:pt x="1475" y="912"/>
                        <a:pt x="1473" y="911"/>
                        <a:pt x="1472" y="910"/>
                      </a:cubicBezTo>
                      <a:close/>
                      <a:moveTo>
                        <a:pt x="1481" y="917"/>
                      </a:moveTo>
                      <a:cubicBezTo>
                        <a:pt x="1477" y="919"/>
                        <a:pt x="1477" y="919"/>
                        <a:pt x="1477" y="919"/>
                      </a:cubicBezTo>
                      <a:cubicBezTo>
                        <a:pt x="1476" y="921"/>
                        <a:pt x="1476" y="921"/>
                        <a:pt x="1476" y="921"/>
                      </a:cubicBezTo>
                      <a:cubicBezTo>
                        <a:pt x="1478" y="925"/>
                        <a:pt x="1478" y="925"/>
                        <a:pt x="1478" y="925"/>
                      </a:cubicBezTo>
                      <a:cubicBezTo>
                        <a:pt x="1482" y="927"/>
                        <a:pt x="1482" y="927"/>
                        <a:pt x="1482" y="927"/>
                      </a:cubicBezTo>
                      <a:cubicBezTo>
                        <a:pt x="1488" y="926"/>
                        <a:pt x="1488" y="926"/>
                        <a:pt x="1488" y="926"/>
                      </a:cubicBezTo>
                      <a:cubicBezTo>
                        <a:pt x="1488" y="924"/>
                        <a:pt x="1488" y="924"/>
                        <a:pt x="1488" y="924"/>
                      </a:cubicBezTo>
                      <a:cubicBezTo>
                        <a:pt x="1490" y="924"/>
                        <a:pt x="1490" y="924"/>
                        <a:pt x="1490" y="924"/>
                      </a:cubicBezTo>
                      <a:cubicBezTo>
                        <a:pt x="1493" y="927"/>
                        <a:pt x="1493" y="927"/>
                        <a:pt x="1493" y="927"/>
                      </a:cubicBezTo>
                      <a:cubicBezTo>
                        <a:pt x="1494" y="926"/>
                        <a:pt x="1494" y="926"/>
                        <a:pt x="1494" y="926"/>
                      </a:cubicBezTo>
                      <a:cubicBezTo>
                        <a:pt x="1495" y="925"/>
                        <a:pt x="1495" y="925"/>
                        <a:pt x="1495" y="925"/>
                      </a:cubicBezTo>
                      <a:cubicBezTo>
                        <a:pt x="1494" y="923"/>
                        <a:pt x="1494" y="923"/>
                        <a:pt x="1494" y="923"/>
                      </a:cubicBezTo>
                      <a:cubicBezTo>
                        <a:pt x="1494" y="922"/>
                        <a:pt x="1494" y="922"/>
                        <a:pt x="1494" y="922"/>
                      </a:cubicBezTo>
                      <a:cubicBezTo>
                        <a:pt x="1495" y="921"/>
                        <a:pt x="1495" y="921"/>
                        <a:pt x="1495" y="921"/>
                      </a:cubicBezTo>
                      <a:cubicBezTo>
                        <a:pt x="1494" y="918"/>
                        <a:pt x="1494" y="918"/>
                        <a:pt x="1494" y="918"/>
                      </a:cubicBezTo>
                      <a:cubicBezTo>
                        <a:pt x="1493" y="919"/>
                        <a:pt x="1490" y="920"/>
                        <a:pt x="1489" y="920"/>
                      </a:cubicBezTo>
                      <a:cubicBezTo>
                        <a:pt x="1486" y="918"/>
                        <a:pt x="1486" y="918"/>
                        <a:pt x="1486" y="918"/>
                      </a:cubicBezTo>
                      <a:cubicBezTo>
                        <a:pt x="1486" y="916"/>
                        <a:pt x="1486" y="916"/>
                        <a:pt x="1486" y="916"/>
                      </a:cubicBezTo>
                      <a:cubicBezTo>
                        <a:pt x="1488" y="916"/>
                        <a:pt x="1488" y="916"/>
                        <a:pt x="1488" y="916"/>
                      </a:cubicBezTo>
                      <a:cubicBezTo>
                        <a:pt x="1489" y="917"/>
                        <a:pt x="1489" y="917"/>
                        <a:pt x="1489" y="917"/>
                      </a:cubicBezTo>
                      <a:cubicBezTo>
                        <a:pt x="1490" y="917"/>
                        <a:pt x="1490" y="917"/>
                        <a:pt x="1490" y="917"/>
                      </a:cubicBezTo>
                      <a:cubicBezTo>
                        <a:pt x="1491" y="915"/>
                        <a:pt x="1491" y="915"/>
                        <a:pt x="1491" y="915"/>
                      </a:cubicBezTo>
                      <a:cubicBezTo>
                        <a:pt x="1492" y="914"/>
                        <a:pt x="1496" y="912"/>
                        <a:pt x="1498" y="913"/>
                      </a:cubicBezTo>
                      <a:cubicBezTo>
                        <a:pt x="1499" y="912"/>
                        <a:pt x="1499" y="912"/>
                        <a:pt x="1499" y="912"/>
                      </a:cubicBezTo>
                      <a:cubicBezTo>
                        <a:pt x="1497" y="911"/>
                        <a:pt x="1497" y="911"/>
                        <a:pt x="1497" y="911"/>
                      </a:cubicBezTo>
                      <a:cubicBezTo>
                        <a:pt x="1495" y="910"/>
                        <a:pt x="1494" y="912"/>
                        <a:pt x="1492" y="912"/>
                      </a:cubicBezTo>
                      <a:cubicBezTo>
                        <a:pt x="1489" y="913"/>
                        <a:pt x="1486" y="913"/>
                        <a:pt x="1482" y="914"/>
                      </a:cubicBezTo>
                      <a:lnTo>
                        <a:pt x="1481" y="917"/>
                      </a:lnTo>
                      <a:close/>
                      <a:moveTo>
                        <a:pt x="1453" y="941"/>
                      </a:moveTo>
                      <a:cubicBezTo>
                        <a:pt x="1452" y="940"/>
                        <a:pt x="1449" y="939"/>
                        <a:pt x="1448" y="939"/>
                      </a:cubicBezTo>
                      <a:cubicBezTo>
                        <a:pt x="1450" y="933"/>
                        <a:pt x="1450" y="933"/>
                        <a:pt x="1450" y="933"/>
                      </a:cubicBezTo>
                      <a:cubicBezTo>
                        <a:pt x="1452" y="931"/>
                        <a:pt x="1457" y="933"/>
                        <a:pt x="1459" y="930"/>
                      </a:cubicBezTo>
                      <a:cubicBezTo>
                        <a:pt x="1461" y="931"/>
                        <a:pt x="1461" y="931"/>
                        <a:pt x="1461" y="931"/>
                      </a:cubicBezTo>
                      <a:cubicBezTo>
                        <a:pt x="1462" y="930"/>
                        <a:pt x="1462" y="930"/>
                        <a:pt x="1462" y="930"/>
                      </a:cubicBezTo>
                      <a:cubicBezTo>
                        <a:pt x="1462" y="928"/>
                        <a:pt x="1462" y="928"/>
                        <a:pt x="1462" y="928"/>
                      </a:cubicBezTo>
                      <a:cubicBezTo>
                        <a:pt x="1464" y="927"/>
                        <a:pt x="1464" y="927"/>
                        <a:pt x="1464" y="927"/>
                      </a:cubicBezTo>
                      <a:cubicBezTo>
                        <a:pt x="1466" y="927"/>
                        <a:pt x="1469" y="925"/>
                        <a:pt x="1470" y="924"/>
                      </a:cubicBezTo>
                      <a:cubicBezTo>
                        <a:pt x="1470" y="922"/>
                        <a:pt x="1470" y="922"/>
                        <a:pt x="1470" y="922"/>
                      </a:cubicBezTo>
                      <a:cubicBezTo>
                        <a:pt x="1468" y="921"/>
                        <a:pt x="1464" y="920"/>
                        <a:pt x="1462" y="921"/>
                      </a:cubicBezTo>
                      <a:cubicBezTo>
                        <a:pt x="1462" y="919"/>
                        <a:pt x="1462" y="919"/>
                        <a:pt x="1462" y="919"/>
                      </a:cubicBezTo>
                      <a:cubicBezTo>
                        <a:pt x="1465" y="918"/>
                        <a:pt x="1465" y="918"/>
                        <a:pt x="1465" y="918"/>
                      </a:cubicBezTo>
                      <a:cubicBezTo>
                        <a:pt x="1464" y="915"/>
                        <a:pt x="1464" y="915"/>
                        <a:pt x="1464" y="915"/>
                      </a:cubicBezTo>
                      <a:cubicBezTo>
                        <a:pt x="1460" y="916"/>
                        <a:pt x="1460" y="916"/>
                        <a:pt x="1460" y="916"/>
                      </a:cubicBezTo>
                      <a:cubicBezTo>
                        <a:pt x="1459" y="915"/>
                        <a:pt x="1459" y="915"/>
                        <a:pt x="1459" y="915"/>
                      </a:cubicBezTo>
                      <a:cubicBezTo>
                        <a:pt x="1459" y="914"/>
                        <a:pt x="1459" y="914"/>
                        <a:pt x="1459" y="914"/>
                      </a:cubicBezTo>
                      <a:cubicBezTo>
                        <a:pt x="1463" y="912"/>
                        <a:pt x="1463" y="912"/>
                        <a:pt x="1463" y="912"/>
                      </a:cubicBezTo>
                      <a:cubicBezTo>
                        <a:pt x="1463" y="908"/>
                        <a:pt x="1463" y="908"/>
                        <a:pt x="1463" y="908"/>
                      </a:cubicBezTo>
                      <a:cubicBezTo>
                        <a:pt x="1457" y="905"/>
                        <a:pt x="1457" y="905"/>
                        <a:pt x="1457" y="905"/>
                      </a:cubicBezTo>
                      <a:cubicBezTo>
                        <a:pt x="1460" y="903"/>
                        <a:pt x="1460" y="903"/>
                        <a:pt x="1460" y="903"/>
                      </a:cubicBezTo>
                      <a:cubicBezTo>
                        <a:pt x="1459" y="902"/>
                        <a:pt x="1459" y="902"/>
                        <a:pt x="1459" y="902"/>
                      </a:cubicBezTo>
                      <a:cubicBezTo>
                        <a:pt x="1455" y="901"/>
                        <a:pt x="1455" y="901"/>
                        <a:pt x="1455" y="901"/>
                      </a:cubicBezTo>
                      <a:cubicBezTo>
                        <a:pt x="1456" y="900"/>
                        <a:pt x="1459" y="899"/>
                        <a:pt x="1460" y="899"/>
                      </a:cubicBezTo>
                      <a:cubicBezTo>
                        <a:pt x="1460" y="897"/>
                        <a:pt x="1455" y="894"/>
                        <a:pt x="1454" y="893"/>
                      </a:cubicBezTo>
                      <a:cubicBezTo>
                        <a:pt x="1452" y="893"/>
                        <a:pt x="1452" y="893"/>
                        <a:pt x="1452" y="893"/>
                      </a:cubicBezTo>
                      <a:cubicBezTo>
                        <a:pt x="1451" y="893"/>
                        <a:pt x="1450" y="891"/>
                        <a:pt x="1449" y="890"/>
                      </a:cubicBezTo>
                      <a:cubicBezTo>
                        <a:pt x="1443" y="888"/>
                        <a:pt x="1440" y="883"/>
                        <a:pt x="1433" y="884"/>
                      </a:cubicBezTo>
                      <a:cubicBezTo>
                        <a:pt x="1431" y="883"/>
                        <a:pt x="1431" y="883"/>
                        <a:pt x="1431" y="883"/>
                      </a:cubicBezTo>
                      <a:cubicBezTo>
                        <a:pt x="1433" y="881"/>
                        <a:pt x="1433" y="881"/>
                        <a:pt x="1433" y="881"/>
                      </a:cubicBezTo>
                      <a:cubicBezTo>
                        <a:pt x="1432" y="879"/>
                        <a:pt x="1432" y="879"/>
                        <a:pt x="1432" y="879"/>
                      </a:cubicBezTo>
                      <a:cubicBezTo>
                        <a:pt x="1431" y="879"/>
                        <a:pt x="1429" y="878"/>
                        <a:pt x="1429" y="877"/>
                      </a:cubicBezTo>
                      <a:cubicBezTo>
                        <a:pt x="1429" y="875"/>
                        <a:pt x="1429" y="875"/>
                        <a:pt x="1429" y="875"/>
                      </a:cubicBezTo>
                      <a:cubicBezTo>
                        <a:pt x="1428" y="873"/>
                        <a:pt x="1422" y="873"/>
                        <a:pt x="1420" y="873"/>
                      </a:cubicBezTo>
                      <a:cubicBezTo>
                        <a:pt x="1419" y="874"/>
                        <a:pt x="1417" y="876"/>
                        <a:pt x="1415" y="876"/>
                      </a:cubicBezTo>
                      <a:cubicBezTo>
                        <a:pt x="1415" y="877"/>
                        <a:pt x="1415" y="877"/>
                        <a:pt x="1415" y="877"/>
                      </a:cubicBezTo>
                      <a:cubicBezTo>
                        <a:pt x="1413" y="877"/>
                        <a:pt x="1413" y="877"/>
                        <a:pt x="1413" y="877"/>
                      </a:cubicBezTo>
                      <a:cubicBezTo>
                        <a:pt x="1411" y="876"/>
                        <a:pt x="1411" y="876"/>
                        <a:pt x="1411" y="876"/>
                      </a:cubicBezTo>
                      <a:cubicBezTo>
                        <a:pt x="1410" y="877"/>
                        <a:pt x="1410" y="877"/>
                        <a:pt x="1410" y="877"/>
                      </a:cubicBezTo>
                      <a:cubicBezTo>
                        <a:pt x="1406" y="879"/>
                        <a:pt x="1402" y="887"/>
                        <a:pt x="1403" y="891"/>
                      </a:cubicBezTo>
                      <a:cubicBezTo>
                        <a:pt x="1401" y="893"/>
                        <a:pt x="1401" y="893"/>
                        <a:pt x="1401" y="893"/>
                      </a:cubicBezTo>
                      <a:cubicBezTo>
                        <a:pt x="1400" y="900"/>
                        <a:pt x="1400" y="900"/>
                        <a:pt x="1400" y="900"/>
                      </a:cubicBezTo>
                      <a:cubicBezTo>
                        <a:pt x="1403" y="901"/>
                        <a:pt x="1409" y="902"/>
                        <a:pt x="1412" y="901"/>
                      </a:cubicBezTo>
                      <a:cubicBezTo>
                        <a:pt x="1416" y="903"/>
                        <a:pt x="1416" y="903"/>
                        <a:pt x="1416" y="903"/>
                      </a:cubicBezTo>
                      <a:cubicBezTo>
                        <a:pt x="1415" y="905"/>
                        <a:pt x="1415" y="905"/>
                        <a:pt x="1415" y="905"/>
                      </a:cubicBezTo>
                      <a:cubicBezTo>
                        <a:pt x="1416" y="907"/>
                        <a:pt x="1415" y="909"/>
                        <a:pt x="1415" y="911"/>
                      </a:cubicBezTo>
                      <a:cubicBezTo>
                        <a:pt x="1416" y="915"/>
                        <a:pt x="1425" y="923"/>
                        <a:pt x="1428" y="925"/>
                      </a:cubicBezTo>
                      <a:cubicBezTo>
                        <a:pt x="1427" y="926"/>
                        <a:pt x="1427" y="926"/>
                        <a:pt x="1427" y="926"/>
                      </a:cubicBezTo>
                      <a:cubicBezTo>
                        <a:pt x="1427" y="928"/>
                        <a:pt x="1427" y="928"/>
                        <a:pt x="1427" y="928"/>
                      </a:cubicBezTo>
                      <a:cubicBezTo>
                        <a:pt x="1429" y="928"/>
                        <a:pt x="1429" y="928"/>
                        <a:pt x="1429" y="928"/>
                      </a:cubicBezTo>
                      <a:cubicBezTo>
                        <a:pt x="1430" y="929"/>
                        <a:pt x="1429" y="932"/>
                        <a:pt x="1429" y="933"/>
                      </a:cubicBezTo>
                      <a:cubicBezTo>
                        <a:pt x="1428" y="933"/>
                        <a:pt x="1428" y="933"/>
                        <a:pt x="1428" y="933"/>
                      </a:cubicBezTo>
                      <a:cubicBezTo>
                        <a:pt x="1431" y="936"/>
                        <a:pt x="1438" y="941"/>
                        <a:pt x="1438" y="944"/>
                      </a:cubicBezTo>
                      <a:cubicBezTo>
                        <a:pt x="1441" y="942"/>
                        <a:pt x="1441" y="942"/>
                        <a:pt x="1441" y="942"/>
                      </a:cubicBezTo>
                      <a:cubicBezTo>
                        <a:pt x="1443" y="943"/>
                        <a:pt x="1443" y="943"/>
                        <a:pt x="1443" y="943"/>
                      </a:cubicBezTo>
                      <a:cubicBezTo>
                        <a:pt x="1444" y="942"/>
                        <a:pt x="1444" y="942"/>
                        <a:pt x="1444" y="942"/>
                      </a:cubicBezTo>
                      <a:cubicBezTo>
                        <a:pt x="1445" y="942"/>
                        <a:pt x="1447" y="942"/>
                        <a:pt x="1448" y="941"/>
                      </a:cubicBezTo>
                      <a:cubicBezTo>
                        <a:pt x="1450" y="942"/>
                        <a:pt x="1452" y="944"/>
                        <a:pt x="1453" y="945"/>
                      </a:cubicBezTo>
                      <a:cubicBezTo>
                        <a:pt x="1455" y="945"/>
                        <a:pt x="1455" y="945"/>
                        <a:pt x="1455" y="945"/>
                      </a:cubicBezTo>
                      <a:cubicBezTo>
                        <a:pt x="1457" y="944"/>
                        <a:pt x="1457" y="944"/>
                        <a:pt x="1457" y="944"/>
                      </a:cubicBezTo>
                      <a:cubicBezTo>
                        <a:pt x="1457" y="943"/>
                        <a:pt x="1457" y="943"/>
                        <a:pt x="1457" y="943"/>
                      </a:cubicBezTo>
                      <a:cubicBezTo>
                        <a:pt x="1454" y="942"/>
                        <a:pt x="1454" y="942"/>
                        <a:pt x="1454" y="942"/>
                      </a:cubicBezTo>
                      <a:cubicBezTo>
                        <a:pt x="1454" y="940"/>
                        <a:pt x="1454" y="940"/>
                        <a:pt x="1454" y="940"/>
                      </a:cubicBezTo>
                      <a:lnTo>
                        <a:pt x="1453" y="941"/>
                      </a:lnTo>
                      <a:close/>
                      <a:moveTo>
                        <a:pt x="1459" y="941"/>
                      </a:moveTo>
                      <a:cubicBezTo>
                        <a:pt x="1462" y="944"/>
                        <a:pt x="1467" y="945"/>
                        <a:pt x="1470" y="942"/>
                      </a:cubicBezTo>
                      <a:cubicBezTo>
                        <a:pt x="1472" y="943"/>
                        <a:pt x="1479" y="941"/>
                        <a:pt x="1481" y="939"/>
                      </a:cubicBezTo>
                      <a:cubicBezTo>
                        <a:pt x="1479" y="938"/>
                        <a:pt x="1479" y="938"/>
                        <a:pt x="1479" y="938"/>
                      </a:cubicBezTo>
                      <a:cubicBezTo>
                        <a:pt x="1476" y="940"/>
                        <a:pt x="1476" y="940"/>
                        <a:pt x="1476" y="940"/>
                      </a:cubicBezTo>
                      <a:cubicBezTo>
                        <a:pt x="1475" y="939"/>
                        <a:pt x="1475" y="939"/>
                        <a:pt x="1475" y="939"/>
                      </a:cubicBezTo>
                      <a:cubicBezTo>
                        <a:pt x="1476" y="938"/>
                        <a:pt x="1479" y="935"/>
                        <a:pt x="1479" y="933"/>
                      </a:cubicBezTo>
                      <a:cubicBezTo>
                        <a:pt x="1478" y="931"/>
                        <a:pt x="1478" y="931"/>
                        <a:pt x="1478" y="931"/>
                      </a:cubicBezTo>
                      <a:cubicBezTo>
                        <a:pt x="1477" y="930"/>
                        <a:pt x="1475" y="930"/>
                        <a:pt x="1474" y="931"/>
                      </a:cubicBezTo>
                      <a:cubicBezTo>
                        <a:pt x="1473" y="932"/>
                        <a:pt x="1473" y="932"/>
                        <a:pt x="1473" y="932"/>
                      </a:cubicBezTo>
                      <a:cubicBezTo>
                        <a:pt x="1472" y="933"/>
                        <a:pt x="1472" y="933"/>
                        <a:pt x="1472" y="933"/>
                      </a:cubicBezTo>
                      <a:cubicBezTo>
                        <a:pt x="1469" y="932"/>
                        <a:pt x="1469" y="932"/>
                        <a:pt x="1469" y="932"/>
                      </a:cubicBezTo>
                      <a:cubicBezTo>
                        <a:pt x="1464" y="934"/>
                        <a:pt x="1464" y="934"/>
                        <a:pt x="1464" y="934"/>
                      </a:cubicBezTo>
                      <a:cubicBezTo>
                        <a:pt x="1461" y="933"/>
                        <a:pt x="1461" y="933"/>
                        <a:pt x="1461" y="933"/>
                      </a:cubicBezTo>
                      <a:cubicBezTo>
                        <a:pt x="1460" y="933"/>
                        <a:pt x="1460" y="933"/>
                        <a:pt x="1460" y="933"/>
                      </a:cubicBezTo>
                      <a:cubicBezTo>
                        <a:pt x="1458" y="936"/>
                        <a:pt x="1458" y="936"/>
                        <a:pt x="1457" y="937"/>
                      </a:cubicBezTo>
                      <a:cubicBezTo>
                        <a:pt x="1457" y="938"/>
                        <a:pt x="1456" y="938"/>
                        <a:pt x="1454" y="940"/>
                      </a:cubicBezTo>
                      <a:lnTo>
                        <a:pt x="1459" y="941"/>
                      </a:lnTo>
                      <a:close/>
                      <a:moveTo>
                        <a:pt x="1501" y="956"/>
                      </a:moveTo>
                      <a:cubicBezTo>
                        <a:pt x="1501" y="957"/>
                        <a:pt x="1501" y="957"/>
                        <a:pt x="1501" y="957"/>
                      </a:cubicBezTo>
                      <a:cubicBezTo>
                        <a:pt x="1499" y="958"/>
                        <a:pt x="1499" y="958"/>
                        <a:pt x="1499" y="958"/>
                      </a:cubicBezTo>
                      <a:cubicBezTo>
                        <a:pt x="1499" y="961"/>
                        <a:pt x="1499" y="961"/>
                        <a:pt x="1499" y="961"/>
                      </a:cubicBezTo>
                      <a:cubicBezTo>
                        <a:pt x="1497" y="961"/>
                        <a:pt x="1497" y="961"/>
                        <a:pt x="1497" y="961"/>
                      </a:cubicBezTo>
                      <a:cubicBezTo>
                        <a:pt x="1497" y="962"/>
                        <a:pt x="1497" y="962"/>
                        <a:pt x="1497" y="962"/>
                      </a:cubicBezTo>
                      <a:cubicBezTo>
                        <a:pt x="1500" y="962"/>
                        <a:pt x="1500" y="962"/>
                        <a:pt x="1500" y="962"/>
                      </a:cubicBezTo>
                      <a:cubicBezTo>
                        <a:pt x="1502" y="961"/>
                        <a:pt x="1502" y="961"/>
                        <a:pt x="1502" y="961"/>
                      </a:cubicBezTo>
                      <a:cubicBezTo>
                        <a:pt x="1502" y="960"/>
                        <a:pt x="1503" y="957"/>
                        <a:pt x="1503" y="956"/>
                      </a:cubicBezTo>
                      <a:cubicBezTo>
                        <a:pt x="1502" y="955"/>
                        <a:pt x="1502" y="955"/>
                        <a:pt x="1502" y="955"/>
                      </a:cubicBezTo>
                      <a:lnTo>
                        <a:pt x="1501" y="956"/>
                      </a:lnTo>
                      <a:close/>
                      <a:moveTo>
                        <a:pt x="1547" y="926"/>
                      </a:moveTo>
                      <a:cubicBezTo>
                        <a:pt x="1548" y="925"/>
                        <a:pt x="1548" y="925"/>
                        <a:pt x="1548" y="925"/>
                      </a:cubicBezTo>
                      <a:cubicBezTo>
                        <a:pt x="1548" y="923"/>
                        <a:pt x="1548" y="923"/>
                        <a:pt x="1548" y="923"/>
                      </a:cubicBezTo>
                      <a:cubicBezTo>
                        <a:pt x="1547" y="923"/>
                        <a:pt x="1547" y="923"/>
                        <a:pt x="1547" y="923"/>
                      </a:cubicBezTo>
                      <a:cubicBezTo>
                        <a:pt x="1546" y="922"/>
                        <a:pt x="1546" y="922"/>
                        <a:pt x="1546" y="922"/>
                      </a:cubicBezTo>
                      <a:cubicBezTo>
                        <a:pt x="1547" y="921"/>
                        <a:pt x="1547" y="921"/>
                        <a:pt x="1547" y="921"/>
                      </a:cubicBezTo>
                      <a:cubicBezTo>
                        <a:pt x="1546" y="918"/>
                        <a:pt x="1546" y="918"/>
                        <a:pt x="1546" y="918"/>
                      </a:cubicBezTo>
                      <a:cubicBezTo>
                        <a:pt x="1541" y="916"/>
                        <a:pt x="1541" y="916"/>
                        <a:pt x="1541" y="916"/>
                      </a:cubicBezTo>
                      <a:cubicBezTo>
                        <a:pt x="1538" y="916"/>
                        <a:pt x="1535" y="916"/>
                        <a:pt x="1533" y="918"/>
                      </a:cubicBezTo>
                      <a:cubicBezTo>
                        <a:pt x="1531" y="917"/>
                        <a:pt x="1531" y="917"/>
                        <a:pt x="1531" y="917"/>
                      </a:cubicBezTo>
                      <a:cubicBezTo>
                        <a:pt x="1529" y="918"/>
                        <a:pt x="1529" y="918"/>
                        <a:pt x="1529" y="918"/>
                      </a:cubicBezTo>
                      <a:cubicBezTo>
                        <a:pt x="1528" y="920"/>
                        <a:pt x="1528" y="920"/>
                        <a:pt x="1528" y="920"/>
                      </a:cubicBezTo>
                      <a:cubicBezTo>
                        <a:pt x="1527" y="921"/>
                        <a:pt x="1527" y="921"/>
                        <a:pt x="1527" y="921"/>
                      </a:cubicBezTo>
                      <a:cubicBezTo>
                        <a:pt x="1526" y="917"/>
                        <a:pt x="1526" y="917"/>
                        <a:pt x="1526" y="917"/>
                      </a:cubicBezTo>
                      <a:cubicBezTo>
                        <a:pt x="1526" y="917"/>
                        <a:pt x="1526" y="917"/>
                        <a:pt x="1526" y="917"/>
                      </a:cubicBezTo>
                      <a:cubicBezTo>
                        <a:pt x="1520" y="919"/>
                        <a:pt x="1520" y="919"/>
                        <a:pt x="1520" y="919"/>
                      </a:cubicBezTo>
                      <a:cubicBezTo>
                        <a:pt x="1519" y="920"/>
                        <a:pt x="1519" y="920"/>
                        <a:pt x="1519" y="920"/>
                      </a:cubicBezTo>
                      <a:cubicBezTo>
                        <a:pt x="1518" y="920"/>
                        <a:pt x="1513" y="918"/>
                        <a:pt x="1512" y="918"/>
                      </a:cubicBezTo>
                      <a:cubicBezTo>
                        <a:pt x="1507" y="922"/>
                        <a:pt x="1507" y="922"/>
                        <a:pt x="1507" y="922"/>
                      </a:cubicBezTo>
                      <a:cubicBezTo>
                        <a:pt x="1506" y="924"/>
                        <a:pt x="1506" y="924"/>
                        <a:pt x="1506" y="924"/>
                      </a:cubicBezTo>
                      <a:cubicBezTo>
                        <a:pt x="1508" y="926"/>
                        <a:pt x="1508" y="926"/>
                        <a:pt x="1508" y="926"/>
                      </a:cubicBezTo>
                      <a:cubicBezTo>
                        <a:pt x="1515" y="921"/>
                        <a:pt x="1515" y="921"/>
                        <a:pt x="1515" y="921"/>
                      </a:cubicBezTo>
                      <a:cubicBezTo>
                        <a:pt x="1516" y="922"/>
                        <a:pt x="1516" y="922"/>
                        <a:pt x="1516" y="922"/>
                      </a:cubicBezTo>
                      <a:cubicBezTo>
                        <a:pt x="1517" y="925"/>
                        <a:pt x="1517" y="925"/>
                        <a:pt x="1517" y="925"/>
                      </a:cubicBezTo>
                      <a:cubicBezTo>
                        <a:pt x="1520" y="927"/>
                        <a:pt x="1520" y="927"/>
                        <a:pt x="1520" y="927"/>
                      </a:cubicBezTo>
                      <a:cubicBezTo>
                        <a:pt x="1521" y="927"/>
                        <a:pt x="1521" y="927"/>
                        <a:pt x="1521" y="927"/>
                      </a:cubicBezTo>
                      <a:cubicBezTo>
                        <a:pt x="1522" y="925"/>
                        <a:pt x="1522" y="925"/>
                        <a:pt x="1522" y="925"/>
                      </a:cubicBezTo>
                      <a:cubicBezTo>
                        <a:pt x="1523" y="925"/>
                        <a:pt x="1523" y="925"/>
                        <a:pt x="1523" y="925"/>
                      </a:cubicBezTo>
                      <a:cubicBezTo>
                        <a:pt x="1523" y="926"/>
                        <a:pt x="1523" y="926"/>
                        <a:pt x="1523" y="926"/>
                      </a:cubicBezTo>
                      <a:cubicBezTo>
                        <a:pt x="1522" y="930"/>
                        <a:pt x="1522" y="930"/>
                        <a:pt x="1522" y="930"/>
                      </a:cubicBezTo>
                      <a:cubicBezTo>
                        <a:pt x="1517" y="933"/>
                        <a:pt x="1517" y="933"/>
                        <a:pt x="1517" y="933"/>
                      </a:cubicBezTo>
                      <a:cubicBezTo>
                        <a:pt x="1515" y="932"/>
                        <a:pt x="1515" y="932"/>
                        <a:pt x="1515" y="932"/>
                      </a:cubicBezTo>
                      <a:cubicBezTo>
                        <a:pt x="1516" y="930"/>
                        <a:pt x="1516" y="930"/>
                        <a:pt x="1516" y="930"/>
                      </a:cubicBezTo>
                      <a:cubicBezTo>
                        <a:pt x="1515" y="928"/>
                        <a:pt x="1515" y="928"/>
                        <a:pt x="1515" y="928"/>
                      </a:cubicBezTo>
                      <a:cubicBezTo>
                        <a:pt x="1513" y="927"/>
                        <a:pt x="1513" y="927"/>
                        <a:pt x="1513" y="927"/>
                      </a:cubicBezTo>
                      <a:cubicBezTo>
                        <a:pt x="1510" y="929"/>
                        <a:pt x="1510" y="929"/>
                        <a:pt x="1510" y="929"/>
                      </a:cubicBezTo>
                      <a:cubicBezTo>
                        <a:pt x="1510" y="931"/>
                        <a:pt x="1510" y="931"/>
                        <a:pt x="1510" y="931"/>
                      </a:cubicBezTo>
                      <a:cubicBezTo>
                        <a:pt x="1512" y="934"/>
                        <a:pt x="1512" y="934"/>
                        <a:pt x="1512" y="934"/>
                      </a:cubicBezTo>
                      <a:cubicBezTo>
                        <a:pt x="1515" y="934"/>
                        <a:pt x="1518" y="938"/>
                        <a:pt x="1519" y="940"/>
                      </a:cubicBezTo>
                      <a:cubicBezTo>
                        <a:pt x="1521" y="939"/>
                        <a:pt x="1521" y="939"/>
                        <a:pt x="1521" y="939"/>
                      </a:cubicBezTo>
                      <a:cubicBezTo>
                        <a:pt x="1522" y="940"/>
                        <a:pt x="1522" y="940"/>
                        <a:pt x="1522" y="940"/>
                      </a:cubicBezTo>
                      <a:cubicBezTo>
                        <a:pt x="1522" y="941"/>
                        <a:pt x="1521" y="945"/>
                        <a:pt x="1522" y="947"/>
                      </a:cubicBezTo>
                      <a:cubicBezTo>
                        <a:pt x="1522" y="948"/>
                        <a:pt x="1522" y="948"/>
                        <a:pt x="1522" y="948"/>
                      </a:cubicBezTo>
                      <a:cubicBezTo>
                        <a:pt x="1522" y="951"/>
                        <a:pt x="1522" y="951"/>
                        <a:pt x="1522" y="951"/>
                      </a:cubicBezTo>
                      <a:cubicBezTo>
                        <a:pt x="1520" y="951"/>
                        <a:pt x="1520" y="951"/>
                        <a:pt x="1520" y="951"/>
                      </a:cubicBezTo>
                      <a:cubicBezTo>
                        <a:pt x="1519" y="952"/>
                        <a:pt x="1519" y="952"/>
                        <a:pt x="1519" y="952"/>
                      </a:cubicBezTo>
                      <a:cubicBezTo>
                        <a:pt x="1519" y="954"/>
                        <a:pt x="1519" y="954"/>
                        <a:pt x="1519" y="954"/>
                      </a:cubicBezTo>
                      <a:cubicBezTo>
                        <a:pt x="1521" y="957"/>
                        <a:pt x="1521" y="957"/>
                        <a:pt x="1521" y="957"/>
                      </a:cubicBezTo>
                      <a:cubicBezTo>
                        <a:pt x="1522" y="957"/>
                        <a:pt x="1522" y="957"/>
                        <a:pt x="1522" y="957"/>
                      </a:cubicBezTo>
                      <a:cubicBezTo>
                        <a:pt x="1522" y="960"/>
                        <a:pt x="1522" y="960"/>
                        <a:pt x="1522" y="960"/>
                      </a:cubicBezTo>
                      <a:cubicBezTo>
                        <a:pt x="1524" y="960"/>
                        <a:pt x="1524" y="960"/>
                        <a:pt x="1524" y="960"/>
                      </a:cubicBezTo>
                      <a:cubicBezTo>
                        <a:pt x="1526" y="961"/>
                        <a:pt x="1526" y="961"/>
                        <a:pt x="1526" y="961"/>
                      </a:cubicBezTo>
                      <a:cubicBezTo>
                        <a:pt x="1526" y="964"/>
                        <a:pt x="1526" y="964"/>
                        <a:pt x="1526" y="964"/>
                      </a:cubicBezTo>
                      <a:cubicBezTo>
                        <a:pt x="1527" y="965"/>
                        <a:pt x="1527" y="965"/>
                        <a:pt x="1527" y="965"/>
                      </a:cubicBezTo>
                      <a:cubicBezTo>
                        <a:pt x="1532" y="963"/>
                        <a:pt x="1531" y="963"/>
                        <a:pt x="1537" y="964"/>
                      </a:cubicBezTo>
                      <a:cubicBezTo>
                        <a:pt x="1537" y="962"/>
                        <a:pt x="1537" y="962"/>
                        <a:pt x="1537" y="962"/>
                      </a:cubicBezTo>
                      <a:cubicBezTo>
                        <a:pt x="1538" y="962"/>
                        <a:pt x="1538" y="962"/>
                        <a:pt x="1538" y="962"/>
                      </a:cubicBezTo>
                      <a:cubicBezTo>
                        <a:pt x="1537" y="961"/>
                        <a:pt x="1537" y="961"/>
                        <a:pt x="1537" y="961"/>
                      </a:cubicBezTo>
                      <a:cubicBezTo>
                        <a:pt x="1539" y="959"/>
                        <a:pt x="1539" y="959"/>
                        <a:pt x="1539" y="959"/>
                      </a:cubicBezTo>
                      <a:cubicBezTo>
                        <a:pt x="1539" y="955"/>
                        <a:pt x="1539" y="955"/>
                        <a:pt x="1539" y="955"/>
                      </a:cubicBezTo>
                      <a:cubicBezTo>
                        <a:pt x="1540" y="955"/>
                        <a:pt x="1540" y="955"/>
                        <a:pt x="1540" y="955"/>
                      </a:cubicBezTo>
                      <a:cubicBezTo>
                        <a:pt x="1540" y="954"/>
                        <a:pt x="1540" y="954"/>
                        <a:pt x="1540" y="954"/>
                      </a:cubicBezTo>
                      <a:cubicBezTo>
                        <a:pt x="1537" y="953"/>
                        <a:pt x="1534" y="950"/>
                        <a:pt x="1532" y="948"/>
                      </a:cubicBezTo>
                      <a:cubicBezTo>
                        <a:pt x="1533" y="947"/>
                        <a:pt x="1533" y="947"/>
                        <a:pt x="1533" y="947"/>
                      </a:cubicBezTo>
                      <a:cubicBezTo>
                        <a:pt x="1536" y="945"/>
                        <a:pt x="1536" y="945"/>
                        <a:pt x="1536" y="945"/>
                      </a:cubicBezTo>
                      <a:cubicBezTo>
                        <a:pt x="1538" y="939"/>
                        <a:pt x="1538" y="939"/>
                        <a:pt x="1538" y="939"/>
                      </a:cubicBezTo>
                      <a:cubicBezTo>
                        <a:pt x="1535" y="937"/>
                        <a:pt x="1535" y="937"/>
                        <a:pt x="1535" y="937"/>
                      </a:cubicBezTo>
                      <a:cubicBezTo>
                        <a:pt x="1535" y="936"/>
                        <a:pt x="1535" y="936"/>
                        <a:pt x="1535" y="936"/>
                      </a:cubicBezTo>
                      <a:cubicBezTo>
                        <a:pt x="1535" y="935"/>
                        <a:pt x="1538" y="932"/>
                        <a:pt x="1539" y="932"/>
                      </a:cubicBezTo>
                      <a:cubicBezTo>
                        <a:pt x="1540" y="930"/>
                        <a:pt x="1540" y="930"/>
                        <a:pt x="1540" y="930"/>
                      </a:cubicBezTo>
                      <a:cubicBezTo>
                        <a:pt x="1540" y="928"/>
                        <a:pt x="1540" y="928"/>
                        <a:pt x="1540" y="928"/>
                      </a:cubicBezTo>
                      <a:cubicBezTo>
                        <a:pt x="1541" y="927"/>
                        <a:pt x="1543" y="925"/>
                        <a:pt x="1545" y="925"/>
                      </a:cubicBezTo>
                      <a:cubicBezTo>
                        <a:pt x="1546" y="926"/>
                        <a:pt x="1546" y="926"/>
                        <a:pt x="1546" y="926"/>
                      </a:cubicBezTo>
                      <a:lnTo>
                        <a:pt x="1547" y="926"/>
                      </a:lnTo>
                      <a:close/>
                      <a:moveTo>
                        <a:pt x="1484" y="980"/>
                      </a:moveTo>
                      <a:cubicBezTo>
                        <a:pt x="1483" y="981"/>
                        <a:pt x="1483" y="981"/>
                        <a:pt x="1483" y="981"/>
                      </a:cubicBezTo>
                      <a:cubicBezTo>
                        <a:pt x="1483" y="983"/>
                        <a:pt x="1483" y="983"/>
                        <a:pt x="1483" y="983"/>
                      </a:cubicBezTo>
                      <a:cubicBezTo>
                        <a:pt x="1482" y="985"/>
                        <a:pt x="1482" y="985"/>
                        <a:pt x="1482" y="985"/>
                      </a:cubicBezTo>
                      <a:cubicBezTo>
                        <a:pt x="1482" y="986"/>
                        <a:pt x="1482" y="986"/>
                        <a:pt x="1482" y="986"/>
                      </a:cubicBezTo>
                      <a:cubicBezTo>
                        <a:pt x="1483" y="987"/>
                        <a:pt x="1483" y="987"/>
                        <a:pt x="1483" y="987"/>
                      </a:cubicBezTo>
                      <a:cubicBezTo>
                        <a:pt x="1480" y="988"/>
                        <a:pt x="1480" y="988"/>
                        <a:pt x="1480" y="988"/>
                      </a:cubicBezTo>
                      <a:cubicBezTo>
                        <a:pt x="1482" y="989"/>
                        <a:pt x="1482" y="989"/>
                        <a:pt x="1482" y="989"/>
                      </a:cubicBezTo>
                      <a:cubicBezTo>
                        <a:pt x="1480" y="992"/>
                        <a:pt x="1480" y="992"/>
                        <a:pt x="1480" y="992"/>
                      </a:cubicBezTo>
                      <a:cubicBezTo>
                        <a:pt x="1478" y="992"/>
                        <a:pt x="1478" y="992"/>
                        <a:pt x="1478" y="992"/>
                      </a:cubicBezTo>
                      <a:cubicBezTo>
                        <a:pt x="1479" y="993"/>
                        <a:pt x="1479" y="993"/>
                        <a:pt x="1479" y="993"/>
                      </a:cubicBezTo>
                      <a:cubicBezTo>
                        <a:pt x="1480" y="993"/>
                        <a:pt x="1480" y="993"/>
                        <a:pt x="1480" y="993"/>
                      </a:cubicBezTo>
                      <a:cubicBezTo>
                        <a:pt x="1483" y="992"/>
                        <a:pt x="1483" y="992"/>
                        <a:pt x="1483" y="992"/>
                      </a:cubicBezTo>
                      <a:cubicBezTo>
                        <a:pt x="1484" y="992"/>
                        <a:pt x="1484" y="992"/>
                        <a:pt x="1484" y="992"/>
                      </a:cubicBezTo>
                      <a:cubicBezTo>
                        <a:pt x="1487" y="992"/>
                        <a:pt x="1487" y="992"/>
                        <a:pt x="1487" y="992"/>
                      </a:cubicBezTo>
                      <a:cubicBezTo>
                        <a:pt x="1487" y="991"/>
                        <a:pt x="1488" y="987"/>
                        <a:pt x="1489" y="987"/>
                      </a:cubicBezTo>
                      <a:cubicBezTo>
                        <a:pt x="1486" y="983"/>
                        <a:pt x="1486" y="983"/>
                        <a:pt x="1486" y="983"/>
                      </a:cubicBezTo>
                      <a:cubicBezTo>
                        <a:pt x="1485" y="981"/>
                        <a:pt x="1485" y="981"/>
                        <a:pt x="1485" y="981"/>
                      </a:cubicBezTo>
                      <a:lnTo>
                        <a:pt x="1484" y="980"/>
                      </a:lnTo>
                      <a:close/>
                      <a:moveTo>
                        <a:pt x="1151" y="1046"/>
                      </a:moveTo>
                      <a:cubicBezTo>
                        <a:pt x="1152" y="1047"/>
                        <a:pt x="1156" y="1048"/>
                        <a:pt x="1157" y="1047"/>
                      </a:cubicBezTo>
                      <a:cubicBezTo>
                        <a:pt x="1157" y="1045"/>
                        <a:pt x="1157" y="1045"/>
                        <a:pt x="1157" y="1045"/>
                      </a:cubicBezTo>
                      <a:cubicBezTo>
                        <a:pt x="1159" y="1044"/>
                        <a:pt x="1159" y="1044"/>
                        <a:pt x="1159" y="1044"/>
                      </a:cubicBezTo>
                      <a:cubicBezTo>
                        <a:pt x="1159" y="1043"/>
                        <a:pt x="1159" y="1043"/>
                        <a:pt x="1159" y="1043"/>
                      </a:cubicBezTo>
                      <a:cubicBezTo>
                        <a:pt x="1158" y="1043"/>
                        <a:pt x="1158" y="1043"/>
                        <a:pt x="1158" y="1043"/>
                      </a:cubicBezTo>
                      <a:cubicBezTo>
                        <a:pt x="1157" y="1041"/>
                        <a:pt x="1157" y="1041"/>
                        <a:pt x="1157" y="1041"/>
                      </a:cubicBezTo>
                      <a:cubicBezTo>
                        <a:pt x="1156" y="1042"/>
                        <a:pt x="1156" y="1042"/>
                        <a:pt x="1156" y="1042"/>
                      </a:cubicBezTo>
                      <a:cubicBezTo>
                        <a:pt x="1154" y="1041"/>
                        <a:pt x="1154" y="1041"/>
                        <a:pt x="1154" y="1041"/>
                      </a:cubicBezTo>
                      <a:cubicBezTo>
                        <a:pt x="1153" y="1045"/>
                        <a:pt x="1153" y="1045"/>
                        <a:pt x="1153" y="1045"/>
                      </a:cubicBezTo>
                      <a:lnTo>
                        <a:pt x="1151" y="1046"/>
                      </a:lnTo>
                      <a:close/>
                      <a:moveTo>
                        <a:pt x="931" y="1120"/>
                      </a:moveTo>
                      <a:cubicBezTo>
                        <a:pt x="928" y="1121"/>
                        <a:pt x="928" y="1121"/>
                        <a:pt x="928" y="1121"/>
                      </a:cubicBezTo>
                      <a:cubicBezTo>
                        <a:pt x="927" y="1121"/>
                        <a:pt x="927" y="1121"/>
                        <a:pt x="927" y="1121"/>
                      </a:cubicBezTo>
                      <a:cubicBezTo>
                        <a:pt x="924" y="1123"/>
                        <a:pt x="924" y="1123"/>
                        <a:pt x="924" y="1123"/>
                      </a:cubicBezTo>
                      <a:cubicBezTo>
                        <a:pt x="924" y="1125"/>
                        <a:pt x="924" y="1125"/>
                        <a:pt x="924" y="1125"/>
                      </a:cubicBezTo>
                      <a:cubicBezTo>
                        <a:pt x="925" y="1126"/>
                        <a:pt x="927" y="1127"/>
                        <a:pt x="928" y="1127"/>
                      </a:cubicBezTo>
                      <a:cubicBezTo>
                        <a:pt x="930" y="1126"/>
                        <a:pt x="932" y="1126"/>
                        <a:pt x="934" y="1126"/>
                      </a:cubicBezTo>
                      <a:cubicBezTo>
                        <a:pt x="935" y="1123"/>
                        <a:pt x="935" y="1123"/>
                        <a:pt x="935" y="1123"/>
                      </a:cubicBezTo>
                      <a:cubicBezTo>
                        <a:pt x="935" y="1122"/>
                        <a:pt x="935" y="1122"/>
                        <a:pt x="935" y="1122"/>
                      </a:cubicBezTo>
                      <a:cubicBezTo>
                        <a:pt x="934" y="1121"/>
                        <a:pt x="932" y="1120"/>
                        <a:pt x="931" y="1120"/>
                      </a:cubicBezTo>
                      <a:close/>
                      <a:moveTo>
                        <a:pt x="287" y="1167"/>
                      </a:moveTo>
                      <a:cubicBezTo>
                        <a:pt x="286" y="1166"/>
                        <a:pt x="286" y="1166"/>
                        <a:pt x="286" y="1166"/>
                      </a:cubicBezTo>
                      <a:cubicBezTo>
                        <a:pt x="284" y="1165"/>
                        <a:pt x="284" y="1165"/>
                        <a:pt x="284" y="1165"/>
                      </a:cubicBezTo>
                      <a:cubicBezTo>
                        <a:pt x="284" y="1167"/>
                        <a:pt x="284" y="1167"/>
                        <a:pt x="284" y="1167"/>
                      </a:cubicBezTo>
                      <a:cubicBezTo>
                        <a:pt x="286" y="1169"/>
                        <a:pt x="286" y="1169"/>
                        <a:pt x="286" y="1169"/>
                      </a:cubicBezTo>
                      <a:cubicBezTo>
                        <a:pt x="288" y="1169"/>
                        <a:pt x="288" y="1169"/>
                        <a:pt x="288" y="1169"/>
                      </a:cubicBezTo>
                      <a:cubicBezTo>
                        <a:pt x="289" y="1168"/>
                        <a:pt x="289" y="1168"/>
                        <a:pt x="289" y="1168"/>
                      </a:cubicBezTo>
                      <a:lnTo>
                        <a:pt x="287" y="1167"/>
                      </a:lnTo>
                      <a:close/>
                      <a:moveTo>
                        <a:pt x="474" y="1175"/>
                      </a:moveTo>
                      <a:cubicBezTo>
                        <a:pt x="473" y="1176"/>
                        <a:pt x="473" y="1176"/>
                        <a:pt x="473" y="1176"/>
                      </a:cubicBezTo>
                      <a:cubicBezTo>
                        <a:pt x="475" y="1179"/>
                        <a:pt x="475" y="1179"/>
                        <a:pt x="475" y="1179"/>
                      </a:cubicBezTo>
                      <a:cubicBezTo>
                        <a:pt x="480" y="1179"/>
                        <a:pt x="480" y="1179"/>
                        <a:pt x="480" y="1179"/>
                      </a:cubicBezTo>
                      <a:cubicBezTo>
                        <a:pt x="481" y="1178"/>
                        <a:pt x="481" y="1178"/>
                        <a:pt x="481" y="1178"/>
                      </a:cubicBezTo>
                      <a:cubicBezTo>
                        <a:pt x="480" y="1177"/>
                        <a:pt x="480" y="1177"/>
                        <a:pt x="480" y="1177"/>
                      </a:cubicBezTo>
                      <a:cubicBezTo>
                        <a:pt x="477" y="1177"/>
                        <a:pt x="476" y="1175"/>
                        <a:pt x="474" y="1175"/>
                      </a:cubicBezTo>
                      <a:close/>
                      <a:moveTo>
                        <a:pt x="914" y="1182"/>
                      </a:moveTo>
                      <a:cubicBezTo>
                        <a:pt x="914" y="1181"/>
                        <a:pt x="914" y="1181"/>
                        <a:pt x="914" y="1181"/>
                      </a:cubicBezTo>
                      <a:cubicBezTo>
                        <a:pt x="915" y="1179"/>
                        <a:pt x="915" y="1179"/>
                        <a:pt x="915" y="1179"/>
                      </a:cubicBezTo>
                      <a:cubicBezTo>
                        <a:pt x="914" y="1179"/>
                        <a:pt x="914" y="1179"/>
                        <a:pt x="914" y="1179"/>
                      </a:cubicBezTo>
                      <a:cubicBezTo>
                        <a:pt x="913" y="1179"/>
                        <a:pt x="913" y="1179"/>
                        <a:pt x="913" y="1179"/>
                      </a:cubicBezTo>
                      <a:cubicBezTo>
                        <a:pt x="910" y="1178"/>
                        <a:pt x="910" y="1178"/>
                        <a:pt x="910" y="1178"/>
                      </a:cubicBezTo>
                      <a:cubicBezTo>
                        <a:pt x="910" y="1176"/>
                        <a:pt x="910" y="1176"/>
                        <a:pt x="910" y="1176"/>
                      </a:cubicBezTo>
                      <a:cubicBezTo>
                        <a:pt x="909" y="1176"/>
                        <a:pt x="909" y="1176"/>
                        <a:pt x="909" y="1176"/>
                      </a:cubicBezTo>
                      <a:cubicBezTo>
                        <a:pt x="908" y="1177"/>
                        <a:pt x="906" y="1179"/>
                        <a:pt x="904" y="1179"/>
                      </a:cubicBezTo>
                      <a:cubicBezTo>
                        <a:pt x="905" y="1180"/>
                        <a:pt x="905" y="1180"/>
                        <a:pt x="905" y="1180"/>
                      </a:cubicBezTo>
                      <a:cubicBezTo>
                        <a:pt x="906" y="1180"/>
                        <a:pt x="906" y="1180"/>
                        <a:pt x="906" y="1180"/>
                      </a:cubicBezTo>
                      <a:cubicBezTo>
                        <a:pt x="907" y="1181"/>
                        <a:pt x="907" y="1181"/>
                        <a:pt x="907" y="1181"/>
                      </a:cubicBezTo>
                      <a:cubicBezTo>
                        <a:pt x="906" y="1182"/>
                        <a:pt x="906" y="1182"/>
                        <a:pt x="906" y="1182"/>
                      </a:cubicBezTo>
                      <a:cubicBezTo>
                        <a:pt x="907" y="1183"/>
                        <a:pt x="910" y="1183"/>
                        <a:pt x="911" y="1183"/>
                      </a:cubicBezTo>
                      <a:cubicBezTo>
                        <a:pt x="912" y="1182"/>
                        <a:pt x="912" y="1182"/>
                        <a:pt x="912" y="1182"/>
                      </a:cubicBezTo>
                      <a:cubicBezTo>
                        <a:pt x="913" y="1182"/>
                        <a:pt x="913" y="1182"/>
                        <a:pt x="913" y="1182"/>
                      </a:cubicBezTo>
                      <a:lnTo>
                        <a:pt x="914" y="1182"/>
                      </a:lnTo>
                      <a:close/>
                      <a:moveTo>
                        <a:pt x="459" y="1189"/>
                      </a:moveTo>
                      <a:cubicBezTo>
                        <a:pt x="459" y="1189"/>
                        <a:pt x="459" y="1189"/>
                        <a:pt x="459" y="1189"/>
                      </a:cubicBezTo>
                      <a:cubicBezTo>
                        <a:pt x="457" y="1189"/>
                        <a:pt x="457" y="1189"/>
                        <a:pt x="457" y="1189"/>
                      </a:cubicBezTo>
                      <a:cubicBezTo>
                        <a:pt x="457" y="1191"/>
                        <a:pt x="457" y="1191"/>
                        <a:pt x="457" y="1191"/>
                      </a:cubicBezTo>
                      <a:cubicBezTo>
                        <a:pt x="459" y="1194"/>
                        <a:pt x="459" y="1194"/>
                        <a:pt x="459" y="1194"/>
                      </a:cubicBezTo>
                      <a:cubicBezTo>
                        <a:pt x="460" y="1194"/>
                        <a:pt x="460" y="1194"/>
                        <a:pt x="460" y="1194"/>
                      </a:cubicBezTo>
                      <a:cubicBezTo>
                        <a:pt x="461" y="1193"/>
                        <a:pt x="461" y="1193"/>
                        <a:pt x="461" y="1193"/>
                      </a:cubicBezTo>
                      <a:cubicBezTo>
                        <a:pt x="460" y="1190"/>
                        <a:pt x="460" y="1190"/>
                        <a:pt x="460" y="1190"/>
                      </a:cubicBezTo>
                      <a:lnTo>
                        <a:pt x="459" y="1189"/>
                      </a:lnTo>
                      <a:close/>
                      <a:moveTo>
                        <a:pt x="464" y="1193"/>
                      </a:moveTo>
                      <a:cubicBezTo>
                        <a:pt x="464" y="1196"/>
                        <a:pt x="464" y="1196"/>
                        <a:pt x="464" y="1196"/>
                      </a:cubicBezTo>
                      <a:cubicBezTo>
                        <a:pt x="465" y="1195"/>
                        <a:pt x="465" y="1195"/>
                        <a:pt x="465" y="1195"/>
                      </a:cubicBezTo>
                      <a:cubicBezTo>
                        <a:pt x="466" y="1196"/>
                        <a:pt x="466" y="1196"/>
                        <a:pt x="466" y="1196"/>
                      </a:cubicBezTo>
                      <a:cubicBezTo>
                        <a:pt x="466" y="1193"/>
                        <a:pt x="466" y="1193"/>
                        <a:pt x="466" y="1193"/>
                      </a:cubicBezTo>
                      <a:lnTo>
                        <a:pt x="464" y="1193"/>
                      </a:lnTo>
                      <a:close/>
                      <a:moveTo>
                        <a:pt x="471" y="1199"/>
                      </a:moveTo>
                      <a:cubicBezTo>
                        <a:pt x="471" y="1200"/>
                        <a:pt x="471" y="1200"/>
                        <a:pt x="471" y="1200"/>
                      </a:cubicBezTo>
                      <a:cubicBezTo>
                        <a:pt x="472" y="1205"/>
                        <a:pt x="472" y="1205"/>
                        <a:pt x="472" y="1205"/>
                      </a:cubicBezTo>
                      <a:cubicBezTo>
                        <a:pt x="474" y="1204"/>
                        <a:pt x="474" y="1204"/>
                        <a:pt x="474" y="1204"/>
                      </a:cubicBezTo>
                      <a:cubicBezTo>
                        <a:pt x="475" y="1202"/>
                        <a:pt x="475" y="1202"/>
                        <a:pt x="475" y="1202"/>
                      </a:cubicBezTo>
                      <a:cubicBezTo>
                        <a:pt x="473" y="1201"/>
                        <a:pt x="473" y="1201"/>
                        <a:pt x="473" y="1201"/>
                      </a:cubicBezTo>
                      <a:cubicBezTo>
                        <a:pt x="472" y="1201"/>
                        <a:pt x="472" y="1199"/>
                        <a:pt x="471" y="1199"/>
                      </a:cubicBezTo>
                      <a:close/>
                      <a:moveTo>
                        <a:pt x="409" y="1259"/>
                      </a:moveTo>
                      <a:cubicBezTo>
                        <a:pt x="407" y="1259"/>
                        <a:pt x="407" y="1259"/>
                        <a:pt x="407" y="1259"/>
                      </a:cubicBezTo>
                      <a:cubicBezTo>
                        <a:pt x="407" y="1260"/>
                        <a:pt x="407" y="1260"/>
                        <a:pt x="407" y="1260"/>
                      </a:cubicBezTo>
                      <a:cubicBezTo>
                        <a:pt x="409" y="1262"/>
                        <a:pt x="409" y="1262"/>
                        <a:pt x="409" y="1262"/>
                      </a:cubicBezTo>
                      <a:cubicBezTo>
                        <a:pt x="409" y="1263"/>
                        <a:pt x="409" y="1263"/>
                        <a:pt x="409" y="1263"/>
                      </a:cubicBezTo>
                      <a:cubicBezTo>
                        <a:pt x="408" y="1263"/>
                        <a:pt x="408" y="1263"/>
                        <a:pt x="408" y="1263"/>
                      </a:cubicBezTo>
                      <a:cubicBezTo>
                        <a:pt x="408" y="1264"/>
                        <a:pt x="408" y="1264"/>
                        <a:pt x="408" y="1264"/>
                      </a:cubicBezTo>
                      <a:cubicBezTo>
                        <a:pt x="410" y="1265"/>
                        <a:pt x="410" y="1265"/>
                        <a:pt x="410" y="1265"/>
                      </a:cubicBezTo>
                      <a:cubicBezTo>
                        <a:pt x="412" y="1264"/>
                        <a:pt x="412" y="1264"/>
                        <a:pt x="412" y="1264"/>
                      </a:cubicBezTo>
                      <a:cubicBezTo>
                        <a:pt x="411" y="1260"/>
                        <a:pt x="411" y="1260"/>
                        <a:pt x="411" y="1260"/>
                      </a:cubicBezTo>
                      <a:cubicBezTo>
                        <a:pt x="411" y="1259"/>
                        <a:pt x="409" y="1259"/>
                        <a:pt x="409" y="1259"/>
                      </a:cubicBezTo>
                      <a:close/>
                      <a:moveTo>
                        <a:pt x="862" y="1275"/>
                      </a:moveTo>
                      <a:cubicBezTo>
                        <a:pt x="861" y="1275"/>
                        <a:pt x="859" y="1277"/>
                        <a:pt x="859" y="1278"/>
                      </a:cubicBezTo>
                      <a:cubicBezTo>
                        <a:pt x="860" y="1280"/>
                        <a:pt x="860" y="1280"/>
                        <a:pt x="860" y="1280"/>
                      </a:cubicBezTo>
                      <a:cubicBezTo>
                        <a:pt x="864" y="1281"/>
                        <a:pt x="864" y="1281"/>
                        <a:pt x="864" y="1281"/>
                      </a:cubicBezTo>
                      <a:cubicBezTo>
                        <a:pt x="866" y="1276"/>
                        <a:pt x="866" y="1276"/>
                        <a:pt x="866" y="1276"/>
                      </a:cubicBezTo>
                      <a:cubicBezTo>
                        <a:pt x="863" y="1276"/>
                        <a:pt x="863" y="1276"/>
                        <a:pt x="863" y="1276"/>
                      </a:cubicBezTo>
                      <a:cubicBezTo>
                        <a:pt x="863" y="1275"/>
                        <a:pt x="862" y="1275"/>
                        <a:pt x="862" y="1275"/>
                      </a:cubicBezTo>
                      <a:close/>
                      <a:moveTo>
                        <a:pt x="864" y="1292"/>
                      </a:moveTo>
                      <a:cubicBezTo>
                        <a:pt x="864" y="1290"/>
                        <a:pt x="864" y="1290"/>
                        <a:pt x="864" y="1290"/>
                      </a:cubicBezTo>
                      <a:cubicBezTo>
                        <a:pt x="864" y="1290"/>
                        <a:pt x="864" y="1290"/>
                        <a:pt x="864" y="1290"/>
                      </a:cubicBezTo>
                      <a:cubicBezTo>
                        <a:pt x="862" y="1293"/>
                        <a:pt x="862" y="1293"/>
                        <a:pt x="862" y="1293"/>
                      </a:cubicBezTo>
                      <a:cubicBezTo>
                        <a:pt x="861" y="1293"/>
                        <a:pt x="861" y="1293"/>
                        <a:pt x="861" y="1293"/>
                      </a:cubicBezTo>
                      <a:cubicBezTo>
                        <a:pt x="860" y="1290"/>
                        <a:pt x="860" y="1290"/>
                        <a:pt x="860" y="1290"/>
                      </a:cubicBezTo>
                      <a:cubicBezTo>
                        <a:pt x="857" y="1292"/>
                        <a:pt x="857" y="1292"/>
                        <a:pt x="857" y="1292"/>
                      </a:cubicBezTo>
                      <a:cubicBezTo>
                        <a:pt x="859" y="1294"/>
                        <a:pt x="859" y="1294"/>
                        <a:pt x="859" y="1294"/>
                      </a:cubicBezTo>
                      <a:cubicBezTo>
                        <a:pt x="859" y="1296"/>
                        <a:pt x="859" y="1296"/>
                        <a:pt x="859" y="1296"/>
                      </a:cubicBezTo>
                      <a:cubicBezTo>
                        <a:pt x="860" y="1296"/>
                        <a:pt x="860" y="1296"/>
                        <a:pt x="860" y="1296"/>
                      </a:cubicBezTo>
                      <a:cubicBezTo>
                        <a:pt x="863" y="1295"/>
                        <a:pt x="863" y="1295"/>
                        <a:pt x="863" y="1295"/>
                      </a:cubicBezTo>
                      <a:cubicBezTo>
                        <a:pt x="864" y="1293"/>
                        <a:pt x="864" y="1293"/>
                        <a:pt x="864" y="1293"/>
                      </a:cubicBezTo>
                      <a:cubicBezTo>
                        <a:pt x="866" y="1294"/>
                        <a:pt x="866" y="1294"/>
                        <a:pt x="866" y="1294"/>
                      </a:cubicBezTo>
                      <a:lnTo>
                        <a:pt x="864" y="1292"/>
                      </a:lnTo>
                      <a:close/>
                      <a:moveTo>
                        <a:pt x="412" y="1296"/>
                      </a:moveTo>
                      <a:cubicBezTo>
                        <a:pt x="414" y="1297"/>
                        <a:pt x="414" y="1297"/>
                        <a:pt x="414" y="1297"/>
                      </a:cubicBezTo>
                      <a:cubicBezTo>
                        <a:pt x="416" y="1295"/>
                        <a:pt x="416" y="1295"/>
                        <a:pt x="416" y="1295"/>
                      </a:cubicBezTo>
                      <a:cubicBezTo>
                        <a:pt x="417" y="1293"/>
                        <a:pt x="417" y="1293"/>
                        <a:pt x="417" y="1293"/>
                      </a:cubicBezTo>
                      <a:cubicBezTo>
                        <a:pt x="415" y="1285"/>
                        <a:pt x="415" y="1285"/>
                        <a:pt x="415" y="1285"/>
                      </a:cubicBezTo>
                      <a:cubicBezTo>
                        <a:pt x="414" y="1284"/>
                        <a:pt x="411" y="1283"/>
                        <a:pt x="410" y="1283"/>
                      </a:cubicBezTo>
                      <a:cubicBezTo>
                        <a:pt x="409" y="1281"/>
                        <a:pt x="409" y="1281"/>
                        <a:pt x="409" y="1281"/>
                      </a:cubicBezTo>
                      <a:cubicBezTo>
                        <a:pt x="408" y="1281"/>
                        <a:pt x="408" y="1281"/>
                        <a:pt x="408" y="1281"/>
                      </a:cubicBezTo>
                      <a:cubicBezTo>
                        <a:pt x="405" y="1282"/>
                        <a:pt x="405" y="1282"/>
                        <a:pt x="405" y="1282"/>
                      </a:cubicBezTo>
                      <a:cubicBezTo>
                        <a:pt x="404" y="1281"/>
                        <a:pt x="404" y="1281"/>
                        <a:pt x="404" y="1281"/>
                      </a:cubicBezTo>
                      <a:cubicBezTo>
                        <a:pt x="399" y="1285"/>
                        <a:pt x="399" y="1285"/>
                        <a:pt x="399" y="1285"/>
                      </a:cubicBezTo>
                      <a:cubicBezTo>
                        <a:pt x="400" y="1290"/>
                        <a:pt x="400" y="1290"/>
                        <a:pt x="400" y="1290"/>
                      </a:cubicBezTo>
                      <a:cubicBezTo>
                        <a:pt x="401" y="1290"/>
                        <a:pt x="401" y="1290"/>
                        <a:pt x="401" y="1290"/>
                      </a:cubicBezTo>
                      <a:cubicBezTo>
                        <a:pt x="402" y="1293"/>
                        <a:pt x="402" y="1293"/>
                        <a:pt x="402" y="1293"/>
                      </a:cubicBezTo>
                      <a:cubicBezTo>
                        <a:pt x="403" y="1294"/>
                        <a:pt x="403" y="1294"/>
                        <a:pt x="403" y="1294"/>
                      </a:cubicBezTo>
                      <a:cubicBezTo>
                        <a:pt x="404" y="1293"/>
                        <a:pt x="404" y="1293"/>
                        <a:pt x="404" y="1293"/>
                      </a:cubicBezTo>
                      <a:cubicBezTo>
                        <a:pt x="408" y="1293"/>
                        <a:pt x="410" y="1293"/>
                        <a:pt x="412" y="1296"/>
                      </a:cubicBezTo>
                      <a:close/>
                      <a:moveTo>
                        <a:pt x="869" y="1288"/>
                      </a:moveTo>
                      <a:cubicBezTo>
                        <a:pt x="869" y="1289"/>
                        <a:pt x="869" y="1289"/>
                        <a:pt x="869" y="1289"/>
                      </a:cubicBezTo>
                      <a:cubicBezTo>
                        <a:pt x="869" y="1290"/>
                        <a:pt x="869" y="1290"/>
                        <a:pt x="869" y="1290"/>
                      </a:cubicBezTo>
                      <a:cubicBezTo>
                        <a:pt x="867" y="1291"/>
                        <a:pt x="867" y="1291"/>
                        <a:pt x="867" y="1291"/>
                      </a:cubicBezTo>
                      <a:cubicBezTo>
                        <a:pt x="867" y="1295"/>
                        <a:pt x="867" y="1295"/>
                        <a:pt x="867" y="1295"/>
                      </a:cubicBezTo>
                      <a:cubicBezTo>
                        <a:pt x="869" y="1296"/>
                        <a:pt x="869" y="1296"/>
                        <a:pt x="869" y="1296"/>
                      </a:cubicBezTo>
                      <a:cubicBezTo>
                        <a:pt x="870" y="1297"/>
                        <a:pt x="870" y="1297"/>
                        <a:pt x="870" y="1297"/>
                      </a:cubicBezTo>
                      <a:cubicBezTo>
                        <a:pt x="873" y="1298"/>
                        <a:pt x="873" y="1298"/>
                        <a:pt x="873" y="1298"/>
                      </a:cubicBezTo>
                      <a:cubicBezTo>
                        <a:pt x="878" y="1295"/>
                        <a:pt x="878" y="1295"/>
                        <a:pt x="878" y="1295"/>
                      </a:cubicBezTo>
                      <a:cubicBezTo>
                        <a:pt x="877" y="1294"/>
                        <a:pt x="877" y="1294"/>
                        <a:pt x="877" y="1294"/>
                      </a:cubicBezTo>
                      <a:cubicBezTo>
                        <a:pt x="874" y="1294"/>
                        <a:pt x="874" y="1294"/>
                        <a:pt x="874" y="1294"/>
                      </a:cubicBezTo>
                      <a:cubicBezTo>
                        <a:pt x="872" y="1293"/>
                        <a:pt x="872" y="1293"/>
                        <a:pt x="872" y="1293"/>
                      </a:cubicBezTo>
                      <a:cubicBezTo>
                        <a:pt x="873" y="1290"/>
                        <a:pt x="873" y="1290"/>
                        <a:pt x="873" y="1290"/>
                      </a:cubicBezTo>
                      <a:cubicBezTo>
                        <a:pt x="874" y="1290"/>
                        <a:pt x="874" y="1290"/>
                        <a:pt x="874" y="1290"/>
                      </a:cubicBezTo>
                      <a:cubicBezTo>
                        <a:pt x="871" y="1286"/>
                        <a:pt x="871" y="1286"/>
                        <a:pt x="871" y="1286"/>
                      </a:cubicBezTo>
                      <a:lnTo>
                        <a:pt x="869" y="1288"/>
                      </a:lnTo>
                      <a:close/>
                      <a:moveTo>
                        <a:pt x="597" y="1295"/>
                      </a:moveTo>
                      <a:cubicBezTo>
                        <a:pt x="595" y="1296"/>
                        <a:pt x="595" y="1296"/>
                        <a:pt x="595" y="1296"/>
                      </a:cubicBezTo>
                      <a:cubicBezTo>
                        <a:pt x="592" y="1296"/>
                        <a:pt x="592" y="1296"/>
                        <a:pt x="592" y="1296"/>
                      </a:cubicBezTo>
                      <a:cubicBezTo>
                        <a:pt x="590" y="1297"/>
                        <a:pt x="590" y="1297"/>
                        <a:pt x="590" y="1297"/>
                      </a:cubicBezTo>
                      <a:cubicBezTo>
                        <a:pt x="591" y="1299"/>
                        <a:pt x="591" y="1299"/>
                        <a:pt x="591" y="1299"/>
                      </a:cubicBezTo>
                      <a:cubicBezTo>
                        <a:pt x="595" y="1299"/>
                        <a:pt x="595" y="1299"/>
                        <a:pt x="595" y="1299"/>
                      </a:cubicBezTo>
                      <a:cubicBezTo>
                        <a:pt x="596" y="1299"/>
                        <a:pt x="596" y="1299"/>
                        <a:pt x="596" y="1299"/>
                      </a:cubicBezTo>
                      <a:cubicBezTo>
                        <a:pt x="598" y="1300"/>
                        <a:pt x="598" y="1300"/>
                        <a:pt x="598" y="1300"/>
                      </a:cubicBezTo>
                      <a:cubicBezTo>
                        <a:pt x="599" y="1299"/>
                        <a:pt x="599" y="1299"/>
                        <a:pt x="599" y="1299"/>
                      </a:cubicBezTo>
                      <a:cubicBezTo>
                        <a:pt x="598" y="1295"/>
                        <a:pt x="598" y="1295"/>
                        <a:pt x="598" y="1295"/>
                      </a:cubicBezTo>
                      <a:lnTo>
                        <a:pt x="597" y="1295"/>
                      </a:lnTo>
                      <a:close/>
                      <a:moveTo>
                        <a:pt x="515" y="1294"/>
                      </a:moveTo>
                      <a:cubicBezTo>
                        <a:pt x="513" y="1295"/>
                        <a:pt x="513" y="1295"/>
                        <a:pt x="513" y="1295"/>
                      </a:cubicBezTo>
                      <a:cubicBezTo>
                        <a:pt x="512" y="1298"/>
                        <a:pt x="512" y="1298"/>
                        <a:pt x="512" y="1298"/>
                      </a:cubicBezTo>
                      <a:cubicBezTo>
                        <a:pt x="516" y="1304"/>
                        <a:pt x="516" y="1304"/>
                        <a:pt x="516" y="1304"/>
                      </a:cubicBezTo>
                      <a:cubicBezTo>
                        <a:pt x="517" y="1305"/>
                        <a:pt x="517" y="1305"/>
                        <a:pt x="517" y="1305"/>
                      </a:cubicBezTo>
                      <a:cubicBezTo>
                        <a:pt x="520" y="1301"/>
                        <a:pt x="520" y="1301"/>
                        <a:pt x="520" y="1301"/>
                      </a:cubicBezTo>
                      <a:cubicBezTo>
                        <a:pt x="517" y="1295"/>
                        <a:pt x="517" y="1295"/>
                        <a:pt x="517" y="1295"/>
                      </a:cubicBezTo>
                      <a:lnTo>
                        <a:pt x="515" y="1294"/>
                      </a:lnTo>
                      <a:close/>
                      <a:moveTo>
                        <a:pt x="887" y="1302"/>
                      </a:moveTo>
                      <a:cubicBezTo>
                        <a:pt x="887" y="1300"/>
                        <a:pt x="887" y="1300"/>
                        <a:pt x="887" y="1300"/>
                      </a:cubicBezTo>
                      <a:cubicBezTo>
                        <a:pt x="886" y="1300"/>
                        <a:pt x="886" y="1300"/>
                        <a:pt x="886" y="1300"/>
                      </a:cubicBezTo>
                      <a:cubicBezTo>
                        <a:pt x="886" y="1304"/>
                        <a:pt x="886" y="1304"/>
                        <a:pt x="886" y="1304"/>
                      </a:cubicBezTo>
                      <a:cubicBezTo>
                        <a:pt x="885" y="1307"/>
                        <a:pt x="885" y="1307"/>
                        <a:pt x="885" y="1307"/>
                      </a:cubicBezTo>
                      <a:cubicBezTo>
                        <a:pt x="887" y="1307"/>
                        <a:pt x="887" y="1307"/>
                        <a:pt x="887" y="1307"/>
                      </a:cubicBezTo>
                      <a:cubicBezTo>
                        <a:pt x="889" y="1305"/>
                        <a:pt x="889" y="1305"/>
                        <a:pt x="889" y="1305"/>
                      </a:cubicBezTo>
                      <a:cubicBezTo>
                        <a:pt x="889" y="1302"/>
                        <a:pt x="889" y="1302"/>
                        <a:pt x="889" y="1302"/>
                      </a:cubicBezTo>
                      <a:lnTo>
                        <a:pt x="887" y="1302"/>
                      </a:lnTo>
                      <a:close/>
                      <a:moveTo>
                        <a:pt x="859" y="1314"/>
                      </a:moveTo>
                      <a:cubicBezTo>
                        <a:pt x="856" y="1317"/>
                        <a:pt x="856" y="1317"/>
                        <a:pt x="856" y="1317"/>
                      </a:cubicBezTo>
                      <a:cubicBezTo>
                        <a:pt x="857" y="1317"/>
                        <a:pt x="857" y="1317"/>
                        <a:pt x="857" y="1317"/>
                      </a:cubicBezTo>
                      <a:cubicBezTo>
                        <a:pt x="858" y="1316"/>
                        <a:pt x="858" y="1316"/>
                        <a:pt x="858" y="1316"/>
                      </a:cubicBezTo>
                      <a:cubicBezTo>
                        <a:pt x="858" y="1315"/>
                        <a:pt x="858" y="1315"/>
                        <a:pt x="858" y="1315"/>
                      </a:cubicBezTo>
                      <a:cubicBezTo>
                        <a:pt x="861" y="1315"/>
                        <a:pt x="861" y="1315"/>
                        <a:pt x="861" y="1315"/>
                      </a:cubicBezTo>
                      <a:cubicBezTo>
                        <a:pt x="862" y="1316"/>
                        <a:pt x="862" y="1316"/>
                        <a:pt x="862" y="1316"/>
                      </a:cubicBezTo>
                      <a:cubicBezTo>
                        <a:pt x="863" y="1316"/>
                        <a:pt x="863" y="1316"/>
                        <a:pt x="863" y="1316"/>
                      </a:cubicBezTo>
                      <a:cubicBezTo>
                        <a:pt x="864" y="1313"/>
                        <a:pt x="864" y="1313"/>
                        <a:pt x="864" y="1313"/>
                      </a:cubicBezTo>
                      <a:cubicBezTo>
                        <a:pt x="863" y="1314"/>
                        <a:pt x="860" y="1314"/>
                        <a:pt x="859" y="1314"/>
                      </a:cubicBezTo>
                      <a:close/>
                      <a:moveTo>
                        <a:pt x="842" y="1315"/>
                      </a:moveTo>
                      <a:cubicBezTo>
                        <a:pt x="840" y="1316"/>
                        <a:pt x="840" y="1316"/>
                        <a:pt x="840" y="1316"/>
                      </a:cubicBezTo>
                      <a:cubicBezTo>
                        <a:pt x="842" y="1318"/>
                        <a:pt x="842" y="1318"/>
                        <a:pt x="842" y="1318"/>
                      </a:cubicBezTo>
                      <a:cubicBezTo>
                        <a:pt x="841" y="1319"/>
                        <a:pt x="841" y="1319"/>
                        <a:pt x="841" y="1319"/>
                      </a:cubicBezTo>
                      <a:cubicBezTo>
                        <a:pt x="847" y="1318"/>
                        <a:pt x="847" y="1318"/>
                        <a:pt x="847" y="1318"/>
                      </a:cubicBezTo>
                      <a:cubicBezTo>
                        <a:pt x="847" y="1316"/>
                        <a:pt x="847" y="1316"/>
                        <a:pt x="847" y="1316"/>
                      </a:cubicBezTo>
                      <a:cubicBezTo>
                        <a:pt x="844" y="1316"/>
                        <a:pt x="844" y="1316"/>
                        <a:pt x="844" y="1316"/>
                      </a:cubicBezTo>
                      <a:cubicBezTo>
                        <a:pt x="844" y="1313"/>
                        <a:pt x="844" y="1313"/>
                        <a:pt x="844" y="1313"/>
                      </a:cubicBezTo>
                      <a:lnTo>
                        <a:pt x="842" y="1315"/>
                      </a:lnTo>
                      <a:close/>
                      <a:moveTo>
                        <a:pt x="917" y="1322"/>
                      </a:moveTo>
                      <a:cubicBezTo>
                        <a:pt x="917" y="1324"/>
                        <a:pt x="919" y="1326"/>
                        <a:pt x="921" y="1327"/>
                      </a:cubicBezTo>
                      <a:cubicBezTo>
                        <a:pt x="924" y="1327"/>
                        <a:pt x="924" y="1327"/>
                        <a:pt x="924" y="1327"/>
                      </a:cubicBezTo>
                      <a:cubicBezTo>
                        <a:pt x="922" y="1325"/>
                        <a:pt x="922" y="1325"/>
                        <a:pt x="922" y="1325"/>
                      </a:cubicBezTo>
                      <a:cubicBezTo>
                        <a:pt x="925" y="1323"/>
                        <a:pt x="925" y="1323"/>
                        <a:pt x="925" y="1323"/>
                      </a:cubicBezTo>
                      <a:cubicBezTo>
                        <a:pt x="924" y="1322"/>
                        <a:pt x="924" y="1322"/>
                        <a:pt x="924" y="1322"/>
                      </a:cubicBezTo>
                      <a:lnTo>
                        <a:pt x="917" y="1322"/>
                      </a:lnTo>
                      <a:close/>
                      <a:moveTo>
                        <a:pt x="619" y="1340"/>
                      </a:moveTo>
                      <a:cubicBezTo>
                        <a:pt x="619" y="1343"/>
                        <a:pt x="619" y="1343"/>
                        <a:pt x="619" y="1343"/>
                      </a:cubicBezTo>
                      <a:cubicBezTo>
                        <a:pt x="622" y="1344"/>
                        <a:pt x="622" y="1344"/>
                        <a:pt x="622" y="1344"/>
                      </a:cubicBezTo>
                      <a:cubicBezTo>
                        <a:pt x="623" y="1344"/>
                        <a:pt x="623" y="1344"/>
                        <a:pt x="623" y="1344"/>
                      </a:cubicBezTo>
                      <a:cubicBezTo>
                        <a:pt x="622" y="1344"/>
                        <a:pt x="620" y="1342"/>
                        <a:pt x="620" y="1340"/>
                      </a:cubicBezTo>
                      <a:lnTo>
                        <a:pt x="619" y="1340"/>
                      </a:lnTo>
                      <a:close/>
                      <a:moveTo>
                        <a:pt x="613" y="1345"/>
                      </a:moveTo>
                      <a:cubicBezTo>
                        <a:pt x="615" y="1351"/>
                        <a:pt x="615" y="1351"/>
                        <a:pt x="615" y="1351"/>
                      </a:cubicBezTo>
                      <a:cubicBezTo>
                        <a:pt x="616" y="1351"/>
                        <a:pt x="616" y="1351"/>
                        <a:pt x="616" y="1351"/>
                      </a:cubicBezTo>
                      <a:cubicBezTo>
                        <a:pt x="617" y="1349"/>
                        <a:pt x="617" y="1349"/>
                        <a:pt x="617" y="1349"/>
                      </a:cubicBezTo>
                      <a:cubicBezTo>
                        <a:pt x="617" y="1347"/>
                        <a:pt x="617" y="1347"/>
                        <a:pt x="617" y="1347"/>
                      </a:cubicBezTo>
                      <a:cubicBezTo>
                        <a:pt x="614" y="1345"/>
                        <a:pt x="614" y="1345"/>
                        <a:pt x="614" y="1345"/>
                      </a:cubicBezTo>
                      <a:cubicBezTo>
                        <a:pt x="614" y="1343"/>
                        <a:pt x="614" y="1343"/>
                        <a:pt x="614" y="1343"/>
                      </a:cubicBezTo>
                      <a:cubicBezTo>
                        <a:pt x="616" y="1342"/>
                        <a:pt x="616" y="1342"/>
                        <a:pt x="616" y="1342"/>
                      </a:cubicBezTo>
                      <a:cubicBezTo>
                        <a:pt x="614" y="1341"/>
                        <a:pt x="610" y="1342"/>
                        <a:pt x="608" y="1342"/>
                      </a:cubicBezTo>
                      <a:cubicBezTo>
                        <a:pt x="608" y="1343"/>
                        <a:pt x="608" y="1343"/>
                        <a:pt x="608" y="1343"/>
                      </a:cubicBezTo>
                      <a:cubicBezTo>
                        <a:pt x="610" y="1344"/>
                        <a:pt x="611" y="1345"/>
                        <a:pt x="613" y="1345"/>
                      </a:cubicBezTo>
                      <a:close/>
                      <a:moveTo>
                        <a:pt x="854" y="1345"/>
                      </a:moveTo>
                      <a:cubicBezTo>
                        <a:pt x="851" y="1346"/>
                        <a:pt x="851" y="1346"/>
                        <a:pt x="851" y="1346"/>
                      </a:cubicBezTo>
                      <a:cubicBezTo>
                        <a:pt x="851" y="1348"/>
                        <a:pt x="852" y="1352"/>
                        <a:pt x="854" y="1354"/>
                      </a:cubicBezTo>
                      <a:cubicBezTo>
                        <a:pt x="856" y="1353"/>
                        <a:pt x="856" y="1353"/>
                        <a:pt x="856" y="1353"/>
                      </a:cubicBezTo>
                      <a:cubicBezTo>
                        <a:pt x="857" y="1352"/>
                        <a:pt x="856" y="1347"/>
                        <a:pt x="855" y="1346"/>
                      </a:cubicBezTo>
                      <a:lnTo>
                        <a:pt x="854" y="1345"/>
                      </a:lnTo>
                      <a:close/>
                      <a:moveTo>
                        <a:pt x="42" y="1355"/>
                      </a:moveTo>
                      <a:cubicBezTo>
                        <a:pt x="41" y="1355"/>
                        <a:pt x="41" y="1355"/>
                        <a:pt x="41" y="1355"/>
                      </a:cubicBezTo>
                      <a:cubicBezTo>
                        <a:pt x="40" y="1359"/>
                        <a:pt x="40" y="1359"/>
                        <a:pt x="40" y="1359"/>
                      </a:cubicBezTo>
                      <a:cubicBezTo>
                        <a:pt x="43" y="1361"/>
                        <a:pt x="43" y="1361"/>
                        <a:pt x="43" y="1361"/>
                      </a:cubicBezTo>
                      <a:cubicBezTo>
                        <a:pt x="44" y="1359"/>
                        <a:pt x="44" y="1359"/>
                        <a:pt x="44" y="1359"/>
                      </a:cubicBezTo>
                      <a:cubicBezTo>
                        <a:pt x="43" y="1355"/>
                        <a:pt x="43" y="1355"/>
                        <a:pt x="43" y="1355"/>
                      </a:cubicBezTo>
                      <a:lnTo>
                        <a:pt x="42" y="1355"/>
                      </a:lnTo>
                      <a:close/>
                      <a:moveTo>
                        <a:pt x="533" y="1366"/>
                      </a:moveTo>
                      <a:cubicBezTo>
                        <a:pt x="538" y="1363"/>
                        <a:pt x="538" y="1363"/>
                        <a:pt x="538" y="1363"/>
                      </a:cubicBezTo>
                      <a:cubicBezTo>
                        <a:pt x="537" y="1360"/>
                        <a:pt x="537" y="1360"/>
                        <a:pt x="537" y="1360"/>
                      </a:cubicBezTo>
                      <a:cubicBezTo>
                        <a:pt x="535" y="1358"/>
                        <a:pt x="535" y="1358"/>
                        <a:pt x="535" y="1358"/>
                      </a:cubicBezTo>
                      <a:cubicBezTo>
                        <a:pt x="536" y="1357"/>
                        <a:pt x="536" y="1357"/>
                        <a:pt x="536" y="1357"/>
                      </a:cubicBezTo>
                      <a:cubicBezTo>
                        <a:pt x="534" y="1356"/>
                        <a:pt x="526" y="1355"/>
                        <a:pt x="524" y="1353"/>
                      </a:cubicBezTo>
                      <a:cubicBezTo>
                        <a:pt x="523" y="1354"/>
                        <a:pt x="523" y="1354"/>
                        <a:pt x="523" y="1354"/>
                      </a:cubicBezTo>
                      <a:cubicBezTo>
                        <a:pt x="524" y="1355"/>
                        <a:pt x="524" y="1355"/>
                        <a:pt x="524" y="1355"/>
                      </a:cubicBezTo>
                      <a:cubicBezTo>
                        <a:pt x="523" y="1356"/>
                        <a:pt x="523" y="1356"/>
                        <a:pt x="523" y="1356"/>
                      </a:cubicBezTo>
                      <a:cubicBezTo>
                        <a:pt x="527" y="1361"/>
                        <a:pt x="527" y="1361"/>
                        <a:pt x="527" y="1361"/>
                      </a:cubicBezTo>
                      <a:cubicBezTo>
                        <a:pt x="526" y="1362"/>
                        <a:pt x="526" y="1362"/>
                        <a:pt x="526" y="1362"/>
                      </a:cubicBezTo>
                      <a:cubicBezTo>
                        <a:pt x="524" y="1363"/>
                        <a:pt x="524" y="1363"/>
                        <a:pt x="524" y="1363"/>
                      </a:cubicBezTo>
                      <a:cubicBezTo>
                        <a:pt x="525" y="1364"/>
                        <a:pt x="525" y="1364"/>
                        <a:pt x="525" y="1364"/>
                      </a:cubicBezTo>
                      <a:cubicBezTo>
                        <a:pt x="527" y="1365"/>
                        <a:pt x="527" y="1365"/>
                        <a:pt x="527" y="1365"/>
                      </a:cubicBezTo>
                      <a:cubicBezTo>
                        <a:pt x="528" y="1364"/>
                        <a:pt x="528" y="1364"/>
                        <a:pt x="528" y="1364"/>
                      </a:cubicBezTo>
                      <a:cubicBezTo>
                        <a:pt x="528" y="1362"/>
                        <a:pt x="528" y="1362"/>
                        <a:pt x="528" y="1362"/>
                      </a:cubicBezTo>
                      <a:cubicBezTo>
                        <a:pt x="530" y="1362"/>
                        <a:pt x="530" y="1362"/>
                        <a:pt x="530" y="1362"/>
                      </a:cubicBezTo>
                      <a:cubicBezTo>
                        <a:pt x="531" y="1364"/>
                        <a:pt x="531" y="1364"/>
                        <a:pt x="531" y="1364"/>
                      </a:cubicBezTo>
                      <a:cubicBezTo>
                        <a:pt x="530" y="1366"/>
                        <a:pt x="530" y="1366"/>
                        <a:pt x="530" y="1366"/>
                      </a:cubicBezTo>
                      <a:lnTo>
                        <a:pt x="533" y="1366"/>
                      </a:lnTo>
                      <a:close/>
                      <a:moveTo>
                        <a:pt x="1" y="1375"/>
                      </a:moveTo>
                      <a:cubicBezTo>
                        <a:pt x="0" y="1376"/>
                        <a:pt x="0" y="1376"/>
                        <a:pt x="0" y="1376"/>
                      </a:cubicBezTo>
                      <a:cubicBezTo>
                        <a:pt x="2" y="1377"/>
                        <a:pt x="2" y="1377"/>
                        <a:pt x="2" y="1377"/>
                      </a:cubicBezTo>
                      <a:cubicBezTo>
                        <a:pt x="1" y="1378"/>
                        <a:pt x="1" y="1378"/>
                        <a:pt x="1" y="1378"/>
                      </a:cubicBezTo>
                      <a:cubicBezTo>
                        <a:pt x="2" y="1379"/>
                        <a:pt x="2" y="1379"/>
                        <a:pt x="2" y="1379"/>
                      </a:cubicBezTo>
                      <a:cubicBezTo>
                        <a:pt x="5" y="1378"/>
                        <a:pt x="5" y="1378"/>
                        <a:pt x="5" y="1378"/>
                      </a:cubicBezTo>
                      <a:cubicBezTo>
                        <a:pt x="6" y="1377"/>
                        <a:pt x="6" y="1377"/>
                        <a:pt x="6" y="1377"/>
                      </a:cubicBezTo>
                      <a:cubicBezTo>
                        <a:pt x="6" y="1374"/>
                        <a:pt x="6" y="1374"/>
                        <a:pt x="6" y="1374"/>
                      </a:cubicBezTo>
                      <a:cubicBezTo>
                        <a:pt x="4" y="1375"/>
                        <a:pt x="2" y="1376"/>
                        <a:pt x="1" y="1375"/>
                      </a:cubicBezTo>
                      <a:close/>
                      <a:moveTo>
                        <a:pt x="807" y="1371"/>
                      </a:moveTo>
                      <a:cubicBezTo>
                        <a:pt x="808" y="1372"/>
                        <a:pt x="808" y="1372"/>
                        <a:pt x="808" y="1372"/>
                      </a:cubicBezTo>
                      <a:cubicBezTo>
                        <a:pt x="808" y="1374"/>
                        <a:pt x="808" y="1374"/>
                        <a:pt x="808" y="1374"/>
                      </a:cubicBezTo>
                      <a:cubicBezTo>
                        <a:pt x="813" y="1379"/>
                        <a:pt x="813" y="1379"/>
                        <a:pt x="813" y="1379"/>
                      </a:cubicBezTo>
                      <a:cubicBezTo>
                        <a:pt x="816" y="1379"/>
                        <a:pt x="816" y="1379"/>
                        <a:pt x="816" y="1379"/>
                      </a:cubicBezTo>
                      <a:cubicBezTo>
                        <a:pt x="817" y="1380"/>
                        <a:pt x="817" y="1380"/>
                        <a:pt x="817" y="1380"/>
                      </a:cubicBezTo>
                      <a:cubicBezTo>
                        <a:pt x="819" y="1377"/>
                        <a:pt x="819" y="1377"/>
                        <a:pt x="819" y="1377"/>
                      </a:cubicBezTo>
                      <a:cubicBezTo>
                        <a:pt x="819" y="1375"/>
                        <a:pt x="812" y="1370"/>
                        <a:pt x="810" y="1370"/>
                      </a:cubicBezTo>
                      <a:cubicBezTo>
                        <a:pt x="810" y="1368"/>
                        <a:pt x="810" y="1368"/>
                        <a:pt x="810" y="1368"/>
                      </a:cubicBezTo>
                      <a:cubicBezTo>
                        <a:pt x="808" y="1367"/>
                        <a:pt x="808" y="1367"/>
                        <a:pt x="808" y="1367"/>
                      </a:cubicBezTo>
                      <a:lnTo>
                        <a:pt x="807" y="1371"/>
                      </a:lnTo>
                      <a:close/>
                      <a:moveTo>
                        <a:pt x="19" y="1390"/>
                      </a:moveTo>
                      <a:cubicBezTo>
                        <a:pt x="20" y="1385"/>
                        <a:pt x="20" y="1385"/>
                        <a:pt x="20" y="1385"/>
                      </a:cubicBezTo>
                      <a:cubicBezTo>
                        <a:pt x="21" y="1385"/>
                        <a:pt x="21" y="1385"/>
                        <a:pt x="21" y="1385"/>
                      </a:cubicBezTo>
                      <a:cubicBezTo>
                        <a:pt x="23" y="1386"/>
                        <a:pt x="23" y="1386"/>
                        <a:pt x="23" y="1386"/>
                      </a:cubicBezTo>
                      <a:cubicBezTo>
                        <a:pt x="25" y="1385"/>
                        <a:pt x="25" y="1385"/>
                        <a:pt x="25" y="1385"/>
                      </a:cubicBezTo>
                      <a:cubicBezTo>
                        <a:pt x="26" y="1384"/>
                        <a:pt x="26" y="1384"/>
                        <a:pt x="26" y="1384"/>
                      </a:cubicBezTo>
                      <a:cubicBezTo>
                        <a:pt x="25" y="1383"/>
                        <a:pt x="25" y="1383"/>
                        <a:pt x="25" y="1383"/>
                      </a:cubicBezTo>
                      <a:cubicBezTo>
                        <a:pt x="22" y="1381"/>
                        <a:pt x="22" y="1381"/>
                        <a:pt x="22" y="1381"/>
                      </a:cubicBezTo>
                      <a:cubicBezTo>
                        <a:pt x="22" y="1379"/>
                        <a:pt x="22" y="1379"/>
                        <a:pt x="22" y="1379"/>
                      </a:cubicBezTo>
                      <a:cubicBezTo>
                        <a:pt x="21" y="1378"/>
                        <a:pt x="21" y="1378"/>
                        <a:pt x="21" y="1378"/>
                      </a:cubicBezTo>
                      <a:cubicBezTo>
                        <a:pt x="18" y="1379"/>
                        <a:pt x="18" y="1379"/>
                        <a:pt x="18" y="1379"/>
                      </a:cubicBezTo>
                      <a:cubicBezTo>
                        <a:pt x="15" y="1378"/>
                        <a:pt x="15" y="1378"/>
                        <a:pt x="15" y="1378"/>
                      </a:cubicBezTo>
                      <a:cubicBezTo>
                        <a:pt x="14" y="1378"/>
                        <a:pt x="14" y="1378"/>
                        <a:pt x="14" y="1378"/>
                      </a:cubicBezTo>
                      <a:cubicBezTo>
                        <a:pt x="14" y="1381"/>
                        <a:pt x="14" y="1381"/>
                        <a:pt x="14" y="1381"/>
                      </a:cubicBezTo>
                      <a:cubicBezTo>
                        <a:pt x="9" y="1377"/>
                        <a:pt x="9" y="1377"/>
                        <a:pt x="9" y="1377"/>
                      </a:cubicBezTo>
                      <a:cubicBezTo>
                        <a:pt x="8" y="1377"/>
                        <a:pt x="8" y="1377"/>
                        <a:pt x="8" y="1377"/>
                      </a:cubicBezTo>
                      <a:cubicBezTo>
                        <a:pt x="8" y="1378"/>
                        <a:pt x="8" y="1378"/>
                        <a:pt x="8" y="1378"/>
                      </a:cubicBezTo>
                      <a:cubicBezTo>
                        <a:pt x="9" y="1380"/>
                        <a:pt x="9" y="1380"/>
                        <a:pt x="9" y="1380"/>
                      </a:cubicBezTo>
                      <a:cubicBezTo>
                        <a:pt x="8" y="1381"/>
                        <a:pt x="9" y="1384"/>
                        <a:pt x="10" y="1385"/>
                      </a:cubicBezTo>
                      <a:cubicBezTo>
                        <a:pt x="13" y="1388"/>
                        <a:pt x="17" y="1387"/>
                        <a:pt x="20" y="1390"/>
                      </a:cubicBezTo>
                      <a:lnTo>
                        <a:pt x="19" y="1390"/>
                      </a:lnTo>
                      <a:close/>
                      <a:moveTo>
                        <a:pt x="374" y="1399"/>
                      </a:moveTo>
                      <a:cubicBezTo>
                        <a:pt x="374" y="1400"/>
                        <a:pt x="374" y="1400"/>
                        <a:pt x="374" y="1400"/>
                      </a:cubicBezTo>
                      <a:cubicBezTo>
                        <a:pt x="373" y="1400"/>
                        <a:pt x="373" y="1400"/>
                        <a:pt x="373" y="1400"/>
                      </a:cubicBezTo>
                      <a:cubicBezTo>
                        <a:pt x="372" y="1401"/>
                        <a:pt x="372" y="1401"/>
                        <a:pt x="372" y="1401"/>
                      </a:cubicBezTo>
                      <a:cubicBezTo>
                        <a:pt x="373" y="1403"/>
                        <a:pt x="373" y="1403"/>
                        <a:pt x="373" y="1403"/>
                      </a:cubicBezTo>
                      <a:cubicBezTo>
                        <a:pt x="380" y="1408"/>
                        <a:pt x="380" y="1408"/>
                        <a:pt x="380" y="1408"/>
                      </a:cubicBezTo>
                      <a:cubicBezTo>
                        <a:pt x="383" y="1408"/>
                        <a:pt x="386" y="1405"/>
                        <a:pt x="387" y="1405"/>
                      </a:cubicBezTo>
                      <a:cubicBezTo>
                        <a:pt x="388" y="1403"/>
                        <a:pt x="388" y="1403"/>
                        <a:pt x="388" y="1403"/>
                      </a:cubicBezTo>
                      <a:cubicBezTo>
                        <a:pt x="390" y="1402"/>
                        <a:pt x="390" y="1402"/>
                        <a:pt x="390" y="1402"/>
                      </a:cubicBezTo>
                      <a:cubicBezTo>
                        <a:pt x="389" y="1400"/>
                        <a:pt x="389" y="1400"/>
                        <a:pt x="389" y="1400"/>
                      </a:cubicBezTo>
                      <a:cubicBezTo>
                        <a:pt x="388" y="1399"/>
                        <a:pt x="387" y="1398"/>
                        <a:pt x="386" y="1396"/>
                      </a:cubicBezTo>
                      <a:cubicBezTo>
                        <a:pt x="384" y="1396"/>
                        <a:pt x="382" y="1396"/>
                        <a:pt x="380" y="1396"/>
                      </a:cubicBezTo>
                      <a:cubicBezTo>
                        <a:pt x="379" y="1398"/>
                        <a:pt x="379" y="1398"/>
                        <a:pt x="379" y="1398"/>
                      </a:cubicBezTo>
                      <a:cubicBezTo>
                        <a:pt x="377" y="1397"/>
                        <a:pt x="377" y="1397"/>
                        <a:pt x="377" y="1397"/>
                      </a:cubicBezTo>
                      <a:lnTo>
                        <a:pt x="374" y="1399"/>
                      </a:lnTo>
                      <a:close/>
                      <a:moveTo>
                        <a:pt x="418" y="1413"/>
                      </a:moveTo>
                      <a:cubicBezTo>
                        <a:pt x="418" y="1416"/>
                        <a:pt x="418" y="1416"/>
                        <a:pt x="418" y="1416"/>
                      </a:cubicBezTo>
                      <a:cubicBezTo>
                        <a:pt x="418" y="1417"/>
                        <a:pt x="420" y="1418"/>
                        <a:pt x="421" y="1419"/>
                      </a:cubicBezTo>
                      <a:cubicBezTo>
                        <a:pt x="423" y="1418"/>
                        <a:pt x="423" y="1418"/>
                        <a:pt x="423" y="1418"/>
                      </a:cubicBezTo>
                      <a:cubicBezTo>
                        <a:pt x="424" y="1419"/>
                        <a:pt x="424" y="1419"/>
                        <a:pt x="424" y="1419"/>
                      </a:cubicBezTo>
                      <a:cubicBezTo>
                        <a:pt x="426" y="1419"/>
                        <a:pt x="426" y="1419"/>
                        <a:pt x="426" y="1419"/>
                      </a:cubicBezTo>
                      <a:cubicBezTo>
                        <a:pt x="425" y="1417"/>
                        <a:pt x="421" y="1416"/>
                        <a:pt x="420" y="1412"/>
                      </a:cubicBezTo>
                      <a:lnTo>
                        <a:pt x="418" y="1413"/>
                      </a:lnTo>
                      <a:close/>
                      <a:moveTo>
                        <a:pt x="767" y="1418"/>
                      </a:moveTo>
                      <a:cubicBezTo>
                        <a:pt x="762" y="1419"/>
                        <a:pt x="762" y="1419"/>
                        <a:pt x="762" y="1419"/>
                      </a:cubicBezTo>
                      <a:cubicBezTo>
                        <a:pt x="761" y="1420"/>
                        <a:pt x="761" y="1420"/>
                        <a:pt x="761" y="1420"/>
                      </a:cubicBezTo>
                      <a:cubicBezTo>
                        <a:pt x="760" y="1419"/>
                        <a:pt x="760" y="1419"/>
                        <a:pt x="760" y="1419"/>
                      </a:cubicBezTo>
                      <a:cubicBezTo>
                        <a:pt x="758" y="1419"/>
                        <a:pt x="758" y="1419"/>
                        <a:pt x="758" y="1419"/>
                      </a:cubicBezTo>
                      <a:cubicBezTo>
                        <a:pt x="759" y="1421"/>
                        <a:pt x="759" y="1421"/>
                        <a:pt x="759" y="1421"/>
                      </a:cubicBezTo>
                      <a:cubicBezTo>
                        <a:pt x="761" y="1421"/>
                        <a:pt x="761" y="1421"/>
                        <a:pt x="761" y="1421"/>
                      </a:cubicBezTo>
                      <a:cubicBezTo>
                        <a:pt x="762" y="1422"/>
                        <a:pt x="762" y="1422"/>
                        <a:pt x="762" y="1422"/>
                      </a:cubicBezTo>
                      <a:cubicBezTo>
                        <a:pt x="765" y="1422"/>
                        <a:pt x="765" y="1422"/>
                        <a:pt x="765" y="1422"/>
                      </a:cubicBezTo>
                      <a:cubicBezTo>
                        <a:pt x="767" y="1420"/>
                        <a:pt x="767" y="1420"/>
                        <a:pt x="767" y="1420"/>
                      </a:cubicBezTo>
                      <a:cubicBezTo>
                        <a:pt x="767" y="1418"/>
                        <a:pt x="767" y="1418"/>
                        <a:pt x="767" y="1418"/>
                      </a:cubicBezTo>
                      <a:close/>
                      <a:moveTo>
                        <a:pt x="399" y="1416"/>
                      </a:moveTo>
                      <a:cubicBezTo>
                        <a:pt x="396" y="1417"/>
                        <a:pt x="393" y="1417"/>
                        <a:pt x="390" y="1419"/>
                      </a:cubicBezTo>
                      <a:cubicBezTo>
                        <a:pt x="385" y="1430"/>
                        <a:pt x="385" y="1430"/>
                        <a:pt x="385" y="1430"/>
                      </a:cubicBezTo>
                      <a:cubicBezTo>
                        <a:pt x="383" y="1432"/>
                        <a:pt x="383" y="1432"/>
                        <a:pt x="383" y="1432"/>
                      </a:cubicBezTo>
                      <a:cubicBezTo>
                        <a:pt x="384" y="1434"/>
                        <a:pt x="391" y="1433"/>
                        <a:pt x="393" y="1432"/>
                      </a:cubicBezTo>
                      <a:cubicBezTo>
                        <a:pt x="395" y="1433"/>
                        <a:pt x="395" y="1433"/>
                        <a:pt x="395" y="1433"/>
                      </a:cubicBezTo>
                      <a:cubicBezTo>
                        <a:pt x="396" y="1432"/>
                        <a:pt x="396" y="1432"/>
                        <a:pt x="396" y="1432"/>
                      </a:cubicBezTo>
                      <a:cubicBezTo>
                        <a:pt x="396" y="1429"/>
                        <a:pt x="396" y="1429"/>
                        <a:pt x="396" y="1429"/>
                      </a:cubicBezTo>
                      <a:cubicBezTo>
                        <a:pt x="398" y="1429"/>
                        <a:pt x="398" y="1429"/>
                        <a:pt x="398" y="1429"/>
                      </a:cubicBezTo>
                      <a:cubicBezTo>
                        <a:pt x="399" y="1428"/>
                        <a:pt x="399" y="1428"/>
                        <a:pt x="399" y="1428"/>
                      </a:cubicBezTo>
                      <a:cubicBezTo>
                        <a:pt x="398" y="1427"/>
                        <a:pt x="398" y="1427"/>
                        <a:pt x="398" y="1427"/>
                      </a:cubicBezTo>
                      <a:cubicBezTo>
                        <a:pt x="398" y="1425"/>
                        <a:pt x="398" y="1425"/>
                        <a:pt x="398" y="1425"/>
                      </a:cubicBezTo>
                      <a:cubicBezTo>
                        <a:pt x="399" y="1425"/>
                        <a:pt x="399" y="1425"/>
                        <a:pt x="399" y="1425"/>
                      </a:cubicBezTo>
                      <a:cubicBezTo>
                        <a:pt x="401" y="1427"/>
                        <a:pt x="401" y="1427"/>
                        <a:pt x="401" y="1427"/>
                      </a:cubicBezTo>
                      <a:cubicBezTo>
                        <a:pt x="402" y="1426"/>
                        <a:pt x="402" y="1426"/>
                        <a:pt x="402" y="1426"/>
                      </a:cubicBezTo>
                      <a:cubicBezTo>
                        <a:pt x="402" y="1423"/>
                        <a:pt x="402" y="1423"/>
                        <a:pt x="402" y="1423"/>
                      </a:cubicBezTo>
                      <a:cubicBezTo>
                        <a:pt x="405" y="1421"/>
                        <a:pt x="405" y="1421"/>
                        <a:pt x="405" y="1421"/>
                      </a:cubicBezTo>
                      <a:cubicBezTo>
                        <a:pt x="405" y="1420"/>
                        <a:pt x="400" y="1416"/>
                        <a:pt x="399" y="1416"/>
                      </a:cubicBezTo>
                      <a:close/>
                      <a:moveTo>
                        <a:pt x="370" y="1429"/>
                      </a:moveTo>
                      <a:cubicBezTo>
                        <a:pt x="370" y="1427"/>
                        <a:pt x="370" y="1427"/>
                        <a:pt x="370" y="1427"/>
                      </a:cubicBezTo>
                      <a:cubicBezTo>
                        <a:pt x="369" y="1426"/>
                        <a:pt x="367" y="1426"/>
                        <a:pt x="366" y="1425"/>
                      </a:cubicBezTo>
                      <a:cubicBezTo>
                        <a:pt x="362" y="1427"/>
                        <a:pt x="362" y="1427"/>
                        <a:pt x="362" y="1427"/>
                      </a:cubicBezTo>
                      <a:cubicBezTo>
                        <a:pt x="364" y="1430"/>
                        <a:pt x="364" y="1430"/>
                        <a:pt x="364" y="1430"/>
                      </a:cubicBezTo>
                      <a:cubicBezTo>
                        <a:pt x="364" y="1433"/>
                        <a:pt x="364" y="1433"/>
                        <a:pt x="364" y="1433"/>
                      </a:cubicBezTo>
                      <a:cubicBezTo>
                        <a:pt x="368" y="1434"/>
                        <a:pt x="368" y="1434"/>
                        <a:pt x="368" y="1434"/>
                      </a:cubicBezTo>
                      <a:cubicBezTo>
                        <a:pt x="370" y="1434"/>
                        <a:pt x="370" y="1434"/>
                        <a:pt x="370" y="1434"/>
                      </a:cubicBezTo>
                      <a:cubicBezTo>
                        <a:pt x="368" y="1430"/>
                        <a:pt x="368" y="1430"/>
                        <a:pt x="368" y="1430"/>
                      </a:cubicBezTo>
                      <a:lnTo>
                        <a:pt x="370" y="1429"/>
                      </a:lnTo>
                      <a:close/>
                      <a:moveTo>
                        <a:pt x="364" y="1451"/>
                      </a:moveTo>
                      <a:cubicBezTo>
                        <a:pt x="362" y="1451"/>
                        <a:pt x="362" y="1451"/>
                        <a:pt x="362" y="1451"/>
                      </a:cubicBezTo>
                      <a:cubicBezTo>
                        <a:pt x="361" y="1452"/>
                        <a:pt x="361" y="1452"/>
                        <a:pt x="361" y="1452"/>
                      </a:cubicBezTo>
                      <a:cubicBezTo>
                        <a:pt x="367" y="1452"/>
                        <a:pt x="367" y="1452"/>
                        <a:pt x="367" y="1452"/>
                      </a:cubicBezTo>
                      <a:cubicBezTo>
                        <a:pt x="368" y="1454"/>
                        <a:pt x="368" y="1454"/>
                        <a:pt x="368" y="1454"/>
                      </a:cubicBezTo>
                      <a:cubicBezTo>
                        <a:pt x="368" y="1453"/>
                        <a:pt x="368" y="1453"/>
                        <a:pt x="368" y="1453"/>
                      </a:cubicBezTo>
                      <a:cubicBezTo>
                        <a:pt x="369" y="1452"/>
                        <a:pt x="367" y="1450"/>
                        <a:pt x="367" y="1449"/>
                      </a:cubicBezTo>
                      <a:lnTo>
                        <a:pt x="364" y="1451"/>
                      </a:lnTo>
                      <a:close/>
                      <a:moveTo>
                        <a:pt x="340" y="1449"/>
                      </a:moveTo>
                      <a:cubicBezTo>
                        <a:pt x="339" y="1447"/>
                        <a:pt x="339" y="1447"/>
                        <a:pt x="339" y="1447"/>
                      </a:cubicBezTo>
                      <a:cubicBezTo>
                        <a:pt x="336" y="1450"/>
                        <a:pt x="336" y="1450"/>
                        <a:pt x="336" y="1450"/>
                      </a:cubicBezTo>
                      <a:cubicBezTo>
                        <a:pt x="333" y="1450"/>
                        <a:pt x="333" y="1450"/>
                        <a:pt x="333" y="1450"/>
                      </a:cubicBezTo>
                      <a:cubicBezTo>
                        <a:pt x="333" y="1451"/>
                        <a:pt x="333" y="1451"/>
                        <a:pt x="333" y="1451"/>
                      </a:cubicBezTo>
                      <a:cubicBezTo>
                        <a:pt x="331" y="1452"/>
                        <a:pt x="331" y="1452"/>
                        <a:pt x="331" y="1452"/>
                      </a:cubicBezTo>
                      <a:cubicBezTo>
                        <a:pt x="326" y="1452"/>
                        <a:pt x="326" y="1452"/>
                        <a:pt x="326" y="1452"/>
                      </a:cubicBezTo>
                      <a:cubicBezTo>
                        <a:pt x="328" y="1455"/>
                        <a:pt x="328" y="1455"/>
                        <a:pt x="328" y="1455"/>
                      </a:cubicBezTo>
                      <a:cubicBezTo>
                        <a:pt x="329" y="1454"/>
                        <a:pt x="329" y="1454"/>
                        <a:pt x="329" y="1454"/>
                      </a:cubicBezTo>
                      <a:cubicBezTo>
                        <a:pt x="333" y="1455"/>
                        <a:pt x="333" y="1455"/>
                        <a:pt x="333" y="1455"/>
                      </a:cubicBezTo>
                      <a:cubicBezTo>
                        <a:pt x="335" y="1453"/>
                        <a:pt x="335" y="1453"/>
                        <a:pt x="335" y="1453"/>
                      </a:cubicBezTo>
                      <a:cubicBezTo>
                        <a:pt x="337" y="1452"/>
                        <a:pt x="337" y="1452"/>
                        <a:pt x="337" y="1452"/>
                      </a:cubicBezTo>
                      <a:cubicBezTo>
                        <a:pt x="338" y="1455"/>
                        <a:pt x="338" y="1455"/>
                        <a:pt x="338" y="1455"/>
                      </a:cubicBezTo>
                      <a:cubicBezTo>
                        <a:pt x="340" y="1451"/>
                        <a:pt x="340" y="1451"/>
                        <a:pt x="340" y="1451"/>
                      </a:cubicBezTo>
                      <a:cubicBezTo>
                        <a:pt x="342" y="1450"/>
                        <a:pt x="342" y="1450"/>
                        <a:pt x="342" y="1450"/>
                      </a:cubicBezTo>
                      <a:cubicBezTo>
                        <a:pt x="342" y="1449"/>
                        <a:pt x="342" y="1449"/>
                        <a:pt x="342" y="1449"/>
                      </a:cubicBezTo>
                      <a:lnTo>
                        <a:pt x="340" y="1449"/>
                      </a:lnTo>
                      <a:close/>
                      <a:moveTo>
                        <a:pt x="430" y="1451"/>
                      </a:moveTo>
                      <a:cubicBezTo>
                        <a:pt x="429" y="1452"/>
                        <a:pt x="429" y="1452"/>
                        <a:pt x="429" y="1452"/>
                      </a:cubicBezTo>
                      <a:cubicBezTo>
                        <a:pt x="429" y="1453"/>
                        <a:pt x="429" y="1453"/>
                        <a:pt x="429" y="1453"/>
                      </a:cubicBezTo>
                      <a:cubicBezTo>
                        <a:pt x="427" y="1453"/>
                        <a:pt x="427" y="1453"/>
                        <a:pt x="427" y="1453"/>
                      </a:cubicBezTo>
                      <a:cubicBezTo>
                        <a:pt x="428" y="1455"/>
                        <a:pt x="428" y="1455"/>
                        <a:pt x="428" y="1455"/>
                      </a:cubicBezTo>
                      <a:cubicBezTo>
                        <a:pt x="430" y="1457"/>
                        <a:pt x="430" y="1457"/>
                        <a:pt x="430" y="1457"/>
                      </a:cubicBezTo>
                      <a:cubicBezTo>
                        <a:pt x="431" y="1456"/>
                        <a:pt x="431" y="1456"/>
                        <a:pt x="431" y="1456"/>
                      </a:cubicBezTo>
                      <a:cubicBezTo>
                        <a:pt x="431" y="1453"/>
                        <a:pt x="431" y="1453"/>
                        <a:pt x="431" y="1453"/>
                      </a:cubicBezTo>
                      <a:lnTo>
                        <a:pt x="430" y="1451"/>
                      </a:lnTo>
                      <a:close/>
                      <a:moveTo>
                        <a:pt x="397" y="1466"/>
                      </a:moveTo>
                      <a:cubicBezTo>
                        <a:pt x="397" y="1464"/>
                        <a:pt x="397" y="1464"/>
                        <a:pt x="397" y="1464"/>
                      </a:cubicBezTo>
                      <a:cubicBezTo>
                        <a:pt x="395" y="1462"/>
                        <a:pt x="395" y="1462"/>
                        <a:pt x="395" y="1462"/>
                      </a:cubicBezTo>
                      <a:cubicBezTo>
                        <a:pt x="393" y="1463"/>
                        <a:pt x="393" y="1463"/>
                        <a:pt x="393" y="1463"/>
                      </a:cubicBezTo>
                      <a:cubicBezTo>
                        <a:pt x="394" y="1465"/>
                        <a:pt x="394" y="1465"/>
                        <a:pt x="394" y="1465"/>
                      </a:cubicBezTo>
                      <a:cubicBezTo>
                        <a:pt x="396" y="1465"/>
                        <a:pt x="396" y="1465"/>
                        <a:pt x="396" y="1465"/>
                      </a:cubicBezTo>
                      <a:cubicBezTo>
                        <a:pt x="396" y="1466"/>
                        <a:pt x="396" y="1466"/>
                        <a:pt x="396" y="1466"/>
                      </a:cubicBezTo>
                      <a:cubicBezTo>
                        <a:pt x="397" y="1467"/>
                        <a:pt x="397" y="1467"/>
                        <a:pt x="397" y="1467"/>
                      </a:cubicBezTo>
                      <a:lnTo>
                        <a:pt x="397" y="1466"/>
                      </a:lnTo>
                      <a:close/>
                      <a:moveTo>
                        <a:pt x="409" y="1472"/>
                      </a:moveTo>
                      <a:cubicBezTo>
                        <a:pt x="409" y="1474"/>
                        <a:pt x="409" y="1474"/>
                        <a:pt x="409" y="1474"/>
                      </a:cubicBezTo>
                      <a:cubicBezTo>
                        <a:pt x="409" y="1475"/>
                        <a:pt x="409" y="1475"/>
                        <a:pt x="409" y="1475"/>
                      </a:cubicBezTo>
                      <a:cubicBezTo>
                        <a:pt x="411" y="1476"/>
                        <a:pt x="411" y="1476"/>
                        <a:pt x="411" y="1476"/>
                      </a:cubicBezTo>
                      <a:cubicBezTo>
                        <a:pt x="411" y="1472"/>
                        <a:pt x="411" y="1472"/>
                        <a:pt x="411" y="1472"/>
                      </a:cubicBezTo>
                      <a:cubicBezTo>
                        <a:pt x="410" y="1471"/>
                        <a:pt x="410" y="1471"/>
                        <a:pt x="410" y="1471"/>
                      </a:cubicBezTo>
                      <a:lnTo>
                        <a:pt x="409" y="1472"/>
                      </a:lnTo>
                      <a:close/>
                      <a:moveTo>
                        <a:pt x="567" y="1481"/>
                      </a:moveTo>
                      <a:cubicBezTo>
                        <a:pt x="564" y="1480"/>
                        <a:pt x="564" y="1480"/>
                        <a:pt x="564" y="1480"/>
                      </a:cubicBezTo>
                      <a:cubicBezTo>
                        <a:pt x="564" y="1482"/>
                        <a:pt x="564" y="1482"/>
                        <a:pt x="564" y="1482"/>
                      </a:cubicBezTo>
                      <a:cubicBezTo>
                        <a:pt x="566" y="1481"/>
                        <a:pt x="566" y="1481"/>
                        <a:pt x="566" y="1481"/>
                      </a:cubicBezTo>
                      <a:cubicBezTo>
                        <a:pt x="567" y="1482"/>
                        <a:pt x="567" y="1482"/>
                        <a:pt x="567" y="1482"/>
                      </a:cubicBezTo>
                      <a:cubicBezTo>
                        <a:pt x="568" y="1483"/>
                        <a:pt x="568" y="1483"/>
                        <a:pt x="568" y="1483"/>
                      </a:cubicBezTo>
                      <a:lnTo>
                        <a:pt x="567" y="1481"/>
                      </a:lnTo>
                      <a:close/>
                      <a:moveTo>
                        <a:pt x="327" y="1494"/>
                      </a:moveTo>
                      <a:cubicBezTo>
                        <a:pt x="326" y="1495"/>
                        <a:pt x="326" y="1495"/>
                        <a:pt x="326" y="1495"/>
                      </a:cubicBezTo>
                      <a:cubicBezTo>
                        <a:pt x="326" y="1499"/>
                        <a:pt x="328" y="1501"/>
                        <a:pt x="332" y="1503"/>
                      </a:cubicBezTo>
                      <a:cubicBezTo>
                        <a:pt x="333" y="1503"/>
                        <a:pt x="333" y="1503"/>
                        <a:pt x="333" y="1503"/>
                      </a:cubicBezTo>
                      <a:cubicBezTo>
                        <a:pt x="335" y="1502"/>
                        <a:pt x="335" y="1502"/>
                        <a:pt x="335" y="1502"/>
                      </a:cubicBezTo>
                      <a:cubicBezTo>
                        <a:pt x="334" y="1501"/>
                        <a:pt x="332" y="1499"/>
                        <a:pt x="330" y="1499"/>
                      </a:cubicBezTo>
                      <a:cubicBezTo>
                        <a:pt x="329" y="1495"/>
                        <a:pt x="329" y="1495"/>
                        <a:pt x="329" y="1495"/>
                      </a:cubicBezTo>
                      <a:lnTo>
                        <a:pt x="327" y="1494"/>
                      </a:lnTo>
                      <a:close/>
                      <a:moveTo>
                        <a:pt x="264" y="1516"/>
                      </a:moveTo>
                      <a:cubicBezTo>
                        <a:pt x="270" y="1514"/>
                        <a:pt x="270" y="1514"/>
                        <a:pt x="270" y="1514"/>
                      </a:cubicBezTo>
                      <a:cubicBezTo>
                        <a:pt x="272" y="1515"/>
                        <a:pt x="272" y="1515"/>
                        <a:pt x="272" y="1515"/>
                      </a:cubicBezTo>
                      <a:cubicBezTo>
                        <a:pt x="273" y="1516"/>
                        <a:pt x="273" y="1516"/>
                        <a:pt x="273" y="1516"/>
                      </a:cubicBezTo>
                      <a:cubicBezTo>
                        <a:pt x="274" y="1516"/>
                        <a:pt x="274" y="1516"/>
                        <a:pt x="274" y="1516"/>
                      </a:cubicBezTo>
                      <a:cubicBezTo>
                        <a:pt x="274" y="1516"/>
                        <a:pt x="274" y="1516"/>
                        <a:pt x="274" y="1516"/>
                      </a:cubicBezTo>
                      <a:cubicBezTo>
                        <a:pt x="273" y="1514"/>
                        <a:pt x="273" y="1514"/>
                        <a:pt x="273" y="1514"/>
                      </a:cubicBezTo>
                      <a:cubicBezTo>
                        <a:pt x="271" y="1513"/>
                        <a:pt x="271" y="1513"/>
                        <a:pt x="271" y="1513"/>
                      </a:cubicBezTo>
                      <a:cubicBezTo>
                        <a:pt x="270" y="1510"/>
                        <a:pt x="270" y="1510"/>
                        <a:pt x="270" y="1510"/>
                      </a:cubicBezTo>
                      <a:cubicBezTo>
                        <a:pt x="267" y="1511"/>
                        <a:pt x="267" y="1511"/>
                        <a:pt x="267" y="1511"/>
                      </a:cubicBezTo>
                      <a:cubicBezTo>
                        <a:pt x="267" y="1513"/>
                        <a:pt x="267" y="1513"/>
                        <a:pt x="267" y="1513"/>
                      </a:cubicBezTo>
                      <a:cubicBezTo>
                        <a:pt x="264" y="1515"/>
                        <a:pt x="264" y="1515"/>
                        <a:pt x="264" y="1515"/>
                      </a:cubicBezTo>
                      <a:cubicBezTo>
                        <a:pt x="262" y="1514"/>
                        <a:pt x="262" y="1514"/>
                        <a:pt x="262" y="1514"/>
                      </a:cubicBezTo>
                      <a:cubicBezTo>
                        <a:pt x="261" y="1515"/>
                        <a:pt x="261" y="1515"/>
                        <a:pt x="261" y="1515"/>
                      </a:cubicBezTo>
                      <a:cubicBezTo>
                        <a:pt x="262" y="1517"/>
                        <a:pt x="262" y="1517"/>
                        <a:pt x="262" y="1517"/>
                      </a:cubicBezTo>
                      <a:cubicBezTo>
                        <a:pt x="263" y="1517"/>
                        <a:pt x="263" y="1517"/>
                        <a:pt x="263" y="1517"/>
                      </a:cubicBezTo>
                      <a:lnTo>
                        <a:pt x="264" y="1516"/>
                      </a:lnTo>
                      <a:close/>
                      <a:moveTo>
                        <a:pt x="718" y="1518"/>
                      </a:moveTo>
                      <a:cubicBezTo>
                        <a:pt x="719" y="1514"/>
                        <a:pt x="719" y="1514"/>
                        <a:pt x="719" y="1514"/>
                      </a:cubicBezTo>
                      <a:cubicBezTo>
                        <a:pt x="718" y="1511"/>
                        <a:pt x="718" y="1511"/>
                        <a:pt x="718" y="1511"/>
                      </a:cubicBezTo>
                      <a:cubicBezTo>
                        <a:pt x="719" y="1510"/>
                        <a:pt x="719" y="1510"/>
                        <a:pt x="719" y="1510"/>
                      </a:cubicBezTo>
                      <a:cubicBezTo>
                        <a:pt x="719" y="1509"/>
                        <a:pt x="720" y="1507"/>
                        <a:pt x="721" y="1506"/>
                      </a:cubicBezTo>
                      <a:cubicBezTo>
                        <a:pt x="720" y="1504"/>
                        <a:pt x="720" y="1504"/>
                        <a:pt x="720" y="1504"/>
                      </a:cubicBezTo>
                      <a:cubicBezTo>
                        <a:pt x="722" y="1501"/>
                        <a:pt x="724" y="1494"/>
                        <a:pt x="722" y="1490"/>
                      </a:cubicBezTo>
                      <a:cubicBezTo>
                        <a:pt x="719" y="1488"/>
                        <a:pt x="719" y="1488"/>
                        <a:pt x="719" y="1488"/>
                      </a:cubicBezTo>
                      <a:cubicBezTo>
                        <a:pt x="719" y="1489"/>
                        <a:pt x="719" y="1489"/>
                        <a:pt x="719" y="1489"/>
                      </a:cubicBezTo>
                      <a:cubicBezTo>
                        <a:pt x="720" y="1490"/>
                        <a:pt x="720" y="1490"/>
                        <a:pt x="720" y="1490"/>
                      </a:cubicBezTo>
                      <a:cubicBezTo>
                        <a:pt x="720" y="1493"/>
                        <a:pt x="720" y="1493"/>
                        <a:pt x="720" y="1493"/>
                      </a:cubicBezTo>
                      <a:cubicBezTo>
                        <a:pt x="717" y="1491"/>
                        <a:pt x="717" y="1491"/>
                        <a:pt x="717" y="1491"/>
                      </a:cubicBezTo>
                      <a:cubicBezTo>
                        <a:pt x="716" y="1491"/>
                        <a:pt x="716" y="1491"/>
                        <a:pt x="716" y="1491"/>
                      </a:cubicBezTo>
                      <a:cubicBezTo>
                        <a:pt x="714" y="1493"/>
                        <a:pt x="714" y="1493"/>
                        <a:pt x="714" y="1493"/>
                      </a:cubicBezTo>
                      <a:cubicBezTo>
                        <a:pt x="715" y="1497"/>
                        <a:pt x="715" y="1497"/>
                        <a:pt x="715" y="1497"/>
                      </a:cubicBezTo>
                      <a:cubicBezTo>
                        <a:pt x="714" y="1497"/>
                        <a:pt x="714" y="1497"/>
                        <a:pt x="714" y="1497"/>
                      </a:cubicBezTo>
                      <a:cubicBezTo>
                        <a:pt x="715" y="1502"/>
                        <a:pt x="715" y="1502"/>
                        <a:pt x="715" y="1502"/>
                      </a:cubicBezTo>
                      <a:cubicBezTo>
                        <a:pt x="717" y="1503"/>
                        <a:pt x="717" y="1503"/>
                        <a:pt x="717" y="1503"/>
                      </a:cubicBezTo>
                      <a:cubicBezTo>
                        <a:pt x="716" y="1505"/>
                        <a:pt x="716" y="1505"/>
                        <a:pt x="716" y="1505"/>
                      </a:cubicBezTo>
                      <a:cubicBezTo>
                        <a:pt x="715" y="1505"/>
                        <a:pt x="715" y="1505"/>
                        <a:pt x="715" y="1505"/>
                      </a:cubicBezTo>
                      <a:cubicBezTo>
                        <a:pt x="713" y="1506"/>
                        <a:pt x="713" y="1506"/>
                        <a:pt x="713" y="1506"/>
                      </a:cubicBezTo>
                      <a:cubicBezTo>
                        <a:pt x="712" y="1505"/>
                        <a:pt x="712" y="1505"/>
                        <a:pt x="712" y="1505"/>
                      </a:cubicBezTo>
                      <a:cubicBezTo>
                        <a:pt x="711" y="1505"/>
                        <a:pt x="711" y="1505"/>
                        <a:pt x="711" y="1505"/>
                      </a:cubicBezTo>
                      <a:cubicBezTo>
                        <a:pt x="711" y="1508"/>
                        <a:pt x="711" y="1508"/>
                        <a:pt x="711" y="1508"/>
                      </a:cubicBezTo>
                      <a:cubicBezTo>
                        <a:pt x="713" y="1509"/>
                        <a:pt x="713" y="1509"/>
                        <a:pt x="713" y="1509"/>
                      </a:cubicBezTo>
                      <a:cubicBezTo>
                        <a:pt x="713" y="1507"/>
                        <a:pt x="713" y="1507"/>
                        <a:pt x="713" y="1507"/>
                      </a:cubicBezTo>
                      <a:cubicBezTo>
                        <a:pt x="715" y="1507"/>
                        <a:pt x="715" y="1507"/>
                        <a:pt x="715" y="1507"/>
                      </a:cubicBezTo>
                      <a:cubicBezTo>
                        <a:pt x="715" y="1509"/>
                        <a:pt x="715" y="1509"/>
                        <a:pt x="715" y="1509"/>
                      </a:cubicBezTo>
                      <a:cubicBezTo>
                        <a:pt x="712" y="1512"/>
                        <a:pt x="712" y="1512"/>
                        <a:pt x="712" y="1512"/>
                      </a:cubicBezTo>
                      <a:cubicBezTo>
                        <a:pt x="712" y="1514"/>
                        <a:pt x="712" y="1514"/>
                        <a:pt x="712" y="1514"/>
                      </a:cubicBezTo>
                      <a:cubicBezTo>
                        <a:pt x="715" y="1515"/>
                        <a:pt x="715" y="1515"/>
                        <a:pt x="715" y="1515"/>
                      </a:cubicBezTo>
                      <a:cubicBezTo>
                        <a:pt x="713" y="1517"/>
                        <a:pt x="713" y="1517"/>
                        <a:pt x="713" y="1517"/>
                      </a:cubicBezTo>
                      <a:cubicBezTo>
                        <a:pt x="713" y="1518"/>
                        <a:pt x="716" y="1519"/>
                        <a:pt x="717" y="1519"/>
                      </a:cubicBezTo>
                      <a:lnTo>
                        <a:pt x="718" y="1518"/>
                      </a:lnTo>
                      <a:close/>
                      <a:moveTo>
                        <a:pt x="535" y="1517"/>
                      </a:moveTo>
                      <a:cubicBezTo>
                        <a:pt x="536" y="1518"/>
                        <a:pt x="536" y="1519"/>
                        <a:pt x="536" y="1520"/>
                      </a:cubicBezTo>
                      <a:cubicBezTo>
                        <a:pt x="539" y="1520"/>
                        <a:pt x="539" y="1520"/>
                        <a:pt x="539" y="1520"/>
                      </a:cubicBezTo>
                      <a:cubicBezTo>
                        <a:pt x="539" y="1519"/>
                        <a:pt x="539" y="1519"/>
                        <a:pt x="539" y="1519"/>
                      </a:cubicBezTo>
                      <a:cubicBezTo>
                        <a:pt x="537" y="1518"/>
                        <a:pt x="537" y="1518"/>
                        <a:pt x="537" y="1518"/>
                      </a:cubicBezTo>
                      <a:cubicBezTo>
                        <a:pt x="537" y="1515"/>
                        <a:pt x="537" y="1515"/>
                        <a:pt x="537" y="1515"/>
                      </a:cubicBezTo>
                      <a:lnTo>
                        <a:pt x="535" y="1517"/>
                      </a:lnTo>
                      <a:close/>
                      <a:moveTo>
                        <a:pt x="280" y="1513"/>
                      </a:moveTo>
                      <a:cubicBezTo>
                        <a:pt x="277" y="1513"/>
                        <a:pt x="277" y="1513"/>
                        <a:pt x="277" y="1513"/>
                      </a:cubicBezTo>
                      <a:cubicBezTo>
                        <a:pt x="277" y="1515"/>
                        <a:pt x="277" y="1515"/>
                        <a:pt x="277" y="1515"/>
                      </a:cubicBezTo>
                      <a:cubicBezTo>
                        <a:pt x="276" y="1517"/>
                        <a:pt x="276" y="1517"/>
                        <a:pt x="276" y="1517"/>
                      </a:cubicBezTo>
                      <a:cubicBezTo>
                        <a:pt x="276" y="1520"/>
                        <a:pt x="276" y="1520"/>
                        <a:pt x="276" y="1520"/>
                      </a:cubicBezTo>
                      <a:cubicBezTo>
                        <a:pt x="278" y="1520"/>
                        <a:pt x="278" y="1520"/>
                        <a:pt x="278" y="1520"/>
                      </a:cubicBezTo>
                      <a:cubicBezTo>
                        <a:pt x="280" y="1518"/>
                        <a:pt x="280" y="1518"/>
                        <a:pt x="280" y="1518"/>
                      </a:cubicBezTo>
                      <a:cubicBezTo>
                        <a:pt x="279" y="1517"/>
                        <a:pt x="279" y="1517"/>
                        <a:pt x="279" y="1517"/>
                      </a:cubicBezTo>
                      <a:cubicBezTo>
                        <a:pt x="280" y="1516"/>
                        <a:pt x="280" y="1516"/>
                        <a:pt x="280" y="1516"/>
                      </a:cubicBezTo>
                      <a:cubicBezTo>
                        <a:pt x="282" y="1515"/>
                        <a:pt x="282" y="1515"/>
                        <a:pt x="282" y="1515"/>
                      </a:cubicBezTo>
                      <a:cubicBezTo>
                        <a:pt x="283" y="1514"/>
                        <a:pt x="282" y="1511"/>
                        <a:pt x="281" y="1510"/>
                      </a:cubicBezTo>
                      <a:lnTo>
                        <a:pt x="280" y="1513"/>
                      </a:lnTo>
                      <a:close/>
                      <a:moveTo>
                        <a:pt x="358" y="1521"/>
                      </a:moveTo>
                      <a:cubicBezTo>
                        <a:pt x="361" y="1522"/>
                        <a:pt x="361" y="1522"/>
                        <a:pt x="361" y="1522"/>
                      </a:cubicBezTo>
                      <a:cubicBezTo>
                        <a:pt x="363" y="1521"/>
                        <a:pt x="363" y="1521"/>
                        <a:pt x="363" y="1521"/>
                      </a:cubicBezTo>
                      <a:cubicBezTo>
                        <a:pt x="363" y="1519"/>
                        <a:pt x="363" y="1519"/>
                        <a:pt x="363" y="1519"/>
                      </a:cubicBezTo>
                      <a:cubicBezTo>
                        <a:pt x="360" y="1516"/>
                        <a:pt x="360" y="1516"/>
                        <a:pt x="360" y="1516"/>
                      </a:cubicBezTo>
                      <a:cubicBezTo>
                        <a:pt x="362" y="1516"/>
                        <a:pt x="364" y="1518"/>
                        <a:pt x="365" y="1519"/>
                      </a:cubicBezTo>
                      <a:cubicBezTo>
                        <a:pt x="369" y="1518"/>
                        <a:pt x="369" y="1518"/>
                        <a:pt x="369" y="1518"/>
                      </a:cubicBezTo>
                      <a:cubicBezTo>
                        <a:pt x="370" y="1520"/>
                        <a:pt x="370" y="1520"/>
                        <a:pt x="370" y="1520"/>
                      </a:cubicBezTo>
                      <a:cubicBezTo>
                        <a:pt x="372" y="1519"/>
                        <a:pt x="372" y="1519"/>
                        <a:pt x="372" y="1519"/>
                      </a:cubicBezTo>
                      <a:cubicBezTo>
                        <a:pt x="373" y="1522"/>
                        <a:pt x="380" y="1522"/>
                        <a:pt x="382" y="1521"/>
                      </a:cubicBezTo>
                      <a:cubicBezTo>
                        <a:pt x="380" y="1521"/>
                        <a:pt x="380" y="1521"/>
                        <a:pt x="380" y="1521"/>
                      </a:cubicBezTo>
                      <a:cubicBezTo>
                        <a:pt x="380" y="1519"/>
                        <a:pt x="380" y="1519"/>
                        <a:pt x="380" y="1519"/>
                      </a:cubicBezTo>
                      <a:cubicBezTo>
                        <a:pt x="383" y="1519"/>
                        <a:pt x="383" y="1519"/>
                        <a:pt x="383" y="1519"/>
                      </a:cubicBezTo>
                      <a:cubicBezTo>
                        <a:pt x="383" y="1521"/>
                        <a:pt x="383" y="1521"/>
                        <a:pt x="383" y="1521"/>
                      </a:cubicBezTo>
                      <a:cubicBezTo>
                        <a:pt x="384" y="1522"/>
                        <a:pt x="384" y="1522"/>
                        <a:pt x="384" y="1522"/>
                      </a:cubicBezTo>
                      <a:cubicBezTo>
                        <a:pt x="390" y="1521"/>
                        <a:pt x="390" y="1521"/>
                        <a:pt x="390" y="1521"/>
                      </a:cubicBezTo>
                      <a:cubicBezTo>
                        <a:pt x="389" y="1520"/>
                        <a:pt x="389" y="1520"/>
                        <a:pt x="389" y="1520"/>
                      </a:cubicBezTo>
                      <a:cubicBezTo>
                        <a:pt x="384" y="1518"/>
                        <a:pt x="384" y="1518"/>
                        <a:pt x="384" y="1518"/>
                      </a:cubicBezTo>
                      <a:cubicBezTo>
                        <a:pt x="383" y="1517"/>
                        <a:pt x="383" y="1517"/>
                        <a:pt x="383" y="1517"/>
                      </a:cubicBezTo>
                      <a:cubicBezTo>
                        <a:pt x="386" y="1517"/>
                        <a:pt x="386" y="1517"/>
                        <a:pt x="386" y="1517"/>
                      </a:cubicBezTo>
                      <a:cubicBezTo>
                        <a:pt x="387" y="1518"/>
                        <a:pt x="387" y="1518"/>
                        <a:pt x="387" y="1518"/>
                      </a:cubicBezTo>
                      <a:cubicBezTo>
                        <a:pt x="388" y="1515"/>
                        <a:pt x="388" y="1515"/>
                        <a:pt x="388" y="1515"/>
                      </a:cubicBezTo>
                      <a:cubicBezTo>
                        <a:pt x="387" y="1515"/>
                        <a:pt x="387" y="1515"/>
                        <a:pt x="387" y="1515"/>
                      </a:cubicBezTo>
                      <a:cubicBezTo>
                        <a:pt x="386" y="1514"/>
                        <a:pt x="387" y="1512"/>
                        <a:pt x="387" y="1511"/>
                      </a:cubicBezTo>
                      <a:cubicBezTo>
                        <a:pt x="386" y="1510"/>
                        <a:pt x="386" y="1510"/>
                        <a:pt x="386" y="1510"/>
                      </a:cubicBezTo>
                      <a:cubicBezTo>
                        <a:pt x="386" y="1509"/>
                        <a:pt x="386" y="1509"/>
                        <a:pt x="386" y="1509"/>
                      </a:cubicBezTo>
                      <a:cubicBezTo>
                        <a:pt x="389" y="1508"/>
                        <a:pt x="389" y="1508"/>
                        <a:pt x="389" y="1508"/>
                      </a:cubicBezTo>
                      <a:cubicBezTo>
                        <a:pt x="391" y="1503"/>
                        <a:pt x="391" y="1503"/>
                        <a:pt x="391" y="1503"/>
                      </a:cubicBezTo>
                      <a:cubicBezTo>
                        <a:pt x="392" y="1503"/>
                        <a:pt x="392" y="1503"/>
                        <a:pt x="392" y="1503"/>
                      </a:cubicBezTo>
                      <a:cubicBezTo>
                        <a:pt x="397" y="1505"/>
                        <a:pt x="397" y="1505"/>
                        <a:pt x="397" y="1505"/>
                      </a:cubicBezTo>
                      <a:cubicBezTo>
                        <a:pt x="397" y="1506"/>
                        <a:pt x="397" y="1506"/>
                        <a:pt x="397" y="1506"/>
                      </a:cubicBezTo>
                      <a:cubicBezTo>
                        <a:pt x="400" y="1508"/>
                        <a:pt x="400" y="1508"/>
                        <a:pt x="400" y="1508"/>
                      </a:cubicBezTo>
                      <a:cubicBezTo>
                        <a:pt x="401" y="1510"/>
                        <a:pt x="401" y="1510"/>
                        <a:pt x="401" y="1510"/>
                      </a:cubicBezTo>
                      <a:cubicBezTo>
                        <a:pt x="391" y="1510"/>
                        <a:pt x="391" y="1510"/>
                        <a:pt x="391" y="1510"/>
                      </a:cubicBezTo>
                      <a:cubicBezTo>
                        <a:pt x="389" y="1511"/>
                        <a:pt x="389" y="1511"/>
                        <a:pt x="389" y="1511"/>
                      </a:cubicBezTo>
                      <a:cubicBezTo>
                        <a:pt x="389" y="1516"/>
                        <a:pt x="389" y="1516"/>
                        <a:pt x="389" y="1516"/>
                      </a:cubicBezTo>
                      <a:cubicBezTo>
                        <a:pt x="390" y="1518"/>
                        <a:pt x="390" y="1518"/>
                        <a:pt x="390" y="1518"/>
                      </a:cubicBezTo>
                      <a:cubicBezTo>
                        <a:pt x="389" y="1519"/>
                        <a:pt x="389" y="1519"/>
                        <a:pt x="389" y="1519"/>
                      </a:cubicBezTo>
                      <a:cubicBezTo>
                        <a:pt x="391" y="1518"/>
                        <a:pt x="396" y="1521"/>
                        <a:pt x="397" y="1521"/>
                      </a:cubicBezTo>
                      <a:cubicBezTo>
                        <a:pt x="404" y="1520"/>
                        <a:pt x="404" y="1520"/>
                        <a:pt x="404" y="1520"/>
                      </a:cubicBezTo>
                      <a:cubicBezTo>
                        <a:pt x="405" y="1514"/>
                        <a:pt x="405" y="1514"/>
                        <a:pt x="405" y="1514"/>
                      </a:cubicBezTo>
                      <a:cubicBezTo>
                        <a:pt x="407" y="1513"/>
                        <a:pt x="407" y="1513"/>
                        <a:pt x="407" y="1513"/>
                      </a:cubicBezTo>
                      <a:cubicBezTo>
                        <a:pt x="407" y="1511"/>
                        <a:pt x="407" y="1509"/>
                        <a:pt x="408" y="1508"/>
                      </a:cubicBezTo>
                      <a:cubicBezTo>
                        <a:pt x="406" y="1507"/>
                        <a:pt x="406" y="1507"/>
                        <a:pt x="406" y="1507"/>
                      </a:cubicBezTo>
                      <a:cubicBezTo>
                        <a:pt x="406" y="1505"/>
                        <a:pt x="406" y="1505"/>
                        <a:pt x="406" y="1505"/>
                      </a:cubicBezTo>
                      <a:cubicBezTo>
                        <a:pt x="408" y="1504"/>
                        <a:pt x="408" y="1504"/>
                        <a:pt x="408" y="1504"/>
                      </a:cubicBezTo>
                      <a:cubicBezTo>
                        <a:pt x="407" y="1501"/>
                        <a:pt x="407" y="1501"/>
                        <a:pt x="407" y="1501"/>
                      </a:cubicBezTo>
                      <a:cubicBezTo>
                        <a:pt x="404" y="1499"/>
                        <a:pt x="401" y="1501"/>
                        <a:pt x="399" y="1501"/>
                      </a:cubicBezTo>
                      <a:cubicBezTo>
                        <a:pt x="400" y="1504"/>
                        <a:pt x="400" y="1504"/>
                        <a:pt x="400" y="1504"/>
                      </a:cubicBezTo>
                      <a:cubicBezTo>
                        <a:pt x="398" y="1504"/>
                        <a:pt x="395" y="1503"/>
                        <a:pt x="394" y="1502"/>
                      </a:cubicBezTo>
                      <a:cubicBezTo>
                        <a:pt x="393" y="1502"/>
                        <a:pt x="393" y="1502"/>
                        <a:pt x="393" y="1502"/>
                      </a:cubicBezTo>
                      <a:cubicBezTo>
                        <a:pt x="391" y="1502"/>
                        <a:pt x="382" y="1502"/>
                        <a:pt x="381" y="1502"/>
                      </a:cubicBezTo>
                      <a:cubicBezTo>
                        <a:pt x="381" y="1501"/>
                        <a:pt x="381" y="1501"/>
                        <a:pt x="381" y="1501"/>
                      </a:cubicBezTo>
                      <a:cubicBezTo>
                        <a:pt x="383" y="1500"/>
                        <a:pt x="383" y="1500"/>
                        <a:pt x="383" y="1500"/>
                      </a:cubicBezTo>
                      <a:cubicBezTo>
                        <a:pt x="384" y="1499"/>
                        <a:pt x="384" y="1499"/>
                        <a:pt x="384" y="1499"/>
                      </a:cubicBezTo>
                      <a:cubicBezTo>
                        <a:pt x="384" y="1500"/>
                        <a:pt x="387" y="1500"/>
                        <a:pt x="388" y="1499"/>
                      </a:cubicBezTo>
                      <a:cubicBezTo>
                        <a:pt x="387" y="1498"/>
                        <a:pt x="385" y="1497"/>
                        <a:pt x="384" y="1497"/>
                      </a:cubicBezTo>
                      <a:cubicBezTo>
                        <a:pt x="384" y="1496"/>
                        <a:pt x="384" y="1496"/>
                        <a:pt x="384" y="1496"/>
                      </a:cubicBezTo>
                      <a:cubicBezTo>
                        <a:pt x="385" y="1497"/>
                        <a:pt x="390" y="1497"/>
                        <a:pt x="391" y="1498"/>
                      </a:cubicBezTo>
                      <a:cubicBezTo>
                        <a:pt x="392" y="1498"/>
                        <a:pt x="392" y="1498"/>
                        <a:pt x="392" y="1498"/>
                      </a:cubicBezTo>
                      <a:cubicBezTo>
                        <a:pt x="393" y="1499"/>
                        <a:pt x="393" y="1499"/>
                        <a:pt x="393" y="1499"/>
                      </a:cubicBezTo>
                      <a:cubicBezTo>
                        <a:pt x="395" y="1498"/>
                        <a:pt x="395" y="1498"/>
                        <a:pt x="395" y="1498"/>
                      </a:cubicBezTo>
                      <a:cubicBezTo>
                        <a:pt x="395" y="1497"/>
                        <a:pt x="395" y="1497"/>
                        <a:pt x="395" y="1497"/>
                      </a:cubicBezTo>
                      <a:cubicBezTo>
                        <a:pt x="398" y="1497"/>
                        <a:pt x="398" y="1497"/>
                        <a:pt x="398" y="1497"/>
                      </a:cubicBezTo>
                      <a:cubicBezTo>
                        <a:pt x="399" y="1499"/>
                        <a:pt x="399" y="1499"/>
                        <a:pt x="399" y="1499"/>
                      </a:cubicBezTo>
                      <a:cubicBezTo>
                        <a:pt x="402" y="1500"/>
                        <a:pt x="402" y="1500"/>
                        <a:pt x="402" y="1500"/>
                      </a:cubicBezTo>
                      <a:cubicBezTo>
                        <a:pt x="404" y="1499"/>
                        <a:pt x="408" y="1499"/>
                        <a:pt x="410" y="1497"/>
                      </a:cubicBezTo>
                      <a:cubicBezTo>
                        <a:pt x="410" y="1496"/>
                        <a:pt x="410" y="1496"/>
                        <a:pt x="410" y="1496"/>
                      </a:cubicBezTo>
                      <a:cubicBezTo>
                        <a:pt x="411" y="1496"/>
                        <a:pt x="411" y="1496"/>
                        <a:pt x="411" y="1496"/>
                      </a:cubicBezTo>
                      <a:cubicBezTo>
                        <a:pt x="412" y="1494"/>
                        <a:pt x="414" y="1489"/>
                        <a:pt x="414" y="1487"/>
                      </a:cubicBezTo>
                      <a:cubicBezTo>
                        <a:pt x="416" y="1485"/>
                        <a:pt x="416" y="1485"/>
                        <a:pt x="416" y="1485"/>
                      </a:cubicBezTo>
                      <a:cubicBezTo>
                        <a:pt x="416" y="1482"/>
                        <a:pt x="416" y="1482"/>
                        <a:pt x="416" y="1482"/>
                      </a:cubicBezTo>
                      <a:cubicBezTo>
                        <a:pt x="413" y="1482"/>
                        <a:pt x="413" y="1482"/>
                        <a:pt x="413" y="1482"/>
                      </a:cubicBezTo>
                      <a:cubicBezTo>
                        <a:pt x="412" y="1482"/>
                        <a:pt x="412" y="1482"/>
                        <a:pt x="412" y="1482"/>
                      </a:cubicBezTo>
                      <a:cubicBezTo>
                        <a:pt x="412" y="1483"/>
                        <a:pt x="412" y="1483"/>
                        <a:pt x="412" y="1483"/>
                      </a:cubicBezTo>
                      <a:cubicBezTo>
                        <a:pt x="410" y="1483"/>
                        <a:pt x="410" y="1483"/>
                        <a:pt x="410" y="1483"/>
                      </a:cubicBezTo>
                      <a:cubicBezTo>
                        <a:pt x="409" y="1485"/>
                        <a:pt x="409" y="1485"/>
                        <a:pt x="409" y="1485"/>
                      </a:cubicBezTo>
                      <a:cubicBezTo>
                        <a:pt x="408" y="1485"/>
                        <a:pt x="408" y="1485"/>
                        <a:pt x="408" y="1485"/>
                      </a:cubicBezTo>
                      <a:cubicBezTo>
                        <a:pt x="406" y="1483"/>
                        <a:pt x="406" y="1483"/>
                        <a:pt x="406" y="1483"/>
                      </a:cubicBezTo>
                      <a:cubicBezTo>
                        <a:pt x="402" y="1486"/>
                        <a:pt x="402" y="1486"/>
                        <a:pt x="402" y="1486"/>
                      </a:cubicBezTo>
                      <a:cubicBezTo>
                        <a:pt x="401" y="1485"/>
                        <a:pt x="401" y="1485"/>
                        <a:pt x="401" y="1485"/>
                      </a:cubicBezTo>
                      <a:cubicBezTo>
                        <a:pt x="400" y="1484"/>
                        <a:pt x="400" y="1484"/>
                        <a:pt x="400" y="1484"/>
                      </a:cubicBezTo>
                      <a:cubicBezTo>
                        <a:pt x="401" y="1482"/>
                        <a:pt x="401" y="1482"/>
                        <a:pt x="401" y="1482"/>
                      </a:cubicBezTo>
                      <a:cubicBezTo>
                        <a:pt x="399" y="1483"/>
                        <a:pt x="399" y="1483"/>
                        <a:pt x="399" y="1483"/>
                      </a:cubicBezTo>
                      <a:cubicBezTo>
                        <a:pt x="399" y="1484"/>
                        <a:pt x="399" y="1484"/>
                        <a:pt x="399" y="1484"/>
                      </a:cubicBezTo>
                      <a:cubicBezTo>
                        <a:pt x="395" y="1484"/>
                        <a:pt x="395" y="1484"/>
                        <a:pt x="395" y="1484"/>
                      </a:cubicBezTo>
                      <a:cubicBezTo>
                        <a:pt x="396" y="1482"/>
                        <a:pt x="396" y="1482"/>
                        <a:pt x="396" y="1482"/>
                      </a:cubicBezTo>
                      <a:cubicBezTo>
                        <a:pt x="398" y="1483"/>
                        <a:pt x="400" y="1482"/>
                        <a:pt x="402" y="1481"/>
                      </a:cubicBezTo>
                      <a:cubicBezTo>
                        <a:pt x="400" y="1479"/>
                        <a:pt x="400" y="1479"/>
                        <a:pt x="400" y="1479"/>
                      </a:cubicBezTo>
                      <a:cubicBezTo>
                        <a:pt x="402" y="1477"/>
                        <a:pt x="402" y="1477"/>
                        <a:pt x="402" y="1477"/>
                      </a:cubicBezTo>
                      <a:cubicBezTo>
                        <a:pt x="401" y="1476"/>
                        <a:pt x="401" y="1476"/>
                        <a:pt x="401" y="1476"/>
                      </a:cubicBezTo>
                      <a:cubicBezTo>
                        <a:pt x="399" y="1477"/>
                        <a:pt x="399" y="1477"/>
                        <a:pt x="399" y="1477"/>
                      </a:cubicBezTo>
                      <a:cubicBezTo>
                        <a:pt x="397" y="1474"/>
                        <a:pt x="397" y="1474"/>
                        <a:pt x="397" y="1474"/>
                      </a:cubicBezTo>
                      <a:cubicBezTo>
                        <a:pt x="398" y="1474"/>
                        <a:pt x="400" y="1475"/>
                        <a:pt x="401" y="1475"/>
                      </a:cubicBezTo>
                      <a:cubicBezTo>
                        <a:pt x="403" y="1475"/>
                        <a:pt x="403" y="1475"/>
                        <a:pt x="403" y="1475"/>
                      </a:cubicBezTo>
                      <a:cubicBezTo>
                        <a:pt x="400" y="1472"/>
                        <a:pt x="397" y="1473"/>
                        <a:pt x="394" y="1472"/>
                      </a:cubicBezTo>
                      <a:cubicBezTo>
                        <a:pt x="392" y="1471"/>
                        <a:pt x="392" y="1471"/>
                        <a:pt x="392" y="1471"/>
                      </a:cubicBezTo>
                      <a:cubicBezTo>
                        <a:pt x="390" y="1471"/>
                        <a:pt x="390" y="1471"/>
                        <a:pt x="390" y="1471"/>
                      </a:cubicBezTo>
                      <a:cubicBezTo>
                        <a:pt x="389" y="1470"/>
                        <a:pt x="389" y="1470"/>
                        <a:pt x="389" y="1470"/>
                      </a:cubicBezTo>
                      <a:cubicBezTo>
                        <a:pt x="390" y="1469"/>
                        <a:pt x="390" y="1469"/>
                        <a:pt x="390" y="1469"/>
                      </a:cubicBezTo>
                      <a:cubicBezTo>
                        <a:pt x="392" y="1469"/>
                        <a:pt x="392" y="1469"/>
                        <a:pt x="392" y="1469"/>
                      </a:cubicBezTo>
                      <a:cubicBezTo>
                        <a:pt x="393" y="1466"/>
                        <a:pt x="393" y="1466"/>
                        <a:pt x="393" y="1466"/>
                      </a:cubicBezTo>
                      <a:cubicBezTo>
                        <a:pt x="392" y="1465"/>
                        <a:pt x="392" y="1465"/>
                        <a:pt x="392" y="1465"/>
                      </a:cubicBezTo>
                      <a:cubicBezTo>
                        <a:pt x="388" y="1464"/>
                        <a:pt x="388" y="1464"/>
                        <a:pt x="388" y="1464"/>
                      </a:cubicBezTo>
                      <a:cubicBezTo>
                        <a:pt x="386" y="1462"/>
                        <a:pt x="386" y="1462"/>
                        <a:pt x="386" y="1462"/>
                      </a:cubicBezTo>
                      <a:cubicBezTo>
                        <a:pt x="386" y="1462"/>
                        <a:pt x="386" y="1462"/>
                        <a:pt x="386" y="1462"/>
                      </a:cubicBezTo>
                      <a:cubicBezTo>
                        <a:pt x="391" y="1462"/>
                        <a:pt x="391" y="1462"/>
                        <a:pt x="391" y="1462"/>
                      </a:cubicBezTo>
                      <a:cubicBezTo>
                        <a:pt x="392" y="1460"/>
                        <a:pt x="392" y="1460"/>
                        <a:pt x="392" y="1460"/>
                      </a:cubicBezTo>
                      <a:cubicBezTo>
                        <a:pt x="394" y="1460"/>
                        <a:pt x="394" y="1460"/>
                        <a:pt x="394" y="1460"/>
                      </a:cubicBezTo>
                      <a:cubicBezTo>
                        <a:pt x="395" y="1461"/>
                        <a:pt x="395" y="1461"/>
                        <a:pt x="395" y="1461"/>
                      </a:cubicBezTo>
                      <a:cubicBezTo>
                        <a:pt x="399" y="1460"/>
                        <a:pt x="399" y="1460"/>
                        <a:pt x="399" y="1460"/>
                      </a:cubicBezTo>
                      <a:cubicBezTo>
                        <a:pt x="400" y="1461"/>
                        <a:pt x="400" y="1461"/>
                        <a:pt x="400" y="1461"/>
                      </a:cubicBezTo>
                      <a:cubicBezTo>
                        <a:pt x="399" y="1464"/>
                        <a:pt x="399" y="1464"/>
                        <a:pt x="399" y="1464"/>
                      </a:cubicBezTo>
                      <a:cubicBezTo>
                        <a:pt x="399" y="1465"/>
                        <a:pt x="399" y="1465"/>
                        <a:pt x="399" y="1465"/>
                      </a:cubicBezTo>
                      <a:cubicBezTo>
                        <a:pt x="400" y="1465"/>
                        <a:pt x="400" y="1465"/>
                        <a:pt x="400" y="1465"/>
                      </a:cubicBezTo>
                      <a:cubicBezTo>
                        <a:pt x="402" y="1466"/>
                        <a:pt x="404" y="1468"/>
                        <a:pt x="407" y="1467"/>
                      </a:cubicBezTo>
                      <a:cubicBezTo>
                        <a:pt x="411" y="1469"/>
                        <a:pt x="412" y="1473"/>
                        <a:pt x="417" y="1476"/>
                      </a:cubicBezTo>
                      <a:cubicBezTo>
                        <a:pt x="418" y="1475"/>
                        <a:pt x="419" y="1472"/>
                        <a:pt x="419" y="1471"/>
                      </a:cubicBezTo>
                      <a:cubicBezTo>
                        <a:pt x="422" y="1468"/>
                        <a:pt x="422" y="1468"/>
                        <a:pt x="422" y="1468"/>
                      </a:cubicBezTo>
                      <a:cubicBezTo>
                        <a:pt x="422" y="1467"/>
                        <a:pt x="425" y="1463"/>
                        <a:pt x="426" y="1462"/>
                      </a:cubicBezTo>
                      <a:cubicBezTo>
                        <a:pt x="426" y="1460"/>
                        <a:pt x="426" y="1460"/>
                        <a:pt x="426" y="1460"/>
                      </a:cubicBezTo>
                      <a:cubicBezTo>
                        <a:pt x="423" y="1458"/>
                        <a:pt x="423" y="1458"/>
                        <a:pt x="423" y="1458"/>
                      </a:cubicBezTo>
                      <a:cubicBezTo>
                        <a:pt x="422" y="1459"/>
                        <a:pt x="422" y="1459"/>
                        <a:pt x="422" y="1459"/>
                      </a:cubicBezTo>
                      <a:cubicBezTo>
                        <a:pt x="420" y="1458"/>
                        <a:pt x="420" y="1458"/>
                        <a:pt x="420" y="1458"/>
                      </a:cubicBezTo>
                      <a:cubicBezTo>
                        <a:pt x="419" y="1459"/>
                        <a:pt x="419" y="1459"/>
                        <a:pt x="419" y="1459"/>
                      </a:cubicBezTo>
                      <a:cubicBezTo>
                        <a:pt x="417" y="1455"/>
                        <a:pt x="417" y="1455"/>
                        <a:pt x="417" y="1455"/>
                      </a:cubicBezTo>
                      <a:cubicBezTo>
                        <a:pt x="413" y="1452"/>
                        <a:pt x="413" y="1452"/>
                        <a:pt x="413" y="1452"/>
                      </a:cubicBezTo>
                      <a:cubicBezTo>
                        <a:pt x="411" y="1452"/>
                        <a:pt x="411" y="1452"/>
                        <a:pt x="411" y="1452"/>
                      </a:cubicBezTo>
                      <a:cubicBezTo>
                        <a:pt x="411" y="1453"/>
                        <a:pt x="412" y="1454"/>
                        <a:pt x="412" y="1455"/>
                      </a:cubicBezTo>
                      <a:cubicBezTo>
                        <a:pt x="415" y="1455"/>
                        <a:pt x="415" y="1455"/>
                        <a:pt x="415" y="1455"/>
                      </a:cubicBezTo>
                      <a:cubicBezTo>
                        <a:pt x="416" y="1457"/>
                        <a:pt x="416" y="1457"/>
                        <a:pt x="416" y="1457"/>
                      </a:cubicBezTo>
                      <a:cubicBezTo>
                        <a:pt x="415" y="1458"/>
                        <a:pt x="415" y="1458"/>
                        <a:pt x="415" y="1458"/>
                      </a:cubicBezTo>
                      <a:cubicBezTo>
                        <a:pt x="409" y="1456"/>
                        <a:pt x="409" y="1456"/>
                        <a:pt x="409" y="1456"/>
                      </a:cubicBezTo>
                      <a:cubicBezTo>
                        <a:pt x="408" y="1457"/>
                        <a:pt x="408" y="1457"/>
                        <a:pt x="408" y="1457"/>
                      </a:cubicBezTo>
                      <a:cubicBezTo>
                        <a:pt x="409" y="1458"/>
                        <a:pt x="409" y="1458"/>
                        <a:pt x="409" y="1458"/>
                      </a:cubicBezTo>
                      <a:cubicBezTo>
                        <a:pt x="412" y="1458"/>
                        <a:pt x="412" y="1458"/>
                        <a:pt x="412" y="1458"/>
                      </a:cubicBezTo>
                      <a:cubicBezTo>
                        <a:pt x="411" y="1459"/>
                        <a:pt x="411" y="1459"/>
                        <a:pt x="411" y="1459"/>
                      </a:cubicBezTo>
                      <a:cubicBezTo>
                        <a:pt x="409" y="1459"/>
                        <a:pt x="409" y="1459"/>
                        <a:pt x="409" y="1459"/>
                      </a:cubicBezTo>
                      <a:cubicBezTo>
                        <a:pt x="407" y="1461"/>
                        <a:pt x="407" y="1461"/>
                        <a:pt x="407" y="1461"/>
                      </a:cubicBezTo>
                      <a:cubicBezTo>
                        <a:pt x="406" y="1460"/>
                        <a:pt x="406" y="1460"/>
                        <a:pt x="406" y="1460"/>
                      </a:cubicBezTo>
                      <a:cubicBezTo>
                        <a:pt x="405" y="1458"/>
                        <a:pt x="405" y="1458"/>
                        <a:pt x="405" y="1458"/>
                      </a:cubicBezTo>
                      <a:cubicBezTo>
                        <a:pt x="406" y="1456"/>
                        <a:pt x="406" y="1456"/>
                        <a:pt x="406" y="1456"/>
                      </a:cubicBezTo>
                      <a:cubicBezTo>
                        <a:pt x="408" y="1456"/>
                        <a:pt x="408" y="1456"/>
                        <a:pt x="408" y="1456"/>
                      </a:cubicBezTo>
                      <a:cubicBezTo>
                        <a:pt x="407" y="1454"/>
                        <a:pt x="407" y="1454"/>
                        <a:pt x="407" y="1454"/>
                      </a:cubicBezTo>
                      <a:cubicBezTo>
                        <a:pt x="409" y="1453"/>
                        <a:pt x="409" y="1453"/>
                        <a:pt x="409" y="1453"/>
                      </a:cubicBezTo>
                      <a:cubicBezTo>
                        <a:pt x="408" y="1452"/>
                        <a:pt x="408" y="1452"/>
                        <a:pt x="408" y="1452"/>
                      </a:cubicBezTo>
                      <a:cubicBezTo>
                        <a:pt x="409" y="1452"/>
                        <a:pt x="409" y="1452"/>
                        <a:pt x="409" y="1452"/>
                      </a:cubicBezTo>
                      <a:cubicBezTo>
                        <a:pt x="409" y="1450"/>
                        <a:pt x="409" y="1450"/>
                        <a:pt x="409" y="1450"/>
                      </a:cubicBezTo>
                      <a:cubicBezTo>
                        <a:pt x="408" y="1451"/>
                        <a:pt x="408" y="1451"/>
                        <a:pt x="408" y="1451"/>
                      </a:cubicBezTo>
                      <a:cubicBezTo>
                        <a:pt x="406" y="1451"/>
                        <a:pt x="405" y="1454"/>
                        <a:pt x="405" y="1455"/>
                      </a:cubicBezTo>
                      <a:cubicBezTo>
                        <a:pt x="406" y="1456"/>
                        <a:pt x="406" y="1456"/>
                        <a:pt x="406" y="1456"/>
                      </a:cubicBezTo>
                      <a:cubicBezTo>
                        <a:pt x="403" y="1457"/>
                        <a:pt x="403" y="1457"/>
                        <a:pt x="403" y="1457"/>
                      </a:cubicBezTo>
                      <a:cubicBezTo>
                        <a:pt x="401" y="1455"/>
                        <a:pt x="401" y="1455"/>
                        <a:pt x="401" y="1455"/>
                      </a:cubicBezTo>
                      <a:cubicBezTo>
                        <a:pt x="399" y="1455"/>
                        <a:pt x="399" y="1455"/>
                        <a:pt x="399" y="1455"/>
                      </a:cubicBezTo>
                      <a:cubicBezTo>
                        <a:pt x="399" y="1457"/>
                        <a:pt x="399" y="1457"/>
                        <a:pt x="399" y="1457"/>
                      </a:cubicBezTo>
                      <a:cubicBezTo>
                        <a:pt x="396" y="1458"/>
                        <a:pt x="396" y="1458"/>
                        <a:pt x="396" y="1458"/>
                      </a:cubicBezTo>
                      <a:cubicBezTo>
                        <a:pt x="394" y="1457"/>
                        <a:pt x="394" y="1457"/>
                        <a:pt x="394" y="1457"/>
                      </a:cubicBezTo>
                      <a:cubicBezTo>
                        <a:pt x="393" y="1457"/>
                        <a:pt x="393" y="1457"/>
                        <a:pt x="393" y="1457"/>
                      </a:cubicBezTo>
                      <a:cubicBezTo>
                        <a:pt x="393" y="1455"/>
                        <a:pt x="393" y="1455"/>
                        <a:pt x="393" y="1455"/>
                      </a:cubicBezTo>
                      <a:cubicBezTo>
                        <a:pt x="390" y="1454"/>
                        <a:pt x="390" y="1454"/>
                        <a:pt x="390" y="1454"/>
                      </a:cubicBezTo>
                      <a:cubicBezTo>
                        <a:pt x="389" y="1454"/>
                        <a:pt x="389" y="1454"/>
                        <a:pt x="389" y="1454"/>
                      </a:cubicBezTo>
                      <a:cubicBezTo>
                        <a:pt x="387" y="1453"/>
                        <a:pt x="387" y="1453"/>
                        <a:pt x="387" y="1453"/>
                      </a:cubicBezTo>
                      <a:cubicBezTo>
                        <a:pt x="389" y="1452"/>
                        <a:pt x="389" y="1452"/>
                        <a:pt x="389" y="1452"/>
                      </a:cubicBezTo>
                      <a:cubicBezTo>
                        <a:pt x="390" y="1453"/>
                        <a:pt x="398" y="1454"/>
                        <a:pt x="399" y="1453"/>
                      </a:cubicBezTo>
                      <a:cubicBezTo>
                        <a:pt x="399" y="1452"/>
                        <a:pt x="397" y="1452"/>
                        <a:pt x="396" y="1452"/>
                      </a:cubicBezTo>
                      <a:cubicBezTo>
                        <a:pt x="397" y="1452"/>
                        <a:pt x="398" y="1449"/>
                        <a:pt x="398" y="1448"/>
                      </a:cubicBezTo>
                      <a:cubicBezTo>
                        <a:pt x="399" y="1449"/>
                        <a:pt x="399" y="1449"/>
                        <a:pt x="399" y="1449"/>
                      </a:cubicBezTo>
                      <a:cubicBezTo>
                        <a:pt x="401" y="1448"/>
                        <a:pt x="401" y="1448"/>
                        <a:pt x="401" y="1448"/>
                      </a:cubicBezTo>
                      <a:cubicBezTo>
                        <a:pt x="402" y="1445"/>
                        <a:pt x="402" y="1445"/>
                        <a:pt x="402" y="1445"/>
                      </a:cubicBezTo>
                      <a:cubicBezTo>
                        <a:pt x="400" y="1445"/>
                        <a:pt x="400" y="1445"/>
                        <a:pt x="400" y="1445"/>
                      </a:cubicBezTo>
                      <a:cubicBezTo>
                        <a:pt x="398" y="1443"/>
                        <a:pt x="398" y="1443"/>
                        <a:pt x="398" y="1443"/>
                      </a:cubicBezTo>
                      <a:cubicBezTo>
                        <a:pt x="395" y="1443"/>
                        <a:pt x="395" y="1443"/>
                        <a:pt x="395" y="1443"/>
                      </a:cubicBezTo>
                      <a:cubicBezTo>
                        <a:pt x="398" y="1442"/>
                        <a:pt x="398" y="1442"/>
                        <a:pt x="398" y="1442"/>
                      </a:cubicBezTo>
                      <a:cubicBezTo>
                        <a:pt x="397" y="1441"/>
                        <a:pt x="397" y="1441"/>
                        <a:pt x="397" y="1441"/>
                      </a:cubicBezTo>
                      <a:cubicBezTo>
                        <a:pt x="393" y="1439"/>
                        <a:pt x="393" y="1439"/>
                        <a:pt x="393" y="1439"/>
                      </a:cubicBezTo>
                      <a:cubicBezTo>
                        <a:pt x="392" y="1438"/>
                        <a:pt x="392" y="1438"/>
                        <a:pt x="392" y="1438"/>
                      </a:cubicBezTo>
                      <a:cubicBezTo>
                        <a:pt x="394" y="1436"/>
                        <a:pt x="394" y="1436"/>
                        <a:pt x="394" y="1436"/>
                      </a:cubicBezTo>
                      <a:cubicBezTo>
                        <a:pt x="392" y="1435"/>
                        <a:pt x="392" y="1435"/>
                        <a:pt x="392" y="1435"/>
                      </a:cubicBezTo>
                      <a:cubicBezTo>
                        <a:pt x="389" y="1436"/>
                        <a:pt x="388" y="1439"/>
                        <a:pt x="388" y="1441"/>
                      </a:cubicBezTo>
                      <a:cubicBezTo>
                        <a:pt x="387" y="1441"/>
                        <a:pt x="387" y="1441"/>
                        <a:pt x="387" y="1441"/>
                      </a:cubicBezTo>
                      <a:cubicBezTo>
                        <a:pt x="386" y="1439"/>
                        <a:pt x="386" y="1439"/>
                        <a:pt x="386" y="1439"/>
                      </a:cubicBezTo>
                      <a:cubicBezTo>
                        <a:pt x="385" y="1439"/>
                        <a:pt x="385" y="1439"/>
                        <a:pt x="385" y="1439"/>
                      </a:cubicBezTo>
                      <a:cubicBezTo>
                        <a:pt x="384" y="1441"/>
                        <a:pt x="384" y="1441"/>
                        <a:pt x="384" y="1441"/>
                      </a:cubicBezTo>
                      <a:cubicBezTo>
                        <a:pt x="380" y="1443"/>
                        <a:pt x="380" y="1443"/>
                        <a:pt x="380" y="1443"/>
                      </a:cubicBezTo>
                      <a:cubicBezTo>
                        <a:pt x="379" y="1447"/>
                        <a:pt x="379" y="1447"/>
                        <a:pt x="379" y="1447"/>
                      </a:cubicBezTo>
                      <a:cubicBezTo>
                        <a:pt x="377" y="1447"/>
                        <a:pt x="375" y="1448"/>
                        <a:pt x="374" y="1450"/>
                      </a:cubicBezTo>
                      <a:cubicBezTo>
                        <a:pt x="371" y="1450"/>
                        <a:pt x="371" y="1450"/>
                        <a:pt x="371" y="1450"/>
                      </a:cubicBezTo>
                      <a:cubicBezTo>
                        <a:pt x="369" y="1451"/>
                        <a:pt x="369" y="1451"/>
                        <a:pt x="369" y="1451"/>
                      </a:cubicBezTo>
                      <a:cubicBezTo>
                        <a:pt x="371" y="1453"/>
                        <a:pt x="374" y="1454"/>
                        <a:pt x="377" y="1453"/>
                      </a:cubicBezTo>
                      <a:cubicBezTo>
                        <a:pt x="381" y="1455"/>
                        <a:pt x="381" y="1455"/>
                        <a:pt x="381" y="1455"/>
                      </a:cubicBezTo>
                      <a:cubicBezTo>
                        <a:pt x="380" y="1455"/>
                        <a:pt x="380" y="1455"/>
                        <a:pt x="380" y="1455"/>
                      </a:cubicBezTo>
                      <a:cubicBezTo>
                        <a:pt x="380" y="1456"/>
                        <a:pt x="380" y="1456"/>
                        <a:pt x="380" y="1456"/>
                      </a:cubicBezTo>
                      <a:cubicBezTo>
                        <a:pt x="376" y="1454"/>
                        <a:pt x="376" y="1454"/>
                        <a:pt x="376" y="1454"/>
                      </a:cubicBezTo>
                      <a:cubicBezTo>
                        <a:pt x="374" y="1455"/>
                        <a:pt x="374" y="1455"/>
                        <a:pt x="374" y="1455"/>
                      </a:cubicBezTo>
                      <a:cubicBezTo>
                        <a:pt x="375" y="1456"/>
                        <a:pt x="375" y="1456"/>
                        <a:pt x="375" y="1456"/>
                      </a:cubicBezTo>
                      <a:cubicBezTo>
                        <a:pt x="372" y="1458"/>
                        <a:pt x="372" y="1458"/>
                        <a:pt x="372" y="1458"/>
                      </a:cubicBezTo>
                      <a:cubicBezTo>
                        <a:pt x="370" y="1456"/>
                        <a:pt x="370" y="1456"/>
                        <a:pt x="370" y="1456"/>
                      </a:cubicBezTo>
                      <a:cubicBezTo>
                        <a:pt x="368" y="1455"/>
                        <a:pt x="368" y="1455"/>
                        <a:pt x="368" y="1455"/>
                      </a:cubicBezTo>
                      <a:cubicBezTo>
                        <a:pt x="367" y="1457"/>
                        <a:pt x="367" y="1457"/>
                        <a:pt x="367" y="1457"/>
                      </a:cubicBezTo>
                      <a:cubicBezTo>
                        <a:pt x="369" y="1457"/>
                        <a:pt x="369" y="1457"/>
                        <a:pt x="369" y="1457"/>
                      </a:cubicBezTo>
                      <a:cubicBezTo>
                        <a:pt x="367" y="1459"/>
                        <a:pt x="367" y="1459"/>
                        <a:pt x="367" y="1459"/>
                      </a:cubicBezTo>
                      <a:cubicBezTo>
                        <a:pt x="368" y="1461"/>
                        <a:pt x="368" y="1461"/>
                        <a:pt x="366" y="1461"/>
                      </a:cubicBezTo>
                      <a:cubicBezTo>
                        <a:pt x="365" y="1459"/>
                        <a:pt x="365" y="1459"/>
                        <a:pt x="365" y="1459"/>
                      </a:cubicBezTo>
                      <a:cubicBezTo>
                        <a:pt x="365" y="1456"/>
                        <a:pt x="365" y="1456"/>
                        <a:pt x="365" y="1456"/>
                      </a:cubicBezTo>
                      <a:cubicBezTo>
                        <a:pt x="365" y="1455"/>
                        <a:pt x="365" y="1455"/>
                        <a:pt x="365" y="1455"/>
                      </a:cubicBezTo>
                      <a:cubicBezTo>
                        <a:pt x="363" y="1455"/>
                        <a:pt x="361" y="1455"/>
                        <a:pt x="359" y="1456"/>
                      </a:cubicBezTo>
                      <a:cubicBezTo>
                        <a:pt x="358" y="1456"/>
                        <a:pt x="358" y="1456"/>
                        <a:pt x="358" y="1456"/>
                      </a:cubicBezTo>
                      <a:cubicBezTo>
                        <a:pt x="358" y="1455"/>
                        <a:pt x="358" y="1455"/>
                        <a:pt x="358" y="1455"/>
                      </a:cubicBezTo>
                      <a:cubicBezTo>
                        <a:pt x="360" y="1455"/>
                        <a:pt x="360" y="1455"/>
                        <a:pt x="360" y="1455"/>
                      </a:cubicBezTo>
                      <a:cubicBezTo>
                        <a:pt x="359" y="1454"/>
                        <a:pt x="359" y="1454"/>
                        <a:pt x="359" y="1454"/>
                      </a:cubicBezTo>
                      <a:cubicBezTo>
                        <a:pt x="358" y="1453"/>
                        <a:pt x="358" y="1453"/>
                        <a:pt x="358" y="1453"/>
                      </a:cubicBezTo>
                      <a:cubicBezTo>
                        <a:pt x="356" y="1454"/>
                        <a:pt x="356" y="1454"/>
                        <a:pt x="356" y="1454"/>
                      </a:cubicBezTo>
                      <a:cubicBezTo>
                        <a:pt x="353" y="1453"/>
                        <a:pt x="353" y="1453"/>
                        <a:pt x="353" y="1453"/>
                      </a:cubicBezTo>
                      <a:cubicBezTo>
                        <a:pt x="354" y="1451"/>
                        <a:pt x="354" y="1451"/>
                        <a:pt x="354" y="1451"/>
                      </a:cubicBezTo>
                      <a:cubicBezTo>
                        <a:pt x="356" y="1447"/>
                        <a:pt x="356" y="1447"/>
                        <a:pt x="356" y="1447"/>
                      </a:cubicBezTo>
                      <a:cubicBezTo>
                        <a:pt x="358" y="1447"/>
                        <a:pt x="358" y="1447"/>
                        <a:pt x="358" y="1447"/>
                      </a:cubicBezTo>
                      <a:cubicBezTo>
                        <a:pt x="359" y="1450"/>
                        <a:pt x="359" y="1450"/>
                        <a:pt x="359" y="1450"/>
                      </a:cubicBezTo>
                      <a:cubicBezTo>
                        <a:pt x="360" y="1450"/>
                        <a:pt x="360" y="1450"/>
                        <a:pt x="360" y="1450"/>
                      </a:cubicBezTo>
                      <a:cubicBezTo>
                        <a:pt x="357" y="1443"/>
                        <a:pt x="357" y="1443"/>
                        <a:pt x="357" y="1443"/>
                      </a:cubicBezTo>
                      <a:cubicBezTo>
                        <a:pt x="357" y="1442"/>
                        <a:pt x="357" y="1442"/>
                        <a:pt x="357" y="1442"/>
                      </a:cubicBezTo>
                      <a:cubicBezTo>
                        <a:pt x="361" y="1440"/>
                        <a:pt x="361" y="1440"/>
                        <a:pt x="361" y="1440"/>
                      </a:cubicBezTo>
                      <a:cubicBezTo>
                        <a:pt x="361" y="1439"/>
                        <a:pt x="361" y="1439"/>
                        <a:pt x="361" y="1439"/>
                      </a:cubicBezTo>
                      <a:cubicBezTo>
                        <a:pt x="360" y="1437"/>
                        <a:pt x="360" y="1437"/>
                        <a:pt x="360" y="1437"/>
                      </a:cubicBezTo>
                      <a:cubicBezTo>
                        <a:pt x="358" y="1437"/>
                        <a:pt x="358" y="1437"/>
                        <a:pt x="358" y="1437"/>
                      </a:cubicBezTo>
                      <a:cubicBezTo>
                        <a:pt x="357" y="1442"/>
                        <a:pt x="357" y="1442"/>
                        <a:pt x="357" y="1442"/>
                      </a:cubicBezTo>
                      <a:cubicBezTo>
                        <a:pt x="355" y="1441"/>
                        <a:pt x="355" y="1441"/>
                        <a:pt x="355" y="1441"/>
                      </a:cubicBezTo>
                      <a:cubicBezTo>
                        <a:pt x="354" y="1443"/>
                        <a:pt x="354" y="1443"/>
                        <a:pt x="354" y="1443"/>
                      </a:cubicBezTo>
                      <a:cubicBezTo>
                        <a:pt x="352" y="1444"/>
                        <a:pt x="352" y="1444"/>
                        <a:pt x="352" y="1444"/>
                      </a:cubicBezTo>
                      <a:cubicBezTo>
                        <a:pt x="352" y="1445"/>
                        <a:pt x="352" y="1445"/>
                        <a:pt x="352" y="1445"/>
                      </a:cubicBezTo>
                      <a:cubicBezTo>
                        <a:pt x="353" y="1445"/>
                        <a:pt x="353" y="1445"/>
                        <a:pt x="353" y="1445"/>
                      </a:cubicBezTo>
                      <a:cubicBezTo>
                        <a:pt x="353" y="1447"/>
                        <a:pt x="353" y="1447"/>
                        <a:pt x="353" y="1447"/>
                      </a:cubicBezTo>
                      <a:cubicBezTo>
                        <a:pt x="351" y="1450"/>
                        <a:pt x="351" y="1450"/>
                        <a:pt x="351" y="1450"/>
                      </a:cubicBezTo>
                      <a:cubicBezTo>
                        <a:pt x="343" y="1453"/>
                        <a:pt x="343" y="1453"/>
                        <a:pt x="343" y="1453"/>
                      </a:cubicBezTo>
                      <a:cubicBezTo>
                        <a:pt x="343" y="1454"/>
                        <a:pt x="343" y="1454"/>
                        <a:pt x="343" y="1454"/>
                      </a:cubicBezTo>
                      <a:cubicBezTo>
                        <a:pt x="345" y="1456"/>
                        <a:pt x="345" y="1456"/>
                        <a:pt x="345" y="1456"/>
                      </a:cubicBezTo>
                      <a:cubicBezTo>
                        <a:pt x="344" y="1458"/>
                        <a:pt x="344" y="1458"/>
                        <a:pt x="344" y="1458"/>
                      </a:cubicBezTo>
                      <a:cubicBezTo>
                        <a:pt x="343" y="1459"/>
                        <a:pt x="343" y="1459"/>
                        <a:pt x="343" y="1459"/>
                      </a:cubicBezTo>
                      <a:cubicBezTo>
                        <a:pt x="343" y="1462"/>
                        <a:pt x="343" y="1462"/>
                        <a:pt x="343" y="1462"/>
                      </a:cubicBezTo>
                      <a:cubicBezTo>
                        <a:pt x="341" y="1465"/>
                        <a:pt x="341" y="1465"/>
                        <a:pt x="341" y="1465"/>
                      </a:cubicBezTo>
                      <a:cubicBezTo>
                        <a:pt x="337" y="1462"/>
                        <a:pt x="337" y="1462"/>
                        <a:pt x="337" y="1462"/>
                      </a:cubicBezTo>
                      <a:cubicBezTo>
                        <a:pt x="333" y="1462"/>
                        <a:pt x="333" y="1462"/>
                        <a:pt x="333" y="1462"/>
                      </a:cubicBezTo>
                      <a:cubicBezTo>
                        <a:pt x="334" y="1461"/>
                        <a:pt x="334" y="1461"/>
                        <a:pt x="334" y="1461"/>
                      </a:cubicBezTo>
                      <a:cubicBezTo>
                        <a:pt x="333" y="1460"/>
                        <a:pt x="333" y="1460"/>
                        <a:pt x="333" y="1460"/>
                      </a:cubicBezTo>
                      <a:cubicBezTo>
                        <a:pt x="331" y="1459"/>
                        <a:pt x="331" y="1459"/>
                        <a:pt x="331" y="1459"/>
                      </a:cubicBezTo>
                      <a:cubicBezTo>
                        <a:pt x="331" y="1457"/>
                        <a:pt x="331" y="1457"/>
                        <a:pt x="331" y="1457"/>
                      </a:cubicBezTo>
                      <a:cubicBezTo>
                        <a:pt x="330" y="1456"/>
                        <a:pt x="330" y="1456"/>
                        <a:pt x="330" y="1456"/>
                      </a:cubicBezTo>
                      <a:cubicBezTo>
                        <a:pt x="327" y="1456"/>
                        <a:pt x="327" y="1456"/>
                        <a:pt x="327" y="1456"/>
                      </a:cubicBezTo>
                      <a:cubicBezTo>
                        <a:pt x="325" y="1454"/>
                        <a:pt x="325" y="1454"/>
                        <a:pt x="325" y="1454"/>
                      </a:cubicBezTo>
                      <a:cubicBezTo>
                        <a:pt x="324" y="1452"/>
                        <a:pt x="324" y="1452"/>
                        <a:pt x="324" y="1452"/>
                      </a:cubicBezTo>
                      <a:cubicBezTo>
                        <a:pt x="324" y="1451"/>
                        <a:pt x="324" y="1451"/>
                        <a:pt x="324" y="1451"/>
                      </a:cubicBezTo>
                      <a:cubicBezTo>
                        <a:pt x="322" y="1452"/>
                        <a:pt x="317" y="1452"/>
                        <a:pt x="315" y="1451"/>
                      </a:cubicBezTo>
                      <a:cubicBezTo>
                        <a:pt x="312" y="1454"/>
                        <a:pt x="312" y="1454"/>
                        <a:pt x="312" y="1454"/>
                      </a:cubicBezTo>
                      <a:cubicBezTo>
                        <a:pt x="313" y="1456"/>
                        <a:pt x="313" y="1456"/>
                        <a:pt x="313" y="1456"/>
                      </a:cubicBezTo>
                      <a:cubicBezTo>
                        <a:pt x="312" y="1458"/>
                        <a:pt x="312" y="1458"/>
                        <a:pt x="312" y="1458"/>
                      </a:cubicBezTo>
                      <a:cubicBezTo>
                        <a:pt x="312" y="1460"/>
                        <a:pt x="312" y="1460"/>
                        <a:pt x="312" y="1460"/>
                      </a:cubicBezTo>
                      <a:cubicBezTo>
                        <a:pt x="309" y="1463"/>
                        <a:pt x="309" y="1463"/>
                        <a:pt x="309" y="1463"/>
                      </a:cubicBezTo>
                      <a:cubicBezTo>
                        <a:pt x="310" y="1466"/>
                        <a:pt x="310" y="1466"/>
                        <a:pt x="310" y="1466"/>
                      </a:cubicBezTo>
                      <a:cubicBezTo>
                        <a:pt x="308" y="1469"/>
                        <a:pt x="308" y="1469"/>
                        <a:pt x="308" y="1469"/>
                      </a:cubicBezTo>
                      <a:cubicBezTo>
                        <a:pt x="306" y="1468"/>
                        <a:pt x="306" y="1468"/>
                        <a:pt x="306" y="1468"/>
                      </a:cubicBezTo>
                      <a:cubicBezTo>
                        <a:pt x="305" y="1468"/>
                        <a:pt x="305" y="1468"/>
                        <a:pt x="305" y="1468"/>
                      </a:cubicBezTo>
                      <a:cubicBezTo>
                        <a:pt x="305" y="1470"/>
                        <a:pt x="305" y="1470"/>
                        <a:pt x="305" y="1470"/>
                      </a:cubicBezTo>
                      <a:cubicBezTo>
                        <a:pt x="303" y="1470"/>
                        <a:pt x="303" y="1470"/>
                        <a:pt x="303" y="1470"/>
                      </a:cubicBezTo>
                      <a:cubicBezTo>
                        <a:pt x="305" y="1471"/>
                        <a:pt x="305" y="1471"/>
                        <a:pt x="305" y="1471"/>
                      </a:cubicBezTo>
                      <a:cubicBezTo>
                        <a:pt x="306" y="1472"/>
                        <a:pt x="304" y="1478"/>
                        <a:pt x="303" y="1479"/>
                      </a:cubicBezTo>
                      <a:cubicBezTo>
                        <a:pt x="301" y="1478"/>
                        <a:pt x="301" y="1478"/>
                        <a:pt x="301" y="1478"/>
                      </a:cubicBezTo>
                      <a:cubicBezTo>
                        <a:pt x="301" y="1476"/>
                        <a:pt x="301" y="1476"/>
                        <a:pt x="301" y="1476"/>
                      </a:cubicBezTo>
                      <a:cubicBezTo>
                        <a:pt x="299" y="1476"/>
                        <a:pt x="299" y="1476"/>
                        <a:pt x="299" y="1476"/>
                      </a:cubicBezTo>
                      <a:cubicBezTo>
                        <a:pt x="297" y="1477"/>
                        <a:pt x="297" y="1477"/>
                        <a:pt x="297" y="1477"/>
                      </a:cubicBezTo>
                      <a:cubicBezTo>
                        <a:pt x="296" y="1479"/>
                        <a:pt x="296" y="1479"/>
                        <a:pt x="296" y="1479"/>
                      </a:cubicBezTo>
                      <a:cubicBezTo>
                        <a:pt x="297" y="1480"/>
                        <a:pt x="297" y="1480"/>
                        <a:pt x="297" y="1480"/>
                      </a:cubicBezTo>
                      <a:cubicBezTo>
                        <a:pt x="299" y="1479"/>
                        <a:pt x="299" y="1479"/>
                        <a:pt x="299" y="1479"/>
                      </a:cubicBezTo>
                      <a:cubicBezTo>
                        <a:pt x="301" y="1481"/>
                        <a:pt x="301" y="1481"/>
                        <a:pt x="301" y="1481"/>
                      </a:cubicBezTo>
                      <a:cubicBezTo>
                        <a:pt x="301" y="1484"/>
                        <a:pt x="301" y="1484"/>
                        <a:pt x="301" y="1484"/>
                      </a:cubicBezTo>
                      <a:cubicBezTo>
                        <a:pt x="303" y="1485"/>
                        <a:pt x="303" y="1485"/>
                        <a:pt x="303" y="1485"/>
                      </a:cubicBezTo>
                      <a:cubicBezTo>
                        <a:pt x="305" y="1484"/>
                        <a:pt x="305" y="1484"/>
                        <a:pt x="305" y="1484"/>
                      </a:cubicBezTo>
                      <a:cubicBezTo>
                        <a:pt x="306" y="1485"/>
                        <a:pt x="309" y="1488"/>
                        <a:pt x="311" y="1487"/>
                      </a:cubicBezTo>
                      <a:cubicBezTo>
                        <a:pt x="312" y="1487"/>
                        <a:pt x="312" y="1487"/>
                        <a:pt x="312" y="1487"/>
                      </a:cubicBezTo>
                      <a:cubicBezTo>
                        <a:pt x="312" y="1485"/>
                        <a:pt x="312" y="1485"/>
                        <a:pt x="312" y="1485"/>
                      </a:cubicBezTo>
                      <a:cubicBezTo>
                        <a:pt x="311" y="1484"/>
                        <a:pt x="311" y="1484"/>
                        <a:pt x="311" y="1484"/>
                      </a:cubicBezTo>
                      <a:cubicBezTo>
                        <a:pt x="311" y="1483"/>
                        <a:pt x="311" y="1483"/>
                        <a:pt x="311" y="1483"/>
                      </a:cubicBezTo>
                      <a:cubicBezTo>
                        <a:pt x="312" y="1483"/>
                        <a:pt x="312" y="1483"/>
                        <a:pt x="312" y="1483"/>
                      </a:cubicBezTo>
                      <a:cubicBezTo>
                        <a:pt x="313" y="1484"/>
                        <a:pt x="313" y="1484"/>
                        <a:pt x="313" y="1484"/>
                      </a:cubicBezTo>
                      <a:cubicBezTo>
                        <a:pt x="314" y="1486"/>
                        <a:pt x="314" y="1486"/>
                        <a:pt x="314" y="1486"/>
                      </a:cubicBezTo>
                      <a:cubicBezTo>
                        <a:pt x="311" y="1489"/>
                        <a:pt x="311" y="1489"/>
                        <a:pt x="311" y="1489"/>
                      </a:cubicBezTo>
                      <a:cubicBezTo>
                        <a:pt x="312" y="1490"/>
                        <a:pt x="312" y="1490"/>
                        <a:pt x="312" y="1490"/>
                      </a:cubicBezTo>
                      <a:cubicBezTo>
                        <a:pt x="313" y="1491"/>
                        <a:pt x="313" y="1491"/>
                        <a:pt x="313" y="1491"/>
                      </a:cubicBezTo>
                      <a:cubicBezTo>
                        <a:pt x="314" y="1494"/>
                        <a:pt x="314" y="1494"/>
                        <a:pt x="314" y="1494"/>
                      </a:cubicBezTo>
                      <a:cubicBezTo>
                        <a:pt x="316" y="1494"/>
                        <a:pt x="318" y="1495"/>
                        <a:pt x="320" y="1496"/>
                      </a:cubicBezTo>
                      <a:cubicBezTo>
                        <a:pt x="322" y="1493"/>
                        <a:pt x="322" y="1493"/>
                        <a:pt x="322" y="1493"/>
                      </a:cubicBezTo>
                      <a:cubicBezTo>
                        <a:pt x="325" y="1493"/>
                        <a:pt x="325" y="1493"/>
                        <a:pt x="325" y="1493"/>
                      </a:cubicBezTo>
                      <a:cubicBezTo>
                        <a:pt x="328" y="1490"/>
                        <a:pt x="328" y="1490"/>
                        <a:pt x="328" y="1490"/>
                      </a:cubicBezTo>
                      <a:cubicBezTo>
                        <a:pt x="328" y="1488"/>
                        <a:pt x="328" y="1488"/>
                        <a:pt x="328" y="1488"/>
                      </a:cubicBezTo>
                      <a:cubicBezTo>
                        <a:pt x="326" y="1487"/>
                        <a:pt x="326" y="1487"/>
                        <a:pt x="326" y="1487"/>
                      </a:cubicBezTo>
                      <a:cubicBezTo>
                        <a:pt x="326" y="1486"/>
                        <a:pt x="326" y="1486"/>
                        <a:pt x="326" y="1486"/>
                      </a:cubicBezTo>
                      <a:cubicBezTo>
                        <a:pt x="327" y="1486"/>
                        <a:pt x="327" y="1486"/>
                        <a:pt x="327" y="1486"/>
                      </a:cubicBezTo>
                      <a:cubicBezTo>
                        <a:pt x="332" y="1489"/>
                        <a:pt x="332" y="1489"/>
                        <a:pt x="332" y="1489"/>
                      </a:cubicBezTo>
                      <a:cubicBezTo>
                        <a:pt x="333" y="1488"/>
                        <a:pt x="333" y="1488"/>
                        <a:pt x="333" y="1488"/>
                      </a:cubicBezTo>
                      <a:cubicBezTo>
                        <a:pt x="334" y="1488"/>
                        <a:pt x="334" y="1488"/>
                        <a:pt x="334" y="1488"/>
                      </a:cubicBezTo>
                      <a:cubicBezTo>
                        <a:pt x="333" y="1491"/>
                        <a:pt x="333" y="1491"/>
                        <a:pt x="333" y="1491"/>
                      </a:cubicBezTo>
                      <a:cubicBezTo>
                        <a:pt x="333" y="1493"/>
                        <a:pt x="336" y="1496"/>
                        <a:pt x="338" y="1496"/>
                      </a:cubicBezTo>
                      <a:cubicBezTo>
                        <a:pt x="339" y="1497"/>
                        <a:pt x="339" y="1497"/>
                        <a:pt x="339" y="1497"/>
                      </a:cubicBezTo>
                      <a:cubicBezTo>
                        <a:pt x="341" y="1497"/>
                        <a:pt x="341" y="1497"/>
                        <a:pt x="341" y="1497"/>
                      </a:cubicBezTo>
                      <a:cubicBezTo>
                        <a:pt x="347" y="1501"/>
                        <a:pt x="347" y="1501"/>
                        <a:pt x="347" y="1501"/>
                      </a:cubicBezTo>
                      <a:cubicBezTo>
                        <a:pt x="353" y="1501"/>
                        <a:pt x="354" y="1502"/>
                        <a:pt x="358" y="1500"/>
                      </a:cubicBezTo>
                      <a:cubicBezTo>
                        <a:pt x="359" y="1501"/>
                        <a:pt x="359" y="1501"/>
                        <a:pt x="359" y="1501"/>
                      </a:cubicBezTo>
                      <a:cubicBezTo>
                        <a:pt x="358" y="1502"/>
                        <a:pt x="358" y="1502"/>
                        <a:pt x="358" y="1502"/>
                      </a:cubicBezTo>
                      <a:cubicBezTo>
                        <a:pt x="354" y="1502"/>
                        <a:pt x="354" y="1502"/>
                        <a:pt x="354" y="1502"/>
                      </a:cubicBezTo>
                      <a:cubicBezTo>
                        <a:pt x="353" y="1503"/>
                        <a:pt x="353" y="1503"/>
                        <a:pt x="353" y="1503"/>
                      </a:cubicBezTo>
                      <a:cubicBezTo>
                        <a:pt x="351" y="1502"/>
                        <a:pt x="351" y="1502"/>
                        <a:pt x="351" y="1502"/>
                      </a:cubicBezTo>
                      <a:cubicBezTo>
                        <a:pt x="349" y="1503"/>
                        <a:pt x="349" y="1503"/>
                        <a:pt x="349" y="1503"/>
                      </a:cubicBezTo>
                      <a:cubicBezTo>
                        <a:pt x="354" y="1510"/>
                        <a:pt x="354" y="1510"/>
                        <a:pt x="354" y="1510"/>
                      </a:cubicBezTo>
                      <a:cubicBezTo>
                        <a:pt x="356" y="1510"/>
                        <a:pt x="356" y="1510"/>
                        <a:pt x="356" y="1510"/>
                      </a:cubicBezTo>
                      <a:cubicBezTo>
                        <a:pt x="356" y="1513"/>
                        <a:pt x="356" y="1513"/>
                        <a:pt x="356" y="1513"/>
                      </a:cubicBezTo>
                      <a:cubicBezTo>
                        <a:pt x="359" y="1514"/>
                        <a:pt x="359" y="1514"/>
                        <a:pt x="359" y="1514"/>
                      </a:cubicBezTo>
                      <a:cubicBezTo>
                        <a:pt x="358" y="1516"/>
                        <a:pt x="358" y="1516"/>
                        <a:pt x="358" y="1516"/>
                      </a:cubicBezTo>
                      <a:cubicBezTo>
                        <a:pt x="357" y="1517"/>
                        <a:pt x="357" y="1517"/>
                        <a:pt x="357" y="1517"/>
                      </a:cubicBezTo>
                      <a:cubicBezTo>
                        <a:pt x="356" y="1518"/>
                        <a:pt x="356" y="1518"/>
                        <a:pt x="356" y="1518"/>
                      </a:cubicBezTo>
                      <a:cubicBezTo>
                        <a:pt x="357" y="1520"/>
                        <a:pt x="357" y="1520"/>
                        <a:pt x="357" y="1520"/>
                      </a:cubicBezTo>
                      <a:lnTo>
                        <a:pt x="358" y="1521"/>
                      </a:lnTo>
                      <a:close/>
                      <a:moveTo>
                        <a:pt x="712" y="1520"/>
                      </a:moveTo>
                      <a:cubicBezTo>
                        <a:pt x="709" y="1518"/>
                        <a:pt x="709" y="1518"/>
                        <a:pt x="709" y="1518"/>
                      </a:cubicBezTo>
                      <a:cubicBezTo>
                        <a:pt x="707" y="1519"/>
                        <a:pt x="707" y="1519"/>
                        <a:pt x="707" y="1519"/>
                      </a:cubicBezTo>
                      <a:cubicBezTo>
                        <a:pt x="708" y="1519"/>
                        <a:pt x="708" y="1519"/>
                        <a:pt x="708" y="1519"/>
                      </a:cubicBezTo>
                      <a:cubicBezTo>
                        <a:pt x="709" y="1520"/>
                        <a:pt x="710" y="1522"/>
                        <a:pt x="711" y="1522"/>
                      </a:cubicBezTo>
                      <a:cubicBezTo>
                        <a:pt x="712" y="1522"/>
                        <a:pt x="712" y="1522"/>
                        <a:pt x="712" y="1522"/>
                      </a:cubicBezTo>
                      <a:cubicBezTo>
                        <a:pt x="712" y="1521"/>
                        <a:pt x="712" y="1521"/>
                        <a:pt x="712" y="1521"/>
                      </a:cubicBezTo>
                      <a:lnTo>
                        <a:pt x="712" y="1520"/>
                      </a:lnTo>
                      <a:close/>
                      <a:moveTo>
                        <a:pt x="337" y="1506"/>
                      </a:moveTo>
                      <a:cubicBezTo>
                        <a:pt x="336" y="1503"/>
                        <a:pt x="336" y="1503"/>
                        <a:pt x="336" y="1503"/>
                      </a:cubicBezTo>
                      <a:cubicBezTo>
                        <a:pt x="335" y="1503"/>
                        <a:pt x="335" y="1503"/>
                        <a:pt x="335" y="1503"/>
                      </a:cubicBezTo>
                      <a:cubicBezTo>
                        <a:pt x="335" y="1505"/>
                        <a:pt x="335" y="1505"/>
                        <a:pt x="335" y="1505"/>
                      </a:cubicBezTo>
                      <a:cubicBezTo>
                        <a:pt x="340" y="1512"/>
                        <a:pt x="344" y="1516"/>
                        <a:pt x="345" y="1525"/>
                      </a:cubicBezTo>
                      <a:cubicBezTo>
                        <a:pt x="348" y="1527"/>
                        <a:pt x="348" y="1527"/>
                        <a:pt x="348" y="1527"/>
                      </a:cubicBezTo>
                      <a:cubicBezTo>
                        <a:pt x="349" y="1526"/>
                        <a:pt x="349" y="1526"/>
                        <a:pt x="349" y="1526"/>
                      </a:cubicBezTo>
                      <a:cubicBezTo>
                        <a:pt x="348" y="1524"/>
                        <a:pt x="348" y="1524"/>
                        <a:pt x="348" y="1524"/>
                      </a:cubicBezTo>
                      <a:cubicBezTo>
                        <a:pt x="348" y="1523"/>
                        <a:pt x="349" y="1521"/>
                        <a:pt x="350" y="1520"/>
                      </a:cubicBezTo>
                      <a:cubicBezTo>
                        <a:pt x="350" y="1518"/>
                        <a:pt x="350" y="1518"/>
                        <a:pt x="350" y="1518"/>
                      </a:cubicBezTo>
                      <a:cubicBezTo>
                        <a:pt x="347" y="1514"/>
                        <a:pt x="347" y="1514"/>
                        <a:pt x="347" y="1514"/>
                      </a:cubicBezTo>
                      <a:cubicBezTo>
                        <a:pt x="350" y="1512"/>
                        <a:pt x="350" y="1512"/>
                        <a:pt x="350" y="1512"/>
                      </a:cubicBezTo>
                      <a:cubicBezTo>
                        <a:pt x="351" y="1511"/>
                        <a:pt x="351" y="1511"/>
                        <a:pt x="351" y="1511"/>
                      </a:cubicBezTo>
                      <a:cubicBezTo>
                        <a:pt x="351" y="1510"/>
                        <a:pt x="350" y="1508"/>
                        <a:pt x="349" y="1507"/>
                      </a:cubicBezTo>
                      <a:cubicBezTo>
                        <a:pt x="347" y="1507"/>
                        <a:pt x="347" y="1507"/>
                        <a:pt x="347" y="1507"/>
                      </a:cubicBezTo>
                      <a:cubicBezTo>
                        <a:pt x="346" y="1507"/>
                        <a:pt x="346" y="1507"/>
                        <a:pt x="346" y="1507"/>
                      </a:cubicBezTo>
                      <a:cubicBezTo>
                        <a:pt x="345" y="1507"/>
                        <a:pt x="345" y="1507"/>
                        <a:pt x="345" y="1507"/>
                      </a:cubicBezTo>
                      <a:cubicBezTo>
                        <a:pt x="344" y="1506"/>
                        <a:pt x="344" y="1506"/>
                        <a:pt x="344" y="1506"/>
                      </a:cubicBezTo>
                      <a:cubicBezTo>
                        <a:pt x="346" y="1505"/>
                        <a:pt x="346" y="1505"/>
                        <a:pt x="346" y="1505"/>
                      </a:cubicBezTo>
                      <a:cubicBezTo>
                        <a:pt x="345" y="1504"/>
                        <a:pt x="345" y="1504"/>
                        <a:pt x="345" y="1504"/>
                      </a:cubicBezTo>
                      <a:cubicBezTo>
                        <a:pt x="344" y="1503"/>
                        <a:pt x="344" y="1503"/>
                        <a:pt x="344" y="1503"/>
                      </a:cubicBezTo>
                      <a:cubicBezTo>
                        <a:pt x="341" y="1505"/>
                        <a:pt x="341" y="1505"/>
                        <a:pt x="341" y="1505"/>
                      </a:cubicBezTo>
                      <a:cubicBezTo>
                        <a:pt x="340" y="1508"/>
                        <a:pt x="340" y="1508"/>
                        <a:pt x="340" y="1508"/>
                      </a:cubicBezTo>
                      <a:cubicBezTo>
                        <a:pt x="339" y="1508"/>
                        <a:pt x="338" y="1507"/>
                        <a:pt x="337" y="1506"/>
                      </a:cubicBezTo>
                      <a:close/>
                      <a:moveTo>
                        <a:pt x="403" y="1527"/>
                      </a:moveTo>
                      <a:cubicBezTo>
                        <a:pt x="406" y="1525"/>
                        <a:pt x="406" y="1525"/>
                        <a:pt x="406" y="1525"/>
                      </a:cubicBezTo>
                      <a:cubicBezTo>
                        <a:pt x="405" y="1524"/>
                        <a:pt x="405" y="1524"/>
                        <a:pt x="405" y="1524"/>
                      </a:cubicBezTo>
                      <a:cubicBezTo>
                        <a:pt x="402" y="1524"/>
                        <a:pt x="402" y="1524"/>
                        <a:pt x="402" y="1524"/>
                      </a:cubicBezTo>
                      <a:cubicBezTo>
                        <a:pt x="400" y="1525"/>
                        <a:pt x="400" y="1525"/>
                        <a:pt x="400" y="1525"/>
                      </a:cubicBezTo>
                      <a:cubicBezTo>
                        <a:pt x="400" y="1527"/>
                        <a:pt x="400" y="1527"/>
                        <a:pt x="400" y="1527"/>
                      </a:cubicBezTo>
                      <a:cubicBezTo>
                        <a:pt x="401" y="1527"/>
                        <a:pt x="402" y="1527"/>
                        <a:pt x="403" y="1527"/>
                      </a:cubicBezTo>
                      <a:close/>
                      <a:moveTo>
                        <a:pt x="703" y="1528"/>
                      </a:moveTo>
                      <a:cubicBezTo>
                        <a:pt x="703" y="1529"/>
                        <a:pt x="703" y="1529"/>
                        <a:pt x="703" y="1529"/>
                      </a:cubicBezTo>
                      <a:cubicBezTo>
                        <a:pt x="702" y="1529"/>
                        <a:pt x="702" y="1529"/>
                        <a:pt x="702" y="1529"/>
                      </a:cubicBezTo>
                      <a:cubicBezTo>
                        <a:pt x="701" y="1531"/>
                        <a:pt x="701" y="1535"/>
                        <a:pt x="703" y="1536"/>
                      </a:cubicBezTo>
                      <a:cubicBezTo>
                        <a:pt x="705" y="1530"/>
                        <a:pt x="705" y="1530"/>
                        <a:pt x="705" y="1530"/>
                      </a:cubicBezTo>
                      <a:cubicBezTo>
                        <a:pt x="705" y="1528"/>
                        <a:pt x="705" y="1528"/>
                        <a:pt x="705" y="1528"/>
                      </a:cubicBezTo>
                      <a:lnTo>
                        <a:pt x="703" y="1528"/>
                      </a:lnTo>
                      <a:close/>
                      <a:moveTo>
                        <a:pt x="374" y="1525"/>
                      </a:moveTo>
                      <a:cubicBezTo>
                        <a:pt x="370" y="1526"/>
                        <a:pt x="370" y="1526"/>
                        <a:pt x="370" y="1526"/>
                      </a:cubicBezTo>
                      <a:cubicBezTo>
                        <a:pt x="370" y="1526"/>
                        <a:pt x="370" y="1526"/>
                        <a:pt x="370" y="1526"/>
                      </a:cubicBezTo>
                      <a:cubicBezTo>
                        <a:pt x="372" y="1529"/>
                        <a:pt x="372" y="1529"/>
                        <a:pt x="372" y="1529"/>
                      </a:cubicBezTo>
                      <a:cubicBezTo>
                        <a:pt x="374" y="1530"/>
                        <a:pt x="374" y="1530"/>
                        <a:pt x="374" y="1530"/>
                      </a:cubicBezTo>
                      <a:cubicBezTo>
                        <a:pt x="374" y="1532"/>
                        <a:pt x="376" y="1534"/>
                        <a:pt x="378" y="1535"/>
                      </a:cubicBezTo>
                      <a:cubicBezTo>
                        <a:pt x="380" y="1535"/>
                        <a:pt x="380" y="1535"/>
                        <a:pt x="380" y="1535"/>
                      </a:cubicBezTo>
                      <a:cubicBezTo>
                        <a:pt x="380" y="1532"/>
                        <a:pt x="380" y="1532"/>
                        <a:pt x="380" y="1532"/>
                      </a:cubicBezTo>
                      <a:cubicBezTo>
                        <a:pt x="382" y="1533"/>
                        <a:pt x="382" y="1533"/>
                        <a:pt x="382" y="1533"/>
                      </a:cubicBezTo>
                      <a:cubicBezTo>
                        <a:pt x="383" y="1534"/>
                        <a:pt x="383" y="1534"/>
                        <a:pt x="383" y="1534"/>
                      </a:cubicBezTo>
                      <a:cubicBezTo>
                        <a:pt x="387" y="1537"/>
                        <a:pt x="387" y="1537"/>
                        <a:pt x="387" y="1537"/>
                      </a:cubicBezTo>
                      <a:cubicBezTo>
                        <a:pt x="388" y="1536"/>
                        <a:pt x="388" y="1536"/>
                        <a:pt x="388" y="1536"/>
                      </a:cubicBezTo>
                      <a:cubicBezTo>
                        <a:pt x="389" y="1537"/>
                        <a:pt x="389" y="1537"/>
                        <a:pt x="389" y="1537"/>
                      </a:cubicBezTo>
                      <a:cubicBezTo>
                        <a:pt x="390" y="1536"/>
                        <a:pt x="390" y="1536"/>
                        <a:pt x="390" y="1536"/>
                      </a:cubicBezTo>
                      <a:cubicBezTo>
                        <a:pt x="388" y="1535"/>
                        <a:pt x="388" y="1535"/>
                        <a:pt x="388" y="1535"/>
                      </a:cubicBezTo>
                      <a:cubicBezTo>
                        <a:pt x="389" y="1533"/>
                        <a:pt x="389" y="1533"/>
                        <a:pt x="389" y="1533"/>
                      </a:cubicBezTo>
                      <a:cubicBezTo>
                        <a:pt x="389" y="1532"/>
                        <a:pt x="389" y="1532"/>
                        <a:pt x="389" y="1532"/>
                      </a:cubicBezTo>
                      <a:cubicBezTo>
                        <a:pt x="385" y="1531"/>
                        <a:pt x="385" y="1531"/>
                        <a:pt x="385" y="1531"/>
                      </a:cubicBezTo>
                      <a:cubicBezTo>
                        <a:pt x="385" y="1528"/>
                        <a:pt x="385" y="1526"/>
                        <a:pt x="386" y="1523"/>
                      </a:cubicBezTo>
                      <a:cubicBezTo>
                        <a:pt x="385" y="1523"/>
                        <a:pt x="385" y="1523"/>
                        <a:pt x="385" y="1523"/>
                      </a:cubicBezTo>
                      <a:cubicBezTo>
                        <a:pt x="384" y="1524"/>
                        <a:pt x="384" y="1525"/>
                        <a:pt x="384" y="1526"/>
                      </a:cubicBezTo>
                      <a:cubicBezTo>
                        <a:pt x="381" y="1525"/>
                        <a:pt x="381" y="1525"/>
                        <a:pt x="381" y="1525"/>
                      </a:cubicBezTo>
                      <a:cubicBezTo>
                        <a:pt x="378" y="1526"/>
                        <a:pt x="378" y="1526"/>
                        <a:pt x="378" y="1526"/>
                      </a:cubicBezTo>
                      <a:lnTo>
                        <a:pt x="374" y="1525"/>
                      </a:lnTo>
                      <a:close/>
                      <a:moveTo>
                        <a:pt x="372" y="1536"/>
                      </a:moveTo>
                      <a:cubicBezTo>
                        <a:pt x="372" y="1538"/>
                        <a:pt x="372" y="1538"/>
                        <a:pt x="372" y="1538"/>
                      </a:cubicBezTo>
                      <a:cubicBezTo>
                        <a:pt x="373" y="1539"/>
                        <a:pt x="373" y="1539"/>
                        <a:pt x="373" y="1539"/>
                      </a:cubicBezTo>
                      <a:cubicBezTo>
                        <a:pt x="375" y="1538"/>
                        <a:pt x="375" y="1538"/>
                        <a:pt x="375" y="1538"/>
                      </a:cubicBezTo>
                      <a:cubicBezTo>
                        <a:pt x="374" y="1535"/>
                        <a:pt x="374" y="1535"/>
                        <a:pt x="374" y="1535"/>
                      </a:cubicBezTo>
                      <a:cubicBezTo>
                        <a:pt x="373" y="1535"/>
                        <a:pt x="373" y="1535"/>
                        <a:pt x="373" y="1535"/>
                      </a:cubicBezTo>
                      <a:cubicBezTo>
                        <a:pt x="370" y="1534"/>
                        <a:pt x="370" y="1534"/>
                        <a:pt x="370" y="1534"/>
                      </a:cubicBezTo>
                      <a:cubicBezTo>
                        <a:pt x="370" y="1535"/>
                        <a:pt x="370" y="1535"/>
                        <a:pt x="370" y="1535"/>
                      </a:cubicBezTo>
                      <a:lnTo>
                        <a:pt x="372" y="1536"/>
                      </a:lnTo>
                      <a:close/>
                      <a:moveTo>
                        <a:pt x="399" y="1527"/>
                      </a:moveTo>
                      <a:cubicBezTo>
                        <a:pt x="399" y="1525"/>
                        <a:pt x="399" y="1525"/>
                        <a:pt x="399" y="1525"/>
                      </a:cubicBezTo>
                      <a:cubicBezTo>
                        <a:pt x="397" y="1524"/>
                        <a:pt x="394" y="1524"/>
                        <a:pt x="392" y="1525"/>
                      </a:cubicBezTo>
                      <a:cubicBezTo>
                        <a:pt x="392" y="1526"/>
                        <a:pt x="392" y="1526"/>
                        <a:pt x="392" y="1526"/>
                      </a:cubicBezTo>
                      <a:cubicBezTo>
                        <a:pt x="396" y="1529"/>
                        <a:pt x="396" y="1529"/>
                        <a:pt x="396" y="1529"/>
                      </a:cubicBezTo>
                      <a:cubicBezTo>
                        <a:pt x="395" y="1529"/>
                        <a:pt x="395" y="1529"/>
                        <a:pt x="395" y="1529"/>
                      </a:cubicBezTo>
                      <a:cubicBezTo>
                        <a:pt x="390" y="1527"/>
                        <a:pt x="390" y="1527"/>
                        <a:pt x="390" y="1527"/>
                      </a:cubicBezTo>
                      <a:cubicBezTo>
                        <a:pt x="389" y="1527"/>
                        <a:pt x="389" y="1527"/>
                        <a:pt x="389" y="1527"/>
                      </a:cubicBezTo>
                      <a:cubicBezTo>
                        <a:pt x="389" y="1528"/>
                        <a:pt x="389" y="1528"/>
                        <a:pt x="389" y="1528"/>
                      </a:cubicBezTo>
                      <a:cubicBezTo>
                        <a:pt x="388" y="1530"/>
                        <a:pt x="388" y="1530"/>
                        <a:pt x="388" y="1530"/>
                      </a:cubicBezTo>
                      <a:cubicBezTo>
                        <a:pt x="389" y="1530"/>
                        <a:pt x="389" y="1530"/>
                        <a:pt x="389" y="1530"/>
                      </a:cubicBezTo>
                      <a:cubicBezTo>
                        <a:pt x="389" y="1531"/>
                        <a:pt x="389" y="1531"/>
                        <a:pt x="389" y="1531"/>
                      </a:cubicBezTo>
                      <a:cubicBezTo>
                        <a:pt x="391" y="1532"/>
                        <a:pt x="391" y="1532"/>
                        <a:pt x="391" y="1532"/>
                      </a:cubicBezTo>
                      <a:cubicBezTo>
                        <a:pt x="393" y="1533"/>
                        <a:pt x="393" y="1533"/>
                        <a:pt x="393" y="1533"/>
                      </a:cubicBezTo>
                      <a:cubicBezTo>
                        <a:pt x="394" y="1535"/>
                        <a:pt x="394" y="1535"/>
                        <a:pt x="394" y="1535"/>
                      </a:cubicBezTo>
                      <a:cubicBezTo>
                        <a:pt x="392" y="1536"/>
                        <a:pt x="392" y="1536"/>
                        <a:pt x="392" y="1536"/>
                      </a:cubicBezTo>
                      <a:cubicBezTo>
                        <a:pt x="395" y="1539"/>
                        <a:pt x="395" y="1539"/>
                        <a:pt x="395" y="1539"/>
                      </a:cubicBezTo>
                      <a:cubicBezTo>
                        <a:pt x="396" y="1539"/>
                        <a:pt x="396" y="1539"/>
                        <a:pt x="396" y="1539"/>
                      </a:cubicBezTo>
                      <a:cubicBezTo>
                        <a:pt x="397" y="1538"/>
                        <a:pt x="397" y="1538"/>
                        <a:pt x="397" y="1538"/>
                      </a:cubicBezTo>
                      <a:cubicBezTo>
                        <a:pt x="398" y="1537"/>
                        <a:pt x="398" y="1537"/>
                        <a:pt x="398" y="1537"/>
                      </a:cubicBezTo>
                      <a:cubicBezTo>
                        <a:pt x="398" y="1534"/>
                        <a:pt x="398" y="1534"/>
                        <a:pt x="398" y="1534"/>
                      </a:cubicBezTo>
                      <a:cubicBezTo>
                        <a:pt x="399" y="1534"/>
                        <a:pt x="399" y="1534"/>
                        <a:pt x="399" y="1534"/>
                      </a:cubicBezTo>
                      <a:cubicBezTo>
                        <a:pt x="401" y="1533"/>
                        <a:pt x="401" y="1533"/>
                        <a:pt x="401" y="1533"/>
                      </a:cubicBezTo>
                      <a:cubicBezTo>
                        <a:pt x="400" y="1532"/>
                        <a:pt x="400" y="1532"/>
                        <a:pt x="400" y="1532"/>
                      </a:cubicBezTo>
                      <a:cubicBezTo>
                        <a:pt x="398" y="1531"/>
                        <a:pt x="398" y="1531"/>
                        <a:pt x="398" y="1531"/>
                      </a:cubicBezTo>
                      <a:cubicBezTo>
                        <a:pt x="400" y="1527"/>
                        <a:pt x="400" y="1527"/>
                        <a:pt x="400" y="1527"/>
                      </a:cubicBezTo>
                      <a:lnTo>
                        <a:pt x="399" y="1527"/>
                      </a:lnTo>
                      <a:close/>
                      <a:moveTo>
                        <a:pt x="382" y="1545"/>
                      </a:moveTo>
                      <a:cubicBezTo>
                        <a:pt x="383" y="1546"/>
                        <a:pt x="383" y="1546"/>
                        <a:pt x="383" y="1546"/>
                      </a:cubicBezTo>
                      <a:cubicBezTo>
                        <a:pt x="384" y="1546"/>
                        <a:pt x="384" y="1546"/>
                        <a:pt x="384" y="1546"/>
                      </a:cubicBezTo>
                      <a:cubicBezTo>
                        <a:pt x="384" y="1545"/>
                        <a:pt x="384" y="1545"/>
                        <a:pt x="384" y="1545"/>
                      </a:cubicBezTo>
                      <a:cubicBezTo>
                        <a:pt x="382" y="1545"/>
                        <a:pt x="382" y="1545"/>
                        <a:pt x="382" y="1545"/>
                      </a:cubicBezTo>
                      <a:cubicBezTo>
                        <a:pt x="382" y="1545"/>
                        <a:pt x="382" y="1545"/>
                        <a:pt x="382" y="1545"/>
                      </a:cubicBezTo>
                      <a:close/>
                      <a:moveTo>
                        <a:pt x="348" y="1528"/>
                      </a:moveTo>
                      <a:cubicBezTo>
                        <a:pt x="345" y="1529"/>
                        <a:pt x="345" y="1529"/>
                        <a:pt x="345" y="1529"/>
                      </a:cubicBezTo>
                      <a:cubicBezTo>
                        <a:pt x="342" y="1537"/>
                        <a:pt x="342" y="1537"/>
                        <a:pt x="342" y="1537"/>
                      </a:cubicBezTo>
                      <a:cubicBezTo>
                        <a:pt x="340" y="1538"/>
                        <a:pt x="340" y="1538"/>
                        <a:pt x="340" y="1538"/>
                      </a:cubicBezTo>
                      <a:cubicBezTo>
                        <a:pt x="338" y="1537"/>
                        <a:pt x="335" y="1537"/>
                        <a:pt x="334" y="1538"/>
                      </a:cubicBezTo>
                      <a:cubicBezTo>
                        <a:pt x="334" y="1541"/>
                        <a:pt x="334" y="1541"/>
                        <a:pt x="334" y="1541"/>
                      </a:cubicBezTo>
                      <a:cubicBezTo>
                        <a:pt x="333" y="1542"/>
                        <a:pt x="333" y="1542"/>
                        <a:pt x="333" y="1542"/>
                      </a:cubicBezTo>
                      <a:cubicBezTo>
                        <a:pt x="336" y="1543"/>
                        <a:pt x="336" y="1543"/>
                        <a:pt x="336" y="1543"/>
                      </a:cubicBezTo>
                      <a:cubicBezTo>
                        <a:pt x="336" y="1546"/>
                        <a:pt x="336" y="1546"/>
                        <a:pt x="336" y="1546"/>
                      </a:cubicBezTo>
                      <a:cubicBezTo>
                        <a:pt x="333" y="1547"/>
                        <a:pt x="333" y="1547"/>
                        <a:pt x="333" y="1547"/>
                      </a:cubicBezTo>
                      <a:cubicBezTo>
                        <a:pt x="334" y="1549"/>
                        <a:pt x="334" y="1549"/>
                        <a:pt x="334" y="1549"/>
                      </a:cubicBezTo>
                      <a:cubicBezTo>
                        <a:pt x="337" y="1551"/>
                        <a:pt x="337" y="1551"/>
                        <a:pt x="337" y="1551"/>
                      </a:cubicBezTo>
                      <a:cubicBezTo>
                        <a:pt x="338" y="1553"/>
                        <a:pt x="338" y="1558"/>
                        <a:pt x="338" y="1561"/>
                      </a:cubicBezTo>
                      <a:cubicBezTo>
                        <a:pt x="340" y="1560"/>
                        <a:pt x="340" y="1560"/>
                        <a:pt x="340" y="1560"/>
                      </a:cubicBezTo>
                      <a:cubicBezTo>
                        <a:pt x="342" y="1560"/>
                        <a:pt x="346" y="1561"/>
                        <a:pt x="347" y="1563"/>
                      </a:cubicBezTo>
                      <a:cubicBezTo>
                        <a:pt x="349" y="1562"/>
                        <a:pt x="349" y="1562"/>
                        <a:pt x="349" y="1562"/>
                      </a:cubicBezTo>
                      <a:cubicBezTo>
                        <a:pt x="350" y="1562"/>
                        <a:pt x="350" y="1562"/>
                        <a:pt x="350" y="1562"/>
                      </a:cubicBezTo>
                      <a:cubicBezTo>
                        <a:pt x="352" y="1562"/>
                        <a:pt x="352" y="1562"/>
                        <a:pt x="352" y="1562"/>
                      </a:cubicBezTo>
                      <a:cubicBezTo>
                        <a:pt x="352" y="1567"/>
                        <a:pt x="356" y="1567"/>
                        <a:pt x="358" y="1569"/>
                      </a:cubicBezTo>
                      <a:cubicBezTo>
                        <a:pt x="360" y="1570"/>
                        <a:pt x="360" y="1571"/>
                        <a:pt x="363" y="1572"/>
                      </a:cubicBezTo>
                      <a:cubicBezTo>
                        <a:pt x="363" y="1571"/>
                        <a:pt x="363" y="1571"/>
                        <a:pt x="363" y="1571"/>
                      </a:cubicBezTo>
                      <a:cubicBezTo>
                        <a:pt x="361" y="1569"/>
                        <a:pt x="361" y="1569"/>
                        <a:pt x="361" y="1569"/>
                      </a:cubicBezTo>
                      <a:cubicBezTo>
                        <a:pt x="362" y="1568"/>
                        <a:pt x="362" y="1568"/>
                        <a:pt x="362" y="1568"/>
                      </a:cubicBezTo>
                      <a:cubicBezTo>
                        <a:pt x="364" y="1569"/>
                        <a:pt x="364" y="1569"/>
                        <a:pt x="364" y="1569"/>
                      </a:cubicBezTo>
                      <a:cubicBezTo>
                        <a:pt x="365" y="1567"/>
                        <a:pt x="365" y="1567"/>
                        <a:pt x="365" y="1567"/>
                      </a:cubicBezTo>
                      <a:cubicBezTo>
                        <a:pt x="366" y="1567"/>
                        <a:pt x="366" y="1567"/>
                        <a:pt x="366" y="1567"/>
                      </a:cubicBezTo>
                      <a:cubicBezTo>
                        <a:pt x="368" y="1569"/>
                        <a:pt x="370" y="1572"/>
                        <a:pt x="373" y="1572"/>
                      </a:cubicBezTo>
                      <a:cubicBezTo>
                        <a:pt x="374" y="1571"/>
                        <a:pt x="374" y="1571"/>
                        <a:pt x="374" y="1571"/>
                      </a:cubicBezTo>
                      <a:cubicBezTo>
                        <a:pt x="373" y="1570"/>
                        <a:pt x="371" y="1569"/>
                        <a:pt x="370" y="1567"/>
                      </a:cubicBezTo>
                      <a:cubicBezTo>
                        <a:pt x="363" y="1565"/>
                        <a:pt x="363" y="1565"/>
                        <a:pt x="363" y="1565"/>
                      </a:cubicBezTo>
                      <a:cubicBezTo>
                        <a:pt x="363" y="1564"/>
                        <a:pt x="363" y="1564"/>
                        <a:pt x="363" y="1564"/>
                      </a:cubicBezTo>
                      <a:cubicBezTo>
                        <a:pt x="367" y="1564"/>
                        <a:pt x="375" y="1568"/>
                        <a:pt x="379" y="1570"/>
                      </a:cubicBezTo>
                      <a:cubicBezTo>
                        <a:pt x="380" y="1570"/>
                        <a:pt x="380" y="1570"/>
                        <a:pt x="380" y="1570"/>
                      </a:cubicBezTo>
                      <a:cubicBezTo>
                        <a:pt x="381" y="1566"/>
                        <a:pt x="381" y="1566"/>
                        <a:pt x="381" y="1566"/>
                      </a:cubicBezTo>
                      <a:cubicBezTo>
                        <a:pt x="379" y="1566"/>
                        <a:pt x="379" y="1566"/>
                        <a:pt x="379" y="1566"/>
                      </a:cubicBezTo>
                      <a:cubicBezTo>
                        <a:pt x="378" y="1566"/>
                        <a:pt x="378" y="1566"/>
                        <a:pt x="378" y="1566"/>
                      </a:cubicBezTo>
                      <a:cubicBezTo>
                        <a:pt x="376" y="1565"/>
                        <a:pt x="376" y="1565"/>
                        <a:pt x="376" y="1565"/>
                      </a:cubicBezTo>
                      <a:cubicBezTo>
                        <a:pt x="381" y="1566"/>
                        <a:pt x="381" y="1566"/>
                        <a:pt x="381" y="1566"/>
                      </a:cubicBezTo>
                      <a:cubicBezTo>
                        <a:pt x="381" y="1564"/>
                        <a:pt x="381" y="1564"/>
                        <a:pt x="381" y="1564"/>
                      </a:cubicBezTo>
                      <a:cubicBezTo>
                        <a:pt x="382" y="1564"/>
                        <a:pt x="387" y="1563"/>
                        <a:pt x="388" y="1564"/>
                      </a:cubicBezTo>
                      <a:cubicBezTo>
                        <a:pt x="389" y="1563"/>
                        <a:pt x="389" y="1563"/>
                        <a:pt x="389" y="1563"/>
                      </a:cubicBezTo>
                      <a:cubicBezTo>
                        <a:pt x="388" y="1562"/>
                        <a:pt x="388" y="1562"/>
                        <a:pt x="388" y="1562"/>
                      </a:cubicBezTo>
                      <a:cubicBezTo>
                        <a:pt x="385" y="1559"/>
                        <a:pt x="385" y="1559"/>
                        <a:pt x="385" y="1559"/>
                      </a:cubicBezTo>
                      <a:cubicBezTo>
                        <a:pt x="386" y="1559"/>
                        <a:pt x="386" y="1559"/>
                        <a:pt x="386" y="1559"/>
                      </a:cubicBezTo>
                      <a:cubicBezTo>
                        <a:pt x="389" y="1560"/>
                        <a:pt x="389" y="1560"/>
                        <a:pt x="389" y="1560"/>
                      </a:cubicBezTo>
                      <a:cubicBezTo>
                        <a:pt x="389" y="1558"/>
                        <a:pt x="388" y="1555"/>
                        <a:pt x="385" y="1554"/>
                      </a:cubicBezTo>
                      <a:cubicBezTo>
                        <a:pt x="380" y="1555"/>
                        <a:pt x="380" y="1555"/>
                        <a:pt x="380" y="1555"/>
                      </a:cubicBezTo>
                      <a:cubicBezTo>
                        <a:pt x="381" y="1556"/>
                        <a:pt x="381" y="1556"/>
                        <a:pt x="381" y="1556"/>
                      </a:cubicBezTo>
                      <a:cubicBezTo>
                        <a:pt x="384" y="1557"/>
                        <a:pt x="384" y="1557"/>
                        <a:pt x="384" y="1557"/>
                      </a:cubicBezTo>
                      <a:cubicBezTo>
                        <a:pt x="381" y="1557"/>
                        <a:pt x="381" y="1557"/>
                        <a:pt x="381" y="1557"/>
                      </a:cubicBezTo>
                      <a:cubicBezTo>
                        <a:pt x="379" y="1556"/>
                        <a:pt x="379" y="1556"/>
                        <a:pt x="379" y="1556"/>
                      </a:cubicBezTo>
                      <a:cubicBezTo>
                        <a:pt x="376" y="1557"/>
                        <a:pt x="376" y="1557"/>
                        <a:pt x="376" y="1557"/>
                      </a:cubicBezTo>
                      <a:cubicBezTo>
                        <a:pt x="371" y="1553"/>
                        <a:pt x="371" y="1553"/>
                        <a:pt x="371" y="1553"/>
                      </a:cubicBezTo>
                      <a:cubicBezTo>
                        <a:pt x="371" y="1554"/>
                        <a:pt x="371" y="1554"/>
                        <a:pt x="371" y="1554"/>
                      </a:cubicBezTo>
                      <a:cubicBezTo>
                        <a:pt x="373" y="1555"/>
                        <a:pt x="373" y="1555"/>
                        <a:pt x="373" y="1555"/>
                      </a:cubicBezTo>
                      <a:cubicBezTo>
                        <a:pt x="372" y="1556"/>
                        <a:pt x="372" y="1556"/>
                        <a:pt x="372" y="1556"/>
                      </a:cubicBezTo>
                      <a:cubicBezTo>
                        <a:pt x="369" y="1554"/>
                        <a:pt x="369" y="1554"/>
                        <a:pt x="369" y="1554"/>
                      </a:cubicBezTo>
                      <a:cubicBezTo>
                        <a:pt x="372" y="1552"/>
                        <a:pt x="372" y="1552"/>
                        <a:pt x="372" y="1552"/>
                      </a:cubicBezTo>
                      <a:cubicBezTo>
                        <a:pt x="371" y="1551"/>
                        <a:pt x="371" y="1551"/>
                        <a:pt x="371" y="1551"/>
                      </a:cubicBezTo>
                      <a:cubicBezTo>
                        <a:pt x="370" y="1550"/>
                        <a:pt x="370" y="1550"/>
                        <a:pt x="370" y="1550"/>
                      </a:cubicBezTo>
                      <a:cubicBezTo>
                        <a:pt x="371" y="1550"/>
                        <a:pt x="371" y="1550"/>
                        <a:pt x="371" y="1550"/>
                      </a:cubicBezTo>
                      <a:cubicBezTo>
                        <a:pt x="372" y="1548"/>
                        <a:pt x="372" y="1548"/>
                        <a:pt x="372" y="1548"/>
                      </a:cubicBezTo>
                      <a:cubicBezTo>
                        <a:pt x="372" y="1548"/>
                        <a:pt x="372" y="1548"/>
                        <a:pt x="372" y="1548"/>
                      </a:cubicBezTo>
                      <a:cubicBezTo>
                        <a:pt x="377" y="1551"/>
                        <a:pt x="377" y="1551"/>
                        <a:pt x="377" y="1551"/>
                      </a:cubicBezTo>
                      <a:cubicBezTo>
                        <a:pt x="378" y="1549"/>
                        <a:pt x="378" y="1549"/>
                        <a:pt x="378" y="1549"/>
                      </a:cubicBezTo>
                      <a:cubicBezTo>
                        <a:pt x="376" y="1546"/>
                        <a:pt x="376" y="1546"/>
                        <a:pt x="376" y="1546"/>
                      </a:cubicBezTo>
                      <a:cubicBezTo>
                        <a:pt x="377" y="1545"/>
                        <a:pt x="377" y="1545"/>
                        <a:pt x="377" y="1545"/>
                      </a:cubicBezTo>
                      <a:cubicBezTo>
                        <a:pt x="379" y="1549"/>
                        <a:pt x="379" y="1549"/>
                        <a:pt x="379" y="1549"/>
                      </a:cubicBezTo>
                      <a:cubicBezTo>
                        <a:pt x="381" y="1550"/>
                        <a:pt x="383" y="1551"/>
                        <a:pt x="386" y="1549"/>
                      </a:cubicBezTo>
                      <a:cubicBezTo>
                        <a:pt x="385" y="1548"/>
                        <a:pt x="380" y="1548"/>
                        <a:pt x="379" y="1548"/>
                      </a:cubicBezTo>
                      <a:cubicBezTo>
                        <a:pt x="380" y="1546"/>
                        <a:pt x="380" y="1546"/>
                        <a:pt x="380" y="1546"/>
                      </a:cubicBezTo>
                      <a:cubicBezTo>
                        <a:pt x="380" y="1545"/>
                        <a:pt x="380" y="1545"/>
                        <a:pt x="380" y="1545"/>
                      </a:cubicBezTo>
                      <a:cubicBezTo>
                        <a:pt x="380" y="1544"/>
                        <a:pt x="380" y="1544"/>
                        <a:pt x="380" y="1544"/>
                      </a:cubicBezTo>
                      <a:cubicBezTo>
                        <a:pt x="384" y="1545"/>
                        <a:pt x="385" y="1545"/>
                        <a:pt x="389" y="1544"/>
                      </a:cubicBezTo>
                      <a:cubicBezTo>
                        <a:pt x="388" y="1542"/>
                        <a:pt x="384" y="1540"/>
                        <a:pt x="383" y="1539"/>
                      </a:cubicBezTo>
                      <a:cubicBezTo>
                        <a:pt x="382" y="1539"/>
                        <a:pt x="382" y="1539"/>
                        <a:pt x="382" y="1539"/>
                      </a:cubicBezTo>
                      <a:cubicBezTo>
                        <a:pt x="382" y="1542"/>
                        <a:pt x="382" y="1542"/>
                        <a:pt x="382" y="1542"/>
                      </a:cubicBezTo>
                      <a:cubicBezTo>
                        <a:pt x="381" y="1542"/>
                        <a:pt x="381" y="1542"/>
                        <a:pt x="381" y="1542"/>
                      </a:cubicBezTo>
                      <a:cubicBezTo>
                        <a:pt x="378" y="1541"/>
                        <a:pt x="378" y="1541"/>
                        <a:pt x="378" y="1541"/>
                      </a:cubicBezTo>
                      <a:cubicBezTo>
                        <a:pt x="378" y="1540"/>
                        <a:pt x="378" y="1540"/>
                        <a:pt x="378" y="1540"/>
                      </a:cubicBezTo>
                      <a:cubicBezTo>
                        <a:pt x="380" y="1538"/>
                        <a:pt x="380" y="1538"/>
                        <a:pt x="380" y="1538"/>
                      </a:cubicBezTo>
                      <a:cubicBezTo>
                        <a:pt x="378" y="1536"/>
                        <a:pt x="378" y="1536"/>
                        <a:pt x="378" y="1536"/>
                      </a:cubicBezTo>
                      <a:cubicBezTo>
                        <a:pt x="376" y="1537"/>
                        <a:pt x="376" y="1537"/>
                        <a:pt x="376" y="1537"/>
                      </a:cubicBezTo>
                      <a:cubicBezTo>
                        <a:pt x="377" y="1539"/>
                        <a:pt x="377" y="1539"/>
                        <a:pt x="377" y="1539"/>
                      </a:cubicBezTo>
                      <a:cubicBezTo>
                        <a:pt x="376" y="1540"/>
                        <a:pt x="376" y="1540"/>
                        <a:pt x="376" y="1540"/>
                      </a:cubicBezTo>
                      <a:cubicBezTo>
                        <a:pt x="377" y="1543"/>
                        <a:pt x="377" y="1543"/>
                        <a:pt x="377" y="1543"/>
                      </a:cubicBezTo>
                      <a:cubicBezTo>
                        <a:pt x="376" y="1544"/>
                        <a:pt x="376" y="1544"/>
                        <a:pt x="376" y="1544"/>
                      </a:cubicBezTo>
                      <a:cubicBezTo>
                        <a:pt x="375" y="1541"/>
                        <a:pt x="375" y="1541"/>
                        <a:pt x="375" y="1541"/>
                      </a:cubicBezTo>
                      <a:cubicBezTo>
                        <a:pt x="373" y="1541"/>
                        <a:pt x="373" y="1541"/>
                        <a:pt x="373" y="1541"/>
                      </a:cubicBezTo>
                      <a:cubicBezTo>
                        <a:pt x="372" y="1542"/>
                        <a:pt x="372" y="1542"/>
                        <a:pt x="372" y="1542"/>
                      </a:cubicBezTo>
                      <a:cubicBezTo>
                        <a:pt x="371" y="1540"/>
                        <a:pt x="371" y="1540"/>
                        <a:pt x="371" y="1540"/>
                      </a:cubicBezTo>
                      <a:cubicBezTo>
                        <a:pt x="369" y="1539"/>
                        <a:pt x="369" y="1539"/>
                        <a:pt x="369" y="1539"/>
                      </a:cubicBezTo>
                      <a:cubicBezTo>
                        <a:pt x="369" y="1538"/>
                        <a:pt x="369" y="1538"/>
                        <a:pt x="369" y="1538"/>
                      </a:cubicBezTo>
                      <a:cubicBezTo>
                        <a:pt x="370" y="1537"/>
                        <a:pt x="370" y="1537"/>
                        <a:pt x="370" y="1537"/>
                      </a:cubicBezTo>
                      <a:cubicBezTo>
                        <a:pt x="369" y="1535"/>
                        <a:pt x="369" y="1535"/>
                        <a:pt x="369" y="1535"/>
                      </a:cubicBezTo>
                      <a:cubicBezTo>
                        <a:pt x="365" y="1534"/>
                        <a:pt x="365" y="1534"/>
                        <a:pt x="365" y="1534"/>
                      </a:cubicBezTo>
                      <a:cubicBezTo>
                        <a:pt x="364" y="1535"/>
                        <a:pt x="364" y="1535"/>
                        <a:pt x="364" y="1535"/>
                      </a:cubicBezTo>
                      <a:cubicBezTo>
                        <a:pt x="364" y="1534"/>
                        <a:pt x="364" y="1534"/>
                        <a:pt x="364" y="1534"/>
                      </a:cubicBezTo>
                      <a:cubicBezTo>
                        <a:pt x="366" y="1533"/>
                        <a:pt x="366" y="1533"/>
                        <a:pt x="366" y="1533"/>
                      </a:cubicBezTo>
                      <a:cubicBezTo>
                        <a:pt x="364" y="1532"/>
                        <a:pt x="364" y="1532"/>
                        <a:pt x="364" y="1532"/>
                      </a:cubicBezTo>
                      <a:cubicBezTo>
                        <a:pt x="361" y="1533"/>
                        <a:pt x="361" y="1533"/>
                        <a:pt x="361" y="1533"/>
                      </a:cubicBezTo>
                      <a:cubicBezTo>
                        <a:pt x="360" y="1535"/>
                        <a:pt x="360" y="1535"/>
                        <a:pt x="360" y="1535"/>
                      </a:cubicBezTo>
                      <a:cubicBezTo>
                        <a:pt x="357" y="1534"/>
                        <a:pt x="357" y="1534"/>
                        <a:pt x="357" y="1534"/>
                      </a:cubicBezTo>
                      <a:cubicBezTo>
                        <a:pt x="356" y="1535"/>
                        <a:pt x="356" y="1535"/>
                        <a:pt x="356" y="1535"/>
                      </a:cubicBezTo>
                      <a:cubicBezTo>
                        <a:pt x="354" y="1534"/>
                        <a:pt x="354" y="1534"/>
                        <a:pt x="354" y="1534"/>
                      </a:cubicBezTo>
                      <a:cubicBezTo>
                        <a:pt x="355" y="1533"/>
                        <a:pt x="355" y="1533"/>
                        <a:pt x="355" y="1533"/>
                      </a:cubicBezTo>
                      <a:cubicBezTo>
                        <a:pt x="354" y="1532"/>
                        <a:pt x="354" y="1532"/>
                        <a:pt x="354" y="1532"/>
                      </a:cubicBezTo>
                      <a:cubicBezTo>
                        <a:pt x="351" y="1533"/>
                        <a:pt x="351" y="1533"/>
                        <a:pt x="351" y="1533"/>
                      </a:cubicBezTo>
                      <a:cubicBezTo>
                        <a:pt x="350" y="1529"/>
                        <a:pt x="350" y="1529"/>
                        <a:pt x="350" y="1529"/>
                      </a:cubicBezTo>
                      <a:lnTo>
                        <a:pt x="348" y="1528"/>
                      </a:lnTo>
                      <a:close/>
                      <a:moveTo>
                        <a:pt x="344" y="1571"/>
                      </a:moveTo>
                      <a:cubicBezTo>
                        <a:pt x="346" y="1564"/>
                        <a:pt x="346" y="1564"/>
                        <a:pt x="346" y="1564"/>
                      </a:cubicBezTo>
                      <a:cubicBezTo>
                        <a:pt x="345" y="1564"/>
                        <a:pt x="345" y="1564"/>
                        <a:pt x="345" y="1564"/>
                      </a:cubicBezTo>
                      <a:cubicBezTo>
                        <a:pt x="344" y="1566"/>
                        <a:pt x="343" y="1570"/>
                        <a:pt x="343" y="1572"/>
                      </a:cubicBezTo>
                      <a:lnTo>
                        <a:pt x="344" y="1571"/>
                      </a:lnTo>
                      <a:close/>
                      <a:moveTo>
                        <a:pt x="391" y="1567"/>
                      </a:moveTo>
                      <a:cubicBezTo>
                        <a:pt x="388" y="1567"/>
                        <a:pt x="388" y="1567"/>
                        <a:pt x="388" y="1567"/>
                      </a:cubicBezTo>
                      <a:cubicBezTo>
                        <a:pt x="387" y="1569"/>
                        <a:pt x="387" y="1569"/>
                        <a:pt x="387" y="1569"/>
                      </a:cubicBezTo>
                      <a:cubicBezTo>
                        <a:pt x="386" y="1569"/>
                        <a:pt x="386" y="1569"/>
                        <a:pt x="386" y="1569"/>
                      </a:cubicBezTo>
                      <a:cubicBezTo>
                        <a:pt x="384" y="1570"/>
                        <a:pt x="383" y="1572"/>
                        <a:pt x="382" y="1574"/>
                      </a:cubicBezTo>
                      <a:cubicBezTo>
                        <a:pt x="384" y="1577"/>
                        <a:pt x="384" y="1577"/>
                        <a:pt x="384" y="1577"/>
                      </a:cubicBezTo>
                      <a:cubicBezTo>
                        <a:pt x="388" y="1577"/>
                        <a:pt x="388" y="1577"/>
                        <a:pt x="388" y="1577"/>
                      </a:cubicBezTo>
                      <a:cubicBezTo>
                        <a:pt x="389" y="1576"/>
                        <a:pt x="389" y="1576"/>
                        <a:pt x="389" y="1576"/>
                      </a:cubicBezTo>
                      <a:cubicBezTo>
                        <a:pt x="386" y="1576"/>
                        <a:pt x="386" y="1576"/>
                        <a:pt x="386" y="1576"/>
                      </a:cubicBezTo>
                      <a:cubicBezTo>
                        <a:pt x="385" y="1575"/>
                        <a:pt x="385" y="1575"/>
                        <a:pt x="385" y="1575"/>
                      </a:cubicBezTo>
                      <a:cubicBezTo>
                        <a:pt x="386" y="1575"/>
                        <a:pt x="386" y="1575"/>
                        <a:pt x="386" y="1575"/>
                      </a:cubicBezTo>
                      <a:cubicBezTo>
                        <a:pt x="389" y="1575"/>
                        <a:pt x="389" y="1575"/>
                        <a:pt x="389" y="1575"/>
                      </a:cubicBezTo>
                      <a:cubicBezTo>
                        <a:pt x="394" y="1572"/>
                        <a:pt x="394" y="1572"/>
                        <a:pt x="394" y="1572"/>
                      </a:cubicBezTo>
                      <a:cubicBezTo>
                        <a:pt x="394" y="1569"/>
                        <a:pt x="394" y="1569"/>
                        <a:pt x="394" y="1569"/>
                      </a:cubicBezTo>
                      <a:cubicBezTo>
                        <a:pt x="393" y="1570"/>
                        <a:pt x="393" y="1570"/>
                        <a:pt x="393" y="1570"/>
                      </a:cubicBezTo>
                      <a:cubicBezTo>
                        <a:pt x="393" y="1570"/>
                        <a:pt x="393" y="1570"/>
                        <a:pt x="393" y="1570"/>
                      </a:cubicBezTo>
                      <a:cubicBezTo>
                        <a:pt x="392" y="1569"/>
                        <a:pt x="392" y="1569"/>
                        <a:pt x="392" y="1569"/>
                      </a:cubicBezTo>
                      <a:cubicBezTo>
                        <a:pt x="393" y="1567"/>
                        <a:pt x="393" y="1567"/>
                        <a:pt x="393" y="1567"/>
                      </a:cubicBezTo>
                      <a:cubicBezTo>
                        <a:pt x="393" y="1566"/>
                        <a:pt x="393" y="1566"/>
                        <a:pt x="393" y="1566"/>
                      </a:cubicBezTo>
                      <a:cubicBezTo>
                        <a:pt x="392" y="1566"/>
                        <a:pt x="392" y="1566"/>
                        <a:pt x="392" y="1566"/>
                      </a:cubicBezTo>
                      <a:lnTo>
                        <a:pt x="391" y="1567"/>
                      </a:lnTo>
                      <a:close/>
                      <a:moveTo>
                        <a:pt x="751" y="1595"/>
                      </a:moveTo>
                      <a:cubicBezTo>
                        <a:pt x="752" y="1599"/>
                        <a:pt x="752" y="1599"/>
                        <a:pt x="752" y="1599"/>
                      </a:cubicBezTo>
                      <a:cubicBezTo>
                        <a:pt x="756" y="1602"/>
                        <a:pt x="756" y="1602"/>
                        <a:pt x="756" y="1602"/>
                      </a:cubicBezTo>
                      <a:cubicBezTo>
                        <a:pt x="759" y="1599"/>
                        <a:pt x="759" y="1599"/>
                        <a:pt x="759" y="1599"/>
                      </a:cubicBezTo>
                      <a:cubicBezTo>
                        <a:pt x="759" y="1598"/>
                        <a:pt x="759" y="1598"/>
                        <a:pt x="759" y="1598"/>
                      </a:cubicBezTo>
                      <a:cubicBezTo>
                        <a:pt x="758" y="1597"/>
                        <a:pt x="756" y="1595"/>
                        <a:pt x="755" y="1593"/>
                      </a:cubicBezTo>
                      <a:cubicBezTo>
                        <a:pt x="754" y="1593"/>
                        <a:pt x="754" y="1593"/>
                        <a:pt x="754" y="1593"/>
                      </a:cubicBezTo>
                      <a:cubicBezTo>
                        <a:pt x="753" y="1593"/>
                        <a:pt x="752" y="1594"/>
                        <a:pt x="751" y="1595"/>
                      </a:cubicBezTo>
                      <a:close/>
                      <a:moveTo>
                        <a:pt x="578" y="1596"/>
                      </a:moveTo>
                      <a:cubicBezTo>
                        <a:pt x="577" y="1596"/>
                        <a:pt x="575" y="1597"/>
                        <a:pt x="575" y="1598"/>
                      </a:cubicBezTo>
                      <a:cubicBezTo>
                        <a:pt x="575" y="1599"/>
                        <a:pt x="575" y="1599"/>
                        <a:pt x="575" y="1599"/>
                      </a:cubicBezTo>
                      <a:cubicBezTo>
                        <a:pt x="573" y="1600"/>
                        <a:pt x="573" y="1600"/>
                        <a:pt x="573" y="1600"/>
                      </a:cubicBezTo>
                      <a:cubicBezTo>
                        <a:pt x="572" y="1601"/>
                        <a:pt x="572" y="1601"/>
                        <a:pt x="572" y="1601"/>
                      </a:cubicBezTo>
                      <a:cubicBezTo>
                        <a:pt x="573" y="1603"/>
                        <a:pt x="573" y="1603"/>
                        <a:pt x="573" y="1603"/>
                      </a:cubicBezTo>
                      <a:cubicBezTo>
                        <a:pt x="575" y="1601"/>
                        <a:pt x="575" y="1601"/>
                        <a:pt x="575" y="1601"/>
                      </a:cubicBezTo>
                      <a:cubicBezTo>
                        <a:pt x="576" y="1603"/>
                        <a:pt x="576" y="1603"/>
                        <a:pt x="576" y="1603"/>
                      </a:cubicBezTo>
                      <a:cubicBezTo>
                        <a:pt x="578" y="1603"/>
                        <a:pt x="578" y="1603"/>
                        <a:pt x="578" y="1603"/>
                      </a:cubicBezTo>
                      <a:cubicBezTo>
                        <a:pt x="579" y="1602"/>
                        <a:pt x="580" y="1599"/>
                        <a:pt x="580" y="1598"/>
                      </a:cubicBezTo>
                      <a:cubicBezTo>
                        <a:pt x="579" y="1597"/>
                        <a:pt x="579" y="1597"/>
                        <a:pt x="579" y="1597"/>
                      </a:cubicBezTo>
                      <a:lnTo>
                        <a:pt x="578" y="1596"/>
                      </a:lnTo>
                      <a:close/>
                      <a:moveTo>
                        <a:pt x="712" y="1525"/>
                      </a:moveTo>
                      <a:cubicBezTo>
                        <a:pt x="712" y="1527"/>
                        <a:pt x="712" y="1527"/>
                        <a:pt x="712" y="1527"/>
                      </a:cubicBezTo>
                      <a:cubicBezTo>
                        <a:pt x="713" y="1528"/>
                        <a:pt x="713" y="1528"/>
                        <a:pt x="713" y="1528"/>
                      </a:cubicBezTo>
                      <a:cubicBezTo>
                        <a:pt x="712" y="1530"/>
                        <a:pt x="708" y="1531"/>
                        <a:pt x="706" y="1531"/>
                      </a:cubicBezTo>
                      <a:cubicBezTo>
                        <a:pt x="706" y="1533"/>
                        <a:pt x="706" y="1533"/>
                        <a:pt x="706" y="1533"/>
                      </a:cubicBezTo>
                      <a:cubicBezTo>
                        <a:pt x="705" y="1534"/>
                        <a:pt x="705" y="1534"/>
                        <a:pt x="705" y="1534"/>
                      </a:cubicBezTo>
                      <a:cubicBezTo>
                        <a:pt x="705" y="1537"/>
                        <a:pt x="705" y="1537"/>
                        <a:pt x="705" y="1537"/>
                      </a:cubicBezTo>
                      <a:cubicBezTo>
                        <a:pt x="703" y="1539"/>
                        <a:pt x="703" y="1539"/>
                        <a:pt x="703" y="1539"/>
                      </a:cubicBezTo>
                      <a:cubicBezTo>
                        <a:pt x="706" y="1540"/>
                        <a:pt x="706" y="1540"/>
                        <a:pt x="706" y="1540"/>
                      </a:cubicBezTo>
                      <a:cubicBezTo>
                        <a:pt x="707" y="1542"/>
                        <a:pt x="707" y="1542"/>
                        <a:pt x="707" y="1542"/>
                      </a:cubicBezTo>
                      <a:cubicBezTo>
                        <a:pt x="705" y="1544"/>
                        <a:pt x="705" y="1544"/>
                        <a:pt x="705" y="1544"/>
                      </a:cubicBezTo>
                      <a:cubicBezTo>
                        <a:pt x="703" y="1544"/>
                        <a:pt x="703" y="1544"/>
                        <a:pt x="703" y="1544"/>
                      </a:cubicBezTo>
                      <a:cubicBezTo>
                        <a:pt x="701" y="1543"/>
                        <a:pt x="701" y="1543"/>
                        <a:pt x="701" y="1543"/>
                      </a:cubicBezTo>
                      <a:cubicBezTo>
                        <a:pt x="698" y="1544"/>
                        <a:pt x="698" y="1544"/>
                        <a:pt x="698" y="1544"/>
                      </a:cubicBezTo>
                      <a:cubicBezTo>
                        <a:pt x="697" y="1543"/>
                        <a:pt x="697" y="1543"/>
                        <a:pt x="697" y="1543"/>
                      </a:cubicBezTo>
                      <a:cubicBezTo>
                        <a:pt x="695" y="1543"/>
                        <a:pt x="691" y="1549"/>
                        <a:pt x="690" y="1551"/>
                      </a:cubicBezTo>
                      <a:cubicBezTo>
                        <a:pt x="690" y="1551"/>
                        <a:pt x="688" y="1560"/>
                        <a:pt x="688" y="1560"/>
                      </a:cubicBezTo>
                      <a:cubicBezTo>
                        <a:pt x="688" y="1563"/>
                        <a:pt x="690" y="1567"/>
                        <a:pt x="688" y="1570"/>
                      </a:cubicBezTo>
                      <a:cubicBezTo>
                        <a:pt x="691" y="1581"/>
                        <a:pt x="691" y="1581"/>
                        <a:pt x="691" y="1581"/>
                      </a:cubicBezTo>
                      <a:cubicBezTo>
                        <a:pt x="691" y="1582"/>
                        <a:pt x="689" y="1585"/>
                        <a:pt x="688" y="1585"/>
                      </a:cubicBezTo>
                      <a:cubicBezTo>
                        <a:pt x="689" y="1587"/>
                        <a:pt x="688" y="1591"/>
                        <a:pt x="688" y="1592"/>
                      </a:cubicBezTo>
                      <a:cubicBezTo>
                        <a:pt x="689" y="1593"/>
                        <a:pt x="691" y="1594"/>
                        <a:pt x="692" y="1595"/>
                      </a:cubicBezTo>
                      <a:cubicBezTo>
                        <a:pt x="692" y="1598"/>
                        <a:pt x="692" y="1598"/>
                        <a:pt x="692" y="1598"/>
                      </a:cubicBezTo>
                      <a:cubicBezTo>
                        <a:pt x="692" y="1598"/>
                        <a:pt x="693" y="1600"/>
                        <a:pt x="693" y="1601"/>
                      </a:cubicBezTo>
                      <a:cubicBezTo>
                        <a:pt x="696" y="1603"/>
                        <a:pt x="696" y="1603"/>
                        <a:pt x="696" y="1603"/>
                      </a:cubicBezTo>
                      <a:cubicBezTo>
                        <a:pt x="705" y="1601"/>
                        <a:pt x="705" y="1601"/>
                        <a:pt x="705" y="1601"/>
                      </a:cubicBezTo>
                      <a:cubicBezTo>
                        <a:pt x="706" y="1599"/>
                        <a:pt x="709" y="1594"/>
                        <a:pt x="712" y="1593"/>
                      </a:cubicBezTo>
                      <a:cubicBezTo>
                        <a:pt x="713" y="1591"/>
                        <a:pt x="714" y="1587"/>
                        <a:pt x="713" y="1584"/>
                      </a:cubicBezTo>
                      <a:cubicBezTo>
                        <a:pt x="710" y="1584"/>
                        <a:pt x="710" y="1584"/>
                        <a:pt x="710" y="1584"/>
                      </a:cubicBezTo>
                      <a:cubicBezTo>
                        <a:pt x="703" y="1577"/>
                        <a:pt x="708" y="1565"/>
                        <a:pt x="702" y="1558"/>
                      </a:cubicBezTo>
                      <a:cubicBezTo>
                        <a:pt x="701" y="1552"/>
                        <a:pt x="706" y="1552"/>
                        <a:pt x="709" y="1549"/>
                      </a:cubicBezTo>
                      <a:cubicBezTo>
                        <a:pt x="712" y="1546"/>
                        <a:pt x="716" y="1533"/>
                        <a:pt x="717" y="1528"/>
                      </a:cubicBezTo>
                      <a:cubicBezTo>
                        <a:pt x="715" y="1526"/>
                        <a:pt x="715" y="1526"/>
                        <a:pt x="715" y="1526"/>
                      </a:cubicBezTo>
                      <a:cubicBezTo>
                        <a:pt x="715" y="1525"/>
                        <a:pt x="715" y="1525"/>
                        <a:pt x="715" y="1525"/>
                      </a:cubicBezTo>
                      <a:cubicBezTo>
                        <a:pt x="713" y="1523"/>
                        <a:pt x="713" y="1523"/>
                        <a:pt x="713" y="1523"/>
                      </a:cubicBezTo>
                      <a:cubicBezTo>
                        <a:pt x="712" y="1523"/>
                        <a:pt x="712" y="1523"/>
                        <a:pt x="712" y="1523"/>
                      </a:cubicBezTo>
                      <a:lnTo>
                        <a:pt x="712" y="1525"/>
                      </a:lnTo>
                      <a:close/>
                      <a:moveTo>
                        <a:pt x="377" y="1604"/>
                      </a:moveTo>
                      <a:cubicBezTo>
                        <a:pt x="377" y="1605"/>
                        <a:pt x="377" y="1605"/>
                        <a:pt x="377" y="1605"/>
                      </a:cubicBezTo>
                      <a:cubicBezTo>
                        <a:pt x="378" y="1606"/>
                        <a:pt x="378" y="1606"/>
                        <a:pt x="378" y="1606"/>
                      </a:cubicBezTo>
                      <a:cubicBezTo>
                        <a:pt x="379" y="1605"/>
                        <a:pt x="379" y="1605"/>
                        <a:pt x="379" y="1605"/>
                      </a:cubicBezTo>
                      <a:cubicBezTo>
                        <a:pt x="378" y="1603"/>
                        <a:pt x="378" y="1603"/>
                        <a:pt x="378" y="1603"/>
                      </a:cubicBezTo>
                      <a:lnTo>
                        <a:pt x="377" y="1604"/>
                      </a:lnTo>
                      <a:close/>
                      <a:moveTo>
                        <a:pt x="725" y="1608"/>
                      </a:moveTo>
                      <a:cubicBezTo>
                        <a:pt x="724" y="1608"/>
                        <a:pt x="724" y="1608"/>
                        <a:pt x="724" y="1608"/>
                      </a:cubicBezTo>
                      <a:cubicBezTo>
                        <a:pt x="721" y="1607"/>
                        <a:pt x="721" y="1607"/>
                        <a:pt x="721" y="1607"/>
                      </a:cubicBezTo>
                      <a:cubicBezTo>
                        <a:pt x="719" y="1608"/>
                        <a:pt x="719" y="1608"/>
                        <a:pt x="719" y="1608"/>
                      </a:cubicBezTo>
                      <a:cubicBezTo>
                        <a:pt x="715" y="1605"/>
                        <a:pt x="715" y="1605"/>
                        <a:pt x="715" y="1605"/>
                      </a:cubicBezTo>
                      <a:cubicBezTo>
                        <a:pt x="713" y="1606"/>
                        <a:pt x="713" y="1606"/>
                        <a:pt x="713" y="1606"/>
                      </a:cubicBezTo>
                      <a:cubicBezTo>
                        <a:pt x="710" y="1605"/>
                        <a:pt x="710" y="1605"/>
                        <a:pt x="710" y="1605"/>
                      </a:cubicBezTo>
                      <a:cubicBezTo>
                        <a:pt x="709" y="1606"/>
                        <a:pt x="709" y="1606"/>
                        <a:pt x="709" y="1606"/>
                      </a:cubicBezTo>
                      <a:cubicBezTo>
                        <a:pt x="709" y="1607"/>
                        <a:pt x="709" y="1607"/>
                        <a:pt x="709" y="1607"/>
                      </a:cubicBezTo>
                      <a:cubicBezTo>
                        <a:pt x="707" y="1607"/>
                        <a:pt x="707" y="1607"/>
                        <a:pt x="707" y="1607"/>
                      </a:cubicBezTo>
                      <a:cubicBezTo>
                        <a:pt x="706" y="1608"/>
                        <a:pt x="706" y="1608"/>
                        <a:pt x="706" y="1608"/>
                      </a:cubicBezTo>
                      <a:cubicBezTo>
                        <a:pt x="703" y="1614"/>
                        <a:pt x="705" y="1617"/>
                        <a:pt x="709" y="1622"/>
                      </a:cubicBezTo>
                      <a:cubicBezTo>
                        <a:pt x="710" y="1623"/>
                        <a:pt x="711" y="1623"/>
                        <a:pt x="712" y="1624"/>
                      </a:cubicBezTo>
                      <a:cubicBezTo>
                        <a:pt x="713" y="1625"/>
                        <a:pt x="713" y="1626"/>
                        <a:pt x="714" y="1627"/>
                      </a:cubicBezTo>
                      <a:cubicBezTo>
                        <a:pt x="717" y="1630"/>
                        <a:pt x="726" y="1629"/>
                        <a:pt x="729" y="1625"/>
                      </a:cubicBezTo>
                      <a:cubicBezTo>
                        <a:pt x="730" y="1626"/>
                        <a:pt x="730" y="1626"/>
                        <a:pt x="730" y="1626"/>
                      </a:cubicBezTo>
                      <a:cubicBezTo>
                        <a:pt x="731" y="1624"/>
                        <a:pt x="731" y="1624"/>
                        <a:pt x="731" y="1624"/>
                      </a:cubicBezTo>
                      <a:cubicBezTo>
                        <a:pt x="730" y="1622"/>
                        <a:pt x="730" y="1622"/>
                        <a:pt x="730" y="1622"/>
                      </a:cubicBezTo>
                      <a:cubicBezTo>
                        <a:pt x="733" y="1618"/>
                        <a:pt x="733" y="1618"/>
                        <a:pt x="733" y="1618"/>
                      </a:cubicBezTo>
                      <a:cubicBezTo>
                        <a:pt x="731" y="1614"/>
                        <a:pt x="730" y="1611"/>
                        <a:pt x="725" y="1608"/>
                      </a:cubicBezTo>
                      <a:close/>
                      <a:moveTo>
                        <a:pt x="747" y="1631"/>
                      </a:moveTo>
                      <a:cubicBezTo>
                        <a:pt x="748" y="1631"/>
                        <a:pt x="748" y="1631"/>
                        <a:pt x="748" y="1631"/>
                      </a:cubicBezTo>
                      <a:cubicBezTo>
                        <a:pt x="752" y="1629"/>
                        <a:pt x="752" y="1629"/>
                        <a:pt x="752" y="1629"/>
                      </a:cubicBezTo>
                      <a:cubicBezTo>
                        <a:pt x="750" y="1626"/>
                        <a:pt x="750" y="1626"/>
                        <a:pt x="750" y="1626"/>
                      </a:cubicBezTo>
                      <a:cubicBezTo>
                        <a:pt x="750" y="1625"/>
                        <a:pt x="750" y="1625"/>
                        <a:pt x="750" y="1625"/>
                      </a:cubicBezTo>
                      <a:cubicBezTo>
                        <a:pt x="746" y="1627"/>
                        <a:pt x="746" y="1627"/>
                        <a:pt x="746" y="1627"/>
                      </a:cubicBezTo>
                      <a:cubicBezTo>
                        <a:pt x="745" y="1628"/>
                        <a:pt x="746" y="1630"/>
                        <a:pt x="747" y="1631"/>
                      </a:cubicBezTo>
                      <a:close/>
                      <a:moveTo>
                        <a:pt x="355" y="1682"/>
                      </a:moveTo>
                      <a:cubicBezTo>
                        <a:pt x="354" y="1682"/>
                        <a:pt x="354" y="1682"/>
                        <a:pt x="354" y="1682"/>
                      </a:cubicBezTo>
                      <a:cubicBezTo>
                        <a:pt x="354" y="1684"/>
                        <a:pt x="354" y="1684"/>
                        <a:pt x="354" y="1684"/>
                      </a:cubicBezTo>
                      <a:cubicBezTo>
                        <a:pt x="357" y="1684"/>
                        <a:pt x="357" y="1684"/>
                        <a:pt x="357" y="1684"/>
                      </a:cubicBezTo>
                      <a:cubicBezTo>
                        <a:pt x="357" y="1683"/>
                        <a:pt x="356" y="1682"/>
                        <a:pt x="355" y="1682"/>
                      </a:cubicBezTo>
                      <a:close/>
                      <a:moveTo>
                        <a:pt x="769" y="1685"/>
                      </a:moveTo>
                      <a:cubicBezTo>
                        <a:pt x="767" y="1685"/>
                        <a:pt x="767" y="1685"/>
                        <a:pt x="767" y="1685"/>
                      </a:cubicBezTo>
                      <a:cubicBezTo>
                        <a:pt x="766" y="1687"/>
                        <a:pt x="766" y="1687"/>
                        <a:pt x="766" y="1687"/>
                      </a:cubicBezTo>
                      <a:cubicBezTo>
                        <a:pt x="767" y="1688"/>
                        <a:pt x="767" y="1688"/>
                        <a:pt x="767" y="1688"/>
                      </a:cubicBezTo>
                      <a:cubicBezTo>
                        <a:pt x="768" y="1687"/>
                        <a:pt x="768" y="1687"/>
                        <a:pt x="768" y="1687"/>
                      </a:cubicBezTo>
                      <a:cubicBezTo>
                        <a:pt x="769" y="1688"/>
                        <a:pt x="769" y="1688"/>
                        <a:pt x="769" y="1688"/>
                      </a:cubicBezTo>
                      <a:cubicBezTo>
                        <a:pt x="769" y="1687"/>
                        <a:pt x="770" y="1685"/>
                        <a:pt x="769" y="1685"/>
                      </a:cubicBezTo>
                      <a:close/>
                      <a:moveTo>
                        <a:pt x="361" y="1687"/>
                      </a:moveTo>
                      <a:cubicBezTo>
                        <a:pt x="360" y="1687"/>
                        <a:pt x="360" y="1687"/>
                        <a:pt x="360" y="1687"/>
                      </a:cubicBezTo>
                      <a:cubicBezTo>
                        <a:pt x="361" y="1688"/>
                        <a:pt x="361" y="1688"/>
                        <a:pt x="361" y="1688"/>
                      </a:cubicBezTo>
                      <a:cubicBezTo>
                        <a:pt x="363" y="1688"/>
                        <a:pt x="363" y="1688"/>
                        <a:pt x="363" y="1688"/>
                      </a:cubicBezTo>
                      <a:lnTo>
                        <a:pt x="361" y="1687"/>
                      </a:lnTo>
                      <a:close/>
                      <a:moveTo>
                        <a:pt x="375" y="1688"/>
                      </a:moveTo>
                      <a:cubicBezTo>
                        <a:pt x="373" y="1688"/>
                        <a:pt x="373" y="1688"/>
                        <a:pt x="373" y="1688"/>
                      </a:cubicBezTo>
                      <a:cubicBezTo>
                        <a:pt x="374" y="1689"/>
                        <a:pt x="374" y="1689"/>
                        <a:pt x="374" y="1689"/>
                      </a:cubicBezTo>
                      <a:cubicBezTo>
                        <a:pt x="376" y="1689"/>
                        <a:pt x="376" y="1689"/>
                        <a:pt x="376" y="1689"/>
                      </a:cubicBezTo>
                      <a:lnTo>
                        <a:pt x="375" y="1688"/>
                      </a:lnTo>
                      <a:close/>
                      <a:moveTo>
                        <a:pt x="653" y="1683"/>
                      </a:moveTo>
                      <a:cubicBezTo>
                        <a:pt x="652" y="1683"/>
                        <a:pt x="652" y="1683"/>
                        <a:pt x="652" y="1683"/>
                      </a:cubicBezTo>
                      <a:cubicBezTo>
                        <a:pt x="651" y="1682"/>
                        <a:pt x="651" y="1682"/>
                        <a:pt x="651" y="1682"/>
                      </a:cubicBezTo>
                      <a:cubicBezTo>
                        <a:pt x="647" y="1682"/>
                        <a:pt x="645" y="1684"/>
                        <a:pt x="642" y="1685"/>
                      </a:cubicBezTo>
                      <a:cubicBezTo>
                        <a:pt x="642" y="1688"/>
                        <a:pt x="642" y="1688"/>
                        <a:pt x="642" y="1688"/>
                      </a:cubicBezTo>
                      <a:cubicBezTo>
                        <a:pt x="643" y="1690"/>
                        <a:pt x="646" y="1693"/>
                        <a:pt x="648" y="1694"/>
                      </a:cubicBezTo>
                      <a:cubicBezTo>
                        <a:pt x="652" y="1694"/>
                        <a:pt x="652" y="1694"/>
                        <a:pt x="652" y="1694"/>
                      </a:cubicBezTo>
                      <a:cubicBezTo>
                        <a:pt x="656" y="1690"/>
                        <a:pt x="656" y="1690"/>
                        <a:pt x="656" y="1690"/>
                      </a:cubicBezTo>
                      <a:cubicBezTo>
                        <a:pt x="654" y="1688"/>
                        <a:pt x="654" y="1688"/>
                        <a:pt x="654" y="1688"/>
                      </a:cubicBezTo>
                      <a:cubicBezTo>
                        <a:pt x="654" y="1685"/>
                        <a:pt x="654" y="1685"/>
                        <a:pt x="654" y="1685"/>
                      </a:cubicBezTo>
                      <a:cubicBezTo>
                        <a:pt x="657" y="1686"/>
                        <a:pt x="657" y="1686"/>
                        <a:pt x="657" y="1686"/>
                      </a:cubicBezTo>
                      <a:cubicBezTo>
                        <a:pt x="658" y="1686"/>
                        <a:pt x="660" y="1685"/>
                        <a:pt x="661" y="1684"/>
                      </a:cubicBezTo>
                      <a:cubicBezTo>
                        <a:pt x="662" y="1683"/>
                        <a:pt x="662" y="1681"/>
                        <a:pt x="662" y="1680"/>
                      </a:cubicBezTo>
                      <a:cubicBezTo>
                        <a:pt x="660" y="1679"/>
                        <a:pt x="655" y="1678"/>
                        <a:pt x="653" y="1678"/>
                      </a:cubicBezTo>
                      <a:cubicBezTo>
                        <a:pt x="652" y="1681"/>
                        <a:pt x="652" y="1681"/>
                        <a:pt x="652" y="1681"/>
                      </a:cubicBezTo>
                      <a:lnTo>
                        <a:pt x="653" y="1683"/>
                      </a:lnTo>
                      <a:close/>
                      <a:moveTo>
                        <a:pt x="329" y="1576"/>
                      </a:moveTo>
                      <a:cubicBezTo>
                        <a:pt x="328" y="1578"/>
                        <a:pt x="328" y="1578"/>
                        <a:pt x="328" y="1578"/>
                      </a:cubicBezTo>
                      <a:cubicBezTo>
                        <a:pt x="333" y="1581"/>
                        <a:pt x="338" y="1597"/>
                        <a:pt x="338" y="1602"/>
                      </a:cubicBezTo>
                      <a:cubicBezTo>
                        <a:pt x="338" y="1605"/>
                        <a:pt x="337" y="1607"/>
                        <a:pt x="336" y="1610"/>
                      </a:cubicBezTo>
                      <a:cubicBezTo>
                        <a:pt x="336" y="1612"/>
                        <a:pt x="337" y="1614"/>
                        <a:pt x="337" y="1616"/>
                      </a:cubicBezTo>
                      <a:cubicBezTo>
                        <a:pt x="331" y="1623"/>
                        <a:pt x="331" y="1623"/>
                        <a:pt x="331" y="1623"/>
                      </a:cubicBezTo>
                      <a:cubicBezTo>
                        <a:pt x="331" y="1628"/>
                        <a:pt x="331" y="1628"/>
                        <a:pt x="331" y="1628"/>
                      </a:cubicBezTo>
                      <a:cubicBezTo>
                        <a:pt x="329" y="1629"/>
                        <a:pt x="329" y="1629"/>
                        <a:pt x="329" y="1629"/>
                      </a:cubicBezTo>
                      <a:cubicBezTo>
                        <a:pt x="330" y="1631"/>
                        <a:pt x="330" y="1631"/>
                        <a:pt x="330" y="1631"/>
                      </a:cubicBezTo>
                      <a:cubicBezTo>
                        <a:pt x="331" y="1632"/>
                        <a:pt x="329" y="1641"/>
                        <a:pt x="328" y="1642"/>
                      </a:cubicBezTo>
                      <a:cubicBezTo>
                        <a:pt x="326" y="1643"/>
                        <a:pt x="323" y="1643"/>
                        <a:pt x="322" y="1643"/>
                      </a:cubicBezTo>
                      <a:cubicBezTo>
                        <a:pt x="321" y="1644"/>
                        <a:pt x="321" y="1644"/>
                        <a:pt x="321" y="1644"/>
                      </a:cubicBezTo>
                      <a:cubicBezTo>
                        <a:pt x="321" y="1645"/>
                        <a:pt x="321" y="1645"/>
                        <a:pt x="321" y="1645"/>
                      </a:cubicBezTo>
                      <a:cubicBezTo>
                        <a:pt x="324" y="1644"/>
                        <a:pt x="324" y="1644"/>
                        <a:pt x="324" y="1644"/>
                      </a:cubicBezTo>
                      <a:cubicBezTo>
                        <a:pt x="327" y="1646"/>
                        <a:pt x="327" y="1646"/>
                        <a:pt x="327" y="1646"/>
                      </a:cubicBezTo>
                      <a:cubicBezTo>
                        <a:pt x="328" y="1647"/>
                        <a:pt x="329" y="1652"/>
                        <a:pt x="329" y="1654"/>
                      </a:cubicBezTo>
                      <a:cubicBezTo>
                        <a:pt x="330" y="1655"/>
                        <a:pt x="330" y="1655"/>
                        <a:pt x="330" y="1655"/>
                      </a:cubicBezTo>
                      <a:cubicBezTo>
                        <a:pt x="331" y="1657"/>
                        <a:pt x="329" y="1659"/>
                        <a:pt x="329" y="1660"/>
                      </a:cubicBezTo>
                      <a:cubicBezTo>
                        <a:pt x="329" y="1663"/>
                        <a:pt x="331" y="1665"/>
                        <a:pt x="330" y="1668"/>
                      </a:cubicBezTo>
                      <a:cubicBezTo>
                        <a:pt x="331" y="1672"/>
                        <a:pt x="333" y="1676"/>
                        <a:pt x="334" y="1680"/>
                      </a:cubicBezTo>
                      <a:cubicBezTo>
                        <a:pt x="335" y="1683"/>
                        <a:pt x="332" y="1685"/>
                        <a:pt x="336" y="1689"/>
                      </a:cubicBezTo>
                      <a:cubicBezTo>
                        <a:pt x="335" y="1693"/>
                        <a:pt x="335" y="1693"/>
                        <a:pt x="335" y="1693"/>
                      </a:cubicBezTo>
                      <a:cubicBezTo>
                        <a:pt x="339" y="1697"/>
                        <a:pt x="339" y="1697"/>
                        <a:pt x="339" y="1697"/>
                      </a:cubicBezTo>
                      <a:cubicBezTo>
                        <a:pt x="339" y="1700"/>
                        <a:pt x="339" y="1700"/>
                        <a:pt x="339" y="1700"/>
                      </a:cubicBezTo>
                      <a:cubicBezTo>
                        <a:pt x="338" y="1701"/>
                        <a:pt x="338" y="1701"/>
                        <a:pt x="338" y="1701"/>
                      </a:cubicBezTo>
                      <a:cubicBezTo>
                        <a:pt x="338" y="1702"/>
                        <a:pt x="338" y="1702"/>
                        <a:pt x="338" y="1702"/>
                      </a:cubicBezTo>
                      <a:cubicBezTo>
                        <a:pt x="341" y="1702"/>
                        <a:pt x="341" y="1702"/>
                        <a:pt x="341" y="1702"/>
                      </a:cubicBezTo>
                      <a:cubicBezTo>
                        <a:pt x="343" y="1705"/>
                        <a:pt x="343" y="1705"/>
                        <a:pt x="343" y="1705"/>
                      </a:cubicBezTo>
                      <a:cubicBezTo>
                        <a:pt x="344" y="1706"/>
                        <a:pt x="344" y="1706"/>
                        <a:pt x="344" y="1706"/>
                      </a:cubicBezTo>
                      <a:cubicBezTo>
                        <a:pt x="347" y="1706"/>
                        <a:pt x="348" y="1707"/>
                        <a:pt x="349" y="1707"/>
                      </a:cubicBezTo>
                      <a:cubicBezTo>
                        <a:pt x="353" y="1708"/>
                        <a:pt x="358" y="1707"/>
                        <a:pt x="361" y="1705"/>
                      </a:cubicBezTo>
                      <a:cubicBezTo>
                        <a:pt x="363" y="1703"/>
                        <a:pt x="363" y="1703"/>
                        <a:pt x="363" y="1703"/>
                      </a:cubicBezTo>
                      <a:cubicBezTo>
                        <a:pt x="364" y="1703"/>
                        <a:pt x="364" y="1703"/>
                        <a:pt x="364" y="1703"/>
                      </a:cubicBezTo>
                      <a:cubicBezTo>
                        <a:pt x="364" y="1704"/>
                        <a:pt x="364" y="1704"/>
                        <a:pt x="364" y="1704"/>
                      </a:cubicBezTo>
                      <a:cubicBezTo>
                        <a:pt x="370" y="1704"/>
                        <a:pt x="370" y="1704"/>
                        <a:pt x="370" y="1704"/>
                      </a:cubicBezTo>
                      <a:cubicBezTo>
                        <a:pt x="372" y="1708"/>
                        <a:pt x="378" y="1710"/>
                        <a:pt x="382" y="1710"/>
                      </a:cubicBezTo>
                      <a:cubicBezTo>
                        <a:pt x="383" y="1709"/>
                        <a:pt x="383" y="1709"/>
                        <a:pt x="383" y="1709"/>
                      </a:cubicBezTo>
                      <a:cubicBezTo>
                        <a:pt x="382" y="1707"/>
                        <a:pt x="382" y="1707"/>
                        <a:pt x="382" y="1707"/>
                      </a:cubicBezTo>
                      <a:cubicBezTo>
                        <a:pt x="384" y="1705"/>
                        <a:pt x="384" y="1705"/>
                        <a:pt x="384" y="1705"/>
                      </a:cubicBezTo>
                      <a:cubicBezTo>
                        <a:pt x="384" y="1703"/>
                        <a:pt x="384" y="1703"/>
                        <a:pt x="384" y="1703"/>
                      </a:cubicBezTo>
                      <a:cubicBezTo>
                        <a:pt x="383" y="1702"/>
                        <a:pt x="383" y="1702"/>
                        <a:pt x="383" y="1702"/>
                      </a:cubicBezTo>
                      <a:cubicBezTo>
                        <a:pt x="386" y="1703"/>
                        <a:pt x="386" y="1703"/>
                        <a:pt x="386" y="1703"/>
                      </a:cubicBezTo>
                      <a:cubicBezTo>
                        <a:pt x="387" y="1702"/>
                        <a:pt x="387" y="1702"/>
                        <a:pt x="387" y="1702"/>
                      </a:cubicBezTo>
                      <a:cubicBezTo>
                        <a:pt x="387" y="1700"/>
                        <a:pt x="387" y="1700"/>
                        <a:pt x="387" y="1700"/>
                      </a:cubicBezTo>
                      <a:cubicBezTo>
                        <a:pt x="383" y="1699"/>
                        <a:pt x="383" y="1699"/>
                        <a:pt x="383" y="1699"/>
                      </a:cubicBezTo>
                      <a:cubicBezTo>
                        <a:pt x="383" y="1697"/>
                        <a:pt x="383" y="1697"/>
                        <a:pt x="383" y="1697"/>
                      </a:cubicBezTo>
                      <a:cubicBezTo>
                        <a:pt x="382" y="1696"/>
                        <a:pt x="382" y="1696"/>
                        <a:pt x="382" y="1696"/>
                      </a:cubicBezTo>
                      <a:cubicBezTo>
                        <a:pt x="379" y="1699"/>
                        <a:pt x="379" y="1699"/>
                        <a:pt x="379" y="1699"/>
                      </a:cubicBezTo>
                      <a:cubicBezTo>
                        <a:pt x="379" y="1696"/>
                        <a:pt x="379" y="1696"/>
                        <a:pt x="379" y="1696"/>
                      </a:cubicBezTo>
                      <a:cubicBezTo>
                        <a:pt x="378" y="1695"/>
                        <a:pt x="378" y="1695"/>
                        <a:pt x="378" y="1695"/>
                      </a:cubicBezTo>
                      <a:cubicBezTo>
                        <a:pt x="377" y="1695"/>
                        <a:pt x="377" y="1695"/>
                        <a:pt x="377" y="1695"/>
                      </a:cubicBezTo>
                      <a:cubicBezTo>
                        <a:pt x="378" y="1692"/>
                        <a:pt x="378" y="1692"/>
                        <a:pt x="378" y="1692"/>
                      </a:cubicBezTo>
                      <a:cubicBezTo>
                        <a:pt x="375" y="1692"/>
                        <a:pt x="375" y="1692"/>
                        <a:pt x="375" y="1692"/>
                      </a:cubicBezTo>
                      <a:cubicBezTo>
                        <a:pt x="373" y="1689"/>
                        <a:pt x="373" y="1689"/>
                        <a:pt x="373" y="1689"/>
                      </a:cubicBezTo>
                      <a:cubicBezTo>
                        <a:pt x="370" y="1688"/>
                        <a:pt x="363" y="1688"/>
                        <a:pt x="362" y="1691"/>
                      </a:cubicBezTo>
                      <a:cubicBezTo>
                        <a:pt x="355" y="1690"/>
                        <a:pt x="355" y="1690"/>
                        <a:pt x="355" y="1690"/>
                      </a:cubicBezTo>
                      <a:cubicBezTo>
                        <a:pt x="354" y="1691"/>
                        <a:pt x="354" y="1691"/>
                        <a:pt x="354" y="1691"/>
                      </a:cubicBezTo>
                      <a:cubicBezTo>
                        <a:pt x="353" y="1691"/>
                        <a:pt x="353" y="1691"/>
                        <a:pt x="353" y="1691"/>
                      </a:cubicBezTo>
                      <a:cubicBezTo>
                        <a:pt x="352" y="1686"/>
                        <a:pt x="352" y="1686"/>
                        <a:pt x="352" y="1686"/>
                      </a:cubicBezTo>
                      <a:cubicBezTo>
                        <a:pt x="351" y="1685"/>
                        <a:pt x="351" y="1685"/>
                        <a:pt x="351" y="1685"/>
                      </a:cubicBezTo>
                      <a:cubicBezTo>
                        <a:pt x="350" y="1685"/>
                        <a:pt x="350" y="1685"/>
                        <a:pt x="350" y="1685"/>
                      </a:cubicBezTo>
                      <a:cubicBezTo>
                        <a:pt x="349" y="1683"/>
                        <a:pt x="349" y="1683"/>
                        <a:pt x="349" y="1683"/>
                      </a:cubicBezTo>
                      <a:cubicBezTo>
                        <a:pt x="353" y="1683"/>
                        <a:pt x="353" y="1683"/>
                        <a:pt x="353" y="1683"/>
                      </a:cubicBezTo>
                      <a:cubicBezTo>
                        <a:pt x="355" y="1681"/>
                        <a:pt x="355" y="1681"/>
                        <a:pt x="355" y="1681"/>
                      </a:cubicBezTo>
                      <a:cubicBezTo>
                        <a:pt x="357" y="1681"/>
                        <a:pt x="357" y="1681"/>
                        <a:pt x="357" y="1681"/>
                      </a:cubicBezTo>
                      <a:cubicBezTo>
                        <a:pt x="359" y="1683"/>
                        <a:pt x="359" y="1683"/>
                        <a:pt x="359" y="1683"/>
                      </a:cubicBezTo>
                      <a:cubicBezTo>
                        <a:pt x="358" y="1684"/>
                        <a:pt x="358" y="1684"/>
                        <a:pt x="358" y="1684"/>
                      </a:cubicBezTo>
                      <a:cubicBezTo>
                        <a:pt x="362" y="1686"/>
                        <a:pt x="362" y="1686"/>
                        <a:pt x="362" y="1686"/>
                      </a:cubicBezTo>
                      <a:cubicBezTo>
                        <a:pt x="362" y="1684"/>
                        <a:pt x="362" y="1684"/>
                        <a:pt x="362" y="1684"/>
                      </a:cubicBezTo>
                      <a:cubicBezTo>
                        <a:pt x="359" y="1683"/>
                        <a:pt x="359" y="1683"/>
                        <a:pt x="359" y="1683"/>
                      </a:cubicBezTo>
                      <a:cubicBezTo>
                        <a:pt x="361" y="1682"/>
                        <a:pt x="361" y="1682"/>
                        <a:pt x="361" y="1682"/>
                      </a:cubicBezTo>
                      <a:cubicBezTo>
                        <a:pt x="359" y="1680"/>
                        <a:pt x="359" y="1680"/>
                        <a:pt x="359" y="1680"/>
                      </a:cubicBezTo>
                      <a:cubicBezTo>
                        <a:pt x="358" y="1680"/>
                        <a:pt x="358" y="1680"/>
                        <a:pt x="358" y="1680"/>
                      </a:cubicBezTo>
                      <a:cubicBezTo>
                        <a:pt x="357" y="1679"/>
                        <a:pt x="357" y="1679"/>
                        <a:pt x="357" y="1679"/>
                      </a:cubicBezTo>
                      <a:cubicBezTo>
                        <a:pt x="356" y="1680"/>
                        <a:pt x="356" y="1680"/>
                        <a:pt x="356" y="1680"/>
                      </a:cubicBezTo>
                      <a:cubicBezTo>
                        <a:pt x="354" y="1680"/>
                        <a:pt x="354" y="1680"/>
                        <a:pt x="354" y="1680"/>
                      </a:cubicBezTo>
                      <a:cubicBezTo>
                        <a:pt x="355" y="1677"/>
                        <a:pt x="355" y="1677"/>
                        <a:pt x="355" y="1677"/>
                      </a:cubicBezTo>
                      <a:cubicBezTo>
                        <a:pt x="356" y="1677"/>
                        <a:pt x="356" y="1677"/>
                        <a:pt x="356" y="1677"/>
                      </a:cubicBezTo>
                      <a:cubicBezTo>
                        <a:pt x="356" y="1678"/>
                        <a:pt x="359" y="1680"/>
                        <a:pt x="361" y="1680"/>
                      </a:cubicBezTo>
                      <a:cubicBezTo>
                        <a:pt x="361" y="1682"/>
                        <a:pt x="369" y="1689"/>
                        <a:pt x="374" y="1684"/>
                      </a:cubicBezTo>
                      <a:cubicBezTo>
                        <a:pt x="375" y="1682"/>
                        <a:pt x="377" y="1681"/>
                        <a:pt x="378" y="1679"/>
                      </a:cubicBezTo>
                      <a:cubicBezTo>
                        <a:pt x="377" y="1678"/>
                        <a:pt x="377" y="1678"/>
                        <a:pt x="377" y="1678"/>
                      </a:cubicBezTo>
                      <a:cubicBezTo>
                        <a:pt x="379" y="1676"/>
                        <a:pt x="375" y="1667"/>
                        <a:pt x="373" y="1665"/>
                      </a:cubicBezTo>
                      <a:cubicBezTo>
                        <a:pt x="374" y="1664"/>
                        <a:pt x="374" y="1661"/>
                        <a:pt x="373" y="1659"/>
                      </a:cubicBezTo>
                      <a:cubicBezTo>
                        <a:pt x="371" y="1658"/>
                        <a:pt x="371" y="1658"/>
                        <a:pt x="371" y="1658"/>
                      </a:cubicBezTo>
                      <a:cubicBezTo>
                        <a:pt x="371" y="1656"/>
                        <a:pt x="371" y="1656"/>
                        <a:pt x="371" y="1656"/>
                      </a:cubicBezTo>
                      <a:cubicBezTo>
                        <a:pt x="370" y="1655"/>
                        <a:pt x="370" y="1655"/>
                        <a:pt x="370" y="1655"/>
                      </a:cubicBezTo>
                      <a:cubicBezTo>
                        <a:pt x="368" y="1656"/>
                        <a:pt x="365" y="1656"/>
                        <a:pt x="363" y="1656"/>
                      </a:cubicBezTo>
                      <a:cubicBezTo>
                        <a:pt x="363" y="1654"/>
                        <a:pt x="363" y="1654"/>
                        <a:pt x="363" y="1654"/>
                      </a:cubicBezTo>
                      <a:cubicBezTo>
                        <a:pt x="363" y="1652"/>
                        <a:pt x="363" y="1652"/>
                        <a:pt x="363" y="1652"/>
                      </a:cubicBezTo>
                      <a:cubicBezTo>
                        <a:pt x="360" y="1651"/>
                        <a:pt x="360" y="1651"/>
                        <a:pt x="360" y="1651"/>
                      </a:cubicBezTo>
                      <a:cubicBezTo>
                        <a:pt x="361" y="1650"/>
                        <a:pt x="361" y="1650"/>
                        <a:pt x="361" y="1650"/>
                      </a:cubicBezTo>
                      <a:cubicBezTo>
                        <a:pt x="359" y="1649"/>
                        <a:pt x="359" y="1649"/>
                        <a:pt x="359" y="1649"/>
                      </a:cubicBezTo>
                      <a:cubicBezTo>
                        <a:pt x="357" y="1650"/>
                        <a:pt x="357" y="1650"/>
                        <a:pt x="357" y="1650"/>
                      </a:cubicBezTo>
                      <a:cubicBezTo>
                        <a:pt x="357" y="1652"/>
                        <a:pt x="357" y="1652"/>
                        <a:pt x="357" y="1652"/>
                      </a:cubicBezTo>
                      <a:cubicBezTo>
                        <a:pt x="356" y="1652"/>
                        <a:pt x="356" y="1652"/>
                        <a:pt x="356" y="1652"/>
                      </a:cubicBezTo>
                      <a:cubicBezTo>
                        <a:pt x="355" y="1650"/>
                        <a:pt x="355" y="1650"/>
                        <a:pt x="355" y="1650"/>
                      </a:cubicBezTo>
                      <a:cubicBezTo>
                        <a:pt x="354" y="1652"/>
                        <a:pt x="354" y="1652"/>
                        <a:pt x="354" y="1652"/>
                      </a:cubicBezTo>
                      <a:cubicBezTo>
                        <a:pt x="352" y="1650"/>
                        <a:pt x="352" y="1650"/>
                        <a:pt x="352" y="1650"/>
                      </a:cubicBezTo>
                      <a:cubicBezTo>
                        <a:pt x="350" y="1650"/>
                        <a:pt x="350" y="1650"/>
                        <a:pt x="350" y="1650"/>
                      </a:cubicBezTo>
                      <a:cubicBezTo>
                        <a:pt x="348" y="1648"/>
                        <a:pt x="348" y="1648"/>
                        <a:pt x="348" y="1648"/>
                      </a:cubicBezTo>
                      <a:cubicBezTo>
                        <a:pt x="348" y="1647"/>
                        <a:pt x="348" y="1647"/>
                        <a:pt x="348" y="1647"/>
                      </a:cubicBezTo>
                      <a:cubicBezTo>
                        <a:pt x="346" y="1643"/>
                        <a:pt x="346" y="1643"/>
                        <a:pt x="346" y="1643"/>
                      </a:cubicBezTo>
                      <a:cubicBezTo>
                        <a:pt x="346" y="1642"/>
                        <a:pt x="346" y="1642"/>
                        <a:pt x="346" y="1642"/>
                      </a:cubicBezTo>
                      <a:cubicBezTo>
                        <a:pt x="347" y="1643"/>
                        <a:pt x="347" y="1643"/>
                        <a:pt x="347" y="1643"/>
                      </a:cubicBezTo>
                      <a:cubicBezTo>
                        <a:pt x="350" y="1646"/>
                        <a:pt x="350" y="1646"/>
                        <a:pt x="350" y="1646"/>
                      </a:cubicBezTo>
                      <a:cubicBezTo>
                        <a:pt x="352" y="1646"/>
                        <a:pt x="352" y="1646"/>
                        <a:pt x="352" y="1646"/>
                      </a:cubicBezTo>
                      <a:cubicBezTo>
                        <a:pt x="353" y="1648"/>
                        <a:pt x="353" y="1648"/>
                        <a:pt x="353" y="1648"/>
                      </a:cubicBezTo>
                      <a:cubicBezTo>
                        <a:pt x="354" y="1648"/>
                        <a:pt x="357" y="1648"/>
                        <a:pt x="358" y="1648"/>
                      </a:cubicBezTo>
                      <a:cubicBezTo>
                        <a:pt x="359" y="1647"/>
                        <a:pt x="359" y="1647"/>
                        <a:pt x="359" y="1647"/>
                      </a:cubicBezTo>
                      <a:cubicBezTo>
                        <a:pt x="362" y="1647"/>
                        <a:pt x="362" y="1647"/>
                        <a:pt x="362" y="1647"/>
                      </a:cubicBezTo>
                      <a:cubicBezTo>
                        <a:pt x="362" y="1645"/>
                        <a:pt x="362" y="1645"/>
                        <a:pt x="362" y="1645"/>
                      </a:cubicBezTo>
                      <a:cubicBezTo>
                        <a:pt x="363" y="1645"/>
                        <a:pt x="363" y="1645"/>
                        <a:pt x="363" y="1645"/>
                      </a:cubicBezTo>
                      <a:cubicBezTo>
                        <a:pt x="364" y="1646"/>
                        <a:pt x="366" y="1648"/>
                        <a:pt x="367" y="1649"/>
                      </a:cubicBezTo>
                      <a:cubicBezTo>
                        <a:pt x="368" y="1650"/>
                        <a:pt x="368" y="1650"/>
                        <a:pt x="368" y="1650"/>
                      </a:cubicBezTo>
                      <a:cubicBezTo>
                        <a:pt x="366" y="1650"/>
                        <a:pt x="366" y="1650"/>
                        <a:pt x="366" y="1650"/>
                      </a:cubicBezTo>
                      <a:cubicBezTo>
                        <a:pt x="364" y="1648"/>
                        <a:pt x="364" y="1648"/>
                        <a:pt x="364" y="1648"/>
                      </a:cubicBezTo>
                      <a:cubicBezTo>
                        <a:pt x="362" y="1650"/>
                        <a:pt x="362" y="1650"/>
                        <a:pt x="362" y="1650"/>
                      </a:cubicBezTo>
                      <a:cubicBezTo>
                        <a:pt x="362" y="1651"/>
                        <a:pt x="366" y="1653"/>
                        <a:pt x="367" y="1653"/>
                      </a:cubicBezTo>
                      <a:cubicBezTo>
                        <a:pt x="368" y="1651"/>
                        <a:pt x="368" y="1651"/>
                        <a:pt x="368" y="1651"/>
                      </a:cubicBezTo>
                      <a:cubicBezTo>
                        <a:pt x="372" y="1651"/>
                        <a:pt x="372" y="1651"/>
                        <a:pt x="372" y="1651"/>
                      </a:cubicBezTo>
                      <a:cubicBezTo>
                        <a:pt x="374" y="1650"/>
                        <a:pt x="374" y="1650"/>
                        <a:pt x="374" y="1650"/>
                      </a:cubicBezTo>
                      <a:cubicBezTo>
                        <a:pt x="374" y="1647"/>
                        <a:pt x="374" y="1647"/>
                        <a:pt x="374" y="1647"/>
                      </a:cubicBezTo>
                      <a:cubicBezTo>
                        <a:pt x="375" y="1647"/>
                        <a:pt x="375" y="1647"/>
                        <a:pt x="375" y="1647"/>
                      </a:cubicBezTo>
                      <a:cubicBezTo>
                        <a:pt x="374" y="1645"/>
                        <a:pt x="374" y="1645"/>
                        <a:pt x="374" y="1645"/>
                      </a:cubicBezTo>
                      <a:cubicBezTo>
                        <a:pt x="374" y="1643"/>
                        <a:pt x="377" y="1640"/>
                        <a:pt x="379" y="1640"/>
                      </a:cubicBezTo>
                      <a:cubicBezTo>
                        <a:pt x="377" y="1638"/>
                        <a:pt x="377" y="1638"/>
                        <a:pt x="377" y="1638"/>
                      </a:cubicBezTo>
                      <a:cubicBezTo>
                        <a:pt x="379" y="1637"/>
                        <a:pt x="379" y="1637"/>
                        <a:pt x="379" y="1637"/>
                      </a:cubicBezTo>
                      <a:cubicBezTo>
                        <a:pt x="377" y="1636"/>
                        <a:pt x="377" y="1636"/>
                        <a:pt x="377" y="1636"/>
                      </a:cubicBezTo>
                      <a:cubicBezTo>
                        <a:pt x="377" y="1634"/>
                        <a:pt x="379" y="1632"/>
                        <a:pt x="380" y="1631"/>
                      </a:cubicBezTo>
                      <a:cubicBezTo>
                        <a:pt x="380" y="1629"/>
                        <a:pt x="380" y="1629"/>
                        <a:pt x="380" y="1629"/>
                      </a:cubicBezTo>
                      <a:cubicBezTo>
                        <a:pt x="382" y="1629"/>
                        <a:pt x="382" y="1629"/>
                        <a:pt x="382" y="1629"/>
                      </a:cubicBezTo>
                      <a:cubicBezTo>
                        <a:pt x="382" y="1627"/>
                        <a:pt x="382" y="1627"/>
                        <a:pt x="382" y="1627"/>
                      </a:cubicBezTo>
                      <a:cubicBezTo>
                        <a:pt x="384" y="1626"/>
                        <a:pt x="384" y="1626"/>
                        <a:pt x="384" y="1626"/>
                      </a:cubicBezTo>
                      <a:cubicBezTo>
                        <a:pt x="385" y="1627"/>
                        <a:pt x="388" y="1626"/>
                        <a:pt x="389" y="1625"/>
                      </a:cubicBezTo>
                      <a:cubicBezTo>
                        <a:pt x="390" y="1622"/>
                        <a:pt x="390" y="1622"/>
                        <a:pt x="390" y="1622"/>
                      </a:cubicBezTo>
                      <a:cubicBezTo>
                        <a:pt x="391" y="1621"/>
                        <a:pt x="391" y="1621"/>
                        <a:pt x="391" y="1621"/>
                      </a:cubicBezTo>
                      <a:cubicBezTo>
                        <a:pt x="390" y="1619"/>
                        <a:pt x="390" y="1619"/>
                        <a:pt x="390" y="1619"/>
                      </a:cubicBezTo>
                      <a:cubicBezTo>
                        <a:pt x="392" y="1617"/>
                        <a:pt x="392" y="1617"/>
                        <a:pt x="392" y="1617"/>
                      </a:cubicBezTo>
                      <a:cubicBezTo>
                        <a:pt x="392" y="1615"/>
                        <a:pt x="392" y="1615"/>
                        <a:pt x="392" y="1615"/>
                      </a:cubicBezTo>
                      <a:cubicBezTo>
                        <a:pt x="389" y="1614"/>
                        <a:pt x="389" y="1614"/>
                        <a:pt x="389" y="1614"/>
                      </a:cubicBezTo>
                      <a:cubicBezTo>
                        <a:pt x="388" y="1615"/>
                        <a:pt x="386" y="1616"/>
                        <a:pt x="385" y="1616"/>
                      </a:cubicBezTo>
                      <a:cubicBezTo>
                        <a:pt x="384" y="1612"/>
                        <a:pt x="384" y="1612"/>
                        <a:pt x="384" y="1612"/>
                      </a:cubicBezTo>
                      <a:cubicBezTo>
                        <a:pt x="384" y="1611"/>
                        <a:pt x="383" y="1609"/>
                        <a:pt x="383" y="1608"/>
                      </a:cubicBezTo>
                      <a:cubicBezTo>
                        <a:pt x="384" y="1607"/>
                        <a:pt x="384" y="1607"/>
                        <a:pt x="384" y="1607"/>
                      </a:cubicBezTo>
                      <a:cubicBezTo>
                        <a:pt x="381" y="1605"/>
                        <a:pt x="381" y="1605"/>
                        <a:pt x="381" y="1605"/>
                      </a:cubicBezTo>
                      <a:cubicBezTo>
                        <a:pt x="380" y="1608"/>
                        <a:pt x="380" y="1608"/>
                        <a:pt x="380" y="1608"/>
                      </a:cubicBezTo>
                      <a:cubicBezTo>
                        <a:pt x="378" y="1606"/>
                        <a:pt x="378" y="1606"/>
                        <a:pt x="378" y="1606"/>
                      </a:cubicBezTo>
                      <a:cubicBezTo>
                        <a:pt x="376" y="1607"/>
                        <a:pt x="376" y="1607"/>
                        <a:pt x="376" y="1607"/>
                      </a:cubicBezTo>
                      <a:cubicBezTo>
                        <a:pt x="375" y="1605"/>
                        <a:pt x="375" y="1605"/>
                        <a:pt x="375" y="1605"/>
                      </a:cubicBezTo>
                      <a:cubicBezTo>
                        <a:pt x="374" y="1605"/>
                        <a:pt x="372" y="1606"/>
                        <a:pt x="371" y="1606"/>
                      </a:cubicBezTo>
                      <a:cubicBezTo>
                        <a:pt x="371" y="1605"/>
                        <a:pt x="371" y="1605"/>
                        <a:pt x="371" y="1605"/>
                      </a:cubicBezTo>
                      <a:cubicBezTo>
                        <a:pt x="371" y="1604"/>
                        <a:pt x="354" y="1591"/>
                        <a:pt x="353" y="1591"/>
                      </a:cubicBezTo>
                      <a:cubicBezTo>
                        <a:pt x="352" y="1592"/>
                        <a:pt x="352" y="1592"/>
                        <a:pt x="352" y="1592"/>
                      </a:cubicBezTo>
                      <a:cubicBezTo>
                        <a:pt x="354" y="1593"/>
                        <a:pt x="354" y="1593"/>
                        <a:pt x="354" y="1593"/>
                      </a:cubicBezTo>
                      <a:cubicBezTo>
                        <a:pt x="353" y="1595"/>
                        <a:pt x="353" y="1595"/>
                        <a:pt x="353" y="1595"/>
                      </a:cubicBezTo>
                      <a:cubicBezTo>
                        <a:pt x="350" y="1593"/>
                        <a:pt x="350" y="1593"/>
                        <a:pt x="350" y="1593"/>
                      </a:cubicBezTo>
                      <a:cubicBezTo>
                        <a:pt x="351" y="1592"/>
                        <a:pt x="351" y="1592"/>
                        <a:pt x="351" y="1592"/>
                      </a:cubicBezTo>
                      <a:cubicBezTo>
                        <a:pt x="351" y="1591"/>
                        <a:pt x="351" y="1591"/>
                        <a:pt x="351" y="1591"/>
                      </a:cubicBezTo>
                      <a:cubicBezTo>
                        <a:pt x="348" y="1590"/>
                        <a:pt x="348" y="1590"/>
                        <a:pt x="348" y="1590"/>
                      </a:cubicBezTo>
                      <a:cubicBezTo>
                        <a:pt x="347" y="1590"/>
                        <a:pt x="344" y="1592"/>
                        <a:pt x="343" y="1591"/>
                      </a:cubicBezTo>
                      <a:cubicBezTo>
                        <a:pt x="340" y="1588"/>
                        <a:pt x="343" y="1580"/>
                        <a:pt x="340" y="1578"/>
                      </a:cubicBezTo>
                      <a:cubicBezTo>
                        <a:pt x="337" y="1577"/>
                        <a:pt x="337" y="1577"/>
                        <a:pt x="337" y="1577"/>
                      </a:cubicBezTo>
                      <a:cubicBezTo>
                        <a:pt x="337" y="1576"/>
                        <a:pt x="337" y="1576"/>
                        <a:pt x="337" y="1576"/>
                      </a:cubicBezTo>
                      <a:cubicBezTo>
                        <a:pt x="338" y="1577"/>
                        <a:pt x="338" y="1577"/>
                        <a:pt x="338" y="1577"/>
                      </a:cubicBezTo>
                      <a:cubicBezTo>
                        <a:pt x="341" y="1575"/>
                        <a:pt x="341" y="1575"/>
                        <a:pt x="341" y="1575"/>
                      </a:cubicBezTo>
                      <a:cubicBezTo>
                        <a:pt x="342" y="1576"/>
                        <a:pt x="342" y="1576"/>
                        <a:pt x="342" y="1576"/>
                      </a:cubicBezTo>
                      <a:cubicBezTo>
                        <a:pt x="342" y="1579"/>
                        <a:pt x="342" y="1579"/>
                        <a:pt x="342" y="1579"/>
                      </a:cubicBezTo>
                      <a:cubicBezTo>
                        <a:pt x="343" y="1579"/>
                        <a:pt x="344" y="1580"/>
                        <a:pt x="345" y="1580"/>
                      </a:cubicBezTo>
                      <a:cubicBezTo>
                        <a:pt x="348" y="1579"/>
                        <a:pt x="348" y="1579"/>
                        <a:pt x="348" y="1579"/>
                      </a:cubicBezTo>
                      <a:cubicBezTo>
                        <a:pt x="350" y="1580"/>
                        <a:pt x="350" y="1580"/>
                        <a:pt x="350" y="1580"/>
                      </a:cubicBezTo>
                      <a:cubicBezTo>
                        <a:pt x="349" y="1581"/>
                        <a:pt x="346" y="1584"/>
                        <a:pt x="346" y="1585"/>
                      </a:cubicBezTo>
                      <a:cubicBezTo>
                        <a:pt x="347" y="1587"/>
                        <a:pt x="348" y="1587"/>
                        <a:pt x="349" y="1588"/>
                      </a:cubicBezTo>
                      <a:cubicBezTo>
                        <a:pt x="352" y="1587"/>
                        <a:pt x="352" y="1587"/>
                        <a:pt x="352" y="1587"/>
                      </a:cubicBezTo>
                      <a:cubicBezTo>
                        <a:pt x="353" y="1586"/>
                        <a:pt x="353" y="1586"/>
                        <a:pt x="353" y="1586"/>
                      </a:cubicBezTo>
                      <a:cubicBezTo>
                        <a:pt x="352" y="1584"/>
                        <a:pt x="352" y="1584"/>
                        <a:pt x="352" y="1584"/>
                      </a:cubicBezTo>
                      <a:cubicBezTo>
                        <a:pt x="353" y="1584"/>
                        <a:pt x="353" y="1584"/>
                        <a:pt x="353" y="1584"/>
                      </a:cubicBezTo>
                      <a:cubicBezTo>
                        <a:pt x="354" y="1584"/>
                        <a:pt x="354" y="1584"/>
                        <a:pt x="354" y="1584"/>
                      </a:cubicBezTo>
                      <a:cubicBezTo>
                        <a:pt x="354" y="1586"/>
                        <a:pt x="354" y="1588"/>
                        <a:pt x="353" y="1589"/>
                      </a:cubicBezTo>
                      <a:cubicBezTo>
                        <a:pt x="356" y="1591"/>
                        <a:pt x="356" y="1591"/>
                        <a:pt x="356" y="1591"/>
                      </a:cubicBezTo>
                      <a:cubicBezTo>
                        <a:pt x="358" y="1592"/>
                        <a:pt x="358" y="1592"/>
                        <a:pt x="358" y="1592"/>
                      </a:cubicBezTo>
                      <a:cubicBezTo>
                        <a:pt x="360" y="1591"/>
                        <a:pt x="360" y="1591"/>
                        <a:pt x="360" y="1591"/>
                      </a:cubicBezTo>
                      <a:cubicBezTo>
                        <a:pt x="361" y="1592"/>
                        <a:pt x="361" y="1592"/>
                        <a:pt x="361" y="1592"/>
                      </a:cubicBezTo>
                      <a:cubicBezTo>
                        <a:pt x="358" y="1593"/>
                        <a:pt x="358" y="1593"/>
                        <a:pt x="358" y="1593"/>
                      </a:cubicBezTo>
                      <a:cubicBezTo>
                        <a:pt x="362" y="1595"/>
                        <a:pt x="362" y="1595"/>
                        <a:pt x="362" y="1595"/>
                      </a:cubicBezTo>
                      <a:cubicBezTo>
                        <a:pt x="363" y="1598"/>
                        <a:pt x="368" y="1601"/>
                        <a:pt x="371" y="1602"/>
                      </a:cubicBezTo>
                      <a:cubicBezTo>
                        <a:pt x="370" y="1603"/>
                        <a:pt x="370" y="1603"/>
                        <a:pt x="370" y="1603"/>
                      </a:cubicBezTo>
                      <a:cubicBezTo>
                        <a:pt x="373" y="1603"/>
                        <a:pt x="373" y="1603"/>
                        <a:pt x="373" y="1603"/>
                      </a:cubicBezTo>
                      <a:cubicBezTo>
                        <a:pt x="373" y="1601"/>
                        <a:pt x="373" y="1601"/>
                        <a:pt x="373" y="1601"/>
                      </a:cubicBezTo>
                      <a:cubicBezTo>
                        <a:pt x="374" y="1601"/>
                        <a:pt x="374" y="1601"/>
                        <a:pt x="374" y="1601"/>
                      </a:cubicBezTo>
                      <a:cubicBezTo>
                        <a:pt x="375" y="1603"/>
                        <a:pt x="375" y="1603"/>
                        <a:pt x="375" y="1603"/>
                      </a:cubicBezTo>
                      <a:cubicBezTo>
                        <a:pt x="375" y="1603"/>
                        <a:pt x="375" y="1603"/>
                        <a:pt x="375" y="1603"/>
                      </a:cubicBezTo>
                      <a:cubicBezTo>
                        <a:pt x="377" y="1601"/>
                        <a:pt x="380" y="1600"/>
                        <a:pt x="381" y="1600"/>
                      </a:cubicBezTo>
                      <a:cubicBezTo>
                        <a:pt x="382" y="1599"/>
                        <a:pt x="382" y="1599"/>
                        <a:pt x="382" y="1599"/>
                      </a:cubicBezTo>
                      <a:cubicBezTo>
                        <a:pt x="381" y="1598"/>
                        <a:pt x="381" y="1598"/>
                        <a:pt x="381" y="1598"/>
                      </a:cubicBezTo>
                      <a:cubicBezTo>
                        <a:pt x="383" y="1598"/>
                        <a:pt x="383" y="1598"/>
                        <a:pt x="383" y="1598"/>
                      </a:cubicBezTo>
                      <a:cubicBezTo>
                        <a:pt x="385" y="1597"/>
                        <a:pt x="385" y="1597"/>
                        <a:pt x="385" y="1597"/>
                      </a:cubicBezTo>
                      <a:cubicBezTo>
                        <a:pt x="384" y="1594"/>
                        <a:pt x="384" y="1594"/>
                        <a:pt x="384" y="1594"/>
                      </a:cubicBezTo>
                      <a:cubicBezTo>
                        <a:pt x="382" y="1595"/>
                        <a:pt x="382" y="1595"/>
                        <a:pt x="382" y="1595"/>
                      </a:cubicBezTo>
                      <a:cubicBezTo>
                        <a:pt x="381" y="1595"/>
                        <a:pt x="381" y="1595"/>
                        <a:pt x="381" y="1595"/>
                      </a:cubicBezTo>
                      <a:cubicBezTo>
                        <a:pt x="381" y="1597"/>
                        <a:pt x="381" y="1597"/>
                        <a:pt x="381" y="1597"/>
                      </a:cubicBezTo>
                      <a:cubicBezTo>
                        <a:pt x="380" y="1597"/>
                        <a:pt x="380" y="1597"/>
                        <a:pt x="380" y="1597"/>
                      </a:cubicBezTo>
                      <a:cubicBezTo>
                        <a:pt x="378" y="1596"/>
                        <a:pt x="378" y="1596"/>
                        <a:pt x="378" y="1596"/>
                      </a:cubicBezTo>
                      <a:cubicBezTo>
                        <a:pt x="377" y="1597"/>
                        <a:pt x="377" y="1597"/>
                        <a:pt x="377" y="1597"/>
                      </a:cubicBezTo>
                      <a:cubicBezTo>
                        <a:pt x="374" y="1597"/>
                        <a:pt x="374" y="1597"/>
                        <a:pt x="374" y="1597"/>
                      </a:cubicBezTo>
                      <a:cubicBezTo>
                        <a:pt x="373" y="1596"/>
                        <a:pt x="373" y="1596"/>
                        <a:pt x="373" y="1596"/>
                      </a:cubicBezTo>
                      <a:cubicBezTo>
                        <a:pt x="371" y="1596"/>
                        <a:pt x="371" y="1596"/>
                        <a:pt x="371" y="1596"/>
                      </a:cubicBezTo>
                      <a:cubicBezTo>
                        <a:pt x="371" y="1595"/>
                        <a:pt x="371" y="1595"/>
                        <a:pt x="371" y="1595"/>
                      </a:cubicBezTo>
                      <a:cubicBezTo>
                        <a:pt x="374" y="1594"/>
                        <a:pt x="374" y="1594"/>
                        <a:pt x="374" y="1594"/>
                      </a:cubicBezTo>
                      <a:cubicBezTo>
                        <a:pt x="376" y="1595"/>
                        <a:pt x="376" y="1595"/>
                        <a:pt x="376" y="1595"/>
                      </a:cubicBezTo>
                      <a:cubicBezTo>
                        <a:pt x="377" y="1595"/>
                        <a:pt x="378" y="1595"/>
                        <a:pt x="380" y="1594"/>
                      </a:cubicBezTo>
                      <a:cubicBezTo>
                        <a:pt x="379" y="1593"/>
                        <a:pt x="379" y="1593"/>
                        <a:pt x="379" y="1593"/>
                      </a:cubicBezTo>
                      <a:cubicBezTo>
                        <a:pt x="378" y="1592"/>
                        <a:pt x="378" y="1592"/>
                        <a:pt x="378" y="1592"/>
                      </a:cubicBezTo>
                      <a:cubicBezTo>
                        <a:pt x="376" y="1592"/>
                        <a:pt x="376" y="1592"/>
                        <a:pt x="376" y="1592"/>
                      </a:cubicBezTo>
                      <a:cubicBezTo>
                        <a:pt x="376" y="1591"/>
                        <a:pt x="373" y="1589"/>
                        <a:pt x="372" y="1589"/>
                      </a:cubicBezTo>
                      <a:cubicBezTo>
                        <a:pt x="373" y="1587"/>
                        <a:pt x="373" y="1587"/>
                        <a:pt x="373" y="1587"/>
                      </a:cubicBezTo>
                      <a:cubicBezTo>
                        <a:pt x="369" y="1585"/>
                        <a:pt x="364" y="1584"/>
                        <a:pt x="360" y="1583"/>
                      </a:cubicBezTo>
                      <a:cubicBezTo>
                        <a:pt x="361" y="1582"/>
                        <a:pt x="363" y="1582"/>
                        <a:pt x="364" y="1583"/>
                      </a:cubicBezTo>
                      <a:cubicBezTo>
                        <a:pt x="367" y="1580"/>
                        <a:pt x="367" y="1580"/>
                        <a:pt x="367" y="1580"/>
                      </a:cubicBezTo>
                      <a:cubicBezTo>
                        <a:pt x="368" y="1581"/>
                        <a:pt x="368" y="1581"/>
                        <a:pt x="368" y="1581"/>
                      </a:cubicBezTo>
                      <a:cubicBezTo>
                        <a:pt x="369" y="1583"/>
                        <a:pt x="369" y="1583"/>
                        <a:pt x="369" y="1583"/>
                      </a:cubicBezTo>
                      <a:cubicBezTo>
                        <a:pt x="372" y="1583"/>
                        <a:pt x="372" y="1583"/>
                        <a:pt x="372" y="1583"/>
                      </a:cubicBezTo>
                      <a:cubicBezTo>
                        <a:pt x="372" y="1583"/>
                        <a:pt x="372" y="1583"/>
                        <a:pt x="372" y="1583"/>
                      </a:cubicBezTo>
                      <a:cubicBezTo>
                        <a:pt x="371" y="1579"/>
                        <a:pt x="369" y="1578"/>
                        <a:pt x="366" y="1578"/>
                      </a:cubicBezTo>
                      <a:cubicBezTo>
                        <a:pt x="365" y="1580"/>
                        <a:pt x="365" y="1580"/>
                        <a:pt x="365" y="1580"/>
                      </a:cubicBezTo>
                      <a:cubicBezTo>
                        <a:pt x="363" y="1577"/>
                        <a:pt x="363" y="1577"/>
                        <a:pt x="363" y="1577"/>
                      </a:cubicBezTo>
                      <a:cubicBezTo>
                        <a:pt x="361" y="1577"/>
                        <a:pt x="361" y="1577"/>
                        <a:pt x="361" y="1577"/>
                      </a:cubicBezTo>
                      <a:cubicBezTo>
                        <a:pt x="360" y="1577"/>
                        <a:pt x="360" y="1577"/>
                        <a:pt x="360" y="1577"/>
                      </a:cubicBezTo>
                      <a:cubicBezTo>
                        <a:pt x="359" y="1578"/>
                        <a:pt x="359" y="1578"/>
                        <a:pt x="359" y="1578"/>
                      </a:cubicBezTo>
                      <a:cubicBezTo>
                        <a:pt x="358" y="1578"/>
                        <a:pt x="358" y="1578"/>
                        <a:pt x="358" y="1578"/>
                      </a:cubicBezTo>
                      <a:cubicBezTo>
                        <a:pt x="357" y="1576"/>
                        <a:pt x="357" y="1576"/>
                        <a:pt x="357" y="1576"/>
                      </a:cubicBezTo>
                      <a:cubicBezTo>
                        <a:pt x="359" y="1575"/>
                        <a:pt x="359" y="1575"/>
                        <a:pt x="359" y="1575"/>
                      </a:cubicBezTo>
                      <a:cubicBezTo>
                        <a:pt x="357" y="1574"/>
                        <a:pt x="357" y="1574"/>
                        <a:pt x="357" y="1574"/>
                      </a:cubicBezTo>
                      <a:cubicBezTo>
                        <a:pt x="356" y="1575"/>
                        <a:pt x="356" y="1575"/>
                        <a:pt x="356" y="1575"/>
                      </a:cubicBezTo>
                      <a:cubicBezTo>
                        <a:pt x="356" y="1574"/>
                        <a:pt x="356" y="1574"/>
                        <a:pt x="356" y="1574"/>
                      </a:cubicBezTo>
                      <a:cubicBezTo>
                        <a:pt x="356" y="1573"/>
                        <a:pt x="356" y="1573"/>
                        <a:pt x="356" y="1573"/>
                      </a:cubicBezTo>
                      <a:cubicBezTo>
                        <a:pt x="356" y="1572"/>
                        <a:pt x="356" y="1572"/>
                        <a:pt x="356" y="1572"/>
                      </a:cubicBezTo>
                      <a:cubicBezTo>
                        <a:pt x="353" y="1570"/>
                        <a:pt x="353" y="1570"/>
                        <a:pt x="353" y="1570"/>
                      </a:cubicBezTo>
                      <a:cubicBezTo>
                        <a:pt x="352" y="1571"/>
                        <a:pt x="350" y="1571"/>
                        <a:pt x="348" y="1570"/>
                      </a:cubicBezTo>
                      <a:cubicBezTo>
                        <a:pt x="344" y="1572"/>
                        <a:pt x="344" y="1572"/>
                        <a:pt x="344" y="1572"/>
                      </a:cubicBezTo>
                      <a:cubicBezTo>
                        <a:pt x="344" y="1573"/>
                        <a:pt x="344" y="1573"/>
                        <a:pt x="344" y="1573"/>
                      </a:cubicBezTo>
                      <a:cubicBezTo>
                        <a:pt x="341" y="1574"/>
                        <a:pt x="341" y="1574"/>
                        <a:pt x="341" y="1574"/>
                      </a:cubicBezTo>
                      <a:cubicBezTo>
                        <a:pt x="340" y="1574"/>
                        <a:pt x="340" y="1574"/>
                        <a:pt x="340" y="1574"/>
                      </a:cubicBezTo>
                      <a:cubicBezTo>
                        <a:pt x="342" y="1573"/>
                        <a:pt x="342" y="1573"/>
                        <a:pt x="342" y="1573"/>
                      </a:cubicBezTo>
                      <a:cubicBezTo>
                        <a:pt x="340" y="1571"/>
                        <a:pt x="340" y="1571"/>
                        <a:pt x="340" y="1571"/>
                      </a:cubicBezTo>
                      <a:cubicBezTo>
                        <a:pt x="338" y="1572"/>
                        <a:pt x="338" y="1572"/>
                        <a:pt x="338" y="1572"/>
                      </a:cubicBezTo>
                      <a:cubicBezTo>
                        <a:pt x="337" y="1571"/>
                        <a:pt x="337" y="1571"/>
                        <a:pt x="337" y="1571"/>
                      </a:cubicBezTo>
                      <a:cubicBezTo>
                        <a:pt x="337" y="1573"/>
                        <a:pt x="335" y="1576"/>
                        <a:pt x="334" y="1577"/>
                      </a:cubicBezTo>
                      <a:cubicBezTo>
                        <a:pt x="332" y="1577"/>
                        <a:pt x="332" y="1577"/>
                        <a:pt x="332" y="1577"/>
                      </a:cubicBezTo>
                      <a:cubicBezTo>
                        <a:pt x="330" y="1575"/>
                        <a:pt x="330" y="1575"/>
                        <a:pt x="330" y="1575"/>
                      </a:cubicBezTo>
                      <a:lnTo>
                        <a:pt x="329" y="1576"/>
                      </a:lnTo>
                      <a:close/>
                      <a:moveTo>
                        <a:pt x="364" y="1724"/>
                      </a:moveTo>
                      <a:cubicBezTo>
                        <a:pt x="364" y="1723"/>
                        <a:pt x="364" y="1723"/>
                        <a:pt x="364" y="1723"/>
                      </a:cubicBezTo>
                      <a:cubicBezTo>
                        <a:pt x="365" y="1723"/>
                        <a:pt x="368" y="1723"/>
                        <a:pt x="369" y="1723"/>
                      </a:cubicBezTo>
                      <a:cubicBezTo>
                        <a:pt x="369" y="1720"/>
                        <a:pt x="369" y="1720"/>
                        <a:pt x="369" y="1720"/>
                      </a:cubicBezTo>
                      <a:cubicBezTo>
                        <a:pt x="370" y="1718"/>
                        <a:pt x="370" y="1718"/>
                        <a:pt x="370" y="1718"/>
                      </a:cubicBezTo>
                      <a:cubicBezTo>
                        <a:pt x="370" y="1715"/>
                        <a:pt x="370" y="1715"/>
                        <a:pt x="370" y="1715"/>
                      </a:cubicBezTo>
                      <a:cubicBezTo>
                        <a:pt x="371" y="1715"/>
                        <a:pt x="371" y="1715"/>
                        <a:pt x="371" y="1715"/>
                      </a:cubicBezTo>
                      <a:cubicBezTo>
                        <a:pt x="371" y="1713"/>
                        <a:pt x="371" y="1713"/>
                        <a:pt x="371" y="1713"/>
                      </a:cubicBezTo>
                      <a:cubicBezTo>
                        <a:pt x="370" y="1712"/>
                        <a:pt x="370" y="1712"/>
                        <a:pt x="370" y="1712"/>
                      </a:cubicBezTo>
                      <a:cubicBezTo>
                        <a:pt x="369" y="1712"/>
                        <a:pt x="367" y="1712"/>
                        <a:pt x="366" y="1713"/>
                      </a:cubicBezTo>
                      <a:cubicBezTo>
                        <a:pt x="365" y="1713"/>
                        <a:pt x="365" y="1713"/>
                        <a:pt x="365" y="1713"/>
                      </a:cubicBezTo>
                      <a:cubicBezTo>
                        <a:pt x="363" y="1714"/>
                        <a:pt x="363" y="1714"/>
                        <a:pt x="363" y="1714"/>
                      </a:cubicBezTo>
                      <a:cubicBezTo>
                        <a:pt x="360" y="1714"/>
                        <a:pt x="360" y="1714"/>
                        <a:pt x="360" y="1714"/>
                      </a:cubicBezTo>
                      <a:cubicBezTo>
                        <a:pt x="360" y="1718"/>
                        <a:pt x="360" y="1718"/>
                        <a:pt x="360" y="1718"/>
                      </a:cubicBezTo>
                      <a:cubicBezTo>
                        <a:pt x="362" y="1720"/>
                        <a:pt x="362" y="1720"/>
                        <a:pt x="362" y="1720"/>
                      </a:cubicBezTo>
                      <a:cubicBezTo>
                        <a:pt x="361" y="1722"/>
                        <a:pt x="361" y="1725"/>
                        <a:pt x="361" y="1727"/>
                      </a:cubicBezTo>
                      <a:cubicBezTo>
                        <a:pt x="364" y="1729"/>
                        <a:pt x="364" y="1729"/>
                        <a:pt x="364" y="1729"/>
                      </a:cubicBezTo>
                      <a:cubicBezTo>
                        <a:pt x="367" y="1729"/>
                        <a:pt x="367" y="1729"/>
                        <a:pt x="367" y="1729"/>
                      </a:cubicBezTo>
                      <a:cubicBezTo>
                        <a:pt x="369" y="1725"/>
                        <a:pt x="369" y="1725"/>
                        <a:pt x="369" y="1725"/>
                      </a:cubicBezTo>
                      <a:cubicBezTo>
                        <a:pt x="368" y="1724"/>
                        <a:pt x="365" y="1724"/>
                        <a:pt x="364" y="1724"/>
                      </a:cubicBezTo>
                      <a:close/>
                      <a:moveTo>
                        <a:pt x="572" y="1731"/>
                      </a:moveTo>
                      <a:cubicBezTo>
                        <a:pt x="573" y="1733"/>
                        <a:pt x="573" y="1733"/>
                        <a:pt x="573" y="1733"/>
                      </a:cubicBezTo>
                      <a:cubicBezTo>
                        <a:pt x="575" y="1733"/>
                        <a:pt x="578" y="1733"/>
                        <a:pt x="580" y="1732"/>
                      </a:cubicBezTo>
                      <a:cubicBezTo>
                        <a:pt x="580" y="1733"/>
                        <a:pt x="580" y="1733"/>
                        <a:pt x="580" y="1733"/>
                      </a:cubicBezTo>
                      <a:cubicBezTo>
                        <a:pt x="585" y="1734"/>
                        <a:pt x="585" y="1734"/>
                        <a:pt x="585" y="1734"/>
                      </a:cubicBezTo>
                      <a:cubicBezTo>
                        <a:pt x="585" y="1732"/>
                        <a:pt x="585" y="1732"/>
                        <a:pt x="585" y="1732"/>
                      </a:cubicBezTo>
                      <a:cubicBezTo>
                        <a:pt x="580" y="1731"/>
                        <a:pt x="580" y="1731"/>
                        <a:pt x="580" y="1731"/>
                      </a:cubicBezTo>
                      <a:cubicBezTo>
                        <a:pt x="578" y="1729"/>
                        <a:pt x="578" y="1729"/>
                        <a:pt x="578" y="1729"/>
                      </a:cubicBezTo>
                      <a:cubicBezTo>
                        <a:pt x="576" y="1731"/>
                        <a:pt x="576" y="1731"/>
                        <a:pt x="576" y="1731"/>
                      </a:cubicBezTo>
                      <a:cubicBezTo>
                        <a:pt x="574" y="1730"/>
                        <a:pt x="574" y="1730"/>
                        <a:pt x="574" y="1730"/>
                      </a:cubicBezTo>
                      <a:lnTo>
                        <a:pt x="572" y="1731"/>
                      </a:lnTo>
                      <a:close/>
                      <a:moveTo>
                        <a:pt x="566" y="1730"/>
                      </a:moveTo>
                      <a:cubicBezTo>
                        <a:pt x="568" y="1729"/>
                        <a:pt x="568" y="1729"/>
                        <a:pt x="568" y="1729"/>
                      </a:cubicBezTo>
                      <a:cubicBezTo>
                        <a:pt x="571" y="1730"/>
                        <a:pt x="576" y="1728"/>
                        <a:pt x="579" y="1728"/>
                      </a:cubicBezTo>
                      <a:cubicBezTo>
                        <a:pt x="580" y="1726"/>
                        <a:pt x="580" y="1726"/>
                        <a:pt x="580" y="1726"/>
                      </a:cubicBezTo>
                      <a:cubicBezTo>
                        <a:pt x="579" y="1724"/>
                        <a:pt x="579" y="1724"/>
                        <a:pt x="579" y="1724"/>
                      </a:cubicBezTo>
                      <a:cubicBezTo>
                        <a:pt x="578" y="1723"/>
                        <a:pt x="575" y="1722"/>
                        <a:pt x="574" y="1722"/>
                      </a:cubicBezTo>
                      <a:cubicBezTo>
                        <a:pt x="569" y="1724"/>
                        <a:pt x="569" y="1724"/>
                        <a:pt x="569" y="1724"/>
                      </a:cubicBezTo>
                      <a:cubicBezTo>
                        <a:pt x="567" y="1723"/>
                        <a:pt x="567" y="1723"/>
                        <a:pt x="567" y="1723"/>
                      </a:cubicBezTo>
                      <a:cubicBezTo>
                        <a:pt x="562" y="1723"/>
                        <a:pt x="562" y="1723"/>
                        <a:pt x="562" y="1723"/>
                      </a:cubicBezTo>
                      <a:cubicBezTo>
                        <a:pt x="561" y="1725"/>
                        <a:pt x="561" y="1725"/>
                        <a:pt x="561" y="1725"/>
                      </a:cubicBezTo>
                      <a:cubicBezTo>
                        <a:pt x="557" y="1725"/>
                        <a:pt x="550" y="1727"/>
                        <a:pt x="547" y="1731"/>
                      </a:cubicBezTo>
                      <a:cubicBezTo>
                        <a:pt x="548" y="1732"/>
                        <a:pt x="548" y="1732"/>
                        <a:pt x="548" y="1732"/>
                      </a:cubicBezTo>
                      <a:cubicBezTo>
                        <a:pt x="552" y="1734"/>
                        <a:pt x="552" y="1734"/>
                        <a:pt x="552" y="1734"/>
                      </a:cubicBezTo>
                      <a:cubicBezTo>
                        <a:pt x="556" y="1733"/>
                        <a:pt x="556" y="1733"/>
                        <a:pt x="556" y="1733"/>
                      </a:cubicBezTo>
                      <a:cubicBezTo>
                        <a:pt x="557" y="1733"/>
                        <a:pt x="557" y="1733"/>
                        <a:pt x="557" y="1733"/>
                      </a:cubicBezTo>
                      <a:cubicBezTo>
                        <a:pt x="561" y="1731"/>
                        <a:pt x="561" y="1731"/>
                        <a:pt x="561" y="1731"/>
                      </a:cubicBezTo>
                      <a:cubicBezTo>
                        <a:pt x="562" y="1728"/>
                        <a:pt x="562" y="1728"/>
                        <a:pt x="562" y="1728"/>
                      </a:cubicBezTo>
                      <a:cubicBezTo>
                        <a:pt x="563" y="1727"/>
                        <a:pt x="563" y="1727"/>
                        <a:pt x="563" y="1727"/>
                      </a:cubicBezTo>
                      <a:lnTo>
                        <a:pt x="566" y="1730"/>
                      </a:lnTo>
                      <a:close/>
                      <a:moveTo>
                        <a:pt x="339" y="1726"/>
                      </a:moveTo>
                      <a:cubicBezTo>
                        <a:pt x="337" y="1727"/>
                        <a:pt x="337" y="1727"/>
                        <a:pt x="337" y="1727"/>
                      </a:cubicBezTo>
                      <a:cubicBezTo>
                        <a:pt x="339" y="1729"/>
                        <a:pt x="339" y="1729"/>
                        <a:pt x="339" y="1729"/>
                      </a:cubicBezTo>
                      <a:cubicBezTo>
                        <a:pt x="336" y="1732"/>
                        <a:pt x="336" y="1732"/>
                        <a:pt x="336" y="1732"/>
                      </a:cubicBezTo>
                      <a:cubicBezTo>
                        <a:pt x="336" y="1734"/>
                        <a:pt x="336" y="1734"/>
                        <a:pt x="336" y="1734"/>
                      </a:cubicBezTo>
                      <a:cubicBezTo>
                        <a:pt x="337" y="1734"/>
                        <a:pt x="339" y="1735"/>
                        <a:pt x="340" y="1734"/>
                      </a:cubicBezTo>
                      <a:cubicBezTo>
                        <a:pt x="342" y="1733"/>
                        <a:pt x="342" y="1733"/>
                        <a:pt x="342" y="1733"/>
                      </a:cubicBezTo>
                      <a:cubicBezTo>
                        <a:pt x="343" y="1731"/>
                        <a:pt x="343" y="1731"/>
                        <a:pt x="343" y="1731"/>
                      </a:cubicBezTo>
                      <a:cubicBezTo>
                        <a:pt x="344" y="1730"/>
                        <a:pt x="344" y="1730"/>
                        <a:pt x="344" y="1730"/>
                      </a:cubicBezTo>
                      <a:cubicBezTo>
                        <a:pt x="344" y="1728"/>
                        <a:pt x="344" y="1728"/>
                        <a:pt x="344" y="1728"/>
                      </a:cubicBezTo>
                      <a:cubicBezTo>
                        <a:pt x="343" y="1727"/>
                        <a:pt x="341" y="1726"/>
                        <a:pt x="340" y="1726"/>
                      </a:cubicBezTo>
                      <a:lnTo>
                        <a:pt x="339" y="1726"/>
                      </a:lnTo>
                      <a:close/>
                      <a:moveTo>
                        <a:pt x="516" y="1578"/>
                      </a:moveTo>
                      <a:cubicBezTo>
                        <a:pt x="515" y="1580"/>
                        <a:pt x="518" y="1583"/>
                        <a:pt x="519" y="1584"/>
                      </a:cubicBezTo>
                      <a:cubicBezTo>
                        <a:pt x="520" y="1585"/>
                        <a:pt x="520" y="1585"/>
                        <a:pt x="520" y="1585"/>
                      </a:cubicBezTo>
                      <a:cubicBezTo>
                        <a:pt x="522" y="1584"/>
                        <a:pt x="522" y="1584"/>
                        <a:pt x="522" y="1584"/>
                      </a:cubicBezTo>
                      <a:cubicBezTo>
                        <a:pt x="524" y="1587"/>
                        <a:pt x="528" y="1587"/>
                        <a:pt x="530" y="1590"/>
                      </a:cubicBezTo>
                      <a:cubicBezTo>
                        <a:pt x="531" y="1591"/>
                        <a:pt x="531" y="1591"/>
                        <a:pt x="531" y="1591"/>
                      </a:cubicBezTo>
                      <a:cubicBezTo>
                        <a:pt x="534" y="1590"/>
                        <a:pt x="534" y="1590"/>
                        <a:pt x="534" y="1590"/>
                      </a:cubicBezTo>
                      <a:cubicBezTo>
                        <a:pt x="536" y="1591"/>
                        <a:pt x="536" y="1591"/>
                        <a:pt x="536" y="1591"/>
                      </a:cubicBezTo>
                      <a:cubicBezTo>
                        <a:pt x="536" y="1592"/>
                        <a:pt x="536" y="1592"/>
                        <a:pt x="536" y="1592"/>
                      </a:cubicBezTo>
                      <a:cubicBezTo>
                        <a:pt x="544" y="1593"/>
                        <a:pt x="547" y="1599"/>
                        <a:pt x="554" y="1600"/>
                      </a:cubicBezTo>
                      <a:cubicBezTo>
                        <a:pt x="555" y="1602"/>
                        <a:pt x="555" y="1602"/>
                        <a:pt x="555" y="1602"/>
                      </a:cubicBezTo>
                      <a:cubicBezTo>
                        <a:pt x="556" y="1602"/>
                        <a:pt x="556" y="1602"/>
                        <a:pt x="556" y="1602"/>
                      </a:cubicBezTo>
                      <a:cubicBezTo>
                        <a:pt x="560" y="1598"/>
                        <a:pt x="560" y="1598"/>
                        <a:pt x="560" y="1598"/>
                      </a:cubicBezTo>
                      <a:cubicBezTo>
                        <a:pt x="559" y="1596"/>
                        <a:pt x="559" y="1590"/>
                        <a:pt x="558" y="1589"/>
                      </a:cubicBezTo>
                      <a:cubicBezTo>
                        <a:pt x="560" y="1588"/>
                        <a:pt x="560" y="1588"/>
                        <a:pt x="560" y="1588"/>
                      </a:cubicBezTo>
                      <a:cubicBezTo>
                        <a:pt x="559" y="1586"/>
                        <a:pt x="557" y="1580"/>
                        <a:pt x="558" y="1578"/>
                      </a:cubicBezTo>
                      <a:cubicBezTo>
                        <a:pt x="556" y="1577"/>
                        <a:pt x="556" y="1577"/>
                        <a:pt x="556" y="1577"/>
                      </a:cubicBezTo>
                      <a:cubicBezTo>
                        <a:pt x="558" y="1575"/>
                        <a:pt x="558" y="1575"/>
                        <a:pt x="558" y="1575"/>
                      </a:cubicBezTo>
                      <a:cubicBezTo>
                        <a:pt x="559" y="1575"/>
                        <a:pt x="559" y="1575"/>
                        <a:pt x="559" y="1575"/>
                      </a:cubicBezTo>
                      <a:cubicBezTo>
                        <a:pt x="562" y="1577"/>
                        <a:pt x="562" y="1577"/>
                        <a:pt x="562" y="1577"/>
                      </a:cubicBezTo>
                      <a:cubicBezTo>
                        <a:pt x="565" y="1572"/>
                        <a:pt x="565" y="1572"/>
                        <a:pt x="565" y="1572"/>
                      </a:cubicBezTo>
                      <a:cubicBezTo>
                        <a:pt x="566" y="1573"/>
                        <a:pt x="566" y="1573"/>
                        <a:pt x="566" y="1573"/>
                      </a:cubicBezTo>
                      <a:cubicBezTo>
                        <a:pt x="565" y="1574"/>
                        <a:pt x="565" y="1574"/>
                        <a:pt x="565" y="1574"/>
                      </a:cubicBezTo>
                      <a:cubicBezTo>
                        <a:pt x="568" y="1574"/>
                        <a:pt x="568" y="1574"/>
                        <a:pt x="568" y="1574"/>
                      </a:cubicBezTo>
                      <a:cubicBezTo>
                        <a:pt x="567" y="1570"/>
                        <a:pt x="567" y="1570"/>
                        <a:pt x="567" y="1570"/>
                      </a:cubicBezTo>
                      <a:cubicBezTo>
                        <a:pt x="566" y="1570"/>
                        <a:pt x="566" y="1570"/>
                        <a:pt x="566" y="1570"/>
                      </a:cubicBezTo>
                      <a:cubicBezTo>
                        <a:pt x="566" y="1566"/>
                        <a:pt x="566" y="1566"/>
                        <a:pt x="566" y="1566"/>
                      </a:cubicBezTo>
                      <a:cubicBezTo>
                        <a:pt x="567" y="1568"/>
                        <a:pt x="570" y="1572"/>
                        <a:pt x="572" y="1573"/>
                      </a:cubicBezTo>
                      <a:cubicBezTo>
                        <a:pt x="572" y="1575"/>
                        <a:pt x="572" y="1575"/>
                        <a:pt x="572" y="1575"/>
                      </a:cubicBezTo>
                      <a:cubicBezTo>
                        <a:pt x="570" y="1578"/>
                        <a:pt x="570" y="1578"/>
                        <a:pt x="570" y="1578"/>
                      </a:cubicBezTo>
                      <a:cubicBezTo>
                        <a:pt x="570" y="1579"/>
                        <a:pt x="570" y="1579"/>
                        <a:pt x="570" y="1579"/>
                      </a:cubicBezTo>
                      <a:cubicBezTo>
                        <a:pt x="571" y="1579"/>
                        <a:pt x="571" y="1579"/>
                        <a:pt x="571" y="1579"/>
                      </a:cubicBezTo>
                      <a:cubicBezTo>
                        <a:pt x="570" y="1582"/>
                        <a:pt x="570" y="1582"/>
                        <a:pt x="570" y="1582"/>
                      </a:cubicBezTo>
                      <a:cubicBezTo>
                        <a:pt x="571" y="1582"/>
                        <a:pt x="571" y="1582"/>
                        <a:pt x="571" y="1582"/>
                      </a:cubicBezTo>
                      <a:cubicBezTo>
                        <a:pt x="573" y="1581"/>
                        <a:pt x="573" y="1581"/>
                        <a:pt x="573" y="1581"/>
                      </a:cubicBezTo>
                      <a:cubicBezTo>
                        <a:pt x="574" y="1579"/>
                        <a:pt x="574" y="1579"/>
                        <a:pt x="574" y="1579"/>
                      </a:cubicBezTo>
                      <a:cubicBezTo>
                        <a:pt x="576" y="1578"/>
                        <a:pt x="576" y="1578"/>
                        <a:pt x="576" y="1578"/>
                      </a:cubicBezTo>
                      <a:cubicBezTo>
                        <a:pt x="578" y="1577"/>
                        <a:pt x="578" y="1571"/>
                        <a:pt x="578" y="1570"/>
                      </a:cubicBezTo>
                      <a:cubicBezTo>
                        <a:pt x="579" y="1569"/>
                        <a:pt x="579" y="1569"/>
                        <a:pt x="579" y="1569"/>
                      </a:cubicBezTo>
                      <a:cubicBezTo>
                        <a:pt x="579" y="1572"/>
                        <a:pt x="579" y="1572"/>
                        <a:pt x="579" y="1572"/>
                      </a:cubicBezTo>
                      <a:cubicBezTo>
                        <a:pt x="581" y="1573"/>
                        <a:pt x="581" y="1573"/>
                        <a:pt x="581" y="1573"/>
                      </a:cubicBezTo>
                      <a:cubicBezTo>
                        <a:pt x="580" y="1580"/>
                        <a:pt x="580" y="1580"/>
                        <a:pt x="580" y="1580"/>
                      </a:cubicBezTo>
                      <a:cubicBezTo>
                        <a:pt x="585" y="1582"/>
                        <a:pt x="585" y="1582"/>
                        <a:pt x="585" y="1582"/>
                      </a:cubicBezTo>
                      <a:cubicBezTo>
                        <a:pt x="581" y="1585"/>
                        <a:pt x="581" y="1585"/>
                        <a:pt x="581" y="1585"/>
                      </a:cubicBezTo>
                      <a:cubicBezTo>
                        <a:pt x="583" y="1587"/>
                        <a:pt x="583" y="1587"/>
                        <a:pt x="583" y="1587"/>
                      </a:cubicBezTo>
                      <a:cubicBezTo>
                        <a:pt x="584" y="1588"/>
                        <a:pt x="584" y="1588"/>
                        <a:pt x="584" y="1588"/>
                      </a:cubicBezTo>
                      <a:cubicBezTo>
                        <a:pt x="585" y="1588"/>
                        <a:pt x="585" y="1588"/>
                        <a:pt x="585" y="1588"/>
                      </a:cubicBezTo>
                      <a:cubicBezTo>
                        <a:pt x="586" y="1587"/>
                        <a:pt x="586" y="1587"/>
                        <a:pt x="586" y="1587"/>
                      </a:cubicBezTo>
                      <a:cubicBezTo>
                        <a:pt x="588" y="1589"/>
                        <a:pt x="588" y="1589"/>
                        <a:pt x="588" y="1589"/>
                      </a:cubicBezTo>
                      <a:cubicBezTo>
                        <a:pt x="589" y="1591"/>
                        <a:pt x="589" y="1591"/>
                        <a:pt x="589" y="1591"/>
                      </a:cubicBezTo>
                      <a:cubicBezTo>
                        <a:pt x="588" y="1593"/>
                        <a:pt x="588" y="1593"/>
                        <a:pt x="588" y="1593"/>
                      </a:cubicBezTo>
                      <a:cubicBezTo>
                        <a:pt x="587" y="1595"/>
                        <a:pt x="587" y="1595"/>
                        <a:pt x="587" y="1595"/>
                      </a:cubicBezTo>
                      <a:cubicBezTo>
                        <a:pt x="587" y="1598"/>
                        <a:pt x="587" y="1598"/>
                        <a:pt x="587" y="1598"/>
                      </a:cubicBezTo>
                      <a:cubicBezTo>
                        <a:pt x="589" y="1598"/>
                        <a:pt x="589" y="1598"/>
                        <a:pt x="589" y="1598"/>
                      </a:cubicBezTo>
                      <a:cubicBezTo>
                        <a:pt x="588" y="1596"/>
                        <a:pt x="588" y="1596"/>
                        <a:pt x="588" y="1596"/>
                      </a:cubicBezTo>
                      <a:cubicBezTo>
                        <a:pt x="592" y="1594"/>
                        <a:pt x="592" y="1594"/>
                        <a:pt x="592" y="1594"/>
                      </a:cubicBezTo>
                      <a:cubicBezTo>
                        <a:pt x="594" y="1596"/>
                        <a:pt x="594" y="1596"/>
                        <a:pt x="594" y="1596"/>
                      </a:cubicBezTo>
                      <a:cubicBezTo>
                        <a:pt x="595" y="1594"/>
                        <a:pt x="595" y="1594"/>
                        <a:pt x="595" y="1594"/>
                      </a:cubicBezTo>
                      <a:cubicBezTo>
                        <a:pt x="596" y="1593"/>
                        <a:pt x="598" y="1594"/>
                        <a:pt x="599" y="1594"/>
                      </a:cubicBezTo>
                      <a:cubicBezTo>
                        <a:pt x="602" y="1589"/>
                        <a:pt x="602" y="1589"/>
                        <a:pt x="602" y="1589"/>
                      </a:cubicBezTo>
                      <a:cubicBezTo>
                        <a:pt x="607" y="1587"/>
                        <a:pt x="607" y="1587"/>
                        <a:pt x="607" y="1587"/>
                      </a:cubicBezTo>
                      <a:cubicBezTo>
                        <a:pt x="607" y="1588"/>
                        <a:pt x="607" y="1588"/>
                        <a:pt x="607" y="1588"/>
                      </a:cubicBezTo>
                      <a:cubicBezTo>
                        <a:pt x="604" y="1590"/>
                        <a:pt x="604" y="1590"/>
                        <a:pt x="602" y="1592"/>
                      </a:cubicBezTo>
                      <a:cubicBezTo>
                        <a:pt x="602" y="1596"/>
                        <a:pt x="602" y="1596"/>
                        <a:pt x="602" y="1596"/>
                      </a:cubicBezTo>
                      <a:cubicBezTo>
                        <a:pt x="604" y="1597"/>
                        <a:pt x="604" y="1597"/>
                        <a:pt x="604" y="1597"/>
                      </a:cubicBezTo>
                      <a:cubicBezTo>
                        <a:pt x="603" y="1598"/>
                        <a:pt x="603" y="1598"/>
                        <a:pt x="603" y="1598"/>
                      </a:cubicBezTo>
                      <a:cubicBezTo>
                        <a:pt x="607" y="1599"/>
                        <a:pt x="607" y="1599"/>
                        <a:pt x="607" y="1599"/>
                      </a:cubicBezTo>
                      <a:cubicBezTo>
                        <a:pt x="607" y="1601"/>
                        <a:pt x="612" y="1605"/>
                        <a:pt x="614" y="1606"/>
                      </a:cubicBezTo>
                      <a:cubicBezTo>
                        <a:pt x="614" y="1610"/>
                        <a:pt x="621" y="1616"/>
                        <a:pt x="624" y="1616"/>
                      </a:cubicBezTo>
                      <a:cubicBezTo>
                        <a:pt x="626" y="1616"/>
                        <a:pt x="626" y="1616"/>
                        <a:pt x="626" y="1616"/>
                      </a:cubicBezTo>
                      <a:cubicBezTo>
                        <a:pt x="627" y="1616"/>
                        <a:pt x="627" y="1616"/>
                        <a:pt x="627" y="1616"/>
                      </a:cubicBezTo>
                      <a:cubicBezTo>
                        <a:pt x="625" y="1618"/>
                        <a:pt x="625" y="1618"/>
                        <a:pt x="625" y="1618"/>
                      </a:cubicBezTo>
                      <a:cubicBezTo>
                        <a:pt x="624" y="1617"/>
                        <a:pt x="624" y="1617"/>
                        <a:pt x="624" y="1617"/>
                      </a:cubicBezTo>
                      <a:cubicBezTo>
                        <a:pt x="620" y="1618"/>
                        <a:pt x="620" y="1618"/>
                        <a:pt x="620" y="1618"/>
                      </a:cubicBezTo>
                      <a:cubicBezTo>
                        <a:pt x="617" y="1617"/>
                        <a:pt x="615" y="1615"/>
                        <a:pt x="613" y="1613"/>
                      </a:cubicBezTo>
                      <a:cubicBezTo>
                        <a:pt x="613" y="1613"/>
                        <a:pt x="610" y="1608"/>
                        <a:pt x="609" y="1606"/>
                      </a:cubicBezTo>
                      <a:cubicBezTo>
                        <a:pt x="606" y="1603"/>
                        <a:pt x="602" y="1603"/>
                        <a:pt x="599" y="1600"/>
                      </a:cubicBezTo>
                      <a:cubicBezTo>
                        <a:pt x="597" y="1601"/>
                        <a:pt x="597" y="1601"/>
                        <a:pt x="597" y="1601"/>
                      </a:cubicBezTo>
                      <a:cubicBezTo>
                        <a:pt x="595" y="1599"/>
                        <a:pt x="595" y="1599"/>
                        <a:pt x="595" y="1599"/>
                      </a:cubicBezTo>
                      <a:cubicBezTo>
                        <a:pt x="595" y="1601"/>
                        <a:pt x="595" y="1604"/>
                        <a:pt x="596" y="1606"/>
                      </a:cubicBezTo>
                      <a:cubicBezTo>
                        <a:pt x="595" y="1606"/>
                        <a:pt x="595" y="1606"/>
                        <a:pt x="595" y="1606"/>
                      </a:cubicBezTo>
                      <a:cubicBezTo>
                        <a:pt x="593" y="1605"/>
                        <a:pt x="593" y="1605"/>
                        <a:pt x="593" y="1605"/>
                      </a:cubicBezTo>
                      <a:cubicBezTo>
                        <a:pt x="591" y="1607"/>
                        <a:pt x="591" y="1607"/>
                        <a:pt x="591" y="1607"/>
                      </a:cubicBezTo>
                      <a:cubicBezTo>
                        <a:pt x="588" y="1607"/>
                        <a:pt x="588" y="1607"/>
                        <a:pt x="588" y="1607"/>
                      </a:cubicBezTo>
                      <a:cubicBezTo>
                        <a:pt x="587" y="1609"/>
                        <a:pt x="587" y="1609"/>
                        <a:pt x="587" y="1609"/>
                      </a:cubicBezTo>
                      <a:cubicBezTo>
                        <a:pt x="586" y="1609"/>
                        <a:pt x="582" y="1611"/>
                        <a:pt x="582" y="1612"/>
                      </a:cubicBezTo>
                      <a:cubicBezTo>
                        <a:pt x="582" y="1621"/>
                        <a:pt x="582" y="1621"/>
                        <a:pt x="582" y="1621"/>
                      </a:cubicBezTo>
                      <a:cubicBezTo>
                        <a:pt x="582" y="1622"/>
                        <a:pt x="583" y="1622"/>
                        <a:pt x="584" y="1622"/>
                      </a:cubicBezTo>
                      <a:cubicBezTo>
                        <a:pt x="585" y="1622"/>
                        <a:pt x="585" y="1622"/>
                        <a:pt x="585" y="1622"/>
                      </a:cubicBezTo>
                      <a:cubicBezTo>
                        <a:pt x="588" y="1623"/>
                        <a:pt x="588" y="1623"/>
                        <a:pt x="588" y="1623"/>
                      </a:cubicBezTo>
                      <a:cubicBezTo>
                        <a:pt x="587" y="1627"/>
                        <a:pt x="587" y="1627"/>
                        <a:pt x="587" y="1627"/>
                      </a:cubicBezTo>
                      <a:cubicBezTo>
                        <a:pt x="588" y="1628"/>
                        <a:pt x="590" y="1631"/>
                        <a:pt x="590" y="1633"/>
                      </a:cubicBezTo>
                      <a:cubicBezTo>
                        <a:pt x="592" y="1635"/>
                        <a:pt x="597" y="1640"/>
                        <a:pt x="597" y="1644"/>
                      </a:cubicBezTo>
                      <a:cubicBezTo>
                        <a:pt x="602" y="1648"/>
                        <a:pt x="602" y="1648"/>
                        <a:pt x="602" y="1648"/>
                      </a:cubicBezTo>
                      <a:cubicBezTo>
                        <a:pt x="605" y="1648"/>
                        <a:pt x="605" y="1648"/>
                        <a:pt x="605" y="1648"/>
                      </a:cubicBezTo>
                      <a:cubicBezTo>
                        <a:pt x="608" y="1646"/>
                        <a:pt x="608" y="1646"/>
                        <a:pt x="608" y="1646"/>
                      </a:cubicBezTo>
                      <a:cubicBezTo>
                        <a:pt x="609" y="1646"/>
                        <a:pt x="614" y="1647"/>
                        <a:pt x="615" y="1646"/>
                      </a:cubicBezTo>
                      <a:cubicBezTo>
                        <a:pt x="616" y="1646"/>
                        <a:pt x="616" y="1641"/>
                        <a:pt x="616" y="1640"/>
                      </a:cubicBezTo>
                      <a:cubicBezTo>
                        <a:pt x="617" y="1639"/>
                        <a:pt x="617" y="1639"/>
                        <a:pt x="617" y="1639"/>
                      </a:cubicBezTo>
                      <a:cubicBezTo>
                        <a:pt x="619" y="1639"/>
                        <a:pt x="619" y="1639"/>
                        <a:pt x="619" y="1639"/>
                      </a:cubicBezTo>
                      <a:cubicBezTo>
                        <a:pt x="619" y="1641"/>
                        <a:pt x="619" y="1641"/>
                        <a:pt x="619" y="1641"/>
                      </a:cubicBezTo>
                      <a:cubicBezTo>
                        <a:pt x="618" y="1642"/>
                        <a:pt x="618" y="1642"/>
                        <a:pt x="618" y="1642"/>
                      </a:cubicBezTo>
                      <a:cubicBezTo>
                        <a:pt x="617" y="1649"/>
                        <a:pt x="617" y="1649"/>
                        <a:pt x="617" y="1649"/>
                      </a:cubicBezTo>
                      <a:cubicBezTo>
                        <a:pt x="616" y="1650"/>
                        <a:pt x="616" y="1650"/>
                        <a:pt x="616" y="1650"/>
                      </a:cubicBezTo>
                      <a:cubicBezTo>
                        <a:pt x="610" y="1650"/>
                        <a:pt x="610" y="1650"/>
                        <a:pt x="610" y="1650"/>
                      </a:cubicBezTo>
                      <a:cubicBezTo>
                        <a:pt x="609" y="1650"/>
                        <a:pt x="607" y="1652"/>
                        <a:pt x="607" y="1653"/>
                      </a:cubicBezTo>
                      <a:cubicBezTo>
                        <a:pt x="607" y="1657"/>
                        <a:pt x="607" y="1657"/>
                        <a:pt x="607" y="1657"/>
                      </a:cubicBezTo>
                      <a:cubicBezTo>
                        <a:pt x="618" y="1673"/>
                        <a:pt x="619" y="1671"/>
                        <a:pt x="632" y="1661"/>
                      </a:cubicBezTo>
                      <a:cubicBezTo>
                        <a:pt x="635" y="1663"/>
                        <a:pt x="635" y="1663"/>
                        <a:pt x="635" y="1663"/>
                      </a:cubicBezTo>
                      <a:cubicBezTo>
                        <a:pt x="635" y="1667"/>
                        <a:pt x="630" y="1675"/>
                        <a:pt x="626" y="1676"/>
                      </a:cubicBezTo>
                      <a:cubicBezTo>
                        <a:pt x="626" y="1678"/>
                        <a:pt x="626" y="1678"/>
                        <a:pt x="626" y="1678"/>
                      </a:cubicBezTo>
                      <a:cubicBezTo>
                        <a:pt x="624" y="1680"/>
                        <a:pt x="624" y="1680"/>
                        <a:pt x="624" y="1680"/>
                      </a:cubicBezTo>
                      <a:cubicBezTo>
                        <a:pt x="626" y="1681"/>
                        <a:pt x="626" y="1681"/>
                        <a:pt x="626" y="1681"/>
                      </a:cubicBezTo>
                      <a:cubicBezTo>
                        <a:pt x="642" y="1676"/>
                        <a:pt x="642" y="1676"/>
                        <a:pt x="642" y="1676"/>
                      </a:cubicBezTo>
                      <a:cubicBezTo>
                        <a:pt x="642" y="1676"/>
                        <a:pt x="644" y="1676"/>
                        <a:pt x="644" y="1676"/>
                      </a:cubicBezTo>
                      <a:cubicBezTo>
                        <a:pt x="655" y="1672"/>
                        <a:pt x="655" y="1672"/>
                        <a:pt x="655" y="1672"/>
                      </a:cubicBezTo>
                      <a:cubicBezTo>
                        <a:pt x="657" y="1675"/>
                        <a:pt x="662" y="1675"/>
                        <a:pt x="665" y="1673"/>
                      </a:cubicBezTo>
                      <a:cubicBezTo>
                        <a:pt x="667" y="1671"/>
                        <a:pt x="667" y="1671"/>
                        <a:pt x="667" y="1671"/>
                      </a:cubicBezTo>
                      <a:cubicBezTo>
                        <a:pt x="665" y="1663"/>
                        <a:pt x="665" y="1663"/>
                        <a:pt x="665" y="1663"/>
                      </a:cubicBezTo>
                      <a:cubicBezTo>
                        <a:pt x="667" y="1662"/>
                        <a:pt x="667" y="1662"/>
                        <a:pt x="667" y="1662"/>
                      </a:cubicBezTo>
                      <a:cubicBezTo>
                        <a:pt x="668" y="1665"/>
                        <a:pt x="668" y="1665"/>
                        <a:pt x="668" y="1665"/>
                      </a:cubicBezTo>
                      <a:cubicBezTo>
                        <a:pt x="670" y="1664"/>
                        <a:pt x="670" y="1664"/>
                        <a:pt x="670" y="1664"/>
                      </a:cubicBezTo>
                      <a:cubicBezTo>
                        <a:pt x="671" y="1664"/>
                        <a:pt x="672" y="1666"/>
                        <a:pt x="672" y="1668"/>
                      </a:cubicBezTo>
                      <a:cubicBezTo>
                        <a:pt x="674" y="1667"/>
                        <a:pt x="674" y="1667"/>
                        <a:pt x="674" y="1667"/>
                      </a:cubicBezTo>
                      <a:cubicBezTo>
                        <a:pt x="675" y="1669"/>
                        <a:pt x="675" y="1669"/>
                        <a:pt x="675" y="1669"/>
                      </a:cubicBezTo>
                      <a:cubicBezTo>
                        <a:pt x="678" y="1665"/>
                        <a:pt x="678" y="1665"/>
                        <a:pt x="678" y="1665"/>
                      </a:cubicBezTo>
                      <a:cubicBezTo>
                        <a:pt x="681" y="1667"/>
                        <a:pt x="681" y="1667"/>
                        <a:pt x="681" y="1667"/>
                      </a:cubicBezTo>
                      <a:cubicBezTo>
                        <a:pt x="681" y="1673"/>
                        <a:pt x="681" y="1673"/>
                        <a:pt x="681" y="1673"/>
                      </a:cubicBezTo>
                      <a:cubicBezTo>
                        <a:pt x="683" y="1675"/>
                        <a:pt x="683" y="1675"/>
                        <a:pt x="683" y="1675"/>
                      </a:cubicBezTo>
                      <a:cubicBezTo>
                        <a:pt x="684" y="1676"/>
                        <a:pt x="682" y="1680"/>
                        <a:pt x="682" y="1682"/>
                      </a:cubicBezTo>
                      <a:cubicBezTo>
                        <a:pt x="681" y="1686"/>
                        <a:pt x="682" y="1688"/>
                        <a:pt x="681" y="1692"/>
                      </a:cubicBezTo>
                      <a:cubicBezTo>
                        <a:pt x="685" y="1692"/>
                        <a:pt x="685" y="1692"/>
                        <a:pt x="685" y="1692"/>
                      </a:cubicBezTo>
                      <a:cubicBezTo>
                        <a:pt x="689" y="1696"/>
                        <a:pt x="689" y="1696"/>
                        <a:pt x="689" y="1696"/>
                      </a:cubicBezTo>
                      <a:cubicBezTo>
                        <a:pt x="689" y="1694"/>
                        <a:pt x="689" y="1694"/>
                        <a:pt x="689" y="1694"/>
                      </a:cubicBezTo>
                      <a:cubicBezTo>
                        <a:pt x="690" y="1693"/>
                        <a:pt x="690" y="1693"/>
                        <a:pt x="690" y="1693"/>
                      </a:cubicBezTo>
                      <a:cubicBezTo>
                        <a:pt x="690" y="1692"/>
                        <a:pt x="690" y="1692"/>
                        <a:pt x="690" y="1692"/>
                      </a:cubicBezTo>
                      <a:cubicBezTo>
                        <a:pt x="693" y="1689"/>
                        <a:pt x="693" y="1689"/>
                        <a:pt x="693" y="1689"/>
                      </a:cubicBezTo>
                      <a:cubicBezTo>
                        <a:pt x="693" y="1685"/>
                        <a:pt x="693" y="1685"/>
                        <a:pt x="693" y="1685"/>
                      </a:cubicBezTo>
                      <a:cubicBezTo>
                        <a:pt x="696" y="1682"/>
                        <a:pt x="696" y="1682"/>
                        <a:pt x="696" y="1682"/>
                      </a:cubicBezTo>
                      <a:cubicBezTo>
                        <a:pt x="695" y="1680"/>
                        <a:pt x="697" y="1676"/>
                        <a:pt x="698" y="1675"/>
                      </a:cubicBezTo>
                      <a:cubicBezTo>
                        <a:pt x="697" y="1672"/>
                        <a:pt x="697" y="1672"/>
                        <a:pt x="697" y="1672"/>
                      </a:cubicBezTo>
                      <a:cubicBezTo>
                        <a:pt x="699" y="1672"/>
                        <a:pt x="699" y="1672"/>
                        <a:pt x="699" y="1672"/>
                      </a:cubicBezTo>
                      <a:cubicBezTo>
                        <a:pt x="700" y="1672"/>
                        <a:pt x="700" y="1672"/>
                        <a:pt x="700" y="1672"/>
                      </a:cubicBezTo>
                      <a:cubicBezTo>
                        <a:pt x="703" y="1670"/>
                        <a:pt x="703" y="1670"/>
                        <a:pt x="703" y="1670"/>
                      </a:cubicBezTo>
                      <a:cubicBezTo>
                        <a:pt x="704" y="1667"/>
                        <a:pt x="704" y="1663"/>
                        <a:pt x="704" y="1660"/>
                      </a:cubicBezTo>
                      <a:cubicBezTo>
                        <a:pt x="701" y="1658"/>
                        <a:pt x="700" y="1654"/>
                        <a:pt x="700" y="1651"/>
                      </a:cubicBezTo>
                      <a:cubicBezTo>
                        <a:pt x="701" y="1650"/>
                        <a:pt x="701" y="1650"/>
                        <a:pt x="701" y="1650"/>
                      </a:cubicBezTo>
                      <a:cubicBezTo>
                        <a:pt x="703" y="1652"/>
                        <a:pt x="705" y="1657"/>
                        <a:pt x="706" y="1659"/>
                      </a:cubicBezTo>
                      <a:cubicBezTo>
                        <a:pt x="709" y="1661"/>
                        <a:pt x="709" y="1661"/>
                        <a:pt x="709" y="1661"/>
                      </a:cubicBezTo>
                      <a:cubicBezTo>
                        <a:pt x="711" y="1663"/>
                        <a:pt x="710" y="1666"/>
                        <a:pt x="712" y="1668"/>
                      </a:cubicBezTo>
                      <a:cubicBezTo>
                        <a:pt x="712" y="1675"/>
                        <a:pt x="712" y="1675"/>
                        <a:pt x="712" y="1675"/>
                      </a:cubicBezTo>
                      <a:cubicBezTo>
                        <a:pt x="713" y="1676"/>
                        <a:pt x="713" y="1676"/>
                        <a:pt x="713" y="1676"/>
                      </a:cubicBezTo>
                      <a:cubicBezTo>
                        <a:pt x="717" y="1677"/>
                        <a:pt x="717" y="1677"/>
                        <a:pt x="717" y="1677"/>
                      </a:cubicBezTo>
                      <a:cubicBezTo>
                        <a:pt x="728" y="1673"/>
                        <a:pt x="728" y="1673"/>
                        <a:pt x="728" y="1673"/>
                      </a:cubicBezTo>
                      <a:cubicBezTo>
                        <a:pt x="730" y="1673"/>
                        <a:pt x="732" y="1675"/>
                        <a:pt x="733" y="1676"/>
                      </a:cubicBezTo>
                      <a:cubicBezTo>
                        <a:pt x="737" y="1675"/>
                        <a:pt x="737" y="1675"/>
                        <a:pt x="737" y="1675"/>
                      </a:cubicBezTo>
                      <a:cubicBezTo>
                        <a:pt x="738" y="1673"/>
                        <a:pt x="738" y="1673"/>
                        <a:pt x="738" y="1673"/>
                      </a:cubicBezTo>
                      <a:cubicBezTo>
                        <a:pt x="740" y="1672"/>
                        <a:pt x="740" y="1672"/>
                        <a:pt x="740" y="1672"/>
                      </a:cubicBezTo>
                      <a:cubicBezTo>
                        <a:pt x="741" y="1673"/>
                        <a:pt x="744" y="1673"/>
                        <a:pt x="745" y="1673"/>
                      </a:cubicBezTo>
                      <a:cubicBezTo>
                        <a:pt x="746" y="1672"/>
                        <a:pt x="748" y="1670"/>
                        <a:pt x="750" y="1671"/>
                      </a:cubicBezTo>
                      <a:cubicBezTo>
                        <a:pt x="751" y="1670"/>
                        <a:pt x="753" y="1667"/>
                        <a:pt x="754" y="1668"/>
                      </a:cubicBezTo>
                      <a:cubicBezTo>
                        <a:pt x="752" y="1671"/>
                        <a:pt x="752" y="1671"/>
                        <a:pt x="752" y="1671"/>
                      </a:cubicBezTo>
                      <a:cubicBezTo>
                        <a:pt x="750" y="1672"/>
                        <a:pt x="749" y="1674"/>
                        <a:pt x="747" y="1675"/>
                      </a:cubicBezTo>
                      <a:cubicBezTo>
                        <a:pt x="745" y="1676"/>
                        <a:pt x="739" y="1678"/>
                        <a:pt x="737" y="1678"/>
                      </a:cubicBezTo>
                      <a:cubicBezTo>
                        <a:pt x="735" y="1678"/>
                        <a:pt x="735" y="1678"/>
                        <a:pt x="735" y="1678"/>
                      </a:cubicBezTo>
                      <a:cubicBezTo>
                        <a:pt x="733" y="1678"/>
                        <a:pt x="733" y="1678"/>
                        <a:pt x="733" y="1678"/>
                      </a:cubicBezTo>
                      <a:cubicBezTo>
                        <a:pt x="730" y="1682"/>
                        <a:pt x="730" y="1682"/>
                        <a:pt x="730" y="1682"/>
                      </a:cubicBezTo>
                      <a:cubicBezTo>
                        <a:pt x="729" y="1682"/>
                        <a:pt x="729" y="1682"/>
                        <a:pt x="729" y="1682"/>
                      </a:cubicBezTo>
                      <a:cubicBezTo>
                        <a:pt x="728" y="1683"/>
                        <a:pt x="727" y="1686"/>
                        <a:pt x="725" y="1687"/>
                      </a:cubicBezTo>
                      <a:cubicBezTo>
                        <a:pt x="722" y="1687"/>
                        <a:pt x="722" y="1687"/>
                        <a:pt x="722" y="1687"/>
                      </a:cubicBezTo>
                      <a:cubicBezTo>
                        <a:pt x="722" y="1688"/>
                        <a:pt x="719" y="1690"/>
                        <a:pt x="718" y="1690"/>
                      </a:cubicBezTo>
                      <a:cubicBezTo>
                        <a:pt x="718" y="1689"/>
                        <a:pt x="718" y="1689"/>
                        <a:pt x="718" y="1689"/>
                      </a:cubicBezTo>
                      <a:cubicBezTo>
                        <a:pt x="716" y="1690"/>
                        <a:pt x="716" y="1690"/>
                        <a:pt x="716" y="1690"/>
                      </a:cubicBezTo>
                      <a:cubicBezTo>
                        <a:pt x="716" y="1690"/>
                        <a:pt x="716" y="1690"/>
                        <a:pt x="716" y="1690"/>
                      </a:cubicBezTo>
                      <a:cubicBezTo>
                        <a:pt x="719" y="1692"/>
                        <a:pt x="719" y="1692"/>
                        <a:pt x="719" y="1692"/>
                      </a:cubicBezTo>
                      <a:cubicBezTo>
                        <a:pt x="719" y="1693"/>
                        <a:pt x="719" y="1693"/>
                        <a:pt x="719" y="1693"/>
                      </a:cubicBezTo>
                      <a:cubicBezTo>
                        <a:pt x="716" y="1694"/>
                        <a:pt x="714" y="1695"/>
                        <a:pt x="711" y="1695"/>
                      </a:cubicBezTo>
                      <a:cubicBezTo>
                        <a:pt x="709" y="1701"/>
                        <a:pt x="709" y="1701"/>
                        <a:pt x="709" y="1701"/>
                      </a:cubicBezTo>
                      <a:cubicBezTo>
                        <a:pt x="710" y="1702"/>
                        <a:pt x="710" y="1702"/>
                        <a:pt x="710" y="1702"/>
                      </a:cubicBezTo>
                      <a:cubicBezTo>
                        <a:pt x="713" y="1701"/>
                        <a:pt x="713" y="1701"/>
                        <a:pt x="713" y="1701"/>
                      </a:cubicBezTo>
                      <a:cubicBezTo>
                        <a:pt x="713" y="1703"/>
                        <a:pt x="713" y="1703"/>
                        <a:pt x="713" y="1703"/>
                      </a:cubicBezTo>
                      <a:cubicBezTo>
                        <a:pt x="715" y="1705"/>
                        <a:pt x="715" y="1705"/>
                        <a:pt x="715" y="1705"/>
                      </a:cubicBezTo>
                      <a:cubicBezTo>
                        <a:pt x="711" y="1706"/>
                        <a:pt x="711" y="1706"/>
                        <a:pt x="711" y="1706"/>
                      </a:cubicBezTo>
                      <a:cubicBezTo>
                        <a:pt x="711" y="1708"/>
                        <a:pt x="711" y="1708"/>
                        <a:pt x="711" y="1708"/>
                      </a:cubicBezTo>
                      <a:cubicBezTo>
                        <a:pt x="710" y="1708"/>
                        <a:pt x="710" y="1708"/>
                        <a:pt x="710" y="1708"/>
                      </a:cubicBezTo>
                      <a:cubicBezTo>
                        <a:pt x="710" y="1710"/>
                        <a:pt x="710" y="1710"/>
                        <a:pt x="710" y="1710"/>
                      </a:cubicBezTo>
                      <a:cubicBezTo>
                        <a:pt x="708" y="1714"/>
                        <a:pt x="708" y="1714"/>
                        <a:pt x="708" y="1714"/>
                      </a:cubicBezTo>
                      <a:cubicBezTo>
                        <a:pt x="709" y="1716"/>
                        <a:pt x="709" y="1718"/>
                        <a:pt x="709" y="1719"/>
                      </a:cubicBezTo>
                      <a:cubicBezTo>
                        <a:pt x="710" y="1720"/>
                        <a:pt x="710" y="1720"/>
                        <a:pt x="710" y="1720"/>
                      </a:cubicBezTo>
                      <a:cubicBezTo>
                        <a:pt x="709" y="1721"/>
                        <a:pt x="706" y="1722"/>
                        <a:pt x="705" y="1722"/>
                      </a:cubicBezTo>
                      <a:cubicBezTo>
                        <a:pt x="702" y="1725"/>
                        <a:pt x="702" y="1725"/>
                        <a:pt x="702" y="1725"/>
                      </a:cubicBezTo>
                      <a:cubicBezTo>
                        <a:pt x="702" y="1727"/>
                        <a:pt x="702" y="1727"/>
                        <a:pt x="702" y="1727"/>
                      </a:cubicBezTo>
                      <a:cubicBezTo>
                        <a:pt x="701" y="1728"/>
                        <a:pt x="701" y="1728"/>
                        <a:pt x="701" y="1728"/>
                      </a:cubicBezTo>
                      <a:cubicBezTo>
                        <a:pt x="701" y="1732"/>
                        <a:pt x="701" y="1732"/>
                        <a:pt x="701" y="1732"/>
                      </a:cubicBezTo>
                      <a:cubicBezTo>
                        <a:pt x="702" y="1733"/>
                        <a:pt x="703" y="1736"/>
                        <a:pt x="703" y="1737"/>
                      </a:cubicBezTo>
                      <a:cubicBezTo>
                        <a:pt x="704" y="1737"/>
                        <a:pt x="704" y="1737"/>
                        <a:pt x="704" y="1737"/>
                      </a:cubicBezTo>
                      <a:cubicBezTo>
                        <a:pt x="706" y="1740"/>
                        <a:pt x="706" y="1740"/>
                        <a:pt x="706" y="1740"/>
                      </a:cubicBezTo>
                      <a:cubicBezTo>
                        <a:pt x="705" y="1743"/>
                        <a:pt x="705" y="1743"/>
                        <a:pt x="705" y="1743"/>
                      </a:cubicBezTo>
                      <a:cubicBezTo>
                        <a:pt x="706" y="1745"/>
                        <a:pt x="706" y="1745"/>
                        <a:pt x="706" y="1745"/>
                      </a:cubicBezTo>
                      <a:cubicBezTo>
                        <a:pt x="707" y="1745"/>
                        <a:pt x="707" y="1745"/>
                        <a:pt x="707" y="1745"/>
                      </a:cubicBezTo>
                      <a:cubicBezTo>
                        <a:pt x="708" y="1742"/>
                        <a:pt x="708" y="1742"/>
                        <a:pt x="708" y="1742"/>
                      </a:cubicBezTo>
                      <a:cubicBezTo>
                        <a:pt x="711" y="1745"/>
                        <a:pt x="711" y="1745"/>
                        <a:pt x="711" y="1745"/>
                      </a:cubicBezTo>
                      <a:cubicBezTo>
                        <a:pt x="712" y="1743"/>
                        <a:pt x="712" y="1743"/>
                        <a:pt x="712" y="1743"/>
                      </a:cubicBezTo>
                      <a:cubicBezTo>
                        <a:pt x="713" y="1743"/>
                        <a:pt x="717" y="1741"/>
                        <a:pt x="718" y="1739"/>
                      </a:cubicBezTo>
                      <a:cubicBezTo>
                        <a:pt x="720" y="1740"/>
                        <a:pt x="720" y="1740"/>
                        <a:pt x="720" y="1740"/>
                      </a:cubicBezTo>
                      <a:cubicBezTo>
                        <a:pt x="721" y="1741"/>
                        <a:pt x="721" y="1741"/>
                        <a:pt x="721" y="1741"/>
                      </a:cubicBezTo>
                      <a:cubicBezTo>
                        <a:pt x="721" y="1738"/>
                        <a:pt x="730" y="1734"/>
                        <a:pt x="732" y="1733"/>
                      </a:cubicBezTo>
                      <a:cubicBezTo>
                        <a:pt x="732" y="1731"/>
                        <a:pt x="734" y="1729"/>
                        <a:pt x="736" y="1728"/>
                      </a:cubicBezTo>
                      <a:cubicBezTo>
                        <a:pt x="738" y="1728"/>
                        <a:pt x="738" y="1728"/>
                        <a:pt x="738" y="1728"/>
                      </a:cubicBezTo>
                      <a:cubicBezTo>
                        <a:pt x="738" y="1727"/>
                        <a:pt x="738" y="1727"/>
                        <a:pt x="738" y="1727"/>
                      </a:cubicBezTo>
                      <a:cubicBezTo>
                        <a:pt x="736" y="1726"/>
                        <a:pt x="736" y="1726"/>
                        <a:pt x="736" y="1726"/>
                      </a:cubicBezTo>
                      <a:cubicBezTo>
                        <a:pt x="737" y="1725"/>
                        <a:pt x="737" y="1725"/>
                        <a:pt x="737" y="1725"/>
                      </a:cubicBezTo>
                      <a:cubicBezTo>
                        <a:pt x="740" y="1726"/>
                        <a:pt x="740" y="1726"/>
                        <a:pt x="740" y="1726"/>
                      </a:cubicBezTo>
                      <a:cubicBezTo>
                        <a:pt x="739" y="1724"/>
                        <a:pt x="739" y="1724"/>
                        <a:pt x="739" y="1724"/>
                      </a:cubicBezTo>
                      <a:cubicBezTo>
                        <a:pt x="739" y="1723"/>
                        <a:pt x="741" y="1721"/>
                        <a:pt x="742" y="1720"/>
                      </a:cubicBezTo>
                      <a:cubicBezTo>
                        <a:pt x="742" y="1716"/>
                        <a:pt x="742" y="1716"/>
                        <a:pt x="742" y="1716"/>
                      </a:cubicBezTo>
                      <a:cubicBezTo>
                        <a:pt x="742" y="1716"/>
                        <a:pt x="744" y="1715"/>
                        <a:pt x="745" y="1715"/>
                      </a:cubicBezTo>
                      <a:cubicBezTo>
                        <a:pt x="746" y="1713"/>
                        <a:pt x="748" y="1709"/>
                        <a:pt x="748" y="1707"/>
                      </a:cubicBezTo>
                      <a:cubicBezTo>
                        <a:pt x="751" y="1706"/>
                        <a:pt x="751" y="1706"/>
                        <a:pt x="751" y="1706"/>
                      </a:cubicBezTo>
                      <a:cubicBezTo>
                        <a:pt x="750" y="1705"/>
                        <a:pt x="750" y="1705"/>
                        <a:pt x="750" y="1705"/>
                      </a:cubicBezTo>
                      <a:cubicBezTo>
                        <a:pt x="750" y="1704"/>
                        <a:pt x="750" y="1704"/>
                        <a:pt x="750" y="1704"/>
                      </a:cubicBezTo>
                      <a:cubicBezTo>
                        <a:pt x="752" y="1703"/>
                        <a:pt x="752" y="1703"/>
                        <a:pt x="752" y="1703"/>
                      </a:cubicBezTo>
                      <a:cubicBezTo>
                        <a:pt x="754" y="1704"/>
                        <a:pt x="754" y="1704"/>
                        <a:pt x="754" y="1704"/>
                      </a:cubicBezTo>
                      <a:cubicBezTo>
                        <a:pt x="758" y="1704"/>
                        <a:pt x="758" y="1704"/>
                        <a:pt x="758" y="1704"/>
                      </a:cubicBezTo>
                      <a:cubicBezTo>
                        <a:pt x="759" y="1703"/>
                        <a:pt x="761" y="1701"/>
                        <a:pt x="761" y="1700"/>
                      </a:cubicBezTo>
                      <a:cubicBezTo>
                        <a:pt x="763" y="1699"/>
                        <a:pt x="763" y="1699"/>
                        <a:pt x="763" y="1699"/>
                      </a:cubicBezTo>
                      <a:cubicBezTo>
                        <a:pt x="763" y="1696"/>
                        <a:pt x="763" y="1696"/>
                        <a:pt x="763" y="1696"/>
                      </a:cubicBezTo>
                      <a:cubicBezTo>
                        <a:pt x="765" y="1694"/>
                        <a:pt x="765" y="1694"/>
                        <a:pt x="765" y="1694"/>
                      </a:cubicBezTo>
                      <a:cubicBezTo>
                        <a:pt x="765" y="1693"/>
                        <a:pt x="765" y="1693"/>
                        <a:pt x="765" y="1693"/>
                      </a:cubicBezTo>
                      <a:cubicBezTo>
                        <a:pt x="763" y="1693"/>
                        <a:pt x="763" y="1693"/>
                        <a:pt x="763" y="1693"/>
                      </a:cubicBezTo>
                      <a:cubicBezTo>
                        <a:pt x="764" y="1691"/>
                        <a:pt x="764" y="1691"/>
                        <a:pt x="764" y="1691"/>
                      </a:cubicBezTo>
                      <a:cubicBezTo>
                        <a:pt x="765" y="1692"/>
                        <a:pt x="765" y="1692"/>
                        <a:pt x="765" y="1692"/>
                      </a:cubicBezTo>
                      <a:cubicBezTo>
                        <a:pt x="768" y="1691"/>
                        <a:pt x="768" y="1691"/>
                        <a:pt x="768" y="1691"/>
                      </a:cubicBezTo>
                      <a:cubicBezTo>
                        <a:pt x="767" y="1689"/>
                        <a:pt x="767" y="1689"/>
                        <a:pt x="767" y="1689"/>
                      </a:cubicBezTo>
                      <a:cubicBezTo>
                        <a:pt x="765" y="1688"/>
                        <a:pt x="765" y="1688"/>
                        <a:pt x="765" y="1688"/>
                      </a:cubicBezTo>
                      <a:cubicBezTo>
                        <a:pt x="765" y="1687"/>
                        <a:pt x="765" y="1687"/>
                        <a:pt x="765" y="1687"/>
                      </a:cubicBezTo>
                      <a:cubicBezTo>
                        <a:pt x="763" y="1687"/>
                        <a:pt x="763" y="1687"/>
                        <a:pt x="763" y="1687"/>
                      </a:cubicBezTo>
                      <a:cubicBezTo>
                        <a:pt x="764" y="1686"/>
                        <a:pt x="765" y="1684"/>
                        <a:pt x="765" y="1683"/>
                      </a:cubicBezTo>
                      <a:cubicBezTo>
                        <a:pt x="765" y="1681"/>
                        <a:pt x="765" y="1681"/>
                        <a:pt x="765" y="1681"/>
                      </a:cubicBezTo>
                      <a:cubicBezTo>
                        <a:pt x="766" y="1680"/>
                        <a:pt x="766" y="1680"/>
                        <a:pt x="766" y="1680"/>
                      </a:cubicBezTo>
                      <a:cubicBezTo>
                        <a:pt x="763" y="1674"/>
                        <a:pt x="763" y="1674"/>
                        <a:pt x="763" y="1674"/>
                      </a:cubicBezTo>
                      <a:cubicBezTo>
                        <a:pt x="764" y="1673"/>
                        <a:pt x="764" y="1673"/>
                        <a:pt x="764" y="1673"/>
                      </a:cubicBezTo>
                      <a:cubicBezTo>
                        <a:pt x="768" y="1678"/>
                        <a:pt x="768" y="1678"/>
                        <a:pt x="768" y="1678"/>
                      </a:cubicBezTo>
                      <a:cubicBezTo>
                        <a:pt x="770" y="1678"/>
                        <a:pt x="770" y="1678"/>
                        <a:pt x="770" y="1678"/>
                      </a:cubicBezTo>
                      <a:cubicBezTo>
                        <a:pt x="772" y="1677"/>
                        <a:pt x="778" y="1675"/>
                        <a:pt x="779" y="1672"/>
                      </a:cubicBezTo>
                      <a:cubicBezTo>
                        <a:pt x="783" y="1674"/>
                        <a:pt x="790" y="1667"/>
                        <a:pt x="793" y="1665"/>
                      </a:cubicBezTo>
                      <a:cubicBezTo>
                        <a:pt x="793" y="1664"/>
                        <a:pt x="793" y="1664"/>
                        <a:pt x="793" y="1664"/>
                      </a:cubicBezTo>
                      <a:cubicBezTo>
                        <a:pt x="796" y="1662"/>
                        <a:pt x="796" y="1662"/>
                        <a:pt x="796" y="1662"/>
                      </a:cubicBezTo>
                      <a:cubicBezTo>
                        <a:pt x="796" y="1661"/>
                        <a:pt x="799" y="1659"/>
                        <a:pt x="800" y="1658"/>
                      </a:cubicBezTo>
                      <a:cubicBezTo>
                        <a:pt x="799" y="1656"/>
                        <a:pt x="801" y="1654"/>
                        <a:pt x="801" y="1652"/>
                      </a:cubicBezTo>
                      <a:cubicBezTo>
                        <a:pt x="802" y="1650"/>
                        <a:pt x="801" y="1648"/>
                        <a:pt x="801" y="1647"/>
                      </a:cubicBezTo>
                      <a:cubicBezTo>
                        <a:pt x="801" y="1644"/>
                        <a:pt x="804" y="1641"/>
                        <a:pt x="806" y="1639"/>
                      </a:cubicBezTo>
                      <a:cubicBezTo>
                        <a:pt x="806" y="1636"/>
                        <a:pt x="806" y="1636"/>
                        <a:pt x="806" y="1636"/>
                      </a:cubicBezTo>
                      <a:cubicBezTo>
                        <a:pt x="804" y="1636"/>
                        <a:pt x="802" y="1634"/>
                        <a:pt x="801" y="1633"/>
                      </a:cubicBezTo>
                      <a:cubicBezTo>
                        <a:pt x="796" y="1633"/>
                        <a:pt x="790" y="1634"/>
                        <a:pt x="784" y="1635"/>
                      </a:cubicBezTo>
                      <a:cubicBezTo>
                        <a:pt x="783" y="1634"/>
                        <a:pt x="783" y="1634"/>
                        <a:pt x="783" y="1634"/>
                      </a:cubicBezTo>
                      <a:cubicBezTo>
                        <a:pt x="789" y="1631"/>
                        <a:pt x="789" y="1631"/>
                        <a:pt x="789" y="1631"/>
                      </a:cubicBezTo>
                      <a:cubicBezTo>
                        <a:pt x="788" y="1630"/>
                        <a:pt x="788" y="1630"/>
                        <a:pt x="788" y="1630"/>
                      </a:cubicBezTo>
                      <a:cubicBezTo>
                        <a:pt x="787" y="1630"/>
                        <a:pt x="787" y="1630"/>
                        <a:pt x="787" y="1630"/>
                      </a:cubicBezTo>
                      <a:cubicBezTo>
                        <a:pt x="785" y="1629"/>
                        <a:pt x="785" y="1629"/>
                        <a:pt x="785" y="1629"/>
                      </a:cubicBezTo>
                      <a:cubicBezTo>
                        <a:pt x="782" y="1629"/>
                        <a:pt x="782" y="1629"/>
                        <a:pt x="782" y="1629"/>
                      </a:cubicBezTo>
                      <a:cubicBezTo>
                        <a:pt x="780" y="1628"/>
                        <a:pt x="780" y="1628"/>
                        <a:pt x="780" y="1628"/>
                      </a:cubicBezTo>
                      <a:cubicBezTo>
                        <a:pt x="775" y="1630"/>
                        <a:pt x="775" y="1630"/>
                        <a:pt x="775" y="1630"/>
                      </a:cubicBezTo>
                      <a:cubicBezTo>
                        <a:pt x="772" y="1630"/>
                        <a:pt x="772" y="1630"/>
                        <a:pt x="772" y="1630"/>
                      </a:cubicBezTo>
                      <a:cubicBezTo>
                        <a:pt x="761" y="1637"/>
                        <a:pt x="761" y="1637"/>
                        <a:pt x="761" y="1637"/>
                      </a:cubicBezTo>
                      <a:cubicBezTo>
                        <a:pt x="759" y="1637"/>
                        <a:pt x="759" y="1637"/>
                        <a:pt x="759" y="1637"/>
                      </a:cubicBezTo>
                      <a:cubicBezTo>
                        <a:pt x="759" y="1638"/>
                        <a:pt x="759" y="1638"/>
                        <a:pt x="759" y="1638"/>
                      </a:cubicBezTo>
                      <a:cubicBezTo>
                        <a:pt x="756" y="1638"/>
                        <a:pt x="751" y="1641"/>
                        <a:pt x="749" y="1643"/>
                      </a:cubicBezTo>
                      <a:cubicBezTo>
                        <a:pt x="748" y="1642"/>
                        <a:pt x="748" y="1642"/>
                        <a:pt x="748" y="1642"/>
                      </a:cubicBezTo>
                      <a:cubicBezTo>
                        <a:pt x="751" y="1640"/>
                        <a:pt x="751" y="1640"/>
                        <a:pt x="751" y="1640"/>
                      </a:cubicBezTo>
                      <a:cubicBezTo>
                        <a:pt x="751" y="1639"/>
                        <a:pt x="751" y="1639"/>
                        <a:pt x="751" y="1639"/>
                      </a:cubicBezTo>
                      <a:cubicBezTo>
                        <a:pt x="753" y="1639"/>
                        <a:pt x="753" y="1639"/>
                        <a:pt x="753" y="1639"/>
                      </a:cubicBezTo>
                      <a:cubicBezTo>
                        <a:pt x="752" y="1637"/>
                        <a:pt x="752" y="1637"/>
                        <a:pt x="752" y="1637"/>
                      </a:cubicBezTo>
                      <a:cubicBezTo>
                        <a:pt x="751" y="1638"/>
                        <a:pt x="751" y="1638"/>
                        <a:pt x="751" y="1638"/>
                      </a:cubicBezTo>
                      <a:cubicBezTo>
                        <a:pt x="750" y="1639"/>
                        <a:pt x="747" y="1641"/>
                        <a:pt x="745" y="1641"/>
                      </a:cubicBezTo>
                      <a:cubicBezTo>
                        <a:pt x="744" y="1644"/>
                        <a:pt x="744" y="1644"/>
                        <a:pt x="744" y="1644"/>
                      </a:cubicBezTo>
                      <a:cubicBezTo>
                        <a:pt x="743" y="1645"/>
                        <a:pt x="743" y="1645"/>
                        <a:pt x="743" y="1645"/>
                      </a:cubicBezTo>
                      <a:cubicBezTo>
                        <a:pt x="739" y="1645"/>
                        <a:pt x="739" y="1645"/>
                        <a:pt x="739" y="1645"/>
                      </a:cubicBezTo>
                      <a:cubicBezTo>
                        <a:pt x="738" y="1644"/>
                        <a:pt x="738" y="1644"/>
                        <a:pt x="737" y="1644"/>
                      </a:cubicBezTo>
                      <a:cubicBezTo>
                        <a:pt x="737" y="1643"/>
                        <a:pt x="736" y="1644"/>
                        <a:pt x="734" y="1643"/>
                      </a:cubicBezTo>
                      <a:cubicBezTo>
                        <a:pt x="736" y="1638"/>
                        <a:pt x="736" y="1638"/>
                        <a:pt x="736" y="1638"/>
                      </a:cubicBezTo>
                      <a:cubicBezTo>
                        <a:pt x="734" y="1637"/>
                        <a:pt x="731" y="1634"/>
                        <a:pt x="729" y="1633"/>
                      </a:cubicBezTo>
                      <a:cubicBezTo>
                        <a:pt x="727" y="1634"/>
                        <a:pt x="727" y="1634"/>
                        <a:pt x="727" y="1634"/>
                      </a:cubicBezTo>
                      <a:cubicBezTo>
                        <a:pt x="727" y="1636"/>
                        <a:pt x="727" y="1636"/>
                        <a:pt x="727" y="1636"/>
                      </a:cubicBezTo>
                      <a:cubicBezTo>
                        <a:pt x="718" y="1630"/>
                        <a:pt x="718" y="1630"/>
                        <a:pt x="718" y="1630"/>
                      </a:cubicBezTo>
                      <a:cubicBezTo>
                        <a:pt x="716" y="1631"/>
                        <a:pt x="716" y="1631"/>
                        <a:pt x="716" y="1631"/>
                      </a:cubicBezTo>
                      <a:cubicBezTo>
                        <a:pt x="715" y="1630"/>
                        <a:pt x="715" y="1630"/>
                        <a:pt x="715" y="1630"/>
                      </a:cubicBezTo>
                      <a:cubicBezTo>
                        <a:pt x="713" y="1630"/>
                        <a:pt x="713" y="1630"/>
                        <a:pt x="713" y="1630"/>
                      </a:cubicBezTo>
                      <a:cubicBezTo>
                        <a:pt x="711" y="1629"/>
                        <a:pt x="711" y="1629"/>
                        <a:pt x="711" y="1629"/>
                      </a:cubicBezTo>
                      <a:cubicBezTo>
                        <a:pt x="710" y="1627"/>
                        <a:pt x="707" y="1624"/>
                        <a:pt x="705" y="1623"/>
                      </a:cubicBezTo>
                      <a:cubicBezTo>
                        <a:pt x="704" y="1623"/>
                        <a:pt x="704" y="1623"/>
                        <a:pt x="704" y="1623"/>
                      </a:cubicBezTo>
                      <a:cubicBezTo>
                        <a:pt x="702" y="1623"/>
                        <a:pt x="700" y="1625"/>
                        <a:pt x="699" y="1627"/>
                      </a:cubicBezTo>
                      <a:cubicBezTo>
                        <a:pt x="693" y="1628"/>
                        <a:pt x="691" y="1636"/>
                        <a:pt x="690" y="1630"/>
                      </a:cubicBezTo>
                      <a:cubicBezTo>
                        <a:pt x="689" y="1631"/>
                        <a:pt x="689" y="1631"/>
                        <a:pt x="689" y="1631"/>
                      </a:cubicBezTo>
                      <a:cubicBezTo>
                        <a:pt x="688" y="1630"/>
                        <a:pt x="688" y="1630"/>
                        <a:pt x="688" y="1630"/>
                      </a:cubicBezTo>
                      <a:cubicBezTo>
                        <a:pt x="692" y="1626"/>
                        <a:pt x="696" y="1623"/>
                        <a:pt x="700" y="1619"/>
                      </a:cubicBezTo>
                      <a:cubicBezTo>
                        <a:pt x="698" y="1618"/>
                        <a:pt x="698" y="1618"/>
                        <a:pt x="698" y="1618"/>
                      </a:cubicBezTo>
                      <a:cubicBezTo>
                        <a:pt x="698" y="1612"/>
                        <a:pt x="698" y="1612"/>
                        <a:pt x="698" y="1612"/>
                      </a:cubicBezTo>
                      <a:cubicBezTo>
                        <a:pt x="697" y="1611"/>
                        <a:pt x="697" y="1611"/>
                        <a:pt x="697" y="1611"/>
                      </a:cubicBezTo>
                      <a:cubicBezTo>
                        <a:pt x="692" y="1610"/>
                        <a:pt x="692" y="1610"/>
                        <a:pt x="692" y="1610"/>
                      </a:cubicBezTo>
                      <a:cubicBezTo>
                        <a:pt x="689" y="1612"/>
                        <a:pt x="686" y="1612"/>
                        <a:pt x="683" y="1610"/>
                      </a:cubicBezTo>
                      <a:cubicBezTo>
                        <a:pt x="681" y="1610"/>
                        <a:pt x="675" y="1612"/>
                        <a:pt x="673" y="1614"/>
                      </a:cubicBezTo>
                      <a:cubicBezTo>
                        <a:pt x="671" y="1615"/>
                        <a:pt x="671" y="1618"/>
                        <a:pt x="668" y="1618"/>
                      </a:cubicBezTo>
                      <a:cubicBezTo>
                        <a:pt x="665" y="1618"/>
                        <a:pt x="665" y="1618"/>
                        <a:pt x="665" y="1618"/>
                      </a:cubicBezTo>
                      <a:cubicBezTo>
                        <a:pt x="666" y="1617"/>
                        <a:pt x="666" y="1617"/>
                        <a:pt x="666" y="1617"/>
                      </a:cubicBezTo>
                      <a:cubicBezTo>
                        <a:pt x="673" y="1615"/>
                        <a:pt x="674" y="1607"/>
                        <a:pt x="684" y="1607"/>
                      </a:cubicBezTo>
                      <a:cubicBezTo>
                        <a:pt x="682" y="1604"/>
                        <a:pt x="682" y="1604"/>
                        <a:pt x="682" y="1604"/>
                      </a:cubicBezTo>
                      <a:cubicBezTo>
                        <a:pt x="682" y="1602"/>
                        <a:pt x="683" y="1599"/>
                        <a:pt x="685" y="1598"/>
                      </a:cubicBezTo>
                      <a:cubicBezTo>
                        <a:pt x="683" y="1596"/>
                        <a:pt x="683" y="1596"/>
                        <a:pt x="683" y="1596"/>
                      </a:cubicBezTo>
                      <a:cubicBezTo>
                        <a:pt x="683" y="1598"/>
                        <a:pt x="683" y="1598"/>
                        <a:pt x="683" y="1598"/>
                      </a:cubicBezTo>
                      <a:cubicBezTo>
                        <a:pt x="682" y="1599"/>
                        <a:pt x="682" y="1599"/>
                        <a:pt x="682" y="1599"/>
                      </a:cubicBezTo>
                      <a:cubicBezTo>
                        <a:pt x="679" y="1599"/>
                        <a:pt x="677" y="1593"/>
                        <a:pt x="676" y="1591"/>
                      </a:cubicBezTo>
                      <a:cubicBezTo>
                        <a:pt x="674" y="1588"/>
                        <a:pt x="673" y="1588"/>
                        <a:pt x="672" y="1583"/>
                      </a:cubicBezTo>
                      <a:cubicBezTo>
                        <a:pt x="674" y="1583"/>
                        <a:pt x="674" y="1583"/>
                        <a:pt x="674" y="1583"/>
                      </a:cubicBezTo>
                      <a:cubicBezTo>
                        <a:pt x="676" y="1582"/>
                        <a:pt x="676" y="1582"/>
                        <a:pt x="676" y="1582"/>
                      </a:cubicBezTo>
                      <a:cubicBezTo>
                        <a:pt x="676" y="1581"/>
                        <a:pt x="678" y="1575"/>
                        <a:pt x="678" y="1574"/>
                      </a:cubicBezTo>
                      <a:cubicBezTo>
                        <a:pt x="677" y="1572"/>
                        <a:pt x="675" y="1570"/>
                        <a:pt x="673" y="1568"/>
                      </a:cubicBezTo>
                      <a:cubicBezTo>
                        <a:pt x="668" y="1567"/>
                        <a:pt x="668" y="1567"/>
                        <a:pt x="668" y="1567"/>
                      </a:cubicBezTo>
                      <a:cubicBezTo>
                        <a:pt x="665" y="1569"/>
                        <a:pt x="665" y="1569"/>
                        <a:pt x="665" y="1569"/>
                      </a:cubicBezTo>
                      <a:cubicBezTo>
                        <a:pt x="661" y="1569"/>
                        <a:pt x="661" y="1569"/>
                        <a:pt x="661" y="1569"/>
                      </a:cubicBezTo>
                      <a:cubicBezTo>
                        <a:pt x="662" y="1570"/>
                        <a:pt x="658" y="1574"/>
                        <a:pt x="657" y="1575"/>
                      </a:cubicBezTo>
                      <a:cubicBezTo>
                        <a:pt x="656" y="1574"/>
                        <a:pt x="656" y="1574"/>
                        <a:pt x="656" y="1574"/>
                      </a:cubicBezTo>
                      <a:cubicBezTo>
                        <a:pt x="658" y="1566"/>
                        <a:pt x="658" y="1566"/>
                        <a:pt x="658" y="1566"/>
                      </a:cubicBezTo>
                      <a:cubicBezTo>
                        <a:pt x="659" y="1566"/>
                        <a:pt x="659" y="1566"/>
                        <a:pt x="659" y="1566"/>
                      </a:cubicBezTo>
                      <a:cubicBezTo>
                        <a:pt x="660" y="1564"/>
                        <a:pt x="660" y="1564"/>
                        <a:pt x="660" y="1564"/>
                      </a:cubicBezTo>
                      <a:cubicBezTo>
                        <a:pt x="662" y="1564"/>
                        <a:pt x="662" y="1564"/>
                        <a:pt x="662" y="1564"/>
                      </a:cubicBezTo>
                      <a:cubicBezTo>
                        <a:pt x="664" y="1565"/>
                        <a:pt x="664" y="1565"/>
                        <a:pt x="664" y="1565"/>
                      </a:cubicBezTo>
                      <a:cubicBezTo>
                        <a:pt x="666" y="1562"/>
                        <a:pt x="666" y="1562"/>
                        <a:pt x="666" y="1562"/>
                      </a:cubicBezTo>
                      <a:cubicBezTo>
                        <a:pt x="671" y="1559"/>
                        <a:pt x="671" y="1559"/>
                        <a:pt x="671" y="1559"/>
                      </a:cubicBezTo>
                      <a:cubicBezTo>
                        <a:pt x="673" y="1548"/>
                        <a:pt x="673" y="1548"/>
                        <a:pt x="673" y="1548"/>
                      </a:cubicBezTo>
                      <a:cubicBezTo>
                        <a:pt x="674" y="1545"/>
                        <a:pt x="673" y="1535"/>
                        <a:pt x="674" y="1535"/>
                      </a:cubicBezTo>
                      <a:cubicBezTo>
                        <a:pt x="672" y="1535"/>
                        <a:pt x="672" y="1535"/>
                        <a:pt x="672" y="1535"/>
                      </a:cubicBezTo>
                      <a:cubicBezTo>
                        <a:pt x="671" y="1534"/>
                        <a:pt x="671" y="1534"/>
                        <a:pt x="671" y="1534"/>
                      </a:cubicBezTo>
                      <a:cubicBezTo>
                        <a:pt x="671" y="1533"/>
                        <a:pt x="671" y="1533"/>
                        <a:pt x="671" y="1533"/>
                      </a:cubicBezTo>
                      <a:cubicBezTo>
                        <a:pt x="673" y="1532"/>
                        <a:pt x="673" y="1532"/>
                        <a:pt x="673" y="1532"/>
                      </a:cubicBezTo>
                      <a:cubicBezTo>
                        <a:pt x="673" y="1530"/>
                        <a:pt x="671" y="1526"/>
                        <a:pt x="671" y="1524"/>
                      </a:cubicBezTo>
                      <a:cubicBezTo>
                        <a:pt x="673" y="1523"/>
                        <a:pt x="672" y="1508"/>
                        <a:pt x="673" y="1503"/>
                      </a:cubicBezTo>
                      <a:cubicBezTo>
                        <a:pt x="672" y="1501"/>
                        <a:pt x="672" y="1501"/>
                        <a:pt x="672" y="1501"/>
                      </a:cubicBezTo>
                      <a:cubicBezTo>
                        <a:pt x="672" y="1497"/>
                        <a:pt x="672" y="1497"/>
                        <a:pt x="672" y="1497"/>
                      </a:cubicBezTo>
                      <a:cubicBezTo>
                        <a:pt x="671" y="1495"/>
                        <a:pt x="671" y="1495"/>
                        <a:pt x="671" y="1495"/>
                      </a:cubicBezTo>
                      <a:cubicBezTo>
                        <a:pt x="671" y="1495"/>
                        <a:pt x="673" y="1487"/>
                        <a:pt x="674" y="1485"/>
                      </a:cubicBezTo>
                      <a:cubicBezTo>
                        <a:pt x="671" y="1486"/>
                        <a:pt x="671" y="1486"/>
                        <a:pt x="671" y="1486"/>
                      </a:cubicBezTo>
                      <a:cubicBezTo>
                        <a:pt x="670" y="1485"/>
                        <a:pt x="670" y="1485"/>
                        <a:pt x="670" y="1485"/>
                      </a:cubicBezTo>
                      <a:cubicBezTo>
                        <a:pt x="669" y="1483"/>
                        <a:pt x="667" y="1478"/>
                        <a:pt x="664" y="1477"/>
                      </a:cubicBezTo>
                      <a:cubicBezTo>
                        <a:pt x="664" y="1472"/>
                        <a:pt x="664" y="1472"/>
                        <a:pt x="664" y="1472"/>
                      </a:cubicBezTo>
                      <a:cubicBezTo>
                        <a:pt x="659" y="1465"/>
                        <a:pt x="659" y="1465"/>
                        <a:pt x="659" y="1465"/>
                      </a:cubicBezTo>
                      <a:cubicBezTo>
                        <a:pt x="658" y="1465"/>
                        <a:pt x="658" y="1465"/>
                        <a:pt x="658" y="1465"/>
                      </a:cubicBezTo>
                      <a:cubicBezTo>
                        <a:pt x="655" y="1463"/>
                        <a:pt x="655" y="1463"/>
                        <a:pt x="655" y="1463"/>
                      </a:cubicBezTo>
                      <a:cubicBezTo>
                        <a:pt x="653" y="1464"/>
                        <a:pt x="650" y="1465"/>
                        <a:pt x="648" y="1464"/>
                      </a:cubicBezTo>
                      <a:cubicBezTo>
                        <a:pt x="647" y="1462"/>
                        <a:pt x="647" y="1462"/>
                        <a:pt x="647" y="1462"/>
                      </a:cubicBezTo>
                      <a:cubicBezTo>
                        <a:pt x="649" y="1458"/>
                        <a:pt x="643" y="1449"/>
                        <a:pt x="642" y="1446"/>
                      </a:cubicBezTo>
                      <a:cubicBezTo>
                        <a:pt x="640" y="1442"/>
                        <a:pt x="635" y="1442"/>
                        <a:pt x="634" y="1438"/>
                      </a:cubicBezTo>
                      <a:cubicBezTo>
                        <a:pt x="633" y="1438"/>
                        <a:pt x="630" y="1438"/>
                        <a:pt x="629" y="1437"/>
                      </a:cubicBezTo>
                      <a:cubicBezTo>
                        <a:pt x="631" y="1434"/>
                        <a:pt x="631" y="1434"/>
                        <a:pt x="631" y="1434"/>
                      </a:cubicBezTo>
                      <a:cubicBezTo>
                        <a:pt x="629" y="1431"/>
                        <a:pt x="629" y="1431"/>
                        <a:pt x="629" y="1431"/>
                      </a:cubicBezTo>
                      <a:cubicBezTo>
                        <a:pt x="627" y="1431"/>
                        <a:pt x="627" y="1431"/>
                        <a:pt x="627" y="1431"/>
                      </a:cubicBezTo>
                      <a:cubicBezTo>
                        <a:pt x="622" y="1434"/>
                        <a:pt x="622" y="1434"/>
                        <a:pt x="622" y="1434"/>
                      </a:cubicBezTo>
                      <a:cubicBezTo>
                        <a:pt x="620" y="1434"/>
                        <a:pt x="620" y="1434"/>
                        <a:pt x="620" y="1434"/>
                      </a:cubicBezTo>
                      <a:cubicBezTo>
                        <a:pt x="616" y="1431"/>
                        <a:pt x="616" y="1431"/>
                        <a:pt x="616" y="1431"/>
                      </a:cubicBezTo>
                      <a:cubicBezTo>
                        <a:pt x="614" y="1431"/>
                        <a:pt x="614" y="1431"/>
                        <a:pt x="614" y="1431"/>
                      </a:cubicBezTo>
                      <a:cubicBezTo>
                        <a:pt x="616" y="1433"/>
                        <a:pt x="616" y="1433"/>
                        <a:pt x="616" y="1433"/>
                      </a:cubicBezTo>
                      <a:cubicBezTo>
                        <a:pt x="616" y="1434"/>
                        <a:pt x="616" y="1434"/>
                        <a:pt x="616" y="1434"/>
                      </a:cubicBezTo>
                      <a:cubicBezTo>
                        <a:pt x="614" y="1435"/>
                        <a:pt x="614" y="1435"/>
                        <a:pt x="614" y="1435"/>
                      </a:cubicBezTo>
                      <a:cubicBezTo>
                        <a:pt x="616" y="1436"/>
                        <a:pt x="618" y="1439"/>
                        <a:pt x="619" y="1441"/>
                      </a:cubicBezTo>
                      <a:cubicBezTo>
                        <a:pt x="616" y="1441"/>
                        <a:pt x="616" y="1441"/>
                        <a:pt x="616" y="1441"/>
                      </a:cubicBezTo>
                      <a:cubicBezTo>
                        <a:pt x="618" y="1442"/>
                        <a:pt x="618" y="1442"/>
                        <a:pt x="618" y="1442"/>
                      </a:cubicBezTo>
                      <a:cubicBezTo>
                        <a:pt x="617" y="1444"/>
                        <a:pt x="617" y="1444"/>
                        <a:pt x="617" y="1444"/>
                      </a:cubicBezTo>
                      <a:cubicBezTo>
                        <a:pt x="615" y="1448"/>
                        <a:pt x="606" y="1455"/>
                        <a:pt x="602" y="1452"/>
                      </a:cubicBezTo>
                      <a:cubicBezTo>
                        <a:pt x="601" y="1453"/>
                        <a:pt x="601" y="1453"/>
                        <a:pt x="601" y="1453"/>
                      </a:cubicBezTo>
                      <a:cubicBezTo>
                        <a:pt x="601" y="1457"/>
                        <a:pt x="601" y="1457"/>
                        <a:pt x="601" y="1457"/>
                      </a:cubicBezTo>
                      <a:cubicBezTo>
                        <a:pt x="598" y="1458"/>
                        <a:pt x="598" y="1458"/>
                        <a:pt x="598" y="1458"/>
                      </a:cubicBezTo>
                      <a:cubicBezTo>
                        <a:pt x="596" y="1459"/>
                        <a:pt x="596" y="1459"/>
                        <a:pt x="596" y="1459"/>
                      </a:cubicBezTo>
                      <a:cubicBezTo>
                        <a:pt x="596" y="1462"/>
                        <a:pt x="596" y="1462"/>
                        <a:pt x="596" y="1462"/>
                      </a:cubicBezTo>
                      <a:cubicBezTo>
                        <a:pt x="598" y="1464"/>
                        <a:pt x="605" y="1474"/>
                        <a:pt x="605" y="1476"/>
                      </a:cubicBezTo>
                      <a:cubicBezTo>
                        <a:pt x="604" y="1477"/>
                        <a:pt x="604" y="1477"/>
                        <a:pt x="604" y="1477"/>
                      </a:cubicBezTo>
                      <a:cubicBezTo>
                        <a:pt x="604" y="1479"/>
                        <a:pt x="604" y="1479"/>
                        <a:pt x="604" y="1479"/>
                      </a:cubicBezTo>
                      <a:cubicBezTo>
                        <a:pt x="604" y="1482"/>
                        <a:pt x="604" y="1482"/>
                        <a:pt x="604" y="1482"/>
                      </a:cubicBezTo>
                      <a:cubicBezTo>
                        <a:pt x="606" y="1484"/>
                        <a:pt x="606" y="1484"/>
                        <a:pt x="606" y="1484"/>
                      </a:cubicBezTo>
                      <a:cubicBezTo>
                        <a:pt x="604" y="1486"/>
                        <a:pt x="604" y="1486"/>
                        <a:pt x="604" y="1486"/>
                      </a:cubicBezTo>
                      <a:cubicBezTo>
                        <a:pt x="604" y="1487"/>
                        <a:pt x="604" y="1487"/>
                        <a:pt x="604" y="1487"/>
                      </a:cubicBezTo>
                      <a:cubicBezTo>
                        <a:pt x="609" y="1486"/>
                        <a:pt x="609" y="1486"/>
                        <a:pt x="609" y="1486"/>
                      </a:cubicBezTo>
                      <a:cubicBezTo>
                        <a:pt x="612" y="1484"/>
                        <a:pt x="612" y="1484"/>
                        <a:pt x="612" y="1484"/>
                      </a:cubicBezTo>
                      <a:cubicBezTo>
                        <a:pt x="614" y="1485"/>
                        <a:pt x="614" y="1485"/>
                        <a:pt x="614" y="1485"/>
                      </a:cubicBezTo>
                      <a:cubicBezTo>
                        <a:pt x="613" y="1487"/>
                        <a:pt x="611" y="1494"/>
                        <a:pt x="608" y="1494"/>
                      </a:cubicBezTo>
                      <a:cubicBezTo>
                        <a:pt x="608" y="1497"/>
                        <a:pt x="608" y="1497"/>
                        <a:pt x="608" y="1497"/>
                      </a:cubicBezTo>
                      <a:cubicBezTo>
                        <a:pt x="607" y="1496"/>
                        <a:pt x="607" y="1496"/>
                        <a:pt x="607" y="1496"/>
                      </a:cubicBezTo>
                      <a:cubicBezTo>
                        <a:pt x="606" y="1494"/>
                        <a:pt x="606" y="1494"/>
                        <a:pt x="606" y="1494"/>
                      </a:cubicBezTo>
                      <a:cubicBezTo>
                        <a:pt x="605" y="1494"/>
                        <a:pt x="605" y="1494"/>
                        <a:pt x="605" y="1494"/>
                      </a:cubicBezTo>
                      <a:cubicBezTo>
                        <a:pt x="603" y="1496"/>
                        <a:pt x="604" y="1501"/>
                        <a:pt x="605" y="1502"/>
                      </a:cubicBezTo>
                      <a:cubicBezTo>
                        <a:pt x="607" y="1504"/>
                        <a:pt x="607" y="1504"/>
                        <a:pt x="607" y="1504"/>
                      </a:cubicBezTo>
                      <a:cubicBezTo>
                        <a:pt x="607" y="1505"/>
                        <a:pt x="607" y="1505"/>
                        <a:pt x="607" y="1505"/>
                      </a:cubicBezTo>
                      <a:cubicBezTo>
                        <a:pt x="606" y="1505"/>
                        <a:pt x="606" y="1505"/>
                        <a:pt x="606" y="1505"/>
                      </a:cubicBezTo>
                      <a:cubicBezTo>
                        <a:pt x="610" y="1510"/>
                        <a:pt x="610" y="1510"/>
                        <a:pt x="610" y="1510"/>
                      </a:cubicBezTo>
                      <a:cubicBezTo>
                        <a:pt x="610" y="1511"/>
                        <a:pt x="610" y="1512"/>
                        <a:pt x="610" y="1513"/>
                      </a:cubicBezTo>
                      <a:cubicBezTo>
                        <a:pt x="611" y="1518"/>
                        <a:pt x="617" y="1524"/>
                        <a:pt x="622" y="1527"/>
                      </a:cubicBezTo>
                      <a:cubicBezTo>
                        <a:pt x="623" y="1529"/>
                        <a:pt x="623" y="1529"/>
                        <a:pt x="623" y="1529"/>
                      </a:cubicBezTo>
                      <a:cubicBezTo>
                        <a:pt x="624" y="1529"/>
                        <a:pt x="626" y="1531"/>
                        <a:pt x="627" y="1532"/>
                      </a:cubicBezTo>
                      <a:cubicBezTo>
                        <a:pt x="627" y="1533"/>
                        <a:pt x="627" y="1533"/>
                        <a:pt x="627" y="1533"/>
                      </a:cubicBezTo>
                      <a:cubicBezTo>
                        <a:pt x="626" y="1533"/>
                        <a:pt x="626" y="1533"/>
                        <a:pt x="626" y="1533"/>
                      </a:cubicBezTo>
                      <a:cubicBezTo>
                        <a:pt x="624" y="1531"/>
                        <a:pt x="624" y="1531"/>
                        <a:pt x="624" y="1531"/>
                      </a:cubicBezTo>
                      <a:cubicBezTo>
                        <a:pt x="623" y="1532"/>
                        <a:pt x="623" y="1532"/>
                        <a:pt x="623" y="1532"/>
                      </a:cubicBezTo>
                      <a:cubicBezTo>
                        <a:pt x="625" y="1539"/>
                        <a:pt x="625" y="1539"/>
                        <a:pt x="625" y="1539"/>
                      </a:cubicBezTo>
                      <a:cubicBezTo>
                        <a:pt x="624" y="1541"/>
                        <a:pt x="624" y="1541"/>
                        <a:pt x="624" y="1541"/>
                      </a:cubicBezTo>
                      <a:cubicBezTo>
                        <a:pt x="624" y="1543"/>
                        <a:pt x="624" y="1543"/>
                        <a:pt x="624" y="1543"/>
                      </a:cubicBezTo>
                      <a:cubicBezTo>
                        <a:pt x="626" y="1544"/>
                        <a:pt x="626" y="1544"/>
                        <a:pt x="626" y="1544"/>
                      </a:cubicBezTo>
                      <a:cubicBezTo>
                        <a:pt x="626" y="1545"/>
                        <a:pt x="626" y="1545"/>
                        <a:pt x="626" y="1545"/>
                      </a:cubicBezTo>
                      <a:cubicBezTo>
                        <a:pt x="625" y="1546"/>
                        <a:pt x="625" y="1546"/>
                        <a:pt x="625" y="1546"/>
                      </a:cubicBezTo>
                      <a:cubicBezTo>
                        <a:pt x="622" y="1544"/>
                        <a:pt x="622" y="1544"/>
                        <a:pt x="622" y="1544"/>
                      </a:cubicBezTo>
                      <a:cubicBezTo>
                        <a:pt x="622" y="1536"/>
                        <a:pt x="622" y="1536"/>
                        <a:pt x="622" y="1536"/>
                      </a:cubicBezTo>
                      <a:cubicBezTo>
                        <a:pt x="621" y="1535"/>
                        <a:pt x="621" y="1535"/>
                        <a:pt x="621" y="1535"/>
                      </a:cubicBezTo>
                      <a:cubicBezTo>
                        <a:pt x="620" y="1529"/>
                        <a:pt x="620" y="1529"/>
                        <a:pt x="620" y="1529"/>
                      </a:cubicBezTo>
                      <a:cubicBezTo>
                        <a:pt x="619" y="1530"/>
                        <a:pt x="619" y="1530"/>
                        <a:pt x="619" y="1530"/>
                      </a:cubicBezTo>
                      <a:cubicBezTo>
                        <a:pt x="618" y="1533"/>
                        <a:pt x="618" y="1533"/>
                        <a:pt x="618" y="1533"/>
                      </a:cubicBezTo>
                      <a:cubicBezTo>
                        <a:pt x="617" y="1533"/>
                        <a:pt x="617" y="1533"/>
                        <a:pt x="617" y="1533"/>
                      </a:cubicBezTo>
                      <a:cubicBezTo>
                        <a:pt x="616" y="1527"/>
                        <a:pt x="616" y="1527"/>
                        <a:pt x="616" y="1527"/>
                      </a:cubicBezTo>
                      <a:cubicBezTo>
                        <a:pt x="611" y="1523"/>
                        <a:pt x="611" y="1523"/>
                        <a:pt x="611" y="1523"/>
                      </a:cubicBezTo>
                      <a:cubicBezTo>
                        <a:pt x="610" y="1524"/>
                        <a:pt x="610" y="1524"/>
                        <a:pt x="610" y="1524"/>
                      </a:cubicBezTo>
                      <a:cubicBezTo>
                        <a:pt x="609" y="1523"/>
                        <a:pt x="609" y="1523"/>
                        <a:pt x="609" y="1523"/>
                      </a:cubicBezTo>
                      <a:cubicBezTo>
                        <a:pt x="608" y="1522"/>
                        <a:pt x="607" y="1518"/>
                        <a:pt x="608" y="1516"/>
                      </a:cubicBezTo>
                      <a:cubicBezTo>
                        <a:pt x="603" y="1513"/>
                        <a:pt x="603" y="1513"/>
                        <a:pt x="603" y="1513"/>
                      </a:cubicBezTo>
                      <a:cubicBezTo>
                        <a:pt x="602" y="1514"/>
                        <a:pt x="602" y="1514"/>
                        <a:pt x="602" y="1514"/>
                      </a:cubicBezTo>
                      <a:cubicBezTo>
                        <a:pt x="602" y="1516"/>
                        <a:pt x="602" y="1516"/>
                        <a:pt x="602" y="1516"/>
                      </a:cubicBezTo>
                      <a:cubicBezTo>
                        <a:pt x="603" y="1517"/>
                        <a:pt x="604" y="1519"/>
                        <a:pt x="604" y="1521"/>
                      </a:cubicBezTo>
                      <a:cubicBezTo>
                        <a:pt x="602" y="1522"/>
                        <a:pt x="602" y="1522"/>
                        <a:pt x="602" y="1522"/>
                      </a:cubicBezTo>
                      <a:cubicBezTo>
                        <a:pt x="601" y="1522"/>
                        <a:pt x="599" y="1523"/>
                        <a:pt x="598" y="1524"/>
                      </a:cubicBezTo>
                      <a:cubicBezTo>
                        <a:pt x="596" y="1527"/>
                        <a:pt x="596" y="1527"/>
                        <a:pt x="596" y="1527"/>
                      </a:cubicBezTo>
                      <a:cubicBezTo>
                        <a:pt x="594" y="1529"/>
                        <a:pt x="594" y="1529"/>
                        <a:pt x="594" y="1529"/>
                      </a:cubicBezTo>
                      <a:cubicBezTo>
                        <a:pt x="595" y="1539"/>
                        <a:pt x="595" y="1539"/>
                        <a:pt x="595" y="1539"/>
                      </a:cubicBezTo>
                      <a:cubicBezTo>
                        <a:pt x="594" y="1539"/>
                        <a:pt x="594" y="1539"/>
                        <a:pt x="594" y="1539"/>
                      </a:cubicBezTo>
                      <a:cubicBezTo>
                        <a:pt x="593" y="1535"/>
                        <a:pt x="593" y="1535"/>
                        <a:pt x="593" y="1535"/>
                      </a:cubicBezTo>
                      <a:cubicBezTo>
                        <a:pt x="592" y="1534"/>
                        <a:pt x="592" y="1534"/>
                        <a:pt x="592" y="1534"/>
                      </a:cubicBezTo>
                      <a:cubicBezTo>
                        <a:pt x="590" y="1534"/>
                        <a:pt x="590" y="1534"/>
                        <a:pt x="590" y="1534"/>
                      </a:cubicBezTo>
                      <a:cubicBezTo>
                        <a:pt x="589" y="1532"/>
                        <a:pt x="596" y="1522"/>
                        <a:pt x="597" y="1518"/>
                      </a:cubicBezTo>
                      <a:cubicBezTo>
                        <a:pt x="596" y="1516"/>
                        <a:pt x="596" y="1516"/>
                        <a:pt x="596" y="1516"/>
                      </a:cubicBezTo>
                      <a:cubicBezTo>
                        <a:pt x="593" y="1519"/>
                        <a:pt x="591" y="1521"/>
                        <a:pt x="589" y="1525"/>
                      </a:cubicBezTo>
                      <a:cubicBezTo>
                        <a:pt x="587" y="1524"/>
                        <a:pt x="587" y="1524"/>
                        <a:pt x="587" y="1524"/>
                      </a:cubicBezTo>
                      <a:cubicBezTo>
                        <a:pt x="585" y="1521"/>
                        <a:pt x="581" y="1514"/>
                        <a:pt x="577" y="1514"/>
                      </a:cubicBezTo>
                      <a:cubicBezTo>
                        <a:pt x="577" y="1512"/>
                        <a:pt x="577" y="1512"/>
                        <a:pt x="577" y="1512"/>
                      </a:cubicBezTo>
                      <a:cubicBezTo>
                        <a:pt x="575" y="1510"/>
                        <a:pt x="572" y="1508"/>
                        <a:pt x="570" y="1508"/>
                      </a:cubicBezTo>
                      <a:cubicBezTo>
                        <a:pt x="569" y="1507"/>
                        <a:pt x="567" y="1504"/>
                        <a:pt x="566" y="1504"/>
                      </a:cubicBezTo>
                      <a:cubicBezTo>
                        <a:pt x="563" y="1506"/>
                        <a:pt x="563" y="1506"/>
                        <a:pt x="563" y="1506"/>
                      </a:cubicBezTo>
                      <a:cubicBezTo>
                        <a:pt x="559" y="1504"/>
                        <a:pt x="559" y="1504"/>
                        <a:pt x="559" y="1504"/>
                      </a:cubicBezTo>
                      <a:cubicBezTo>
                        <a:pt x="557" y="1502"/>
                        <a:pt x="557" y="1494"/>
                        <a:pt x="557" y="1491"/>
                      </a:cubicBezTo>
                      <a:cubicBezTo>
                        <a:pt x="556" y="1490"/>
                        <a:pt x="553" y="1487"/>
                        <a:pt x="554" y="1485"/>
                      </a:cubicBezTo>
                      <a:cubicBezTo>
                        <a:pt x="552" y="1482"/>
                        <a:pt x="546" y="1482"/>
                        <a:pt x="546" y="1478"/>
                      </a:cubicBezTo>
                      <a:cubicBezTo>
                        <a:pt x="544" y="1477"/>
                        <a:pt x="544" y="1477"/>
                        <a:pt x="544" y="1477"/>
                      </a:cubicBezTo>
                      <a:cubicBezTo>
                        <a:pt x="543" y="1477"/>
                        <a:pt x="543" y="1477"/>
                        <a:pt x="543" y="1477"/>
                      </a:cubicBezTo>
                      <a:cubicBezTo>
                        <a:pt x="541" y="1477"/>
                        <a:pt x="541" y="1477"/>
                        <a:pt x="541" y="1477"/>
                      </a:cubicBezTo>
                      <a:cubicBezTo>
                        <a:pt x="540" y="1477"/>
                        <a:pt x="540" y="1477"/>
                        <a:pt x="540" y="1477"/>
                      </a:cubicBezTo>
                      <a:cubicBezTo>
                        <a:pt x="539" y="1480"/>
                        <a:pt x="539" y="1480"/>
                        <a:pt x="539" y="1480"/>
                      </a:cubicBezTo>
                      <a:cubicBezTo>
                        <a:pt x="540" y="1482"/>
                        <a:pt x="540" y="1482"/>
                        <a:pt x="540" y="1482"/>
                      </a:cubicBezTo>
                      <a:cubicBezTo>
                        <a:pt x="540" y="1484"/>
                        <a:pt x="540" y="1487"/>
                        <a:pt x="540" y="1489"/>
                      </a:cubicBezTo>
                      <a:cubicBezTo>
                        <a:pt x="537" y="1492"/>
                        <a:pt x="540" y="1498"/>
                        <a:pt x="537" y="1500"/>
                      </a:cubicBezTo>
                      <a:cubicBezTo>
                        <a:pt x="535" y="1501"/>
                        <a:pt x="535" y="1501"/>
                        <a:pt x="535" y="1501"/>
                      </a:cubicBezTo>
                      <a:cubicBezTo>
                        <a:pt x="535" y="1504"/>
                        <a:pt x="535" y="1504"/>
                        <a:pt x="535" y="1504"/>
                      </a:cubicBezTo>
                      <a:cubicBezTo>
                        <a:pt x="536" y="1504"/>
                        <a:pt x="536" y="1504"/>
                        <a:pt x="536" y="1504"/>
                      </a:cubicBezTo>
                      <a:cubicBezTo>
                        <a:pt x="536" y="1503"/>
                        <a:pt x="536" y="1503"/>
                        <a:pt x="536" y="1503"/>
                      </a:cubicBezTo>
                      <a:cubicBezTo>
                        <a:pt x="538" y="1502"/>
                        <a:pt x="538" y="1502"/>
                        <a:pt x="538" y="1502"/>
                      </a:cubicBezTo>
                      <a:cubicBezTo>
                        <a:pt x="546" y="1508"/>
                        <a:pt x="546" y="1508"/>
                        <a:pt x="546" y="1508"/>
                      </a:cubicBezTo>
                      <a:cubicBezTo>
                        <a:pt x="547" y="1508"/>
                        <a:pt x="547" y="1508"/>
                        <a:pt x="547" y="1508"/>
                      </a:cubicBezTo>
                      <a:cubicBezTo>
                        <a:pt x="550" y="1510"/>
                        <a:pt x="552" y="1514"/>
                        <a:pt x="553" y="1517"/>
                      </a:cubicBezTo>
                      <a:cubicBezTo>
                        <a:pt x="560" y="1522"/>
                        <a:pt x="560" y="1522"/>
                        <a:pt x="560" y="1522"/>
                      </a:cubicBezTo>
                      <a:cubicBezTo>
                        <a:pt x="560" y="1523"/>
                        <a:pt x="560" y="1523"/>
                        <a:pt x="560" y="1523"/>
                      </a:cubicBezTo>
                      <a:cubicBezTo>
                        <a:pt x="559" y="1524"/>
                        <a:pt x="559" y="1524"/>
                        <a:pt x="559" y="1524"/>
                      </a:cubicBezTo>
                      <a:cubicBezTo>
                        <a:pt x="559" y="1526"/>
                        <a:pt x="559" y="1526"/>
                        <a:pt x="559" y="1526"/>
                      </a:cubicBezTo>
                      <a:cubicBezTo>
                        <a:pt x="558" y="1528"/>
                        <a:pt x="558" y="1528"/>
                        <a:pt x="558" y="1528"/>
                      </a:cubicBezTo>
                      <a:cubicBezTo>
                        <a:pt x="555" y="1528"/>
                        <a:pt x="553" y="1522"/>
                        <a:pt x="550" y="1521"/>
                      </a:cubicBezTo>
                      <a:cubicBezTo>
                        <a:pt x="546" y="1522"/>
                        <a:pt x="546" y="1522"/>
                        <a:pt x="546" y="1522"/>
                      </a:cubicBezTo>
                      <a:cubicBezTo>
                        <a:pt x="546" y="1524"/>
                        <a:pt x="546" y="1524"/>
                        <a:pt x="546" y="1524"/>
                      </a:cubicBezTo>
                      <a:cubicBezTo>
                        <a:pt x="544" y="1525"/>
                        <a:pt x="544" y="1525"/>
                        <a:pt x="544" y="1525"/>
                      </a:cubicBezTo>
                      <a:cubicBezTo>
                        <a:pt x="541" y="1524"/>
                        <a:pt x="541" y="1524"/>
                        <a:pt x="541" y="1524"/>
                      </a:cubicBezTo>
                      <a:cubicBezTo>
                        <a:pt x="540" y="1525"/>
                        <a:pt x="540" y="1525"/>
                        <a:pt x="540" y="1525"/>
                      </a:cubicBezTo>
                      <a:cubicBezTo>
                        <a:pt x="540" y="1528"/>
                        <a:pt x="543" y="1531"/>
                        <a:pt x="542" y="1534"/>
                      </a:cubicBezTo>
                      <a:cubicBezTo>
                        <a:pt x="543" y="1535"/>
                        <a:pt x="543" y="1535"/>
                        <a:pt x="543" y="1535"/>
                      </a:cubicBezTo>
                      <a:cubicBezTo>
                        <a:pt x="544" y="1537"/>
                        <a:pt x="544" y="1537"/>
                        <a:pt x="544" y="1537"/>
                      </a:cubicBezTo>
                      <a:cubicBezTo>
                        <a:pt x="546" y="1539"/>
                        <a:pt x="546" y="1539"/>
                        <a:pt x="546" y="1539"/>
                      </a:cubicBezTo>
                      <a:cubicBezTo>
                        <a:pt x="545" y="1542"/>
                        <a:pt x="545" y="1542"/>
                        <a:pt x="545" y="1542"/>
                      </a:cubicBezTo>
                      <a:cubicBezTo>
                        <a:pt x="543" y="1543"/>
                        <a:pt x="543" y="1543"/>
                        <a:pt x="543" y="1543"/>
                      </a:cubicBezTo>
                      <a:cubicBezTo>
                        <a:pt x="543" y="1544"/>
                        <a:pt x="543" y="1544"/>
                        <a:pt x="543" y="1544"/>
                      </a:cubicBezTo>
                      <a:cubicBezTo>
                        <a:pt x="547" y="1545"/>
                        <a:pt x="547" y="1545"/>
                        <a:pt x="547" y="1545"/>
                      </a:cubicBezTo>
                      <a:cubicBezTo>
                        <a:pt x="547" y="1544"/>
                        <a:pt x="547" y="1544"/>
                        <a:pt x="547" y="1544"/>
                      </a:cubicBezTo>
                      <a:cubicBezTo>
                        <a:pt x="548" y="1544"/>
                        <a:pt x="548" y="1544"/>
                        <a:pt x="548" y="1544"/>
                      </a:cubicBezTo>
                      <a:cubicBezTo>
                        <a:pt x="550" y="1544"/>
                        <a:pt x="552" y="1549"/>
                        <a:pt x="552" y="1551"/>
                      </a:cubicBezTo>
                      <a:cubicBezTo>
                        <a:pt x="556" y="1556"/>
                        <a:pt x="556" y="1556"/>
                        <a:pt x="556" y="1556"/>
                      </a:cubicBezTo>
                      <a:cubicBezTo>
                        <a:pt x="555" y="1557"/>
                        <a:pt x="555" y="1557"/>
                        <a:pt x="555" y="1557"/>
                      </a:cubicBezTo>
                      <a:cubicBezTo>
                        <a:pt x="554" y="1561"/>
                        <a:pt x="554" y="1561"/>
                        <a:pt x="554" y="1561"/>
                      </a:cubicBezTo>
                      <a:cubicBezTo>
                        <a:pt x="552" y="1558"/>
                        <a:pt x="552" y="1558"/>
                        <a:pt x="552" y="1558"/>
                      </a:cubicBezTo>
                      <a:cubicBezTo>
                        <a:pt x="553" y="1557"/>
                        <a:pt x="553" y="1557"/>
                        <a:pt x="553" y="1557"/>
                      </a:cubicBezTo>
                      <a:cubicBezTo>
                        <a:pt x="553" y="1556"/>
                        <a:pt x="551" y="1552"/>
                        <a:pt x="550" y="1551"/>
                      </a:cubicBezTo>
                      <a:cubicBezTo>
                        <a:pt x="547" y="1550"/>
                        <a:pt x="547" y="1550"/>
                        <a:pt x="547" y="1550"/>
                      </a:cubicBezTo>
                      <a:cubicBezTo>
                        <a:pt x="546" y="1551"/>
                        <a:pt x="546" y="1551"/>
                        <a:pt x="546" y="1551"/>
                      </a:cubicBezTo>
                      <a:cubicBezTo>
                        <a:pt x="547" y="1553"/>
                        <a:pt x="547" y="1553"/>
                        <a:pt x="547" y="1553"/>
                      </a:cubicBezTo>
                      <a:cubicBezTo>
                        <a:pt x="545" y="1553"/>
                        <a:pt x="545" y="1553"/>
                        <a:pt x="545" y="1553"/>
                      </a:cubicBezTo>
                      <a:cubicBezTo>
                        <a:pt x="544" y="1556"/>
                        <a:pt x="544" y="1556"/>
                        <a:pt x="544" y="1556"/>
                      </a:cubicBezTo>
                      <a:cubicBezTo>
                        <a:pt x="542" y="1554"/>
                        <a:pt x="539" y="1552"/>
                        <a:pt x="538" y="1550"/>
                      </a:cubicBezTo>
                      <a:cubicBezTo>
                        <a:pt x="536" y="1548"/>
                        <a:pt x="536" y="1545"/>
                        <a:pt x="534" y="1543"/>
                      </a:cubicBezTo>
                      <a:cubicBezTo>
                        <a:pt x="532" y="1543"/>
                        <a:pt x="532" y="1543"/>
                        <a:pt x="532" y="1543"/>
                      </a:cubicBezTo>
                      <a:cubicBezTo>
                        <a:pt x="531" y="1539"/>
                        <a:pt x="531" y="1539"/>
                        <a:pt x="531" y="1539"/>
                      </a:cubicBezTo>
                      <a:cubicBezTo>
                        <a:pt x="529" y="1537"/>
                        <a:pt x="529" y="1537"/>
                        <a:pt x="529" y="1537"/>
                      </a:cubicBezTo>
                      <a:cubicBezTo>
                        <a:pt x="529" y="1535"/>
                        <a:pt x="529" y="1535"/>
                        <a:pt x="529" y="1535"/>
                      </a:cubicBezTo>
                      <a:cubicBezTo>
                        <a:pt x="526" y="1533"/>
                        <a:pt x="526" y="1533"/>
                        <a:pt x="526" y="1533"/>
                      </a:cubicBezTo>
                      <a:cubicBezTo>
                        <a:pt x="526" y="1530"/>
                        <a:pt x="526" y="1530"/>
                        <a:pt x="526" y="1530"/>
                      </a:cubicBezTo>
                      <a:cubicBezTo>
                        <a:pt x="524" y="1529"/>
                        <a:pt x="524" y="1529"/>
                        <a:pt x="524" y="1529"/>
                      </a:cubicBezTo>
                      <a:cubicBezTo>
                        <a:pt x="523" y="1528"/>
                        <a:pt x="523" y="1528"/>
                        <a:pt x="523" y="1528"/>
                      </a:cubicBezTo>
                      <a:cubicBezTo>
                        <a:pt x="521" y="1527"/>
                        <a:pt x="521" y="1527"/>
                        <a:pt x="521" y="1527"/>
                      </a:cubicBezTo>
                      <a:cubicBezTo>
                        <a:pt x="522" y="1525"/>
                        <a:pt x="522" y="1525"/>
                        <a:pt x="522" y="1525"/>
                      </a:cubicBezTo>
                      <a:cubicBezTo>
                        <a:pt x="521" y="1521"/>
                        <a:pt x="521" y="1521"/>
                        <a:pt x="521" y="1521"/>
                      </a:cubicBezTo>
                      <a:cubicBezTo>
                        <a:pt x="518" y="1520"/>
                        <a:pt x="518" y="1520"/>
                        <a:pt x="518" y="1520"/>
                      </a:cubicBezTo>
                      <a:cubicBezTo>
                        <a:pt x="515" y="1521"/>
                        <a:pt x="512" y="1523"/>
                        <a:pt x="510" y="1526"/>
                      </a:cubicBezTo>
                      <a:cubicBezTo>
                        <a:pt x="510" y="1531"/>
                        <a:pt x="510" y="1537"/>
                        <a:pt x="512" y="1541"/>
                      </a:cubicBezTo>
                      <a:cubicBezTo>
                        <a:pt x="518" y="1547"/>
                        <a:pt x="518" y="1547"/>
                        <a:pt x="518" y="1547"/>
                      </a:cubicBezTo>
                      <a:cubicBezTo>
                        <a:pt x="517" y="1548"/>
                        <a:pt x="517" y="1548"/>
                        <a:pt x="517" y="1548"/>
                      </a:cubicBezTo>
                      <a:cubicBezTo>
                        <a:pt x="514" y="1547"/>
                        <a:pt x="514" y="1547"/>
                        <a:pt x="514" y="1547"/>
                      </a:cubicBezTo>
                      <a:cubicBezTo>
                        <a:pt x="511" y="1548"/>
                        <a:pt x="511" y="1548"/>
                        <a:pt x="511" y="1548"/>
                      </a:cubicBezTo>
                      <a:cubicBezTo>
                        <a:pt x="511" y="1546"/>
                        <a:pt x="511" y="1546"/>
                        <a:pt x="511" y="1546"/>
                      </a:cubicBezTo>
                      <a:cubicBezTo>
                        <a:pt x="510" y="1544"/>
                        <a:pt x="504" y="1544"/>
                        <a:pt x="502" y="1544"/>
                      </a:cubicBezTo>
                      <a:cubicBezTo>
                        <a:pt x="501" y="1545"/>
                        <a:pt x="501" y="1545"/>
                        <a:pt x="501" y="1545"/>
                      </a:cubicBezTo>
                      <a:cubicBezTo>
                        <a:pt x="501" y="1548"/>
                        <a:pt x="501" y="1548"/>
                        <a:pt x="501" y="1548"/>
                      </a:cubicBezTo>
                      <a:cubicBezTo>
                        <a:pt x="502" y="1549"/>
                        <a:pt x="502" y="1549"/>
                        <a:pt x="502" y="1549"/>
                      </a:cubicBezTo>
                      <a:cubicBezTo>
                        <a:pt x="502" y="1551"/>
                        <a:pt x="502" y="1551"/>
                        <a:pt x="502" y="1551"/>
                      </a:cubicBezTo>
                      <a:cubicBezTo>
                        <a:pt x="500" y="1553"/>
                        <a:pt x="500" y="1553"/>
                        <a:pt x="500" y="1553"/>
                      </a:cubicBezTo>
                      <a:cubicBezTo>
                        <a:pt x="499" y="1554"/>
                        <a:pt x="500" y="1557"/>
                        <a:pt x="501" y="1558"/>
                      </a:cubicBezTo>
                      <a:cubicBezTo>
                        <a:pt x="499" y="1560"/>
                        <a:pt x="499" y="1560"/>
                        <a:pt x="499" y="1560"/>
                      </a:cubicBezTo>
                      <a:cubicBezTo>
                        <a:pt x="499" y="1561"/>
                        <a:pt x="499" y="1561"/>
                        <a:pt x="499" y="1561"/>
                      </a:cubicBezTo>
                      <a:cubicBezTo>
                        <a:pt x="500" y="1561"/>
                        <a:pt x="500" y="1561"/>
                        <a:pt x="500" y="1561"/>
                      </a:cubicBezTo>
                      <a:cubicBezTo>
                        <a:pt x="502" y="1558"/>
                        <a:pt x="502" y="1558"/>
                        <a:pt x="502" y="1558"/>
                      </a:cubicBezTo>
                      <a:cubicBezTo>
                        <a:pt x="503" y="1558"/>
                        <a:pt x="505" y="1558"/>
                        <a:pt x="506" y="1558"/>
                      </a:cubicBezTo>
                      <a:cubicBezTo>
                        <a:pt x="507" y="1560"/>
                        <a:pt x="507" y="1560"/>
                        <a:pt x="507" y="1560"/>
                      </a:cubicBezTo>
                      <a:cubicBezTo>
                        <a:pt x="508" y="1560"/>
                        <a:pt x="511" y="1561"/>
                        <a:pt x="512" y="1563"/>
                      </a:cubicBezTo>
                      <a:cubicBezTo>
                        <a:pt x="513" y="1567"/>
                        <a:pt x="514" y="1569"/>
                        <a:pt x="516" y="1573"/>
                      </a:cubicBezTo>
                      <a:cubicBezTo>
                        <a:pt x="515" y="1575"/>
                        <a:pt x="515" y="1575"/>
                        <a:pt x="515" y="1575"/>
                      </a:cubicBezTo>
                      <a:cubicBezTo>
                        <a:pt x="513" y="1576"/>
                        <a:pt x="513" y="1576"/>
                        <a:pt x="513" y="1576"/>
                      </a:cubicBezTo>
                      <a:lnTo>
                        <a:pt x="516" y="1578"/>
                      </a:lnTo>
                      <a:close/>
                      <a:moveTo>
                        <a:pt x="356" y="1742"/>
                      </a:moveTo>
                      <a:cubicBezTo>
                        <a:pt x="352" y="1744"/>
                        <a:pt x="352" y="1744"/>
                        <a:pt x="352" y="1744"/>
                      </a:cubicBezTo>
                      <a:cubicBezTo>
                        <a:pt x="357" y="1747"/>
                        <a:pt x="357" y="1747"/>
                        <a:pt x="357" y="1747"/>
                      </a:cubicBezTo>
                      <a:cubicBezTo>
                        <a:pt x="358" y="1747"/>
                        <a:pt x="358" y="1747"/>
                        <a:pt x="358" y="1747"/>
                      </a:cubicBezTo>
                      <a:cubicBezTo>
                        <a:pt x="357" y="1743"/>
                        <a:pt x="357" y="1743"/>
                        <a:pt x="357" y="1743"/>
                      </a:cubicBezTo>
                      <a:cubicBezTo>
                        <a:pt x="357" y="1742"/>
                        <a:pt x="357" y="1742"/>
                        <a:pt x="357" y="1742"/>
                      </a:cubicBezTo>
                      <a:lnTo>
                        <a:pt x="356" y="1742"/>
                      </a:lnTo>
                      <a:close/>
                      <a:moveTo>
                        <a:pt x="352" y="1749"/>
                      </a:moveTo>
                      <a:cubicBezTo>
                        <a:pt x="355" y="1751"/>
                        <a:pt x="355" y="1751"/>
                        <a:pt x="355" y="1751"/>
                      </a:cubicBezTo>
                      <a:cubicBezTo>
                        <a:pt x="355" y="1750"/>
                        <a:pt x="355" y="1750"/>
                        <a:pt x="355" y="1750"/>
                      </a:cubicBezTo>
                      <a:cubicBezTo>
                        <a:pt x="355" y="1749"/>
                        <a:pt x="355" y="1749"/>
                        <a:pt x="355" y="1749"/>
                      </a:cubicBezTo>
                      <a:cubicBezTo>
                        <a:pt x="353" y="1749"/>
                        <a:pt x="353" y="1749"/>
                        <a:pt x="353" y="1749"/>
                      </a:cubicBezTo>
                      <a:cubicBezTo>
                        <a:pt x="354" y="1747"/>
                        <a:pt x="354" y="1747"/>
                        <a:pt x="354" y="1747"/>
                      </a:cubicBezTo>
                      <a:cubicBezTo>
                        <a:pt x="353" y="1746"/>
                        <a:pt x="351" y="1745"/>
                        <a:pt x="350" y="1745"/>
                      </a:cubicBezTo>
                      <a:cubicBezTo>
                        <a:pt x="346" y="1747"/>
                        <a:pt x="346" y="1747"/>
                        <a:pt x="346" y="1747"/>
                      </a:cubicBezTo>
                      <a:cubicBezTo>
                        <a:pt x="349" y="1749"/>
                        <a:pt x="349" y="1749"/>
                        <a:pt x="349" y="1749"/>
                      </a:cubicBezTo>
                      <a:lnTo>
                        <a:pt x="352" y="1749"/>
                      </a:lnTo>
                      <a:close/>
                      <a:moveTo>
                        <a:pt x="342" y="1753"/>
                      </a:moveTo>
                      <a:cubicBezTo>
                        <a:pt x="344" y="1757"/>
                        <a:pt x="344" y="1757"/>
                        <a:pt x="344" y="1757"/>
                      </a:cubicBezTo>
                      <a:cubicBezTo>
                        <a:pt x="346" y="1757"/>
                        <a:pt x="346" y="1757"/>
                        <a:pt x="346" y="1757"/>
                      </a:cubicBezTo>
                      <a:cubicBezTo>
                        <a:pt x="347" y="1757"/>
                        <a:pt x="347" y="1757"/>
                        <a:pt x="347" y="1757"/>
                      </a:cubicBezTo>
                      <a:cubicBezTo>
                        <a:pt x="346" y="1755"/>
                        <a:pt x="346" y="1755"/>
                        <a:pt x="346" y="1755"/>
                      </a:cubicBezTo>
                      <a:cubicBezTo>
                        <a:pt x="346" y="1754"/>
                        <a:pt x="346" y="1754"/>
                        <a:pt x="346" y="1754"/>
                      </a:cubicBezTo>
                      <a:cubicBezTo>
                        <a:pt x="346" y="1753"/>
                        <a:pt x="343" y="1753"/>
                        <a:pt x="342" y="1753"/>
                      </a:cubicBezTo>
                      <a:close/>
                      <a:moveTo>
                        <a:pt x="324" y="1734"/>
                      </a:moveTo>
                      <a:cubicBezTo>
                        <a:pt x="325" y="1737"/>
                        <a:pt x="322" y="1742"/>
                        <a:pt x="319" y="1744"/>
                      </a:cubicBezTo>
                      <a:cubicBezTo>
                        <a:pt x="317" y="1746"/>
                        <a:pt x="311" y="1748"/>
                        <a:pt x="309" y="1748"/>
                      </a:cubicBezTo>
                      <a:cubicBezTo>
                        <a:pt x="306" y="1747"/>
                        <a:pt x="306" y="1747"/>
                        <a:pt x="306" y="1747"/>
                      </a:cubicBezTo>
                      <a:cubicBezTo>
                        <a:pt x="302" y="1748"/>
                        <a:pt x="302" y="1748"/>
                        <a:pt x="302" y="1748"/>
                      </a:cubicBezTo>
                      <a:cubicBezTo>
                        <a:pt x="303" y="1749"/>
                        <a:pt x="305" y="1749"/>
                        <a:pt x="306" y="1749"/>
                      </a:cubicBezTo>
                      <a:cubicBezTo>
                        <a:pt x="308" y="1751"/>
                        <a:pt x="308" y="1751"/>
                        <a:pt x="308" y="1751"/>
                      </a:cubicBezTo>
                      <a:cubicBezTo>
                        <a:pt x="307" y="1752"/>
                        <a:pt x="306" y="1753"/>
                        <a:pt x="306" y="1755"/>
                      </a:cubicBezTo>
                      <a:cubicBezTo>
                        <a:pt x="306" y="1755"/>
                        <a:pt x="307" y="1756"/>
                        <a:pt x="307" y="1757"/>
                      </a:cubicBezTo>
                      <a:cubicBezTo>
                        <a:pt x="307" y="1758"/>
                        <a:pt x="307" y="1758"/>
                        <a:pt x="307" y="1758"/>
                      </a:cubicBezTo>
                      <a:cubicBezTo>
                        <a:pt x="305" y="1759"/>
                        <a:pt x="305" y="1759"/>
                        <a:pt x="305" y="1759"/>
                      </a:cubicBezTo>
                      <a:cubicBezTo>
                        <a:pt x="303" y="1759"/>
                        <a:pt x="303" y="1759"/>
                        <a:pt x="303" y="1759"/>
                      </a:cubicBezTo>
                      <a:cubicBezTo>
                        <a:pt x="306" y="1763"/>
                        <a:pt x="306" y="1763"/>
                        <a:pt x="306" y="1763"/>
                      </a:cubicBezTo>
                      <a:cubicBezTo>
                        <a:pt x="305" y="1764"/>
                        <a:pt x="305" y="1764"/>
                        <a:pt x="305" y="1764"/>
                      </a:cubicBezTo>
                      <a:cubicBezTo>
                        <a:pt x="304" y="1766"/>
                        <a:pt x="304" y="1766"/>
                        <a:pt x="304" y="1766"/>
                      </a:cubicBezTo>
                      <a:cubicBezTo>
                        <a:pt x="303" y="1765"/>
                        <a:pt x="301" y="1766"/>
                        <a:pt x="300" y="1766"/>
                      </a:cubicBezTo>
                      <a:cubicBezTo>
                        <a:pt x="299" y="1766"/>
                        <a:pt x="299" y="1766"/>
                        <a:pt x="299" y="1766"/>
                      </a:cubicBezTo>
                      <a:cubicBezTo>
                        <a:pt x="295" y="1767"/>
                        <a:pt x="295" y="1767"/>
                        <a:pt x="295" y="1767"/>
                      </a:cubicBezTo>
                      <a:cubicBezTo>
                        <a:pt x="294" y="1770"/>
                        <a:pt x="294" y="1770"/>
                        <a:pt x="294" y="1770"/>
                      </a:cubicBezTo>
                      <a:cubicBezTo>
                        <a:pt x="295" y="1772"/>
                        <a:pt x="295" y="1772"/>
                        <a:pt x="295" y="1772"/>
                      </a:cubicBezTo>
                      <a:cubicBezTo>
                        <a:pt x="293" y="1773"/>
                        <a:pt x="293" y="1773"/>
                        <a:pt x="293" y="1773"/>
                      </a:cubicBezTo>
                      <a:cubicBezTo>
                        <a:pt x="293" y="1775"/>
                        <a:pt x="293" y="1775"/>
                        <a:pt x="293" y="1775"/>
                      </a:cubicBezTo>
                      <a:cubicBezTo>
                        <a:pt x="295" y="1776"/>
                        <a:pt x="295" y="1776"/>
                        <a:pt x="295" y="1776"/>
                      </a:cubicBezTo>
                      <a:cubicBezTo>
                        <a:pt x="298" y="1776"/>
                        <a:pt x="298" y="1776"/>
                        <a:pt x="298" y="1776"/>
                      </a:cubicBezTo>
                      <a:cubicBezTo>
                        <a:pt x="299" y="1777"/>
                        <a:pt x="301" y="1778"/>
                        <a:pt x="302" y="1778"/>
                      </a:cubicBezTo>
                      <a:cubicBezTo>
                        <a:pt x="304" y="1777"/>
                        <a:pt x="304" y="1777"/>
                        <a:pt x="304" y="1777"/>
                      </a:cubicBezTo>
                      <a:cubicBezTo>
                        <a:pt x="306" y="1778"/>
                        <a:pt x="306" y="1778"/>
                        <a:pt x="306" y="1778"/>
                      </a:cubicBezTo>
                      <a:cubicBezTo>
                        <a:pt x="307" y="1779"/>
                        <a:pt x="307" y="1779"/>
                        <a:pt x="307" y="1779"/>
                      </a:cubicBezTo>
                      <a:cubicBezTo>
                        <a:pt x="309" y="1777"/>
                        <a:pt x="309" y="1777"/>
                        <a:pt x="309" y="1777"/>
                      </a:cubicBezTo>
                      <a:cubicBezTo>
                        <a:pt x="308" y="1775"/>
                        <a:pt x="308" y="1775"/>
                        <a:pt x="308" y="1775"/>
                      </a:cubicBezTo>
                      <a:cubicBezTo>
                        <a:pt x="308" y="1773"/>
                        <a:pt x="308" y="1773"/>
                        <a:pt x="308" y="1773"/>
                      </a:cubicBezTo>
                      <a:cubicBezTo>
                        <a:pt x="309" y="1775"/>
                        <a:pt x="309" y="1775"/>
                        <a:pt x="309" y="1775"/>
                      </a:cubicBezTo>
                      <a:cubicBezTo>
                        <a:pt x="310" y="1776"/>
                        <a:pt x="310" y="1776"/>
                        <a:pt x="310" y="1776"/>
                      </a:cubicBezTo>
                      <a:cubicBezTo>
                        <a:pt x="311" y="1774"/>
                        <a:pt x="311" y="1774"/>
                        <a:pt x="311" y="1774"/>
                      </a:cubicBezTo>
                      <a:cubicBezTo>
                        <a:pt x="314" y="1775"/>
                        <a:pt x="314" y="1775"/>
                        <a:pt x="314" y="1775"/>
                      </a:cubicBezTo>
                      <a:cubicBezTo>
                        <a:pt x="314" y="1778"/>
                        <a:pt x="314" y="1778"/>
                        <a:pt x="314" y="1778"/>
                      </a:cubicBezTo>
                      <a:cubicBezTo>
                        <a:pt x="321" y="1779"/>
                        <a:pt x="321" y="1779"/>
                        <a:pt x="321" y="1779"/>
                      </a:cubicBezTo>
                      <a:cubicBezTo>
                        <a:pt x="323" y="1778"/>
                        <a:pt x="323" y="1778"/>
                        <a:pt x="323" y="1778"/>
                      </a:cubicBezTo>
                      <a:cubicBezTo>
                        <a:pt x="322" y="1777"/>
                        <a:pt x="322" y="1777"/>
                        <a:pt x="322" y="1777"/>
                      </a:cubicBezTo>
                      <a:cubicBezTo>
                        <a:pt x="322" y="1776"/>
                        <a:pt x="322" y="1776"/>
                        <a:pt x="322" y="1776"/>
                      </a:cubicBezTo>
                      <a:cubicBezTo>
                        <a:pt x="324" y="1776"/>
                        <a:pt x="324" y="1776"/>
                        <a:pt x="324" y="1776"/>
                      </a:cubicBezTo>
                      <a:cubicBezTo>
                        <a:pt x="327" y="1777"/>
                        <a:pt x="327" y="1777"/>
                        <a:pt x="327" y="1777"/>
                      </a:cubicBezTo>
                      <a:cubicBezTo>
                        <a:pt x="328" y="1774"/>
                        <a:pt x="328" y="1774"/>
                        <a:pt x="328" y="1774"/>
                      </a:cubicBezTo>
                      <a:cubicBezTo>
                        <a:pt x="326" y="1773"/>
                        <a:pt x="326" y="1773"/>
                        <a:pt x="326" y="1773"/>
                      </a:cubicBezTo>
                      <a:cubicBezTo>
                        <a:pt x="325" y="1772"/>
                        <a:pt x="325" y="1772"/>
                        <a:pt x="325" y="1772"/>
                      </a:cubicBezTo>
                      <a:cubicBezTo>
                        <a:pt x="326" y="1771"/>
                        <a:pt x="326" y="1771"/>
                        <a:pt x="326" y="1771"/>
                      </a:cubicBezTo>
                      <a:cubicBezTo>
                        <a:pt x="329" y="1772"/>
                        <a:pt x="329" y="1772"/>
                        <a:pt x="329" y="1772"/>
                      </a:cubicBezTo>
                      <a:cubicBezTo>
                        <a:pt x="329" y="1770"/>
                        <a:pt x="329" y="1770"/>
                        <a:pt x="329" y="1770"/>
                      </a:cubicBezTo>
                      <a:cubicBezTo>
                        <a:pt x="329" y="1768"/>
                        <a:pt x="329" y="1768"/>
                        <a:pt x="329" y="1768"/>
                      </a:cubicBezTo>
                      <a:cubicBezTo>
                        <a:pt x="332" y="1765"/>
                        <a:pt x="332" y="1765"/>
                        <a:pt x="332" y="1765"/>
                      </a:cubicBezTo>
                      <a:cubicBezTo>
                        <a:pt x="334" y="1765"/>
                        <a:pt x="334" y="1765"/>
                        <a:pt x="334" y="1765"/>
                      </a:cubicBezTo>
                      <a:cubicBezTo>
                        <a:pt x="335" y="1764"/>
                        <a:pt x="334" y="1760"/>
                        <a:pt x="333" y="1758"/>
                      </a:cubicBezTo>
                      <a:cubicBezTo>
                        <a:pt x="331" y="1758"/>
                        <a:pt x="331" y="1758"/>
                        <a:pt x="331" y="1758"/>
                      </a:cubicBezTo>
                      <a:cubicBezTo>
                        <a:pt x="331" y="1757"/>
                        <a:pt x="331" y="1757"/>
                        <a:pt x="331" y="1757"/>
                      </a:cubicBezTo>
                      <a:cubicBezTo>
                        <a:pt x="334" y="1757"/>
                        <a:pt x="334" y="1757"/>
                        <a:pt x="334" y="1757"/>
                      </a:cubicBezTo>
                      <a:cubicBezTo>
                        <a:pt x="337" y="1762"/>
                        <a:pt x="337" y="1762"/>
                        <a:pt x="337" y="1762"/>
                      </a:cubicBezTo>
                      <a:cubicBezTo>
                        <a:pt x="342" y="1762"/>
                        <a:pt x="342" y="1762"/>
                        <a:pt x="342" y="1762"/>
                      </a:cubicBezTo>
                      <a:cubicBezTo>
                        <a:pt x="343" y="1759"/>
                        <a:pt x="343" y="1759"/>
                        <a:pt x="343" y="1759"/>
                      </a:cubicBezTo>
                      <a:cubicBezTo>
                        <a:pt x="342" y="1759"/>
                        <a:pt x="342" y="1759"/>
                        <a:pt x="342" y="1759"/>
                      </a:cubicBezTo>
                      <a:cubicBezTo>
                        <a:pt x="342" y="1757"/>
                        <a:pt x="342" y="1757"/>
                        <a:pt x="342" y="1757"/>
                      </a:cubicBezTo>
                      <a:cubicBezTo>
                        <a:pt x="338" y="1756"/>
                        <a:pt x="338" y="1756"/>
                        <a:pt x="338" y="1756"/>
                      </a:cubicBezTo>
                      <a:cubicBezTo>
                        <a:pt x="336" y="1753"/>
                        <a:pt x="336" y="1753"/>
                        <a:pt x="336" y="1753"/>
                      </a:cubicBezTo>
                      <a:cubicBezTo>
                        <a:pt x="335" y="1754"/>
                        <a:pt x="335" y="1754"/>
                        <a:pt x="335" y="1754"/>
                      </a:cubicBezTo>
                      <a:cubicBezTo>
                        <a:pt x="333" y="1755"/>
                        <a:pt x="333" y="1755"/>
                        <a:pt x="333" y="1755"/>
                      </a:cubicBezTo>
                      <a:cubicBezTo>
                        <a:pt x="329" y="1753"/>
                        <a:pt x="329" y="1753"/>
                        <a:pt x="329" y="1753"/>
                      </a:cubicBezTo>
                      <a:cubicBezTo>
                        <a:pt x="329" y="1752"/>
                        <a:pt x="329" y="1752"/>
                        <a:pt x="329" y="1752"/>
                      </a:cubicBezTo>
                      <a:cubicBezTo>
                        <a:pt x="333" y="1752"/>
                        <a:pt x="333" y="1752"/>
                        <a:pt x="333" y="1752"/>
                      </a:cubicBezTo>
                      <a:cubicBezTo>
                        <a:pt x="331" y="1751"/>
                        <a:pt x="331" y="1750"/>
                        <a:pt x="330" y="1749"/>
                      </a:cubicBezTo>
                      <a:cubicBezTo>
                        <a:pt x="332" y="1750"/>
                        <a:pt x="335" y="1751"/>
                        <a:pt x="337" y="1753"/>
                      </a:cubicBezTo>
                      <a:cubicBezTo>
                        <a:pt x="338" y="1752"/>
                        <a:pt x="338" y="1752"/>
                        <a:pt x="338" y="1752"/>
                      </a:cubicBezTo>
                      <a:cubicBezTo>
                        <a:pt x="336" y="1749"/>
                        <a:pt x="336" y="1749"/>
                        <a:pt x="336" y="1749"/>
                      </a:cubicBezTo>
                      <a:cubicBezTo>
                        <a:pt x="333" y="1749"/>
                        <a:pt x="333" y="1749"/>
                        <a:pt x="333" y="1749"/>
                      </a:cubicBezTo>
                      <a:cubicBezTo>
                        <a:pt x="332" y="1747"/>
                        <a:pt x="332" y="1747"/>
                        <a:pt x="332" y="1747"/>
                      </a:cubicBezTo>
                      <a:cubicBezTo>
                        <a:pt x="332" y="1748"/>
                        <a:pt x="332" y="1748"/>
                        <a:pt x="332" y="1748"/>
                      </a:cubicBezTo>
                      <a:cubicBezTo>
                        <a:pt x="324" y="1744"/>
                        <a:pt x="324" y="1744"/>
                        <a:pt x="324" y="1744"/>
                      </a:cubicBezTo>
                      <a:cubicBezTo>
                        <a:pt x="324" y="1742"/>
                        <a:pt x="324" y="1742"/>
                        <a:pt x="324" y="1742"/>
                      </a:cubicBezTo>
                      <a:cubicBezTo>
                        <a:pt x="327" y="1740"/>
                        <a:pt x="327" y="1740"/>
                        <a:pt x="327" y="1740"/>
                      </a:cubicBezTo>
                      <a:cubicBezTo>
                        <a:pt x="330" y="1739"/>
                        <a:pt x="330" y="1739"/>
                        <a:pt x="330" y="1739"/>
                      </a:cubicBezTo>
                      <a:cubicBezTo>
                        <a:pt x="329" y="1738"/>
                        <a:pt x="331" y="1736"/>
                        <a:pt x="331" y="1733"/>
                      </a:cubicBezTo>
                      <a:cubicBezTo>
                        <a:pt x="330" y="1732"/>
                        <a:pt x="330" y="1732"/>
                        <a:pt x="330" y="1732"/>
                      </a:cubicBezTo>
                      <a:cubicBezTo>
                        <a:pt x="326" y="1732"/>
                        <a:pt x="326" y="1732"/>
                        <a:pt x="326" y="1732"/>
                      </a:cubicBezTo>
                      <a:cubicBezTo>
                        <a:pt x="325" y="1731"/>
                        <a:pt x="325" y="1731"/>
                        <a:pt x="325" y="1731"/>
                      </a:cubicBezTo>
                      <a:cubicBezTo>
                        <a:pt x="325" y="1728"/>
                        <a:pt x="325" y="1728"/>
                        <a:pt x="325" y="1728"/>
                      </a:cubicBezTo>
                      <a:cubicBezTo>
                        <a:pt x="322" y="1728"/>
                        <a:pt x="322" y="1728"/>
                        <a:pt x="322" y="1728"/>
                      </a:cubicBezTo>
                      <a:cubicBezTo>
                        <a:pt x="322" y="1729"/>
                        <a:pt x="323" y="1734"/>
                        <a:pt x="324" y="1734"/>
                      </a:cubicBezTo>
                      <a:close/>
                      <a:moveTo>
                        <a:pt x="622" y="1727"/>
                      </a:moveTo>
                      <a:cubicBezTo>
                        <a:pt x="620" y="1727"/>
                        <a:pt x="617" y="1729"/>
                        <a:pt x="617" y="1731"/>
                      </a:cubicBezTo>
                      <a:cubicBezTo>
                        <a:pt x="613" y="1730"/>
                        <a:pt x="613" y="1730"/>
                        <a:pt x="613" y="1730"/>
                      </a:cubicBezTo>
                      <a:cubicBezTo>
                        <a:pt x="610" y="1730"/>
                        <a:pt x="603" y="1736"/>
                        <a:pt x="602" y="1737"/>
                      </a:cubicBezTo>
                      <a:cubicBezTo>
                        <a:pt x="603" y="1739"/>
                        <a:pt x="603" y="1739"/>
                        <a:pt x="603" y="1739"/>
                      </a:cubicBezTo>
                      <a:cubicBezTo>
                        <a:pt x="599" y="1741"/>
                        <a:pt x="593" y="1746"/>
                        <a:pt x="591" y="1750"/>
                      </a:cubicBezTo>
                      <a:cubicBezTo>
                        <a:pt x="588" y="1750"/>
                        <a:pt x="588" y="1750"/>
                        <a:pt x="588" y="1750"/>
                      </a:cubicBezTo>
                      <a:cubicBezTo>
                        <a:pt x="593" y="1755"/>
                        <a:pt x="593" y="1755"/>
                        <a:pt x="593" y="1755"/>
                      </a:cubicBezTo>
                      <a:cubicBezTo>
                        <a:pt x="596" y="1755"/>
                        <a:pt x="602" y="1762"/>
                        <a:pt x="604" y="1765"/>
                      </a:cubicBezTo>
                      <a:cubicBezTo>
                        <a:pt x="610" y="1767"/>
                        <a:pt x="610" y="1767"/>
                        <a:pt x="610" y="1767"/>
                      </a:cubicBezTo>
                      <a:cubicBezTo>
                        <a:pt x="609" y="1769"/>
                        <a:pt x="609" y="1769"/>
                        <a:pt x="609" y="1769"/>
                      </a:cubicBezTo>
                      <a:cubicBezTo>
                        <a:pt x="611" y="1770"/>
                        <a:pt x="611" y="1770"/>
                        <a:pt x="611" y="1770"/>
                      </a:cubicBezTo>
                      <a:cubicBezTo>
                        <a:pt x="612" y="1773"/>
                        <a:pt x="612" y="1773"/>
                        <a:pt x="612" y="1773"/>
                      </a:cubicBezTo>
                      <a:cubicBezTo>
                        <a:pt x="611" y="1775"/>
                        <a:pt x="611" y="1775"/>
                        <a:pt x="611" y="1775"/>
                      </a:cubicBezTo>
                      <a:cubicBezTo>
                        <a:pt x="612" y="1776"/>
                        <a:pt x="616" y="1777"/>
                        <a:pt x="616" y="1778"/>
                      </a:cubicBezTo>
                      <a:cubicBezTo>
                        <a:pt x="618" y="1777"/>
                        <a:pt x="618" y="1777"/>
                        <a:pt x="618" y="1777"/>
                      </a:cubicBezTo>
                      <a:cubicBezTo>
                        <a:pt x="619" y="1780"/>
                        <a:pt x="619" y="1780"/>
                        <a:pt x="619" y="1780"/>
                      </a:cubicBezTo>
                      <a:cubicBezTo>
                        <a:pt x="621" y="1781"/>
                        <a:pt x="621" y="1781"/>
                        <a:pt x="621" y="1781"/>
                      </a:cubicBezTo>
                      <a:cubicBezTo>
                        <a:pt x="622" y="1783"/>
                        <a:pt x="622" y="1783"/>
                        <a:pt x="622" y="1783"/>
                      </a:cubicBezTo>
                      <a:cubicBezTo>
                        <a:pt x="627" y="1783"/>
                        <a:pt x="627" y="1783"/>
                        <a:pt x="627" y="1783"/>
                      </a:cubicBezTo>
                      <a:cubicBezTo>
                        <a:pt x="629" y="1783"/>
                        <a:pt x="632" y="1781"/>
                        <a:pt x="633" y="1779"/>
                      </a:cubicBezTo>
                      <a:cubicBezTo>
                        <a:pt x="633" y="1776"/>
                        <a:pt x="633" y="1776"/>
                        <a:pt x="633" y="1776"/>
                      </a:cubicBezTo>
                      <a:cubicBezTo>
                        <a:pt x="635" y="1776"/>
                        <a:pt x="639" y="1774"/>
                        <a:pt x="641" y="1772"/>
                      </a:cubicBezTo>
                      <a:cubicBezTo>
                        <a:pt x="641" y="1770"/>
                        <a:pt x="641" y="1770"/>
                        <a:pt x="641" y="1770"/>
                      </a:cubicBezTo>
                      <a:cubicBezTo>
                        <a:pt x="644" y="1767"/>
                        <a:pt x="644" y="1767"/>
                        <a:pt x="644" y="1767"/>
                      </a:cubicBezTo>
                      <a:cubicBezTo>
                        <a:pt x="643" y="1766"/>
                        <a:pt x="643" y="1759"/>
                        <a:pt x="643" y="1757"/>
                      </a:cubicBezTo>
                      <a:cubicBezTo>
                        <a:pt x="645" y="1756"/>
                        <a:pt x="645" y="1756"/>
                        <a:pt x="645" y="1756"/>
                      </a:cubicBezTo>
                      <a:cubicBezTo>
                        <a:pt x="647" y="1752"/>
                        <a:pt x="647" y="1752"/>
                        <a:pt x="647" y="1752"/>
                      </a:cubicBezTo>
                      <a:cubicBezTo>
                        <a:pt x="645" y="1750"/>
                        <a:pt x="638" y="1749"/>
                        <a:pt x="635" y="1749"/>
                      </a:cubicBezTo>
                      <a:cubicBezTo>
                        <a:pt x="635" y="1748"/>
                        <a:pt x="635" y="1748"/>
                        <a:pt x="635" y="1748"/>
                      </a:cubicBezTo>
                      <a:cubicBezTo>
                        <a:pt x="636" y="1747"/>
                        <a:pt x="636" y="1747"/>
                        <a:pt x="636" y="1747"/>
                      </a:cubicBezTo>
                      <a:cubicBezTo>
                        <a:pt x="637" y="1746"/>
                        <a:pt x="640" y="1746"/>
                        <a:pt x="641" y="1746"/>
                      </a:cubicBezTo>
                      <a:cubicBezTo>
                        <a:pt x="644" y="1745"/>
                        <a:pt x="644" y="1745"/>
                        <a:pt x="644" y="1745"/>
                      </a:cubicBezTo>
                      <a:cubicBezTo>
                        <a:pt x="644" y="1743"/>
                        <a:pt x="644" y="1743"/>
                        <a:pt x="644" y="1743"/>
                      </a:cubicBezTo>
                      <a:cubicBezTo>
                        <a:pt x="643" y="1740"/>
                        <a:pt x="641" y="1738"/>
                        <a:pt x="638" y="1736"/>
                      </a:cubicBezTo>
                      <a:cubicBezTo>
                        <a:pt x="635" y="1736"/>
                        <a:pt x="635" y="1736"/>
                        <a:pt x="635" y="1736"/>
                      </a:cubicBezTo>
                      <a:cubicBezTo>
                        <a:pt x="631" y="1732"/>
                        <a:pt x="631" y="1732"/>
                        <a:pt x="631" y="1732"/>
                      </a:cubicBezTo>
                      <a:cubicBezTo>
                        <a:pt x="630" y="1732"/>
                        <a:pt x="630" y="1732"/>
                        <a:pt x="630" y="1732"/>
                      </a:cubicBezTo>
                      <a:cubicBezTo>
                        <a:pt x="629" y="1732"/>
                        <a:pt x="628" y="1730"/>
                        <a:pt x="627" y="1729"/>
                      </a:cubicBezTo>
                      <a:cubicBezTo>
                        <a:pt x="624" y="1728"/>
                        <a:pt x="624" y="1728"/>
                        <a:pt x="624" y="1728"/>
                      </a:cubicBezTo>
                      <a:cubicBezTo>
                        <a:pt x="624" y="1729"/>
                        <a:pt x="624" y="1729"/>
                        <a:pt x="624" y="1729"/>
                      </a:cubicBezTo>
                      <a:cubicBezTo>
                        <a:pt x="623" y="1728"/>
                        <a:pt x="623" y="1728"/>
                        <a:pt x="622" y="1727"/>
                      </a:cubicBezTo>
                      <a:close/>
                      <a:moveTo>
                        <a:pt x="325" y="1789"/>
                      </a:moveTo>
                      <a:cubicBezTo>
                        <a:pt x="322" y="1790"/>
                        <a:pt x="322" y="1790"/>
                        <a:pt x="322" y="1790"/>
                      </a:cubicBezTo>
                      <a:cubicBezTo>
                        <a:pt x="323" y="1794"/>
                        <a:pt x="323" y="1794"/>
                        <a:pt x="323" y="1794"/>
                      </a:cubicBezTo>
                      <a:cubicBezTo>
                        <a:pt x="324" y="1794"/>
                        <a:pt x="324" y="1794"/>
                        <a:pt x="324" y="1794"/>
                      </a:cubicBezTo>
                      <a:cubicBezTo>
                        <a:pt x="327" y="1791"/>
                        <a:pt x="327" y="1791"/>
                        <a:pt x="327" y="1791"/>
                      </a:cubicBezTo>
                      <a:cubicBezTo>
                        <a:pt x="326" y="1789"/>
                        <a:pt x="326" y="1789"/>
                        <a:pt x="326" y="1789"/>
                      </a:cubicBezTo>
                      <a:lnTo>
                        <a:pt x="325" y="1789"/>
                      </a:lnTo>
                      <a:close/>
                      <a:moveTo>
                        <a:pt x="290" y="1778"/>
                      </a:moveTo>
                      <a:cubicBezTo>
                        <a:pt x="293" y="1780"/>
                        <a:pt x="293" y="1780"/>
                        <a:pt x="293" y="1780"/>
                      </a:cubicBezTo>
                      <a:cubicBezTo>
                        <a:pt x="291" y="1781"/>
                        <a:pt x="291" y="1781"/>
                        <a:pt x="291" y="1781"/>
                      </a:cubicBezTo>
                      <a:cubicBezTo>
                        <a:pt x="290" y="1783"/>
                        <a:pt x="290" y="1783"/>
                        <a:pt x="290" y="1783"/>
                      </a:cubicBezTo>
                      <a:cubicBezTo>
                        <a:pt x="292" y="1785"/>
                        <a:pt x="292" y="1785"/>
                        <a:pt x="292" y="1785"/>
                      </a:cubicBezTo>
                      <a:cubicBezTo>
                        <a:pt x="293" y="1785"/>
                        <a:pt x="297" y="1786"/>
                        <a:pt x="298" y="1787"/>
                      </a:cubicBezTo>
                      <a:cubicBezTo>
                        <a:pt x="298" y="1788"/>
                        <a:pt x="298" y="1788"/>
                        <a:pt x="298" y="1788"/>
                      </a:cubicBezTo>
                      <a:cubicBezTo>
                        <a:pt x="296" y="1790"/>
                        <a:pt x="296" y="1790"/>
                        <a:pt x="296" y="1790"/>
                      </a:cubicBezTo>
                      <a:cubicBezTo>
                        <a:pt x="294" y="1789"/>
                        <a:pt x="294" y="1789"/>
                        <a:pt x="294" y="1789"/>
                      </a:cubicBezTo>
                      <a:cubicBezTo>
                        <a:pt x="293" y="1789"/>
                        <a:pt x="293" y="1789"/>
                        <a:pt x="293" y="1789"/>
                      </a:cubicBezTo>
                      <a:cubicBezTo>
                        <a:pt x="293" y="1790"/>
                        <a:pt x="293" y="1790"/>
                        <a:pt x="293" y="1790"/>
                      </a:cubicBezTo>
                      <a:cubicBezTo>
                        <a:pt x="294" y="1790"/>
                        <a:pt x="294" y="1790"/>
                        <a:pt x="294" y="1790"/>
                      </a:cubicBezTo>
                      <a:cubicBezTo>
                        <a:pt x="295" y="1792"/>
                        <a:pt x="295" y="1793"/>
                        <a:pt x="295" y="1794"/>
                      </a:cubicBezTo>
                      <a:cubicBezTo>
                        <a:pt x="297" y="1795"/>
                        <a:pt x="297" y="1795"/>
                        <a:pt x="297" y="1795"/>
                      </a:cubicBezTo>
                      <a:cubicBezTo>
                        <a:pt x="298" y="1794"/>
                        <a:pt x="298" y="1794"/>
                        <a:pt x="298" y="1794"/>
                      </a:cubicBezTo>
                      <a:cubicBezTo>
                        <a:pt x="300" y="1795"/>
                        <a:pt x="300" y="1795"/>
                        <a:pt x="300" y="1795"/>
                      </a:cubicBezTo>
                      <a:cubicBezTo>
                        <a:pt x="302" y="1793"/>
                        <a:pt x="302" y="1793"/>
                        <a:pt x="302" y="1793"/>
                      </a:cubicBezTo>
                      <a:cubicBezTo>
                        <a:pt x="304" y="1794"/>
                        <a:pt x="304" y="1794"/>
                        <a:pt x="304" y="1794"/>
                      </a:cubicBezTo>
                      <a:cubicBezTo>
                        <a:pt x="308" y="1791"/>
                        <a:pt x="308" y="1791"/>
                        <a:pt x="308" y="1791"/>
                      </a:cubicBezTo>
                      <a:cubicBezTo>
                        <a:pt x="309" y="1789"/>
                        <a:pt x="309" y="1789"/>
                        <a:pt x="309" y="1789"/>
                      </a:cubicBezTo>
                      <a:cubicBezTo>
                        <a:pt x="308" y="1789"/>
                        <a:pt x="308" y="1789"/>
                        <a:pt x="308" y="1789"/>
                      </a:cubicBezTo>
                      <a:cubicBezTo>
                        <a:pt x="300" y="1789"/>
                        <a:pt x="300" y="1789"/>
                        <a:pt x="300" y="1789"/>
                      </a:cubicBezTo>
                      <a:cubicBezTo>
                        <a:pt x="300" y="1787"/>
                        <a:pt x="300" y="1787"/>
                        <a:pt x="300" y="1787"/>
                      </a:cubicBezTo>
                      <a:cubicBezTo>
                        <a:pt x="305" y="1784"/>
                        <a:pt x="305" y="1784"/>
                        <a:pt x="305" y="1784"/>
                      </a:cubicBezTo>
                      <a:cubicBezTo>
                        <a:pt x="308" y="1785"/>
                        <a:pt x="308" y="1785"/>
                        <a:pt x="308" y="1785"/>
                      </a:cubicBezTo>
                      <a:cubicBezTo>
                        <a:pt x="311" y="1784"/>
                        <a:pt x="311" y="1784"/>
                        <a:pt x="311" y="1784"/>
                      </a:cubicBezTo>
                      <a:cubicBezTo>
                        <a:pt x="310" y="1783"/>
                        <a:pt x="310" y="1783"/>
                        <a:pt x="310" y="1783"/>
                      </a:cubicBezTo>
                      <a:cubicBezTo>
                        <a:pt x="298" y="1781"/>
                        <a:pt x="298" y="1781"/>
                        <a:pt x="298" y="1781"/>
                      </a:cubicBezTo>
                      <a:cubicBezTo>
                        <a:pt x="301" y="1780"/>
                        <a:pt x="301" y="1780"/>
                        <a:pt x="301" y="1780"/>
                      </a:cubicBezTo>
                      <a:cubicBezTo>
                        <a:pt x="299" y="1778"/>
                        <a:pt x="299" y="1778"/>
                        <a:pt x="299" y="1778"/>
                      </a:cubicBezTo>
                      <a:cubicBezTo>
                        <a:pt x="296" y="1779"/>
                        <a:pt x="296" y="1779"/>
                        <a:pt x="296" y="1779"/>
                      </a:cubicBezTo>
                      <a:cubicBezTo>
                        <a:pt x="293" y="1777"/>
                        <a:pt x="293" y="1777"/>
                        <a:pt x="293" y="1777"/>
                      </a:cubicBezTo>
                      <a:cubicBezTo>
                        <a:pt x="290" y="1777"/>
                        <a:pt x="290" y="1777"/>
                        <a:pt x="290" y="1777"/>
                      </a:cubicBezTo>
                      <a:lnTo>
                        <a:pt x="290" y="1778"/>
                      </a:lnTo>
                      <a:close/>
                      <a:moveTo>
                        <a:pt x="302" y="1798"/>
                      </a:moveTo>
                      <a:cubicBezTo>
                        <a:pt x="301" y="1799"/>
                        <a:pt x="301" y="1799"/>
                        <a:pt x="301" y="1799"/>
                      </a:cubicBezTo>
                      <a:cubicBezTo>
                        <a:pt x="300" y="1800"/>
                        <a:pt x="300" y="1800"/>
                        <a:pt x="300" y="1800"/>
                      </a:cubicBezTo>
                      <a:cubicBezTo>
                        <a:pt x="299" y="1800"/>
                        <a:pt x="299" y="1800"/>
                        <a:pt x="299" y="1800"/>
                      </a:cubicBezTo>
                      <a:cubicBezTo>
                        <a:pt x="300" y="1803"/>
                        <a:pt x="300" y="1803"/>
                        <a:pt x="300" y="1803"/>
                      </a:cubicBezTo>
                      <a:cubicBezTo>
                        <a:pt x="299" y="1804"/>
                        <a:pt x="299" y="1804"/>
                        <a:pt x="299" y="1804"/>
                      </a:cubicBezTo>
                      <a:cubicBezTo>
                        <a:pt x="303" y="1805"/>
                        <a:pt x="303" y="1805"/>
                        <a:pt x="303" y="1805"/>
                      </a:cubicBezTo>
                      <a:cubicBezTo>
                        <a:pt x="305" y="1808"/>
                        <a:pt x="305" y="1808"/>
                        <a:pt x="305" y="1808"/>
                      </a:cubicBezTo>
                      <a:cubicBezTo>
                        <a:pt x="305" y="1806"/>
                        <a:pt x="305" y="1806"/>
                        <a:pt x="305" y="1806"/>
                      </a:cubicBezTo>
                      <a:cubicBezTo>
                        <a:pt x="308" y="1808"/>
                        <a:pt x="308" y="1808"/>
                        <a:pt x="308" y="1808"/>
                      </a:cubicBezTo>
                      <a:cubicBezTo>
                        <a:pt x="309" y="1807"/>
                        <a:pt x="309" y="1807"/>
                        <a:pt x="309" y="1807"/>
                      </a:cubicBezTo>
                      <a:cubicBezTo>
                        <a:pt x="309" y="1804"/>
                        <a:pt x="309" y="1804"/>
                        <a:pt x="309" y="1804"/>
                      </a:cubicBezTo>
                      <a:cubicBezTo>
                        <a:pt x="312" y="1805"/>
                        <a:pt x="312" y="1805"/>
                        <a:pt x="312" y="1805"/>
                      </a:cubicBezTo>
                      <a:cubicBezTo>
                        <a:pt x="309" y="1801"/>
                        <a:pt x="309" y="1801"/>
                        <a:pt x="309" y="1801"/>
                      </a:cubicBezTo>
                      <a:cubicBezTo>
                        <a:pt x="311" y="1800"/>
                        <a:pt x="311" y="1800"/>
                        <a:pt x="311" y="1800"/>
                      </a:cubicBezTo>
                      <a:cubicBezTo>
                        <a:pt x="309" y="1799"/>
                        <a:pt x="309" y="1799"/>
                        <a:pt x="309" y="1799"/>
                      </a:cubicBezTo>
                      <a:cubicBezTo>
                        <a:pt x="308" y="1800"/>
                        <a:pt x="308" y="1800"/>
                        <a:pt x="308" y="1800"/>
                      </a:cubicBezTo>
                      <a:cubicBezTo>
                        <a:pt x="306" y="1798"/>
                        <a:pt x="306" y="1798"/>
                        <a:pt x="306" y="1798"/>
                      </a:cubicBezTo>
                      <a:cubicBezTo>
                        <a:pt x="305" y="1798"/>
                        <a:pt x="303" y="1798"/>
                        <a:pt x="302" y="1798"/>
                      </a:cubicBezTo>
                      <a:close/>
                      <a:moveTo>
                        <a:pt x="675" y="1808"/>
                      </a:moveTo>
                      <a:cubicBezTo>
                        <a:pt x="677" y="1807"/>
                        <a:pt x="677" y="1807"/>
                        <a:pt x="677" y="1807"/>
                      </a:cubicBezTo>
                      <a:cubicBezTo>
                        <a:pt x="676" y="1805"/>
                        <a:pt x="676" y="1805"/>
                        <a:pt x="676" y="1805"/>
                      </a:cubicBezTo>
                      <a:cubicBezTo>
                        <a:pt x="677" y="1804"/>
                        <a:pt x="677" y="1804"/>
                        <a:pt x="677" y="1804"/>
                      </a:cubicBezTo>
                      <a:cubicBezTo>
                        <a:pt x="678" y="1806"/>
                        <a:pt x="678" y="1806"/>
                        <a:pt x="678" y="1806"/>
                      </a:cubicBezTo>
                      <a:cubicBezTo>
                        <a:pt x="680" y="1804"/>
                        <a:pt x="680" y="1804"/>
                        <a:pt x="680" y="1804"/>
                      </a:cubicBezTo>
                      <a:cubicBezTo>
                        <a:pt x="679" y="1802"/>
                        <a:pt x="679" y="1802"/>
                        <a:pt x="679" y="1802"/>
                      </a:cubicBezTo>
                      <a:cubicBezTo>
                        <a:pt x="680" y="1799"/>
                        <a:pt x="681" y="1786"/>
                        <a:pt x="679" y="1784"/>
                      </a:cubicBezTo>
                      <a:cubicBezTo>
                        <a:pt x="677" y="1783"/>
                        <a:pt x="675" y="1781"/>
                        <a:pt x="675" y="1780"/>
                      </a:cubicBezTo>
                      <a:cubicBezTo>
                        <a:pt x="674" y="1780"/>
                        <a:pt x="674" y="1780"/>
                        <a:pt x="674" y="1780"/>
                      </a:cubicBezTo>
                      <a:cubicBezTo>
                        <a:pt x="667" y="1783"/>
                        <a:pt x="667" y="1783"/>
                        <a:pt x="667" y="1783"/>
                      </a:cubicBezTo>
                      <a:cubicBezTo>
                        <a:pt x="667" y="1784"/>
                        <a:pt x="667" y="1784"/>
                        <a:pt x="667" y="1784"/>
                      </a:cubicBezTo>
                      <a:cubicBezTo>
                        <a:pt x="669" y="1785"/>
                        <a:pt x="669" y="1785"/>
                        <a:pt x="669" y="1785"/>
                      </a:cubicBezTo>
                      <a:cubicBezTo>
                        <a:pt x="667" y="1788"/>
                        <a:pt x="667" y="1788"/>
                        <a:pt x="667" y="1788"/>
                      </a:cubicBezTo>
                      <a:cubicBezTo>
                        <a:pt x="668" y="1789"/>
                        <a:pt x="669" y="1790"/>
                        <a:pt x="669" y="1791"/>
                      </a:cubicBezTo>
                      <a:cubicBezTo>
                        <a:pt x="667" y="1793"/>
                        <a:pt x="667" y="1793"/>
                        <a:pt x="667" y="1793"/>
                      </a:cubicBezTo>
                      <a:cubicBezTo>
                        <a:pt x="663" y="1792"/>
                        <a:pt x="663" y="1792"/>
                        <a:pt x="663" y="1792"/>
                      </a:cubicBezTo>
                      <a:cubicBezTo>
                        <a:pt x="661" y="1792"/>
                        <a:pt x="657" y="1795"/>
                        <a:pt x="655" y="1796"/>
                      </a:cubicBezTo>
                      <a:cubicBezTo>
                        <a:pt x="656" y="1798"/>
                        <a:pt x="655" y="1803"/>
                        <a:pt x="655" y="1804"/>
                      </a:cubicBezTo>
                      <a:cubicBezTo>
                        <a:pt x="657" y="1805"/>
                        <a:pt x="659" y="1807"/>
                        <a:pt x="659" y="1808"/>
                      </a:cubicBezTo>
                      <a:cubicBezTo>
                        <a:pt x="664" y="1808"/>
                        <a:pt x="664" y="1814"/>
                        <a:pt x="671" y="1811"/>
                      </a:cubicBezTo>
                      <a:cubicBezTo>
                        <a:pt x="673" y="1812"/>
                        <a:pt x="673" y="1812"/>
                        <a:pt x="673" y="1812"/>
                      </a:cubicBezTo>
                      <a:cubicBezTo>
                        <a:pt x="674" y="1811"/>
                        <a:pt x="674" y="1811"/>
                        <a:pt x="674" y="1811"/>
                      </a:cubicBezTo>
                      <a:cubicBezTo>
                        <a:pt x="676" y="1810"/>
                        <a:pt x="676" y="1810"/>
                        <a:pt x="676" y="1810"/>
                      </a:cubicBezTo>
                      <a:lnTo>
                        <a:pt x="675" y="1808"/>
                      </a:lnTo>
                      <a:close/>
                      <a:moveTo>
                        <a:pt x="289" y="1816"/>
                      </a:moveTo>
                      <a:cubicBezTo>
                        <a:pt x="286" y="1818"/>
                        <a:pt x="286" y="1818"/>
                        <a:pt x="286" y="1818"/>
                      </a:cubicBezTo>
                      <a:cubicBezTo>
                        <a:pt x="285" y="1817"/>
                        <a:pt x="285" y="1817"/>
                        <a:pt x="285" y="1817"/>
                      </a:cubicBezTo>
                      <a:cubicBezTo>
                        <a:pt x="284" y="1818"/>
                        <a:pt x="284" y="1818"/>
                        <a:pt x="284" y="1818"/>
                      </a:cubicBezTo>
                      <a:cubicBezTo>
                        <a:pt x="285" y="1820"/>
                        <a:pt x="285" y="1820"/>
                        <a:pt x="285" y="1820"/>
                      </a:cubicBezTo>
                      <a:cubicBezTo>
                        <a:pt x="282" y="1821"/>
                        <a:pt x="282" y="1821"/>
                        <a:pt x="282" y="1821"/>
                      </a:cubicBezTo>
                      <a:cubicBezTo>
                        <a:pt x="283" y="1822"/>
                        <a:pt x="283" y="1822"/>
                        <a:pt x="283" y="1822"/>
                      </a:cubicBezTo>
                      <a:cubicBezTo>
                        <a:pt x="286" y="1822"/>
                        <a:pt x="288" y="1822"/>
                        <a:pt x="291" y="1823"/>
                      </a:cubicBezTo>
                      <a:cubicBezTo>
                        <a:pt x="291" y="1822"/>
                        <a:pt x="291" y="1820"/>
                        <a:pt x="292" y="1819"/>
                      </a:cubicBezTo>
                      <a:cubicBezTo>
                        <a:pt x="294" y="1820"/>
                        <a:pt x="294" y="1820"/>
                        <a:pt x="294" y="1820"/>
                      </a:cubicBezTo>
                      <a:cubicBezTo>
                        <a:pt x="294" y="1819"/>
                        <a:pt x="294" y="1819"/>
                        <a:pt x="294" y="1819"/>
                      </a:cubicBezTo>
                      <a:cubicBezTo>
                        <a:pt x="292" y="1818"/>
                        <a:pt x="290" y="1817"/>
                        <a:pt x="289" y="1816"/>
                      </a:cubicBezTo>
                      <a:close/>
                      <a:moveTo>
                        <a:pt x="641" y="1831"/>
                      </a:moveTo>
                      <a:cubicBezTo>
                        <a:pt x="643" y="1830"/>
                        <a:pt x="643" y="1830"/>
                        <a:pt x="643" y="1830"/>
                      </a:cubicBezTo>
                      <a:cubicBezTo>
                        <a:pt x="645" y="1831"/>
                        <a:pt x="645" y="1831"/>
                        <a:pt x="645" y="1831"/>
                      </a:cubicBezTo>
                      <a:cubicBezTo>
                        <a:pt x="646" y="1832"/>
                        <a:pt x="646" y="1832"/>
                        <a:pt x="646" y="1832"/>
                      </a:cubicBezTo>
                      <a:cubicBezTo>
                        <a:pt x="648" y="1834"/>
                        <a:pt x="648" y="1834"/>
                        <a:pt x="648" y="1834"/>
                      </a:cubicBezTo>
                      <a:cubicBezTo>
                        <a:pt x="650" y="1832"/>
                        <a:pt x="650" y="1832"/>
                        <a:pt x="650" y="1832"/>
                      </a:cubicBezTo>
                      <a:cubicBezTo>
                        <a:pt x="649" y="1830"/>
                        <a:pt x="649" y="1830"/>
                        <a:pt x="649" y="1830"/>
                      </a:cubicBezTo>
                      <a:cubicBezTo>
                        <a:pt x="650" y="1829"/>
                        <a:pt x="650" y="1829"/>
                        <a:pt x="650" y="1829"/>
                      </a:cubicBezTo>
                      <a:cubicBezTo>
                        <a:pt x="652" y="1831"/>
                        <a:pt x="652" y="1831"/>
                        <a:pt x="652" y="1831"/>
                      </a:cubicBezTo>
                      <a:cubicBezTo>
                        <a:pt x="652" y="1830"/>
                        <a:pt x="652" y="1830"/>
                        <a:pt x="652" y="1830"/>
                      </a:cubicBezTo>
                      <a:cubicBezTo>
                        <a:pt x="653" y="1828"/>
                        <a:pt x="653" y="1828"/>
                        <a:pt x="653" y="1828"/>
                      </a:cubicBezTo>
                      <a:cubicBezTo>
                        <a:pt x="651" y="1824"/>
                        <a:pt x="651" y="1824"/>
                        <a:pt x="651" y="1824"/>
                      </a:cubicBezTo>
                      <a:cubicBezTo>
                        <a:pt x="650" y="1824"/>
                        <a:pt x="647" y="1825"/>
                        <a:pt x="646" y="1826"/>
                      </a:cubicBezTo>
                      <a:cubicBezTo>
                        <a:pt x="645" y="1825"/>
                        <a:pt x="645" y="1825"/>
                        <a:pt x="645" y="1825"/>
                      </a:cubicBezTo>
                      <a:cubicBezTo>
                        <a:pt x="642" y="1827"/>
                        <a:pt x="642" y="1827"/>
                        <a:pt x="642" y="1827"/>
                      </a:cubicBezTo>
                      <a:cubicBezTo>
                        <a:pt x="640" y="1824"/>
                        <a:pt x="640" y="1824"/>
                        <a:pt x="640" y="1824"/>
                      </a:cubicBezTo>
                      <a:cubicBezTo>
                        <a:pt x="639" y="1825"/>
                        <a:pt x="639" y="1825"/>
                        <a:pt x="639" y="1825"/>
                      </a:cubicBezTo>
                      <a:cubicBezTo>
                        <a:pt x="640" y="1826"/>
                        <a:pt x="640" y="1826"/>
                        <a:pt x="640" y="1826"/>
                      </a:cubicBezTo>
                      <a:cubicBezTo>
                        <a:pt x="639" y="1826"/>
                        <a:pt x="639" y="1826"/>
                        <a:pt x="639" y="1826"/>
                      </a:cubicBezTo>
                      <a:cubicBezTo>
                        <a:pt x="636" y="1829"/>
                        <a:pt x="636" y="1829"/>
                        <a:pt x="636" y="1829"/>
                      </a:cubicBezTo>
                      <a:cubicBezTo>
                        <a:pt x="638" y="1832"/>
                        <a:pt x="638" y="1832"/>
                        <a:pt x="638" y="1832"/>
                      </a:cubicBezTo>
                      <a:lnTo>
                        <a:pt x="641" y="1831"/>
                      </a:lnTo>
                      <a:close/>
                      <a:moveTo>
                        <a:pt x="269" y="1847"/>
                      </a:moveTo>
                      <a:cubicBezTo>
                        <a:pt x="275" y="1845"/>
                        <a:pt x="275" y="1845"/>
                        <a:pt x="275" y="1845"/>
                      </a:cubicBezTo>
                      <a:cubicBezTo>
                        <a:pt x="277" y="1843"/>
                        <a:pt x="277" y="1843"/>
                        <a:pt x="277" y="1843"/>
                      </a:cubicBezTo>
                      <a:cubicBezTo>
                        <a:pt x="277" y="1841"/>
                        <a:pt x="277" y="1841"/>
                        <a:pt x="277" y="1841"/>
                      </a:cubicBezTo>
                      <a:cubicBezTo>
                        <a:pt x="275" y="1840"/>
                        <a:pt x="275" y="1840"/>
                        <a:pt x="275" y="1840"/>
                      </a:cubicBezTo>
                      <a:cubicBezTo>
                        <a:pt x="275" y="1839"/>
                        <a:pt x="275" y="1839"/>
                        <a:pt x="275" y="1839"/>
                      </a:cubicBezTo>
                      <a:cubicBezTo>
                        <a:pt x="278" y="1837"/>
                        <a:pt x="278" y="1837"/>
                        <a:pt x="278" y="1837"/>
                      </a:cubicBezTo>
                      <a:cubicBezTo>
                        <a:pt x="276" y="1834"/>
                        <a:pt x="276" y="1834"/>
                        <a:pt x="276" y="1834"/>
                      </a:cubicBezTo>
                      <a:cubicBezTo>
                        <a:pt x="277" y="1833"/>
                        <a:pt x="277" y="1833"/>
                        <a:pt x="277" y="1833"/>
                      </a:cubicBezTo>
                      <a:cubicBezTo>
                        <a:pt x="277" y="1832"/>
                        <a:pt x="277" y="1832"/>
                        <a:pt x="277" y="1832"/>
                      </a:cubicBezTo>
                      <a:cubicBezTo>
                        <a:pt x="276" y="1831"/>
                        <a:pt x="276" y="1831"/>
                        <a:pt x="276" y="1831"/>
                      </a:cubicBezTo>
                      <a:cubicBezTo>
                        <a:pt x="274" y="1831"/>
                        <a:pt x="274" y="1831"/>
                        <a:pt x="274" y="1831"/>
                      </a:cubicBezTo>
                      <a:cubicBezTo>
                        <a:pt x="274" y="1834"/>
                        <a:pt x="274" y="1834"/>
                        <a:pt x="274" y="1834"/>
                      </a:cubicBezTo>
                      <a:cubicBezTo>
                        <a:pt x="273" y="1834"/>
                        <a:pt x="273" y="1834"/>
                        <a:pt x="273" y="1834"/>
                      </a:cubicBezTo>
                      <a:cubicBezTo>
                        <a:pt x="271" y="1834"/>
                        <a:pt x="271" y="1834"/>
                        <a:pt x="271" y="1834"/>
                      </a:cubicBezTo>
                      <a:cubicBezTo>
                        <a:pt x="269" y="1835"/>
                        <a:pt x="269" y="1835"/>
                        <a:pt x="269" y="1835"/>
                      </a:cubicBezTo>
                      <a:cubicBezTo>
                        <a:pt x="268" y="1834"/>
                        <a:pt x="268" y="1834"/>
                        <a:pt x="268" y="1834"/>
                      </a:cubicBezTo>
                      <a:cubicBezTo>
                        <a:pt x="267" y="1836"/>
                        <a:pt x="267" y="1836"/>
                        <a:pt x="267" y="1836"/>
                      </a:cubicBezTo>
                      <a:cubicBezTo>
                        <a:pt x="268" y="1836"/>
                        <a:pt x="268" y="1836"/>
                        <a:pt x="268" y="1836"/>
                      </a:cubicBezTo>
                      <a:cubicBezTo>
                        <a:pt x="268" y="1838"/>
                        <a:pt x="268" y="1838"/>
                        <a:pt x="268" y="1838"/>
                      </a:cubicBezTo>
                      <a:cubicBezTo>
                        <a:pt x="269" y="1839"/>
                        <a:pt x="269" y="1839"/>
                        <a:pt x="269" y="1839"/>
                      </a:cubicBezTo>
                      <a:cubicBezTo>
                        <a:pt x="266" y="1840"/>
                        <a:pt x="266" y="1840"/>
                        <a:pt x="266" y="1840"/>
                      </a:cubicBezTo>
                      <a:cubicBezTo>
                        <a:pt x="267" y="1843"/>
                        <a:pt x="267" y="1843"/>
                        <a:pt x="267" y="1843"/>
                      </a:cubicBezTo>
                      <a:cubicBezTo>
                        <a:pt x="265" y="1845"/>
                        <a:pt x="265" y="1845"/>
                        <a:pt x="265" y="1845"/>
                      </a:cubicBezTo>
                      <a:cubicBezTo>
                        <a:pt x="265" y="1845"/>
                        <a:pt x="265" y="1845"/>
                        <a:pt x="265" y="1845"/>
                      </a:cubicBezTo>
                      <a:cubicBezTo>
                        <a:pt x="267" y="1844"/>
                        <a:pt x="267" y="1844"/>
                        <a:pt x="267" y="1844"/>
                      </a:cubicBezTo>
                      <a:cubicBezTo>
                        <a:pt x="269" y="1845"/>
                        <a:pt x="269" y="1845"/>
                        <a:pt x="269" y="1845"/>
                      </a:cubicBezTo>
                      <a:cubicBezTo>
                        <a:pt x="268" y="1847"/>
                        <a:pt x="268" y="1847"/>
                        <a:pt x="268" y="1847"/>
                      </a:cubicBezTo>
                      <a:lnTo>
                        <a:pt x="269" y="1847"/>
                      </a:lnTo>
                      <a:close/>
                      <a:moveTo>
                        <a:pt x="761" y="1847"/>
                      </a:moveTo>
                      <a:cubicBezTo>
                        <a:pt x="756" y="1844"/>
                        <a:pt x="756" y="1844"/>
                        <a:pt x="756" y="1844"/>
                      </a:cubicBezTo>
                      <a:cubicBezTo>
                        <a:pt x="754" y="1846"/>
                        <a:pt x="754" y="1846"/>
                        <a:pt x="754" y="1846"/>
                      </a:cubicBezTo>
                      <a:cubicBezTo>
                        <a:pt x="753" y="1843"/>
                        <a:pt x="748" y="1841"/>
                        <a:pt x="745" y="1841"/>
                      </a:cubicBezTo>
                      <a:cubicBezTo>
                        <a:pt x="743" y="1841"/>
                        <a:pt x="743" y="1841"/>
                        <a:pt x="743" y="1841"/>
                      </a:cubicBezTo>
                      <a:cubicBezTo>
                        <a:pt x="743" y="1843"/>
                        <a:pt x="740" y="1847"/>
                        <a:pt x="740" y="1849"/>
                      </a:cubicBezTo>
                      <a:cubicBezTo>
                        <a:pt x="745" y="1849"/>
                        <a:pt x="750" y="1852"/>
                        <a:pt x="754" y="1850"/>
                      </a:cubicBezTo>
                      <a:cubicBezTo>
                        <a:pt x="755" y="1848"/>
                        <a:pt x="755" y="1848"/>
                        <a:pt x="755" y="1848"/>
                      </a:cubicBezTo>
                      <a:cubicBezTo>
                        <a:pt x="757" y="1849"/>
                        <a:pt x="757" y="1849"/>
                        <a:pt x="757" y="1849"/>
                      </a:cubicBezTo>
                      <a:cubicBezTo>
                        <a:pt x="760" y="1848"/>
                        <a:pt x="760" y="1848"/>
                        <a:pt x="760" y="1848"/>
                      </a:cubicBezTo>
                      <a:lnTo>
                        <a:pt x="761" y="1847"/>
                      </a:lnTo>
                      <a:close/>
                      <a:moveTo>
                        <a:pt x="267" y="1851"/>
                      </a:moveTo>
                      <a:cubicBezTo>
                        <a:pt x="269" y="1851"/>
                        <a:pt x="271" y="1853"/>
                        <a:pt x="272" y="1854"/>
                      </a:cubicBezTo>
                      <a:cubicBezTo>
                        <a:pt x="273" y="1855"/>
                        <a:pt x="273" y="1855"/>
                        <a:pt x="273" y="1855"/>
                      </a:cubicBezTo>
                      <a:cubicBezTo>
                        <a:pt x="274" y="1854"/>
                        <a:pt x="274" y="1854"/>
                        <a:pt x="274" y="1854"/>
                      </a:cubicBezTo>
                      <a:cubicBezTo>
                        <a:pt x="275" y="1853"/>
                        <a:pt x="275" y="1853"/>
                        <a:pt x="275" y="1853"/>
                      </a:cubicBezTo>
                      <a:cubicBezTo>
                        <a:pt x="276" y="1852"/>
                        <a:pt x="276" y="1852"/>
                        <a:pt x="276" y="1852"/>
                      </a:cubicBezTo>
                      <a:cubicBezTo>
                        <a:pt x="279" y="1852"/>
                        <a:pt x="279" y="1852"/>
                        <a:pt x="279" y="1852"/>
                      </a:cubicBezTo>
                      <a:cubicBezTo>
                        <a:pt x="278" y="1850"/>
                        <a:pt x="278" y="1850"/>
                        <a:pt x="278" y="1850"/>
                      </a:cubicBezTo>
                      <a:cubicBezTo>
                        <a:pt x="276" y="1849"/>
                        <a:pt x="269" y="1849"/>
                        <a:pt x="267" y="1850"/>
                      </a:cubicBezTo>
                      <a:lnTo>
                        <a:pt x="267" y="1851"/>
                      </a:lnTo>
                      <a:close/>
                      <a:moveTo>
                        <a:pt x="727" y="1900"/>
                      </a:moveTo>
                      <a:cubicBezTo>
                        <a:pt x="726" y="1896"/>
                        <a:pt x="726" y="1896"/>
                        <a:pt x="726" y="1896"/>
                      </a:cubicBezTo>
                      <a:cubicBezTo>
                        <a:pt x="725" y="1899"/>
                        <a:pt x="725" y="1899"/>
                        <a:pt x="725" y="1899"/>
                      </a:cubicBezTo>
                      <a:lnTo>
                        <a:pt x="727" y="1900"/>
                      </a:lnTo>
                      <a:close/>
                      <a:moveTo>
                        <a:pt x="735" y="1909"/>
                      </a:moveTo>
                      <a:cubicBezTo>
                        <a:pt x="733" y="1907"/>
                        <a:pt x="733" y="1907"/>
                        <a:pt x="733" y="1907"/>
                      </a:cubicBezTo>
                      <a:cubicBezTo>
                        <a:pt x="732" y="1907"/>
                        <a:pt x="732" y="1907"/>
                        <a:pt x="732" y="1907"/>
                      </a:cubicBezTo>
                      <a:cubicBezTo>
                        <a:pt x="731" y="1905"/>
                        <a:pt x="731" y="1905"/>
                        <a:pt x="731" y="1905"/>
                      </a:cubicBezTo>
                      <a:cubicBezTo>
                        <a:pt x="730" y="1904"/>
                        <a:pt x="730" y="1904"/>
                        <a:pt x="730" y="1904"/>
                      </a:cubicBezTo>
                      <a:cubicBezTo>
                        <a:pt x="728" y="1905"/>
                        <a:pt x="728" y="1905"/>
                        <a:pt x="728" y="1905"/>
                      </a:cubicBezTo>
                      <a:cubicBezTo>
                        <a:pt x="728" y="1906"/>
                        <a:pt x="728" y="1906"/>
                        <a:pt x="728" y="1906"/>
                      </a:cubicBezTo>
                      <a:cubicBezTo>
                        <a:pt x="726" y="1909"/>
                        <a:pt x="726" y="1909"/>
                        <a:pt x="726" y="1909"/>
                      </a:cubicBezTo>
                      <a:cubicBezTo>
                        <a:pt x="726" y="1908"/>
                        <a:pt x="726" y="1908"/>
                        <a:pt x="726" y="1908"/>
                      </a:cubicBezTo>
                      <a:cubicBezTo>
                        <a:pt x="727" y="1906"/>
                        <a:pt x="727" y="1906"/>
                        <a:pt x="727" y="1906"/>
                      </a:cubicBezTo>
                      <a:cubicBezTo>
                        <a:pt x="727" y="1904"/>
                        <a:pt x="727" y="1904"/>
                        <a:pt x="727" y="1904"/>
                      </a:cubicBezTo>
                      <a:cubicBezTo>
                        <a:pt x="724" y="1908"/>
                        <a:pt x="724" y="1908"/>
                        <a:pt x="724" y="1908"/>
                      </a:cubicBezTo>
                      <a:cubicBezTo>
                        <a:pt x="727" y="1909"/>
                        <a:pt x="727" y="1909"/>
                        <a:pt x="727" y="1909"/>
                      </a:cubicBezTo>
                      <a:cubicBezTo>
                        <a:pt x="729" y="1908"/>
                        <a:pt x="732" y="1910"/>
                        <a:pt x="735" y="1909"/>
                      </a:cubicBezTo>
                      <a:close/>
                      <a:moveTo>
                        <a:pt x="740" y="1912"/>
                      </a:moveTo>
                      <a:cubicBezTo>
                        <a:pt x="741" y="1911"/>
                        <a:pt x="741" y="1911"/>
                        <a:pt x="741" y="1911"/>
                      </a:cubicBezTo>
                      <a:cubicBezTo>
                        <a:pt x="742" y="1911"/>
                        <a:pt x="742" y="1911"/>
                        <a:pt x="742" y="1911"/>
                      </a:cubicBezTo>
                      <a:cubicBezTo>
                        <a:pt x="743" y="1909"/>
                        <a:pt x="743" y="1909"/>
                        <a:pt x="743" y="1909"/>
                      </a:cubicBezTo>
                      <a:cubicBezTo>
                        <a:pt x="745" y="1908"/>
                        <a:pt x="745" y="1908"/>
                        <a:pt x="745" y="1908"/>
                      </a:cubicBezTo>
                      <a:cubicBezTo>
                        <a:pt x="745" y="1905"/>
                        <a:pt x="745" y="1905"/>
                        <a:pt x="745" y="1905"/>
                      </a:cubicBezTo>
                      <a:cubicBezTo>
                        <a:pt x="742" y="1903"/>
                        <a:pt x="742" y="1903"/>
                        <a:pt x="742" y="1903"/>
                      </a:cubicBezTo>
                      <a:cubicBezTo>
                        <a:pt x="738" y="1908"/>
                        <a:pt x="738" y="1908"/>
                        <a:pt x="738" y="1908"/>
                      </a:cubicBezTo>
                      <a:cubicBezTo>
                        <a:pt x="739" y="1911"/>
                        <a:pt x="739" y="1911"/>
                        <a:pt x="739" y="1911"/>
                      </a:cubicBezTo>
                      <a:lnTo>
                        <a:pt x="740" y="1912"/>
                      </a:lnTo>
                      <a:close/>
                      <a:moveTo>
                        <a:pt x="698" y="1924"/>
                      </a:moveTo>
                      <a:cubicBezTo>
                        <a:pt x="698" y="1927"/>
                        <a:pt x="698" y="1927"/>
                        <a:pt x="698" y="1927"/>
                      </a:cubicBezTo>
                      <a:cubicBezTo>
                        <a:pt x="703" y="1930"/>
                        <a:pt x="703" y="1930"/>
                        <a:pt x="703" y="1930"/>
                      </a:cubicBezTo>
                      <a:cubicBezTo>
                        <a:pt x="702" y="1927"/>
                        <a:pt x="702" y="1927"/>
                        <a:pt x="702" y="1927"/>
                      </a:cubicBezTo>
                      <a:cubicBezTo>
                        <a:pt x="699" y="1924"/>
                        <a:pt x="699" y="1924"/>
                        <a:pt x="699" y="1924"/>
                      </a:cubicBezTo>
                      <a:lnTo>
                        <a:pt x="698" y="1924"/>
                      </a:lnTo>
                      <a:close/>
                      <a:moveTo>
                        <a:pt x="876" y="1937"/>
                      </a:moveTo>
                      <a:cubicBezTo>
                        <a:pt x="872" y="1939"/>
                        <a:pt x="872" y="1939"/>
                        <a:pt x="872" y="1939"/>
                      </a:cubicBezTo>
                      <a:cubicBezTo>
                        <a:pt x="871" y="1941"/>
                        <a:pt x="871" y="1941"/>
                        <a:pt x="871" y="1941"/>
                      </a:cubicBezTo>
                      <a:cubicBezTo>
                        <a:pt x="873" y="1945"/>
                        <a:pt x="873" y="1945"/>
                        <a:pt x="873" y="1945"/>
                      </a:cubicBezTo>
                      <a:cubicBezTo>
                        <a:pt x="874" y="1945"/>
                        <a:pt x="874" y="1945"/>
                        <a:pt x="874" y="1945"/>
                      </a:cubicBezTo>
                      <a:cubicBezTo>
                        <a:pt x="875" y="1943"/>
                        <a:pt x="877" y="1940"/>
                        <a:pt x="877" y="1938"/>
                      </a:cubicBezTo>
                      <a:lnTo>
                        <a:pt x="876" y="1937"/>
                      </a:lnTo>
                      <a:close/>
                      <a:moveTo>
                        <a:pt x="572" y="1899"/>
                      </a:moveTo>
                      <a:cubicBezTo>
                        <a:pt x="570" y="1901"/>
                        <a:pt x="570" y="1901"/>
                        <a:pt x="570" y="1901"/>
                      </a:cubicBezTo>
                      <a:cubicBezTo>
                        <a:pt x="569" y="1900"/>
                        <a:pt x="569" y="1900"/>
                        <a:pt x="569" y="1900"/>
                      </a:cubicBezTo>
                      <a:cubicBezTo>
                        <a:pt x="567" y="1901"/>
                        <a:pt x="567" y="1901"/>
                        <a:pt x="567" y="1901"/>
                      </a:cubicBezTo>
                      <a:cubicBezTo>
                        <a:pt x="567" y="1903"/>
                        <a:pt x="567" y="1903"/>
                        <a:pt x="567" y="1903"/>
                      </a:cubicBezTo>
                      <a:cubicBezTo>
                        <a:pt x="564" y="1906"/>
                        <a:pt x="564" y="1906"/>
                        <a:pt x="564" y="1906"/>
                      </a:cubicBezTo>
                      <a:cubicBezTo>
                        <a:pt x="564" y="1907"/>
                        <a:pt x="564" y="1907"/>
                        <a:pt x="564" y="1907"/>
                      </a:cubicBezTo>
                      <a:cubicBezTo>
                        <a:pt x="562" y="1909"/>
                        <a:pt x="562" y="1909"/>
                        <a:pt x="562" y="1909"/>
                      </a:cubicBezTo>
                      <a:cubicBezTo>
                        <a:pt x="561" y="1908"/>
                        <a:pt x="561" y="1908"/>
                        <a:pt x="561" y="1908"/>
                      </a:cubicBezTo>
                      <a:cubicBezTo>
                        <a:pt x="558" y="1910"/>
                        <a:pt x="558" y="1910"/>
                        <a:pt x="558" y="1910"/>
                      </a:cubicBezTo>
                      <a:cubicBezTo>
                        <a:pt x="558" y="1911"/>
                        <a:pt x="558" y="1911"/>
                        <a:pt x="558" y="1911"/>
                      </a:cubicBezTo>
                      <a:cubicBezTo>
                        <a:pt x="556" y="1913"/>
                        <a:pt x="556" y="1913"/>
                        <a:pt x="556" y="1913"/>
                      </a:cubicBezTo>
                      <a:cubicBezTo>
                        <a:pt x="554" y="1912"/>
                        <a:pt x="554" y="1912"/>
                        <a:pt x="554" y="1912"/>
                      </a:cubicBezTo>
                      <a:cubicBezTo>
                        <a:pt x="553" y="1915"/>
                        <a:pt x="553" y="1915"/>
                        <a:pt x="553" y="1915"/>
                      </a:cubicBezTo>
                      <a:cubicBezTo>
                        <a:pt x="551" y="1915"/>
                        <a:pt x="551" y="1915"/>
                        <a:pt x="551" y="1915"/>
                      </a:cubicBezTo>
                      <a:cubicBezTo>
                        <a:pt x="549" y="1918"/>
                        <a:pt x="549" y="1918"/>
                        <a:pt x="549" y="1918"/>
                      </a:cubicBezTo>
                      <a:cubicBezTo>
                        <a:pt x="546" y="1919"/>
                        <a:pt x="546" y="1919"/>
                        <a:pt x="546" y="1919"/>
                      </a:cubicBezTo>
                      <a:cubicBezTo>
                        <a:pt x="545" y="1921"/>
                        <a:pt x="545" y="1921"/>
                        <a:pt x="545" y="1921"/>
                      </a:cubicBezTo>
                      <a:cubicBezTo>
                        <a:pt x="546" y="1924"/>
                        <a:pt x="546" y="1924"/>
                        <a:pt x="546" y="1924"/>
                      </a:cubicBezTo>
                      <a:cubicBezTo>
                        <a:pt x="545" y="1925"/>
                        <a:pt x="545" y="1925"/>
                        <a:pt x="545" y="1925"/>
                      </a:cubicBezTo>
                      <a:cubicBezTo>
                        <a:pt x="543" y="1927"/>
                        <a:pt x="543" y="1927"/>
                        <a:pt x="543" y="1927"/>
                      </a:cubicBezTo>
                      <a:cubicBezTo>
                        <a:pt x="541" y="1926"/>
                        <a:pt x="541" y="1926"/>
                        <a:pt x="541" y="1926"/>
                      </a:cubicBezTo>
                      <a:cubicBezTo>
                        <a:pt x="540" y="1928"/>
                        <a:pt x="537" y="1933"/>
                        <a:pt x="537" y="1935"/>
                      </a:cubicBezTo>
                      <a:cubicBezTo>
                        <a:pt x="534" y="1935"/>
                        <a:pt x="534" y="1935"/>
                        <a:pt x="534" y="1935"/>
                      </a:cubicBezTo>
                      <a:cubicBezTo>
                        <a:pt x="534" y="1936"/>
                        <a:pt x="534" y="1936"/>
                        <a:pt x="534" y="1936"/>
                      </a:cubicBezTo>
                      <a:cubicBezTo>
                        <a:pt x="535" y="1938"/>
                        <a:pt x="535" y="1938"/>
                        <a:pt x="535" y="1938"/>
                      </a:cubicBezTo>
                      <a:cubicBezTo>
                        <a:pt x="533" y="1939"/>
                        <a:pt x="533" y="1939"/>
                        <a:pt x="533" y="1939"/>
                      </a:cubicBezTo>
                      <a:cubicBezTo>
                        <a:pt x="529" y="1939"/>
                        <a:pt x="529" y="1939"/>
                        <a:pt x="529" y="1939"/>
                      </a:cubicBezTo>
                      <a:cubicBezTo>
                        <a:pt x="529" y="1938"/>
                        <a:pt x="529" y="1938"/>
                        <a:pt x="529" y="1938"/>
                      </a:cubicBezTo>
                      <a:cubicBezTo>
                        <a:pt x="527" y="1938"/>
                        <a:pt x="525" y="1944"/>
                        <a:pt x="523" y="1944"/>
                      </a:cubicBezTo>
                      <a:cubicBezTo>
                        <a:pt x="522" y="1943"/>
                        <a:pt x="522" y="1943"/>
                        <a:pt x="522" y="1943"/>
                      </a:cubicBezTo>
                      <a:cubicBezTo>
                        <a:pt x="521" y="1945"/>
                        <a:pt x="521" y="1945"/>
                        <a:pt x="521" y="1945"/>
                      </a:cubicBezTo>
                      <a:cubicBezTo>
                        <a:pt x="521" y="1947"/>
                        <a:pt x="521" y="1947"/>
                        <a:pt x="521" y="1947"/>
                      </a:cubicBezTo>
                      <a:cubicBezTo>
                        <a:pt x="523" y="1947"/>
                        <a:pt x="523" y="1947"/>
                        <a:pt x="523" y="1947"/>
                      </a:cubicBezTo>
                      <a:cubicBezTo>
                        <a:pt x="526" y="1952"/>
                        <a:pt x="526" y="1952"/>
                        <a:pt x="526" y="1952"/>
                      </a:cubicBezTo>
                      <a:cubicBezTo>
                        <a:pt x="528" y="1951"/>
                        <a:pt x="528" y="1951"/>
                        <a:pt x="528" y="1951"/>
                      </a:cubicBezTo>
                      <a:cubicBezTo>
                        <a:pt x="528" y="1944"/>
                        <a:pt x="528" y="1944"/>
                        <a:pt x="528" y="1944"/>
                      </a:cubicBezTo>
                      <a:cubicBezTo>
                        <a:pt x="530" y="1942"/>
                        <a:pt x="535" y="1943"/>
                        <a:pt x="537" y="1944"/>
                      </a:cubicBezTo>
                      <a:cubicBezTo>
                        <a:pt x="538" y="1948"/>
                        <a:pt x="538" y="1948"/>
                        <a:pt x="538" y="1948"/>
                      </a:cubicBezTo>
                      <a:cubicBezTo>
                        <a:pt x="539" y="1948"/>
                        <a:pt x="539" y="1948"/>
                        <a:pt x="539" y="1948"/>
                      </a:cubicBezTo>
                      <a:cubicBezTo>
                        <a:pt x="541" y="1945"/>
                        <a:pt x="541" y="1945"/>
                        <a:pt x="541" y="1945"/>
                      </a:cubicBezTo>
                      <a:cubicBezTo>
                        <a:pt x="541" y="1944"/>
                        <a:pt x="542" y="1940"/>
                        <a:pt x="542" y="1939"/>
                      </a:cubicBezTo>
                      <a:cubicBezTo>
                        <a:pt x="545" y="1942"/>
                        <a:pt x="545" y="1942"/>
                        <a:pt x="545" y="1942"/>
                      </a:cubicBezTo>
                      <a:cubicBezTo>
                        <a:pt x="543" y="1944"/>
                        <a:pt x="543" y="1944"/>
                        <a:pt x="543" y="1944"/>
                      </a:cubicBezTo>
                      <a:cubicBezTo>
                        <a:pt x="544" y="1945"/>
                        <a:pt x="544" y="1945"/>
                        <a:pt x="544" y="1945"/>
                      </a:cubicBezTo>
                      <a:cubicBezTo>
                        <a:pt x="546" y="1944"/>
                        <a:pt x="546" y="1944"/>
                        <a:pt x="546" y="1944"/>
                      </a:cubicBezTo>
                      <a:cubicBezTo>
                        <a:pt x="547" y="1945"/>
                        <a:pt x="547" y="1945"/>
                        <a:pt x="547" y="1945"/>
                      </a:cubicBezTo>
                      <a:cubicBezTo>
                        <a:pt x="549" y="1942"/>
                        <a:pt x="549" y="1942"/>
                        <a:pt x="549" y="1942"/>
                      </a:cubicBezTo>
                      <a:cubicBezTo>
                        <a:pt x="551" y="1942"/>
                        <a:pt x="551" y="1942"/>
                        <a:pt x="551" y="1942"/>
                      </a:cubicBezTo>
                      <a:cubicBezTo>
                        <a:pt x="552" y="1942"/>
                        <a:pt x="554" y="1941"/>
                        <a:pt x="554" y="1940"/>
                      </a:cubicBezTo>
                      <a:cubicBezTo>
                        <a:pt x="555" y="1940"/>
                        <a:pt x="555" y="1940"/>
                        <a:pt x="555" y="1940"/>
                      </a:cubicBezTo>
                      <a:cubicBezTo>
                        <a:pt x="555" y="1942"/>
                        <a:pt x="555" y="1942"/>
                        <a:pt x="555" y="1942"/>
                      </a:cubicBezTo>
                      <a:cubicBezTo>
                        <a:pt x="556" y="1942"/>
                        <a:pt x="556" y="1942"/>
                        <a:pt x="556" y="1942"/>
                      </a:cubicBezTo>
                      <a:cubicBezTo>
                        <a:pt x="557" y="1941"/>
                        <a:pt x="557" y="1941"/>
                        <a:pt x="557" y="1941"/>
                      </a:cubicBezTo>
                      <a:cubicBezTo>
                        <a:pt x="559" y="1941"/>
                        <a:pt x="559" y="1941"/>
                        <a:pt x="559" y="1941"/>
                      </a:cubicBezTo>
                      <a:cubicBezTo>
                        <a:pt x="558" y="1939"/>
                        <a:pt x="558" y="1939"/>
                        <a:pt x="558" y="1939"/>
                      </a:cubicBezTo>
                      <a:cubicBezTo>
                        <a:pt x="560" y="1937"/>
                        <a:pt x="560" y="1937"/>
                        <a:pt x="560" y="1937"/>
                      </a:cubicBezTo>
                      <a:cubicBezTo>
                        <a:pt x="561" y="1938"/>
                        <a:pt x="561" y="1938"/>
                        <a:pt x="561" y="1938"/>
                      </a:cubicBezTo>
                      <a:cubicBezTo>
                        <a:pt x="563" y="1937"/>
                        <a:pt x="563" y="1937"/>
                        <a:pt x="563" y="1937"/>
                      </a:cubicBezTo>
                      <a:cubicBezTo>
                        <a:pt x="564" y="1934"/>
                        <a:pt x="564" y="1934"/>
                        <a:pt x="564" y="1934"/>
                      </a:cubicBezTo>
                      <a:cubicBezTo>
                        <a:pt x="566" y="1933"/>
                        <a:pt x="566" y="1933"/>
                        <a:pt x="566" y="1933"/>
                      </a:cubicBezTo>
                      <a:cubicBezTo>
                        <a:pt x="568" y="1933"/>
                        <a:pt x="568" y="1933"/>
                        <a:pt x="568" y="1933"/>
                      </a:cubicBezTo>
                      <a:cubicBezTo>
                        <a:pt x="568" y="1931"/>
                        <a:pt x="568" y="1931"/>
                        <a:pt x="568" y="1931"/>
                      </a:cubicBezTo>
                      <a:cubicBezTo>
                        <a:pt x="570" y="1930"/>
                        <a:pt x="570" y="1930"/>
                        <a:pt x="570" y="1930"/>
                      </a:cubicBezTo>
                      <a:cubicBezTo>
                        <a:pt x="569" y="1921"/>
                        <a:pt x="569" y="1921"/>
                        <a:pt x="569" y="1921"/>
                      </a:cubicBezTo>
                      <a:cubicBezTo>
                        <a:pt x="570" y="1921"/>
                        <a:pt x="570" y="1921"/>
                        <a:pt x="570" y="1921"/>
                      </a:cubicBezTo>
                      <a:cubicBezTo>
                        <a:pt x="571" y="1923"/>
                        <a:pt x="572" y="1926"/>
                        <a:pt x="574" y="1927"/>
                      </a:cubicBezTo>
                      <a:cubicBezTo>
                        <a:pt x="575" y="1927"/>
                        <a:pt x="575" y="1927"/>
                        <a:pt x="575" y="1927"/>
                      </a:cubicBezTo>
                      <a:cubicBezTo>
                        <a:pt x="577" y="1925"/>
                        <a:pt x="577" y="1925"/>
                        <a:pt x="577" y="1925"/>
                      </a:cubicBezTo>
                      <a:cubicBezTo>
                        <a:pt x="577" y="1924"/>
                        <a:pt x="577" y="1924"/>
                        <a:pt x="577" y="1924"/>
                      </a:cubicBezTo>
                      <a:cubicBezTo>
                        <a:pt x="578" y="1923"/>
                        <a:pt x="578" y="1923"/>
                        <a:pt x="578" y="1923"/>
                      </a:cubicBezTo>
                      <a:cubicBezTo>
                        <a:pt x="580" y="1919"/>
                        <a:pt x="580" y="1919"/>
                        <a:pt x="580" y="1919"/>
                      </a:cubicBezTo>
                      <a:cubicBezTo>
                        <a:pt x="580" y="1918"/>
                        <a:pt x="580" y="1918"/>
                        <a:pt x="580" y="1918"/>
                      </a:cubicBezTo>
                      <a:cubicBezTo>
                        <a:pt x="581" y="1917"/>
                        <a:pt x="581" y="1917"/>
                        <a:pt x="581" y="1917"/>
                      </a:cubicBezTo>
                      <a:cubicBezTo>
                        <a:pt x="582" y="1915"/>
                        <a:pt x="584" y="1912"/>
                        <a:pt x="585" y="1911"/>
                      </a:cubicBezTo>
                      <a:cubicBezTo>
                        <a:pt x="585" y="1909"/>
                        <a:pt x="587" y="1905"/>
                        <a:pt x="588" y="1903"/>
                      </a:cubicBezTo>
                      <a:cubicBezTo>
                        <a:pt x="588" y="1901"/>
                        <a:pt x="588" y="1901"/>
                        <a:pt x="588" y="1901"/>
                      </a:cubicBezTo>
                      <a:cubicBezTo>
                        <a:pt x="589" y="1900"/>
                        <a:pt x="589" y="1900"/>
                        <a:pt x="589" y="1900"/>
                      </a:cubicBezTo>
                      <a:cubicBezTo>
                        <a:pt x="588" y="1899"/>
                        <a:pt x="588" y="1899"/>
                        <a:pt x="588" y="1899"/>
                      </a:cubicBezTo>
                      <a:cubicBezTo>
                        <a:pt x="589" y="1898"/>
                        <a:pt x="589" y="1898"/>
                        <a:pt x="589" y="1898"/>
                      </a:cubicBezTo>
                      <a:cubicBezTo>
                        <a:pt x="589" y="1896"/>
                        <a:pt x="589" y="1896"/>
                        <a:pt x="589" y="1896"/>
                      </a:cubicBezTo>
                      <a:cubicBezTo>
                        <a:pt x="584" y="1894"/>
                        <a:pt x="584" y="1894"/>
                        <a:pt x="584" y="1894"/>
                      </a:cubicBezTo>
                      <a:cubicBezTo>
                        <a:pt x="583" y="1895"/>
                        <a:pt x="583" y="1895"/>
                        <a:pt x="583" y="1895"/>
                      </a:cubicBezTo>
                      <a:cubicBezTo>
                        <a:pt x="580" y="1896"/>
                        <a:pt x="580" y="1896"/>
                        <a:pt x="580" y="1896"/>
                      </a:cubicBezTo>
                      <a:cubicBezTo>
                        <a:pt x="579" y="1894"/>
                        <a:pt x="579" y="1894"/>
                        <a:pt x="579" y="1894"/>
                      </a:cubicBezTo>
                      <a:cubicBezTo>
                        <a:pt x="578" y="1895"/>
                        <a:pt x="578" y="1895"/>
                        <a:pt x="578" y="1895"/>
                      </a:cubicBezTo>
                      <a:cubicBezTo>
                        <a:pt x="578" y="1898"/>
                        <a:pt x="578" y="1898"/>
                        <a:pt x="578" y="1898"/>
                      </a:cubicBezTo>
                      <a:cubicBezTo>
                        <a:pt x="577" y="1898"/>
                        <a:pt x="577" y="1898"/>
                        <a:pt x="577" y="1898"/>
                      </a:cubicBezTo>
                      <a:cubicBezTo>
                        <a:pt x="576" y="1897"/>
                        <a:pt x="576" y="1897"/>
                        <a:pt x="576" y="1897"/>
                      </a:cubicBezTo>
                      <a:cubicBezTo>
                        <a:pt x="574" y="1900"/>
                        <a:pt x="574" y="1900"/>
                        <a:pt x="574" y="1900"/>
                      </a:cubicBezTo>
                      <a:lnTo>
                        <a:pt x="572" y="1899"/>
                      </a:lnTo>
                      <a:close/>
                      <a:moveTo>
                        <a:pt x="519" y="1950"/>
                      </a:moveTo>
                      <a:cubicBezTo>
                        <a:pt x="514" y="1952"/>
                        <a:pt x="514" y="1952"/>
                        <a:pt x="514" y="1952"/>
                      </a:cubicBezTo>
                      <a:cubicBezTo>
                        <a:pt x="514" y="1953"/>
                        <a:pt x="514" y="1953"/>
                        <a:pt x="514" y="1953"/>
                      </a:cubicBezTo>
                      <a:cubicBezTo>
                        <a:pt x="515" y="1954"/>
                        <a:pt x="515" y="1954"/>
                        <a:pt x="515" y="1954"/>
                      </a:cubicBezTo>
                      <a:cubicBezTo>
                        <a:pt x="521" y="1951"/>
                        <a:pt x="521" y="1951"/>
                        <a:pt x="521" y="1951"/>
                      </a:cubicBezTo>
                      <a:cubicBezTo>
                        <a:pt x="521" y="1950"/>
                        <a:pt x="521" y="1950"/>
                        <a:pt x="521" y="1950"/>
                      </a:cubicBezTo>
                      <a:lnTo>
                        <a:pt x="519" y="1950"/>
                      </a:lnTo>
                      <a:close/>
                      <a:moveTo>
                        <a:pt x="869" y="1968"/>
                      </a:moveTo>
                      <a:cubicBezTo>
                        <a:pt x="871" y="1967"/>
                        <a:pt x="871" y="1967"/>
                        <a:pt x="871" y="1967"/>
                      </a:cubicBezTo>
                      <a:cubicBezTo>
                        <a:pt x="871" y="1966"/>
                        <a:pt x="871" y="1966"/>
                        <a:pt x="871" y="1966"/>
                      </a:cubicBezTo>
                      <a:cubicBezTo>
                        <a:pt x="872" y="1965"/>
                        <a:pt x="872" y="1965"/>
                        <a:pt x="872" y="1965"/>
                      </a:cubicBezTo>
                      <a:cubicBezTo>
                        <a:pt x="872" y="1964"/>
                        <a:pt x="872" y="1964"/>
                        <a:pt x="872" y="1964"/>
                      </a:cubicBezTo>
                      <a:cubicBezTo>
                        <a:pt x="871" y="1963"/>
                        <a:pt x="871" y="1963"/>
                        <a:pt x="871" y="1963"/>
                      </a:cubicBezTo>
                      <a:cubicBezTo>
                        <a:pt x="868" y="1964"/>
                        <a:pt x="865" y="1966"/>
                        <a:pt x="864" y="1968"/>
                      </a:cubicBezTo>
                      <a:cubicBezTo>
                        <a:pt x="865" y="1969"/>
                        <a:pt x="865" y="1969"/>
                        <a:pt x="865" y="1969"/>
                      </a:cubicBezTo>
                      <a:cubicBezTo>
                        <a:pt x="867" y="1967"/>
                        <a:pt x="867" y="1967"/>
                        <a:pt x="867" y="1967"/>
                      </a:cubicBezTo>
                      <a:lnTo>
                        <a:pt x="869" y="1968"/>
                      </a:lnTo>
                      <a:close/>
                      <a:moveTo>
                        <a:pt x="597" y="1984"/>
                      </a:moveTo>
                      <a:cubicBezTo>
                        <a:pt x="597" y="1985"/>
                        <a:pt x="597" y="1985"/>
                        <a:pt x="597" y="1985"/>
                      </a:cubicBezTo>
                      <a:cubicBezTo>
                        <a:pt x="594" y="1990"/>
                        <a:pt x="594" y="1990"/>
                        <a:pt x="594" y="1990"/>
                      </a:cubicBezTo>
                      <a:cubicBezTo>
                        <a:pt x="595" y="1991"/>
                        <a:pt x="595" y="1991"/>
                        <a:pt x="595" y="1991"/>
                      </a:cubicBezTo>
                      <a:cubicBezTo>
                        <a:pt x="597" y="1989"/>
                        <a:pt x="597" y="1989"/>
                        <a:pt x="597" y="1989"/>
                      </a:cubicBezTo>
                      <a:cubicBezTo>
                        <a:pt x="597" y="1987"/>
                        <a:pt x="597" y="1987"/>
                        <a:pt x="597" y="1987"/>
                      </a:cubicBezTo>
                      <a:cubicBezTo>
                        <a:pt x="599" y="1985"/>
                        <a:pt x="599" y="1985"/>
                        <a:pt x="599" y="1985"/>
                      </a:cubicBezTo>
                      <a:cubicBezTo>
                        <a:pt x="598" y="1984"/>
                        <a:pt x="598" y="1984"/>
                        <a:pt x="598" y="1984"/>
                      </a:cubicBezTo>
                      <a:lnTo>
                        <a:pt x="597" y="1984"/>
                      </a:lnTo>
                      <a:close/>
                      <a:moveTo>
                        <a:pt x="650" y="1968"/>
                      </a:moveTo>
                      <a:cubicBezTo>
                        <a:pt x="651" y="1971"/>
                        <a:pt x="651" y="1971"/>
                        <a:pt x="651" y="1971"/>
                      </a:cubicBezTo>
                      <a:cubicBezTo>
                        <a:pt x="653" y="1971"/>
                        <a:pt x="656" y="1972"/>
                        <a:pt x="657" y="1973"/>
                      </a:cubicBezTo>
                      <a:cubicBezTo>
                        <a:pt x="658" y="1974"/>
                        <a:pt x="658" y="1974"/>
                        <a:pt x="658" y="1974"/>
                      </a:cubicBezTo>
                      <a:cubicBezTo>
                        <a:pt x="659" y="1974"/>
                        <a:pt x="659" y="1974"/>
                        <a:pt x="659" y="1974"/>
                      </a:cubicBezTo>
                      <a:cubicBezTo>
                        <a:pt x="661" y="1977"/>
                        <a:pt x="661" y="1977"/>
                        <a:pt x="661" y="1977"/>
                      </a:cubicBezTo>
                      <a:cubicBezTo>
                        <a:pt x="663" y="1975"/>
                        <a:pt x="663" y="1975"/>
                        <a:pt x="663" y="1975"/>
                      </a:cubicBezTo>
                      <a:cubicBezTo>
                        <a:pt x="664" y="1976"/>
                        <a:pt x="664" y="1976"/>
                        <a:pt x="664" y="1976"/>
                      </a:cubicBezTo>
                      <a:cubicBezTo>
                        <a:pt x="664" y="1978"/>
                        <a:pt x="664" y="1978"/>
                        <a:pt x="664" y="1978"/>
                      </a:cubicBezTo>
                      <a:cubicBezTo>
                        <a:pt x="671" y="1981"/>
                        <a:pt x="671" y="1981"/>
                        <a:pt x="671" y="1981"/>
                      </a:cubicBezTo>
                      <a:cubicBezTo>
                        <a:pt x="670" y="1983"/>
                        <a:pt x="670" y="1983"/>
                        <a:pt x="670" y="1983"/>
                      </a:cubicBezTo>
                      <a:cubicBezTo>
                        <a:pt x="671" y="1983"/>
                        <a:pt x="671" y="1983"/>
                        <a:pt x="671" y="1983"/>
                      </a:cubicBezTo>
                      <a:cubicBezTo>
                        <a:pt x="672" y="1985"/>
                        <a:pt x="672" y="1985"/>
                        <a:pt x="672" y="1985"/>
                      </a:cubicBezTo>
                      <a:cubicBezTo>
                        <a:pt x="673" y="1985"/>
                        <a:pt x="673" y="1985"/>
                        <a:pt x="673" y="1985"/>
                      </a:cubicBezTo>
                      <a:cubicBezTo>
                        <a:pt x="673" y="1987"/>
                        <a:pt x="673" y="1987"/>
                        <a:pt x="673" y="1987"/>
                      </a:cubicBezTo>
                      <a:cubicBezTo>
                        <a:pt x="671" y="1988"/>
                        <a:pt x="669" y="1989"/>
                        <a:pt x="668" y="1991"/>
                      </a:cubicBezTo>
                      <a:cubicBezTo>
                        <a:pt x="667" y="1990"/>
                        <a:pt x="667" y="1990"/>
                        <a:pt x="667" y="1990"/>
                      </a:cubicBezTo>
                      <a:cubicBezTo>
                        <a:pt x="666" y="1988"/>
                        <a:pt x="666" y="1988"/>
                        <a:pt x="666" y="1988"/>
                      </a:cubicBezTo>
                      <a:cubicBezTo>
                        <a:pt x="665" y="1987"/>
                        <a:pt x="665" y="1987"/>
                        <a:pt x="665" y="1987"/>
                      </a:cubicBezTo>
                      <a:cubicBezTo>
                        <a:pt x="663" y="1988"/>
                        <a:pt x="663" y="1988"/>
                        <a:pt x="663" y="1988"/>
                      </a:cubicBezTo>
                      <a:cubicBezTo>
                        <a:pt x="663" y="1990"/>
                        <a:pt x="663" y="1990"/>
                        <a:pt x="663" y="1990"/>
                      </a:cubicBezTo>
                      <a:cubicBezTo>
                        <a:pt x="663" y="1990"/>
                        <a:pt x="663" y="1990"/>
                        <a:pt x="663" y="1990"/>
                      </a:cubicBezTo>
                      <a:cubicBezTo>
                        <a:pt x="662" y="1988"/>
                        <a:pt x="662" y="1988"/>
                        <a:pt x="662" y="1988"/>
                      </a:cubicBezTo>
                      <a:cubicBezTo>
                        <a:pt x="659" y="1988"/>
                        <a:pt x="659" y="1988"/>
                        <a:pt x="659" y="1988"/>
                      </a:cubicBezTo>
                      <a:cubicBezTo>
                        <a:pt x="658" y="1985"/>
                        <a:pt x="658" y="1985"/>
                        <a:pt x="658" y="1985"/>
                      </a:cubicBezTo>
                      <a:cubicBezTo>
                        <a:pt x="656" y="1985"/>
                        <a:pt x="656" y="1985"/>
                        <a:pt x="656" y="1985"/>
                      </a:cubicBezTo>
                      <a:cubicBezTo>
                        <a:pt x="656" y="1983"/>
                        <a:pt x="656" y="1983"/>
                        <a:pt x="656" y="1983"/>
                      </a:cubicBezTo>
                      <a:cubicBezTo>
                        <a:pt x="651" y="1981"/>
                        <a:pt x="651" y="1981"/>
                        <a:pt x="651" y="1981"/>
                      </a:cubicBezTo>
                      <a:cubicBezTo>
                        <a:pt x="649" y="1982"/>
                        <a:pt x="649" y="1982"/>
                        <a:pt x="649" y="1982"/>
                      </a:cubicBezTo>
                      <a:cubicBezTo>
                        <a:pt x="649" y="1983"/>
                        <a:pt x="649" y="1983"/>
                        <a:pt x="649" y="1983"/>
                      </a:cubicBezTo>
                      <a:cubicBezTo>
                        <a:pt x="647" y="1984"/>
                        <a:pt x="647" y="1984"/>
                        <a:pt x="647" y="1984"/>
                      </a:cubicBezTo>
                      <a:cubicBezTo>
                        <a:pt x="645" y="1983"/>
                        <a:pt x="645" y="1983"/>
                        <a:pt x="645" y="1983"/>
                      </a:cubicBezTo>
                      <a:cubicBezTo>
                        <a:pt x="644" y="1983"/>
                        <a:pt x="644" y="1983"/>
                        <a:pt x="644" y="1983"/>
                      </a:cubicBezTo>
                      <a:cubicBezTo>
                        <a:pt x="644" y="1985"/>
                        <a:pt x="644" y="1985"/>
                        <a:pt x="644" y="1985"/>
                      </a:cubicBezTo>
                      <a:cubicBezTo>
                        <a:pt x="642" y="1987"/>
                        <a:pt x="640" y="1989"/>
                        <a:pt x="639" y="1991"/>
                      </a:cubicBezTo>
                      <a:cubicBezTo>
                        <a:pt x="638" y="1991"/>
                        <a:pt x="638" y="1991"/>
                        <a:pt x="638" y="1991"/>
                      </a:cubicBezTo>
                      <a:cubicBezTo>
                        <a:pt x="642" y="1994"/>
                        <a:pt x="642" y="1994"/>
                        <a:pt x="642" y="1994"/>
                      </a:cubicBezTo>
                      <a:cubicBezTo>
                        <a:pt x="644" y="1993"/>
                        <a:pt x="644" y="1993"/>
                        <a:pt x="644" y="1993"/>
                      </a:cubicBezTo>
                      <a:cubicBezTo>
                        <a:pt x="645" y="1994"/>
                        <a:pt x="645" y="1994"/>
                        <a:pt x="645" y="1994"/>
                      </a:cubicBezTo>
                      <a:cubicBezTo>
                        <a:pt x="644" y="1995"/>
                        <a:pt x="644" y="1995"/>
                        <a:pt x="644" y="1995"/>
                      </a:cubicBezTo>
                      <a:cubicBezTo>
                        <a:pt x="645" y="1996"/>
                        <a:pt x="645" y="1996"/>
                        <a:pt x="645" y="1996"/>
                      </a:cubicBezTo>
                      <a:cubicBezTo>
                        <a:pt x="645" y="1997"/>
                        <a:pt x="645" y="1997"/>
                        <a:pt x="645" y="1997"/>
                      </a:cubicBezTo>
                      <a:cubicBezTo>
                        <a:pt x="646" y="1997"/>
                        <a:pt x="646" y="1997"/>
                        <a:pt x="646" y="1997"/>
                      </a:cubicBezTo>
                      <a:cubicBezTo>
                        <a:pt x="647" y="1996"/>
                        <a:pt x="649" y="1996"/>
                        <a:pt x="650" y="1996"/>
                      </a:cubicBezTo>
                      <a:cubicBezTo>
                        <a:pt x="650" y="1995"/>
                        <a:pt x="650" y="1995"/>
                        <a:pt x="650" y="1995"/>
                      </a:cubicBezTo>
                      <a:cubicBezTo>
                        <a:pt x="651" y="1995"/>
                        <a:pt x="651" y="1995"/>
                        <a:pt x="651" y="1995"/>
                      </a:cubicBezTo>
                      <a:cubicBezTo>
                        <a:pt x="652" y="1995"/>
                        <a:pt x="652" y="1995"/>
                        <a:pt x="652" y="1995"/>
                      </a:cubicBezTo>
                      <a:cubicBezTo>
                        <a:pt x="655" y="1995"/>
                        <a:pt x="655" y="1995"/>
                        <a:pt x="655" y="1995"/>
                      </a:cubicBezTo>
                      <a:cubicBezTo>
                        <a:pt x="654" y="1999"/>
                        <a:pt x="654" y="1999"/>
                        <a:pt x="654" y="1999"/>
                      </a:cubicBezTo>
                      <a:cubicBezTo>
                        <a:pt x="655" y="1998"/>
                        <a:pt x="655" y="1998"/>
                        <a:pt x="655" y="1998"/>
                      </a:cubicBezTo>
                      <a:cubicBezTo>
                        <a:pt x="655" y="1999"/>
                        <a:pt x="655" y="1999"/>
                        <a:pt x="655" y="1999"/>
                      </a:cubicBezTo>
                      <a:cubicBezTo>
                        <a:pt x="656" y="2000"/>
                        <a:pt x="656" y="2000"/>
                        <a:pt x="656" y="2000"/>
                      </a:cubicBezTo>
                      <a:cubicBezTo>
                        <a:pt x="659" y="1999"/>
                        <a:pt x="659" y="1999"/>
                        <a:pt x="659" y="1999"/>
                      </a:cubicBezTo>
                      <a:cubicBezTo>
                        <a:pt x="658" y="1998"/>
                        <a:pt x="658" y="1998"/>
                        <a:pt x="658" y="1998"/>
                      </a:cubicBezTo>
                      <a:cubicBezTo>
                        <a:pt x="661" y="1997"/>
                        <a:pt x="661" y="1997"/>
                        <a:pt x="661" y="1997"/>
                      </a:cubicBezTo>
                      <a:cubicBezTo>
                        <a:pt x="662" y="1998"/>
                        <a:pt x="667" y="1998"/>
                        <a:pt x="668" y="1998"/>
                      </a:cubicBezTo>
                      <a:cubicBezTo>
                        <a:pt x="670" y="1995"/>
                        <a:pt x="670" y="1995"/>
                        <a:pt x="670" y="1995"/>
                      </a:cubicBezTo>
                      <a:cubicBezTo>
                        <a:pt x="672" y="1995"/>
                        <a:pt x="672" y="1995"/>
                        <a:pt x="672" y="1995"/>
                      </a:cubicBezTo>
                      <a:cubicBezTo>
                        <a:pt x="673" y="1994"/>
                        <a:pt x="673" y="1994"/>
                        <a:pt x="673" y="1994"/>
                      </a:cubicBezTo>
                      <a:cubicBezTo>
                        <a:pt x="673" y="1992"/>
                        <a:pt x="673" y="1992"/>
                        <a:pt x="673" y="1992"/>
                      </a:cubicBezTo>
                      <a:cubicBezTo>
                        <a:pt x="670" y="1993"/>
                        <a:pt x="670" y="1993"/>
                        <a:pt x="670" y="1993"/>
                      </a:cubicBezTo>
                      <a:cubicBezTo>
                        <a:pt x="670" y="1989"/>
                        <a:pt x="670" y="1989"/>
                        <a:pt x="670" y="1989"/>
                      </a:cubicBezTo>
                      <a:cubicBezTo>
                        <a:pt x="672" y="1991"/>
                        <a:pt x="672" y="1991"/>
                        <a:pt x="672" y="1991"/>
                      </a:cubicBezTo>
                      <a:cubicBezTo>
                        <a:pt x="674" y="1990"/>
                        <a:pt x="674" y="1990"/>
                        <a:pt x="674" y="1990"/>
                      </a:cubicBezTo>
                      <a:cubicBezTo>
                        <a:pt x="675" y="1992"/>
                        <a:pt x="675" y="1992"/>
                        <a:pt x="675" y="1992"/>
                      </a:cubicBezTo>
                      <a:cubicBezTo>
                        <a:pt x="678" y="1994"/>
                        <a:pt x="678" y="1994"/>
                        <a:pt x="678" y="1994"/>
                      </a:cubicBezTo>
                      <a:cubicBezTo>
                        <a:pt x="680" y="1994"/>
                        <a:pt x="680" y="1994"/>
                        <a:pt x="680" y="1994"/>
                      </a:cubicBezTo>
                      <a:cubicBezTo>
                        <a:pt x="683" y="1991"/>
                        <a:pt x="683" y="1991"/>
                        <a:pt x="683" y="1991"/>
                      </a:cubicBezTo>
                      <a:cubicBezTo>
                        <a:pt x="689" y="1991"/>
                        <a:pt x="689" y="1991"/>
                        <a:pt x="689" y="1991"/>
                      </a:cubicBezTo>
                      <a:cubicBezTo>
                        <a:pt x="689" y="1990"/>
                        <a:pt x="692" y="1989"/>
                        <a:pt x="694" y="1989"/>
                      </a:cubicBezTo>
                      <a:cubicBezTo>
                        <a:pt x="695" y="1988"/>
                        <a:pt x="695" y="1988"/>
                        <a:pt x="695" y="1988"/>
                      </a:cubicBezTo>
                      <a:cubicBezTo>
                        <a:pt x="700" y="1987"/>
                        <a:pt x="700" y="1987"/>
                        <a:pt x="700" y="1987"/>
                      </a:cubicBezTo>
                      <a:cubicBezTo>
                        <a:pt x="701" y="1985"/>
                        <a:pt x="705" y="1984"/>
                        <a:pt x="707" y="1981"/>
                      </a:cubicBezTo>
                      <a:cubicBezTo>
                        <a:pt x="711" y="1983"/>
                        <a:pt x="711" y="1983"/>
                        <a:pt x="711" y="1983"/>
                      </a:cubicBezTo>
                      <a:cubicBezTo>
                        <a:pt x="713" y="1985"/>
                        <a:pt x="713" y="1985"/>
                        <a:pt x="713" y="1985"/>
                      </a:cubicBezTo>
                      <a:cubicBezTo>
                        <a:pt x="713" y="1988"/>
                        <a:pt x="710" y="1991"/>
                        <a:pt x="708" y="1992"/>
                      </a:cubicBezTo>
                      <a:cubicBezTo>
                        <a:pt x="707" y="1993"/>
                        <a:pt x="706" y="1996"/>
                        <a:pt x="705" y="1996"/>
                      </a:cubicBezTo>
                      <a:cubicBezTo>
                        <a:pt x="702" y="1997"/>
                        <a:pt x="702" y="1997"/>
                        <a:pt x="702" y="1997"/>
                      </a:cubicBezTo>
                      <a:cubicBezTo>
                        <a:pt x="701" y="1998"/>
                        <a:pt x="701" y="1998"/>
                        <a:pt x="701" y="1998"/>
                      </a:cubicBezTo>
                      <a:cubicBezTo>
                        <a:pt x="699" y="1998"/>
                        <a:pt x="699" y="1998"/>
                        <a:pt x="699" y="1998"/>
                      </a:cubicBezTo>
                      <a:cubicBezTo>
                        <a:pt x="689" y="2010"/>
                        <a:pt x="690" y="2003"/>
                        <a:pt x="679" y="2004"/>
                      </a:cubicBezTo>
                      <a:cubicBezTo>
                        <a:pt x="677" y="2005"/>
                        <a:pt x="677" y="2005"/>
                        <a:pt x="677" y="2005"/>
                      </a:cubicBezTo>
                      <a:cubicBezTo>
                        <a:pt x="676" y="2008"/>
                        <a:pt x="676" y="2008"/>
                        <a:pt x="676" y="2008"/>
                      </a:cubicBezTo>
                      <a:cubicBezTo>
                        <a:pt x="673" y="2011"/>
                        <a:pt x="673" y="2011"/>
                        <a:pt x="673" y="2011"/>
                      </a:cubicBezTo>
                      <a:cubicBezTo>
                        <a:pt x="674" y="2012"/>
                        <a:pt x="674" y="2012"/>
                        <a:pt x="674" y="2012"/>
                      </a:cubicBezTo>
                      <a:cubicBezTo>
                        <a:pt x="674" y="2013"/>
                        <a:pt x="674" y="2013"/>
                        <a:pt x="674" y="2013"/>
                      </a:cubicBezTo>
                      <a:cubicBezTo>
                        <a:pt x="672" y="2014"/>
                        <a:pt x="672" y="2014"/>
                        <a:pt x="672" y="2014"/>
                      </a:cubicBezTo>
                      <a:cubicBezTo>
                        <a:pt x="671" y="2017"/>
                        <a:pt x="671" y="2017"/>
                        <a:pt x="671" y="2017"/>
                      </a:cubicBezTo>
                      <a:cubicBezTo>
                        <a:pt x="670" y="2018"/>
                        <a:pt x="670" y="2018"/>
                        <a:pt x="670" y="2018"/>
                      </a:cubicBezTo>
                      <a:cubicBezTo>
                        <a:pt x="671" y="2020"/>
                        <a:pt x="671" y="2020"/>
                        <a:pt x="671" y="2020"/>
                      </a:cubicBezTo>
                      <a:cubicBezTo>
                        <a:pt x="670" y="2021"/>
                        <a:pt x="670" y="2021"/>
                        <a:pt x="670" y="2021"/>
                      </a:cubicBezTo>
                      <a:cubicBezTo>
                        <a:pt x="664" y="2027"/>
                        <a:pt x="664" y="2027"/>
                        <a:pt x="664" y="2027"/>
                      </a:cubicBezTo>
                      <a:cubicBezTo>
                        <a:pt x="663" y="2026"/>
                        <a:pt x="661" y="2028"/>
                        <a:pt x="660" y="2029"/>
                      </a:cubicBezTo>
                      <a:cubicBezTo>
                        <a:pt x="660" y="2030"/>
                        <a:pt x="660" y="2030"/>
                        <a:pt x="660" y="2030"/>
                      </a:cubicBezTo>
                      <a:cubicBezTo>
                        <a:pt x="657" y="2032"/>
                        <a:pt x="657" y="2032"/>
                        <a:pt x="657" y="2032"/>
                      </a:cubicBezTo>
                      <a:cubicBezTo>
                        <a:pt x="654" y="2036"/>
                        <a:pt x="654" y="2036"/>
                        <a:pt x="654" y="2036"/>
                      </a:cubicBezTo>
                      <a:cubicBezTo>
                        <a:pt x="655" y="2038"/>
                        <a:pt x="655" y="2038"/>
                        <a:pt x="655" y="2038"/>
                      </a:cubicBezTo>
                      <a:cubicBezTo>
                        <a:pt x="654" y="2040"/>
                        <a:pt x="654" y="2040"/>
                        <a:pt x="654" y="2040"/>
                      </a:cubicBezTo>
                      <a:cubicBezTo>
                        <a:pt x="655" y="2042"/>
                        <a:pt x="657" y="2045"/>
                        <a:pt x="659" y="2046"/>
                      </a:cubicBezTo>
                      <a:cubicBezTo>
                        <a:pt x="667" y="2048"/>
                        <a:pt x="669" y="2041"/>
                        <a:pt x="676" y="2043"/>
                      </a:cubicBezTo>
                      <a:cubicBezTo>
                        <a:pt x="677" y="2042"/>
                        <a:pt x="677" y="2042"/>
                        <a:pt x="677" y="2042"/>
                      </a:cubicBezTo>
                      <a:cubicBezTo>
                        <a:pt x="680" y="2043"/>
                        <a:pt x="680" y="2043"/>
                        <a:pt x="680" y="2043"/>
                      </a:cubicBezTo>
                      <a:cubicBezTo>
                        <a:pt x="683" y="2042"/>
                        <a:pt x="686" y="2040"/>
                        <a:pt x="688" y="2040"/>
                      </a:cubicBezTo>
                      <a:cubicBezTo>
                        <a:pt x="691" y="2037"/>
                        <a:pt x="691" y="2037"/>
                        <a:pt x="691" y="2037"/>
                      </a:cubicBezTo>
                      <a:cubicBezTo>
                        <a:pt x="691" y="2035"/>
                        <a:pt x="691" y="2035"/>
                        <a:pt x="691" y="2035"/>
                      </a:cubicBezTo>
                      <a:cubicBezTo>
                        <a:pt x="695" y="2036"/>
                        <a:pt x="695" y="2036"/>
                        <a:pt x="695" y="2036"/>
                      </a:cubicBezTo>
                      <a:cubicBezTo>
                        <a:pt x="693" y="2037"/>
                        <a:pt x="693" y="2037"/>
                        <a:pt x="693" y="2037"/>
                      </a:cubicBezTo>
                      <a:cubicBezTo>
                        <a:pt x="693" y="2038"/>
                        <a:pt x="693" y="2038"/>
                        <a:pt x="693" y="2038"/>
                      </a:cubicBezTo>
                      <a:cubicBezTo>
                        <a:pt x="695" y="2038"/>
                        <a:pt x="695" y="2038"/>
                        <a:pt x="695" y="2038"/>
                      </a:cubicBezTo>
                      <a:cubicBezTo>
                        <a:pt x="696" y="2036"/>
                        <a:pt x="701" y="2030"/>
                        <a:pt x="703" y="2030"/>
                      </a:cubicBezTo>
                      <a:cubicBezTo>
                        <a:pt x="704" y="2029"/>
                        <a:pt x="706" y="2030"/>
                        <a:pt x="707" y="2031"/>
                      </a:cubicBezTo>
                      <a:cubicBezTo>
                        <a:pt x="709" y="2030"/>
                        <a:pt x="709" y="2030"/>
                        <a:pt x="709" y="2030"/>
                      </a:cubicBezTo>
                      <a:cubicBezTo>
                        <a:pt x="712" y="2032"/>
                        <a:pt x="712" y="2032"/>
                        <a:pt x="712" y="2032"/>
                      </a:cubicBezTo>
                      <a:cubicBezTo>
                        <a:pt x="716" y="2032"/>
                        <a:pt x="716" y="2032"/>
                        <a:pt x="716" y="2032"/>
                      </a:cubicBezTo>
                      <a:cubicBezTo>
                        <a:pt x="716" y="2033"/>
                        <a:pt x="716" y="2033"/>
                        <a:pt x="716" y="2033"/>
                      </a:cubicBezTo>
                      <a:cubicBezTo>
                        <a:pt x="712" y="2034"/>
                        <a:pt x="712" y="2034"/>
                        <a:pt x="712" y="2034"/>
                      </a:cubicBezTo>
                      <a:cubicBezTo>
                        <a:pt x="708" y="2033"/>
                        <a:pt x="708" y="2033"/>
                        <a:pt x="708" y="2033"/>
                      </a:cubicBezTo>
                      <a:cubicBezTo>
                        <a:pt x="707" y="2032"/>
                        <a:pt x="707" y="2032"/>
                        <a:pt x="707" y="2032"/>
                      </a:cubicBezTo>
                      <a:cubicBezTo>
                        <a:pt x="706" y="2033"/>
                        <a:pt x="706" y="2033"/>
                        <a:pt x="706" y="2033"/>
                      </a:cubicBezTo>
                      <a:cubicBezTo>
                        <a:pt x="708" y="2035"/>
                        <a:pt x="708" y="2035"/>
                        <a:pt x="708" y="2035"/>
                      </a:cubicBezTo>
                      <a:cubicBezTo>
                        <a:pt x="707" y="2037"/>
                        <a:pt x="707" y="2037"/>
                        <a:pt x="707" y="2037"/>
                      </a:cubicBezTo>
                      <a:cubicBezTo>
                        <a:pt x="709" y="2036"/>
                        <a:pt x="709" y="2036"/>
                        <a:pt x="709" y="2036"/>
                      </a:cubicBezTo>
                      <a:cubicBezTo>
                        <a:pt x="709" y="2038"/>
                        <a:pt x="708" y="2041"/>
                        <a:pt x="706" y="2042"/>
                      </a:cubicBezTo>
                      <a:cubicBezTo>
                        <a:pt x="705" y="2043"/>
                        <a:pt x="702" y="2044"/>
                        <a:pt x="701" y="2043"/>
                      </a:cubicBezTo>
                      <a:cubicBezTo>
                        <a:pt x="698" y="2046"/>
                        <a:pt x="690" y="2048"/>
                        <a:pt x="687" y="2049"/>
                      </a:cubicBezTo>
                      <a:cubicBezTo>
                        <a:pt x="687" y="2050"/>
                        <a:pt x="687" y="2050"/>
                        <a:pt x="687" y="2050"/>
                      </a:cubicBezTo>
                      <a:cubicBezTo>
                        <a:pt x="687" y="2051"/>
                        <a:pt x="687" y="2051"/>
                        <a:pt x="687" y="2051"/>
                      </a:cubicBezTo>
                      <a:cubicBezTo>
                        <a:pt x="684" y="2052"/>
                        <a:pt x="684" y="2052"/>
                        <a:pt x="684" y="2052"/>
                      </a:cubicBezTo>
                      <a:cubicBezTo>
                        <a:pt x="684" y="2053"/>
                        <a:pt x="684" y="2053"/>
                        <a:pt x="684" y="2053"/>
                      </a:cubicBezTo>
                      <a:cubicBezTo>
                        <a:pt x="677" y="2052"/>
                        <a:pt x="677" y="2052"/>
                        <a:pt x="677" y="2052"/>
                      </a:cubicBezTo>
                      <a:cubicBezTo>
                        <a:pt x="676" y="2054"/>
                        <a:pt x="676" y="2054"/>
                        <a:pt x="676" y="2054"/>
                      </a:cubicBezTo>
                      <a:cubicBezTo>
                        <a:pt x="676" y="2054"/>
                        <a:pt x="673" y="2056"/>
                        <a:pt x="673" y="2056"/>
                      </a:cubicBezTo>
                      <a:cubicBezTo>
                        <a:pt x="670" y="2056"/>
                        <a:pt x="666" y="2055"/>
                        <a:pt x="664" y="2054"/>
                      </a:cubicBezTo>
                      <a:cubicBezTo>
                        <a:pt x="661" y="2056"/>
                        <a:pt x="661" y="2056"/>
                        <a:pt x="661" y="2056"/>
                      </a:cubicBezTo>
                      <a:cubicBezTo>
                        <a:pt x="663" y="2057"/>
                        <a:pt x="663" y="2057"/>
                        <a:pt x="663" y="2057"/>
                      </a:cubicBezTo>
                      <a:cubicBezTo>
                        <a:pt x="659" y="2057"/>
                        <a:pt x="659" y="2057"/>
                        <a:pt x="659" y="2057"/>
                      </a:cubicBezTo>
                      <a:cubicBezTo>
                        <a:pt x="657" y="2056"/>
                        <a:pt x="657" y="2056"/>
                        <a:pt x="657" y="2056"/>
                      </a:cubicBezTo>
                      <a:cubicBezTo>
                        <a:pt x="656" y="2055"/>
                        <a:pt x="656" y="2055"/>
                        <a:pt x="656" y="2055"/>
                      </a:cubicBezTo>
                      <a:cubicBezTo>
                        <a:pt x="655" y="2055"/>
                        <a:pt x="655" y="2055"/>
                        <a:pt x="655" y="2055"/>
                      </a:cubicBezTo>
                      <a:cubicBezTo>
                        <a:pt x="656" y="2057"/>
                        <a:pt x="656" y="2057"/>
                        <a:pt x="656" y="2057"/>
                      </a:cubicBezTo>
                      <a:cubicBezTo>
                        <a:pt x="654" y="2058"/>
                        <a:pt x="654" y="2058"/>
                        <a:pt x="654" y="2058"/>
                      </a:cubicBezTo>
                      <a:cubicBezTo>
                        <a:pt x="652" y="2054"/>
                        <a:pt x="647" y="2051"/>
                        <a:pt x="643" y="2054"/>
                      </a:cubicBezTo>
                      <a:cubicBezTo>
                        <a:pt x="643" y="2055"/>
                        <a:pt x="643" y="2055"/>
                        <a:pt x="643" y="2055"/>
                      </a:cubicBezTo>
                      <a:cubicBezTo>
                        <a:pt x="645" y="2058"/>
                        <a:pt x="645" y="2058"/>
                        <a:pt x="645" y="2058"/>
                      </a:cubicBezTo>
                      <a:cubicBezTo>
                        <a:pt x="646" y="2058"/>
                        <a:pt x="646" y="2058"/>
                        <a:pt x="646" y="2058"/>
                      </a:cubicBezTo>
                      <a:cubicBezTo>
                        <a:pt x="647" y="2060"/>
                        <a:pt x="647" y="2060"/>
                        <a:pt x="647" y="2060"/>
                      </a:cubicBezTo>
                      <a:cubicBezTo>
                        <a:pt x="647" y="2061"/>
                        <a:pt x="647" y="2061"/>
                        <a:pt x="647" y="2061"/>
                      </a:cubicBezTo>
                      <a:cubicBezTo>
                        <a:pt x="646" y="2062"/>
                        <a:pt x="646" y="2062"/>
                        <a:pt x="646" y="2062"/>
                      </a:cubicBezTo>
                      <a:cubicBezTo>
                        <a:pt x="647" y="2062"/>
                        <a:pt x="647" y="2062"/>
                        <a:pt x="647" y="2062"/>
                      </a:cubicBezTo>
                      <a:cubicBezTo>
                        <a:pt x="647" y="2064"/>
                        <a:pt x="647" y="2064"/>
                        <a:pt x="647" y="2064"/>
                      </a:cubicBezTo>
                      <a:cubicBezTo>
                        <a:pt x="646" y="2063"/>
                        <a:pt x="643" y="2063"/>
                        <a:pt x="641" y="2063"/>
                      </a:cubicBezTo>
                      <a:cubicBezTo>
                        <a:pt x="640" y="2064"/>
                        <a:pt x="640" y="2064"/>
                        <a:pt x="640" y="2064"/>
                      </a:cubicBezTo>
                      <a:cubicBezTo>
                        <a:pt x="638" y="2064"/>
                        <a:pt x="637" y="2063"/>
                        <a:pt x="636" y="2062"/>
                      </a:cubicBezTo>
                      <a:cubicBezTo>
                        <a:pt x="633" y="2062"/>
                        <a:pt x="634" y="2063"/>
                        <a:pt x="631" y="2062"/>
                      </a:cubicBezTo>
                      <a:cubicBezTo>
                        <a:pt x="633" y="2061"/>
                        <a:pt x="633" y="2061"/>
                        <a:pt x="633" y="2061"/>
                      </a:cubicBezTo>
                      <a:cubicBezTo>
                        <a:pt x="636" y="2062"/>
                        <a:pt x="636" y="2062"/>
                        <a:pt x="636" y="2062"/>
                      </a:cubicBezTo>
                      <a:cubicBezTo>
                        <a:pt x="638" y="2061"/>
                        <a:pt x="638" y="2061"/>
                        <a:pt x="638" y="2061"/>
                      </a:cubicBezTo>
                      <a:cubicBezTo>
                        <a:pt x="637" y="2055"/>
                        <a:pt x="637" y="2055"/>
                        <a:pt x="637" y="2055"/>
                      </a:cubicBezTo>
                      <a:cubicBezTo>
                        <a:pt x="636" y="2056"/>
                        <a:pt x="636" y="2056"/>
                        <a:pt x="636" y="2056"/>
                      </a:cubicBezTo>
                      <a:cubicBezTo>
                        <a:pt x="634" y="2054"/>
                        <a:pt x="634" y="2054"/>
                        <a:pt x="634" y="2054"/>
                      </a:cubicBezTo>
                      <a:cubicBezTo>
                        <a:pt x="633" y="2056"/>
                        <a:pt x="633" y="2056"/>
                        <a:pt x="633" y="2056"/>
                      </a:cubicBezTo>
                      <a:cubicBezTo>
                        <a:pt x="632" y="2053"/>
                        <a:pt x="632" y="2053"/>
                        <a:pt x="632" y="2053"/>
                      </a:cubicBezTo>
                      <a:cubicBezTo>
                        <a:pt x="629" y="2053"/>
                        <a:pt x="629" y="2053"/>
                        <a:pt x="629" y="2053"/>
                      </a:cubicBezTo>
                      <a:cubicBezTo>
                        <a:pt x="629" y="2054"/>
                        <a:pt x="629" y="2054"/>
                        <a:pt x="629" y="2054"/>
                      </a:cubicBezTo>
                      <a:cubicBezTo>
                        <a:pt x="627" y="2053"/>
                        <a:pt x="627" y="2053"/>
                        <a:pt x="627" y="2053"/>
                      </a:cubicBezTo>
                      <a:cubicBezTo>
                        <a:pt x="625" y="2054"/>
                        <a:pt x="625" y="2054"/>
                        <a:pt x="625" y="2054"/>
                      </a:cubicBezTo>
                      <a:cubicBezTo>
                        <a:pt x="624" y="2053"/>
                        <a:pt x="622" y="2051"/>
                        <a:pt x="620" y="2051"/>
                      </a:cubicBezTo>
                      <a:cubicBezTo>
                        <a:pt x="619" y="2052"/>
                        <a:pt x="619" y="2052"/>
                        <a:pt x="619" y="2052"/>
                      </a:cubicBezTo>
                      <a:cubicBezTo>
                        <a:pt x="617" y="2051"/>
                        <a:pt x="617" y="2051"/>
                        <a:pt x="617" y="2051"/>
                      </a:cubicBezTo>
                      <a:cubicBezTo>
                        <a:pt x="616" y="2053"/>
                        <a:pt x="616" y="2053"/>
                        <a:pt x="616" y="2053"/>
                      </a:cubicBezTo>
                      <a:cubicBezTo>
                        <a:pt x="615" y="2053"/>
                        <a:pt x="615" y="2053"/>
                        <a:pt x="615" y="2053"/>
                      </a:cubicBezTo>
                      <a:cubicBezTo>
                        <a:pt x="615" y="2055"/>
                        <a:pt x="615" y="2055"/>
                        <a:pt x="615" y="2055"/>
                      </a:cubicBezTo>
                      <a:cubicBezTo>
                        <a:pt x="613" y="2056"/>
                        <a:pt x="613" y="2056"/>
                        <a:pt x="613" y="2056"/>
                      </a:cubicBezTo>
                      <a:cubicBezTo>
                        <a:pt x="612" y="2057"/>
                        <a:pt x="612" y="2059"/>
                        <a:pt x="612" y="2061"/>
                      </a:cubicBezTo>
                      <a:cubicBezTo>
                        <a:pt x="611" y="2061"/>
                        <a:pt x="611" y="2061"/>
                        <a:pt x="611" y="2061"/>
                      </a:cubicBezTo>
                      <a:cubicBezTo>
                        <a:pt x="611" y="2064"/>
                        <a:pt x="611" y="2064"/>
                        <a:pt x="611" y="2064"/>
                      </a:cubicBezTo>
                      <a:cubicBezTo>
                        <a:pt x="612" y="2066"/>
                        <a:pt x="612" y="2066"/>
                        <a:pt x="612" y="2066"/>
                      </a:cubicBezTo>
                      <a:cubicBezTo>
                        <a:pt x="611" y="2067"/>
                        <a:pt x="611" y="2067"/>
                        <a:pt x="611" y="2067"/>
                      </a:cubicBezTo>
                      <a:cubicBezTo>
                        <a:pt x="610" y="2068"/>
                        <a:pt x="610" y="2068"/>
                        <a:pt x="610" y="2068"/>
                      </a:cubicBezTo>
                      <a:cubicBezTo>
                        <a:pt x="613" y="2068"/>
                        <a:pt x="613" y="2068"/>
                        <a:pt x="613" y="2068"/>
                      </a:cubicBezTo>
                      <a:cubicBezTo>
                        <a:pt x="612" y="2071"/>
                        <a:pt x="612" y="2071"/>
                        <a:pt x="612" y="2071"/>
                      </a:cubicBezTo>
                      <a:cubicBezTo>
                        <a:pt x="614" y="2071"/>
                        <a:pt x="617" y="2070"/>
                        <a:pt x="618" y="2070"/>
                      </a:cubicBezTo>
                      <a:cubicBezTo>
                        <a:pt x="616" y="2071"/>
                        <a:pt x="616" y="2071"/>
                        <a:pt x="616" y="2071"/>
                      </a:cubicBezTo>
                      <a:cubicBezTo>
                        <a:pt x="617" y="2080"/>
                        <a:pt x="617" y="2080"/>
                        <a:pt x="617" y="2080"/>
                      </a:cubicBezTo>
                      <a:cubicBezTo>
                        <a:pt x="619" y="2081"/>
                        <a:pt x="619" y="2081"/>
                        <a:pt x="619" y="2081"/>
                      </a:cubicBezTo>
                      <a:cubicBezTo>
                        <a:pt x="622" y="2079"/>
                        <a:pt x="622" y="2079"/>
                        <a:pt x="622" y="2079"/>
                      </a:cubicBezTo>
                      <a:cubicBezTo>
                        <a:pt x="624" y="2081"/>
                        <a:pt x="624" y="2081"/>
                        <a:pt x="624" y="2081"/>
                      </a:cubicBezTo>
                      <a:cubicBezTo>
                        <a:pt x="622" y="2082"/>
                        <a:pt x="622" y="2082"/>
                        <a:pt x="622" y="2082"/>
                      </a:cubicBezTo>
                      <a:cubicBezTo>
                        <a:pt x="622" y="2085"/>
                        <a:pt x="622" y="2085"/>
                        <a:pt x="622" y="2085"/>
                      </a:cubicBezTo>
                      <a:cubicBezTo>
                        <a:pt x="623" y="2086"/>
                        <a:pt x="623" y="2086"/>
                        <a:pt x="623" y="2086"/>
                      </a:cubicBezTo>
                      <a:cubicBezTo>
                        <a:pt x="626" y="2086"/>
                        <a:pt x="626" y="2086"/>
                        <a:pt x="626" y="2086"/>
                      </a:cubicBezTo>
                      <a:cubicBezTo>
                        <a:pt x="629" y="2088"/>
                        <a:pt x="629" y="2088"/>
                        <a:pt x="629" y="2088"/>
                      </a:cubicBezTo>
                      <a:cubicBezTo>
                        <a:pt x="630" y="2085"/>
                        <a:pt x="630" y="2085"/>
                        <a:pt x="630" y="2085"/>
                      </a:cubicBezTo>
                      <a:cubicBezTo>
                        <a:pt x="631" y="2085"/>
                        <a:pt x="631" y="2085"/>
                        <a:pt x="631" y="2085"/>
                      </a:cubicBezTo>
                      <a:cubicBezTo>
                        <a:pt x="633" y="2086"/>
                        <a:pt x="633" y="2086"/>
                        <a:pt x="633" y="2086"/>
                      </a:cubicBezTo>
                      <a:cubicBezTo>
                        <a:pt x="638" y="2085"/>
                        <a:pt x="638" y="2085"/>
                        <a:pt x="638" y="2085"/>
                      </a:cubicBezTo>
                      <a:cubicBezTo>
                        <a:pt x="639" y="2086"/>
                        <a:pt x="639" y="2086"/>
                        <a:pt x="639" y="2086"/>
                      </a:cubicBezTo>
                      <a:cubicBezTo>
                        <a:pt x="637" y="2087"/>
                        <a:pt x="637" y="2087"/>
                        <a:pt x="637" y="2087"/>
                      </a:cubicBezTo>
                      <a:cubicBezTo>
                        <a:pt x="637" y="2088"/>
                        <a:pt x="637" y="2088"/>
                        <a:pt x="637" y="2088"/>
                      </a:cubicBezTo>
                      <a:cubicBezTo>
                        <a:pt x="639" y="2089"/>
                        <a:pt x="639" y="2089"/>
                        <a:pt x="639" y="2089"/>
                      </a:cubicBezTo>
                      <a:cubicBezTo>
                        <a:pt x="639" y="2088"/>
                        <a:pt x="640" y="2086"/>
                        <a:pt x="641" y="2086"/>
                      </a:cubicBezTo>
                      <a:cubicBezTo>
                        <a:pt x="643" y="2079"/>
                        <a:pt x="643" y="2079"/>
                        <a:pt x="643" y="2079"/>
                      </a:cubicBezTo>
                      <a:cubicBezTo>
                        <a:pt x="647" y="2078"/>
                        <a:pt x="647" y="2078"/>
                        <a:pt x="647" y="2078"/>
                      </a:cubicBezTo>
                      <a:cubicBezTo>
                        <a:pt x="648" y="2080"/>
                        <a:pt x="648" y="2080"/>
                        <a:pt x="648" y="2080"/>
                      </a:cubicBezTo>
                      <a:cubicBezTo>
                        <a:pt x="651" y="2080"/>
                        <a:pt x="651" y="2080"/>
                        <a:pt x="651" y="2080"/>
                      </a:cubicBezTo>
                      <a:cubicBezTo>
                        <a:pt x="652" y="2079"/>
                        <a:pt x="652" y="2079"/>
                        <a:pt x="652" y="2079"/>
                      </a:cubicBezTo>
                      <a:cubicBezTo>
                        <a:pt x="652" y="2077"/>
                        <a:pt x="652" y="2077"/>
                        <a:pt x="652" y="2077"/>
                      </a:cubicBezTo>
                      <a:cubicBezTo>
                        <a:pt x="654" y="2077"/>
                        <a:pt x="654" y="2077"/>
                        <a:pt x="654" y="2077"/>
                      </a:cubicBezTo>
                      <a:cubicBezTo>
                        <a:pt x="656" y="2078"/>
                        <a:pt x="656" y="2078"/>
                        <a:pt x="656" y="2078"/>
                      </a:cubicBezTo>
                      <a:cubicBezTo>
                        <a:pt x="657" y="2076"/>
                        <a:pt x="657" y="2076"/>
                        <a:pt x="657" y="2076"/>
                      </a:cubicBezTo>
                      <a:cubicBezTo>
                        <a:pt x="660" y="2077"/>
                        <a:pt x="660" y="2077"/>
                        <a:pt x="660" y="2077"/>
                      </a:cubicBezTo>
                      <a:cubicBezTo>
                        <a:pt x="661" y="2077"/>
                        <a:pt x="661" y="2077"/>
                        <a:pt x="661" y="2077"/>
                      </a:cubicBezTo>
                      <a:cubicBezTo>
                        <a:pt x="663" y="2079"/>
                        <a:pt x="663" y="2079"/>
                        <a:pt x="663" y="2079"/>
                      </a:cubicBezTo>
                      <a:cubicBezTo>
                        <a:pt x="664" y="2078"/>
                        <a:pt x="664" y="2078"/>
                        <a:pt x="664" y="2078"/>
                      </a:cubicBezTo>
                      <a:cubicBezTo>
                        <a:pt x="666" y="2077"/>
                        <a:pt x="666" y="2077"/>
                        <a:pt x="666" y="2077"/>
                      </a:cubicBezTo>
                      <a:cubicBezTo>
                        <a:pt x="668" y="2078"/>
                        <a:pt x="668" y="2078"/>
                        <a:pt x="668" y="2078"/>
                      </a:cubicBezTo>
                      <a:cubicBezTo>
                        <a:pt x="668" y="2079"/>
                        <a:pt x="668" y="2079"/>
                        <a:pt x="668" y="2079"/>
                      </a:cubicBezTo>
                      <a:cubicBezTo>
                        <a:pt x="670" y="2079"/>
                        <a:pt x="670" y="2079"/>
                        <a:pt x="670" y="2079"/>
                      </a:cubicBezTo>
                      <a:cubicBezTo>
                        <a:pt x="672" y="2078"/>
                        <a:pt x="672" y="2078"/>
                        <a:pt x="672" y="2078"/>
                      </a:cubicBezTo>
                      <a:cubicBezTo>
                        <a:pt x="673" y="2079"/>
                        <a:pt x="673" y="2079"/>
                        <a:pt x="673" y="2079"/>
                      </a:cubicBezTo>
                      <a:cubicBezTo>
                        <a:pt x="674" y="2079"/>
                        <a:pt x="674" y="2079"/>
                        <a:pt x="674" y="2079"/>
                      </a:cubicBezTo>
                      <a:cubicBezTo>
                        <a:pt x="674" y="2077"/>
                        <a:pt x="674" y="2077"/>
                        <a:pt x="674" y="2077"/>
                      </a:cubicBezTo>
                      <a:cubicBezTo>
                        <a:pt x="677" y="2074"/>
                        <a:pt x="677" y="2074"/>
                        <a:pt x="677" y="2074"/>
                      </a:cubicBezTo>
                      <a:cubicBezTo>
                        <a:pt x="680" y="2075"/>
                        <a:pt x="688" y="2074"/>
                        <a:pt x="690" y="2072"/>
                      </a:cubicBezTo>
                      <a:cubicBezTo>
                        <a:pt x="691" y="2072"/>
                        <a:pt x="693" y="2074"/>
                        <a:pt x="694" y="2075"/>
                      </a:cubicBezTo>
                      <a:cubicBezTo>
                        <a:pt x="701" y="2078"/>
                        <a:pt x="702" y="2072"/>
                        <a:pt x="707" y="2070"/>
                      </a:cubicBezTo>
                      <a:cubicBezTo>
                        <a:pt x="708" y="2069"/>
                        <a:pt x="708" y="2069"/>
                        <a:pt x="708" y="2069"/>
                      </a:cubicBezTo>
                      <a:cubicBezTo>
                        <a:pt x="710" y="2068"/>
                        <a:pt x="714" y="2064"/>
                        <a:pt x="714" y="2062"/>
                      </a:cubicBezTo>
                      <a:cubicBezTo>
                        <a:pt x="716" y="2061"/>
                        <a:pt x="719" y="2063"/>
                        <a:pt x="720" y="2064"/>
                      </a:cubicBezTo>
                      <a:cubicBezTo>
                        <a:pt x="727" y="2063"/>
                        <a:pt x="727" y="2063"/>
                        <a:pt x="727" y="2063"/>
                      </a:cubicBezTo>
                      <a:cubicBezTo>
                        <a:pt x="730" y="2062"/>
                        <a:pt x="735" y="2052"/>
                        <a:pt x="737" y="2050"/>
                      </a:cubicBezTo>
                      <a:cubicBezTo>
                        <a:pt x="740" y="2049"/>
                        <a:pt x="740" y="2049"/>
                        <a:pt x="740" y="2049"/>
                      </a:cubicBezTo>
                      <a:cubicBezTo>
                        <a:pt x="739" y="2048"/>
                        <a:pt x="739" y="2048"/>
                        <a:pt x="739" y="2048"/>
                      </a:cubicBezTo>
                      <a:cubicBezTo>
                        <a:pt x="742" y="2048"/>
                        <a:pt x="743" y="2047"/>
                        <a:pt x="744" y="2047"/>
                      </a:cubicBezTo>
                      <a:cubicBezTo>
                        <a:pt x="745" y="2048"/>
                        <a:pt x="745" y="2048"/>
                        <a:pt x="745" y="2048"/>
                      </a:cubicBezTo>
                      <a:cubicBezTo>
                        <a:pt x="749" y="2047"/>
                        <a:pt x="749" y="2047"/>
                        <a:pt x="749" y="2047"/>
                      </a:cubicBezTo>
                      <a:cubicBezTo>
                        <a:pt x="751" y="2049"/>
                        <a:pt x="751" y="2049"/>
                        <a:pt x="751" y="2049"/>
                      </a:cubicBezTo>
                      <a:cubicBezTo>
                        <a:pt x="752" y="2052"/>
                        <a:pt x="752" y="2052"/>
                        <a:pt x="752" y="2052"/>
                      </a:cubicBezTo>
                      <a:cubicBezTo>
                        <a:pt x="749" y="2054"/>
                        <a:pt x="749" y="2054"/>
                        <a:pt x="749" y="2054"/>
                      </a:cubicBezTo>
                      <a:cubicBezTo>
                        <a:pt x="748" y="2054"/>
                        <a:pt x="747" y="2056"/>
                        <a:pt x="747" y="2057"/>
                      </a:cubicBezTo>
                      <a:cubicBezTo>
                        <a:pt x="746" y="2059"/>
                        <a:pt x="742" y="2062"/>
                        <a:pt x="740" y="2062"/>
                      </a:cubicBezTo>
                      <a:cubicBezTo>
                        <a:pt x="742" y="2063"/>
                        <a:pt x="742" y="2063"/>
                        <a:pt x="742" y="2063"/>
                      </a:cubicBezTo>
                      <a:cubicBezTo>
                        <a:pt x="741" y="2064"/>
                        <a:pt x="741" y="2064"/>
                        <a:pt x="741" y="2064"/>
                      </a:cubicBezTo>
                      <a:cubicBezTo>
                        <a:pt x="747" y="2066"/>
                        <a:pt x="747" y="2066"/>
                        <a:pt x="747" y="2066"/>
                      </a:cubicBezTo>
                      <a:cubicBezTo>
                        <a:pt x="749" y="2066"/>
                        <a:pt x="749" y="2066"/>
                        <a:pt x="749" y="2066"/>
                      </a:cubicBezTo>
                      <a:cubicBezTo>
                        <a:pt x="751" y="2067"/>
                        <a:pt x="754" y="2068"/>
                        <a:pt x="756" y="2067"/>
                      </a:cubicBezTo>
                      <a:cubicBezTo>
                        <a:pt x="757" y="2066"/>
                        <a:pt x="757" y="2066"/>
                        <a:pt x="757" y="2066"/>
                      </a:cubicBezTo>
                      <a:cubicBezTo>
                        <a:pt x="756" y="2065"/>
                        <a:pt x="756" y="2065"/>
                        <a:pt x="756" y="2065"/>
                      </a:cubicBezTo>
                      <a:cubicBezTo>
                        <a:pt x="762" y="2063"/>
                        <a:pt x="767" y="2059"/>
                        <a:pt x="772" y="2056"/>
                      </a:cubicBezTo>
                      <a:cubicBezTo>
                        <a:pt x="774" y="2055"/>
                        <a:pt x="777" y="2054"/>
                        <a:pt x="779" y="2053"/>
                      </a:cubicBezTo>
                      <a:cubicBezTo>
                        <a:pt x="781" y="2052"/>
                        <a:pt x="782" y="2049"/>
                        <a:pt x="784" y="2047"/>
                      </a:cubicBezTo>
                      <a:cubicBezTo>
                        <a:pt x="785" y="2046"/>
                        <a:pt x="788" y="2045"/>
                        <a:pt x="790" y="2043"/>
                      </a:cubicBezTo>
                      <a:cubicBezTo>
                        <a:pt x="792" y="2041"/>
                        <a:pt x="791" y="2037"/>
                        <a:pt x="794" y="2036"/>
                      </a:cubicBezTo>
                      <a:cubicBezTo>
                        <a:pt x="793" y="2035"/>
                        <a:pt x="793" y="2035"/>
                        <a:pt x="793" y="2035"/>
                      </a:cubicBezTo>
                      <a:cubicBezTo>
                        <a:pt x="788" y="2031"/>
                        <a:pt x="782" y="2036"/>
                        <a:pt x="777" y="2039"/>
                      </a:cubicBezTo>
                      <a:cubicBezTo>
                        <a:pt x="775" y="2040"/>
                        <a:pt x="769" y="2043"/>
                        <a:pt x="766" y="2042"/>
                      </a:cubicBezTo>
                      <a:cubicBezTo>
                        <a:pt x="767" y="2041"/>
                        <a:pt x="767" y="2041"/>
                        <a:pt x="767" y="2041"/>
                      </a:cubicBezTo>
                      <a:cubicBezTo>
                        <a:pt x="772" y="2040"/>
                        <a:pt x="776" y="2035"/>
                        <a:pt x="776" y="2030"/>
                      </a:cubicBezTo>
                      <a:cubicBezTo>
                        <a:pt x="780" y="2030"/>
                        <a:pt x="780" y="2030"/>
                        <a:pt x="780" y="2030"/>
                      </a:cubicBezTo>
                      <a:cubicBezTo>
                        <a:pt x="783" y="2028"/>
                        <a:pt x="783" y="2028"/>
                        <a:pt x="783" y="2028"/>
                      </a:cubicBezTo>
                      <a:cubicBezTo>
                        <a:pt x="783" y="2024"/>
                        <a:pt x="783" y="2024"/>
                        <a:pt x="783" y="2024"/>
                      </a:cubicBezTo>
                      <a:cubicBezTo>
                        <a:pt x="781" y="2023"/>
                        <a:pt x="781" y="2023"/>
                        <a:pt x="781" y="2023"/>
                      </a:cubicBezTo>
                      <a:cubicBezTo>
                        <a:pt x="779" y="2023"/>
                        <a:pt x="779" y="2023"/>
                        <a:pt x="779" y="2023"/>
                      </a:cubicBezTo>
                      <a:cubicBezTo>
                        <a:pt x="779" y="2021"/>
                        <a:pt x="779" y="2021"/>
                        <a:pt x="779" y="2021"/>
                      </a:cubicBezTo>
                      <a:cubicBezTo>
                        <a:pt x="783" y="2020"/>
                        <a:pt x="783" y="2020"/>
                        <a:pt x="783" y="2020"/>
                      </a:cubicBezTo>
                      <a:cubicBezTo>
                        <a:pt x="784" y="2022"/>
                        <a:pt x="784" y="2022"/>
                        <a:pt x="784" y="2022"/>
                      </a:cubicBezTo>
                      <a:cubicBezTo>
                        <a:pt x="785" y="2022"/>
                        <a:pt x="785" y="2022"/>
                        <a:pt x="785" y="2022"/>
                      </a:cubicBezTo>
                      <a:cubicBezTo>
                        <a:pt x="785" y="2020"/>
                        <a:pt x="785" y="2020"/>
                        <a:pt x="785" y="2020"/>
                      </a:cubicBezTo>
                      <a:cubicBezTo>
                        <a:pt x="786" y="2019"/>
                        <a:pt x="786" y="2019"/>
                        <a:pt x="786" y="2019"/>
                      </a:cubicBezTo>
                      <a:cubicBezTo>
                        <a:pt x="788" y="2021"/>
                        <a:pt x="788" y="2021"/>
                        <a:pt x="788" y="2021"/>
                      </a:cubicBezTo>
                      <a:cubicBezTo>
                        <a:pt x="788" y="2024"/>
                        <a:pt x="788" y="2024"/>
                        <a:pt x="788" y="2024"/>
                      </a:cubicBezTo>
                      <a:cubicBezTo>
                        <a:pt x="786" y="2025"/>
                        <a:pt x="786" y="2025"/>
                        <a:pt x="786" y="2025"/>
                      </a:cubicBezTo>
                      <a:cubicBezTo>
                        <a:pt x="786" y="2028"/>
                        <a:pt x="786" y="2028"/>
                        <a:pt x="786" y="2028"/>
                      </a:cubicBezTo>
                      <a:cubicBezTo>
                        <a:pt x="787" y="2031"/>
                        <a:pt x="787" y="2031"/>
                        <a:pt x="787" y="2031"/>
                      </a:cubicBezTo>
                      <a:cubicBezTo>
                        <a:pt x="789" y="2033"/>
                        <a:pt x="794" y="2031"/>
                        <a:pt x="796" y="2033"/>
                      </a:cubicBezTo>
                      <a:cubicBezTo>
                        <a:pt x="800" y="2031"/>
                        <a:pt x="800" y="2031"/>
                        <a:pt x="800" y="2031"/>
                      </a:cubicBezTo>
                      <a:cubicBezTo>
                        <a:pt x="801" y="2029"/>
                        <a:pt x="801" y="2029"/>
                        <a:pt x="801" y="2029"/>
                      </a:cubicBezTo>
                      <a:cubicBezTo>
                        <a:pt x="800" y="2026"/>
                        <a:pt x="800" y="2026"/>
                        <a:pt x="800" y="2026"/>
                      </a:cubicBezTo>
                      <a:cubicBezTo>
                        <a:pt x="801" y="2026"/>
                        <a:pt x="801" y="2026"/>
                        <a:pt x="801" y="2026"/>
                      </a:cubicBezTo>
                      <a:cubicBezTo>
                        <a:pt x="804" y="2020"/>
                        <a:pt x="804" y="2020"/>
                        <a:pt x="804" y="2020"/>
                      </a:cubicBezTo>
                      <a:cubicBezTo>
                        <a:pt x="803" y="2017"/>
                        <a:pt x="803" y="2017"/>
                        <a:pt x="803" y="2017"/>
                      </a:cubicBezTo>
                      <a:cubicBezTo>
                        <a:pt x="801" y="2019"/>
                        <a:pt x="801" y="2019"/>
                        <a:pt x="801" y="2019"/>
                      </a:cubicBezTo>
                      <a:cubicBezTo>
                        <a:pt x="799" y="2016"/>
                        <a:pt x="799" y="2016"/>
                        <a:pt x="799" y="2016"/>
                      </a:cubicBezTo>
                      <a:cubicBezTo>
                        <a:pt x="798" y="2017"/>
                        <a:pt x="798" y="2017"/>
                        <a:pt x="798" y="2017"/>
                      </a:cubicBezTo>
                      <a:cubicBezTo>
                        <a:pt x="798" y="2015"/>
                        <a:pt x="798" y="2012"/>
                        <a:pt x="797" y="2011"/>
                      </a:cubicBezTo>
                      <a:cubicBezTo>
                        <a:pt x="795" y="2012"/>
                        <a:pt x="795" y="2012"/>
                        <a:pt x="795" y="2012"/>
                      </a:cubicBezTo>
                      <a:cubicBezTo>
                        <a:pt x="795" y="2014"/>
                        <a:pt x="795" y="2014"/>
                        <a:pt x="795" y="2014"/>
                      </a:cubicBezTo>
                      <a:cubicBezTo>
                        <a:pt x="794" y="2016"/>
                        <a:pt x="794" y="2016"/>
                        <a:pt x="794" y="2016"/>
                      </a:cubicBezTo>
                      <a:cubicBezTo>
                        <a:pt x="793" y="2015"/>
                        <a:pt x="793" y="2015"/>
                        <a:pt x="793" y="2015"/>
                      </a:cubicBezTo>
                      <a:cubicBezTo>
                        <a:pt x="793" y="2013"/>
                        <a:pt x="795" y="2010"/>
                        <a:pt x="796" y="2008"/>
                      </a:cubicBezTo>
                      <a:cubicBezTo>
                        <a:pt x="799" y="2011"/>
                        <a:pt x="799" y="2011"/>
                        <a:pt x="799" y="2011"/>
                      </a:cubicBezTo>
                      <a:cubicBezTo>
                        <a:pt x="801" y="2011"/>
                        <a:pt x="801" y="2011"/>
                        <a:pt x="801" y="2011"/>
                      </a:cubicBezTo>
                      <a:cubicBezTo>
                        <a:pt x="799" y="2014"/>
                        <a:pt x="799" y="2014"/>
                        <a:pt x="799" y="2014"/>
                      </a:cubicBezTo>
                      <a:cubicBezTo>
                        <a:pt x="803" y="2016"/>
                        <a:pt x="803" y="2016"/>
                        <a:pt x="803" y="2016"/>
                      </a:cubicBezTo>
                      <a:cubicBezTo>
                        <a:pt x="804" y="2015"/>
                        <a:pt x="804" y="2015"/>
                        <a:pt x="804" y="2015"/>
                      </a:cubicBezTo>
                      <a:cubicBezTo>
                        <a:pt x="804" y="2013"/>
                        <a:pt x="804" y="2013"/>
                        <a:pt x="804" y="2013"/>
                      </a:cubicBezTo>
                      <a:cubicBezTo>
                        <a:pt x="806" y="2013"/>
                        <a:pt x="806" y="2013"/>
                        <a:pt x="806" y="2013"/>
                      </a:cubicBezTo>
                      <a:cubicBezTo>
                        <a:pt x="805" y="2011"/>
                        <a:pt x="805" y="2002"/>
                        <a:pt x="804" y="2001"/>
                      </a:cubicBezTo>
                      <a:cubicBezTo>
                        <a:pt x="802" y="2001"/>
                        <a:pt x="802" y="2001"/>
                        <a:pt x="802" y="2001"/>
                      </a:cubicBezTo>
                      <a:cubicBezTo>
                        <a:pt x="802" y="2004"/>
                        <a:pt x="802" y="2004"/>
                        <a:pt x="802" y="2004"/>
                      </a:cubicBezTo>
                      <a:cubicBezTo>
                        <a:pt x="801" y="2004"/>
                        <a:pt x="801" y="2004"/>
                        <a:pt x="801" y="2004"/>
                      </a:cubicBezTo>
                      <a:cubicBezTo>
                        <a:pt x="798" y="2003"/>
                        <a:pt x="798" y="2003"/>
                        <a:pt x="798" y="2003"/>
                      </a:cubicBezTo>
                      <a:cubicBezTo>
                        <a:pt x="798" y="2002"/>
                        <a:pt x="798" y="2002"/>
                        <a:pt x="798" y="2002"/>
                      </a:cubicBezTo>
                      <a:cubicBezTo>
                        <a:pt x="797" y="2003"/>
                        <a:pt x="797" y="2003"/>
                        <a:pt x="797" y="2003"/>
                      </a:cubicBezTo>
                      <a:cubicBezTo>
                        <a:pt x="796" y="2003"/>
                        <a:pt x="796" y="2003"/>
                        <a:pt x="796" y="2003"/>
                      </a:cubicBezTo>
                      <a:cubicBezTo>
                        <a:pt x="797" y="1999"/>
                        <a:pt x="797" y="1999"/>
                        <a:pt x="797" y="1999"/>
                      </a:cubicBezTo>
                      <a:cubicBezTo>
                        <a:pt x="792" y="1995"/>
                        <a:pt x="792" y="1995"/>
                        <a:pt x="792" y="1995"/>
                      </a:cubicBezTo>
                      <a:cubicBezTo>
                        <a:pt x="790" y="1995"/>
                        <a:pt x="790" y="1995"/>
                        <a:pt x="790" y="1995"/>
                      </a:cubicBezTo>
                      <a:cubicBezTo>
                        <a:pt x="788" y="1993"/>
                        <a:pt x="788" y="1993"/>
                        <a:pt x="788" y="1993"/>
                      </a:cubicBezTo>
                      <a:cubicBezTo>
                        <a:pt x="788" y="1991"/>
                        <a:pt x="788" y="1991"/>
                        <a:pt x="788" y="1991"/>
                      </a:cubicBezTo>
                      <a:cubicBezTo>
                        <a:pt x="789" y="1991"/>
                        <a:pt x="789" y="1991"/>
                        <a:pt x="789" y="1991"/>
                      </a:cubicBezTo>
                      <a:cubicBezTo>
                        <a:pt x="788" y="1990"/>
                        <a:pt x="786" y="1988"/>
                        <a:pt x="785" y="1988"/>
                      </a:cubicBezTo>
                      <a:cubicBezTo>
                        <a:pt x="781" y="1989"/>
                        <a:pt x="781" y="1989"/>
                        <a:pt x="781" y="1989"/>
                      </a:cubicBezTo>
                      <a:cubicBezTo>
                        <a:pt x="778" y="1988"/>
                        <a:pt x="773" y="1987"/>
                        <a:pt x="771" y="1983"/>
                      </a:cubicBezTo>
                      <a:cubicBezTo>
                        <a:pt x="771" y="1982"/>
                        <a:pt x="771" y="1980"/>
                        <a:pt x="770" y="1979"/>
                      </a:cubicBezTo>
                      <a:cubicBezTo>
                        <a:pt x="768" y="1977"/>
                        <a:pt x="766" y="1976"/>
                        <a:pt x="765" y="1974"/>
                      </a:cubicBezTo>
                      <a:cubicBezTo>
                        <a:pt x="763" y="1974"/>
                        <a:pt x="763" y="1974"/>
                        <a:pt x="763" y="1974"/>
                      </a:cubicBezTo>
                      <a:cubicBezTo>
                        <a:pt x="762" y="1973"/>
                        <a:pt x="762" y="1973"/>
                        <a:pt x="762" y="1973"/>
                      </a:cubicBezTo>
                      <a:cubicBezTo>
                        <a:pt x="759" y="1973"/>
                        <a:pt x="759" y="1973"/>
                        <a:pt x="759" y="1973"/>
                      </a:cubicBezTo>
                      <a:cubicBezTo>
                        <a:pt x="759" y="1973"/>
                        <a:pt x="759" y="1973"/>
                        <a:pt x="759" y="1973"/>
                      </a:cubicBezTo>
                      <a:cubicBezTo>
                        <a:pt x="758" y="1973"/>
                        <a:pt x="758" y="1973"/>
                        <a:pt x="758" y="1973"/>
                      </a:cubicBezTo>
                      <a:cubicBezTo>
                        <a:pt x="758" y="1977"/>
                        <a:pt x="758" y="1977"/>
                        <a:pt x="758" y="1977"/>
                      </a:cubicBezTo>
                      <a:cubicBezTo>
                        <a:pt x="755" y="1977"/>
                        <a:pt x="755" y="1977"/>
                        <a:pt x="755" y="1977"/>
                      </a:cubicBezTo>
                      <a:cubicBezTo>
                        <a:pt x="754" y="1976"/>
                        <a:pt x="754" y="1976"/>
                        <a:pt x="754" y="1976"/>
                      </a:cubicBezTo>
                      <a:cubicBezTo>
                        <a:pt x="754" y="1974"/>
                        <a:pt x="754" y="1974"/>
                        <a:pt x="754" y="1974"/>
                      </a:cubicBezTo>
                      <a:cubicBezTo>
                        <a:pt x="749" y="1971"/>
                        <a:pt x="749" y="1971"/>
                        <a:pt x="749" y="1971"/>
                      </a:cubicBezTo>
                      <a:cubicBezTo>
                        <a:pt x="746" y="1971"/>
                        <a:pt x="741" y="1972"/>
                        <a:pt x="738" y="1970"/>
                      </a:cubicBezTo>
                      <a:cubicBezTo>
                        <a:pt x="736" y="1971"/>
                        <a:pt x="735" y="1972"/>
                        <a:pt x="733" y="1973"/>
                      </a:cubicBezTo>
                      <a:cubicBezTo>
                        <a:pt x="732" y="1973"/>
                        <a:pt x="729" y="1972"/>
                        <a:pt x="728" y="1971"/>
                      </a:cubicBezTo>
                      <a:cubicBezTo>
                        <a:pt x="727" y="1969"/>
                        <a:pt x="727" y="1969"/>
                        <a:pt x="727" y="1969"/>
                      </a:cubicBezTo>
                      <a:cubicBezTo>
                        <a:pt x="726" y="1969"/>
                        <a:pt x="726" y="1969"/>
                        <a:pt x="726" y="1969"/>
                      </a:cubicBezTo>
                      <a:cubicBezTo>
                        <a:pt x="725" y="1971"/>
                        <a:pt x="725" y="1971"/>
                        <a:pt x="725" y="1971"/>
                      </a:cubicBezTo>
                      <a:cubicBezTo>
                        <a:pt x="724" y="1972"/>
                        <a:pt x="724" y="1972"/>
                        <a:pt x="724" y="1972"/>
                      </a:cubicBezTo>
                      <a:cubicBezTo>
                        <a:pt x="720" y="1967"/>
                        <a:pt x="720" y="1967"/>
                        <a:pt x="720" y="1967"/>
                      </a:cubicBezTo>
                      <a:cubicBezTo>
                        <a:pt x="718" y="1966"/>
                        <a:pt x="718" y="1966"/>
                        <a:pt x="718" y="1966"/>
                      </a:cubicBezTo>
                      <a:cubicBezTo>
                        <a:pt x="721" y="1963"/>
                        <a:pt x="721" y="1963"/>
                        <a:pt x="721" y="1963"/>
                      </a:cubicBezTo>
                      <a:cubicBezTo>
                        <a:pt x="718" y="1959"/>
                        <a:pt x="718" y="1959"/>
                        <a:pt x="718" y="1959"/>
                      </a:cubicBezTo>
                      <a:cubicBezTo>
                        <a:pt x="718" y="1956"/>
                        <a:pt x="718" y="1956"/>
                        <a:pt x="718" y="1956"/>
                      </a:cubicBezTo>
                      <a:cubicBezTo>
                        <a:pt x="714" y="1950"/>
                        <a:pt x="714" y="1950"/>
                        <a:pt x="714" y="1950"/>
                      </a:cubicBezTo>
                      <a:cubicBezTo>
                        <a:pt x="714" y="1944"/>
                        <a:pt x="714" y="1944"/>
                        <a:pt x="714" y="1944"/>
                      </a:cubicBezTo>
                      <a:cubicBezTo>
                        <a:pt x="712" y="1944"/>
                        <a:pt x="708" y="1942"/>
                        <a:pt x="707" y="1940"/>
                      </a:cubicBezTo>
                      <a:cubicBezTo>
                        <a:pt x="706" y="1936"/>
                        <a:pt x="706" y="1936"/>
                        <a:pt x="706" y="1936"/>
                      </a:cubicBezTo>
                      <a:cubicBezTo>
                        <a:pt x="705" y="1935"/>
                        <a:pt x="703" y="1933"/>
                        <a:pt x="702" y="1931"/>
                      </a:cubicBezTo>
                      <a:cubicBezTo>
                        <a:pt x="701" y="1931"/>
                        <a:pt x="699" y="1929"/>
                        <a:pt x="699" y="1928"/>
                      </a:cubicBezTo>
                      <a:cubicBezTo>
                        <a:pt x="698" y="1930"/>
                        <a:pt x="698" y="1930"/>
                        <a:pt x="698" y="1930"/>
                      </a:cubicBezTo>
                      <a:cubicBezTo>
                        <a:pt x="695" y="1929"/>
                        <a:pt x="695" y="1929"/>
                        <a:pt x="695" y="1929"/>
                      </a:cubicBezTo>
                      <a:cubicBezTo>
                        <a:pt x="694" y="1928"/>
                        <a:pt x="694" y="1928"/>
                        <a:pt x="694" y="1928"/>
                      </a:cubicBezTo>
                      <a:cubicBezTo>
                        <a:pt x="693" y="1927"/>
                        <a:pt x="693" y="1927"/>
                        <a:pt x="693" y="1927"/>
                      </a:cubicBezTo>
                      <a:cubicBezTo>
                        <a:pt x="693" y="1925"/>
                        <a:pt x="693" y="1925"/>
                        <a:pt x="693" y="1925"/>
                      </a:cubicBezTo>
                      <a:cubicBezTo>
                        <a:pt x="694" y="1925"/>
                        <a:pt x="694" y="1925"/>
                        <a:pt x="694" y="1925"/>
                      </a:cubicBezTo>
                      <a:cubicBezTo>
                        <a:pt x="695" y="1921"/>
                        <a:pt x="695" y="1921"/>
                        <a:pt x="695" y="1921"/>
                      </a:cubicBezTo>
                      <a:cubicBezTo>
                        <a:pt x="693" y="1918"/>
                        <a:pt x="693" y="1918"/>
                        <a:pt x="693" y="1918"/>
                      </a:cubicBezTo>
                      <a:cubicBezTo>
                        <a:pt x="689" y="1917"/>
                        <a:pt x="689" y="1917"/>
                        <a:pt x="689" y="1917"/>
                      </a:cubicBezTo>
                      <a:cubicBezTo>
                        <a:pt x="688" y="1918"/>
                        <a:pt x="688" y="1918"/>
                        <a:pt x="688" y="1918"/>
                      </a:cubicBezTo>
                      <a:cubicBezTo>
                        <a:pt x="686" y="1916"/>
                        <a:pt x="682" y="1915"/>
                        <a:pt x="680" y="1915"/>
                      </a:cubicBezTo>
                      <a:cubicBezTo>
                        <a:pt x="680" y="1914"/>
                        <a:pt x="679" y="1911"/>
                        <a:pt x="678" y="1910"/>
                      </a:cubicBezTo>
                      <a:cubicBezTo>
                        <a:pt x="676" y="1911"/>
                        <a:pt x="676" y="1911"/>
                        <a:pt x="676" y="1911"/>
                      </a:cubicBezTo>
                      <a:cubicBezTo>
                        <a:pt x="676" y="1912"/>
                        <a:pt x="676" y="1912"/>
                        <a:pt x="676" y="1912"/>
                      </a:cubicBezTo>
                      <a:cubicBezTo>
                        <a:pt x="673" y="1912"/>
                        <a:pt x="673" y="1912"/>
                        <a:pt x="673" y="1912"/>
                      </a:cubicBezTo>
                      <a:cubicBezTo>
                        <a:pt x="671" y="1911"/>
                        <a:pt x="671" y="1911"/>
                        <a:pt x="671" y="1911"/>
                      </a:cubicBezTo>
                      <a:cubicBezTo>
                        <a:pt x="665" y="1917"/>
                        <a:pt x="665" y="1917"/>
                        <a:pt x="665" y="1917"/>
                      </a:cubicBezTo>
                      <a:cubicBezTo>
                        <a:pt x="661" y="1917"/>
                        <a:pt x="661" y="1917"/>
                        <a:pt x="661" y="1917"/>
                      </a:cubicBezTo>
                      <a:cubicBezTo>
                        <a:pt x="660" y="1916"/>
                        <a:pt x="660" y="1916"/>
                        <a:pt x="660" y="1916"/>
                      </a:cubicBezTo>
                      <a:cubicBezTo>
                        <a:pt x="657" y="1916"/>
                        <a:pt x="657" y="1916"/>
                        <a:pt x="657" y="1916"/>
                      </a:cubicBezTo>
                      <a:cubicBezTo>
                        <a:pt x="657" y="1918"/>
                        <a:pt x="657" y="1918"/>
                        <a:pt x="657" y="1918"/>
                      </a:cubicBezTo>
                      <a:cubicBezTo>
                        <a:pt x="656" y="1921"/>
                        <a:pt x="656" y="1921"/>
                        <a:pt x="656" y="1921"/>
                      </a:cubicBezTo>
                      <a:cubicBezTo>
                        <a:pt x="659" y="1925"/>
                        <a:pt x="659" y="1925"/>
                        <a:pt x="659" y="1925"/>
                      </a:cubicBezTo>
                      <a:cubicBezTo>
                        <a:pt x="653" y="1921"/>
                        <a:pt x="653" y="1921"/>
                        <a:pt x="653" y="1921"/>
                      </a:cubicBezTo>
                      <a:cubicBezTo>
                        <a:pt x="650" y="1923"/>
                        <a:pt x="650" y="1923"/>
                        <a:pt x="650" y="1923"/>
                      </a:cubicBezTo>
                      <a:cubicBezTo>
                        <a:pt x="650" y="1924"/>
                        <a:pt x="650" y="1924"/>
                        <a:pt x="650" y="1924"/>
                      </a:cubicBezTo>
                      <a:cubicBezTo>
                        <a:pt x="649" y="1926"/>
                        <a:pt x="649" y="1926"/>
                        <a:pt x="649" y="1926"/>
                      </a:cubicBezTo>
                      <a:cubicBezTo>
                        <a:pt x="650" y="1929"/>
                        <a:pt x="650" y="1929"/>
                        <a:pt x="650" y="1929"/>
                      </a:cubicBezTo>
                      <a:cubicBezTo>
                        <a:pt x="649" y="1930"/>
                        <a:pt x="649" y="1930"/>
                        <a:pt x="649" y="1930"/>
                      </a:cubicBezTo>
                      <a:cubicBezTo>
                        <a:pt x="652" y="1932"/>
                        <a:pt x="652" y="1932"/>
                        <a:pt x="652" y="1932"/>
                      </a:cubicBezTo>
                      <a:cubicBezTo>
                        <a:pt x="652" y="1933"/>
                        <a:pt x="652" y="1933"/>
                        <a:pt x="652" y="1933"/>
                      </a:cubicBezTo>
                      <a:cubicBezTo>
                        <a:pt x="651" y="1934"/>
                        <a:pt x="651" y="1934"/>
                        <a:pt x="651" y="1934"/>
                      </a:cubicBezTo>
                      <a:cubicBezTo>
                        <a:pt x="652" y="1934"/>
                        <a:pt x="653" y="1935"/>
                        <a:pt x="653" y="1936"/>
                      </a:cubicBezTo>
                      <a:cubicBezTo>
                        <a:pt x="654" y="1938"/>
                        <a:pt x="657" y="1939"/>
                        <a:pt x="659" y="1940"/>
                      </a:cubicBezTo>
                      <a:cubicBezTo>
                        <a:pt x="660" y="1942"/>
                        <a:pt x="660" y="1942"/>
                        <a:pt x="660" y="1942"/>
                      </a:cubicBezTo>
                      <a:cubicBezTo>
                        <a:pt x="659" y="1943"/>
                        <a:pt x="659" y="1943"/>
                        <a:pt x="659" y="1943"/>
                      </a:cubicBezTo>
                      <a:cubicBezTo>
                        <a:pt x="657" y="1942"/>
                        <a:pt x="657" y="1942"/>
                        <a:pt x="657" y="1942"/>
                      </a:cubicBezTo>
                      <a:cubicBezTo>
                        <a:pt x="656" y="1940"/>
                        <a:pt x="654" y="1938"/>
                        <a:pt x="652" y="1937"/>
                      </a:cubicBezTo>
                      <a:cubicBezTo>
                        <a:pt x="652" y="1936"/>
                        <a:pt x="652" y="1936"/>
                        <a:pt x="652" y="1936"/>
                      </a:cubicBezTo>
                      <a:cubicBezTo>
                        <a:pt x="650" y="1935"/>
                        <a:pt x="650" y="1935"/>
                        <a:pt x="650" y="1935"/>
                      </a:cubicBezTo>
                      <a:cubicBezTo>
                        <a:pt x="650" y="1934"/>
                        <a:pt x="650" y="1934"/>
                        <a:pt x="650" y="1934"/>
                      </a:cubicBezTo>
                      <a:cubicBezTo>
                        <a:pt x="649" y="1935"/>
                        <a:pt x="649" y="1935"/>
                        <a:pt x="649" y="1935"/>
                      </a:cubicBezTo>
                      <a:cubicBezTo>
                        <a:pt x="648" y="1934"/>
                        <a:pt x="648" y="1934"/>
                        <a:pt x="648" y="1934"/>
                      </a:cubicBezTo>
                      <a:cubicBezTo>
                        <a:pt x="647" y="1931"/>
                        <a:pt x="647" y="1931"/>
                        <a:pt x="647" y="1931"/>
                      </a:cubicBezTo>
                      <a:cubicBezTo>
                        <a:pt x="645" y="1932"/>
                        <a:pt x="645" y="1932"/>
                        <a:pt x="645" y="1932"/>
                      </a:cubicBezTo>
                      <a:cubicBezTo>
                        <a:pt x="640" y="1930"/>
                        <a:pt x="640" y="1930"/>
                        <a:pt x="640" y="1930"/>
                      </a:cubicBezTo>
                      <a:cubicBezTo>
                        <a:pt x="639" y="1934"/>
                        <a:pt x="639" y="1934"/>
                        <a:pt x="639" y="1934"/>
                      </a:cubicBezTo>
                      <a:cubicBezTo>
                        <a:pt x="638" y="1934"/>
                        <a:pt x="638" y="1934"/>
                        <a:pt x="638" y="1934"/>
                      </a:cubicBezTo>
                      <a:cubicBezTo>
                        <a:pt x="637" y="1934"/>
                        <a:pt x="637" y="1934"/>
                        <a:pt x="637" y="1934"/>
                      </a:cubicBezTo>
                      <a:cubicBezTo>
                        <a:pt x="636" y="1933"/>
                        <a:pt x="633" y="1932"/>
                        <a:pt x="631" y="1932"/>
                      </a:cubicBezTo>
                      <a:cubicBezTo>
                        <a:pt x="630" y="1934"/>
                        <a:pt x="630" y="1934"/>
                        <a:pt x="630" y="1934"/>
                      </a:cubicBezTo>
                      <a:cubicBezTo>
                        <a:pt x="628" y="1934"/>
                        <a:pt x="628" y="1934"/>
                        <a:pt x="628" y="1934"/>
                      </a:cubicBezTo>
                      <a:cubicBezTo>
                        <a:pt x="627" y="1935"/>
                        <a:pt x="627" y="1935"/>
                        <a:pt x="627" y="1935"/>
                      </a:cubicBezTo>
                      <a:cubicBezTo>
                        <a:pt x="625" y="1934"/>
                        <a:pt x="625" y="1934"/>
                        <a:pt x="625" y="1934"/>
                      </a:cubicBezTo>
                      <a:cubicBezTo>
                        <a:pt x="624" y="1933"/>
                        <a:pt x="624" y="1933"/>
                        <a:pt x="624" y="1933"/>
                      </a:cubicBezTo>
                      <a:cubicBezTo>
                        <a:pt x="623" y="1933"/>
                        <a:pt x="623" y="1933"/>
                        <a:pt x="623" y="1933"/>
                      </a:cubicBezTo>
                      <a:cubicBezTo>
                        <a:pt x="624" y="1934"/>
                        <a:pt x="624" y="1937"/>
                        <a:pt x="624" y="1938"/>
                      </a:cubicBezTo>
                      <a:cubicBezTo>
                        <a:pt x="625" y="1940"/>
                        <a:pt x="625" y="1940"/>
                        <a:pt x="625" y="1940"/>
                      </a:cubicBezTo>
                      <a:cubicBezTo>
                        <a:pt x="626" y="1942"/>
                        <a:pt x="626" y="1944"/>
                        <a:pt x="626" y="1946"/>
                      </a:cubicBezTo>
                      <a:cubicBezTo>
                        <a:pt x="627" y="1946"/>
                        <a:pt x="627" y="1946"/>
                        <a:pt x="627" y="1946"/>
                      </a:cubicBezTo>
                      <a:cubicBezTo>
                        <a:pt x="633" y="1944"/>
                        <a:pt x="633" y="1944"/>
                        <a:pt x="633" y="1944"/>
                      </a:cubicBezTo>
                      <a:cubicBezTo>
                        <a:pt x="635" y="1946"/>
                        <a:pt x="635" y="1946"/>
                        <a:pt x="635" y="1946"/>
                      </a:cubicBezTo>
                      <a:cubicBezTo>
                        <a:pt x="633" y="1947"/>
                        <a:pt x="633" y="1947"/>
                        <a:pt x="633" y="1947"/>
                      </a:cubicBezTo>
                      <a:cubicBezTo>
                        <a:pt x="632" y="1948"/>
                        <a:pt x="632" y="1948"/>
                        <a:pt x="632" y="1948"/>
                      </a:cubicBezTo>
                      <a:cubicBezTo>
                        <a:pt x="631" y="1949"/>
                        <a:pt x="631" y="1949"/>
                        <a:pt x="631" y="1949"/>
                      </a:cubicBezTo>
                      <a:cubicBezTo>
                        <a:pt x="631" y="1951"/>
                        <a:pt x="631" y="1951"/>
                        <a:pt x="631" y="1951"/>
                      </a:cubicBezTo>
                      <a:cubicBezTo>
                        <a:pt x="629" y="1952"/>
                        <a:pt x="629" y="1952"/>
                        <a:pt x="629" y="1952"/>
                      </a:cubicBezTo>
                      <a:cubicBezTo>
                        <a:pt x="628" y="1954"/>
                        <a:pt x="628" y="1954"/>
                        <a:pt x="628" y="1954"/>
                      </a:cubicBezTo>
                      <a:cubicBezTo>
                        <a:pt x="627" y="1955"/>
                        <a:pt x="623" y="1956"/>
                        <a:pt x="621" y="1956"/>
                      </a:cubicBezTo>
                      <a:cubicBezTo>
                        <a:pt x="619" y="1958"/>
                        <a:pt x="619" y="1958"/>
                        <a:pt x="619" y="1958"/>
                      </a:cubicBezTo>
                      <a:cubicBezTo>
                        <a:pt x="620" y="1959"/>
                        <a:pt x="620" y="1959"/>
                        <a:pt x="620" y="1959"/>
                      </a:cubicBezTo>
                      <a:cubicBezTo>
                        <a:pt x="619" y="1964"/>
                        <a:pt x="619" y="1964"/>
                        <a:pt x="619" y="1964"/>
                      </a:cubicBezTo>
                      <a:cubicBezTo>
                        <a:pt x="620" y="1965"/>
                        <a:pt x="620" y="1965"/>
                        <a:pt x="620" y="1965"/>
                      </a:cubicBezTo>
                      <a:cubicBezTo>
                        <a:pt x="622" y="1965"/>
                        <a:pt x="627" y="1966"/>
                        <a:pt x="629" y="1968"/>
                      </a:cubicBezTo>
                      <a:cubicBezTo>
                        <a:pt x="631" y="1968"/>
                        <a:pt x="631" y="1968"/>
                        <a:pt x="631" y="1968"/>
                      </a:cubicBezTo>
                      <a:cubicBezTo>
                        <a:pt x="632" y="1968"/>
                        <a:pt x="632" y="1968"/>
                        <a:pt x="632" y="1968"/>
                      </a:cubicBezTo>
                      <a:cubicBezTo>
                        <a:pt x="633" y="1970"/>
                        <a:pt x="633" y="1970"/>
                        <a:pt x="633" y="1970"/>
                      </a:cubicBezTo>
                      <a:cubicBezTo>
                        <a:pt x="634" y="1971"/>
                        <a:pt x="634" y="1971"/>
                        <a:pt x="634" y="1971"/>
                      </a:cubicBezTo>
                      <a:cubicBezTo>
                        <a:pt x="635" y="1970"/>
                        <a:pt x="635" y="1970"/>
                        <a:pt x="635" y="1970"/>
                      </a:cubicBezTo>
                      <a:cubicBezTo>
                        <a:pt x="639" y="1971"/>
                        <a:pt x="639" y="1971"/>
                        <a:pt x="639" y="1971"/>
                      </a:cubicBezTo>
                      <a:cubicBezTo>
                        <a:pt x="641" y="1969"/>
                        <a:pt x="641" y="1969"/>
                        <a:pt x="641" y="1969"/>
                      </a:cubicBezTo>
                      <a:cubicBezTo>
                        <a:pt x="645" y="1970"/>
                        <a:pt x="648" y="1967"/>
                        <a:pt x="650" y="1968"/>
                      </a:cubicBezTo>
                      <a:close/>
                      <a:moveTo>
                        <a:pt x="638" y="1990"/>
                      </a:moveTo>
                      <a:cubicBezTo>
                        <a:pt x="639" y="1989"/>
                        <a:pt x="642" y="1986"/>
                        <a:pt x="642" y="1984"/>
                      </a:cubicBezTo>
                      <a:cubicBezTo>
                        <a:pt x="641" y="1984"/>
                        <a:pt x="641" y="1984"/>
                        <a:pt x="641" y="1984"/>
                      </a:cubicBezTo>
                      <a:cubicBezTo>
                        <a:pt x="641" y="1985"/>
                        <a:pt x="641" y="1985"/>
                        <a:pt x="641" y="1985"/>
                      </a:cubicBezTo>
                      <a:cubicBezTo>
                        <a:pt x="638" y="1984"/>
                        <a:pt x="638" y="1984"/>
                        <a:pt x="638" y="1984"/>
                      </a:cubicBezTo>
                      <a:cubicBezTo>
                        <a:pt x="638" y="1986"/>
                        <a:pt x="638" y="1986"/>
                        <a:pt x="638" y="1986"/>
                      </a:cubicBezTo>
                      <a:cubicBezTo>
                        <a:pt x="636" y="1983"/>
                        <a:pt x="636" y="1983"/>
                        <a:pt x="636" y="1983"/>
                      </a:cubicBezTo>
                      <a:cubicBezTo>
                        <a:pt x="627" y="1983"/>
                        <a:pt x="627" y="1983"/>
                        <a:pt x="627" y="1983"/>
                      </a:cubicBezTo>
                      <a:cubicBezTo>
                        <a:pt x="627" y="1983"/>
                        <a:pt x="627" y="1983"/>
                        <a:pt x="627" y="1983"/>
                      </a:cubicBezTo>
                      <a:cubicBezTo>
                        <a:pt x="628" y="1984"/>
                        <a:pt x="628" y="1984"/>
                        <a:pt x="628" y="1984"/>
                      </a:cubicBezTo>
                      <a:cubicBezTo>
                        <a:pt x="630" y="1984"/>
                        <a:pt x="630" y="1984"/>
                        <a:pt x="630" y="1984"/>
                      </a:cubicBezTo>
                      <a:cubicBezTo>
                        <a:pt x="630" y="1985"/>
                        <a:pt x="630" y="1985"/>
                        <a:pt x="630" y="1985"/>
                      </a:cubicBezTo>
                      <a:cubicBezTo>
                        <a:pt x="630" y="1986"/>
                        <a:pt x="630" y="1986"/>
                        <a:pt x="630" y="1986"/>
                      </a:cubicBezTo>
                      <a:cubicBezTo>
                        <a:pt x="629" y="1985"/>
                        <a:pt x="629" y="1985"/>
                        <a:pt x="629" y="1985"/>
                      </a:cubicBezTo>
                      <a:cubicBezTo>
                        <a:pt x="628" y="1987"/>
                        <a:pt x="628" y="1989"/>
                        <a:pt x="628" y="1990"/>
                      </a:cubicBezTo>
                      <a:cubicBezTo>
                        <a:pt x="632" y="1991"/>
                        <a:pt x="632" y="1991"/>
                        <a:pt x="632" y="1991"/>
                      </a:cubicBezTo>
                      <a:cubicBezTo>
                        <a:pt x="633" y="1990"/>
                        <a:pt x="633" y="1990"/>
                        <a:pt x="633" y="1990"/>
                      </a:cubicBezTo>
                      <a:cubicBezTo>
                        <a:pt x="635" y="1990"/>
                        <a:pt x="635" y="1990"/>
                        <a:pt x="635" y="1990"/>
                      </a:cubicBezTo>
                      <a:cubicBezTo>
                        <a:pt x="635" y="1992"/>
                        <a:pt x="635" y="1992"/>
                        <a:pt x="635" y="1992"/>
                      </a:cubicBezTo>
                      <a:cubicBezTo>
                        <a:pt x="636" y="1993"/>
                        <a:pt x="636" y="1993"/>
                        <a:pt x="636" y="1993"/>
                      </a:cubicBezTo>
                      <a:cubicBezTo>
                        <a:pt x="638" y="1991"/>
                        <a:pt x="638" y="1991"/>
                        <a:pt x="638" y="1991"/>
                      </a:cubicBezTo>
                      <a:lnTo>
                        <a:pt x="638" y="1990"/>
                      </a:lnTo>
                      <a:close/>
                      <a:moveTo>
                        <a:pt x="820" y="1999"/>
                      </a:moveTo>
                      <a:cubicBezTo>
                        <a:pt x="823" y="1998"/>
                        <a:pt x="829" y="1991"/>
                        <a:pt x="831" y="1992"/>
                      </a:cubicBezTo>
                      <a:cubicBezTo>
                        <a:pt x="835" y="1985"/>
                        <a:pt x="842" y="1984"/>
                        <a:pt x="844" y="1981"/>
                      </a:cubicBezTo>
                      <a:cubicBezTo>
                        <a:pt x="845" y="1980"/>
                        <a:pt x="846" y="1979"/>
                        <a:pt x="847" y="1977"/>
                      </a:cubicBezTo>
                      <a:cubicBezTo>
                        <a:pt x="847" y="1977"/>
                        <a:pt x="847" y="1975"/>
                        <a:pt x="847" y="1975"/>
                      </a:cubicBezTo>
                      <a:cubicBezTo>
                        <a:pt x="850" y="1972"/>
                        <a:pt x="852" y="1969"/>
                        <a:pt x="855" y="1966"/>
                      </a:cubicBezTo>
                      <a:cubicBezTo>
                        <a:pt x="857" y="1963"/>
                        <a:pt x="861" y="1961"/>
                        <a:pt x="863" y="1958"/>
                      </a:cubicBezTo>
                      <a:cubicBezTo>
                        <a:pt x="863" y="1958"/>
                        <a:pt x="865" y="1953"/>
                        <a:pt x="865" y="1953"/>
                      </a:cubicBezTo>
                      <a:cubicBezTo>
                        <a:pt x="864" y="1952"/>
                        <a:pt x="864" y="1952"/>
                        <a:pt x="864" y="1952"/>
                      </a:cubicBezTo>
                      <a:cubicBezTo>
                        <a:pt x="862" y="1953"/>
                        <a:pt x="859" y="1956"/>
                        <a:pt x="858" y="1957"/>
                      </a:cubicBezTo>
                      <a:cubicBezTo>
                        <a:pt x="855" y="1957"/>
                        <a:pt x="855" y="1957"/>
                        <a:pt x="855" y="1957"/>
                      </a:cubicBezTo>
                      <a:cubicBezTo>
                        <a:pt x="855" y="1954"/>
                        <a:pt x="855" y="1954"/>
                        <a:pt x="855" y="1954"/>
                      </a:cubicBezTo>
                      <a:cubicBezTo>
                        <a:pt x="854" y="1954"/>
                        <a:pt x="854" y="1954"/>
                        <a:pt x="854" y="1954"/>
                      </a:cubicBezTo>
                      <a:cubicBezTo>
                        <a:pt x="853" y="1954"/>
                        <a:pt x="853" y="1954"/>
                        <a:pt x="853" y="1954"/>
                      </a:cubicBezTo>
                      <a:cubicBezTo>
                        <a:pt x="853" y="1956"/>
                        <a:pt x="853" y="1956"/>
                        <a:pt x="853" y="1956"/>
                      </a:cubicBezTo>
                      <a:cubicBezTo>
                        <a:pt x="854" y="1957"/>
                        <a:pt x="854" y="1957"/>
                        <a:pt x="854" y="1957"/>
                      </a:cubicBezTo>
                      <a:cubicBezTo>
                        <a:pt x="854" y="1958"/>
                        <a:pt x="854" y="1958"/>
                        <a:pt x="854" y="1958"/>
                      </a:cubicBezTo>
                      <a:cubicBezTo>
                        <a:pt x="853" y="1959"/>
                        <a:pt x="853" y="1959"/>
                        <a:pt x="853" y="1959"/>
                      </a:cubicBezTo>
                      <a:cubicBezTo>
                        <a:pt x="851" y="1959"/>
                        <a:pt x="851" y="1959"/>
                        <a:pt x="851" y="1959"/>
                      </a:cubicBezTo>
                      <a:cubicBezTo>
                        <a:pt x="850" y="1961"/>
                        <a:pt x="850" y="1961"/>
                        <a:pt x="850" y="1961"/>
                      </a:cubicBezTo>
                      <a:cubicBezTo>
                        <a:pt x="846" y="1962"/>
                        <a:pt x="843" y="1974"/>
                        <a:pt x="838" y="1974"/>
                      </a:cubicBezTo>
                      <a:cubicBezTo>
                        <a:pt x="837" y="1977"/>
                        <a:pt x="837" y="1977"/>
                        <a:pt x="837" y="1977"/>
                      </a:cubicBezTo>
                      <a:cubicBezTo>
                        <a:pt x="827" y="1982"/>
                        <a:pt x="827" y="1982"/>
                        <a:pt x="827" y="1982"/>
                      </a:cubicBezTo>
                      <a:cubicBezTo>
                        <a:pt x="826" y="1981"/>
                        <a:pt x="826" y="1981"/>
                        <a:pt x="826" y="1981"/>
                      </a:cubicBezTo>
                      <a:cubicBezTo>
                        <a:pt x="825" y="1983"/>
                        <a:pt x="825" y="1983"/>
                        <a:pt x="825" y="1983"/>
                      </a:cubicBezTo>
                      <a:cubicBezTo>
                        <a:pt x="826" y="1984"/>
                        <a:pt x="826" y="1984"/>
                        <a:pt x="826" y="1984"/>
                      </a:cubicBezTo>
                      <a:cubicBezTo>
                        <a:pt x="824" y="1986"/>
                        <a:pt x="824" y="1990"/>
                        <a:pt x="825" y="1992"/>
                      </a:cubicBezTo>
                      <a:cubicBezTo>
                        <a:pt x="819" y="1998"/>
                        <a:pt x="819" y="1998"/>
                        <a:pt x="819" y="1998"/>
                      </a:cubicBezTo>
                      <a:lnTo>
                        <a:pt x="820" y="1999"/>
                      </a:lnTo>
                      <a:close/>
                      <a:moveTo>
                        <a:pt x="496" y="1970"/>
                      </a:moveTo>
                      <a:cubicBezTo>
                        <a:pt x="502" y="1969"/>
                        <a:pt x="502" y="1969"/>
                        <a:pt x="502" y="1969"/>
                      </a:cubicBezTo>
                      <a:cubicBezTo>
                        <a:pt x="506" y="1970"/>
                        <a:pt x="506" y="1970"/>
                        <a:pt x="506" y="1970"/>
                      </a:cubicBezTo>
                      <a:cubicBezTo>
                        <a:pt x="508" y="1969"/>
                        <a:pt x="508" y="1969"/>
                        <a:pt x="508" y="1969"/>
                      </a:cubicBezTo>
                      <a:cubicBezTo>
                        <a:pt x="510" y="1970"/>
                        <a:pt x="510" y="1970"/>
                        <a:pt x="510" y="1970"/>
                      </a:cubicBezTo>
                      <a:cubicBezTo>
                        <a:pt x="511" y="1969"/>
                        <a:pt x="511" y="1969"/>
                        <a:pt x="511" y="1969"/>
                      </a:cubicBezTo>
                      <a:cubicBezTo>
                        <a:pt x="512" y="1968"/>
                        <a:pt x="512" y="1968"/>
                        <a:pt x="512" y="1968"/>
                      </a:cubicBezTo>
                      <a:cubicBezTo>
                        <a:pt x="514" y="1970"/>
                        <a:pt x="514" y="1970"/>
                        <a:pt x="514" y="1970"/>
                      </a:cubicBezTo>
                      <a:cubicBezTo>
                        <a:pt x="517" y="1967"/>
                        <a:pt x="517" y="1967"/>
                        <a:pt x="517" y="1967"/>
                      </a:cubicBezTo>
                      <a:cubicBezTo>
                        <a:pt x="516" y="1962"/>
                        <a:pt x="516" y="1962"/>
                        <a:pt x="516" y="1962"/>
                      </a:cubicBezTo>
                      <a:cubicBezTo>
                        <a:pt x="515" y="1961"/>
                        <a:pt x="515" y="1961"/>
                        <a:pt x="515" y="1961"/>
                      </a:cubicBezTo>
                      <a:cubicBezTo>
                        <a:pt x="512" y="1961"/>
                        <a:pt x="512" y="1961"/>
                        <a:pt x="512" y="1961"/>
                      </a:cubicBezTo>
                      <a:cubicBezTo>
                        <a:pt x="509" y="1957"/>
                        <a:pt x="509" y="1957"/>
                        <a:pt x="509" y="1957"/>
                      </a:cubicBezTo>
                      <a:cubicBezTo>
                        <a:pt x="509" y="1956"/>
                        <a:pt x="509" y="1956"/>
                        <a:pt x="509" y="1956"/>
                      </a:cubicBezTo>
                      <a:cubicBezTo>
                        <a:pt x="508" y="1955"/>
                        <a:pt x="508" y="1955"/>
                        <a:pt x="508" y="1955"/>
                      </a:cubicBezTo>
                      <a:cubicBezTo>
                        <a:pt x="507" y="1957"/>
                        <a:pt x="507" y="1957"/>
                        <a:pt x="507" y="1957"/>
                      </a:cubicBezTo>
                      <a:cubicBezTo>
                        <a:pt x="507" y="1959"/>
                        <a:pt x="507" y="1959"/>
                        <a:pt x="507" y="1959"/>
                      </a:cubicBezTo>
                      <a:cubicBezTo>
                        <a:pt x="506" y="1959"/>
                        <a:pt x="506" y="1959"/>
                        <a:pt x="506" y="1959"/>
                      </a:cubicBezTo>
                      <a:cubicBezTo>
                        <a:pt x="505" y="1961"/>
                        <a:pt x="505" y="1961"/>
                        <a:pt x="505" y="1961"/>
                      </a:cubicBezTo>
                      <a:cubicBezTo>
                        <a:pt x="503" y="1961"/>
                        <a:pt x="503" y="1961"/>
                        <a:pt x="503" y="1961"/>
                      </a:cubicBezTo>
                      <a:cubicBezTo>
                        <a:pt x="503" y="1963"/>
                        <a:pt x="503" y="1963"/>
                        <a:pt x="503" y="1963"/>
                      </a:cubicBezTo>
                      <a:cubicBezTo>
                        <a:pt x="502" y="1964"/>
                        <a:pt x="502" y="1964"/>
                        <a:pt x="502" y="1964"/>
                      </a:cubicBezTo>
                      <a:cubicBezTo>
                        <a:pt x="500" y="1964"/>
                        <a:pt x="500" y="1964"/>
                        <a:pt x="500" y="1964"/>
                      </a:cubicBezTo>
                      <a:cubicBezTo>
                        <a:pt x="500" y="1963"/>
                        <a:pt x="500" y="1963"/>
                        <a:pt x="500" y="1963"/>
                      </a:cubicBezTo>
                      <a:cubicBezTo>
                        <a:pt x="498" y="1964"/>
                        <a:pt x="498" y="1964"/>
                        <a:pt x="498" y="1964"/>
                      </a:cubicBezTo>
                      <a:cubicBezTo>
                        <a:pt x="496" y="1964"/>
                        <a:pt x="495" y="1962"/>
                        <a:pt x="494" y="1961"/>
                      </a:cubicBezTo>
                      <a:cubicBezTo>
                        <a:pt x="492" y="1961"/>
                        <a:pt x="492" y="1961"/>
                        <a:pt x="492" y="1961"/>
                      </a:cubicBezTo>
                      <a:cubicBezTo>
                        <a:pt x="491" y="1962"/>
                        <a:pt x="491" y="1962"/>
                        <a:pt x="491" y="1962"/>
                      </a:cubicBezTo>
                      <a:cubicBezTo>
                        <a:pt x="489" y="1962"/>
                        <a:pt x="489" y="1962"/>
                        <a:pt x="489" y="1962"/>
                      </a:cubicBezTo>
                      <a:cubicBezTo>
                        <a:pt x="483" y="1966"/>
                        <a:pt x="483" y="1966"/>
                        <a:pt x="483" y="1966"/>
                      </a:cubicBezTo>
                      <a:cubicBezTo>
                        <a:pt x="482" y="1966"/>
                        <a:pt x="482" y="1966"/>
                        <a:pt x="482" y="1966"/>
                      </a:cubicBezTo>
                      <a:cubicBezTo>
                        <a:pt x="481" y="1966"/>
                        <a:pt x="480" y="1967"/>
                        <a:pt x="480" y="1968"/>
                      </a:cubicBezTo>
                      <a:cubicBezTo>
                        <a:pt x="481" y="1969"/>
                        <a:pt x="481" y="1969"/>
                        <a:pt x="481" y="1969"/>
                      </a:cubicBezTo>
                      <a:cubicBezTo>
                        <a:pt x="480" y="1970"/>
                        <a:pt x="478" y="1972"/>
                        <a:pt x="477" y="1972"/>
                      </a:cubicBezTo>
                      <a:cubicBezTo>
                        <a:pt x="473" y="1971"/>
                        <a:pt x="473" y="1971"/>
                        <a:pt x="473" y="1971"/>
                      </a:cubicBezTo>
                      <a:cubicBezTo>
                        <a:pt x="472" y="1969"/>
                        <a:pt x="472" y="1969"/>
                        <a:pt x="472" y="1969"/>
                      </a:cubicBezTo>
                      <a:cubicBezTo>
                        <a:pt x="471" y="1970"/>
                        <a:pt x="471" y="1970"/>
                        <a:pt x="471" y="1970"/>
                      </a:cubicBezTo>
                      <a:cubicBezTo>
                        <a:pt x="470" y="1969"/>
                        <a:pt x="469" y="1969"/>
                        <a:pt x="469" y="1969"/>
                      </a:cubicBezTo>
                      <a:cubicBezTo>
                        <a:pt x="469" y="1968"/>
                        <a:pt x="469" y="1968"/>
                        <a:pt x="469" y="1968"/>
                      </a:cubicBezTo>
                      <a:cubicBezTo>
                        <a:pt x="468" y="1967"/>
                        <a:pt x="467" y="1967"/>
                        <a:pt x="466" y="1967"/>
                      </a:cubicBezTo>
                      <a:cubicBezTo>
                        <a:pt x="463" y="1969"/>
                        <a:pt x="463" y="1969"/>
                        <a:pt x="463" y="1969"/>
                      </a:cubicBezTo>
                      <a:cubicBezTo>
                        <a:pt x="462" y="1968"/>
                        <a:pt x="462" y="1968"/>
                        <a:pt x="462" y="1968"/>
                      </a:cubicBezTo>
                      <a:cubicBezTo>
                        <a:pt x="462" y="1967"/>
                        <a:pt x="462" y="1967"/>
                        <a:pt x="462" y="1967"/>
                      </a:cubicBezTo>
                      <a:cubicBezTo>
                        <a:pt x="457" y="1968"/>
                        <a:pt x="457" y="1968"/>
                        <a:pt x="457" y="1968"/>
                      </a:cubicBezTo>
                      <a:cubicBezTo>
                        <a:pt x="456" y="1969"/>
                        <a:pt x="456" y="1969"/>
                        <a:pt x="456" y="1969"/>
                      </a:cubicBezTo>
                      <a:cubicBezTo>
                        <a:pt x="456" y="1970"/>
                        <a:pt x="456" y="1970"/>
                        <a:pt x="456" y="1970"/>
                      </a:cubicBezTo>
                      <a:cubicBezTo>
                        <a:pt x="453" y="1971"/>
                        <a:pt x="453" y="1971"/>
                        <a:pt x="453" y="1971"/>
                      </a:cubicBezTo>
                      <a:cubicBezTo>
                        <a:pt x="451" y="1973"/>
                        <a:pt x="451" y="1973"/>
                        <a:pt x="451" y="1973"/>
                      </a:cubicBezTo>
                      <a:cubicBezTo>
                        <a:pt x="450" y="1972"/>
                        <a:pt x="450" y="1972"/>
                        <a:pt x="450" y="1972"/>
                      </a:cubicBezTo>
                      <a:cubicBezTo>
                        <a:pt x="449" y="1976"/>
                        <a:pt x="449" y="1976"/>
                        <a:pt x="449" y="1976"/>
                      </a:cubicBezTo>
                      <a:cubicBezTo>
                        <a:pt x="448" y="1978"/>
                        <a:pt x="448" y="1978"/>
                        <a:pt x="448" y="1978"/>
                      </a:cubicBezTo>
                      <a:cubicBezTo>
                        <a:pt x="445" y="1977"/>
                        <a:pt x="445" y="1977"/>
                        <a:pt x="445" y="1977"/>
                      </a:cubicBezTo>
                      <a:cubicBezTo>
                        <a:pt x="444" y="1979"/>
                        <a:pt x="444" y="1979"/>
                        <a:pt x="444" y="1979"/>
                      </a:cubicBezTo>
                      <a:cubicBezTo>
                        <a:pt x="445" y="1979"/>
                        <a:pt x="445" y="1979"/>
                        <a:pt x="445" y="1979"/>
                      </a:cubicBezTo>
                      <a:cubicBezTo>
                        <a:pt x="446" y="1979"/>
                        <a:pt x="446" y="1979"/>
                        <a:pt x="446" y="1979"/>
                      </a:cubicBezTo>
                      <a:cubicBezTo>
                        <a:pt x="447" y="1979"/>
                        <a:pt x="447" y="1979"/>
                        <a:pt x="447" y="1979"/>
                      </a:cubicBezTo>
                      <a:cubicBezTo>
                        <a:pt x="447" y="1981"/>
                        <a:pt x="447" y="1981"/>
                        <a:pt x="447" y="1981"/>
                      </a:cubicBezTo>
                      <a:cubicBezTo>
                        <a:pt x="449" y="1981"/>
                        <a:pt x="449" y="1981"/>
                        <a:pt x="449" y="1981"/>
                      </a:cubicBezTo>
                      <a:cubicBezTo>
                        <a:pt x="449" y="1982"/>
                        <a:pt x="449" y="1984"/>
                        <a:pt x="448" y="1985"/>
                      </a:cubicBezTo>
                      <a:cubicBezTo>
                        <a:pt x="450" y="1986"/>
                        <a:pt x="450" y="1986"/>
                        <a:pt x="450" y="1986"/>
                      </a:cubicBezTo>
                      <a:cubicBezTo>
                        <a:pt x="449" y="1988"/>
                        <a:pt x="449" y="1988"/>
                        <a:pt x="449" y="1988"/>
                      </a:cubicBezTo>
                      <a:cubicBezTo>
                        <a:pt x="450" y="1990"/>
                        <a:pt x="450" y="1990"/>
                        <a:pt x="450" y="1990"/>
                      </a:cubicBezTo>
                      <a:cubicBezTo>
                        <a:pt x="449" y="1991"/>
                        <a:pt x="449" y="1991"/>
                        <a:pt x="449" y="1991"/>
                      </a:cubicBezTo>
                      <a:cubicBezTo>
                        <a:pt x="451" y="1996"/>
                        <a:pt x="451" y="1996"/>
                        <a:pt x="451" y="1996"/>
                      </a:cubicBezTo>
                      <a:cubicBezTo>
                        <a:pt x="450" y="1997"/>
                        <a:pt x="449" y="1999"/>
                        <a:pt x="448" y="2000"/>
                      </a:cubicBezTo>
                      <a:cubicBezTo>
                        <a:pt x="449" y="2003"/>
                        <a:pt x="449" y="2003"/>
                        <a:pt x="449" y="2003"/>
                      </a:cubicBezTo>
                      <a:cubicBezTo>
                        <a:pt x="451" y="2002"/>
                        <a:pt x="451" y="2002"/>
                        <a:pt x="451" y="2002"/>
                      </a:cubicBezTo>
                      <a:cubicBezTo>
                        <a:pt x="453" y="1999"/>
                        <a:pt x="453" y="1999"/>
                        <a:pt x="453" y="1999"/>
                      </a:cubicBezTo>
                      <a:cubicBezTo>
                        <a:pt x="454" y="1999"/>
                        <a:pt x="454" y="1999"/>
                        <a:pt x="454" y="1999"/>
                      </a:cubicBezTo>
                      <a:cubicBezTo>
                        <a:pt x="456" y="1999"/>
                        <a:pt x="457" y="1999"/>
                        <a:pt x="458" y="2000"/>
                      </a:cubicBezTo>
                      <a:cubicBezTo>
                        <a:pt x="460" y="2004"/>
                        <a:pt x="460" y="2004"/>
                        <a:pt x="460" y="2004"/>
                      </a:cubicBezTo>
                      <a:cubicBezTo>
                        <a:pt x="461" y="2005"/>
                        <a:pt x="461" y="2005"/>
                        <a:pt x="461" y="2005"/>
                      </a:cubicBezTo>
                      <a:cubicBezTo>
                        <a:pt x="461" y="2007"/>
                        <a:pt x="461" y="2007"/>
                        <a:pt x="461" y="2007"/>
                      </a:cubicBezTo>
                      <a:cubicBezTo>
                        <a:pt x="467" y="2008"/>
                        <a:pt x="467" y="2008"/>
                        <a:pt x="467" y="2008"/>
                      </a:cubicBezTo>
                      <a:cubicBezTo>
                        <a:pt x="468" y="2007"/>
                        <a:pt x="471" y="2006"/>
                        <a:pt x="473" y="2006"/>
                      </a:cubicBezTo>
                      <a:cubicBezTo>
                        <a:pt x="473" y="2004"/>
                        <a:pt x="473" y="2004"/>
                        <a:pt x="473" y="2004"/>
                      </a:cubicBezTo>
                      <a:cubicBezTo>
                        <a:pt x="471" y="2004"/>
                        <a:pt x="471" y="2004"/>
                        <a:pt x="471" y="2004"/>
                      </a:cubicBezTo>
                      <a:cubicBezTo>
                        <a:pt x="471" y="2002"/>
                        <a:pt x="471" y="2002"/>
                        <a:pt x="471" y="2002"/>
                      </a:cubicBezTo>
                      <a:cubicBezTo>
                        <a:pt x="472" y="1999"/>
                        <a:pt x="472" y="1999"/>
                        <a:pt x="472" y="1999"/>
                      </a:cubicBezTo>
                      <a:cubicBezTo>
                        <a:pt x="470" y="1994"/>
                        <a:pt x="470" y="1994"/>
                        <a:pt x="470" y="1994"/>
                      </a:cubicBezTo>
                      <a:cubicBezTo>
                        <a:pt x="471" y="1992"/>
                        <a:pt x="471" y="1992"/>
                        <a:pt x="471" y="1992"/>
                      </a:cubicBezTo>
                      <a:cubicBezTo>
                        <a:pt x="473" y="1990"/>
                        <a:pt x="473" y="1990"/>
                        <a:pt x="473" y="1990"/>
                      </a:cubicBezTo>
                      <a:cubicBezTo>
                        <a:pt x="474" y="1990"/>
                        <a:pt x="474" y="1990"/>
                        <a:pt x="474" y="1990"/>
                      </a:cubicBezTo>
                      <a:cubicBezTo>
                        <a:pt x="476" y="1986"/>
                        <a:pt x="476" y="1986"/>
                        <a:pt x="476" y="1986"/>
                      </a:cubicBezTo>
                      <a:cubicBezTo>
                        <a:pt x="482" y="1984"/>
                        <a:pt x="482" y="1984"/>
                        <a:pt x="482" y="1984"/>
                      </a:cubicBezTo>
                      <a:cubicBezTo>
                        <a:pt x="485" y="1985"/>
                        <a:pt x="485" y="1985"/>
                        <a:pt x="485" y="1985"/>
                      </a:cubicBezTo>
                      <a:cubicBezTo>
                        <a:pt x="484" y="1986"/>
                        <a:pt x="484" y="1986"/>
                        <a:pt x="484" y="1986"/>
                      </a:cubicBezTo>
                      <a:cubicBezTo>
                        <a:pt x="484" y="1988"/>
                        <a:pt x="484" y="1988"/>
                        <a:pt x="484" y="1988"/>
                      </a:cubicBezTo>
                      <a:cubicBezTo>
                        <a:pt x="486" y="1987"/>
                        <a:pt x="486" y="1987"/>
                        <a:pt x="486" y="1987"/>
                      </a:cubicBezTo>
                      <a:cubicBezTo>
                        <a:pt x="486" y="1986"/>
                        <a:pt x="486" y="1986"/>
                        <a:pt x="486" y="1986"/>
                      </a:cubicBezTo>
                      <a:cubicBezTo>
                        <a:pt x="488" y="1987"/>
                        <a:pt x="488" y="1987"/>
                        <a:pt x="488" y="1987"/>
                      </a:cubicBezTo>
                      <a:cubicBezTo>
                        <a:pt x="488" y="1986"/>
                        <a:pt x="488" y="1986"/>
                        <a:pt x="488" y="1986"/>
                      </a:cubicBezTo>
                      <a:cubicBezTo>
                        <a:pt x="489" y="1985"/>
                        <a:pt x="492" y="1985"/>
                        <a:pt x="494" y="1986"/>
                      </a:cubicBezTo>
                      <a:cubicBezTo>
                        <a:pt x="493" y="1985"/>
                        <a:pt x="493" y="1985"/>
                        <a:pt x="493" y="1985"/>
                      </a:cubicBezTo>
                      <a:cubicBezTo>
                        <a:pt x="494" y="1984"/>
                        <a:pt x="494" y="1984"/>
                        <a:pt x="494" y="1984"/>
                      </a:cubicBezTo>
                      <a:cubicBezTo>
                        <a:pt x="494" y="1982"/>
                        <a:pt x="494" y="1982"/>
                        <a:pt x="494" y="1982"/>
                      </a:cubicBezTo>
                      <a:cubicBezTo>
                        <a:pt x="497" y="1978"/>
                        <a:pt x="497" y="1978"/>
                        <a:pt x="497" y="1978"/>
                      </a:cubicBezTo>
                      <a:cubicBezTo>
                        <a:pt x="497" y="1976"/>
                        <a:pt x="497" y="1976"/>
                        <a:pt x="497" y="1976"/>
                      </a:cubicBezTo>
                      <a:cubicBezTo>
                        <a:pt x="494" y="1976"/>
                        <a:pt x="494" y="1976"/>
                        <a:pt x="494" y="1976"/>
                      </a:cubicBezTo>
                      <a:cubicBezTo>
                        <a:pt x="494" y="1975"/>
                        <a:pt x="494" y="1975"/>
                        <a:pt x="494" y="1975"/>
                      </a:cubicBezTo>
                      <a:cubicBezTo>
                        <a:pt x="492" y="1974"/>
                        <a:pt x="492" y="1974"/>
                        <a:pt x="492" y="1974"/>
                      </a:cubicBezTo>
                      <a:lnTo>
                        <a:pt x="496" y="1970"/>
                      </a:lnTo>
                      <a:close/>
                      <a:moveTo>
                        <a:pt x="605" y="1205"/>
                      </a:moveTo>
                      <a:cubicBezTo>
                        <a:pt x="606" y="1204"/>
                        <a:pt x="606" y="1204"/>
                        <a:pt x="606" y="1204"/>
                      </a:cubicBezTo>
                      <a:cubicBezTo>
                        <a:pt x="609" y="1205"/>
                        <a:pt x="609" y="1205"/>
                        <a:pt x="609" y="1205"/>
                      </a:cubicBezTo>
                      <a:cubicBezTo>
                        <a:pt x="609" y="1207"/>
                        <a:pt x="609" y="1207"/>
                        <a:pt x="609" y="1207"/>
                      </a:cubicBezTo>
                      <a:cubicBezTo>
                        <a:pt x="613" y="1205"/>
                        <a:pt x="613" y="1205"/>
                        <a:pt x="613" y="1205"/>
                      </a:cubicBezTo>
                      <a:cubicBezTo>
                        <a:pt x="614" y="1206"/>
                        <a:pt x="614" y="1206"/>
                        <a:pt x="614" y="1206"/>
                      </a:cubicBezTo>
                      <a:cubicBezTo>
                        <a:pt x="613" y="1207"/>
                        <a:pt x="613" y="1207"/>
                        <a:pt x="613" y="1207"/>
                      </a:cubicBezTo>
                      <a:cubicBezTo>
                        <a:pt x="615" y="1208"/>
                        <a:pt x="615" y="1208"/>
                        <a:pt x="615" y="1208"/>
                      </a:cubicBezTo>
                      <a:cubicBezTo>
                        <a:pt x="615" y="1211"/>
                        <a:pt x="615" y="1211"/>
                        <a:pt x="615" y="1211"/>
                      </a:cubicBezTo>
                      <a:cubicBezTo>
                        <a:pt x="617" y="1211"/>
                        <a:pt x="617" y="1211"/>
                        <a:pt x="617" y="1211"/>
                      </a:cubicBezTo>
                      <a:cubicBezTo>
                        <a:pt x="618" y="1213"/>
                        <a:pt x="618" y="1213"/>
                        <a:pt x="618" y="1213"/>
                      </a:cubicBezTo>
                      <a:cubicBezTo>
                        <a:pt x="619" y="1213"/>
                        <a:pt x="619" y="1213"/>
                        <a:pt x="619" y="1213"/>
                      </a:cubicBezTo>
                      <a:cubicBezTo>
                        <a:pt x="620" y="1211"/>
                        <a:pt x="621" y="1210"/>
                        <a:pt x="622" y="1209"/>
                      </a:cubicBezTo>
                      <a:cubicBezTo>
                        <a:pt x="622" y="1209"/>
                        <a:pt x="622" y="1209"/>
                        <a:pt x="622" y="1209"/>
                      </a:cubicBezTo>
                      <a:cubicBezTo>
                        <a:pt x="623" y="1210"/>
                        <a:pt x="623" y="1210"/>
                        <a:pt x="623" y="1210"/>
                      </a:cubicBezTo>
                      <a:cubicBezTo>
                        <a:pt x="624" y="1210"/>
                        <a:pt x="624" y="1210"/>
                        <a:pt x="624" y="1210"/>
                      </a:cubicBezTo>
                      <a:cubicBezTo>
                        <a:pt x="625" y="1209"/>
                        <a:pt x="625" y="1209"/>
                        <a:pt x="625" y="1209"/>
                      </a:cubicBezTo>
                      <a:cubicBezTo>
                        <a:pt x="623" y="1207"/>
                        <a:pt x="623" y="1207"/>
                        <a:pt x="623" y="1207"/>
                      </a:cubicBezTo>
                      <a:cubicBezTo>
                        <a:pt x="625" y="1206"/>
                        <a:pt x="630" y="1204"/>
                        <a:pt x="633" y="1205"/>
                      </a:cubicBezTo>
                      <a:cubicBezTo>
                        <a:pt x="634" y="1207"/>
                        <a:pt x="634" y="1207"/>
                        <a:pt x="634" y="1207"/>
                      </a:cubicBezTo>
                      <a:cubicBezTo>
                        <a:pt x="636" y="1207"/>
                        <a:pt x="636" y="1207"/>
                        <a:pt x="636" y="1207"/>
                      </a:cubicBezTo>
                      <a:cubicBezTo>
                        <a:pt x="637" y="1211"/>
                        <a:pt x="637" y="1211"/>
                        <a:pt x="637" y="1211"/>
                      </a:cubicBezTo>
                      <a:cubicBezTo>
                        <a:pt x="638" y="1212"/>
                        <a:pt x="638" y="1212"/>
                        <a:pt x="638" y="1212"/>
                      </a:cubicBezTo>
                      <a:cubicBezTo>
                        <a:pt x="640" y="1212"/>
                        <a:pt x="640" y="1212"/>
                        <a:pt x="640" y="1212"/>
                      </a:cubicBezTo>
                      <a:cubicBezTo>
                        <a:pt x="642" y="1215"/>
                        <a:pt x="642" y="1215"/>
                        <a:pt x="642" y="1215"/>
                      </a:cubicBezTo>
                      <a:cubicBezTo>
                        <a:pt x="646" y="1216"/>
                        <a:pt x="652" y="1213"/>
                        <a:pt x="655" y="1211"/>
                      </a:cubicBezTo>
                      <a:cubicBezTo>
                        <a:pt x="654" y="1209"/>
                        <a:pt x="654" y="1209"/>
                        <a:pt x="654" y="1209"/>
                      </a:cubicBezTo>
                      <a:cubicBezTo>
                        <a:pt x="655" y="1208"/>
                        <a:pt x="655" y="1208"/>
                        <a:pt x="655" y="1208"/>
                      </a:cubicBezTo>
                      <a:cubicBezTo>
                        <a:pt x="657" y="1206"/>
                        <a:pt x="657" y="1206"/>
                        <a:pt x="657" y="1206"/>
                      </a:cubicBezTo>
                      <a:cubicBezTo>
                        <a:pt x="658" y="1207"/>
                        <a:pt x="658" y="1207"/>
                        <a:pt x="658" y="1207"/>
                      </a:cubicBezTo>
                      <a:cubicBezTo>
                        <a:pt x="659" y="1206"/>
                        <a:pt x="661" y="1205"/>
                        <a:pt x="662" y="1204"/>
                      </a:cubicBezTo>
                      <a:cubicBezTo>
                        <a:pt x="663" y="1205"/>
                        <a:pt x="663" y="1205"/>
                        <a:pt x="663" y="1205"/>
                      </a:cubicBezTo>
                      <a:cubicBezTo>
                        <a:pt x="668" y="1200"/>
                        <a:pt x="668" y="1200"/>
                        <a:pt x="668" y="1200"/>
                      </a:cubicBezTo>
                      <a:cubicBezTo>
                        <a:pt x="667" y="1198"/>
                        <a:pt x="667" y="1198"/>
                        <a:pt x="667" y="1198"/>
                      </a:cubicBezTo>
                      <a:cubicBezTo>
                        <a:pt x="669" y="1197"/>
                        <a:pt x="669" y="1197"/>
                        <a:pt x="669" y="1197"/>
                      </a:cubicBezTo>
                      <a:cubicBezTo>
                        <a:pt x="667" y="1195"/>
                        <a:pt x="667" y="1195"/>
                        <a:pt x="667" y="1195"/>
                      </a:cubicBezTo>
                      <a:cubicBezTo>
                        <a:pt x="667" y="1193"/>
                        <a:pt x="667" y="1193"/>
                        <a:pt x="667" y="1193"/>
                      </a:cubicBezTo>
                      <a:cubicBezTo>
                        <a:pt x="668" y="1192"/>
                        <a:pt x="668" y="1192"/>
                        <a:pt x="668" y="1192"/>
                      </a:cubicBezTo>
                      <a:cubicBezTo>
                        <a:pt x="669" y="1190"/>
                        <a:pt x="669" y="1190"/>
                        <a:pt x="669" y="1190"/>
                      </a:cubicBezTo>
                      <a:cubicBezTo>
                        <a:pt x="672" y="1188"/>
                        <a:pt x="672" y="1188"/>
                        <a:pt x="672" y="1188"/>
                      </a:cubicBezTo>
                      <a:cubicBezTo>
                        <a:pt x="671" y="1187"/>
                        <a:pt x="671" y="1187"/>
                        <a:pt x="671" y="1187"/>
                      </a:cubicBezTo>
                      <a:cubicBezTo>
                        <a:pt x="669" y="1187"/>
                        <a:pt x="669" y="1187"/>
                        <a:pt x="669" y="1187"/>
                      </a:cubicBezTo>
                      <a:cubicBezTo>
                        <a:pt x="670" y="1185"/>
                        <a:pt x="670" y="1185"/>
                        <a:pt x="670" y="1185"/>
                      </a:cubicBezTo>
                      <a:cubicBezTo>
                        <a:pt x="671" y="1184"/>
                        <a:pt x="671" y="1184"/>
                        <a:pt x="671" y="1184"/>
                      </a:cubicBezTo>
                      <a:cubicBezTo>
                        <a:pt x="673" y="1183"/>
                        <a:pt x="673" y="1183"/>
                        <a:pt x="673" y="1183"/>
                      </a:cubicBezTo>
                      <a:cubicBezTo>
                        <a:pt x="674" y="1182"/>
                        <a:pt x="674" y="1182"/>
                        <a:pt x="674" y="1182"/>
                      </a:cubicBezTo>
                      <a:cubicBezTo>
                        <a:pt x="673" y="1178"/>
                        <a:pt x="673" y="1178"/>
                        <a:pt x="673" y="1178"/>
                      </a:cubicBezTo>
                      <a:cubicBezTo>
                        <a:pt x="671" y="1179"/>
                        <a:pt x="671" y="1179"/>
                        <a:pt x="671" y="1179"/>
                      </a:cubicBezTo>
                      <a:cubicBezTo>
                        <a:pt x="669" y="1179"/>
                        <a:pt x="669" y="1179"/>
                        <a:pt x="669" y="1179"/>
                      </a:cubicBezTo>
                      <a:cubicBezTo>
                        <a:pt x="668" y="1178"/>
                        <a:pt x="668" y="1178"/>
                        <a:pt x="668" y="1178"/>
                      </a:cubicBezTo>
                      <a:cubicBezTo>
                        <a:pt x="666" y="1178"/>
                        <a:pt x="666" y="1178"/>
                        <a:pt x="666" y="1178"/>
                      </a:cubicBezTo>
                      <a:cubicBezTo>
                        <a:pt x="666" y="1180"/>
                        <a:pt x="666" y="1180"/>
                        <a:pt x="666" y="1180"/>
                      </a:cubicBezTo>
                      <a:cubicBezTo>
                        <a:pt x="663" y="1183"/>
                        <a:pt x="663" y="1183"/>
                        <a:pt x="663" y="1183"/>
                      </a:cubicBezTo>
                      <a:cubicBezTo>
                        <a:pt x="660" y="1182"/>
                        <a:pt x="660" y="1182"/>
                        <a:pt x="660" y="1182"/>
                      </a:cubicBezTo>
                      <a:cubicBezTo>
                        <a:pt x="656" y="1183"/>
                        <a:pt x="656" y="1189"/>
                        <a:pt x="651" y="1191"/>
                      </a:cubicBezTo>
                      <a:cubicBezTo>
                        <a:pt x="651" y="1193"/>
                        <a:pt x="651" y="1193"/>
                        <a:pt x="651" y="1193"/>
                      </a:cubicBezTo>
                      <a:cubicBezTo>
                        <a:pt x="650" y="1194"/>
                        <a:pt x="648" y="1196"/>
                        <a:pt x="646" y="1196"/>
                      </a:cubicBezTo>
                      <a:cubicBezTo>
                        <a:pt x="643" y="1195"/>
                        <a:pt x="643" y="1195"/>
                        <a:pt x="643" y="1195"/>
                      </a:cubicBezTo>
                      <a:cubicBezTo>
                        <a:pt x="640" y="1201"/>
                        <a:pt x="634" y="1201"/>
                        <a:pt x="632" y="1203"/>
                      </a:cubicBezTo>
                      <a:cubicBezTo>
                        <a:pt x="629" y="1202"/>
                        <a:pt x="629" y="1202"/>
                        <a:pt x="629" y="1202"/>
                      </a:cubicBezTo>
                      <a:cubicBezTo>
                        <a:pt x="629" y="1200"/>
                        <a:pt x="629" y="1200"/>
                        <a:pt x="629" y="1200"/>
                      </a:cubicBezTo>
                      <a:cubicBezTo>
                        <a:pt x="627" y="1199"/>
                        <a:pt x="627" y="1199"/>
                        <a:pt x="627" y="1199"/>
                      </a:cubicBezTo>
                      <a:cubicBezTo>
                        <a:pt x="627" y="1199"/>
                        <a:pt x="627" y="1199"/>
                        <a:pt x="627" y="1199"/>
                      </a:cubicBezTo>
                      <a:cubicBezTo>
                        <a:pt x="625" y="1199"/>
                        <a:pt x="625" y="1199"/>
                        <a:pt x="625" y="1199"/>
                      </a:cubicBezTo>
                      <a:cubicBezTo>
                        <a:pt x="622" y="1196"/>
                        <a:pt x="622" y="1196"/>
                        <a:pt x="622" y="1196"/>
                      </a:cubicBezTo>
                      <a:cubicBezTo>
                        <a:pt x="620" y="1197"/>
                        <a:pt x="620" y="1197"/>
                        <a:pt x="620" y="1197"/>
                      </a:cubicBezTo>
                      <a:cubicBezTo>
                        <a:pt x="618" y="1196"/>
                        <a:pt x="618" y="1196"/>
                        <a:pt x="618" y="1196"/>
                      </a:cubicBezTo>
                      <a:cubicBezTo>
                        <a:pt x="615" y="1198"/>
                        <a:pt x="615" y="1198"/>
                        <a:pt x="615" y="1198"/>
                      </a:cubicBezTo>
                      <a:cubicBezTo>
                        <a:pt x="614" y="1197"/>
                        <a:pt x="614" y="1197"/>
                        <a:pt x="614" y="1197"/>
                      </a:cubicBezTo>
                      <a:cubicBezTo>
                        <a:pt x="609" y="1196"/>
                        <a:pt x="609" y="1196"/>
                        <a:pt x="609" y="1196"/>
                      </a:cubicBezTo>
                      <a:cubicBezTo>
                        <a:pt x="609" y="1195"/>
                        <a:pt x="609" y="1195"/>
                        <a:pt x="609" y="1195"/>
                      </a:cubicBezTo>
                      <a:cubicBezTo>
                        <a:pt x="613" y="1195"/>
                        <a:pt x="613" y="1195"/>
                        <a:pt x="613" y="1195"/>
                      </a:cubicBezTo>
                      <a:cubicBezTo>
                        <a:pt x="614" y="1191"/>
                        <a:pt x="614" y="1191"/>
                        <a:pt x="614" y="1191"/>
                      </a:cubicBezTo>
                      <a:cubicBezTo>
                        <a:pt x="613" y="1190"/>
                        <a:pt x="613" y="1190"/>
                        <a:pt x="613" y="1190"/>
                      </a:cubicBezTo>
                      <a:cubicBezTo>
                        <a:pt x="614" y="1190"/>
                        <a:pt x="614" y="1190"/>
                        <a:pt x="614" y="1190"/>
                      </a:cubicBezTo>
                      <a:cubicBezTo>
                        <a:pt x="617" y="1190"/>
                        <a:pt x="617" y="1190"/>
                        <a:pt x="617" y="1190"/>
                      </a:cubicBezTo>
                      <a:cubicBezTo>
                        <a:pt x="623" y="1189"/>
                        <a:pt x="623" y="1189"/>
                        <a:pt x="623" y="1189"/>
                      </a:cubicBezTo>
                      <a:cubicBezTo>
                        <a:pt x="625" y="1186"/>
                        <a:pt x="625" y="1186"/>
                        <a:pt x="625" y="1186"/>
                      </a:cubicBezTo>
                      <a:cubicBezTo>
                        <a:pt x="625" y="1184"/>
                        <a:pt x="625" y="1184"/>
                        <a:pt x="625" y="1184"/>
                      </a:cubicBezTo>
                      <a:cubicBezTo>
                        <a:pt x="623" y="1183"/>
                        <a:pt x="623" y="1183"/>
                        <a:pt x="623" y="1183"/>
                      </a:cubicBezTo>
                      <a:cubicBezTo>
                        <a:pt x="622" y="1181"/>
                        <a:pt x="623" y="1178"/>
                        <a:pt x="624" y="1176"/>
                      </a:cubicBezTo>
                      <a:cubicBezTo>
                        <a:pt x="626" y="1175"/>
                        <a:pt x="626" y="1175"/>
                        <a:pt x="626" y="1175"/>
                      </a:cubicBezTo>
                      <a:cubicBezTo>
                        <a:pt x="628" y="1176"/>
                        <a:pt x="631" y="1177"/>
                        <a:pt x="634" y="1176"/>
                      </a:cubicBezTo>
                      <a:cubicBezTo>
                        <a:pt x="635" y="1174"/>
                        <a:pt x="635" y="1174"/>
                        <a:pt x="635" y="1174"/>
                      </a:cubicBezTo>
                      <a:cubicBezTo>
                        <a:pt x="634" y="1173"/>
                        <a:pt x="634" y="1170"/>
                        <a:pt x="635" y="1168"/>
                      </a:cubicBezTo>
                      <a:cubicBezTo>
                        <a:pt x="634" y="1166"/>
                        <a:pt x="634" y="1166"/>
                        <a:pt x="634" y="1166"/>
                      </a:cubicBezTo>
                      <a:cubicBezTo>
                        <a:pt x="636" y="1164"/>
                        <a:pt x="636" y="1164"/>
                        <a:pt x="636" y="1164"/>
                      </a:cubicBezTo>
                      <a:cubicBezTo>
                        <a:pt x="638" y="1165"/>
                        <a:pt x="643" y="1163"/>
                        <a:pt x="645" y="1163"/>
                      </a:cubicBezTo>
                      <a:cubicBezTo>
                        <a:pt x="646" y="1162"/>
                        <a:pt x="646" y="1162"/>
                        <a:pt x="646" y="1162"/>
                      </a:cubicBezTo>
                      <a:cubicBezTo>
                        <a:pt x="646" y="1159"/>
                        <a:pt x="646" y="1159"/>
                        <a:pt x="646" y="1159"/>
                      </a:cubicBezTo>
                      <a:cubicBezTo>
                        <a:pt x="644" y="1158"/>
                        <a:pt x="644" y="1158"/>
                        <a:pt x="644" y="1158"/>
                      </a:cubicBezTo>
                      <a:cubicBezTo>
                        <a:pt x="646" y="1157"/>
                        <a:pt x="646" y="1157"/>
                        <a:pt x="646" y="1157"/>
                      </a:cubicBezTo>
                      <a:cubicBezTo>
                        <a:pt x="648" y="1153"/>
                        <a:pt x="648" y="1153"/>
                        <a:pt x="648" y="1153"/>
                      </a:cubicBezTo>
                      <a:cubicBezTo>
                        <a:pt x="651" y="1153"/>
                        <a:pt x="651" y="1153"/>
                        <a:pt x="651" y="1153"/>
                      </a:cubicBezTo>
                      <a:cubicBezTo>
                        <a:pt x="656" y="1144"/>
                        <a:pt x="658" y="1142"/>
                        <a:pt x="667" y="1141"/>
                      </a:cubicBezTo>
                      <a:cubicBezTo>
                        <a:pt x="665" y="1139"/>
                        <a:pt x="665" y="1139"/>
                        <a:pt x="665" y="1139"/>
                      </a:cubicBezTo>
                      <a:cubicBezTo>
                        <a:pt x="661" y="1140"/>
                        <a:pt x="657" y="1136"/>
                        <a:pt x="654" y="1133"/>
                      </a:cubicBezTo>
                      <a:cubicBezTo>
                        <a:pt x="654" y="1131"/>
                        <a:pt x="654" y="1131"/>
                        <a:pt x="654" y="1131"/>
                      </a:cubicBezTo>
                      <a:cubicBezTo>
                        <a:pt x="653" y="1130"/>
                        <a:pt x="653" y="1130"/>
                        <a:pt x="653" y="1130"/>
                      </a:cubicBezTo>
                      <a:cubicBezTo>
                        <a:pt x="654" y="1128"/>
                        <a:pt x="654" y="1128"/>
                        <a:pt x="654" y="1128"/>
                      </a:cubicBezTo>
                      <a:cubicBezTo>
                        <a:pt x="654" y="1127"/>
                        <a:pt x="654" y="1127"/>
                        <a:pt x="654" y="1127"/>
                      </a:cubicBezTo>
                      <a:cubicBezTo>
                        <a:pt x="655" y="1126"/>
                        <a:pt x="655" y="1126"/>
                        <a:pt x="655" y="1126"/>
                      </a:cubicBezTo>
                      <a:cubicBezTo>
                        <a:pt x="655" y="1123"/>
                        <a:pt x="655" y="1123"/>
                        <a:pt x="655" y="1123"/>
                      </a:cubicBezTo>
                      <a:cubicBezTo>
                        <a:pt x="656" y="1121"/>
                        <a:pt x="656" y="1121"/>
                        <a:pt x="656" y="1121"/>
                      </a:cubicBezTo>
                      <a:cubicBezTo>
                        <a:pt x="657" y="1118"/>
                        <a:pt x="657" y="1118"/>
                        <a:pt x="657" y="1118"/>
                      </a:cubicBezTo>
                      <a:cubicBezTo>
                        <a:pt x="659" y="1117"/>
                        <a:pt x="659" y="1117"/>
                        <a:pt x="659" y="1117"/>
                      </a:cubicBezTo>
                      <a:cubicBezTo>
                        <a:pt x="660" y="1112"/>
                        <a:pt x="660" y="1112"/>
                        <a:pt x="660" y="1112"/>
                      </a:cubicBezTo>
                      <a:cubicBezTo>
                        <a:pt x="661" y="1111"/>
                        <a:pt x="664" y="1108"/>
                        <a:pt x="666" y="1108"/>
                      </a:cubicBezTo>
                      <a:cubicBezTo>
                        <a:pt x="665" y="1106"/>
                        <a:pt x="665" y="1103"/>
                        <a:pt x="665" y="1101"/>
                      </a:cubicBezTo>
                      <a:cubicBezTo>
                        <a:pt x="664" y="1100"/>
                        <a:pt x="664" y="1100"/>
                        <a:pt x="664" y="1100"/>
                      </a:cubicBezTo>
                      <a:cubicBezTo>
                        <a:pt x="662" y="1099"/>
                        <a:pt x="662" y="1099"/>
                        <a:pt x="662" y="1099"/>
                      </a:cubicBezTo>
                      <a:cubicBezTo>
                        <a:pt x="663" y="1098"/>
                        <a:pt x="663" y="1098"/>
                        <a:pt x="663" y="1098"/>
                      </a:cubicBezTo>
                      <a:cubicBezTo>
                        <a:pt x="661" y="1096"/>
                        <a:pt x="661" y="1096"/>
                        <a:pt x="661" y="1096"/>
                      </a:cubicBezTo>
                      <a:cubicBezTo>
                        <a:pt x="660" y="1096"/>
                        <a:pt x="660" y="1096"/>
                        <a:pt x="660" y="1096"/>
                      </a:cubicBezTo>
                      <a:cubicBezTo>
                        <a:pt x="658" y="1094"/>
                        <a:pt x="658" y="1094"/>
                        <a:pt x="658" y="1094"/>
                      </a:cubicBezTo>
                      <a:cubicBezTo>
                        <a:pt x="660" y="1092"/>
                        <a:pt x="660" y="1092"/>
                        <a:pt x="660" y="1092"/>
                      </a:cubicBezTo>
                      <a:cubicBezTo>
                        <a:pt x="659" y="1090"/>
                        <a:pt x="659" y="1090"/>
                        <a:pt x="659" y="1090"/>
                      </a:cubicBezTo>
                      <a:cubicBezTo>
                        <a:pt x="659" y="1088"/>
                        <a:pt x="659" y="1088"/>
                        <a:pt x="659" y="1088"/>
                      </a:cubicBezTo>
                      <a:cubicBezTo>
                        <a:pt x="662" y="1086"/>
                        <a:pt x="662" y="1086"/>
                        <a:pt x="662" y="1086"/>
                      </a:cubicBezTo>
                      <a:cubicBezTo>
                        <a:pt x="662" y="1084"/>
                        <a:pt x="662" y="1084"/>
                        <a:pt x="662" y="1084"/>
                      </a:cubicBezTo>
                      <a:cubicBezTo>
                        <a:pt x="659" y="1083"/>
                        <a:pt x="659" y="1083"/>
                        <a:pt x="659" y="1083"/>
                      </a:cubicBezTo>
                      <a:cubicBezTo>
                        <a:pt x="658" y="1080"/>
                        <a:pt x="658" y="1080"/>
                        <a:pt x="658" y="1080"/>
                      </a:cubicBezTo>
                      <a:cubicBezTo>
                        <a:pt x="656" y="1080"/>
                        <a:pt x="656" y="1080"/>
                        <a:pt x="656" y="1080"/>
                      </a:cubicBezTo>
                      <a:cubicBezTo>
                        <a:pt x="656" y="1079"/>
                        <a:pt x="656" y="1079"/>
                        <a:pt x="656" y="1079"/>
                      </a:cubicBezTo>
                      <a:cubicBezTo>
                        <a:pt x="655" y="1077"/>
                        <a:pt x="655" y="1077"/>
                        <a:pt x="655" y="1077"/>
                      </a:cubicBezTo>
                      <a:cubicBezTo>
                        <a:pt x="653" y="1078"/>
                        <a:pt x="650" y="1075"/>
                        <a:pt x="650" y="1073"/>
                      </a:cubicBezTo>
                      <a:cubicBezTo>
                        <a:pt x="652" y="1072"/>
                        <a:pt x="652" y="1072"/>
                        <a:pt x="652" y="1072"/>
                      </a:cubicBezTo>
                      <a:cubicBezTo>
                        <a:pt x="651" y="1071"/>
                        <a:pt x="651" y="1071"/>
                        <a:pt x="651" y="1071"/>
                      </a:cubicBezTo>
                      <a:cubicBezTo>
                        <a:pt x="651" y="1070"/>
                        <a:pt x="651" y="1070"/>
                        <a:pt x="651" y="1070"/>
                      </a:cubicBezTo>
                      <a:cubicBezTo>
                        <a:pt x="647" y="1067"/>
                        <a:pt x="647" y="1067"/>
                        <a:pt x="647" y="1067"/>
                      </a:cubicBezTo>
                      <a:cubicBezTo>
                        <a:pt x="645" y="1067"/>
                        <a:pt x="645" y="1067"/>
                        <a:pt x="645" y="1067"/>
                      </a:cubicBezTo>
                      <a:cubicBezTo>
                        <a:pt x="643" y="1065"/>
                        <a:pt x="643" y="1065"/>
                        <a:pt x="643" y="1065"/>
                      </a:cubicBezTo>
                      <a:cubicBezTo>
                        <a:pt x="643" y="1064"/>
                        <a:pt x="643" y="1064"/>
                        <a:pt x="643" y="1064"/>
                      </a:cubicBezTo>
                      <a:cubicBezTo>
                        <a:pt x="641" y="1063"/>
                        <a:pt x="641" y="1063"/>
                        <a:pt x="641" y="1063"/>
                      </a:cubicBezTo>
                      <a:cubicBezTo>
                        <a:pt x="640" y="1063"/>
                        <a:pt x="639" y="1063"/>
                        <a:pt x="638" y="1063"/>
                      </a:cubicBezTo>
                      <a:cubicBezTo>
                        <a:pt x="637" y="1065"/>
                        <a:pt x="637" y="1065"/>
                        <a:pt x="637" y="1065"/>
                      </a:cubicBezTo>
                      <a:cubicBezTo>
                        <a:pt x="635" y="1065"/>
                        <a:pt x="635" y="1065"/>
                        <a:pt x="635" y="1065"/>
                      </a:cubicBezTo>
                      <a:cubicBezTo>
                        <a:pt x="635" y="1066"/>
                        <a:pt x="635" y="1066"/>
                        <a:pt x="635" y="1066"/>
                      </a:cubicBezTo>
                      <a:cubicBezTo>
                        <a:pt x="637" y="1067"/>
                        <a:pt x="637" y="1067"/>
                        <a:pt x="637" y="1067"/>
                      </a:cubicBezTo>
                      <a:cubicBezTo>
                        <a:pt x="636" y="1068"/>
                        <a:pt x="636" y="1068"/>
                        <a:pt x="636" y="1068"/>
                      </a:cubicBezTo>
                      <a:cubicBezTo>
                        <a:pt x="637" y="1071"/>
                        <a:pt x="637" y="1071"/>
                        <a:pt x="637" y="1071"/>
                      </a:cubicBezTo>
                      <a:cubicBezTo>
                        <a:pt x="637" y="1072"/>
                        <a:pt x="637" y="1072"/>
                        <a:pt x="637" y="1072"/>
                      </a:cubicBezTo>
                      <a:cubicBezTo>
                        <a:pt x="630" y="1078"/>
                        <a:pt x="630" y="1078"/>
                        <a:pt x="630" y="1078"/>
                      </a:cubicBezTo>
                      <a:cubicBezTo>
                        <a:pt x="630" y="1079"/>
                        <a:pt x="630" y="1079"/>
                        <a:pt x="630" y="1079"/>
                      </a:cubicBezTo>
                      <a:cubicBezTo>
                        <a:pt x="627" y="1080"/>
                        <a:pt x="627" y="1080"/>
                        <a:pt x="627" y="1080"/>
                      </a:cubicBezTo>
                      <a:cubicBezTo>
                        <a:pt x="625" y="1080"/>
                        <a:pt x="622" y="1080"/>
                        <a:pt x="621" y="1081"/>
                      </a:cubicBezTo>
                      <a:cubicBezTo>
                        <a:pt x="619" y="1084"/>
                        <a:pt x="619" y="1084"/>
                        <a:pt x="619" y="1084"/>
                      </a:cubicBezTo>
                      <a:cubicBezTo>
                        <a:pt x="618" y="1084"/>
                        <a:pt x="616" y="1088"/>
                        <a:pt x="615" y="1089"/>
                      </a:cubicBezTo>
                      <a:cubicBezTo>
                        <a:pt x="611" y="1089"/>
                        <a:pt x="611" y="1089"/>
                        <a:pt x="611" y="1089"/>
                      </a:cubicBezTo>
                      <a:cubicBezTo>
                        <a:pt x="609" y="1092"/>
                        <a:pt x="609" y="1092"/>
                        <a:pt x="609" y="1092"/>
                      </a:cubicBezTo>
                      <a:cubicBezTo>
                        <a:pt x="605" y="1092"/>
                        <a:pt x="595" y="1099"/>
                        <a:pt x="592" y="1102"/>
                      </a:cubicBezTo>
                      <a:cubicBezTo>
                        <a:pt x="592" y="1103"/>
                        <a:pt x="592" y="1103"/>
                        <a:pt x="592" y="1103"/>
                      </a:cubicBezTo>
                      <a:cubicBezTo>
                        <a:pt x="589" y="1107"/>
                        <a:pt x="584" y="1110"/>
                        <a:pt x="580" y="1112"/>
                      </a:cubicBezTo>
                      <a:cubicBezTo>
                        <a:pt x="579" y="1113"/>
                        <a:pt x="578" y="1116"/>
                        <a:pt x="576" y="1116"/>
                      </a:cubicBezTo>
                      <a:cubicBezTo>
                        <a:pt x="573" y="1116"/>
                        <a:pt x="573" y="1116"/>
                        <a:pt x="573" y="1116"/>
                      </a:cubicBezTo>
                      <a:cubicBezTo>
                        <a:pt x="570" y="1116"/>
                        <a:pt x="565" y="1129"/>
                        <a:pt x="564" y="1131"/>
                      </a:cubicBezTo>
                      <a:cubicBezTo>
                        <a:pt x="561" y="1131"/>
                        <a:pt x="561" y="1131"/>
                        <a:pt x="561" y="1131"/>
                      </a:cubicBezTo>
                      <a:cubicBezTo>
                        <a:pt x="560" y="1132"/>
                        <a:pt x="557" y="1133"/>
                        <a:pt x="555" y="1132"/>
                      </a:cubicBezTo>
                      <a:cubicBezTo>
                        <a:pt x="551" y="1134"/>
                        <a:pt x="548" y="1139"/>
                        <a:pt x="544" y="1140"/>
                      </a:cubicBezTo>
                      <a:cubicBezTo>
                        <a:pt x="541" y="1139"/>
                        <a:pt x="541" y="1139"/>
                        <a:pt x="541" y="1139"/>
                      </a:cubicBezTo>
                      <a:cubicBezTo>
                        <a:pt x="540" y="1140"/>
                        <a:pt x="540" y="1140"/>
                        <a:pt x="540" y="1140"/>
                      </a:cubicBezTo>
                      <a:cubicBezTo>
                        <a:pt x="540" y="1141"/>
                        <a:pt x="540" y="1141"/>
                        <a:pt x="540" y="1141"/>
                      </a:cubicBezTo>
                      <a:cubicBezTo>
                        <a:pt x="538" y="1141"/>
                        <a:pt x="538" y="1141"/>
                        <a:pt x="538" y="1141"/>
                      </a:cubicBezTo>
                      <a:cubicBezTo>
                        <a:pt x="537" y="1136"/>
                        <a:pt x="537" y="1136"/>
                        <a:pt x="537" y="1136"/>
                      </a:cubicBezTo>
                      <a:cubicBezTo>
                        <a:pt x="536" y="1136"/>
                        <a:pt x="536" y="1136"/>
                        <a:pt x="536" y="1136"/>
                      </a:cubicBezTo>
                      <a:cubicBezTo>
                        <a:pt x="535" y="1138"/>
                        <a:pt x="535" y="1138"/>
                        <a:pt x="535" y="1138"/>
                      </a:cubicBezTo>
                      <a:cubicBezTo>
                        <a:pt x="532" y="1138"/>
                        <a:pt x="532" y="1138"/>
                        <a:pt x="532" y="1138"/>
                      </a:cubicBezTo>
                      <a:cubicBezTo>
                        <a:pt x="531" y="1139"/>
                        <a:pt x="531" y="1139"/>
                        <a:pt x="531" y="1139"/>
                      </a:cubicBezTo>
                      <a:cubicBezTo>
                        <a:pt x="531" y="1143"/>
                        <a:pt x="531" y="1143"/>
                        <a:pt x="531" y="1143"/>
                      </a:cubicBezTo>
                      <a:cubicBezTo>
                        <a:pt x="527" y="1144"/>
                        <a:pt x="527" y="1144"/>
                        <a:pt x="527" y="1144"/>
                      </a:cubicBezTo>
                      <a:cubicBezTo>
                        <a:pt x="525" y="1148"/>
                        <a:pt x="525" y="1148"/>
                        <a:pt x="525" y="1148"/>
                      </a:cubicBezTo>
                      <a:cubicBezTo>
                        <a:pt x="524" y="1146"/>
                        <a:pt x="524" y="1146"/>
                        <a:pt x="524" y="1146"/>
                      </a:cubicBezTo>
                      <a:cubicBezTo>
                        <a:pt x="524" y="1144"/>
                        <a:pt x="524" y="1144"/>
                        <a:pt x="524" y="1144"/>
                      </a:cubicBezTo>
                      <a:cubicBezTo>
                        <a:pt x="522" y="1144"/>
                        <a:pt x="522" y="1144"/>
                        <a:pt x="522" y="1144"/>
                      </a:cubicBezTo>
                      <a:cubicBezTo>
                        <a:pt x="519" y="1149"/>
                        <a:pt x="519" y="1149"/>
                        <a:pt x="519" y="1149"/>
                      </a:cubicBezTo>
                      <a:cubicBezTo>
                        <a:pt x="516" y="1149"/>
                        <a:pt x="516" y="1149"/>
                        <a:pt x="516" y="1149"/>
                      </a:cubicBezTo>
                      <a:cubicBezTo>
                        <a:pt x="515" y="1150"/>
                        <a:pt x="515" y="1150"/>
                        <a:pt x="515" y="1150"/>
                      </a:cubicBezTo>
                      <a:cubicBezTo>
                        <a:pt x="515" y="1152"/>
                        <a:pt x="515" y="1152"/>
                        <a:pt x="515" y="1152"/>
                      </a:cubicBezTo>
                      <a:cubicBezTo>
                        <a:pt x="512" y="1152"/>
                        <a:pt x="512" y="1152"/>
                        <a:pt x="512" y="1152"/>
                      </a:cubicBezTo>
                      <a:cubicBezTo>
                        <a:pt x="512" y="1153"/>
                        <a:pt x="512" y="1153"/>
                        <a:pt x="512" y="1153"/>
                      </a:cubicBezTo>
                      <a:cubicBezTo>
                        <a:pt x="513" y="1155"/>
                        <a:pt x="513" y="1155"/>
                        <a:pt x="513" y="1155"/>
                      </a:cubicBezTo>
                      <a:cubicBezTo>
                        <a:pt x="512" y="1155"/>
                        <a:pt x="512" y="1155"/>
                        <a:pt x="512" y="1155"/>
                      </a:cubicBezTo>
                      <a:cubicBezTo>
                        <a:pt x="510" y="1155"/>
                        <a:pt x="510" y="1155"/>
                        <a:pt x="510" y="1155"/>
                      </a:cubicBezTo>
                      <a:cubicBezTo>
                        <a:pt x="508" y="1155"/>
                        <a:pt x="508" y="1155"/>
                        <a:pt x="508" y="1155"/>
                      </a:cubicBezTo>
                      <a:cubicBezTo>
                        <a:pt x="508" y="1158"/>
                        <a:pt x="508" y="1158"/>
                        <a:pt x="508" y="1158"/>
                      </a:cubicBezTo>
                      <a:cubicBezTo>
                        <a:pt x="506" y="1158"/>
                        <a:pt x="506" y="1158"/>
                        <a:pt x="506" y="1158"/>
                      </a:cubicBezTo>
                      <a:cubicBezTo>
                        <a:pt x="503" y="1157"/>
                        <a:pt x="503" y="1157"/>
                        <a:pt x="503" y="1157"/>
                      </a:cubicBezTo>
                      <a:cubicBezTo>
                        <a:pt x="500" y="1157"/>
                        <a:pt x="500" y="1157"/>
                        <a:pt x="500" y="1157"/>
                      </a:cubicBezTo>
                      <a:cubicBezTo>
                        <a:pt x="500" y="1159"/>
                        <a:pt x="500" y="1159"/>
                        <a:pt x="500" y="1159"/>
                      </a:cubicBezTo>
                      <a:cubicBezTo>
                        <a:pt x="499" y="1159"/>
                        <a:pt x="499" y="1159"/>
                        <a:pt x="499" y="1159"/>
                      </a:cubicBezTo>
                      <a:cubicBezTo>
                        <a:pt x="497" y="1158"/>
                        <a:pt x="497" y="1158"/>
                        <a:pt x="497" y="1158"/>
                      </a:cubicBezTo>
                      <a:cubicBezTo>
                        <a:pt x="496" y="1158"/>
                        <a:pt x="496" y="1158"/>
                        <a:pt x="496" y="1158"/>
                      </a:cubicBezTo>
                      <a:cubicBezTo>
                        <a:pt x="494" y="1160"/>
                        <a:pt x="494" y="1160"/>
                        <a:pt x="494" y="1160"/>
                      </a:cubicBezTo>
                      <a:cubicBezTo>
                        <a:pt x="497" y="1161"/>
                        <a:pt x="497" y="1161"/>
                        <a:pt x="497" y="1161"/>
                      </a:cubicBezTo>
                      <a:cubicBezTo>
                        <a:pt x="497" y="1162"/>
                        <a:pt x="497" y="1162"/>
                        <a:pt x="497" y="1162"/>
                      </a:cubicBezTo>
                      <a:cubicBezTo>
                        <a:pt x="497" y="1163"/>
                        <a:pt x="497" y="1163"/>
                        <a:pt x="497" y="1163"/>
                      </a:cubicBezTo>
                      <a:cubicBezTo>
                        <a:pt x="495" y="1163"/>
                        <a:pt x="495" y="1163"/>
                        <a:pt x="495" y="1163"/>
                      </a:cubicBezTo>
                      <a:cubicBezTo>
                        <a:pt x="495" y="1165"/>
                        <a:pt x="495" y="1165"/>
                        <a:pt x="495" y="1165"/>
                      </a:cubicBezTo>
                      <a:cubicBezTo>
                        <a:pt x="494" y="1166"/>
                        <a:pt x="494" y="1166"/>
                        <a:pt x="494" y="1166"/>
                      </a:cubicBezTo>
                      <a:cubicBezTo>
                        <a:pt x="492" y="1166"/>
                        <a:pt x="492" y="1166"/>
                        <a:pt x="492" y="1166"/>
                      </a:cubicBezTo>
                      <a:cubicBezTo>
                        <a:pt x="489" y="1169"/>
                        <a:pt x="489" y="1169"/>
                        <a:pt x="489" y="1169"/>
                      </a:cubicBezTo>
                      <a:cubicBezTo>
                        <a:pt x="491" y="1171"/>
                        <a:pt x="491" y="1171"/>
                        <a:pt x="491" y="1171"/>
                      </a:cubicBezTo>
                      <a:cubicBezTo>
                        <a:pt x="492" y="1171"/>
                        <a:pt x="495" y="1171"/>
                        <a:pt x="496" y="1170"/>
                      </a:cubicBezTo>
                      <a:cubicBezTo>
                        <a:pt x="498" y="1171"/>
                        <a:pt x="498" y="1171"/>
                        <a:pt x="498" y="1171"/>
                      </a:cubicBezTo>
                      <a:cubicBezTo>
                        <a:pt x="499" y="1170"/>
                        <a:pt x="501" y="1169"/>
                        <a:pt x="503" y="1170"/>
                      </a:cubicBezTo>
                      <a:cubicBezTo>
                        <a:pt x="501" y="1171"/>
                        <a:pt x="501" y="1171"/>
                        <a:pt x="501" y="1171"/>
                      </a:cubicBezTo>
                      <a:cubicBezTo>
                        <a:pt x="499" y="1171"/>
                        <a:pt x="499" y="1171"/>
                        <a:pt x="499" y="1171"/>
                      </a:cubicBezTo>
                      <a:cubicBezTo>
                        <a:pt x="499" y="1172"/>
                        <a:pt x="499" y="1172"/>
                        <a:pt x="499" y="1172"/>
                      </a:cubicBezTo>
                      <a:cubicBezTo>
                        <a:pt x="496" y="1173"/>
                        <a:pt x="496" y="1173"/>
                        <a:pt x="496" y="1173"/>
                      </a:cubicBezTo>
                      <a:cubicBezTo>
                        <a:pt x="495" y="1174"/>
                        <a:pt x="495" y="1174"/>
                        <a:pt x="495" y="1174"/>
                      </a:cubicBezTo>
                      <a:cubicBezTo>
                        <a:pt x="493" y="1174"/>
                        <a:pt x="493" y="1174"/>
                        <a:pt x="493" y="1174"/>
                      </a:cubicBezTo>
                      <a:cubicBezTo>
                        <a:pt x="492" y="1174"/>
                        <a:pt x="492" y="1174"/>
                        <a:pt x="492" y="1174"/>
                      </a:cubicBezTo>
                      <a:cubicBezTo>
                        <a:pt x="491" y="1175"/>
                        <a:pt x="491" y="1175"/>
                        <a:pt x="491" y="1175"/>
                      </a:cubicBezTo>
                      <a:cubicBezTo>
                        <a:pt x="492" y="1176"/>
                        <a:pt x="492" y="1176"/>
                        <a:pt x="492" y="1176"/>
                      </a:cubicBezTo>
                      <a:cubicBezTo>
                        <a:pt x="492" y="1177"/>
                        <a:pt x="492" y="1177"/>
                        <a:pt x="492" y="1177"/>
                      </a:cubicBezTo>
                      <a:cubicBezTo>
                        <a:pt x="493" y="1178"/>
                        <a:pt x="493" y="1178"/>
                        <a:pt x="493" y="1178"/>
                      </a:cubicBezTo>
                      <a:cubicBezTo>
                        <a:pt x="493" y="1183"/>
                        <a:pt x="493" y="1183"/>
                        <a:pt x="493" y="1183"/>
                      </a:cubicBezTo>
                      <a:cubicBezTo>
                        <a:pt x="497" y="1185"/>
                        <a:pt x="497" y="1185"/>
                        <a:pt x="497" y="1185"/>
                      </a:cubicBezTo>
                      <a:cubicBezTo>
                        <a:pt x="496" y="1187"/>
                        <a:pt x="496" y="1187"/>
                        <a:pt x="496" y="1187"/>
                      </a:cubicBezTo>
                      <a:cubicBezTo>
                        <a:pt x="498" y="1188"/>
                        <a:pt x="498" y="1188"/>
                        <a:pt x="498" y="1188"/>
                      </a:cubicBezTo>
                      <a:cubicBezTo>
                        <a:pt x="498" y="1190"/>
                        <a:pt x="498" y="1190"/>
                        <a:pt x="498" y="1190"/>
                      </a:cubicBezTo>
                      <a:cubicBezTo>
                        <a:pt x="500" y="1191"/>
                        <a:pt x="502" y="1191"/>
                        <a:pt x="503" y="1191"/>
                      </a:cubicBezTo>
                      <a:cubicBezTo>
                        <a:pt x="506" y="1195"/>
                        <a:pt x="506" y="1195"/>
                        <a:pt x="506" y="1195"/>
                      </a:cubicBezTo>
                      <a:cubicBezTo>
                        <a:pt x="505" y="1197"/>
                        <a:pt x="505" y="1197"/>
                        <a:pt x="505" y="1197"/>
                      </a:cubicBezTo>
                      <a:cubicBezTo>
                        <a:pt x="507" y="1199"/>
                        <a:pt x="507" y="1199"/>
                        <a:pt x="507" y="1199"/>
                      </a:cubicBezTo>
                      <a:cubicBezTo>
                        <a:pt x="510" y="1199"/>
                        <a:pt x="510" y="1199"/>
                        <a:pt x="510" y="1199"/>
                      </a:cubicBezTo>
                      <a:cubicBezTo>
                        <a:pt x="512" y="1202"/>
                        <a:pt x="512" y="1202"/>
                        <a:pt x="512" y="1202"/>
                      </a:cubicBezTo>
                      <a:cubicBezTo>
                        <a:pt x="512" y="1203"/>
                        <a:pt x="512" y="1203"/>
                        <a:pt x="512" y="1203"/>
                      </a:cubicBezTo>
                      <a:cubicBezTo>
                        <a:pt x="510" y="1202"/>
                        <a:pt x="510" y="1202"/>
                        <a:pt x="510" y="1202"/>
                      </a:cubicBezTo>
                      <a:cubicBezTo>
                        <a:pt x="507" y="1203"/>
                        <a:pt x="507" y="1203"/>
                        <a:pt x="507" y="1203"/>
                      </a:cubicBezTo>
                      <a:cubicBezTo>
                        <a:pt x="507" y="1206"/>
                        <a:pt x="507" y="1206"/>
                        <a:pt x="507" y="1206"/>
                      </a:cubicBezTo>
                      <a:cubicBezTo>
                        <a:pt x="505" y="1206"/>
                        <a:pt x="505" y="1206"/>
                        <a:pt x="505" y="1206"/>
                      </a:cubicBezTo>
                      <a:cubicBezTo>
                        <a:pt x="507" y="1207"/>
                        <a:pt x="507" y="1207"/>
                        <a:pt x="507" y="1207"/>
                      </a:cubicBezTo>
                      <a:cubicBezTo>
                        <a:pt x="508" y="1207"/>
                        <a:pt x="508" y="1207"/>
                        <a:pt x="508" y="1207"/>
                      </a:cubicBezTo>
                      <a:cubicBezTo>
                        <a:pt x="511" y="1210"/>
                        <a:pt x="511" y="1210"/>
                        <a:pt x="511" y="1210"/>
                      </a:cubicBezTo>
                      <a:cubicBezTo>
                        <a:pt x="512" y="1209"/>
                        <a:pt x="512" y="1209"/>
                        <a:pt x="512" y="1209"/>
                      </a:cubicBezTo>
                      <a:cubicBezTo>
                        <a:pt x="515" y="1210"/>
                        <a:pt x="515" y="1210"/>
                        <a:pt x="515" y="1210"/>
                      </a:cubicBezTo>
                      <a:cubicBezTo>
                        <a:pt x="516" y="1211"/>
                        <a:pt x="519" y="1213"/>
                        <a:pt x="521" y="1214"/>
                      </a:cubicBezTo>
                      <a:cubicBezTo>
                        <a:pt x="517" y="1214"/>
                        <a:pt x="517" y="1214"/>
                        <a:pt x="517" y="1214"/>
                      </a:cubicBezTo>
                      <a:cubicBezTo>
                        <a:pt x="517" y="1216"/>
                        <a:pt x="517" y="1216"/>
                        <a:pt x="517" y="1216"/>
                      </a:cubicBezTo>
                      <a:cubicBezTo>
                        <a:pt x="518" y="1217"/>
                        <a:pt x="518" y="1217"/>
                        <a:pt x="518" y="1217"/>
                      </a:cubicBezTo>
                      <a:cubicBezTo>
                        <a:pt x="518" y="1218"/>
                        <a:pt x="518" y="1218"/>
                        <a:pt x="518" y="1218"/>
                      </a:cubicBezTo>
                      <a:cubicBezTo>
                        <a:pt x="518" y="1219"/>
                        <a:pt x="519" y="1219"/>
                        <a:pt x="519" y="1219"/>
                      </a:cubicBezTo>
                      <a:cubicBezTo>
                        <a:pt x="520" y="1220"/>
                        <a:pt x="520" y="1220"/>
                        <a:pt x="520" y="1220"/>
                      </a:cubicBezTo>
                      <a:cubicBezTo>
                        <a:pt x="519" y="1221"/>
                        <a:pt x="519" y="1221"/>
                        <a:pt x="519" y="1221"/>
                      </a:cubicBezTo>
                      <a:cubicBezTo>
                        <a:pt x="516" y="1220"/>
                        <a:pt x="516" y="1220"/>
                        <a:pt x="516" y="1220"/>
                      </a:cubicBezTo>
                      <a:cubicBezTo>
                        <a:pt x="514" y="1222"/>
                        <a:pt x="514" y="1222"/>
                        <a:pt x="514" y="1222"/>
                      </a:cubicBezTo>
                      <a:cubicBezTo>
                        <a:pt x="513" y="1217"/>
                        <a:pt x="510" y="1214"/>
                        <a:pt x="510" y="1211"/>
                      </a:cubicBezTo>
                      <a:cubicBezTo>
                        <a:pt x="509" y="1210"/>
                        <a:pt x="509" y="1210"/>
                        <a:pt x="509" y="1210"/>
                      </a:cubicBezTo>
                      <a:cubicBezTo>
                        <a:pt x="507" y="1212"/>
                        <a:pt x="507" y="1212"/>
                        <a:pt x="507" y="1212"/>
                      </a:cubicBezTo>
                      <a:cubicBezTo>
                        <a:pt x="500" y="1210"/>
                        <a:pt x="500" y="1210"/>
                        <a:pt x="500" y="1210"/>
                      </a:cubicBezTo>
                      <a:cubicBezTo>
                        <a:pt x="499" y="1209"/>
                        <a:pt x="499" y="1209"/>
                        <a:pt x="499" y="1209"/>
                      </a:cubicBezTo>
                      <a:cubicBezTo>
                        <a:pt x="493" y="1206"/>
                        <a:pt x="493" y="1206"/>
                        <a:pt x="493" y="1206"/>
                      </a:cubicBezTo>
                      <a:cubicBezTo>
                        <a:pt x="491" y="1207"/>
                        <a:pt x="491" y="1207"/>
                        <a:pt x="491" y="1207"/>
                      </a:cubicBezTo>
                      <a:cubicBezTo>
                        <a:pt x="489" y="1206"/>
                        <a:pt x="489" y="1206"/>
                        <a:pt x="489" y="1206"/>
                      </a:cubicBezTo>
                      <a:cubicBezTo>
                        <a:pt x="488" y="1205"/>
                        <a:pt x="488" y="1205"/>
                        <a:pt x="488" y="1205"/>
                      </a:cubicBezTo>
                      <a:cubicBezTo>
                        <a:pt x="489" y="1203"/>
                        <a:pt x="489" y="1203"/>
                        <a:pt x="489" y="1203"/>
                      </a:cubicBezTo>
                      <a:cubicBezTo>
                        <a:pt x="496" y="1203"/>
                        <a:pt x="496" y="1203"/>
                        <a:pt x="496" y="1203"/>
                      </a:cubicBezTo>
                      <a:cubicBezTo>
                        <a:pt x="496" y="1205"/>
                        <a:pt x="498" y="1207"/>
                        <a:pt x="500" y="1207"/>
                      </a:cubicBezTo>
                      <a:cubicBezTo>
                        <a:pt x="501" y="1204"/>
                        <a:pt x="501" y="1204"/>
                        <a:pt x="501" y="1204"/>
                      </a:cubicBezTo>
                      <a:cubicBezTo>
                        <a:pt x="499" y="1202"/>
                        <a:pt x="499" y="1202"/>
                        <a:pt x="499" y="1202"/>
                      </a:cubicBezTo>
                      <a:cubicBezTo>
                        <a:pt x="501" y="1200"/>
                        <a:pt x="501" y="1200"/>
                        <a:pt x="501" y="1200"/>
                      </a:cubicBezTo>
                      <a:cubicBezTo>
                        <a:pt x="499" y="1197"/>
                        <a:pt x="499" y="1197"/>
                        <a:pt x="499" y="1197"/>
                      </a:cubicBezTo>
                      <a:cubicBezTo>
                        <a:pt x="497" y="1198"/>
                        <a:pt x="497" y="1198"/>
                        <a:pt x="497" y="1198"/>
                      </a:cubicBezTo>
                      <a:cubicBezTo>
                        <a:pt x="496" y="1195"/>
                        <a:pt x="496" y="1195"/>
                        <a:pt x="496" y="1195"/>
                      </a:cubicBezTo>
                      <a:cubicBezTo>
                        <a:pt x="493" y="1193"/>
                        <a:pt x="493" y="1193"/>
                        <a:pt x="493" y="1193"/>
                      </a:cubicBezTo>
                      <a:cubicBezTo>
                        <a:pt x="493" y="1191"/>
                        <a:pt x="493" y="1191"/>
                        <a:pt x="493" y="1191"/>
                      </a:cubicBezTo>
                      <a:cubicBezTo>
                        <a:pt x="492" y="1190"/>
                        <a:pt x="492" y="1190"/>
                        <a:pt x="492" y="1190"/>
                      </a:cubicBezTo>
                      <a:cubicBezTo>
                        <a:pt x="490" y="1190"/>
                        <a:pt x="490" y="1190"/>
                        <a:pt x="490" y="1190"/>
                      </a:cubicBezTo>
                      <a:cubicBezTo>
                        <a:pt x="489" y="1191"/>
                        <a:pt x="489" y="1191"/>
                        <a:pt x="489" y="1191"/>
                      </a:cubicBezTo>
                      <a:cubicBezTo>
                        <a:pt x="491" y="1191"/>
                        <a:pt x="491" y="1191"/>
                        <a:pt x="491" y="1191"/>
                      </a:cubicBezTo>
                      <a:cubicBezTo>
                        <a:pt x="492" y="1194"/>
                        <a:pt x="492" y="1194"/>
                        <a:pt x="492" y="1194"/>
                      </a:cubicBezTo>
                      <a:cubicBezTo>
                        <a:pt x="491" y="1193"/>
                        <a:pt x="488" y="1192"/>
                        <a:pt x="487" y="1191"/>
                      </a:cubicBezTo>
                      <a:cubicBezTo>
                        <a:pt x="487" y="1192"/>
                        <a:pt x="487" y="1192"/>
                        <a:pt x="487" y="1192"/>
                      </a:cubicBezTo>
                      <a:cubicBezTo>
                        <a:pt x="486" y="1192"/>
                        <a:pt x="486" y="1192"/>
                        <a:pt x="486" y="1192"/>
                      </a:cubicBezTo>
                      <a:cubicBezTo>
                        <a:pt x="486" y="1190"/>
                        <a:pt x="486" y="1190"/>
                        <a:pt x="486" y="1190"/>
                      </a:cubicBezTo>
                      <a:cubicBezTo>
                        <a:pt x="485" y="1188"/>
                        <a:pt x="485" y="1188"/>
                        <a:pt x="485" y="1188"/>
                      </a:cubicBezTo>
                      <a:cubicBezTo>
                        <a:pt x="485" y="1183"/>
                        <a:pt x="485" y="1183"/>
                        <a:pt x="485" y="1183"/>
                      </a:cubicBezTo>
                      <a:cubicBezTo>
                        <a:pt x="481" y="1180"/>
                        <a:pt x="476" y="1180"/>
                        <a:pt x="472" y="1181"/>
                      </a:cubicBezTo>
                      <a:cubicBezTo>
                        <a:pt x="471" y="1182"/>
                        <a:pt x="472" y="1185"/>
                        <a:pt x="473" y="1186"/>
                      </a:cubicBezTo>
                      <a:cubicBezTo>
                        <a:pt x="473" y="1187"/>
                        <a:pt x="473" y="1187"/>
                        <a:pt x="473" y="1187"/>
                      </a:cubicBezTo>
                      <a:cubicBezTo>
                        <a:pt x="474" y="1189"/>
                        <a:pt x="474" y="1189"/>
                        <a:pt x="474" y="1189"/>
                      </a:cubicBezTo>
                      <a:cubicBezTo>
                        <a:pt x="475" y="1189"/>
                        <a:pt x="475" y="1189"/>
                        <a:pt x="475" y="1189"/>
                      </a:cubicBezTo>
                      <a:cubicBezTo>
                        <a:pt x="477" y="1192"/>
                        <a:pt x="477" y="1192"/>
                        <a:pt x="477" y="1192"/>
                      </a:cubicBezTo>
                      <a:cubicBezTo>
                        <a:pt x="476" y="1193"/>
                        <a:pt x="476" y="1193"/>
                        <a:pt x="476" y="1193"/>
                      </a:cubicBezTo>
                      <a:cubicBezTo>
                        <a:pt x="477" y="1194"/>
                        <a:pt x="477" y="1194"/>
                        <a:pt x="477" y="1194"/>
                      </a:cubicBezTo>
                      <a:cubicBezTo>
                        <a:pt x="480" y="1195"/>
                        <a:pt x="480" y="1195"/>
                        <a:pt x="480" y="1195"/>
                      </a:cubicBezTo>
                      <a:cubicBezTo>
                        <a:pt x="479" y="1194"/>
                        <a:pt x="477" y="1189"/>
                        <a:pt x="477" y="1188"/>
                      </a:cubicBezTo>
                      <a:cubicBezTo>
                        <a:pt x="478" y="1188"/>
                        <a:pt x="478" y="1188"/>
                        <a:pt x="478" y="1188"/>
                      </a:cubicBezTo>
                      <a:cubicBezTo>
                        <a:pt x="480" y="1190"/>
                        <a:pt x="480" y="1190"/>
                        <a:pt x="480" y="1190"/>
                      </a:cubicBezTo>
                      <a:cubicBezTo>
                        <a:pt x="479" y="1192"/>
                        <a:pt x="479" y="1192"/>
                        <a:pt x="479" y="1192"/>
                      </a:cubicBezTo>
                      <a:cubicBezTo>
                        <a:pt x="480" y="1194"/>
                        <a:pt x="480" y="1194"/>
                        <a:pt x="480" y="1194"/>
                      </a:cubicBezTo>
                      <a:cubicBezTo>
                        <a:pt x="481" y="1195"/>
                        <a:pt x="481" y="1195"/>
                        <a:pt x="481" y="1195"/>
                      </a:cubicBezTo>
                      <a:cubicBezTo>
                        <a:pt x="482" y="1196"/>
                        <a:pt x="482" y="1196"/>
                        <a:pt x="482" y="1196"/>
                      </a:cubicBezTo>
                      <a:cubicBezTo>
                        <a:pt x="481" y="1197"/>
                        <a:pt x="481" y="1197"/>
                        <a:pt x="481" y="1197"/>
                      </a:cubicBezTo>
                      <a:cubicBezTo>
                        <a:pt x="481" y="1200"/>
                        <a:pt x="481" y="1200"/>
                        <a:pt x="481" y="1200"/>
                      </a:cubicBezTo>
                      <a:cubicBezTo>
                        <a:pt x="480" y="1200"/>
                        <a:pt x="480" y="1200"/>
                        <a:pt x="480" y="1200"/>
                      </a:cubicBezTo>
                      <a:cubicBezTo>
                        <a:pt x="480" y="1199"/>
                        <a:pt x="480" y="1199"/>
                        <a:pt x="480" y="1199"/>
                      </a:cubicBezTo>
                      <a:cubicBezTo>
                        <a:pt x="477" y="1198"/>
                        <a:pt x="477" y="1198"/>
                        <a:pt x="477" y="1198"/>
                      </a:cubicBezTo>
                      <a:cubicBezTo>
                        <a:pt x="476" y="1198"/>
                        <a:pt x="476" y="1198"/>
                        <a:pt x="476" y="1198"/>
                      </a:cubicBezTo>
                      <a:cubicBezTo>
                        <a:pt x="476" y="1200"/>
                        <a:pt x="477" y="1203"/>
                        <a:pt x="479" y="1204"/>
                      </a:cubicBezTo>
                      <a:cubicBezTo>
                        <a:pt x="481" y="1203"/>
                        <a:pt x="483" y="1204"/>
                        <a:pt x="485" y="1205"/>
                      </a:cubicBezTo>
                      <a:cubicBezTo>
                        <a:pt x="487" y="1204"/>
                        <a:pt x="487" y="1204"/>
                        <a:pt x="487" y="1204"/>
                      </a:cubicBezTo>
                      <a:cubicBezTo>
                        <a:pt x="487" y="1205"/>
                        <a:pt x="487" y="1205"/>
                        <a:pt x="487" y="1205"/>
                      </a:cubicBezTo>
                      <a:cubicBezTo>
                        <a:pt x="486" y="1206"/>
                        <a:pt x="486" y="1206"/>
                        <a:pt x="486" y="1206"/>
                      </a:cubicBezTo>
                      <a:cubicBezTo>
                        <a:pt x="486" y="1208"/>
                        <a:pt x="486" y="1208"/>
                        <a:pt x="486" y="1208"/>
                      </a:cubicBezTo>
                      <a:cubicBezTo>
                        <a:pt x="484" y="1209"/>
                        <a:pt x="484" y="1209"/>
                        <a:pt x="484" y="1209"/>
                      </a:cubicBezTo>
                      <a:cubicBezTo>
                        <a:pt x="484" y="1207"/>
                        <a:pt x="484" y="1207"/>
                        <a:pt x="484" y="1207"/>
                      </a:cubicBezTo>
                      <a:cubicBezTo>
                        <a:pt x="483" y="1207"/>
                        <a:pt x="483" y="1207"/>
                        <a:pt x="483" y="1207"/>
                      </a:cubicBezTo>
                      <a:cubicBezTo>
                        <a:pt x="482" y="1209"/>
                        <a:pt x="482" y="1209"/>
                        <a:pt x="482" y="1209"/>
                      </a:cubicBezTo>
                      <a:cubicBezTo>
                        <a:pt x="479" y="1210"/>
                        <a:pt x="479" y="1210"/>
                        <a:pt x="479" y="1210"/>
                      </a:cubicBezTo>
                      <a:cubicBezTo>
                        <a:pt x="479" y="1212"/>
                        <a:pt x="480" y="1215"/>
                        <a:pt x="480" y="1216"/>
                      </a:cubicBezTo>
                      <a:cubicBezTo>
                        <a:pt x="477" y="1214"/>
                        <a:pt x="477" y="1214"/>
                        <a:pt x="477" y="1214"/>
                      </a:cubicBezTo>
                      <a:cubicBezTo>
                        <a:pt x="477" y="1212"/>
                        <a:pt x="477" y="1212"/>
                        <a:pt x="477" y="1212"/>
                      </a:cubicBezTo>
                      <a:cubicBezTo>
                        <a:pt x="476" y="1212"/>
                        <a:pt x="476" y="1212"/>
                        <a:pt x="476" y="1212"/>
                      </a:cubicBezTo>
                      <a:cubicBezTo>
                        <a:pt x="475" y="1213"/>
                        <a:pt x="475" y="1213"/>
                        <a:pt x="475" y="1213"/>
                      </a:cubicBezTo>
                      <a:cubicBezTo>
                        <a:pt x="475" y="1216"/>
                        <a:pt x="475" y="1216"/>
                        <a:pt x="475" y="1216"/>
                      </a:cubicBezTo>
                      <a:cubicBezTo>
                        <a:pt x="478" y="1220"/>
                        <a:pt x="478" y="1220"/>
                        <a:pt x="478" y="1220"/>
                      </a:cubicBezTo>
                      <a:cubicBezTo>
                        <a:pt x="477" y="1221"/>
                        <a:pt x="477" y="1221"/>
                        <a:pt x="477" y="1221"/>
                      </a:cubicBezTo>
                      <a:cubicBezTo>
                        <a:pt x="474" y="1220"/>
                        <a:pt x="474" y="1220"/>
                        <a:pt x="474" y="1220"/>
                      </a:cubicBezTo>
                      <a:cubicBezTo>
                        <a:pt x="474" y="1220"/>
                        <a:pt x="474" y="1223"/>
                        <a:pt x="474" y="1223"/>
                      </a:cubicBezTo>
                      <a:cubicBezTo>
                        <a:pt x="475" y="1224"/>
                        <a:pt x="475" y="1224"/>
                        <a:pt x="475" y="1224"/>
                      </a:cubicBezTo>
                      <a:cubicBezTo>
                        <a:pt x="472" y="1227"/>
                        <a:pt x="477" y="1234"/>
                        <a:pt x="478" y="1237"/>
                      </a:cubicBezTo>
                      <a:cubicBezTo>
                        <a:pt x="478" y="1237"/>
                        <a:pt x="479" y="1243"/>
                        <a:pt x="480" y="1246"/>
                      </a:cubicBezTo>
                      <a:cubicBezTo>
                        <a:pt x="476" y="1241"/>
                        <a:pt x="476" y="1241"/>
                        <a:pt x="476" y="1241"/>
                      </a:cubicBezTo>
                      <a:cubicBezTo>
                        <a:pt x="477" y="1233"/>
                        <a:pt x="469" y="1232"/>
                        <a:pt x="473" y="1221"/>
                      </a:cubicBezTo>
                      <a:cubicBezTo>
                        <a:pt x="471" y="1213"/>
                        <a:pt x="471" y="1213"/>
                        <a:pt x="471" y="1213"/>
                      </a:cubicBezTo>
                      <a:cubicBezTo>
                        <a:pt x="470" y="1213"/>
                        <a:pt x="470" y="1213"/>
                        <a:pt x="470" y="1213"/>
                      </a:cubicBezTo>
                      <a:cubicBezTo>
                        <a:pt x="467" y="1214"/>
                        <a:pt x="467" y="1214"/>
                        <a:pt x="467" y="1214"/>
                      </a:cubicBezTo>
                      <a:cubicBezTo>
                        <a:pt x="467" y="1213"/>
                        <a:pt x="467" y="1213"/>
                        <a:pt x="467" y="1213"/>
                      </a:cubicBezTo>
                      <a:cubicBezTo>
                        <a:pt x="465" y="1213"/>
                        <a:pt x="465" y="1213"/>
                        <a:pt x="465" y="1213"/>
                      </a:cubicBezTo>
                      <a:cubicBezTo>
                        <a:pt x="460" y="1213"/>
                        <a:pt x="456" y="1208"/>
                        <a:pt x="453" y="1205"/>
                      </a:cubicBezTo>
                      <a:cubicBezTo>
                        <a:pt x="453" y="1205"/>
                        <a:pt x="453" y="1205"/>
                        <a:pt x="453" y="1205"/>
                      </a:cubicBezTo>
                      <a:cubicBezTo>
                        <a:pt x="454" y="1204"/>
                        <a:pt x="454" y="1204"/>
                        <a:pt x="454" y="1204"/>
                      </a:cubicBezTo>
                      <a:cubicBezTo>
                        <a:pt x="456" y="1206"/>
                        <a:pt x="456" y="1206"/>
                        <a:pt x="456" y="1206"/>
                      </a:cubicBezTo>
                      <a:cubicBezTo>
                        <a:pt x="457" y="1207"/>
                        <a:pt x="457" y="1207"/>
                        <a:pt x="457" y="1207"/>
                      </a:cubicBezTo>
                      <a:cubicBezTo>
                        <a:pt x="458" y="1207"/>
                        <a:pt x="458" y="1207"/>
                        <a:pt x="458" y="1207"/>
                      </a:cubicBezTo>
                      <a:cubicBezTo>
                        <a:pt x="458" y="1205"/>
                        <a:pt x="458" y="1205"/>
                        <a:pt x="458" y="1205"/>
                      </a:cubicBezTo>
                      <a:cubicBezTo>
                        <a:pt x="460" y="1205"/>
                        <a:pt x="466" y="1206"/>
                        <a:pt x="467" y="1205"/>
                      </a:cubicBezTo>
                      <a:cubicBezTo>
                        <a:pt x="467" y="1202"/>
                        <a:pt x="467" y="1202"/>
                        <a:pt x="467" y="1202"/>
                      </a:cubicBezTo>
                      <a:cubicBezTo>
                        <a:pt x="468" y="1201"/>
                        <a:pt x="468" y="1201"/>
                        <a:pt x="468" y="1201"/>
                      </a:cubicBezTo>
                      <a:cubicBezTo>
                        <a:pt x="465" y="1199"/>
                        <a:pt x="465" y="1199"/>
                        <a:pt x="465" y="1199"/>
                      </a:cubicBezTo>
                      <a:cubicBezTo>
                        <a:pt x="464" y="1200"/>
                        <a:pt x="464" y="1200"/>
                        <a:pt x="464" y="1200"/>
                      </a:cubicBezTo>
                      <a:cubicBezTo>
                        <a:pt x="459" y="1199"/>
                        <a:pt x="459" y="1199"/>
                        <a:pt x="459" y="1199"/>
                      </a:cubicBezTo>
                      <a:cubicBezTo>
                        <a:pt x="459" y="1197"/>
                        <a:pt x="459" y="1197"/>
                        <a:pt x="459" y="1197"/>
                      </a:cubicBezTo>
                      <a:cubicBezTo>
                        <a:pt x="458" y="1196"/>
                        <a:pt x="455" y="1194"/>
                        <a:pt x="455" y="1192"/>
                      </a:cubicBezTo>
                      <a:cubicBezTo>
                        <a:pt x="454" y="1191"/>
                        <a:pt x="454" y="1191"/>
                        <a:pt x="454" y="1191"/>
                      </a:cubicBezTo>
                      <a:cubicBezTo>
                        <a:pt x="453" y="1192"/>
                        <a:pt x="453" y="1192"/>
                        <a:pt x="453" y="1192"/>
                      </a:cubicBezTo>
                      <a:cubicBezTo>
                        <a:pt x="451" y="1193"/>
                        <a:pt x="451" y="1193"/>
                        <a:pt x="451" y="1193"/>
                      </a:cubicBezTo>
                      <a:cubicBezTo>
                        <a:pt x="452" y="1197"/>
                        <a:pt x="452" y="1197"/>
                        <a:pt x="452" y="1197"/>
                      </a:cubicBezTo>
                      <a:cubicBezTo>
                        <a:pt x="451" y="1198"/>
                        <a:pt x="451" y="1198"/>
                        <a:pt x="451" y="1198"/>
                      </a:cubicBezTo>
                      <a:cubicBezTo>
                        <a:pt x="447" y="1196"/>
                        <a:pt x="447" y="1196"/>
                        <a:pt x="447" y="1196"/>
                      </a:cubicBezTo>
                      <a:cubicBezTo>
                        <a:pt x="447" y="1195"/>
                        <a:pt x="447" y="1195"/>
                        <a:pt x="447" y="1195"/>
                      </a:cubicBezTo>
                      <a:cubicBezTo>
                        <a:pt x="445" y="1194"/>
                        <a:pt x="445" y="1194"/>
                        <a:pt x="445" y="1194"/>
                      </a:cubicBezTo>
                      <a:cubicBezTo>
                        <a:pt x="444" y="1191"/>
                        <a:pt x="444" y="1191"/>
                        <a:pt x="444" y="1191"/>
                      </a:cubicBezTo>
                      <a:cubicBezTo>
                        <a:pt x="440" y="1191"/>
                        <a:pt x="440" y="1191"/>
                        <a:pt x="440" y="1191"/>
                      </a:cubicBezTo>
                      <a:cubicBezTo>
                        <a:pt x="437" y="1192"/>
                        <a:pt x="437" y="1192"/>
                        <a:pt x="437" y="1192"/>
                      </a:cubicBezTo>
                      <a:cubicBezTo>
                        <a:pt x="436" y="1192"/>
                        <a:pt x="436" y="1192"/>
                        <a:pt x="436" y="1192"/>
                      </a:cubicBezTo>
                      <a:cubicBezTo>
                        <a:pt x="437" y="1187"/>
                        <a:pt x="437" y="1187"/>
                        <a:pt x="437" y="1187"/>
                      </a:cubicBezTo>
                      <a:cubicBezTo>
                        <a:pt x="435" y="1187"/>
                        <a:pt x="435" y="1187"/>
                        <a:pt x="435" y="1187"/>
                      </a:cubicBezTo>
                      <a:cubicBezTo>
                        <a:pt x="432" y="1189"/>
                        <a:pt x="432" y="1189"/>
                        <a:pt x="432" y="1189"/>
                      </a:cubicBezTo>
                      <a:cubicBezTo>
                        <a:pt x="432" y="1192"/>
                        <a:pt x="432" y="1192"/>
                        <a:pt x="432" y="1192"/>
                      </a:cubicBezTo>
                      <a:cubicBezTo>
                        <a:pt x="430" y="1192"/>
                        <a:pt x="430" y="1192"/>
                        <a:pt x="430" y="1192"/>
                      </a:cubicBezTo>
                      <a:cubicBezTo>
                        <a:pt x="429" y="1197"/>
                        <a:pt x="429" y="1197"/>
                        <a:pt x="429" y="1197"/>
                      </a:cubicBezTo>
                      <a:cubicBezTo>
                        <a:pt x="430" y="1198"/>
                        <a:pt x="430" y="1198"/>
                        <a:pt x="430" y="1198"/>
                      </a:cubicBezTo>
                      <a:cubicBezTo>
                        <a:pt x="428" y="1201"/>
                        <a:pt x="428" y="1201"/>
                        <a:pt x="428" y="1201"/>
                      </a:cubicBezTo>
                      <a:cubicBezTo>
                        <a:pt x="428" y="1202"/>
                        <a:pt x="428" y="1202"/>
                        <a:pt x="428" y="1202"/>
                      </a:cubicBezTo>
                      <a:cubicBezTo>
                        <a:pt x="429" y="1202"/>
                        <a:pt x="429" y="1202"/>
                        <a:pt x="429" y="1202"/>
                      </a:cubicBezTo>
                      <a:cubicBezTo>
                        <a:pt x="429" y="1203"/>
                        <a:pt x="429" y="1203"/>
                        <a:pt x="429" y="1203"/>
                      </a:cubicBezTo>
                      <a:cubicBezTo>
                        <a:pt x="427" y="1204"/>
                        <a:pt x="427" y="1204"/>
                        <a:pt x="427" y="1204"/>
                      </a:cubicBezTo>
                      <a:cubicBezTo>
                        <a:pt x="426" y="1209"/>
                        <a:pt x="426" y="1209"/>
                        <a:pt x="426" y="1209"/>
                      </a:cubicBezTo>
                      <a:cubicBezTo>
                        <a:pt x="430" y="1209"/>
                        <a:pt x="430" y="1209"/>
                        <a:pt x="430" y="1209"/>
                      </a:cubicBezTo>
                      <a:cubicBezTo>
                        <a:pt x="432" y="1212"/>
                        <a:pt x="432" y="1212"/>
                        <a:pt x="432" y="1212"/>
                      </a:cubicBezTo>
                      <a:cubicBezTo>
                        <a:pt x="435" y="1210"/>
                        <a:pt x="435" y="1210"/>
                        <a:pt x="435" y="1210"/>
                      </a:cubicBezTo>
                      <a:cubicBezTo>
                        <a:pt x="436" y="1210"/>
                        <a:pt x="436" y="1210"/>
                        <a:pt x="436" y="1210"/>
                      </a:cubicBezTo>
                      <a:cubicBezTo>
                        <a:pt x="436" y="1211"/>
                        <a:pt x="436" y="1211"/>
                        <a:pt x="436" y="1211"/>
                      </a:cubicBezTo>
                      <a:cubicBezTo>
                        <a:pt x="438" y="1211"/>
                        <a:pt x="438" y="1211"/>
                        <a:pt x="438" y="1211"/>
                      </a:cubicBezTo>
                      <a:cubicBezTo>
                        <a:pt x="439" y="1213"/>
                        <a:pt x="439" y="1213"/>
                        <a:pt x="439" y="1213"/>
                      </a:cubicBezTo>
                      <a:cubicBezTo>
                        <a:pt x="440" y="1214"/>
                        <a:pt x="440" y="1214"/>
                        <a:pt x="440" y="1214"/>
                      </a:cubicBezTo>
                      <a:cubicBezTo>
                        <a:pt x="439" y="1215"/>
                        <a:pt x="439" y="1215"/>
                        <a:pt x="439" y="1215"/>
                      </a:cubicBezTo>
                      <a:cubicBezTo>
                        <a:pt x="437" y="1213"/>
                        <a:pt x="437" y="1213"/>
                        <a:pt x="437" y="1213"/>
                      </a:cubicBezTo>
                      <a:cubicBezTo>
                        <a:pt x="435" y="1213"/>
                        <a:pt x="435" y="1213"/>
                        <a:pt x="435" y="1213"/>
                      </a:cubicBezTo>
                      <a:cubicBezTo>
                        <a:pt x="431" y="1215"/>
                        <a:pt x="432" y="1218"/>
                        <a:pt x="432" y="1218"/>
                      </a:cubicBezTo>
                      <a:cubicBezTo>
                        <a:pt x="432" y="1218"/>
                        <a:pt x="431" y="1218"/>
                        <a:pt x="430" y="1216"/>
                      </a:cubicBezTo>
                      <a:cubicBezTo>
                        <a:pt x="430" y="1214"/>
                        <a:pt x="430" y="1214"/>
                        <a:pt x="430" y="1214"/>
                      </a:cubicBezTo>
                      <a:cubicBezTo>
                        <a:pt x="429" y="1214"/>
                        <a:pt x="429" y="1214"/>
                        <a:pt x="429" y="1214"/>
                      </a:cubicBezTo>
                      <a:cubicBezTo>
                        <a:pt x="429" y="1214"/>
                        <a:pt x="429" y="1214"/>
                        <a:pt x="429" y="1214"/>
                      </a:cubicBezTo>
                      <a:cubicBezTo>
                        <a:pt x="428" y="1216"/>
                        <a:pt x="428" y="1216"/>
                        <a:pt x="428" y="1216"/>
                      </a:cubicBezTo>
                      <a:cubicBezTo>
                        <a:pt x="427" y="1215"/>
                        <a:pt x="423" y="1214"/>
                        <a:pt x="421" y="1214"/>
                      </a:cubicBezTo>
                      <a:cubicBezTo>
                        <a:pt x="422" y="1212"/>
                        <a:pt x="422" y="1212"/>
                        <a:pt x="422" y="1212"/>
                      </a:cubicBezTo>
                      <a:cubicBezTo>
                        <a:pt x="418" y="1212"/>
                        <a:pt x="418" y="1212"/>
                        <a:pt x="418" y="1212"/>
                      </a:cubicBezTo>
                      <a:cubicBezTo>
                        <a:pt x="416" y="1213"/>
                        <a:pt x="415" y="1215"/>
                        <a:pt x="414" y="1217"/>
                      </a:cubicBezTo>
                      <a:cubicBezTo>
                        <a:pt x="417" y="1218"/>
                        <a:pt x="417" y="1218"/>
                        <a:pt x="417" y="1218"/>
                      </a:cubicBezTo>
                      <a:cubicBezTo>
                        <a:pt x="416" y="1220"/>
                        <a:pt x="416" y="1220"/>
                        <a:pt x="416" y="1220"/>
                      </a:cubicBezTo>
                      <a:cubicBezTo>
                        <a:pt x="420" y="1223"/>
                        <a:pt x="420" y="1223"/>
                        <a:pt x="420" y="1223"/>
                      </a:cubicBezTo>
                      <a:cubicBezTo>
                        <a:pt x="418" y="1224"/>
                        <a:pt x="418" y="1224"/>
                        <a:pt x="418" y="1224"/>
                      </a:cubicBezTo>
                      <a:cubicBezTo>
                        <a:pt x="418" y="1226"/>
                        <a:pt x="418" y="1226"/>
                        <a:pt x="418" y="1226"/>
                      </a:cubicBezTo>
                      <a:cubicBezTo>
                        <a:pt x="417" y="1226"/>
                        <a:pt x="417" y="1226"/>
                        <a:pt x="417" y="1226"/>
                      </a:cubicBezTo>
                      <a:cubicBezTo>
                        <a:pt x="417" y="1228"/>
                        <a:pt x="417" y="1228"/>
                        <a:pt x="417" y="1228"/>
                      </a:cubicBezTo>
                      <a:cubicBezTo>
                        <a:pt x="415" y="1230"/>
                        <a:pt x="415" y="1230"/>
                        <a:pt x="415" y="1230"/>
                      </a:cubicBezTo>
                      <a:cubicBezTo>
                        <a:pt x="413" y="1229"/>
                        <a:pt x="413" y="1229"/>
                        <a:pt x="413" y="1229"/>
                      </a:cubicBezTo>
                      <a:cubicBezTo>
                        <a:pt x="413" y="1229"/>
                        <a:pt x="413" y="1229"/>
                        <a:pt x="413" y="1229"/>
                      </a:cubicBezTo>
                      <a:cubicBezTo>
                        <a:pt x="414" y="1232"/>
                        <a:pt x="414" y="1232"/>
                        <a:pt x="414" y="1232"/>
                      </a:cubicBezTo>
                      <a:cubicBezTo>
                        <a:pt x="412" y="1235"/>
                        <a:pt x="412" y="1235"/>
                        <a:pt x="412" y="1235"/>
                      </a:cubicBezTo>
                      <a:cubicBezTo>
                        <a:pt x="412" y="1236"/>
                        <a:pt x="412" y="1236"/>
                        <a:pt x="412" y="1236"/>
                      </a:cubicBezTo>
                      <a:cubicBezTo>
                        <a:pt x="411" y="1234"/>
                        <a:pt x="411" y="1234"/>
                        <a:pt x="411" y="1234"/>
                      </a:cubicBezTo>
                      <a:cubicBezTo>
                        <a:pt x="410" y="1235"/>
                        <a:pt x="408" y="1238"/>
                        <a:pt x="408" y="1239"/>
                      </a:cubicBezTo>
                      <a:cubicBezTo>
                        <a:pt x="408" y="1241"/>
                        <a:pt x="408" y="1241"/>
                        <a:pt x="408" y="1241"/>
                      </a:cubicBezTo>
                      <a:cubicBezTo>
                        <a:pt x="408" y="1242"/>
                        <a:pt x="408" y="1242"/>
                        <a:pt x="408" y="1242"/>
                      </a:cubicBezTo>
                      <a:cubicBezTo>
                        <a:pt x="414" y="1247"/>
                        <a:pt x="414" y="1247"/>
                        <a:pt x="414" y="1247"/>
                      </a:cubicBezTo>
                      <a:cubicBezTo>
                        <a:pt x="414" y="1248"/>
                        <a:pt x="414" y="1251"/>
                        <a:pt x="414" y="1252"/>
                      </a:cubicBezTo>
                      <a:cubicBezTo>
                        <a:pt x="416" y="1255"/>
                        <a:pt x="416" y="1255"/>
                        <a:pt x="416" y="1255"/>
                      </a:cubicBezTo>
                      <a:cubicBezTo>
                        <a:pt x="416" y="1261"/>
                        <a:pt x="416" y="1261"/>
                        <a:pt x="416" y="1261"/>
                      </a:cubicBezTo>
                      <a:cubicBezTo>
                        <a:pt x="417" y="1262"/>
                        <a:pt x="417" y="1262"/>
                        <a:pt x="417" y="1262"/>
                      </a:cubicBezTo>
                      <a:cubicBezTo>
                        <a:pt x="416" y="1264"/>
                        <a:pt x="416" y="1264"/>
                        <a:pt x="416" y="1264"/>
                      </a:cubicBezTo>
                      <a:cubicBezTo>
                        <a:pt x="417" y="1266"/>
                        <a:pt x="417" y="1266"/>
                        <a:pt x="417" y="1266"/>
                      </a:cubicBezTo>
                      <a:cubicBezTo>
                        <a:pt x="417" y="1267"/>
                        <a:pt x="417" y="1267"/>
                        <a:pt x="417" y="1267"/>
                      </a:cubicBezTo>
                      <a:cubicBezTo>
                        <a:pt x="421" y="1268"/>
                        <a:pt x="421" y="1268"/>
                        <a:pt x="421" y="1268"/>
                      </a:cubicBezTo>
                      <a:cubicBezTo>
                        <a:pt x="420" y="1269"/>
                        <a:pt x="420" y="1269"/>
                        <a:pt x="420" y="1269"/>
                      </a:cubicBezTo>
                      <a:cubicBezTo>
                        <a:pt x="426" y="1270"/>
                        <a:pt x="426" y="1270"/>
                        <a:pt x="426" y="1270"/>
                      </a:cubicBezTo>
                      <a:cubicBezTo>
                        <a:pt x="427" y="1269"/>
                        <a:pt x="427" y="1269"/>
                        <a:pt x="427" y="1269"/>
                      </a:cubicBezTo>
                      <a:cubicBezTo>
                        <a:pt x="425" y="1268"/>
                        <a:pt x="425" y="1268"/>
                        <a:pt x="425" y="1268"/>
                      </a:cubicBezTo>
                      <a:cubicBezTo>
                        <a:pt x="432" y="1265"/>
                        <a:pt x="432" y="1265"/>
                        <a:pt x="432" y="1265"/>
                      </a:cubicBezTo>
                      <a:cubicBezTo>
                        <a:pt x="435" y="1262"/>
                        <a:pt x="435" y="1262"/>
                        <a:pt x="435" y="1262"/>
                      </a:cubicBezTo>
                      <a:cubicBezTo>
                        <a:pt x="435" y="1265"/>
                        <a:pt x="435" y="1265"/>
                        <a:pt x="435" y="1265"/>
                      </a:cubicBezTo>
                      <a:cubicBezTo>
                        <a:pt x="438" y="1266"/>
                        <a:pt x="438" y="1266"/>
                        <a:pt x="438" y="1266"/>
                      </a:cubicBezTo>
                      <a:cubicBezTo>
                        <a:pt x="433" y="1267"/>
                        <a:pt x="433" y="1267"/>
                        <a:pt x="433" y="1267"/>
                      </a:cubicBezTo>
                      <a:cubicBezTo>
                        <a:pt x="432" y="1269"/>
                        <a:pt x="432" y="1269"/>
                        <a:pt x="432" y="1269"/>
                      </a:cubicBezTo>
                      <a:cubicBezTo>
                        <a:pt x="430" y="1269"/>
                        <a:pt x="430" y="1269"/>
                        <a:pt x="430" y="1269"/>
                      </a:cubicBezTo>
                      <a:cubicBezTo>
                        <a:pt x="428" y="1270"/>
                        <a:pt x="428" y="1270"/>
                        <a:pt x="428" y="1270"/>
                      </a:cubicBezTo>
                      <a:cubicBezTo>
                        <a:pt x="428" y="1274"/>
                        <a:pt x="428" y="1274"/>
                        <a:pt x="428" y="1274"/>
                      </a:cubicBezTo>
                      <a:cubicBezTo>
                        <a:pt x="429" y="1274"/>
                        <a:pt x="429" y="1274"/>
                        <a:pt x="429" y="1274"/>
                      </a:cubicBezTo>
                      <a:cubicBezTo>
                        <a:pt x="431" y="1273"/>
                        <a:pt x="431" y="1273"/>
                        <a:pt x="431" y="1273"/>
                      </a:cubicBezTo>
                      <a:cubicBezTo>
                        <a:pt x="432" y="1274"/>
                        <a:pt x="432" y="1274"/>
                        <a:pt x="432" y="1274"/>
                      </a:cubicBezTo>
                      <a:cubicBezTo>
                        <a:pt x="435" y="1273"/>
                        <a:pt x="435" y="1273"/>
                        <a:pt x="435" y="1273"/>
                      </a:cubicBezTo>
                      <a:cubicBezTo>
                        <a:pt x="437" y="1274"/>
                        <a:pt x="437" y="1274"/>
                        <a:pt x="437" y="1274"/>
                      </a:cubicBezTo>
                      <a:cubicBezTo>
                        <a:pt x="437" y="1275"/>
                        <a:pt x="437" y="1275"/>
                        <a:pt x="437" y="1275"/>
                      </a:cubicBezTo>
                      <a:cubicBezTo>
                        <a:pt x="435" y="1276"/>
                        <a:pt x="435" y="1276"/>
                        <a:pt x="435" y="1276"/>
                      </a:cubicBezTo>
                      <a:cubicBezTo>
                        <a:pt x="431" y="1275"/>
                        <a:pt x="431" y="1275"/>
                        <a:pt x="431" y="1275"/>
                      </a:cubicBezTo>
                      <a:cubicBezTo>
                        <a:pt x="429" y="1277"/>
                        <a:pt x="429" y="1277"/>
                        <a:pt x="429" y="1277"/>
                      </a:cubicBezTo>
                      <a:cubicBezTo>
                        <a:pt x="427" y="1277"/>
                        <a:pt x="427" y="1277"/>
                        <a:pt x="427" y="1277"/>
                      </a:cubicBezTo>
                      <a:cubicBezTo>
                        <a:pt x="427" y="1279"/>
                        <a:pt x="427" y="1279"/>
                        <a:pt x="427" y="1279"/>
                      </a:cubicBezTo>
                      <a:cubicBezTo>
                        <a:pt x="429" y="1280"/>
                        <a:pt x="429" y="1280"/>
                        <a:pt x="429" y="1280"/>
                      </a:cubicBezTo>
                      <a:cubicBezTo>
                        <a:pt x="429" y="1282"/>
                        <a:pt x="429" y="1282"/>
                        <a:pt x="429" y="1282"/>
                      </a:cubicBezTo>
                      <a:cubicBezTo>
                        <a:pt x="432" y="1281"/>
                        <a:pt x="432" y="1281"/>
                        <a:pt x="432" y="1281"/>
                      </a:cubicBezTo>
                      <a:cubicBezTo>
                        <a:pt x="432" y="1283"/>
                        <a:pt x="432" y="1283"/>
                        <a:pt x="432" y="1283"/>
                      </a:cubicBezTo>
                      <a:cubicBezTo>
                        <a:pt x="434" y="1283"/>
                        <a:pt x="434" y="1283"/>
                        <a:pt x="434" y="1283"/>
                      </a:cubicBezTo>
                      <a:cubicBezTo>
                        <a:pt x="443" y="1277"/>
                        <a:pt x="456" y="1275"/>
                        <a:pt x="466" y="1274"/>
                      </a:cubicBezTo>
                      <a:cubicBezTo>
                        <a:pt x="468" y="1275"/>
                        <a:pt x="468" y="1275"/>
                        <a:pt x="468" y="1275"/>
                      </a:cubicBezTo>
                      <a:cubicBezTo>
                        <a:pt x="467" y="1276"/>
                        <a:pt x="467" y="1276"/>
                        <a:pt x="467" y="1276"/>
                      </a:cubicBezTo>
                      <a:cubicBezTo>
                        <a:pt x="462" y="1274"/>
                        <a:pt x="461" y="1275"/>
                        <a:pt x="456" y="1277"/>
                      </a:cubicBezTo>
                      <a:cubicBezTo>
                        <a:pt x="455" y="1278"/>
                        <a:pt x="453" y="1279"/>
                        <a:pt x="452" y="1280"/>
                      </a:cubicBezTo>
                      <a:cubicBezTo>
                        <a:pt x="452" y="1279"/>
                        <a:pt x="448" y="1279"/>
                        <a:pt x="447" y="1279"/>
                      </a:cubicBezTo>
                      <a:cubicBezTo>
                        <a:pt x="444" y="1280"/>
                        <a:pt x="434" y="1284"/>
                        <a:pt x="432" y="1286"/>
                      </a:cubicBezTo>
                      <a:cubicBezTo>
                        <a:pt x="430" y="1289"/>
                        <a:pt x="430" y="1289"/>
                        <a:pt x="430" y="1289"/>
                      </a:cubicBezTo>
                      <a:cubicBezTo>
                        <a:pt x="429" y="1290"/>
                        <a:pt x="429" y="1292"/>
                        <a:pt x="429" y="1294"/>
                      </a:cubicBezTo>
                      <a:cubicBezTo>
                        <a:pt x="429" y="1295"/>
                        <a:pt x="429" y="1295"/>
                        <a:pt x="429" y="1295"/>
                      </a:cubicBezTo>
                      <a:cubicBezTo>
                        <a:pt x="427" y="1294"/>
                        <a:pt x="427" y="1294"/>
                        <a:pt x="427" y="1294"/>
                      </a:cubicBezTo>
                      <a:cubicBezTo>
                        <a:pt x="426" y="1292"/>
                        <a:pt x="426" y="1292"/>
                        <a:pt x="426" y="1292"/>
                      </a:cubicBezTo>
                      <a:cubicBezTo>
                        <a:pt x="424" y="1290"/>
                        <a:pt x="424" y="1290"/>
                        <a:pt x="424" y="1290"/>
                      </a:cubicBezTo>
                      <a:cubicBezTo>
                        <a:pt x="421" y="1289"/>
                        <a:pt x="421" y="1289"/>
                        <a:pt x="421" y="1289"/>
                      </a:cubicBezTo>
                      <a:cubicBezTo>
                        <a:pt x="419" y="1293"/>
                        <a:pt x="419" y="1293"/>
                        <a:pt x="419" y="1293"/>
                      </a:cubicBezTo>
                      <a:cubicBezTo>
                        <a:pt x="420" y="1296"/>
                        <a:pt x="420" y="1296"/>
                        <a:pt x="420" y="1296"/>
                      </a:cubicBezTo>
                      <a:cubicBezTo>
                        <a:pt x="419" y="1298"/>
                        <a:pt x="419" y="1298"/>
                        <a:pt x="419" y="1298"/>
                      </a:cubicBezTo>
                      <a:cubicBezTo>
                        <a:pt x="414" y="1300"/>
                        <a:pt x="414" y="1300"/>
                        <a:pt x="414" y="1300"/>
                      </a:cubicBezTo>
                      <a:cubicBezTo>
                        <a:pt x="413" y="1303"/>
                        <a:pt x="413" y="1303"/>
                        <a:pt x="413" y="1303"/>
                      </a:cubicBezTo>
                      <a:cubicBezTo>
                        <a:pt x="415" y="1304"/>
                        <a:pt x="415" y="1304"/>
                        <a:pt x="415" y="1304"/>
                      </a:cubicBezTo>
                      <a:cubicBezTo>
                        <a:pt x="416" y="1304"/>
                        <a:pt x="416" y="1304"/>
                        <a:pt x="416" y="1304"/>
                      </a:cubicBezTo>
                      <a:cubicBezTo>
                        <a:pt x="417" y="1301"/>
                        <a:pt x="417" y="1301"/>
                        <a:pt x="417" y="1301"/>
                      </a:cubicBezTo>
                      <a:cubicBezTo>
                        <a:pt x="419" y="1300"/>
                        <a:pt x="419" y="1300"/>
                        <a:pt x="419" y="1300"/>
                      </a:cubicBezTo>
                      <a:cubicBezTo>
                        <a:pt x="422" y="1304"/>
                        <a:pt x="422" y="1304"/>
                        <a:pt x="422" y="1304"/>
                      </a:cubicBezTo>
                      <a:cubicBezTo>
                        <a:pt x="421" y="1305"/>
                        <a:pt x="421" y="1305"/>
                        <a:pt x="421" y="1305"/>
                      </a:cubicBezTo>
                      <a:cubicBezTo>
                        <a:pt x="422" y="1307"/>
                        <a:pt x="422" y="1307"/>
                        <a:pt x="422" y="1307"/>
                      </a:cubicBezTo>
                      <a:cubicBezTo>
                        <a:pt x="421" y="1310"/>
                        <a:pt x="421" y="1310"/>
                        <a:pt x="421" y="1310"/>
                      </a:cubicBezTo>
                      <a:cubicBezTo>
                        <a:pt x="422" y="1311"/>
                        <a:pt x="424" y="1314"/>
                        <a:pt x="425" y="1314"/>
                      </a:cubicBezTo>
                      <a:cubicBezTo>
                        <a:pt x="426" y="1313"/>
                        <a:pt x="426" y="1313"/>
                        <a:pt x="426" y="1313"/>
                      </a:cubicBezTo>
                      <a:cubicBezTo>
                        <a:pt x="426" y="1312"/>
                        <a:pt x="426" y="1312"/>
                        <a:pt x="426" y="1312"/>
                      </a:cubicBezTo>
                      <a:cubicBezTo>
                        <a:pt x="428" y="1311"/>
                        <a:pt x="428" y="1311"/>
                        <a:pt x="428" y="1311"/>
                      </a:cubicBezTo>
                      <a:cubicBezTo>
                        <a:pt x="429" y="1315"/>
                        <a:pt x="429" y="1315"/>
                        <a:pt x="429" y="1315"/>
                      </a:cubicBezTo>
                      <a:cubicBezTo>
                        <a:pt x="433" y="1318"/>
                        <a:pt x="435" y="1320"/>
                        <a:pt x="440" y="1318"/>
                      </a:cubicBezTo>
                      <a:cubicBezTo>
                        <a:pt x="443" y="1319"/>
                        <a:pt x="443" y="1319"/>
                        <a:pt x="443" y="1319"/>
                      </a:cubicBezTo>
                      <a:cubicBezTo>
                        <a:pt x="444" y="1318"/>
                        <a:pt x="444" y="1318"/>
                        <a:pt x="444" y="1318"/>
                      </a:cubicBezTo>
                      <a:cubicBezTo>
                        <a:pt x="444" y="1317"/>
                        <a:pt x="444" y="1317"/>
                        <a:pt x="444" y="1317"/>
                      </a:cubicBezTo>
                      <a:cubicBezTo>
                        <a:pt x="441" y="1315"/>
                        <a:pt x="441" y="1315"/>
                        <a:pt x="441" y="1315"/>
                      </a:cubicBezTo>
                      <a:cubicBezTo>
                        <a:pt x="441" y="1314"/>
                        <a:pt x="441" y="1314"/>
                        <a:pt x="441" y="1314"/>
                      </a:cubicBezTo>
                      <a:cubicBezTo>
                        <a:pt x="442" y="1314"/>
                        <a:pt x="442" y="1314"/>
                        <a:pt x="442" y="1314"/>
                      </a:cubicBezTo>
                      <a:cubicBezTo>
                        <a:pt x="447" y="1318"/>
                        <a:pt x="447" y="1318"/>
                        <a:pt x="447" y="1318"/>
                      </a:cubicBezTo>
                      <a:cubicBezTo>
                        <a:pt x="450" y="1319"/>
                        <a:pt x="450" y="1319"/>
                        <a:pt x="450" y="1319"/>
                      </a:cubicBezTo>
                      <a:cubicBezTo>
                        <a:pt x="451" y="1321"/>
                        <a:pt x="451" y="1321"/>
                        <a:pt x="451" y="1321"/>
                      </a:cubicBezTo>
                      <a:cubicBezTo>
                        <a:pt x="452" y="1321"/>
                        <a:pt x="452" y="1321"/>
                        <a:pt x="452" y="1321"/>
                      </a:cubicBezTo>
                      <a:cubicBezTo>
                        <a:pt x="453" y="1319"/>
                        <a:pt x="453" y="1319"/>
                        <a:pt x="453" y="1319"/>
                      </a:cubicBezTo>
                      <a:cubicBezTo>
                        <a:pt x="455" y="1321"/>
                        <a:pt x="455" y="1321"/>
                        <a:pt x="455" y="1321"/>
                      </a:cubicBezTo>
                      <a:cubicBezTo>
                        <a:pt x="458" y="1321"/>
                        <a:pt x="458" y="1321"/>
                        <a:pt x="458" y="1321"/>
                      </a:cubicBezTo>
                      <a:cubicBezTo>
                        <a:pt x="460" y="1323"/>
                        <a:pt x="460" y="1323"/>
                        <a:pt x="460" y="1323"/>
                      </a:cubicBezTo>
                      <a:cubicBezTo>
                        <a:pt x="462" y="1322"/>
                        <a:pt x="462" y="1322"/>
                        <a:pt x="462" y="1322"/>
                      </a:cubicBezTo>
                      <a:cubicBezTo>
                        <a:pt x="463" y="1323"/>
                        <a:pt x="463" y="1323"/>
                        <a:pt x="463" y="1323"/>
                      </a:cubicBezTo>
                      <a:cubicBezTo>
                        <a:pt x="463" y="1325"/>
                        <a:pt x="463" y="1325"/>
                        <a:pt x="463" y="1325"/>
                      </a:cubicBezTo>
                      <a:cubicBezTo>
                        <a:pt x="464" y="1325"/>
                        <a:pt x="464" y="1325"/>
                        <a:pt x="464" y="1325"/>
                      </a:cubicBezTo>
                      <a:cubicBezTo>
                        <a:pt x="465" y="1324"/>
                        <a:pt x="467" y="1322"/>
                        <a:pt x="468" y="1321"/>
                      </a:cubicBezTo>
                      <a:cubicBezTo>
                        <a:pt x="469" y="1321"/>
                        <a:pt x="469" y="1321"/>
                        <a:pt x="469" y="1321"/>
                      </a:cubicBezTo>
                      <a:cubicBezTo>
                        <a:pt x="469" y="1323"/>
                        <a:pt x="467" y="1325"/>
                        <a:pt x="466" y="1326"/>
                      </a:cubicBezTo>
                      <a:cubicBezTo>
                        <a:pt x="466" y="1327"/>
                        <a:pt x="466" y="1327"/>
                        <a:pt x="466" y="1327"/>
                      </a:cubicBezTo>
                      <a:cubicBezTo>
                        <a:pt x="469" y="1327"/>
                        <a:pt x="471" y="1328"/>
                        <a:pt x="474" y="1328"/>
                      </a:cubicBezTo>
                      <a:cubicBezTo>
                        <a:pt x="474" y="1329"/>
                        <a:pt x="474" y="1329"/>
                        <a:pt x="474" y="1329"/>
                      </a:cubicBezTo>
                      <a:cubicBezTo>
                        <a:pt x="476" y="1330"/>
                        <a:pt x="476" y="1330"/>
                        <a:pt x="476" y="1330"/>
                      </a:cubicBezTo>
                      <a:cubicBezTo>
                        <a:pt x="477" y="1329"/>
                        <a:pt x="477" y="1329"/>
                        <a:pt x="477" y="1329"/>
                      </a:cubicBezTo>
                      <a:cubicBezTo>
                        <a:pt x="481" y="1330"/>
                        <a:pt x="481" y="1330"/>
                        <a:pt x="481" y="1330"/>
                      </a:cubicBezTo>
                      <a:cubicBezTo>
                        <a:pt x="482" y="1329"/>
                        <a:pt x="482" y="1329"/>
                        <a:pt x="482" y="1329"/>
                      </a:cubicBezTo>
                      <a:cubicBezTo>
                        <a:pt x="483" y="1328"/>
                        <a:pt x="483" y="1328"/>
                        <a:pt x="483" y="1328"/>
                      </a:cubicBezTo>
                      <a:cubicBezTo>
                        <a:pt x="485" y="1331"/>
                        <a:pt x="485" y="1331"/>
                        <a:pt x="485" y="1331"/>
                      </a:cubicBezTo>
                      <a:cubicBezTo>
                        <a:pt x="484" y="1332"/>
                        <a:pt x="480" y="1332"/>
                        <a:pt x="478" y="1332"/>
                      </a:cubicBezTo>
                      <a:cubicBezTo>
                        <a:pt x="479" y="1333"/>
                        <a:pt x="480" y="1335"/>
                        <a:pt x="480" y="1336"/>
                      </a:cubicBezTo>
                      <a:cubicBezTo>
                        <a:pt x="483" y="1338"/>
                        <a:pt x="487" y="1341"/>
                        <a:pt x="491" y="1342"/>
                      </a:cubicBezTo>
                      <a:cubicBezTo>
                        <a:pt x="491" y="1343"/>
                        <a:pt x="491" y="1343"/>
                        <a:pt x="491" y="1343"/>
                      </a:cubicBezTo>
                      <a:cubicBezTo>
                        <a:pt x="483" y="1341"/>
                        <a:pt x="483" y="1341"/>
                        <a:pt x="483" y="1341"/>
                      </a:cubicBezTo>
                      <a:cubicBezTo>
                        <a:pt x="482" y="1342"/>
                        <a:pt x="482" y="1342"/>
                        <a:pt x="482" y="1342"/>
                      </a:cubicBezTo>
                      <a:cubicBezTo>
                        <a:pt x="483" y="1343"/>
                        <a:pt x="483" y="1343"/>
                        <a:pt x="483" y="1343"/>
                      </a:cubicBezTo>
                      <a:cubicBezTo>
                        <a:pt x="482" y="1344"/>
                        <a:pt x="482" y="1344"/>
                        <a:pt x="482" y="1344"/>
                      </a:cubicBezTo>
                      <a:cubicBezTo>
                        <a:pt x="479" y="1342"/>
                        <a:pt x="479" y="1342"/>
                        <a:pt x="479" y="1342"/>
                      </a:cubicBezTo>
                      <a:cubicBezTo>
                        <a:pt x="476" y="1343"/>
                        <a:pt x="476" y="1343"/>
                        <a:pt x="476" y="1343"/>
                      </a:cubicBezTo>
                      <a:cubicBezTo>
                        <a:pt x="475" y="1342"/>
                        <a:pt x="475" y="1342"/>
                        <a:pt x="475" y="1342"/>
                      </a:cubicBezTo>
                      <a:cubicBezTo>
                        <a:pt x="476" y="1342"/>
                        <a:pt x="476" y="1342"/>
                        <a:pt x="476" y="1342"/>
                      </a:cubicBezTo>
                      <a:cubicBezTo>
                        <a:pt x="473" y="1340"/>
                        <a:pt x="468" y="1340"/>
                        <a:pt x="465" y="1339"/>
                      </a:cubicBezTo>
                      <a:cubicBezTo>
                        <a:pt x="463" y="1339"/>
                        <a:pt x="460" y="1341"/>
                        <a:pt x="459" y="1342"/>
                      </a:cubicBezTo>
                      <a:cubicBezTo>
                        <a:pt x="457" y="1342"/>
                        <a:pt x="457" y="1342"/>
                        <a:pt x="457" y="1342"/>
                      </a:cubicBezTo>
                      <a:cubicBezTo>
                        <a:pt x="456" y="1343"/>
                        <a:pt x="456" y="1343"/>
                        <a:pt x="456" y="1343"/>
                      </a:cubicBezTo>
                      <a:cubicBezTo>
                        <a:pt x="457" y="1345"/>
                        <a:pt x="457" y="1345"/>
                        <a:pt x="457" y="1345"/>
                      </a:cubicBezTo>
                      <a:cubicBezTo>
                        <a:pt x="453" y="1348"/>
                        <a:pt x="453" y="1348"/>
                        <a:pt x="453" y="1348"/>
                      </a:cubicBezTo>
                      <a:cubicBezTo>
                        <a:pt x="453" y="1350"/>
                        <a:pt x="453" y="1350"/>
                        <a:pt x="453" y="1350"/>
                      </a:cubicBezTo>
                      <a:cubicBezTo>
                        <a:pt x="468" y="1357"/>
                        <a:pt x="468" y="1357"/>
                        <a:pt x="468" y="1357"/>
                      </a:cubicBezTo>
                      <a:cubicBezTo>
                        <a:pt x="465" y="1360"/>
                        <a:pt x="465" y="1360"/>
                        <a:pt x="465" y="1360"/>
                      </a:cubicBezTo>
                      <a:cubicBezTo>
                        <a:pt x="459" y="1356"/>
                        <a:pt x="459" y="1356"/>
                        <a:pt x="459" y="1356"/>
                      </a:cubicBezTo>
                      <a:cubicBezTo>
                        <a:pt x="459" y="1358"/>
                        <a:pt x="459" y="1358"/>
                        <a:pt x="459" y="1358"/>
                      </a:cubicBezTo>
                      <a:cubicBezTo>
                        <a:pt x="456" y="1359"/>
                        <a:pt x="456" y="1359"/>
                        <a:pt x="456" y="1359"/>
                      </a:cubicBezTo>
                      <a:cubicBezTo>
                        <a:pt x="456" y="1358"/>
                        <a:pt x="456" y="1358"/>
                        <a:pt x="456" y="1358"/>
                      </a:cubicBezTo>
                      <a:cubicBezTo>
                        <a:pt x="457" y="1357"/>
                        <a:pt x="457" y="1357"/>
                        <a:pt x="457" y="1357"/>
                      </a:cubicBezTo>
                      <a:cubicBezTo>
                        <a:pt x="455" y="1356"/>
                        <a:pt x="455" y="1356"/>
                        <a:pt x="455" y="1356"/>
                      </a:cubicBezTo>
                      <a:cubicBezTo>
                        <a:pt x="454" y="1357"/>
                        <a:pt x="454" y="1357"/>
                        <a:pt x="454" y="1357"/>
                      </a:cubicBezTo>
                      <a:cubicBezTo>
                        <a:pt x="453" y="1359"/>
                        <a:pt x="449" y="1360"/>
                        <a:pt x="447" y="1360"/>
                      </a:cubicBezTo>
                      <a:cubicBezTo>
                        <a:pt x="446" y="1358"/>
                        <a:pt x="446" y="1358"/>
                        <a:pt x="446" y="1358"/>
                      </a:cubicBezTo>
                      <a:cubicBezTo>
                        <a:pt x="445" y="1358"/>
                        <a:pt x="445" y="1358"/>
                        <a:pt x="445" y="1358"/>
                      </a:cubicBezTo>
                      <a:cubicBezTo>
                        <a:pt x="444" y="1359"/>
                        <a:pt x="444" y="1359"/>
                        <a:pt x="444" y="1359"/>
                      </a:cubicBezTo>
                      <a:cubicBezTo>
                        <a:pt x="444" y="1362"/>
                        <a:pt x="444" y="1362"/>
                        <a:pt x="444" y="1362"/>
                      </a:cubicBezTo>
                      <a:cubicBezTo>
                        <a:pt x="443" y="1362"/>
                        <a:pt x="442" y="1366"/>
                        <a:pt x="442" y="1368"/>
                      </a:cubicBezTo>
                      <a:cubicBezTo>
                        <a:pt x="439" y="1369"/>
                        <a:pt x="439" y="1369"/>
                        <a:pt x="439" y="1369"/>
                      </a:cubicBezTo>
                      <a:cubicBezTo>
                        <a:pt x="438" y="1372"/>
                        <a:pt x="437" y="1373"/>
                        <a:pt x="433" y="1373"/>
                      </a:cubicBezTo>
                      <a:cubicBezTo>
                        <a:pt x="431" y="1377"/>
                        <a:pt x="428" y="1378"/>
                        <a:pt x="423" y="1379"/>
                      </a:cubicBezTo>
                      <a:cubicBezTo>
                        <a:pt x="425" y="1382"/>
                        <a:pt x="425" y="1382"/>
                        <a:pt x="425" y="1382"/>
                      </a:cubicBezTo>
                      <a:cubicBezTo>
                        <a:pt x="424" y="1383"/>
                        <a:pt x="424" y="1383"/>
                        <a:pt x="424" y="1383"/>
                      </a:cubicBezTo>
                      <a:cubicBezTo>
                        <a:pt x="423" y="1383"/>
                        <a:pt x="423" y="1383"/>
                        <a:pt x="423" y="1383"/>
                      </a:cubicBezTo>
                      <a:cubicBezTo>
                        <a:pt x="422" y="1382"/>
                        <a:pt x="422" y="1382"/>
                        <a:pt x="422" y="1382"/>
                      </a:cubicBezTo>
                      <a:cubicBezTo>
                        <a:pt x="422" y="1376"/>
                        <a:pt x="422" y="1376"/>
                        <a:pt x="422" y="1376"/>
                      </a:cubicBezTo>
                      <a:cubicBezTo>
                        <a:pt x="421" y="1374"/>
                        <a:pt x="416" y="1371"/>
                        <a:pt x="414" y="1370"/>
                      </a:cubicBezTo>
                      <a:cubicBezTo>
                        <a:pt x="414" y="1372"/>
                        <a:pt x="409" y="1373"/>
                        <a:pt x="408" y="1373"/>
                      </a:cubicBezTo>
                      <a:cubicBezTo>
                        <a:pt x="409" y="1374"/>
                        <a:pt x="409" y="1374"/>
                        <a:pt x="409" y="1374"/>
                      </a:cubicBezTo>
                      <a:cubicBezTo>
                        <a:pt x="409" y="1376"/>
                        <a:pt x="410" y="1379"/>
                        <a:pt x="411" y="1381"/>
                      </a:cubicBezTo>
                      <a:cubicBezTo>
                        <a:pt x="412" y="1383"/>
                        <a:pt x="417" y="1385"/>
                        <a:pt x="419" y="1386"/>
                      </a:cubicBezTo>
                      <a:cubicBezTo>
                        <a:pt x="420" y="1387"/>
                        <a:pt x="422" y="1389"/>
                        <a:pt x="424" y="1389"/>
                      </a:cubicBezTo>
                      <a:cubicBezTo>
                        <a:pt x="423" y="1391"/>
                        <a:pt x="423" y="1391"/>
                        <a:pt x="423" y="1391"/>
                      </a:cubicBezTo>
                      <a:cubicBezTo>
                        <a:pt x="423" y="1394"/>
                        <a:pt x="427" y="1397"/>
                        <a:pt x="429" y="1399"/>
                      </a:cubicBezTo>
                      <a:cubicBezTo>
                        <a:pt x="430" y="1399"/>
                        <a:pt x="430" y="1399"/>
                        <a:pt x="430" y="1399"/>
                      </a:cubicBezTo>
                      <a:cubicBezTo>
                        <a:pt x="435" y="1403"/>
                        <a:pt x="435" y="1403"/>
                        <a:pt x="435" y="1403"/>
                      </a:cubicBezTo>
                      <a:cubicBezTo>
                        <a:pt x="435" y="1401"/>
                        <a:pt x="435" y="1401"/>
                        <a:pt x="435" y="1401"/>
                      </a:cubicBezTo>
                      <a:cubicBezTo>
                        <a:pt x="439" y="1403"/>
                        <a:pt x="439" y="1403"/>
                        <a:pt x="439" y="1403"/>
                      </a:cubicBezTo>
                      <a:cubicBezTo>
                        <a:pt x="436" y="1404"/>
                        <a:pt x="436" y="1404"/>
                        <a:pt x="436" y="1404"/>
                      </a:cubicBezTo>
                      <a:cubicBezTo>
                        <a:pt x="436" y="1405"/>
                        <a:pt x="439" y="1408"/>
                        <a:pt x="440" y="1409"/>
                      </a:cubicBezTo>
                      <a:cubicBezTo>
                        <a:pt x="440" y="1410"/>
                        <a:pt x="440" y="1410"/>
                        <a:pt x="440" y="1410"/>
                      </a:cubicBezTo>
                      <a:cubicBezTo>
                        <a:pt x="442" y="1410"/>
                        <a:pt x="442" y="1410"/>
                        <a:pt x="442" y="1410"/>
                      </a:cubicBezTo>
                      <a:cubicBezTo>
                        <a:pt x="443" y="1412"/>
                        <a:pt x="445" y="1414"/>
                        <a:pt x="447" y="1416"/>
                      </a:cubicBezTo>
                      <a:cubicBezTo>
                        <a:pt x="447" y="1417"/>
                        <a:pt x="447" y="1417"/>
                        <a:pt x="447" y="1417"/>
                      </a:cubicBezTo>
                      <a:cubicBezTo>
                        <a:pt x="451" y="1421"/>
                        <a:pt x="451" y="1421"/>
                        <a:pt x="451" y="1421"/>
                      </a:cubicBezTo>
                      <a:cubicBezTo>
                        <a:pt x="452" y="1421"/>
                        <a:pt x="452" y="1421"/>
                        <a:pt x="452" y="1421"/>
                      </a:cubicBezTo>
                      <a:cubicBezTo>
                        <a:pt x="450" y="1420"/>
                        <a:pt x="449" y="1417"/>
                        <a:pt x="449" y="1415"/>
                      </a:cubicBezTo>
                      <a:cubicBezTo>
                        <a:pt x="451" y="1416"/>
                        <a:pt x="451" y="1416"/>
                        <a:pt x="451" y="1416"/>
                      </a:cubicBezTo>
                      <a:cubicBezTo>
                        <a:pt x="452" y="1417"/>
                        <a:pt x="452" y="1417"/>
                        <a:pt x="452" y="1417"/>
                      </a:cubicBezTo>
                      <a:cubicBezTo>
                        <a:pt x="455" y="1418"/>
                        <a:pt x="455" y="1418"/>
                        <a:pt x="455" y="1418"/>
                      </a:cubicBezTo>
                      <a:cubicBezTo>
                        <a:pt x="456" y="1417"/>
                        <a:pt x="456" y="1417"/>
                        <a:pt x="456" y="1417"/>
                      </a:cubicBezTo>
                      <a:cubicBezTo>
                        <a:pt x="457" y="1417"/>
                        <a:pt x="457" y="1417"/>
                        <a:pt x="457" y="1417"/>
                      </a:cubicBezTo>
                      <a:cubicBezTo>
                        <a:pt x="459" y="1412"/>
                        <a:pt x="459" y="1412"/>
                        <a:pt x="459" y="1412"/>
                      </a:cubicBezTo>
                      <a:cubicBezTo>
                        <a:pt x="458" y="1410"/>
                        <a:pt x="458" y="1410"/>
                        <a:pt x="458" y="1410"/>
                      </a:cubicBezTo>
                      <a:cubicBezTo>
                        <a:pt x="459" y="1410"/>
                        <a:pt x="459" y="1410"/>
                        <a:pt x="459" y="1410"/>
                      </a:cubicBezTo>
                      <a:cubicBezTo>
                        <a:pt x="460" y="1408"/>
                        <a:pt x="460" y="1408"/>
                        <a:pt x="460" y="1408"/>
                      </a:cubicBezTo>
                      <a:cubicBezTo>
                        <a:pt x="462" y="1409"/>
                        <a:pt x="468" y="1406"/>
                        <a:pt x="470" y="1405"/>
                      </a:cubicBezTo>
                      <a:cubicBezTo>
                        <a:pt x="468" y="1405"/>
                        <a:pt x="467" y="1403"/>
                        <a:pt x="466" y="1402"/>
                      </a:cubicBezTo>
                      <a:cubicBezTo>
                        <a:pt x="464" y="1401"/>
                        <a:pt x="464" y="1401"/>
                        <a:pt x="464" y="1401"/>
                      </a:cubicBezTo>
                      <a:cubicBezTo>
                        <a:pt x="464" y="1400"/>
                        <a:pt x="464" y="1400"/>
                        <a:pt x="464" y="1400"/>
                      </a:cubicBezTo>
                      <a:cubicBezTo>
                        <a:pt x="465" y="1399"/>
                        <a:pt x="465" y="1399"/>
                        <a:pt x="465" y="1399"/>
                      </a:cubicBezTo>
                      <a:cubicBezTo>
                        <a:pt x="467" y="1401"/>
                        <a:pt x="467" y="1401"/>
                        <a:pt x="467" y="1401"/>
                      </a:cubicBezTo>
                      <a:cubicBezTo>
                        <a:pt x="467" y="1400"/>
                        <a:pt x="467" y="1400"/>
                        <a:pt x="467" y="1400"/>
                      </a:cubicBezTo>
                      <a:cubicBezTo>
                        <a:pt x="466" y="1397"/>
                        <a:pt x="466" y="1397"/>
                        <a:pt x="466" y="1397"/>
                      </a:cubicBezTo>
                      <a:cubicBezTo>
                        <a:pt x="471" y="1399"/>
                        <a:pt x="471" y="1399"/>
                        <a:pt x="471" y="1399"/>
                      </a:cubicBezTo>
                      <a:cubicBezTo>
                        <a:pt x="470" y="1400"/>
                        <a:pt x="470" y="1400"/>
                        <a:pt x="470" y="1400"/>
                      </a:cubicBezTo>
                      <a:cubicBezTo>
                        <a:pt x="470" y="1401"/>
                        <a:pt x="470" y="1401"/>
                        <a:pt x="470" y="1401"/>
                      </a:cubicBezTo>
                      <a:cubicBezTo>
                        <a:pt x="471" y="1401"/>
                        <a:pt x="471" y="1401"/>
                        <a:pt x="471" y="1401"/>
                      </a:cubicBezTo>
                      <a:cubicBezTo>
                        <a:pt x="473" y="1402"/>
                        <a:pt x="473" y="1402"/>
                        <a:pt x="473" y="1402"/>
                      </a:cubicBezTo>
                      <a:cubicBezTo>
                        <a:pt x="476" y="1401"/>
                        <a:pt x="476" y="1401"/>
                        <a:pt x="476" y="1401"/>
                      </a:cubicBezTo>
                      <a:cubicBezTo>
                        <a:pt x="476" y="1400"/>
                        <a:pt x="476" y="1400"/>
                        <a:pt x="476" y="1400"/>
                      </a:cubicBezTo>
                      <a:cubicBezTo>
                        <a:pt x="473" y="1393"/>
                        <a:pt x="473" y="1393"/>
                        <a:pt x="473" y="1393"/>
                      </a:cubicBezTo>
                      <a:cubicBezTo>
                        <a:pt x="474" y="1392"/>
                        <a:pt x="474" y="1392"/>
                        <a:pt x="474" y="1392"/>
                      </a:cubicBezTo>
                      <a:cubicBezTo>
                        <a:pt x="475" y="1390"/>
                        <a:pt x="475" y="1390"/>
                        <a:pt x="475" y="1390"/>
                      </a:cubicBezTo>
                      <a:cubicBezTo>
                        <a:pt x="478" y="1393"/>
                        <a:pt x="478" y="1393"/>
                        <a:pt x="478" y="1393"/>
                      </a:cubicBezTo>
                      <a:cubicBezTo>
                        <a:pt x="480" y="1392"/>
                        <a:pt x="480" y="1392"/>
                        <a:pt x="480" y="1392"/>
                      </a:cubicBezTo>
                      <a:cubicBezTo>
                        <a:pt x="481" y="1391"/>
                        <a:pt x="481" y="1391"/>
                        <a:pt x="481" y="1391"/>
                      </a:cubicBezTo>
                      <a:cubicBezTo>
                        <a:pt x="480" y="1391"/>
                        <a:pt x="478" y="1390"/>
                        <a:pt x="478" y="1390"/>
                      </a:cubicBezTo>
                      <a:cubicBezTo>
                        <a:pt x="478" y="1389"/>
                        <a:pt x="478" y="1389"/>
                        <a:pt x="478" y="1389"/>
                      </a:cubicBezTo>
                      <a:cubicBezTo>
                        <a:pt x="480" y="1389"/>
                        <a:pt x="480" y="1389"/>
                        <a:pt x="480" y="1389"/>
                      </a:cubicBezTo>
                      <a:cubicBezTo>
                        <a:pt x="479" y="1384"/>
                        <a:pt x="479" y="1384"/>
                        <a:pt x="479" y="1384"/>
                      </a:cubicBezTo>
                      <a:cubicBezTo>
                        <a:pt x="481" y="1386"/>
                        <a:pt x="481" y="1386"/>
                        <a:pt x="481" y="1386"/>
                      </a:cubicBezTo>
                      <a:cubicBezTo>
                        <a:pt x="481" y="1383"/>
                        <a:pt x="481" y="1383"/>
                        <a:pt x="481" y="1383"/>
                      </a:cubicBezTo>
                      <a:cubicBezTo>
                        <a:pt x="482" y="1383"/>
                        <a:pt x="482" y="1383"/>
                        <a:pt x="482" y="1383"/>
                      </a:cubicBezTo>
                      <a:cubicBezTo>
                        <a:pt x="482" y="1384"/>
                        <a:pt x="482" y="1384"/>
                        <a:pt x="482" y="1384"/>
                      </a:cubicBezTo>
                      <a:cubicBezTo>
                        <a:pt x="483" y="1388"/>
                        <a:pt x="483" y="1388"/>
                        <a:pt x="483" y="1388"/>
                      </a:cubicBezTo>
                      <a:cubicBezTo>
                        <a:pt x="484" y="1388"/>
                        <a:pt x="484" y="1388"/>
                        <a:pt x="484" y="1388"/>
                      </a:cubicBezTo>
                      <a:cubicBezTo>
                        <a:pt x="485" y="1386"/>
                        <a:pt x="485" y="1386"/>
                        <a:pt x="485" y="1386"/>
                      </a:cubicBezTo>
                      <a:cubicBezTo>
                        <a:pt x="485" y="1383"/>
                        <a:pt x="485" y="1383"/>
                        <a:pt x="485" y="1383"/>
                      </a:cubicBezTo>
                      <a:cubicBezTo>
                        <a:pt x="486" y="1382"/>
                        <a:pt x="486" y="1382"/>
                        <a:pt x="486" y="1382"/>
                      </a:cubicBezTo>
                      <a:cubicBezTo>
                        <a:pt x="484" y="1378"/>
                        <a:pt x="482" y="1377"/>
                        <a:pt x="479" y="1375"/>
                      </a:cubicBezTo>
                      <a:cubicBezTo>
                        <a:pt x="479" y="1374"/>
                        <a:pt x="479" y="1374"/>
                        <a:pt x="479" y="1374"/>
                      </a:cubicBezTo>
                      <a:cubicBezTo>
                        <a:pt x="480" y="1374"/>
                        <a:pt x="480" y="1374"/>
                        <a:pt x="480" y="1374"/>
                      </a:cubicBezTo>
                      <a:cubicBezTo>
                        <a:pt x="483" y="1376"/>
                        <a:pt x="483" y="1376"/>
                        <a:pt x="483" y="1376"/>
                      </a:cubicBezTo>
                      <a:cubicBezTo>
                        <a:pt x="485" y="1375"/>
                        <a:pt x="485" y="1375"/>
                        <a:pt x="485" y="1375"/>
                      </a:cubicBezTo>
                      <a:cubicBezTo>
                        <a:pt x="485" y="1377"/>
                        <a:pt x="488" y="1382"/>
                        <a:pt x="490" y="1383"/>
                      </a:cubicBezTo>
                      <a:cubicBezTo>
                        <a:pt x="488" y="1384"/>
                        <a:pt x="488" y="1384"/>
                        <a:pt x="488" y="1384"/>
                      </a:cubicBezTo>
                      <a:cubicBezTo>
                        <a:pt x="489" y="1386"/>
                        <a:pt x="489" y="1386"/>
                        <a:pt x="489" y="1386"/>
                      </a:cubicBezTo>
                      <a:cubicBezTo>
                        <a:pt x="490" y="1387"/>
                        <a:pt x="490" y="1387"/>
                        <a:pt x="490" y="1387"/>
                      </a:cubicBezTo>
                      <a:cubicBezTo>
                        <a:pt x="492" y="1387"/>
                        <a:pt x="492" y="1387"/>
                        <a:pt x="492" y="1387"/>
                      </a:cubicBezTo>
                      <a:cubicBezTo>
                        <a:pt x="492" y="1386"/>
                        <a:pt x="493" y="1385"/>
                        <a:pt x="493" y="1384"/>
                      </a:cubicBezTo>
                      <a:cubicBezTo>
                        <a:pt x="493" y="1383"/>
                        <a:pt x="493" y="1383"/>
                        <a:pt x="493" y="1383"/>
                      </a:cubicBezTo>
                      <a:cubicBezTo>
                        <a:pt x="494" y="1382"/>
                        <a:pt x="494" y="1382"/>
                        <a:pt x="494" y="1382"/>
                      </a:cubicBezTo>
                      <a:cubicBezTo>
                        <a:pt x="498" y="1387"/>
                        <a:pt x="498" y="1387"/>
                        <a:pt x="498" y="1387"/>
                      </a:cubicBezTo>
                      <a:cubicBezTo>
                        <a:pt x="500" y="1384"/>
                        <a:pt x="500" y="1384"/>
                        <a:pt x="500" y="1384"/>
                      </a:cubicBezTo>
                      <a:cubicBezTo>
                        <a:pt x="497" y="1380"/>
                        <a:pt x="497" y="1380"/>
                        <a:pt x="497" y="1380"/>
                      </a:cubicBezTo>
                      <a:cubicBezTo>
                        <a:pt x="498" y="1379"/>
                        <a:pt x="498" y="1379"/>
                        <a:pt x="498" y="1379"/>
                      </a:cubicBezTo>
                      <a:cubicBezTo>
                        <a:pt x="496" y="1375"/>
                        <a:pt x="496" y="1375"/>
                        <a:pt x="496" y="1375"/>
                      </a:cubicBezTo>
                      <a:cubicBezTo>
                        <a:pt x="497" y="1374"/>
                        <a:pt x="497" y="1374"/>
                        <a:pt x="497" y="1374"/>
                      </a:cubicBezTo>
                      <a:cubicBezTo>
                        <a:pt x="498" y="1375"/>
                        <a:pt x="501" y="1377"/>
                        <a:pt x="503" y="1378"/>
                      </a:cubicBezTo>
                      <a:cubicBezTo>
                        <a:pt x="504" y="1378"/>
                        <a:pt x="504" y="1378"/>
                        <a:pt x="504" y="1378"/>
                      </a:cubicBezTo>
                      <a:cubicBezTo>
                        <a:pt x="504" y="1375"/>
                        <a:pt x="504" y="1375"/>
                        <a:pt x="504" y="1375"/>
                      </a:cubicBezTo>
                      <a:cubicBezTo>
                        <a:pt x="506" y="1374"/>
                        <a:pt x="506" y="1374"/>
                        <a:pt x="506" y="1374"/>
                      </a:cubicBezTo>
                      <a:cubicBezTo>
                        <a:pt x="505" y="1378"/>
                        <a:pt x="505" y="1378"/>
                        <a:pt x="505" y="1378"/>
                      </a:cubicBezTo>
                      <a:cubicBezTo>
                        <a:pt x="506" y="1379"/>
                        <a:pt x="506" y="1379"/>
                        <a:pt x="506" y="1379"/>
                      </a:cubicBezTo>
                      <a:cubicBezTo>
                        <a:pt x="507" y="1379"/>
                        <a:pt x="507" y="1379"/>
                        <a:pt x="507" y="1379"/>
                      </a:cubicBezTo>
                      <a:cubicBezTo>
                        <a:pt x="507" y="1377"/>
                        <a:pt x="507" y="1377"/>
                        <a:pt x="507" y="1377"/>
                      </a:cubicBezTo>
                      <a:cubicBezTo>
                        <a:pt x="508" y="1376"/>
                        <a:pt x="508" y="1376"/>
                        <a:pt x="508" y="1376"/>
                      </a:cubicBezTo>
                      <a:cubicBezTo>
                        <a:pt x="509" y="1379"/>
                        <a:pt x="509" y="1379"/>
                        <a:pt x="509" y="1379"/>
                      </a:cubicBezTo>
                      <a:cubicBezTo>
                        <a:pt x="512" y="1377"/>
                        <a:pt x="512" y="1377"/>
                        <a:pt x="512" y="1377"/>
                      </a:cubicBezTo>
                      <a:cubicBezTo>
                        <a:pt x="512" y="1376"/>
                        <a:pt x="512" y="1373"/>
                        <a:pt x="511" y="1371"/>
                      </a:cubicBezTo>
                      <a:cubicBezTo>
                        <a:pt x="512" y="1370"/>
                        <a:pt x="512" y="1370"/>
                        <a:pt x="512" y="1370"/>
                      </a:cubicBezTo>
                      <a:cubicBezTo>
                        <a:pt x="511" y="1369"/>
                        <a:pt x="511" y="1369"/>
                        <a:pt x="511" y="1369"/>
                      </a:cubicBezTo>
                      <a:cubicBezTo>
                        <a:pt x="508" y="1370"/>
                        <a:pt x="508" y="1370"/>
                        <a:pt x="508" y="1370"/>
                      </a:cubicBezTo>
                      <a:cubicBezTo>
                        <a:pt x="507" y="1369"/>
                        <a:pt x="507" y="1369"/>
                        <a:pt x="507" y="1369"/>
                      </a:cubicBezTo>
                      <a:cubicBezTo>
                        <a:pt x="507" y="1367"/>
                        <a:pt x="507" y="1367"/>
                        <a:pt x="507" y="1367"/>
                      </a:cubicBezTo>
                      <a:cubicBezTo>
                        <a:pt x="504" y="1365"/>
                        <a:pt x="504" y="1365"/>
                        <a:pt x="504" y="1365"/>
                      </a:cubicBezTo>
                      <a:cubicBezTo>
                        <a:pt x="506" y="1364"/>
                        <a:pt x="506" y="1364"/>
                        <a:pt x="506" y="1364"/>
                      </a:cubicBezTo>
                      <a:cubicBezTo>
                        <a:pt x="506" y="1363"/>
                        <a:pt x="506" y="1363"/>
                        <a:pt x="506" y="1363"/>
                      </a:cubicBezTo>
                      <a:cubicBezTo>
                        <a:pt x="502" y="1358"/>
                        <a:pt x="502" y="1358"/>
                        <a:pt x="502" y="1358"/>
                      </a:cubicBezTo>
                      <a:cubicBezTo>
                        <a:pt x="499" y="1357"/>
                        <a:pt x="499" y="1357"/>
                        <a:pt x="499" y="1357"/>
                      </a:cubicBezTo>
                      <a:cubicBezTo>
                        <a:pt x="498" y="1358"/>
                        <a:pt x="498" y="1358"/>
                        <a:pt x="498" y="1358"/>
                      </a:cubicBezTo>
                      <a:cubicBezTo>
                        <a:pt x="499" y="1360"/>
                        <a:pt x="499" y="1360"/>
                        <a:pt x="499" y="1360"/>
                      </a:cubicBezTo>
                      <a:cubicBezTo>
                        <a:pt x="498" y="1360"/>
                        <a:pt x="498" y="1360"/>
                        <a:pt x="498" y="1360"/>
                      </a:cubicBezTo>
                      <a:cubicBezTo>
                        <a:pt x="497" y="1358"/>
                        <a:pt x="497" y="1358"/>
                        <a:pt x="497" y="1358"/>
                      </a:cubicBezTo>
                      <a:cubicBezTo>
                        <a:pt x="495" y="1358"/>
                        <a:pt x="495" y="1358"/>
                        <a:pt x="495" y="1358"/>
                      </a:cubicBezTo>
                      <a:cubicBezTo>
                        <a:pt x="495" y="1356"/>
                        <a:pt x="494" y="1354"/>
                        <a:pt x="492" y="1352"/>
                      </a:cubicBezTo>
                      <a:cubicBezTo>
                        <a:pt x="495" y="1351"/>
                        <a:pt x="495" y="1351"/>
                        <a:pt x="495" y="1351"/>
                      </a:cubicBezTo>
                      <a:cubicBezTo>
                        <a:pt x="496" y="1351"/>
                        <a:pt x="496" y="1351"/>
                        <a:pt x="496" y="1351"/>
                      </a:cubicBezTo>
                      <a:cubicBezTo>
                        <a:pt x="496" y="1352"/>
                        <a:pt x="496" y="1352"/>
                        <a:pt x="496" y="1352"/>
                      </a:cubicBezTo>
                      <a:cubicBezTo>
                        <a:pt x="498" y="1353"/>
                        <a:pt x="498" y="1353"/>
                        <a:pt x="498" y="1353"/>
                      </a:cubicBezTo>
                      <a:cubicBezTo>
                        <a:pt x="499" y="1353"/>
                        <a:pt x="499" y="1353"/>
                        <a:pt x="499" y="1353"/>
                      </a:cubicBezTo>
                      <a:cubicBezTo>
                        <a:pt x="499" y="1351"/>
                        <a:pt x="499" y="1351"/>
                        <a:pt x="499" y="1351"/>
                      </a:cubicBezTo>
                      <a:cubicBezTo>
                        <a:pt x="497" y="1350"/>
                        <a:pt x="497" y="1350"/>
                        <a:pt x="497" y="1350"/>
                      </a:cubicBezTo>
                      <a:cubicBezTo>
                        <a:pt x="498" y="1349"/>
                        <a:pt x="498" y="1349"/>
                        <a:pt x="498" y="1349"/>
                      </a:cubicBezTo>
                      <a:cubicBezTo>
                        <a:pt x="498" y="1347"/>
                        <a:pt x="498" y="1347"/>
                        <a:pt x="498" y="1347"/>
                      </a:cubicBezTo>
                      <a:cubicBezTo>
                        <a:pt x="497" y="1347"/>
                        <a:pt x="496" y="1346"/>
                        <a:pt x="495" y="1345"/>
                      </a:cubicBezTo>
                      <a:cubicBezTo>
                        <a:pt x="498" y="1345"/>
                        <a:pt x="500" y="1346"/>
                        <a:pt x="503" y="1344"/>
                      </a:cubicBezTo>
                      <a:cubicBezTo>
                        <a:pt x="504" y="1346"/>
                        <a:pt x="504" y="1346"/>
                        <a:pt x="504" y="1346"/>
                      </a:cubicBezTo>
                      <a:cubicBezTo>
                        <a:pt x="505" y="1347"/>
                        <a:pt x="505" y="1347"/>
                        <a:pt x="505" y="1347"/>
                      </a:cubicBezTo>
                      <a:cubicBezTo>
                        <a:pt x="507" y="1346"/>
                        <a:pt x="507" y="1346"/>
                        <a:pt x="507" y="1346"/>
                      </a:cubicBezTo>
                      <a:cubicBezTo>
                        <a:pt x="507" y="1348"/>
                        <a:pt x="507" y="1348"/>
                        <a:pt x="507" y="1348"/>
                      </a:cubicBezTo>
                      <a:cubicBezTo>
                        <a:pt x="509" y="1348"/>
                        <a:pt x="510" y="1349"/>
                        <a:pt x="511" y="1350"/>
                      </a:cubicBezTo>
                      <a:cubicBezTo>
                        <a:pt x="514" y="1350"/>
                        <a:pt x="514" y="1350"/>
                        <a:pt x="514" y="1350"/>
                      </a:cubicBezTo>
                      <a:cubicBezTo>
                        <a:pt x="516" y="1351"/>
                        <a:pt x="516" y="1351"/>
                        <a:pt x="516" y="1351"/>
                      </a:cubicBezTo>
                      <a:cubicBezTo>
                        <a:pt x="519" y="1350"/>
                        <a:pt x="519" y="1350"/>
                        <a:pt x="519" y="1350"/>
                      </a:cubicBezTo>
                      <a:cubicBezTo>
                        <a:pt x="520" y="1351"/>
                        <a:pt x="520" y="1351"/>
                        <a:pt x="520" y="1351"/>
                      </a:cubicBezTo>
                      <a:cubicBezTo>
                        <a:pt x="522" y="1352"/>
                        <a:pt x="522" y="1351"/>
                        <a:pt x="524" y="1353"/>
                      </a:cubicBezTo>
                      <a:cubicBezTo>
                        <a:pt x="526" y="1352"/>
                        <a:pt x="526" y="1352"/>
                        <a:pt x="526" y="1352"/>
                      </a:cubicBezTo>
                      <a:cubicBezTo>
                        <a:pt x="527" y="1352"/>
                        <a:pt x="530" y="1353"/>
                        <a:pt x="531" y="1352"/>
                      </a:cubicBezTo>
                      <a:cubicBezTo>
                        <a:pt x="532" y="1351"/>
                        <a:pt x="532" y="1351"/>
                        <a:pt x="532" y="1351"/>
                      </a:cubicBezTo>
                      <a:cubicBezTo>
                        <a:pt x="532" y="1349"/>
                        <a:pt x="532" y="1349"/>
                        <a:pt x="532" y="1349"/>
                      </a:cubicBezTo>
                      <a:cubicBezTo>
                        <a:pt x="530" y="1346"/>
                        <a:pt x="530" y="1346"/>
                        <a:pt x="530" y="1346"/>
                      </a:cubicBezTo>
                      <a:cubicBezTo>
                        <a:pt x="531" y="1345"/>
                        <a:pt x="531" y="1345"/>
                        <a:pt x="531" y="1345"/>
                      </a:cubicBezTo>
                      <a:cubicBezTo>
                        <a:pt x="530" y="1343"/>
                        <a:pt x="530" y="1343"/>
                        <a:pt x="530" y="1343"/>
                      </a:cubicBezTo>
                      <a:cubicBezTo>
                        <a:pt x="527" y="1341"/>
                        <a:pt x="527" y="1341"/>
                        <a:pt x="527" y="1341"/>
                      </a:cubicBezTo>
                      <a:cubicBezTo>
                        <a:pt x="525" y="1340"/>
                        <a:pt x="525" y="1340"/>
                        <a:pt x="525" y="1340"/>
                      </a:cubicBezTo>
                      <a:cubicBezTo>
                        <a:pt x="525" y="1339"/>
                        <a:pt x="525" y="1339"/>
                        <a:pt x="525" y="1339"/>
                      </a:cubicBezTo>
                      <a:cubicBezTo>
                        <a:pt x="523" y="1339"/>
                        <a:pt x="521" y="1338"/>
                        <a:pt x="519" y="1337"/>
                      </a:cubicBezTo>
                      <a:cubicBezTo>
                        <a:pt x="523" y="1337"/>
                        <a:pt x="523" y="1337"/>
                        <a:pt x="523" y="1337"/>
                      </a:cubicBezTo>
                      <a:cubicBezTo>
                        <a:pt x="524" y="1336"/>
                        <a:pt x="524" y="1336"/>
                        <a:pt x="524" y="1336"/>
                      </a:cubicBezTo>
                      <a:cubicBezTo>
                        <a:pt x="525" y="1336"/>
                        <a:pt x="528" y="1337"/>
                        <a:pt x="529" y="1336"/>
                      </a:cubicBezTo>
                      <a:cubicBezTo>
                        <a:pt x="530" y="1335"/>
                        <a:pt x="530" y="1335"/>
                        <a:pt x="530" y="1335"/>
                      </a:cubicBezTo>
                      <a:cubicBezTo>
                        <a:pt x="528" y="1330"/>
                        <a:pt x="526" y="1326"/>
                        <a:pt x="522" y="1323"/>
                      </a:cubicBezTo>
                      <a:cubicBezTo>
                        <a:pt x="521" y="1320"/>
                        <a:pt x="521" y="1320"/>
                        <a:pt x="521" y="1320"/>
                      </a:cubicBezTo>
                      <a:cubicBezTo>
                        <a:pt x="520" y="1319"/>
                        <a:pt x="520" y="1319"/>
                        <a:pt x="520" y="1319"/>
                      </a:cubicBezTo>
                      <a:cubicBezTo>
                        <a:pt x="517" y="1321"/>
                        <a:pt x="517" y="1321"/>
                        <a:pt x="517" y="1321"/>
                      </a:cubicBezTo>
                      <a:cubicBezTo>
                        <a:pt x="512" y="1320"/>
                        <a:pt x="512" y="1320"/>
                        <a:pt x="512" y="1320"/>
                      </a:cubicBezTo>
                      <a:cubicBezTo>
                        <a:pt x="512" y="1319"/>
                        <a:pt x="512" y="1319"/>
                        <a:pt x="512" y="1319"/>
                      </a:cubicBezTo>
                      <a:cubicBezTo>
                        <a:pt x="513" y="1318"/>
                        <a:pt x="513" y="1318"/>
                        <a:pt x="513" y="1318"/>
                      </a:cubicBezTo>
                      <a:cubicBezTo>
                        <a:pt x="516" y="1319"/>
                        <a:pt x="516" y="1319"/>
                        <a:pt x="516" y="1319"/>
                      </a:cubicBezTo>
                      <a:cubicBezTo>
                        <a:pt x="515" y="1317"/>
                        <a:pt x="515" y="1317"/>
                        <a:pt x="515" y="1317"/>
                      </a:cubicBezTo>
                      <a:cubicBezTo>
                        <a:pt x="517" y="1317"/>
                        <a:pt x="517" y="1317"/>
                        <a:pt x="517" y="1317"/>
                      </a:cubicBezTo>
                      <a:cubicBezTo>
                        <a:pt x="517" y="1315"/>
                        <a:pt x="517" y="1315"/>
                        <a:pt x="517" y="1315"/>
                      </a:cubicBezTo>
                      <a:cubicBezTo>
                        <a:pt x="517" y="1314"/>
                        <a:pt x="516" y="1311"/>
                        <a:pt x="516" y="1310"/>
                      </a:cubicBezTo>
                      <a:cubicBezTo>
                        <a:pt x="512" y="1302"/>
                        <a:pt x="512" y="1302"/>
                        <a:pt x="512" y="1302"/>
                      </a:cubicBezTo>
                      <a:cubicBezTo>
                        <a:pt x="511" y="1302"/>
                        <a:pt x="508" y="1301"/>
                        <a:pt x="508" y="1301"/>
                      </a:cubicBezTo>
                      <a:cubicBezTo>
                        <a:pt x="509" y="1299"/>
                        <a:pt x="509" y="1299"/>
                        <a:pt x="509" y="1299"/>
                      </a:cubicBezTo>
                      <a:cubicBezTo>
                        <a:pt x="510" y="1297"/>
                        <a:pt x="510" y="1297"/>
                        <a:pt x="510" y="1297"/>
                      </a:cubicBezTo>
                      <a:cubicBezTo>
                        <a:pt x="508" y="1296"/>
                        <a:pt x="508" y="1296"/>
                        <a:pt x="508" y="1296"/>
                      </a:cubicBezTo>
                      <a:cubicBezTo>
                        <a:pt x="516" y="1292"/>
                        <a:pt x="516" y="1292"/>
                        <a:pt x="516" y="1292"/>
                      </a:cubicBezTo>
                      <a:cubicBezTo>
                        <a:pt x="516" y="1292"/>
                        <a:pt x="517" y="1291"/>
                        <a:pt x="517" y="1291"/>
                      </a:cubicBezTo>
                      <a:cubicBezTo>
                        <a:pt x="519" y="1289"/>
                        <a:pt x="521" y="1287"/>
                        <a:pt x="522" y="1285"/>
                      </a:cubicBezTo>
                      <a:cubicBezTo>
                        <a:pt x="522" y="1284"/>
                        <a:pt x="522" y="1284"/>
                        <a:pt x="522" y="1284"/>
                      </a:cubicBezTo>
                      <a:cubicBezTo>
                        <a:pt x="525" y="1282"/>
                        <a:pt x="528" y="1280"/>
                        <a:pt x="530" y="1278"/>
                      </a:cubicBezTo>
                      <a:cubicBezTo>
                        <a:pt x="531" y="1277"/>
                        <a:pt x="531" y="1275"/>
                        <a:pt x="531" y="1274"/>
                      </a:cubicBezTo>
                      <a:cubicBezTo>
                        <a:pt x="528" y="1272"/>
                        <a:pt x="528" y="1272"/>
                        <a:pt x="528" y="1272"/>
                      </a:cubicBezTo>
                      <a:cubicBezTo>
                        <a:pt x="526" y="1273"/>
                        <a:pt x="526" y="1273"/>
                        <a:pt x="526" y="1273"/>
                      </a:cubicBezTo>
                      <a:cubicBezTo>
                        <a:pt x="524" y="1272"/>
                        <a:pt x="524" y="1272"/>
                        <a:pt x="524" y="1272"/>
                      </a:cubicBezTo>
                      <a:cubicBezTo>
                        <a:pt x="541" y="1272"/>
                        <a:pt x="541" y="1272"/>
                        <a:pt x="541" y="1272"/>
                      </a:cubicBezTo>
                      <a:cubicBezTo>
                        <a:pt x="541" y="1272"/>
                        <a:pt x="542" y="1273"/>
                        <a:pt x="543" y="1273"/>
                      </a:cubicBezTo>
                      <a:cubicBezTo>
                        <a:pt x="545" y="1273"/>
                        <a:pt x="547" y="1272"/>
                        <a:pt x="549" y="1274"/>
                      </a:cubicBezTo>
                      <a:cubicBezTo>
                        <a:pt x="550" y="1273"/>
                        <a:pt x="550" y="1273"/>
                        <a:pt x="550" y="1273"/>
                      </a:cubicBezTo>
                      <a:cubicBezTo>
                        <a:pt x="553" y="1274"/>
                        <a:pt x="553" y="1274"/>
                        <a:pt x="553" y="1274"/>
                      </a:cubicBezTo>
                      <a:cubicBezTo>
                        <a:pt x="552" y="1275"/>
                        <a:pt x="552" y="1275"/>
                        <a:pt x="552" y="1275"/>
                      </a:cubicBezTo>
                      <a:cubicBezTo>
                        <a:pt x="546" y="1275"/>
                        <a:pt x="546" y="1275"/>
                        <a:pt x="546" y="1275"/>
                      </a:cubicBezTo>
                      <a:cubicBezTo>
                        <a:pt x="544" y="1276"/>
                        <a:pt x="544" y="1276"/>
                        <a:pt x="544" y="1276"/>
                      </a:cubicBezTo>
                      <a:cubicBezTo>
                        <a:pt x="542" y="1276"/>
                        <a:pt x="542" y="1276"/>
                        <a:pt x="542" y="1276"/>
                      </a:cubicBezTo>
                      <a:cubicBezTo>
                        <a:pt x="543" y="1274"/>
                        <a:pt x="543" y="1274"/>
                        <a:pt x="543" y="1274"/>
                      </a:cubicBezTo>
                      <a:cubicBezTo>
                        <a:pt x="542" y="1272"/>
                        <a:pt x="534" y="1272"/>
                        <a:pt x="532" y="1274"/>
                      </a:cubicBezTo>
                      <a:cubicBezTo>
                        <a:pt x="532" y="1275"/>
                        <a:pt x="532" y="1275"/>
                        <a:pt x="532" y="1275"/>
                      </a:cubicBezTo>
                      <a:cubicBezTo>
                        <a:pt x="532" y="1279"/>
                        <a:pt x="532" y="1279"/>
                        <a:pt x="532" y="1279"/>
                      </a:cubicBezTo>
                      <a:cubicBezTo>
                        <a:pt x="530" y="1281"/>
                        <a:pt x="530" y="1281"/>
                        <a:pt x="530" y="1281"/>
                      </a:cubicBezTo>
                      <a:cubicBezTo>
                        <a:pt x="528" y="1281"/>
                        <a:pt x="528" y="1281"/>
                        <a:pt x="528" y="1281"/>
                      </a:cubicBezTo>
                      <a:cubicBezTo>
                        <a:pt x="527" y="1281"/>
                        <a:pt x="521" y="1290"/>
                        <a:pt x="520" y="1292"/>
                      </a:cubicBezTo>
                      <a:cubicBezTo>
                        <a:pt x="520" y="1296"/>
                        <a:pt x="520" y="1296"/>
                        <a:pt x="520" y="1296"/>
                      </a:cubicBezTo>
                      <a:cubicBezTo>
                        <a:pt x="521" y="1297"/>
                        <a:pt x="522" y="1300"/>
                        <a:pt x="522" y="1301"/>
                      </a:cubicBezTo>
                      <a:cubicBezTo>
                        <a:pt x="519" y="1305"/>
                        <a:pt x="520" y="1308"/>
                        <a:pt x="520" y="1312"/>
                      </a:cubicBezTo>
                      <a:cubicBezTo>
                        <a:pt x="522" y="1313"/>
                        <a:pt x="522" y="1313"/>
                        <a:pt x="522" y="1313"/>
                      </a:cubicBezTo>
                      <a:cubicBezTo>
                        <a:pt x="522" y="1316"/>
                        <a:pt x="522" y="1316"/>
                        <a:pt x="522" y="1316"/>
                      </a:cubicBezTo>
                      <a:cubicBezTo>
                        <a:pt x="523" y="1316"/>
                        <a:pt x="523" y="1316"/>
                        <a:pt x="523" y="1316"/>
                      </a:cubicBezTo>
                      <a:cubicBezTo>
                        <a:pt x="524" y="1315"/>
                        <a:pt x="524" y="1315"/>
                        <a:pt x="524" y="1315"/>
                      </a:cubicBezTo>
                      <a:cubicBezTo>
                        <a:pt x="526" y="1317"/>
                        <a:pt x="525" y="1319"/>
                        <a:pt x="526" y="1321"/>
                      </a:cubicBezTo>
                      <a:cubicBezTo>
                        <a:pt x="528" y="1323"/>
                        <a:pt x="533" y="1335"/>
                        <a:pt x="537" y="1335"/>
                      </a:cubicBezTo>
                      <a:cubicBezTo>
                        <a:pt x="538" y="1335"/>
                        <a:pt x="538" y="1335"/>
                        <a:pt x="538" y="1335"/>
                      </a:cubicBezTo>
                      <a:cubicBezTo>
                        <a:pt x="538" y="1333"/>
                        <a:pt x="538" y="1333"/>
                        <a:pt x="538" y="1333"/>
                      </a:cubicBezTo>
                      <a:cubicBezTo>
                        <a:pt x="541" y="1334"/>
                        <a:pt x="541" y="1334"/>
                        <a:pt x="541" y="1334"/>
                      </a:cubicBezTo>
                      <a:cubicBezTo>
                        <a:pt x="541" y="1332"/>
                        <a:pt x="541" y="1332"/>
                        <a:pt x="541" y="1332"/>
                      </a:cubicBezTo>
                      <a:cubicBezTo>
                        <a:pt x="542" y="1332"/>
                        <a:pt x="542" y="1332"/>
                        <a:pt x="542" y="1332"/>
                      </a:cubicBezTo>
                      <a:cubicBezTo>
                        <a:pt x="542" y="1335"/>
                        <a:pt x="542" y="1335"/>
                        <a:pt x="542" y="1335"/>
                      </a:cubicBezTo>
                      <a:cubicBezTo>
                        <a:pt x="544" y="1336"/>
                        <a:pt x="544" y="1336"/>
                        <a:pt x="544" y="1336"/>
                      </a:cubicBezTo>
                      <a:cubicBezTo>
                        <a:pt x="547" y="1336"/>
                        <a:pt x="547" y="1336"/>
                        <a:pt x="547" y="1336"/>
                      </a:cubicBezTo>
                      <a:cubicBezTo>
                        <a:pt x="546" y="1335"/>
                        <a:pt x="546" y="1332"/>
                        <a:pt x="546" y="1331"/>
                      </a:cubicBezTo>
                      <a:cubicBezTo>
                        <a:pt x="542" y="1328"/>
                        <a:pt x="542" y="1328"/>
                        <a:pt x="542" y="1328"/>
                      </a:cubicBezTo>
                      <a:cubicBezTo>
                        <a:pt x="543" y="1327"/>
                        <a:pt x="543" y="1327"/>
                        <a:pt x="543" y="1327"/>
                      </a:cubicBezTo>
                      <a:cubicBezTo>
                        <a:pt x="543" y="1324"/>
                        <a:pt x="540" y="1320"/>
                        <a:pt x="538" y="1318"/>
                      </a:cubicBezTo>
                      <a:cubicBezTo>
                        <a:pt x="538" y="1315"/>
                        <a:pt x="538" y="1315"/>
                        <a:pt x="538" y="1315"/>
                      </a:cubicBezTo>
                      <a:cubicBezTo>
                        <a:pt x="545" y="1322"/>
                        <a:pt x="545" y="1322"/>
                        <a:pt x="545" y="1322"/>
                      </a:cubicBezTo>
                      <a:cubicBezTo>
                        <a:pt x="547" y="1321"/>
                        <a:pt x="547" y="1321"/>
                        <a:pt x="547" y="1321"/>
                      </a:cubicBezTo>
                      <a:cubicBezTo>
                        <a:pt x="546" y="1324"/>
                        <a:pt x="546" y="1324"/>
                        <a:pt x="546" y="1324"/>
                      </a:cubicBezTo>
                      <a:cubicBezTo>
                        <a:pt x="551" y="1332"/>
                        <a:pt x="551" y="1332"/>
                        <a:pt x="551" y="1332"/>
                      </a:cubicBezTo>
                      <a:cubicBezTo>
                        <a:pt x="551" y="1334"/>
                        <a:pt x="551" y="1334"/>
                        <a:pt x="551" y="1334"/>
                      </a:cubicBezTo>
                      <a:cubicBezTo>
                        <a:pt x="552" y="1335"/>
                        <a:pt x="553" y="1336"/>
                        <a:pt x="553" y="1337"/>
                      </a:cubicBezTo>
                      <a:cubicBezTo>
                        <a:pt x="555" y="1336"/>
                        <a:pt x="555" y="1336"/>
                        <a:pt x="555" y="1336"/>
                      </a:cubicBezTo>
                      <a:cubicBezTo>
                        <a:pt x="556" y="1337"/>
                        <a:pt x="556" y="1337"/>
                        <a:pt x="556" y="1337"/>
                      </a:cubicBezTo>
                      <a:cubicBezTo>
                        <a:pt x="555" y="1338"/>
                        <a:pt x="555" y="1338"/>
                        <a:pt x="555" y="1338"/>
                      </a:cubicBezTo>
                      <a:cubicBezTo>
                        <a:pt x="556" y="1339"/>
                        <a:pt x="556" y="1339"/>
                        <a:pt x="556" y="1339"/>
                      </a:cubicBezTo>
                      <a:cubicBezTo>
                        <a:pt x="558" y="1339"/>
                        <a:pt x="558" y="1339"/>
                        <a:pt x="558" y="1339"/>
                      </a:cubicBezTo>
                      <a:cubicBezTo>
                        <a:pt x="556" y="1334"/>
                        <a:pt x="556" y="1334"/>
                        <a:pt x="556" y="1334"/>
                      </a:cubicBezTo>
                      <a:cubicBezTo>
                        <a:pt x="557" y="1333"/>
                        <a:pt x="557" y="1333"/>
                        <a:pt x="557" y="1333"/>
                      </a:cubicBezTo>
                      <a:cubicBezTo>
                        <a:pt x="558" y="1334"/>
                        <a:pt x="558" y="1334"/>
                        <a:pt x="558" y="1334"/>
                      </a:cubicBezTo>
                      <a:cubicBezTo>
                        <a:pt x="558" y="1336"/>
                        <a:pt x="558" y="1336"/>
                        <a:pt x="558" y="1336"/>
                      </a:cubicBezTo>
                      <a:cubicBezTo>
                        <a:pt x="560" y="1337"/>
                        <a:pt x="560" y="1337"/>
                        <a:pt x="560" y="1337"/>
                      </a:cubicBezTo>
                      <a:cubicBezTo>
                        <a:pt x="563" y="1336"/>
                        <a:pt x="563" y="1336"/>
                        <a:pt x="563" y="1336"/>
                      </a:cubicBezTo>
                      <a:cubicBezTo>
                        <a:pt x="564" y="1337"/>
                        <a:pt x="564" y="1337"/>
                        <a:pt x="564" y="1337"/>
                      </a:cubicBezTo>
                      <a:cubicBezTo>
                        <a:pt x="566" y="1336"/>
                        <a:pt x="566" y="1336"/>
                        <a:pt x="566" y="1336"/>
                      </a:cubicBezTo>
                      <a:cubicBezTo>
                        <a:pt x="566" y="1332"/>
                        <a:pt x="566" y="1328"/>
                        <a:pt x="563" y="1325"/>
                      </a:cubicBezTo>
                      <a:cubicBezTo>
                        <a:pt x="564" y="1322"/>
                        <a:pt x="564" y="1322"/>
                        <a:pt x="564" y="1322"/>
                      </a:cubicBezTo>
                      <a:cubicBezTo>
                        <a:pt x="563" y="1321"/>
                        <a:pt x="563" y="1319"/>
                        <a:pt x="563" y="1317"/>
                      </a:cubicBezTo>
                      <a:cubicBezTo>
                        <a:pt x="564" y="1318"/>
                        <a:pt x="564" y="1318"/>
                        <a:pt x="564" y="1318"/>
                      </a:cubicBezTo>
                      <a:cubicBezTo>
                        <a:pt x="564" y="1320"/>
                        <a:pt x="565" y="1323"/>
                        <a:pt x="566" y="1325"/>
                      </a:cubicBezTo>
                      <a:cubicBezTo>
                        <a:pt x="569" y="1326"/>
                        <a:pt x="569" y="1326"/>
                        <a:pt x="569" y="1326"/>
                      </a:cubicBezTo>
                      <a:cubicBezTo>
                        <a:pt x="568" y="1328"/>
                        <a:pt x="568" y="1328"/>
                        <a:pt x="568" y="1328"/>
                      </a:cubicBezTo>
                      <a:cubicBezTo>
                        <a:pt x="570" y="1329"/>
                        <a:pt x="570" y="1329"/>
                        <a:pt x="572" y="1332"/>
                      </a:cubicBezTo>
                      <a:cubicBezTo>
                        <a:pt x="574" y="1331"/>
                        <a:pt x="575" y="1327"/>
                        <a:pt x="576" y="1325"/>
                      </a:cubicBezTo>
                      <a:cubicBezTo>
                        <a:pt x="577" y="1325"/>
                        <a:pt x="579" y="1326"/>
                        <a:pt x="580" y="1327"/>
                      </a:cubicBezTo>
                      <a:cubicBezTo>
                        <a:pt x="582" y="1326"/>
                        <a:pt x="582" y="1326"/>
                        <a:pt x="582" y="1326"/>
                      </a:cubicBezTo>
                      <a:cubicBezTo>
                        <a:pt x="583" y="1327"/>
                        <a:pt x="583" y="1327"/>
                        <a:pt x="583" y="1327"/>
                      </a:cubicBezTo>
                      <a:cubicBezTo>
                        <a:pt x="585" y="1325"/>
                        <a:pt x="585" y="1325"/>
                        <a:pt x="585" y="1325"/>
                      </a:cubicBezTo>
                      <a:cubicBezTo>
                        <a:pt x="585" y="1322"/>
                        <a:pt x="586" y="1318"/>
                        <a:pt x="585" y="1315"/>
                      </a:cubicBezTo>
                      <a:cubicBezTo>
                        <a:pt x="587" y="1316"/>
                        <a:pt x="587" y="1316"/>
                        <a:pt x="587" y="1316"/>
                      </a:cubicBezTo>
                      <a:cubicBezTo>
                        <a:pt x="590" y="1314"/>
                        <a:pt x="590" y="1314"/>
                        <a:pt x="590" y="1314"/>
                      </a:cubicBezTo>
                      <a:cubicBezTo>
                        <a:pt x="590" y="1312"/>
                        <a:pt x="590" y="1312"/>
                        <a:pt x="590" y="1312"/>
                      </a:cubicBezTo>
                      <a:cubicBezTo>
                        <a:pt x="589" y="1312"/>
                        <a:pt x="589" y="1312"/>
                        <a:pt x="589" y="1312"/>
                      </a:cubicBezTo>
                      <a:cubicBezTo>
                        <a:pt x="590" y="1310"/>
                        <a:pt x="590" y="1310"/>
                        <a:pt x="590" y="1310"/>
                      </a:cubicBezTo>
                      <a:cubicBezTo>
                        <a:pt x="590" y="1307"/>
                        <a:pt x="590" y="1307"/>
                        <a:pt x="590" y="1307"/>
                      </a:cubicBezTo>
                      <a:cubicBezTo>
                        <a:pt x="588" y="1305"/>
                        <a:pt x="588" y="1305"/>
                        <a:pt x="588" y="1305"/>
                      </a:cubicBezTo>
                      <a:cubicBezTo>
                        <a:pt x="589" y="1303"/>
                        <a:pt x="589" y="1303"/>
                        <a:pt x="589" y="1303"/>
                      </a:cubicBezTo>
                      <a:cubicBezTo>
                        <a:pt x="589" y="1301"/>
                        <a:pt x="584" y="1299"/>
                        <a:pt x="584" y="1297"/>
                      </a:cubicBezTo>
                      <a:cubicBezTo>
                        <a:pt x="582" y="1296"/>
                        <a:pt x="572" y="1300"/>
                        <a:pt x="565" y="1298"/>
                      </a:cubicBezTo>
                      <a:cubicBezTo>
                        <a:pt x="564" y="1297"/>
                        <a:pt x="564" y="1297"/>
                        <a:pt x="564" y="1297"/>
                      </a:cubicBezTo>
                      <a:cubicBezTo>
                        <a:pt x="562" y="1296"/>
                        <a:pt x="558" y="1298"/>
                        <a:pt x="554" y="1297"/>
                      </a:cubicBezTo>
                      <a:cubicBezTo>
                        <a:pt x="557" y="1296"/>
                        <a:pt x="561" y="1295"/>
                        <a:pt x="564" y="1295"/>
                      </a:cubicBezTo>
                      <a:cubicBezTo>
                        <a:pt x="565" y="1295"/>
                        <a:pt x="566" y="1296"/>
                        <a:pt x="569" y="1296"/>
                      </a:cubicBezTo>
                      <a:cubicBezTo>
                        <a:pt x="569" y="1291"/>
                        <a:pt x="569" y="1291"/>
                        <a:pt x="569" y="1291"/>
                      </a:cubicBezTo>
                      <a:cubicBezTo>
                        <a:pt x="570" y="1291"/>
                        <a:pt x="570" y="1291"/>
                        <a:pt x="570" y="1291"/>
                      </a:cubicBezTo>
                      <a:cubicBezTo>
                        <a:pt x="570" y="1293"/>
                        <a:pt x="570" y="1293"/>
                        <a:pt x="570" y="1293"/>
                      </a:cubicBezTo>
                      <a:cubicBezTo>
                        <a:pt x="572" y="1294"/>
                        <a:pt x="576" y="1295"/>
                        <a:pt x="578" y="1295"/>
                      </a:cubicBezTo>
                      <a:cubicBezTo>
                        <a:pt x="579" y="1294"/>
                        <a:pt x="579" y="1294"/>
                        <a:pt x="579" y="1294"/>
                      </a:cubicBezTo>
                      <a:cubicBezTo>
                        <a:pt x="577" y="1291"/>
                        <a:pt x="577" y="1291"/>
                        <a:pt x="577" y="1291"/>
                      </a:cubicBezTo>
                      <a:cubicBezTo>
                        <a:pt x="579" y="1292"/>
                        <a:pt x="583" y="1294"/>
                        <a:pt x="585" y="1293"/>
                      </a:cubicBezTo>
                      <a:cubicBezTo>
                        <a:pt x="586" y="1292"/>
                        <a:pt x="586" y="1292"/>
                        <a:pt x="586" y="1292"/>
                      </a:cubicBezTo>
                      <a:cubicBezTo>
                        <a:pt x="586" y="1290"/>
                        <a:pt x="586" y="1290"/>
                        <a:pt x="586" y="1290"/>
                      </a:cubicBezTo>
                      <a:cubicBezTo>
                        <a:pt x="587" y="1290"/>
                        <a:pt x="587" y="1290"/>
                        <a:pt x="587" y="1290"/>
                      </a:cubicBezTo>
                      <a:cubicBezTo>
                        <a:pt x="591" y="1295"/>
                        <a:pt x="591" y="1295"/>
                        <a:pt x="591" y="1295"/>
                      </a:cubicBezTo>
                      <a:cubicBezTo>
                        <a:pt x="593" y="1293"/>
                        <a:pt x="593" y="1293"/>
                        <a:pt x="593" y="1293"/>
                      </a:cubicBezTo>
                      <a:cubicBezTo>
                        <a:pt x="593" y="1291"/>
                        <a:pt x="593" y="1291"/>
                        <a:pt x="593" y="1291"/>
                      </a:cubicBezTo>
                      <a:cubicBezTo>
                        <a:pt x="594" y="1291"/>
                        <a:pt x="594" y="1291"/>
                        <a:pt x="594" y="1291"/>
                      </a:cubicBezTo>
                      <a:cubicBezTo>
                        <a:pt x="595" y="1293"/>
                        <a:pt x="595" y="1293"/>
                        <a:pt x="595" y="1293"/>
                      </a:cubicBezTo>
                      <a:cubicBezTo>
                        <a:pt x="597" y="1294"/>
                        <a:pt x="597" y="1294"/>
                        <a:pt x="597" y="1294"/>
                      </a:cubicBezTo>
                      <a:cubicBezTo>
                        <a:pt x="598" y="1293"/>
                        <a:pt x="598" y="1293"/>
                        <a:pt x="598" y="1293"/>
                      </a:cubicBezTo>
                      <a:cubicBezTo>
                        <a:pt x="601" y="1294"/>
                        <a:pt x="601" y="1294"/>
                        <a:pt x="601" y="1294"/>
                      </a:cubicBezTo>
                      <a:cubicBezTo>
                        <a:pt x="601" y="1296"/>
                        <a:pt x="603" y="1298"/>
                        <a:pt x="604" y="1298"/>
                      </a:cubicBezTo>
                      <a:cubicBezTo>
                        <a:pt x="607" y="1298"/>
                        <a:pt x="607" y="1298"/>
                        <a:pt x="607" y="1298"/>
                      </a:cubicBezTo>
                      <a:cubicBezTo>
                        <a:pt x="606" y="1295"/>
                        <a:pt x="606" y="1295"/>
                        <a:pt x="606" y="1295"/>
                      </a:cubicBezTo>
                      <a:cubicBezTo>
                        <a:pt x="608" y="1293"/>
                        <a:pt x="610" y="1290"/>
                        <a:pt x="612" y="1289"/>
                      </a:cubicBezTo>
                      <a:cubicBezTo>
                        <a:pt x="613" y="1287"/>
                        <a:pt x="613" y="1287"/>
                        <a:pt x="613" y="1287"/>
                      </a:cubicBezTo>
                      <a:cubicBezTo>
                        <a:pt x="614" y="1285"/>
                        <a:pt x="614" y="1285"/>
                        <a:pt x="614" y="1285"/>
                      </a:cubicBezTo>
                      <a:cubicBezTo>
                        <a:pt x="615" y="1281"/>
                        <a:pt x="615" y="1281"/>
                        <a:pt x="615" y="1281"/>
                      </a:cubicBezTo>
                      <a:cubicBezTo>
                        <a:pt x="614" y="1280"/>
                        <a:pt x="614" y="1280"/>
                        <a:pt x="614" y="1280"/>
                      </a:cubicBezTo>
                      <a:cubicBezTo>
                        <a:pt x="610" y="1279"/>
                        <a:pt x="601" y="1280"/>
                        <a:pt x="599" y="1278"/>
                      </a:cubicBezTo>
                      <a:cubicBezTo>
                        <a:pt x="599" y="1277"/>
                        <a:pt x="599" y="1277"/>
                        <a:pt x="599" y="1277"/>
                      </a:cubicBezTo>
                      <a:cubicBezTo>
                        <a:pt x="609" y="1277"/>
                        <a:pt x="609" y="1277"/>
                        <a:pt x="609" y="1277"/>
                      </a:cubicBezTo>
                      <a:cubicBezTo>
                        <a:pt x="611" y="1275"/>
                        <a:pt x="611" y="1275"/>
                        <a:pt x="611" y="1275"/>
                      </a:cubicBezTo>
                      <a:cubicBezTo>
                        <a:pt x="611" y="1273"/>
                        <a:pt x="611" y="1273"/>
                        <a:pt x="611" y="1273"/>
                      </a:cubicBezTo>
                      <a:cubicBezTo>
                        <a:pt x="612" y="1272"/>
                        <a:pt x="612" y="1272"/>
                        <a:pt x="612" y="1272"/>
                      </a:cubicBezTo>
                      <a:cubicBezTo>
                        <a:pt x="612" y="1269"/>
                        <a:pt x="612" y="1269"/>
                        <a:pt x="612" y="1269"/>
                      </a:cubicBezTo>
                      <a:cubicBezTo>
                        <a:pt x="610" y="1268"/>
                        <a:pt x="610" y="1268"/>
                        <a:pt x="610" y="1268"/>
                      </a:cubicBezTo>
                      <a:cubicBezTo>
                        <a:pt x="609" y="1267"/>
                        <a:pt x="609" y="1267"/>
                        <a:pt x="609" y="1267"/>
                      </a:cubicBezTo>
                      <a:cubicBezTo>
                        <a:pt x="612" y="1263"/>
                        <a:pt x="612" y="1263"/>
                        <a:pt x="612" y="1263"/>
                      </a:cubicBezTo>
                      <a:cubicBezTo>
                        <a:pt x="611" y="1262"/>
                        <a:pt x="611" y="1262"/>
                        <a:pt x="611" y="1262"/>
                      </a:cubicBezTo>
                      <a:cubicBezTo>
                        <a:pt x="609" y="1263"/>
                        <a:pt x="609" y="1263"/>
                        <a:pt x="609" y="1263"/>
                      </a:cubicBezTo>
                      <a:cubicBezTo>
                        <a:pt x="609" y="1257"/>
                        <a:pt x="609" y="1257"/>
                        <a:pt x="609" y="1257"/>
                      </a:cubicBezTo>
                      <a:cubicBezTo>
                        <a:pt x="608" y="1257"/>
                        <a:pt x="608" y="1257"/>
                        <a:pt x="608" y="1257"/>
                      </a:cubicBezTo>
                      <a:cubicBezTo>
                        <a:pt x="606" y="1260"/>
                        <a:pt x="606" y="1260"/>
                        <a:pt x="606" y="1260"/>
                      </a:cubicBezTo>
                      <a:cubicBezTo>
                        <a:pt x="604" y="1260"/>
                        <a:pt x="604" y="1260"/>
                        <a:pt x="604" y="1260"/>
                      </a:cubicBezTo>
                      <a:cubicBezTo>
                        <a:pt x="604" y="1257"/>
                        <a:pt x="604" y="1257"/>
                        <a:pt x="604" y="1257"/>
                      </a:cubicBezTo>
                      <a:cubicBezTo>
                        <a:pt x="607" y="1256"/>
                        <a:pt x="607" y="1256"/>
                        <a:pt x="607" y="1256"/>
                      </a:cubicBezTo>
                      <a:cubicBezTo>
                        <a:pt x="606" y="1254"/>
                        <a:pt x="606" y="1254"/>
                        <a:pt x="606" y="1254"/>
                      </a:cubicBezTo>
                      <a:cubicBezTo>
                        <a:pt x="604" y="1255"/>
                        <a:pt x="604" y="1255"/>
                        <a:pt x="604" y="1255"/>
                      </a:cubicBezTo>
                      <a:cubicBezTo>
                        <a:pt x="604" y="1253"/>
                        <a:pt x="604" y="1253"/>
                        <a:pt x="604" y="1253"/>
                      </a:cubicBezTo>
                      <a:cubicBezTo>
                        <a:pt x="605" y="1252"/>
                        <a:pt x="605" y="1252"/>
                        <a:pt x="605" y="1252"/>
                      </a:cubicBezTo>
                      <a:cubicBezTo>
                        <a:pt x="604" y="1248"/>
                        <a:pt x="604" y="1248"/>
                        <a:pt x="604" y="1248"/>
                      </a:cubicBezTo>
                      <a:cubicBezTo>
                        <a:pt x="603" y="1248"/>
                        <a:pt x="603" y="1248"/>
                        <a:pt x="603" y="1248"/>
                      </a:cubicBezTo>
                      <a:cubicBezTo>
                        <a:pt x="602" y="1249"/>
                        <a:pt x="602" y="1249"/>
                        <a:pt x="602" y="1249"/>
                      </a:cubicBezTo>
                      <a:cubicBezTo>
                        <a:pt x="601" y="1248"/>
                        <a:pt x="601" y="1248"/>
                        <a:pt x="601" y="1248"/>
                      </a:cubicBezTo>
                      <a:cubicBezTo>
                        <a:pt x="599" y="1249"/>
                        <a:pt x="599" y="1249"/>
                        <a:pt x="599" y="1249"/>
                      </a:cubicBezTo>
                      <a:cubicBezTo>
                        <a:pt x="599" y="1250"/>
                        <a:pt x="599" y="1250"/>
                        <a:pt x="599" y="1250"/>
                      </a:cubicBezTo>
                      <a:cubicBezTo>
                        <a:pt x="599" y="1251"/>
                        <a:pt x="599" y="1251"/>
                        <a:pt x="599" y="1251"/>
                      </a:cubicBezTo>
                      <a:cubicBezTo>
                        <a:pt x="598" y="1250"/>
                        <a:pt x="598" y="1250"/>
                        <a:pt x="598" y="1250"/>
                      </a:cubicBezTo>
                      <a:cubicBezTo>
                        <a:pt x="596" y="1251"/>
                        <a:pt x="595" y="1251"/>
                        <a:pt x="594" y="1252"/>
                      </a:cubicBezTo>
                      <a:cubicBezTo>
                        <a:pt x="595" y="1253"/>
                        <a:pt x="595" y="1253"/>
                        <a:pt x="595" y="1253"/>
                      </a:cubicBezTo>
                      <a:cubicBezTo>
                        <a:pt x="598" y="1254"/>
                        <a:pt x="598" y="1254"/>
                        <a:pt x="598" y="1254"/>
                      </a:cubicBezTo>
                      <a:cubicBezTo>
                        <a:pt x="596" y="1255"/>
                        <a:pt x="596" y="1255"/>
                        <a:pt x="596" y="1255"/>
                      </a:cubicBezTo>
                      <a:cubicBezTo>
                        <a:pt x="595" y="1257"/>
                        <a:pt x="595" y="1257"/>
                        <a:pt x="595" y="1257"/>
                      </a:cubicBezTo>
                      <a:cubicBezTo>
                        <a:pt x="595" y="1256"/>
                        <a:pt x="592" y="1255"/>
                        <a:pt x="591" y="1254"/>
                      </a:cubicBezTo>
                      <a:cubicBezTo>
                        <a:pt x="589" y="1255"/>
                        <a:pt x="586" y="1255"/>
                        <a:pt x="584" y="1255"/>
                      </a:cubicBezTo>
                      <a:cubicBezTo>
                        <a:pt x="584" y="1256"/>
                        <a:pt x="584" y="1256"/>
                        <a:pt x="584" y="1256"/>
                      </a:cubicBezTo>
                      <a:cubicBezTo>
                        <a:pt x="583" y="1257"/>
                        <a:pt x="583" y="1257"/>
                        <a:pt x="583" y="1257"/>
                      </a:cubicBezTo>
                      <a:cubicBezTo>
                        <a:pt x="581" y="1255"/>
                        <a:pt x="581" y="1255"/>
                        <a:pt x="581" y="1255"/>
                      </a:cubicBezTo>
                      <a:cubicBezTo>
                        <a:pt x="573" y="1256"/>
                        <a:pt x="573" y="1256"/>
                        <a:pt x="573" y="1256"/>
                      </a:cubicBezTo>
                      <a:cubicBezTo>
                        <a:pt x="571" y="1258"/>
                        <a:pt x="571" y="1258"/>
                        <a:pt x="571" y="1258"/>
                      </a:cubicBezTo>
                      <a:cubicBezTo>
                        <a:pt x="568" y="1258"/>
                        <a:pt x="568" y="1258"/>
                        <a:pt x="568" y="1258"/>
                      </a:cubicBezTo>
                      <a:cubicBezTo>
                        <a:pt x="566" y="1259"/>
                        <a:pt x="566" y="1259"/>
                        <a:pt x="566" y="1259"/>
                      </a:cubicBezTo>
                      <a:cubicBezTo>
                        <a:pt x="564" y="1258"/>
                        <a:pt x="564" y="1258"/>
                        <a:pt x="564" y="1258"/>
                      </a:cubicBezTo>
                      <a:cubicBezTo>
                        <a:pt x="560" y="1258"/>
                        <a:pt x="560" y="1258"/>
                        <a:pt x="560" y="1258"/>
                      </a:cubicBezTo>
                      <a:cubicBezTo>
                        <a:pt x="559" y="1262"/>
                        <a:pt x="559" y="1262"/>
                        <a:pt x="559" y="1262"/>
                      </a:cubicBezTo>
                      <a:cubicBezTo>
                        <a:pt x="558" y="1262"/>
                        <a:pt x="558" y="1262"/>
                        <a:pt x="558" y="1262"/>
                      </a:cubicBezTo>
                      <a:cubicBezTo>
                        <a:pt x="558" y="1259"/>
                        <a:pt x="558" y="1259"/>
                        <a:pt x="558" y="1259"/>
                      </a:cubicBezTo>
                      <a:cubicBezTo>
                        <a:pt x="556" y="1258"/>
                        <a:pt x="556" y="1258"/>
                        <a:pt x="556" y="1258"/>
                      </a:cubicBezTo>
                      <a:cubicBezTo>
                        <a:pt x="559" y="1256"/>
                        <a:pt x="563" y="1256"/>
                        <a:pt x="567" y="1255"/>
                      </a:cubicBezTo>
                      <a:cubicBezTo>
                        <a:pt x="568" y="1254"/>
                        <a:pt x="568" y="1254"/>
                        <a:pt x="568" y="1254"/>
                      </a:cubicBezTo>
                      <a:cubicBezTo>
                        <a:pt x="566" y="1254"/>
                        <a:pt x="566" y="1254"/>
                        <a:pt x="566" y="1254"/>
                      </a:cubicBezTo>
                      <a:cubicBezTo>
                        <a:pt x="566" y="1253"/>
                        <a:pt x="566" y="1253"/>
                        <a:pt x="566" y="1253"/>
                      </a:cubicBezTo>
                      <a:cubicBezTo>
                        <a:pt x="567" y="1253"/>
                        <a:pt x="569" y="1253"/>
                        <a:pt x="570" y="1253"/>
                      </a:cubicBezTo>
                      <a:cubicBezTo>
                        <a:pt x="573" y="1254"/>
                        <a:pt x="573" y="1254"/>
                        <a:pt x="573" y="1254"/>
                      </a:cubicBezTo>
                      <a:cubicBezTo>
                        <a:pt x="574" y="1254"/>
                        <a:pt x="574" y="1254"/>
                        <a:pt x="574" y="1254"/>
                      </a:cubicBezTo>
                      <a:cubicBezTo>
                        <a:pt x="574" y="1252"/>
                        <a:pt x="574" y="1252"/>
                        <a:pt x="574" y="1252"/>
                      </a:cubicBezTo>
                      <a:cubicBezTo>
                        <a:pt x="575" y="1251"/>
                        <a:pt x="575" y="1251"/>
                        <a:pt x="575" y="1251"/>
                      </a:cubicBezTo>
                      <a:cubicBezTo>
                        <a:pt x="576" y="1252"/>
                        <a:pt x="579" y="1253"/>
                        <a:pt x="580" y="1253"/>
                      </a:cubicBezTo>
                      <a:cubicBezTo>
                        <a:pt x="580" y="1251"/>
                        <a:pt x="580" y="1251"/>
                        <a:pt x="580" y="1251"/>
                      </a:cubicBezTo>
                      <a:cubicBezTo>
                        <a:pt x="581" y="1251"/>
                        <a:pt x="581" y="1251"/>
                        <a:pt x="581" y="1251"/>
                      </a:cubicBezTo>
                      <a:cubicBezTo>
                        <a:pt x="582" y="1252"/>
                        <a:pt x="582" y="1252"/>
                        <a:pt x="582" y="1252"/>
                      </a:cubicBezTo>
                      <a:cubicBezTo>
                        <a:pt x="583" y="1251"/>
                        <a:pt x="583" y="1251"/>
                        <a:pt x="583" y="1251"/>
                      </a:cubicBezTo>
                      <a:cubicBezTo>
                        <a:pt x="584" y="1252"/>
                        <a:pt x="584" y="1252"/>
                        <a:pt x="584" y="1252"/>
                      </a:cubicBezTo>
                      <a:cubicBezTo>
                        <a:pt x="586" y="1250"/>
                        <a:pt x="586" y="1250"/>
                        <a:pt x="586" y="1250"/>
                      </a:cubicBezTo>
                      <a:cubicBezTo>
                        <a:pt x="587" y="1251"/>
                        <a:pt x="587" y="1251"/>
                        <a:pt x="587" y="1251"/>
                      </a:cubicBezTo>
                      <a:cubicBezTo>
                        <a:pt x="589" y="1249"/>
                        <a:pt x="589" y="1249"/>
                        <a:pt x="589" y="1249"/>
                      </a:cubicBezTo>
                      <a:cubicBezTo>
                        <a:pt x="590" y="1247"/>
                        <a:pt x="590" y="1247"/>
                        <a:pt x="590" y="1247"/>
                      </a:cubicBezTo>
                      <a:cubicBezTo>
                        <a:pt x="594" y="1244"/>
                        <a:pt x="594" y="1244"/>
                        <a:pt x="594" y="1244"/>
                      </a:cubicBezTo>
                      <a:cubicBezTo>
                        <a:pt x="596" y="1244"/>
                        <a:pt x="596" y="1244"/>
                        <a:pt x="596" y="1244"/>
                      </a:cubicBezTo>
                      <a:cubicBezTo>
                        <a:pt x="596" y="1241"/>
                        <a:pt x="596" y="1241"/>
                        <a:pt x="596" y="1241"/>
                      </a:cubicBezTo>
                      <a:cubicBezTo>
                        <a:pt x="595" y="1242"/>
                        <a:pt x="595" y="1242"/>
                        <a:pt x="595" y="1242"/>
                      </a:cubicBezTo>
                      <a:cubicBezTo>
                        <a:pt x="593" y="1241"/>
                        <a:pt x="593" y="1241"/>
                        <a:pt x="593" y="1241"/>
                      </a:cubicBezTo>
                      <a:cubicBezTo>
                        <a:pt x="595" y="1240"/>
                        <a:pt x="595" y="1240"/>
                        <a:pt x="595" y="1240"/>
                      </a:cubicBezTo>
                      <a:cubicBezTo>
                        <a:pt x="593" y="1238"/>
                        <a:pt x="593" y="1238"/>
                        <a:pt x="593" y="1238"/>
                      </a:cubicBezTo>
                      <a:cubicBezTo>
                        <a:pt x="591" y="1239"/>
                        <a:pt x="591" y="1239"/>
                        <a:pt x="591" y="1239"/>
                      </a:cubicBezTo>
                      <a:cubicBezTo>
                        <a:pt x="591" y="1242"/>
                        <a:pt x="591" y="1242"/>
                        <a:pt x="591" y="1242"/>
                      </a:cubicBezTo>
                      <a:cubicBezTo>
                        <a:pt x="587" y="1239"/>
                        <a:pt x="587" y="1239"/>
                        <a:pt x="587" y="1239"/>
                      </a:cubicBezTo>
                      <a:cubicBezTo>
                        <a:pt x="586" y="1241"/>
                        <a:pt x="586" y="1241"/>
                        <a:pt x="586" y="1241"/>
                      </a:cubicBezTo>
                      <a:cubicBezTo>
                        <a:pt x="585" y="1241"/>
                        <a:pt x="585" y="1241"/>
                        <a:pt x="585" y="1241"/>
                      </a:cubicBezTo>
                      <a:cubicBezTo>
                        <a:pt x="586" y="1237"/>
                        <a:pt x="586" y="1237"/>
                        <a:pt x="586" y="1237"/>
                      </a:cubicBezTo>
                      <a:cubicBezTo>
                        <a:pt x="584" y="1236"/>
                        <a:pt x="584" y="1236"/>
                        <a:pt x="584" y="1236"/>
                      </a:cubicBezTo>
                      <a:cubicBezTo>
                        <a:pt x="580" y="1235"/>
                        <a:pt x="580" y="1235"/>
                        <a:pt x="580" y="1235"/>
                      </a:cubicBezTo>
                      <a:cubicBezTo>
                        <a:pt x="578" y="1233"/>
                        <a:pt x="578" y="1233"/>
                        <a:pt x="578" y="1233"/>
                      </a:cubicBezTo>
                      <a:cubicBezTo>
                        <a:pt x="587" y="1235"/>
                        <a:pt x="587" y="1235"/>
                        <a:pt x="587" y="1235"/>
                      </a:cubicBezTo>
                      <a:cubicBezTo>
                        <a:pt x="588" y="1237"/>
                        <a:pt x="588" y="1237"/>
                        <a:pt x="588" y="1237"/>
                      </a:cubicBezTo>
                      <a:cubicBezTo>
                        <a:pt x="590" y="1237"/>
                        <a:pt x="595" y="1237"/>
                        <a:pt x="597" y="1239"/>
                      </a:cubicBezTo>
                      <a:cubicBezTo>
                        <a:pt x="598" y="1239"/>
                        <a:pt x="598" y="1239"/>
                        <a:pt x="598" y="1239"/>
                      </a:cubicBezTo>
                      <a:cubicBezTo>
                        <a:pt x="600" y="1238"/>
                        <a:pt x="600" y="1238"/>
                        <a:pt x="600" y="1238"/>
                      </a:cubicBezTo>
                      <a:cubicBezTo>
                        <a:pt x="602" y="1239"/>
                        <a:pt x="602" y="1239"/>
                        <a:pt x="602" y="1239"/>
                      </a:cubicBezTo>
                      <a:cubicBezTo>
                        <a:pt x="603" y="1237"/>
                        <a:pt x="603" y="1237"/>
                        <a:pt x="603" y="1237"/>
                      </a:cubicBezTo>
                      <a:cubicBezTo>
                        <a:pt x="605" y="1238"/>
                        <a:pt x="605" y="1238"/>
                        <a:pt x="605" y="1238"/>
                      </a:cubicBezTo>
                      <a:cubicBezTo>
                        <a:pt x="606" y="1239"/>
                        <a:pt x="606" y="1239"/>
                        <a:pt x="606" y="1239"/>
                      </a:cubicBezTo>
                      <a:cubicBezTo>
                        <a:pt x="607" y="1240"/>
                        <a:pt x="607" y="1240"/>
                        <a:pt x="607" y="1240"/>
                      </a:cubicBezTo>
                      <a:cubicBezTo>
                        <a:pt x="611" y="1238"/>
                        <a:pt x="611" y="1238"/>
                        <a:pt x="611" y="1238"/>
                      </a:cubicBezTo>
                      <a:cubicBezTo>
                        <a:pt x="612" y="1236"/>
                        <a:pt x="612" y="1236"/>
                        <a:pt x="612" y="1236"/>
                      </a:cubicBezTo>
                      <a:cubicBezTo>
                        <a:pt x="612" y="1234"/>
                        <a:pt x="612" y="1234"/>
                        <a:pt x="612" y="1234"/>
                      </a:cubicBezTo>
                      <a:cubicBezTo>
                        <a:pt x="609" y="1232"/>
                        <a:pt x="609" y="1232"/>
                        <a:pt x="609" y="1232"/>
                      </a:cubicBezTo>
                      <a:cubicBezTo>
                        <a:pt x="606" y="1232"/>
                        <a:pt x="601" y="1234"/>
                        <a:pt x="599" y="1236"/>
                      </a:cubicBezTo>
                      <a:cubicBezTo>
                        <a:pt x="598" y="1235"/>
                        <a:pt x="598" y="1235"/>
                        <a:pt x="598" y="1235"/>
                      </a:cubicBezTo>
                      <a:cubicBezTo>
                        <a:pt x="598" y="1233"/>
                        <a:pt x="598" y="1233"/>
                        <a:pt x="598" y="1233"/>
                      </a:cubicBezTo>
                      <a:cubicBezTo>
                        <a:pt x="611" y="1230"/>
                        <a:pt x="611" y="1230"/>
                        <a:pt x="611" y="1230"/>
                      </a:cubicBezTo>
                      <a:cubicBezTo>
                        <a:pt x="612" y="1229"/>
                        <a:pt x="612" y="1229"/>
                        <a:pt x="612" y="1229"/>
                      </a:cubicBezTo>
                      <a:cubicBezTo>
                        <a:pt x="612" y="1225"/>
                        <a:pt x="612" y="1225"/>
                        <a:pt x="612" y="1225"/>
                      </a:cubicBezTo>
                      <a:cubicBezTo>
                        <a:pt x="610" y="1224"/>
                        <a:pt x="609" y="1219"/>
                        <a:pt x="608" y="1216"/>
                      </a:cubicBezTo>
                      <a:cubicBezTo>
                        <a:pt x="607" y="1216"/>
                        <a:pt x="607" y="1216"/>
                        <a:pt x="607" y="1216"/>
                      </a:cubicBezTo>
                      <a:cubicBezTo>
                        <a:pt x="609" y="1215"/>
                        <a:pt x="609" y="1215"/>
                        <a:pt x="609" y="1215"/>
                      </a:cubicBezTo>
                      <a:cubicBezTo>
                        <a:pt x="609" y="1214"/>
                        <a:pt x="610" y="1212"/>
                        <a:pt x="611" y="1212"/>
                      </a:cubicBezTo>
                      <a:cubicBezTo>
                        <a:pt x="609" y="1211"/>
                        <a:pt x="609" y="1211"/>
                        <a:pt x="609" y="1211"/>
                      </a:cubicBezTo>
                      <a:cubicBezTo>
                        <a:pt x="607" y="1211"/>
                        <a:pt x="607" y="1211"/>
                        <a:pt x="607" y="1211"/>
                      </a:cubicBezTo>
                      <a:cubicBezTo>
                        <a:pt x="607" y="1210"/>
                        <a:pt x="607" y="1210"/>
                        <a:pt x="607" y="1210"/>
                      </a:cubicBezTo>
                      <a:cubicBezTo>
                        <a:pt x="606" y="1209"/>
                        <a:pt x="605" y="1206"/>
                        <a:pt x="605" y="1205"/>
                      </a:cubicBezTo>
                      <a:close/>
                      <a:moveTo>
                        <a:pt x="430" y="1344"/>
                      </a:moveTo>
                      <a:cubicBezTo>
                        <a:pt x="429" y="1344"/>
                        <a:pt x="429" y="1344"/>
                        <a:pt x="429" y="1344"/>
                      </a:cubicBezTo>
                      <a:cubicBezTo>
                        <a:pt x="427" y="1345"/>
                        <a:pt x="423" y="1347"/>
                        <a:pt x="421" y="1346"/>
                      </a:cubicBezTo>
                      <a:cubicBezTo>
                        <a:pt x="420" y="1348"/>
                        <a:pt x="420" y="1348"/>
                        <a:pt x="420" y="1348"/>
                      </a:cubicBezTo>
                      <a:cubicBezTo>
                        <a:pt x="422" y="1348"/>
                        <a:pt x="422" y="1348"/>
                        <a:pt x="422" y="1348"/>
                      </a:cubicBezTo>
                      <a:cubicBezTo>
                        <a:pt x="423" y="1349"/>
                        <a:pt x="423" y="1349"/>
                        <a:pt x="423" y="1349"/>
                      </a:cubicBezTo>
                      <a:cubicBezTo>
                        <a:pt x="421" y="1351"/>
                        <a:pt x="421" y="1351"/>
                        <a:pt x="421" y="1351"/>
                      </a:cubicBezTo>
                      <a:cubicBezTo>
                        <a:pt x="423" y="1353"/>
                        <a:pt x="423" y="1353"/>
                        <a:pt x="423" y="1353"/>
                      </a:cubicBezTo>
                      <a:cubicBezTo>
                        <a:pt x="426" y="1353"/>
                        <a:pt x="426" y="1353"/>
                        <a:pt x="426" y="1353"/>
                      </a:cubicBezTo>
                      <a:cubicBezTo>
                        <a:pt x="427" y="1351"/>
                        <a:pt x="427" y="1351"/>
                        <a:pt x="427" y="1351"/>
                      </a:cubicBezTo>
                      <a:cubicBezTo>
                        <a:pt x="429" y="1351"/>
                        <a:pt x="429" y="1351"/>
                        <a:pt x="429" y="1351"/>
                      </a:cubicBezTo>
                      <a:cubicBezTo>
                        <a:pt x="430" y="1347"/>
                        <a:pt x="430" y="1347"/>
                        <a:pt x="430" y="1347"/>
                      </a:cubicBezTo>
                      <a:cubicBezTo>
                        <a:pt x="430" y="1346"/>
                        <a:pt x="430" y="1346"/>
                        <a:pt x="430" y="1346"/>
                      </a:cubicBezTo>
                      <a:cubicBezTo>
                        <a:pt x="432" y="1346"/>
                        <a:pt x="432" y="1346"/>
                        <a:pt x="432" y="1346"/>
                      </a:cubicBezTo>
                      <a:cubicBezTo>
                        <a:pt x="433" y="1349"/>
                        <a:pt x="437" y="1349"/>
                        <a:pt x="439" y="1352"/>
                      </a:cubicBezTo>
                      <a:cubicBezTo>
                        <a:pt x="443" y="1348"/>
                        <a:pt x="443" y="1348"/>
                        <a:pt x="443" y="1348"/>
                      </a:cubicBezTo>
                      <a:cubicBezTo>
                        <a:pt x="444" y="1347"/>
                        <a:pt x="444" y="1347"/>
                        <a:pt x="444" y="1347"/>
                      </a:cubicBezTo>
                      <a:cubicBezTo>
                        <a:pt x="446" y="1347"/>
                        <a:pt x="446" y="1347"/>
                        <a:pt x="446" y="1347"/>
                      </a:cubicBezTo>
                      <a:cubicBezTo>
                        <a:pt x="446" y="1346"/>
                        <a:pt x="446" y="1346"/>
                        <a:pt x="446" y="1346"/>
                      </a:cubicBezTo>
                      <a:cubicBezTo>
                        <a:pt x="445" y="1345"/>
                        <a:pt x="445" y="1345"/>
                        <a:pt x="445" y="1345"/>
                      </a:cubicBezTo>
                      <a:cubicBezTo>
                        <a:pt x="446" y="1343"/>
                        <a:pt x="446" y="1343"/>
                        <a:pt x="446" y="1343"/>
                      </a:cubicBezTo>
                      <a:cubicBezTo>
                        <a:pt x="446" y="1340"/>
                        <a:pt x="445" y="1335"/>
                        <a:pt x="443" y="1333"/>
                      </a:cubicBezTo>
                      <a:cubicBezTo>
                        <a:pt x="442" y="1334"/>
                        <a:pt x="442" y="1334"/>
                        <a:pt x="442" y="1334"/>
                      </a:cubicBezTo>
                      <a:cubicBezTo>
                        <a:pt x="440" y="1333"/>
                        <a:pt x="440" y="1333"/>
                        <a:pt x="440" y="1333"/>
                      </a:cubicBezTo>
                      <a:cubicBezTo>
                        <a:pt x="439" y="1335"/>
                        <a:pt x="439" y="1335"/>
                        <a:pt x="439" y="1335"/>
                      </a:cubicBezTo>
                      <a:cubicBezTo>
                        <a:pt x="438" y="1336"/>
                        <a:pt x="436" y="1336"/>
                        <a:pt x="435" y="1336"/>
                      </a:cubicBezTo>
                      <a:cubicBezTo>
                        <a:pt x="434" y="1337"/>
                        <a:pt x="434" y="1337"/>
                        <a:pt x="434" y="1337"/>
                      </a:cubicBezTo>
                      <a:cubicBezTo>
                        <a:pt x="432" y="1338"/>
                        <a:pt x="432" y="1338"/>
                        <a:pt x="432" y="1338"/>
                      </a:cubicBezTo>
                      <a:cubicBezTo>
                        <a:pt x="431" y="1340"/>
                        <a:pt x="431" y="1342"/>
                        <a:pt x="430" y="1344"/>
                      </a:cubicBezTo>
                      <a:close/>
                      <a:moveTo>
                        <a:pt x="422" y="1411"/>
                      </a:moveTo>
                      <a:cubicBezTo>
                        <a:pt x="423" y="1411"/>
                        <a:pt x="423" y="1411"/>
                        <a:pt x="423" y="1411"/>
                      </a:cubicBezTo>
                      <a:cubicBezTo>
                        <a:pt x="424" y="1409"/>
                        <a:pt x="424" y="1409"/>
                        <a:pt x="424" y="1409"/>
                      </a:cubicBezTo>
                      <a:cubicBezTo>
                        <a:pt x="422" y="1401"/>
                        <a:pt x="422" y="1401"/>
                        <a:pt x="422" y="1401"/>
                      </a:cubicBezTo>
                      <a:cubicBezTo>
                        <a:pt x="421" y="1401"/>
                        <a:pt x="421" y="1401"/>
                        <a:pt x="421" y="1401"/>
                      </a:cubicBezTo>
                      <a:cubicBezTo>
                        <a:pt x="420" y="1404"/>
                        <a:pt x="420" y="1404"/>
                        <a:pt x="420" y="1404"/>
                      </a:cubicBezTo>
                      <a:cubicBezTo>
                        <a:pt x="417" y="1404"/>
                        <a:pt x="417" y="1404"/>
                        <a:pt x="417" y="1404"/>
                      </a:cubicBezTo>
                      <a:cubicBezTo>
                        <a:pt x="419" y="1406"/>
                        <a:pt x="421" y="1408"/>
                        <a:pt x="422" y="1411"/>
                      </a:cubicBezTo>
                      <a:close/>
                      <a:moveTo>
                        <a:pt x="1990" y="161"/>
                      </a:moveTo>
                      <a:cubicBezTo>
                        <a:pt x="1988" y="161"/>
                        <a:pt x="1981" y="169"/>
                        <a:pt x="1979" y="171"/>
                      </a:cubicBezTo>
                      <a:cubicBezTo>
                        <a:pt x="1979" y="171"/>
                        <a:pt x="1979" y="173"/>
                        <a:pt x="1978" y="175"/>
                      </a:cubicBezTo>
                      <a:cubicBezTo>
                        <a:pt x="1977" y="174"/>
                        <a:pt x="1977" y="174"/>
                        <a:pt x="1977" y="174"/>
                      </a:cubicBezTo>
                      <a:cubicBezTo>
                        <a:pt x="1979" y="172"/>
                        <a:pt x="1980" y="166"/>
                        <a:pt x="1976" y="163"/>
                      </a:cubicBezTo>
                      <a:cubicBezTo>
                        <a:pt x="1972" y="166"/>
                        <a:pt x="1972" y="166"/>
                        <a:pt x="1972" y="166"/>
                      </a:cubicBezTo>
                      <a:cubicBezTo>
                        <a:pt x="1974" y="169"/>
                        <a:pt x="1974" y="169"/>
                        <a:pt x="1974" y="169"/>
                      </a:cubicBezTo>
                      <a:cubicBezTo>
                        <a:pt x="1973" y="170"/>
                        <a:pt x="1971" y="172"/>
                        <a:pt x="1970" y="172"/>
                      </a:cubicBezTo>
                      <a:cubicBezTo>
                        <a:pt x="1969" y="174"/>
                        <a:pt x="1969" y="174"/>
                        <a:pt x="1969" y="174"/>
                      </a:cubicBezTo>
                      <a:cubicBezTo>
                        <a:pt x="1970" y="177"/>
                        <a:pt x="1970" y="177"/>
                        <a:pt x="1970" y="177"/>
                      </a:cubicBezTo>
                      <a:cubicBezTo>
                        <a:pt x="1974" y="178"/>
                        <a:pt x="1974" y="178"/>
                        <a:pt x="1974" y="178"/>
                      </a:cubicBezTo>
                      <a:cubicBezTo>
                        <a:pt x="1978" y="177"/>
                        <a:pt x="1978" y="177"/>
                        <a:pt x="1978" y="177"/>
                      </a:cubicBezTo>
                      <a:cubicBezTo>
                        <a:pt x="1979" y="180"/>
                        <a:pt x="1979" y="180"/>
                        <a:pt x="1979" y="180"/>
                      </a:cubicBezTo>
                      <a:cubicBezTo>
                        <a:pt x="1982" y="182"/>
                        <a:pt x="1982" y="182"/>
                        <a:pt x="1982" y="182"/>
                      </a:cubicBezTo>
                      <a:cubicBezTo>
                        <a:pt x="1981" y="183"/>
                        <a:pt x="1981" y="183"/>
                        <a:pt x="1981" y="183"/>
                      </a:cubicBezTo>
                      <a:cubicBezTo>
                        <a:pt x="1979" y="184"/>
                        <a:pt x="1979" y="184"/>
                        <a:pt x="1979" y="184"/>
                      </a:cubicBezTo>
                      <a:cubicBezTo>
                        <a:pt x="1977" y="182"/>
                        <a:pt x="1977" y="182"/>
                        <a:pt x="1977" y="182"/>
                      </a:cubicBezTo>
                      <a:cubicBezTo>
                        <a:pt x="1975" y="183"/>
                        <a:pt x="1967" y="185"/>
                        <a:pt x="1966" y="187"/>
                      </a:cubicBezTo>
                      <a:cubicBezTo>
                        <a:pt x="1964" y="187"/>
                        <a:pt x="1964" y="187"/>
                        <a:pt x="1964" y="187"/>
                      </a:cubicBezTo>
                      <a:cubicBezTo>
                        <a:pt x="1962" y="187"/>
                        <a:pt x="1962" y="187"/>
                        <a:pt x="1962" y="187"/>
                      </a:cubicBezTo>
                      <a:cubicBezTo>
                        <a:pt x="1961" y="189"/>
                        <a:pt x="1957" y="196"/>
                        <a:pt x="1958" y="199"/>
                      </a:cubicBezTo>
                      <a:cubicBezTo>
                        <a:pt x="1959" y="199"/>
                        <a:pt x="1959" y="199"/>
                        <a:pt x="1959" y="199"/>
                      </a:cubicBezTo>
                      <a:cubicBezTo>
                        <a:pt x="1962" y="199"/>
                        <a:pt x="1962" y="199"/>
                        <a:pt x="1962" y="199"/>
                      </a:cubicBezTo>
                      <a:cubicBezTo>
                        <a:pt x="1963" y="200"/>
                        <a:pt x="1963" y="200"/>
                        <a:pt x="1963" y="200"/>
                      </a:cubicBezTo>
                      <a:cubicBezTo>
                        <a:pt x="1959" y="200"/>
                        <a:pt x="1959" y="200"/>
                        <a:pt x="1959" y="200"/>
                      </a:cubicBezTo>
                      <a:cubicBezTo>
                        <a:pt x="1957" y="202"/>
                        <a:pt x="1955" y="204"/>
                        <a:pt x="1952" y="204"/>
                      </a:cubicBezTo>
                      <a:cubicBezTo>
                        <a:pt x="1952" y="205"/>
                        <a:pt x="1952" y="205"/>
                        <a:pt x="1952" y="205"/>
                      </a:cubicBezTo>
                      <a:cubicBezTo>
                        <a:pt x="1950" y="206"/>
                        <a:pt x="1950" y="206"/>
                        <a:pt x="1950" y="206"/>
                      </a:cubicBezTo>
                      <a:cubicBezTo>
                        <a:pt x="1948" y="205"/>
                        <a:pt x="1948" y="205"/>
                        <a:pt x="1948" y="205"/>
                      </a:cubicBezTo>
                      <a:cubicBezTo>
                        <a:pt x="1947" y="206"/>
                        <a:pt x="1943" y="207"/>
                        <a:pt x="1942" y="206"/>
                      </a:cubicBezTo>
                      <a:cubicBezTo>
                        <a:pt x="1942" y="210"/>
                        <a:pt x="1942" y="210"/>
                        <a:pt x="1942" y="210"/>
                      </a:cubicBezTo>
                      <a:cubicBezTo>
                        <a:pt x="1948" y="214"/>
                        <a:pt x="1948" y="214"/>
                        <a:pt x="1948" y="214"/>
                      </a:cubicBezTo>
                      <a:cubicBezTo>
                        <a:pt x="1947" y="215"/>
                        <a:pt x="1947" y="215"/>
                        <a:pt x="1947" y="215"/>
                      </a:cubicBezTo>
                      <a:cubicBezTo>
                        <a:pt x="1945" y="215"/>
                        <a:pt x="1945" y="215"/>
                        <a:pt x="1945" y="215"/>
                      </a:cubicBezTo>
                      <a:cubicBezTo>
                        <a:pt x="1942" y="212"/>
                        <a:pt x="1942" y="212"/>
                        <a:pt x="1942" y="212"/>
                      </a:cubicBezTo>
                      <a:cubicBezTo>
                        <a:pt x="1941" y="212"/>
                        <a:pt x="1939" y="212"/>
                        <a:pt x="1938" y="211"/>
                      </a:cubicBezTo>
                      <a:cubicBezTo>
                        <a:pt x="1937" y="208"/>
                        <a:pt x="1937" y="208"/>
                        <a:pt x="1937" y="208"/>
                      </a:cubicBezTo>
                      <a:cubicBezTo>
                        <a:pt x="1935" y="209"/>
                        <a:pt x="1935" y="209"/>
                        <a:pt x="1935" y="209"/>
                      </a:cubicBezTo>
                      <a:cubicBezTo>
                        <a:pt x="1934" y="209"/>
                        <a:pt x="1934" y="209"/>
                        <a:pt x="1934" y="209"/>
                      </a:cubicBezTo>
                      <a:cubicBezTo>
                        <a:pt x="1930" y="209"/>
                        <a:pt x="1927" y="213"/>
                        <a:pt x="1928" y="216"/>
                      </a:cubicBezTo>
                      <a:cubicBezTo>
                        <a:pt x="1926" y="217"/>
                        <a:pt x="1926" y="217"/>
                        <a:pt x="1926" y="217"/>
                      </a:cubicBezTo>
                      <a:cubicBezTo>
                        <a:pt x="1927" y="218"/>
                        <a:pt x="1928" y="222"/>
                        <a:pt x="1927" y="224"/>
                      </a:cubicBezTo>
                      <a:cubicBezTo>
                        <a:pt x="1932" y="228"/>
                        <a:pt x="1932" y="228"/>
                        <a:pt x="1932" y="228"/>
                      </a:cubicBezTo>
                      <a:cubicBezTo>
                        <a:pt x="1933" y="227"/>
                        <a:pt x="1933" y="227"/>
                        <a:pt x="1933" y="227"/>
                      </a:cubicBezTo>
                      <a:cubicBezTo>
                        <a:pt x="1935" y="228"/>
                        <a:pt x="1935" y="228"/>
                        <a:pt x="1935" y="228"/>
                      </a:cubicBezTo>
                      <a:cubicBezTo>
                        <a:pt x="1936" y="227"/>
                        <a:pt x="1939" y="227"/>
                        <a:pt x="1940" y="227"/>
                      </a:cubicBezTo>
                      <a:cubicBezTo>
                        <a:pt x="1942" y="228"/>
                        <a:pt x="1942" y="228"/>
                        <a:pt x="1942" y="228"/>
                      </a:cubicBezTo>
                      <a:cubicBezTo>
                        <a:pt x="1949" y="223"/>
                        <a:pt x="1949" y="223"/>
                        <a:pt x="1949" y="223"/>
                      </a:cubicBezTo>
                      <a:cubicBezTo>
                        <a:pt x="1949" y="215"/>
                        <a:pt x="1949" y="215"/>
                        <a:pt x="1949" y="215"/>
                      </a:cubicBezTo>
                      <a:cubicBezTo>
                        <a:pt x="1952" y="213"/>
                        <a:pt x="1952" y="207"/>
                        <a:pt x="1957" y="208"/>
                      </a:cubicBezTo>
                      <a:cubicBezTo>
                        <a:pt x="1958" y="213"/>
                        <a:pt x="1958" y="213"/>
                        <a:pt x="1958" y="213"/>
                      </a:cubicBezTo>
                      <a:cubicBezTo>
                        <a:pt x="1958" y="215"/>
                        <a:pt x="1958" y="215"/>
                        <a:pt x="1958" y="215"/>
                      </a:cubicBezTo>
                      <a:cubicBezTo>
                        <a:pt x="1954" y="217"/>
                        <a:pt x="1954" y="217"/>
                        <a:pt x="1954" y="217"/>
                      </a:cubicBezTo>
                      <a:cubicBezTo>
                        <a:pt x="1955" y="219"/>
                        <a:pt x="1955" y="219"/>
                        <a:pt x="1955" y="219"/>
                      </a:cubicBezTo>
                      <a:cubicBezTo>
                        <a:pt x="1957" y="218"/>
                        <a:pt x="1957" y="218"/>
                        <a:pt x="1957" y="218"/>
                      </a:cubicBezTo>
                      <a:cubicBezTo>
                        <a:pt x="1960" y="220"/>
                        <a:pt x="1960" y="220"/>
                        <a:pt x="1960" y="220"/>
                      </a:cubicBezTo>
                      <a:cubicBezTo>
                        <a:pt x="1962" y="218"/>
                        <a:pt x="1968" y="218"/>
                        <a:pt x="1971" y="218"/>
                      </a:cubicBezTo>
                      <a:cubicBezTo>
                        <a:pt x="1974" y="220"/>
                        <a:pt x="1974" y="220"/>
                        <a:pt x="1974" y="220"/>
                      </a:cubicBezTo>
                      <a:cubicBezTo>
                        <a:pt x="1975" y="223"/>
                        <a:pt x="1975" y="223"/>
                        <a:pt x="1975" y="223"/>
                      </a:cubicBezTo>
                      <a:cubicBezTo>
                        <a:pt x="1980" y="225"/>
                        <a:pt x="1980" y="225"/>
                        <a:pt x="1980" y="225"/>
                      </a:cubicBezTo>
                      <a:cubicBezTo>
                        <a:pt x="1978" y="226"/>
                        <a:pt x="1978" y="226"/>
                        <a:pt x="1978" y="226"/>
                      </a:cubicBezTo>
                      <a:cubicBezTo>
                        <a:pt x="1978" y="225"/>
                        <a:pt x="1975" y="225"/>
                        <a:pt x="1974" y="225"/>
                      </a:cubicBezTo>
                      <a:cubicBezTo>
                        <a:pt x="1972" y="222"/>
                        <a:pt x="1972" y="222"/>
                        <a:pt x="1972" y="222"/>
                      </a:cubicBezTo>
                      <a:cubicBezTo>
                        <a:pt x="1970" y="223"/>
                        <a:pt x="1964" y="224"/>
                        <a:pt x="1961" y="223"/>
                      </a:cubicBezTo>
                      <a:cubicBezTo>
                        <a:pt x="1960" y="224"/>
                        <a:pt x="1960" y="224"/>
                        <a:pt x="1960" y="224"/>
                      </a:cubicBezTo>
                      <a:cubicBezTo>
                        <a:pt x="1962" y="225"/>
                        <a:pt x="1962" y="225"/>
                        <a:pt x="1962" y="225"/>
                      </a:cubicBezTo>
                      <a:cubicBezTo>
                        <a:pt x="1962" y="226"/>
                        <a:pt x="1962" y="226"/>
                        <a:pt x="1962" y="226"/>
                      </a:cubicBezTo>
                      <a:cubicBezTo>
                        <a:pt x="1960" y="227"/>
                        <a:pt x="1960" y="227"/>
                        <a:pt x="1960" y="227"/>
                      </a:cubicBezTo>
                      <a:cubicBezTo>
                        <a:pt x="1960" y="230"/>
                        <a:pt x="1960" y="230"/>
                        <a:pt x="1960" y="230"/>
                      </a:cubicBezTo>
                      <a:cubicBezTo>
                        <a:pt x="1962" y="231"/>
                        <a:pt x="1962" y="231"/>
                        <a:pt x="1962" y="231"/>
                      </a:cubicBezTo>
                      <a:cubicBezTo>
                        <a:pt x="1962" y="233"/>
                        <a:pt x="1962" y="233"/>
                        <a:pt x="1962" y="233"/>
                      </a:cubicBezTo>
                      <a:cubicBezTo>
                        <a:pt x="1960" y="234"/>
                        <a:pt x="1960" y="234"/>
                        <a:pt x="1960" y="234"/>
                      </a:cubicBezTo>
                      <a:cubicBezTo>
                        <a:pt x="1957" y="230"/>
                        <a:pt x="1957" y="230"/>
                        <a:pt x="1957" y="230"/>
                      </a:cubicBezTo>
                      <a:cubicBezTo>
                        <a:pt x="1956" y="230"/>
                        <a:pt x="1956" y="230"/>
                        <a:pt x="1956" y="230"/>
                      </a:cubicBezTo>
                      <a:cubicBezTo>
                        <a:pt x="1953" y="231"/>
                        <a:pt x="1951" y="237"/>
                        <a:pt x="1951" y="240"/>
                      </a:cubicBezTo>
                      <a:cubicBezTo>
                        <a:pt x="1950" y="240"/>
                        <a:pt x="1950" y="240"/>
                        <a:pt x="1950" y="240"/>
                      </a:cubicBezTo>
                      <a:cubicBezTo>
                        <a:pt x="1952" y="242"/>
                        <a:pt x="1952" y="242"/>
                        <a:pt x="1952" y="242"/>
                      </a:cubicBezTo>
                      <a:cubicBezTo>
                        <a:pt x="1954" y="248"/>
                        <a:pt x="1954" y="250"/>
                        <a:pt x="1952" y="256"/>
                      </a:cubicBezTo>
                      <a:cubicBezTo>
                        <a:pt x="1951" y="257"/>
                        <a:pt x="1951" y="257"/>
                        <a:pt x="1951" y="257"/>
                      </a:cubicBezTo>
                      <a:cubicBezTo>
                        <a:pt x="1948" y="256"/>
                        <a:pt x="1948" y="256"/>
                        <a:pt x="1948" y="256"/>
                      </a:cubicBezTo>
                      <a:cubicBezTo>
                        <a:pt x="1949" y="250"/>
                        <a:pt x="1949" y="250"/>
                        <a:pt x="1949" y="250"/>
                      </a:cubicBezTo>
                      <a:cubicBezTo>
                        <a:pt x="1948" y="250"/>
                        <a:pt x="1948" y="250"/>
                        <a:pt x="1948" y="250"/>
                      </a:cubicBezTo>
                      <a:cubicBezTo>
                        <a:pt x="1948" y="247"/>
                        <a:pt x="1948" y="247"/>
                        <a:pt x="1948" y="247"/>
                      </a:cubicBezTo>
                      <a:cubicBezTo>
                        <a:pt x="1947" y="243"/>
                        <a:pt x="1947" y="243"/>
                        <a:pt x="1947" y="243"/>
                      </a:cubicBezTo>
                      <a:cubicBezTo>
                        <a:pt x="1942" y="242"/>
                        <a:pt x="1942" y="242"/>
                        <a:pt x="1942" y="242"/>
                      </a:cubicBezTo>
                      <a:cubicBezTo>
                        <a:pt x="1939" y="244"/>
                        <a:pt x="1939" y="244"/>
                        <a:pt x="1939" y="244"/>
                      </a:cubicBezTo>
                      <a:cubicBezTo>
                        <a:pt x="1937" y="241"/>
                        <a:pt x="1937" y="240"/>
                        <a:pt x="1936" y="237"/>
                      </a:cubicBezTo>
                      <a:cubicBezTo>
                        <a:pt x="1934" y="240"/>
                        <a:pt x="1934" y="240"/>
                        <a:pt x="1934" y="240"/>
                      </a:cubicBezTo>
                      <a:cubicBezTo>
                        <a:pt x="1931" y="240"/>
                        <a:pt x="1931" y="240"/>
                        <a:pt x="1931" y="240"/>
                      </a:cubicBezTo>
                      <a:cubicBezTo>
                        <a:pt x="1930" y="240"/>
                        <a:pt x="1930" y="240"/>
                        <a:pt x="1930" y="240"/>
                      </a:cubicBezTo>
                      <a:cubicBezTo>
                        <a:pt x="1930" y="241"/>
                        <a:pt x="1930" y="241"/>
                        <a:pt x="1930" y="241"/>
                      </a:cubicBezTo>
                      <a:cubicBezTo>
                        <a:pt x="1931" y="241"/>
                        <a:pt x="1931" y="241"/>
                        <a:pt x="1931" y="241"/>
                      </a:cubicBezTo>
                      <a:cubicBezTo>
                        <a:pt x="1931" y="242"/>
                        <a:pt x="1931" y="242"/>
                        <a:pt x="1931" y="242"/>
                      </a:cubicBezTo>
                      <a:cubicBezTo>
                        <a:pt x="1929" y="243"/>
                        <a:pt x="1929" y="243"/>
                        <a:pt x="1929" y="243"/>
                      </a:cubicBezTo>
                      <a:cubicBezTo>
                        <a:pt x="1927" y="246"/>
                        <a:pt x="1927" y="246"/>
                        <a:pt x="1927" y="246"/>
                      </a:cubicBezTo>
                      <a:cubicBezTo>
                        <a:pt x="1933" y="247"/>
                        <a:pt x="1933" y="247"/>
                        <a:pt x="1933" y="247"/>
                      </a:cubicBezTo>
                      <a:cubicBezTo>
                        <a:pt x="1927" y="247"/>
                        <a:pt x="1927" y="247"/>
                        <a:pt x="1927" y="247"/>
                      </a:cubicBezTo>
                      <a:cubicBezTo>
                        <a:pt x="1927" y="248"/>
                        <a:pt x="1927" y="248"/>
                        <a:pt x="1927" y="248"/>
                      </a:cubicBezTo>
                      <a:cubicBezTo>
                        <a:pt x="1929" y="249"/>
                        <a:pt x="1931" y="250"/>
                        <a:pt x="1933" y="250"/>
                      </a:cubicBezTo>
                      <a:cubicBezTo>
                        <a:pt x="1932" y="252"/>
                        <a:pt x="1932" y="252"/>
                        <a:pt x="1932" y="252"/>
                      </a:cubicBezTo>
                      <a:cubicBezTo>
                        <a:pt x="1930" y="251"/>
                        <a:pt x="1924" y="249"/>
                        <a:pt x="1923" y="246"/>
                      </a:cubicBezTo>
                      <a:cubicBezTo>
                        <a:pt x="1921" y="247"/>
                        <a:pt x="1921" y="247"/>
                        <a:pt x="1921" y="247"/>
                      </a:cubicBezTo>
                      <a:cubicBezTo>
                        <a:pt x="1920" y="246"/>
                        <a:pt x="1920" y="246"/>
                        <a:pt x="1920" y="246"/>
                      </a:cubicBezTo>
                      <a:cubicBezTo>
                        <a:pt x="1920" y="248"/>
                        <a:pt x="1920" y="248"/>
                        <a:pt x="1920" y="248"/>
                      </a:cubicBezTo>
                      <a:cubicBezTo>
                        <a:pt x="1922" y="248"/>
                        <a:pt x="1922" y="248"/>
                        <a:pt x="1922" y="248"/>
                      </a:cubicBezTo>
                      <a:cubicBezTo>
                        <a:pt x="1923" y="254"/>
                        <a:pt x="1923" y="254"/>
                        <a:pt x="1923" y="254"/>
                      </a:cubicBezTo>
                      <a:cubicBezTo>
                        <a:pt x="1925" y="255"/>
                        <a:pt x="1925" y="255"/>
                        <a:pt x="1925" y="255"/>
                      </a:cubicBezTo>
                      <a:cubicBezTo>
                        <a:pt x="1924" y="258"/>
                        <a:pt x="1924" y="258"/>
                        <a:pt x="1924" y="258"/>
                      </a:cubicBezTo>
                      <a:cubicBezTo>
                        <a:pt x="1926" y="259"/>
                        <a:pt x="1926" y="259"/>
                        <a:pt x="1926" y="259"/>
                      </a:cubicBezTo>
                      <a:cubicBezTo>
                        <a:pt x="1925" y="260"/>
                        <a:pt x="1925" y="260"/>
                        <a:pt x="1925" y="260"/>
                      </a:cubicBezTo>
                      <a:cubicBezTo>
                        <a:pt x="1921" y="261"/>
                        <a:pt x="1921" y="261"/>
                        <a:pt x="1921" y="261"/>
                      </a:cubicBezTo>
                      <a:cubicBezTo>
                        <a:pt x="1921" y="260"/>
                        <a:pt x="1921" y="255"/>
                        <a:pt x="1921" y="255"/>
                      </a:cubicBezTo>
                      <a:cubicBezTo>
                        <a:pt x="1921" y="254"/>
                        <a:pt x="1919" y="250"/>
                        <a:pt x="1919" y="249"/>
                      </a:cubicBezTo>
                      <a:cubicBezTo>
                        <a:pt x="1918" y="246"/>
                        <a:pt x="1919" y="242"/>
                        <a:pt x="1915" y="241"/>
                      </a:cubicBezTo>
                      <a:cubicBezTo>
                        <a:pt x="1913" y="241"/>
                        <a:pt x="1908" y="244"/>
                        <a:pt x="1907" y="246"/>
                      </a:cubicBezTo>
                      <a:cubicBezTo>
                        <a:pt x="1905" y="245"/>
                        <a:pt x="1905" y="245"/>
                        <a:pt x="1905" y="245"/>
                      </a:cubicBezTo>
                      <a:cubicBezTo>
                        <a:pt x="1904" y="246"/>
                        <a:pt x="1904" y="246"/>
                        <a:pt x="1904" y="246"/>
                      </a:cubicBezTo>
                      <a:cubicBezTo>
                        <a:pt x="1904" y="249"/>
                        <a:pt x="1904" y="249"/>
                        <a:pt x="1904" y="249"/>
                      </a:cubicBezTo>
                      <a:cubicBezTo>
                        <a:pt x="1907" y="249"/>
                        <a:pt x="1907" y="249"/>
                        <a:pt x="1907" y="249"/>
                      </a:cubicBezTo>
                      <a:cubicBezTo>
                        <a:pt x="1908" y="252"/>
                        <a:pt x="1908" y="252"/>
                        <a:pt x="1908" y="252"/>
                      </a:cubicBezTo>
                      <a:cubicBezTo>
                        <a:pt x="1906" y="251"/>
                        <a:pt x="1901" y="251"/>
                        <a:pt x="1899" y="252"/>
                      </a:cubicBezTo>
                      <a:cubicBezTo>
                        <a:pt x="1897" y="249"/>
                        <a:pt x="1897" y="249"/>
                        <a:pt x="1897" y="249"/>
                      </a:cubicBezTo>
                      <a:cubicBezTo>
                        <a:pt x="1896" y="250"/>
                        <a:pt x="1894" y="251"/>
                        <a:pt x="1893" y="251"/>
                      </a:cubicBezTo>
                      <a:cubicBezTo>
                        <a:pt x="1891" y="251"/>
                        <a:pt x="1891" y="251"/>
                        <a:pt x="1891" y="251"/>
                      </a:cubicBezTo>
                      <a:cubicBezTo>
                        <a:pt x="1892" y="248"/>
                        <a:pt x="1892" y="248"/>
                        <a:pt x="1892" y="248"/>
                      </a:cubicBezTo>
                      <a:cubicBezTo>
                        <a:pt x="1889" y="246"/>
                        <a:pt x="1889" y="246"/>
                        <a:pt x="1889" y="246"/>
                      </a:cubicBezTo>
                      <a:cubicBezTo>
                        <a:pt x="1881" y="247"/>
                        <a:pt x="1881" y="247"/>
                        <a:pt x="1881" y="247"/>
                      </a:cubicBezTo>
                      <a:cubicBezTo>
                        <a:pt x="1881" y="247"/>
                        <a:pt x="1880" y="246"/>
                        <a:pt x="1879" y="246"/>
                      </a:cubicBezTo>
                      <a:cubicBezTo>
                        <a:pt x="1877" y="246"/>
                        <a:pt x="1872" y="247"/>
                        <a:pt x="1870" y="249"/>
                      </a:cubicBezTo>
                      <a:cubicBezTo>
                        <a:pt x="1868" y="248"/>
                        <a:pt x="1868" y="248"/>
                        <a:pt x="1868" y="248"/>
                      </a:cubicBezTo>
                      <a:cubicBezTo>
                        <a:pt x="1864" y="253"/>
                        <a:pt x="1864" y="253"/>
                        <a:pt x="1864" y="253"/>
                      </a:cubicBezTo>
                      <a:cubicBezTo>
                        <a:pt x="1864" y="257"/>
                        <a:pt x="1864" y="257"/>
                        <a:pt x="1864" y="257"/>
                      </a:cubicBezTo>
                      <a:cubicBezTo>
                        <a:pt x="1869" y="258"/>
                        <a:pt x="1869" y="258"/>
                        <a:pt x="1869" y="258"/>
                      </a:cubicBezTo>
                      <a:cubicBezTo>
                        <a:pt x="1866" y="260"/>
                        <a:pt x="1866" y="260"/>
                        <a:pt x="1866" y="260"/>
                      </a:cubicBezTo>
                      <a:cubicBezTo>
                        <a:pt x="1867" y="261"/>
                        <a:pt x="1867" y="261"/>
                        <a:pt x="1867" y="261"/>
                      </a:cubicBezTo>
                      <a:cubicBezTo>
                        <a:pt x="1866" y="263"/>
                        <a:pt x="1866" y="263"/>
                        <a:pt x="1866" y="263"/>
                      </a:cubicBezTo>
                      <a:cubicBezTo>
                        <a:pt x="1864" y="265"/>
                        <a:pt x="1864" y="265"/>
                        <a:pt x="1864" y="265"/>
                      </a:cubicBezTo>
                      <a:cubicBezTo>
                        <a:pt x="1865" y="266"/>
                        <a:pt x="1865" y="266"/>
                        <a:pt x="1865" y="266"/>
                      </a:cubicBezTo>
                      <a:cubicBezTo>
                        <a:pt x="1862" y="269"/>
                        <a:pt x="1862" y="269"/>
                        <a:pt x="1862" y="269"/>
                      </a:cubicBezTo>
                      <a:cubicBezTo>
                        <a:pt x="1865" y="271"/>
                        <a:pt x="1865" y="271"/>
                        <a:pt x="1865" y="271"/>
                      </a:cubicBezTo>
                      <a:cubicBezTo>
                        <a:pt x="1864" y="273"/>
                        <a:pt x="1864" y="273"/>
                        <a:pt x="1864" y="273"/>
                      </a:cubicBezTo>
                      <a:cubicBezTo>
                        <a:pt x="1865" y="274"/>
                        <a:pt x="1865" y="274"/>
                        <a:pt x="1865" y="274"/>
                      </a:cubicBezTo>
                      <a:cubicBezTo>
                        <a:pt x="1865" y="275"/>
                        <a:pt x="1865" y="278"/>
                        <a:pt x="1865" y="279"/>
                      </a:cubicBezTo>
                      <a:cubicBezTo>
                        <a:pt x="1868" y="278"/>
                        <a:pt x="1868" y="278"/>
                        <a:pt x="1868" y="278"/>
                      </a:cubicBezTo>
                      <a:cubicBezTo>
                        <a:pt x="1874" y="283"/>
                        <a:pt x="1874" y="283"/>
                        <a:pt x="1874" y="283"/>
                      </a:cubicBezTo>
                      <a:cubicBezTo>
                        <a:pt x="1879" y="281"/>
                        <a:pt x="1879" y="281"/>
                        <a:pt x="1879" y="281"/>
                      </a:cubicBezTo>
                      <a:cubicBezTo>
                        <a:pt x="1878" y="284"/>
                        <a:pt x="1878" y="284"/>
                        <a:pt x="1878" y="284"/>
                      </a:cubicBezTo>
                      <a:cubicBezTo>
                        <a:pt x="1877" y="285"/>
                        <a:pt x="1877" y="285"/>
                        <a:pt x="1877" y="285"/>
                      </a:cubicBezTo>
                      <a:cubicBezTo>
                        <a:pt x="1877" y="286"/>
                        <a:pt x="1877" y="286"/>
                        <a:pt x="1877" y="286"/>
                      </a:cubicBezTo>
                      <a:cubicBezTo>
                        <a:pt x="1878" y="287"/>
                        <a:pt x="1881" y="289"/>
                        <a:pt x="1883" y="289"/>
                      </a:cubicBezTo>
                      <a:cubicBezTo>
                        <a:pt x="1884" y="291"/>
                        <a:pt x="1884" y="291"/>
                        <a:pt x="1884" y="291"/>
                      </a:cubicBezTo>
                      <a:cubicBezTo>
                        <a:pt x="1885" y="291"/>
                        <a:pt x="1889" y="289"/>
                        <a:pt x="1890" y="290"/>
                      </a:cubicBezTo>
                      <a:cubicBezTo>
                        <a:pt x="1891" y="289"/>
                        <a:pt x="1891" y="289"/>
                        <a:pt x="1891" y="289"/>
                      </a:cubicBezTo>
                      <a:cubicBezTo>
                        <a:pt x="1888" y="286"/>
                        <a:pt x="1888" y="286"/>
                        <a:pt x="1888" y="286"/>
                      </a:cubicBezTo>
                      <a:cubicBezTo>
                        <a:pt x="1892" y="286"/>
                        <a:pt x="1892" y="286"/>
                        <a:pt x="1892" y="286"/>
                      </a:cubicBezTo>
                      <a:cubicBezTo>
                        <a:pt x="1893" y="284"/>
                        <a:pt x="1893" y="284"/>
                        <a:pt x="1893" y="284"/>
                      </a:cubicBezTo>
                      <a:cubicBezTo>
                        <a:pt x="1895" y="285"/>
                        <a:pt x="1897" y="287"/>
                        <a:pt x="1898" y="289"/>
                      </a:cubicBezTo>
                      <a:cubicBezTo>
                        <a:pt x="1899" y="288"/>
                        <a:pt x="1899" y="288"/>
                        <a:pt x="1899" y="288"/>
                      </a:cubicBezTo>
                      <a:cubicBezTo>
                        <a:pt x="1898" y="285"/>
                        <a:pt x="1898" y="285"/>
                        <a:pt x="1898" y="285"/>
                      </a:cubicBezTo>
                      <a:cubicBezTo>
                        <a:pt x="1900" y="283"/>
                        <a:pt x="1900" y="283"/>
                        <a:pt x="1900" y="283"/>
                      </a:cubicBezTo>
                      <a:cubicBezTo>
                        <a:pt x="1901" y="285"/>
                        <a:pt x="1901" y="285"/>
                        <a:pt x="1901" y="285"/>
                      </a:cubicBezTo>
                      <a:cubicBezTo>
                        <a:pt x="1903" y="285"/>
                        <a:pt x="1903" y="285"/>
                        <a:pt x="1903" y="285"/>
                      </a:cubicBezTo>
                      <a:cubicBezTo>
                        <a:pt x="1902" y="286"/>
                        <a:pt x="1902" y="295"/>
                        <a:pt x="1902" y="296"/>
                      </a:cubicBezTo>
                      <a:cubicBezTo>
                        <a:pt x="1903" y="295"/>
                        <a:pt x="1906" y="292"/>
                        <a:pt x="1906" y="290"/>
                      </a:cubicBezTo>
                      <a:cubicBezTo>
                        <a:pt x="1907" y="289"/>
                        <a:pt x="1909" y="287"/>
                        <a:pt x="1911" y="287"/>
                      </a:cubicBezTo>
                      <a:cubicBezTo>
                        <a:pt x="1912" y="282"/>
                        <a:pt x="1912" y="282"/>
                        <a:pt x="1912" y="282"/>
                      </a:cubicBezTo>
                      <a:cubicBezTo>
                        <a:pt x="1910" y="281"/>
                        <a:pt x="1910" y="281"/>
                        <a:pt x="1910" y="281"/>
                      </a:cubicBezTo>
                      <a:cubicBezTo>
                        <a:pt x="1909" y="279"/>
                        <a:pt x="1909" y="279"/>
                        <a:pt x="1909" y="279"/>
                      </a:cubicBezTo>
                      <a:cubicBezTo>
                        <a:pt x="1910" y="276"/>
                        <a:pt x="1910" y="276"/>
                        <a:pt x="1910" y="276"/>
                      </a:cubicBezTo>
                      <a:cubicBezTo>
                        <a:pt x="1913" y="276"/>
                        <a:pt x="1913" y="276"/>
                        <a:pt x="1913" y="276"/>
                      </a:cubicBezTo>
                      <a:cubicBezTo>
                        <a:pt x="1911" y="279"/>
                        <a:pt x="1911" y="279"/>
                        <a:pt x="1911" y="279"/>
                      </a:cubicBezTo>
                      <a:cubicBezTo>
                        <a:pt x="1912" y="280"/>
                        <a:pt x="1912" y="280"/>
                        <a:pt x="1912" y="280"/>
                      </a:cubicBezTo>
                      <a:cubicBezTo>
                        <a:pt x="1913" y="281"/>
                        <a:pt x="1915" y="281"/>
                        <a:pt x="1917" y="281"/>
                      </a:cubicBezTo>
                      <a:cubicBezTo>
                        <a:pt x="1916" y="283"/>
                        <a:pt x="1916" y="283"/>
                        <a:pt x="1916" y="283"/>
                      </a:cubicBezTo>
                      <a:cubicBezTo>
                        <a:pt x="1915" y="284"/>
                        <a:pt x="1915" y="287"/>
                        <a:pt x="1916" y="288"/>
                      </a:cubicBezTo>
                      <a:cubicBezTo>
                        <a:pt x="1917" y="289"/>
                        <a:pt x="1923" y="286"/>
                        <a:pt x="1924" y="286"/>
                      </a:cubicBezTo>
                      <a:cubicBezTo>
                        <a:pt x="1925" y="287"/>
                        <a:pt x="1925" y="287"/>
                        <a:pt x="1925" y="287"/>
                      </a:cubicBezTo>
                      <a:cubicBezTo>
                        <a:pt x="1924" y="288"/>
                        <a:pt x="1918" y="290"/>
                        <a:pt x="1917" y="291"/>
                      </a:cubicBezTo>
                      <a:cubicBezTo>
                        <a:pt x="1917" y="292"/>
                        <a:pt x="1917" y="292"/>
                        <a:pt x="1917" y="292"/>
                      </a:cubicBezTo>
                      <a:cubicBezTo>
                        <a:pt x="1922" y="293"/>
                        <a:pt x="1922" y="293"/>
                        <a:pt x="1922" y="293"/>
                      </a:cubicBezTo>
                      <a:cubicBezTo>
                        <a:pt x="1922" y="294"/>
                        <a:pt x="1922" y="294"/>
                        <a:pt x="1922" y="294"/>
                      </a:cubicBezTo>
                      <a:cubicBezTo>
                        <a:pt x="1915" y="294"/>
                        <a:pt x="1915" y="294"/>
                        <a:pt x="1915" y="294"/>
                      </a:cubicBezTo>
                      <a:cubicBezTo>
                        <a:pt x="1914" y="292"/>
                        <a:pt x="1914" y="292"/>
                        <a:pt x="1914" y="292"/>
                      </a:cubicBezTo>
                      <a:cubicBezTo>
                        <a:pt x="1912" y="292"/>
                        <a:pt x="1912" y="292"/>
                        <a:pt x="1912" y="292"/>
                      </a:cubicBezTo>
                      <a:cubicBezTo>
                        <a:pt x="1910" y="292"/>
                        <a:pt x="1906" y="294"/>
                        <a:pt x="1905" y="296"/>
                      </a:cubicBezTo>
                      <a:cubicBezTo>
                        <a:pt x="1904" y="299"/>
                        <a:pt x="1904" y="299"/>
                        <a:pt x="1904" y="299"/>
                      </a:cubicBezTo>
                      <a:cubicBezTo>
                        <a:pt x="1907" y="305"/>
                        <a:pt x="1907" y="305"/>
                        <a:pt x="1907" y="305"/>
                      </a:cubicBezTo>
                      <a:cubicBezTo>
                        <a:pt x="1909" y="304"/>
                        <a:pt x="1909" y="304"/>
                        <a:pt x="1909" y="304"/>
                      </a:cubicBezTo>
                      <a:cubicBezTo>
                        <a:pt x="1911" y="304"/>
                        <a:pt x="1911" y="304"/>
                        <a:pt x="1911" y="304"/>
                      </a:cubicBezTo>
                      <a:cubicBezTo>
                        <a:pt x="1913" y="303"/>
                        <a:pt x="1913" y="303"/>
                        <a:pt x="1913" y="303"/>
                      </a:cubicBezTo>
                      <a:cubicBezTo>
                        <a:pt x="1913" y="305"/>
                        <a:pt x="1913" y="305"/>
                        <a:pt x="1913" y="305"/>
                      </a:cubicBezTo>
                      <a:cubicBezTo>
                        <a:pt x="1914" y="306"/>
                        <a:pt x="1914" y="306"/>
                        <a:pt x="1914" y="306"/>
                      </a:cubicBezTo>
                      <a:cubicBezTo>
                        <a:pt x="1915" y="307"/>
                        <a:pt x="1915" y="307"/>
                        <a:pt x="1915" y="307"/>
                      </a:cubicBezTo>
                      <a:cubicBezTo>
                        <a:pt x="1914" y="311"/>
                        <a:pt x="1914" y="311"/>
                        <a:pt x="1914" y="311"/>
                      </a:cubicBezTo>
                      <a:cubicBezTo>
                        <a:pt x="1916" y="313"/>
                        <a:pt x="1916" y="313"/>
                        <a:pt x="1916" y="313"/>
                      </a:cubicBezTo>
                      <a:cubicBezTo>
                        <a:pt x="1918" y="310"/>
                        <a:pt x="1918" y="310"/>
                        <a:pt x="1918" y="310"/>
                      </a:cubicBezTo>
                      <a:cubicBezTo>
                        <a:pt x="1920" y="315"/>
                        <a:pt x="1920" y="315"/>
                        <a:pt x="1920" y="315"/>
                      </a:cubicBezTo>
                      <a:cubicBezTo>
                        <a:pt x="1922" y="313"/>
                        <a:pt x="1922" y="313"/>
                        <a:pt x="1922" y="313"/>
                      </a:cubicBezTo>
                      <a:cubicBezTo>
                        <a:pt x="1924" y="313"/>
                        <a:pt x="1924" y="313"/>
                        <a:pt x="1924" y="313"/>
                      </a:cubicBezTo>
                      <a:cubicBezTo>
                        <a:pt x="1924" y="315"/>
                        <a:pt x="1924" y="315"/>
                        <a:pt x="1924" y="315"/>
                      </a:cubicBezTo>
                      <a:cubicBezTo>
                        <a:pt x="1926" y="315"/>
                        <a:pt x="1926" y="315"/>
                        <a:pt x="1926" y="315"/>
                      </a:cubicBezTo>
                      <a:cubicBezTo>
                        <a:pt x="1926" y="319"/>
                        <a:pt x="1926" y="319"/>
                        <a:pt x="1926" y="319"/>
                      </a:cubicBezTo>
                      <a:cubicBezTo>
                        <a:pt x="1928" y="319"/>
                        <a:pt x="1928" y="319"/>
                        <a:pt x="1928" y="319"/>
                      </a:cubicBezTo>
                      <a:cubicBezTo>
                        <a:pt x="1928" y="317"/>
                        <a:pt x="1929" y="314"/>
                        <a:pt x="1931" y="313"/>
                      </a:cubicBezTo>
                      <a:cubicBezTo>
                        <a:pt x="1930" y="312"/>
                        <a:pt x="1929" y="309"/>
                        <a:pt x="1930" y="307"/>
                      </a:cubicBezTo>
                      <a:cubicBezTo>
                        <a:pt x="1934" y="301"/>
                        <a:pt x="1934" y="301"/>
                        <a:pt x="1934" y="301"/>
                      </a:cubicBezTo>
                      <a:cubicBezTo>
                        <a:pt x="1933" y="307"/>
                        <a:pt x="1933" y="307"/>
                        <a:pt x="1933" y="307"/>
                      </a:cubicBezTo>
                      <a:cubicBezTo>
                        <a:pt x="1934" y="308"/>
                        <a:pt x="1937" y="309"/>
                        <a:pt x="1938" y="310"/>
                      </a:cubicBezTo>
                      <a:cubicBezTo>
                        <a:pt x="1944" y="304"/>
                        <a:pt x="1944" y="304"/>
                        <a:pt x="1944" y="304"/>
                      </a:cubicBezTo>
                      <a:cubicBezTo>
                        <a:pt x="1944" y="302"/>
                        <a:pt x="1944" y="302"/>
                        <a:pt x="1944" y="302"/>
                      </a:cubicBezTo>
                      <a:cubicBezTo>
                        <a:pt x="1942" y="300"/>
                        <a:pt x="1942" y="300"/>
                        <a:pt x="1942" y="300"/>
                      </a:cubicBezTo>
                      <a:cubicBezTo>
                        <a:pt x="1944" y="297"/>
                        <a:pt x="1943" y="291"/>
                        <a:pt x="1945" y="287"/>
                      </a:cubicBezTo>
                      <a:cubicBezTo>
                        <a:pt x="1946" y="296"/>
                        <a:pt x="1946" y="296"/>
                        <a:pt x="1946" y="296"/>
                      </a:cubicBezTo>
                      <a:cubicBezTo>
                        <a:pt x="1952" y="290"/>
                        <a:pt x="1952" y="290"/>
                        <a:pt x="1952" y="290"/>
                      </a:cubicBezTo>
                      <a:cubicBezTo>
                        <a:pt x="1952" y="292"/>
                        <a:pt x="1953" y="296"/>
                        <a:pt x="1952" y="298"/>
                      </a:cubicBezTo>
                      <a:cubicBezTo>
                        <a:pt x="1954" y="298"/>
                        <a:pt x="1954" y="298"/>
                        <a:pt x="1954" y="298"/>
                      </a:cubicBezTo>
                      <a:cubicBezTo>
                        <a:pt x="1956" y="296"/>
                        <a:pt x="1955" y="291"/>
                        <a:pt x="1954" y="288"/>
                      </a:cubicBezTo>
                      <a:cubicBezTo>
                        <a:pt x="1950" y="286"/>
                        <a:pt x="1950" y="286"/>
                        <a:pt x="1950" y="286"/>
                      </a:cubicBezTo>
                      <a:cubicBezTo>
                        <a:pt x="1949" y="280"/>
                        <a:pt x="1949" y="280"/>
                        <a:pt x="1949" y="280"/>
                      </a:cubicBezTo>
                      <a:cubicBezTo>
                        <a:pt x="1948" y="279"/>
                        <a:pt x="1948" y="279"/>
                        <a:pt x="1948" y="279"/>
                      </a:cubicBezTo>
                      <a:cubicBezTo>
                        <a:pt x="1946" y="279"/>
                        <a:pt x="1946" y="279"/>
                        <a:pt x="1946" y="279"/>
                      </a:cubicBezTo>
                      <a:cubicBezTo>
                        <a:pt x="1943" y="277"/>
                        <a:pt x="1942" y="277"/>
                        <a:pt x="1941" y="273"/>
                      </a:cubicBezTo>
                      <a:cubicBezTo>
                        <a:pt x="1936" y="271"/>
                        <a:pt x="1936" y="271"/>
                        <a:pt x="1936" y="271"/>
                      </a:cubicBezTo>
                      <a:cubicBezTo>
                        <a:pt x="1936" y="270"/>
                        <a:pt x="1936" y="270"/>
                        <a:pt x="1936" y="270"/>
                      </a:cubicBezTo>
                      <a:cubicBezTo>
                        <a:pt x="1938" y="269"/>
                        <a:pt x="1941" y="270"/>
                        <a:pt x="1943" y="271"/>
                      </a:cubicBezTo>
                      <a:cubicBezTo>
                        <a:pt x="1944" y="273"/>
                        <a:pt x="1944" y="273"/>
                        <a:pt x="1944" y="273"/>
                      </a:cubicBezTo>
                      <a:cubicBezTo>
                        <a:pt x="1946" y="274"/>
                        <a:pt x="1946" y="274"/>
                        <a:pt x="1946" y="274"/>
                      </a:cubicBezTo>
                      <a:cubicBezTo>
                        <a:pt x="1948" y="272"/>
                        <a:pt x="1948" y="272"/>
                        <a:pt x="1948" y="272"/>
                      </a:cubicBezTo>
                      <a:cubicBezTo>
                        <a:pt x="1950" y="272"/>
                        <a:pt x="1950" y="272"/>
                        <a:pt x="1950" y="272"/>
                      </a:cubicBezTo>
                      <a:cubicBezTo>
                        <a:pt x="1952" y="274"/>
                        <a:pt x="1952" y="274"/>
                        <a:pt x="1952" y="274"/>
                      </a:cubicBezTo>
                      <a:cubicBezTo>
                        <a:pt x="1955" y="274"/>
                        <a:pt x="1955" y="274"/>
                        <a:pt x="1955" y="274"/>
                      </a:cubicBezTo>
                      <a:cubicBezTo>
                        <a:pt x="1956" y="277"/>
                        <a:pt x="1956" y="277"/>
                        <a:pt x="1956" y="277"/>
                      </a:cubicBezTo>
                      <a:cubicBezTo>
                        <a:pt x="1955" y="278"/>
                        <a:pt x="1955" y="278"/>
                        <a:pt x="1955" y="278"/>
                      </a:cubicBezTo>
                      <a:cubicBezTo>
                        <a:pt x="1953" y="277"/>
                        <a:pt x="1953" y="277"/>
                        <a:pt x="1953" y="277"/>
                      </a:cubicBezTo>
                      <a:cubicBezTo>
                        <a:pt x="1953" y="277"/>
                        <a:pt x="1953" y="277"/>
                        <a:pt x="1953" y="277"/>
                      </a:cubicBezTo>
                      <a:cubicBezTo>
                        <a:pt x="1957" y="284"/>
                        <a:pt x="1957" y="287"/>
                        <a:pt x="1958" y="295"/>
                      </a:cubicBezTo>
                      <a:cubicBezTo>
                        <a:pt x="1961" y="294"/>
                        <a:pt x="1966" y="287"/>
                        <a:pt x="1967" y="284"/>
                      </a:cubicBezTo>
                      <a:cubicBezTo>
                        <a:pt x="1966" y="280"/>
                        <a:pt x="1966" y="280"/>
                        <a:pt x="1966" y="280"/>
                      </a:cubicBezTo>
                      <a:cubicBezTo>
                        <a:pt x="1972" y="269"/>
                        <a:pt x="1972" y="269"/>
                        <a:pt x="1972" y="269"/>
                      </a:cubicBezTo>
                      <a:cubicBezTo>
                        <a:pt x="1973" y="271"/>
                        <a:pt x="1973" y="273"/>
                        <a:pt x="1972" y="274"/>
                      </a:cubicBezTo>
                      <a:cubicBezTo>
                        <a:pt x="1966" y="280"/>
                        <a:pt x="1971" y="286"/>
                        <a:pt x="1969" y="290"/>
                      </a:cubicBezTo>
                      <a:cubicBezTo>
                        <a:pt x="1969" y="291"/>
                        <a:pt x="1966" y="294"/>
                        <a:pt x="1966" y="295"/>
                      </a:cubicBezTo>
                      <a:cubicBezTo>
                        <a:pt x="1965" y="300"/>
                        <a:pt x="1964" y="306"/>
                        <a:pt x="1963" y="312"/>
                      </a:cubicBezTo>
                      <a:cubicBezTo>
                        <a:pt x="1964" y="309"/>
                        <a:pt x="1964" y="309"/>
                        <a:pt x="1964" y="309"/>
                      </a:cubicBezTo>
                      <a:cubicBezTo>
                        <a:pt x="1965" y="309"/>
                        <a:pt x="1965" y="309"/>
                        <a:pt x="1965" y="309"/>
                      </a:cubicBezTo>
                      <a:cubicBezTo>
                        <a:pt x="1965" y="306"/>
                        <a:pt x="1968" y="294"/>
                        <a:pt x="1971" y="292"/>
                      </a:cubicBezTo>
                      <a:cubicBezTo>
                        <a:pt x="1968" y="302"/>
                        <a:pt x="1968" y="302"/>
                        <a:pt x="1968" y="302"/>
                      </a:cubicBezTo>
                      <a:cubicBezTo>
                        <a:pt x="1968" y="302"/>
                        <a:pt x="1967" y="303"/>
                        <a:pt x="1967" y="304"/>
                      </a:cubicBezTo>
                      <a:cubicBezTo>
                        <a:pt x="1966" y="314"/>
                        <a:pt x="1966" y="314"/>
                        <a:pt x="1966" y="314"/>
                      </a:cubicBezTo>
                      <a:cubicBezTo>
                        <a:pt x="1968" y="312"/>
                        <a:pt x="1971" y="300"/>
                        <a:pt x="1972" y="298"/>
                      </a:cubicBezTo>
                      <a:cubicBezTo>
                        <a:pt x="1973" y="297"/>
                        <a:pt x="1973" y="297"/>
                        <a:pt x="1973" y="297"/>
                      </a:cubicBezTo>
                      <a:cubicBezTo>
                        <a:pt x="1973" y="301"/>
                        <a:pt x="1973" y="301"/>
                        <a:pt x="1973" y="301"/>
                      </a:cubicBezTo>
                      <a:cubicBezTo>
                        <a:pt x="1975" y="303"/>
                        <a:pt x="1975" y="303"/>
                        <a:pt x="1975" y="303"/>
                      </a:cubicBezTo>
                      <a:cubicBezTo>
                        <a:pt x="1973" y="306"/>
                        <a:pt x="1968" y="314"/>
                        <a:pt x="1971" y="318"/>
                      </a:cubicBezTo>
                      <a:cubicBezTo>
                        <a:pt x="1973" y="319"/>
                        <a:pt x="1973" y="319"/>
                        <a:pt x="1973" y="319"/>
                      </a:cubicBezTo>
                      <a:cubicBezTo>
                        <a:pt x="1973" y="320"/>
                        <a:pt x="1973" y="320"/>
                        <a:pt x="1973" y="320"/>
                      </a:cubicBezTo>
                      <a:cubicBezTo>
                        <a:pt x="1971" y="322"/>
                        <a:pt x="1971" y="322"/>
                        <a:pt x="1971" y="322"/>
                      </a:cubicBezTo>
                      <a:cubicBezTo>
                        <a:pt x="1969" y="326"/>
                        <a:pt x="1969" y="326"/>
                        <a:pt x="1969" y="326"/>
                      </a:cubicBezTo>
                      <a:cubicBezTo>
                        <a:pt x="1972" y="326"/>
                        <a:pt x="1972" y="326"/>
                        <a:pt x="1972" y="326"/>
                      </a:cubicBezTo>
                      <a:cubicBezTo>
                        <a:pt x="1975" y="324"/>
                        <a:pt x="1975" y="324"/>
                        <a:pt x="1975" y="324"/>
                      </a:cubicBezTo>
                      <a:cubicBezTo>
                        <a:pt x="1977" y="325"/>
                        <a:pt x="1977" y="325"/>
                        <a:pt x="1977" y="325"/>
                      </a:cubicBezTo>
                      <a:cubicBezTo>
                        <a:pt x="1978" y="323"/>
                        <a:pt x="1978" y="323"/>
                        <a:pt x="1978" y="323"/>
                      </a:cubicBezTo>
                      <a:cubicBezTo>
                        <a:pt x="1982" y="325"/>
                        <a:pt x="1978" y="332"/>
                        <a:pt x="1977" y="334"/>
                      </a:cubicBezTo>
                      <a:cubicBezTo>
                        <a:pt x="1977" y="336"/>
                        <a:pt x="1977" y="339"/>
                        <a:pt x="1977" y="341"/>
                      </a:cubicBezTo>
                      <a:cubicBezTo>
                        <a:pt x="1977" y="341"/>
                        <a:pt x="1976" y="342"/>
                        <a:pt x="1976" y="342"/>
                      </a:cubicBezTo>
                      <a:cubicBezTo>
                        <a:pt x="1974" y="349"/>
                        <a:pt x="1971" y="356"/>
                        <a:pt x="1970" y="362"/>
                      </a:cubicBezTo>
                      <a:cubicBezTo>
                        <a:pt x="1968" y="368"/>
                        <a:pt x="1969" y="374"/>
                        <a:pt x="1964" y="379"/>
                      </a:cubicBezTo>
                      <a:cubicBezTo>
                        <a:pt x="1965" y="382"/>
                        <a:pt x="1965" y="382"/>
                        <a:pt x="1965" y="382"/>
                      </a:cubicBezTo>
                      <a:cubicBezTo>
                        <a:pt x="1962" y="384"/>
                        <a:pt x="1962" y="384"/>
                        <a:pt x="1962" y="384"/>
                      </a:cubicBezTo>
                      <a:cubicBezTo>
                        <a:pt x="1961" y="382"/>
                        <a:pt x="1961" y="382"/>
                        <a:pt x="1961" y="382"/>
                      </a:cubicBezTo>
                      <a:cubicBezTo>
                        <a:pt x="1959" y="384"/>
                        <a:pt x="1959" y="384"/>
                        <a:pt x="1959" y="384"/>
                      </a:cubicBezTo>
                      <a:cubicBezTo>
                        <a:pt x="1959" y="391"/>
                        <a:pt x="1959" y="391"/>
                        <a:pt x="1959" y="391"/>
                      </a:cubicBezTo>
                      <a:cubicBezTo>
                        <a:pt x="1958" y="392"/>
                        <a:pt x="1958" y="392"/>
                        <a:pt x="1958" y="392"/>
                      </a:cubicBezTo>
                      <a:cubicBezTo>
                        <a:pt x="1961" y="392"/>
                        <a:pt x="1961" y="392"/>
                        <a:pt x="1961" y="392"/>
                      </a:cubicBezTo>
                      <a:cubicBezTo>
                        <a:pt x="1962" y="396"/>
                        <a:pt x="1964" y="401"/>
                        <a:pt x="1960" y="404"/>
                      </a:cubicBezTo>
                      <a:cubicBezTo>
                        <a:pt x="1960" y="406"/>
                        <a:pt x="1960" y="406"/>
                        <a:pt x="1960" y="406"/>
                      </a:cubicBezTo>
                      <a:cubicBezTo>
                        <a:pt x="1962" y="407"/>
                        <a:pt x="1962" y="407"/>
                        <a:pt x="1962" y="407"/>
                      </a:cubicBezTo>
                      <a:cubicBezTo>
                        <a:pt x="1961" y="410"/>
                        <a:pt x="1961" y="410"/>
                        <a:pt x="1961" y="410"/>
                      </a:cubicBezTo>
                      <a:cubicBezTo>
                        <a:pt x="1959" y="411"/>
                        <a:pt x="1959" y="411"/>
                        <a:pt x="1959" y="411"/>
                      </a:cubicBezTo>
                      <a:cubicBezTo>
                        <a:pt x="1958" y="410"/>
                        <a:pt x="1958" y="410"/>
                        <a:pt x="1958" y="410"/>
                      </a:cubicBezTo>
                      <a:cubicBezTo>
                        <a:pt x="1957" y="410"/>
                        <a:pt x="1957" y="410"/>
                        <a:pt x="1957" y="410"/>
                      </a:cubicBezTo>
                      <a:cubicBezTo>
                        <a:pt x="1954" y="409"/>
                        <a:pt x="1954" y="409"/>
                        <a:pt x="1954" y="409"/>
                      </a:cubicBezTo>
                      <a:cubicBezTo>
                        <a:pt x="1951" y="417"/>
                        <a:pt x="1951" y="417"/>
                        <a:pt x="1951" y="417"/>
                      </a:cubicBezTo>
                      <a:cubicBezTo>
                        <a:pt x="1953" y="418"/>
                        <a:pt x="1953" y="418"/>
                        <a:pt x="1953" y="418"/>
                      </a:cubicBezTo>
                      <a:cubicBezTo>
                        <a:pt x="1953" y="422"/>
                        <a:pt x="1953" y="422"/>
                        <a:pt x="1953" y="422"/>
                      </a:cubicBezTo>
                      <a:cubicBezTo>
                        <a:pt x="1947" y="424"/>
                        <a:pt x="1947" y="424"/>
                        <a:pt x="1947" y="424"/>
                      </a:cubicBezTo>
                      <a:cubicBezTo>
                        <a:pt x="1945" y="423"/>
                        <a:pt x="1945" y="423"/>
                        <a:pt x="1945" y="423"/>
                      </a:cubicBezTo>
                      <a:cubicBezTo>
                        <a:pt x="1945" y="426"/>
                        <a:pt x="1947" y="432"/>
                        <a:pt x="1949" y="434"/>
                      </a:cubicBezTo>
                      <a:cubicBezTo>
                        <a:pt x="1947" y="436"/>
                        <a:pt x="1947" y="436"/>
                        <a:pt x="1947" y="436"/>
                      </a:cubicBezTo>
                      <a:cubicBezTo>
                        <a:pt x="1948" y="438"/>
                        <a:pt x="1948" y="438"/>
                        <a:pt x="1948" y="438"/>
                      </a:cubicBezTo>
                      <a:cubicBezTo>
                        <a:pt x="1951" y="436"/>
                        <a:pt x="1951" y="436"/>
                        <a:pt x="1951" y="436"/>
                      </a:cubicBezTo>
                      <a:cubicBezTo>
                        <a:pt x="1954" y="435"/>
                        <a:pt x="1954" y="435"/>
                        <a:pt x="1954" y="435"/>
                      </a:cubicBezTo>
                      <a:cubicBezTo>
                        <a:pt x="1956" y="439"/>
                        <a:pt x="1956" y="439"/>
                        <a:pt x="1956" y="439"/>
                      </a:cubicBezTo>
                      <a:cubicBezTo>
                        <a:pt x="1957" y="438"/>
                        <a:pt x="1957" y="438"/>
                        <a:pt x="1957" y="438"/>
                      </a:cubicBezTo>
                      <a:cubicBezTo>
                        <a:pt x="1958" y="434"/>
                        <a:pt x="1958" y="434"/>
                        <a:pt x="1958" y="434"/>
                      </a:cubicBezTo>
                      <a:cubicBezTo>
                        <a:pt x="1961" y="432"/>
                        <a:pt x="1961" y="432"/>
                        <a:pt x="1961" y="432"/>
                      </a:cubicBezTo>
                      <a:cubicBezTo>
                        <a:pt x="1965" y="434"/>
                        <a:pt x="1965" y="434"/>
                        <a:pt x="1965" y="434"/>
                      </a:cubicBezTo>
                      <a:cubicBezTo>
                        <a:pt x="1965" y="438"/>
                        <a:pt x="1969" y="441"/>
                        <a:pt x="1969" y="445"/>
                      </a:cubicBezTo>
                      <a:cubicBezTo>
                        <a:pt x="1969" y="444"/>
                        <a:pt x="1969" y="444"/>
                        <a:pt x="1969" y="444"/>
                      </a:cubicBezTo>
                      <a:cubicBezTo>
                        <a:pt x="1973" y="443"/>
                        <a:pt x="1973" y="443"/>
                        <a:pt x="1973" y="443"/>
                      </a:cubicBezTo>
                      <a:cubicBezTo>
                        <a:pt x="1973" y="446"/>
                        <a:pt x="1974" y="451"/>
                        <a:pt x="1976" y="453"/>
                      </a:cubicBezTo>
                      <a:cubicBezTo>
                        <a:pt x="1978" y="450"/>
                        <a:pt x="1978" y="450"/>
                        <a:pt x="1978" y="450"/>
                      </a:cubicBezTo>
                      <a:cubicBezTo>
                        <a:pt x="1978" y="447"/>
                        <a:pt x="1978" y="436"/>
                        <a:pt x="1977" y="434"/>
                      </a:cubicBezTo>
                      <a:cubicBezTo>
                        <a:pt x="1978" y="433"/>
                        <a:pt x="1978" y="433"/>
                        <a:pt x="1978" y="433"/>
                      </a:cubicBezTo>
                      <a:cubicBezTo>
                        <a:pt x="1977" y="432"/>
                        <a:pt x="1977" y="432"/>
                        <a:pt x="1977" y="432"/>
                      </a:cubicBezTo>
                      <a:cubicBezTo>
                        <a:pt x="1978" y="428"/>
                        <a:pt x="1978" y="428"/>
                        <a:pt x="1978" y="428"/>
                      </a:cubicBezTo>
                      <a:cubicBezTo>
                        <a:pt x="1975" y="427"/>
                        <a:pt x="1975" y="427"/>
                        <a:pt x="1975" y="427"/>
                      </a:cubicBezTo>
                      <a:cubicBezTo>
                        <a:pt x="1972" y="422"/>
                        <a:pt x="1972" y="422"/>
                        <a:pt x="1972" y="422"/>
                      </a:cubicBezTo>
                      <a:cubicBezTo>
                        <a:pt x="1974" y="422"/>
                        <a:pt x="1974" y="422"/>
                        <a:pt x="1974" y="422"/>
                      </a:cubicBezTo>
                      <a:cubicBezTo>
                        <a:pt x="1976" y="423"/>
                        <a:pt x="1976" y="423"/>
                        <a:pt x="1976" y="423"/>
                      </a:cubicBezTo>
                      <a:cubicBezTo>
                        <a:pt x="1976" y="421"/>
                        <a:pt x="1978" y="416"/>
                        <a:pt x="1981" y="416"/>
                      </a:cubicBezTo>
                      <a:cubicBezTo>
                        <a:pt x="1980" y="409"/>
                        <a:pt x="1980" y="409"/>
                        <a:pt x="1980" y="409"/>
                      </a:cubicBezTo>
                      <a:cubicBezTo>
                        <a:pt x="1983" y="406"/>
                        <a:pt x="1983" y="406"/>
                        <a:pt x="1983" y="406"/>
                      </a:cubicBezTo>
                      <a:cubicBezTo>
                        <a:pt x="1982" y="406"/>
                        <a:pt x="1981" y="404"/>
                        <a:pt x="1981" y="402"/>
                      </a:cubicBezTo>
                      <a:cubicBezTo>
                        <a:pt x="1980" y="402"/>
                        <a:pt x="1980" y="402"/>
                        <a:pt x="1980" y="402"/>
                      </a:cubicBezTo>
                      <a:cubicBezTo>
                        <a:pt x="1981" y="400"/>
                        <a:pt x="1981" y="400"/>
                        <a:pt x="1981" y="400"/>
                      </a:cubicBezTo>
                      <a:cubicBezTo>
                        <a:pt x="1981" y="400"/>
                        <a:pt x="1981" y="400"/>
                        <a:pt x="1981" y="400"/>
                      </a:cubicBezTo>
                      <a:cubicBezTo>
                        <a:pt x="1983" y="398"/>
                        <a:pt x="1983" y="398"/>
                        <a:pt x="1983" y="398"/>
                      </a:cubicBezTo>
                      <a:cubicBezTo>
                        <a:pt x="1983" y="397"/>
                        <a:pt x="1983" y="397"/>
                        <a:pt x="1983" y="397"/>
                      </a:cubicBezTo>
                      <a:cubicBezTo>
                        <a:pt x="1979" y="397"/>
                        <a:pt x="1979" y="397"/>
                        <a:pt x="1979" y="397"/>
                      </a:cubicBezTo>
                      <a:cubicBezTo>
                        <a:pt x="1978" y="393"/>
                        <a:pt x="1978" y="393"/>
                        <a:pt x="1978" y="393"/>
                      </a:cubicBezTo>
                      <a:cubicBezTo>
                        <a:pt x="1977" y="392"/>
                        <a:pt x="1977" y="392"/>
                        <a:pt x="1977" y="392"/>
                      </a:cubicBezTo>
                      <a:cubicBezTo>
                        <a:pt x="1977" y="390"/>
                        <a:pt x="1977" y="390"/>
                        <a:pt x="1977" y="390"/>
                      </a:cubicBezTo>
                      <a:cubicBezTo>
                        <a:pt x="1981" y="391"/>
                        <a:pt x="1981" y="391"/>
                        <a:pt x="1981" y="391"/>
                      </a:cubicBezTo>
                      <a:cubicBezTo>
                        <a:pt x="1981" y="390"/>
                        <a:pt x="1981" y="390"/>
                        <a:pt x="1981" y="390"/>
                      </a:cubicBezTo>
                      <a:cubicBezTo>
                        <a:pt x="1982" y="387"/>
                        <a:pt x="1982" y="387"/>
                        <a:pt x="1982" y="387"/>
                      </a:cubicBezTo>
                      <a:cubicBezTo>
                        <a:pt x="1982" y="387"/>
                        <a:pt x="1982" y="387"/>
                        <a:pt x="1982" y="387"/>
                      </a:cubicBezTo>
                      <a:cubicBezTo>
                        <a:pt x="1983" y="389"/>
                        <a:pt x="1983" y="389"/>
                        <a:pt x="1983" y="389"/>
                      </a:cubicBezTo>
                      <a:cubicBezTo>
                        <a:pt x="1986" y="389"/>
                        <a:pt x="1986" y="389"/>
                        <a:pt x="1986" y="389"/>
                      </a:cubicBezTo>
                      <a:cubicBezTo>
                        <a:pt x="1987" y="392"/>
                        <a:pt x="1987" y="392"/>
                        <a:pt x="1987" y="392"/>
                      </a:cubicBezTo>
                      <a:cubicBezTo>
                        <a:pt x="1987" y="394"/>
                        <a:pt x="1987" y="394"/>
                        <a:pt x="1987" y="394"/>
                      </a:cubicBezTo>
                      <a:cubicBezTo>
                        <a:pt x="1988" y="395"/>
                        <a:pt x="1988" y="395"/>
                        <a:pt x="1988" y="395"/>
                      </a:cubicBezTo>
                      <a:cubicBezTo>
                        <a:pt x="1989" y="393"/>
                        <a:pt x="1989" y="393"/>
                        <a:pt x="1989" y="393"/>
                      </a:cubicBezTo>
                      <a:cubicBezTo>
                        <a:pt x="1989" y="392"/>
                        <a:pt x="1989" y="392"/>
                        <a:pt x="1989" y="392"/>
                      </a:cubicBezTo>
                      <a:cubicBezTo>
                        <a:pt x="1990" y="389"/>
                        <a:pt x="1990" y="389"/>
                        <a:pt x="1990" y="389"/>
                      </a:cubicBezTo>
                      <a:cubicBezTo>
                        <a:pt x="1992" y="389"/>
                        <a:pt x="1992" y="389"/>
                        <a:pt x="1992" y="389"/>
                      </a:cubicBezTo>
                      <a:cubicBezTo>
                        <a:pt x="1995" y="398"/>
                        <a:pt x="1995" y="398"/>
                        <a:pt x="1995" y="398"/>
                      </a:cubicBezTo>
                      <a:cubicBezTo>
                        <a:pt x="1997" y="397"/>
                        <a:pt x="1997" y="397"/>
                        <a:pt x="1997" y="397"/>
                      </a:cubicBezTo>
                      <a:cubicBezTo>
                        <a:pt x="1995" y="392"/>
                        <a:pt x="1995" y="392"/>
                        <a:pt x="1995" y="392"/>
                      </a:cubicBezTo>
                      <a:cubicBezTo>
                        <a:pt x="1997" y="391"/>
                        <a:pt x="1997" y="391"/>
                        <a:pt x="1997" y="391"/>
                      </a:cubicBezTo>
                      <a:cubicBezTo>
                        <a:pt x="1996" y="387"/>
                        <a:pt x="1990" y="382"/>
                        <a:pt x="1990" y="378"/>
                      </a:cubicBezTo>
                      <a:cubicBezTo>
                        <a:pt x="1989" y="377"/>
                        <a:pt x="1989" y="377"/>
                        <a:pt x="1989" y="377"/>
                      </a:cubicBezTo>
                      <a:cubicBezTo>
                        <a:pt x="1989" y="372"/>
                        <a:pt x="1989" y="372"/>
                        <a:pt x="1989" y="372"/>
                      </a:cubicBezTo>
                      <a:cubicBezTo>
                        <a:pt x="1990" y="371"/>
                        <a:pt x="1990" y="371"/>
                        <a:pt x="1990" y="371"/>
                      </a:cubicBezTo>
                      <a:cubicBezTo>
                        <a:pt x="1993" y="371"/>
                        <a:pt x="1993" y="371"/>
                        <a:pt x="1993" y="371"/>
                      </a:cubicBezTo>
                      <a:cubicBezTo>
                        <a:pt x="1993" y="367"/>
                        <a:pt x="1993" y="367"/>
                        <a:pt x="1993" y="367"/>
                      </a:cubicBezTo>
                      <a:cubicBezTo>
                        <a:pt x="1994" y="367"/>
                        <a:pt x="1994" y="367"/>
                        <a:pt x="1994" y="367"/>
                      </a:cubicBezTo>
                      <a:cubicBezTo>
                        <a:pt x="1995" y="365"/>
                        <a:pt x="1995" y="365"/>
                        <a:pt x="1995" y="365"/>
                      </a:cubicBezTo>
                      <a:cubicBezTo>
                        <a:pt x="1995" y="365"/>
                        <a:pt x="1995" y="365"/>
                        <a:pt x="1995" y="365"/>
                      </a:cubicBezTo>
                      <a:cubicBezTo>
                        <a:pt x="1995" y="368"/>
                        <a:pt x="1995" y="368"/>
                        <a:pt x="1995" y="368"/>
                      </a:cubicBezTo>
                      <a:cubicBezTo>
                        <a:pt x="1994" y="369"/>
                        <a:pt x="1994" y="369"/>
                        <a:pt x="1994" y="369"/>
                      </a:cubicBezTo>
                      <a:cubicBezTo>
                        <a:pt x="1995" y="370"/>
                        <a:pt x="1995" y="370"/>
                        <a:pt x="1995" y="370"/>
                      </a:cubicBezTo>
                      <a:cubicBezTo>
                        <a:pt x="2004" y="370"/>
                        <a:pt x="2004" y="370"/>
                        <a:pt x="2004" y="370"/>
                      </a:cubicBezTo>
                      <a:cubicBezTo>
                        <a:pt x="2004" y="366"/>
                        <a:pt x="2004" y="366"/>
                        <a:pt x="2004" y="366"/>
                      </a:cubicBezTo>
                      <a:cubicBezTo>
                        <a:pt x="2002" y="366"/>
                        <a:pt x="1999" y="366"/>
                        <a:pt x="1997" y="365"/>
                      </a:cubicBezTo>
                      <a:cubicBezTo>
                        <a:pt x="1998" y="360"/>
                        <a:pt x="1998" y="360"/>
                        <a:pt x="1998" y="360"/>
                      </a:cubicBezTo>
                      <a:cubicBezTo>
                        <a:pt x="1996" y="359"/>
                        <a:pt x="1996" y="359"/>
                        <a:pt x="1996" y="359"/>
                      </a:cubicBezTo>
                      <a:cubicBezTo>
                        <a:pt x="1995" y="357"/>
                        <a:pt x="1995" y="357"/>
                        <a:pt x="1995" y="357"/>
                      </a:cubicBezTo>
                      <a:cubicBezTo>
                        <a:pt x="1994" y="354"/>
                        <a:pt x="1994" y="354"/>
                        <a:pt x="1994" y="354"/>
                      </a:cubicBezTo>
                      <a:cubicBezTo>
                        <a:pt x="1992" y="353"/>
                        <a:pt x="1992" y="353"/>
                        <a:pt x="1992" y="353"/>
                      </a:cubicBezTo>
                      <a:cubicBezTo>
                        <a:pt x="1994" y="351"/>
                        <a:pt x="1994" y="351"/>
                        <a:pt x="1994" y="351"/>
                      </a:cubicBezTo>
                      <a:cubicBezTo>
                        <a:pt x="1994" y="349"/>
                        <a:pt x="1994" y="349"/>
                        <a:pt x="1994" y="349"/>
                      </a:cubicBezTo>
                      <a:cubicBezTo>
                        <a:pt x="1995" y="349"/>
                        <a:pt x="1995" y="349"/>
                        <a:pt x="1995" y="349"/>
                      </a:cubicBezTo>
                      <a:cubicBezTo>
                        <a:pt x="1993" y="343"/>
                        <a:pt x="1993" y="343"/>
                        <a:pt x="1993" y="343"/>
                      </a:cubicBezTo>
                      <a:cubicBezTo>
                        <a:pt x="1991" y="341"/>
                        <a:pt x="1991" y="341"/>
                        <a:pt x="1991" y="341"/>
                      </a:cubicBezTo>
                      <a:cubicBezTo>
                        <a:pt x="1991" y="340"/>
                        <a:pt x="1991" y="340"/>
                        <a:pt x="1991" y="340"/>
                      </a:cubicBezTo>
                      <a:cubicBezTo>
                        <a:pt x="1993" y="339"/>
                        <a:pt x="1993" y="339"/>
                        <a:pt x="1993" y="339"/>
                      </a:cubicBezTo>
                      <a:cubicBezTo>
                        <a:pt x="1997" y="336"/>
                        <a:pt x="1997" y="336"/>
                        <a:pt x="1997" y="336"/>
                      </a:cubicBezTo>
                      <a:cubicBezTo>
                        <a:pt x="1998" y="332"/>
                        <a:pt x="1998" y="332"/>
                        <a:pt x="1998" y="332"/>
                      </a:cubicBezTo>
                      <a:cubicBezTo>
                        <a:pt x="1996" y="329"/>
                        <a:pt x="1996" y="329"/>
                        <a:pt x="1996" y="329"/>
                      </a:cubicBezTo>
                      <a:cubicBezTo>
                        <a:pt x="1997" y="328"/>
                        <a:pt x="1997" y="328"/>
                        <a:pt x="1997" y="328"/>
                      </a:cubicBezTo>
                      <a:cubicBezTo>
                        <a:pt x="2000" y="328"/>
                        <a:pt x="2000" y="328"/>
                        <a:pt x="2000" y="328"/>
                      </a:cubicBezTo>
                      <a:cubicBezTo>
                        <a:pt x="2001" y="330"/>
                        <a:pt x="2001" y="330"/>
                        <a:pt x="2001" y="330"/>
                      </a:cubicBezTo>
                      <a:cubicBezTo>
                        <a:pt x="2004" y="331"/>
                        <a:pt x="2004" y="331"/>
                        <a:pt x="2004" y="331"/>
                      </a:cubicBezTo>
                      <a:cubicBezTo>
                        <a:pt x="2003" y="329"/>
                        <a:pt x="2002" y="324"/>
                        <a:pt x="2005" y="323"/>
                      </a:cubicBezTo>
                      <a:cubicBezTo>
                        <a:pt x="2006" y="323"/>
                        <a:pt x="2006" y="323"/>
                        <a:pt x="2006" y="323"/>
                      </a:cubicBezTo>
                      <a:cubicBezTo>
                        <a:pt x="2006" y="324"/>
                        <a:pt x="2007" y="327"/>
                        <a:pt x="2008" y="328"/>
                      </a:cubicBezTo>
                      <a:cubicBezTo>
                        <a:pt x="2010" y="328"/>
                        <a:pt x="2010" y="328"/>
                        <a:pt x="2010" y="328"/>
                      </a:cubicBezTo>
                      <a:cubicBezTo>
                        <a:pt x="2010" y="326"/>
                        <a:pt x="2009" y="321"/>
                        <a:pt x="2008" y="319"/>
                      </a:cubicBezTo>
                      <a:cubicBezTo>
                        <a:pt x="2009" y="317"/>
                        <a:pt x="2009" y="317"/>
                        <a:pt x="2009" y="317"/>
                      </a:cubicBezTo>
                      <a:cubicBezTo>
                        <a:pt x="2013" y="319"/>
                        <a:pt x="2013" y="319"/>
                        <a:pt x="2013" y="319"/>
                      </a:cubicBezTo>
                      <a:cubicBezTo>
                        <a:pt x="2014" y="316"/>
                        <a:pt x="2014" y="316"/>
                        <a:pt x="2014" y="316"/>
                      </a:cubicBezTo>
                      <a:cubicBezTo>
                        <a:pt x="2011" y="312"/>
                        <a:pt x="2011" y="312"/>
                        <a:pt x="2011" y="312"/>
                      </a:cubicBezTo>
                      <a:cubicBezTo>
                        <a:pt x="2010" y="312"/>
                        <a:pt x="2010" y="312"/>
                        <a:pt x="2010" y="312"/>
                      </a:cubicBezTo>
                      <a:cubicBezTo>
                        <a:pt x="2007" y="308"/>
                        <a:pt x="2007" y="308"/>
                        <a:pt x="2007" y="308"/>
                      </a:cubicBezTo>
                      <a:cubicBezTo>
                        <a:pt x="2011" y="300"/>
                        <a:pt x="2011" y="300"/>
                        <a:pt x="2011" y="300"/>
                      </a:cubicBezTo>
                      <a:cubicBezTo>
                        <a:pt x="2011" y="299"/>
                        <a:pt x="2011" y="299"/>
                        <a:pt x="2011" y="299"/>
                      </a:cubicBezTo>
                      <a:cubicBezTo>
                        <a:pt x="2008" y="300"/>
                        <a:pt x="2008" y="300"/>
                        <a:pt x="2008" y="300"/>
                      </a:cubicBezTo>
                      <a:cubicBezTo>
                        <a:pt x="2010" y="293"/>
                        <a:pt x="2010" y="293"/>
                        <a:pt x="2010" y="293"/>
                      </a:cubicBezTo>
                      <a:cubicBezTo>
                        <a:pt x="2005" y="294"/>
                        <a:pt x="1996" y="306"/>
                        <a:pt x="1991" y="308"/>
                      </a:cubicBezTo>
                      <a:cubicBezTo>
                        <a:pt x="1994" y="306"/>
                        <a:pt x="2000" y="299"/>
                        <a:pt x="2001" y="296"/>
                      </a:cubicBezTo>
                      <a:cubicBezTo>
                        <a:pt x="2000" y="294"/>
                        <a:pt x="2000" y="294"/>
                        <a:pt x="2000" y="294"/>
                      </a:cubicBezTo>
                      <a:cubicBezTo>
                        <a:pt x="2004" y="291"/>
                        <a:pt x="2004" y="291"/>
                        <a:pt x="2004" y="291"/>
                      </a:cubicBezTo>
                      <a:cubicBezTo>
                        <a:pt x="2004" y="290"/>
                        <a:pt x="2004" y="290"/>
                        <a:pt x="2004" y="290"/>
                      </a:cubicBezTo>
                      <a:cubicBezTo>
                        <a:pt x="2002" y="290"/>
                        <a:pt x="2002" y="290"/>
                        <a:pt x="2002" y="290"/>
                      </a:cubicBezTo>
                      <a:cubicBezTo>
                        <a:pt x="2005" y="288"/>
                        <a:pt x="2005" y="288"/>
                        <a:pt x="2005" y="288"/>
                      </a:cubicBezTo>
                      <a:cubicBezTo>
                        <a:pt x="2005" y="286"/>
                        <a:pt x="2005" y="286"/>
                        <a:pt x="2005" y="286"/>
                      </a:cubicBezTo>
                      <a:cubicBezTo>
                        <a:pt x="2004" y="284"/>
                        <a:pt x="2004" y="284"/>
                        <a:pt x="2004" y="284"/>
                      </a:cubicBezTo>
                      <a:cubicBezTo>
                        <a:pt x="2003" y="284"/>
                        <a:pt x="2003" y="284"/>
                        <a:pt x="2003" y="284"/>
                      </a:cubicBezTo>
                      <a:cubicBezTo>
                        <a:pt x="2001" y="286"/>
                        <a:pt x="1998" y="290"/>
                        <a:pt x="1997" y="292"/>
                      </a:cubicBezTo>
                      <a:cubicBezTo>
                        <a:pt x="1990" y="295"/>
                        <a:pt x="1990" y="295"/>
                        <a:pt x="1990" y="295"/>
                      </a:cubicBezTo>
                      <a:cubicBezTo>
                        <a:pt x="1992" y="292"/>
                        <a:pt x="1998" y="287"/>
                        <a:pt x="1997" y="282"/>
                      </a:cubicBezTo>
                      <a:cubicBezTo>
                        <a:pt x="1999" y="282"/>
                        <a:pt x="1999" y="282"/>
                        <a:pt x="1999" y="282"/>
                      </a:cubicBezTo>
                      <a:cubicBezTo>
                        <a:pt x="1999" y="281"/>
                        <a:pt x="1999" y="281"/>
                        <a:pt x="1999" y="281"/>
                      </a:cubicBezTo>
                      <a:cubicBezTo>
                        <a:pt x="1998" y="279"/>
                        <a:pt x="1998" y="279"/>
                        <a:pt x="1998" y="279"/>
                      </a:cubicBezTo>
                      <a:cubicBezTo>
                        <a:pt x="1997" y="280"/>
                        <a:pt x="1997" y="280"/>
                        <a:pt x="1997" y="280"/>
                      </a:cubicBezTo>
                      <a:cubicBezTo>
                        <a:pt x="1996" y="281"/>
                        <a:pt x="1991" y="282"/>
                        <a:pt x="1990" y="282"/>
                      </a:cubicBezTo>
                      <a:cubicBezTo>
                        <a:pt x="1989" y="281"/>
                        <a:pt x="1989" y="281"/>
                        <a:pt x="1989" y="281"/>
                      </a:cubicBezTo>
                      <a:cubicBezTo>
                        <a:pt x="1992" y="278"/>
                        <a:pt x="1992" y="278"/>
                        <a:pt x="1992" y="278"/>
                      </a:cubicBezTo>
                      <a:cubicBezTo>
                        <a:pt x="1995" y="278"/>
                        <a:pt x="1995" y="278"/>
                        <a:pt x="1995" y="278"/>
                      </a:cubicBezTo>
                      <a:cubicBezTo>
                        <a:pt x="1996" y="277"/>
                        <a:pt x="1998" y="274"/>
                        <a:pt x="1998" y="272"/>
                      </a:cubicBezTo>
                      <a:cubicBezTo>
                        <a:pt x="1995" y="271"/>
                        <a:pt x="1995" y="271"/>
                        <a:pt x="1995" y="271"/>
                      </a:cubicBezTo>
                      <a:cubicBezTo>
                        <a:pt x="1996" y="267"/>
                        <a:pt x="1996" y="267"/>
                        <a:pt x="1996" y="267"/>
                      </a:cubicBezTo>
                      <a:cubicBezTo>
                        <a:pt x="1995" y="265"/>
                        <a:pt x="1995" y="265"/>
                        <a:pt x="1995" y="265"/>
                      </a:cubicBezTo>
                      <a:cubicBezTo>
                        <a:pt x="1998" y="264"/>
                        <a:pt x="1998" y="264"/>
                        <a:pt x="1998" y="264"/>
                      </a:cubicBezTo>
                      <a:cubicBezTo>
                        <a:pt x="2000" y="265"/>
                        <a:pt x="2000" y="265"/>
                        <a:pt x="2000" y="265"/>
                      </a:cubicBezTo>
                      <a:cubicBezTo>
                        <a:pt x="1998" y="269"/>
                        <a:pt x="1998" y="269"/>
                        <a:pt x="1998" y="269"/>
                      </a:cubicBezTo>
                      <a:cubicBezTo>
                        <a:pt x="1999" y="270"/>
                        <a:pt x="1999" y="270"/>
                        <a:pt x="1999" y="270"/>
                      </a:cubicBezTo>
                      <a:cubicBezTo>
                        <a:pt x="1999" y="268"/>
                        <a:pt x="1999" y="268"/>
                        <a:pt x="1999" y="268"/>
                      </a:cubicBezTo>
                      <a:cubicBezTo>
                        <a:pt x="2006" y="268"/>
                        <a:pt x="2006" y="268"/>
                        <a:pt x="2006" y="268"/>
                      </a:cubicBezTo>
                      <a:cubicBezTo>
                        <a:pt x="2002" y="274"/>
                        <a:pt x="2002" y="274"/>
                        <a:pt x="2002" y="274"/>
                      </a:cubicBezTo>
                      <a:cubicBezTo>
                        <a:pt x="2002" y="276"/>
                        <a:pt x="2002" y="276"/>
                        <a:pt x="2002" y="276"/>
                      </a:cubicBezTo>
                      <a:cubicBezTo>
                        <a:pt x="2005" y="277"/>
                        <a:pt x="2005" y="277"/>
                        <a:pt x="2005" y="277"/>
                      </a:cubicBezTo>
                      <a:cubicBezTo>
                        <a:pt x="2006" y="275"/>
                        <a:pt x="2006" y="275"/>
                        <a:pt x="2006" y="275"/>
                      </a:cubicBezTo>
                      <a:cubicBezTo>
                        <a:pt x="2010" y="275"/>
                        <a:pt x="2010" y="275"/>
                        <a:pt x="2010" y="275"/>
                      </a:cubicBezTo>
                      <a:cubicBezTo>
                        <a:pt x="2010" y="273"/>
                        <a:pt x="2012" y="269"/>
                        <a:pt x="2012" y="268"/>
                      </a:cubicBezTo>
                      <a:cubicBezTo>
                        <a:pt x="2016" y="268"/>
                        <a:pt x="2016" y="268"/>
                        <a:pt x="2016" y="268"/>
                      </a:cubicBezTo>
                      <a:cubicBezTo>
                        <a:pt x="2018" y="267"/>
                        <a:pt x="2018" y="267"/>
                        <a:pt x="2018" y="267"/>
                      </a:cubicBezTo>
                      <a:cubicBezTo>
                        <a:pt x="2022" y="269"/>
                        <a:pt x="2022" y="269"/>
                        <a:pt x="2022" y="269"/>
                      </a:cubicBezTo>
                      <a:cubicBezTo>
                        <a:pt x="2025" y="265"/>
                        <a:pt x="2025" y="265"/>
                        <a:pt x="2025" y="265"/>
                      </a:cubicBezTo>
                      <a:cubicBezTo>
                        <a:pt x="2025" y="263"/>
                        <a:pt x="2025" y="263"/>
                        <a:pt x="2025" y="263"/>
                      </a:cubicBezTo>
                      <a:cubicBezTo>
                        <a:pt x="2020" y="265"/>
                        <a:pt x="2020" y="265"/>
                        <a:pt x="2020" y="265"/>
                      </a:cubicBezTo>
                      <a:cubicBezTo>
                        <a:pt x="2022" y="261"/>
                        <a:pt x="2022" y="261"/>
                        <a:pt x="2022" y="261"/>
                      </a:cubicBezTo>
                      <a:cubicBezTo>
                        <a:pt x="2022" y="260"/>
                        <a:pt x="2022" y="260"/>
                        <a:pt x="2022" y="260"/>
                      </a:cubicBezTo>
                      <a:cubicBezTo>
                        <a:pt x="2019" y="260"/>
                        <a:pt x="2019" y="260"/>
                        <a:pt x="2019" y="260"/>
                      </a:cubicBezTo>
                      <a:cubicBezTo>
                        <a:pt x="2020" y="262"/>
                        <a:pt x="2020" y="262"/>
                        <a:pt x="2020" y="262"/>
                      </a:cubicBezTo>
                      <a:cubicBezTo>
                        <a:pt x="2019" y="263"/>
                        <a:pt x="2019" y="263"/>
                        <a:pt x="2019" y="263"/>
                      </a:cubicBezTo>
                      <a:cubicBezTo>
                        <a:pt x="2013" y="262"/>
                        <a:pt x="2013" y="262"/>
                        <a:pt x="2013" y="262"/>
                      </a:cubicBezTo>
                      <a:cubicBezTo>
                        <a:pt x="2012" y="265"/>
                        <a:pt x="2012" y="265"/>
                        <a:pt x="2012" y="265"/>
                      </a:cubicBezTo>
                      <a:cubicBezTo>
                        <a:pt x="2010" y="266"/>
                        <a:pt x="2010" y="266"/>
                        <a:pt x="2010" y="266"/>
                      </a:cubicBezTo>
                      <a:cubicBezTo>
                        <a:pt x="2010" y="264"/>
                        <a:pt x="2010" y="260"/>
                        <a:pt x="2012" y="259"/>
                      </a:cubicBezTo>
                      <a:cubicBezTo>
                        <a:pt x="2008" y="259"/>
                        <a:pt x="2008" y="259"/>
                        <a:pt x="2008" y="259"/>
                      </a:cubicBezTo>
                      <a:cubicBezTo>
                        <a:pt x="2008" y="258"/>
                        <a:pt x="2008" y="258"/>
                        <a:pt x="2008" y="258"/>
                      </a:cubicBezTo>
                      <a:cubicBezTo>
                        <a:pt x="2014" y="255"/>
                        <a:pt x="2017" y="248"/>
                        <a:pt x="2025" y="248"/>
                      </a:cubicBezTo>
                      <a:cubicBezTo>
                        <a:pt x="2027" y="250"/>
                        <a:pt x="2027" y="250"/>
                        <a:pt x="2027" y="250"/>
                      </a:cubicBezTo>
                      <a:cubicBezTo>
                        <a:pt x="2029" y="248"/>
                        <a:pt x="2029" y="248"/>
                        <a:pt x="2029" y="248"/>
                      </a:cubicBezTo>
                      <a:cubicBezTo>
                        <a:pt x="2026" y="244"/>
                        <a:pt x="2026" y="244"/>
                        <a:pt x="2026" y="244"/>
                      </a:cubicBezTo>
                      <a:cubicBezTo>
                        <a:pt x="2027" y="242"/>
                        <a:pt x="2027" y="242"/>
                        <a:pt x="2027" y="242"/>
                      </a:cubicBezTo>
                      <a:cubicBezTo>
                        <a:pt x="2029" y="240"/>
                        <a:pt x="2029" y="240"/>
                        <a:pt x="2029" y="240"/>
                      </a:cubicBezTo>
                      <a:cubicBezTo>
                        <a:pt x="2028" y="238"/>
                        <a:pt x="2028" y="238"/>
                        <a:pt x="2028" y="238"/>
                      </a:cubicBezTo>
                      <a:cubicBezTo>
                        <a:pt x="2027" y="240"/>
                        <a:pt x="2024" y="241"/>
                        <a:pt x="2022" y="240"/>
                      </a:cubicBezTo>
                      <a:cubicBezTo>
                        <a:pt x="2021" y="239"/>
                        <a:pt x="2021" y="239"/>
                        <a:pt x="2021" y="239"/>
                      </a:cubicBezTo>
                      <a:cubicBezTo>
                        <a:pt x="2020" y="238"/>
                        <a:pt x="2020" y="238"/>
                        <a:pt x="2020" y="238"/>
                      </a:cubicBezTo>
                      <a:cubicBezTo>
                        <a:pt x="2018" y="240"/>
                        <a:pt x="2018" y="240"/>
                        <a:pt x="2018" y="240"/>
                      </a:cubicBezTo>
                      <a:cubicBezTo>
                        <a:pt x="2016" y="240"/>
                        <a:pt x="2016" y="240"/>
                        <a:pt x="2016" y="240"/>
                      </a:cubicBezTo>
                      <a:cubicBezTo>
                        <a:pt x="2015" y="241"/>
                        <a:pt x="2015" y="241"/>
                        <a:pt x="2015" y="241"/>
                      </a:cubicBezTo>
                      <a:cubicBezTo>
                        <a:pt x="2014" y="241"/>
                        <a:pt x="2014" y="241"/>
                        <a:pt x="2014" y="241"/>
                      </a:cubicBezTo>
                      <a:cubicBezTo>
                        <a:pt x="2014" y="237"/>
                        <a:pt x="2014" y="237"/>
                        <a:pt x="2014" y="237"/>
                      </a:cubicBezTo>
                      <a:cubicBezTo>
                        <a:pt x="2013" y="237"/>
                        <a:pt x="2013" y="237"/>
                        <a:pt x="2013" y="237"/>
                      </a:cubicBezTo>
                      <a:cubicBezTo>
                        <a:pt x="2012" y="235"/>
                        <a:pt x="2012" y="235"/>
                        <a:pt x="2012" y="235"/>
                      </a:cubicBezTo>
                      <a:cubicBezTo>
                        <a:pt x="2011" y="237"/>
                        <a:pt x="2011" y="237"/>
                        <a:pt x="2011" y="237"/>
                      </a:cubicBezTo>
                      <a:cubicBezTo>
                        <a:pt x="2010" y="233"/>
                        <a:pt x="2010" y="233"/>
                        <a:pt x="2010" y="233"/>
                      </a:cubicBezTo>
                      <a:cubicBezTo>
                        <a:pt x="2007" y="237"/>
                        <a:pt x="2007" y="237"/>
                        <a:pt x="2007" y="237"/>
                      </a:cubicBezTo>
                      <a:cubicBezTo>
                        <a:pt x="2007" y="239"/>
                        <a:pt x="2007" y="239"/>
                        <a:pt x="2007" y="239"/>
                      </a:cubicBezTo>
                      <a:cubicBezTo>
                        <a:pt x="2006" y="240"/>
                        <a:pt x="2006" y="240"/>
                        <a:pt x="2006" y="240"/>
                      </a:cubicBezTo>
                      <a:cubicBezTo>
                        <a:pt x="2004" y="236"/>
                        <a:pt x="2004" y="236"/>
                        <a:pt x="2004" y="236"/>
                      </a:cubicBezTo>
                      <a:cubicBezTo>
                        <a:pt x="2005" y="234"/>
                        <a:pt x="2005" y="230"/>
                        <a:pt x="2004" y="228"/>
                      </a:cubicBezTo>
                      <a:cubicBezTo>
                        <a:pt x="2001" y="227"/>
                        <a:pt x="2001" y="227"/>
                        <a:pt x="2001" y="227"/>
                      </a:cubicBezTo>
                      <a:cubicBezTo>
                        <a:pt x="2008" y="225"/>
                        <a:pt x="2009" y="226"/>
                        <a:pt x="2016" y="227"/>
                      </a:cubicBezTo>
                      <a:cubicBezTo>
                        <a:pt x="2018" y="227"/>
                        <a:pt x="2019" y="228"/>
                        <a:pt x="2021" y="228"/>
                      </a:cubicBezTo>
                      <a:cubicBezTo>
                        <a:pt x="2023" y="224"/>
                        <a:pt x="2026" y="224"/>
                        <a:pt x="2029" y="224"/>
                      </a:cubicBezTo>
                      <a:cubicBezTo>
                        <a:pt x="2031" y="223"/>
                        <a:pt x="2031" y="223"/>
                        <a:pt x="2031" y="223"/>
                      </a:cubicBezTo>
                      <a:cubicBezTo>
                        <a:pt x="2031" y="216"/>
                        <a:pt x="2031" y="216"/>
                        <a:pt x="2031" y="216"/>
                      </a:cubicBezTo>
                      <a:cubicBezTo>
                        <a:pt x="2029" y="216"/>
                        <a:pt x="2029" y="216"/>
                        <a:pt x="2029" y="216"/>
                      </a:cubicBezTo>
                      <a:cubicBezTo>
                        <a:pt x="2029" y="214"/>
                        <a:pt x="2030" y="211"/>
                        <a:pt x="2032" y="210"/>
                      </a:cubicBezTo>
                      <a:cubicBezTo>
                        <a:pt x="2030" y="209"/>
                        <a:pt x="2030" y="209"/>
                        <a:pt x="2030" y="209"/>
                      </a:cubicBezTo>
                      <a:cubicBezTo>
                        <a:pt x="2027" y="210"/>
                        <a:pt x="2027" y="210"/>
                        <a:pt x="2027" y="210"/>
                      </a:cubicBezTo>
                      <a:cubicBezTo>
                        <a:pt x="2023" y="207"/>
                        <a:pt x="2023" y="207"/>
                        <a:pt x="2023" y="207"/>
                      </a:cubicBezTo>
                      <a:cubicBezTo>
                        <a:pt x="2021" y="210"/>
                        <a:pt x="2019" y="213"/>
                        <a:pt x="2018" y="216"/>
                      </a:cubicBezTo>
                      <a:cubicBezTo>
                        <a:pt x="2016" y="217"/>
                        <a:pt x="2016" y="217"/>
                        <a:pt x="2016" y="217"/>
                      </a:cubicBezTo>
                      <a:cubicBezTo>
                        <a:pt x="2015" y="216"/>
                        <a:pt x="2015" y="216"/>
                        <a:pt x="2015" y="216"/>
                      </a:cubicBezTo>
                      <a:cubicBezTo>
                        <a:pt x="2017" y="213"/>
                        <a:pt x="2017" y="213"/>
                        <a:pt x="2017" y="213"/>
                      </a:cubicBezTo>
                      <a:cubicBezTo>
                        <a:pt x="2013" y="211"/>
                        <a:pt x="2013" y="211"/>
                        <a:pt x="2013" y="211"/>
                      </a:cubicBezTo>
                      <a:cubicBezTo>
                        <a:pt x="2015" y="208"/>
                        <a:pt x="2015" y="208"/>
                        <a:pt x="2015" y="208"/>
                      </a:cubicBezTo>
                      <a:cubicBezTo>
                        <a:pt x="2016" y="208"/>
                        <a:pt x="2016" y="208"/>
                        <a:pt x="2016" y="208"/>
                      </a:cubicBezTo>
                      <a:cubicBezTo>
                        <a:pt x="2018" y="204"/>
                        <a:pt x="2018" y="204"/>
                        <a:pt x="2018" y="204"/>
                      </a:cubicBezTo>
                      <a:cubicBezTo>
                        <a:pt x="2021" y="204"/>
                        <a:pt x="2025" y="201"/>
                        <a:pt x="2026" y="200"/>
                      </a:cubicBezTo>
                      <a:cubicBezTo>
                        <a:pt x="2028" y="199"/>
                        <a:pt x="2028" y="199"/>
                        <a:pt x="2028" y="199"/>
                      </a:cubicBezTo>
                      <a:cubicBezTo>
                        <a:pt x="2029" y="196"/>
                        <a:pt x="2029" y="196"/>
                        <a:pt x="2029" y="196"/>
                      </a:cubicBezTo>
                      <a:cubicBezTo>
                        <a:pt x="2031" y="194"/>
                        <a:pt x="2038" y="188"/>
                        <a:pt x="2039" y="186"/>
                      </a:cubicBezTo>
                      <a:cubicBezTo>
                        <a:pt x="2037" y="184"/>
                        <a:pt x="2037" y="184"/>
                        <a:pt x="2037" y="184"/>
                      </a:cubicBezTo>
                      <a:cubicBezTo>
                        <a:pt x="2039" y="182"/>
                        <a:pt x="2039" y="182"/>
                        <a:pt x="2039" y="182"/>
                      </a:cubicBezTo>
                      <a:cubicBezTo>
                        <a:pt x="2037" y="181"/>
                        <a:pt x="2037" y="181"/>
                        <a:pt x="2037" y="181"/>
                      </a:cubicBezTo>
                      <a:cubicBezTo>
                        <a:pt x="2033" y="183"/>
                        <a:pt x="2033" y="183"/>
                        <a:pt x="2033" y="183"/>
                      </a:cubicBezTo>
                      <a:cubicBezTo>
                        <a:pt x="2032" y="182"/>
                        <a:pt x="2032" y="182"/>
                        <a:pt x="2032" y="182"/>
                      </a:cubicBezTo>
                      <a:cubicBezTo>
                        <a:pt x="2032" y="184"/>
                        <a:pt x="2032" y="184"/>
                        <a:pt x="2032" y="184"/>
                      </a:cubicBezTo>
                      <a:cubicBezTo>
                        <a:pt x="2030" y="186"/>
                        <a:pt x="2030" y="186"/>
                        <a:pt x="2030" y="186"/>
                      </a:cubicBezTo>
                      <a:cubicBezTo>
                        <a:pt x="2028" y="185"/>
                        <a:pt x="2028" y="185"/>
                        <a:pt x="2028" y="185"/>
                      </a:cubicBezTo>
                      <a:cubicBezTo>
                        <a:pt x="2026" y="189"/>
                        <a:pt x="2025" y="191"/>
                        <a:pt x="2024" y="195"/>
                      </a:cubicBezTo>
                      <a:cubicBezTo>
                        <a:pt x="2021" y="196"/>
                        <a:pt x="2021" y="196"/>
                        <a:pt x="2021" y="196"/>
                      </a:cubicBezTo>
                      <a:cubicBezTo>
                        <a:pt x="2021" y="190"/>
                        <a:pt x="2021" y="190"/>
                        <a:pt x="2021" y="190"/>
                      </a:cubicBezTo>
                      <a:cubicBezTo>
                        <a:pt x="2016" y="197"/>
                        <a:pt x="2016" y="197"/>
                        <a:pt x="2016" y="197"/>
                      </a:cubicBezTo>
                      <a:cubicBezTo>
                        <a:pt x="2016" y="202"/>
                        <a:pt x="2016" y="202"/>
                        <a:pt x="2016" y="202"/>
                      </a:cubicBezTo>
                      <a:cubicBezTo>
                        <a:pt x="2014" y="204"/>
                        <a:pt x="2014" y="204"/>
                        <a:pt x="2014" y="204"/>
                      </a:cubicBezTo>
                      <a:cubicBezTo>
                        <a:pt x="2011" y="201"/>
                        <a:pt x="2011" y="201"/>
                        <a:pt x="2011" y="201"/>
                      </a:cubicBezTo>
                      <a:cubicBezTo>
                        <a:pt x="2011" y="206"/>
                        <a:pt x="2011" y="206"/>
                        <a:pt x="2011" y="206"/>
                      </a:cubicBezTo>
                      <a:cubicBezTo>
                        <a:pt x="2012" y="207"/>
                        <a:pt x="2012" y="207"/>
                        <a:pt x="2012" y="207"/>
                      </a:cubicBezTo>
                      <a:cubicBezTo>
                        <a:pt x="2009" y="208"/>
                        <a:pt x="2009" y="208"/>
                        <a:pt x="2009" y="208"/>
                      </a:cubicBezTo>
                      <a:cubicBezTo>
                        <a:pt x="2008" y="210"/>
                        <a:pt x="2008" y="210"/>
                        <a:pt x="2008" y="210"/>
                      </a:cubicBezTo>
                      <a:cubicBezTo>
                        <a:pt x="2007" y="213"/>
                        <a:pt x="2007" y="213"/>
                        <a:pt x="2007" y="213"/>
                      </a:cubicBezTo>
                      <a:cubicBezTo>
                        <a:pt x="2005" y="211"/>
                        <a:pt x="2005" y="211"/>
                        <a:pt x="2005" y="211"/>
                      </a:cubicBezTo>
                      <a:cubicBezTo>
                        <a:pt x="2007" y="204"/>
                        <a:pt x="2007" y="204"/>
                        <a:pt x="2007" y="204"/>
                      </a:cubicBezTo>
                      <a:cubicBezTo>
                        <a:pt x="2006" y="203"/>
                        <a:pt x="2006" y="203"/>
                        <a:pt x="2006" y="203"/>
                      </a:cubicBezTo>
                      <a:cubicBezTo>
                        <a:pt x="2007" y="202"/>
                        <a:pt x="2006" y="199"/>
                        <a:pt x="2006" y="198"/>
                      </a:cubicBezTo>
                      <a:cubicBezTo>
                        <a:pt x="1992" y="204"/>
                        <a:pt x="1992" y="204"/>
                        <a:pt x="1992" y="204"/>
                      </a:cubicBezTo>
                      <a:cubicBezTo>
                        <a:pt x="2000" y="198"/>
                        <a:pt x="2000" y="198"/>
                        <a:pt x="2000" y="198"/>
                      </a:cubicBezTo>
                      <a:cubicBezTo>
                        <a:pt x="1999" y="196"/>
                        <a:pt x="1999" y="196"/>
                        <a:pt x="1999" y="196"/>
                      </a:cubicBezTo>
                      <a:cubicBezTo>
                        <a:pt x="1994" y="196"/>
                        <a:pt x="1990" y="199"/>
                        <a:pt x="1985" y="201"/>
                      </a:cubicBezTo>
                      <a:cubicBezTo>
                        <a:pt x="1985" y="201"/>
                        <a:pt x="1981" y="205"/>
                        <a:pt x="1981" y="205"/>
                      </a:cubicBezTo>
                      <a:cubicBezTo>
                        <a:pt x="1983" y="201"/>
                        <a:pt x="1983" y="201"/>
                        <a:pt x="1983" y="201"/>
                      </a:cubicBezTo>
                      <a:cubicBezTo>
                        <a:pt x="1986" y="199"/>
                        <a:pt x="1990" y="198"/>
                        <a:pt x="1992" y="196"/>
                      </a:cubicBezTo>
                      <a:cubicBezTo>
                        <a:pt x="1996" y="193"/>
                        <a:pt x="2001" y="187"/>
                        <a:pt x="2006" y="187"/>
                      </a:cubicBezTo>
                      <a:cubicBezTo>
                        <a:pt x="2006" y="184"/>
                        <a:pt x="2006" y="184"/>
                        <a:pt x="2006" y="184"/>
                      </a:cubicBezTo>
                      <a:cubicBezTo>
                        <a:pt x="2003" y="183"/>
                        <a:pt x="2003" y="183"/>
                        <a:pt x="2003" y="183"/>
                      </a:cubicBezTo>
                      <a:cubicBezTo>
                        <a:pt x="1997" y="185"/>
                        <a:pt x="1997" y="185"/>
                        <a:pt x="1997" y="185"/>
                      </a:cubicBezTo>
                      <a:cubicBezTo>
                        <a:pt x="1994" y="184"/>
                        <a:pt x="1994" y="184"/>
                        <a:pt x="1994" y="184"/>
                      </a:cubicBezTo>
                      <a:cubicBezTo>
                        <a:pt x="1996" y="183"/>
                        <a:pt x="2002" y="180"/>
                        <a:pt x="2004" y="180"/>
                      </a:cubicBezTo>
                      <a:cubicBezTo>
                        <a:pt x="2004" y="177"/>
                        <a:pt x="2004" y="177"/>
                        <a:pt x="2004" y="177"/>
                      </a:cubicBezTo>
                      <a:cubicBezTo>
                        <a:pt x="2002" y="174"/>
                        <a:pt x="2002" y="174"/>
                        <a:pt x="2002" y="174"/>
                      </a:cubicBezTo>
                      <a:cubicBezTo>
                        <a:pt x="1995" y="178"/>
                        <a:pt x="1995" y="178"/>
                        <a:pt x="1995" y="178"/>
                      </a:cubicBezTo>
                      <a:cubicBezTo>
                        <a:pt x="1995" y="174"/>
                        <a:pt x="1998" y="170"/>
                        <a:pt x="1997" y="167"/>
                      </a:cubicBezTo>
                      <a:cubicBezTo>
                        <a:pt x="1995" y="164"/>
                        <a:pt x="1993" y="161"/>
                        <a:pt x="1990" y="161"/>
                      </a:cubicBezTo>
                      <a:close/>
                      <a:moveTo>
                        <a:pt x="687" y="1995"/>
                      </a:moveTo>
                      <a:cubicBezTo>
                        <a:pt x="684" y="1996"/>
                        <a:pt x="684" y="1996"/>
                        <a:pt x="684" y="1996"/>
                      </a:cubicBezTo>
                      <a:cubicBezTo>
                        <a:pt x="683" y="1998"/>
                        <a:pt x="683" y="1998"/>
                        <a:pt x="683" y="1998"/>
                      </a:cubicBezTo>
                      <a:cubicBezTo>
                        <a:pt x="684" y="1998"/>
                        <a:pt x="684" y="1998"/>
                        <a:pt x="684" y="1998"/>
                      </a:cubicBezTo>
                      <a:cubicBezTo>
                        <a:pt x="688" y="1999"/>
                        <a:pt x="688" y="1999"/>
                        <a:pt x="688" y="1999"/>
                      </a:cubicBezTo>
                      <a:cubicBezTo>
                        <a:pt x="690" y="1997"/>
                        <a:pt x="690" y="1997"/>
                        <a:pt x="690" y="1997"/>
                      </a:cubicBezTo>
                      <a:cubicBezTo>
                        <a:pt x="689" y="1996"/>
                        <a:pt x="689" y="1996"/>
                        <a:pt x="689" y="1996"/>
                      </a:cubicBezTo>
                      <a:lnTo>
                        <a:pt x="687" y="1995"/>
                      </a:lnTo>
                      <a:close/>
                      <a:moveTo>
                        <a:pt x="639" y="2002"/>
                      </a:moveTo>
                      <a:cubicBezTo>
                        <a:pt x="639" y="2004"/>
                        <a:pt x="639" y="2004"/>
                        <a:pt x="639" y="2004"/>
                      </a:cubicBezTo>
                      <a:cubicBezTo>
                        <a:pt x="641" y="2006"/>
                        <a:pt x="641" y="2006"/>
                        <a:pt x="641" y="2006"/>
                      </a:cubicBezTo>
                      <a:cubicBezTo>
                        <a:pt x="643" y="2005"/>
                        <a:pt x="643" y="2005"/>
                        <a:pt x="643" y="2005"/>
                      </a:cubicBezTo>
                      <a:cubicBezTo>
                        <a:pt x="643" y="2003"/>
                        <a:pt x="643" y="2003"/>
                        <a:pt x="643" y="2003"/>
                      </a:cubicBezTo>
                      <a:cubicBezTo>
                        <a:pt x="641" y="2002"/>
                        <a:pt x="641" y="2002"/>
                        <a:pt x="641" y="2002"/>
                      </a:cubicBezTo>
                      <a:cubicBezTo>
                        <a:pt x="640" y="2003"/>
                        <a:pt x="640" y="2003"/>
                        <a:pt x="640" y="2003"/>
                      </a:cubicBezTo>
                      <a:lnTo>
                        <a:pt x="639" y="2002"/>
                      </a:lnTo>
                      <a:close/>
                      <a:moveTo>
                        <a:pt x="670" y="2006"/>
                      </a:moveTo>
                      <a:cubicBezTo>
                        <a:pt x="669" y="2006"/>
                        <a:pt x="667" y="2006"/>
                        <a:pt x="666" y="2007"/>
                      </a:cubicBezTo>
                      <a:cubicBezTo>
                        <a:pt x="667" y="2009"/>
                        <a:pt x="667" y="2009"/>
                        <a:pt x="667" y="2009"/>
                      </a:cubicBezTo>
                      <a:cubicBezTo>
                        <a:pt x="666" y="2010"/>
                        <a:pt x="666" y="2010"/>
                        <a:pt x="666" y="2010"/>
                      </a:cubicBezTo>
                      <a:cubicBezTo>
                        <a:pt x="667" y="2012"/>
                        <a:pt x="667" y="2012"/>
                        <a:pt x="667" y="2012"/>
                      </a:cubicBezTo>
                      <a:cubicBezTo>
                        <a:pt x="668" y="2011"/>
                        <a:pt x="668" y="2011"/>
                        <a:pt x="668" y="2011"/>
                      </a:cubicBezTo>
                      <a:cubicBezTo>
                        <a:pt x="667" y="2009"/>
                        <a:pt x="667" y="2009"/>
                        <a:pt x="667" y="2009"/>
                      </a:cubicBezTo>
                      <a:cubicBezTo>
                        <a:pt x="671" y="2007"/>
                        <a:pt x="671" y="2007"/>
                        <a:pt x="671" y="2007"/>
                      </a:cubicBezTo>
                      <a:lnTo>
                        <a:pt x="670" y="2006"/>
                      </a:lnTo>
                      <a:close/>
                      <a:moveTo>
                        <a:pt x="845" y="2015"/>
                      </a:moveTo>
                      <a:cubicBezTo>
                        <a:pt x="844" y="2016"/>
                        <a:pt x="844" y="2016"/>
                        <a:pt x="844" y="2016"/>
                      </a:cubicBezTo>
                      <a:cubicBezTo>
                        <a:pt x="844" y="2017"/>
                        <a:pt x="844" y="2017"/>
                        <a:pt x="844" y="2017"/>
                      </a:cubicBezTo>
                      <a:cubicBezTo>
                        <a:pt x="841" y="2019"/>
                        <a:pt x="841" y="2019"/>
                        <a:pt x="841" y="2019"/>
                      </a:cubicBezTo>
                      <a:cubicBezTo>
                        <a:pt x="841" y="2020"/>
                        <a:pt x="841" y="2020"/>
                        <a:pt x="841" y="2020"/>
                      </a:cubicBezTo>
                      <a:cubicBezTo>
                        <a:pt x="838" y="2021"/>
                        <a:pt x="838" y="2021"/>
                        <a:pt x="838" y="2021"/>
                      </a:cubicBezTo>
                      <a:cubicBezTo>
                        <a:pt x="837" y="2021"/>
                        <a:pt x="837" y="2021"/>
                        <a:pt x="837" y="2021"/>
                      </a:cubicBezTo>
                      <a:cubicBezTo>
                        <a:pt x="837" y="2020"/>
                        <a:pt x="837" y="2020"/>
                        <a:pt x="837" y="2020"/>
                      </a:cubicBezTo>
                      <a:cubicBezTo>
                        <a:pt x="833" y="2022"/>
                        <a:pt x="833" y="2022"/>
                        <a:pt x="833" y="2022"/>
                      </a:cubicBezTo>
                      <a:cubicBezTo>
                        <a:pt x="830" y="2022"/>
                        <a:pt x="830" y="2022"/>
                        <a:pt x="830" y="2022"/>
                      </a:cubicBezTo>
                      <a:cubicBezTo>
                        <a:pt x="828" y="2023"/>
                        <a:pt x="828" y="2023"/>
                        <a:pt x="828" y="2023"/>
                      </a:cubicBezTo>
                      <a:cubicBezTo>
                        <a:pt x="826" y="2025"/>
                        <a:pt x="826" y="2025"/>
                        <a:pt x="826" y="2025"/>
                      </a:cubicBezTo>
                      <a:cubicBezTo>
                        <a:pt x="827" y="2027"/>
                        <a:pt x="827" y="2027"/>
                        <a:pt x="827" y="2027"/>
                      </a:cubicBezTo>
                      <a:cubicBezTo>
                        <a:pt x="825" y="2027"/>
                        <a:pt x="825" y="2027"/>
                        <a:pt x="825" y="2027"/>
                      </a:cubicBezTo>
                      <a:cubicBezTo>
                        <a:pt x="825" y="2028"/>
                        <a:pt x="825" y="2028"/>
                        <a:pt x="825" y="2028"/>
                      </a:cubicBezTo>
                      <a:cubicBezTo>
                        <a:pt x="825" y="2030"/>
                        <a:pt x="825" y="2030"/>
                        <a:pt x="825" y="2030"/>
                      </a:cubicBezTo>
                      <a:cubicBezTo>
                        <a:pt x="823" y="2030"/>
                        <a:pt x="823" y="2030"/>
                        <a:pt x="823" y="2030"/>
                      </a:cubicBezTo>
                      <a:cubicBezTo>
                        <a:pt x="821" y="2034"/>
                        <a:pt x="821" y="2034"/>
                        <a:pt x="821" y="2034"/>
                      </a:cubicBezTo>
                      <a:cubicBezTo>
                        <a:pt x="822" y="2035"/>
                        <a:pt x="822" y="2035"/>
                        <a:pt x="822" y="2035"/>
                      </a:cubicBezTo>
                      <a:cubicBezTo>
                        <a:pt x="828" y="2035"/>
                        <a:pt x="828" y="2035"/>
                        <a:pt x="828" y="2035"/>
                      </a:cubicBezTo>
                      <a:cubicBezTo>
                        <a:pt x="828" y="2036"/>
                        <a:pt x="828" y="2036"/>
                        <a:pt x="828" y="2036"/>
                      </a:cubicBezTo>
                      <a:cubicBezTo>
                        <a:pt x="830" y="2036"/>
                        <a:pt x="830" y="2036"/>
                        <a:pt x="830" y="2036"/>
                      </a:cubicBezTo>
                      <a:cubicBezTo>
                        <a:pt x="830" y="2037"/>
                        <a:pt x="830" y="2037"/>
                        <a:pt x="830" y="2037"/>
                      </a:cubicBezTo>
                      <a:cubicBezTo>
                        <a:pt x="829" y="2038"/>
                        <a:pt x="829" y="2038"/>
                        <a:pt x="829" y="2038"/>
                      </a:cubicBezTo>
                      <a:cubicBezTo>
                        <a:pt x="829" y="2039"/>
                        <a:pt x="829" y="2039"/>
                        <a:pt x="829" y="2039"/>
                      </a:cubicBezTo>
                      <a:cubicBezTo>
                        <a:pt x="830" y="2039"/>
                        <a:pt x="830" y="2039"/>
                        <a:pt x="830" y="2039"/>
                      </a:cubicBezTo>
                      <a:cubicBezTo>
                        <a:pt x="832" y="2038"/>
                        <a:pt x="833" y="2037"/>
                        <a:pt x="834" y="2036"/>
                      </a:cubicBezTo>
                      <a:cubicBezTo>
                        <a:pt x="834" y="2034"/>
                        <a:pt x="834" y="2034"/>
                        <a:pt x="834" y="2034"/>
                      </a:cubicBezTo>
                      <a:cubicBezTo>
                        <a:pt x="836" y="2033"/>
                        <a:pt x="836" y="2033"/>
                        <a:pt x="836" y="2033"/>
                      </a:cubicBezTo>
                      <a:cubicBezTo>
                        <a:pt x="836" y="2032"/>
                        <a:pt x="836" y="2032"/>
                        <a:pt x="836" y="2032"/>
                      </a:cubicBezTo>
                      <a:cubicBezTo>
                        <a:pt x="838" y="2031"/>
                        <a:pt x="838" y="2031"/>
                        <a:pt x="838" y="2031"/>
                      </a:cubicBezTo>
                      <a:cubicBezTo>
                        <a:pt x="839" y="2028"/>
                        <a:pt x="839" y="2028"/>
                        <a:pt x="839" y="2028"/>
                      </a:cubicBezTo>
                      <a:cubicBezTo>
                        <a:pt x="841" y="2026"/>
                        <a:pt x="841" y="2026"/>
                        <a:pt x="841" y="2026"/>
                      </a:cubicBezTo>
                      <a:cubicBezTo>
                        <a:pt x="842" y="2023"/>
                        <a:pt x="842" y="2023"/>
                        <a:pt x="842" y="2023"/>
                      </a:cubicBezTo>
                      <a:cubicBezTo>
                        <a:pt x="846" y="2020"/>
                        <a:pt x="846" y="2020"/>
                        <a:pt x="846" y="2020"/>
                      </a:cubicBezTo>
                      <a:cubicBezTo>
                        <a:pt x="846" y="2018"/>
                        <a:pt x="846" y="2018"/>
                        <a:pt x="846" y="2018"/>
                      </a:cubicBezTo>
                      <a:cubicBezTo>
                        <a:pt x="848" y="2017"/>
                        <a:pt x="848" y="2017"/>
                        <a:pt x="848" y="2017"/>
                      </a:cubicBezTo>
                      <a:cubicBezTo>
                        <a:pt x="847" y="2016"/>
                        <a:pt x="846" y="2015"/>
                        <a:pt x="845" y="2015"/>
                      </a:cubicBezTo>
                      <a:close/>
                      <a:moveTo>
                        <a:pt x="607" y="2050"/>
                      </a:moveTo>
                      <a:cubicBezTo>
                        <a:pt x="605" y="2052"/>
                        <a:pt x="605" y="2052"/>
                        <a:pt x="605" y="2052"/>
                      </a:cubicBezTo>
                      <a:cubicBezTo>
                        <a:pt x="600" y="2052"/>
                        <a:pt x="600" y="2052"/>
                        <a:pt x="600" y="2052"/>
                      </a:cubicBezTo>
                      <a:cubicBezTo>
                        <a:pt x="599" y="2054"/>
                        <a:pt x="596" y="2056"/>
                        <a:pt x="594" y="2057"/>
                      </a:cubicBezTo>
                      <a:cubicBezTo>
                        <a:pt x="598" y="2059"/>
                        <a:pt x="598" y="2059"/>
                        <a:pt x="598" y="2059"/>
                      </a:cubicBezTo>
                      <a:cubicBezTo>
                        <a:pt x="598" y="2060"/>
                        <a:pt x="598" y="2060"/>
                        <a:pt x="598" y="2060"/>
                      </a:cubicBezTo>
                      <a:cubicBezTo>
                        <a:pt x="597" y="2061"/>
                        <a:pt x="597" y="2061"/>
                        <a:pt x="597" y="2061"/>
                      </a:cubicBezTo>
                      <a:cubicBezTo>
                        <a:pt x="597" y="2063"/>
                        <a:pt x="597" y="2063"/>
                        <a:pt x="597" y="2063"/>
                      </a:cubicBezTo>
                      <a:cubicBezTo>
                        <a:pt x="595" y="2063"/>
                        <a:pt x="595" y="2063"/>
                        <a:pt x="595" y="2063"/>
                      </a:cubicBezTo>
                      <a:cubicBezTo>
                        <a:pt x="594" y="2065"/>
                        <a:pt x="594" y="2065"/>
                        <a:pt x="594" y="2065"/>
                      </a:cubicBezTo>
                      <a:cubicBezTo>
                        <a:pt x="592" y="2065"/>
                        <a:pt x="592" y="2065"/>
                        <a:pt x="592" y="2065"/>
                      </a:cubicBezTo>
                      <a:cubicBezTo>
                        <a:pt x="592" y="2066"/>
                        <a:pt x="592" y="2066"/>
                        <a:pt x="592" y="2066"/>
                      </a:cubicBezTo>
                      <a:cubicBezTo>
                        <a:pt x="592" y="2067"/>
                        <a:pt x="592" y="2067"/>
                        <a:pt x="592" y="2067"/>
                      </a:cubicBezTo>
                      <a:cubicBezTo>
                        <a:pt x="598" y="2069"/>
                        <a:pt x="598" y="2069"/>
                        <a:pt x="598" y="2069"/>
                      </a:cubicBezTo>
                      <a:cubicBezTo>
                        <a:pt x="600" y="2068"/>
                        <a:pt x="603" y="2065"/>
                        <a:pt x="603" y="2063"/>
                      </a:cubicBezTo>
                      <a:cubicBezTo>
                        <a:pt x="604" y="2062"/>
                        <a:pt x="604" y="2062"/>
                        <a:pt x="604" y="2062"/>
                      </a:cubicBezTo>
                      <a:cubicBezTo>
                        <a:pt x="608" y="2056"/>
                        <a:pt x="608" y="2056"/>
                        <a:pt x="608" y="2056"/>
                      </a:cubicBezTo>
                      <a:cubicBezTo>
                        <a:pt x="607" y="2052"/>
                        <a:pt x="607" y="2052"/>
                        <a:pt x="607" y="2052"/>
                      </a:cubicBezTo>
                      <a:cubicBezTo>
                        <a:pt x="608" y="2050"/>
                        <a:pt x="608" y="2050"/>
                        <a:pt x="608" y="2050"/>
                      </a:cubicBezTo>
                      <a:lnTo>
                        <a:pt x="607" y="2050"/>
                      </a:lnTo>
                      <a:close/>
                      <a:moveTo>
                        <a:pt x="612" y="2071"/>
                      </a:moveTo>
                      <a:cubicBezTo>
                        <a:pt x="610" y="2072"/>
                        <a:pt x="610" y="2072"/>
                        <a:pt x="610" y="2072"/>
                      </a:cubicBezTo>
                      <a:cubicBezTo>
                        <a:pt x="610" y="2075"/>
                        <a:pt x="610" y="2075"/>
                        <a:pt x="610" y="2075"/>
                      </a:cubicBezTo>
                      <a:cubicBezTo>
                        <a:pt x="608" y="2078"/>
                        <a:pt x="608" y="2078"/>
                        <a:pt x="608" y="2078"/>
                      </a:cubicBezTo>
                      <a:cubicBezTo>
                        <a:pt x="609" y="2079"/>
                        <a:pt x="609" y="2079"/>
                        <a:pt x="609" y="2079"/>
                      </a:cubicBezTo>
                      <a:cubicBezTo>
                        <a:pt x="610" y="2077"/>
                        <a:pt x="610" y="2077"/>
                        <a:pt x="610" y="2077"/>
                      </a:cubicBezTo>
                      <a:cubicBezTo>
                        <a:pt x="611" y="2077"/>
                        <a:pt x="611" y="2077"/>
                        <a:pt x="611" y="2077"/>
                      </a:cubicBezTo>
                      <a:cubicBezTo>
                        <a:pt x="611" y="2078"/>
                        <a:pt x="611" y="2078"/>
                        <a:pt x="611" y="2078"/>
                      </a:cubicBezTo>
                      <a:cubicBezTo>
                        <a:pt x="613" y="2079"/>
                        <a:pt x="613" y="2079"/>
                        <a:pt x="613" y="2079"/>
                      </a:cubicBezTo>
                      <a:cubicBezTo>
                        <a:pt x="615" y="2078"/>
                        <a:pt x="615" y="2075"/>
                        <a:pt x="615" y="2074"/>
                      </a:cubicBezTo>
                      <a:lnTo>
                        <a:pt x="612" y="2071"/>
                      </a:lnTo>
                      <a:close/>
                      <a:moveTo>
                        <a:pt x="814" y="2095"/>
                      </a:moveTo>
                      <a:cubicBezTo>
                        <a:pt x="815" y="2095"/>
                        <a:pt x="816" y="2093"/>
                        <a:pt x="817" y="2092"/>
                      </a:cubicBezTo>
                      <a:cubicBezTo>
                        <a:pt x="816" y="2089"/>
                        <a:pt x="816" y="2089"/>
                        <a:pt x="816" y="2089"/>
                      </a:cubicBezTo>
                      <a:cubicBezTo>
                        <a:pt x="814" y="2089"/>
                        <a:pt x="814" y="2089"/>
                        <a:pt x="814" y="2089"/>
                      </a:cubicBezTo>
                      <a:cubicBezTo>
                        <a:pt x="813" y="2090"/>
                        <a:pt x="812" y="2093"/>
                        <a:pt x="812" y="2094"/>
                      </a:cubicBezTo>
                      <a:lnTo>
                        <a:pt x="814" y="2095"/>
                      </a:lnTo>
                      <a:close/>
                      <a:moveTo>
                        <a:pt x="776" y="2099"/>
                      </a:moveTo>
                      <a:cubicBezTo>
                        <a:pt x="777" y="2097"/>
                        <a:pt x="777" y="2097"/>
                        <a:pt x="777" y="2097"/>
                      </a:cubicBezTo>
                      <a:cubicBezTo>
                        <a:pt x="777" y="2096"/>
                        <a:pt x="777" y="2096"/>
                        <a:pt x="777" y="2096"/>
                      </a:cubicBezTo>
                      <a:cubicBezTo>
                        <a:pt x="776" y="2095"/>
                        <a:pt x="776" y="2095"/>
                        <a:pt x="776" y="2095"/>
                      </a:cubicBezTo>
                      <a:cubicBezTo>
                        <a:pt x="771" y="2098"/>
                        <a:pt x="771" y="2098"/>
                        <a:pt x="771" y="2098"/>
                      </a:cubicBezTo>
                      <a:cubicBezTo>
                        <a:pt x="770" y="2100"/>
                        <a:pt x="770" y="2100"/>
                        <a:pt x="770" y="2100"/>
                      </a:cubicBezTo>
                      <a:cubicBezTo>
                        <a:pt x="771" y="2101"/>
                        <a:pt x="771" y="2101"/>
                        <a:pt x="771" y="2101"/>
                      </a:cubicBezTo>
                      <a:cubicBezTo>
                        <a:pt x="772" y="2101"/>
                        <a:pt x="772" y="2101"/>
                        <a:pt x="772" y="2101"/>
                      </a:cubicBezTo>
                      <a:cubicBezTo>
                        <a:pt x="773" y="2100"/>
                        <a:pt x="775" y="2099"/>
                        <a:pt x="776" y="2099"/>
                      </a:cubicBezTo>
                      <a:close/>
                      <a:moveTo>
                        <a:pt x="789" y="2103"/>
                      </a:moveTo>
                      <a:cubicBezTo>
                        <a:pt x="788" y="2102"/>
                        <a:pt x="788" y="2102"/>
                        <a:pt x="788" y="2102"/>
                      </a:cubicBezTo>
                      <a:cubicBezTo>
                        <a:pt x="785" y="2103"/>
                        <a:pt x="785" y="2103"/>
                        <a:pt x="785" y="2103"/>
                      </a:cubicBezTo>
                      <a:cubicBezTo>
                        <a:pt x="784" y="2105"/>
                        <a:pt x="784" y="2105"/>
                        <a:pt x="784" y="2105"/>
                      </a:cubicBezTo>
                      <a:cubicBezTo>
                        <a:pt x="784" y="2106"/>
                        <a:pt x="784" y="2106"/>
                        <a:pt x="784" y="2106"/>
                      </a:cubicBezTo>
                      <a:cubicBezTo>
                        <a:pt x="786" y="2106"/>
                        <a:pt x="786" y="2106"/>
                        <a:pt x="786" y="2106"/>
                      </a:cubicBezTo>
                      <a:cubicBezTo>
                        <a:pt x="786" y="2105"/>
                        <a:pt x="788" y="2104"/>
                        <a:pt x="789" y="2103"/>
                      </a:cubicBezTo>
                      <a:close/>
                      <a:moveTo>
                        <a:pt x="794" y="2102"/>
                      </a:moveTo>
                      <a:cubicBezTo>
                        <a:pt x="793" y="2102"/>
                        <a:pt x="793" y="2102"/>
                        <a:pt x="793" y="2102"/>
                      </a:cubicBezTo>
                      <a:cubicBezTo>
                        <a:pt x="791" y="2106"/>
                        <a:pt x="791" y="2106"/>
                        <a:pt x="791" y="2106"/>
                      </a:cubicBezTo>
                      <a:cubicBezTo>
                        <a:pt x="793" y="2108"/>
                        <a:pt x="793" y="2108"/>
                        <a:pt x="793" y="2108"/>
                      </a:cubicBezTo>
                      <a:lnTo>
                        <a:pt x="794" y="2102"/>
                      </a:lnTo>
                      <a:close/>
                      <a:moveTo>
                        <a:pt x="759" y="2111"/>
                      </a:moveTo>
                      <a:cubicBezTo>
                        <a:pt x="761" y="2111"/>
                        <a:pt x="761" y="2111"/>
                        <a:pt x="761" y="2111"/>
                      </a:cubicBezTo>
                      <a:cubicBezTo>
                        <a:pt x="761" y="2110"/>
                        <a:pt x="763" y="2108"/>
                        <a:pt x="764" y="2108"/>
                      </a:cubicBezTo>
                      <a:cubicBezTo>
                        <a:pt x="765" y="2105"/>
                        <a:pt x="765" y="2105"/>
                        <a:pt x="765" y="2105"/>
                      </a:cubicBezTo>
                      <a:cubicBezTo>
                        <a:pt x="764" y="2105"/>
                        <a:pt x="764" y="2105"/>
                        <a:pt x="764" y="2105"/>
                      </a:cubicBezTo>
                      <a:lnTo>
                        <a:pt x="759" y="2111"/>
                      </a:lnTo>
                      <a:close/>
                      <a:moveTo>
                        <a:pt x="793" y="2114"/>
                      </a:moveTo>
                      <a:cubicBezTo>
                        <a:pt x="794" y="2112"/>
                        <a:pt x="794" y="2110"/>
                        <a:pt x="793" y="2108"/>
                      </a:cubicBezTo>
                      <a:cubicBezTo>
                        <a:pt x="788" y="2110"/>
                        <a:pt x="788" y="2110"/>
                        <a:pt x="788" y="2110"/>
                      </a:cubicBezTo>
                      <a:cubicBezTo>
                        <a:pt x="787" y="2114"/>
                        <a:pt x="787" y="2114"/>
                        <a:pt x="787" y="2114"/>
                      </a:cubicBezTo>
                      <a:cubicBezTo>
                        <a:pt x="785" y="2114"/>
                        <a:pt x="785" y="2114"/>
                        <a:pt x="785" y="2114"/>
                      </a:cubicBezTo>
                      <a:cubicBezTo>
                        <a:pt x="784" y="2116"/>
                        <a:pt x="784" y="2116"/>
                        <a:pt x="784" y="2116"/>
                      </a:cubicBezTo>
                      <a:cubicBezTo>
                        <a:pt x="786" y="2116"/>
                        <a:pt x="786" y="2116"/>
                        <a:pt x="786" y="2116"/>
                      </a:cubicBezTo>
                      <a:cubicBezTo>
                        <a:pt x="787" y="2114"/>
                        <a:pt x="787" y="2114"/>
                        <a:pt x="787" y="2114"/>
                      </a:cubicBezTo>
                      <a:cubicBezTo>
                        <a:pt x="789" y="2114"/>
                        <a:pt x="789" y="2114"/>
                        <a:pt x="789" y="2114"/>
                      </a:cubicBezTo>
                      <a:cubicBezTo>
                        <a:pt x="790" y="2112"/>
                        <a:pt x="790" y="2112"/>
                        <a:pt x="790" y="2112"/>
                      </a:cubicBezTo>
                      <a:cubicBezTo>
                        <a:pt x="791" y="2112"/>
                        <a:pt x="791" y="2112"/>
                        <a:pt x="791" y="2112"/>
                      </a:cubicBezTo>
                      <a:cubicBezTo>
                        <a:pt x="792" y="2117"/>
                        <a:pt x="792" y="2117"/>
                        <a:pt x="792" y="2117"/>
                      </a:cubicBezTo>
                      <a:cubicBezTo>
                        <a:pt x="795" y="2117"/>
                        <a:pt x="795" y="2117"/>
                        <a:pt x="795" y="2117"/>
                      </a:cubicBezTo>
                      <a:cubicBezTo>
                        <a:pt x="796" y="2116"/>
                        <a:pt x="796" y="2116"/>
                        <a:pt x="796" y="2116"/>
                      </a:cubicBezTo>
                      <a:lnTo>
                        <a:pt x="793" y="2114"/>
                      </a:lnTo>
                      <a:close/>
                      <a:moveTo>
                        <a:pt x="815" y="2105"/>
                      </a:moveTo>
                      <a:cubicBezTo>
                        <a:pt x="815" y="2107"/>
                        <a:pt x="815" y="2107"/>
                        <a:pt x="815" y="2107"/>
                      </a:cubicBezTo>
                      <a:cubicBezTo>
                        <a:pt x="814" y="2108"/>
                        <a:pt x="814" y="2108"/>
                        <a:pt x="814" y="2108"/>
                      </a:cubicBezTo>
                      <a:cubicBezTo>
                        <a:pt x="814" y="2109"/>
                        <a:pt x="813" y="2114"/>
                        <a:pt x="813" y="2115"/>
                      </a:cubicBezTo>
                      <a:cubicBezTo>
                        <a:pt x="815" y="2116"/>
                        <a:pt x="815" y="2116"/>
                        <a:pt x="815" y="2116"/>
                      </a:cubicBezTo>
                      <a:cubicBezTo>
                        <a:pt x="815" y="2117"/>
                        <a:pt x="814" y="2119"/>
                        <a:pt x="815" y="2120"/>
                      </a:cubicBezTo>
                      <a:cubicBezTo>
                        <a:pt x="821" y="2116"/>
                        <a:pt x="821" y="2116"/>
                        <a:pt x="821" y="2116"/>
                      </a:cubicBezTo>
                      <a:cubicBezTo>
                        <a:pt x="821" y="2115"/>
                        <a:pt x="821" y="2115"/>
                        <a:pt x="821" y="2115"/>
                      </a:cubicBezTo>
                      <a:cubicBezTo>
                        <a:pt x="820" y="2114"/>
                        <a:pt x="820" y="2109"/>
                        <a:pt x="820" y="2107"/>
                      </a:cubicBezTo>
                      <a:cubicBezTo>
                        <a:pt x="818" y="2105"/>
                        <a:pt x="818" y="2105"/>
                        <a:pt x="818" y="2105"/>
                      </a:cubicBezTo>
                      <a:cubicBezTo>
                        <a:pt x="817" y="2104"/>
                        <a:pt x="817" y="2104"/>
                        <a:pt x="817" y="2104"/>
                      </a:cubicBezTo>
                      <a:lnTo>
                        <a:pt x="815" y="2105"/>
                      </a:lnTo>
                      <a:close/>
                      <a:moveTo>
                        <a:pt x="808" y="2125"/>
                      </a:moveTo>
                      <a:cubicBezTo>
                        <a:pt x="809" y="2125"/>
                        <a:pt x="809" y="2125"/>
                        <a:pt x="809" y="2125"/>
                      </a:cubicBezTo>
                      <a:cubicBezTo>
                        <a:pt x="810" y="2123"/>
                        <a:pt x="810" y="2123"/>
                        <a:pt x="810" y="2123"/>
                      </a:cubicBezTo>
                      <a:cubicBezTo>
                        <a:pt x="809" y="2122"/>
                        <a:pt x="809" y="2122"/>
                        <a:pt x="809" y="2122"/>
                      </a:cubicBezTo>
                      <a:cubicBezTo>
                        <a:pt x="811" y="2120"/>
                        <a:pt x="811" y="2120"/>
                        <a:pt x="811" y="2120"/>
                      </a:cubicBezTo>
                      <a:cubicBezTo>
                        <a:pt x="810" y="2118"/>
                        <a:pt x="810" y="2118"/>
                        <a:pt x="810" y="2118"/>
                      </a:cubicBezTo>
                      <a:cubicBezTo>
                        <a:pt x="809" y="2117"/>
                        <a:pt x="809" y="2117"/>
                        <a:pt x="809" y="2117"/>
                      </a:cubicBezTo>
                      <a:cubicBezTo>
                        <a:pt x="810" y="2115"/>
                        <a:pt x="810" y="2115"/>
                        <a:pt x="810" y="2115"/>
                      </a:cubicBezTo>
                      <a:cubicBezTo>
                        <a:pt x="810" y="2114"/>
                        <a:pt x="810" y="2114"/>
                        <a:pt x="810" y="2114"/>
                      </a:cubicBezTo>
                      <a:cubicBezTo>
                        <a:pt x="811" y="2112"/>
                        <a:pt x="811" y="2112"/>
                        <a:pt x="811" y="2112"/>
                      </a:cubicBezTo>
                      <a:cubicBezTo>
                        <a:pt x="810" y="2110"/>
                        <a:pt x="810" y="2110"/>
                        <a:pt x="810" y="2110"/>
                      </a:cubicBezTo>
                      <a:cubicBezTo>
                        <a:pt x="810" y="2109"/>
                        <a:pt x="810" y="2109"/>
                        <a:pt x="810" y="2109"/>
                      </a:cubicBezTo>
                      <a:cubicBezTo>
                        <a:pt x="811" y="2107"/>
                        <a:pt x="811" y="2107"/>
                        <a:pt x="811" y="2107"/>
                      </a:cubicBezTo>
                      <a:cubicBezTo>
                        <a:pt x="810" y="2104"/>
                        <a:pt x="814" y="2101"/>
                        <a:pt x="813" y="2096"/>
                      </a:cubicBezTo>
                      <a:cubicBezTo>
                        <a:pt x="812" y="2096"/>
                        <a:pt x="812" y="2096"/>
                        <a:pt x="812" y="2096"/>
                      </a:cubicBezTo>
                      <a:cubicBezTo>
                        <a:pt x="811" y="2094"/>
                        <a:pt x="811" y="2094"/>
                        <a:pt x="811" y="2094"/>
                      </a:cubicBezTo>
                      <a:cubicBezTo>
                        <a:pt x="809" y="2093"/>
                        <a:pt x="809" y="2093"/>
                        <a:pt x="809" y="2093"/>
                      </a:cubicBezTo>
                      <a:cubicBezTo>
                        <a:pt x="811" y="2090"/>
                        <a:pt x="810" y="2088"/>
                        <a:pt x="808" y="2086"/>
                      </a:cubicBezTo>
                      <a:cubicBezTo>
                        <a:pt x="807" y="2086"/>
                        <a:pt x="807" y="2086"/>
                        <a:pt x="807" y="2086"/>
                      </a:cubicBezTo>
                      <a:cubicBezTo>
                        <a:pt x="807" y="2088"/>
                        <a:pt x="807" y="2088"/>
                        <a:pt x="807" y="2088"/>
                      </a:cubicBezTo>
                      <a:cubicBezTo>
                        <a:pt x="805" y="2089"/>
                        <a:pt x="805" y="2089"/>
                        <a:pt x="805" y="2089"/>
                      </a:cubicBezTo>
                      <a:cubicBezTo>
                        <a:pt x="803" y="2093"/>
                        <a:pt x="803" y="2093"/>
                        <a:pt x="803" y="2093"/>
                      </a:cubicBezTo>
                      <a:cubicBezTo>
                        <a:pt x="805" y="2097"/>
                        <a:pt x="805" y="2097"/>
                        <a:pt x="805" y="2097"/>
                      </a:cubicBezTo>
                      <a:cubicBezTo>
                        <a:pt x="803" y="2101"/>
                        <a:pt x="803" y="2101"/>
                        <a:pt x="803" y="2101"/>
                      </a:cubicBezTo>
                      <a:cubicBezTo>
                        <a:pt x="802" y="2102"/>
                        <a:pt x="802" y="2102"/>
                        <a:pt x="802" y="2102"/>
                      </a:cubicBezTo>
                      <a:cubicBezTo>
                        <a:pt x="802" y="2103"/>
                        <a:pt x="802" y="2108"/>
                        <a:pt x="801" y="2108"/>
                      </a:cubicBezTo>
                      <a:cubicBezTo>
                        <a:pt x="801" y="2110"/>
                        <a:pt x="801" y="2110"/>
                        <a:pt x="801" y="2110"/>
                      </a:cubicBezTo>
                      <a:cubicBezTo>
                        <a:pt x="803" y="2111"/>
                        <a:pt x="803" y="2111"/>
                        <a:pt x="803" y="2111"/>
                      </a:cubicBezTo>
                      <a:cubicBezTo>
                        <a:pt x="802" y="2113"/>
                        <a:pt x="802" y="2113"/>
                        <a:pt x="802" y="2113"/>
                      </a:cubicBezTo>
                      <a:cubicBezTo>
                        <a:pt x="805" y="2114"/>
                        <a:pt x="805" y="2114"/>
                        <a:pt x="805" y="2114"/>
                      </a:cubicBezTo>
                      <a:cubicBezTo>
                        <a:pt x="804" y="2119"/>
                        <a:pt x="804" y="2119"/>
                        <a:pt x="804" y="2119"/>
                      </a:cubicBezTo>
                      <a:cubicBezTo>
                        <a:pt x="805" y="2120"/>
                        <a:pt x="808" y="2123"/>
                        <a:pt x="808" y="2125"/>
                      </a:cubicBezTo>
                      <a:close/>
                      <a:moveTo>
                        <a:pt x="794" y="2118"/>
                      </a:moveTo>
                      <a:cubicBezTo>
                        <a:pt x="793" y="2120"/>
                        <a:pt x="793" y="2120"/>
                        <a:pt x="793" y="2120"/>
                      </a:cubicBezTo>
                      <a:cubicBezTo>
                        <a:pt x="792" y="2120"/>
                        <a:pt x="788" y="2121"/>
                        <a:pt x="787" y="2122"/>
                      </a:cubicBezTo>
                      <a:cubicBezTo>
                        <a:pt x="786" y="2122"/>
                        <a:pt x="786" y="2122"/>
                        <a:pt x="786" y="2122"/>
                      </a:cubicBezTo>
                      <a:cubicBezTo>
                        <a:pt x="783" y="2124"/>
                        <a:pt x="783" y="2124"/>
                        <a:pt x="783" y="2124"/>
                      </a:cubicBezTo>
                      <a:cubicBezTo>
                        <a:pt x="783" y="2127"/>
                        <a:pt x="783" y="2127"/>
                        <a:pt x="783" y="2127"/>
                      </a:cubicBezTo>
                      <a:cubicBezTo>
                        <a:pt x="781" y="2129"/>
                        <a:pt x="781" y="2129"/>
                        <a:pt x="781" y="2129"/>
                      </a:cubicBezTo>
                      <a:cubicBezTo>
                        <a:pt x="780" y="2128"/>
                        <a:pt x="780" y="2128"/>
                        <a:pt x="780" y="2128"/>
                      </a:cubicBezTo>
                      <a:cubicBezTo>
                        <a:pt x="779" y="2129"/>
                        <a:pt x="779" y="2129"/>
                        <a:pt x="779" y="2129"/>
                      </a:cubicBezTo>
                      <a:cubicBezTo>
                        <a:pt x="777" y="2132"/>
                        <a:pt x="777" y="2132"/>
                        <a:pt x="777" y="2132"/>
                      </a:cubicBezTo>
                      <a:cubicBezTo>
                        <a:pt x="779" y="2136"/>
                        <a:pt x="779" y="2136"/>
                        <a:pt x="779" y="2136"/>
                      </a:cubicBezTo>
                      <a:cubicBezTo>
                        <a:pt x="780" y="2137"/>
                        <a:pt x="789" y="2137"/>
                        <a:pt x="792" y="2137"/>
                      </a:cubicBezTo>
                      <a:cubicBezTo>
                        <a:pt x="796" y="2133"/>
                        <a:pt x="796" y="2133"/>
                        <a:pt x="796" y="2133"/>
                      </a:cubicBezTo>
                      <a:cubicBezTo>
                        <a:pt x="797" y="2134"/>
                        <a:pt x="797" y="2134"/>
                        <a:pt x="797" y="2134"/>
                      </a:cubicBezTo>
                      <a:cubicBezTo>
                        <a:pt x="798" y="2133"/>
                        <a:pt x="798" y="2133"/>
                        <a:pt x="798" y="2133"/>
                      </a:cubicBezTo>
                      <a:cubicBezTo>
                        <a:pt x="799" y="2132"/>
                        <a:pt x="799" y="2132"/>
                        <a:pt x="799" y="2132"/>
                      </a:cubicBezTo>
                      <a:cubicBezTo>
                        <a:pt x="799" y="2130"/>
                        <a:pt x="796" y="2126"/>
                        <a:pt x="797" y="2123"/>
                      </a:cubicBezTo>
                      <a:cubicBezTo>
                        <a:pt x="798" y="2122"/>
                        <a:pt x="798" y="2122"/>
                        <a:pt x="798" y="2122"/>
                      </a:cubicBezTo>
                      <a:cubicBezTo>
                        <a:pt x="796" y="2121"/>
                        <a:pt x="796" y="2121"/>
                        <a:pt x="796" y="2121"/>
                      </a:cubicBezTo>
                      <a:cubicBezTo>
                        <a:pt x="795" y="2119"/>
                        <a:pt x="795" y="2119"/>
                        <a:pt x="795" y="2119"/>
                      </a:cubicBezTo>
                      <a:lnTo>
                        <a:pt x="794" y="2118"/>
                      </a:lnTo>
                      <a:close/>
                      <a:moveTo>
                        <a:pt x="834" y="2135"/>
                      </a:moveTo>
                      <a:cubicBezTo>
                        <a:pt x="834" y="2137"/>
                        <a:pt x="832" y="2141"/>
                        <a:pt x="830" y="2142"/>
                      </a:cubicBezTo>
                      <a:cubicBezTo>
                        <a:pt x="830" y="2143"/>
                        <a:pt x="830" y="2143"/>
                        <a:pt x="830" y="2143"/>
                      </a:cubicBezTo>
                      <a:cubicBezTo>
                        <a:pt x="832" y="2142"/>
                        <a:pt x="832" y="2142"/>
                        <a:pt x="832" y="2142"/>
                      </a:cubicBezTo>
                      <a:cubicBezTo>
                        <a:pt x="834" y="2139"/>
                        <a:pt x="837" y="2136"/>
                        <a:pt x="838" y="2133"/>
                      </a:cubicBezTo>
                      <a:cubicBezTo>
                        <a:pt x="837" y="2133"/>
                        <a:pt x="837" y="2133"/>
                        <a:pt x="837" y="2133"/>
                      </a:cubicBezTo>
                      <a:lnTo>
                        <a:pt x="834" y="2135"/>
                      </a:lnTo>
                      <a:close/>
                      <a:moveTo>
                        <a:pt x="829" y="2144"/>
                      </a:moveTo>
                      <a:cubicBezTo>
                        <a:pt x="828" y="2145"/>
                        <a:pt x="828" y="2145"/>
                        <a:pt x="828" y="2145"/>
                      </a:cubicBezTo>
                      <a:cubicBezTo>
                        <a:pt x="825" y="2151"/>
                        <a:pt x="825" y="2151"/>
                        <a:pt x="825" y="2151"/>
                      </a:cubicBezTo>
                      <a:cubicBezTo>
                        <a:pt x="826" y="2151"/>
                        <a:pt x="826" y="2151"/>
                        <a:pt x="826" y="2151"/>
                      </a:cubicBezTo>
                      <a:cubicBezTo>
                        <a:pt x="830" y="2147"/>
                        <a:pt x="830" y="2147"/>
                        <a:pt x="830" y="2147"/>
                      </a:cubicBezTo>
                      <a:cubicBezTo>
                        <a:pt x="830" y="2145"/>
                        <a:pt x="830" y="2145"/>
                        <a:pt x="830" y="2145"/>
                      </a:cubicBezTo>
                      <a:lnTo>
                        <a:pt x="829" y="2144"/>
                      </a:lnTo>
                      <a:close/>
                      <a:moveTo>
                        <a:pt x="671" y="2151"/>
                      </a:moveTo>
                      <a:cubicBezTo>
                        <a:pt x="669" y="2151"/>
                        <a:pt x="669" y="2151"/>
                        <a:pt x="669" y="2151"/>
                      </a:cubicBezTo>
                      <a:cubicBezTo>
                        <a:pt x="668" y="2153"/>
                        <a:pt x="668" y="2153"/>
                        <a:pt x="668" y="2153"/>
                      </a:cubicBezTo>
                      <a:cubicBezTo>
                        <a:pt x="666" y="2153"/>
                        <a:pt x="666" y="2153"/>
                        <a:pt x="666" y="2153"/>
                      </a:cubicBezTo>
                      <a:cubicBezTo>
                        <a:pt x="665" y="2155"/>
                        <a:pt x="665" y="2155"/>
                        <a:pt x="665" y="2155"/>
                      </a:cubicBezTo>
                      <a:cubicBezTo>
                        <a:pt x="665" y="2156"/>
                        <a:pt x="665" y="2156"/>
                        <a:pt x="665" y="2156"/>
                      </a:cubicBezTo>
                      <a:cubicBezTo>
                        <a:pt x="663" y="2155"/>
                        <a:pt x="663" y="2155"/>
                        <a:pt x="663" y="2155"/>
                      </a:cubicBezTo>
                      <a:cubicBezTo>
                        <a:pt x="663" y="2155"/>
                        <a:pt x="663" y="2155"/>
                        <a:pt x="663" y="2155"/>
                      </a:cubicBezTo>
                      <a:cubicBezTo>
                        <a:pt x="664" y="2157"/>
                        <a:pt x="664" y="2157"/>
                        <a:pt x="664" y="2157"/>
                      </a:cubicBezTo>
                      <a:cubicBezTo>
                        <a:pt x="662" y="2159"/>
                        <a:pt x="662" y="2159"/>
                        <a:pt x="662" y="2159"/>
                      </a:cubicBezTo>
                      <a:cubicBezTo>
                        <a:pt x="663" y="2161"/>
                        <a:pt x="663" y="2161"/>
                        <a:pt x="663" y="2161"/>
                      </a:cubicBezTo>
                      <a:cubicBezTo>
                        <a:pt x="663" y="2162"/>
                        <a:pt x="663" y="2162"/>
                        <a:pt x="663" y="2162"/>
                      </a:cubicBezTo>
                      <a:cubicBezTo>
                        <a:pt x="661" y="2163"/>
                        <a:pt x="661" y="2163"/>
                        <a:pt x="661" y="2163"/>
                      </a:cubicBezTo>
                      <a:cubicBezTo>
                        <a:pt x="660" y="2162"/>
                        <a:pt x="657" y="2160"/>
                        <a:pt x="656" y="2160"/>
                      </a:cubicBezTo>
                      <a:cubicBezTo>
                        <a:pt x="655" y="2161"/>
                        <a:pt x="655" y="2161"/>
                        <a:pt x="655" y="2161"/>
                      </a:cubicBezTo>
                      <a:cubicBezTo>
                        <a:pt x="654" y="2161"/>
                        <a:pt x="654" y="2161"/>
                        <a:pt x="654" y="2161"/>
                      </a:cubicBezTo>
                      <a:cubicBezTo>
                        <a:pt x="653" y="2162"/>
                        <a:pt x="653" y="2162"/>
                        <a:pt x="653" y="2162"/>
                      </a:cubicBezTo>
                      <a:cubicBezTo>
                        <a:pt x="654" y="2163"/>
                        <a:pt x="654" y="2163"/>
                        <a:pt x="654" y="2163"/>
                      </a:cubicBezTo>
                      <a:cubicBezTo>
                        <a:pt x="654" y="2164"/>
                        <a:pt x="654" y="2164"/>
                        <a:pt x="654" y="2164"/>
                      </a:cubicBezTo>
                      <a:cubicBezTo>
                        <a:pt x="650" y="2165"/>
                        <a:pt x="650" y="2165"/>
                        <a:pt x="650" y="2165"/>
                      </a:cubicBezTo>
                      <a:cubicBezTo>
                        <a:pt x="650" y="2167"/>
                        <a:pt x="650" y="2167"/>
                        <a:pt x="650" y="2167"/>
                      </a:cubicBezTo>
                      <a:cubicBezTo>
                        <a:pt x="648" y="2167"/>
                        <a:pt x="648" y="2167"/>
                        <a:pt x="648" y="2167"/>
                      </a:cubicBezTo>
                      <a:cubicBezTo>
                        <a:pt x="648" y="2169"/>
                        <a:pt x="645" y="2171"/>
                        <a:pt x="644" y="2171"/>
                      </a:cubicBezTo>
                      <a:cubicBezTo>
                        <a:pt x="644" y="2174"/>
                        <a:pt x="644" y="2174"/>
                        <a:pt x="644" y="2174"/>
                      </a:cubicBezTo>
                      <a:cubicBezTo>
                        <a:pt x="643" y="2175"/>
                        <a:pt x="643" y="2175"/>
                        <a:pt x="643" y="2175"/>
                      </a:cubicBezTo>
                      <a:cubicBezTo>
                        <a:pt x="645" y="2176"/>
                        <a:pt x="645" y="2176"/>
                        <a:pt x="645" y="2176"/>
                      </a:cubicBezTo>
                      <a:cubicBezTo>
                        <a:pt x="645" y="2177"/>
                        <a:pt x="645" y="2177"/>
                        <a:pt x="645" y="2177"/>
                      </a:cubicBezTo>
                      <a:cubicBezTo>
                        <a:pt x="644" y="2177"/>
                        <a:pt x="644" y="2177"/>
                        <a:pt x="644" y="2177"/>
                      </a:cubicBezTo>
                      <a:cubicBezTo>
                        <a:pt x="644" y="2179"/>
                        <a:pt x="644" y="2179"/>
                        <a:pt x="644" y="2179"/>
                      </a:cubicBezTo>
                      <a:cubicBezTo>
                        <a:pt x="641" y="2180"/>
                        <a:pt x="641" y="2180"/>
                        <a:pt x="641" y="2180"/>
                      </a:cubicBezTo>
                      <a:cubicBezTo>
                        <a:pt x="644" y="2181"/>
                        <a:pt x="644" y="2181"/>
                        <a:pt x="644" y="2181"/>
                      </a:cubicBezTo>
                      <a:cubicBezTo>
                        <a:pt x="644" y="2181"/>
                        <a:pt x="644" y="2181"/>
                        <a:pt x="644" y="2181"/>
                      </a:cubicBezTo>
                      <a:cubicBezTo>
                        <a:pt x="640" y="2183"/>
                        <a:pt x="640" y="2183"/>
                        <a:pt x="640" y="2183"/>
                      </a:cubicBezTo>
                      <a:cubicBezTo>
                        <a:pt x="642" y="2184"/>
                        <a:pt x="642" y="2184"/>
                        <a:pt x="642" y="2184"/>
                      </a:cubicBezTo>
                      <a:cubicBezTo>
                        <a:pt x="643" y="2184"/>
                        <a:pt x="643" y="2184"/>
                        <a:pt x="643" y="2184"/>
                      </a:cubicBezTo>
                      <a:cubicBezTo>
                        <a:pt x="644" y="2184"/>
                        <a:pt x="644" y="2184"/>
                        <a:pt x="644" y="2184"/>
                      </a:cubicBezTo>
                      <a:cubicBezTo>
                        <a:pt x="641" y="2186"/>
                        <a:pt x="641" y="2186"/>
                        <a:pt x="641" y="2186"/>
                      </a:cubicBezTo>
                      <a:cubicBezTo>
                        <a:pt x="642" y="2188"/>
                        <a:pt x="642" y="2188"/>
                        <a:pt x="642" y="2188"/>
                      </a:cubicBezTo>
                      <a:cubicBezTo>
                        <a:pt x="641" y="2189"/>
                        <a:pt x="641" y="2189"/>
                        <a:pt x="641" y="2189"/>
                      </a:cubicBezTo>
                      <a:cubicBezTo>
                        <a:pt x="640" y="2189"/>
                        <a:pt x="640" y="2189"/>
                        <a:pt x="640" y="2189"/>
                      </a:cubicBezTo>
                      <a:cubicBezTo>
                        <a:pt x="639" y="2189"/>
                        <a:pt x="639" y="2189"/>
                        <a:pt x="639" y="2189"/>
                      </a:cubicBezTo>
                      <a:cubicBezTo>
                        <a:pt x="638" y="2193"/>
                        <a:pt x="638" y="2193"/>
                        <a:pt x="638" y="2193"/>
                      </a:cubicBezTo>
                      <a:cubicBezTo>
                        <a:pt x="640" y="2193"/>
                        <a:pt x="640" y="2193"/>
                        <a:pt x="640" y="2193"/>
                      </a:cubicBezTo>
                      <a:cubicBezTo>
                        <a:pt x="642" y="2191"/>
                        <a:pt x="642" y="2191"/>
                        <a:pt x="642" y="2191"/>
                      </a:cubicBezTo>
                      <a:cubicBezTo>
                        <a:pt x="645" y="2190"/>
                        <a:pt x="645" y="2190"/>
                        <a:pt x="645" y="2190"/>
                      </a:cubicBezTo>
                      <a:cubicBezTo>
                        <a:pt x="645" y="2190"/>
                        <a:pt x="645" y="2190"/>
                        <a:pt x="645" y="2190"/>
                      </a:cubicBezTo>
                      <a:cubicBezTo>
                        <a:pt x="645" y="2192"/>
                        <a:pt x="645" y="2192"/>
                        <a:pt x="645" y="2192"/>
                      </a:cubicBezTo>
                      <a:cubicBezTo>
                        <a:pt x="642" y="2193"/>
                        <a:pt x="642" y="2193"/>
                        <a:pt x="642" y="2193"/>
                      </a:cubicBezTo>
                      <a:cubicBezTo>
                        <a:pt x="646" y="2194"/>
                        <a:pt x="646" y="2194"/>
                        <a:pt x="646" y="2194"/>
                      </a:cubicBezTo>
                      <a:cubicBezTo>
                        <a:pt x="647" y="2195"/>
                        <a:pt x="647" y="2195"/>
                        <a:pt x="647" y="2195"/>
                      </a:cubicBezTo>
                      <a:cubicBezTo>
                        <a:pt x="650" y="2194"/>
                        <a:pt x="650" y="2194"/>
                        <a:pt x="650" y="2194"/>
                      </a:cubicBezTo>
                      <a:cubicBezTo>
                        <a:pt x="650" y="2192"/>
                        <a:pt x="650" y="2192"/>
                        <a:pt x="650" y="2192"/>
                      </a:cubicBezTo>
                      <a:cubicBezTo>
                        <a:pt x="651" y="2192"/>
                        <a:pt x="651" y="2192"/>
                        <a:pt x="651" y="2192"/>
                      </a:cubicBezTo>
                      <a:cubicBezTo>
                        <a:pt x="652" y="2193"/>
                        <a:pt x="652" y="2193"/>
                        <a:pt x="652" y="2193"/>
                      </a:cubicBezTo>
                      <a:cubicBezTo>
                        <a:pt x="651" y="2195"/>
                        <a:pt x="651" y="2195"/>
                        <a:pt x="651" y="2195"/>
                      </a:cubicBezTo>
                      <a:cubicBezTo>
                        <a:pt x="653" y="2197"/>
                        <a:pt x="653" y="2197"/>
                        <a:pt x="653" y="2197"/>
                      </a:cubicBezTo>
                      <a:cubicBezTo>
                        <a:pt x="654" y="2196"/>
                        <a:pt x="654" y="2196"/>
                        <a:pt x="654" y="2196"/>
                      </a:cubicBezTo>
                      <a:cubicBezTo>
                        <a:pt x="656" y="2196"/>
                        <a:pt x="656" y="2196"/>
                        <a:pt x="656" y="2196"/>
                      </a:cubicBezTo>
                      <a:cubicBezTo>
                        <a:pt x="657" y="2194"/>
                        <a:pt x="657" y="2194"/>
                        <a:pt x="657" y="2194"/>
                      </a:cubicBezTo>
                      <a:cubicBezTo>
                        <a:pt x="658" y="2193"/>
                        <a:pt x="660" y="2191"/>
                        <a:pt x="661" y="2190"/>
                      </a:cubicBezTo>
                      <a:cubicBezTo>
                        <a:pt x="660" y="2189"/>
                        <a:pt x="660" y="2189"/>
                        <a:pt x="660" y="2189"/>
                      </a:cubicBezTo>
                      <a:cubicBezTo>
                        <a:pt x="662" y="2186"/>
                        <a:pt x="662" y="2186"/>
                        <a:pt x="662" y="2186"/>
                      </a:cubicBezTo>
                      <a:cubicBezTo>
                        <a:pt x="659" y="2185"/>
                        <a:pt x="659" y="2185"/>
                        <a:pt x="659" y="2185"/>
                      </a:cubicBezTo>
                      <a:cubicBezTo>
                        <a:pt x="659" y="2183"/>
                        <a:pt x="659" y="2183"/>
                        <a:pt x="659" y="2183"/>
                      </a:cubicBezTo>
                      <a:cubicBezTo>
                        <a:pt x="658" y="2182"/>
                        <a:pt x="658" y="2182"/>
                        <a:pt x="658" y="2182"/>
                      </a:cubicBezTo>
                      <a:cubicBezTo>
                        <a:pt x="661" y="2180"/>
                        <a:pt x="661" y="2180"/>
                        <a:pt x="661" y="2180"/>
                      </a:cubicBezTo>
                      <a:cubicBezTo>
                        <a:pt x="661" y="2178"/>
                        <a:pt x="661" y="2178"/>
                        <a:pt x="661" y="2178"/>
                      </a:cubicBezTo>
                      <a:cubicBezTo>
                        <a:pt x="666" y="2174"/>
                        <a:pt x="666" y="2174"/>
                        <a:pt x="666" y="2174"/>
                      </a:cubicBezTo>
                      <a:cubicBezTo>
                        <a:pt x="666" y="2168"/>
                        <a:pt x="666" y="2168"/>
                        <a:pt x="666" y="2168"/>
                      </a:cubicBezTo>
                      <a:cubicBezTo>
                        <a:pt x="670" y="2164"/>
                        <a:pt x="670" y="2164"/>
                        <a:pt x="670" y="2164"/>
                      </a:cubicBezTo>
                      <a:cubicBezTo>
                        <a:pt x="670" y="2162"/>
                        <a:pt x="670" y="2162"/>
                        <a:pt x="670" y="2162"/>
                      </a:cubicBezTo>
                      <a:cubicBezTo>
                        <a:pt x="672" y="2161"/>
                        <a:pt x="673" y="2158"/>
                        <a:pt x="673" y="2157"/>
                      </a:cubicBezTo>
                      <a:cubicBezTo>
                        <a:pt x="676" y="2154"/>
                        <a:pt x="676" y="2154"/>
                        <a:pt x="676" y="2154"/>
                      </a:cubicBezTo>
                      <a:cubicBezTo>
                        <a:pt x="673" y="2154"/>
                        <a:pt x="673" y="2154"/>
                        <a:pt x="673" y="2154"/>
                      </a:cubicBezTo>
                      <a:cubicBezTo>
                        <a:pt x="673" y="2152"/>
                        <a:pt x="673" y="2152"/>
                        <a:pt x="673" y="2152"/>
                      </a:cubicBezTo>
                      <a:cubicBezTo>
                        <a:pt x="673" y="2150"/>
                        <a:pt x="673" y="2150"/>
                        <a:pt x="673" y="2150"/>
                      </a:cubicBezTo>
                      <a:cubicBezTo>
                        <a:pt x="671" y="2150"/>
                        <a:pt x="671" y="2150"/>
                        <a:pt x="671" y="2150"/>
                      </a:cubicBezTo>
                      <a:lnTo>
                        <a:pt x="671" y="2151"/>
                      </a:lnTo>
                      <a:close/>
                      <a:moveTo>
                        <a:pt x="642" y="2206"/>
                      </a:moveTo>
                      <a:cubicBezTo>
                        <a:pt x="641" y="2208"/>
                        <a:pt x="641" y="2208"/>
                        <a:pt x="641" y="2208"/>
                      </a:cubicBezTo>
                      <a:cubicBezTo>
                        <a:pt x="642" y="2211"/>
                        <a:pt x="642" y="2211"/>
                        <a:pt x="642" y="2211"/>
                      </a:cubicBezTo>
                      <a:cubicBezTo>
                        <a:pt x="646" y="2208"/>
                        <a:pt x="646" y="2208"/>
                        <a:pt x="646" y="2208"/>
                      </a:cubicBezTo>
                      <a:cubicBezTo>
                        <a:pt x="647" y="2206"/>
                        <a:pt x="648" y="2202"/>
                        <a:pt x="649" y="2201"/>
                      </a:cubicBezTo>
                      <a:cubicBezTo>
                        <a:pt x="650" y="2202"/>
                        <a:pt x="650" y="2202"/>
                        <a:pt x="650" y="2202"/>
                      </a:cubicBezTo>
                      <a:cubicBezTo>
                        <a:pt x="653" y="2200"/>
                        <a:pt x="653" y="2200"/>
                        <a:pt x="653" y="2200"/>
                      </a:cubicBezTo>
                      <a:cubicBezTo>
                        <a:pt x="654" y="2202"/>
                        <a:pt x="654" y="2202"/>
                        <a:pt x="654" y="2202"/>
                      </a:cubicBezTo>
                      <a:cubicBezTo>
                        <a:pt x="655" y="2201"/>
                        <a:pt x="655" y="2201"/>
                        <a:pt x="655" y="2201"/>
                      </a:cubicBezTo>
                      <a:cubicBezTo>
                        <a:pt x="653" y="2197"/>
                        <a:pt x="653" y="2197"/>
                        <a:pt x="653" y="2197"/>
                      </a:cubicBezTo>
                      <a:cubicBezTo>
                        <a:pt x="652" y="2197"/>
                        <a:pt x="649" y="2198"/>
                        <a:pt x="647" y="2199"/>
                      </a:cubicBezTo>
                      <a:cubicBezTo>
                        <a:pt x="645" y="2198"/>
                        <a:pt x="645" y="2198"/>
                        <a:pt x="645" y="2198"/>
                      </a:cubicBezTo>
                      <a:cubicBezTo>
                        <a:pt x="643" y="2198"/>
                        <a:pt x="640" y="2198"/>
                        <a:pt x="638" y="2199"/>
                      </a:cubicBezTo>
                      <a:cubicBezTo>
                        <a:pt x="637" y="2201"/>
                        <a:pt x="637" y="2201"/>
                        <a:pt x="637" y="2201"/>
                      </a:cubicBezTo>
                      <a:cubicBezTo>
                        <a:pt x="639" y="2201"/>
                        <a:pt x="641" y="2203"/>
                        <a:pt x="642" y="2204"/>
                      </a:cubicBezTo>
                      <a:cubicBezTo>
                        <a:pt x="642" y="2205"/>
                        <a:pt x="642" y="2206"/>
                        <a:pt x="642" y="2206"/>
                      </a:cubicBezTo>
                      <a:close/>
                      <a:moveTo>
                        <a:pt x="769" y="2203"/>
                      </a:moveTo>
                      <a:cubicBezTo>
                        <a:pt x="771" y="2202"/>
                        <a:pt x="774" y="2196"/>
                        <a:pt x="774" y="2194"/>
                      </a:cubicBezTo>
                      <a:cubicBezTo>
                        <a:pt x="777" y="2191"/>
                        <a:pt x="777" y="2191"/>
                        <a:pt x="777" y="2191"/>
                      </a:cubicBezTo>
                      <a:cubicBezTo>
                        <a:pt x="776" y="2190"/>
                        <a:pt x="776" y="2190"/>
                        <a:pt x="776" y="2190"/>
                      </a:cubicBezTo>
                      <a:cubicBezTo>
                        <a:pt x="778" y="2186"/>
                        <a:pt x="780" y="2182"/>
                        <a:pt x="782" y="2177"/>
                      </a:cubicBezTo>
                      <a:cubicBezTo>
                        <a:pt x="784" y="2175"/>
                        <a:pt x="786" y="2173"/>
                        <a:pt x="787" y="2171"/>
                      </a:cubicBezTo>
                      <a:cubicBezTo>
                        <a:pt x="788" y="2169"/>
                        <a:pt x="788" y="2167"/>
                        <a:pt x="789" y="2166"/>
                      </a:cubicBezTo>
                      <a:cubicBezTo>
                        <a:pt x="789" y="2166"/>
                        <a:pt x="792" y="2164"/>
                        <a:pt x="792" y="2164"/>
                      </a:cubicBezTo>
                      <a:cubicBezTo>
                        <a:pt x="792" y="2161"/>
                        <a:pt x="792" y="2161"/>
                        <a:pt x="792" y="2161"/>
                      </a:cubicBezTo>
                      <a:cubicBezTo>
                        <a:pt x="794" y="2161"/>
                        <a:pt x="794" y="2161"/>
                        <a:pt x="794" y="2161"/>
                      </a:cubicBezTo>
                      <a:cubicBezTo>
                        <a:pt x="795" y="2160"/>
                        <a:pt x="795" y="2158"/>
                        <a:pt x="795" y="2157"/>
                      </a:cubicBezTo>
                      <a:cubicBezTo>
                        <a:pt x="793" y="2155"/>
                        <a:pt x="793" y="2155"/>
                        <a:pt x="793" y="2155"/>
                      </a:cubicBezTo>
                      <a:cubicBezTo>
                        <a:pt x="793" y="2153"/>
                        <a:pt x="793" y="2153"/>
                        <a:pt x="793" y="2153"/>
                      </a:cubicBezTo>
                      <a:cubicBezTo>
                        <a:pt x="795" y="2153"/>
                        <a:pt x="795" y="2153"/>
                        <a:pt x="795" y="2153"/>
                      </a:cubicBezTo>
                      <a:cubicBezTo>
                        <a:pt x="795" y="2151"/>
                        <a:pt x="795" y="2151"/>
                        <a:pt x="795" y="2151"/>
                      </a:cubicBezTo>
                      <a:cubicBezTo>
                        <a:pt x="793" y="2150"/>
                        <a:pt x="793" y="2150"/>
                        <a:pt x="793" y="2150"/>
                      </a:cubicBezTo>
                      <a:cubicBezTo>
                        <a:pt x="794" y="2147"/>
                        <a:pt x="794" y="2147"/>
                        <a:pt x="794" y="2147"/>
                      </a:cubicBezTo>
                      <a:cubicBezTo>
                        <a:pt x="790" y="2141"/>
                        <a:pt x="790" y="2141"/>
                        <a:pt x="790" y="2141"/>
                      </a:cubicBezTo>
                      <a:cubicBezTo>
                        <a:pt x="786" y="2142"/>
                        <a:pt x="786" y="2142"/>
                        <a:pt x="786" y="2142"/>
                      </a:cubicBezTo>
                      <a:cubicBezTo>
                        <a:pt x="785" y="2146"/>
                        <a:pt x="785" y="2146"/>
                        <a:pt x="785" y="2146"/>
                      </a:cubicBezTo>
                      <a:cubicBezTo>
                        <a:pt x="782" y="2144"/>
                        <a:pt x="782" y="2144"/>
                        <a:pt x="782" y="2144"/>
                      </a:cubicBezTo>
                      <a:cubicBezTo>
                        <a:pt x="781" y="2146"/>
                        <a:pt x="781" y="2146"/>
                        <a:pt x="781" y="2146"/>
                      </a:cubicBezTo>
                      <a:cubicBezTo>
                        <a:pt x="781" y="2147"/>
                        <a:pt x="781" y="2147"/>
                        <a:pt x="781" y="2147"/>
                      </a:cubicBezTo>
                      <a:cubicBezTo>
                        <a:pt x="779" y="2146"/>
                        <a:pt x="779" y="2146"/>
                        <a:pt x="779" y="2146"/>
                      </a:cubicBezTo>
                      <a:cubicBezTo>
                        <a:pt x="779" y="2150"/>
                        <a:pt x="779" y="2150"/>
                        <a:pt x="779" y="2150"/>
                      </a:cubicBezTo>
                      <a:cubicBezTo>
                        <a:pt x="777" y="2151"/>
                        <a:pt x="777" y="2151"/>
                        <a:pt x="777" y="2151"/>
                      </a:cubicBezTo>
                      <a:cubicBezTo>
                        <a:pt x="776" y="2153"/>
                        <a:pt x="776" y="2153"/>
                        <a:pt x="776" y="2153"/>
                      </a:cubicBezTo>
                      <a:cubicBezTo>
                        <a:pt x="774" y="2153"/>
                        <a:pt x="774" y="2153"/>
                        <a:pt x="774" y="2153"/>
                      </a:cubicBezTo>
                      <a:cubicBezTo>
                        <a:pt x="772" y="2154"/>
                        <a:pt x="772" y="2154"/>
                        <a:pt x="772" y="2154"/>
                      </a:cubicBezTo>
                      <a:cubicBezTo>
                        <a:pt x="772" y="2156"/>
                        <a:pt x="772" y="2156"/>
                        <a:pt x="772" y="2156"/>
                      </a:cubicBezTo>
                      <a:cubicBezTo>
                        <a:pt x="770" y="2157"/>
                        <a:pt x="770" y="2157"/>
                        <a:pt x="770" y="2157"/>
                      </a:cubicBezTo>
                      <a:cubicBezTo>
                        <a:pt x="768" y="2160"/>
                        <a:pt x="768" y="2160"/>
                        <a:pt x="768" y="2160"/>
                      </a:cubicBezTo>
                      <a:cubicBezTo>
                        <a:pt x="767" y="2160"/>
                        <a:pt x="767" y="2160"/>
                        <a:pt x="767" y="2160"/>
                      </a:cubicBezTo>
                      <a:cubicBezTo>
                        <a:pt x="767" y="2158"/>
                        <a:pt x="767" y="2158"/>
                        <a:pt x="767" y="2158"/>
                      </a:cubicBezTo>
                      <a:cubicBezTo>
                        <a:pt x="766" y="2158"/>
                        <a:pt x="766" y="2158"/>
                        <a:pt x="766" y="2158"/>
                      </a:cubicBezTo>
                      <a:cubicBezTo>
                        <a:pt x="763" y="2160"/>
                        <a:pt x="763" y="2160"/>
                        <a:pt x="763" y="2160"/>
                      </a:cubicBezTo>
                      <a:cubicBezTo>
                        <a:pt x="764" y="2162"/>
                        <a:pt x="764" y="2162"/>
                        <a:pt x="764" y="2162"/>
                      </a:cubicBezTo>
                      <a:cubicBezTo>
                        <a:pt x="761" y="2163"/>
                        <a:pt x="761" y="2163"/>
                        <a:pt x="761" y="2163"/>
                      </a:cubicBezTo>
                      <a:cubicBezTo>
                        <a:pt x="758" y="2166"/>
                        <a:pt x="758" y="2166"/>
                        <a:pt x="758" y="2166"/>
                      </a:cubicBezTo>
                      <a:cubicBezTo>
                        <a:pt x="758" y="2168"/>
                        <a:pt x="758" y="2168"/>
                        <a:pt x="758" y="2168"/>
                      </a:cubicBezTo>
                      <a:cubicBezTo>
                        <a:pt x="758" y="2169"/>
                        <a:pt x="758" y="2169"/>
                        <a:pt x="758" y="2169"/>
                      </a:cubicBezTo>
                      <a:cubicBezTo>
                        <a:pt x="756" y="2169"/>
                        <a:pt x="756" y="2169"/>
                        <a:pt x="756" y="2169"/>
                      </a:cubicBezTo>
                      <a:cubicBezTo>
                        <a:pt x="754" y="2169"/>
                        <a:pt x="754" y="2169"/>
                        <a:pt x="754" y="2169"/>
                      </a:cubicBezTo>
                      <a:cubicBezTo>
                        <a:pt x="754" y="2171"/>
                        <a:pt x="746" y="2175"/>
                        <a:pt x="744" y="2176"/>
                      </a:cubicBezTo>
                      <a:cubicBezTo>
                        <a:pt x="743" y="2178"/>
                        <a:pt x="743" y="2178"/>
                        <a:pt x="743" y="2178"/>
                      </a:cubicBezTo>
                      <a:cubicBezTo>
                        <a:pt x="740" y="2179"/>
                        <a:pt x="739" y="2180"/>
                        <a:pt x="736" y="2182"/>
                      </a:cubicBezTo>
                      <a:cubicBezTo>
                        <a:pt x="736" y="2184"/>
                        <a:pt x="736" y="2184"/>
                        <a:pt x="736" y="2184"/>
                      </a:cubicBezTo>
                      <a:cubicBezTo>
                        <a:pt x="734" y="2187"/>
                        <a:pt x="731" y="2188"/>
                        <a:pt x="728" y="2190"/>
                      </a:cubicBezTo>
                      <a:cubicBezTo>
                        <a:pt x="726" y="2191"/>
                        <a:pt x="726" y="2193"/>
                        <a:pt x="723" y="2194"/>
                      </a:cubicBezTo>
                      <a:cubicBezTo>
                        <a:pt x="723" y="2195"/>
                        <a:pt x="723" y="2195"/>
                        <a:pt x="723" y="2195"/>
                      </a:cubicBezTo>
                      <a:cubicBezTo>
                        <a:pt x="721" y="2196"/>
                        <a:pt x="721" y="2196"/>
                        <a:pt x="721" y="2196"/>
                      </a:cubicBezTo>
                      <a:cubicBezTo>
                        <a:pt x="720" y="2200"/>
                        <a:pt x="720" y="2200"/>
                        <a:pt x="720" y="2200"/>
                      </a:cubicBezTo>
                      <a:cubicBezTo>
                        <a:pt x="720" y="2202"/>
                        <a:pt x="720" y="2202"/>
                        <a:pt x="720" y="2202"/>
                      </a:cubicBezTo>
                      <a:cubicBezTo>
                        <a:pt x="717" y="2203"/>
                        <a:pt x="717" y="2203"/>
                        <a:pt x="717" y="2203"/>
                      </a:cubicBezTo>
                      <a:cubicBezTo>
                        <a:pt x="717" y="2205"/>
                        <a:pt x="717" y="2205"/>
                        <a:pt x="717" y="2205"/>
                      </a:cubicBezTo>
                      <a:cubicBezTo>
                        <a:pt x="715" y="2207"/>
                        <a:pt x="714" y="2209"/>
                        <a:pt x="713" y="2212"/>
                      </a:cubicBezTo>
                      <a:cubicBezTo>
                        <a:pt x="711" y="2214"/>
                        <a:pt x="711" y="2214"/>
                        <a:pt x="711" y="2214"/>
                      </a:cubicBezTo>
                      <a:cubicBezTo>
                        <a:pt x="711" y="2217"/>
                        <a:pt x="711" y="2217"/>
                        <a:pt x="711" y="2217"/>
                      </a:cubicBezTo>
                      <a:cubicBezTo>
                        <a:pt x="711" y="2218"/>
                        <a:pt x="711" y="2218"/>
                        <a:pt x="711" y="2218"/>
                      </a:cubicBezTo>
                      <a:cubicBezTo>
                        <a:pt x="710" y="2219"/>
                        <a:pt x="709" y="2221"/>
                        <a:pt x="709" y="2222"/>
                      </a:cubicBezTo>
                      <a:cubicBezTo>
                        <a:pt x="710" y="2223"/>
                        <a:pt x="710" y="2223"/>
                        <a:pt x="710" y="2223"/>
                      </a:cubicBezTo>
                      <a:cubicBezTo>
                        <a:pt x="713" y="2221"/>
                        <a:pt x="713" y="2221"/>
                        <a:pt x="713" y="2221"/>
                      </a:cubicBezTo>
                      <a:cubicBezTo>
                        <a:pt x="715" y="2224"/>
                        <a:pt x="715" y="2224"/>
                        <a:pt x="715" y="2224"/>
                      </a:cubicBezTo>
                      <a:cubicBezTo>
                        <a:pt x="719" y="2224"/>
                        <a:pt x="719" y="2224"/>
                        <a:pt x="719" y="2224"/>
                      </a:cubicBezTo>
                      <a:cubicBezTo>
                        <a:pt x="719" y="2226"/>
                        <a:pt x="719" y="2226"/>
                        <a:pt x="719" y="2226"/>
                      </a:cubicBezTo>
                      <a:cubicBezTo>
                        <a:pt x="721" y="2226"/>
                        <a:pt x="721" y="2226"/>
                        <a:pt x="721" y="2226"/>
                      </a:cubicBezTo>
                      <a:cubicBezTo>
                        <a:pt x="722" y="2225"/>
                        <a:pt x="722" y="2225"/>
                        <a:pt x="722" y="2225"/>
                      </a:cubicBezTo>
                      <a:cubicBezTo>
                        <a:pt x="723" y="2226"/>
                        <a:pt x="726" y="2228"/>
                        <a:pt x="728" y="2228"/>
                      </a:cubicBezTo>
                      <a:cubicBezTo>
                        <a:pt x="730" y="2227"/>
                        <a:pt x="730" y="2227"/>
                        <a:pt x="730" y="2227"/>
                      </a:cubicBezTo>
                      <a:cubicBezTo>
                        <a:pt x="731" y="2227"/>
                        <a:pt x="731" y="2227"/>
                        <a:pt x="731" y="2227"/>
                      </a:cubicBezTo>
                      <a:cubicBezTo>
                        <a:pt x="733" y="2223"/>
                        <a:pt x="733" y="2223"/>
                        <a:pt x="733" y="2223"/>
                      </a:cubicBezTo>
                      <a:cubicBezTo>
                        <a:pt x="736" y="2222"/>
                        <a:pt x="736" y="2222"/>
                        <a:pt x="736" y="2222"/>
                      </a:cubicBezTo>
                      <a:cubicBezTo>
                        <a:pt x="737" y="2222"/>
                        <a:pt x="737" y="2222"/>
                        <a:pt x="737" y="2222"/>
                      </a:cubicBezTo>
                      <a:cubicBezTo>
                        <a:pt x="737" y="2221"/>
                        <a:pt x="737" y="2221"/>
                        <a:pt x="737" y="2221"/>
                      </a:cubicBezTo>
                      <a:cubicBezTo>
                        <a:pt x="739" y="2222"/>
                        <a:pt x="739" y="2222"/>
                        <a:pt x="739" y="2222"/>
                      </a:cubicBezTo>
                      <a:cubicBezTo>
                        <a:pt x="739" y="2220"/>
                        <a:pt x="739" y="2220"/>
                        <a:pt x="739" y="2220"/>
                      </a:cubicBezTo>
                      <a:cubicBezTo>
                        <a:pt x="741" y="2220"/>
                        <a:pt x="741" y="2220"/>
                        <a:pt x="741" y="2220"/>
                      </a:cubicBezTo>
                      <a:cubicBezTo>
                        <a:pt x="742" y="2222"/>
                        <a:pt x="742" y="2222"/>
                        <a:pt x="742" y="2222"/>
                      </a:cubicBezTo>
                      <a:cubicBezTo>
                        <a:pt x="741" y="2223"/>
                        <a:pt x="741" y="2223"/>
                        <a:pt x="741" y="2223"/>
                      </a:cubicBezTo>
                      <a:cubicBezTo>
                        <a:pt x="742" y="2224"/>
                        <a:pt x="742" y="2224"/>
                        <a:pt x="742" y="2224"/>
                      </a:cubicBezTo>
                      <a:cubicBezTo>
                        <a:pt x="743" y="2222"/>
                        <a:pt x="743" y="2222"/>
                        <a:pt x="743" y="2222"/>
                      </a:cubicBezTo>
                      <a:cubicBezTo>
                        <a:pt x="746" y="2221"/>
                        <a:pt x="746" y="2221"/>
                        <a:pt x="746" y="2221"/>
                      </a:cubicBezTo>
                      <a:cubicBezTo>
                        <a:pt x="750" y="2216"/>
                        <a:pt x="750" y="2216"/>
                        <a:pt x="750" y="2216"/>
                      </a:cubicBezTo>
                      <a:cubicBezTo>
                        <a:pt x="750" y="2217"/>
                        <a:pt x="751" y="2219"/>
                        <a:pt x="751" y="2220"/>
                      </a:cubicBezTo>
                      <a:cubicBezTo>
                        <a:pt x="748" y="2222"/>
                        <a:pt x="748" y="2222"/>
                        <a:pt x="748" y="2222"/>
                      </a:cubicBezTo>
                      <a:cubicBezTo>
                        <a:pt x="746" y="2222"/>
                        <a:pt x="746" y="2222"/>
                        <a:pt x="746" y="2222"/>
                      </a:cubicBezTo>
                      <a:cubicBezTo>
                        <a:pt x="743" y="2224"/>
                        <a:pt x="743" y="2224"/>
                        <a:pt x="743" y="2224"/>
                      </a:cubicBezTo>
                      <a:cubicBezTo>
                        <a:pt x="742" y="2225"/>
                        <a:pt x="742" y="2225"/>
                        <a:pt x="742" y="2225"/>
                      </a:cubicBezTo>
                      <a:cubicBezTo>
                        <a:pt x="740" y="2225"/>
                        <a:pt x="735" y="2229"/>
                        <a:pt x="734" y="2230"/>
                      </a:cubicBezTo>
                      <a:cubicBezTo>
                        <a:pt x="732" y="2229"/>
                        <a:pt x="732" y="2229"/>
                        <a:pt x="732" y="2229"/>
                      </a:cubicBezTo>
                      <a:cubicBezTo>
                        <a:pt x="730" y="2229"/>
                        <a:pt x="730" y="2229"/>
                        <a:pt x="730" y="2229"/>
                      </a:cubicBezTo>
                      <a:cubicBezTo>
                        <a:pt x="726" y="2231"/>
                        <a:pt x="726" y="2231"/>
                        <a:pt x="726" y="2231"/>
                      </a:cubicBezTo>
                      <a:cubicBezTo>
                        <a:pt x="722" y="2230"/>
                        <a:pt x="722" y="2230"/>
                        <a:pt x="722" y="2230"/>
                      </a:cubicBezTo>
                      <a:cubicBezTo>
                        <a:pt x="721" y="2231"/>
                        <a:pt x="721" y="2231"/>
                        <a:pt x="721" y="2231"/>
                      </a:cubicBezTo>
                      <a:cubicBezTo>
                        <a:pt x="716" y="2233"/>
                        <a:pt x="716" y="2233"/>
                        <a:pt x="716" y="2233"/>
                      </a:cubicBezTo>
                      <a:cubicBezTo>
                        <a:pt x="715" y="2232"/>
                        <a:pt x="715" y="2232"/>
                        <a:pt x="715" y="2232"/>
                      </a:cubicBezTo>
                      <a:cubicBezTo>
                        <a:pt x="714" y="2233"/>
                        <a:pt x="711" y="2233"/>
                        <a:pt x="710" y="2232"/>
                      </a:cubicBezTo>
                      <a:cubicBezTo>
                        <a:pt x="706" y="2234"/>
                        <a:pt x="706" y="2234"/>
                        <a:pt x="706" y="2234"/>
                      </a:cubicBezTo>
                      <a:cubicBezTo>
                        <a:pt x="704" y="2234"/>
                        <a:pt x="704" y="2234"/>
                        <a:pt x="704" y="2234"/>
                      </a:cubicBezTo>
                      <a:cubicBezTo>
                        <a:pt x="703" y="2235"/>
                        <a:pt x="701" y="2237"/>
                        <a:pt x="699" y="2237"/>
                      </a:cubicBezTo>
                      <a:cubicBezTo>
                        <a:pt x="695" y="2242"/>
                        <a:pt x="692" y="2248"/>
                        <a:pt x="690" y="2254"/>
                      </a:cubicBezTo>
                      <a:cubicBezTo>
                        <a:pt x="688" y="2255"/>
                        <a:pt x="688" y="2255"/>
                        <a:pt x="688" y="2255"/>
                      </a:cubicBezTo>
                      <a:cubicBezTo>
                        <a:pt x="684" y="2259"/>
                        <a:pt x="687" y="2264"/>
                        <a:pt x="685" y="2269"/>
                      </a:cubicBezTo>
                      <a:cubicBezTo>
                        <a:pt x="687" y="2271"/>
                        <a:pt x="687" y="2271"/>
                        <a:pt x="687" y="2271"/>
                      </a:cubicBezTo>
                      <a:cubicBezTo>
                        <a:pt x="688" y="2274"/>
                        <a:pt x="687" y="2276"/>
                        <a:pt x="686" y="2279"/>
                      </a:cubicBezTo>
                      <a:cubicBezTo>
                        <a:pt x="687" y="2281"/>
                        <a:pt x="688" y="2284"/>
                        <a:pt x="687" y="2286"/>
                      </a:cubicBezTo>
                      <a:cubicBezTo>
                        <a:pt x="693" y="2297"/>
                        <a:pt x="693" y="2297"/>
                        <a:pt x="693" y="2297"/>
                      </a:cubicBezTo>
                      <a:cubicBezTo>
                        <a:pt x="695" y="2300"/>
                        <a:pt x="700" y="2299"/>
                        <a:pt x="701" y="2301"/>
                      </a:cubicBezTo>
                      <a:cubicBezTo>
                        <a:pt x="701" y="2302"/>
                        <a:pt x="701" y="2302"/>
                        <a:pt x="701" y="2302"/>
                      </a:cubicBezTo>
                      <a:cubicBezTo>
                        <a:pt x="704" y="2304"/>
                        <a:pt x="705" y="2298"/>
                        <a:pt x="713" y="2305"/>
                      </a:cubicBezTo>
                      <a:cubicBezTo>
                        <a:pt x="716" y="2303"/>
                        <a:pt x="716" y="2303"/>
                        <a:pt x="716" y="2303"/>
                      </a:cubicBezTo>
                      <a:cubicBezTo>
                        <a:pt x="717" y="2304"/>
                        <a:pt x="717" y="2304"/>
                        <a:pt x="717" y="2304"/>
                      </a:cubicBezTo>
                      <a:cubicBezTo>
                        <a:pt x="721" y="2305"/>
                        <a:pt x="721" y="2305"/>
                        <a:pt x="721" y="2305"/>
                      </a:cubicBezTo>
                      <a:cubicBezTo>
                        <a:pt x="722" y="2300"/>
                        <a:pt x="722" y="2300"/>
                        <a:pt x="722" y="2300"/>
                      </a:cubicBezTo>
                      <a:cubicBezTo>
                        <a:pt x="722" y="2299"/>
                        <a:pt x="722" y="2299"/>
                        <a:pt x="722" y="2299"/>
                      </a:cubicBezTo>
                      <a:cubicBezTo>
                        <a:pt x="724" y="2296"/>
                        <a:pt x="724" y="2296"/>
                        <a:pt x="724" y="2296"/>
                      </a:cubicBezTo>
                      <a:cubicBezTo>
                        <a:pt x="723" y="2294"/>
                        <a:pt x="723" y="2294"/>
                        <a:pt x="723" y="2294"/>
                      </a:cubicBezTo>
                      <a:cubicBezTo>
                        <a:pt x="723" y="2293"/>
                        <a:pt x="726" y="2291"/>
                        <a:pt x="727" y="2290"/>
                      </a:cubicBezTo>
                      <a:cubicBezTo>
                        <a:pt x="727" y="2289"/>
                        <a:pt x="726" y="2287"/>
                        <a:pt x="725" y="2286"/>
                      </a:cubicBezTo>
                      <a:cubicBezTo>
                        <a:pt x="724" y="2284"/>
                        <a:pt x="724" y="2284"/>
                        <a:pt x="724" y="2284"/>
                      </a:cubicBezTo>
                      <a:cubicBezTo>
                        <a:pt x="726" y="2282"/>
                        <a:pt x="728" y="2273"/>
                        <a:pt x="729" y="2270"/>
                      </a:cubicBezTo>
                      <a:cubicBezTo>
                        <a:pt x="732" y="2268"/>
                        <a:pt x="735" y="2267"/>
                        <a:pt x="738" y="2271"/>
                      </a:cubicBezTo>
                      <a:cubicBezTo>
                        <a:pt x="739" y="2269"/>
                        <a:pt x="739" y="2269"/>
                        <a:pt x="739" y="2269"/>
                      </a:cubicBezTo>
                      <a:cubicBezTo>
                        <a:pt x="738" y="2268"/>
                        <a:pt x="738" y="2268"/>
                        <a:pt x="738" y="2268"/>
                      </a:cubicBezTo>
                      <a:cubicBezTo>
                        <a:pt x="739" y="2267"/>
                        <a:pt x="739" y="2267"/>
                        <a:pt x="739" y="2267"/>
                      </a:cubicBezTo>
                      <a:cubicBezTo>
                        <a:pt x="738" y="2264"/>
                        <a:pt x="738" y="2264"/>
                        <a:pt x="738" y="2264"/>
                      </a:cubicBezTo>
                      <a:cubicBezTo>
                        <a:pt x="739" y="2261"/>
                        <a:pt x="739" y="2261"/>
                        <a:pt x="739" y="2261"/>
                      </a:cubicBezTo>
                      <a:cubicBezTo>
                        <a:pt x="741" y="2259"/>
                        <a:pt x="741" y="2259"/>
                        <a:pt x="741" y="2259"/>
                      </a:cubicBezTo>
                      <a:cubicBezTo>
                        <a:pt x="743" y="2260"/>
                        <a:pt x="743" y="2260"/>
                        <a:pt x="743" y="2260"/>
                      </a:cubicBezTo>
                      <a:cubicBezTo>
                        <a:pt x="743" y="2261"/>
                        <a:pt x="743" y="2261"/>
                        <a:pt x="743" y="2261"/>
                      </a:cubicBezTo>
                      <a:cubicBezTo>
                        <a:pt x="741" y="2264"/>
                        <a:pt x="741" y="2264"/>
                        <a:pt x="741" y="2264"/>
                      </a:cubicBezTo>
                      <a:cubicBezTo>
                        <a:pt x="741" y="2265"/>
                        <a:pt x="741" y="2265"/>
                        <a:pt x="741" y="2265"/>
                      </a:cubicBezTo>
                      <a:cubicBezTo>
                        <a:pt x="742" y="2265"/>
                        <a:pt x="742" y="2265"/>
                        <a:pt x="742" y="2265"/>
                      </a:cubicBezTo>
                      <a:cubicBezTo>
                        <a:pt x="745" y="2261"/>
                        <a:pt x="745" y="2261"/>
                        <a:pt x="745" y="2261"/>
                      </a:cubicBezTo>
                      <a:cubicBezTo>
                        <a:pt x="744" y="2259"/>
                        <a:pt x="744" y="2259"/>
                        <a:pt x="744" y="2259"/>
                      </a:cubicBezTo>
                      <a:cubicBezTo>
                        <a:pt x="745" y="2258"/>
                        <a:pt x="745" y="2258"/>
                        <a:pt x="745" y="2258"/>
                      </a:cubicBezTo>
                      <a:cubicBezTo>
                        <a:pt x="744" y="2254"/>
                        <a:pt x="744" y="2254"/>
                        <a:pt x="744" y="2254"/>
                      </a:cubicBezTo>
                      <a:cubicBezTo>
                        <a:pt x="745" y="2253"/>
                        <a:pt x="747" y="2250"/>
                        <a:pt x="746" y="2248"/>
                      </a:cubicBezTo>
                      <a:cubicBezTo>
                        <a:pt x="751" y="2243"/>
                        <a:pt x="750" y="2244"/>
                        <a:pt x="752" y="2239"/>
                      </a:cubicBezTo>
                      <a:cubicBezTo>
                        <a:pt x="751" y="2237"/>
                        <a:pt x="751" y="2237"/>
                        <a:pt x="751" y="2237"/>
                      </a:cubicBezTo>
                      <a:cubicBezTo>
                        <a:pt x="753" y="2234"/>
                        <a:pt x="755" y="2228"/>
                        <a:pt x="755" y="2224"/>
                      </a:cubicBezTo>
                      <a:cubicBezTo>
                        <a:pt x="757" y="2224"/>
                        <a:pt x="757" y="2224"/>
                        <a:pt x="757" y="2224"/>
                      </a:cubicBezTo>
                      <a:cubicBezTo>
                        <a:pt x="759" y="2223"/>
                        <a:pt x="762" y="2218"/>
                        <a:pt x="762" y="2215"/>
                      </a:cubicBezTo>
                      <a:cubicBezTo>
                        <a:pt x="762" y="2214"/>
                        <a:pt x="762" y="2214"/>
                        <a:pt x="762" y="2214"/>
                      </a:cubicBezTo>
                      <a:cubicBezTo>
                        <a:pt x="764" y="2210"/>
                        <a:pt x="764" y="2210"/>
                        <a:pt x="764" y="2210"/>
                      </a:cubicBezTo>
                      <a:cubicBezTo>
                        <a:pt x="766" y="2207"/>
                        <a:pt x="766" y="2207"/>
                        <a:pt x="766" y="2207"/>
                      </a:cubicBezTo>
                      <a:cubicBezTo>
                        <a:pt x="766" y="2204"/>
                        <a:pt x="766" y="2204"/>
                        <a:pt x="766" y="2204"/>
                      </a:cubicBezTo>
                      <a:cubicBezTo>
                        <a:pt x="768" y="2202"/>
                        <a:pt x="768" y="2202"/>
                        <a:pt x="768" y="2202"/>
                      </a:cubicBezTo>
                      <a:lnTo>
                        <a:pt x="769" y="2203"/>
                      </a:lnTo>
                      <a:close/>
                      <a:moveTo>
                        <a:pt x="936" y="2299"/>
                      </a:moveTo>
                      <a:cubicBezTo>
                        <a:pt x="935" y="2300"/>
                        <a:pt x="935" y="2300"/>
                        <a:pt x="935" y="2300"/>
                      </a:cubicBezTo>
                      <a:cubicBezTo>
                        <a:pt x="935" y="2303"/>
                        <a:pt x="935" y="2309"/>
                        <a:pt x="938" y="2312"/>
                      </a:cubicBezTo>
                      <a:cubicBezTo>
                        <a:pt x="939" y="2312"/>
                        <a:pt x="939" y="2312"/>
                        <a:pt x="939" y="2312"/>
                      </a:cubicBezTo>
                      <a:cubicBezTo>
                        <a:pt x="941" y="2309"/>
                        <a:pt x="941" y="2309"/>
                        <a:pt x="941" y="2309"/>
                      </a:cubicBezTo>
                      <a:cubicBezTo>
                        <a:pt x="937" y="2299"/>
                        <a:pt x="937" y="2299"/>
                        <a:pt x="937" y="2299"/>
                      </a:cubicBezTo>
                      <a:lnTo>
                        <a:pt x="936" y="2299"/>
                      </a:lnTo>
                      <a:close/>
                      <a:moveTo>
                        <a:pt x="1000" y="2306"/>
                      </a:moveTo>
                      <a:cubicBezTo>
                        <a:pt x="998" y="2308"/>
                        <a:pt x="998" y="2309"/>
                        <a:pt x="998" y="2312"/>
                      </a:cubicBezTo>
                      <a:cubicBezTo>
                        <a:pt x="997" y="2313"/>
                        <a:pt x="997" y="2313"/>
                        <a:pt x="997" y="2313"/>
                      </a:cubicBezTo>
                      <a:cubicBezTo>
                        <a:pt x="996" y="2315"/>
                        <a:pt x="996" y="2315"/>
                        <a:pt x="996" y="2315"/>
                      </a:cubicBezTo>
                      <a:cubicBezTo>
                        <a:pt x="994" y="2318"/>
                        <a:pt x="994" y="2320"/>
                        <a:pt x="993" y="2324"/>
                      </a:cubicBezTo>
                      <a:cubicBezTo>
                        <a:pt x="994" y="2326"/>
                        <a:pt x="994" y="2326"/>
                        <a:pt x="994" y="2326"/>
                      </a:cubicBezTo>
                      <a:cubicBezTo>
                        <a:pt x="995" y="2327"/>
                        <a:pt x="995" y="2327"/>
                        <a:pt x="995" y="2327"/>
                      </a:cubicBezTo>
                      <a:cubicBezTo>
                        <a:pt x="996" y="2325"/>
                        <a:pt x="999" y="2322"/>
                        <a:pt x="1002" y="2323"/>
                      </a:cubicBezTo>
                      <a:cubicBezTo>
                        <a:pt x="1002" y="2326"/>
                        <a:pt x="1002" y="2326"/>
                        <a:pt x="1002" y="2326"/>
                      </a:cubicBezTo>
                      <a:cubicBezTo>
                        <a:pt x="1003" y="2326"/>
                        <a:pt x="1003" y="2326"/>
                        <a:pt x="1003" y="2326"/>
                      </a:cubicBezTo>
                      <a:cubicBezTo>
                        <a:pt x="1006" y="2324"/>
                        <a:pt x="1008" y="2320"/>
                        <a:pt x="1008" y="2317"/>
                      </a:cubicBezTo>
                      <a:cubicBezTo>
                        <a:pt x="1007" y="2314"/>
                        <a:pt x="1007" y="2314"/>
                        <a:pt x="1007" y="2314"/>
                      </a:cubicBezTo>
                      <a:cubicBezTo>
                        <a:pt x="1007" y="2312"/>
                        <a:pt x="1007" y="2309"/>
                        <a:pt x="1007" y="2306"/>
                      </a:cubicBezTo>
                      <a:cubicBezTo>
                        <a:pt x="1006" y="2305"/>
                        <a:pt x="1006" y="2305"/>
                        <a:pt x="1006" y="2305"/>
                      </a:cubicBezTo>
                      <a:cubicBezTo>
                        <a:pt x="1002" y="2305"/>
                        <a:pt x="1003" y="2304"/>
                        <a:pt x="1000" y="2306"/>
                      </a:cubicBezTo>
                      <a:close/>
                      <a:moveTo>
                        <a:pt x="937" y="2246"/>
                      </a:moveTo>
                      <a:cubicBezTo>
                        <a:pt x="937" y="2246"/>
                        <a:pt x="931" y="2245"/>
                        <a:pt x="930" y="2244"/>
                      </a:cubicBezTo>
                      <a:cubicBezTo>
                        <a:pt x="929" y="2250"/>
                        <a:pt x="923" y="2250"/>
                        <a:pt x="921" y="2255"/>
                      </a:cubicBezTo>
                      <a:cubicBezTo>
                        <a:pt x="923" y="2256"/>
                        <a:pt x="923" y="2256"/>
                        <a:pt x="923" y="2256"/>
                      </a:cubicBezTo>
                      <a:cubicBezTo>
                        <a:pt x="923" y="2258"/>
                        <a:pt x="923" y="2261"/>
                        <a:pt x="923" y="2263"/>
                      </a:cubicBezTo>
                      <a:cubicBezTo>
                        <a:pt x="925" y="2263"/>
                        <a:pt x="928" y="2269"/>
                        <a:pt x="929" y="2271"/>
                      </a:cubicBezTo>
                      <a:cubicBezTo>
                        <a:pt x="931" y="2273"/>
                        <a:pt x="931" y="2273"/>
                        <a:pt x="931" y="2273"/>
                      </a:cubicBezTo>
                      <a:cubicBezTo>
                        <a:pt x="933" y="2276"/>
                        <a:pt x="933" y="2276"/>
                        <a:pt x="933" y="2276"/>
                      </a:cubicBezTo>
                      <a:cubicBezTo>
                        <a:pt x="939" y="2280"/>
                        <a:pt x="939" y="2280"/>
                        <a:pt x="939" y="2280"/>
                      </a:cubicBezTo>
                      <a:cubicBezTo>
                        <a:pt x="942" y="2278"/>
                        <a:pt x="942" y="2278"/>
                        <a:pt x="942" y="2278"/>
                      </a:cubicBezTo>
                      <a:cubicBezTo>
                        <a:pt x="946" y="2281"/>
                        <a:pt x="946" y="2281"/>
                        <a:pt x="946" y="2281"/>
                      </a:cubicBezTo>
                      <a:cubicBezTo>
                        <a:pt x="946" y="2281"/>
                        <a:pt x="946" y="2283"/>
                        <a:pt x="946" y="2283"/>
                      </a:cubicBezTo>
                      <a:cubicBezTo>
                        <a:pt x="943" y="2285"/>
                        <a:pt x="943" y="2285"/>
                        <a:pt x="943" y="2285"/>
                      </a:cubicBezTo>
                      <a:cubicBezTo>
                        <a:pt x="942" y="2288"/>
                        <a:pt x="942" y="2293"/>
                        <a:pt x="942" y="2295"/>
                      </a:cubicBezTo>
                      <a:cubicBezTo>
                        <a:pt x="942" y="2296"/>
                        <a:pt x="942" y="2296"/>
                        <a:pt x="942" y="2296"/>
                      </a:cubicBezTo>
                      <a:cubicBezTo>
                        <a:pt x="942" y="2297"/>
                        <a:pt x="942" y="2297"/>
                        <a:pt x="942" y="2297"/>
                      </a:cubicBezTo>
                      <a:cubicBezTo>
                        <a:pt x="943" y="2296"/>
                        <a:pt x="943" y="2296"/>
                        <a:pt x="943" y="2296"/>
                      </a:cubicBezTo>
                      <a:cubicBezTo>
                        <a:pt x="944" y="2297"/>
                        <a:pt x="944" y="2297"/>
                        <a:pt x="944" y="2297"/>
                      </a:cubicBezTo>
                      <a:cubicBezTo>
                        <a:pt x="944" y="2298"/>
                        <a:pt x="944" y="2298"/>
                        <a:pt x="944" y="2298"/>
                      </a:cubicBezTo>
                      <a:cubicBezTo>
                        <a:pt x="946" y="2297"/>
                        <a:pt x="946" y="2297"/>
                        <a:pt x="946" y="2297"/>
                      </a:cubicBezTo>
                      <a:cubicBezTo>
                        <a:pt x="948" y="2299"/>
                        <a:pt x="947" y="2305"/>
                        <a:pt x="946" y="2307"/>
                      </a:cubicBezTo>
                      <a:cubicBezTo>
                        <a:pt x="947" y="2308"/>
                        <a:pt x="947" y="2308"/>
                        <a:pt x="947" y="2308"/>
                      </a:cubicBezTo>
                      <a:cubicBezTo>
                        <a:pt x="947" y="2309"/>
                        <a:pt x="947" y="2309"/>
                        <a:pt x="947" y="2309"/>
                      </a:cubicBezTo>
                      <a:cubicBezTo>
                        <a:pt x="948" y="2310"/>
                        <a:pt x="948" y="2310"/>
                        <a:pt x="948" y="2310"/>
                      </a:cubicBezTo>
                      <a:cubicBezTo>
                        <a:pt x="948" y="2313"/>
                        <a:pt x="948" y="2313"/>
                        <a:pt x="948" y="2313"/>
                      </a:cubicBezTo>
                      <a:cubicBezTo>
                        <a:pt x="949" y="2314"/>
                        <a:pt x="949" y="2314"/>
                        <a:pt x="949" y="2314"/>
                      </a:cubicBezTo>
                      <a:cubicBezTo>
                        <a:pt x="954" y="2311"/>
                        <a:pt x="954" y="2311"/>
                        <a:pt x="954" y="2311"/>
                      </a:cubicBezTo>
                      <a:cubicBezTo>
                        <a:pt x="955" y="2312"/>
                        <a:pt x="955" y="2312"/>
                        <a:pt x="955" y="2312"/>
                      </a:cubicBezTo>
                      <a:cubicBezTo>
                        <a:pt x="955" y="2314"/>
                        <a:pt x="955" y="2314"/>
                        <a:pt x="955" y="2314"/>
                      </a:cubicBezTo>
                      <a:cubicBezTo>
                        <a:pt x="956" y="2315"/>
                        <a:pt x="958" y="2316"/>
                        <a:pt x="960" y="2316"/>
                      </a:cubicBezTo>
                      <a:cubicBezTo>
                        <a:pt x="960" y="2318"/>
                        <a:pt x="960" y="2318"/>
                        <a:pt x="960" y="2318"/>
                      </a:cubicBezTo>
                      <a:cubicBezTo>
                        <a:pt x="963" y="2319"/>
                        <a:pt x="963" y="2319"/>
                        <a:pt x="963" y="2319"/>
                      </a:cubicBezTo>
                      <a:cubicBezTo>
                        <a:pt x="964" y="2320"/>
                        <a:pt x="964" y="2320"/>
                        <a:pt x="964" y="2320"/>
                      </a:cubicBezTo>
                      <a:cubicBezTo>
                        <a:pt x="964" y="2326"/>
                        <a:pt x="964" y="2326"/>
                        <a:pt x="964" y="2326"/>
                      </a:cubicBezTo>
                      <a:cubicBezTo>
                        <a:pt x="965" y="2327"/>
                        <a:pt x="965" y="2327"/>
                        <a:pt x="965" y="2327"/>
                      </a:cubicBezTo>
                      <a:cubicBezTo>
                        <a:pt x="965" y="2329"/>
                        <a:pt x="965" y="2329"/>
                        <a:pt x="965" y="2329"/>
                      </a:cubicBezTo>
                      <a:cubicBezTo>
                        <a:pt x="967" y="2330"/>
                        <a:pt x="967" y="2330"/>
                        <a:pt x="967" y="2330"/>
                      </a:cubicBezTo>
                      <a:cubicBezTo>
                        <a:pt x="965" y="2332"/>
                        <a:pt x="965" y="2332"/>
                        <a:pt x="965" y="2332"/>
                      </a:cubicBezTo>
                      <a:cubicBezTo>
                        <a:pt x="967" y="2332"/>
                        <a:pt x="970" y="2335"/>
                        <a:pt x="971" y="2337"/>
                      </a:cubicBezTo>
                      <a:cubicBezTo>
                        <a:pt x="973" y="2337"/>
                        <a:pt x="973" y="2337"/>
                        <a:pt x="973" y="2337"/>
                      </a:cubicBezTo>
                      <a:cubicBezTo>
                        <a:pt x="974" y="2336"/>
                        <a:pt x="976" y="2334"/>
                        <a:pt x="978" y="2334"/>
                      </a:cubicBezTo>
                      <a:cubicBezTo>
                        <a:pt x="978" y="2333"/>
                        <a:pt x="978" y="2333"/>
                        <a:pt x="978" y="2333"/>
                      </a:cubicBezTo>
                      <a:cubicBezTo>
                        <a:pt x="979" y="2332"/>
                        <a:pt x="979" y="2332"/>
                        <a:pt x="979" y="2332"/>
                      </a:cubicBezTo>
                      <a:cubicBezTo>
                        <a:pt x="978" y="2331"/>
                        <a:pt x="978" y="2331"/>
                        <a:pt x="978" y="2331"/>
                      </a:cubicBezTo>
                      <a:cubicBezTo>
                        <a:pt x="978" y="2328"/>
                        <a:pt x="978" y="2328"/>
                        <a:pt x="978" y="2328"/>
                      </a:cubicBezTo>
                      <a:cubicBezTo>
                        <a:pt x="977" y="2326"/>
                        <a:pt x="974" y="2323"/>
                        <a:pt x="972" y="2322"/>
                      </a:cubicBezTo>
                      <a:cubicBezTo>
                        <a:pt x="972" y="2321"/>
                        <a:pt x="972" y="2321"/>
                        <a:pt x="972" y="2321"/>
                      </a:cubicBezTo>
                      <a:cubicBezTo>
                        <a:pt x="973" y="2320"/>
                        <a:pt x="975" y="2318"/>
                        <a:pt x="976" y="2318"/>
                      </a:cubicBezTo>
                      <a:cubicBezTo>
                        <a:pt x="977" y="2318"/>
                        <a:pt x="977" y="2318"/>
                        <a:pt x="977" y="2318"/>
                      </a:cubicBezTo>
                      <a:cubicBezTo>
                        <a:pt x="979" y="2317"/>
                        <a:pt x="979" y="2317"/>
                        <a:pt x="979" y="2317"/>
                      </a:cubicBezTo>
                      <a:cubicBezTo>
                        <a:pt x="980" y="2315"/>
                        <a:pt x="980" y="2315"/>
                        <a:pt x="980" y="2315"/>
                      </a:cubicBezTo>
                      <a:cubicBezTo>
                        <a:pt x="980" y="2313"/>
                        <a:pt x="980" y="2313"/>
                        <a:pt x="980" y="2313"/>
                      </a:cubicBezTo>
                      <a:cubicBezTo>
                        <a:pt x="976" y="2311"/>
                        <a:pt x="977" y="2301"/>
                        <a:pt x="975" y="2298"/>
                      </a:cubicBezTo>
                      <a:cubicBezTo>
                        <a:pt x="974" y="2297"/>
                        <a:pt x="974" y="2297"/>
                        <a:pt x="974" y="2297"/>
                      </a:cubicBezTo>
                      <a:cubicBezTo>
                        <a:pt x="975" y="2290"/>
                        <a:pt x="975" y="2290"/>
                        <a:pt x="975" y="2290"/>
                      </a:cubicBezTo>
                      <a:cubicBezTo>
                        <a:pt x="974" y="2289"/>
                        <a:pt x="974" y="2289"/>
                        <a:pt x="974" y="2289"/>
                      </a:cubicBezTo>
                      <a:cubicBezTo>
                        <a:pt x="973" y="2282"/>
                        <a:pt x="973" y="2282"/>
                        <a:pt x="973" y="2282"/>
                      </a:cubicBezTo>
                      <a:cubicBezTo>
                        <a:pt x="972" y="2281"/>
                        <a:pt x="972" y="2281"/>
                        <a:pt x="972" y="2281"/>
                      </a:cubicBezTo>
                      <a:cubicBezTo>
                        <a:pt x="969" y="2281"/>
                        <a:pt x="968" y="2282"/>
                        <a:pt x="965" y="2284"/>
                      </a:cubicBezTo>
                      <a:cubicBezTo>
                        <a:pt x="964" y="2282"/>
                        <a:pt x="964" y="2282"/>
                        <a:pt x="964" y="2282"/>
                      </a:cubicBezTo>
                      <a:cubicBezTo>
                        <a:pt x="964" y="2275"/>
                        <a:pt x="964" y="2275"/>
                        <a:pt x="964" y="2275"/>
                      </a:cubicBezTo>
                      <a:cubicBezTo>
                        <a:pt x="962" y="2273"/>
                        <a:pt x="958" y="2273"/>
                        <a:pt x="956" y="2273"/>
                      </a:cubicBezTo>
                      <a:cubicBezTo>
                        <a:pt x="956" y="2272"/>
                        <a:pt x="956" y="2272"/>
                        <a:pt x="956" y="2272"/>
                      </a:cubicBezTo>
                      <a:cubicBezTo>
                        <a:pt x="960" y="2268"/>
                        <a:pt x="960" y="2268"/>
                        <a:pt x="960" y="2268"/>
                      </a:cubicBezTo>
                      <a:cubicBezTo>
                        <a:pt x="960" y="2265"/>
                        <a:pt x="960" y="2265"/>
                        <a:pt x="960" y="2265"/>
                      </a:cubicBezTo>
                      <a:cubicBezTo>
                        <a:pt x="957" y="2264"/>
                        <a:pt x="957" y="2264"/>
                        <a:pt x="957" y="2264"/>
                      </a:cubicBezTo>
                      <a:cubicBezTo>
                        <a:pt x="955" y="2261"/>
                        <a:pt x="955" y="2261"/>
                        <a:pt x="955" y="2261"/>
                      </a:cubicBezTo>
                      <a:cubicBezTo>
                        <a:pt x="948" y="2259"/>
                        <a:pt x="943" y="2251"/>
                        <a:pt x="937" y="2246"/>
                      </a:cubicBezTo>
                      <a:close/>
                      <a:moveTo>
                        <a:pt x="996" y="2331"/>
                      </a:moveTo>
                      <a:cubicBezTo>
                        <a:pt x="994" y="2332"/>
                        <a:pt x="990" y="2334"/>
                        <a:pt x="989" y="2337"/>
                      </a:cubicBezTo>
                      <a:cubicBezTo>
                        <a:pt x="989" y="2339"/>
                        <a:pt x="989" y="2339"/>
                        <a:pt x="989" y="2339"/>
                      </a:cubicBezTo>
                      <a:cubicBezTo>
                        <a:pt x="992" y="2342"/>
                        <a:pt x="992" y="2342"/>
                        <a:pt x="992" y="2342"/>
                      </a:cubicBezTo>
                      <a:cubicBezTo>
                        <a:pt x="993" y="2342"/>
                        <a:pt x="993" y="2342"/>
                        <a:pt x="993" y="2342"/>
                      </a:cubicBezTo>
                      <a:cubicBezTo>
                        <a:pt x="995" y="2340"/>
                        <a:pt x="996" y="2334"/>
                        <a:pt x="996" y="2332"/>
                      </a:cubicBezTo>
                      <a:lnTo>
                        <a:pt x="996" y="2331"/>
                      </a:lnTo>
                      <a:close/>
                      <a:moveTo>
                        <a:pt x="787" y="2353"/>
                      </a:moveTo>
                      <a:cubicBezTo>
                        <a:pt x="787" y="2352"/>
                        <a:pt x="787" y="2352"/>
                        <a:pt x="787" y="2352"/>
                      </a:cubicBezTo>
                      <a:cubicBezTo>
                        <a:pt x="786" y="2353"/>
                        <a:pt x="786" y="2353"/>
                        <a:pt x="786" y="2353"/>
                      </a:cubicBezTo>
                      <a:cubicBezTo>
                        <a:pt x="784" y="2354"/>
                        <a:pt x="784" y="2354"/>
                        <a:pt x="784" y="2354"/>
                      </a:cubicBezTo>
                      <a:cubicBezTo>
                        <a:pt x="783" y="2354"/>
                        <a:pt x="783" y="2354"/>
                        <a:pt x="783" y="2354"/>
                      </a:cubicBezTo>
                      <a:cubicBezTo>
                        <a:pt x="784" y="2351"/>
                        <a:pt x="784" y="2351"/>
                        <a:pt x="784" y="2351"/>
                      </a:cubicBezTo>
                      <a:cubicBezTo>
                        <a:pt x="783" y="2350"/>
                        <a:pt x="783" y="2350"/>
                        <a:pt x="783" y="2350"/>
                      </a:cubicBezTo>
                      <a:cubicBezTo>
                        <a:pt x="784" y="2348"/>
                        <a:pt x="784" y="2348"/>
                        <a:pt x="784" y="2348"/>
                      </a:cubicBezTo>
                      <a:cubicBezTo>
                        <a:pt x="786" y="2347"/>
                        <a:pt x="786" y="2347"/>
                        <a:pt x="786" y="2347"/>
                      </a:cubicBezTo>
                      <a:cubicBezTo>
                        <a:pt x="785" y="2347"/>
                        <a:pt x="785" y="2347"/>
                        <a:pt x="785" y="2347"/>
                      </a:cubicBezTo>
                      <a:cubicBezTo>
                        <a:pt x="784" y="2345"/>
                        <a:pt x="784" y="2345"/>
                        <a:pt x="784" y="2345"/>
                      </a:cubicBezTo>
                      <a:cubicBezTo>
                        <a:pt x="783" y="2344"/>
                        <a:pt x="783" y="2344"/>
                        <a:pt x="783" y="2344"/>
                      </a:cubicBezTo>
                      <a:cubicBezTo>
                        <a:pt x="783" y="2341"/>
                        <a:pt x="788" y="2339"/>
                        <a:pt x="789" y="2336"/>
                      </a:cubicBezTo>
                      <a:cubicBezTo>
                        <a:pt x="786" y="2336"/>
                        <a:pt x="786" y="2336"/>
                        <a:pt x="786" y="2336"/>
                      </a:cubicBezTo>
                      <a:cubicBezTo>
                        <a:pt x="787" y="2334"/>
                        <a:pt x="787" y="2334"/>
                        <a:pt x="787" y="2334"/>
                      </a:cubicBezTo>
                      <a:cubicBezTo>
                        <a:pt x="786" y="2334"/>
                        <a:pt x="786" y="2334"/>
                        <a:pt x="786" y="2334"/>
                      </a:cubicBezTo>
                      <a:cubicBezTo>
                        <a:pt x="783" y="2336"/>
                        <a:pt x="783" y="2336"/>
                        <a:pt x="783" y="2336"/>
                      </a:cubicBezTo>
                      <a:cubicBezTo>
                        <a:pt x="781" y="2335"/>
                        <a:pt x="781" y="2335"/>
                        <a:pt x="781" y="2335"/>
                      </a:cubicBezTo>
                      <a:cubicBezTo>
                        <a:pt x="780" y="2337"/>
                        <a:pt x="780" y="2337"/>
                        <a:pt x="780" y="2337"/>
                      </a:cubicBezTo>
                      <a:cubicBezTo>
                        <a:pt x="782" y="2338"/>
                        <a:pt x="782" y="2338"/>
                        <a:pt x="782" y="2338"/>
                      </a:cubicBezTo>
                      <a:cubicBezTo>
                        <a:pt x="782" y="2343"/>
                        <a:pt x="782" y="2343"/>
                        <a:pt x="782" y="2343"/>
                      </a:cubicBezTo>
                      <a:cubicBezTo>
                        <a:pt x="781" y="2344"/>
                        <a:pt x="781" y="2344"/>
                        <a:pt x="781" y="2344"/>
                      </a:cubicBezTo>
                      <a:cubicBezTo>
                        <a:pt x="780" y="2343"/>
                        <a:pt x="780" y="2343"/>
                        <a:pt x="780" y="2343"/>
                      </a:cubicBezTo>
                      <a:cubicBezTo>
                        <a:pt x="778" y="2344"/>
                        <a:pt x="778" y="2344"/>
                        <a:pt x="778" y="2344"/>
                      </a:cubicBezTo>
                      <a:cubicBezTo>
                        <a:pt x="779" y="2346"/>
                        <a:pt x="779" y="2346"/>
                        <a:pt x="779" y="2346"/>
                      </a:cubicBezTo>
                      <a:cubicBezTo>
                        <a:pt x="777" y="2349"/>
                        <a:pt x="771" y="2356"/>
                        <a:pt x="772" y="2359"/>
                      </a:cubicBezTo>
                      <a:cubicBezTo>
                        <a:pt x="773" y="2361"/>
                        <a:pt x="773" y="2361"/>
                        <a:pt x="773" y="2361"/>
                      </a:cubicBezTo>
                      <a:cubicBezTo>
                        <a:pt x="776" y="2361"/>
                        <a:pt x="776" y="2361"/>
                        <a:pt x="776" y="2361"/>
                      </a:cubicBezTo>
                      <a:cubicBezTo>
                        <a:pt x="775" y="2363"/>
                        <a:pt x="774" y="2365"/>
                        <a:pt x="773" y="2366"/>
                      </a:cubicBezTo>
                      <a:cubicBezTo>
                        <a:pt x="773" y="2368"/>
                        <a:pt x="773" y="2368"/>
                        <a:pt x="773" y="2368"/>
                      </a:cubicBezTo>
                      <a:cubicBezTo>
                        <a:pt x="775" y="2368"/>
                        <a:pt x="775" y="2368"/>
                        <a:pt x="775" y="2368"/>
                      </a:cubicBezTo>
                      <a:cubicBezTo>
                        <a:pt x="774" y="2372"/>
                        <a:pt x="774" y="2372"/>
                        <a:pt x="774" y="2372"/>
                      </a:cubicBezTo>
                      <a:cubicBezTo>
                        <a:pt x="777" y="2370"/>
                        <a:pt x="779" y="2365"/>
                        <a:pt x="782" y="2365"/>
                      </a:cubicBezTo>
                      <a:cubicBezTo>
                        <a:pt x="783" y="2364"/>
                        <a:pt x="784" y="2363"/>
                        <a:pt x="784" y="2362"/>
                      </a:cubicBezTo>
                      <a:cubicBezTo>
                        <a:pt x="783" y="2361"/>
                        <a:pt x="783" y="2361"/>
                        <a:pt x="783" y="2361"/>
                      </a:cubicBezTo>
                      <a:cubicBezTo>
                        <a:pt x="782" y="2361"/>
                        <a:pt x="782" y="2361"/>
                        <a:pt x="782" y="2361"/>
                      </a:cubicBezTo>
                      <a:cubicBezTo>
                        <a:pt x="781" y="2360"/>
                        <a:pt x="781" y="2360"/>
                        <a:pt x="781" y="2360"/>
                      </a:cubicBezTo>
                      <a:cubicBezTo>
                        <a:pt x="781" y="2359"/>
                        <a:pt x="782" y="2357"/>
                        <a:pt x="783" y="2356"/>
                      </a:cubicBezTo>
                      <a:cubicBezTo>
                        <a:pt x="785" y="2356"/>
                        <a:pt x="785" y="2356"/>
                        <a:pt x="785" y="2356"/>
                      </a:cubicBezTo>
                      <a:cubicBezTo>
                        <a:pt x="785" y="2354"/>
                        <a:pt x="785" y="2354"/>
                        <a:pt x="785" y="2354"/>
                      </a:cubicBezTo>
                      <a:lnTo>
                        <a:pt x="787" y="2353"/>
                      </a:lnTo>
                      <a:close/>
                      <a:moveTo>
                        <a:pt x="778" y="2374"/>
                      </a:moveTo>
                      <a:cubicBezTo>
                        <a:pt x="777" y="2375"/>
                        <a:pt x="777" y="2375"/>
                        <a:pt x="777" y="2375"/>
                      </a:cubicBezTo>
                      <a:cubicBezTo>
                        <a:pt x="776" y="2379"/>
                        <a:pt x="776" y="2379"/>
                        <a:pt x="776" y="2379"/>
                      </a:cubicBezTo>
                      <a:cubicBezTo>
                        <a:pt x="777" y="2380"/>
                        <a:pt x="777" y="2380"/>
                        <a:pt x="777" y="2380"/>
                      </a:cubicBezTo>
                      <a:cubicBezTo>
                        <a:pt x="778" y="2379"/>
                        <a:pt x="778" y="2379"/>
                        <a:pt x="778" y="2379"/>
                      </a:cubicBezTo>
                      <a:cubicBezTo>
                        <a:pt x="778" y="2378"/>
                        <a:pt x="778" y="2376"/>
                        <a:pt x="779" y="2375"/>
                      </a:cubicBezTo>
                      <a:lnTo>
                        <a:pt x="778" y="2374"/>
                      </a:lnTo>
                      <a:close/>
                      <a:moveTo>
                        <a:pt x="674" y="2382"/>
                      </a:moveTo>
                      <a:cubicBezTo>
                        <a:pt x="669" y="2384"/>
                        <a:pt x="669" y="2384"/>
                        <a:pt x="669" y="2384"/>
                      </a:cubicBezTo>
                      <a:cubicBezTo>
                        <a:pt x="670" y="2385"/>
                        <a:pt x="670" y="2385"/>
                        <a:pt x="670" y="2385"/>
                      </a:cubicBezTo>
                      <a:cubicBezTo>
                        <a:pt x="672" y="2385"/>
                        <a:pt x="672" y="2385"/>
                        <a:pt x="672" y="2385"/>
                      </a:cubicBezTo>
                      <a:cubicBezTo>
                        <a:pt x="673" y="2383"/>
                        <a:pt x="673" y="2383"/>
                        <a:pt x="673" y="2383"/>
                      </a:cubicBezTo>
                      <a:cubicBezTo>
                        <a:pt x="675" y="2382"/>
                        <a:pt x="675" y="2382"/>
                        <a:pt x="675" y="2382"/>
                      </a:cubicBezTo>
                      <a:lnTo>
                        <a:pt x="674" y="2382"/>
                      </a:lnTo>
                      <a:close/>
                      <a:moveTo>
                        <a:pt x="638" y="2351"/>
                      </a:moveTo>
                      <a:cubicBezTo>
                        <a:pt x="640" y="2355"/>
                        <a:pt x="641" y="2362"/>
                        <a:pt x="641" y="2366"/>
                      </a:cubicBezTo>
                      <a:cubicBezTo>
                        <a:pt x="639" y="2367"/>
                        <a:pt x="639" y="2367"/>
                        <a:pt x="639" y="2367"/>
                      </a:cubicBezTo>
                      <a:cubicBezTo>
                        <a:pt x="638" y="2369"/>
                        <a:pt x="638" y="2369"/>
                        <a:pt x="638" y="2369"/>
                      </a:cubicBezTo>
                      <a:cubicBezTo>
                        <a:pt x="636" y="2368"/>
                        <a:pt x="632" y="2368"/>
                        <a:pt x="630" y="2369"/>
                      </a:cubicBezTo>
                      <a:cubicBezTo>
                        <a:pt x="622" y="2382"/>
                        <a:pt x="622" y="2382"/>
                        <a:pt x="622" y="2382"/>
                      </a:cubicBezTo>
                      <a:cubicBezTo>
                        <a:pt x="621" y="2383"/>
                        <a:pt x="621" y="2383"/>
                        <a:pt x="621" y="2383"/>
                      </a:cubicBezTo>
                      <a:cubicBezTo>
                        <a:pt x="621" y="2384"/>
                        <a:pt x="622" y="2386"/>
                        <a:pt x="623" y="2387"/>
                      </a:cubicBezTo>
                      <a:cubicBezTo>
                        <a:pt x="621" y="2389"/>
                        <a:pt x="621" y="2389"/>
                        <a:pt x="621" y="2389"/>
                      </a:cubicBezTo>
                      <a:cubicBezTo>
                        <a:pt x="622" y="2391"/>
                        <a:pt x="621" y="2394"/>
                        <a:pt x="620" y="2396"/>
                      </a:cubicBezTo>
                      <a:cubicBezTo>
                        <a:pt x="626" y="2396"/>
                        <a:pt x="626" y="2396"/>
                        <a:pt x="626" y="2396"/>
                      </a:cubicBezTo>
                      <a:cubicBezTo>
                        <a:pt x="627" y="2397"/>
                        <a:pt x="627" y="2397"/>
                        <a:pt x="627" y="2397"/>
                      </a:cubicBezTo>
                      <a:cubicBezTo>
                        <a:pt x="627" y="2399"/>
                        <a:pt x="627" y="2399"/>
                        <a:pt x="627" y="2399"/>
                      </a:cubicBezTo>
                      <a:cubicBezTo>
                        <a:pt x="629" y="2399"/>
                        <a:pt x="629" y="2399"/>
                        <a:pt x="629" y="2399"/>
                      </a:cubicBezTo>
                      <a:cubicBezTo>
                        <a:pt x="630" y="2399"/>
                        <a:pt x="630" y="2399"/>
                        <a:pt x="630" y="2399"/>
                      </a:cubicBezTo>
                      <a:cubicBezTo>
                        <a:pt x="630" y="2400"/>
                        <a:pt x="630" y="2400"/>
                        <a:pt x="630" y="2400"/>
                      </a:cubicBezTo>
                      <a:cubicBezTo>
                        <a:pt x="639" y="2401"/>
                        <a:pt x="639" y="2401"/>
                        <a:pt x="639" y="2401"/>
                      </a:cubicBezTo>
                      <a:cubicBezTo>
                        <a:pt x="639" y="2400"/>
                        <a:pt x="641" y="2397"/>
                        <a:pt x="641" y="2396"/>
                      </a:cubicBezTo>
                      <a:cubicBezTo>
                        <a:pt x="642" y="2395"/>
                        <a:pt x="644" y="2395"/>
                        <a:pt x="646" y="2395"/>
                      </a:cubicBezTo>
                      <a:cubicBezTo>
                        <a:pt x="648" y="2393"/>
                        <a:pt x="648" y="2393"/>
                        <a:pt x="648" y="2393"/>
                      </a:cubicBezTo>
                      <a:cubicBezTo>
                        <a:pt x="648" y="2391"/>
                        <a:pt x="648" y="2391"/>
                        <a:pt x="648" y="2391"/>
                      </a:cubicBezTo>
                      <a:cubicBezTo>
                        <a:pt x="648" y="2389"/>
                        <a:pt x="648" y="2389"/>
                        <a:pt x="648" y="2389"/>
                      </a:cubicBezTo>
                      <a:cubicBezTo>
                        <a:pt x="650" y="2388"/>
                        <a:pt x="650" y="2388"/>
                        <a:pt x="650" y="2388"/>
                      </a:cubicBezTo>
                      <a:cubicBezTo>
                        <a:pt x="650" y="2387"/>
                        <a:pt x="653" y="2382"/>
                        <a:pt x="653" y="2381"/>
                      </a:cubicBezTo>
                      <a:cubicBezTo>
                        <a:pt x="652" y="2379"/>
                        <a:pt x="652" y="2379"/>
                        <a:pt x="652" y="2379"/>
                      </a:cubicBezTo>
                      <a:cubicBezTo>
                        <a:pt x="653" y="2378"/>
                        <a:pt x="653" y="2378"/>
                        <a:pt x="653" y="2378"/>
                      </a:cubicBezTo>
                      <a:cubicBezTo>
                        <a:pt x="654" y="2377"/>
                        <a:pt x="658" y="2376"/>
                        <a:pt x="659" y="2377"/>
                      </a:cubicBezTo>
                      <a:cubicBezTo>
                        <a:pt x="660" y="2379"/>
                        <a:pt x="660" y="2379"/>
                        <a:pt x="660" y="2379"/>
                      </a:cubicBezTo>
                      <a:cubicBezTo>
                        <a:pt x="661" y="2379"/>
                        <a:pt x="661" y="2379"/>
                        <a:pt x="661" y="2379"/>
                      </a:cubicBezTo>
                      <a:cubicBezTo>
                        <a:pt x="660" y="2380"/>
                        <a:pt x="660" y="2380"/>
                        <a:pt x="660" y="2380"/>
                      </a:cubicBezTo>
                      <a:cubicBezTo>
                        <a:pt x="661" y="2381"/>
                        <a:pt x="661" y="2381"/>
                        <a:pt x="661" y="2381"/>
                      </a:cubicBezTo>
                      <a:cubicBezTo>
                        <a:pt x="667" y="2377"/>
                        <a:pt x="667" y="2377"/>
                        <a:pt x="667" y="2377"/>
                      </a:cubicBezTo>
                      <a:cubicBezTo>
                        <a:pt x="668" y="2378"/>
                        <a:pt x="668" y="2378"/>
                        <a:pt x="668" y="2378"/>
                      </a:cubicBezTo>
                      <a:cubicBezTo>
                        <a:pt x="670" y="2378"/>
                        <a:pt x="670" y="2378"/>
                        <a:pt x="670" y="2378"/>
                      </a:cubicBezTo>
                      <a:cubicBezTo>
                        <a:pt x="670" y="2380"/>
                        <a:pt x="670" y="2380"/>
                        <a:pt x="670" y="2380"/>
                      </a:cubicBezTo>
                      <a:cubicBezTo>
                        <a:pt x="671" y="2380"/>
                        <a:pt x="671" y="2380"/>
                        <a:pt x="671" y="2380"/>
                      </a:cubicBezTo>
                      <a:cubicBezTo>
                        <a:pt x="676" y="2375"/>
                        <a:pt x="683" y="2374"/>
                        <a:pt x="687" y="2370"/>
                      </a:cubicBezTo>
                      <a:cubicBezTo>
                        <a:pt x="688" y="2371"/>
                        <a:pt x="688" y="2371"/>
                        <a:pt x="688" y="2371"/>
                      </a:cubicBezTo>
                      <a:cubicBezTo>
                        <a:pt x="690" y="2372"/>
                        <a:pt x="690" y="2372"/>
                        <a:pt x="690" y="2372"/>
                      </a:cubicBezTo>
                      <a:cubicBezTo>
                        <a:pt x="691" y="2372"/>
                        <a:pt x="691" y="2372"/>
                        <a:pt x="691" y="2372"/>
                      </a:cubicBezTo>
                      <a:cubicBezTo>
                        <a:pt x="691" y="2371"/>
                        <a:pt x="691" y="2368"/>
                        <a:pt x="690" y="2367"/>
                      </a:cubicBezTo>
                      <a:cubicBezTo>
                        <a:pt x="690" y="2364"/>
                        <a:pt x="690" y="2364"/>
                        <a:pt x="690" y="2364"/>
                      </a:cubicBezTo>
                      <a:cubicBezTo>
                        <a:pt x="691" y="2364"/>
                        <a:pt x="691" y="2364"/>
                        <a:pt x="691" y="2364"/>
                      </a:cubicBezTo>
                      <a:cubicBezTo>
                        <a:pt x="691" y="2363"/>
                        <a:pt x="691" y="2363"/>
                        <a:pt x="691" y="2363"/>
                      </a:cubicBezTo>
                      <a:cubicBezTo>
                        <a:pt x="692" y="2362"/>
                        <a:pt x="692" y="2362"/>
                        <a:pt x="692" y="2362"/>
                      </a:cubicBezTo>
                      <a:cubicBezTo>
                        <a:pt x="693" y="2364"/>
                        <a:pt x="693" y="2364"/>
                        <a:pt x="693" y="2364"/>
                      </a:cubicBezTo>
                      <a:cubicBezTo>
                        <a:pt x="696" y="2363"/>
                        <a:pt x="696" y="2363"/>
                        <a:pt x="696" y="2363"/>
                      </a:cubicBezTo>
                      <a:cubicBezTo>
                        <a:pt x="697" y="2362"/>
                        <a:pt x="697" y="2362"/>
                        <a:pt x="697" y="2362"/>
                      </a:cubicBezTo>
                      <a:cubicBezTo>
                        <a:pt x="695" y="2362"/>
                        <a:pt x="695" y="2362"/>
                        <a:pt x="695" y="2362"/>
                      </a:cubicBezTo>
                      <a:cubicBezTo>
                        <a:pt x="696" y="2360"/>
                        <a:pt x="697" y="2358"/>
                        <a:pt x="699" y="2357"/>
                      </a:cubicBezTo>
                      <a:cubicBezTo>
                        <a:pt x="700" y="2356"/>
                        <a:pt x="700" y="2356"/>
                        <a:pt x="700" y="2356"/>
                      </a:cubicBezTo>
                      <a:cubicBezTo>
                        <a:pt x="701" y="2356"/>
                        <a:pt x="701" y="2356"/>
                        <a:pt x="701" y="2356"/>
                      </a:cubicBezTo>
                      <a:cubicBezTo>
                        <a:pt x="701" y="2358"/>
                        <a:pt x="701" y="2358"/>
                        <a:pt x="701" y="2358"/>
                      </a:cubicBezTo>
                      <a:cubicBezTo>
                        <a:pt x="703" y="2357"/>
                        <a:pt x="703" y="2357"/>
                        <a:pt x="703" y="2357"/>
                      </a:cubicBezTo>
                      <a:cubicBezTo>
                        <a:pt x="705" y="2354"/>
                        <a:pt x="705" y="2354"/>
                        <a:pt x="705" y="2354"/>
                      </a:cubicBezTo>
                      <a:cubicBezTo>
                        <a:pt x="704" y="2353"/>
                        <a:pt x="704" y="2353"/>
                        <a:pt x="704" y="2353"/>
                      </a:cubicBezTo>
                      <a:cubicBezTo>
                        <a:pt x="703" y="2354"/>
                        <a:pt x="703" y="2354"/>
                        <a:pt x="703" y="2354"/>
                      </a:cubicBezTo>
                      <a:cubicBezTo>
                        <a:pt x="703" y="2352"/>
                        <a:pt x="703" y="2352"/>
                        <a:pt x="703" y="2352"/>
                      </a:cubicBezTo>
                      <a:cubicBezTo>
                        <a:pt x="704" y="2351"/>
                        <a:pt x="704" y="2351"/>
                        <a:pt x="704" y="2351"/>
                      </a:cubicBezTo>
                      <a:cubicBezTo>
                        <a:pt x="705" y="2348"/>
                        <a:pt x="705" y="2348"/>
                        <a:pt x="705" y="2348"/>
                      </a:cubicBezTo>
                      <a:cubicBezTo>
                        <a:pt x="701" y="2349"/>
                        <a:pt x="701" y="2349"/>
                        <a:pt x="701" y="2349"/>
                      </a:cubicBezTo>
                      <a:cubicBezTo>
                        <a:pt x="701" y="2348"/>
                        <a:pt x="701" y="2348"/>
                        <a:pt x="701" y="2348"/>
                      </a:cubicBezTo>
                      <a:cubicBezTo>
                        <a:pt x="702" y="2346"/>
                        <a:pt x="702" y="2346"/>
                        <a:pt x="702" y="2346"/>
                      </a:cubicBezTo>
                      <a:cubicBezTo>
                        <a:pt x="701" y="2345"/>
                        <a:pt x="701" y="2345"/>
                        <a:pt x="701" y="2345"/>
                      </a:cubicBezTo>
                      <a:cubicBezTo>
                        <a:pt x="700" y="2342"/>
                        <a:pt x="700" y="2342"/>
                        <a:pt x="700" y="2342"/>
                      </a:cubicBezTo>
                      <a:cubicBezTo>
                        <a:pt x="702" y="2340"/>
                        <a:pt x="702" y="2340"/>
                        <a:pt x="702" y="2340"/>
                      </a:cubicBezTo>
                      <a:cubicBezTo>
                        <a:pt x="701" y="2339"/>
                        <a:pt x="701" y="2339"/>
                        <a:pt x="701" y="2339"/>
                      </a:cubicBezTo>
                      <a:cubicBezTo>
                        <a:pt x="703" y="2338"/>
                        <a:pt x="703" y="2333"/>
                        <a:pt x="702" y="2332"/>
                      </a:cubicBezTo>
                      <a:cubicBezTo>
                        <a:pt x="700" y="2332"/>
                        <a:pt x="700" y="2332"/>
                        <a:pt x="700" y="2332"/>
                      </a:cubicBezTo>
                      <a:cubicBezTo>
                        <a:pt x="698" y="2331"/>
                        <a:pt x="698" y="2331"/>
                        <a:pt x="698" y="2331"/>
                      </a:cubicBezTo>
                      <a:cubicBezTo>
                        <a:pt x="698" y="2330"/>
                        <a:pt x="698" y="2328"/>
                        <a:pt x="697" y="2327"/>
                      </a:cubicBezTo>
                      <a:cubicBezTo>
                        <a:pt x="698" y="2325"/>
                        <a:pt x="698" y="2320"/>
                        <a:pt x="698" y="2318"/>
                      </a:cubicBezTo>
                      <a:cubicBezTo>
                        <a:pt x="697" y="2314"/>
                        <a:pt x="692" y="2310"/>
                        <a:pt x="688" y="2309"/>
                      </a:cubicBezTo>
                      <a:cubicBezTo>
                        <a:pt x="688" y="2307"/>
                        <a:pt x="688" y="2307"/>
                        <a:pt x="688" y="2307"/>
                      </a:cubicBezTo>
                      <a:cubicBezTo>
                        <a:pt x="686" y="2306"/>
                        <a:pt x="686" y="2306"/>
                        <a:pt x="686" y="2306"/>
                      </a:cubicBezTo>
                      <a:cubicBezTo>
                        <a:pt x="686" y="2301"/>
                        <a:pt x="686" y="2301"/>
                        <a:pt x="686" y="2301"/>
                      </a:cubicBezTo>
                      <a:cubicBezTo>
                        <a:pt x="684" y="2300"/>
                        <a:pt x="683" y="2294"/>
                        <a:pt x="682" y="2293"/>
                      </a:cubicBezTo>
                      <a:cubicBezTo>
                        <a:pt x="683" y="2291"/>
                        <a:pt x="683" y="2287"/>
                        <a:pt x="683" y="2285"/>
                      </a:cubicBezTo>
                      <a:cubicBezTo>
                        <a:pt x="684" y="2284"/>
                        <a:pt x="684" y="2284"/>
                        <a:pt x="684" y="2284"/>
                      </a:cubicBezTo>
                      <a:cubicBezTo>
                        <a:pt x="683" y="2278"/>
                        <a:pt x="683" y="2278"/>
                        <a:pt x="683" y="2278"/>
                      </a:cubicBezTo>
                      <a:cubicBezTo>
                        <a:pt x="683" y="2277"/>
                        <a:pt x="680" y="2276"/>
                        <a:pt x="681" y="2271"/>
                      </a:cubicBezTo>
                      <a:cubicBezTo>
                        <a:pt x="679" y="2270"/>
                        <a:pt x="678" y="2265"/>
                        <a:pt x="678" y="2263"/>
                      </a:cubicBezTo>
                      <a:cubicBezTo>
                        <a:pt x="677" y="2263"/>
                        <a:pt x="677" y="2263"/>
                        <a:pt x="677" y="2263"/>
                      </a:cubicBezTo>
                      <a:cubicBezTo>
                        <a:pt x="675" y="2259"/>
                        <a:pt x="675" y="2259"/>
                        <a:pt x="675" y="2259"/>
                      </a:cubicBezTo>
                      <a:cubicBezTo>
                        <a:pt x="678" y="2256"/>
                        <a:pt x="679" y="2242"/>
                        <a:pt x="677" y="2238"/>
                      </a:cubicBezTo>
                      <a:cubicBezTo>
                        <a:pt x="676" y="2238"/>
                        <a:pt x="674" y="2239"/>
                        <a:pt x="673" y="2240"/>
                      </a:cubicBezTo>
                      <a:cubicBezTo>
                        <a:pt x="671" y="2240"/>
                        <a:pt x="668" y="2240"/>
                        <a:pt x="667" y="2241"/>
                      </a:cubicBezTo>
                      <a:cubicBezTo>
                        <a:pt x="666" y="2243"/>
                        <a:pt x="666" y="2243"/>
                        <a:pt x="666" y="2243"/>
                      </a:cubicBezTo>
                      <a:cubicBezTo>
                        <a:pt x="663" y="2244"/>
                        <a:pt x="663" y="2244"/>
                        <a:pt x="663" y="2244"/>
                      </a:cubicBezTo>
                      <a:cubicBezTo>
                        <a:pt x="660" y="2243"/>
                        <a:pt x="660" y="2243"/>
                        <a:pt x="660" y="2243"/>
                      </a:cubicBezTo>
                      <a:cubicBezTo>
                        <a:pt x="657" y="2244"/>
                        <a:pt x="657" y="2244"/>
                        <a:pt x="657" y="2244"/>
                      </a:cubicBezTo>
                      <a:cubicBezTo>
                        <a:pt x="654" y="2250"/>
                        <a:pt x="654" y="2250"/>
                        <a:pt x="654" y="2250"/>
                      </a:cubicBezTo>
                      <a:cubicBezTo>
                        <a:pt x="651" y="2250"/>
                        <a:pt x="650" y="2253"/>
                        <a:pt x="648" y="2254"/>
                      </a:cubicBezTo>
                      <a:cubicBezTo>
                        <a:pt x="646" y="2256"/>
                        <a:pt x="643" y="2258"/>
                        <a:pt x="640" y="2260"/>
                      </a:cubicBezTo>
                      <a:cubicBezTo>
                        <a:pt x="639" y="2261"/>
                        <a:pt x="639" y="2261"/>
                        <a:pt x="639" y="2261"/>
                      </a:cubicBezTo>
                      <a:cubicBezTo>
                        <a:pt x="639" y="2263"/>
                        <a:pt x="639" y="2263"/>
                        <a:pt x="639" y="2263"/>
                      </a:cubicBezTo>
                      <a:cubicBezTo>
                        <a:pt x="635" y="2266"/>
                        <a:pt x="635" y="2266"/>
                        <a:pt x="635" y="2266"/>
                      </a:cubicBezTo>
                      <a:cubicBezTo>
                        <a:pt x="626" y="2268"/>
                        <a:pt x="626" y="2268"/>
                        <a:pt x="626" y="2268"/>
                      </a:cubicBezTo>
                      <a:cubicBezTo>
                        <a:pt x="627" y="2269"/>
                        <a:pt x="627" y="2269"/>
                        <a:pt x="627" y="2269"/>
                      </a:cubicBezTo>
                      <a:cubicBezTo>
                        <a:pt x="628" y="2270"/>
                        <a:pt x="628" y="2270"/>
                        <a:pt x="628" y="2270"/>
                      </a:cubicBezTo>
                      <a:cubicBezTo>
                        <a:pt x="628" y="2273"/>
                        <a:pt x="628" y="2273"/>
                        <a:pt x="628" y="2273"/>
                      </a:cubicBezTo>
                      <a:cubicBezTo>
                        <a:pt x="628" y="2274"/>
                        <a:pt x="626" y="2276"/>
                        <a:pt x="625" y="2276"/>
                      </a:cubicBezTo>
                      <a:cubicBezTo>
                        <a:pt x="625" y="2277"/>
                        <a:pt x="625" y="2279"/>
                        <a:pt x="625" y="2281"/>
                      </a:cubicBezTo>
                      <a:cubicBezTo>
                        <a:pt x="625" y="2282"/>
                        <a:pt x="623" y="2284"/>
                        <a:pt x="622" y="2284"/>
                      </a:cubicBezTo>
                      <a:cubicBezTo>
                        <a:pt x="623" y="2286"/>
                        <a:pt x="623" y="2286"/>
                        <a:pt x="623" y="2286"/>
                      </a:cubicBezTo>
                      <a:cubicBezTo>
                        <a:pt x="624" y="2288"/>
                        <a:pt x="624" y="2288"/>
                        <a:pt x="624" y="2288"/>
                      </a:cubicBezTo>
                      <a:cubicBezTo>
                        <a:pt x="624" y="2290"/>
                        <a:pt x="624" y="2290"/>
                        <a:pt x="624" y="2290"/>
                      </a:cubicBezTo>
                      <a:cubicBezTo>
                        <a:pt x="625" y="2291"/>
                        <a:pt x="625" y="2291"/>
                        <a:pt x="625" y="2291"/>
                      </a:cubicBezTo>
                      <a:cubicBezTo>
                        <a:pt x="624" y="2291"/>
                        <a:pt x="624" y="2291"/>
                        <a:pt x="624" y="2291"/>
                      </a:cubicBezTo>
                      <a:cubicBezTo>
                        <a:pt x="623" y="2291"/>
                        <a:pt x="623" y="2291"/>
                        <a:pt x="623" y="2291"/>
                      </a:cubicBezTo>
                      <a:cubicBezTo>
                        <a:pt x="621" y="2291"/>
                        <a:pt x="621" y="2291"/>
                        <a:pt x="621" y="2291"/>
                      </a:cubicBezTo>
                      <a:cubicBezTo>
                        <a:pt x="619" y="2291"/>
                        <a:pt x="619" y="2291"/>
                        <a:pt x="619" y="2291"/>
                      </a:cubicBezTo>
                      <a:cubicBezTo>
                        <a:pt x="620" y="2288"/>
                        <a:pt x="620" y="2288"/>
                        <a:pt x="620" y="2288"/>
                      </a:cubicBezTo>
                      <a:cubicBezTo>
                        <a:pt x="618" y="2285"/>
                        <a:pt x="618" y="2285"/>
                        <a:pt x="618" y="2285"/>
                      </a:cubicBezTo>
                      <a:cubicBezTo>
                        <a:pt x="619" y="2280"/>
                        <a:pt x="621" y="2275"/>
                        <a:pt x="620" y="2270"/>
                      </a:cubicBezTo>
                      <a:cubicBezTo>
                        <a:pt x="622" y="2267"/>
                        <a:pt x="623" y="2265"/>
                        <a:pt x="624" y="2262"/>
                      </a:cubicBezTo>
                      <a:cubicBezTo>
                        <a:pt x="624" y="2260"/>
                        <a:pt x="624" y="2260"/>
                        <a:pt x="624" y="2260"/>
                      </a:cubicBezTo>
                      <a:cubicBezTo>
                        <a:pt x="622" y="2259"/>
                        <a:pt x="622" y="2259"/>
                        <a:pt x="622" y="2259"/>
                      </a:cubicBezTo>
                      <a:cubicBezTo>
                        <a:pt x="618" y="2261"/>
                        <a:pt x="618" y="2261"/>
                        <a:pt x="618" y="2261"/>
                      </a:cubicBezTo>
                      <a:cubicBezTo>
                        <a:pt x="617" y="2264"/>
                        <a:pt x="617" y="2264"/>
                        <a:pt x="617" y="2264"/>
                      </a:cubicBezTo>
                      <a:cubicBezTo>
                        <a:pt x="615" y="2265"/>
                        <a:pt x="615" y="2265"/>
                        <a:pt x="615" y="2265"/>
                      </a:cubicBezTo>
                      <a:cubicBezTo>
                        <a:pt x="615" y="2266"/>
                        <a:pt x="615" y="2266"/>
                        <a:pt x="615" y="2266"/>
                      </a:cubicBezTo>
                      <a:cubicBezTo>
                        <a:pt x="612" y="2266"/>
                        <a:pt x="612" y="2266"/>
                        <a:pt x="612" y="2266"/>
                      </a:cubicBezTo>
                      <a:cubicBezTo>
                        <a:pt x="611" y="2267"/>
                        <a:pt x="611" y="2267"/>
                        <a:pt x="611" y="2267"/>
                      </a:cubicBezTo>
                      <a:cubicBezTo>
                        <a:pt x="610" y="2269"/>
                        <a:pt x="610" y="2269"/>
                        <a:pt x="610" y="2269"/>
                      </a:cubicBezTo>
                      <a:cubicBezTo>
                        <a:pt x="607" y="2270"/>
                        <a:pt x="607" y="2270"/>
                        <a:pt x="607" y="2270"/>
                      </a:cubicBezTo>
                      <a:cubicBezTo>
                        <a:pt x="605" y="2275"/>
                        <a:pt x="605" y="2275"/>
                        <a:pt x="605" y="2275"/>
                      </a:cubicBezTo>
                      <a:cubicBezTo>
                        <a:pt x="604" y="2275"/>
                        <a:pt x="601" y="2275"/>
                        <a:pt x="600" y="2276"/>
                      </a:cubicBezTo>
                      <a:cubicBezTo>
                        <a:pt x="600" y="2277"/>
                        <a:pt x="600" y="2277"/>
                        <a:pt x="600" y="2277"/>
                      </a:cubicBezTo>
                      <a:cubicBezTo>
                        <a:pt x="596" y="2275"/>
                        <a:pt x="596" y="2275"/>
                        <a:pt x="596" y="2275"/>
                      </a:cubicBezTo>
                      <a:cubicBezTo>
                        <a:pt x="597" y="2274"/>
                        <a:pt x="597" y="2274"/>
                        <a:pt x="597" y="2274"/>
                      </a:cubicBezTo>
                      <a:cubicBezTo>
                        <a:pt x="595" y="2274"/>
                        <a:pt x="595" y="2274"/>
                        <a:pt x="595" y="2274"/>
                      </a:cubicBezTo>
                      <a:cubicBezTo>
                        <a:pt x="595" y="2275"/>
                        <a:pt x="591" y="2276"/>
                        <a:pt x="589" y="2277"/>
                      </a:cubicBezTo>
                      <a:cubicBezTo>
                        <a:pt x="589" y="2278"/>
                        <a:pt x="589" y="2278"/>
                        <a:pt x="589" y="2278"/>
                      </a:cubicBezTo>
                      <a:cubicBezTo>
                        <a:pt x="589" y="2280"/>
                        <a:pt x="589" y="2280"/>
                        <a:pt x="589" y="2280"/>
                      </a:cubicBezTo>
                      <a:cubicBezTo>
                        <a:pt x="590" y="2281"/>
                        <a:pt x="590" y="2281"/>
                        <a:pt x="590" y="2281"/>
                      </a:cubicBezTo>
                      <a:cubicBezTo>
                        <a:pt x="588" y="2283"/>
                        <a:pt x="588" y="2283"/>
                        <a:pt x="588" y="2283"/>
                      </a:cubicBezTo>
                      <a:cubicBezTo>
                        <a:pt x="588" y="2287"/>
                        <a:pt x="588" y="2287"/>
                        <a:pt x="588" y="2287"/>
                      </a:cubicBezTo>
                      <a:cubicBezTo>
                        <a:pt x="586" y="2288"/>
                        <a:pt x="586" y="2288"/>
                        <a:pt x="586" y="2288"/>
                      </a:cubicBezTo>
                      <a:cubicBezTo>
                        <a:pt x="588" y="2290"/>
                        <a:pt x="588" y="2290"/>
                        <a:pt x="588" y="2290"/>
                      </a:cubicBezTo>
                      <a:cubicBezTo>
                        <a:pt x="587" y="2291"/>
                        <a:pt x="587" y="2291"/>
                        <a:pt x="587" y="2291"/>
                      </a:cubicBezTo>
                      <a:cubicBezTo>
                        <a:pt x="589" y="2293"/>
                        <a:pt x="589" y="2293"/>
                        <a:pt x="589" y="2293"/>
                      </a:cubicBezTo>
                      <a:cubicBezTo>
                        <a:pt x="588" y="2294"/>
                        <a:pt x="588" y="2294"/>
                        <a:pt x="588" y="2294"/>
                      </a:cubicBezTo>
                      <a:cubicBezTo>
                        <a:pt x="588" y="2296"/>
                        <a:pt x="588" y="2296"/>
                        <a:pt x="588" y="2296"/>
                      </a:cubicBezTo>
                      <a:cubicBezTo>
                        <a:pt x="581" y="2302"/>
                        <a:pt x="581" y="2302"/>
                        <a:pt x="581" y="2302"/>
                      </a:cubicBezTo>
                      <a:cubicBezTo>
                        <a:pt x="581" y="2304"/>
                        <a:pt x="581" y="2304"/>
                        <a:pt x="581" y="2304"/>
                      </a:cubicBezTo>
                      <a:cubicBezTo>
                        <a:pt x="580" y="2305"/>
                        <a:pt x="580" y="2305"/>
                        <a:pt x="580" y="2305"/>
                      </a:cubicBezTo>
                      <a:cubicBezTo>
                        <a:pt x="581" y="2306"/>
                        <a:pt x="581" y="2306"/>
                        <a:pt x="581" y="2306"/>
                      </a:cubicBezTo>
                      <a:cubicBezTo>
                        <a:pt x="581" y="2307"/>
                        <a:pt x="584" y="2307"/>
                        <a:pt x="585" y="2307"/>
                      </a:cubicBezTo>
                      <a:cubicBezTo>
                        <a:pt x="587" y="2307"/>
                        <a:pt x="587" y="2307"/>
                        <a:pt x="587" y="2307"/>
                      </a:cubicBezTo>
                      <a:cubicBezTo>
                        <a:pt x="588" y="2308"/>
                        <a:pt x="588" y="2308"/>
                        <a:pt x="588" y="2308"/>
                      </a:cubicBezTo>
                      <a:cubicBezTo>
                        <a:pt x="590" y="2314"/>
                        <a:pt x="583" y="2318"/>
                        <a:pt x="585" y="2321"/>
                      </a:cubicBezTo>
                      <a:cubicBezTo>
                        <a:pt x="587" y="2322"/>
                        <a:pt x="587" y="2322"/>
                        <a:pt x="587" y="2322"/>
                      </a:cubicBezTo>
                      <a:cubicBezTo>
                        <a:pt x="585" y="2323"/>
                        <a:pt x="582" y="2325"/>
                        <a:pt x="581" y="2326"/>
                      </a:cubicBezTo>
                      <a:cubicBezTo>
                        <a:pt x="580" y="2328"/>
                        <a:pt x="580" y="2328"/>
                        <a:pt x="580" y="2328"/>
                      </a:cubicBezTo>
                      <a:cubicBezTo>
                        <a:pt x="578" y="2329"/>
                        <a:pt x="575" y="2335"/>
                        <a:pt x="575" y="2338"/>
                      </a:cubicBezTo>
                      <a:cubicBezTo>
                        <a:pt x="579" y="2339"/>
                        <a:pt x="579" y="2339"/>
                        <a:pt x="579" y="2339"/>
                      </a:cubicBezTo>
                      <a:cubicBezTo>
                        <a:pt x="579" y="2340"/>
                        <a:pt x="578" y="2341"/>
                        <a:pt x="577" y="2342"/>
                      </a:cubicBezTo>
                      <a:cubicBezTo>
                        <a:pt x="577" y="2343"/>
                        <a:pt x="577" y="2343"/>
                        <a:pt x="577" y="2343"/>
                      </a:cubicBezTo>
                      <a:cubicBezTo>
                        <a:pt x="575" y="2344"/>
                        <a:pt x="573" y="2346"/>
                        <a:pt x="572" y="2348"/>
                      </a:cubicBezTo>
                      <a:cubicBezTo>
                        <a:pt x="571" y="2349"/>
                        <a:pt x="571" y="2349"/>
                        <a:pt x="571" y="2349"/>
                      </a:cubicBezTo>
                      <a:cubicBezTo>
                        <a:pt x="571" y="2351"/>
                        <a:pt x="571" y="2351"/>
                        <a:pt x="571" y="2351"/>
                      </a:cubicBezTo>
                      <a:cubicBezTo>
                        <a:pt x="573" y="2351"/>
                        <a:pt x="573" y="2351"/>
                        <a:pt x="573" y="2351"/>
                      </a:cubicBezTo>
                      <a:cubicBezTo>
                        <a:pt x="573" y="2353"/>
                        <a:pt x="573" y="2353"/>
                        <a:pt x="573" y="2353"/>
                      </a:cubicBezTo>
                      <a:cubicBezTo>
                        <a:pt x="575" y="2358"/>
                        <a:pt x="575" y="2358"/>
                        <a:pt x="575" y="2358"/>
                      </a:cubicBezTo>
                      <a:cubicBezTo>
                        <a:pt x="577" y="2357"/>
                        <a:pt x="579" y="2358"/>
                        <a:pt x="581" y="2359"/>
                      </a:cubicBezTo>
                      <a:cubicBezTo>
                        <a:pt x="584" y="2356"/>
                        <a:pt x="584" y="2356"/>
                        <a:pt x="584" y="2356"/>
                      </a:cubicBezTo>
                      <a:cubicBezTo>
                        <a:pt x="584" y="2355"/>
                        <a:pt x="584" y="2355"/>
                        <a:pt x="584" y="2355"/>
                      </a:cubicBezTo>
                      <a:cubicBezTo>
                        <a:pt x="586" y="2355"/>
                        <a:pt x="588" y="2353"/>
                        <a:pt x="589" y="2352"/>
                      </a:cubicBezTo>
                      <a:cubicBezTo>
                        <a:pt x="598" y="2345"/>
                        <a:pt x="603" y="2338"/>
                        <a:pt x="609" y="2330"/>
                      </a:cubicBezTo>
                      <a:cubicBezTo>
                        <a:pt x="610" y="2329"/>
                        <a:pt x="610" y="2329"/>
                        <a:pt x="610" y="2329"/>
                      </a:cubicBezTo>
                      <a:cubicBezTo>
                        <a:pt x="611" y="2326"/>
                        <a:pt x="612" y="2322"/>
                        <a:pt x="613" y="2320"/>
                      </a:cubicBezTo>
                      <a:cubicBezTo>
                        <a:pt x="613" y="2318"/>
                        <a:pt x="615" y="2317"/>
                        <a:pt x="615" y="2315"/>
                      </a:cubicBezTo>
                      <a:cubicBezTo>
                        <a:pt x="616" y="2313"/>
                        <a:pt x="616" y="2309"/>
                        <a:pt x="618" y="2308"/>
                      </a:cubicBezTo>
                      <a:cubicBezTo>
                        <a:pt x="620" y="2307"/>
                        <a:pt x="623" y="2306"/>
                        <a:pt x="626" y="2307"/>
                      </a:cubicBezTo>
                      <a:cubicBezTo>
                        <a:pt x="628" y="2308"/>
                        <a:pt x="628" y="2308"/>
                        <a:pt x="628" y="2308"/>
                      </a:cubicBezTo>
                      <a:cubicBezTo>
                        <a:pt x="632" y="2308"/>
                        <a:pt x="632" y="2308"/>
                        <a:pt x="632" y="2308"/>
                      </a:cubicBezTo>
                      <a:cubicBezTo>
                        <a:pt x="635" y="2309"/>
                        <a:pt x="635" y="2309"/>
                        <a:pt x="635" y="2309"/>
                      </a:cubicBezTo>
                      <a:cubicBezTo>
                        <a:pt x="641" y="2308"/>
                        <a:pt x="641" y="2308"/>
                        <a:pt x="641" y="2308"/>
                      </a:cubicBezTo>
                      <a:cubicBezTo>
                        <a:pt x="641" y="2309"/>
                        <a:pt x="641" y="2309"/>
                        <a:pt x="641" y="2309"/>
                      </a:cubicBezTo>
                      <a:cubicBezTo>
                        <a:pt x="643" y="2313"/>
                        <a:pt x="643" y="2313"/>
                        <a:pt x="643" y="2313"/>
                      </a:cubicBezTo>
                      <a:cubicBezTo>
                        <a:pt x="640" y="2314"/>
                        <a:pt x="640" y="2314"/>
                        <a:pt x="640" y="2314"/>
                      </a:cubicBezTo>
                      <a:cubicBezTo>
                        <a:pt x="640" y="2316"/>
                        <a:pt x="640" y="2316"/>
                        <a:pt x="640" y="2316"/>
                      </a:cubicBezTo>
                      <a:cubicBezTo>
                        <a:pt x="639" y="2317"/>
                        <a:pt x="636" y="2318"/>
                        <a:pt x="634" y="2318"/>
                      </a:cubicBezTo>
                      <a:cubicBezTo>
                        <a:pt x="632" y="2319"/>
                        <a:pt x="630" y="2322"/>
                        <a:pt x="629" y="2324"/>
                      </a:cubicBezTo>
                      <a:cubicBezTo>
                        <a:pt x="626" y="2324"/>
                        <a:pt x="626" y="2324"/>
                        <a:pt x="626" y="2324"/>
                      </a:cubicBezTo>
                      <a:cubicBezTo>
                        <a:pt x="626" y="2326"/>
                        <a:pt x="626" y="2326"/>
                        <a:pt x="626" y="2326"/>
                      </a:cubicBezTo>
                      <a:cubicBezTo>
                        <a:pt x="622" y="2327"/>
                        <a:pt x="622" y="2327"/>
                        <a:pt x="622" y="2327"/>
                      </a:cubicBezTo>
                      <a:cubicBezTo>
                        <a:pt x="621" y="2328"/>
                        <a:pt x="621" y="2328"/>
                        <a:pt x="621" y="2328"/>
                      </a:cubicBezTo>
                      <a:cubicBezTo>
                        <a:pt x="622" y="2330"/>
                        <a:pt x="622" y="2330"/>
                        <a:pt x="622" y="2330"/>
                      </a:cubicBezTo>
                      <a:cubicBezTo>
                        <a:pt x="620" y="2333"/>
                        <a:pt x="620" y="2333"/>
                        <a:pt x="620" y="2333"/>
                      </a:cubicBezTo>
                      <a:cubicBezTo>
                        <a:pt x="621" y="2335"/>
                        <a:pt x="621" y="2335"/>
                        <a:pt x="621" y="2335"/>
                      </a:cubicBezTo>
                      <a:cubicBezTo>
                        <a:pt x="620" y="2338"/>
                        <a:pt x="620" y="2338"/>
                        <a:pt x="620" y="2338"/>
                      </a:cubicBezTo>
                      <a:cubicBezTo>
                        <a:pt x="622" y="2340"/>
                        <a:pt x="622" y="2340"/>
                        <a:pt x="622" y="2340"/>
                      </a:cubicBezTo>
                      <a:cubicBezTo>
                        <a:pt x="626" y="2338"/>
                        <a:pt x="626" y="2338"/>
                        <a:pt x="626" y="2338"/>
                      </a:cubicBezTo>
                      <a:cubicBezTo>
                        <a:pt x="630" y="2340"/>
                        <a:pt x="636" y="2348"/>
                        <a:pt x="638" y="2351"/>
                      </a:cubicBezTo>
                      <a:close/>
                      <a:moveTo>
                        <a:pt x="958" y="2420"/>
                      </a:moveTo>
                      <a:cubicBezTo>
                        <a:pt x="956" y="2421"/>
                        <a:pt x="956" y="2421"/>
                        <a:pt x="956" y="2421"/>
                      </a:cubicBezTo>
                      <a:cubicBezTo>
                        <a:pt x="957" y="2425"/>
                        <a:pt x="957" y="2425"/>
                        <a:pt x="957" y="2425"/>
                      </a:cubicBezTo>
                      <a:cubicBezTo>
                        <a:pt x="960" y="2428"/>
                        <a:pt x="960" y="2428"/>
                        <a:pt x="960" y="2428"/>
                      </a:cubicBezTo>
                      <a:cubicBezTo>
                        <a:pt x="961" y="2431"/>
                        <a:pt x="961" y="2431"/>
                        <a:pt x="961" y="2431"/>
                      </a:cubicBezTo>
                      <a:cubicBezTo>
                        <a:pt x="963" y="2431"/>
                        <a:pt x="963" y="2431"/>
                        <a:pt x="963" y="2431"/>
                      </a:cubicBezTo>
                      <a:cubicBezTo>
                        <a:pt x="964" y="2430"/>
                        <a:pt x="964" y="2430"/>
                        <a:pt x="964" y="2430"/>
                      </a:cubicBezTo>
                      <a:cubicBezTo>
                        <a:pt x="964" y="2429"/>
                        <a:pt x="964" y="2429"/>
                        <a:pt x="964" y="2429"/>
                      </a:cubicBezTo>
                      <a:cubicBezTo>
                        <a:pt x="959" y="2421"/>
                        <a:pt x="959" y="2421"/>
                        <a:pt x="959" y="2421"/>
                      </a:cubicBezTo>
                      <a:lnTo>
                        <a:pt x="958" y="2420"/>
                      </a:lnTo>
                      <a:close/>
                      <a:moveTo>
                        <a:pt x="939" y="2398"/>
                      </a:moveTo>
                      <a:cubicBezTo>
                        <a:pt x="939" y="2396"/>
                        <a:pt x="939" y="2396"/>
                        <a:pt x="939" y="2396"/>
                      </a:cubicBezTo>
                      <a:cubicBezTo>
                        <a:pt x="941" y="2395"/>
                        <a:pt x="941" y="2395"/>
                        <a:pt x="941" y="2395"/>
                      </a:cubicBezTo>
                      <a:cubicBezTo>
                        <a:pt x="941" y="2393"/>
                        <a:pt x="945" y="2392"/>
                        <a:pt x="946" y="2390"/>
                      </a:cubicBezTo>
                      <a:cubicBezTo>
                        <a:pt x="947" y="2386"/>
                        <a:pt x="944" y="2380"/>
                        <a:pt x="944" y="2376"/>
                      </a:cubicBezTo>
                      <a:cubicBezTo>
                        <a:pt x="943" y="2372"/>
                        <a:pt x="943" y="2372"/>
                        <a:pt x="943" y="2372"/>
                      </a:cubicBezTo>
                      <a:cubicBezTo>
                        <a:pt x="943" y="2371"/>
                        <a:pt x="940" y="2365"/>
                        <a:pt x="939" y="2364"/>
                      </a:cubicBezTo>
                      <a:cubicBezTo>
                        <a:pt x="939" y="2362"/>
                        <a:pt x="939" y="2362"/>
                        <a:pt x="939" y="2362"/>
                      </a:cubicBezTo>
                      <a:cubicBezTo>
                        <a:pt x="938" y="2360"/>
                        <a:pt x="938" y="2359"/>
                        <a:pt x="938" y="2358"/>
                      </a:cubicBezTo>
                      <a:cubicBezTo>
                        <a:pt x="937" y="2356"/>
                        <a:pt x="932" y="2352"/>
                        <a:pt x="929" y="2350"/>
                      </a:cubicBezTo>
                      <a:cubicBezTo>
                        <a:pt x="929" y="2350"/>
                        <a:pt x="928" y="2347"/>
                        <a:pt x="928" y="2347"/>
                      </a:cubicBezTo>
                      <a:cubicBezTo>
                        <a:pt x="923" y="2343"/>
                        <a:pt x="916" y="2340"/>
                        <a:pt x="911" y="2337"/>
                      </a:cubicBezTo>
                      <a:cubicBezTo>
                        <a:pt x="910" y="2337"/>
                        <a:pt x="906" y="2337"/>
                        <a:pt x="904" y="2338"/>
                      </a:cubicBezTo>
                      <a:cubicBezTo>
                        <a:pt x="902" y="2340"/>
                        <a:pt x="902" y="2340"/>
                        <a:pt x="902" y="2340"/>
                      </a:cubicBezTo>
                      <a:cubicBezTo>
                        <a:pt x="901" y="2341"/>
                        <a:pt x="901" y="2341"/>
                        <a:pt x="901" y="2341"/>
                      </a:cubicBezTo>
                      <a:cubicBezTo>
                        <a:pt x="903" y="2344"/>
                        <a:pt x="903" y="2344"/>
                        <a:pt x="903" y="2344"/>
                      </a:cubicBezTo>
                      <a:cubicBezTo>
                        <a:pt x="902" y="2344"/>
                        <a:pt x="902" y="2344"/>
                        <a:pt x="902" y="2344"/>
                      </a:cubicBezTo>
                      <a:cubicBezTo>
                        <a:pt x="897" y="2340"/>
                        <a:pt x="892" y="2347"/>
                        <a:pt x="892" y="2351"/>
                      </a:cubicBezTo>
                      <a:cubicBezTo>
                        <a:pt x="890" y="2352"/>
                        <a:pt x="888" y="2353"/>
                        <a:pt x="886" y="2354"/>
                      </a:cubicBezTo>
                      <a:cubicBezTo>
                        <a:pt x="878" y="2358"/>
                        <a:pt x="877" y="2367"/>
                        <a:pt x="876" y="2375"/>
                      </a:cubicBezTo>
                      <a:cubicBezTo>
                        <a:pt x="870" y="2385"/>
                        <a:pt x="876" y="2393"/>
                        <a:pt x="883" y="2401"/>
                      </a:cubicBezTo>
                      <a:cubicBezTo>
                        <a:pt x="883" y="2402"/>
                        <a:pt x="887" y="2406"/>
                        <a:pt x="887" y="2406"/>
                      </a:cubicBezTo>
                      <a:cubicBezTo>
                        <a:pt x="888" y="2409"/>
                        <a:pt x="888" y="2414"/>
                        <a:pt x="888" y="2417"/>
                      </a:cubicBezTo>
                      <a:cubicBezTo>
                        <a:pt x="885" y="2421"/>
                        <a:pt x="885" y="2427"/>
                        <a:pt x="886" y="2432"/>
                      </a:cubicBezTo>
                      <a:cubicBezTo>
                        <a:pt x="885" y="2434"/>
                        <a:pt x="885" y="2434"/>
                        <a:pt x="885" y="2434"/>
                      </a:cubicBezTo>
                      <a:cubicBezTo>
                        <a:pt x="888" y="2434"/>
                        <a:pt x="891" y="2436"/>
                        <a:pt x="892" y="2439"/>
                      </a:cubicBezTo>
                      <a:cubicBezTo>
                        <a:pt x="891" y="2443"/>
                        <a:pt x="893" y="2451"/>
                        <a:pt x="896" y="2454"/>
                      </a:cubicBezTo>
                      <a:cubicBezTo>
                        <a:pt x="897" y="2455"/>
                        <a:pt x="900" y="2456"/>
                        <a:pt x="901" y="2457"/>
                      </a:cubicBezTo>
                      <a:cubicBezTo>
                        <a:pt x="902" y="2457"/>
                        <a:pt x="902" y="2459"/>
                        <a:pt x="903" y="2459"/>
                      </a:cubicBezTo>
                      <a:cubicBezTo>
                        <a:pt x="904" y="2460"/>
                        <a:pt x="906" y="2460"/>
                        <a:pt x="908" y="2461"/>
                      </a:cubicBezTo>
                      <a:cubicBezTo>
                        <a:pt x="909" y="2462"/>
                        <a:pt x="913" y="2465"/>
                        <a:pt x="914" y="2465"/>
                      </a:cubicBezTo>
                      <a:cubicBezTo>
                        <a:pt x="919" y="2468"/>
                        <a:pt x="927" y="2467"/>
                        <a:pt x="933" y="2468"/>
                      </a:cubicBezTo>
                      <a:cubicBezTo>
                        <a:pt x="934" y="2468"/>
                        <a:pt x="937" y="2465"/>
                        <a:pt x="938" y="2464"/>
                      </a:cubicBezTo>
                      <a:cubicBezTo>
                        <a:pt x="942" y="2463"/>
                        <a:pt x="948" y="2464"/>
                        <a:pt x="952" y="2465"/>
                      </a:cubicBezTo>
                      <a:cubicBezTo>
                        <a:pt x="955" y="2463"/>
                        <a:pt x="955" y="2463"/>
                        <a:pt x="955" y="2463"/>
                      </a:cubicBezTo>
                      <a:cubicBezTo>
                        <a:pt x="955" y="2461"/>
                        <a:pt x="955" y="2461"/>
                        <a:pt x="955" y="2461"/>
                      </a:cubicBezTo>
                      <a:cubicBezTo>
                        <a:pt x="962" y="2456"/>
                        <a:pt x="956" y="2452"/>
                        <a:pt x="957" y="2447"/>
                      </a:cubicBezTo>
                      <a:cubicBezTo>
                        <a:pt x="955" y="2445"/>
                        <a:pt x="955" y="2445"/>
                        <a:pt x="955" y="2445"/>
                      </a:cubicBezTo>
                      <a:cubicBezTo>
                        <a:pt x="955" y="2442"/>
                        <a:pt x="955" y="2439"/>
                        <a:pt x="956" y="2437"/>
                      </a:cubicBezTo>
                      <a:cubicBezTo>
                        <a:pt x="958" y="2435"/>
                        <a:pt x="958" y="2435"/>
                        <a:pt x="958" y="2435"/>
                      </a:cubicBezTo>
                      <a:cubicBezTo>
                        <a:pt x="959" y="2433"/>
                        <a:pt x="959" y="2433"/>
                        <a:pt x="959" y="2433"/>
                      </a:cubicBezTo>
                      <a:cubicBezTo>
                        <a:pt x="956" y="2433"/>
                        <a:pt x="947" y="2428"/>
                        <a:pt x="946" y="2425"/>
                      </a:cubicBezTo>
                      <a:cubicBezTo>
                        <a:pt x="946" y="2423"/>
                        <a:pt x="946" y="2423"/>
                        <a:pt x="946" y="2423"/>
                      </a:cubicBezTo>
                      <a:cubicBezTo>
                        <a:pt x="949" y="2418"/>
                        <a:pt x="954" y="2418"/>
                        <a:pt x="955" y="2415"/>
                      </a:cubicBezTo>
                      <a:cubicBezTo>
                        <a:pt x="958" y="2414"/>
                        <a:pt x="958" y="2414"/>
                        <a:pt x="958" y="2414"/>
                      </a:cubicBezTo>
                      <a:cubicBezTo>
                        <a:pt x="957" y="2410"/>
                        <a:pt x="951" y="2409"/>
                        <a:pt x="951" y="2404"/>
                      </a:cubicBezTo>
                      <a:cubicBezTo>
                        <a:pt x="949" y="2403"/>
                        <a:pt x="942" y="2402"/>
                        <a:pt x="940" y="2401"/>
                      </a:cubicBezTo>
                      <a:cubicBezTo>
                        <a:pt x="939" y="2400"/>
                        <a:pt x="939" y="2400"/>
                        <a:pt x="939" y="2400"/>
                      </a:cubicBezTo>
                      <a:cubicBezTo>
                        <a:pt x="937" y="2399"/>
                        <a:pt x="937" y="2399"/>
                        <a:pt x="937" y="2399"/>
                      </a:cubicBezTo>
                      <a:lnTo>
                        <a:pt x="939" y="2398"/>
                      </a:lnTo>
                      <a:close/>
                      <a:moveTo>
                        <a:pt x="1148" y="2978"/>
                      </a:moveTo>
                      <a:cubicBezTo>
                        <a:pt x="1145" y="2974"/>
                        <a:pt x="1143" y="2967"/>
                        <a:pt x="1145" y="2961"/>
                      </a:cubicBezTo>
                      <a:cubicBezTo>
                        <a:pt x="1146" y="2956"/>
                        <a:pt x="1149" y="2950"/>
                        <a:pt x="1150" y="2944"/>
                      </a:cubicBezTo>
                      <a:cubicBezTo>
                        <a:pt x="1150" y="2936"/>
                        <a:pt x="1150" y="2936"/>
                        <a:pt x="1150" y="2936"/>
                      </a:cubicBezTo>
                      <a:cubicBezTo>
                        <a:pt x="1150" y="2932"/>
                        <a:pt x="1150" y="2932"/>
                        <a:pt x="1150" y="2932"/>
                      </a:cubicBezTo>
                      <a:cubicBezTo>
                        <a:pt x="1149" y="2932"/>
                        <a:pt x="1149" y="2932"/>
                        <a:pt x="1149" y="2932"/>
                      </a:cubicBezTo>
                      <a:cubicBezTo>
                        <a:pt x="1143" y="2933"/>
                        <a:pt x="1136" y="2938"/>
                        <a:pt x="1132" y="2939"/>
                      </a:cubicBezTo>
                      <a:cubicBezTo>
                        <a:pt x="1120" y="2940"/>
                        <a:pt x="1124" y="2939"/>
                        <a:pt x="1113" y="2947"/>
                      </a:cubicBezTo>
                      <a:cubicBezTo>
                        <a:pt x="1109" y="2950"/>
                        <a:pt x="1101" y="2956"/>
                        <a:pt x="1099" y="2962"/>
                      </a:cubicBezTo>
                      <a:cubicBezTo>
                        <a:pt x="1098" y="2964"/>
                        <a:pt x="1098" y="2967"/>
                        <a:pt x="1097" y="2969"/>
                      </a:cubicBezTo>
                      <a:cubicBezTo>
                        <a:pt x="1096" y="2973"/>
                        <a:pt x="1093" y="2977"/>
                        <a:pt x="1091" y="2980"/>
                      </a:cubicBezTo>
                      <a:cubicBezTo>
                        <a:pt x="1089" y="2986"/>
                        <a:pt x="1088" y="2992"/>
                        <a:pt x="1085" y="2996"/>
                      </a:cubicBezTo>
                      <a:cubicBezTo>
                        <a:pt x="1083" y="2999"/>
                        <a:pt x="1081" y="3002"/>
                        <a:pt x="1079" y="3004"/>
                      </a:cubicBezTo>
                      <a:cubicBezTo>
                        <a:pt x="1076" y="3008"/>
                        <a:pt x="1072" y="3011"/>
                        <a:pt x="1069" y="3015"/>
                      </a:cubicBezTo>
                      <a:cubicBezTo>
                        <a:pt x="1064" y="3017"/>
                        <a:pt x="1064" y="3017"/>
                        <a:pt x="1064" y="3017"/>
                      </a:cubicBezTo>
                      <a:cubicBezTo>
                        <a:pt x="1063" y="3019"/>
                        <a:pt x="1063" y="3019"/>
                        <a:pt x="1063" y="3019"/>
                      </a:cubicBezTo>
                      <a:cubicBezTo>
                        <a:pt x="1060" y="3020"/>
                        <a:pt x="1060" y="3020"/>
                        <a:pt x="1060" y="3020"/>
                      </a:cubicBezTo>
                      <a:cubicBezTo>
                        <a:pt x="1060" y="3018"/>
                        <a:pt x="1060" y="3018"/>
                        <a:pt x="1060" y="3018"/>
                      </a:cubicBezTo>
                      <a:cubicBezTo>
                        <a:pt x="1054" y="3026"/>
                        <a:pt x="1054" y="3026"/>
                        <a:pt x="1054" y="3026"/>
                      </a:cubicBezTo>
                      <a:cubicBezTo>
                        <a:pt x="1056" y="3030"/>
                        <a:pt x="1056" y="3030"/>
                        <a:pt x="1056" y="3030"/>
                      </a:cubicBezTo>
                      <a:cubicBezTo>
                        <a:pt x="1054" y="3031"/>
                        <a:pt x="1054" y="3031"/>
                        <a:pt x="1054" y="3031"/>
                      </a:cubicBezTo>
                      <a:cubicBezTo>
                        <a:pt x="1055" y="3037"/>
                        <a:pt x="1053" y="3040"/>
                        <a:pt x="1049" y="3044"/>
                      </a:cubicBezTo>
                      <a:cubicBezTo>
                        <a:pt x="1048" y="3047"/>
                        <a:pt x="1048" y="3047"/>
                        <a:pt x="1048" y="3047"/>
                      </a:cubicBezTo>
                      <a:cubicBezTo>
                        <a:pt x="1051" y="3052"/>
                        <a:pt x="1051" y="3052"/>
                        <a:pt x="1051" y="3052"/>
                      </a:cubicBezTo>
                      <a:cubicBezTo>
                        <a:pt x="1050" y="3055"/>
                        <a:pt x="1050" y="3055"/>
                        <a:pt x="1050" y="3055"/>
                      </a:cubicBezTo>
                      <a:cubicBezTo>
                        <a:pt x="1051" y="3057"/>
                        <a:pt x="1051" y="3057"/>
                        <a:pt x="1051" y="3057"/>
                      </a:cubicBezTo>
                      <a:cubicBezTo>
                        <a:pt x="1052" y="3059"/>
                        <a:pt x="1050" y="3061"/>
                        <a:pt x="1050" y="3062"/>
                      </a:cubicBezTo>
                      <a:cubicBezTo>
                        <a:pt x="1050" y="3065"/>
                        <a:pt x="1050" y="3065"/>
                        <a:pt x="1050" y="3065"/>
                      </a:cubicBezTo>
                      <a:cubicBezTo>
                        <a:pt x="1047" y="3069"/>
                        <a:pt x="1047" y="3069"/>
                        <a:pt x="1047" y="3069"/>
                      </a:cubicBezTo>
                      <a:cubicBezTo>
                        <a:pt x="1046" y="3073"/>
                        <a:pt x="1046" y="3073"/>
                        <a:pt x="1046" y="3073"/>
                      </a:cubicBezTo>
                      <a:cubicBezTo>
                        <a:pt x="1044" y="3072"/>
                        <a:pt x="1044" y="3072"/>
                        <a:pt x="1044" y="3072"/>
                      </a:cubicBezTo>
                      <a:cubicBezTo>
                        <a:pt x="1042" y="3073"/>
                        <a:pt x="1040" y="3077"/>
                        <a:pt x="1039" y="3078"/>
                      </a:cubicBezTo>
                      <a:cubicBezTo>
                        <a:pt x="1039" y="3080"/>
                        <a:pt x="1039" y="3080"/>
                        <a:pt x="1039" y="3080"/>
                      </a:cubicBezTo>
                      <a:cubicBezTo>
                        <a:pt x="1044" y="3082"/>
                        <a:pt x="1044" y="3082"/>
                        <a:pt x="1044" y="3082"/>
                      </a:cubicBezTo>
                      <a:cubicBezTo>
                        <a:pt x="1043" y="3083"/>
                        <a:pt x="1043" y="3083"/>
                        <a:pt x="1043" y="3083"/>
                      </a:cubicBezTo>
                      <a:cubicBezTo>
                        <a:pt x="1042" y="3083"/>
                        <a:pt x="1042" y="3083"/>
                        <a:pt x="1042" y="3083"/>
                      </a:cubicBezTo>
                      <a:cubicBezTo>
                        <a:pt x="1041" y="3083"/>
                        <a:pt x="1041" y="3083"/>
                        <a:pt x="1041" y="3083"/>
                      </a:cubicBezTo>
                      <a:cubicBezTo>
                        <a:pt x="1040" y="3084"/>
                        <a:pt x="1040" y="3084"/>
                        <a:pt x="1040" y="3084"/>
                      </a:cubicBezTo>
                      <a:cubicBezTo>
                        <a:pt x="1039" y="3087"/>
                        <a:pt x="1039" y="3087"/>
                        <a:pt x="1039" y="3087"/>
                      </a:cubicBezTo>
                      <a:cubicBezTo>
                        <a:pt x="1037" y="3089"/>
                        <a:pt x="1037" y="3089"/>
                        <a:pt x="1037" y="3089"/>
                      </a:cubicBezTo>
                      <a:cubicBezTo>
                        <a:pt x="1036" y="3091"/>
                        <a:pt x="1036" y="3091"/>
                        <a:pt x="1036" y="3091"/>
                      </a:cubicBezTo>
                      <a:cubicBezTo>
                        <a:pt x="1034" y="3093"/>
                        <a:pt x="1034" y="3093"/>
                        <a:pt x="1034" y="3093"/>
                      </a:cubicBezTo>
                      <a:cubicBezTo>
                        <a:pt x="1034" y="3094"/>
                        <a:pt x="1034" y="3094"/>
                        <a:pt x="1034" y="3094"/>
                      </a:cubicBezTo>
                      <a:cubicBezTo>
                        <a:pt x="1037" y="3094"/>
                        <a:pt x="1037" y="3094"/>
                        <a:pt x="1037" y="3094"/>
                      </a:cubicBezTo>
                      <a:cubicBezTo>
                        <a:pt x="1038" y="3096"/>
                        <a:pt x="1038" y="3096"/>
                        <a:pt x="1038" y="3096"/>
                      </a:cubicBezTo>
                      <a:cubicBezTo>
                        <a:pt x="1040" y="3097"/>
                        <a:pt x="1040" y="3097"/>
                        <a:pt x="1040" y="3097"/>
                      </a:cubicBezTo>
                      <a:cubicBezTo>
                        <a:pt x="1041" y="3096"/>
                        <a:pt x="1041" y="3096"/>
                        <a:pt x="1041" y="3096"/>
                      </a:cubicBezTo>
                      <a:cubicBezTo>
                        <a:pt x="1041" y="3095"/>
                        <a:pt x="1041" y="3095"/>
                        <a:pt x="1041" y="3095"/>
                      </a:cubicBezTo>
                      <a:cubicBezTo>
                        <a:pt x="1045" y="3094"/>
                        <a:pt x="1045" y="3094"/>
                        <a:pt x="1045" y="3094"/>
                      </a:cubicBezTo>
                      <a:cubicBezTo>
                        <a:pt x="1046" y="3091"/>
                        <a:pt x="1046" y="3091"/>
                        <a:pt x="1046" y="3091"/>
                      </a:cubicBezTo>
                      <a:cubicBezTo>
                        <a:pt x="1048" y="3090"/>
                        <a:pt x="1048" y="3090"/>
                        <a:pt x="1048" y="3090"/>
                      </a:cubicBezTo>
                      <a:cubicBezTo>
                        <a:pt x="1049" y="3091"/>
                        <a:pt x="1049" y="3091"/>
                        <a:pt x="1049" y="3091"/>
                      </a:cubicBezTo>
                      <a:cubicBezTo>
                        <a:pt x="1051" y="3091"/>
                        <a:pt x="1051" y="3091"/>
                        <a:pt x="1051" y="3091"/>
                      </a:cubicBezTo>
                      <a:cubicBezTo>
                        <a:pt x="1051" y="3090"/>
                        <a:pt x="1051" y="3090"/>
                        <a:pt x="1051" y="3090"/>
                      </a:cubicBezTo>
                      <a:cubicBezTo>
                        <a:pt x="1050" y="3089"/>
                        <a:pt x="1050" y="3089"/>
                        <a:pt x="1050" y="3089"/>
                      </a:cubicBezTo>
                      <a:cubicBezTo>
                        <a:pt x="1050" y="3087"/>
                        <a:pt x="1050" y="3087"/>
                        <a:pt x="1050" y="3087"/>
                      </a:cubicBezTo>
                      <a:cubicBezTo>
                        <a:pt x="1052" y="3087"/>
                        <a:pt x="1052" y="3087"/>
                        <a:pt x="1052" y="3087"/>
                      </a:cubicBezTo>
                      <a:cubicBezTo>
                        <a:pt x="1052" y="3085"/>
                        <a:pt x="1052" y="3085"/>
                        <a:pt x="1052" y="3085"/>
                      </a:cubicBezTo>
                      <a:cubicBezTo>
                        <a:pt x="1055" y="3084"/>
                        <a:pt x="1055" y="3084"/>
                        <a:pt x="1055" y="3084"/>
                      </a:cubicBezTo>
                      <a:cubicBezTo>
                        <a:pt x="1056" y="3084"/>
                        <a:pt x="1060" y="3085"/>
                        <a:pt x="1061" y="3084"/>
                      </a:cubicBezTo>
                      <a:cubicBezTo>
                        <a:pt x="1061" y="3086"/>
                        <a:pt x="1063" y="3088"/>
                        <a:pt x="1065" y="3089"/>
                      </a:cubicBezTo>
                      <a:cubicBezTo>
                        <a:pt x="1064" y="3090"/>
                        <a:pt x="1064" y="3090"/>
                        <a:pt x="1064" y="3090"/>
                      </a:cubicBezTo>
                      <a:cubicBezTo>
                        <a:pt x="1064" y="3091"/>
                        <a:pt x="1064" y="3091"/>
                        <a:pt x="1064" y="3091"/>
                      </a:cubicBezTo>
                      <a:cubicBezTo>
                        <a:pt x="1065" y="3092"/>
                        <a:pt x="1065" y="3092"/>
                        <a:pt x="1065" y="3092"/>
                      </a:cubicBezTo>
                      <a:cubicBezTo>
                        <a:pt x="1065" y="3093"/>
                        <a:pt x="1065" y="3093"/>
                        <a:pt x="1065" y="3093"/>
                      </a:cubicBezTo>
                      <a:cubicBezTo>
                        <a:pt x="1070" y="3093"/>
                        <a:pt x="1070" y="3093"/>
                        <a:pt x="1070" y="3093"/>
                      </a:cubicBezTo>
                      <a:cubicBezTo>
                        <a:pt x="1070" y="3092"/>
                        <a:pt x="1070" y="3092"/>
                        <a:pt x="1070" y="3092"/>
                      </a:cubicBezTo>
                      <a:cubicBezTo>
                        <a:pt x="1070" y="3091"/>
                        <a:pt x="1070" y="3091"/>
                        <a:pt x="1070" y="3091"/>
                      </a:cubicBezTo>
                      <a:cubicBezTo>
                        <a:pt x="1071" y="3089"/>
                        <a:pt x="1072" y="3089"/>
                        <a:pt x="1072" y="3089"/>
                      </a:cubicBezTo>
                      <a:cubicBezTo>
                        <a:pt x="1073" y="3088"/>
                        <a:pt x="1074" y="3088"/>
                        <a:pt x="1076" y="3088"/>
                      </a:cubicBezTo>
                      <a:cubicBezTo>
                        <a:pt x="1077" y="3088"/>
                        <a:pt x="1080" y="3089"/>
                        <a:pt x="1080" y="3090"/>
                      </a:cubicBezTo>
                      <a:cubicBezTo>
                        <a:pt x="1079" y="3095"/>
                        <a:pt x="1079" y="3095"/>
                        <a:pt x="1079" y="3095"/>
                      </a:cubicBezTo>
                      <a:cubicBezTo>
                        <a:pt x="1078" y="3097"/>
                        <a:pt x="1078" y="3097"/>
                        <a:pt x="1078" y="3097"/>
                      </a:cubicBezTo>
                      <a:cubicBezTo>
                        <a:pt x="1080" y="3098"/>
                        <a:pt x="1080" y="3098"/>
                        <a:pt x="1080" y="3098"/>
                      </a:cubicBezTo>
                      <a:cubicBezTo>
                        <a:pt x="1081" y="3097"/>
                        <a:pt x="1083" y="3092"/>
                        <a:pt x="1083" y="3091"/>
                      </a:cubicBezTo>
                      <a:cubicBezTo>
                        <a:pt x="1085" y="3089"/>
                        <a:pt x="1085" y="3089"/>
                        <a:pt x="1085" y="3089"/>
                      </a:cubicBezTo>
                      <a:cubicBezTo>
                        <a:pt x="1085" y="3088"/>
                        <a:pt x="1085" y="3088"/>
                        <a:pt x="1085" y="3088"/>
                      </a:cubicBezTo>
                      <a:cubicBezTo>
                        <a:pt x="1082" y="3090"/>
                        <a:pt x="1082" y="3090"/>
                        <a:pt x="1082" y="3090"/>
                      </a:cubicBezTo>
                      <a:cubicBezTo>
                        <a:pt x="1081" y="3090"/>
                        <a:pt x="1081" y="3090"/>
                        <a:pt x="1081" y="3090"/>
                      </a:cubicBezTo>
                      <a:cubicBezTo>
                        <a:pt x="1080" y="3087"/>
                        <a:pt x="1080" y="3087"/>
                        <a:pt x="1080" y="3087"/>
                      </a:cubicBezTo>
                      <a:cubicBezTo>
                        <a:pt x="1081" y="3086"/>
                        <a:pt x="1081" y="3086"/>
                        <a:pt x="1081" y="3086"/>
                      </a:cubicBezTo>
                      <a:cubicBezTo>
                        <a:pt x="1083" y="3086"/>
                        <a:pt x="1085" y="3083"/>
                        <a:pt x="1086" y="3081"/>
                      </a:cubicBezTo>
                      <a:cubicBezTo>
                        <a:pt x="1093" y="3076"/>
                        <a:pt x="1093" y="3076"/>
                        <a:pt x="1093" y="3076"/>
                      </a:cubicBezTo>
                      <a:cubicBezTo>
                        <a:pt x="1100" y="3076"/>
                        <a:pt x="1100" y="3076"/>
                        <a:pt x="1100" y="3076"/>
                      </a:cubicBezTo>
                      <a:cubicBezTo>
                        <a:pt x="1101" y="3075"/>
                        <a:pt x="1101" y="3075"/>
                        <a:pt x="1101" y="3075"/>
                      </a:cubicBezTo>
                      <a:cubicBezTo>
                        <a:pt x="1102" y="3072"/>
                        <a:pt x="1102" y="3072"/>
                        <a:pt x="1102" y="3072"/>
                      </a:cubicBezTo>
                      <a:cubicBezTo>
                        <a:pt x="1103" y="3071"/>
                        <a:pt x="1105" y="3070"/>
                        <a:pt x="1105" y="3068"/>
                      </a:cubicBezTo>
                      <a:cubicBezTo>
                        <a:pt x="1105" y="3067"/>
                        <a:pt x="1105" y="3067"/>
                        <a:pt x="1105" y="3067"/>
                      </a:cubicBezTo>
                      <a:cubicBezTo>
                        <a:pt x="1106" y="3065"/>
                        <a:pt x="1108" y="3064"/>
                        <a:pt x="1110" y="3064"/>
                      </a:cubicBezTo>
                      <a:cubicBezTo>
                        <a:pt x="1112" y="3065"/>
                        <a:pt x="1112" y="3065"/>
                        <a:pt x="1112" y="3065"/>
                      </a:cubicBezTo>
                      <a:cubicBezTo>
                        <a:pt x="1114" y="3063"/>
                        <a:pt x="1121" y="3058"/>
                        <a:pt x="1122" y="3057"/>
                      </a:cubicBezTo>
                      <a:cubicBezTo>
                        <a:pt x="1121" y="3054"/>
                        <a:pt x="1121" y="3054"/>
                        <a:pt x="1121" y="3054"/>
                      </a:cubicBezTo>
                      <a:cubicBezTo>
                        <a:pt x="1120" y="3055"/>
                        <a:pt x="1120" y="3055"/>
                        <a:pt x="1120" y="3055"/>
                      </a:cubicBezTo>
                      <a:cubicBezTo>
                        <a:pt x="1119" y="3051"/>
                        <a:pt x="1119" y="3051"/>
                        <a:pt x="1119" y="3051"/>
                      </a:cubicBezTo>
                      <a:cubicBezTo>
                        <a:pt x="1120" y="3049"/>
                        <a:pt x="1123" y="3046"/>
                        <a:pt x="1125" y="3046"/>
                      </a:cubicBezTo>
                      <a:cubicBezTo>
                        <a:pt x="1126" y="3047"/>
                        <a:pt x="1126" y="3047"/>
                        <a:pt x="1126" y="3047"/>
                      </a:cubicBezTo>
                      <a:cubicBezTo>
                        <a:pt x="1128" y="3045"/>
                        <a:pt x="1128" y="3045"/>
                        <a:pt x="1128" y="3045"/>
                      </a:cubicBezTo>
                      <a:cubicBezTo>
                        <a:pt x="1130" y="3046"/>
                        <a:pt x="1130" y="3046"/>
                        <a:pt x="1130" y="3046"/>
                      </a:cubicBezTo>
                      <a:cubicBezTo>
                        <a:pt x="1134" y="3044"/>
                        <a:pt x="1134" y="3044"/>
                        <a:pt x="1134" y="3044"/>
                      </a:cubicBezTo>
                      <a:cubicBezTo>
                        <a:pt x="1134" y="3042"/>
                        <a:pt x="1134" y="3042"/>
                        <a:pt x="1134" y="3042"/>
                      </a:cubicBezTo>
                      <a:cubicBezTo>
                        <a:pt x="1138" y="3041"/>
                        <a:pt x="1138" y="3041"/>
                        <a:pt x="1138" y="3041"/>
                      </a:cubicBezTo>
                      <a:cubicBezTo>
                        <a:pt x="1139" y="3039"/>
                        <a:pt x="1144" y="3033"/>
                        <a:pt x="1143" y="3032"/>
                      </a:cubicBezTo>
                      <a:cubicBezTo>
                        <a:pt x="1142" y="3031"/>
                        <a:pt x="1142" y="3031"/>
                        <a:pt x="1142" y="3031"/>
                      </a:cubicBezTo>
                      <a:cubicBezTo>
                        <a:pt x="1142" y="3030"/>
                        <a:pt x="1142" y="3030"/>
                        <a:pt x="1142" y="3030"/>
                      </a:cubicBezTo>
                      <a:cubicBezTo>
                        <a:pt x="1140" y="3029"/>
                        <a:pt x="1140" y="3029"/>
                        <a:pt x="1140" y="3029"/>
                      </a:cubicBezTo>
                      <a:cubicBezTo>
                        <a:pt x="1139" y="3024"/>
                        <a:pt x="1139" y="3024"/>
                        <a:pt x="1142" y="3020"/>
                      </a:cubicBezTo>
                      <a:cubicBezTo>
                        <a:pt x="1144" y="3019"/>
                        <a:pt x="1144" y="3019"/>
                        <a:pt x="1144" y="3019"/>
                      </a:cubicBezTo>
                      <a:cubicBezTo>
                        <a:pt x="1147" y="3017"/>
                        <a:pt x="1148" y="3016"/>
                        <a:pt x="1149" y="3012"/>
                      </a:cubicBezTo>
                      <a:cubicBezTo>
                        <a:pt x="1148" y="3011"/>
                        <a:pt x="1148" y="3011"/>
                        <a:pt x="1148" y="3011"/>
                      </a:cubicBezTo>
                      <a:cubicBezTo>
                        <a:pt x="1149" y="3008"/>
                        <a:pt x="1157" y="3003"/>
                        <a:pt x="1156" y="2999"/>
                      </a:cubicBezTo>
                      <a:cubicBezTo>
                        <a:pt x="1160" y="2994"/>
                        <a:pt x="1160" y="2994"/>
                        <a:pt x="1160" y="2994"/>
                      </a:cubicBezTo>
                      <a:cubicBezTo>
                        <a:pt x="1160" y="2993"/>
                        <a:pt x="1160" y="2991"/>
                        <a:pt x="1159" y="2989"/>
                      </a:cubicBezTo>
                      <a:cubicBezTo>
                        <a:pt x="1161" y="2990"/>
                        <a:pt x="1161" y="2990"/>
                        <a:pt x="1161" y="2990"/>
                      </a:cubicBezTo>
                      <a:cubicBezTo>
                        <a:pt x="1164" y="2987"/>
                        <a:pt x="1164" y="2987"/>
                        <a:pt x="1164" y="2987"/>
                      </a:cubicBezTo>
                      <a:cubicBezTo>
                        <a:pt x="1165" y="2986"/>
                        <a:pt x="1165" y="2986"/>
                        <a:pt x="1165" y="2986"/>
                      </a:cubicBezTo>
                      <a:cubicBezTo>
                        <a:pt x="1164" y="2984"/>
                        <a:pt x="1157" y="2981"/>
                        <a:pt x="1154" y="2981"/>
                      </a:cubicBezTo>
                      <a:cubicBezTo>
                        <a:pt x="1153" y="2980"/>
                        <a:pt x="1153" y="2980"/>
                        <a:pt x="1153" y="2980"/>
                      </a:cubicBezTo>
                      <a:cubicBezTo>
                        <a:pt x="1151" y="2980"/>
                        <a:pt x="1151" y="2980"/>
                        <a:pt x="1151" y="2980"/>
                      </a:cubicBezTo>
                      <a:cubicBezTo>
                        <a:pt x="1148" y="2979"/>
                        <a:pt x="1148" y="2979"/>
                        <a:pt x="1148" y="2979"/>
                      </a:cubicBezTo>
                      <a:lnTo>
                        <a:pt x="1148" y="2978"/>
                      </a:lnTo>
                      <a:close/>
                      <a:moveTo>
                        <a:pt x="1097" y="3457"/>
                      </a:moveTo>
                      <a:cubicBezTo>
                        <a:pt x="1097" y="3456"/>
                        <a:pt x="1097" y="3456"/>
                        <a:pt x="1097" y="3456"/>
                      </a:cubicBezTo>
                      <a:cubicBezTo>
                        <a:pt x="1098" y="3456"/>
                        <a:pt x="1098" y="3456"/>
                        <a:pt x="1098" y="3456"/>
                      </a:cubicBezTo>
                      <a:cubicBezTo>
                        <a:pt x="1098" y="3457"/>
                        <a:pt x="1098" y="3457"/>
                        <a:pt x="1098" y="3457"/>
                      </a:cubicBezTo>
                      <a:cubicBezTo>
                        <a:pt x="1097" y="3458"/>
                        <a:pt x="1097" y="3458"/>
                        <a:pt x="1097" y="3458"/>
                      </a:cubicBezTo>
                      <a:cubicBezTo>
                        <a:pt x="1097" y="3460"/>
                        <a:pt x="1097" y="3460"/>
                        <a:pt x="1097" y="3460"/>
                      </a:cubicBezTo>
                      <a:cubicBezTo>
                        <a:pt x="1098" y="3461"/>
                        <a:pt x="1098" y="3461"/>
                        <a:pt x="1098" y="3461"/>
                      </a:cubicBezTo>
                      <a:cubicBezTo>
                        <a:pt x="1099" y="3462"/>
                        <a:pt x="1099" y="3462"/>
                        <a:pt x="1099" y="3462"/>
                      </a:cubicBezTo>
                      <a:cubicBezTo>
                        <a:pt x="1098" y="3463"/>
                        <a:pt x="1098" y="3463"/>
                        <a:pt x="1098" y="3463"/>
                      </a:cubicBezTo>
                      <a:cubicBezTo>
                        <a:pt x="1098" y="3464"/>
                        <a:pt x="1098" y="3464"/>
                        <a:pt x="1098" y="3464"/>
                      </a:cubicBezTo>
                      <a:cubicBezTo>
                        <a:pt x="1103" y="3469"/>
                        <a:pt x="1103" y="3469"/>
                        <a:pt x="1103" y="3469"/>
                      </a:cubicBezTo>
                      <a:cubicBezTo>
                        <a:pt x="1106" y="3470"/>
                        <a:pt x="1106" y="3470"/>
                        <a:pt x="1106" y="3470"/>
                      </a:cubicBezTo>
                      <a:cubicBezTo>
                        <a:pt x="1106" y="3472"/>
                        <a:pt x="1106" y="3472"/>
                        <a:pt x="1106" y="3472"/>
                      </a:cubicBezTo>
                      <a:cubicBezTo>
                        <a:pt x="1106" y="3474"/>
                        <a:pt x="1106" y="3474"/>
                        <a:pt x="1106" y="3474"/>
                      </a:cubicBezTo>
                      <a:cubicBezTo>
                        <a:pt x="1107" y="3475"/>
                        <a:pt x="1107" y="3475"/>
                        <a:pt x="1107" y="3475"/>
                      </a:cubicBezTo>
                      <a:cubicBezTo>
                        <a:pt x="1106" y="3476"/>
                        <a:pt x="1106" y="3476"/>
                        <a:pt x="1106" y="3476"/>
                      </a:cubicBezTo>
                      <a:cubicBezTo>
                        <a:pt x="1108" y="3476"/>
                        <a:pt x="1111" y="3480"/>
                        <a:pt x="1111" y="3481"/>
                      </a:cubicBezTo>
                      <a:cubicBezTo>
                        <a:pt x="1111" y="3483"/>
                        <a:pt x="1111" y="3483"/>
                        <a:pt x="1111" y="3483"/>
                      </a:cubicBezTo>
                      <a:cubicBezTo>
                        <a:pt x="1112" y="3484"/>
                        <a:pt x="1112" y="3484"/>
                        <a:pt x="1112" y="3484"/>
                      </a:cubicBezTo>
                      <a:cubicBezTo>
                        <a:pt x="1111" y="3486"/>
                        <a:pt x="1110" y="3490"/>
                        <a:pt x="1111" y="3492"/>
                      </a:cubicBezTo>
                      <a:cubicBezTo>
                        <a:pt x="1112" y="3493"/>
                        <a:pt x="1114" y="3493"/>
                        <a:pt x="1116" y="3493"/>
                      </a:cubicBezTo>
                      <a:cubicBezTo>
                        <a:pt x="1115" y="3496"/>
                        <a:pt x="1115" y="3496"/>
                        <a:pt x="1115" y="3496"/>
                      </a:cubicBezTo>
                      <a:cubicBezTo>
                        <a:pt x="1115" y="3497"/>
                        <a:pt x="1115" y="3497"/>
                        <a:pt x="1115" y="3497"/>
                      </a:cubicBezTo>
                      <a:cubicBezTo>
                        <a:pt x="1117" y="3497"/>
                        <a:pt x="1120" y="3495"/>
                        <a:pt x="1121" y="3494"/>
                      </a:cubicBezTo>
                      <a:cubicBezTo>
                        <a:pt x="1123" y="3496"/>
                        <a:pt x="1123" y="3496"/>
                        <a:pt x="1123" y="3496"/>
                      </a:cubicBezTo>
                      <a:cubicBezTo>
                        <a:pt x="1124" y="3500"/>
                        <a:pt x="1124" y="3500"/>
                        <a:pt x="1124" y="3500"/>
                      </a:cubicBezTo>
                      <a:cubicBezTo>
                        <a:pt x="1125" y="3500"/>
                        <a:pt x="1125" y="3500"/>
                        <a:pt x="1125" y="3500"/>
                      </a:cubicBezTo>
                      <a:cubicBezTo>
                        <a:pt x="1125" y="3502"/>
                        <a:pt x="1127" y="3504"/>
                        <a:pt x="1128" y="3505"/>
                      </a:cubicBezTo>
                      <a:cubicBezTo>
                        <a:pt x="1127" y="3507"/>
                        <a:pt x="1127" y="3507"/>
                        <a:pt x="1127" y="3507"/>
                      </a:cubicBezTo>
                      <a:cubicBezTo>
                        <a:pt x="1128" y="3506"/>
                        <a:pt x="1130" y="3505"/>
                        <a:pt x="1131" y="3505"/>
                      </a:cubicBezTo>
                      <a:cubicBezTo>
                        <a:pt x="1132" y="3503"/>
                        <a:pt x="1132" y="3503"/>
                        <a:pt x="1132" y="3503"/>
                      </a:cubicBezTo>
                      <a:cubicBezTo>
                        <a:pt x="1133" y="3501"/>
                        <a:pt x="1133" y="3501"/>
                        <a:pt x="1133" y="3501"/>
                      </a:cubicBezTo>
                      <a:cubicBezTo>
                        <a:pt x="1135" y="3501"/>
                        <a:pt x="1135" y="3501"/>
                        <a:pt x="1135" y="3501"/>
                      </a:cubicBezTo>
                      <a:cubicBezTo>
                        <a:pt x="1136" y="3500"/>
                        <a:pt x="1136" y="3498"/>
                        <a:pt x="1136" y="3497"/>
                      </a:cubicBezTo>
                      <a:cubicBezTo>
                        <a:pt x="1138" y="3496"/>
                        <a:pt x="1138" y="3496"/>
                        <a:pt x="1138" y="3496"/>
                      </a:cubicBezTo>
                      <a:cubicBezTo>
                        <a:pt x="1138" y="3494"/>
                        <a:pt x="1141" y="3492"/>
                        <a:pt x="1143" y="3491"/>
                      </a:cubicBezTo>
                      <a:cubicBezTo>
                        <a:pt x="1144" y="3494"/>
                        <a:pt x="1144" y="3494"/>
                        <a:pt x="1144" y="3494"/>
                      </a:cubicBezTo>
                      <a:cubicBezTo>
                        <a:pt x="1143" y="3501"/>
                        <a:pt x="1143" y="3501"/>
                        <a:pt x="1143" y="3501"/>
                      </a:cubicBezTo>
                      <a:cubicBezTo>
                        <a:pt x="1141" y="3500"/>
                        <a:pt x="1141" y="3500"/>
                        <a:pt x="1141" y="3500"/>
                      </a:cubicBezTo>
                      <a:cubicBezTo>
                        <a:pt x="1135" y="3504"/>
                        <a:pt x="1135" y="3504"/>
                        <a:pt x="1135" y="3504"/>
                      </a:cubicBezTo>
                      <a:cubicBezTo>
                        <a:pt x="1134" y="3506"/>
                        <a:pt x="1136" y="3511"/>
                        <a:pt x="1137" y="3512"/>
                      </a:cubicBezTo>
                      <a:cubicBezTo>
                        <a:pt x="1136" y="3516"/>
                        <a:pt x="1136" y="3516"/>
                        <a:pt x="1136" y="3516"/>
                      </a:cubicBezTo>
                      <a:cubicBezTo>
                        <a:pt x="1137" y="3515"/>
                        <a:pt x="1137" y="3515"/>
                        <a:pt x="1137" y="3515"/>
                      </a:cubicBezTo>
                      <a:cubicBezTo>
                        <a:pt x="1137" y="3513"/>
                        <a:pt x="1137" y="3513"/>
                        <a:pt x="1137" y="3513"/>
                      </a:cubicBezTo>
                      <a:cubicBezTo>
                        <a:pt x="1142" y="3510"/>
                        <a:pt x="1149" y="3520"/>
                        <a:pt x="1155" y="3519"/>
                      </a:cubicBezTo>
                      <a:cubicBezTo>
                        <a:pt x="1155" y="3518"/>
                        <a:pt x="1155" y="3518"/>
                        <a:pt x="1155" y="3518"/>
                      </a:cubicBezTo>
                      <a:cubicBezTo>
                        <a:pt x="1154" y="3518"/>
                        <a:pt x="1153" y="3517"/>
                        <a:pt x="1151" y="3517"/>
                      </a:cubicBezTo>
                      <a:cubicBezTo>
                        <a:pt x="1156" y="3513"/>
                        <a:pt x="1156" y="3513"/>
                        <a:pt x="1156" y="3513"/>
                      </a:cubicBezTo>
                      <a:cubicBezTo>
                        <a:pt x="1156" y="3511"/>
                        <a:pt x="1156" y="3511"/>
                        <a:pt x="1156" y="3511"/>
                      </a:cubicBezTo>
                      <a:cubicBezTo>
                        <a:pt x="1160" y="3510"/>
                        <a:pt x="1160" y="3510"/>
                        <a:pt x="1160" y="3510"/>
                      </a:cubicBezTo>
                      <a:cubicBezTo>
                        <a:pt x="1159" y="3512"/>
                        <a:pt x="1159" y="3512"/>
                        <a:pt x="1159" y="3512"/>
                      </a:cubicBezTo>
                      <a:cubicBezTo>
                        <a:pt x="1160" y="3513"/>
                        <a:pt x="1160" y="3513"/>
                        <a:pt x="1160" y="3513"/>
                      </a:cubicBezTo>
                      <a:cubicBezTo>
                        <a:pt x="1165" y="3511"/>
                        <a:pt x="1171" y="3507"/>
                        <a:pt x="1173" y="3503"/>
                      </a:cubicBezTo>
                      <a:cubicBezTo>
                        <a:pt x="1175" y="3502"/>
                        <a:pt x="1175" y="3502"/>
                        <a:pt x="1175" y="3502"/>
                      </a:cubicBezTo>
                      <a:cubicBezTo>
                        <a:pt x="1176" y="3500"/>
                        <a:pt x="1176" y="3500"/>
                        <a:pt x="1176" y="3500"/>
                      </a:cubicBezTo>
                      <a:cubicBezTo>
                        <a:pt x="1177" y="3499"/>
                        <a:pt x="1179" y="3498"/>
                        <a:pt x="1180" y="3497"/>
                      </a:cubicBezTo>
                      <a:cubicBezTo>
                        <a:pt x="1187" y="3493"/>
                        <a:pt x="1187" y="3493"/>
                        <a:pt x="1187" y="3493"/>
                      </a:cubicBezTo>
                      <a:cubicBezTo>
                        <a:pt x="1189" y="3490"/>
                        <a:pt x="1189" y="3490"/>
                        <a:pt x="1189" y="3490"/>
                      </a:cubicBezTo>
                      <a:cubicBezTo>
                        <a:pt x="1188" y="3484"/>
                        <a:pt x="1190" y="3482"/>
                        <a:pt x="1195" y="3479"/>
                      </a:cubicBezTo>
                      <a:cubicBezTo>
                        <a:pt x="1196" y="3479"/>
                        <a:pt x="1196" y="3479"/>
                        <a:pt x="1196" y="3479"/>
                      </a:cubicBezTo>
                      <a:cubicBezTo>
                        <a:pt x="1196" y="3479"/>
                        <a:pt x="1199" y="3476"/>
                        <a:pt x="1199" y="3476"/>
                      </a:cubicBezTo>
                      <a:cubicBezTo>
                        <a:pt x="1203" y="3477"/>
                        <a:pt x="1203" y="3477"/>
                        <a:pt x="1203" y="3477"/>
                      </a:cubicBezTo>
                      <a:cubicBezTo>
                        <a:pt x="1203" y="3471"/>
                        <a:pt x="1212" y="3466"/>
                        <a:pt x="1217" y="3463"/>
                      </a:cubicBezTo>
                      <a:cubicBezTo>
                        <a:pt x="1217" y="3463"/>
                        <a:pt x="1219" y="3462"/>
                        <a:pt x="1219" y="3462"/>
                      </a:cubicBezTo>
                      <a:cubicBezTo>
                        <a:pt x="1219" y="3461"/>
                        <a:pt x="1219" y="3461"/>
                        <a:pt x="1219" y="3461"/>
                      </a:cubicBezTo>
                      <a:cubicBezTo>
                        <a:pt x="1221" y="3458"/>
                        <a:pt x="1221" y="3458"/>
                        <a:pt x="1221" y="3458"/>
                      </a:cubicBezTo>
                      <a:cubicBezTo>
                        <a:pt x="1223" y="3459"/>
                        <a:pt x="1223" y="3459"/>
                        <a:pt x="1223" y="3459"/>
                      </a:cubicBezTo>
                      <a:cubicBezTo>
                        <a:pt x="1224" y="3452"/>
                        <a:pt x="1224" y="3452"/>
                        <a:pt x="1224" y="3452"/>
                      </a:cubicBezTo>
                      <a:cubicBezTo>
                        <a:pt x="1226" y="3450"/>
                        <a:pt x="1227" y="3448"/>
                        <a:pt x="1228" y="3445"/>
                      </a:cubicBezTo>
                      <a:cubicBezTo>
                        <a:pt x="1231" y="3443"/>
                        <a:pt x="1231" y="3443"/>
                        <a:pt x="1231" y="3443"/>
                      </a:cubicBezTo>
                      <a:cubicBezTo>
                        <a:pt x="1231" y="3441"/>
                        <a:pt x="1231" y="3441"/>
                        <a:pt x="1231" y="3441"/>
                      </a:cubicBezTo>
                      <a:cubicBezTo>
                        <a:pt x="1232" y="3440"/>
                        <a:pt x="1232" y="3440"/>
                        <a:pt x="1232" y="3440"/>
                      </a:cubicBezTo>
                      <a:cubicBezTo>
                        <a:pt x="1234" y="3439"/>
                        <a:pt x="1234" y="3439"/>
                        <a:pt x="1234" y="3439"/>
                      </a:cubicBezTo>
                      <a:cubicBezTo>
                        <a:pt x="1236" y="3436"/>
                        <a:pt x="1236" y="3436"/>
                        <a:pt x="1236" y="3436"/>
                      </a:cubicBezTo>
                      <a:cubicBezTo>
                        <a:pt x="1233" y="3435"/>
                        <a:pt x="1233" y="3435"/>
                        <a:pt x="1233" y="3435"/>
                      </a:cubicBezTo>
                      <a:cubicBezTo>
                        <a:pt x="1232" y="3434"/>
                        <a:pt x="1232" y="3434"/>
                        <a:pt x="1232" y="3434"/>
                      </a:cubicBezTo>
                      <a:cubicBezTo>
                        <a:pt x="1231" y="3434"/>
                        <a:pt x="1231" y="3434"/>
                        <a:pt x="1231" y="3434"/>
                      </a:cubicBezTo>
                      <a:cubicBezTo>
                        <a:pt x="1228" y="3436"/>
                        <a:pt x="1228" y="3436"/>
                        <a:pt x="1228" y="3436"/>
                      </a:cubicBezTo>
                      <a:cubicBezTo>
                        <a:pt x="1224" y="3434"/>
                        <a:pt x="1218" y="3432"/>
                        <a:pt x="1214" y="3433"/>
                      </a:cubicBezTo>
                      <a:cubicBezTo>
                        <a:pt x="1210" y="3434"/>
                        <a:pt x="1210" y="3434"/>
                        <a:pt x="1210" y="3434"/>
                      </a:cubicBezTo>
                      <a:cubicBezTo>
                        <a:pt x="1210" y="3436"/>
                        <a:pt x="1210" y="3436"/>
                        <a:pt x="1210" y="3436"/>
                      </a:cubicBezTo>
                      <a:cubicBezTo>
                        <a:pt x="1208" y="3436"/>
                        <a:pt x="1208" y="3436"/>
                        <a:pt x="1208" y="3436"/>
                      </a:cubicBezTo>
                      <a:cubicBezTo>
                        <a:pt x="1207" y="3439"/>
                        <a:pt x="1207" y="3439"/>
                        <a:pt x="1207" y="3439"/>
                      </a:cubicBezTo>
                      <a:cubicBezTo>
                        <a:pt x="1206" y="3439"/>
                        <a:pt x="1203" y="3439"/>
                        <a:pt x="1201" y="3439"/>
                      </a:cubicBezTo>
                      <a:cubicBezTo>
                        <a:pt x="1200" y="3441"/>
                        <a:pt x="1200" y="3441"/>
                        <a:pt x="1200" y="3441"/>
                      </a:cubicBezTo>
                      <a:cubicBezTo>
                        <a:pt x="1198" y="3441"/>
                        <a:pt x="1198" y="3441"/>
                        <a:pt x="1196" y="3442"/>
                      </a:cubicBezTo>
                      <a:cubicBezTo>
                        <a:pt x="1193" y="3442"/>
                        <a:pt x="1193" y="3442"/>
                        <a:pt x="1193" y="3442"/>
                      </a:cubicBezTo>
                      <a:cubicBezTo>
                        <a:pt x="1192" y="3444"/>
                        <a:pt x="1192" y="3444"/>
                        <a:pt x="1192" y="3444"/>
                      </a:cubicBezTo>
                      <a:cubicBezTo>
                        <a:pt x="1189" y="3442"/>
                        <a:pt x="1189" y="3442"/>
                        <a:pt x="1189" y="3442"/>
                      </a:cubicBezTo>
                      <a:cubicBezTo>
                        <a:pt x="1189" y="3439"/>
                        <a:pt x="1192" y="3438"/>
                        <a:pt x="1192" y="3435"/>
                      </a:cubicBezTo>
                      <a:cubicBezTo>
                        <a:pt x="1188" y="3433"/>
                        <a:pt x="1188" y="3433"/>
                        <a:pt x="1188" y="3433"/>
                      </a:cubicBezTo>
                      <a:cubicBezTo>
                        <a:pt x="1186" y="3424"/>
                        <a:pt x="1186" y="3424"/>
                        <a:pt x="1186" y="3424"/>
                      </a:cubicBezTo>
                      <a:cubicBezTo>
                        <a:pt x="1186" y="3423"/>
                        <a:pt x="1186" y="3423"/>
                        <a:pt x="1186" y="3423"/>
                      </a:cubicBezTo>
                      <a:cubicBezTo>
                        <a:pt x="1184" y="3424"/>
                        <a:pt x="1184" y="3424"/>
                        <a:pt x="1184" y="3424"/>
                      </a:cubicBezTo>
                      <a:cubicBezTo>
                        <a:pt x="1184" y="3422"/>
                        <a:pt x="1184" y="3422"/>
                        <a:pt x="1184" y="3422"/>
                      </a:cubicBezTo>
                      <a:cubicBezTo>
                        <a:pt x="1185" y="3421"/>
                        <a:pt x="1185" y="3421"/>
                        <a:pt x="1185" y="3421"/>
                      </a:cubicBezTo>
                      <a:cubicBezTo>
                        <a:pt x="1183" y="3417"/>
                        <a:pt x="1183" y="3417"/>
                        <a:pt x="1183" y="3417"/>
                      </a:cubicBezTo>
                      <a:cubicBezTo>
                        <a:pt x="1185" y="3415"/>
                        <a:pt x="1185" y="3415"/>
                        <a:pt x="1185" y="3415"/>
                      </a:cubicBezTo>
                      <a:cubicBezTo>
                        <a:pt x="1184" y="3414"/>
                        <a:pt x="1184" y="3414"/>
                        <a:pt x="1184" y="3414"/>
                      </a:cubicBezTo>
                      <a:cubicBezTo>
                        <a:pt x="1183" y="3415"/>
                        <a:pt x="1183" y="3415"/>
                        <a:pt x="1183" y="3415"/>
                      </a:cubicBezTo>
                      <a:cubicBezTo>
                        <a:pt x="1182" y="3415"/>
                        <a:pt x="1182" y="3415"/>
                        <a:pt x="1182" y="3415"/>
                      </a:cubicBezTo>
                      <a:cubicBezTo>
                        <a:pt x="1181" y="3414"/>
                        <a:pt x="1181" y="3414"/>
                        <a:pt x="1181" y="3414"/>
                      </a:cubicBezTo>
                      <a:cubicBezTo>
                        <a:pt x="1179" y="3413"/>
                        <a:pt x="1179" y="3413"/>
                        <a:pt x="1179" y="3413"/>
                      </a:cubicBezTo>
                      <a:cubicBezTo>
                        <a:pt x="1177" y="3414"/>
                        <a:pt x="1177" y="3414"/>
                        <a:pt x="1177" y="3414"/>
                      </a:cubicBezTo>
                      <a:cubicBezTo>
                        <a:pt x="1175" y="3412"/>
                        <a:pt x="1175" y="3412"/>
                        <a:pt x="1175" y="3412"/>
                      </a:cubicBezTo>
                      <a:cubicBezTo>
                        <a:pt x="1175" y="3409"/>
                        <a:pt x="1175" y="3409"/>
                        <a:pt x="1175" y="3409"/>
                      </a:cubicBezTo>
                      <a:cubicBezTo>
                        <a:pt x="1173" y="3408"/>
                        <a:pt x="1173" y="3408"/>
                        <a:pt x="1173" y="3408"/>
                      </a:cubicBezTo>
                      <a:cubicBezTo>
                        <a:pt x="1173" y="3407"/>
                        <a:pt x="1173" y="3407"/>
                        <a:pt x="1173" y="3407"/>
                      </a:cubicBezTo>
                      <a:cubicBezTo>
                        <a:pt x="1171" y="3406"/>
                        <a:pt x="1171" y="3406"/>
                        <a:pt x="1171" y="3406"/>
                      </a:cubicBezTo>
                      <a:cubicBezTo>
                        <a:pt x="1172" y="3409"/>
                        <a:pt x="1172" y="3409"/>
                        <a:pt x="1172" y="3409"/>
                      </a:cubicBezTo>
                      <a:cubicBezTo>
                        <a:pt x="1169" y="3411"/>
                        <a:pt x="1169" y="3411"/>
                        <a:pt x="1169" y="3411"/>
                      </a:cubicBezTo>
                      <a:cubicBezTo>
                        <a:pt x="1168" y="3410"/>
                        <a:pt x="1168" y="3410"/>
                        <a:pt x="1168" y="3410"/>
                      </a:cubicBezTo>
                      <a:cubicBezTo>
                        <a:pt x="1174" y="3401"/>
                        <a:pt x="1174" y="3401"/>
                        <a:pt x="1174" y="3401"/>
                      </a:cubicBezTo>
                      <a:cubicBezTo>
                        <a:pt x="1174" y="3398"/>
                        <a:pt x="1174" y="3398"/>
                        <a:pt x="1174" y="3398"/>
                      </a:cubicBezTo>
                      <a:cubicBezTo>
                        <a:pt x="1172" y="3396"/>
                        <a:pt x="1172" y="3396"/>
                        <a:pt x="1172" y="3396"/>
                      </a:cubicBezTo>
                      <a:cubicBezTo>
                        <a:pt x="1172" y="3394"/>
                        <a:pt x="1172" y="3394"/>
                        <a:pt x="1172" y="3394"/>
                      </a:cubicBezTo>
                      <a:cubicBezTo>
                        <a:pt x="1171" y="3393"/>
                        <a:pt x="1171" y="3393"/>
                        <a:pt x="1171" y="3393"/>
                      </a:cubicBezTo>
                      <a:cubicBezTo>
                        <a:pt x="1169" y="3392"/>
                        <a:pt x="1169" y="3392"/>
                        <a:pt x="1169" y="3392"/>
                      </a:cubicBezTo>
                      <a:cubicBezTo>
                        <a:pt x="1170" y="3391"/>
                        <a:pt x="1170" y="3391"/>
                        <a:pt x="1170" y="3391"/>
                      </a:cubicBezTo>
                      <a:cubicBezTo>
                        <a:pt x="1169" y="3387"/>
                        <a:pt x="1169" y="3387"/>
                        <a:pt x="1169" y="3387"/>
                      </a:cubicBezTo>
                      <a:cubicBezTo>
                        <a:pt x="1168" y="3388"/>
                        <a:pt x="1168" y="3388"/>
                        <a:pt x="1168" y="3388"/>
                      </a:cubicBezTo>
                      <a:cubicBezTo>
                        <a:pt x="1167" y="3389"/>
                        <a:pt x="1167" y="3389"/>
                        <a:pt x="1167" y="3389"/>
                      </a:cubicBezTo>
                      <a:cubicBezTo>
                        <a:pt x="1165" y="3388"/>
                        <a:pt x="1165" y="3388"/>
                        <a:pt x="1165" y="3388"/>
                      </a:cubicBezTo>
                      <a:cubicBezTo>
                        <a:pt x="1164" y="3389"/>
                        <a:pt x="1164" y="3389"/>
                        <a:pt x="1164" y="3389"/>
                      </a:cubicBezTo>
                      <a:cubicBezTo>
                        <a:pt x="1163" y="3388"/>
                        <a:pt x="1161" y="3388"/>
                        <a:pt x="1159" y="3388"/>
                      </a:cubicBezTo>
                      <a:cubicBezTo>
                        <a:pt x="1159" y="3387"/>
                        <a:pt x="1159" y="3387"/>
                        <a:pt x="1159" y="3387"/>
                      </a:cubicBezTo>
                      <a:cubicBezTo>
                        <a:pt x="1157" y="3388"/>
                        <a:pt x="1157" y="3388"/>
                        <a:pt x="1157" y="3388"/>
                      </a:cubicBezTo>
                      <a:cubicBezTo>
                        <a:pt x="1156" y="3387"/>
                        <a:pt x="1156" y="3387"/>
                        <a:pt x="1156" y="3387"/>
                      </a:cubicBezTo>
                      <a:cubicBezTo>
                        <a:pt x="1155" y="3386"/>
                        <a:pt x="1155" y="3386"/>
                        <a:pt x="1155" y="3386"/>
                      </a:cubicBezTo>
                      <a:cubicBezTo>
                        <a:pt x="1153" y="3388"/>
                        <a:pt x="1152" y="3388"/>
                        <a:pt x="1150" y="3389"/>
                      </a:cubicBezTo>
                      <a:cubicBezTo>
                        <a:pt x="1149" y="3388"/>
                        <a:pt x="1147" y="3386"/>
                        <a:pt x="1147" y="3384"/>
                      </a:cubicBezTo>
                      <a:cubicBezTo>
                        <a:pt x="1146" y="3383"/>
                        <a:pt x="1142" y="3383"/>
                        <a:pt x="1140" y="3384"/>
                      </a:cubicBezTo>
                      <a:cubicBezTo>
                        <a:pt x="1138" y="3385"/>
                        <a:pt x="1138" y="3385"/>
                        <a:pt x="1138" y="3385"/>
                      </a:cubicBezTo>
                      <a:cubicBezTo>
                        <a:pt x="1137" y="3385"/>
                        <a:pt x="1137" y="3385"/>
                        <a:pt x="1137" y="3385"/>
                      </a:cubicBezTo>
                      <a:cubicBezTo>
                        <a:pt x="1138" y="3383"/>
                        <a:pt x="1138" y="3383"/>
                        <a:pt x="1138" y="3383"/>
                      </a:cubicBezTo>
                      <a:cubicBezTo>
                        <a:pt x="1137" y="3383"/>
                        <a:pt x="1137" y="3383"/>
                        <a:pt x="1137" y="3383"/>
                      </a:cubicBezTo>
                      <a:cubicBezTo>
                        <a:pt x="1135" y="3383"/>
                        <a:pt x="1135" y="3383"/>
                        <a:pt x="1135" y="3383"/>
                      </a:cubicBezTo>
                      <a:cubicBezTo>
                        <a:pt x="1132" y="3382"/>
                        <a:pt x="1132" y="3382"/>
                        <a:pt x="1132" y="3382"/>
                      </a:cubicBezTo>
                      <a:cubicBezTo>
                        <a:pt x="1131" y="3383"/>
                        <a:pt x="1131" y="3383"/>
                        <a:pt x="1131" y="3383"/>
                      </a:cubicBezTo>
                      <a:cubicBezTo>
                        <a:pt x="1129" y="3382"/>
                        <a:pt x="1129" y="3382"/>
                        <a:pt x="1129" y="3382"/>
                      </a:cubicBezTo>
                      <a:cubicBezTo>
                        <a:pt x="1129" y="3383"/>
                        <a:pt x="1127" y="3384"/>
                        <a:pt x="1125" y="3384"/>
                      </a:cubicBezTo>
                      <a:cubicBezTo>
                        <a:pt x="1127" y="3385"/>
                        <a:pt x="1127" y="3385"/>
                        <a:pt x="1127" y="3385"/>
                      </a:cubicBezTo>
                      <a:cubicBezTo>
                        <a:pt x="1125" y="3387"/>
                        <a:pt x="1125" y="3387"/>
                        <a:pt x="1125" y="3387"/>
                      </a:cubicBezTo>
                      <a:cubicBezTo>
                        <a:pt x="1126" y="3388"/>
                        <a:pt x="1126" y="3388"/>
                        <a:pt x="1126" y="3388"/>
                      </a:cubicBezTo>
                      <a:cubicBezTo>
                        <a:pt x="1126" y="3389"/>
                        <a:pt x="1126" y="3389"/>
                        <a:pt x="1126" y="3389"/>
                      </a:cubicBezTo>
                      <a:cubicBezTo>
                        <a:pt x="1123" y="3388"/>
                        <a:pt x="1123" y="3388"/>
                        <a:pt x="1123" y="3388"/>
                      </a:cubicBezTo>
                      <a:cubicBezTo>
                        <a:pt x="1121" y="3389"/>
                        <a:pt x="1121" y="3389"/>
                        <a:pt x="1121" y="3389"/>
                      </a:cubicBezTo>
                      <a:cubicBezTo>
                        <a:pt x="1119" y="3387"/>
                        <a:pt x="1119" y="3387"/>
                        <a:pt x="1119" y="3387"/>
                      </a:cubicBezTo>
                      <a:cubicBezTo>
                        <a:pt x="1120" y="3386"/>
                        <a:pt x="1120" y="3386"/>
                        <a:pt x="1120" y="3386"/>
                      </a:cubicBezTo>
                      <a:cubicBezTo>
                        <a:pt x="1119" y="3385"/>
                        <a:pt x="1119" y="3385"/>
                        <a:pt x="1119" y="3385"/>
                      </a:cubicBezTo>
                      <a:cubicBezTo>
                        <a:pt x="1116" y="3387"/>
                        <a:pt x="1116" y="3387"/>
                        <a:pt x="1116" y="3387"/>
                      </a:cubicBezTo>
                      <a:cubicBezTo>
                        <a:pt x="1115" y="3390"/>
                        <a:pt x="1115" y="3390"/>
                        <a:pt x="1115" y="3390"/>
                      </a:cubicBezTo>
                      <a:cubicBezTo>
                        <a:pt x="1114" y="3390"/>
                        <a:pt x="1114" y="3390"/>
                        <a:pt x="1114" y="3390"/>
                      </a:cubicBezTo>
                      <a:cubicBezTo>
                        <a:pt x="1113" y="3389"/>
                        <a:pt x="1113" y="3389"/>
                        <a:pt x="1113" y="3389"/>
                      </a:cubicBezTo>
                      <a:cubicBezTo>
                        <a:pt x="1110" y="3391"/>
                        <a:pt x="1110" y="3391"/>
                        <a:pt x="1110" y="3391"/>
                      </a:cubicBezTo>
                      <a:cubicBezTo>
                        <a:pt x="1108" y="3391"/>
                        <a:pt x="1108" y="3391"/>
                        <a:pt x="1108" y="3391"/>
                      </a:cubicBezTo>
                      <a:cubicBezTo>
                        <a:pt x="1109" y="3392"/>
                        <a:pt x="1109" y="3392"/>
                        <a:pt x="1109" y="3392"/>
                      </a:cubicBezTo>
                      <a:cubicBezTo>
                        <a:pt x="1108" y="3392"/>
                        <a:pt x="1108" y="3392"/>
                        <a:pt x="1108" y="3392"/>
                      </a:cubicBezTo>
                      <a:cubicBezTo>
                        <a:pt x="1107" y="3391"/>
                        <a:pt x="1107" y="3391"/>
                        <a:pt x="1107" y="3391"/>
                      </a:cubicBezTo>
                      <a:cubicBezTo>
                        <a:pt x="1109" y="3388"/>
                        <a:pt x="1109" y="3388"/>
                        <a:pt x="1109" y="3388"/>
                      </a:cubicBezTo>
                      <a:cubicBezTo>
                        <a:pt x="1105" y="3390"/>
                        <a:pt x="1105" y="3390"/>
                        <a:pt x="1105" y="3390"/>
                      </a:cubicBezTo>
                      <a:cubicBezTo>
                        <a:pt x="1105" y="3392"/>
                        <a:pt x="1105" y="3392"/>
                        <a:pt x="1105" y="3392"/>
                      </a:cubicBezTo>
                      <a:cubicBezTo>
                        <a:pt x="1103" y="3393"/>
                        <a:pt x="1100" y="3393"/>
                        <a:pt x="1099" y="3392"/>
                      </a:cubicBezTo>
                      <a:cubicBezTo>
                        <a:pt x="1098" y="3393"/>
                        <a:pt x="1098" y="3393"/>
                        <a:pt x="1098" y="3393"/>
                      </a:cubicBezTo>
                      <a:cubicBezTo>
                        <a:pt x="1095" y="3392"/>
                        <a:pt x="1095" y="3392"/>
                        <a:pt x="1095" y="3392"/>
                      </a:cubicBezTo>
                      <a:cubicBezTo>
                        <a:pt x="1094" y="3392"/>
                        <a:pt x="1093" y="3394"/>
                        <a:pt x="1092" y="3395"/>
                      </a:cubicBezTo>
                      <a:cubicBezTo>
                        <a:pt x="1093" y="3395"/>
                        <a:pt x="1094" y="3397"/>
                        <a:pt x="1094" y="3398"/>
                      </a:cubicBezTo>
                      <a:cubicBezTo>
                        <a:pt x="1093" y="3399"/>
                        <a:pt x="1093" y="3399"/>
                        <a:pt x="1093" y="3399"/>
                      </a:cubicBezTo>
                      <a:cubicBezTo>
                        <a:pt x="1095" y="3400"/>
                        <a:pt x="1095" y="3400"/>
                        <a:pt x="1095" y="3400"/>
                      </a:cubicBezTo>
                      <a:cubicBezTo>
                        <a:pt x="1095" y="3403"/>
                        <a:pt x="1095" y="3403"/>
                        <a:pt x="1095" y="3403"/>
                      </a:cubicBezTo>
                      <a:cubicBezTo>
                        <a:pt x="1096" y="3406"/>
                        <a:pt x="1096" y="3406"/>
                        <a:pt x="1096" y="3406"/>
                      </a:cubicBezTo>
                      <a:cubicBezTo>
                        <a:pt x="1097" y="3407"/>
                        <a:pt x="1097" y="3407"/>
                        <a:pt x="1097" y="3407"/>
                      </a:cubicBezTo>
                      <a:cubicBezTo>
                        <a:pt x="1097" y="3408"/>
                        <a:pt x="1096" y="3415"/>
                        <a:pt x="1094" y="3415"/>
                      </a:cubicBezTo>
                      <a:cubicBezTo>
                        <a:pt x="1094" y="3420"/>
                        <a:pt x="1094" y="3420"/>
                        <a:pt x="1094" y="3420"/>
                      </a:cubicBezTo>
                      <a:cubicBezTo>
                        <a:pt x="1094" y="3421"/>
                        <a:pt x="1094" y="3421"/>
                        <a:pt x="1094" y="3421"/>
                      </a:cubicBezTo>
                      <a:cubicBezTo>
                        <a:pt x="1093" y="3426"/>
                        <a:pt x="1093" y="3426"/>
                        <a:pt x="1093" y="3426"/>
                      </a:cubicBezTo>
                      <a:cubicBezTo>
                        <a:pt x="1092" y="3426"/>
                        <a:pt x="1092" y="3426"/>
                        <a:pt x="1092" y="3426"/>
                      </a:cubicBezTo>
                      <a:cubicBezTo>
                        <a:pt x="1091" y="3425"/>
                        <a:pt x="1091" y="3425"/>
                        <a:pt x="1091" y="3425"/>
                      </a:cubicBezTo>
                      <a:cubicBezTo>
                        <a:pt x="1090" y="3427"/>
                        <a:pt x="1090" y="3427"/>
                        <a:pt x="1090" y="3427"/>
                      </a:cubicBezTo>
                      <a:cubicBezTo>
                        <a:pt x="1091" y="3428"/>
                        <a:pt x="1091" y="3428"/>
                        <a:pt x="1091" y="3428"/>
                      </a:cubicBezTo>
                      <a:cubicBezTo>
                        <a:pt x="1090" y="3429"/>
                        <a:pt x="1090" y="3429"/>
                        <a:pt x="1090" y="3429"/>
                      </a:cubicBezTo>
                      <a:cubicBezTo>
                        <a:pt x="1093" y="3430"/>
                        <a:pt x="1093" y="3430"/>
                        <a:pt x="1093" y="3430"/>
                      </a:cubicBezTo>
                      <a:cubicBezTo>
                        <a:pt x="1093" y="3432"/>
                        <a:pt x="1093" y="3432"/>
                        <a:pt x="1093" y="3432"/>
                      </a:cubicBezTo>
                      <a:cubicBezTo>
                        <a:pt x="1094" y="3432"/>
                        <a:pt x="1094" y="3433"/>
                        <a:pt x="1095" y="3433"/>
                      </a:cubicBezTo>
                      <a:cubicBezTo>
                        <a:pt x="1096" y="3434"/>
                        <a:pt x="1096" y="3434"/>
                        <a:pt x="1096" y="3434"/>
                      </a:cubicBezTo>
                      <a:cubicBezTo>
                        <a:pt x="1095" y="3441"/>
                        <a:pt x="1095" y="3441"/>
                        <a:pt x="1095" y="3441"/>
                      </a:cubicBezTo>
                      <a:cubicBezTo>
                        <a:pt x="1096" y="3440"/>
                        <a:pt x="1098" y="3438"/>
                        <a:pt x="1100" y="3438"/>
                      </a:cubicBezTo>
                      <a:cubicBezTo>
                        <a:pt x="1100" y="3441"/>
                        <a:pt x="1100" y="3441"/>
                        <a:pt x="1100" y="3441"/>
                      </a:cubicBezTo>
                      <a:cubicBezTo>
                        <a:pt x="1096" y="3441"/>
                        <a:pt x="1096" y="3441"/>
                        <a:pt x="1096" y="3441"/>
                      </a:cubicBezTo>
                      <a:cubicBezTo>
                        <a:pt x="1096" y="3443"/>
                        <a:pt x="1096" y="3443"/>
                        <a:pt x="1096" y="3443"/>
                      </a:cubicBezTo>
                      <a:cubicBezTo>
                        <a:pt x="1093" y="3445"/>
                        <a:pt x="1093" y="3444"/>
                        <a:pt x="1092" y="3447"/>
                      </a:cubicBezTo>
                      <a:cubicBezTo>
                        <a:pt x="1089" y="3450"/>
                        <a:pt x="1089" y="3450"/>
                        <a:pt x="1089" y="3450"/>
                      </a:cubicBezTo>
                      <a:cubicBezTo>
                        <a:pt x="1090" y="3452"/>
                        <a:pt x="1093" y="3453"/>
                        <a:pt x="1095" y="3454"/>
                      </a:cubicBezTo>
                      <a:cubicBezTo>
                        <a:pt x="1094" y="3455"/>
                        <a:pt x="1094" y="3455"/>
                        <a:pt x="1094" y="3455"/>
                      </a:cubicBezTo>
                      <a:lnTo>
                        <a:pt x="1097" y="3457"/>
                      </a:lnTo>
                      <a:close/>
                      <a:moveTo>
                        <a:pt x="2068" y="4588"/>
                      </a:moveTo>
                      <a:cubicBezTo>
                        <a:pt x="2067" y="4587"/>
                        <a:pt x="2067" y="4587"/>
                        <a:pt x="2067" y="4587"/>
                      </a:cubicBezTo>
                      <a:cubicBezTo>
                        <a:pt x="2064" y="4589"/>
                        <a:pt x="2064" y="4589"/>
                        <a:pt x="2064" y="4589"/>
                      </a:cubicBezTo>
                      <a:cubicBezTo>
                        <a:pt x="2064" y="4589"/>
                        <a:pt x="2064" y="4589"/>
                        <a:pt x="2064" y="4589"/>
                      </a:cubicBezTo>
                      <a:cubicBezTo>
                        <a:pt x="2064" y="4588"/>
                        <a:pt x="2064" y="4588"/>
                        <a:pt x="2064" y="4588"/>
                      </a:cubicBezTo>
                      <a:cubicBezTo>
                        <a:pt x="2063" y="4586"/>
                        <a:pt x="2063" y="4586"/>
                        <a:pt x="2063" y="4586"/>
                      </a:cubicBezTo>
                      <a:cubicBezTo>
                        <a:pt x="2062" y="4586"/>
                        <a:pt x="2062" y="4586"/>
                        <a:pt x="2062" y="4586"/>
                      </a:cubicBezTo>
                      <a:cubicBezTo>
                        <a:pt x="2061" y="4586"/>
                        <a:pt x="2061" y="4586"/>
                        <a:pt x="2061" y="4586"/>
                      </a:cubicBezTo>
                      <a:cubicBezTo>
                        <a:pt x="2063" y="4584"/>
                        <a:pt x="2063" y="4584"/>
                        <a:pt x="2063" y="4584"/>
                      </a:cubicBezTo>
                      <a:cubicBezTo>
                        <a:pt x="2064" y="4581"/>
                        <a:pt x="2064" y="4581"/>
                        <a:pt x="2064" y="4581"/>
                      </a:cubicBezTo>
                      <a:cubicBezTo>
                        <a:pt x="2063" y="4580"/>
                        <a:pt x="2063" y="4580"/>
                        <a:pt x="2063" y="4580"/>
                      </a:cubicBezTo>
                      <a:cubicBezTo>
                        <a:pt x="2062" y="4579"/>
                        <a:pt x="2062" y="4579"/>
                        <a:pt x="2062" y="4579"/>
                      </a:cubicBezTo>
                      <a:cubicBezTo>
                        <a:pt x="2059" y="4579"/>
                        <a:pt x="2059" y="4579"/>
                        <a:pt x="2059" y="4579"/>
                      </a:cubicBezTo>
                      <a:cubicBezTo>
                        <a:pt x="2059" y="4578"/>
                        <a:pt x="2059" y="4578"/>
                        <a:pt x="2059" y="4578"/>
                      </a:cubicBezTo>
                      <a:cubicBezTo>
                        <a:pt x="2061" y="4578"/>
                        <a:pt x="2061" y="4578"/>
                        <a:pt x="2061" y="4578"/>
                      </a:cubicBezTo>
                      <a:cubicBezTo>
                        <a:pt x="2062" y="4577"/>
                        <a:pt x="2062" y="4577"/>
                        <a:pt x="2062" y="4577"/>
                      </a:cubicBezTo>
                      <a:cubicBezTo>
                        <a:pt x="2060" y="4577"/>
                        <a:pt x="2060" y="4577"/>
                        <a:pt x="2060" y="4577"/>
                      </a:cubicBezTo>
                      <a:cubicBezTo>
                        <a:pt x="2061" y="4576"/>
                        <a:pt x="2061" y="4576"/>
                        <a:pt x="2061" y="4576"/>
                      </a:cubicBezTo>
                      <a:cubicBezTo>
                        <a:pt x="2063" y="4577"/>
                        <a:pt x="2063" y="4577"/>
                        <a:pt x="2063" y="4577"/>
                      </a:cubicBezTo>
                      <a:cubicBezTo>
                        <a:pt x="2063" y="4577"/>
                        <a:pt x="2063" y="4577"/>
                        <a:pt x="2063" y="4577"/>
                      </a:cubicBezTo>
                      <a:cubicBezTo>
                        <a:pt x="2063" y="4575"/>
                        <a:pt x="2063" y="4572"/>
                        <a:pt x="2064" y="4571"/>
                      </a:cubicBezTo>
                      <a:cubicBezTo>
                        <a:pt x="2064" y="4568"/>
                        <a:pt x="2064" y="4568"/>
                        <a:pt x="2064" y="4568"/>
                      </a:cubicBezTo>
                      <a:cubicBezTo>
                        <a:pt x="2062" y="4567"/>
                        <a:pt x="2062" y="4567"/>
                        <a:pt x="2062" y="4567"/>
                      </a:cubicBezTo>
                      <a:cubicBezTo>
                        <a:pt x="2060" y="4567"/>
                        <a:pt x="2060" y="4567"/>
                        <a:pt x="2060" y="4567"/>
                      </a:cubicBezTo>
                      <a:cubicBezTo>
                        <a:pt x="2060" y="4566"/>
                        <a:pt x="2060" y="4566"/>
                        <a:pt x="2060" y="4566"/>
                      </a:cubicBezTo>
                      <a:cubicBezTo>
                        <a:pt x="2059" y="4565"/>
                        <a:pt x="2056" y="4568"/>
                        <a:pt x="2055" y="4569"/>
                      </a:cubicBezTo>
                      <a:cubicBezTo>
                        <a:pt x="2056" y="4572"/>
                        <a:pt x="2055" y="4578"/>
                        <a:pt x="2054" y="4581"/>
                      </a:cubicBezTo>
                      <a:cubicBezTo>
                        <a:pt x="2053" y="4582"/>
                        <a:pt x="2050" y="4584"/>
                        <a:pt x="2049" y="4584"/>
                      </a:cubicBezTo>
                      <a:cubicBezTo>
                        <a:pt x="2047" y="4584"/>
                        <a:pt x="2047" y="4584"/>
                        <a:pt x="2047" y="4584"/>
                      </a:cubicBezTo>
                      <a:cubicBezTo>
                        <a:pt x="2046" y="4585"/>
                        <a:pt x="2046" y="4585"/>
                        <a:pt x="2046" y="4585"/>
                      </a:cubicBezTo>
                      <a:cubicBezTo>
                        <a:pt x="2045" y="4584"/>
                        <a:pt x="2045" y="4584"/>
                        <a:pt x="2045" y="4584"/>
                      </a:cubicBezTo>
                      <a:cubicBezTo>
                        <a:pt x="2044" y="4585"/>
                        <a:pt x="2044" y="4585"/>
                        <a:pt x="2044" y="4585"/>
                      </a:cubicBezTo>
                      <a:cubicBezTo>
                        <a:pt x="2045" y="4587"/>
                        <a:pt x="2044" y="4586"/>
                        <a:pt x="2046" y="4588"/>
                      </a:cubicBezTo>
                      <a:cubicBezTo>
                        <a:pt x="2052" y="4588"/>
                        <a:pt x="2060" y="4590"/>
                        <a:pt x="2065" y="4592"/>
                      </a:cubicBezTo>
                      <a:cubicBezTo>
                        <a:pt x="2068" y="4592"/>
                        <a:pt x="2068" y="4592"/>
                        <a:pt x="2068" y="4592"/>
                      </a:cubicBezTo>
                      <a:cubicBezTo>
                        <a:pt x="2068" y="4591"/>
                        <a:pt x="2068" y="4591"/>
                        <a:pt x="2068" y="4591"/>
                      </a:cubicBezTo>
                      <a:lnTo>
                        <a:pt x="2068" y="4588"/>
                      </a:lnTo>
                      <a:close/>
                      <a:moveTo>
                        <a:pt x="2023" y="4628"/>
                      </a:moveTo>
                      <a:cubicBezTo>
                        <a:pt x="2025" y="4628"/>
                        <a:pt x="2025" y="4628"/>
                        <a:pt x="2025" y="4628"/>
                      </a:cubicBezTo>
                      <a:cubicBezTo>
                        <a:pt x="2026" y="4626"/>
                        <a:pt x="2022" y="4618"/>
                        <a:pt x="2021" y="4616"/>
                      </a:cubicBezTo>
                      <a:cubicBezTo>
                        <a:pt x="2019" y="4616"/>
                        <a:pt x="2016" y="4615"/>
                        <a:pt x="2014" y="4614"/>
                      </a:cubicBezTo>
                      <a:cubicBezTo>
                        <a:pt x="2012" y="4613"/>
                        <a:pt x="2011" y="4612"/>
                        <a:pt x="2009" y="4611"/>
                      </a:cubicBezTo>
                      <a:cubicBezTo>
                        <a:pt x="2006" y="4611"/>
                        <a:pt x="2000" y="4611"/>
                        <a:pt x="1996" y="4611"/>
                      </a:cubicBezTo>
                      <a:cubicBezTo>
                        <a:pt x="1995" y="4610"/>
                        <a:pt x="1995" y="4610"/>
                        <a:pt x="1995" y="4610"/>
                      </a:cubicBezTo>
                      <a:cubicBezTo>
                        <a:pt x="1994" y="4609"/>
                        <a:pt x="1991" y="4607"/>
                        <a:pt x="1989" y="4607"/>
                      </a:cubicBezTo>
                      <a:cubicBezTo>
                        <a:pt x="1987" y="4607"/>
                        <a:pt x="1987" y="4607"/>
                        <a:pt x="1987" y="4607"/>
                      </a:cubicBezTo>
                      <a:cubicBezTo>
                        <a:pt x="1987" y="4604"/>
                        <a:pt x="1980" y="4597"/>
                        <a:pt x="1977" y="4596"/>
                      </a:cubicBezTo>
                      <a:cubicBezTo>
                        <a:pt x="1975" y="4598"/>
                        <a:pt x="1975" y="4598"/>
                        <a:pt x="1975" y="4598"/>
                      </a:cubicBezTo>
                      <a:cubicBezTo>
                        <a:pt x="1974" y="4606"/>
                        <a:pt x="1975" y="4605"/>
                        <a:pt x="1978" y="4613"/>
                      </a:cubicBezTo>
                      <a:cubicBezTo>
                        <a:pt x="1974" y="4624"/>
                        <a:pt x="1974" y="4624"/>
                        <a:pt x="1974" y="4624"/>
                      </a:cubicBezTo>
                      <a:cubicBezTo>
                        <a:pt x="1974" y="4623"/>
                        <a:pt x="1974" y="4623"/>
                        <a:pt x="1974" y="4623"/>
                      </a:cubicBezTo>
                      <a:cubicBezTo>
                        <a:pt x="1974" y="4621"/>
                        <a:pt x="1976" y="4615"/>
                        <a:pt x="1976" y="4613"/>
                      </a:cubicBezTo>
                      <a:cubicBezTo>
                        <a:pt x="1976" y="4610"/>
                        <a:pt x="1974" y="4608"/>
                        <a:pt x="1974" y="4606"/>
                      </a:cubicBezTo>
                      <a:cubicBezTo>
                        <a:pt x="1973" y="4603"/>
                        <a:pt x="1973" y="4599"/>
                        <a:pt x="1972" y="4596"/>
                      </a:cubicBezTo>
                      <a:cubicBezTo>
                        <a:pt x="1968" y="4596"/>
                        <a:pt x="1968" y="4596"/>
                        <a:pt x="1968" y="4596"/>
                      </a:cubicBezTo>
                      <a:cubicBezTo>
                        <a:pt x="1966" y="4596"/>
                        <a:pt x="1965" y="4599"/>
                        <a:pt x="1964" y="4600"/>
                      </a:cubicBezTo>
                      <a:cubicBezTo>
                        <a:pt x="1963" y="4601"/>
                        <a:pt x="1960" y="4602"/>
                        <a:pt x="1959" y="4604"/>
                      </a:cubicBezTo>
                      <a:cubicBezTo>
                        <a:pt x="1959" y="4605"/>
                        <a:pt x="1959" y="4607"/>
                        <a:pt x="1958" y="4608"/>
                      </a:cubicBezTo>
                      <a:cubicBezTo>
                        <a:pt x="1953" y="4610"/>
                        <a:pt x="1947" y="4612"/>
                        <a:pt x="1942" y="4615"/>
                      </a:cubicBezTo>
                      <a:cubicBezTo>
                        <a:pt x="1946" y="4615"/>
                        <a:pt x="1946" y="4615"/>
                        <a:pt x="1946" y="4615"/>
                      </a:cubicBezTo>
                      <a:cubicBezTo>
                        <a:pt x="1949" y="4616"/>
                        <a:pt x="1949" y="4616"/>
                        <a:pt x="1949" y="4616"/>
                      </a:cubicBezTo>
                      <a:cubicBezTo>
                        <a:pt x="1947" y="4618"/>
                        <a:pt x="1947" y="4618"/>
                        <a:pt x="1947" y="4618"/>
                      </a:cubicBezTo>
                      <a:cubicBezTo>
                        <a:pt x="1949" y="4619"/>
                        <a:pt x="1949" y="4619"/>
                        <a:pt x="1949" y="4619"/>
                      </a:cubicBezTo>
                      <a:cubicBezTo>
                        <a:pt x="1952" y="4618"/>
                        <a:pt x="1952" y="4618"/>
                        <a:pt x="1952" y="4618"/>
                      </a:cubicBezTo>
                      <a:cubicBezTo>
                        <a:pt x="1951" y="4619"/>
                        <a:pt x="1951" y="4619"/>
                        <a:pt x="1951" y="4619"/>
                      </a:cubicBezTo>
                      <a:cubicBezTo>
                        <a:pt x="1951" y="4621"/>
                        <a:pt x="1951" y="4621"/>
                        <a:pt x="1951" y="4621"/>
                      </a:cubicBezTo>
                      <a:cubicBezTo>
                        <a:pt x="1950" y="4620"/>
                        <a:pt x="1950" y="4620"/>
                        <a:pt x="1950" y="4620"/>
                      </a:cubicBezTo>
                      <a:cubicBezTo>
                        <a:pt x="1946" y="4619"/>
                        <a:pt x="1946" y="4619"/>
                        <a:pt x="1946" y="4619"/>
                      </a:cubicBezTo>
                      <a:cubicBezTo>
                        <a:pt x="1946" y="4618"/>
                        <a:pt x="1946" y="4618"/>
                        <a:pt x="1946" y="4618"/>
                      </a:cubicBezTo>
                      <a:cubicBezTo>
                        <a:pt x="1945" y="4619"/>
                        <a:pt x="1945" y="4619"/>
                        <a:pt x="1945" y="4619"/>
                      </a:cubicBezTo>
                      <a:cubicBezTo>
                        <a:pt x="1943" y="4619"/>
                        <a:pt x="1943" y="4619"/>
                        <a:pt x="1943" y="4619"/>
                      </a:cubicBezTo>
                      <a:cubicBezTo>
                        <a:pt x="1943" y="4617"/>
                        <a:pt x="1943" y="4617"/>
                        <a:pt x="1943" y="4617"/>
                      </a:cubicBezTo>
                      <a:cubicBezTo>
                        <a:pt x="1942" y="4618"/>
                        <a:pt x="1942" y="4618"/>
                        <a:pt x="1942" y="4618"/>
                      </a:cubicBezTo>
                      <a:cubicBezTo>
                        <a:pt x="1942" y="4619"/>
                        <a:pt x="1942" y="4619"/>
                        <a:pt x="1942" y="4619"/>
                      </a:cubicBezTo>
                      <a:cubicBezTo>
                        <a:pt x="1944" y="4621"/>
                        <a:pt x="1944" y="4621"/>
                        <a:pt x="1944" y="4621"/>
                      </a:cubicBezTo>
                      <a:cubicBezTo>
                        <a:pt x="1942" y="4621"/>
                        <a:pt x="1942" y="4621"/>
                        <a:pt x="1942" y="4621"/>
                      </a:cubicBezTo>
                      <a:cubicBezTo>
                        <a:pt x="1942" y="4622"/>
                        <a:pt x="1942" y="4622"/>
                        <a:pt x="1942" y="4622"/>
                      </a:cubicBezTo>
                      <a:cubicBezTo>
                        <a:pt x="1941" y="4624"/>
                        <a:pt x="1941" y="4624"/>
                        <a:pt x="1941" y="4624"/>
                      </a:cubicBezTo>
                      <a:cubicBezTo>
                        <a:pt x="1941" y="4620"/>
                        <a:pt x="1941" y="4620"/>
                        <a:pt x="1941" y="4620"/>
                      </a:cubicBezTo>
                      <a:cubicBezTo>
                        <a:pt x="1940" y="4620"/>
                        <a:pt x="1940" y="4620"/>
                        <a:pt x="1940" y="4620"/>
                      </a:cubicBezTo>
                      <a:cubicBezTo>
                        <a:pt x="1938" y="4624"/>
                        <a:pt x="1938" y="4624"/>
                        <a:pt x="1938" y="4624"/>
                      </a:cubicBezTo>
                      <a:cubicBezTo>
                        <a:pt x="1938" y="4621"/>
                        <a:pt x="1938" y="4621"/>
                        <a:pt x="1938" y="4621"/>
                      </a:cubicBezTo>
                      <a:cubicBezTo>
                        <a:pt x="1940" y="4620"/>
                        <a:pt x="1942" y="4618"/>
                        <a:pt x="1941" y="4615"/>
                      </a:cubicBezTo>
                      <a:cubicBezTo>
                        <a:pt x="1938" y="4614"/>
                        <a:pt x="1938" y="4614"/>
                        <a:pt x="1938" y="4614"/>
                      </a:cubicBezTo>
                      <a:cubicBezTo>
                        <a:pt x="1935" y="4617"/>
                        <a:pt x="1926" y="4622"/>
                        <a:pt x="1922" y="4623"/>
                      </a:cubicBezTo>
                      <a:cubicBezTo>
                        <a:pt x="1921" y="4624"/>
                        <a:pt x="1919" y="4623"/>
                        <a:pt x="1918" y="4624"/>
                      </a:cubicBezTo>
                      <a:cubicBezTo>
                        <a:pt x="1919" y="4626"/>
                        <a:pt x="1919" y="4626"/>
                        <a:pt x="1919" y="4626"/>
                      </a:cubicBezTo>
                      <a:cubicBezTo>
                        <a:pt x="1919" y="4627"/>
                        <a:pt x="1919" y="4629"/>
                        <a:pt x="1918" y="4630"/>
                      </a:cubicBezTo>
                      <a:cubicBezTo>
                        <a:pt x="1918" y="4633"/>
                        <a:pt x="1918" y="4633"/>
                        <a:pt x="1918" y="4633"/>
                      </a:cubicBezTo>
                      <a:cubicBezTo>
                        <a:pt x="1917" y="4634"/>
                        <a:pt x="1917" y="4634"/>
                        <a:pt x="1917" y="4634"/>
                      </a:cubicBezTo>
                      <a:cubicBezTo>
                        <a:pt x="1916" y="4634"/>
                        <a:pt x="1916" y="4634"/>
                        <a:pt x="1916" y="4634"/>
                      </a:cubicBezTo>
                      <a:cubicBezTo>
                        <a:pt x="1917" y="4632"/>
                        <a:pt x="1917" y="4632"/>
                        <a:pt x="1917" y="4632"/>
                      </a:cubicBezTo>
                      <a:cubicBezTo>
                        <a:pt x="1916" y="4631"/>
                        <a:pt x="1916" y="4628"/>
                        <a:pt x="1917" y="4627"/>
                      </a:cubicBezTo>
                      <a:cubicBezTo>
                        <a:pt x="1917" y="4625"/>
                        <a:pt x="1917" y="4625"/>
                        <a:pt x="1916" y="4624"/>
                      </a:cubicBezTo>
                      <a:cubicBezTo>
                        <a:pt x="1912" y="4624"/>
                        <a:pt x="1912" y="4624"/>
                        <a:pt x="1912" y="4624"/>
                      </a:cubicBezTo>
                      <a:cubicBezTo>
                        <a:pt x="1910" y="4626"/>
                        <a:pt x="1910" y="4626"/>
                        <a:pt x="1910" y="4626"/>
                      </a:cubicBezTo>
                      <a:cubicBezTo>
                        <a:pt x="1910" y="4630"/>
                        <a:pt x="1908" y="4630"/>
                        <a:pt x="1906" y="4632"/>
                      </a:cubicBezTo>
                      <a:cubicBezTo>
                        <a:pt x="1905" y="4634"/>
                        <a:pt x="1906" y="4636"/>
                        <a:pt x="1903" y="4637"/>
                      </a:cubicBezTo>
                      <a:cubicBezTo>
                        <a:pt x="1900" y="4638"/>
                        <a:pt x="1900" y="4638"/>
                        <a:pt x="1900" y="4638"/>
                      </a:cubicBezTo>
                      <a:cubicBezTo>
                        <a:pt x="1900" y="4642"/>
                        <a:pt x="1900" y="4642"/>
                        <a:pt x="1900" y="4642"/>
                      </a:cubicBezTo>
                      <a:cubicBezTo>
                        <a:pt x="1896" y="4644"/>
                        <a:pt x="1896" y="4644"/>
                        <a:pt x="1896" y="4644"/>
                      </a:cubicBezTo>
                      <a:cubicBezTo>
                        <a:pt x="1898" y="4645"/>
                        <a:pt x="1915" y="4641"/>
                        <a:pt x="1915" y="4640"/>
                      </a:cubicBezTo>
                      <a:cubicBezTo>
                        <a:pt x="1924" y="4641"/>
                        <a:pt x="1922" y="4643"/>
                        <a:pt x="1927" y="4648"/>
                      </a:cubicBezTo>
                      <a:cubicBezTo>
                        <a:pt x="1928" y="4648"/>
                        <a:pt x="1929" y="4649"/>
                        <a:pt x="1930" y="4649"/>
                      </a:cubicBezTo>
                      <a:cubicBezTo>
                        <a:pt x="1930" y="4650"/>
                        <a:pt x="1931" y="4651"/>
                        <a:pt x="1932" y="4652"/>
                      </a:cubicBezTo>
                      <a:cubicBezTo>
                        <a:pt x="1936" y="4653"/>
                        <a:pt x="1940" y="4655"/>
                        <a:pt x="1944" y="4657"/>
                      </a:cubicBezTo>
                      <a:cubicBezTo>
                        <a:pt x="1951" y="4661"/>
                        <a:pt x="1950" y="4664"/>
                        <a:pt x="1955" y="4668"/>
                      </a:cubicBezTo>
                      <a:cubicBezTo>
                        <a:pt x="1956" y="4668"/>
                        <a:pt x="1957" y="4669"/>
                        <a:pt x="1958" y="4669"/>
                      </a:cubicBezTo>
                      <a:cubicBezTo>
                        <a:pt x="1962" y="4672"/>
                        <a:pt x="1968" y="4678"/>
                        <a:pt x="1969" y="4682"/>
                      </a:cubicBezTo>
                      <a:cubicBezTo>
                        <a:pt x="1972" y="4685"/>
                        <a:pt x="1975" y="4683"/>
                        <a:pt x="1978" y="4682"/>
                      </a:cubicBezTo>
                      <a:cubicBezTo>
                        <a:pt x="1980" y="4681"/>
                        <a:pt x="1983" y="4681"/>
                        <a:pt x="1986" y="4680"/>
                      </a:cubicBezTo>
                      <a:cubicBezTo>
                        <a:pt x="1989" y="4679"/>
                        <a:pt x="1991" y="4677"/>
                        <a:pt x="1994" y="4676"/>
                      </a:cubicBezTo>
                      <a:cubicBezTo>
                        <a:pt x="1998" y="4674"/>
                        <a:pt x="1997" y="4676"/>
                        <a:pt x="2003" y="4673"/>
                      </a:cubicBezTo>
                      <a:cubicBezTo>
                        <a:pt x="2003" y="4673"/>
                        <a:pt x="2004" y="4671"/>
                        <a:pt x="2004" y="4671"/>
                      </a:cubicBezTo>
                      <a:cubicBezTo>
                        <a:pt x="2004" y="4670"/>
                        <a:pt x="2004" y="4666"/>
                        <a:pt x="2005" y="4665"/>
                      </a:cubicBezTo>
                      <a:cubicBezTo>
                        <a:pt x="2005" y="4661"/>
                        <a:pt x="2005" y="4654"/>
                        <a:pt x="2008" y="4650"/>
                      </a:cubicBezTo>
                      <a:cubicBezTo>
                        <a:pt x="2011" y="4645"/>
                        <a:pt x="2019" y="4642"/>
                        <a:pt x="2025" y="4642"/>
                      </a:cubicBezTo>
                      <a:cubicBezTo>
                        <a:pt x="2026" y="4640"/>
                        <a:pt x="2026" y="4640"/>
                        <a:pt x="2026" y="4640"/>
                      </a:cubicBezTo>
                      <a:cubicBezTo>
                        <a:pt x="2032" y="4634"/>
                        <a:pt x="2032" y="4634"/>
                        <a:pt x="2032" y="4634"/>
                      </a:cubicBezTo>
                      <a:cubicBezTo>
                        <a:pt x="2032" y="4632"/>
                        <a:pt x="2032" y="4632"/>
                        <a:pt x="2032" y="4632"/>
                      </a:cubicBezTo>
                      <a:cubicBezTo>
                        <a:pt x="2031" y="4631"/>
                        <a:pt x="2029" y="4629"/>
                        <a:pt x="2027" y="4629"/>
                      </a:cubicBezTo>
                      <a:cubicBezTo>
                        <a:pt x="2024" y="4631"/>
                        <a:pt x="2024" y="4631"/>
                        <a:pt x="2024" y="4631"/>
                      </a:cubicBezTo>
                      <a:cubicBezTo>
                        <a:pt x="2022" y="4629"/>
                        <a:pt x="2022" y="4629"/>
                        <a:pt x="2022" y="4629"/>
                      </a:cubicBezTo>
                      <a:lnTo>
                        <a:pt x="2023" y="4628"/>
                      </a:lnTo>
                      <a:close/>
                      <a:moveTo>
                        <a:pt x="2561" y="4134"/>
                      </a:moveTo>
                      <a:cubicBezTo>
                        <a:pt x="2561" y="4137"/>
                        <a:pt x="2561" y="4137"/>
                        <a:pt x="2561" y="4137"/>
                      </a:cubicBezTo>
                      <a:cubicBezTo>
                        <a:pt x="2563" y="4138"/>
                        <a:pt x="2563" y="4138"/>
                        <a:pt x="2563" y="4138"/>
                      </a:cubicBezTo>
                      <a:cubicBezTo>
                        <a:pt x="2571" y="4137"/>
                        <a:pt x="2571" y="4137"/>
                        <a:pt x="2571" y="4137"/>
                      </a:cubicBezTo>
                      <a:cubicBezTo>
                        <a:pt x="2576" y="4137"/>
                        <a:pt x="2580" y="4134"/>
                        <a:pt x="2585" y="4132"/>
                      </a:cubicBezTo>
                      <a:cubicBezTo>
                        <a:pt x="2586" y="4132"/>
                        <a:pt x="2586" y="4132"/>
                        <a:pt x="2586" y="4132"/>
                      </a:cubicBezTo>
                      <a:cubicBezTo>
                        <a:pt x="2589" y="4128"/>
                        <a:pt x="2589" y="4128"/>
                        <a:pt x="2589" y="4128"/>
                      </a:cubicBezTo>
                      <a:cubicBezTo>
                        <a:pt x="2589" y="4125"/>
                        <a:pt x="2589" y="4125"/>
                        <a:pt x="2589" y="4125"/>
                      </a:cubicBezTo>
                      <a:cubicBezTo>
                        <a:pt x="2588" y="4124"/>
                        <a:pt x="2583" y="4123"/>
                        <a:pt x="2582" y="4124"/>
                      </a:cubicBezTo>
                      <a:cubicBezTo>
                        <a:pt x="2582" y="4123"/>
                        <a:pt x="2582" y="4123"/>
                        <a:pt x="2582" y="4123"/>
                      </a:cubicBezTo>
                      <a:cubicBezTo>
                        <a:pt x="2580" y="4122"/>
                        <a:pt x="2575" y="4123"/>
                        <a:pt x="2573" y="4123"/>
                      </a:cubicBezTo>
                      <a:cubicBezTo>
                        <a:pt x="2573" y="4124"/>
                        <a:pt x="2570" y="4126"/>
                        <a:pt x="2569" y="4125"/>
                      </a:cubicBezTo>
                      <a:cubicBezTo>
                        <a:pt x="2567" y="4129"/>
                        <a:pt x="2564" y="4130"/>
                        <a:pt x="2562" y="4134"/>
                      </a:cubicBezTo>
                      <a:lnTo>
                        <a:pt x="2561" y="4134"/>
                      </a:lnTo>
                      <a:close/>
                      <a:moveTo>
                        <a:pt x="2492" y="4248"/>
                      </a:moveTo>
                      <a:cubicBezTo>
                        <a:pt x="2494" y="4246"/>
                        <a:pt x="2494" y="4246"/>
                        <a:pt x="2494" y="4246"/>
                      </a:cubicBezTo>
                      <a:cubicBezTo>
                        <a:pt x="2490" y="4245"/>
                        <a:pt x="2490" y="4245"/>
                        <a:pt x="2490" y="4245"/>
                      </a:cubicBezTo>
                      <a:cubicBezTo>
                        <a:pt x="2487" y="4247"/>
                        <a:pt x="2487" y="4247"/>
                        <a:pt x="2487" y="4247"/>
                      </a:cubicBezTo>
                      <a:lnTo>
                        <a:pt x="2492" y="4248"/>
                      </a:lnTo>
                      <a:close/>
                      <a:moveTo>
                        <a:pt x="2468" y="4254"/>
                      </a:moveTo>
                      <a:cubicBezTo>
                        <a:pt x="2470" y="4257"/>
                        <a:pt x="2470" y="4257"/>
                        <a:pt x="2470" y="4257"/>
                      </a:cubicBezTo>
                      <a:cubicBezTo>
                        <a:pt x="2477" y="4259"/>
                        <a:pt x="2477" y="4259"/>
                        <a:pt x="2477" y="4259"/>
                      </a:cubicBezTo>
                      <a:cubicBezTo>
                        <a:pt x="2479" y="4257"/>
                        <a:pt x="2479" y="4257"/>
                        <a:pt x="2479" y="4257"/>
                      </a:cubicBezTo>
                      <a:cubicBezTo>
                        <a:pt x="2480" y="4258"/>
                        <a:pt x="2480" y="4258"/>
                        <a:pt x="2480" y="4258"/>
                      </a:cubicBezTo>
                      <a:cubicBezTo>
                        <a:pt x="2484" y="4257"/>
                        <a:pt x="2488" y="4255"/>
                        <a:pt x="2492" y="4253"/>
                      </a:cubicBezTo>
                      <a:cubicBezTo>
                        <a:pt x="2492" y="4252"/>
                        <a:pt x="2492" y="4252"/>
                        <a:pt x="2492" y="4252"/>
                      </a:cubicBezTo>
                      <a:cubicBezTo>
                        <a:pt x="2489" y="4249"/>
                        <a:pt x="2487" y="4250"/>
                        <a:pt x="2484" y="4249"/>
                      </a:cubicBezTo>
                      <a:cubicBezTo>
                        <a:pt x="2483" y="4248"/>
                        <a:pt x="2481" y="4246"/>
                        <a:pt x="2481" y="4246"/>
                      </a:cubicBezTo>
                      <a:cubicBezTo>
                        <a:pt x="2476" y="4245"/>
                        <a:pt x="2473" y="4246"/>
                        <a:pt x="2469" y="4242"/>
                      </a:cubicBezTo>
                      <a:cubicBezTo>
                        <a:pt x="2468" y="4243"/>
                        <a:pt x="2468" y="4243"/>
                        <a:pt x="2468" y="4243"/>
                      </a:cubicBezTo>
                      <a:cubicBezTo>
                        <a:pt x="2468" y="4246"/>
                        <a:pt x="2468" y="4246"/>
                        <a:pt x="2468" y="4246"/>
                      </a:cubicBezTo>
                      <a:cubicBezTo>
                        <a:pt x="2466" y="4249"/>
                        <a:pt x="2466" y="4249"/>
                        <a:pt x="2466" y="4249"/>
                      </a:cubicBezTo>
                      <a:cubicBezTo>
                        <a:pt x="2462" y="4249"/>
                        <a:pt x="2462" y="4249"/>
                        <a:pt x="2462" y="4249"/>
                      </a:cubicBezTo>
                      <a:cubicBezTo>
                        <a:pt x="2462" y="4251"/>
                        <a:pt x="2463" y="4253"/>
                        <a:pt x="2464" y="4254"/>
                      </a:cubicBezTo>
                      <a:cubicBezTo>
                        <a:pt x="2465" y="4254"/>
                        <a:pt x="2467" y="4254"/>
                        <a:pt x="2468" y="4254"/>
                      </a:cubicBezTo>
                      <a:close/>
                      <a:moveTo>
                        <a:pt x="2520" y="4287"/>
                      </a:moveTo>
                      <a:cubicBezTo>
                        <a:pt x="2519" y="4289"/>
                        <a:pt x="2519" y="4289"/>
                        <a:pt x="2519" y="4289"/>
                      </a:cubicBezTo>
                      <a:cubicBezTo>
                        <a:pt x="2521" y="4291"/>
                        <a:pt x="2521" y="4291"/>
                        <a:pt x="2521" y="4291"/>
                      </a:cubicBezTo>
                      <a:cubicBezTo>
                        <a:pt x="2521" y="4293"/>
                        <a:pt x="2520" y="4295"/>
                        <a:pt x="2518" y="4298"/>
                      </a:cubicBezTo>
                      <a:cubicBezTo>
                        <a:pt x="2519" y="4302"/>
                        <a:pt x="2519" y="4302"/>
                        <a:pt x="2519" y="4302"/>
                      </a:cubicBezTo>
                      <a:cubicBezTo>
                        <a:pt x="2519" y="4302"/>
                        <a:pt x="2519" y="4302"/>
                        <a:pt x="2519" y="4302"/>
                      </a:cubicBezTo>
                      <a:cubicBezTo>
                        <a:pt x="2518" y="4304"/>
                        <a:pt x="2518" y="4304"/>
                        <a:pt x="2518" y="4304"/>
                      </a:cubicBezTo>
                      <a:cubicBezTo>
                        <a:pt x="2516" y="4303"/>
                        <a:pt x="2516" y="4303"/>
                        <a:pt x="2516" y="4303"/>
                      </a:cubicBezTo>
                      <a:cubicBezTo>
                        <a:pt x="2516" y="4302"/>
                        <a:pt x="2516" y="4302"/>
                        <a:pt x="2516" y="4302"/>
                      </a:cubicBezTo>
                      <a:cubicBezTo>
                        <a:pt x="2515" y="4304"/>
                        <a:pt x="2515" y="4304"/>
                        <a:pt x="2515" y="4304"/>
                      </a:cubicBezTo>
                      <a:cubicBezTo>
                        <a:pt x="2517" y="4308"/>
                        <a:pt x="2517" y="4308"/>
                        <a:pt x="2517" y="4308"/>
                      </a:cubicBezTo>
                      <a:cubicBezTo>
                        <a:pt x="2521" y="4310"/>
                        <a:pt x="2523" y="4313"/>
                        <a:pt x="2526" y="4316"/>
                      </a:cubicBezTo>
                      <a:cubicBezTo>
                        <a:pt x="2527" y="4318"/>
                        <a:pt x="2527" y="4318"/>
                        <a:pt x="2527" y="4318"/>
                      </a:cubicBezTo>
                      <a:cubicBezTo>
                        <a:pt x="2526" y="4320"/>
                        <a:pt x="2526" y="4320"/>
                        <a:pt x="2526" y="4320"/>
                      </a:cubicBezTo>
                      <a:cubicBezTo>
                        <a:pt x="2526" y="4322"/>
                        <a:pt x="2526" y="4322"/>
                        <a:pt x="2526" y="4322"/>
                      </a:cubicBezTo>
                      <a:cubicBezTo>
                        <a:pt x="2530" y="4323"/>
                        <a:pt x="2530" y="4323"/>
                        <a:pt x="2530" y="4323"/>
                      </a:cubicBezTo>
                      <a:cubicBezTo>
                        <a:pt x="2532" y="4321"/>
                        <a:pt x="2532" y="4321"/>
                        <a:pt x="2532" y="4321"/>
                      </a:cubicBezTo>
                      <a:cubicBezTo>
                        <a:pt x="2533" y="4322"/>
                        <a:pt x="2533" y="4322"/>
                        <a:pt x="2533" y="4322"/>
                      </a:cubicBezTo>
                      <a:cubicBezTo>
                        <a:pt x="2535" y="4323"/>
                        <a:pt x="2538" y="4322"/>
                        <a:pt x="2538" y="4322"/>
                      </a:cubicBezTo>
                      <a:cubicBezTo>
                        <a:pt x="2547" y="4325"/>
                        <a:pt x="2547" y="4325"/>
                        <a:pt x="2547" y="4325"/>
                      </a:cubicBezTo>
                      <a:cubicBezTo>
                        <a:pt x="2547" y="4325"/>
                        <a:pt x="2548" y="4325"/>
                        <a:pt x="2548" y="4325"/>
                      </a:cubicBezTo>
                      <a:cubicBezTo>
                        <a:pt x="2548" y="4323"/>
                        <a:pt x="2548" y="4323"/>
                        <a:pt x="2548" y="4323"/>
                      </a:cubicBezTo>
                      <a:cubicBezTo>
                        <a:pt x="2549" y="4323"/>
                        <a:pt x="2549" y="4323"/>
                        <a:pt x="2549" y="4323"/>
                      </a:cubicBezTo>
                      <a:cubicBezTo>
                        <a:pt x="2552" y="4325"/>
                        <a:pt x="2552" y="4325"/>
                        <a:pt x="2552" y="4325"/>
                      </a:cubicBezTo>
                      <a:cubicBezTo>
                        <a:pt x="2552" y="4324"/>
                        <a:pt x="2552" y="4324"/>
                        <a:pt x="2552" y="4324"/>
                      </a:cubicBezTo>
                      <a:cubicBezTo>
                        <a:pt x="2554" y="4325"/>
                        <a:pt x="2554" y="4325"/>
                        <a:pt x="2554" y="4325"/>
                      </a:cubicBezTo>
                      <a:cubicBezTo>
                        <a:pt x="2557" y="4328"/>
                        <a:pt x="2557" y="4328"/>
                        <a:pt x="2557" y="4328"/>
                      </a:cubicBezTo>
                      <a:cubicBezTo>
                        <a:pt x="2561" y="4329"/>
                        <a:pt x="2566" y="4329"/>
                        <a:pt x="2568" y="4326"/>
                      </a:cubicBezTo>
                      <a:cubicBezTo>
                        <a:pt x="2568" y="4325"/>
                        <a:pt x="2568" y="4325"/>
                        <a:pt x="2568" y="4325"/>
                      </a:cubicBezTo>
                      <a:cubicBezTo>
                        <a:pt x="2571" y="4322"/>
                        <a:pt x="2571" y="4322"/>
                        <a:pt x="2571" y="4322"/>
                      </a:cubicBezTo>
                      <a:cubicBezTo>
                        <a:pt x="2573" y="4323"/>
                        <a:pt x="2573" y="4323"/>
                        <a:pt x="2573" y="4323"/>
                      </a:cubicBezTo>
                      <a:cubicBezTo>
                        <a:pt x="2575" y="4321"/>
                        <a:pt x="2575" y="4321"/>
                        <a:pt x="2575" y="4321"/>
                      </a:cubicBezTo>
                      <a:cubicBezTo>
                        <a:pt x="2574" y="4312"/>
                        <a:pt x="2562" y="4305"/>
                        <a:pt x="2563" y="4301"/>
                      </a:cubicBezTo>
                      <a:cubicBezTo>
                        <a:pt x="2560" y="4298"/>
                        <a:pt x="2558" y="4299"/>
                        <a:pt x="2554" y="4299"/>
                      </a:cubicBezTo>
                      <a:cubicBezTo>
                        <a:pt x="2550" y="4298"/>
                        <a:pt x="2546" y="4297"/>
                        <a:pt x="2541" y="4296"/>
                      </a:cubicBezTo>
                      <a:cubicBezTo>
                        <a:pt x="2538" y="4295"/>
                        <a:pt x="2536" y="4293"/>
                        <a:pt x="2533" y="4291"/>
                      </a:cubicBezTo>
                      <a:cubicBezTo>
                        <a:pt x="2525" y="4290"/>
                        <a:pt x="2528" y="4291"/>
                        <a:pt x="2521" y="4287"/>
                      </a:cubicBezTo>
                      <a:lnTo>
                        <a:pt x="2520" y="4287"/>
                      </a:lnTo>
                      <a:close/>
                    </a:path>
                  </a:pathLst>
                </a:custGeom>
                <a:solidFill>
                  <a:srgbClr val="D1C8BF"/>
                </a:solidFill>
                <a:ln w="4763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sp>
          <p:nvSpPr>
            <p:cNvPr id="281" name="Isosceles Triangle 280"/>
            <p:cNvSpPr/>
            <p:nvPr/>
          </p:nvSpPr>
          <p:spPr bwMode="auto">
            <a:xfrm>
              <a:off x="6175054" y="5676485"/>
              <a:ext cx="108000" cy="108000"/>
            </a:xfrm>
            <a:prstGeom prst="triangl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82" name="Oval 281"/>
            <p:cNvSpPr/>
            <p:nvPr/>
          </p:nvSpPr>
          <p:spPr bwMode="auto">
            <a:xfrm>
              <a:off x="6088751" y="5739596"/>
              <a:ext cx="108000" cy="108000"/>
            </a:xfrm>
            <a:prstGeom prst="ellipse">
              <a:avLst/>
            </a:prstGeom>
            <a:solidFill>
              <a:srgbClr val="974BE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84" name="Rectangle 283"/>
            <p:cNvSpPr/>
            <p:nvPr/>
          </p:nvSpPr>
          <p:spPr>
            <a:xfrm>
              <a:off x="6040491" y="4750340"/>
              <a:ext cx="862929" cy="153888"/>
            </a:xfrm>
            <a:prstGeom prst="rect">
              <a:avLst/>
            </a:prstGeom>
          </p:spPr>
          <p:txBody>
            <a:bodyPr wrap="square" tIns="0" bIns="0">
              <a:spAutoFit/>
            </a:bodyPr>
            <a:lstStyle/>
            <a:p>
              <a:r>
                <a:rPr lang="en-GB" sz="1000" i="1" dirty="0">
                  <a:solidFill>
                    <a:srgbClr val="000000"/>
                  </a:solidFill>
                </a:rPr>
                <a:t>Oxford, UK</a:t>
              </a:r>
              <a:endParaRPr lang="en-US" sz="1000" i="1" dirty="0">
                <a:solidFill>
                  <a:srgbClr val="000000"/>
                </a:solidFill>
              </a:endParaRPr>
            </a:p>
          </p:txBody>
        </p:sp>
        <p:sp>
          <p:nvSpPr>
            <p:cNvPr id="286" name="Rectangle 285"/>
            <p:cNvSpPr/>
            <p:nvPr/>
          </p:nvSpPr>
          <p:spPr>
            <a:xfrm>
              <a:off x="4404284" y="4750340"/>
              <a:ext cx="747320" cy="153888"/>
            </a:xfrm>
            <a:prstGeom prst="rect">
              <a:avLst/>
            </a:prstGeom>
          </p:spPr>
          <p:txBody>
            <a:bodyPr wrap="none" tIns="0" bIns="0">
              <a:spAutoFit/>
            </a:bodyPr>
            <a:lstStyle/>
            <a:p>
              <a:r>
                <a:rPr lang="en-GB" sz="1000" i="1" dirty="0">
                  <a:solidFill>
                    <a:srgbClr val="000000"/>
                  </a:solidFill>
                </a:rPr>
                <a:t>Oxford, UK</a:t>
              </a:r>
              <a:endParaRPr lang="en-US" sz="1000" i="1" dirty="0">
                <a:solidFill>
                  <a:srgbClr val="000000"/>
                </a:solidFill>
              </a:endParaRPr>
            </a:p>
          </p:txBody>
        </p:sp>
        <p:cxnSp>
          <p:nvCxnSpPr>
            <p:cNvPr id="287" name="Elbow Connector 286"/>
            <p:cNvCxnSpPr>
              <a:cxnSpLocks/>
              <a:endCxn id="284" idx="2"/>
            </p:cNvCxnSpPr>
            <p:nvPr/>
          </p:nvCxnSpPr>
          <p:spPr bwMode="auto">
            <a:xfrm rot="5400000" flipH="1" flipV="1">
              <a:off x="5947402" y="5241118"/>
              <a:ext cx="861443" cy="187665"/>
            </a:xfrm>
            <a:prstGeom prst="bentConnector3">
              <a:avLst>
                <a:gd name="adj1" fmla="val 465"/>
              </a:avLst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8" name="Elbow Connector 287"/>
            <p:cNvCxnSpPr>
              <a:stCxn id="282" idx="2"/>
              <a:endCxn id="286" idx="2"/>
            </p:cNvCxnSpPr>
            <p:nvPr/>
          </p:nvCxnSpPr>
          <p:spPr bwMode="auto">
            <a:xfrm rot="10800000">
              <a:off x="4777945" y="4904228"/>
              <a:ext cx="1310807" cy="889368"/>
            </a:xfrm>
            <a:prstGeom prst="bentConnector2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89" name="Picture 28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7721" y="4428023"/>
              <a:ext cx="868468" cy="288000"/>
            </a:xfrm>
            <a:prstGeom prst="rect">
              <a:avLst/>
            </a:prstGeom>
          </p:spPr>
        </p:pic>
        <p:pic>
          <p:nvPicPr>
            <p:cNvPr id="290" name="Picture 289">
              <a:extLst>
                <a:ext uri="{FF2B5EF4-FFF2-40B4-BE49-F238E27FC236}">
                  <a16:creationId xmlns:a16="http://schemas.microsoft.com/office/drawing/2014/main" id="{08F09746-D5D2-42F9-A670-C9A5CEE40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9246" y="4428023"/>
              <a:ext cx="777397" cy="288000"/>
            </a:xfrm>
            <a:prstGeom prst="rect">
              <a:avLst/>
            </a:prstGeom>
          </p:spPr>
        </p:pic>
        <p:pic>
          <p:nvPicPr>
            <p:cNvPr id="291" name="Picture 2" descr="Image result for commonwealth fusion systems logo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283" b="34398"/>
            <a:stretch/>
          </p:blipFill>
          <p:spPr bwMode="auto">
            <a:xfrm>
              <a:off x="4128948" y="2340294"/>
              <a:ext cx="919587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2" name="Picture 4" descr="TAE Technologie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3411" y="3981577"/>
              <a:ext cx="936960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3" name="Picture 10" descr="Image result for lockheed martin 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453" y="3401409"/>
              <a:ext cx="1192166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4" name="Picture 8" descr="Logo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736" y="2903308"/>
              <a:ext cx="921600" cy="14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969453" y="5533889"/>
              <a:ext cx="2508118" cy="909775"/>
              <a:chOff x="2460654" y="4917868"/>
              <a:chExt cx="2508118" cy="909775"/>
            </a:xfrm>
          </p:grpSpPr>
          <p:sp>
            <p:nvSpPr>
              <p:cNvPr id="285" name="Oval 284"/>
              <p:cNvSpPr/>
              <p:nvPr/>
            </p:nvSpPr>
            <p:spPr bwMode="auto">
              <a:xfrm>
                <a:off x="2460654" y="5033145"/>
                <a:ext cx="108000" cy="108000"/>
              </a:xfrm>
              <a:prstGeom prst="ellipse">
                <a:avLst/>
              </a:prstGeom>
              <a:solidFill>
                <a:srgbClr val="FFFFFF"/>
              </a:solidFill>
              <a:ln w="19050" cap="flat" cmpd="sng" algn="ctr">
                <a:solidFill>
                  <a:srgbClr val="376ED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95" name="Oval 294"/>
              <p:cNvSpPr/>
              <p:nvPr/>
            </p:nvSpPr>
            <p:spPr bwMode="auto">
              <a:xfrm>
                <a:off x="2460654" y="5318756"/>
                <a:ext cx="108000" cy="108000"/>
              </a:xfrm>
              <a:prstGeom prst="ellipse">
                <a:avLst/>
              </a:prstGeom>
              <a:solidFill>
                <a:srgbClr val="974BE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96" name="Isosceles Triangle 295"/>
              <p:cNvSpPr/>
              <p:nvPr/>
            </p:nvSpPr>
            <p:spPr bwMode="auto">
              <a:xfrm>
                <a:off x="2460654" y="5604366"/>
                <a:ext cx="108000" cy="108000"/>
              </a:xfrm>
              <a:prstGeom prst="triangl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97" name="Rectangle 296"/>
              <p:cNvSpPr/>
              <p:nvPr/>
            </p:nvSpPr>
            <p:spPr>
              <a:xfrm>
                <a:off x="2603573" y="4917868"/>
                <a:ext cx="211333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600" b="1" dirty="0">
                    <a:solidFill>
                      <a:srgbClr val="000000"/>
                    </a:solidFill>
                  </a:rPr>
                  <a:t>Conventional Tokamak</a:t>
                </a:r>
              </a:p>
            </p:txBody>
          </p:sp>
          <p:sp>
            <p:nvSpPr>
              <p:cNvPr id="298" name="Rectangle 297"/>
              <p:cNvSpPr/>
              <p:nvPr/>
            </p:nvSpPr>
            <p:spPr>
              <a:xfrm>
                <a:off x="2603573" y="5203479"/>
                <a:ext cx="176779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600" b="1" dirty="0">
                    <a:solidFill>
                      <a:srgbClr val="000000"/>
                    </a:solidFill>
                  </a:rPr>
                  <a:t>Spherical Tokamak</a:t>
                </a:r>
              </a:p>
            </p:txBody>
          </p:sp>
          <p:sp>
            <p:nvSpPr>
              <p:cNvPr id="299" name="Rectangle 298"/>
              <p:cNvSpPr/>
              <p:nvPr/>
            </p:nvSpPr>
            <p:spPr>
              <a:xfrm>
                <a:off x="2603573" y="5489089"/>
                <a:ext cx="236519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600" b="1" dirty="0">
                    <a:solidFill>
                      <a:srgbClr val="000000"/>
                    </a:solidFill>
                  </a:rPr>
                  <a:t>Non-Tokamak Technology</a:t>
                </a:r>
              </a:p>
            </p:txBody>
          </p:sp>
        </p:grpSp>
        <p:sp>
          <p:nvSpPr>
            <p:cNvPr id="254" name="Isosceles Triangle 253">
              <a:extLst>
                <a:ext uri="{FF2B5EF4-FFF2-40B4-BE49-F238E27FC236}">
                  <a16:creationId xmlns:a16="http://schemas.microsoft.com/office/drawing/2014/main" id="{557CE3C9-C4D5-4CEA-84CE-2FAA56DF511B}"/>
                </a:ext>
              </a:extLst>
            </p:cNvPr>
            <p:cNvSpPr/>
            <p:nvPr/>
          </p:nvSpPr>
          <p:spPr bwMode="auto">
            <a:xfrm>
              <a:off x="2314224" y="2920626"/>
              <a:ext cx="108000" cy="108000"/>
            </a:xfrm>
            <a:prstGeom prst="triangl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DDDF402A-DDC7-48C9-B55B-BD9069CE9378}"/>
                </a:ext>
              </a:extLst>
            </p:cNvPr>
            <p:cNvSpPr/>
            <p:nvPr/>
          </p:nvSpPr>
          <p:spPr bwMode="auto">
            <a:xfrm>
              <a:off x="8735597" y="3497285"/>
              <a:ext cx="108000" cy="108000"/>
            </a:xfrm>
            <a:prstGeom prst="ellipse">
              <a:avLst/>
            </a:prstGeom>
            <a:solidFill>
              <a:srgbClr val="974BE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" name="Freeform 29">
              <a:extLst>
                <a:ext uri="{FF2B5EF4-FFF2-40B4-BE49-F238E27FC236}">
                  <a16:creationId xmlns:a16="http://schemas.microsoft.com/office/drawing/2014/main" id="{ABD2D9A5-C651-41CC-AC5D-797B6AE4EE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17739" y="3942828"/>
              <a:ext cx="26121" cy="23780"/>
            </a:xfrm>
            <a:custGeom>
              <a:avLst/>
              <a:gdLst>
                <a:gd name="T0" fmla="*/ 1 w 7"/>
                <a:gd name="T1" fmla="*/ 5 h 6"/>
                <a:gd name="T2" fmla="*/ 2 w 7"/>
                <a:gd name="T3" fmla="*/ 5 h 6"/>
                <a:gd name="T4" fmla="*/ 1 w 7"/>
                <a:gd name="T5" fmla="*/ 5 h 6"/>
                <a:gd name="T6" fmla="*/ 0 w 7"/>
                <a:gd name="T7" fmla="*/ 6 h 6"/>
                <a:gd name="T8" fmla="*/ 0 w 7"/>
                <a:gd name="T9" fmla="*/ 5 h 6"/>
                <a:gd name="T10" fmla="*/ 1 w 7"/>
                <a:gd name="T11" fmla="*/ 5 h 6"/>
                <a:gd name="T12" fmla="*/ 1 w 7"/>
                <a:gd name="T13" fmla="*/ 5 h 6"/>
                <a:gd name="T14" fmla="*/ 0 w 7"/>
                <a:gd name="T15" fmla="*/ 5 h 6"/>
                <a:gd name="T16" fmla="*/ 0 w 7"/>
                <a:gd name="T17" fmla="*/ 5 h 6"/>
                <a:gd name="T18" fmla="*/ 1 w 7"/>
                <a:gd name="T19" fmla="*/ 5 h 6"/>
                <a:gd name="T20" fmla="*/ 1 w 7"/>
                <a:gd name="T21" fmla="*/ 4 h 6"/>
                <a:gd name="T22" fmla="*/ 1 w 7"/>
                <a:gd name="T23" fmla="*/ 4 h 6"/>
                <a:gd name="T24" fmla="*/ 0 w 7"/>
                <a:gd name="T25" fmla="*/ 4 h 6"/>
                <a:gd name="T26" fmla="*/ 0 w 7"/>
                <a:gd name="T27" fmla="*/ 4 h 6"/>
                <a:gd name="T28" fmla="*/ 0 w 7"/>
                <a:gd name="T29" fmla="*/ 4 h 6"/>
                <a:gd name="T30" fmla="*/ 0 w 7"/>
                <a:gd name="T31" fmla="*/ 5 h 6"/>
                <a:gd name="T32" fmla="*/ 1 w 7"/>
                <a:gd name="T33" fmla="*/ 4 h 6"/>
                <a:gd name="T34" fmla="*/ 1 w 7"/>
                <a:gd name="T35" fmla="*/ 4 h 6"/>
                <a:gd name="T36" fmla="*/ 1 w 7"/>
                <a:gd name="T37" fmla="*/ 3 h 6"/>
                <a:gd name="T38" fmla="*/ 1 w 7"/>
                <a:gd name="T39" fmla="*/ 3 h 6"/>
                <a:gd name="T40" fmla="*/ 1 w 7"/>
                <a:gd name="T41" fmla="*/ 3 h 6"/>
                <a:gd name="T42" fmla="*/ 2 w 7"/>
                <a:gd name="T43" fmla="*/ 3 h 6"/>
                <a:gd name="T44" fmla="*/ 2 w 7"/>
                <a:gd name="T45" fmla="*/ 2 h 6"/>
                <a:gd name="T46" fmla="*/ 3 w 7"/>
                <a:gd name="T47" fmla="*/ 1 h 6"/>
                <a:gd name="T48" fmla="*/ 4 w 7"/>
                <a:gd name="T49" fmla="*/ 1 h 6"/>
                <a:gd name="T50" fmla="*/ 5 w 7"/>
                <a:gd name="T51" fmla="*/ 0 h 6"/>
                <a:gd name="T52" fmla="*/ 6 w 7"/>
                <a:gd name="T53" fmla="*/ 0 h 6"/>
                <a:gd name="T54" fmla="*/ 7 w 7"/>
                <a:gd name="T55" fmla="*/ 1 h 6"/>
                <a:gd name="T56" fmla="*/ 6 w 7"/>
                <a:gd name="T57" fmla="*/ 2 h 6"/>
                <a:gd name="T58" fmla="*/ 6 w 7"/>
                <a:gd name="T59" fmla="*/ 2 h 6"/>
                <a:gd name="T60" fmla="*/ 6 w 7"/>
                <a:gd name="T61" fmla="*/ 1 h 6"/>
                <a:gd name="T62" fmla="*/ 6 w 7"/>
                <a:gd name="T63" fmla="*/ 1 h 6"/>
                <a:gd name="T64" fmla="*/ 6 w 7"/>
                <a:gd name="T65" fmla="*/ 1 h 6"/>
                <a:gd name="T66" fmla="*/ 5 w 7"/>
                <a:gd name="T67" fmla="*/ 1 h 6"/>
                <a:gd name="T68" fmla="*/ 5 w 7"/>
                <a:gd name="T69" fmla="*/ 1 h 6"/>
                <a:gd name="T70" fmla="*/ 4 w 7"/>
                <a:gd name="T71" fmla="*/ 1 h 6"/>
                <a:gd name="T72" fmla="*/ 4 w 7"/>
                <a:gd name="T73" fmla="*/ 2 h 6"/>
                <a:gd name="T74" fmla="*/ 3 w 7"/>
                <a:gd name="T75" fmla="*/ 2 h 6"/>
                <a:gd name="T76" fmla="*/ 4 w 7"/>
                <a:gd name="T77" fmla="*/ 2 h 6"/>
                <a:gd name="T78" fmla="*/ 4 w 7"/>
                <a:gd name="T79" fmla="*/ 2 h 6"/>
                <a:gd name="T80" fmla="*/ 4 w 7"/>
                <a:gd name="T81" fmla="*/ 2 h 6"/>
                <a:gd name="T82" fmla="*/ 4 w 7"/>
                <a:gd name="T83" fmla="*/ 3 h 6"/>
                <a:gd name="T84" fmla="*/ 3 w 7"/>
                <a:gd name="T85" fmla="*/ 3 h 6"/>
                <a:gd name="T86" fmla="*/ 2 w 7"/>
                <a:gd name="T87" fmla="*/ 3 h 6"/>
                <a:gd name="T88" fmla="*/ 2 w 7"/>
                <a:gd name="T89" fmla="*/ 3 h 6"/>
                <a:gd name="T90" fmla="*/ 1 w 7"/>
                <a:gd name="T91" fmla="*/ 3 h 6"/>
                <a:gd name="T92" fmla="*/ 1 w 7"/>
                <a:gd name="T93" fmla="*/ 4 h 6"/>
                <a:gd name="T94" fmla="*/ 2 w 7"/>
                <a:gd name="T95" fmla="*/ 4 h 6"/>
                <a:gd name="T96" fmla="*/ 2 w 7"/>
                <a:gd name="T97" fmla="*/ 3 h 6"/>
                <a:gd name="T98" fmla="*/ 2 w 7"/>
                <a:gd name="T99" fmla="*/ 3 h 6"/>
                <a:gd name="T100" fmla="*/ 2 w 7"/>
                <a:gd name="T101" fmla="*/ 4 h 6"/>
                <a:gd name="T102" fmla="*/ 2 w 7"/>
                <a:gd name="T103" fmla="*/ 4 h 6"/>
                <a:gd name="T104" fmla="*/ 5 w 7"/>
                <a:gd name="T105" fmla="*/ 3 h 6"/>
                <a:gd name="T106" fmla="*/ 5 w 7"/>
                <a:gd name="T107" fmla="*/ 3 h 6"/>
                <a:gd name="T108" fmla="*/ 6 w 7"/>
                <a:gd name="T109" fmla="*/ 3 h 6"/>
                <a:gd name="T110" fmla="*/ 5 w 7"/>
                <a:gd name="T111" fmla="*/ 3 h 6"/>
                <a:gd name="T112" fmla="*/ 5 w 7"/>
                <a:gd name="T113" fmla="*/ 3 h 6"/>
                <a:gd name="T114" fmla="*/ 6 w 7"/>
                <a:gd name="T115" fmla="*/ 2 h 6"/>
                <a:gd name="T116" fmla="*/ 6 w 7"/>
                <a:gd name="T117" fmla="*/ 2 h 6"/>
                <a:gd name="T118" fmla="*/ 6 w 7"/>
                <a:gd name="T119" fmla="*/ 3 h 6"/>
                <a:gd name="T120" fmla="*/ 6 w 7"/>
                <a:gd name="T121" fmla="*/ 3 h 6"/>
                <a:gd name="T122" fmla="*/ 6 w 7"/>
                <a:gd name="T12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" h="6"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2" y="4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lose/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lose/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1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6" y="2"/>
                  </a:cubicBezTo>
                  <a:cubicBezTo>
                    <a:pt x="6" y="2"/>
                    <a:pt x="7" y="2"/>
                    <a:pt x="7" y="2"/>
                  </a:cubicBezTo>
                  <a:cubicBezTo>
                    <a:pt x="6" y="2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5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4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1" y="4"/>
                  </a:cubicBezTo>
                  <a:close/>
                  <a:moveTo>
                    <a:pt x="5" y="3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lose/>
                  <a:moveTo>
                    <a:pt x="5" y="3"/>
                  </a:moveTo>
                  <a:cubicBezTo>
                    <a:pt x="5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lose/>
                  <a:moveTo>
                    <a:pt x="6" y="2"/>
                  </a:move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6" y="3"/>
                    <a:pt x="6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lose/>
                </a:path>
              </a:pathLst>
            </a:custGeom>
            <a:solidFill>
              <a:srgbClr val="D1C8BF"/>
            </a:solidFill>
            <a:ln w="476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cxnSp>
          <p:nvCxnSpPr>
            <p:cNvPr id="257" name="Elbow Connector 246">
              <a:extLst>
                <a:ext uri="{FF2B5EF4-FFF2-40B4-BE49-F238E27FC236}">
                  <a16:creationId xmlns:a16="http://schemas.microsoft.com/office/drawing/2014/main" id="{B98A4970-1939-4324-B721-17F3BC33F268}"/>
                </a:ext>
              </a:extLst>
            </p:cNvPr>
            <p:cNvCxnSpPr>
              <a:cxnSpLocks/>
            </p:cNvCxnSpPr>
            <p:nvPr/>
          </p:nvCxnSpPr>
          <p:spPr bwMode="auto">
            <a:xfrm rot="5400000">
              <a:off x="9089100" y="2972921"/>
              <a:ext cx="426667" cy="764420"/>
            </a:xfrm>
            <a:prstGeom prst="bentConnector2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60F07E0-6A2F-4FAB-BD15-1EB4B07D9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17123" y="2526321"/>
              <a:ext cx="494767" cy="42914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607D35D-DA03-49C5-9A94-4FD8A7F5ACB0}"/>
                </a:ext>
              </a:extLst>
            </p:cNvPr>
            <p:cNvSpPr/>
            <p:nvPr/>
          </p:nvSpPr>
          <p:spPr>
            <a:xfrm>
              <a:off x="9280204" y="2923115"/>
              <a:ext cx="93487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00" i="1" dirty="0"/>
                <a:t>Langfang, PRC</a:t>
              </a:r>
            </a:p>
          </p:txBody>
        </p:sp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A3433872-57F2-41D4-9C8B-DE56FDB3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Private fusion</a:t>
            </a:r>
          </a:p>
        </p:txBody>
      </p:sp>
    </p:spTree>
    <p:extLst>
      <p:ext uri="{BB962C8B-B14F-4D97-AF65-F5344CB8AC3E}">
        <p14:creationId xmlns:p14="http://schemas.microsoft.com/office/powerpoint/2010/main" val="35826039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218C0-2333-4322-8EE6-4BF0542C1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ST-F1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68CDC7-ED38-40A2-BD32-2F1E2717F2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8174" y="1273625"/>
            <a:ext cx="6126297" cy="5502729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E2EDEBA-D1E2-4156-9A7A-CCF7EB34360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Prove viability of our approach to fusion power</a:t>
            </a:r>
          </a:p>
          <a:p>
            <a:pPr>
              <a:lnSpc>
                <a:spcPct val="100000"/>
              </a:lnSpc>
            </a:pPr>
            <a:r>
              <a:rPr lang="en-GB" dirty="0"/>
              <a:t>Demonstrate high field HTS magnets and other fusion technologies at scale</a:t>
            </a:r>
          </a:p>
          <a:p>
            <a:pPr>
              <a:lnSpc>
                <a:spcPct val="100000"/>
              </a:lnSpc>
            </a:pPr>
            <a:r>
              <a:rPr lang="en-GB" dirty="0"/>
              <a:t>Scoping studies have identified a range of device options current under review</a:t>
            </a:r>
          </a:p>
          <a:p>
            <a:pPr>
              <a:lnSpc>
                <a:spcPct val="100000"/>
              </a:lnSpc>
            </a:pPr>
            <a:r>
              <a:rPr lang="en-GB" dirty="0"/>
              <a:t>Watch this space!</a:t>
            </a:r>
          </a:p>
        </p:txBody>
      </p:sp>
    </p:spTree>
    <p:extLst>
      <p:ext uri="{BB962C8B-B14F-4D97-AF65-F5344CB8AC3E}">
        <p14:creationId xmlns:p14="http://schemas.microsoft.com/office/powerpoint/2010/main" val="12665723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B0CD1-4FD7-4AEC-96EF-E9C1AB10B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ST40 divertor upgrade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F5FDD64-3FCC-4E73-982E-CDBFB93216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314" r="64221" b="42980"/>
          <a:stretch/>
        </p:blipFill>
        <p:spPr>
          <a:xfrm>
            <a:off x="629775" y="1211663"/>
            <a:ext cx="3925419" cy="2077637"/>
          </a:xfrm>
          <a:prstGeom prst="rect">
            <a:avLst/>
          </a:prstGeom>
        </p:spPr>
      </p:pic>
      <p:pic>
        <p:nvPicPr>
          <p:cNvPr id="2050" name="Picture 1">
            <a:extLst>
              <a:ext uri="{FF2B5EF4-FFF2-40B4-BE49-F238E27FC236}">
                <a16:creationId xmlns:a16="http://schemas.microsoft.com/office/drawing/2014/main" id="{99ECB5C2-3E22-41B6-8BA7-6FADB35F6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1" t="8043"/>
          <a:stretch>
            <a:fillRect/>
          </a:stretch>
        </p:blipFill>
        <p:spPr bwMode="auto">
          <a:xfrm>
            <a:off x="0" y="3449945"/>
            <a:ext cx="4530941" cy="340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47B7ED00-BFAE-49B5-9D44-4278CBAC1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5719" y="4801787"/>
            <a:ext cx="1785902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47CCA683-6835-4123-8ACA-3C964E73D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23"/>
          <a:stretch>
            <a:fillRect/>
          </a:stretch>
        </p:blipFill>
        <p:spPr bwMode="auto">
          <a:xfrm>
            <a:off x="7978572" y="4426932"/>
            <a:ext cx="4182140" cy="242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4">
            <a:extLst>
              <a:ext uri="{FF2B5EF4-FFF2-40B4-BE49-F238E27FC236}">
                <a16:creationId xmlns:a16="http://schemas.microsoft.com/office/drawing/2014/main" id="{FE85401D-1592-49D3-BBDF-B1237FB11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7" r="18280" b="7289"/>
          <a:stretch>
            <a:fillRect/>
          </a:stretch>
        </p:blipFill>
        <p:spPr bwMode="auto">
          <a:xfrm>
            <a:off x="7978572" y="1238959"/>
            <a:ext cx="4213427" cy="3292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AF9AFDE-217B-45A4-809F-7589E7A2D558}"/>
              </a:ext>
            </a:extLst>
          </p:cNvPr>
          <p:cNvCxnSpPr/>
          <p:nvPr/>
        </p:nvCxnSpPr>
        <p:spPr>
          <a:xfrm flipH="1">
            <a:off x="4093029" y="6168572"/>
            <a:ext cx="1335314" cy="0"/>
          </a:xfrm>
          <a:prstGeom prst="straightConnector1">
            <a:avLst/>
          </a:prstGeom>
          <a:ln w="60325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C003243-ED57-44C1-B074-2C59602BE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1886" y="5822241"/>
            <a:ext cx="2135892" cy="1035759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GB" sz="2200" dirty="0"/>
              <a:t>Present ST40 molybdenum divertor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5839DC6-3F23-43FB-A132-B8CB733AE726}"/>
              </a:ext>
            </a:extLst>
          </p:cNvPr>
          <p:cNvCxnSpPr>
            <a:cxnSpLocks/>
          </p:cNvCxnSpPr>
          <p:nvPr/>
        </p:nvCxnSpPr>
        <p:spPr>
          <a:xfrm>
            <a:off x="6580535" y="3687908"/>
            <a:ext cx="1141065" cy="158378"/>
          </a:xfrm>
          <a:prstGeom prst="straightConnector1">
            <a:avLst/>
          </a:prstGeom>
          <a:ln w="60325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65DCE59-0E3D-4070-8D75-58D34F0A901E}"/>
              </a:ext>
            </a:extLst>
          </p:cNvPr>
          <p:cNvSpPr txBox="1">
            <a:spLocks/>
          </p:cNvSpPr>
          <p:nvPr/>
        </p:nvSpPr>
        <p:spPr>
          <a:xfrm>
            <a:off x="5028054" y="3466810"/>
            <a:ext cx="2135892" cy="1035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76ED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 sz="2200" dirty="0"/>
              <a:t>Planned Programme 3 divertor upgrade</a:t>
            </a:r>
          </a:p>
        </p:txBody>
      </p:sp>
    </p:spTree>
    <p:extLst>
      <p:ext uri="{BB962C8B-B14F-4D97-AF65-F5344CB8AC3E}">
        <p14:creationId xmlns:p14="http://schemas.microsoft.com/office/powerpoint/2010/main" val="29683411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4F730-A808-4EAC-A9D9-6E0BE0D99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Liquid metal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344E97-DD02-4251-8566-60750BE6C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200" dirty="0"/>
              <a:t>Tokamak Energy have partnered with three leading laboratories: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3C8867D-63C5-42D7-B830-B622E20FAD99}"/>
              </a:ext>
            </a:extLst>
          </p:cNvPr>
          <p:cNvGrpSpPr/>
          <p:nvPr/>
        </p:nvGrpSpPr>
        <p:grpSpPr>
          <a:xfrm>
            <a:off x="925922" y="2192061"/>
            <a:ext cx="11190933" cy="908393"/>
            <a:chOff x="925922" y="2058711"/>
            <a:chExt cx="11190933" cy="908393"/>
          </a:xfrm>
        </p:grpSpPr>
        <p:pic>
          <p:nvPicPr>
            <p:cNvPr id="4" name="Picture 2" descr="Image result for university of oxford infomm logo">
              <a:extLst>
                <a:ext uri="{FF2B5EF4-FFF2-40B4-BE49-F238E27FC236}">
                  <a16:creationId xmlns:a16="http://schemas.microsoft.com/office/drawing/2014/main" id="{7ED1A870-8940-4033-85DC-005A7897CC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5922" y="2154562"/>
              <a:ext cx="2592571" cy="812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F9A56340-5C05-44A3-BBA8-275795AED778}"/>
                </a:ext>
              </a:extLst>
            </p:cNvPr>
            <p:cNvSpPr txBox="1">
              <a:spLocks/>
            </p:cNvSpPr>
            <p:nvPr/>
          </p:nvSpPr>
          <p:spPr>
            <a:xfrm>
              <a:off x="4914234" y="2058711"/>
              <a:ext cx="7202621" cy="90839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589" indent="-228589" algn="l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376ED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6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4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20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298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dirty="0"/>
                <a:t>Theoretical modelling of flowing liquid lithium</a:t>
              </a:r>
            </a:p>
            <a:p>
              <a:r>
                <a:rPr lang="en-GB" sz="2200" dirty="0"/>
                <a:t>Developing ‘true’ free surface models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BBF5A7E-312F-4A20-98E6-46CF9E6392F8}"/>
              </a:ext>
            </a:extLst>
          </p:cNvPr>
          <p:cNvGrpSpPr/>
          <p:nvPr/>
        </p:nvGrpSpPr>
        <p:grpSpPr>
          <a:xfrm>
            <a:off x="925922" y="3782262"/>
            <a:ext cx="11190932" cy="908393"/>
            <a:chOff x="925922" y="5195398"/>
            <a:chExt cx="11190932" cy="9083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70C0886-5711-42EB-B24B-FFC74DF6B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5922" y="5297289"/>
              <a:ext cx="3815188" cy="806502"/>
            </a:xfrm>
            <a:prstGeom prst="rect">
              <a:avLst/>
            </a:prstGeom>
          </p:spPr>
        </p:pic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E97FE0E3-6B52-46EB-A2E8-221906996804}"/>
                </a:ext>
              </a:extLst>
            </p:cNvPr>
            <p:cNvSpPr txBox="1">
              <a:spLocks/>
            </p:cNvSpPr>
            <p:nvPr/>
          </p:nvSpPr>
          <p:spPr>
            <a:xfrm>
              <a:off x="4914233" y="5195398"/>
              <a:ext cx="7202621" cy="90839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589" indent="-228589" algn="l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376ED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6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4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20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298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dirty="0"/>
                <a:t>Developing the flowing liquid lithium divertor plate for ST40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05F5AA-4B2E-45CB-978A-CA164EADB366}"/>
              </a:ext>
            </a:extLst>
          </p:cNvPr>
          <p:cNvGrpSpPr/>
          <p:nvPr/>
        </p:nvGrpSpPr>
        <p:grpSpPr>
          <a:xfrm>
            <a:off x="925922" y="5296999"/>
            <a:ext cx="11190931" cy="908393"/>
            <a:chOff x="925922" y="3652454"/>
            <a:chExt cx="11190931" cy="908393"/>
          </a:xfrm>
        </p:grpSpPr>
        <p:pic>
          <p:nvPicPr>
            <p:cNvPr id="5" name="Picture 4" descr="Image result for university of oxford oti logo">
              <a:extLst>
                <a:ext uri="{FF2B5EF4-FFF2-40B4-BE49-F238E27FC236}">
                  <a16:creationId xmlns:a16="http://schemas.microsoft.com/office/drawing/2014/main" id="{B5A16D10-AD51-47A8-A6E4-949E8A946A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5922" y="3727918"/>
              <a:ext cx="1759418" cy="808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B6EB5F82-509C-4543-B847-C9D77186102F}"/>
                </a:ext>
              </a:extLst>
            </p:cNvPr>
            <p:cNvSpPr txBox="1">
              <a:spLocks/>
            </p:cNvSpPr>
            <p:nvPr/>
          </p:nvSpPr>
          <p:spPr>
            <a:xfrm>
              <a:off x="4914232" y="3652454"/>
              <a:ext cx="7202621" cy="90839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589" indent="-228589" algn="l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376ED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6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4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20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298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dirty="0"/>
                <a:t>Developing a diagnostic to measure the depth of the flowing liquid lithium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9020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D82E28-4845-4FDE-AF39-248AE6202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900" y="1343446"/>
            <a:ext cx="5430215" cy="4681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BF2CBE-1257-437E-BA35-72E7874E804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5414351" y="3001482"/>
            <a:ext cx="1363311" cy="13651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0AB30B2-CC79-4E8E-A3CA-977496443D2A}"/>
              </a:ext>
            </a:extLst>
          </p:cNvPr>
          <p:cNvSpPr/>
          <p:nvPr/>
        </p:nvSpPr>
        <p:spPr>
          <a:xfrm>
            <a:off x="2194206" y="1551730"/>
            <a:ext cx="1743554" cy="978729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>
              <a:lnSpc>
                <a:spcPct val="90000"/>
              </a:lnSpc>
              <a:spcAft>
                <a:spcPts val="1200"/>
              </a:spcAft>
            </a:pPr>
            <a:r>
              <a:rPr lang="en-US" sz="3200" b="1" dirty="0">
                <a:solidFill>
                  <a:srgbClr val="376ED2"/>
                </a:solidFill>
                <a:cs typeface="Cambria"/>
              </a:rPr>
              <a:t>Spherical</a:t>
            </a:r>
            <a:br>
              <a:rPr lang="en-US" sz="3200" b="1" dirty="0">
                <a:solidFill>
                  <a:srgbClr val="376ED2"/>
                </a:solidFill>
                <a:cs typeface="Cambria"/>
              </a:rPr>
            </a:br>
            <a:r>
              <a:rPr lang="en-US" sz="3200" b="1" dirty="0">
                <a:solidFill>
                  <a:srgbClr val="376ED2"/>
                </a:solidFill>
                <a:cs typeface="Cambria"/>
              </a:rPr>
              <a:t>Tokamak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4343A0-E288-4B59-B897-D419E3099826}"/>
              </a:ext>
            </a:extLst>
          </p:cNvPr>
          <p:cNvSpPr/>
          <p:nvPr/>
        </p:nvSpPr>
        <p:spPr>
          <a:xfrm>
            <a:off x="7110055" y="1551730"/>
            <a:ext cx="4054701" cy="978729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>
              <a:lnSpc>
                <a:spcPct val="90000"/>
              </a:lnSpc>
              <a:spcAft>
                <a:spcPts val="1200"/>
              </a:spcAft>
            </a:pPr>
            <a:r>
              <a:rPr lang="en-US" sz="3200" b="1" dirty="0">
                <a:solidFill>
                  <a:srgbClr val="376ED2"/>
                </a:solidFill>
                <a:cs typeface="Cambria"/>
              </a:rPr>
              <a:t>High Temperature</a:t>
            </a:r>
            <a:br>
              <a:rPr lang="en-US" sz="3200" b="1" dirty="0">
                <a:solidFill>
                  <a:srgbClr val="376ED2"/>
                </a:solidFill>
                <a:cs typeface="Cambria"/>
              </a:rPr>
            </a:br>
            <a:r>
              <a:rPr lang="en-US" sz="3200" b="1" dirty="0">
                <a:solidFill>
                  <a:srgbClr val="376ED2"/>
                </a:solidFill>
                <a:cs typeface="Cambria"/>
              </a:rPr>
              <a:t>Superconductors (HTS)</a:t>
            </a:r>
          </a:p>
        </p:txBody>
      </p:sp>
      <p:sp>
        <p:nvSpPr>
          <p:cNvPr id="7" name="Plus 11">
            <a:extLst>
              <a:ext uri="{FF2B5EF4-FFF2-40B4-BE49-F238E27FC236}">
                <a16:creationId xmlns:a16="http://schemas.microsoft.com/office/drawing/2014/main" id="{A71A7837-DD05-4EDD-AD7B-BBFBE266BAE2}"/>
              </a:ext>
            </a:extLst>
          </p:cNvPr>
          <p:cNvSpPr/>
          <p:nvPr/>
        </p:nvSpPr>
        <p:spPr>
          <a:xfrm>
            <a:off x="5568451" y="1618551"/>
            <a:ext cx="1055100" cy="987755"/>
          </a:xfrm>
          <a:prstGeom prst="mathPlus">
            <a:avLst/>
          </a:prstGeom>
          <a:solidFill>
            <a:srgbClr val="376ED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solidFill>
                <a:srgbClr val="376ED2"/>
              </a:solidFill>
            </a:endParaRPr>
          </a:p>
        </p:txBody>
      </p:sp>
      <p:sp>
        <p:nvSpPr>
          <p:cNvPr id="10" name="Should be possible">
            <a:extLst>
              <a:ext uri="{FF2B5EF4-FFF2-40B4-BE49-F238E27FC236}">
                <a16:creationId xmlns:a16="http://schemas.microsoft.com/office/drawing/2014/main" id="{897A6336-42F0-4584-BED7-5E5D173A9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7766" y="5974543"/>
            <a:ext cx="9483503" cy="4664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/>
          <a:p>
            <a:pPr algn="ctr">
              <a:lnSpc>
                <a:spcPct val="125000"/>
              </a:lnSpc>
              <a:tabLst>
                <a:tab pos="5175388" algn="l"/>
              </a:tabLst>
            </a:pPr>
            <a:r>
              <a:rPr lang="en-GB" sz="2100" i="1" dirty="0">
                <a:solidFill>
                  <a:srgbClr val="376ED2"/>
                </a:solidFill>
              </a:rPr>
              <a:t>Smaller, cheaper, faster...... with distinct competitive advantage</a:t>
            </a:r>
            <a:endParaRPr lang="en-GB" sz="225" i="1" dirty="0">
              <a:solidFill>
                <a:srgbClr val="376ED2"/>
              </a:solidFill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1494201B-03B7-4716-872C-9A4B3590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235" y="240973"/>
            <a:ext cx="10515600" cy="905377"/>
          </a:xfrm>
        </p:spPr>
        <p:txBody>
          <a:bodyPr>
            <a:normAutofit/>
          </a:bodyPr>
          <a:lstStyle/>
          <a:p>
            <a:r>
              <a:rPr lang="en-GB" sz="3200" dirty="0"/>
              <a:t>Promising physics and emerging technologies</a:t>
            </a:r>
            <a:endParaRPr lang="en-GB" sz="3200" b="0" i="1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8C058E2-CEB9-421E-A30F-0CE9F7570FDE}"/>
              </a:ext>
            </a:extLst>
          </p:cNvPr>
          <p:cNvSpPr/>
          <p:nvPr/>
        </p:nvSpPr>
        <p:spPr>
          <a:xfrm>
            <a:off x="1123059" y="2636643"/>
            <a:ext cx="365202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1200"/>
              </a:spcAft>
            </a:pPr>
            <a:r>
              <a:rPr lang="en-US" b="1" dirty="0">
                <a:cs typeface="Cambria"/>
              </a:rPr>
              <a:t>Improved geometry, highly efficient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70D16B5-DEBC-4948-AC8A-B0E4AC2BC1EC}"/>
              </a:ext>
            </a:extLst>
          </p:cNvPr>
          <p:cNvSpPr/>
          <p:nvPr/>
        </p:nvSpPr>
        <p:spPr>
          <a:xfrm>
            <a:off x="7434508" y="2636643"/>
            <a:ext cx="3405799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1200"/>
              </a:spcAft>
            </a:pPr>
            <a:r>
              <a:rPr lang="en-US" b="1" dirty="0">
                <a:cs typeface="Cambria"/>
              </a:rPr>
              <a:t>High current at high field</a:t>
            </a:r>
          </a:p>
        </p:txBody>
      </p:sp>
      <p:sp>
        <p:nvSpPr>
          <p:cNvPr id="20" name="Should be possible">
            <a:extLst>
              <a:ext uri="{FF2B5EF4-FFF2-40B4-BE49-F238E27FC236}">
                <a16:creationId xmlns:a16="http://schemas.microsoft.com/office/drawing/2014/main" id="{778A138F-41D7-42E2-9D23-8E8849794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1056" y="5445308"/>
            <a:ext cx="3021735" cy="66236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/>
          <a:p>
            <a:pPr algn="ctr">
              <a:lnSpc>
                <a:spcPct val="125000"/>
              </a:lnSpc>
              <a:tabLst>
                <a:tab pos="5175388" algn="l"/>
              </a:tabLst>
            </a:pPr>
            <a:r>
              <a:rPr lang="en-GB" sz="3200" b="1" dirty="0">
                <a:solidFill>
                  <a:srgbClr val="376ED2"/>
                </a:solidFill>
              </a:rPr>
              <a:t>FUSION POWER</a:t>
            </a:r>
            <a:endParaRPr lang="en-GB" sz="500" b="1" dirty="0">
              <a:solidFill>
                <a:srgbClr val="376ED2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CFC9F24-6865-4D88-AB56-E5409CA108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9532" y="4838432"/>
            <a:ext cx="1377304" cy="10026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322A79-65CE-4B9E-A009-DB6AEA533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648403" y="4838432"/>
            <a:ext cx="1377304" cy="10026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6972E4-9024-4665-B18C-B23EEF8FF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9902" y="3122725"/>
            <a:ext cx="2069595" cy="206959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704CC5E-100B-4A5D-B060-E9E788FF4F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2514" y="3122725"/>
            <a:ext cx="2069595" cy="20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4486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BF4A2-B9C0-454B-8FF0-95534AC79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ST40 lithium conditioning</a:t>
            </a:r>
          </a:p>
        </p:txBody>
      </p:sp>
      <p:pic>
        <p:nvPicPr>
          <p:cNvPr id="5" name="Content Placeholder 4" descr="A picture containing indoor, disk brake&#10;&#10;Description automatically generated">
            <a:extLst>
              <a:ext uri="{FF2B5EF4-FFF2-40B4-BE49-F238E27FC236}">
                <a16:creationId xmlns:a16="http://schemas.microsoft.com/office/drawing/2014/main" id="{1380DB44-67BC-4D4A-A991-E74321CC65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7294" b="10793"/>
          <a:stretch/>
        </p:blipFill>
        <p:spPr>
          <a:xfrm>
            <a:off x="0" y="1211662"/>
            <a:ext cx="3848216" cy="2663651"/>
          </a:xfrm>
        </p:spPr>
      </p:pic>
      <p:pic>
        <p:nvPicPr>
          <p:cNvPr id="7" name="Picture 6" descr="A picture containing building, indoor&#10;&#10;Description automatically generated">
            <a:extLst>
              <a:ext uri="{FF2B5EF4-FFF2-40B4-BE49-F238E27FC236}">
                <a16:creationId xmlns:a16="http://schemas.microsoft.com/office/drawing/2014/main" id="{235848D5-06FC-4249-B5EB-1A4B8947F8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81" b="7190"/>
          <a:stretch/>
        </p:blipFill>
        <p:spPr>
          <a:xfrm>
            <a:off x="3848216" y="1211662"/>
            <a:ext cx="8343784" cy="5646338"/>
          </a:xfrm>
          <a:prstGeom prst="rect">
            <a:avLst/>
          </a:prstGeom>
        </p:spPr>
      </p:pic>
      <p:pic>
        <p:nvPicPr>
          <p:cNvPr id="11" name="Picture 10" descr="A close up of a speaker&#10;&#10;Description automatically generated">
            <a:extLst>
              <a:ext uri="{FF2B5EF4-FFF2-40B4-BE49-F238E27FC236}">
                <a16:creationId xmlns:a16="http://schemas.microsoft.com/office/drawing/2014/main" id="{6222217C-D18F-4EAA-BDDD-549B76B341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36"/>
          <a:stretch/>
        </p:blipFill>
        <p:spPr>
          <a:xfrm>
            <a:off x="0" y="3875313"/>
            <a:ext cx="3848216" cy="298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647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E6811-CE67-4333-9125-3A7CC1764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ST40 – first experience with lithium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EAB5A-8279-4438-9EDA-A859885F8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676" y="1423711"/>
            <a:ext cx="11190933" cy="4673732"/>
          </a:xfrm>
        </p:spPr>
        <p:txBody>
          <a:bodyPr>
            <a:normAutofit/>
          </a:bodyPr>
          <a:lstStyle/>
          <a:p>
            <a:r>
              <a:rPr lang="en-GB" sz="2200" dirty="0"/>
              <a:t>Significant reduction in impurities observed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67327F-DF9D-46D3-B602-FED6B745A8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19"/>
          <a:stretch/>
        </p:blipFill>
        <p:spPr>
          <a:xfrm>
            <a:off x="1289994" y="2010234"/>
            <a:ext cx="9614616" cy="23507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3B3698-0974-4241-AB74-3AD4691FD0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18"/>
          <a:stretch/>
        </p:blipFill>
        <p:spPr>
          <a:xfrm>
            <a:off x="1278789" y="4380479"/>
            <a:ext cx="9614617" cy="242672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5BA6DCC-8E97-40BA-82EA-6C2FF84B8E71}"/>
              </a:ext>
            </a:extLst>
          </p:cNvPr>
          <p:cNvGrpSpPr/>
          <p:nvPr/>
        </p:nvGrpSpPr>
        <p:grpSpPr>
          <a:xfrm>
            <a:off x="6374332" y="4582049"/>
            <a:ext cx="1939855" cy="2101917"/>
            <a:chOff x="9066868" y="5223938"/>
            <a:chExt cx="1939855" cy="210191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5538DC1-04C3-4865-8D15-953A400EE883}"/>
                </a:ext>
              </a:extLst>
            </p:cNvPr>
            <p:cNvSpPr/>
            <p:nvPr/>
          </p:nvSpPr>
          <p:spPr>
            <a:xfrm>
              <a:off x="9838854" y="6062974"/>
              <a:ext cx="352338" cy="1166369"/>
            </a:xfrm>
            <a:prstGeom prst="ellipse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71ABD40-4F1B-46FE-883F-577BC88D9409}"/>
                </a:ext>
              </a:extLst>
            </p:cNvPr>
            <p:cNvSpPr/>
            <p:nvPr/>
          </p:nvSpPr>
          <p:spPr>
            <a:xfrm>
              <a:off x="9066868" y="5223938"/>
              <a:ext cx="352338" cy="2070726"/>
            </a:xfrm>
            <a:prstGeom prst="ellipse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707F6C1-A7E2-4346-9565-43357CE19551}"/>
                </a:ext>
              </a:extLst>
            </p:cNvPr>
            <p:cNvSpPr/>
            <p:nvPr/>
          </p:nvSpPr>
          <p:spPr>
            <a:xfrm>
              <a:off x="10654385" y="5255129"/>
              <a:ext cx="352338" cy="2070726"/>
            </a:xfrm>
            <a:prstGeom prst="ellipse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2411152-B6DE-416E-9399-36A68FA93B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48317" y="5375377"/>
              <a:ext cx="352338" cy="208465"/>
            </a:xfrm>
            <a:prstGeom prst="straightConnector1">
              <a:avLst/>
            </a:prstGeom>
            <a:ln w="41275">
              <a:solidFill>
                <a:srgbClr val="0563C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252D8A0-A280-406E-8676-F764CEB5CD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79370" y="5838847"/>
              <a:ext cx="69010" cy="234171"/>
            </a:xfrm>
            <a:prstGeom prst="straightConnector1">
              <a:avLst/>
            </a:prstGeom>
            <a:ln w="41275">
              <a:solidFill>
                <a:srgbClr val="0563C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0F76F0A-B62F-4AE7-B7D1-6A4974C81619}"/>
                </a:ext>
              </a:extLst>
            </p:cNvPr>
            <p:cNvCxnSpPr>
              <a:cxnSpLocks/>
              <a:endCxn id="7" idx="0"/>
            </p:cNvCxnSpPr>
            <p:nvPr/>
          </p:nvCxnSpPr>
          <p:spPr>
            <a:xfrm flipH="1" flipV="1">
              <a:off x="9243037" y="5223938"/>
              <a:ext cx="595817" cy="151439"/>
            </a:xfrm>
            <a:prstGeom prst="straightConnector1">
              <a:avLst/>
            </a:prstGeom>
            <a:ln w="41275">
              <a:solidFill>
                <a:srgbClr val="0563C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F6247E1-DDE8-4D72-9848-1A848AC5E419}"/>
                </a:ext>
              </a:extLst>
            </p:cNvPr>
            <p:cNvSpPr/>
            <p:nvPr/>
          </p:nvSpPr>
          <p:spPr>
            <a:xfrm>
              <a:off x="9579633" y="5354449"/>
              <a:ext cx="810339" cy="3499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72000" bIns="36000"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+mj-lt"/>
                </a:rPr>
                <a:t>Lithium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74381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16CA8-8E05-43CB-813E-0792BF8EA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ST40: Performance Potential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B0247-25FB-49AB-9572-D02758B6D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054BE2-6351-491B-8EA4-0D393DF2F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50" y="1844464"/>
            <a:ext cx="5534025" cy="4086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4E0D0D-958D-425F-9C2F-24B604896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042" y="1867789"/>
            <a:ext cx="5301282" cy="4062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FB5C4F-B09D-44B1-8CFD-5C881DAF502B}"/>
              </a:ext>
            </a:extLst>
          </p:cNvPr>
          <p:cNvSpPr txBox="1"/>
          <p:nvPr/>
        </p:nvSpPr>
        <p:spPr>
          <a:xfrm>
            <a:off x="7345138" y="6247767"/>
            <a:ext cx="4846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Dnestrovskij, A. Y, J. W. Connor, &amp; M. P. Gryaznevich. "On the confinement </a:t>
            </a:r>
            <a:r>
              <a:rPr lang="en-GB" sz="1200" dirty="0" err="1"/>
              <a:t>modeling</a:t>
            </a:r>
            <a:r>
              <a:rPr lang="en-GB" sz="1200" dirty="0"/>
              <a:t> of a high field spherical tokamak ST40." </a:t>
            </a:r>
            <a:r>
              <a:rPr lang="en-GB" sz="1200" i="1" dirty="0"/>
              <a:t>PPCF</a:t>
            </a:r>
            <a:r>
              <a:rPr lang="en-GB" sz="1200" dirty="0"/>
              <a:t> 61(5) (2019)</a:t>
            </a:r>
          </a:p>
        </p:txBody>
      </p:sp>
    </p:spTree>
    <p:extLst>
      <p:ext uri="{BB962C8B-B14F-4D97-AF65-F5344CB8AC3E}">
        <p14:creationId xmlns:p14="http://schemas.microsoft.com/office/powerpoint/2010/main" val="22370913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78AAE-4BCA-4550-B1E2-7E5FE6E1F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675" y="306286"/>
            <a:ext cx="10515600" cy="905377"/>
          </a:xfrm>
        </p:spPr>
        <p:txBody>
          <a:bodyPr/>
          <a:lstStyle/>
          <a:p>
            <a:r>
              <a:rPr lang="en-GB" dirty="0"/>
              <a:t>Tokamak Energy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B4B4EB-4118-4CC2-BF3E-54AEB4890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8413" y="1409252"/>
            <a:ext cx="2376055" cy="20974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841325-2129-46E5-ABBA-532267008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18252" y="1901691"/>
            <a:ext cx="2715482" cy="20649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D484F2-E277-4F49-8FB5-110AAE4EAF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172"/>
          <a:stretch/>
        </p:blipFill>
        <p:spPr>
          <a:xfrm>
            <a:off x="9533992" y="3704324"/>
            <a:ext cx="2298587" cy="30312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B8B2FD-43B4-4975-BCF5-2B658AE2B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906" y="1409252"/>
            <a:ext cx="4575575" cy="30498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1755A8-B236-40C5-BEED-FAD162CBE0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4579" y="1409252"/>
            <a:ext cx="4130737" cy="27533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0560A8-2E7F-482B-AA3C-CCACD8E480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4578" y="4326829"/>
            <a:ext cx="4130737" cy="24080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81C0866-FB19-4667-8C77-861DFF5C17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95051" y="630776"/>
            <a:ext cx="3549799" cy="5325586"/>
          </a:xfrm>
          <a:prstGeom prst="rect">
            <a:avLst/>
          </a:prstGeom>
        </p:spPr>
      </p:pic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D39A94B0-9FD3-4BB5-8B0F-40842A6393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3" t="7670" r="15924" b="8671"/>
          <a:stretch/>
        </p:blipFill>
        <p:spPr>
          <a:xfrm>
            <a:off x="1750281" y="4656715"/>
            <a:ext cx="3251200" cy="206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837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78AAE-4BCA-4550-B1E2-7E5FE6E1F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675" y="306286"/>
            <a:ext cx="10515600" cy="905377"/>
          </a:xfrm>
        </p:spPr>
        <p:txBody>
          <a:bodyPr/>
          <a:lstStyle/>
          <a:p>
            <a:r>
              <a:rPr lang="en-GB" dirty="0"/>
              <a:t>One Perspective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E2DF4B-0D52-420E-A29C-0FA90846044E}"/>
              </a:ext>
            </a:extLst>
          </p:cNvPr>
          <p:cNvSpPr txBox="1"/>
          <p:nvPr/>
        </p:nvSpPr>
        <p:spPr>
          <a:xfrm>
            <a:off x="457199" y="1064794"/>
            <a:ext cx="1127760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200" dirty="0"/>
          </a:p>
          <a:p>
            <a:r>
              <a:rPr lang="en-GB" sz="3200" dirty="0"/>
              <a:t>Two years in, I’m still new to fusion ….</a:t>
            </a:r>
          </a:p>
          <a:p>
            <a:endParaRPr lang="en-GB" sz="3200" dirty="0"/>
          </a:p>
          <a:p>
            <a:endParaRPr lang="en-GB" sz="3200" dirty="0"/>
          </a:p>
          <a:p>
            <a:endParaRPr lang="en-GB" sz="3200" dirty="0"/>
          </a:p>
          <a:p>
            <a:endParaRPr lang="en-GB" sz="3200" dirty="0"/>
          </a:p>
          <a:p>
            <a:endParaRPr lang="en-GB" sz="3200" dirty="0"/>
          </a:p>
          <a:p>
            <a:endParaRPr lang="en-GB" sz="3200" dirty="0"/>
          </a:p>
          <a:p>
            <a:endParaRPr lang="en-GB" sz="3200" dirty="0"/>
          </a:p>
          <a:p>
            <a:endParaRPr lang="en-GB" sz="3200" dirty="0"/>
          </a:p>
          <a:p>
            <a:r>
              <a:rPr lang="en-GB" sz="3200" dirty="0"/>
              <a:t>       ... but my career fusion experience doubled since last year  !!</a:t>
            </a:r>
          </a:p>
          <a:p>
            <a:endParaRPr lang="en-GB" sz="3200" dirty="0"/>
          </a:p>
        </p:txBody>
      </p:sp>
      <p:pic>
        <p:nvPicPr>
          <p:cNvPr id="2052" name="Picture 4" descr="Image result for confused man icon">
            <a:extLst>
              <a:ext uri="{FF2B5EF4-FFF2-40B4-BE49-F238E27FC236}">
                <a16:creationId xmlns:a16="http://schemas.microsoft.com/office/drawing/2014/main" id="{AFC9FA7E-A34B-4A3D-9107-4E80FA586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853" y="2472491"/>
            <a:ext cx="3320715" cy="332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841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23FA7E-445B-44FC-B20A-5BE0F974CF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66408" y="5586342"/>
            <a:ext cx="2743200" cy="365125"/>
          </a:xfrm>
        </p:spPr>
        <p:txBody>
          <a:bodyPr/>
          <a:lstStyle/>
          <a:p>
            <a:fld id="{BAB4242A-7597-4396-9EE1-D9180C3C3249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47053E-AD1F-430C-A452-C76402AD2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" y="-40294"/>
            <a:ext cx="12233600" cy="68982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285C9C-EFA5-4FEF-ACF4-1C92EE037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894" y="452387"/>
            <a:ext cx="2305050" cy="485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F95536-AF73-4E64-9EC5-82EC7E14C2BC}"/>
              </a:ext>
            </a:extLst>
          </p:cNvPr>
          <p:cNvSpPr txBox="1"/>
          <p:nvPr/>
        </p:nvSpPr>
        <p:spPr>
          <a:xfrm>
            <a:off x="173355" y="138443"/>
            <a:ext cx="87941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One year ago at FPS year we said …</a:t>
            </a:r>
          </a:p>
        </p:txBody>
      </p:sp>
    </p:spTree>
    <p:extLst>
      <p:ext uri="{BB962C8B-B14F-4D97-AF65-F5344CB8AC3E}">
        <p14:creationId xmlns:p14="http://schemas.microsoft.com/office/powerpoint/2010/main" val="2969561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231AC-E581-4104-A5ED-C2F768776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Main Collaborations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01B63C-7816-4689-B5C0-B234BB8EE1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4242A-7597-4396-9EE1-D9180C3C3249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B2962A-C8EE-4AA8-B796-C100CF1D6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592" y="1394199"/>
            <a:ext cx="9452717" cy="5061191"/>
          </a:xfrm>
          <a:prstGeom prst="rect">
            <a:avLst/>
          </a:prstGeom>
        </p:spPr>
      </p:pic>
      <p:pic>
        <p:nvPicPr>
          <p:cNvPr id="4098" name="Picture 2" descr="Nuclear AMRC (University of Sheffield)">
            <a:extLst>
              <a:ext uri="{FF2B5EF4-FFF2-40B4-BE49-F238E27FC236}">
                <a16:creationId xmlns:a16="http://schemas.microsoft.com/office/drawing/2014/main" id="{C88E68ED-1739-47E9-A6AF-F53B0F29F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50"/>
          <a:stretch/>
        </p:blipFill>
        <p:spPr bwMode="auto">
          <a:xfrm>
            <a:off x="10160897" y="4473434"/>
            <a:ext cx="967351" cy="53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B46D1D3-7160-4999-AB93-5D0ECB6A7149}"/>
              </a:ext>
            </a:extLst>
          </p:cNvPr>
          <p:cNvSpPr/>
          <p:nvPr/>
        </p:nvSpPr>
        <p:spPr>
          <a:xfrm>
            <a:off x="10094976" y="4407409"/>
            <a:ext cx="1139299" cy="808326"/>
          </a:xfrm>
          <a:prstGeom prst="ellipse">
            <a:avLst/>
          </a:prstGeom>
          <a:noFill/>
          <a:ln>
            <a:solidFill>
              <a:srgbClr val="94A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1B98E0-42CE-456E-8294-DEA1AFC851CD}"/>
              </a:ext>
            </a:extLst>
          </p:cNvPr>
          <p:cNvSpPr txBox="1"/>
          <p:nvPr/>
        </p:nvSpPr>
        <p:spPr>
          <a:xfrm>
            <a:off x="10328389" y="4938735"/>
            <a:ext cx="669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NAMRC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8C3F065-EF7C-4802-85E2-BA852AD3B288}"/>
              </a:ext>
            </a:extLst>
          </p:cNvPr>
          <p:cNvCxnSpPr>
            <a:cxnSpLocks/>
          </p:cNvCxnSpPr>
          <p:nvPr/>
        </p:nvCxnSpPr>
        <p:spPr>
          <a:xfrm flipH="1" flipV="1">
            <a:off x="9006840" y="3810356"/>
            <a:ext cx="1108338" cy="931965"/>
          </a:xfrm>
          <a:prstGeom prst="line">
            <a:avLst/>
          </a:prstGeom>
          <a:ln>
            <a:solidFill>
              <a:srgbClr val="94A7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7179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ECA9FB79-77DB-4A25-85F3-84164EFA1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first-of-a-kind collaboration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031673-A9D3-4464-BF3E-55DA4C905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2977">
            <a:off x="2991587" y="1694741"/>
            <a:ext cx="3310413" cy="458221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892212-2184-4A47-9BF6-5C5E7FD8CA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68" y="2157023"/>
            <a:ext cx="3054930" cy="38930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AA75E4-A27F-4208-92B9-8C636FF2B5B9}"/>
              </a:ext>
            </a:extLst>
          </p:cNvPr>
          <p:cNvSpPr/>
          <p:nvPr/>
        </p:nvSpPr>
        <p:spPr>
          <a:xfrm>
            <a:off x="417243" y="5839727"/>
            <a:ext cx="6699452" cy="8449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Image result for oak ridge national lab logo">
            <a:extLst>
              <a:ext uri="{FF2B5EF4-FFF2-40B4-BE49-F238E27FC236}">
                <a16:creationId xmlns:a16="http://schemas.microsoft.com/office/drawing/2014/main" id="{F753706A-408F-46EA-81E2-2678B7FE7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94" y="5995713"/>
            <a:ext cx="2661842" cy="63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pppl logo">
            <a:extLst>
              <a:ext uri="{FF2B5EF4-FFF2-40B4-BE49-F238E27FC236}">
                <a16:creationId xmlns:a16="http://schemas.microsoft.com/office/drawing/2014/main" id="{8AA9C95A-F0AB-4781-8199-1158688A8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166" y="5989361"/>
            <a:ext cx="1818197" cy="63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4656D0-0239-4C99-A216-C8C96BE839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2927" y="1395248"/>
            <a:ext cx="1834355" cy="687522"/>
          </a:xfrm>
          <a:prstGeom prst="rect">
            <a:avLst/>
          </a:prstGeom>
        </p:spPr>
      </p:pic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07884055-F9AF-4442-B8AC-1B3FBA035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422" y="1375442"/>
            <a:ext cx="5225143" cy="517627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GB" sz="2000" dirty="0"/>
              <a:t>ORNL, PPPL, and Tokamak Energy signed a CRADA covering a ~ 3 year collaborative research program</a:t>
            </a:r>
          </a:p>
          <a:p>
            <a:pPr>
              <a:lnSpc>
                <a:spcPct val="120000"/>
              </a:lnSpc>
            </a:pPr>
            <a:r>
              <a:rPr lang="en-GB" sz="2000" dirty="0"/>
              <a:t>FES awarded a total of $3.9M to ORNL and PPPL to carry out open public research on ST40</a:t>
            </a:r>
          </a:p>
          <a:p>
            <a:pPr>
              <a:lnSpc>
                <a:spcPct val="120000"/>
              </a:lnSpc>
            </a:pPr>
            <a:r>
              <a:rPr lang="en-GB" sz="2000" dirty="0"/>
              <a:t>The collaborative research intends to study world leading high toroidal magnetic field (up to 3T) spherical tokamak plasmas to explore:</a:t>
            </a:r>
          </a:p>
          <a:p>
            <a:pPr lvl="1">
              <a:lnSpc>
                <a:spcPct val="120000"/>
              </a:lnSpc>
            </a:pPr>
            <a:r>
              <a:rPr lang="en-GB" sz="1800" dirty="0"/>
              <a:t>ST energy confinement scaling's </a:t>
            </a:r>
            <a:r>
              <a:rPr lang="en-GB" sz="1800" dirty="0" err="1"/>
              <a:t>w.r.t.</a:t>
            </a:r>
            <a:r>
              <a:rPr lang="en-GB" sz="1800" dirty="0"/>
              <a:t> high B</a:t>
            </a:r>
            <a:r>
              <a:rPr lang="en-GB" sz="1800" baseline="-25000" dirty="0"/>
              <a:t>T</a:t>
            </a:r>
            <a:r>
              <a:rPr lang="en-GB" sz="1800" dirty="0"/>
              <a:t> &amp; I</a:t>
            </a:r>
            <a:r>
              <a:rPr lang="en-GB" sz="1800" baseline="-25000" dirty="0"/>
              <a:t>P</a:t>
            </a:r>
            <a:r>
              <a:rPr lang="en-GB" sz="1800" dirty="0"/>
              <a:t>   </a:t>
            </a:r>
          </a:p>
          <a:p>
            <a:pPr lvl="1">
              <a:lnSpc>
                <a:spcPct val="120000"/>
              </a:lnSpc>
            </a:pPr>
            <a:r>
              <a:rPr lang="en-GB" sz="1800" dirty="0"/>
              <a:t>λ</a:t>
            </a:r>
            <a:r>
              <a:rPr lang="en-GB" sz="1800" baseline="-25000" dirty="0"/>
              <a:t>q</a:t>
            </a:r>
            <a:r>
              <a:rPr lang="en-GB" sz="1800" dirty="0"/>
              <a:t> at B</a:t>
            </a:r>
            <a:r>
              <a:rPr lang="en-GB" sz="1800" baseline="-25000" dirty="0"/>
              <a:t>pol</a:t>
            </a:r>
            <a:r>
              <a:rPr lang="en-GB" sz="1800" dirty="0"/>
              <a:t> nearly 2 x  greater than NSTX-U and MAST-U</a:t>
            </a:r>
          </a:p>
          <a:p>
            <a:pPr lvl="1">
              <a:lnSpc>
                <a:spcPct val="120000"/>
              </a:lnSpc>
            </a:pPr>
            <a:r>
              <a:rPr lang="en-GB" sz="1800" dirty="0"/>
              <a:t>Maximum achievable ST pedestal pressures by temporarily relocating the NSTX-U Thomson pulse-burst laser system to ST40</a:t>
            </a:r>
          </a:p>
          <a:p>
            <a:pPr lvl="1">
              <a:lnSpc>
                <a:spcPct val="120000"/>
              </a:lnSpc>
            </a:pPr>
            <a:r>
              <a:rPr lang="en-GB" sz="1800" dirty="0"/>
              <a:t>And more! (RF, T-CHI, MHD, fast particles …)</a:t>
            </a:r>
          </a:p>
        </p:txBody>
      </p:sp>
      <p:pic>
        <p:nvPicPr>
          <p:cNvPr id="28" name="Content Placeholder 10">
            <a:extLst>
              <a:ext uri="{FF2B5EF4-FFF2-40B4-BE49-F238E27FC236}">
                <a16:creationId xmlns:a16="http://schemas.microsoft.com/office/drawing/2014/main" id="{93652266-DB39-400C-B141-872B46D258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32964" y="5983937"/>
            <a:ext cx="1900473" cy="74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10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4F730-A808-4EAC-A9D9-6E0BE0D99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Liquid metal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344E97-DD02-4251-8566-60750BE6C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200" dirty="0"/>
              <a:t>Tokamak Energy have partnered with three leading laboratories  </a:t>
            </a:r>
            <a:r>
              <a:rPr lang="en-GB" sz="2200" b="1" dirty="0"/>
              <a:t>… so far: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3C8867D-63C5-42D7-B830-B622E20FAD99}"/>
              </a:ext>
            </a:extLst>
          </p:cNvPr>
          <p:cNvGrpSpPr/>
          <p:nvPr/>
        </p:nvGrpSpPr>
        <p:grpSpPr>
          <a:xfrm>
            <a:off x="925922" y="2192061"/>
            <a:ext cx="11190933" cy="908393"/>
            <a:chOff x="925922" y="2058711"/>
            <a:chExt cx="11190933" cy="908393"/>
          </a:xfrm>
        </p:grpSpPr>
        <p:pic>
          <p:nvPicPr>
            <p:cNvPr id="4" name="Picture 2" descr="Image result for university of oxford infomm logo">
              <a:extLst>
                <a:ext uri="{FF2B5EF4-FFF2-40B4-BE49-F238E27FC236}">
                  <a16:creationId xmlns:a16="http://schemas.microsoft.com/office/drawing/2014/main" id="{7ED1A870-8940-4033-85DC-005A7897CC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5922" y="2154562"/>
              <a:ext cx="2592571" cy="812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F9A56340-5C05-44A3-BBA8-275795AED778}"/>
                </a:ext>
              </a:extLst>
            </p:cNvPr>
            <p:cNvSpPr txBox="1">
              <a:spLocks/>
            </p:cNvSpPr>
            <p:nvPr/>
          </p:nvSpPr>
          <p:spPr>
            <a:xfrm>
              <a:off x="4914234" y="2058711"/>
              <a:ext cx="7202621" cy="90839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589" indent="-228589" algn="l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376ED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6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4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20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298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dirty="0"/>
                <a:t>Theoretical modelling of flowing liquid lithium</a:t>
              </a:r>
            </a:p>
            <a:p>
              <a:r>
                <a:rPr lang="en-GB" sz="2200" dirty="0"/>
                <a:t>Developing ‘true’ free surface models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BBF5A7E-312F-4A20-98E6-46CF9E6392F8}"/>
              </a:ext>
            </a:extLst>
          </p:cNvPr>
          <p:cNvGrpSpPr/>
          <p:nvPr/>
        </p:nvGrpSpPr>
        <p:grpSpPr>
          <a:xfrm>
            <a:off x="925922" y="3782262"/>
            <a:ext cx="11190932" cy="908393"/>
            <a:chOff x="925922" y="5195398"/>
            <a:chExt cx="11190932" cy="9083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70C0886-5711-42EB-B24B-FFC74DF6B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5922" y="5297289"/>
              <a:ext cx="3815188" cy="806502"/>
            </a:xfrm>
            <a:prstGeom prst="rect">
              <a:avLst/>
            </a:prstGeom>
          </p:spPr>
        </p:pic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E97FE0E3-6B52-46EB-A2E8-221906996804}"/>
                </a:ext>
              </a:extLst>
            </p:cNvPr>
            <p:cNvSpPr txBox="1">
              <a:spLocks/>
            </p:cNvSpPr>
            <p:nvPr/>
          </p:nvSpPr>
          <p:spPr>
            <a:xfrm>
              <a:off x="4914233" y="5195398"/>
              <a:ext cx="7202621" cy="90839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589" indent="-228589" algn="l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376ED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6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4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20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298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dirty="0"/>
                <a:t>Developing the flowing liquid lithium divertor plate for ST40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05F5AA-4B2E-45CB-978A-CA164EADB366}"/>
              </a:ext>
            </a:extLst>
          </p:cNvPr>
          <p:cNvGrpSpPr/>
          <p:nvPr/>
        </p:nvGrpSpPr>
        <p:grpSpPr>
          <a:xfrm>
            <a:off x="925922" y="5296999"/>
            <a:ext cx="11190931" cy="908393"/>
            <a:chOff x="925922" y="3652454"/>
            <a:chExt cx="11190931" cy="908393"/>
          </a:xfrm>
        </p:grpSpPr>
        <p:pic>
          <p:nvPicPr>
            <p:cNvPr id="5" name="Picture 4" descr="Image result for university of oxford oti logo">
              <a:extLst>
                <a:ext uri="{FF2B5EF4-FFF2-40B4-BE49-F238E27FC236}">
                  <a16:creationId xmlns:a16="http://schemas.microsoft.com/office/drawing/2014/main" id="{B5A16D10-AD51-47A8-A6E4-949E8A946A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5922" y="3727918"/>
              <a:ext cx="1759418" cy="808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B6EB5F82-509C-4543-B847-C9D77186102F}"/>
                </a:ext>
              </a:extLst>
            </p:cNvPr>
            <p:cNvSpPr txBox="1">
              <a:spLocks/>
            </p:cNvSpPr>
            <p:nvPr/>
          </p:nvSpPr>
          <p:spPr>
            <a:xfrm>
              <a:off x="4914232" y="3652454"/>
              <a:ext cx="7202621" cy="90839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589" indent="-228589" algn="l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376ED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6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4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20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298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dirty="0"/>
                <a:t>Developing a diagnostic to measure the depth of the flowing liquid lithium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3002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C0BC2-12EA-428F-8F08-CC3959B50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Interesting Areas for 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2A92C-BEC8-4F34-8C41-4FED4D4B6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675" y="1678727"/>
            <a:ext cx="11190933" cy="467373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/>
              <a:t>We are active in these areas and want to collaborate more …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Spherical Tokamak modelling &amp; experimentation</a:t>
            </a:r>
          </a:p>
          <a:p>
            <a:r>
              <a:rPr lang="en-GB" dirty="0"/>
              <a:t>Divertor development</a:t>
            </a:r>
          </a:p>
          <a:p>
            <a:r>
              <a:rPr lang="en-GB" dirty="0"/>
              <a:t>Plasma facing components and coatings</a:t>
            </a:r>
          </a:p>
          <a:p>
            <a:r>
              <a:rPr lang="en-GB" dirty="0"/>
              <a:t>Heating &amp; Current Drive</a:t>
            </a:r>
          </a:p>
          <a:p>
            <a:r>
              <a:rPr lang="en-GB" dirty="0"/>
              <a:t>Start-up methods</a:t>
            </a:r>
          </a:p>
          <a:p>
            <a:r>
              <a:rPr lang="en-GB" dirty="0"/>
              <a:t>Diagnostics</a:t>
            </a:r>
          </a:p>
          <a:p>
            <a:r>
              <a:rPr lang="en-GB" dirty="0"/>
              <a:t>Advanced plasma control</a:t>
            </a:r>
          </a:p>
          <a:p>
            <a:r>
              <a:rPr lang="en-GB" dirty="0"/>
              <a:t>Advanced machine and plant design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>
                <a:solidFill>
                  <a:srgbClr val="7030A0"/>
                </a:solidFill>
              </a:rPr>
              <a:t>If you are interested - please contact us.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EB997A-72C4-42D5-A0FF-F5E55B079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8168" y="4625068"/>
            <a:ext cx="2381440" cy="166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1884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1214</Words>
  <Application>Microsoft Office PowerPoint</Application>
  <PresentationFormat>Widescreen</PresentationFormat>
  <Paragraphs>263</Paragraphs>
  <Slides>33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Swis721 BT</vt:lpstr>
      <vt:lpstr>Office Theme</vt:lpstr>
      <vt:lpstr>1_Office Theme</vt:lpstr>
      <vt:lpstr>Jonathan Carling Tokamak Energy</vt:lpstr>
      <vt:lpstr>Tokamak Energy</vt:lpstr>
      <vt:lpstr>Promising physics and emerging technologies</vt:lpstr>
      <vt:lpstr>One Perspective</vt:lpstr>
      <vt:lpstr>PowerPoint Presentation</vt:lpstr>
      <vt:lpstr>Main Collaborations</vt:lpstr>
      <vt:lpstr>A first-of-a-kind collaboration</vt:lpstr>
      <vt:lpstr>Liquid metal development</vt:lpstr>
      <vt:lpstr>Interesting Areas for Collaboration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ST40: P1 &amp; P2 Diagnostics</vt:lpstr>
      <vt:lpstr>ST40: Programme 1</vt:lpstr>
      <vt:lpstr>PowerPoint Presentation</vt:lpstr>
      <vt:lpstr>HTS magnet laboratory built</vt:lpstr>
      <vt:lpstr>Characterisation and technology development</vt:lpstr>
      <vt:lpstr>24.4T at 21K in all-REBCO Solenoid</vt:lpstr>
      <vt:lpstr>High field HTS magnet demonstrator</vt:lpstr>
      <vt:lpstr>ST-F1 and beyond</vt:lpstr>
      <vt:lpstr>Funding going well – announcement in January</vt:lpstr>
      <vt:lpstr>PowerPoint Presentation</vt:lpstr>
      <vt:lpstr>Public fusion programmes</vt:lpstr>
      <vt:lpstr>Private fusion</vt:lpstr>
      <vt:lpstr>ST-F1</vt:lpstr>
      <vt:lpstr>ST40 divertor upgrade</vt:lpstr>
      <vt:lpstr>Liquid metal development</vt:lpstr>
      <vt:lpstr>ST40 lithium conditioning</vt:lpstr>
      <vt:lpstr>ST40 – first experience with lithium</vt:lpstr>
      <vt:lpstr>ST40: Performance Potential</vt:lpstr>
      <vt:lpstr>Tokamak Energy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Jonathan Carling Tokamak Energy</dc:title>
  <dc:creator>Jonathan Carling</dc:creator>
  <cp:lastModifiedBy>Jonathan Carling</cp:lastModifiedBy>
  <cp:revision>14</cp:revision>
  <dcterms:created xsi:type="dcterms:W3CDTF">2019-12-04T01:17:09Z</dcterms:created>
  <dcterms:modified xsi:type="dcterms:W3CDTF">2019-12-04T12:50:53Z</dcterms:modified>
</cp:coreProperties>
</file>